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2" r:id="rId2"/>
    <p:sldId id="260" r:id="rId3"/>
    <p:sldId id="256" r:id="rId4"/>
    <p:sldId id="257" r:id="rId5"/>
    <p:sldId id="258" r:id="rId6"/>
    <p:sldId id="259" r:id="rId7"/>
    <p:sldId id="261" r:id="rId8"/>
    <p:sldId id="263" r:id="rId9"/>
    <p:sldId id="265" r:id="rId10"/>
    <p:sldId id="264" r:id="rId11"/>
    <p:sldId id="266" r:id="rId12"/>
    <p:sldId id="267" r:id="rId13"/>
    <p:sldId id="269" r:id="rId14"/>
    <p:sldId id="268" r:id="rId15"/>
    <p:sldId id="270" r:id="rId16"/>
    <p:sldId id="274" r:id="rId17"/>
    <p:sldId id="271" r:id="rId18"/>
    <p:sldId id="273" r:id="rId19"/>
    <p:sldId id="272" r:id="rId20"/>
    <p:sldId id="31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773" autoAdjust="0"/>
  </p:normalViewPr>
  <p:slideViewPr>
    <p:cSldViewPr snapToGrid="0" showGuides="1">
      <p:cViewPr>
        <p:scale>
          <a:sx n="100" d="100"/>
          <a:sy n="100" d="100"/>
        </p:scale>
        <p:origin x="186" y="144"/>
      </p:cViewPr>
      <p:guideLst>
        <p:guide orient="horz" pos="2160"/>
        <p:guide pos="3840"/>
        <p:guide pos="688"/>
        <p:guide pos="699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CBA45-D932-42FB-86CF-77BB1944B381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E908AB-DD12-49CD-AFC0-5947CEF55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957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板网，幻灯片演示模 板及素材免费下载！</a:t>
            </a:r>
          </a:p>
          <a:p>
            <a:r>
              <a:rPr lang="en-US" altLang="zh-CN" dirty="0"/>
              <a:t>51PPT 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908AB-DD12-49CD-AFC0-5947CEF55AB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302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908AB-DD12-49CD-AFC0-5947CEF55AB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373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B7EA23-7DC2-55FB-3AC8-D7940F648B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F505367-6456-6A72-474F-01708699E2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0B06CB-EA54-CD19-A64A-21F4D4D80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5395-2976-41AA-8B0D-4FF2300918AF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5D775B-D3C3-7D72-08F3-EAC9001A8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6022F0-8792-9A02-A06A-F49D5F59A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2B18-0E08-49C8-81A5-7A0E3DF10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62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7A1451-6996-58C3-08BB-5B57BB874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FBD5214-CDAD-BCE3-8BEF-7DAAE0D747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B2CDA2-A9FD-B131-F25F-61BB4171A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5395-2976-41AA-8B0D-4FF2300918AF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FA9C8A-41D2-A041-D19F-6E856CD6B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99CA6D-2D76-9659-A319-ADCA40FCB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2B18-0E08-49C8-81A5-7A0E3DF10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934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F5F2BCD-1438-7819-041C-22F04D2819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022A40C-6660-3C65-88D4-791F1B7CD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67A43E-0187-12D2-7F6D-0F5667CF2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5395-2976-41AA-8B0D-4FF2300918AF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5EDF80-2FBD-13F5-810E-29284A1E0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4F15FD-5D4D-7AC2-6440-BDDC6FDC7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2B18-0E08-49C8-81A5-7A0E3DF10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686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441F7110-12D6-A785-CA08-B4C3E26171FA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8F812F1-DE3D-C0B1-8541-A7D5B4238445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1BCF72A-16E7-F111-8D1E-CB341FE335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2861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2B3A8D-67AB-7994-43A5-10FA7BE0F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BE47EF-186F-B2AE-03BE-0C49A20FBC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DDA772-6792-ECB8-F80C-7BB6EA090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5395-2976-41AA-8B0D-4FF2300918AF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5550FF-4BD2-9027-CCDF-44D5D3A71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3E4D53-C8E3-E994-D80C-C0ABA1B2D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2B18-0E08-49C8-81A5-7A0E3DF10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55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58B549-33D2-8364-1A04-C1053ED9D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9551B38-166E-70B0-03AC-18901D54F9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C66968-1796-5027-EA97-E3831C0AB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5395-2976-41AA-8B0D-4FF2300918AF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9C4479-20A0-334A-44F4-64DC6E914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A115DD-A44D-DE2F-1133-C85149067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2B18-0E08-49C8-81A5-7A0E3DF10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441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711457-3A14-9308-A20F-9E653605B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16ED08-6FB0-442D-891E-A13AFA4895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8ABF4F1-D0BB-59AD-BE4D-3D66CCB54F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49CD9A9-CF22-6092-06F0-6C97B315F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5395-2976-41AA-8B0D-4FF2300918AF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93DE3CC-F231-DCCD-58AE-D43C3812E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565F549-F823-EF02-5CF9-3F55C81E0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2B18-0E08-49C8-81A5-7A0E3DF10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424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8770B6-CF16-1E18-7F7C-9B1E75436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EA08068-B542-6E4D-148D-41EB6DA2D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5EF8E6D-E4D0-06B0-1A97-986683E1F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6FFBAE-8FB6-F149-56B9-23FBDB7F0F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4A54E8C-8661-7A7F-8B7D-AB2688E754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7C21C40-61A2-8E2E-54A3-493BD25AE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5395-2976-41AA-8B0D-4FF2300918AF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9438538-C096-DC22-4B08-31072980F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8357A66-6875-BF1C-76FF-552F08D60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2B18-0E08-49C8-81A5-7A0E3DF10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350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421F74-6A0F-AC02-14FC-A6775E80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CEF889A-E1A6-AAA5-CF54-F72FAC96F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5395-2976-41AA-8B0D-4FF2300918AF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0C52D7D-94AD-C055-0218-1E657188F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6488935-B425-906E-E792-97992B2A2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2B18-0E08-49C8-81A5-7A0E3DF10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390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947703F-8548-ECF1-A498-166EBDE8D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5395-2976-41AA-8B0D-4FF2300918AF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2571CA4-0964-C01E-B0E3-6DC36C6A9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6AA0446-00DC-4C27-2660-EDF860ADA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2B18-0E08-49C8-81A5-7A0E3DF10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186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481ADA-97CE-39A3-77FF-AE59194D9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EAF90D-AB58-D02D-858A-7C4BA69DB6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BBD349-EA2E-E2F2-602A-FFE76122F3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A29D7AD-C2D3-7A0C-F268-904338B1E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5395-2976-41AA-8B0D-4FF2300918AF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1F5AC48-9BC4-32C3-A40E-4C57A4800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F0F7FA-7D65-F36A-AB17-37288E315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2B18-0E08-49C8-81A5-7A0E3DF10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183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5BF90E-4773-3523-9D32-13EB32FBF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337B860-5CE7-30F1-4247-3CF9B4C4BD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2D9C62-FEBF-CE54-8DD9-54695BD0BE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366F9D-1EB4-435A-52AA-8063C1A16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5395-2976-41AA-8B0D-4FF2300918AF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D13FB5C-DC54-17DC-96A7-B5F165F13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5765065-D860-3644-A14C-981C5E246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2B18-0E08-49C8-81A5-7A0E3DF10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926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6283F0B-E585-3679-983D-9647003C2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0A942F-DF60-C9B2-20FB-440CBA7EDA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91EB3A-E82D-D879-CC34-2330591A90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C5395-2976-41AA-8B0D-4FF2300918AF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E70AB4-AFB2-EE87-5112-56106191A7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4CD976-EBDF-580E-6849-2A72986173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D2B18-0E08-49C8-81A5-7A0E3DF10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617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图形 10">
            <a:extLst>
              <a:ext uri="{FF2B5EF4-FFF2-40B4-BE49-F238E27FC236}">
                <a16:creationId xmlns:a16="http://schemas.microsoft.com/office/drawing/2014/main" id="{78D15C5E-39C0-56FF-21BC-8DD61A48DE89}"/>
              </a:ext>
            </a:extLst>
          </p:cNvPr>
          <p:cNvGrpSpPr/>
          <p:nvPr/>
        </p:nvGrpSpPr>
        <p:grpSpPr>
          <a:xfrm>
            <a:off x="4239499" y="930633"/>
            <a:ext cx="3297387" cy="3291875"/>
            <a:chOff x="4868760" y="1954660"/>
            <a:chExt cx="3297387" cy="3291875"/>
          </a:xfrm>
          <a:solidFill>
            <a:srgbClr val="FFFFFF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D6D70D8-3E1B-7DCF-F15E-136CCC7341C0}"/>
                </a:ext>
              </a:extLst>
            </p:cNvPr>
            <p:cNvSpPr/>
            <p:nvPr/>
          </p:nvSpPr>
          <p:spPr>
            <a:xfrm>
              <a:off x="5453311" y="1954660"/>
              <a:ext cx="2712836" cy="1818023"/>
            </a:xfrm>
            <a:custGeom>
              <a:avLst/>
              <a:gdLst>
                <a:gd name="connsiteX0" fmla="*/ 1590553 w 2712836"/>
                <a:gd name="connsiteY0" fmla="*/ 0 h 1818023"/>
                <a:gd name="connsiteX1" fmla="*/ 1174848 w 2712836"/>
                <a:gd name="connsiteY1" fmla="*/ 189625 h 1818023"/>
                <a:gd name="connsiteX2" fmla="*/ 894126 w 2712836"/>
                <a:gd name="connsiteY2" fmla="*/ 117134 h 1818023"/>
                <a:gd name="connsiteX3" fmla="*/ 405553 w 2712836"/>
                <a:gd name="connsiteY3" fmla="*/ 509832 h 1818023"/>
                <a:gd name="connsiteX4" fmla="*/ 411526 w 2712836"/>
                <a:gd name="connsiteY4" fmla="*/ 556399 h 1818023"/>
                <a:gd name="connsiteX5" fmla="*/ 0 w 2712836"/>
                <a:gd name="connsiteY5" fmla="*/ 942377 h 1818023"/>
                <a:gd name="connsiteX6" fmla="*/ 404954 w 2712836"/>
                <a:gd name="connsiteY6" fmla="*/ 1328354 h 1818023"/>
                <a:gd name="connsiteX7" fmla="*/ 396593 w 2712836"/>
                <a:gd name="connsiteY7" fmla="*/ 1395083 h 1818023"/>
                <a:gd name="connsiteX8" fmla="*/ 885166 w 2712836"/>
                <a:gd name="connsiteY8" fmla="*/ 1787299 h 1818023"/>
                <a:gd name="connsiteX9" fmla="*/ 1224422 w 2712836"/>
                <a:gd name="connsiteY9" fmla="*/ 1676404 h 1818023"/>
                <a:gd name="connsiteX10" fmla="*/ 1596527 w 2712836"/>
                <a:gd name="connsiteY10" fmla="*/ 1818023 h 1818023"/>
                <a:gd name="connsiteX11" fmla="*/ 2056430 w 2712836"/>
                <a:gd name="connsiteY11" fmla="*/ 1552067 h 1818023"/>
                <a:gd name="connsiteX12" fmla="*/ 2224862 w 2712836"/>
                <a:gd name="connsiteY12" fmla="*/ 1577991 h 1818023"/>
                <a:gd name="connsiteX13" fmla="*/ 2712836 w 2712836"/>
                <a:gd name="connsiteY13" fmla="*/ 1185292 h 1818023"/>
                <a:gd name="connsiteX14" fmla="*/ 2568297 w 2712836"/>
                <a:gd name="connsiteY14" fmla="*/ 906852 h 1818023"/>
                <a:gd name="connsiteX15" fmla="*/ 2641166 w 2712836"/>
                <a:gd name="connsiteY15" fmla="*/ 703785 h 1818023"/>
                <a:gd name="connsiteX16" fmla="*/ 2152592 w 2712836"/>
                <a:gd name="connsiteY16" fmla="*/ 311568 h 1818023"/>
                <a:gd name="connsiteX17" fmla="*/ 2069573 w 2712836"/>
                <a:gd name="connsiteY17" fmla="*/ 317809 h 1818023"/>
                <a:gd name="connsiteX18" fmla="*/ 1590556 w 2712836"/>
                <a:gd name="connsiteY18" fmla="*/ 1 h 1818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12836" h="1818023">
                  <a:moveTo>
                    <a:pt x="1590553" y="0"/>
                  </a:moveTo>
                  <a:cubicBezTo>
                    <a:pt x="1413868" y="0"/>
                    <a:pt x="1260586" y="76559"/>
                    <a:pt x="1174848" y="189625"/>
                  </a:cubicBezTo>
                  <a:cubicBezTo>
                    <a:pt x="1095297" y="144449"/>
                    <a:pt x="998867" y="117134"/>
                    <a:pt x="894126" y="117134"/>
                  </a:cubicBezTo>
                  <a:cubicBezTo>
                    <a:pt x="624565" y="117134"/>
                    <a:pt x="405553" y="293167"/>
                    <a:pt x="405553" y="509832"/>
                  </a:cubicBezTo>
                  <a:cubicBezTo>
                    <a:pt x="405553" y="525754"/>
                    <a:pt x="409229" y="540972"/>
                    <a:pt x="411526" y="556399"/>
                  </a:cubicBezTo>
                  <a:cubicBezTo>
                    <a:pt x="178725" y="586255"/>
                    <a:pt x="0" y="746891"/>
                    <a:pt x="0" y="942377"/>
                  </a:cubicBezTo>
                  <a:cubicBezTo>
                    <a:pt x="0" y="1136070"/>
                    <a:pt x="175290" y="1296372"/>
                    <a:pt x="404954" y="1328354"/>
                  </a:cubicBezTo>
                  <a:cubicBezTo>
                    <a:pt x="400301" y="1350102"/>
                    <a:pt x="396593" y="1372274"/>
                    <a:pt x="396593" y="1395083"/>
                  </a:cubicBezTo>
                  <a:cubicBezTo>
                    <a:pt x="396593" y="1611749"/>
                    <a:pt x="615605" y="1787299"/>
                    <a:pt x="885166" y="1787299"/>
                  </a:cubicBezTo>
                  <a:cubicBezTo>
                    <a:pt x="1017196" y="1787299"/>
                    <a:pt x="1136500" y="1744909"/>
                    <a:pt x="1224422" y="1676404"/>
                  </a:cubicBezTo>
                  <a:cubicBezTo>
                    <a:pt x="1314026" y="1762071"/>
                    <a:pt x="1446492" y="1818023"/>
                    <a:pt x="1596527" y="1818023"/>
                  </a:cubicBezTo>
                  <a:cubicBezTo>
                    <a:pt x="1810592" y="1818023"/>
                    <a:pt x="1990549" y="1706235"/>
                    <a:pt x="2056430" y="1552067"/>
                  </a:cubicBezTo>
                  <a:cubicBezTo>
                    <a:pt x="2109160" y="1567740"/>
                    <a:pt x="2165383" y="1577991"/>
                    <a:pt x="2224862" y="1577991"/>
                  </a:cubicBezTo>
                  <a:cubicBezTo>
                    <a:pt x="2494423" y="1577991"/>
                    <a:pt x="2712836" y="1401958"/>
                    <a:pt x="2712836" y="1185292"/>
                  </a:cubicBezTo>
                  <a:cubicBezTo>
                    <a:pt x="2712836" y="1076340"/>
                    <a:pt x="2657575" y="977987"/>
                    <a:pt x="2568297" y="906852"/>
                  </a:cubicBezTo>
                  <a:cubicBezTo>
                    <a:pt x="2613370" y="847415"/>
                    <a:pt x="2641166" y="778434"/>
                    <a:pt x="2641166" y="703785"/>
                  </a:cubicBezTo>
                  <a:cubicBezTo>
                    <a:pt x="2641166" y="487119"/>
                    <a:pt x="2422153" y="311568"/>
                    <a:pt x="2152592" y="311568"/>
                  </a:cubicBezTo>
                  <a:cubicBezTo>
                    <a:pt x="2124217" y="311568"/>
                    <a:pt x="2096626" y="314069"/>
                    <a:pt x="2069573" y="317809"/>
                  </a:cubicBezTo>
                  <a:cubicBezTo>
                    <a:pt x="2026045" y="136920"/>
                    <a:pt x="1828258" y="1"/>
                    <a:pt x="1590556" y="1"/>
                  </a:cubicBezTo>
                  <a:close/>
                </a:path>
              </a:pathLst>
            </a:custGeom>
            <a:solidFill>
              <a:srgbClr val="FFFFFF"/>
            </a:solidFill>
            <a:ln w="70749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B5E01B7-D13E-9F68-2E9C-C93E49BA84BF}"/>
                </a:ext>
              </a:extLst>
            </p:cNvPr>
            <p:cNvSpPr/>
            <p:nvPr/>
          </p:nvSpPr>
          <p:spPr>
            <a:xfrm>
              <a:off x="5826399" y="3862683"/>
              <a:ext cx="364647" cy="325872"/>
            </a:xfrm>
            <a:custGeom>
              <a:avLst/>
              <a:gdLst>
                <a:gd name="connsiteX0" fmla="*/ 364647 w 364647"/>
                <a:gd name="connsiteY0" fmla="*/ 162936 h 325872"/>
                <a:gd name="connsiteX1" fmla="*/ 182324 w 364647"/>
                <a:gd name="connsiteY1" fmla="*/ 325872 h 325872"/>
                <a:gd name="connsiteX2" fmla="*/ 0 w 364647"/>
                <a:gd name="connsiteY2" fmla="*/ 162936 h 325872"/>
                <a:gd name="connsiteX3" fmla="*/ 182324 w 364647"/>
                <a:gd name="connsiteY3" fmla="*/ 0 h 325872"/>
                <a:gd name="connsiteX4" fmla="*/ 364647 w 364647"/>
                <a:gd name="connsiteY4" fmla="*/ 162936 h 32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47" h="325872">
                  <a:moveTo>
                    <a:pt x="364647" y="162936"/>
                  </a:moveTo>
                  <a:cubicBezTo>
                    <a:pt x="364711" y="252905"/>
                    <a:pt x="283062" y="325872"/>
                    <a:pt x="182324" y="325872"/>
                  </a:cubicBezTo>
                  <a:cubicBezTo>
                    <a:pt x="81585" y="325872"/>
                    <a:pt x="-59" y="252905"/>
                    <a:pt x="0" y="162936"/>
                  </a:cubicBezTo>
                  <a:cubicBezTo>
                    <a:pt x="-64" y="72967"/>
                    <a:pt x="81585" y="0"/>
                    <a:pt x="182324" y="0"/>
                  </a:cubicBezTo>
                  <a:cubicBezTo>
                    <a:pt x="283062" y="0"/>
                    <a:pt x="364713" y="72967"/>
                    <a:pt x="364647" y="162936"/>
                  </a:cubicBezTo>
                  <a:close/>
                </a:path>
              </a:pathLst>
            </a:custGeom>
            <a:solidFill>
              <a:srgbClr val="FFFFFF"/>
            </a:solidFill>
            <a:ln w="3127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图形 10">
              <a:extLst>
                <a:ext uri="{FF2B5EF4-FFF2-40B4-BE49-F238E27FC236}">
                  <a16:creationId xmlns:a16="http://schemas.microsoft.com/office/drawing/2014/main" id="{D83DE6E8-7B06-72FC-020D-C348629653DE}"/>
                </a:ext>
              </a:extLst>
            </p:cNvPr>
            <p:cNvGrpSpPr/>
            <p:nvPr/>
          </p:nvGrpSpPr>
          <p:grpSpPr>
            <a:xfrm>
              <a:off x="4868760" y="4318506"/>
              <a:ext cx="772929" cy="928030"/>
              <a:chOff x="4868760" y="4318506"/>
              <a:chExt cx="772929" cy="928030"/>
            </a:xfrm>
            <a:solidFill>
              <a:srgbClr val="FFFFFF"/>
            </a:solidFill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6C559A7-3E97-4C71-3F4A-E55DE2A406FC}"/>
                  </a:ext>
                </a:extLst>
              </p:cNvPr>
              <p:cNvSpPr/>
              <p:nvPr/>
            </p:nvSpPr>
            <p:spPr>
              <a:xfrm>
                <a:off x="5388595" y="4318506"/>
                <a:ext cx="253094" cy="255701"/>
              </a:xfrm>
              <a:custGeom>
                <a:avLst/>
                <a:gdLst>
                  <a:gd name="connsiteX0" fmla="*/ 253094 w 253094"/>
                  <a:gd name="connsiteY0" fmla="*/ 127851 h 255701"/>
                  <a:gd name="connsiteX1" fmla="*/ 126547 w 253094"/>
                  <a:gd name="connsiteY1" fmla="*/ 255702 h 255701"/>
                  <a:gd name="connsiteX2" fmla="*/ 0 w 253094"/>
                  <a:gd name="connsiteY2" fmla="*/ 127851 h 255701"/>
                  <a:gd name="connsiteX3" fmla="*/ 126547 w 253094"/>
                  <a:gd name="connsiteY3" fmla="*/ 0 h 255701"/>
                  <a:gd name="connsiteX4" fmla="*/ 253094 w 253094"/>
                  <a:gd name="connsiteY4" fmla="*/ 127851 h 255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094" h="255701">
                    <a:moveTo>
                      <a:pt x="253094" y="127851"/>
                    </a:moveTo>
                    <a:cubicBezTo>
                      <a:pt x="253139" y="198452"/>
                      <a:pt x="196469" y="255702"/>
                      <a:pt x="126547" y="255702"/>
                    </a:cubicBezTo>
                    <a:cubicBezTo>
                      <a:pt x="56626" y="255702"/>
                      <a:pt x="-46" y="198447"/>
                      <a:pt x="0" y="127851"/>
                    </a:cubicBezTo>
                    <a:cubicBezTo>
                      <a:pt x="-45" y="57250"/>
                      <a:pt x="56626" y="0"/>
                      <a:pt x="126547" y="0"/>
                    </a:cubicBezTo>
                    <a:cubicBezTo>
                      <a:pt x="196468" y="0"/>
                      <a:pt x="253140" y="57255"/>
                      <a:pt x="253094" y="1278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35208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41054506-3FD6-0A23-81F3-7662B19ED19E}"/>
                  </a:ext>
                </a:extLst>
              </p:cNvPr>
              <p:cNvSpPr/>
              <p:nvPr/>
            </p:nvSpPr>
            <p:spPr>
              <a:xfrm>
                <a:off x="5058597" y="4795352"/>
                <a:ext cx="144004" cy="144004"/>
              </a:xfrm>
              <a:custGeom>
                <a:avLst/>
                <a:gdLst>
                  <a:gd name="connsiteX0" fmla="*/ 144005 w 144004"/>
                  <a:gd name="connsiteY0" fmla="*/ 72003 h 144004"/>
                  <a:gd name="connsiteX1" fmla="*/ 72003 w 144004"/>
                  <a:gd name="connsiteY1" fmla="*/ 144005 h 144004"/>
                  <a:gd name="connsiteX2" fmla="*/ 0 w 144004"/>
                  <a:gd name="connsiteY2" fmla="*/ 72003 h 144004"/>
                  <a:gd name="connsiteX3" fmla="*/ 72003 w 144004"/>
                  <a:gd name="connsiteY3" fmla="*/ 0 h 144004"/>
                  <a:gd name="connsiteX4" fmla="*/ 144005 w 144004"/>
                  <a:gd name="connsiteY4" fmla="*/ 72003 h 14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004" h="144004">
                    <a:moveTo>
                      <a:pt x="144005" y="72003"/>
                    </a:moveTo>
                    <a:cubicBezTo>
                      <a:pt x="144005" y="111768"/>
                      <a:pt x="111768" y="144005"/>
                      <a:pt x="72003" y="144005"/>
                    </a:cubicBezTo>
                    <a:cubicBezTo>
                      <a:pt x="32237" y="144005"/>
                      <a:pt x="0" y="111768"/>
                      <a:pt x="0" y="72003"/>
                    </a:cubicBezTo>
                    <a:cubicBezTo>
                      <a:pt x="0" y="32237"/>
                      <a:pt x="32237" y="0"/>
                      <a:pt x="72003" y="0"/>
                    </a:cubicBezTo>
                    <a:cubicBezTo>
                      <a:pt x="111768" y="0"/>
                      <a:pt x="144005" y="32237"/>
                      <a:pt x="144005" y="720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35208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918C55F-4F4F-A518-6204-255557334552}"/>
                  </a:ext>
                </a:extLst>
              </p:cNvPr>
              <p:cNvSpPr/>
              <p:nvPr/>
            </p:nvSpPr>
            <p:spPr>
              <a:xfrm>
                <a:off x="4868760" y="5159631"/>
                <a:ext cx="86904" cy="86904"/>
              </a:xfrm>
              <a:custGeom>
                <a:avLst/>
                <a:gdLst>
                  <a:gd name="connsiteX0" fmla="*/ 86905 w 86904"/>
                  <a:gd name="connsiteY0" fmla="*/ 43453 h 86904"/>
                  <a:gd name="connsiteX1" fmla="*/ 43452 w 86904"/>
                  <a:gd name="connsiteY1" fmla="*/ 86905 h 86904"/>
                  <a:gd name="connsiteX2" fmla="*/ 0 w 86904"/>
                  <a:gd name="connsiteY2" fmla="*/ 43453 h 86904"/>
                  <a:gd name="connsiteX3" fmla="*/ 43452 w 86904"/>
                  <a:gd name="connsiteY3" fmla="*/ 0 h 86904"/>
                  <a:gd name="connsiteX4" fmla="*/ 86905 w 86904"/>
                  <a:gd name="connsiteY4" fmla="*/ 43453 h 8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904" h="86904">
                    <a:moveTo>
                      <a:pt x="86905" y="43453"/>
                    </a:moveTo>
                    <a:cubicBezTo>
                      <a:pt x="86905" y="67451"/>
                      <a:pt x="67451" y="86905"/>
                      <a:pt x="43452" y="86905"/>
                    </a:cubicBezTo>
                    <a:cubicBezTo>
                      <a:pt x="19454" y="86905"/>
                      <a:pt x="0" y="67451"/>
                      <a:pt x="0" y="43453"/>
                    </a:cubicBezTo>
                    <a:cubicBezTo>
                      <a:pt x="0" y="19454"/>
                      <a:pt x="19454" y="0"/>
                      <a:pt x="43452" y="0"/>
                    </a:cubicBezTo>
                    <a:cubicBezTo>
                      <a:pt x="67451" y="0"/>
                      <a:pt x="86905" y="19454"/>
                      <a:pt x="86905" y="434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35208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801E5D1-B35B-4CA8-5832-A37739BA3473}"/>
              </a:ext>
            </a:extLst>
          </p:cNvPr>
          <p:cNvGrpSpPr/>
          <p:nvPr/>
        </p:nvGrpSpPr>
        <p:grpSpPr>
          <a:xfrm>
            <a:off x="1235774" y="3837064"/>
            <a:ext cx="2714610" cy="1981775"/>
            <a:chOff x="1131675" y="3771325"/>
            <a:chExt cx="3552797" cy="259368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135ED20-80BE-E039-5D97-8A985E2966FC}"/>
                </a:ext>
              </a:extLst>
            </p:cNvPr>
            <p:cNvSpPr/>
            <p:nvPr/>
          </p:nvSpPr>
          <p:spPr>
            <a:xfrm>
              <a:off x="1131675" y="3771325"/>
              <a:ext cx="3297661" cy="2248881"/>
            </a:xfrm>
            <a:custGeom>
              <a:avLst/>
              <a:gdLst>
                <a:gd name="connsiteX0" fmla="*/ 3297661 w 3297661"/>
                <a:gd name="connsiteY0" fmla="*/ 964521 h 2248881"/>
                <a:gd name="connsiteX1" fmla="*/ 2787244 w 3297661"/>
                <a:gd name="connsiteY1" fmla="*/ 454771 h 2248881"/>
                <a:gd name="connsiteX2" fmla="*/ 2687673 w 3297661"/>
                <a:gd name="connsiteY2" fmla="*/ 464496 h 2248881"/>
                <a:gd name="connsiteX3" fmla="*/ 1986601 w 3297661"/>
                <a:gd name="connsiteY3" fmla="*/ 0 h 2248881"/>
                <a:gd name="connsiteX4" fmla="*/ 1516403 w 3297661"/>
                <a:gd name="connsiteY4" fmla="*/ 162506 h 2248881"/>
                <a:gd name="connsiteX5" fmla="*/ 1108399 w 3297661"/>
                <a:gd name="connsiteY5" fmla="*/ 0 h 2248881"/>
                <a:gd name="connsiteX6" fmla="*/ 515415 w 3297661"/>
                <a:gd name="connsiteY6" fmla="*/ 592207 h 2248881"/>
                <a:gd name="connsiteX7" fmla="*/ 524800 w 3297661"/>
                <a:gd name="connsiteY7" fmla="*/ 697697 h 2248881"/>
                <a:gd name="connsiteX8" fmla="*/ 0 w 3297661"/>
                <a:gd name="connsiteY8" fmla="*/ 1339329 h 2248881"/>
                <a:gd name="connsiteX9" fmla="*/ 655530 w 3297661"/>
                <a:gd name="connsiteY9" fmla="*/ 1994002 h 2248881"/>
                <a:gd name="connsiteX10" fmla="*/ 849075 w 3297661"/>
                <a:gd name="connsiteY10" fmla="*/ 1964989 h 2248881"/>
                <a:gd name="connsiteX11" fmla="*/ 1236001 w 3297661"/>
                <a:gd name="connsiteY11" fmla="*/ 2248881 h 2248881"/>
                <a:gd name="connsiteX12" fmla="*/ 1585817 w 3297661"/>
                <a:gd name="connsiteY12" fmla="*/ 2048475 h 2248881"/>
                <a:gd name="connsiteX13" fmla="*/ 1833982 w 3297661"/>
                <a:gd name="connsiteY13" fmla="*/ 2128933 h 2248881"/>
                <a:gd name="connsiteX14" fmla="*/ 2084598 w 3297661"/>
                <a:gd name="connsiteY14" fmla="*/ 2046732 h 2248881"/>
                <a:gd name="connsiteX15" fmla="*/ 2469493 w 3297661"/>
                <a:gd name="connsiteY15" fmla="*/ 2183902 h 2248881"/>
                <a:gd name="connsiteX16" fmla="*/ 3077488 w 3297661"/>
                <a:gd name="connsiteY16" fmla="*/ 1576711 h 2248881"/>
                <a:gd name="connsiteX17" fmla="*/ 3051508 w 3297661"/>
                <a:gd name="connsiteY17" fmla="*/ 1400699 h 2248881"/>
                <a:gd name="connsiteX18" fmla="*/ 3297661 w 3297661"/>
                <a:gd name="connsiteY18" fmla="*/ 964521 h 224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97661" h="2248881">
                  <a:moveTo>
                    <a:pt x="3297661" y="964521"/>
                  </a:moveTo>
                  <a:cubicBezTo>
                    <a:pt x="3297661" y="682990"/>
                    <a:pt x="3069143" y="454771"/>
                    <a:pt x="2787244" y="454771"/>
                  </a:cubicBezTo>
                  <a:cubicBezTo>
                    <a:pt x="2753167" y="454771"/>
                    <a:pt x="2719881" y="458143"/>
                    <a:pt x="2687673" y="464496"/>
                  </a:cubicBezTo>
                  <a:cubicBezTo>
                    <a:pt x="2572336" y="191567"/>
                    <a:pt x="2301872" y="0"/>
                    <a:pt x="1986601" y="0"/>
                  </a:cubicBezTo>
                  <a:cubicBezTo>
                    <a:pt x="1809108" y="0"/>
                    <a:pt x="1645817" y="60722"/>
                    <a:pt x="1516403" y="162506"/>
                  </a:cubicBezTo>
                  <a:cubicBezTo>
                    <a:pt x="1410107" y="61789"/>
                    <a:pt x="1266483" y="0"/>
                    <a:pt x="1108399" y="0"/>
                  </a:cubicBezTo>
                  <a:cubicBezTo>
                    <a:pt x="780901" y="0"/>
                    <a:pt x="515415" y="265138"/>
                    <a:pt x="515415" y="592207"/>
                  </a:cubicBezTo>
                  <a:cubicBezTo>
                    <a:pt x="515415" y="628212"/>
                    <a:pt x="518639" y="663454"/>
                    <a:pt x="524800" y="697697"/>
                  </a:cubicBezTo>
                  <a:cubicBezTo>
                    <a:pt x="225399" y="758209"/>
                    <a:pt x="0" y="1022471"/>
                    <a:pt x="0" y="1339329"/>
                  </a:cubicBezTo>
                  <a:cubicBezTo>
                    <a:pt x="0" y="1700889"/>
                    <a:pt x="293487" y="1994002"/>
                    <a:pt x="655530" y="1994002"/>
                  </a:cubicBezTo>
                  <a:cubicBezTo>
                    <a:pt x="722903" y="1994002"/>
                    <a:pt x="787901" y="1983838"/>
                    <a:pt x="849075" y="1964989"/>
                  </a:cubicBezTo>
                  <a:cubicBezTo>
                    <a:pt x="900558" y="2129485"/>
                    <a:pt x="1054321" y="2248881"/>
                    <a:pt x="1236001" y="2248881"/>
                  </a:cubicBezTo>
                  <a:cubicBezTo>
                    <a:pt x="1385176" y="2248881"/>
                    <a:pt x="1515449" y="2168338"/>
                    <a:pt x="1585817" y="2048475"/>
                  </a:cubicBezTo>
                  <a:cubicBezTo>
                    <a:pt x="1655526" y="2099034"/>
                    <a:pt x="1741239" y="2128933"/>
                    <a:pt x="1833982" y="2128933"/>
                  </a:cubicBezTo>
                  <a:cubicBezTo>
                    <a:pt x="1927802" y="2128933"/>
                    <a:pt x="2014450" y="2098367"/>
                    <a:pt x="2084598" y="2046732"/>
                  </a:cubicBezTo>
                  <a:cubicBezTo>
                    <a:pt x="2189425" y="2132457"/>
                    <a:pt x="2323436" y="2183902"/>
                    <a:pt x="2469493" y="2183902"/>
                  </a:cubicBezTo>
                  <a:cubicBezTo>
                    <a:pt x="2805279" y="2183902"/>
                    <a:pt x="3077488" y="1912058"/>
                    <a:pt x="3077488" y="1576711"/>
                  </a:cubicBezTo>
                  <a:cubicBezTo>
                    <a:pt x="3077488" y="1515494"/>
                    <a:pt x="3068380" y="1456420"/>
                    <a:pt x="3051508" y="1400699"/>
                  </a:cubicBezTo>
                  <a:cubicBezTo>
                    <a:pt x="3199063" y="1311354"/>
                    <a:pt x="3297661" y="1149439"/>
                    <a:pt x="3297661" y="964521"/>
                  </a:cubicBezTo>
                  <a:close/>
                </a:path>
              </a:pathLst>
            </a:custGeom>
            <a:noFill/>
            <a:ln w="66762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7F5A9AD-BD8B-7555-AB0E-400DBC7DEB9A}"/>
                </a:ext>
              </a:extLst>
            </p:cNvPr>
            <p:cNvSpPr/>
            <p:nvPr/>
          </p:nvSpPr>
          <p:spPr>
            <a:xfrm>
              <a:off x="4074046" y="5860253"/>
              <a:ext cx="325266" cy="324840"/>
            </a:xfrm>
            <a:custGeom>
              <a:avLst/>
              <a:gdLst>
                <a:gd name="connsiteX0" fmla="*/ 325266 w 325266"/>
                <a:gd name="connsiteY0" fmla="*/ 162420 h 324840"/>
                <a:gd name="connsiteX1" fmla="*/ 162633 w 325266"/>
                <a:gd name="connsiteY1" fmla="*/ 324840 h 324840"/>
                <a:gd name="connsiteX2" fmla="*/ 0 w 325266"/>
                <a:gd name="connsiteY2" fmla="*/ 162420 h 324840"/>
                <a:gd name="connsiteX3" fmla="*/ 162633 w 325266"/>
                <a:gd name="connsiteY3" fmla="*/ 0 h 324840"/>
                <a:gd name="connsiteX4" fmla="*/ 325266 w 325266"/>
                <a:gd name="connsiteY4" fmla="*/ 162420 h 324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266" h="324840">
                  <a:moveTo>
                    <a:pt x="325266" y="162420"/>
                  </a:moveTo>
                  <a:cubicBezTo>
                    <a:pt x="325266" y="252123"/>
                    <a:pt x="252453" y="324840"/>
                    <a:pt x="162633" y="324840"/>
                  </a:cubicBezTo>
                  <a:cubicBezTo>
                    <a:pt x="72813" y="324840"/>
                    <a:pt x="0" y="252122"/>
                    <a:pt x="0" y="162420"/>
                  </a:cubicBezTo>
                  <a:cubicBezTo>
                    <a:pt x="0" y="72718"/>
                    <a:pt x="72813" y="0"/>
                    <a:pt x="162633" y="0"/>
                  </a:cubicBezTo>
                  <a:cubicBezTo>
                    <a:pt x="252453" y="0"/>
                    <a:pt x="325266" y="72718"/>
                    <a:pt x="325266" y="162420"/>
                  </a:cubicBezTo>
                  <a:close/>
                </a:path>
              </a:pathLst>
            </a:custGeom>
            <a:solidFill>
              <a:srgbClr val="E8FCFF"/>
            </a:solidFill>
            <a:ln w="66762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2822ADA-6BD7-D932-ADA7-72384FF0BF9D}"/>
                </a:ext>
              </a:extLst>
            </p:cNvPr>
            <p:cNvSpPr/>
            <p:nvPr/>
          </p:nvSpPr>
          <p:spPr>
            <a:xfrm>
              <a:off x="4489317" y="6170110"/>
              <a:ext cx="195155" cy="194900"/>
            </a:xfrm>
            <a:custGeom>
              <a:avLst/>
              <a:gdLst>
                <a:gd name="connsiteX0" fmla="*/ 195156 w 195155"/>
                <a:gd name="connsiteY0" fmla="*/ 97450 h 194900"/>
                <a:gd name="connsiteX1" fmla="*/ 97578 w 195155"/>
                <a:gd name="connsiteY1" fmla="*/ 194901 h 194900"/>
                <a:gd name="connsiteX2" fmla="*/ 0 w 195155"/>
                <a:gd name="connsiteY2" fmla="*/ 97450 h 194900"/>
                <a:gd name="connsiteX3" fmla="*/ 97578 w 195155"/>
                <a:gd name="connsiteY3" fmla="*/ 0 h 194900"/>
                <a:gd name="connsiteX4" fmla="*/ 195156 w 195155"/>
                <a:gd name="connsiteY4" fmla="*/ 97450 h 19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155" h="194900">
                  <a:moveTo>
                    <a:pt x="195156" y="97450"/>
                  </a:moveTo>
                  <a:cubicBezTo>
                    <a:pt x="195156" y="151271"/>
                    <a:pt x="151469" y="194901"/>
                    <a:pt x="97578" y="194901"/>
                  </a:cubicBezTo>
                  <a:cubicBezTo>
                    <a:pt x="43687" y="194901"/>
                    <a:pt x="0" y="151271"/>
                    <a:pt x="0" y="97450"/>
                  </a:cubicBezTo>
                  <a:cubicBezTo>
                    <a:pt x="0" y="43630"/>
                    <a:pt x="43687" y="0"/>
                    <a:pt x="97578" y="0"/>
                  </a:cubicBezTo>
                  <a:cubicBezTo>
                    <a:pt x="151469" y="0"/>
                    <a:pt x="195156" y="43630"/>
                    <a:pt x="195156" y="97450"/>
                  </a:cubicBezTo>
                  <a:close/>
                </a:path>
              </a:pathLst>
            </a:custGeom>
            <a:solidFill>
              <a:srgbClr val="E8FCFF"/>
            </a:solidFill>
            <a:ln w="66762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657519D-4F17-2A75-19A5-1FF0A9341A30}"/>
              </a:ext>
            </a:extLst>
          </p:cNvPr>
          <p:cNvGrpSpPr/>
          <p:nvPr/>
        </p:nvGrpSpPr>
        <p:grpSpPr>
          <a:xfrm>
            <a:off x="8457249" y="1001895"/>
            <a:ext cx="2762889" cy="2016966"/>
            <a:chOff x="6153053" y="2133580"/>
            <a:chExt cx="3552893" cy="2593685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61BEE09-3E42-CF0C-B841-783873B63C8B}"/>
                </a:ext>
              </a:extLst>
            </p:cNvPr>
            <p:cNvSpPr/>
            <p:nvPr/>
          </p:nvSpPr>
          <p:spPr>
            <a:xfrm>
              <a:off x="6153053" y="2133580"/>
              <a:ext cx="3297661" cy="2248881"/>
            </a:xfrm>
            <a:custGeom>
              <a:avLst/>
              <a:gdLst>
                <a:gd name="connsiteX0" fmla="*/ 3297661 w 3297661"/>
                <a:gd name="connsiteY0" fmla="*/ 964521 h 2248881"/>
                <a:gd name="connsiteX1" fmla="*/ 2787253 w 3297661"/>
                <a:gd name="connsiteY1" fmla="*/ 454771 h 2248881"/>
                <a:gd name="connsiteX2" fmla="*/ 2687673 w 3297661"/>
                <a:gd name="connsiteY2" fmla="*/ 464496 h 2248881"/>
                <a:gd name="connsiteX3" fmla="*/ 1986610 w 3297661"/>
                <a:gd name="connsiteY3" fmla="*/ 0 h 2248881"/>
                <a:gd name="connsiteX4" fmla="*/ 1516403 w 3297661"/>
                <a:gd name="connsiteY4" fmla="*/ 162506 h 2248881"/>
                <a:gd name="connsiteX5" fmla="*/ 1108399 w 3297661"/>
                <a:gd name="connsiteY5" fmla="*/ 0 h 2248881"/>
                <a:gd name="connsiteX6" fmla="*/ 515415 w 3297661"/>
                <a:gd name="connsiteY6" fmla="*/ 592207 h 2248881"/>
                <a:gd name="connsiteX7" fmla="*/ 524800 w 3297661"/>
                <a:gd name="connsiteY7" fmla="*/ 697697 h 2248881"/>
                <a:gd name="connsiteX8" fmla="*/ 0 w 3297661"/>
                <a:gd name="connsiteY8" fmla="*/ 1339329 h 2248881"/>
                <a:gd name="connsiteX9" fmla="*/ 655530 w 3297661"/>
                <a:gd name="connsiteY9" fmla="*/ 1994002 h 2248881"/>
                <a:gd name="connsiteX10" fmla="*/ 849074 w 3297661"/>
                <a:gd name="connsiteY10" fmla="*/ 1964989 h 2248881"/>
                <a:gd name="connsiteX11" fmla="*/ 1235991 w 3297661"/>
                <a:gd name="connsiteY11" fmla="*/ 2248881 h 2248881"/>
                <a:gd name="connsiteX12" fmla="*/ 1585807 w 3297661"/>
                <a:gd name="connsiteY12" fmla="*/ 2048475 h 2248881"/>
                <a:gd name="connsiteX13" fmla="*/ 1833982 w 3297661"/>
                <a:gd name="connsiteY13" fmla="*/ 2128933 h 2248881"/>
                <a:gd name="connsiteX14" fmla="*/ 2084589 w 3297661"/>
                <a:gd name="connsiteY14" fmla="*/ 2046732 h 2248881"/>
                <a:gd name="connsiteX15" fmla="*/ 2469493 w 3297661"/>
                <a:gd name="connsiteY15" fmla="*/ 2183902 h 2248881"/>
                <a:gd name="connsiteX16" fmla="*/ 3077479 w 3297661"/>
                <a:gd name="connsiteY16" fmla="*/ 1576711 h 2248881"/>
                <a:gd name="connsiteX17" fmla="*/ 3051499 w 3297661"/>
                <a:gd name="connsiteY17" fmla="*/ 1400699 h 2248881"/>
                <a:gd name="connsiteX18" fmla="*/ 3297661 w 3297661"/>
                <a:gd name="connsiteY18" fmla="*/ 964521 h 224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97661" h="2248881">
                  <a:moveTo>
                    <a:pt x="3297661" y="964521"/>
                  </a:moveTo>
                  <a:cubicBezTo>
                    <a:pt x="3297661" y="682990"/>
                    <a:pt x="3069153" y="454771"/>
                    <a:pt x="2787253" y="454771"/>
                  </a:cubicBezTo>
                  <a:cubicBezTo>
                    <a:pt x="2753167" y="454771"/>
                    <a:pt x="2719880" y="458143"/>
                    <a:pt x="2687673" y="464496"/>
                  </a:cubicBezTo>
                  <a:cubicBezTo>
                    <a:pt x="2572336" y="191567"/>
                    <a:pt x="2301872" y="0"/>
                    <a:pt x="1986610" y="0"/>
                  </a:cubicBezTo>
                  <a:cubicBezTo>
                    <a:pt x="1809108" y="0"/>
                    <a:pt x="1645817" y="60722"/>
                    <a:pt x="1516403" y="162506"/>
                  </a:cubicBezTo>
                  <a:cubicBezTo>
                    <a:pt x="1410117" y="61789"/>
                    <a:pt x="1266492" y="0"/>
                    <a:pt x="1108399" y="0"/>
                  </a:cubicBezTo>
                  <a:cubicBezTo>
                    <a:pt x="780901" y="0"/>
                    <a:pt x="515415" y="265138"/>
                    <a:pt x="515415" y="592207"/>
                  </a:cubicBezTo>
                  <a:cubicBezTo>
                    <a:pt x="515415" y="628212"/>
                    <a:pt x="518639" y="663454"/>
                    <a:pt x="524800" y="697697"/>
                  </a:cubicBezTo>
                  <a:cubicBezTo>
                    <a:pt x="225390" y="758209"/>
                    <a:pt x="0" y="1022480"/>
                    <a:pt x="0" y="1339329"/>
                  </a:cubicBezTo>
                  <a:cubicBezTo>
                    <a:pt x="0" y="1700889"/>
                    <a:pt x="293487" y="1994002"/>
                    <a:pt x="655530" y="1994002"/>
                  </a:cubicBezTo>
                  <a:cubicBezTo>
                    <a:pt x="722894" y="1994002"/>
                    <a:pt x="787901" y="1983838"/>
                    <a:pt x="849074" y="1964989"/>
                  </a:cubicBezTo>
                  <a:cubicBezTo>
                    <a:pt x="900558" y="2129485"/>
                    <a:pt x="1054321" y="2248881"/>
                    <a:pt x="1235991" y="2248881"/>
                  </a:cubicBezTo>
                  <a:cubicBezTo>
                    <a:pt x="1385167" y="2248881"/>
                    <a:pt x="1515449" y="2168338"/>
                    <a:pt x="1585807" y="2048475"/>
                  </a:cubicBezTo>
                  <a:cubicBezTo>
                    <a:pt x="1655526" y="2099034"/>
                    <a:pt x="1741239" y="2128933"/>
                    <a:pt x="1833982" y="2128933"/>
                  </a:cubicBezTo>
                  <a:cubicBezTo>
                    <a:pt x="1927802" y="2128933"/>
                    <a:pt x="2014460" y="2098367"/>
                    <a:pt x="2084589" y="2046732"/>
                  </a:cubicBezTo>
                  <a:cubicBezTo>
                    <a:pt x="2189425" y="2132457"/>
                    <a:pt x="2323436" y="2183902"/>
                    <a:pt x="2469493" y="2183902"/>
                  </a:cubicBezTo>
                  <a:cubicBezTo>
                    <a:pt x="2805270" y="2183902"/>
                    <a:pt x="3077479" y="1912058"/>
                    <a:pt x="3077479" y="1576711"/>
                  </a:cubicBezTo>
                  <a:cubicBezTo>
                    <a:pt x="3077479" y="1515494"/>
                    <a:pt x="3068371" y="1456420"/>
                    <a:pt x="3051499" y="1400699"/>
                  </a:cubicBezTo>
                  <a:cubicBezTo>
                    <a:pt x="3199063" y="1311354"/>
                    <a:pt x="3297661" y="1149439"/>
                    <a:pt x="3297661" y="964521"/>
                  </a:cubicBezTo>
                  <a:close/>
                </a:path>
              </a:pathLst>
            </a:custGeom>
            <a:noFill/>
            <a:ln w="66762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6766891-C1ED-2967-A9E6-9BE4E73704D1}"/>
                </a:ext>
              </a:extLst>
            </p:cNvPr>
            <p:cNvSpPr/>
            <p:nvPr/>
          </p:nvSpPr>
          <p:spPr>
            <a:xfrm>
              <a:off x="9095424" y="4222508"/>
              <a:ext cx="325266" cy="324840"/>
            </a:xfrm>
            <a:custGeom>
              <a:avLst/>
              <a:gdLst>
                <a:gd name="connsiteX0" fmla="*/ 325266 w 325266"/>
                <a:gd name="connsiteY0" fmla="*/ 162420 h 324840"/>
                <a:gd name="connsiteX1" fmla="*/ 162633 w 325266"/>
                <a:gd name="connsiteY1" fmla="*/ 324840 h 324840"/>
                <a:gd name="connsiteX2" fmla="*/ 0 w 325266"/>
                <a:gd name="connsiteY2" fmla="*/ 162420 h 324840"/>
                <a:gd name="connsiteX3" fmla="*/ 162633 w 325266"/>
                <a:gd name="connsiteY3" fmla="*/ 0 h 324840"/>
                <a:gd name="connsiteX4" fmla="*/ 325266 w 325266"/>
                <a:gd name="connsiteY4" fmla="*/ 162420 h 324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266" h="324840">
                  <a:moveTo>
                    <a:pt x="325266" y="162420"/>
                  </a:moveTo>
                  <a:cubicBezTo>
                    <a:pt x="325266" y="252123"/>
                    <a:pt x="252453" y="324840"/>
                    <a:pt x="162633" y="324840"/>
                  </a:cubicBezTo>
                  <a:cubicBezTo>
                    <a:pt x="72813" y="324840"/>
                    <a:pt x="0" y="252122"/>
                    <a:pt x="0" y="162420"/>
                  </a:cubicBezTo>
                  <a:cubicBezTo>
                    <a:pt x="0" y="72718"/>
                    <a:pt x="72813" y="0"/>
                    <a:pt x="162633" y="0"/>
                  </a:cubicBezTo>
                  <a:cubicBezTo>
                    <a:pt x="252453" y="0"/>
                    <a:pt x="325266" y="72718"/>
                    <a:pt x="325266" y="162420"/>
                  </a:cubicBezTo>
                  <a:close/>
                </a:path>
              </a:pathLst>
            </a:custGeom>
            <a:noFill/>
            <a:ln w="66762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A62A7C5-553B-E91A-345B-AED7CD2B1068}"/>
                </a:ext>
              </a:extLst>
            </p:cNvPr>
            <p:cNvSpPr/>
            <p:nvPr/>
          </p:nvSpPr>
          <p:spPr>
            <a:xfrm>
              <a:off x="9510791" y="4532365"/>
              <a:ext cx="195155" cy="194900"/>
            </a:xfrm>
            <a:custGeom>
              <a:avLst/>
              <a:gdLst>
                <a:gd name="connsiteX0" fmla="*/ 195156 w 195155"/>
                <a:gd name="connsiteY0" fmla="*/ 97450 h 194900"/>
                <a:gd name="connsiteX1" fmla="*/ 97578 w 195155"/>
                <a:gd name="connsiteY1" fmla="*/ 194901 h 194900"/>
                <a:gd name="connsiteX2" fmla="*/ -1 w 195155"/>
                <a:gd name="connsiteY2" fmla="*/ 97450 h 194900"/>
                <a:gd name="connsiteX3" fmla="*/ 97578 w 195155"/>
                <a:gd name="connsiteY3" fmla="*/ 0 h 194900"/>
                <a:gd name="connsiteX4" fmla="*/ 195156 w 195155"/>
                <a:gd name="connsiteY4" fmla="*/ 97450 h 19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155" h="194900">
                  <a:moveTo>
                    <a:pt x="195156" y="97450"/>
                  </a:moveTo>
                  <a:cubicBezTo>
                    <a:pt x="195156" y="151271"/>
                    <a:pt x="151469" y="194901"/>
                    <a:pt x="97578" y="194901"/>
                  </a:cubicBezTo>
                  <a:cubicBezTo>
                    <a:pt x="43687" y="194901"/>
                    <a:pt x="-1" y="151271"/>
                    <a:pt x="-1" y="97450"/>
                  </a:cubicBezTo>
                  <a:cubicBezTo>
                    <a:pt x="-1" y="43630"/>
                    <a:pt x="43687" y="0"/>
                    <a:pt x="97578" y="0"/>
                  </a:cubicBezTo>
                  <a:cubicBezTo>
                    <a:pt x="151469" y="0"/>
                    <a:pt x="195156" y="43630"/>
                    <a:pt x="195156" y="97450"/>
                  </a:cubicBezTo>
                  <a:close/>
                </a:path>
              </a:pathLst>
            </a:custGeom>
            <a:noFill/>
            <a:ln w="66762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C5DF207-DBBD-6228-CB5D-EACD202F97D3}"/>
              </a:ext>
            </a:extLst>
          </p:cNvPr>
          <p:cNvGrpSpPr/>
          <p:nvPr/>
        </p:nvGrpSpPr>
        <p:grpSpPr>
          <a:xfrm>
            <a:off x="5055874" y="3614170"/>
            <a:ext cx="2809725" cy="2164106"/>
            <a:chOff x="1339365" y="3038394"/>
            <a:chExt cx="4719200" cy="3634821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59CB707-3780-BC8F-667E-4CE234953778}"/>
                </a:ext>
              </a:extLst>
            </p:cNvPr>
            <p:cNvSpPr/>
            <p:nvPr/>
          </p:nvSpPr>
          <p:spPr>
            <a:xfrm>
              <a:off x="1339365" y="3038394"/>
              <a:ext cx="4719200" cy="3634821"/>
            </a:xfrm>
            <a:custGeom>
              <a:avLst/>
              <a:gdLst>
                <a:gd name="connsiteX0" fmla="*/ 3279803 w 4719200"/>
                <a:gd name="connsiteY0" fmla="*/ 456573 h 3634821"/>
                <a:gd name="connsiteX1" fmla="*/ 3638919 w 4719200"/>
                <a:gd name="connsiteY1" fmla="*/ 491944 h 3634821"/>
                <a:gd name="connsiteX2" fmla="*/ 3957022 w 4719200"/>
                <a:gd name="connsiteY2" fmla="*/ 595157 h 3634821"/>
                <a:gd name="connsiteX3" fmla="*/ 4212193 w 4719200"/>
                <a:gd name="connsiteY3" fmla="*/ 785486 h 3634821"/>
                <a:gd name="connsiteX4" fmla="*/ 4318271 w 4719200"/>
                <a:gd name="connsiteY4" fmla="*/ 1033987 h 3634821"/>
                <a:gd name="connsiteX5" fmla="*/ 4384295 w 4719200"/>
                <a:gd name="connsiteY5" fmla="*/ 1069404 h 3634821"/>
                <a:gd name="connsiteX6" fmla="*/ 4539555 w 4719200"/>
                <a:gd name="connsiteY6" fmla="*/ 1186071 h 3634821"/>
                <a:gd name="connsiteX7" fmla="*/ 4670892 w 4719200"/>
                <a:gd name="connsiteY7" fmla="*/ 1367524 h 3634821"/>
                <a:gd name="connsiteX8" fmla="*/ 4719201 w 4719200"/>
                <a:gd name="connsiteY8" fmla="*/ 1581990 h 3634821"/>
                <a:gd name="connsiteX9" fmla="*/ 4668599 w 4719200"/>
                <a:gd name="connsiteY9" fmla="*/ 1801900 h 3634821"/>
                <a:gd name="connsiteX10" fmla="*/ 4531256 w 4719200"/>
                <a:gd name="connsiteY10" fmla="*/ 1985927 h 3634821"/>
                <a:gd name="connsiteX11" fmla="*/ 4362469 w 4719200"/>
                <a:gd name="connsiteY11" fmla="*/ 2107431 h 3634821"/>
                <a:gd name="connsiteX12" fmla="*/ 4260880 w 4719200"/>
                <a:gd name="connsiteY12" fmla="*/ 2156273 h 3634821"/>
                <a:gd name="connsiteX13" fmla="*/ 4211199 w 4719200"/>
                <a:gd name="connsiteY13" fmla="*/ 2272633 h 3634821"/>
                <a:gd name="connsiteX14" fmla="*/ 4042919 w 4719200"/>
                <a:gd name="connsiteY14" fmla="*/ 2454665 h 3634821"/>
                <a:gd name="connsiteX15" fmla="*/ 3850712 w 4719200"/>
                <a:gd name="connsiteY15" fmla="*/ 2560715 h 3634821"/>
                <a:gd name="connsiteX16" fmla="*/ 3753294 w 4719200"/>
                <a:gd name="connsiteY16" fmla="*/ 2595045 h 3634821"/>
                <a:gd name="connsiteX17" fmla="*/ 3630366 w 4719200"/>
                <a:gd name="connsiteY17" fmla="*/ 2825653 h 3634821"/>
                <a:gd name="connsiteX18" fmla="*/ 3315326 w 4719200"/>
                <a:gd name="connsiteY18" fmla="*/ 3043522 h 3634821"/>
                <a:gd name="connsiteX19" fmla="*/ 2911696 w 4719200"/>
                <a:gd name="connsiteY19" fmla="*/ 3165173 h 3634821"/>
                <a:gd name="connsiteX20" fmla="*/ 2452252 w 4719200"/>
                <a:gd name="connsiteY20" fmla="*/ 3206784 h 3634821"/>
                <a:gd name="connsiteX21" fmla="*/ 2191533 w 4719200"/>
                <a:gd name="connsiteY21" fmla="*/ 3193428 h 3634821"/>
                <a:gd name="connsiteX22" fmla="*/ 1941426 w 4719200"/>
                <a:gd name="connsiteY22" fmla="*/ 3155085 h 3634821"/>
                <a:gd name="connsiteX23" fmla="*/ 1723797 w 4719200"/>
                <a:gd name="connsiteY23" fmla="*/ 3096083 h 3634821"/>
                <a:gd name="connsiteX24" fmla="*/ 1600389 w 4719200"/>
                <a:gd name="connsiteY24" fmla="*/ 3048877 h 3634821"/>
                <a:gd name="connsiteX25" fmla="*/ 1597959 w 4719200"/>
                <a:gd name="connsiteY25" fmla="*/ 3049802 h 3634821"/>
                <a:gd name="connsiteX26" fmla="*/ 1598038 w 4719200"/>
                <a:gd name="connsiteY26" fmla="*/ 3050014 h 3634821"/>
                <a:gd name="connsiteX27" fmla="*/ 1517135 w 4719200"/>
                <a:gd name="connsiteY27" fmla="*/ 3076630 h 3634821"/>
                <a:gd name="connsiteX28" fmla="*/ 1465842 w 4719200"/>
                <a:gd name="connsiteY28" fmla="*/ 3089689 h 3634821"/>
                <a:gd name="connsiteX29" fmla="*/ 1431177 w 4719200"/>
                <a:gd name="connsiteY29" fmla="*/ 3145317 h 3634821"/>
                <a:gd name="connsiteX30" fmla="*/ 1291408 w 4719200"/>
                <a:gd name="connsiteY30" fmla="*/ 3272520 h 3634821"/>
                <a:gd name="connsiteX31" fmla="*/ 1103936 w 4719200"/>
                <a:gd name="connsiteY31" fmla="*/ 3351416 h 3634821"/>
                <a:gd name="connsiteX32" fmla="*/ 896971 w 4719200"/>
                <a:gd name="connsiteY32" fmla="*/ 3377999 h 3634821"/>
                <a:gd name="connsiteX33" fmla="*/ 882157 w 4719200"/>
                <a:gd name="connsiteY33" fmla="*/ 3377859 h 3634821"/>
                <a:gd name="connsiteX34" fmla="*/ 848126 w 4719200"/>
                <a:gd name="connsiteY34" fmla="*/ 3466833 h 3634821"/>
                <a:gd name="connsiteX35" fmla="*/ 765323 w 4719200"/>
                <a:gd name="connsiteY35" fmla="*/ 3558061 h 3634821"/>
                <a:gd name="connsiteX36" fmla="*/ 749670 w 4719200"/>
                <a:gd name="connsiteY36" fmla="*/ 3569909 h 3634821"/>
                <a:gd name="connsiteX37" fmla="*/ 734007 w 4719200"/>
                <a:gd name="connsiteY37" fmla="*/ 3579135 h 3634821"/>
                <a:gd name="connsiteX38" fmla="*/ 641458 w 4719200"/>
                <a:gd name="connsiteY38" fmla="*/ 3618751 h 3634821"/>
                <a:gd name="connsiteX39" fmla="*/ 525986 w 4719200"/>
                <a:gd name="connsiteY39" fmla="*/ 3634822 h 3634821"/>
                <a:gd name="connsiteX40" fmla="*/ 163898 w 4719200"/>
                <a:gd name="connsiteY40" fmla="*/ 3322675 h 3634821"/>
                <a:gd name="connsiteX41" fmla="*/ 203866 w 4719200"/>
                <a:gd name="connsiteY41" fmla="*/ 3178516 h 3634821"/>
                <a:gd name="connsiteX42" fmla="*/ 286676 w 4719200"/>
                <a:gd name="connsiteY42" fmla="*/ 3087276 h 3634821"/>
                <a:gd name="connsiteX43" fmla="*/ 302319 w 4719200"/>
                <a:gd name="connsiteY43" fmla="*/ 3075441 h 3634821"/>
                <a:gd name="connsiteX44" fmla="*/ 317078 w 4719200"/>
                <a:gd name="connsiteY44" fmla="*/ 3066673 h 3634821"/>
                <a:gd name="connsiteX45" fmla="*/ 285180 w 4719200"/>
                <a:gd name="connsiteY45" fmla="*/ 2916038 h 3634821"/>
                <a:gd name="connsiteX46" fmla="*/ 309383 w 4719200"/>
                <a:gd name="connsiteY46" fmla="*/ 2785899 h 3634821"/>
                <a:gd name="connsiteX47" fmla="*/ 374430 w 4719200"/>
                <a:gd name="connsiteY47" fmla="*/ 2672681 h 3634821"/>
                <a:gd name="connsiteX48" fmla="*/ 381308 w 4719200"/>
                <a:gd name="connsiteY48" fmla="*/ 2664252 h 3634821"/>
                <a:gd name="connsiteX49" fmla="*/ 367039 w 4719200"/>
                <a:gd name="connsiteY49" fmla="*/ 2612336 h 3634821"/>
                <a:gd name="connsiteX50" fmla="*/ 356523 w 4719200"/>
                <a:gd name="connsiteY50" fmla="*/ 2515956 h 3634821"/>
                <a:gd name="connsiteX51" fmla="*/ 360031 w 4719200"/>
                <a:gd name="connsiteY51" fmla="*/ 2460259 h 3634821"/>
                <a:gd name="connsiteX52" fmla="*/ 317238 w 4719200"/>
                <a:gd name="connsiteY52" fmla="*/ 2434159 h 3634821"/>
                <a:gd name="connsiteX53" fmla="*/ 170796 w 4719200"/>
                <a:gd name="connsiteY53" fmla="*/ 2315604 h 3634821"/>
                <a:gd name="connsiteX54" fmla="*/ 45987 w 4719200"/>
                <a:gd name="connsiteY54" fmla="*/ 2135147 h 3634821"/>
                <a:gd name="connsiteX55" fmla="*/ 444 w 4719200"/>
                <a:gd name="connsiteY55" fmla="*/ 1924420 h 3634821"/>
                <a:gd name="connsiteX56" fmla="*/ 0 w 4719200"/>
                <a:gd name="connsiteY56" fmla="*/ 1924420 h 3634821"/>
                <a:gd name="connsiteX57" fmla="*/ 59054 w 4719200"/>
                <a:gd name="connsiteY57" fmla="*/ 1687003 h 3634821"/>
                <a:gd name="connsiteX58" fmla="*/ 215594 w 4719200"/>
                <a:gd name="connsiteY58" fmla="*/ 1491089 h 3634821"/>
                <a:gd name="connsiteX59" fmla="*/ 389028 w 4719200"/>
                <a:gd name="connsiteY59" fmla="*/ 1372877 h 3634821"/>
                <a:gd name="connsiteX60" fmla="*/ 399920 w 4719200"/>
                <a:gd name="connsiteY60" fmla="*/ 1367129 h 3634821"/>
                <a:gd name="connsiteX61" fmla="*/ 360622 w 4719200"/>
                <a:gd name="connsiteY61" fmla="*/ 1252499 h 3634821"/>
                <a:gd name="connsiteX62" fmla="*/ 342254 w 4719200"/>
                <a:gd name="connsiteY62" fmla="*/ 1104014 h 3634821"/>
                <a:gd name="connsiteX63" fmla="*/ 419982 w 4719200"/>
                <a:gd name="connsiteY63" fmla="*/ 800613 h 3634821"/>
                <a:gd name="connsiteX64" fmla="*/ 630811 w 4719200"/>
                <a:gd name="connsiteY64" fmla="*/ 557372 h 3634821"/>
                <a:gd name="connsiteX65" fmla="*/ 921667 w 4719200"/>
                <a:gd name="connsiteY65" fmla="*/ 408136 h 3634821"/>
                <a:gd name="connsiteX66" fmla="*/ 1253709 w 4719200"/>
                <a:gd name="connsiteY66" fmla="*/ 357335 h 3634821"/>
                <a:gd name="connsiteX67" fmla="*/ 1253709 w 4719200"/>
                <a:gd name="connsiteY67" fmla="*/ 356698 h 3634821"/>
                <a:gd name="connsiteX68" fmla="*/ 1305490 w 4719200"/>
                <a:gd name="connsiteY68" fmla="*/ 358415 h 3634821"/>
                <a:gd name="connsiteX69" fmla="*/ 1372222 w 4719200"/>
                <a:gd name="connsiteY69" fmla="*/ 276756 h 3634821"/>
                <a:gd name="connsiteX70" fmla="*/ 1558214 w 4719200"/>
                <a:gd name="connsiteY70" fmla="*/ 132764 h 3634821"/>
                <a:gd name="connsiteX71" fmla="*/ 1807583 w 4719200"/>
                <a:gd name="connsiteY71" fmla="*/ 33542 h 3634821"/>
                <a:gd name="connsiteX72" fmla="*/ 2081290 w 4719200"/>
                <a:gd name="connsiteY72" fmla="*/ 0 h 3634821"/>
                <a:gd name="connsiteX73" fmla="*/ 2081290 w 4719200"/>
                <a:gd name="connsiteY73" fmla="*/ 637 h 3634821"/>
                <a:gd name="connsiteX74" fmla="*/ 2398410 w 4719200"/>
                <a:gd name="connsiteY74" fmla="*/ 45589 h 3634821"/>
                <a:gd name="connsiteX75" fmla="*/ 2678195 w 4719200"/>
                <a:gd name="connsiteY75" fmla="*/ 179810 h 3634821"/>
                <a:gd name="connsiteX76" fmla="*/ 2885735 w 4719200"/>
                <a:gd name="connsiteY76" fmla="*/ 404100 h 3634821"/>
                <a:gd name="connsiteX77" fmla="*/ 2926804 w 4719200"/>
                <a:gd name="connsiteY77" fmla="*/ 490206 h 3634821"/>
                <a:gd name="connsiteX78" fmla="*/ 2957980 w 4719200"/>
                <a:gd name="connsiteY78" fmla="*/ 484299 h 3634821"/>
                <a:gd name="connsiteX79" fmla="*/ 3117054 w 4719200"/>
                <a:gd name="connsiteY79" fmla="*/ 463539 h 3634821"/>
                <a:gd name="connsiteX80" fmla="*/ 3279855 w 4719200"/>
                <a:gd name="connsiteY80" fmla="*/ 456573 h 3634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719200" h="3634821">
                  <a:moveTo>
                    <a:pt x="3279803" y="456573"/>
                  </a:moveTo>
                  <a:cubicBezTo>
                    <a:pt x="3404184" y="456573"/>
                    <a:pt x="3525619" y="469152"/>
                    <a:pt x="3638919" y="491944"/>
                  </a:cubicBezTo>
                  <a:cubicBezTo>
                    <a:pt x="3758130" y="515927"/>
                    <a:pt x="3866038" y="551240"/>
                    <a:pt x="3957022" y="595157"/>
                  </a:cubicBezTo>
                  <a:cubicBezTo>
                    <a:pt x="4063265" y="646445"/>
                    <a:pt x="4150506" y="710943"/>
                    <a:pt x="4212193" y="785486"/>
                  </a:cubicBezTo>
                  <a:cubicBezTo>
                    <a:pt x="4273735" y="859863"/>
                    <a:pt x="4310783" y="943455"/>
                    <a:pt x="4318271" y="1033987"/>
                  </a:cubicBezTo>
                  <a:cubicBezTo>
                    <a:pt x="4341031" y="1045114"/>
                    <a:pt x="4363060" y="1056932"/>
                    <a:pt x="4384295" y="1069404"/>
                  </a:cubicBezTo>
                  <a:cubicBezTo>
                    <a:pt x="4442979" y="1103874"/>
                    <a:pt x="4495204" y="1143055"/>
                    <a:pt x="4539555" y="1186071"/>
                  </a:cubicBezTo>
                  <a:cubicBezTo>
                    <a:pt x="4595558" y="1240397"/>
                    <a:pt x="4640101" y="1301335"/>
                    <a:pt x="4670892" y="1367524"/>
                  </a:cubicBezTo>
                  <a:cubicBezTo>
                    <a:pt x="4702339" y="1435115"/>
                    <a:pt x="4719201" y="1507065"/>
                    <a:pt x="4719201" y="1581990"/>
                  </a:cubicBezTo>
                  <a:cubicBezTo>
                    <a:pt x="4719201" y="1659192"/>
                    <a:pt x="4701516" y="1732984"/>
                    <a:pt x="4668599" y="1801900"/>
                  </a:cubicBezTo>
                  <a:cubicBezTo>
                    <a:pt x="4636597" y="1868900"/>
                    <a:pt x="4589993" y="1930736"/>
                    <a:pt x="4531256" y="1985927"/>
                  </a:cubicBezTo>
                  <a:cubicBezTo>
                    <a:pt x="4482725" y="2031529"/>
                    <a:pt x="4425902" y="2072383"/>
                    <a:pt x="4362469" y="2107431"/>
                  </a:cubicBezTo>
                  <a:cubicBezTo>
                    <a:pt x="4330369" y="2125170"/>
                    <a:pt x="4296430" y="2141492"/>
                    <a:pt x="4260880" y="2156273"/>
                  </a:cubicBezTo>
                  <a:cubicBezTo>
                    <a:pt x="4249779" y="2196487"/>
                    <a:pt x="4233051" y="2235372"/>
                    <a:pt x="4211199" y="2272633"/>
                  </a:cubicBezTo>
                  <a:cubicBezTo>
                    <a:pt x="4170928" y="2341298"/>
                    <a:pt x="4113667" y="2402625"/>
                    <a:pt x="4042919" y="2454665"/>
                  </a:cubicBezTo>
                  <a:cubicBezTo>
                    <a:pt x="3986967" y="2495816"/>
                    <a:pt x="3922163" y="2531591"/>
                    <a:pt x="3850712" y="2560715"/>
                  </a:cubicBezTo>
                  <a:cubicBezTo>
                    <a:pt x="3819666" y="2573367"/>
                    <a:pt x="3787135" y="2584842"/>
                    <a:pt x="3753294" y="2595045"/>
                  </a:cubicBezTo>
                  <a:cubicBezTo>
                    <a:pt x="3735279" y="2678072"/>
                    <a:pt x="3693130" y="2755430"/>
                    <a:pt x="3630366" y="2825653"/>
                  </a:cubicBezTo>
                  <a:cubicBezTo>
                    <a:pt x="3554131" y="2910953"/>
                    <a:pt x="3446422" y="2984791"/>
                    <a:pt x="3315326" y="3043522"/>
                  </a:cubicBezTo>
                  <a:cubicBezTo>
                    <a:pt x="3199495" y="3095414"/>
                    <a:pt x="3062560" y="3137039"/>
                    <a:pt x="2911696" y="3165173"/>
                  </a:cubicBezTo>
                  <a:cubicBezTo>
                    <a:pt x="2767928" y="3191984"/>
                    <a:pt x="2612629" y="3206784"/>
                    <a:pt x="2452252" y="3206784"/>
                  </a:cubicBezTo>
                  <a:cubicBezTo>
                    <a:pt x="2366137" y="3206784"/>
                    <a:pt x="2278775" y="3202167"/>
                    <a:pt x="2191533" y="3193428"/>
                  </a:cubicBezTo>
                  <a:cubicBezTo>
                    <a:pt x="2103782" y="3184637"/>
                    <a:pt x="2020038" y="3171682"/>
                    <a:pt x="1941426" y="3155085"/>
                  </a:cubicBezTo>
                  <a:cubicBezTo>
                    <a:pt x="1864746" y="3138897"/>
                    <a:pt x="1791861" y="3119071"/>
                    <a:pt x="1723797" y="3096083"/>
                  </a:cubicBezTo>
                  <a:cubicBezTo>
                    <a:pt x="1680005" y="3081290"/>
                    <a:pt x="1638793" y="3065510"/>
                    <a:pt x="1600389" y="3048877"/>
                  </a:cubicBezTo>
                  <a:lnTo>
                    <a:pt x="1597959" y="3049802"/>
                  </a:lnTo>
                  <a:lnTo>
                    <a:pt x="1598038" y="3050014"/>
                  </a:lnTo>
                  <a:cubicBezTo>
                    <a:pt x="1571424" y="3060007"/>
                    <a:pt x="1544406" y="3068906"/>
                    <a:pt x="1517135" y="3076630"/>
                  </a:cubicBezTo>
                  <a:cubicBezTo>
                    <a:pt x="1500826" y="3081251"/>
                    <a:pt x="1483722" y="3085600"/>
                    <a:pt x="1465842" y="3089689"/>
                  </a:cubicBezTo>
                  <a:cubicBezTo>
                    <a:pt x="1455884" y="3108931"/>
                    <a:pt x="1444287" y="3127500"/>
                    <a:pt x="1431177" y="3145317"/>
                  </a:cubicBezTo>
                  <a:cubicBezTo>
                    <a:pt x="1394965" y="3194515"/>
                    <a:pt x="1347486" y="3237476"/>
                    <a:pt x="1291408" y="3272520"/>
                  </a:cubicBezTo>
                  <a:cubicBezTo>
                    <a:pt x="1237707" y="3306082"/>
                    <a:pt x="1174104" y="3333076"/>
                    <a:pt x="1103936" y="3351416"/>
                  </a:cubicBezTo>
                  <a:cubicBezTo>
                    <a:pt x="1038423" y="3368542"/>
                    <a:pt x="968422" y="3377999"/>
                    <a:pt x="896971" y="3377999"/>
                  </a:cubicBezTo>
                  <a:cubicBezTo>
                    <a:pt x="892023" y="3377999"/>
                    <a:pt x="887088" y="3377950"/>
                    <a:pt x="882157" y="3377859"/>
                  </a:cubicBezTo>
                  <a:cubicBezTo>
                    <a:pt x="875932" y="3409569"/>
                    <a:pt x="864348" y="3439382"/>
                    <a:pt x="848126" y="3466833"/>
                  </a:cubicBezTo>
                  <a:cubicBezTo>
                    <a:pt x="827440" y="3501842"/>
                    <a:pt x="799288" y="3532615"/>
                    <a:pt x="765323" y="3558061"/>
                  </a:cubicBezTo>
                  <a:cubicBezTo>
                    <a:pt x="760405" y="3562261"/>
                    <a:pt x="755186" y="3566232"/>
                    <a:pt x="749670" y="3569909"/>
                  </a:cubicBezTo>
                  <a:cubicBezTo>
                    <a:pt x="744562" y="3573315"/>
                    <a:pt x="739337" y="3576378"/>
                    <a:pt x="734007" y="3579135"/>
                  </a:cubicBezTo>
                  <a:cubicBezTo>
                    <a:pt x="705721" y="3595979"/>
                    <a:pt x="674466" y="3609454"/>
                    <a:pt x="641458" y="3618751"/>
                  </a:cubicBezTo>
                  <a:cubicBezTo>
                    <a:pt x="604694" y="3629100"/>
                    <a:pt x="565624" y="3634822"/>
                    <a:pt x="525986" y="3634822"/>
                  </a:cubicBezTo>
                  <a:cubicBezTo>
                    <a:pt x="326046" y="3634822"/>
                    <a:pt x="163898" y="3495042"/>
                    <a:pt x="163898" y="3322675"/>
                  </a:cubicBezTo>
                  <a:cubicBezTo>
                    <a:pt x="163898" y="3270744"/>
                    <a:pt x="178118" y="3222088"/>
                    <a:pt x="203866" y="3178516"/>
                  </a:cubicBezTo>
                  <a:cubicBezTo>
                    <a:pt x="224542" y="3143515"/>
                    <a:pt x="252707" y="3112722"/>
                    <a:pt x="286676" y="3087276"/>
                  </a:cubicBezTo>
                  <a:cubicBezTo>
                    <a:pt x="291594" y="3083073"/>
                    <a:pt x="296803" y="3079118"/>
                    <a:pt x="302319" y="3075441"/>
                  </a:cubicBezTo>
                  <a:cubicBezTo>
                    <a:pt x="307136" y="3072231"/>
                    <a:pt x="312065" y="3069305"/>
                    <a:pt x="317078" y="3066673"/>
                  </a:cubicBezTo>
                  <a:cubicBezTo>
                    <a:pt x="296317" y="3019489"/>
                    <a:pt x="285180" y="2968982"/>
                    <a:pt x="285180" y="2916038"/>
                  </a:cubicBezTo>
                  <a:cubicBezTo>
                    <a:pt x="285180" y="2871977"/>
                    <a:pt x="293560" y="2828376"/>
                    <a:pt x="309383" y="2785899"/>
                  </a:cubicBezTo>
                  <a:cubicBezTo>
                    <a:pt x="324374" y="2745676"/>
                    <a:pt x="346360" y="2707751"/>
                    <a:pt x="374430" y="2672681"/>
                  </a:cubicBezTo>
                  <a:cubicBezTo>
                    <a:pt x="376716" y="2669823"/>
                    <a:pt x="379012" y="2667011"/>
                    <a:pt x="381308" y="2664252"/>
                  </a:cubicBezTo>
                  <a:cubicBezTo>
                    <a:pt x="375632" y="2647368"/>
                    <a:pt x="370857" y="2630060"/>
                    <a:pt x="367039" y="2612336"/>
                  </a:cubicBezTo>
                  <a:cubicBezTo>
                    <a:pt x="360109" y="2580185"/>
                    <a:pt x="356523" y="2547995"/>
                    <a:pt x="356523" y="2515956"/>
                  </a:cubicBezTo>
                  <a:cubicBezTo>
                    <a:pt x="356523" y="2497416"/>
                    <a:pt x="357715" y="2478834"/>
                    <a:pt x="360031" y="2460259"/>
                  </a:cubicBezTo>
                  <a:cubicBezTo>
                    <a:pt x="345386" y="2451817"/>
                    <a:pt x="331115" y="2443117"/>
                    <a:pt x="317238" y="2434159"/>
                  </a:cubicBezTo>
                  <a:cubicBezTo>
                    <a:pt x="262329" y="2398713"/>
                    <a:pt x="213138" y="2358976"/>
                    <a:pt x="170796" y="2315604"/>
                  </a:cubicBezTo>
                  <a:cubicBezTo>
                    <a:pt x="117539" y="2261053"/>
                    <a:pt x="75298" y="2200553"/>
                    <a:pt x="45987" y="2135147"/>
                  </a:cubicBezTo>
                  <a:cubicBezTo>
                    <a:pt x="16264" y="2068830"/>
                    <a:pt x="444" y="1998242"/>
                    <a:pt x="444" y="1924420"/>
                  </a:cubicBezTo>
                  <a:lnTo>
                    <a:pt x="0" y="1924420"/>
                  </a:lnTo>
                  <a:cubicBezTo>
                    <a:pt x="0" y="1841579"/>
                    <a:pt x="20640" y="1761889"/>
                    <a:pt x="59054" y="1687003"/>
                  </a:cubicBezTo>
                  <a:cubicBezTo>
                    <a:pt x="96118" y="1614755"/>
                    <a:pt x="149228" y="1548938"/>
                    <a:pt x="215594" y="1491089"/>
                  </a:cubicBezTo>
                  <a:cubicBezTo>
                    <a:pt x="265722" y="1447397"/>
                    <a:pt x="324028" y="1407706"/>
                    <a:pt x="389028" y="1372877"/>
                  </a:cubicBezTo>
                  <a:cubicBezTo>
                    <a:pt x="392637" y="1370944"/>
                    <a:pt x="396272" y="1369030"/>
                    <a:pt x="399920" y="1367129"/>
                  </a:cubicBezTo>
                  <a:cubicBezTo>
                    <a:pt x="383627" y="1330971"/>
                    <a:pt x="370426" y="1292694"/>
                    <a:pt x="360622" y="1252499"/>
                  </a:cubicBezTo>
                  <a:cubicBezTo>
                    <a:pt x="348564" y="1203076"/>
                    <a:pt x="342254" y="1153401"/>
                    <a:pt x="342254" y="1104014"/>
                  </a:cubicBezTo>
                  <a:cubicBezTo>
                    <a:pt x="342254" y="996291"/>
                    <a:pt x="369900" y="893826"/>
                    <a:pt x="419982" y="800613"/>
                  </a:cubicBezTo>
                  <a:cubicBezTo>
                    <a:pt x="469794" y="707896"/>
                    <a:pt x="541901" y="625411"/>
                    <a:pt x="630811" y="557372"/>
                  </a:cubicBezTo>
                  <a:cubicBezTo>
                    <a:pt x="713588" y="494028"/>
                    <a:pt x="812244" y="442975"/>
                    <a:pt x="921667" y="408136"/>
                  </a:cubicBezTo>
                  <a:cubicBezTo>
                    <a:pt x="1024454" y="375407"/>
                    <a:pt x="1136631" y="357335"/>
                    <a:pt x="1253709" y="357335"/>
                  </a:cubicBezTo>
                  <a:lnTo>
                    <a:pt x="1253709" y="356698"/>
                  </a:lnTo>
                  <a:cubicBezTo>
                    <a:pt x="1264902" y="356698"/>
                    <a:pt x="1282240" y="357279"/>
                    <a:pt x="1305490" y="358415"/>
                  </a:cubicBezTo>
                  <a:cubicBezTo>
                    <a:pt x="1325288" y="329945"/>
                    <a:pt x="1347600" y="302670"/>
                    <a:pt x="1372222" y="276756"/>
                  </a:cubicBezTo>
                  <a:cubicBezTo>
                    <a:pt x="1424384" y="221850"/>
                    <a:pt x="1487161" y="173292"/>
                    <a:pt x="1558214" y="132764"/>
                  </a:cubicBezTo>
                  <a:cubicBezTo>
                    <a:pt x="1633234" y="89977"/>
                    <a:pt x="1717389" y="56167"/>
                    <a:pt x="1807583" y="33542"/>
                  </a:cubicBezTo>
                  <a:cubicBezTo>
                    <a:pt x="1894172" y="11819"/>
                    <a:pt x="1986335" y="0"/>
                    <a:pt x="2081290" y="0"/>
                  </a:cubicBezTo>
                  <a:lnTo>
                    <a:pt x="2081290" y="637"/>
                  </a:lnTo>
                  <a:cubicBezTo>
                    <a:pt x="2193744" y="637"/>
                    <a:pt x="2300849" y="16626"/>
                    <a:pt x="2398410" y="45589"/>
                  </a:cubicBezTo>
                  <a:cubicBezTo>
                    <a:pt x="2502922" y="76620"/>
                    <a:pt x="2597841" y="122539"/>
                    <a:pt x="2678195" y="179810"/>
                  </a:cubicBezTo>
                  <a:cubicBezTo>
                    <a:pt x="2765205" y="241823"/>
                    <a:pt x="2836172" y="317868"/>
                    <a:pt x="2885735" y="404100"/>
                  </a:cubicBezTo>
                  <a:cubicBezTo>
                    <a:pt x="2901751" y="431969"/>
                    <a:pt x="2915504" y="460717"/>
                    <a:pt x="2926804" y="490206"/>
                  </a:cubicBezTo>
                  <a:cubicBezTo>
                    <a:pt x="2937327" y="488100"/>
                    <a:pt x="2947715" y="486121"/>
                    <a:pt x="2957980" y="484299"/>
                  </a:cubicBezTo>
                  <a:cubicBezTo>
                    <a:pt x="3009101" y="475227"/>
                    <a:pt x="3062279" y="468232"/>
                    <a:pt x="3117054" y="463539"/>
                  </a:cubicBezTo>
                  <a:cubicBezTo>
                    <a:pt x="3170481" y="458964"/>
                    <a:pt x="3224904" y="456573"/>
                    <a:pt x="3279855" y="4565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264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C706DA2-679E-910A-F572-71D78381B007}"/>
                </a:ext>
              </a:extLst>
            </p:cNvPr>
            <p:cNvSpPr/>
            <p:nvPr/>
          </p:nvSpPr>
          <p:spPr>
            <a:xfrm>
              <a:off x="1502411" y="3201680"/>
              <a:ext cx="4392854" cy="3308253"/>
            </a:xfrm>
            <a:custGeom>
              <a:avLst/>
              <a:gdLst>
                <a:gd name="connsiteX0" fmla="*/ 3116757 w 4392854"/>
                <a:gd name="connsiteY0" fmla="*/ 456573 h 3308253"/>
                <a:gd name="connsiteX1" fmla="*/ 3723166 w 4392854"/>
                <a:gd name="connsiteY1" fmla="*/ 578574 h 3308253"/>
                <a:gd name="connsiteX2" fmla="*/ 3993333 w 4392854"/>
                <a:gd name="connsiteY2" fmla="*/ 905060 h 3308253"/>
                <a:gd name="connsiteX3" fmla="*/ 3984985 w 4392854"/>
                <a:gd name="connsiteY3" fmla="*/ 968229 h 3308253"/>
                <a:gd name="connsiteX4" fmla="*/ 3983078 w 4392854"/>
                <a:gd name="connsiteY4" fmla="*/ 975110 h 3308253"/>
                <a:gd name="connsiteX5" fmla="*/ 4262960 w 4392854"/>
                <a:gd name="connsiteY5" fmla="*/ 1139509 h 3308253"/>
                <a:gd name="connsiteX6" fmla="*/ 4392855 w 4392854"/>
                <a:gd name="connsiteY6" fmla="*/ 1418705 h 3308253"/>
                <a:gd name="connsiteX7" fmla="*/ 4256576 w 4392854"/>
                <a:gd name="connsiteY7" fmla="*/ 1704004 h 3308253"/>
                <a:gd name="connsiteX8" fmla="*/ 3950523 w 4392854"/>
                <a:gd name="connsiteY8" fmla="*/ 1873122 h 3308253"/>
                <a:gd name="connsiteX9" fmla="*/ 3950526 w 4392854"/>
                <a:gd name="connsiteY9" fmla="*/ 1875278 h 3308253"/>
                <a:gd name="connsiteX10" fmla="*/ 3783549 w 4392854"/>
                <a:gd name="connsiteY10" fmla="*/ 2159986 h 3308253"/>
                <a:gd name="connsiteX11" fmla="*/ 3434328 w 4392854"/>
                <a:gd name="connsiteY11" fmla="*/ 2302325 h 3308253"/>
                <a:gd name="connsiteX12" fmla="*/ 3436853 w 4392854"/>
                <a:gd name="connsiteY12" fmla="*/ 2338983 h 3308253"/>
                <a:gd name="connsiteX13" fmla="*/ 3085934 w 4392854"/>
                <a:gd name="connsiteY13" fmla="*/ 2731620 h 3308253"/>
                <a:gd name="connsiteX14" fmla="*/ 2289190 w 4392854"/>
                <a:gd name="connsiteY14" fmla="*/ 2880213 h 3308253"/>
                <a:gd name="connsiteX15" fmla="*/ 1811522 w 4392854"/>
                <a:gd name="connsiteY15" fmla="*/ 2832341 h 3308253"/>
                <a:gd name="connsiteX16" fmla="*/ 1441106 w 4392854"/>
                <a:gd name="connsiteY16" fmla="*/ 2707232 h 3308253"/>
                <a:gd name="connsiteX17" fmla="*/ 1310033 w 4392854"/>
                <a:gd name="connsiteY17" fmla="*/ 2756436 h 3308253"/>
                <a:gd name="connsiteX18" fmla="*/ 1180133 w 4392854"/>
                <a:gd name="connsiteY18" fmla="*/ 2783434 h 3308253"/>
                <a:gd name="connsiteX19" fmla="*/ 1042208 w 4392854"/>
                <a:gd name="connsiteY19" fmla="*/ 2970823 h 3308253"/>
                <a:gd name="connsiteX20" fmla="*/ 733883 w 4392854"/>
                <a:gd name="connsiteY20" fmla="*/ 3051428 h 3308253"/>
                <a:gd name="connsiteX21" fmla="*/ 425557 w 4392854"/>
                <a:gd name="connsiteY21" fmla="*/ 2970823 h 3308253"/>
                <a:gd name="connsiteX22" fmla="*/ 285373 w 4392854"/>
                <a:gd name="connsiteY22" fmla="*/ 2752752 h 3308253"/>
                <a:gd name="connsiteX23" fmla="*/ 338264 w 4392854"/>
                <a:gd name="connsiteY23" fmla="*/ 2610812 h 3308253"/>
                <a:gd name="connsiteX24" fmla="*/ 419228 w 4392854"/>
                <a:gd name="connsiteY24" fmla="*/ 2538881 h 3308253"/>
                <a:gd name="connsiteX25" fmla="*/ 383382 w 4392854"/>
                <a:gd name="connsiteY25" fmla="*/ 2476326 h 3308253"/>
                <a:gd name="connsiteX26" fmla="*/ 356716 w 4392854"/>
                <a:gd name="connsiteY26" fmla="*/ 2352670 h 3308253"/>
                <a:gd name="connsiteX27" fmla="*/ 374479 w 4392854"/>
                <a:gd name="connsiteY27" fmla="*/ 2251442 h 3308253"/>
                <a:gd name="connsiteX28" fmla="*/ 391863 w 4392854"/>
                <a:gd name="connsiteY28" fmla="*/ 2211434 h 3308253"/>
                <a:gd name="connsiteX29" fmla="*/ 124424 w 4392854"/>
                <a:gd name="connsiteY29" fmla="*/ 2038782 h 3308253"/>
                <a:gd name="connsiteX30" fmla="*/ 0 w 4392854"/>
                <a:gd name="connsiteY30" fmla="*/ 1761134 h 3308253"/>
                <a:gd name="connsiteX31" fmla="*/ 193 w 4392854"/>
                <a:gd name="connsiteY31" fmla="*/ 1761134 h 3308253"/>
                <a:gd name="connsiteX32" fmla="*/ 159656 w 4392854"/>
                <a:gd name="connsiteY32" fmla="*/ 1450268 h 3308253"/>
                <a:gd name="connsiteX33" fmla="*/ 480058 w 4392854"/>
                <a:gd name="connsiteY33" fmla="*/ 1278576 h 3308253"/>
                <a:gd name="connsiteX34" fmla="*/ 395168 w 4392854"/>
                <a:gd name="connsiteY34" fmla="*/ 1156824 h 3308253"/>
                <a:gd name="connsiteX35" fmla="*/ 342447 w 4392854"/>
                <a:gd name="connsiteY35" fmla="*/ 940728 h 3308253"/>
                <a:gd name="connsiteX36" fmla="*/ 566578 w 4392854"/>
                <a:gd name="connsiteY36" fmla="*/ 523566 h 3308253"/>
                <a:gd name="connsiteX37" fmla="*/ 1090589 w 4392854"/>
                <a:gd name="connsiteY37" fmla="*/ 356698 h 3308253"/>
                <a:gd name="connsiteX38" fmla="*/ 1182588 w 4392854"/>
                <a:gd name="connsiteY38" fmla="*/ 361231 h 3308253"/>
                <a:gd name="connsiteX39" fmla="*/ 1232122 w 4392854"/>
                <a:gd name="connsiteY39" fmla="*/ 367213 h 3308253"/>
                <a:gd name="connsiteX40" fmla="*/ 1475463 w 4392854"/>
                <a:gd name="connsiteY40" fmla="*/ 111077 h 3308253"/>
                <a:gd name="connsiteX41" fmla="*/ 1918186 w 4392854"/>
                <a:gd name="connsiteY41" fmla="*/ 0 h 3308253"/>
                <a:gd name="connsiteX42" fmla="*/ 2420674 w 4392854"/>
                <a:gd name="connsiteY42" fmla="*/ 149194 h 3308253"/>
                <a:gd name="connsiteX43" fmla="*/ 2637786 w 4392854"/>
                <a:gd name="connsiteY43" fmla="*/ 526972 h 3308253"/>
                <a:gd name="connsiteX44" fmla="*/ 2637786 w 4392854"/>
                <a:gd name="connsiteY44" fmla="*/ 527759 h 3308253"/>
                <a:gd name="connsiteX45" fmla="*/ 2822929 w 4392854"/>
                <a:gd name="connsiteY45" fmla="*/ 481761 h 3308253"/>
                <a:gd name="connsiteX46" fmla="*/ 3116738 w 4392854"/>
                <a:gd name="connsiteY46" fmla="*/ 456586 h 3308253"/>
                <a:gd name="connsiteX47" fmla="*/ 3680677 w 4392854"/>
                <a:gd name="connsiteY47" fmla="*/ 666598 h 3308253"/>
                <a:gd name="connsiteX48" fmla="*/ 3116757 w 4392854"/>
                <a:gd name="connsiteY48" fmla="*/ 554544 h 3308253"/>
                <a:gd name="connsiteX49" fmla="*/ 2839788 w 4392854"/>
                <a:gd name="connsiteY49" fmla="*/ 578192 h 3308253"/>
                <a:gd name="connsiteX50" fmla="*/ 2599442 w 4392854"/>
                <a:gd name="connsiteY50" fmla="*/ 645824 h 3308253"/>
                <a:gd name="connsiteX51" fmla="*/ 2513307 w 4392854"/>
                <a:gd name="connsiteY51" fmla="*/ 681195 h 3308253"/>
                <a:gd name="connsiteX52" fmla="*/ 2533040 w 4392854"/>
                <a:gd name="connsiteY52" fmla="*/ 590333 h 3308253"/>
                <a:gd name="connsiteX53" fmla="*/ 2538226 w 4392854"/>
                <a:gd name="connsiteY53" fmla="*/ 558796 h 3308253"/>
                <a:gd name="connsiteX54" fmla="*/ 2539830 w 4392854"/>
                <a:gd name="connsiteY54" fmla="*/ 526959 h 3308253"/>
                <a:gd name="connsiteX55" fmla="*/ 2364050 w 4392854"/>
                <a:gd name="connsiteY55" fmla="*/ 228799 h 3308253"/>
                <a:gd name="connsiteX56" fmla="*/ 1918192 w 4392854"/>
                <a:gd name="connsiteY56" fmla="*/ 97971 h 3308253"/>
                <a:gd name="connsiteX57" fmla="*/ 1523706 w 4392854"/>
                <a:gd name="connsiteY57" fmla="*/ 196038 h 3308253"/>
                <a:gd name="connsiteX58" fmla="*/ 1310458 w 4392854"/>
                <a:gd name="connsiteY58" fmla="*/ 436789 h 3308253"/>
                <a:gd name="connsiteX59" fmla="*/ 1297322 w 4392854"/>
                <a:gd name="connsiteY59" fmla="*/ 478652 h 3308253"/>
                <a:gd name="connsiteX60" fmla="*/ 1254389 w 4392854"/>
                <a:gd name="connsiteY60" fmla="*/ 470276 h 3308253"/>
                <a:gd name="connsiteX61" fmla="*/ 1173424 w 4392854"/>
                <a:gd name="connsiteY61" fmla="*/ 458438 h 3308253"/>
                <a:gd name="connsiteX62" fmla="*/ 1090608 w 4392854"/>
                <a:gd name="connsiteY62" fmla="*/ 454669 h 3308253"/>
                <a:gd name="connsiteX63" fmla="*/ 625906 w 4392854"/>
                <a:gd name="connsiteY63" fmla="*/ 601257 h 3308253"/>
                <a:gd name="connsiteX64" fmla="*/ 440430 w 4392854"/>
                <a:gd name="connsiteY64" fmla="*/ 940728 h 3308253"/>
                <a:gd name="connsiteX65" fmla="*/ 482433 w 4392854"/>
                <a:gd name="connsiteY65" fmla="*/ 1112430 h 3308253"/>
                <a:gd name="connsiteX66" fmla="*/ 606562 w 4392854"/>
                <a:gd name="connsiteY66" fmla="*/ 1264821 h 3308253"/>
                <a:gd name="connsiteX67" fmla="*/ 680672 w 4392854"/>
                <a:gd name="connsiteY67" fmla="*/ 1326631 h 3308253"/>
                <a:gd name="connsiteX68" fmla="*/ 587042 w 4392854"/>
                <a:gd name="connsiteY68" fmla="*/ 1349779 h 3308253"/>
                <a:gd name="connsiteX69" fmla="*/ 223974 w 4392854"/>
                <a:gd name="connsiteY69" fmla="*/ 1523747 h 3308253"/>
                <a:gd name="connsiteX70" fmla="*/ 97803 w 4392854"/>
                <a:gd name="connsiteY70" fmla="*/ 1761134 h 3308253"/>
                <a:gd name="connsiteX71" fmla="*/ 97996 w 4392854"/>
                <a:gd name="connsiteY71" fmla="*/ 1761134 h 3308253"/>
                <a:gd name="connsiteX72" fmla="*/ 194483 w 4392854"/>
                <a:gd name="connsiteY72" fmla="*/ 1970660 h 3308253"/>
                <a:gd name="connsiteX73" fmla="*/ 481022 w 4392854"/>
                <a:gd name="connsiteY73" fmla="*/ 2140878 h 3308253"/>
                <a:gd name="connsiteX74" fmla="*/ 543844 w 4392854"/>
                <a:gd name="connsiteY74" fmla="*/ 2163004 h 3308253"/>
                <a:gd name="connsiteX75" fmla="*/ 503795 w 4392854"/>
                <a:gd name="connsiteY75" fmla="*/ 2216271 h 3308253"/>
                <a:gd name="connsiteX76" fmla="*/ 466734 w 4392854"/>
                <a:gd name="connsiteY76" fmla="*/ 2283969 h 3308253"/>
                <a:gd name="connsiteX77" fmla="*/ 454712 w 4392854"/>
                <a:gd name="connsiteY77" fmla="*/ 2352670 h 3308253"/>
                <a:gd name="connsiteX78" fmla="*/ 472958 w 4392854"/>
                <a:gd name="connsiteY78" fmla="*/ 2436909 h 3308253"/>
                <a:gd name="connsiteX79" fmla="*/ 529491 w 4392854"/>
                <a:gd name="connsiteY79" fmla="*/ 2519087 h 3308253"/>
                <a:gd name="connsiteX80" fmla="*/ 576611 w 4392854"/>
                <a:gd name="connsiteY80" fmla="*/ 2568223 h 3308253"/>
                <a:gd name="connsiteX81" fmla="*/ 514948 w 4392854"/>
                <a:gd name="connsiteY81" fmla="*/ 2597157 h 3308253"/>
                <a:gd name="connsiteX82" fmla="*/ 414444 w 4392854"/>
                <a:gd name="connsiteY82" fmla="*/ 2671658 h 3308253"/>
                <a:gd name="connsiteX83" fmla="*/ 383369 w 4392854"/>
                <a:gd name="connsiteY83" fmla="*/ 2752752 h 3308253"/>
                <a:gd name="connsiteX84" fmla="*/ 477243 w 4392854"/>
                <a:gd name="connsiteY84" fmla="*/ 2887776 h 3308253"/>
                <a:gd name="connsiteX85" fmla="*/ 733902 w 4392854"/>
                <a:gd name="connsiteY85" fmla="*/ 2953456 h 3308253"/>
                <a:gd name="connsiteX86" fmla="*/ 990561 w 4392854"/>
                <a:gd name="connsiteY86" fmla="*/ 2887776 h 3308253"/>
                <a:gd name="connsiteX87" fmla="*/ 1084436 w 4392854"/>
                <a:gd name="connsiteY87" fmla="*/ 2752752 h 3308253"/>
                <a:gd name="connsiteX88" fmla="*/ 1084498 w 4392854"/>
                <a:gd name="connsiteY88" fmla="*/ 2748174 h 3308253"/>
                <a:gd name="connsiteX89" fmla="*/ 1084106 w 4392854"/>
                <a:gd name="connsiteY89" fmla="*/ 2743654 h 3308253"/>
                <a:gd name="connsiteX90" fmla="*/ 1080233 w 4392854"/>
                <a:gd name="connsiteY90" fmla="*/ 2695841 h 3308253"/>
                <a:gd name="connsiteX91" fmla="*/ 1128310 w 4392854"/>
                <a:gd name="connsiteY91" fmla="*/ 2691223 h 3308253"/>
                <a:gd name="connsiteX92" fmla="*/ 1283645 w 4392854"/>
                <a:gd name="connsiteY92" fmla="*/ 2662292 h 3308253"/>
                <a:gd name="connsiteX93" fmla="*/ 1419280 w 4392854"/>
                <a:gd name="connsiteY93" fmla="*/ 2609057 h 3308253"/>
                <a:gd name="connsiteX94" fmla="*/ 1442455 w 4392854"/>
                <a:gd name="connsiteY94" fmla="*/ 2596909 h 3308253"/>
                <a:gd name="connsiteX95" fmla="*/ 1465205 w 4392854"/>
                <a:gd name="connsiteY95" fmla="*/ 2609247 h 3308253"/>
                <a:gd name="connsiteX96" fmla="*/ 1831440 w 4392854"/>
                <a:gd name="connsiteY96" fmla="*/ 2736669 h 3308253"/>
                <a:gd name="connsiteX97" fmla="*/ 2289186 w 4392854"/>
                <a:gd name="connsiteY97" fmla="*/ 2782242 h 3308253"/>
                <a:gd name="connsiteX98" fmla="*/ 3046120 w 4392854"/>
                <a:gd name="connsiteY98" fmla="*/ 2642453 h 3308253"/>
                <a:gd name="connsiteX99" fmla="*/ 3338870 w 4392854"/>
                <a:gd name="connsiteY99" fmla="*/ 2338983 h 3308253"/>
                <a:gd name="connsiteX100" fmla="*/ 3336345 w 4392854"/>
                <a:gd name="connsiteY100" fmla="*/ 2308961 h 3308253"/>
                <a:gd name="connsiteX101" fmla="*/ 3328602 w 4392854"/>
                <a:gd name="connsiteY101" fmla="*/ 2278630 h 3308253"/>
                <a:gd name="connsiteX102" fmla="*/ 3309212 w 4392854"/>
                <a:gd name="connsiteY102" fmla="*/ 2222773 h 3308253"/>
                <a:gd name="connsiteX103" fmla="*/ 3367831 w 4392854"/>
                <a:gd name="connsiteY103" fmla="*/ 2214337 h 3308253"/>
                <a:gd name="connsiteX104" fmla="*/ 3725740 w 4392854"/>
                <a:gd name="connsiteY104" fmla="*/ 2081151 h 3308253"/>
                <a:gd name="connsiteX105" fmla="*/ 3852534 w 4392854"/>
                <a:gd name="connsiteY105" fmla="*/ 1875278 h 3308253"/>
                <a:gd name="connsiteX106" fmla="*/ 3851920 w 4392854"/>
                <a:gd name="connsiteY106" fmla="*/ 1860196 h 3308253"/>
                <a:gd name="connsiteX107" fmla="*/ 3850140 w 4392854"/>
                <a:gd name="connsiteY107" fmla="*/ 1845155 h 3308253"/>
                <a:gd name="connsiteX108" fmla="*/ 3842962 w 4392854"/>
                <a:gd name="connsiteY108" fmla="*/ 1801535 h 3308253"/>
                <a:gd name="connsiteX109" fmla="*/ 3885735 w 4392854"/>
                <a:gd name="connsiteY109" fmla="*/ 1790046 h 3308253"/>
                <a:gd name="connsiteX110" fmla="*/ 4189583 w 4392854"/>
                <a:gd name="connsiteY110" fmla="*/ 1632824 h 3308253"/>
                <a:gd name="connsiteX111" fmla="*/ 4294862 w 4392854"/>
                <a:gd name="connsiteY111" fmla="*/ 1418705 h 3308253"/>
                <a:gd name="connsiteX112" fmla="*/ 4194818 w 4392854"/>
                <a:gd name="connsiteY112" fmla="*/ 1209546 h 3308253"/>
                <a:gd name="connsiteX113" fmla="*/ 3904305 w 4392854"/>
                <a:gd name="connsiteY113" fmla="*/ 1052416 h 3308253"/>
                <a:gd name="connsiteX114" fmla="*/ 3846280 w 4392854"/>
                <a:gd name="connsiteY114" fmla="*/ 1035574 h 3308253"/>
                <a:gd name="connsiteX115" fmla="*/ 3874833 w 4392854"/>
                <a:gd name="connsiteY115" fmla="*/ 982382 h 3308253"/>
                <a:gd name="connsiteX116" fmla="*/ 3890435 w 4392854"/>
                <a:gd name="connsiteY116" fmla="*/ 943351 h 3308253"/>
                <a:gd name="connsiteX117" fmla="*/ 3895340 w 4392854"/>
                <a:gd name="connsiteY117" fmla="*/ 905060 h 3308253"/>
                <a:gd name="connsiteX118" fmla="*/ 3680667 w 4392854"/>
                <a:gd name="connsiteY118" fmla="*/ 666598 h 3308253"/>
                <a:gd name="connsiteX119" fmla="*/ 362869 w 4392854"/>
                <a:gd name="connsiteY119" fmla="*/ 3010532 h 3308253"/>
                <a:gd name="connsiteX120" fmla="*/ 495976 w 4392854"/>
                <a:gd name="connsiteY120" fmla="*/ 3048018 h 3308253"/>
                <a:gd name="connsiteX121" fmla="*/ 495917 w 4392854"/>
                <a:gd name="connsiteY121" fmla="*/ 3048107 h 3308253"/>
                <a:gd name="connsiteX122" fmla="*/ 561679 w 4392854"/>
                <a:gd name="connsiteY122" fmla="*/ 3159392 h 3308253"/>
                <a:gd name="connsiteX123" fmla="*/ 495917 w 4392854"/>
                <a:gd name="connsiteY123" fmla="*/ 3270678 h 3308253"/>
                <a:gd name="connsiteX124" fmla="*/ 495976 w 4392854"/>
                <a:gd name="connsiteY124" fmla="*/ 3270766 h 3308253"/>
                <a:gd name="connsiteX125" fmla="*/ 362869 w 4392854"/>
                <a:gd name="connsiteY125" fmla="*/ 3308254 h 3308253"/>
                <a:gd name="connsiteX126" fmla="*/ 164062 w 4392854"/>
                <a:gd name="connsiteY126" fmla="*/ 3159392 h 3308253"/>
                <a:gd name="connsiteX127" fmla="*/ 229823 w 4392854"/>
                <a:gd name="connsiteY127" fmla="*/ 3048107 h 3308253"/>
                <a:gd name="connsiteX128" fmla="*/ 229765 w 4392854"/>
                <a:gd name="connsiteY128" fmla="*/ 3048018 h 3308253"/>
                <a:gd name="connsiteX129" fmla="*/ 362869 w 4392854"/>
                <a:gd name="connsiteY129" fmla="*/ 3010532 h 3308253"/>
                <a:gd name="connsiteX130" fmla="*/ 441632 w 4392854"/>
                <a:gd name="connsiteY130" fmla="*/ 3129531 h 3308253"/>
                <a:gd name="connsiteX131" fmla="*/ 362869 w 4392854"/>
                <a:gd name="connsiteY131" fmla="*/ 3108503 h 3308253"/>
                <a:gd name="connsiteX132" fmla="*/ 284109 w 4392854"/>
                <a:gd name="connsiteY132" fmla="*/ 3129531 h 3308253"/>
                <a:gd name="connsiteX133" fmla="*/ 283919 w 4392854"/>
                <a:gd name="connsiteY133" fmla="*/ 3129531 h 3308253"/>
                <a:gd name="connsiteX134" fmla="*/ 262038 w 4392854"/>
                <a:gd name="connsiteY134" fmla="*/ 3159392 h 3308253"/>
                <a:gd name="connsiteX135" fmla="*/ 362869 w 4392854"/>
                <a:gd name="connsiteY135" fmla="*/ 3210282 h 3308253"/>
                <a:gd name="connsiteX136" fmla="*/ 441632 w 4392854"/>
                <a:gd name="connsiteY136" fmla="*/ 3189254 h 3308253"/>
                <a:gd name="connsiteX137" fmla="*/ 441821 w 4392854"/>
                <a:gd name="connsiteY137" fmla="*/ 3189254 h 3308253"/>
                <a:gd name="connsiteX138" fmla="*/ 463703 w 4392854"/>
                <a:gd name="connsiteY138" fmla="*/ 3159392 h 3308253"/>
                <a:gd name="connsiteX139" fmla="*/ 441821 w 4392854"/>
                <a:gd name="connsiteY139" fmla="*/ 3129531 h 3308253"/>
                <a:gd name="connsiteX140" fmla="*/ 441632 w 4392854"/>
                <a:gd name="connsiteY140" fmla="*/ 3129531 h 330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4392854" h="3308253">
                  <a:moveTo>
                    <a:pt x="3116757" y="456573"/>
                  </a:moveTo>
                  <a:cubicBezTo>
                    <a:pt x="3352537" y="456573"/>
                    <a:pt x="3567024" y="503201"/>
                    <a:pt x="3723166" y="578574"/>
                  </a:cubicBezTo>
                  <a:cubicBezTo>
                    <a:pt x="3890079" y="659149"/>
                    <a:pt x="3993333" y="774353"/>
                    <a:pt x="3993333" y="905060"/>
                  </a:cubicBezTo>
                  <a:cubicBezTo>
                    <a:pt x="3993333" y="926215"/>
                    <a:pt x="3990488" y="947305"/>
                    <a:pt x="3984985" y="968229"/>
                  </a:cubicBezTo>
                  <a:cubicBezTo>
                    <a:pt x="3984378" y="970531"/>
                    <a:pt x="3983747" y="972820"/>
                    <a:pt x="3983078" y="975110"/>
                  </a:cubicBezTo>
                  <a:cubicBezTo>
                    <a:pt x="4096290" y="1014592"/>
                    <a:pt x="4192568" y="1071236"/>
                    <a:pt x="4262960" y="1139509"/>
                  </a:cubicBezTo>
                  <a:cubicBezTo>
                    <a:pt x="4345212" y="1219297"/>
                    <a:pt x="4392855" y="1314999"/>
                    <a:pt x="4392855" y="1418705"/>
                  </a:cubicBezTo>
                  <a:cubicBezTo>
                    <a:pt x="4392855" y="1525092"/>
                    <a:pt x="4342740" y="1623041"/>
                    <a:pt x="4256576" y="1704004"/>
                  </a:cubicBezTo>
                  <a:cubicBezTo>
                    <a:pt x="4179968" y="1775993"/>
                    <a:pt x="4074343" y="1834587"/>
                    <a:pt x="3950523" y="1873122"/>
                  </a:cubicBezTo>
                  <a:lnTo>
                    <a:pt x="3950526" y="1875278"/>
                  </a:lnTo>
                  <a:cubicBezTo>
                    <a:pt x="3950526" y="1984336"/>
                    <a:pt x="3888181" y="2083026"/>
                    <a:pt x="3783549" y="2159986"/>
                  </a:cubicBezTo>
                  <a:cubicBezTo>
                    <a:pt x="3694338" y="2225601"/>
                    <a:pt x="3573252" y="2275732"/>
                    <a:pt x="3434328" y="2302325"/>
                  </a:cubicBezTo>
                  <a:cubicBezTo>
                    <a:pt x="3436007" y="2314582"/>
                    <a:pt x="3436853" y="2326815"/>
                    <a:pt x="3436853" y="2338983"/>
                  </a:cubicBezTo>
                  <a:cubicBezTo>
                    <a:pt x="3436853" y="2495920"/>
                    <a:pt x="3302736" y="2634485"/>
                    <a:pt x="3085934" y="2731620"/>
                  </a:cubicBezTo>
                  <a:cubicBezTo>
                    <a:pt x="2881033" y="2823419"/>
                    <a:pt x="2599252" y="2880213"/>
                    <a:pt x="2289190" y="2880213"/>
                  </a:cubicBezTo>
                  <a:cubicBezTo>
                    <a:pt x="2118877" y="2880213"/>
                    <a:pt x="1956919" y="2863042"/>
                    <a:pt x="1811522" y="2832341"/>
                  </a:cubicBezTo>
                  <a:cubicBezTo>
                    <a:pt x="1669714" y="2802398"/>
                    <a:pt x="1543782" y="2759575"/>
                    <a:pt x="1441106" y="2707232"/>
                  </a:cubicBezTo>
                  <a:cubicBezTo>
                    <a:pt x="1400537" y="2726682"/>
                    <a:pt x="1356585" y="2743252"/>
                    <a:pt x="1310033" y="2756436"/>
                  </a:cubicBezTo>
                  <a:cubicBezTo>
                    <a:pt x="1268961" y="2768069"/>
                    <a:pt x="1225492" y="2777170"/>
                    <a:pt x="1180133" y="2783434"/>
                  </a:cubicBezTo>
                  <a:cubicBezTo>
                    <a:pt x="1169130" y="2857765"/>
                    <a:pt x="1118479" y="2923157"/>
                    <a:pt x="1042208" y="2970823"/>
                  </a:cubicBezTo>
                  <a:cubicBezTo>
                    <a:pt x="962530" y="3020619"/>
                    <a:pt x="853453" y="3051428"/>
                    <a:pt x="733883" y="3051428"/>
                  </a:cubicBezTo>
                  <a:cubicBezTo>
                    <a:pt x="614312" y="3051428"/>
                    <a:pt x="505232" y="3020619"/>
                    <a:pt x="425557" y="2970823"/>
                  </a:cubicBezTo>
                  <a:cubicBezTo>
                    <a:pt x="338953" y="2916698"/>
                    <a:pt x="285373" y="2839725"/>
                    <a:pt x="285373" y="2752752"/>
                  </a:cubicBezTo>
                  <a:cubicBezTo>
                    <a:pt x="285373" y="2701281"/>
                    <a:pt x="304423" y="2653093"/>
                    <a:pt x="338264" y="2610812"/>
                  </a:cubicBezTo>
                  <a:cubicBezTo>
                    <a:pt x="359671" y="2584062"/>
                    <a:pt x="387072" y="2559821"/>
                    <a:pt x="419228" y="2538881"/>
                  </a:cubicBezTo>
                  <a:cubicBezTo>
                    <a:pt x="404956" y="2518813"/>
                    <a:pt x="392931" y="2497925"/>
                    <a:pt x="383382" y="2476326"/>
                  </a:cubicBezTo>
                  <a:cubicBezTo>
                    <a:pt x="366007" y="2437020"/>
                    <a:pt x="356716" y="2395558"/>
                    <a:pt x="356716" y="2352670"/>
                  </a:cubicBezTo>
                  <a:cubicBezTo>
                    <a:pt x="356716" y="2317949"/>
                    <a:pt x="362859" y="2284070"/>
                    <a:pt x="374479" y="2251442"/>
                  </a:cubicBezTo>
                  <a:cubicBezTo>
                    <a:pt x="379319" y="2237860"/>
                    <a:pt x="385139" y="2224507"/>
                    <a:pt x="391863" y="2211434"/>
                  </a:cubicBezTo>
                  <a:cubicBezTo>
                    <a:pt x="282956" y="2166298"/>
                    <a:pt x="191364" y="2107353"/>
                    <a:pt x="124424" y="2038782"/>
                  </a:cubicBezTo>
                  <a:cubicBezTo>
                    <a:pt x="45183" y="1957616"/>
                    <a:pt x="0" y="1862976"/>
                    <a:pt x="0" y="1761134"/>
                  </a:cubicBezTo>
                  <a:lnTo>
                    <a:pt x="193" y="1761134"/>
                  </a:lnTo>
                  <a:cubicBezTo>
                    <a:pt x="193" y="1644865"/>
                    <a:pt x="58858" y="1538129"/>
                    <a:pt x="159656" y="1450268"/>
                  </a:cubicBezTo>
                  <a:cubicBezTo>
                    <a:pt x="241411" y="1379010"/>
                    <a:pt x="351441" y="1319920"/>
                    <a:pt x="480058" y="1278576"/>
                  </a:cubicBezTo>
                  <a:cubicBezTo>
                    <a:pt x="445835" y="1240984"/>
                    <a:pt x="417216" y="1200167"/>
                    <a:pt x="395168" y="1156824"/>
                  </a:cubicBezTo>
                  <a:cubicBezTo>
                    <a:pt x="361135" y="1089909"/>
                    <a:pt x="342447" y="1017032"/>
                    <a:pt x="342447" y="940728"/>
                  </a:cubicBezTo>
                  <a:cubicBezTo>
                    <a:pt x="342447" y="776969"/>
                    <a:pt x="428111" y="629532"/>
                    <a:pt x="566578" y="523566"/>
                  </a:cubicBezTo>
                  <a:cubicBezTo>
                    <a:pt x="701296" y="420474"/>
                    <a:pt x="886625" y="356698"/>
                    <a:pt x="1090589" y="356698"/>
                  </a:cubicBezTo>
                  <a:cubicBezTo>
                    <a:pt x="1120589" y="356698"/>
                    <a:pt x="1151321" y="358242"/>
                    <a:pt x="1182588" y="361231"/>
                  </a:cubicBezTo>
                  <a:cubicBezTo>
                    <a:pt x="1199499" y="362847"/>
                    <a:pt x="1216021" y="364846"/>
                    <a:pt x="1232122" y="367213"/>
                  </a:cubicBezTo>
                  <a:cubicBezTo>
                    <a:pt x="1276443" y="264415"/>
                    <a:pt x="1362378" y="175578"/>
                    <a:pt x="1475463" y="111077"/>
                  </a:cubicBezTo>
                  <a:cubicBezTo>
                    <a:pt x="1597323" y="41573"/>
                    <a:pt x="1751280" y="0"/>
                    <a:pt x="1918186" y="0"/>
                  </a:cubicBezTo>
                  <a:cubicBezTo>
                    <a:pt x="2113632" y="0"/>
                    <a:pt x="2291378" y="57023"/>
                    <a:pt x="2420674" y="149194"/>
                  </a:cubicBezTo>
                  <a:cubicBezTo>
                    <a:pt x="2554807" y="244795"/>
                    <a:pt x="2637786" y="378281"/>
                    <a:pt x="2637786" y="526972"/>
                  </a:cubicBezTo>
                  <a:lnTo>
                    <a:pt x="2637786" y="527759"/>
                  </a:lnTo>
                  <a:cubicBezTo>
                    <a:pt x="2695227" y="508919"/>
                    <a:pt x="2757321" y="493404"/>
                    <a:pt x="2822929" y="481761"/>
                  </a:cubicBezTo>
                  <a:cubicBezTo>
                    <a:pt x="2914668" y="465479"/>
                    <a:pt x="3013647" y="456586"/>
                    <a:pt x="3116738" y="456586"/>
                  </a:cubicBezTo>
                  <a:close/>
                  <a:moveTo>
                    <a:pt x="3680677" y="666598"/>
                  </a:moveTo>
                  <a:cubicBezTo>
                    <a:pt x="3537272" y="597371"/>
                    <a:pt x="3337955" y="554544"/>
                    <a:pt x="3116757" y="554544"/>
                  </a:cubicBezTo>
                  <a:cubicBezTo>
                    <a:pt x="3019248" y="554544"/>
                    <a:pt x="2925958" y="562898"/>
                    <a:pt x="2839788" y="578192"/>
                  </a:cubicBezTo>
                  <a:cubicBezTo>
                    <a:pt x="2750619" y="594017"/>
                    <a:pt x="2669443" y="617080"/>
                    <a:pt x="2599442" y="645824"/>
                  </a:cubicBezTo>
                  <a:lnTo>
                    <a:pt x="2513307" y="681195"/>
                  </a:lnTo>
                  <a:lnTo>
                    <a:pt x="2533040" y="590333"/>
                  </a:lnTo>
                  <a:cubicBezTo>
                    <a:pt x="2535388" y="579524"/>
                    <a:pt x="2537129" y="568992"/>
                    <a:pt x="2538226" y="558796"/>
                  </a:cubicBezTo>
                  <a:cubicBezTo>
                    <a:pt x="2539284" y="548940"/>
                    <a:pt x="2539830" y="538327"/>
                    <a:pt x="2539830" y="526959"/>
                  </a:cubicBezTo>
                  <a:cubicBezTo>
                    <a:pt x="2539830" y="411709"/>
                    <a:pt x="2472644" y="306197"/>
                    <a:pt x="2364050" y="228799"/>
                  </a:cubicBezTo>
                  <a:cubicBezTo>
                    <a:pt x="2250646" y="147973"/>
                    <a:pt x="2093054" y="97971"/>
                    <a:pt x="1918192" y="97971"/>
                  </a:cubicBezTo>
                  <a:cubicBezTo>
                    <a:pt x="1768406" y="97971"/>
                    <a:pt x="1631298" y="134675"/>
                    <a:pt x="1523706" y="196038"/>
                  </a:cubicBezTo>
                  <a:cubicBezTo>
                    <a:pt x="1417363" y="256695"/>
                    <a:pt x="1340494" y="341055"/>
                    <a:pt x="1310458" y="436789"/>
                  </a:cubicBezTo>
                  <a:lnTo>
                    <a:pt x="1297322" y="478652"/>
                  </a:lnTo>
                  <a:lnTo>
                    <a:pt x="1254389" y="470276"/>
                  </a:lnTo>
                  <a:cubicBezTo>
                    <a:pt x="1227217" y="464976"/>
                    <a:pt x="1200178" y="460995"/>
                    <a:pt x="1173424" y="458438"/>
                  </a:cubicBezTo>
                  <a:cubicBezTo>
                    <a:pt x="1147428" y="455956"/>
                    <a:pt x="1119808" y="454669"/>
                    <a:pt x="1090608" y="454669"/>
                  </a:cubicBezTo>
                  <a:cubicBezTo>
                    <a:pt x="908516" y="454669"/>
                    <a:pt x="744262" y="510696"/>
                    <a:pt x="625906" y="601257"/>
                  </a:cubicBezTo>
                  <a:cubicBezTo>
                    <a:pt x="511319" y="688948"/>
                    <a:pt x="440430" y="809042"/>
                    <a:pt x="440430" y="940728"/>
                  </a:cubicBezTo>
                  <a:cubicBezTo>
                    <a:pt x="440430" y="1001206"/>
                    <a:pt x="455319" y="1059120"/>
                    <a:pt x="482433" y="1112430"/>
                  </a:cubicBezTo>
                  <a:cubicBezTo>
                    <a:pt x="511274" y="1169132"/>
                    <a:pt x="553671" y="1220708"/>
                    <a:pt x="606562" y="1264821"/>
                  </a:cubicBezTo>
                  <a:lnTo>
                    <a:pt x="680672" y="1326631"/>
                  </a:lnTo>
                  <a:lnTo>
                    <a:pt x="587042" y="1349779"/>
                  </a:lnTo>
                  <a:cubicBezTo>
                    <a:pt x="437360" y="1386783"/>
                    <a:pt x="311219" y="1447691"/>
                    <a:pt x="223974" y="1523747"/>
                  </a:cubicBezTo>
                  <a:cubicBezTo>
                    <a:pt x="144221" y="1593264"/>
                    <a:pt x="97803" y="1674939"/>
                    <a:pt x="97803" y="1761134"/>
                  </a:cubicBezTo>
                  <a:lnTo>
                    <a:pt x="97996" y="1761134"/>
                  </a:lnTo>
                  <a:cubicBezTo>
                    <a:pt x="97996" y="1836187"/>
                    <a:pt x="133036" y="1907719"/>
                    <a:pt x="194483" y="1970660"/>
                  </a:cubicBezTo>
                  <a:cubicBezTo>
                    <a:pt x="262100" y="2039919"/>
                    <a:pt x="361059" y="2098623"/>
                    <a:pt x="481022" y="2140878"/>
                  </a:cubicBezTo>
                  <a:lnTo>
                    <a:pt x="543844" y="2163004"/>
                  </a:lnTo>
                  <a:lnTo>
                    <a:pt x="503795" y="2216271"/>
                  </a:lnTo>
                  <a:cubicBezTo>
                    <a:pt x="487651" y="2237742"/>
                    <a:pt x="475127" y="2260413"/>
                    <a:pt x="466734" y="2283969"/>
                  </a:cubicBezTo>
                  <a:cubicBezTo>
                    <a:pt x="458869" y="2306049"/>
                    <a:pt x="454712" y="2329042"/>
                    <a:pt x="454712" y="2352670"/>
                  </a:cubicBezTo>
                  <a:cubicBezTo>
                    <a:pt x="454712" y="2381761"/>
                    <a:pt x="461070" y="2410012"/>
                    <a:pt x="472958" y="2436909"/>
                  </a:cubicBezTo>
                  <a:cubicBezTo>
                    <a:pt x="485777" y="2465895"/>
                    <a:pt x="504944" y="2493491"/>
                    <a:pt x="529491" y="2519087"/>
                  </a:cubicBezTo>
                  <a:lnTo>
                    <a:pt x="576611" y="2568223"/>
                  </a:lnTo>
                  <a:lnTo>
                    <a:pt x="514948" y="2597157"/>
                  </a:lnTo>
                  <a:cubicBezTo>
                    <a:pt x="472178" y="2617225"/>
                    <a:pt x="437589" y="2642734"/>
                    <a:pt x="414444" y="2671658"/>
                  </a:cubicBezTo>
                  <a:cubicBezTo>
                    <a:pt x="394561" y="2696501"/>
                    <a:pt x="383369" y="2724073"/>
                    <a:pt x="383369" y="2752752"/>
                  </a:cubicBezTo>
                  <a:cubicBezTo>
                    <a:pt x="383369" y="2803655"/>
                    <a:pt x="419248" y="2851530"/>
                    <a:pt x="477243" y="2887776"/>
                  </a:cubicBezTo>
                  <a:cubicBezTo>
                    <a:pt x="542166" y="2928350"/>
                    <a:pt x="632859" y="2953456"/>
                    <a:pt x="733902" y="2953456"/>
                  </a:cubicBezTo>
                  <a:cubicBezTo>
                    <a:pt x="834948" y="2953456"/>
                    <a:pt x="925639" y="2928350"/>
                    <a:pt x="990561" y="2887776"/>
                  </a:cubicBezTo>
                  <a:cubicBezTo>
                    <a:pt x="1048557" y="2851530"/>
                    <a:pt x="1084436" y="2803655"/>
                    <a:pt x="1084436" y="2752752"/>
                  </a:cubicBezTo>
                  <a:cubicBezTo>
                    <a:pt x="1084436" y="2748732"/>
                    <a:pt x="1084537" y="2749196"/>
                    <a:pt x="1084498" y="2748174"/>
                  </a:cubicBezTo>
                  <a:cubicBezTo>
                    <a:pt x="1084481" y="2747756"/>
                    <a:pt x="1084383" y="2747093"/>
                    <a:pt x="1084106" y="2743654"/>
                  </a:cubicBezTo>
                  <a:lnTo>
                    <a:pt x="1080233" y="2695841"/>
                  </a:lnTo>
                  <a:lnTo>
                    <a:pt x="1128310" y="2691223"/>
                  </a:lnTo>
                  <a:cubicBezTo>
                    <a:pt x="1182628" y="2686004"/>
                    <a:pt x="1234771" y="2676135"/>
                    <a:pt x="1283645" y="2662292"/>
                  </a:cubicBezTo>
                  <a:cubicBezTo>
                    <a:pt x="1333231" y="2648246"/>
                    <a:pt x="1378816" y="2630268"/>
                    <a:pt x="1419280" y="2609057"/>
                  </a:cubicBezTo>
                  <a:lnTo>
                    <a:pt x="1442455" y="2596909"/>
                  </a:lnTo>
                  <a:lnTo>
                    <a:pt x="1465205" y="2609247"/>
                  </a:lnTo>
                  <a:cubicBezTo>
                    <a:pt x="1564040" y="2662834"/>
                    <a:pt x="1688966" y="2706588"/>
                    <a:pt x="1831440" y="2736669"/>
                  </a:cubicBezTo>
                  <a:cubicBezTo>
                    <a:pt x="1969862" y="2765897"/>
                    <a:pt x="2125001" y="2782242"/>
                    <a:pt x="2289186" y="2782242"/>
                  </a:cubicBezTo>
                  <a:cubicBezTo>
                    <a:pt x="2585810" y="2782242"/>
                    <a:pt x="2853367" y="2728811"/>
                    <a:pt x="3046120" y="2642453"/>
                  </a:cubicBezTo>
                  <a:cubicBezTo>
                    <a:pt x="3226984" y="2561421"/>
                    <a:pt x="3338870" y="2453851"/>
                    <a:pt x="3338870" y="2338983"/>
                  </a:cubicBezTo>
                  <a:cubicBezTo>
                    <a:pt x="3338870" y="2328663"/>
                    <a:pt x="3338014" y="2318647"/>
                    <a:pt x="3336345" y="2308961"/>
                  </a:cubicBezTo>
                  <a:cubicBezTo>
                    <a:pt x="3334507" y="2298269"/>
                    <a:pt x="3331907" y="2288155"/>
                    <a:pt x="3328602" y="2278630"/>
                  </a:cubicBezTo>
                  <a:lnTo>
                    <a:pt x="3309212" y="2222773"/>
                  </a:lnTo>
                  <a:lnTo>
                    <a:pt x="3367831" y="2214337"/>
                  </a:lnTo>
                  <a:cubicBezTo>
                    <a:pt x="3512765" y="2193479"/>
                    <a:pt x="3637953" y="2145721"/>
                    <a:pt x="3725740" y="2081151"/>
                  </a:cubicBezTo>
                  <a:cubicBezTo>
                    <a:pt x="3805192" y="2022715"/>
                    <a:pt x="3852534" y="1951140"/>
                    <a:pt x="3852534" y="1875278"/>
                  </a:cubicBezTo>
                  <a:cubicBezTo>
                    <a:pt x="3852534" y="1870043"/>
                    <a:pt x="3852325" y="1865010"/>
                    <a:pt x="3851920" y="1860196"/>
                  </a:cubicBezTo>
                  <a:cubicBezTo>
                    <a:pt x="3851430" y="1854361"/>
                    <a:pt x="3850833" y="1849361"/>
                    <a:pt x="3850140" y="1845155"/>
                  </a:cubicBezTo>
                  <a:lnTo>
                    <a:pt x="3842962" y="1801535"/>
                  </a:lnTo>
                  <a:lnTo>
                    <a:pt x="3885735" y="1790046"/>
                  </a:lnTo>
                  <a:cubicBezTo>
                    <a:pt x="4011112" y="1756363"/>
                    <a:pt x="4116659" y="1701352"/>
                    <a:pt x="4189583" y="1632824"/>
                  </a:cubicBezTo>
                  <a:cubicBezTo>
                    <a:pt x="4256148" y="1570280"/>
                    <a:pt x="4294862" y="1496641"/>
                    <a:pt x="4294862" y="1418705"/>
                  </a:cubicBezTo>
                  <a:cubicBezTo>
                    <a:pt x="4294862" y="1342809"/>
                    <a:pt x="4258166" y="1270997"/>
                    <a:pt x="4194818" y="1209546"/>
                  </a:cubicBezTo>
                  <a:cubicBezTo>
                    <a:pt x="4125268" y="1142089"/>
                    <a:pt x="4024476" y="1087290"/>
                    <a:pt x="3904305" y="1052416"/>
                  </a:cubicBezTo>
                  <a:lnTo>
                    <a:pt x="3846280" y="1035574"/>
                  </a:lnTo>
                  <a:lnTo>
                    <a:pt x="3874833" y="982382"/>
                  </a:lnTo>
                  <a:cubicBezTo>
                    <a:pt x="3881731" y="969532"/>
                    <a:pt x="3886976" y="956492"/>
                    <a:pt x="3890435" y="943351"/>
                  </a:cubicBezTo>
                  <a:cubicBezTo>
                    <a:pt x="3893668" y="931058"/>
                    <a:pt x="3895340" y="918276"/>
                    <a:pt x="3895340" y="905060"/>
                  </a:cubicBezTo>
                  <a:cubicBezTo>
                    <a:pt x="3895340" y="815175"/>
                    <a:pt x="3813291" y="730619"/>
                    <a:pt x="3680667" y="666598"/>
                  </a:cubicBezTo>
                  <a:close/>
                  <a:moveTo>
                    <a:pt x="362869" y="3010532"/>
                  </a:moveTo>
                  <a:cubicBezTo>
                    <a:pt x="414117" y="3010532"/>
                    <a:pt x="461240" y="3024862"/>
                    <a:pt x="495976" y="3048018"/>
                  </a:cubicBezTo>
                  <a:lnTo>
                    <a:pt x="495917" y="3048107"/>
                  </a:lnTo>
                  <a:cubicBezTo>
                    <a:pt x="536548" y="3075235"/>
                    <a:pt x="561679" y="3114479"/>
                    <a:pt x="561679" y="3159392"/>
                  </a:cubicBezTo>
                  <a:cubicBezTo>
                    <a:pt x="561679" y="3204309"/>
                    <a:pt x="536548" y="3243550"/>
                    <a:pt x="495917" y="3270678"/>
                  </a:cubicBezTo>
                  <a:lnTo>
                    <a:pt x="495976" y="3270766"/>
                  </a:lnTo>
                  <a:cubicBezTo>
                    <a:pt x="461240" y="3293924"/>
                    <a:pt x="414117" y="3308254"/>
                    <a:pt x="362869" y="3308254"/>
                  </a:cubicBezTo>
                  <a:cubicBezTo>
                    <a:pt x="253093" y="3308254"/>
                    <a:pt x="164062" y="3241594"/>
                    <a:pt x="164062" y="3159392"/>
                  </a:cubicBezTo>
                  <a:cubicBezTo>
                    <a:pt x="164062" y="3114479"/>
                    <a:pt x="189192" y="3075235"/>
                    <a:pt x="229823" y="3048107"/>
                  </a:cubicBezTo>
                  <a:lnTo>
                    <a:pt x="229765" y="3048018"/>
                  </a:lnTo>
                  <a:cubicBezTo>
                    <a:pt x="264500" y="3024862"/>
                    <a:pt x="311621" y="3010532"/>
                    <a:pt x="362869" y="3010532"/>
                  </a:cubicBezTo>
                  <a:close/>
                  <a:moveTo>
                    <a:pt x="441632" y="3129531"/>
                  </a:moveTo>
                  <a:cubicBezTo>
                    <a:pt x="422148" y="3116543"/>
                    <a:pt x="394349" y="3108503"/>
                    <a:pt x="362869" y="3108503"/>
                  </a:cubicBezTo>
                  <a:cubicBezTo>
                    <a:pt x="331389" y="3108503"/>
                    <a:pt x="303593" y="3116543"/>
                    <a:pt x="284109" y="3129531"/>
                  </a:cubicBezTo>
                  <a:lnTo>
                    <a:pt x="283919" y="3129531"/>
                  </a:lnTo>
                  <a:cubicBezTo>
                    <a:pt x="270405" y="3138538"/>
                    <a:pt x="262038" y="3149210"/>
                    <a:pt x="262038" y="3159392"/>
                  </a:cubicBezTo>
                  <a:cubicBezTo>
                    <a:pt x="262038" y="3187491"/>
                    <a:pt x="307192" y="3210282"/>
                    <a:pt x="362869" y="3210282"/>
                  </a:cubicBezTo>
                  <a:cubicBezTo>
                    <a:pt x="394349" y="3210282"/>
                    <a:pt x="422148" y="3202242"/>
                    <a:pt x="441632" y="3189254"/>
                  </a:cubicBezTo>
                  <a:lnTo>
                    <a:pt x="441821" y="3189254"/>
                  </a:lnTo>
                  <a:cubicBezTo>
                    <a:pt x="455336" y="3180248"/>
                    <a:pt x="463703" y="3169575"/>
                    <a:pt x="463703" y="3159392"/>
                  </a:cubicBezTo>
                  <a:cubicBezTo>
                    <a:pt x="463703" y="3149210"/>
                    <a:pt x="455336" y="3138538"/>
                    <a:pt x="441821" y="3129531"/>
                  </a:cubicBezTo>
                  <a:lnTo>
                    <a:pt x="441632" y="3129531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2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图形 35">
            <a:extLst>
              <a:ext uri="{FF2B5EF4-FFF2-40B4-BE49-F238E27FC236}">
                <a16:creationId xmlns:a16="http://schemas.microsoft.com/office/drawing/2014/main" id="{67A5E716-9ADF-18ED-4026-F564DEDEACB4}"/>
              </a:ext>
            </a:extLst>
          </p:cNvPr>
          <p:cNvSpPr/>
          <p:nvPr/>
        </p:nvSpPr>
        <p:spPr>
          <a:xfrm>
            <a:off x="1304387" y="930633"/>
            <a:ext cx="2364035" cy="2024460"/>
          </a:xfrm>
          <a:custGeom>
            <a:avLst/>
            <a:gdLst>
              <a:gd name="connsiteX0" fmla="*/ 1807404 w 2364035"/>
              <a:gd name="connsiteY0" fmla="*/ -444 h 2024460"/>
              <a:gd name="connsiteX1" fmla="*/ 1788057 w 2364035"/>
              <a:gd name="connsiteY1" fmla="*/ 451 h 2024460"/>
              <a:gd name="connsiteX2" fmla="*/ 349496 w 2364035"/>
              <a:gd name="connsiteY2" fmla="*/ 105817 h 2024460"/>
              <a:gd name="connsiteX3" fmla="*/ 643 w 2364035"/>
              <a:gd name="connsiteY3" fmla="*/ 510039 h 2024460"/>
              <a:gd name="connsiteX4" fmla="*/ 60174 w 2364035"/>
              <a:gd name="connsiteY4" fmla="*/ 1324131 h 2024460"/>
              <a:gd name="connsiteX5" fmla="*/ 278954 w 2364035"/>
              <a:gd name="connsiteY5" fmla="*/ 1639647 h 2024460"/>
              <a:gd name="connsiteX6" fmla="*/ 381948 w 2364035"/>
              <a:gd name="connsiteY6" fmla="*/ 1694416 h 2024460"/>
              <a:gd name="connsiteX7" fmla="*/ 481960 w 2364035"/>
              <a:gd name="connsiteY7" fmla="*/ 1736384 h 2024460"/>
              <a:gd name="connsiteX8" fmla="*/ 496842 w 2364035"/>
              <a:gd name="connsiteY8" fmla="*/ 1942363 h 2024460"/>
              <a:gd name="connsiteX9" fmla="*/ 586735 w 2364035"/>
              <a:gd name="connsiteY9" fmla="*/ 2023920 h 2024460"/>
              <a:gd name="connsiteX10" fmla="*/ 966544 w 2364035"/>
              <a:gd name="connsiteY10" fmla="*/ 1733703 h 2024460"/>
              <a:gd name="connsiteX11" fmla="*/ 2021724 w 2364035"/>
              <a:gd name="connsiteY11" fmla="*/ 1697388 h 2024460"/>
              <a:gd name="connsiteX12" fmla="*/ 2363433 w 2364035"/>
              <a:gd name="connsiteY12" fmla="*/ 1331571 h 2024460"/>
              <a:gd name="connsiteX13" fmla="*/ 2335156 w 2364035"/>
              <a:gd name="connsiteY13" fmla="*/ 515698 h 2024460"/>
              <a:gd name="connsiteX14" fmla="*/ 2243477 w 2364035"/>
              <a:gd name="connsiteY14" fmla="*/ 289479 h 2024460"/>
              <a:gd name="connsiteX15" fmla="*/ 2242287 w 2364035"/>
              <a:gd name="connsiteY15" fmla="*/ 288289 h 2024460"/>
              <a:gd name="connsiteX16" fmla="*/ 2108641 w 2364035"/>
              <a:gd name="connsiteY16" fmla="*/ 138860 h 2024460"/>
              <a:gd name="connsiteX17" fmla="*/ 2107746 w 2364035"/>
              <a:gd name="connsiteY17" fmla="*/ 137965 h 2024460"/>
              <a:gd name="connsiteX18" fmla="*/ 1807413 w 2364035"/>
              <a:gd name="connsiteY18" fmla="*/ -443 h 2024460"/>
              <a:gd name="connsiteX19" fmla="*/ 1808595 w 2364035"/>
              <a:gd name="connsiteY19" fmla="*/ 46884 h 2024460"/>
              <a:gd name="connsiteX20" fmla="*/ 2144942 w 2364035"/>
              <a:gd name="connsiteY20" fmla="*/ 352875 h 2024460"/>
              <a:gd name="connsiteX21" fmla="*/ 2204473 w 2364035"/>
              <a:gd name="connsiteY21" fmla="*/ 1167262 h 2024460"/>
              <a:gd name="connsiteX22" fmla="*/ 1899377 w 2364035"/>
              <a:gd name="connsiteY22" fmla="*/ 1520277 h 2024460"/>
              <a:gd name="connsiteX23" fmla="*/ 846293 w 2364035"/>
              <a:gd name="connsiteY23" fmla="*/ 1597370 h 2024460"/>
              <a:gd name="connsiteX24" fmla="*/ 838851 w 2364035"/>
              <a:gd name="connsiteY24" fmla="*/ 1597970 h 2024460"/>
              <a:gd name="connsiteX25" fmla="*/ 832898 w 2364035"/>
              <a:gd name="connsiteY25" fmla="*/ 1602733 h 2024460"/>
              <a:gd name="connsiteX26" fmla="*/ 537623 w 2364035"/>
              <a:gd name="connsiteY26" fmla="*/ 1846811 h 2024460"/>
              <a:gd name="connsiteX27" fmla="*/ 521253 w 2364035"/>
              <a:gd name="connsiteY27" fmla="*/ 1621183 h 2024460"/>
              <a:gd name="connsiteX28" fmla="*/ 460828 w 2364035"/>
              <a:gd name="connsiteY28" fmla="*/ 1625648 h 2024460"/>
              <a:gd name="connsiteX29" fmla="*/ 107812 w 2364035"/>
              <a:gd name="connsiteY29" fmla="*/ 1320848 h 2024460"/>
              <a:gd name="connsiteX30" fmla="*/ 48281 w 2364035"/>
              <a:gd name="connsiteY30" fmla="*/ 506460 h 2024460"/>
              <a:gd name="connsiteX31" fmla="*/ 353081 w 2364035"/>
              <a:gd name="connsiteY31" fmla="*/ 153140 h 2024460"/>
              <a:gd name="connsiteX32" fmla="*/ 1791642 w 2364035"/>
              <a:gd name="connsiteY32" fmla="*/ 47774 h 2024460"/>
              <a:gd name="connsiteX33" fmla="*/ 1808608 w 2364035"/>
              <a:gd name="connsiteY33" fmla="*/ 46879 h 202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364035" h="2024460">
                <a:moveTo>
                  <a:pt x="1807404" y="-444"/>
                </a:moveTo>
                <a:cubicBezTo>
                  <a:pt x="1800954" y="-301"/>
                  <a:pt x="1794563" y="-25"/>
                  <a:pt x="1788057" y="451"/>
                </a:cubicBezTo>
                <a:lnTo>
                  <a:pt x="349496" y="105817"/>
                </a:lnTo>
                <a:cubicBezTo>
                  <a:pt x="141260" y="121064"/>
                  <a:pt x="-14607" y="301832"/>
                  <a:pt x="643" y="510039"/>
                </a:cubicBezTo>
                <a:lnTo>
                  <a:pt x="60174" y="1324131"/>
                </a:lnTo>
                <a:cubicBezTo>
                  <a:pt x="70586" y="1466320"/>
                  <a:pt x="158120" y="1584107"/>
                  <a:pt x="278954" y="1639647"/>
                </a:cubicBezTo>
                <a:lnTo>
                  <a:pt x="381948" y="1694416"/>
                </a:lnTo>
                <a:cubicBezTo>
                  <a:pt x="412539" y="1713340"/>
                  <a:pt x="446185" y="1727451"/>
                  <a:pt x="481960" y="1736384"/>
                </a:cubicBezTo>
                <a:lnTo>
                  <a:pt x="496842" y="1942363"/>
                </a:lnTo>
                <a:lnTo>
                  <a:pt x="586735" y="2023920"/>
                </a:lnTo>
                <a:cubicBezTo>
                  <a:pt x="586735" y="2023920"/>
                  <a:pt x="852540" y="1820743"/>
                  <a:pt x="966544" y="1733703"/>
                </a:cubicBezTo>
                <a:lnTo>
                  <a:pt x="2021724" y="1697388"/>
                </a:lnTo>
                <a:cubicBezTo>
                  <a:pt x="2217606" y="1690648"/>
                  <a:pt x="2370177" y="1527452"/>
                  <a:pt x="2363433" y="1331571"/>
                </a:cubicBezTo>
                <a:lnTo>
                  <a:pt x="2335156" y="515698"/>
                </a:lnTo>
                <a:cubicBezTo>
                  <a:pt x="2332142" y="428083"/>
                  <a:pt x="2298032" y="349344"/>
                  <a:pt x="2243477" y="289479"/>
                </a:cubicBezTo>
                <a:lnTo>
                  <a:pt x="2242287" y="288289"/>
                </a:lnTo>
                <a:cubicBezTo>
                  <a:pt x="2232245" y="277373"/>
                  <a:pt x="2154268" y="188457"/>
                  <a:pt x="2108641" y="138860"/>
                </a:cubicBezTo>
                <a:lnTo>
                  <a:pt x="2107746" y="137965"/>
                </a:lnTo>
                <a:cubicBezTo>
                  <a:pt x="2036378" y="50856"/>
                  <a:pt x="1927323" y="-3148"/>
                  <a:pt x="1807413" y="-443"/>
                </a:cubicBezTo>
                <a:close/>
                <a:moveTo>
                  <a:pt x="1808595" y="46884"/>
                </a:moveTo>
                <a:cubicBezTo>
                  <a:pt x="1983950" y="42856"/>
                  <a:pt x="2131987" y="175872"/>
                  <a:pt x="2144942" y="352875"/>
                </a:cubicBezTo>
                <a:lnTo>
                  <a:pt x="2204473" y="1167262"/>
                </a:lnTo>
                <a:cubicBezTo>
                  <a:pt x="2217852" y="1349980"/>
                  <a:pt x="2082115" y="1506904"/>
                  <a:pt x="1899377" y="1520277"/>
                </a:cubicBezTo>
                <a:lnTo>
                  <a:pt x="846293" y="1597370"/>
                </a:lnTo>
                <a:lnTo>
                  <a:pt x="838851" y="1597970"/>
                </a:lnTo>
                <a:lnTo>
                  <a:pt x="832898" y="1602733"/>
                </a:lnTo>
                <a:lnTo>
                  <a:pt x="537623" y="1846811"/>
                </a:lnTo>
                <a:lnTo>
                  <a:pt x="521253" y="1621183"/>
                </a:lnTo>
                <a:lnTo>
                  <a:pt x="460828" y="1625648"/>
                </a:lnTo>
                <a:cubicBezTo>
                  <a:pt x="278081" y="1639028"/>
                  <a:pt x="121186" y="1503595"/>
                  <a:pt x="107812" y="1320848"/>
                </a:cubicBezTo>
                <a:lnTo>
                  <a:pt x="48281" y="506460"/>
                </a:lnTo>
                <a:cubicBezTo>
                  <a:pt x="34900" y="323714"/>
                  <a:pt x="170363" y="166523"/>
                  <a:pt x="353081" y="153140"/>
                </a:cubicBezTo>
                <a:lnTo>
                  <a:pt x="1791642" y="47774"/>
                </a:lnTo>
                <a:cubicBezTo>
                  <a:pt x="1797351" y="47356"/>
                  <a:pt x="1802951" y="47013"/>
                  <a:pt x="1808608" y="46879"/>
                </a:cubicBezTo>
                <a:close/>
              </a:path>
            </a:pathLst>
          </a:custGeom>
          <a:solidFill>
            <a:srgbClr val="4E556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4E6ECB3D-5BEC-9FFC-E2D3-78410F474461}"/>
              </a:ext>
            </a:extLst>
          </p:cNvPr>
          <p:cNvSpPr/>
          <p:nvPr/>
        </p:nvSpPr>
        <p:spPr>
          <a:xfrm>
            <a:off x="8680922" y="3600629"/>
            <a:ext cx="2317388" cy="2005549"/>
          </a:xfrm>
          <a:custGeom>
            <a:avLst/>
            <a:gdLst>
              <a:gd name="connsiteX0" fmla="*/ 1104599 w 2814970"/>
              <a:gd name="connsiteY0" fmla="*/ 338 h 2436174"/>
              <a:gd name="connsiteX1" fmla="*/ 581915 w 2814970"/>
              <a:gd name="connsiteY1" fmla="*/ 569161 h 2436174"/>
              <a:gd name="connsiteX2" fmla="*/ 507501 w 2814970"/>
              <a:gd name="connsiteY2" fmla="*/ 595355 h 2436174"/>
              <a:gd name="connsiteX3" fmla="*/ 39290 w 2814970"/>
              <a:gd name="connsiteY3" fmla="*/ 798352 h 2436174"/>
              <a:gd name="connsiteX4" fmla="*/ 104179 w 2814970"/>
              <a:gd name="connsiteY4" fmla="*/ 1280850 h 2436174"/>
              <a:gd name="connsiteX5" fmla="*/ 63698 w 2814970"/>
              <a:gd name="connsiteY5" fmla="*/ 1564514 h 2436174"/>
              <a:gd name="connsiteX6" fmla="*/ 136623 w 2814970"/>
              <a:gd name="connsiteY6" fmla="*/ 1659169 h 2436174"/>
              <a:gd name="connsiteX7" fmla="*/ 545607 w 2814970"/>
              <a:gd name="connsiteY7" fmla="*/ 2167271 h 2436174"/>
              <a:gd name="connsiteX8" fmla="*/ 677167 w 2814970"/>
              <a:gd name="connsiteY8" fmla="*/ 2160127 h 2436174"/>
              <a:gd name="connsiteX9" fmla="*/ 1308493 w 2814970"/>
              <a:gd name="connsiteY9" fmla="*/ 2364619 h 2436174"/>
              <a:gd name="connsiteX10" fmla="*/ 1467142 w 2814970"/>
              <a:gd name="connsiteY10" fmla="*/ 2169652 h 2436174"/>
              <a:gd name="connsiteX11" fmla="*/ 1913921 w 2814970"/>
              <a:gd name="connsiteY11" fmla="*/ 2126194 h 2436174"/>
              <a:gd name="connsiteX12" fmla="*/ 2513701 w 2814970"/>
              <a:gd name="connsiteY12" fmla="*/ 1999988 h 2436174"/>
              <a:gd name="connsiteX13" fmla="*/ 2673540 w 2814970"/>
              <a:gd name="connsiteY13" fmla="*/ 1859199 h 2436174"/>
              <a:gd name="connsiteX14" fmla="*/ 2691995 w 2814970"/>
              <a:gd name="connsiteY14" fmla="*/ 1436232 h 2436174"/>
              <a:gd name="connsiteX15" fmla="*/ 2796179 w 2814970"/>
              <a:gd name="connsiteY15" fmla="*/ 1264486 h 2436174"/>
              <a:gd name="connsiteX16" fmla="*/ 2641693 w 2814970"/>
              <a:gd name="connsiteY16" fmla="*/ 866817 h 2436174"/>
              <a:gd name="connsiteX17" fmla="*/ 2304451 w 2814970"/>
              <a:gd name="connsiteY17" fmla="*/ 773353 h 2436174"/>
              <a:gd name="connsiteX18" fmla="*/ 1828792 w 2814970"/>
              <a:gd name="connsiteY18" fmla="*/ 226256 h 2436174"/>
              <a:gd name="connsiteX19" fmla="*/ 1598105 w 2814970"/>
              <a:gd name="connsiteY19" fmla="*/ 295908 h 2436174"/>
              <a:gd name="connsiteX20" fmla="*/ 1104596 w 2814970"/>
              <a:gd name="connsiteY20" fmla="*/ 338 h 243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14970" h="2436174">
                <a:moveTo>
                  <a:pt x="1104599" y="338"/>
                </a:moveTo>
                <a:cubicBezTo>
                  <a:pt x="810972" y="-6189"/>
                  <a:pt x="537814" y="273124"/>
                  <a:pt x="581915" y="569161"/>
                </a:cubicBezTo>
                <a:cubicBezTo>
                  <a:pt x="586066" y="612812"/>
                  <a:pt x="533405" y="622714"/>
                  <a:pt x="507501" y="595355"/>
                </a:cubicBezTo>
                <a:cubicBezTo>
                  <a:pt x="334088" y="504197"/>
                  <a:pt x="104746" y="621091"/>
                  <a:pt x="39290" y="798352"/>
                </a:cubicBezTo>
                <a:cubicBezTo>
                  <a:pt x="-30000" y="954190"/>
                  <a:pt x="-4261" y="1148862"/>
                  <a:pt x="104179" y="1280850"/>
                </a:cubicBezTo>
                <a:cubicBezTo>
                  <a:pt x="-4940" y="1324511"/>
                  <a:pt x="-37239" y="1492962"/>
                  <a:pt x="63698" y="1564514"/>
                </a:cubicBezTo>
                <a:cubicBezTo>
                  <a:pt x="95441" y="1587930"/>
                  <a:pt x="165005" y="1606611"/>
                  <a:pt x="136623" y="1659169"/>
                </a:cubicBezTo>
                <a:cubicBezTo>
                  <a:pt x="75101" y="1907267"/>
                  <a:pt x="291385" y="2171023"/>
                  <a:pt x="545607" y="2167271"/>
                </a:cubicBezTo>
                <a:cubicBezTo>
                  <a:pt x="589584" y="2169377"/>
                  <a:pt x="633485" y="2164556"/>
                  <a:pt x="677167" y="2160127"/>
                </a:cubicBezTo>
                <a:cubicBezTo>
                  <a:pt x="752526" y="2414844"/>
                  <a:pt x="1097781" y="2517695"/>
                  <a:pt x="1308493" y="2364619"/>
                </a:cubicBezTo>
                <a:cubicBezTo>
                  <a:pt x="1378310" y="2318286"/>
                  <a:pt x="1431194" y="2246919"/>
                  <a:pt x="1467142" y="2169652"/>
                </a:cubicBezTo>
                <a:cubicBezTo>
                  <a:pt x="1589081" y="2292267"/>
                  <a:pt x="1822786" y="2278627"/>
                  <a:pt x="1913921" y="2126194"/>
                </a:cubicBezTo>
                <a:cubicBezTo>
                  <a:pt x="2097335" y="2278584"/>
                  <a:pt x="2409717" y="2215524"/>
                  <a:pt x="2513701" y="1999988"/>
                </a:cubicBezTo>
                <a:cubicBezTo>
                  <a:pt x="2569579" y="1955916"/>
                  <a:pt x="2641974" y="1928536"/>
                  <a:pt x="2673540" y="1859199"/>
                </a:cubicBezTo>
                <a:cubicBezTo>
                  <a:pt x="2750436" y="1732630"/>
                  <a:pt x="2745039" y="1570439"/>
                  <a:pt x="2691995" y="1436232"/>
                </a:cubicBezTo>
                <a:cubicBezTo>
                  <a:pt x="2701341" y="1365495"/>
                  <a:pt x="2781155" y="1334285"/>
                  <a:pt x="2796179" y="1264486"/>
                </a:cubicBezTo>
                <a:cubicBezTo>
                  <a:pt x="2854389" y="1118020"/>
                  <a:pt x="2776830" y="942284"/>
                  <a:pt x="2641693" y="866817"/>
                </a:cubicBezTo>
                <a:cubicBezTo>
                  <a:pt x="2542185" y="801503"/>
                  <a:pt x="2422732" y="775191"/>
                  <a:pt x="2304451" y="773353"/>
                </a:cubicBezTo>
                <a:cubicBezTo>
                  <a:pt x="2358567" y="497405"/>
                  <a:pt x="2112741" y="204768"/>
                  <a:pt x="1828792" y="226256"/>
                </a:cubicBezTo>
                <a:cubicBezTo>
                  <a:pt x="1747820" y="228942"/>
                  <a:pt x="1668095" y="254295"/>
                  <a:pt x="1598105" y="295908"/>
                </a:cubicBezTo>
                <a:cubicBezTo>
                  <a:pt x="1508047" y="112523"/>
                  <a:pt x="1307164" y="-4615"/>
                  <a:pt x="1104596" y="338"/>
                </a:cubicBezTo>
                <a:close/>
              </a:path>
            </a:pathLst>
          </a:custGeom>
          <a:noFill/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99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8C190CC-6586-9054-999E-39C538457211}"/>
              </a:ext>
            </a:extLst>
          </p:cNvPr>
          <p:cNvGrpSpPr/>
          <p:nvPr/>
        </p:nvGrpSpPr>
        <p:grpSpPr>
          <a:xfrm>
            <a:off x="1092199" y="1219199"/>
            <a:ext cx="3009815" cy="1504951"/>
            <a:chOff x="647716" y="876299"/>
            <a:chExt cx="3428980" cy="171454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82FDCDB-A3C7-E364-BC1D-04FC7EB04C7D}"/>
                </a:ext>
              </a:extLst>
            </p:cNvPr>
            <p:cNvSpPr/>
            <p:nvPr/>
          </p:nvSpPr>
          <p:spPr>
            <a:xfrm>
              <a:off x="712477" y="958729"/>
              <a:ext cx="3225138" cy="1580265"/>
            </a:xfrm>
            <a:custGeom>
              <a:avLst/>
              <a:gdLst>
                <a:gd name="connsiteX0" fmla="*/ 3136623 w 3225138"/>
                <a:gd name="connsiteY0" fmla="*/ 18259 h 1580265"/>
                <a:gd name="connsiteX1" fmla="*/ 3225138 w 3225138"/>
                <a:gd name="connsiteY1" fmla="*/ 0 h 1580265"/>
                <a:gd name="connsiteX2" fmla="*/ 3166998 w 3225138"/>
                <a:gd name="connsiteY2" fmla="*/ 50425 h 1580265"/>
                <a:gd name="connsiteX3" fmla="*/ 2711265 w 3225138"/>
                <a:gd name="connsiteY3" fmla="*/ 431454 h 1580265"/>
                <a:gd name="connsiteX4" fmla="*/ 2679708 w 3225138"/>
                <a:gd name="connsiteY4" fmla="*/ 472621 h 1580265"/>
                <a:gd name="connsiteX5" fmla="*/ 2688062 w 3225138"/>
                <a:gd name="connsiteY5" fmla="*/ 520484 h 1580265"/>
                <a:gd name="connsiteX6" fmla="*/ 2728248 w 3225138"/>
                <a:gd name="connsiteY6" fmla="*/ 483965 h 1580265"/>
                <a:gd name="connsiteX7" fmla="*/ 2728248 w 3225138"/>
                <a:gd name="connsiteY7" fmla="*/ 659263 h 1580265"/>
                <a:gd name="connsiteX8" fmla="*/ 2755461 w 3225138"/>
                <a:gd name="connsiteY8" fmla="*/ 901827 h 1580265"/>
                <a:gd name="connsiteX9" fmla="*/ 2792761 w 3225138"/>
                <a:gd name="connsiteY9" fmla="*/ 1189939 h 1580265"/>
                <a:gd name="connsiteX10" fmla="*/ 2793227 w 3225138"/>
                <a:gd name="connsiteY10" fmla="*/ 1322289 h 1580265"/>
                <a:gd name="connsiteX11" fmla="*/ 2682795 w 3225138"/>
                <a:gd name="connsiteY11" fmla="*/ 1514037 h 1580265"/>
                <a:gd name="connsiteX12" fmla="*/ 2598184 w 3225138"/>
                <a:gd name="connsiteY12" fmla="*/ 1543564 h 1580265"/>
                <a:gd name="connsiteX13" fmla="*/ 2305014 w 3225138"/>
                <a:gd name="connsiteY13" fmla="*/ 1523638 h 1580265"/>
                <a:gd name="connsiteX14" fmla="*/ 2182379 w 3225138"/>
                <a:gd name="connsiteY14" fmla="*/ 1509465 h 1580265"/>
                <a:gd name="connsiteX15" fmla="*/ 1858939 w 3225138"/>
                <a:gd name="connsiteY15" fmla="*/ 1465155 h 1580265"/>
                <a:gd name="connsiteX16" fmla="*/ 1712692 w 3225138"/>
                <a:gd name="connsiteY16" fmla="*/ 1454553 h 1580265"/>
                <a:gd name="connsiteX17" fmla="*/ 1569970 w 3225138"/>
                <a:gd name="connsiteY17" fmla="*/ 1447152 h 1580265"/>
                <a:gd name="connsiteX18" fmla="*/ 1465814 w 3225138"/>
                <a:gd name="connsiteY18" fmla="*/ 1450143 h 1580265"/>
                <a:gd name="connsiteX19" fmla="*/ 1402853 w 3225138"/>
                <a:gd name="connsiteY19" fmla="*/ 1454963 h 1580265"/>
                <a:gd name="connsiteX20" fmla="*/ 642977 w 3225138"/>
                <a:gd name="connsiteY20" fmla="*/ 1562919 h 1580265"/>
                <a:gd name="connsiteX21" fmla="*/ 532449 w 3225138"/>
                <a:gd name="connsiteY21" fmla="*/ 1577397 h 1580265"/>
                <a:gd name="connsiteX22" fmla="*/ 438257 w 3225138"/>
                <a:gd name="connsiteY22" fmla="*/ 1580169 h 1580265"/>
                <a:gd name="connsiteX23" fmla="*/ 354122 w 3225138"/>
                <a:gd name="connsiteY23" fmla="*/ 1572025 h 1580265"/>
                <a:gd name="connsiteX24" fmla="*/ 175033 w 3225138"/>
                <a:gd name="connsiteY24" fmla="*/ 1506760 h 1580265"/>
                <a:gd name="connsiteX25" fmla="*/ 63562 w 3225138"/>
                <a:gd name="connsiteY25" fmla="*/ 1382697 h 1580265"/>
                <a:gd name="connsiteX26" fmla="*/ 34273 w 3225138"/>
                <a:gd name="connsiteY26" fmla="*/ 1219343 h 1580265"/>
                <a:gd name="connsiteX27" fmla="*/ 48903 w 3225138"/>
                <a:gd name="connsiteY27" fmla="*/ 1048503 h 1580265"/>
                <a:gd name="connsiteX28" fmla="*/ 42321 w 3225138"/>
                <a:gd name="connsiteY28" fmla="*/ 735759 h 1580265"/>
                <a:gd name="connsiteX29" fmla="*/ 430 w 3225138"/>
                <a:gd name="connsiteY29" fmla="*/ 436369 h 1580265"/>
                <a:gd name="connsiteX30" fmla="*/ 7612 w 3225138"/>
                <a:gd name="connsiteY30" fmla="*/ 305400 h 1580265"/>
                <a:gd name="connsiteX31" fmla="*/ 130990 w 3225138"/>
                <a:gd name="connsiteY31" fmla="*/ 102184 h 1580265"/>
                <a:gd name="connsiteX32" fmla="*/ 275436 w 3225138"/>
                <a:gd name="connsiteY32" fmla="*/ 42205 h 1580265"/>
                <a:gd name="connsiteX33" fmla="*/ 386060 w 3225138"/>
                <a:gd name="connsiteY33" fmla="*/ 24127 h 1580265"/>
                <a:gd name="connsiteX34" fmla="*/ 462641 w 3225138"/>
                <a:gd name="connsiteY34" fmla="*/ 22955 h 1580265"/>
                <a:gd name="connsiteX35" fmla="*/ 546356 w 3225138"/>
                <a:gd name="connsiteY35" fmla="*/ 25775 h 1580265"/>
                <a:gd name="connsiteX36" fmla="*/ 907696 w 3225138"/>
                <a:gd name="connsiteY36" fmla="*/ 56369 h 1580265"/>
                <a:gd name="connsiteX37" fmla="*/ 1027768 w 3225138"/>
                <a:gd name="connsiteY37" fmla="*/ 67885 h 1580265"/>
                <a:gd name="connsiteX38" fmla="*/ 1266855 w 3225138"/>
                <a:gd name="connsiteY38" fmla="*/ 83477 h 1580265"/>
                <a:gd name="connsiteX39" fmla="*/ 1471995 w 3225138"/>
                <a:gd name="connsiteY39" fmla="*/ 82963 h 1580265"/>
                <a:gd name="connsiteX40" fmla="*/ 1622386 w 3225138"/>
                <a:gd name="connsiteY40" fmla="*/ 83553 h 1580265"/>
                <a:gd name="connsiteX41" fmla="*/ 1716140 w 3225138"/>
                <a:gd name="connsiteY41" fmla="*/ 74409 h 1580265"/>
                <a:gd name="connsiteX42" fmla="*/ 2248464 w 3225138"/>
                <a:gd name="connsiteY42" fmla="*/ 17983 h 1580265"/>
                <a:gd name="connsiteX43" fmla="*/ 2391987 w 3225138"/>
                <a:gd name="connsiteY43" fmla="*/ 19402 h 1580265"/>
                <a:gd name="connsiteX44" fmla="*/ 2546082 w 3225138"/>
                <a:gd name="connsiteY44" fmla="*/ 61751 h 1580265"/>
                <a:gd name="connsiteX45" fmla="*/ 2627769 w 3225138"/>
                <a:gd name="connsiteY45" fmla="*/ 142885 h 1580265"/>
                <a:gd name="connsiteX46" fmla="*/ 2530213 w 3225138"/>
                <a:gd name="connsiteY46" fmla="*/ 173184 h 1580265"/>
                <a:gd name="connsiteX47" fmla="*/ 2539738 w 3225138"/>
                <a:gd name="connsiteY47" fmla="*/ 192805 h 1580265"/>
                <a:gd name="connsiteX48" fmla="*/ 2581963 w 3225138"/>
                <a:gd name="connsiteY48" fmla="*/ 182375 h 1580265"/>
                <a:gd name="connsiteX49" fmla="*/ 2700901 w 3225138"/>
                <a:gd name="connsiteY49" fmla="*/ 146037 h 1580265"/>
                <a:gd name="connsiteX50" fmla="*/ 2809782 w 3225138"/>
                <a:gd name="connsiteY50" fmla="*/ 114090 h 1580265"/>
                <a:gd name="connsiteX51" fmla="*/ 2843510 w 3225138"/>
                <a:gd name="connsiteY51" fmla="*/ 102003 h 1580265"/>
                <a:gd name="connsiteX52" fmla="*/ 3136623 w 3225138"/>
                <a:gd name="connsiteY52" fmla="*/ 18259 h 158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25138" h="1580265">
                  <a:moveTo>
                    <a:pt x="3136623" y="18259"/>
                  </a:moveTo>
                  <a:cubicBezTo>
                    <a:pt x="3165864" y="11011"/>
                    <a:pt x="3195096" y="2448"/>
                    <a:pt x="3225138" y="0"/>
                  </a:cubicBezTo>
                  <a:cubicBezTo>
                    <a:pt x="3207965" y="19393"/>
                    <a:pt x="3186143" y="33376"/>
                    <a:pt x="3166998" y="50425"/>
                  </a:cubicBezTo>
                  <a:cubicBezTo>
                    <a:pt x="3013893" y="175879"/>
                    <a:pt x="2859369" y="299495"/>
                    <a:pt x="2711265" y="431454"/>
                  </a:cubicBezTo>
                  <a:cubicBezTo>
                    <a:pt x="2699168" y="443351"/>
                    <a:pt x="2680794" y="453085"/>
                    <a:pt x="2679708" y="472621"/>
                  </a:cubicBezTo>
                  <a:cubicBezTo>
                    <a:pt x="2680175" y="488756"/>
                    <a:pt x="2681661" y="505558"/>
                    <a:pt x="2688062" y="520484"/>
                  </a:cubicBezTo>
                  <a:cubicBezTo>
                    <a:pt x="2704559" y="511931"/>
                    <a:pt x="2708188" y="486556"/>
                    <a:pt x="2728248" y="483965"/>
                  </a:cubicBezTo>
                  <a:cubicBezTo>
                    <a:pt x="2728714" y="542373"/>
                    <a:pt x="2728229" y="600818"/>
                    <a:pt x="2728248" y="659263"/>
                  </a:cubicBezTo>
                  <a:cubicBezTo>
                    <a:pt x="2733182" y="740502"/>
                    <a:pt x="2742240" y="821579"/>
                    <a:pt x="2755461" y="901827"/>
                  </a:cubicBezTo>
                  <a:cubicBezTo>
                    <a:pt x="2769415" y="997639"/>
                    <a:pt x="2786626" y="1093108"/>
                    <a:pt x="2792761" y="1189939"/>
                  </a:cubicBezTo>
                  <a:cubicBezTo>
                    <a:pt x="2794618" y="1233954"/>
                    <a:pt x="2798380" y="1278303"/>
                    <a:pt x="2793227" y="1322289"/>
                  </a:cubicBezTo>
                  <a:cubicBezTo>
                    <a:pt x="2781359" y="1397337"/>
                    <a:pt x="2745507" y="1472508"/>
                    <a:pt x="2682795" y="1514037"/>
                  </a:cubicBezTo>
                  <a:cubicBezTo>
                    <a:pt x="2657868" y="1532096"/>
                    <a:pt x="2627635" y="1538840"/>
                    <a:pt x="2598184" y="1543564"/>
                  </a:cubicBezTo>
                  <a:cubicBezTo>
                    <a:pt x="2500124" y="1559643"/>
                    <a:pt x="2402407" y="1532868"/>
                    <a:pt x="2305014" y="1523638"/>
                  </a:cubicBezTo>
                  <a:cubicBezTo>
                    <a:pt x="2263904" y="1521533"/>
                    <a:pt x="2223213" y="1514637"/>
                    <a:pt x="2182379" y="1509465"/>
                  </a:cubicBezTo>
                  <a:cubicBezTo>
                    <a:pt x="2074537" y="1495025"/>
                    <a:pt x="1967210" y="1476166"/>
                    <a:pt x="1858939" y="1465155"/>
                  </a:cubicBezTo>
                  <a:cubicBezTo>
                    <a:pt x="1810238" y="1461383"/>
                    <a:pt x="1761660" y="1454163"/>
                    <a:pt x="1712692" y="1454553"/>
                  </a:cubicBezTo>
                  <a:cubicBezTo>
                    <a:pt x="1665067" y="1453553"/>
                    <a:pt x="1617671" y="1446067"/>
                    <a:pt x="1569970" y="1447152"/>
                  </a:cubicBezTo>
                  <a:cubicBezTo>
                    <a:pt x="1535232" y="1447638"/>
                    <a:pt x="1500323" y="1445200"/>
                    <a:pt x="1465814" y="1450143"/>
                  </a:cubicBezTo>
                  <a:cubicBezTo>
                    <a:pt x="1444935" y="1453029"/>
                    <a:pt x="1423932" y="1454887"/>
                    <a:pt x="1402853" y="1454963"/>
                  </a:cubicBezTo>
                  <a:cubicBezTo>
                    <a:pt x="1147298" y="1470889"/>
                    <a:pt x="895752" y="1523352"/>
                    <a:pt x="642977" y="1562919"/>
                  </a:cubicBezTo>
                  <a:cubicBezTo>
                    <a:pt x="606449" y="1570158"/>
                    <a:pt x="569330" y="1572968"/>
                    <a:pt x="532449" y="1577397"/>
                  </a:cubicBezTo>
                  <a:cubicBezTo>
                    <a:pt x="501255" y="1582236"/>
                    <a:pt x="469632" y="1579255"/>
                    <a:pt x="438257" y="1580169"/>
                  </a:cubicBezTo>
                  <a:cubicBezTo>
                    <a:pt x="409948" y="1581160"/>
                    <a:pt x="382231" y="1574273"/>
                    <a:pt x="354122" y="1572025"/>
                  </a:cubicBezTo>
                  <a:cubicBezTo>
                    <a:pt x="290533" y="1565872"/>
                    <a:pt x="228973" y="1542450"/>
                    <a:pt x="175033" y="1506760"/>
                  </a:cubicBezTo>
                  <a:cubicBezTo>
                    <a:pt x="129447" y="1475337"/>
                    <a:pt x="89365" y="1433522"/>
                    <a:pt x="63562" y="1382697"/>
                  </a:cubicBezTo>
                  <a:cubicBezTo>
                    <a:pt x="36721" y="1333529"/>
                    <a:pt x="32006" y="1274836"/>
                    <a:pt x="34273" y="1219343"/>
                  </a:cubicBezTo>
                  <a:cubicBezTo>
                    <a:pt x="37054" y="1162231"/>
                    <a:pt x="44131" y="1105452"/>
                    <a:pt x="48903" y="1048503"/>
                  </a:cubicBezTo>
                  <a:cubicBezTo>
                    <a:pt x="55761" y="944356"/>
                    <a:pt x="57742" y="839153"/>
                    <a:pt x="42321" y="735759"/>
                  </a:cubicBezTo>
                  <a:cubicBezTo>
                    <a:pt x="28986" y="635889"/>
                    <a:pt x="4955" y="537448"/>
                    <a:pt x="430" y="436369"/>
                  </a:cubicBezTo>
                  <a:cubicBezTo>
                    <a:pt x="-122" y="392611"/>
                    <a:pt x="-1579" y="348358"/>
                    <a:pt x="7612" y="305400"/>
                  </a:cubicBezTo>
                  <a:cubicBezTo>
                    <a:pt x="25538" y="225733"/>
                    <a:pt x="69525" y="152581"/>
                    <a:pt x="130990" y="102184"/>
                  </a:cubicBezTo>
                  <a:cubicBezTo>
                    <a:pt x="172642" y="68294"/>
                    <a:pt x="224249" y="51721"/>
                    <a:pt x="275436" y="42205"/>
                  </a:cubicBezTo>
                  <a:cubicBezTo>
                    <a:pt x="312279" y="36024"/>
                    <a:pt x="349045" y="29137"/>
                    <a:pt x="386060" y="24127"/>
                  </a:cubicBezTo>
                  <a:cubicBezTo>
                    <a:pt x="411625" y="24746"/>
                    <a:pt x="437114" y="20136"/>
                    <a:pt x="462641" y="22955"/>
                  </a:cubicBezTo>
                  <a:cubicBezTo>
                    <a:pt x="490501" y="25298"/>
                    <a:pt x="518533" y="22155"/>
                    <a:pt x="546356" y="25775"/>
                  </a:cubicBezTo>
                  <a:cubicBezTo>
                    <a:pt x="666980" y="33528"/>
                    <a:pt x="787281" y="45758"/>
                    <a:pt x="907696" y="56369"/>
                  </a:cubicBezTo>
                  <a:cubicBezTo>
                    <a:pt x="947568" y="61998"/>
                    <a:pt x="987830" y="63027"/>
                    <a:pt x="1027768" y="67885"/>
                  </a:cubicBezTo>
                  <a:cubicBezTo>
                    <a:pt x="1107436" y="73819"/>
                    <a:pt x="1187046" y="79924"/>
                    <a:pt x="1266855" y="83477"/>
                  </a:cubicBezTo>
                  <a:cubicBezTo>
                    <a:pt x="1335216" y="84277"/>
                    <a:pt x="1403606" y="84620"/>
                    <a:pt x="1471995" y="82963"/>
                  </a:cubicBezTo>
                  <a:cubicBezTo>
                    <a:pt x="1522106" y="84211"/>
                    <a:pt x="1572246" y="83515"/>
                    <a:pt x="1622386" y="83553"/>
                  </a:cubicBezTo>
                  <a:cubicBezTo>
                    <a:pt x="1653618" y="80658"/>
                    <a:pt x="1684774" y="75800"/>
                    <a:pt x="1716140" y="74409"/>
                  </a:cubicBezTo>
                  <a:cubicBezTo>
                    <a:pt x="1893753" y="57464"/>
                    <a:pt x="2069984" y="24632"/>
                    <a:pt x="2248464" y="17983"/>
                  </a:cubicBezTo>
                  <a:cubicBezTo>
                    <a:pt x="2296251" y="15088"/>
                    <a:pt x="2344266" y="15897"/>
                    <a:pt x="2391987" y="19402"/>
                  </a:cubicBezTo>
                  <a:cubicBezTo>
                    <a:pt x="2445460" y="20907"/>
                    <a:pt x="2499181" y="34300"/>
                    <a:pt x="2546082" y="61751"/>
                  </a:cubicBezTo>
                  <a:cubicBezTo>
                    <a:pt x="2578620" y="81591"/>
                    <a:pt x="2608699" y="108442"/>
                    <a:pt x="2627769" y="142885"/>
                  </a:cubicBezTo>
                  <a:cubicBezTo>
                    <a:pt x="2597203" y="159287"/>
                    <a:pt x="2562122" y="161439"/>
                    <a:pt x="2530213" y="173184"/>
                  </a:cubicBezTo>
                  <a:cubicBezTo>
                    <a:pt x="2530213" y="180727"/>
                    <a:pt x="2532537" y="189548"/>
                    <a:pt x="2539738" y="192805"/>
                  </a:cubicBezTo>
                  <a:cubicBezTo>
                    <a:pt x="2554712" y="196901"/>
                    <a:pt x="2567980" y="185966"/>
                    <a:pt x="2581963" y="182375"/>
                  </a:cubicBezTo>
                  <a:cubicBezTo>
                    <a:pt x="2621977" y="171574"/>
                    <a:pt x="2661925" y="160344"/>
                    <a:pt x="2700901" y="146037"/>
                  </a:cubicBezTo>
                  <a:cubicBezTo>
                    <a:pt x="2737401" y="136265"/>
                    <a:pt x="2774149" y="127264"/>
                    <a:pt x="2809782" y="114090"/>
                  </a:cubicBezTo>
                  <a:cubicBezTo>
                    <a:pt x="2820869" y="109699"/>
                    <a:pt x="2831870" y="104870"/>
                    <a:pt x="2843510" y="102003"/>
                  </a:cubicBezTo>
                  <a:cubicBezTo>
                    <a:pt x="2942541" y="79372"/>
                    <a:pt x="3038448" y="44310"/>
                    <a:pt x="3136623" y="1825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1991A12-296B-68E2-E8D2-C3463BACD011}"/>
                </a:ext>
              </a:extLst>
            </p:cNvPr>
            <p:cNvSpPr/>
            <p:nvPr/>
          </p:nvSpPr>
          <p:spPr>
            <a:xfrm>
              <a:off x="647716" y="876299"/>
              <a:ext cx="3428980" cy="1714540"/>
            </a:xfrm>
            <a:custGeom>
              <a:avLst/>
              <a:gdLst>
                <a:gd name="connsiteX0" fmla="*/ 3383682 w 3428980"/>
                <a:gd name="connsiteY0" fmla="*/ 10554 h 1714540"/>
                <a:gd name="connsiteX1" fmla="*/ 3420630 w 3428980"/>
                <a:gd name="connsiteY1" fmla="*/ 10 h 1714540"/>
                <a:gd name="connsiteX2" fmla="*/ 3427269 w 3428980"/>
                <a:gd name="connsiteY2" fmla="*/ 15745 h 1714540"/>
                <a:gd name="connsiteX3" fmla="*/ 3397265 w 3428980"/>
                <a:gd name="connsiteY3" fmla="*/ 65218 h 1714540"/>
                <a:gd name="connsiteX4" fmla="*/ 3360632 w 3428980"/>
                <a:gd name="connsiteY4" fmla="*/ 103642 h 1714540"/>
                <a:gd name="connsiteX5" fmla="*/ 3310121 w 3428980"/>
                <a:gd name="connsiteY5" fmla="*/ 138560 h 1714540"/>
                <a:gd name="connsiteX6" fmla="*/ 3246389 w 3428980"/>
                <a:gd name="connsiteY6" fmla="*/ 188510 h 1714540"/>
                <a:gd name="connsiteX7" fmla="*/ 3217643 w 3428980"/>
                <a:gd name="connsiteY7" fmla="*/ 213255 h 1714540"/>
                <a:gd name="connsiteX8" fmla="*/ 3172904 w 3428980"/>
                <a:gd name="connsiteY8" fmla="*/ 250174 h 1714540"/>
                <a:gd name="connsiteX9" fmla="*/ 3131156 w 3428980"/>
                <a:gd name="connsiteY9" fmla="*/ 283588 h 1714540"/>
                <a:gd name="connsiteX10" fmla="*/ 3096647 w 3428980"/>
                <a:gd name="connsiteY10" fmla="*/ 312639 h 1714540"/>
                <a:gd name="connsiteX11" fmla="*/ 3055146 w 3428980"/>
                <a:gd name="connsiteY11" fmla="*/ 346015 h 1714540"/>
                <a:gd name="connsiteX12" fmla="*/ 3009264 w 3428980"/>
                <a:gd name="connsiteY12" fmla="*/ 393116 h 1714540"/>
                <a:gd name="connsiteX13" fmla="*/ 2951133 w 3428980"/>
                <a:gd name="connsiteY13" fmla="*/ 441894 h 1714540"/>
                <a:gd name="connsiteX14" fmla="*/ 2849559 w 3428980"/>
                <a:gd name="connsiteY14" fmla="*/ 532648 h 1714540"/>
                <a:gd name="connsiteX15" fmla="*/ 2835119 w 3428980"/>
                <a:gd name="connsiteY15" fmla="*/ 557937 h 1714540"/>
                <a:gd name="connsiteX16" fmla="*/ 2830280 w 3428980"/>
                <a:gd name="connsiteY16" fmla="*/ 644814 h 1714540"/>
                <a:gd name="connsiteX17" fmla="*/ 2835281 w 3428980"/>
                <a:gd name="connsiteY17" fmla="*/ 779183 h 1714540"/>
                <a:gd name="connsiteX18" fmla="*/ 2920634 w 3428980"/>
                <a:gd name="connsiteY18" fmla="*/ 1283399 h 1714540"/>
                <a:gd name="connsiteX19" fmla="*/ 2914833 w 3428980"/>
                <a:gd name="connsiteY19" fmla="*/ 1385050 h 1714540"/>
                <a:gd name="connsiteX20" fmla="*/ 2880210 w 3428980"/>
                <a:gd name="connsiteY20" fmla="*/ 1501283 h 1714540"/>
                <a:gd name="connsiteX21" fmla="*/ 2841624 w 3428980"/>
                <a:gd name="connsiteY21" fmla="*/ 1578226 h 1714540"/>
                <a:gd name="connsiteX22" fmla="*/ 2679423 w 3428980"/>
                <a:gd name="connsiteY22" fmla="*/ 1670857 h 1714540"/>
                <a:gd name="connsiteX23" fmla="*/ 2595822 w 3428980"/>
                <a:gd name="connsiteY23" fmla="*/ 1677705 h 1714540"/>
                <a:gd name="connsiteX24" fmla="*/ 2278982 w 3428980"/>
                <a:gd name="connsiteY24" fmla="*/ 1647197 h 1714540"/>
                <a:gd name="connsiteX25" fmla="*/ 2241225 w 3428980"/>
                <a:gd name="connsiteY25" fmla="*/ 1649206 h 1714540"/>
                <a:gd name="connsiteX26" fmla="*/ 1962238 w 3428980"/>
                <a:gd name="connsiteY26" fmla="*/ 1617803 h 1714540"/>
                <a:gd name="connsiteX27" fmla="*/ 1857635 w 3428980"/>
                <a:gd name="connsiteY27" fmla="*/ 1610049 h 1714540"/>
                <a:gd name="connsiteX28" fmla="*/ 1652085 w 3428980"/>
                <a:gd name="connsiteY28" fmla="*/ 1612840 h 1714540"/>
                <a:gd name="connsiteX29" fmla="*/ 1608280 w 3428980"/>
                <a:gd name="connsiteY29" fmla="*/ 1611354 h 1714540"/>
                <a:gd name="connsiteX30" fmla="*/ 1515201 w 3428980"/>
                <a:gd name="connsiteY30" fmla="*/ 1611630 h 1714540"/>
                <a:gd name="connsiteX31" fmla="*/ 1325044 w 3428980"/>
                <a:gd name="connsiteY31" fmla="*/ 1626404 h 1714540"/>
                <a:gd name="connsiteX32" fmla="*/ 1053334 w 3428980"/>
                <a:gd name="connsiteY32" fmla="*/ 1656950 h 1714540"/>
                <a:gd name="connsiteX33" fmla="*/ 847642 w 3428980"/>
                <a:gd name="connsiteY33" fmla="*/ 1680572 h 1714540"/>
                <a:gd name="connsiteX34" fmla="*/ 795549 w 3428980"/>
                <a:gd name="connsiteY34" fmla="*/ 1681544 h 1714540"/>
                <a:gd name="connsiteX35" fmla="*/ 475195 w 3428980"/>
                <a:gd name="connsiteY35" fmla="*/ 1714234 h 1714540"/>
                <a:gd name="connsiteX36" fmla="*/ 288410 w 3428980"/>
                <a:gd name="connsiteY36" fmla="*/ 1688468 h 1714540"/>
                <a:gd name="connsiteX37" fmla="*/ 221030 w 3428980"/>
                <a:gd name="connsiteY37" fmla="*/ 1660246 h 1714540"/>
                <a:gd name="connsiteX38" fmla="*/ 144487 w 3428980"/>
                <a:gd name="connsiteY38" fmla="*/ 1608716 h 1714540"/>
                <a:gd name="connsiteX39" fmla="*/ 92776 w 3428980"/>
                <a:gd name="connsiteY39" fmla="*/ 1538821 h 1714540"/>
                <a:gd name="connsiteX40" fmla="*/ 69897 w 3428980"/>
                <a:gd name="connsiteY40" fmla="*/ 1486157 h 1714540"/>
                <a:gd name="connsiteX41" fmla="*/ 53876 w 3428980"/>
                <a:gd name="connsiteY41" fmla="*/ 1429998 h 1714540"/>
                <a:gd name="connsiteX42" fmla="*/ 69868 w 3428980"/>
                <a:gd name="connsiteY42" fmla="*/ 1138104 h 1714540"/>
                <a:gd name="connsiteX43" fmla="*/ 61686 w 3428980"/>
                <a:gd name="connsiteY43" fmla="*/ 891626 h 1714540"/>
                <a:gd name="connsiteX44" fmla="*/ 12337 w 3428980"/>
                <a:gd name="connsiteY44" fmla="*/ 613620 h 1714540"/>
                <a:gd name="connsiteX45" fmla="*/ 78 w 3428980"/>
                <a:gd name="connsiteY45" fmla="*/ 511217 h 1714540"/>
                <a:gd name="connsiteX46" fmla="*/ 24386 w 3428980"/>
                <a:gd name="connsiteY46" fmla="*/ 366808 h 1714540"/>
                <a:gd name="connsiteX47" fmla="*/ 57533 w 3428980"/>
                <a:gd name="connsiteY47" fmla="*/ 313706 h 1714540"/>
                <a:gd name="connsiteX48" fmla="*/ 102520 w 3428980"/>
                <a:gd name="connsiteY48" fmla="*/ 247507 h 1714540"/>
                <a:gd name="connsiteX49" fmla="*/ 185530 w 3428980"/>
                <a:gd name="connsiteY49" fmla="*/ 170288 h 1714540"/>
                <a:gd name="connsiteX50" fmla="*/ 447744 w 3428980"/>
                <a:gd name="connsiteY50" fmla="*/ 77410 h 1714540"/>
                <a:gd name="connsiteX51" fmla="*/ 666667 w 3428980"/>
                <a:gd name="connsiteY51" fmla="*/ 71885 h 1714540"/>
                <a:gd name="connsiteX52" fmla="*/ 1171511 w 3428980"/>
                <a:gd name="connsiteY52" fmla="*/ 100098 h 1714540"/>
                <a:gd name="connsiteX53" fmla="*/ 1272599 w 3428980"/>
                <a:gd name="connsiteY53" fmla="*/ 103680 h 1714540"/>
                <a:gd name="connsiteX54" fmla="*/ 1398187 w 3428980"/>
                <a:gd name="connsiteY54" fmla="*/ 106204 h 1714540"/>
                <a:gd name="connsiteX55" fmla="*/ 1638283 w 3428980"/>
                <a:gd name="connsiteY55" fmla="*/ 105947 h 1714540"/>
                <a:gd name="connsiteX56" fmla="*/ 1728933 w 3428980"/>
                <a:gd name="connsiteY56" fmla="*/ 101927 h 1714540"/>
                <a:gd name="connsiteX57" fmla="*/ 2187981 w 3428980"/>
                <a:gd name="connsiteY57" fmla="*/ 66466 h 1714540"/>
                <a:gd name="connsiteX58" fmla="*/ 2496848 w 3428980"/>
                <a:gd name="connsiteY58" fmla="*/ 59960 h 1714540"/>
                <a:gd name="connsiteX59" fmla="*/ 2609871 w 3428980"/>
                <a:gd name="connsiteY59" fmla="*/ 90183 h 1714540"/>
                <a:gd name="connsiteX60" fmla="*/ 2726105 w 3428980"/>
                <a:gd name="connsiteY60" fmla="*/ 210179 h 1714540"/>
                <a:gd name="connsiteX61" fmla="*/ 2787141 w 3428980"/>
                <a:gd name="connsiteY61" fmla="*/ 195434 h 1714540"/>
                <a:gd name="connsiteX62" fmla="*/ 3154892 w 3428980"/>
                <a:gd name="connsiteY62" fmla="*/ 81039 h 1714540"/>
                <a:gd name="connsiteX63" fmla="*/ 3383682 w 3428980"/>
                <a:gd name="connsiteY63" fmla="*/ 10554 h 1714540"/>
                <a:gd name="connsiteX64" fmla="*/ 3201384 w 3428980"/>
                <a:gd name="connsiteY64" fmla="*/ 100689 h 1714540"/>
                <a:gd name="connsiteX65" fmla="*/ 2908251 w 3428980"/>
                <a:gd name="connsiteY65" fmla="*/ 184376 h 1714540"/>
                <a:gd name="connsiteX66" fmla="*/ 2874524 w 3428980"/>
                <a:gd name="connsiteY66" fmla="*/ 196463 h 1714540"/>
                <a:gd name="connsiteX67" fmla="*/ 2765653 w 3428980"/>
                <a:gd name="connsiteY67" fmla="*/ 228410 h 1714540"/>
                <a:gd name="connsiteX68" fmla="*/ 2646724 w 3428980"/>
                <a:gd name="connsiteY68" fmla="*/ 264748 h 1714540"/>
                <a:gd name="connsiteX69" fmla="*/ 2604490 w 3428980"/>
                <a:gd name="connsiteY69" fmla="*/ 275177 h 1714540"/>
                <a:gd name="connsiteX70" fmla="*/ 2594965 w 3428980"/>
                <a:gd name="connsiteY70" fmla="*/ 255556 h 1714540"/>
                <a:gd name="connsiteX71" fmla="*/ 2692520 w 3428980"/>
                <a:gd name="connsiteY71" fmla="*/ 225257 h 1714540"/>
                <a:gd name="connsiteX72" fmla="*/ 2610834 w 3428980"/>
                <a:gd name="connsiteY72" fmla="*/ 144123 h 1714540"/>
                <a:gd name="connsiteX73" fmla="*/ 2456738 w 3428980"/>
                <a:gd name="connsiteY73" fmla="*/ 101775 h 1714540"/>
                <a:gd name="connsiteX74" fmla="*/ 2313215 w 3428980"/>
                <a:gd name="connsiteY74" fmla="*/ 100356 h 1714540"/>
                <a:gd name="connsiteX75" fmla="*/ 1780892 w 3428980"/>
                <a:gd name="connsiteY75" fmla="*/ 156782 h 1714540"/>
                <a:gd name="connsiteX76" fmla="*/ 1687128 w 3428980"/>
                <a:gd name="connsiteY76" fmla="*/ 165926 h 1714540"/>
                <a:gd name="connsiteX77" fmla="*/ 1536737 w 3428980"/>
                <a:gd name="connsiteY77" fmla="*/ 165335 h 1714540"/>
                <a:gd name="connsiteX78" fmla="*/ 1331607 w 3428980"/>
                <a:gd name="connsiteY78" fmla="*/ 165850 h 1714540"/>
                <a:gd name="connsiteX79" fmla="*/ 1092520 w 3428980"/>
                <a:gd name="connsiteY79" fmla="*/ 150257 h 1714540"/>
                <a:gd name="connsiteX80" fmla="*/ 972448 w 3428980"/>
                <a:gd name="connsiteY80" fmla="*/ 138741 h 1714540"/>
                <a:gd name="connsiteX81" fmla="*/ 611107 w 3428980"/>
                <a:gd name="connsiteY81" fmla="*/ 108147 h 1714540"/>
                <a:gd name="connsiteX82" fmla="*/ 527392 w 3428980"/>
                <a:gd name="connsiteY82" fmla="*/ 105328 h 1714540"/>
                <a:gd name="connsiteX83" fmla="*/ 450811 w 3428980"/>
                <a:gd name="connsiteY83" fmla="*/ 106499 h 1714540"/>
                <a:gd name="connsiteX84" fmla="*/ 340188 w 3428980"/>
                <a:gd name="connsiteY84" fmla="*/ 124559 h 1714540"/>
                <a:gd name="connsiteX85" fmla="*/ 195741 w 3428980"/>
                <a:gd name="connsiteY85" fmla="*/ 184538 h 1714540"/>
                <a:gd name="connsiteX86" fmla="*/ 72373 w 3428980"/>
                <a:gd name="connsiteY86" fmla="*/ 387773 h 1714540"/>
                <a:gd name="connsiteX87" fmla="*/ 65201 w 3428980"/>
                <a:gd name="connsiteY87" fmla="*/ 518713 h 1714540"/>
                <a:gd name="connsiteX88" fmla="*/ 107092 w 3428980"/>
                <a:gd name="connsiteY88" fmla="*/ 818103 h 1714540"/>
                <a:gd name="connsiteX89" fmla="*/ 113674 w 3428980"/>
                <a:gd name="connsiteY89" fmla="*/ 1130846 h 1714540"/>
                <a:gd name="connsiteX90" fmla="*/ 99043 w 3428980"/>
                <a:gd name="connsiteY90" fmla="*/ 1301668 h 1714540"/>
                <a:gd name="connsiteX91" fmla="*/ 128333 w 3428980"/>
                <a:gd name="connsiteY91" fmla="*/ 1465041 h 1714540"/>
                <a:gd name="connsiteX92" fmla="*/ 239804 w 3428980"/>
                <a:gd name="connsiteY92" fmla="*/ 1589123 h 1714540"/>
                <a:gd name="connsiteX93" fmla="*/ 418893 w 3428980"/>
                <a:gd name="connsiteY93" fmla="*/ 1654369 h 1714540"/>
                <a:gd name="connsiteX94" fmla="*/ 503027 w 3428980"/>
                <a:gd name="connsiteY94" fmla="*/ 1662532 h 1714540"/>
                <a:gd name="connsiteX95" fmla="*/ 597220 w 3428980"/>
                <a:gd name="connsiteY95" fmla="*/ 1659760 h 1714540"/>
                <a:gd name="connsiteX96" fmla="*/ 707748 w 3428980"/>
                <a:gd name="connsiteY96" fmla="*/ 1645273 h 1714540"/>
                <a:gd name="connsiteX97" fmla="*/ 1467624 w 3428980"/>
                <a:gd name="connsiteY97" fmla="*/ 1537316 h 1714540"/>
                <a:gd name="connsiteX98" fmla="*/ 1530584 w 3428980"/>
                <a:gd name="connsiteY98" fmla="*/ 1532497 h 1714540"/>
                <a:gd name="connsiteX99" fmla="*/ 1634740 w 3428980"/>
                <a:gd name="connsiteY99" fmla="*/ 1529487 h 1714540"/>
                <a:gd name="connsiteX100" fmla="*/ 1777482 w 3428980"/>
                <a:gd name="connsiteY100" fmla="*/ 1536907 h 1714540"/>
                <a:gd name="connsiteX101" fmla="*/ 1923728 w 3428980"/>
                <a:gd name="connsiteY101" fmla="*/ 1547489 h 1714540"/>
                <a:gd name="connsiteX102" fmla="*/ 2247150 w 3428980"/>
                <a:gd name="connsiteY102" fmla="*/ 1591799 h 1714540"/>
                <a:gd name="connsiteX103" fmla="*/ 2369803 w 3428980"/>
                <a:gd name="connsiteY103" fmla="*/ 1605992 h 1714540"/>
                <a:gd name="connsiteX104" fmla="*/ 2662954 w 3428980"/>
                <a:gd name="connsiteY104" fmla="*/ 1625899 h 1714540"/>
                <a:gd name="connsiteX105" fmla="*/ 2747584 w 3428980"/>
                <a:gd name="connsiteY105" fmla="*/ 1596390 h 1714540"/>
                <a:gd name="connsiteX106" fmla="*/ 2858007 w 3428980"/>
                <a:gd name="connsiteY106" fmla="*/ 1404642 h 1714540"/>
                <a:gd name="connsiteX107" fmla="*/ 2857550 w 3428980"/>
                <a:gd name="connsiteY107" fmla="*/ 1272293 h 1714540"/>
                <a:gd name="connsiteX108" fmla="*/ 2820250 w 3428980"/>
                <a:gd name="connsiteY108" fmla="*/ 984161 h 1714540"/>
                <a:gd name="connsiteX109" fmla="*/ 2793028 w 3428980"/>
                <a:gd name="connsiteY109" fmla="*/ 741617 h 1714540"/>
                <a:gd name="connsiteX110" fmla="*/ 2793028 w 3428980"/>
                <a:gd name="connsiteY110" fmla="*/ 566319 h 1714540"/>
                <a:gd name="connsiteX111" fmla="*/ 2752842 w 3428980"/>
                <a:gd name="connsiteY111" fmla="*/ 602838 h 1714540"/>
                <a:gd name="connsiteX112" fmla="*/ 2744488 w 3428980"/>
                <a:gd name="connsiteY112" fmla="*/ 554974 h 1714540"/>
                <a:gd name="connsiteX113" fmla="*/ 2776045 w 3428980"/>
                <a:gd name="connsiteY113" fmla="*/ 513807 h 1714540"/>
                <a:gd name="connsiteX114" fmla="*/ 3231759 w 3428980"/>
                <a:gd name="connsiteY114" fmla="*/ 132798 h 1714540"/>
                <a:gd name="connsiteX115" fmla="*/ 3289899 w 3428980"/>
                <a:gd name="connsiteY115" fmla="*/ 82372 h 1714540"/>
                <a:gd name="connsiteX116" fmla="*/ 3201384 w 3428980"/>
                <a:gd name="connsiteY116" fmla="*/ 100689 h 171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3428980" h="1714540">
                  <a:moveTo>
                    <a:pt x="3383682" y="10554"/>
                  </a:moveTo>
                  <a:cubicBezTo>
                    <a:pt x="3395903" y="6782"/>
                    <a:pt x="3407847" y="1258"/>
                    <a:pt x="3420630" y="10"/>
                  </a:cubicBezTo>
                  <a:cubicBezTo>
                    <a:pt x="3428069" y="-362"/>
                    <a:pt x="3431212" y="9963"/>
                    <a:pt x="3427269" y="15745"/>
                  </a:cubicBezTo>
                  <a:cubicBezTo>
                    <a:pt x="3419478" y="33490"/>
                    <a:pt x="3410952" y="51569"/>
                    <a:pt x="3397265" y="65218"/>
                  </a:cubicBezTo>
                  <a:cubicBezTo>
                    <a:pt x="3384759" y="77772"/>
                    <a:pt x="3374919" y="93145"/>
                    <a:pt x="3360632" y="103642"/>
                  </a:cubicBezTo>
                  <a:cubicBezTo>
                    <a:pt x="3344220" y="115948"/>
                    <a:pt x="3327161" y="127254"/>
                    <a:pt x="3310121" y="138560"/>
                  </a:cubicBezTo>
                  <a:cubicBezTo>
                    <a:pt x="3288108" y="154105"/>
                    <a:pt x="3268249" y="172736"/>
                    <a:pt x="3246389" y="188510"/>
                  </a:cubicBezTo>
                  <a:cubicBezTo>
                    <a:pt x="3236226" y="195939"/>
                    <a:pt x="3226739" y="204397"/>
                    <a:pt x="3217643" y="213255"/>
                  </a:cubicBezTo>
                  <a:cubicBezTo>
                    <a:pt x="3203822" y="226952"/>
                    <a:pt x="3187410" y="237335"/>
                    <a:pt x="3172904" y="250174"/>
                  </a:cubicBezTo>
                  <a:cubicBezTo>
                    <a:pt x="3158711" y="260928"/>
                    <a:pt x="3146376" y="274339"/>
                    <a:pt x="3131156" y="283588"/>
                  </a:cubicBezTo>
                  <a:cubicBezTo>
                    <a:pt x="3118192" y="291380"/>
                    <a:pt x="3109524" y="304819"/>
                    <a:pt x="3096647" y="312639"/>
                  </a:cubicBezTo>
                  <a:cubicBezTo>
                    <a:pt x="3081521" y="321964"/>
                    <a:pt x="3068272" y="333947"/>
                    <a:pt x="3055146" y="346015"/>
                  </a:cubicBezTo>
                  <a:cubicBezTo>
                    <a:pt x="3038191" y="359950"/>
                    <a:pt x="3026162" y="379133"/>
                    <a:pt x="3009264" y="393116"/>
                  </a:cubicBezTo>
                  <a:cubicBezTo>
                    <a:pt x="2992395" y="412547"/>
                    <a:pt x="2970717" y="425863"/>
                    <a:pt x="2951133" y="441894"/>
                  </a:cubicBezTo>
                  <a:cubicBezTo>
                    <a:pt x="2915786" y="470249"/>
                    <a:pt x="2881629" y="500263"/>
                    <a:pt x="2849559" y="532648"/>
                  </a:cubicBezTo>
                  <a:cubicBezTo>
                    <a:pt x="2842910" y="539639"/>
                    <a:pt x="2835919" y="547535"/>
                    <a:pt x="2835119" y="557937"/>
                  </a:cubicBezTo>
                  <a:cubicBezTo>
                    <a:pt x="2831994" y="586778"/>
                    <a:pt x="2831842" y="615868"/>
                    <a:pt x="2830280" y="644814"/>
                  </a:cubicBezTo>
                  <a:cubicBezTo>
                    <a:pt x="2825965" y="689610"/>
                    <a:pt x="2827918" y="734883"/>
                    <a:pt x="2835281" y="779183"/>
                  </a:cubicBezTo>
                  <a:cubicBezTo>
                    <a:pt x="2857436" y="948443"/>
                    <a:pt x="2911281" y="1112158"/>
                    <a:pt x="2920634" y="1283399"/>
                  </a:cubicBezTo>
                  <a:cubicBezTo>
                    <a:pt x="2924987" y="1317441"/>
                    <a:pt x="2918739" y="1351341"/>
                    <a:pt x="2914833" y="1385050"/>
                  </a:cubicBezTo>
                  <a:cubicBezTo>
                    <a:pt x="2909214" y="1425474"/>
                    <a:pt x="2893069" y="1463040"/>
                    <a:pt x="2880210" y="1501283"/>
                  </a:cubicBezTo>
                  <a:cubicBezTo>
                    <a:pt x="2872095" y="1529134"/>
                    <a:pt x="2860170" y="1556252"/>
                    <a:pt x="2841624" y="1578226"/>
                  </a:cubicBezTo>
                  <a:cubicBezTo>
                    <a:pt x="2800400" y="1627918"/>
                    <a:pt x="2742193" y="1663208"/>
                    <a:pt x="2679423" y="1670857"/>
                  </a:cubicBezTo>
                  <a:cubicBezTo>
                    <a:pt x="2651724" y="1674629"/>
                    <a:pt x="2623778" y="1677800"/>
                    <a:pt x="2595822" y="1677705"/>
                  </a:cubicBezTo>
                  <a:cubicBezTo>
                    <a:pt x="2489485" y="1676810"/>
                    <a:pt x="2384986" y="1652778"/>
                    <a:pt x="2278982" y="1647197"/>
                  </a:cubicBezTo>
                  <a:cubicBezTo>
                    <a:pt x="2266333" y="1647101"/>
                    <a:pt x="2253789" y="1652931"/>
                    <a:pt x="2241225" y="1649206"/>
                  </a:cubicBezTo>
                  <a:cubicBezTo>
                    <a:pt x="2149852" y="1626232"/>
                    <a:pt x="2055488" y="1625080"/>
                    <a:pt x="1962238" y="1617803"/>
                  </a:cubicBezTo>
                  <a:cubicBezTo>
                    <a:pt x="1927262" y="1616479"/>
                    <a:pt x="1892620" y="1610154"/>
                    <a:pt x="1857635" y="1610049"/>
                  </a:cubicBezTo>
                  <a:cubicBezTo>
                    <a:pt x="1789169" y="1604858"/>
                    <a:pt x="1720494" y="1608430"/>
                    <a:pt x="1652085" y="1612840"/>
                  </a:cubicBezTo>
                  <a:cubicBezTo>
                    <a:pt x="1637502" y="1613307"/>
                    <a:pt x="1622205" y="1618126"/>
                    <a:pt x="1608280" y="1611354"/>
                  </a:cubicBezTo>
                  <a:cubicBezTo>
                    <a:pt x="1578352" y="1597676"/>
                    <a:pt x="1546053" y="1609906"/>
                    <a:pt x="1515201" y="1611630"/>
                  </a:cubicBezTo>
                  <a:cubicBezTo>
                    <a:pt x="1451689" y="1614697"/>
                    <a:pt x="1388309" y="1619965"/>
                    <a:pt x="1325044" y="1626404"/>
                  </a:cubicBezTo>
                  <a:cubicBezTo>
                    <a:pt x="1234195" y="1633605"/>
                    <a:pt x="1143831" y="1646349"/>
                    <a:pt x="1053334" y="1656950"/>
                  </a:cubicBezTo>
                  <a:cubicBezTo>
                    <a:pt x="984068" y="1656579"/>
                    <a:pt x="916279" y="1673581"/>
                    <a:pt x="847642" y="1680572"/>
                  </a:cubicBezTo>
                  <a:cubicBezTo>
                    <a:pt x="830306" y="1681572"/>
                    <a:pt x="812894" y="1679696"/>
                    <a:pt x="795549" y="1681544"/>
                  </a:cubicBezTo>
                  <a:cubicBezTo>
                    <a:pt x="689174" y="1695679"/>
                    <a:pt x="582894" y="1717377"/>
                    <a:pt x="475195" y="1714234"/>
                  </a:cubicBezTo>
                  <a:cubicBezTo>
                    <a:pt x="412159" y="1716129"/>
                    <a:pt x="348855" y="1707423"/>
                    <a:pt x="288410" y="1688468"/>
                  </a:cubicBezTo>
                  <a:cubicBezTo>
                    <a:pt x="265254" y="1681068"/>
                    <a:pt x="242309" y="1672543"/>
                    <a:pt x="221030" y="1660246"/>
                  </a:cubicBezTo>
                  <a:cubicBezTo>
                    <a:pt x="194455" y="1644939"/>
                    <a:pt x="167442" y="1629832"/>
                    <a:pt x="144487" y="1608716"/>
                  </a:cubicBezTo>
                  <a:cubicBezTo>
                    <a:pt x="121856" y="1590313"/>
                    <a:pt x="109149" y="1562767"/>
                    <a:pt x="92776" y="1538821"/>
                  </a:cubicBezTo>
                  <a:cubicBezTo>
                    <a:pt x="81527" y="1523143"/>
                    <a:pt x="77040" y="1503922"/>
                    <a:pt x="69897" y="1486157"/>
                  </a:cubicBezTo>
                  <a:cubicBezTo>
                    <a:pt x="62724" y="1468060"/>
                    <a:pt x="57124" y="1449267"/>
                    <a:pt x="53876" y="1429998"/>
                  </a:cubicBezTo>
                  <a:cubicBezTo>
                    <a:pt x="41236" y="1332176"/>
                    <a:pt x="68544" y="1235650"/>
                    <a:pt x="69868" y="1138104"/>
                  </a:cubicBezTo>
                  <a:cubicBezTo>
                    <a:pt x="79374" y="1056104"/>
                    <a:pt x="72754" y="973093"/>
                    <a:pt x="61686" y="891626"/>
                  </a:cubicBezTo>
                  <a:cubicBezTo>
                    <a:pt x="48580" y="798281"/>
                    <a:pt x="28558" y="706317"/>
                    <a:pt x="12337" y="613620"/>
                  </a:cubicBezTo>
                  <a:cubicBezTo>
                    <a:pt x="6898" y="579682"/>
                    <a:pt x="-865" y="545802"/>
                    <a:pt x="78" y="511217"/>
                  </a:cubicBezTo>
                  <a:cubicBezTo>
                    <a:pt x="145" y="461963"/>
                    <a:pt x="12375" y="414023"/>
                    <a:pt x="24386" y="366808"/>
                  </a:cubicBezTo>
                  <a:cubicBezTo>
                    <a:pt x="31768" y="346910"/>
                    <a:pt x="46360" y="331270"/>
                    <a:pt x="57533" y="313706"/>
                  </a:cubicBezTo>
                  <a:cubicBezTo>
                    <a:pt x="73688" y="292484"/>
                    <a:pt x="84489" y="267196"/>
                    <a:pt x="102520" y="247507"/>
                  </a:cubicBezTo>
                  <a:cubicBezTo>
                    <a:pt x="128256" y="219580"/>
                    <a:pt x="153260" y="190157"/>
                    <a:pt x="185530" y="170288"/>
                  </a:cubicBezTo>
                  <a:cubicBezTo>
                    <a:pt x="261549" y="111586"/>
                    <a:pt x="356228" y="91126"/>
                    <a:pt x="447744" y="77410"/>
                  </a:cubicBezTo>
                  <a:cubicBezTo>
                    <a:pt x="520486" y="69609"/>
                    <a:pt x="593677" y="71114"/>
                    <a:pt x="666667" y="71885"/>
                  </a:cubicBezTo>
                  <a:cubicBezTo>
                    <a:pt x="835097" y="77153"/>
                    <a:pt x="1003185" y="91755"/>
                    <a:pt x="1171511" y="100098"/>
                  </a:cubicBezTo>
                  <a:cubicBezTo>
                    <a:pt x="1205248" y="100975"/>
                    <a:pt x="1238824" y="104890"/>
                    <a:pt x="1272599" y="103680"/>
                  </a:cubicBezTo>
                  <a:cubicBezTo>
                    <a:pt x="1314386" y="107233"/>
                    <a:pt x="1356286" y="105909"/>
                    <a:pt x="1398187" y="106204"/>
                  </a:cubicBezTo>
                  <a:cubicBezTo>
                    <a:pt x="1478158" y="110919"/>
                    <a:pt x="1558226" y="105137"/>
                    <a:pt x="1638283" y="105947"/>
                  </a:cubicBezTo>
                  <a:cubicBezTo>
                    <a:pt x="1668401" y="102804"/>
                    <a:pt x="1698767" y="104785"/>
                    <a:pt x="1728933" y="101927"/>
                  </a:cubicBezTo>
                  <a:cubicBezTo>
                    <a:pt x="1882171" y="93688"/>
                    <a:pt x="2034942" y="77848"/>
                    <a:pt x="2187981" y="66466"/>
                  </a:cubicBezTo>
                  <a:cubicBezTo>
                    <a:pt x="2290412" y="55379"/>
                    <a:pt x="2394178" y="46377"/>
                    <a:pt x="2496848" y="59960"/>
                  </a:cubicBezTo>
                  <a:cubicBezTo>
                    <a:pt x="2535081" y="67161"/>
                    <a:pt x="2574038" y="73676"/>
                    <a:pt x="2609871" y="90183"/>
                  </a:cubicBezTo>
                  <a:cubicBezTo>
                    <a:pt x="2660154" y="115510"/>
                    <a:pt x="2694234" y="163925"/>
                    <a:pt x="2726105" y="210179"/>
                  </a:cubicBezTo>
                  <a:cubicBezTo>
                    <a:pt x="2747031" y="209007"/>
                    <a:pt x="2766729" y="199892"/>
                    <a:pt x="2787141" y="195434"/>
                  </a:cubicBezTo>
                  <a:cubicBezTo>
                    <a:pt x="2909642" y="157048"/>
                    <a:pt x="3032058" y="118253"/>
                    <a:pt x="3154892" y="81039"/>
                  </a:cubicBezTo>
                  <a:cubicBezTo>
                    <a:pt x="3231301" y="58007"/>
                    <a:pt x="3307854" y="35576"/>
                    <a:pt x="3383682" y="10554"/>
                  </a:cubicBezTo>
                  <a:moveTo>
                    <a:pt x="3201384" y="100689"/>
                  </a:moveTo>
                  <a:cubicBezTo>
                    <a:pt x="3103209" y="126740"/>
                    <a:pt x="3007292" y="161801"/>
                    <a:pt x="2908251" y="184376"/>
                  </a:cubicBezTo>
                  <a:cubicBezTo>
                    <a:pt x="2896622" y="187233"/>
                    <a:pt x="2885630" y="192072"/>
                    <a:pt x="2874524" y="196463"/>
                  </a:cubicBezTo>
                  <a:cubicBezTo>
                    <a:pt x="2838938" y="209636"/>
                    <a:pt x="2802153" y="218637"/>
                    <a:pt x="2765653" y="228410"/>
                  </a:cubicBezTo>
                  <a:cubicBezTo>
                    <a:pt x="2726658" y="242716"/>
                    <a:pt x="2686719" y="253956"/>
                    <a:pt x="2646724" y="264748"/>
                  </a:cubicBezTo>
                  <a:cubicBezTo>
                    <a:pt x="2632731" y="268329"/>
                    <a:pt x="2619501" y="279273"/>
                    <a:pt x="2604490" y="275177"/>
                  </a:cubicBezTo>
                  <a:cubicBezTo>
                    <a:pt x="2597289" y="271920"/>
                    <a:pt x="2594965" y="263100"/>
                    <a:pt x="2594965" y="255556"/>
                  </a:cubicBezTo>
                  <a:cubicBezTo>
                    <a:pt x="2626912" y="243812"/>
                    <a:pt x="2661954" y="241659"/>
                    <a:pt x="2692520" y="225257"/>
                  </a:cubicBezTo>
                  <a:cubicBezTo>
                    <a:pt x="2673451" y="190824"/>
                    <a:pt x="2643371" y="163964"/>
                    <a:pt x="2610834" y="144123"/>
                  </a:cubicBezTo>
                  <a:cubicBezTo>
                    <a:pt x="2563932" y="116681"/>
                    <a:pt x="2510221" y="103280"/>
                    <a:pt x="2456738" y="101775"/>
                  </a:cubicBezTo>
                  <a:cubicBezTo>
                    <a:pt x="2408999" y="98260"/>
                    <a:pt x="2360964" y="97460"/>
                    <a:pt x="2313215" y="100356"/>
                  </a:cubicBezTo>
                  <a:cubicBezTo>
                    <a:pt x="2134774" y="107014"/>
                    <a:pt x="1958523" y="139846"/>
                    <a:pt x="1780892" y="156782"/>
                  </a:cubicBezTo>
                  <a:cubicBezTo>
                    <a:pt x="1749526" y="158172"/>
                    <a:pt x="1718379" y="163040"/>
                    <a:pt x="1687128" y="165926"/>
                  </a:cubicBezTo>
                  <a:cubicBezTo>
                    <a:pt x="1636988" y="165897"/>
                    <a:pt x="1586858" y="166583"/>
                    <a:pt x="1536737" y="165335"/>
                  </a:cubicBezTo>
                  <a:cubicBezTo>
                    <a:pt x="1468348" y="166983"/>
                    <a:pt x="1399968" y="166650"/>
                    <a:pt x="1331607" y="165850"/>
                  </a:cubicBezTo>
                  <a:cubicBezTo>
                    <a:pt x="1251797" y="162297"/>
                    <a:pt x="1172196" y="156191"/>
                    <a:pt x="1092520" y="150257"/>
                  </a:cubicBezTo>
                  <a:cubicBezTo>
                    <a:pt x="1052582" y="145390"/>
                    <a:pt x="1012319" y="144361"/>
                    <a:pt x="972448" y="138741"/>
                  </a:cubicBezTo>
                  <a:cubicBezTo>
                    <a:pt x="852033" y="128131"/>
                    <a:pt x="731732" y="115900"/>
                    <a:pt x="611107" y="108147"/>
                  </a:cubicBezTo>
                  <a:cubicBezTo>
                    <a:pt x="583285" y="104528"/>
                    <a:pt x="555253" y="107671"/>
                    <a:pt x="527392" y="105328"/>
                  </a:cubicBezTo>
                  <a:cubicBezTo>
                    <a:pt x="501865" y="102508"/>
                    <a:pt x="476376" y="107118"/>
                    <a:pt x="450811" y="106499"/>
                  </a:cubicBezTo>
                  <a:cubicBezTo>
                    <a:pt x="413797" y="111509"/>
                    <a:pt x="377021" y="118396"/>
                    <a:pt x="340188" y="124559"/>
                  </a:cubicBezTo>
                  <a:cubicBezTo>
                    <a:pt x="289000" y="134074"/>
                    <a:pt x="237394" y="150648"/>
                    <a:pt x="195741" y="184538"/>
                  </a:cubicBezTo>
                  <a:cubicBezTo>
                    <a:pt x="134286" y="234953"/>
                    <a:pt x="90309" y="308105"/>
                    <a:pt x="72373" y="387773"/>
                  </a:cubicBezTo>
                  <a:cubicBezTo>
                    <a:pt x="63182" y="430730"/>
                    <a:pt x="64639" y="474974"/>
                    <a:pt x="65201" y="518713"/>
                  </a:cubicBezTo>
                  <a:cubicBezTo>
                    <a:pt x="69725" y="619792"/>
                    <a:pt x="93757" y="718233"/>
                    <a:pt x="107092" y="818103"/>
                  </a:cubicBezTo>
                  <a:cubicBezTo>
                    <a:pt x="122513" y="921487"/>
                    <a:pt x="120532" y="1026729"/>
                    <a:pt x="113674" y="1130846"/>
                  </a:cubicBezTo>
                  <a:cubicBezTo>
                    <a:pt x="108902" y="1187777"/>
                    <a:pt x="101834" y="1244556"/>
                    <a:pt x="99043" y="1301668"/>
                  </a:cubicBezTo>
                  <a:cubicBezTo>
                    <a:pt x="96776" y="1357179"/>
                    <a:pt x="101482" y="1415872"/>
                    <a:pt x="128333" y="1465041"/>
                  </a:cubicBezTo>
                  <a:cubicBezTo>
                    <a:pt x="154136" y="1515866"/>
                    <a:pt x="194217" y="1557709"/>
                    <a:pt x="239804" y="1589123"/>
                  </a:cubicBezTo>
                  <a:cubicBezTo>
                    <a:pt x="293744" y="1624765"/>
                    <a:pt x="355304" y="1648187"/>
                    <a:pt x="418893" y="1654369"/>
                  </a:cubicBezTo>
                  <a:cubicBezTo>
                    <a:pt x="446991" y="1656636"/>
                    <a:pt x="474709" y="1663522"/>
                    <a:pt x="503027" y="1662532"/>
                  </a:cubicBezTo>
                  <a:cubicBezTo>
                    <a:pt x="534402" y="1661598"/>
                    <a:pt x="566016" y="1664580"/>
                    <a:pt x="597220" y="1659760"/>
                  </a:cubicBezTo>
                  <a:cubicBezTo>
                    <a:pt x="634101" y="1655331"/>
                    <a:pt x="671220" y="1652483"/>
                    <a:pt x="707748" y="1645273"/>
                  </a:cubicBezTo>
                  <a:cubicBezTo>
                    <a:pt x="960522" y="1605687"/>
                    <a:pt x="1212078" y="1553242"/>
                    <a:pt x="1467624" y="1537316"/>
                  </a:cubicBezTo>
                  <a:cubicBezTo>
                    <a:pt x="1488703" y="1537240"/>
                    <a:pt x="1509705" y="1535383"/>
                    <a:pt x="1530584" y="1532497"/>
                  </a:cubicBezTo>
                  <a:cubicBezTo>
                    <a:pt x="1565093" y="1527544"/>
                    <a:pt x="1599983" y="1529963"/>
                    <a:pt x="1634740" y="1529487"/>
                  </a:cubicBezTo>
                  <a:cubicBezTo>
                    <a:pt x="1682460" y="1528448"/>
                    <a:pt x="1729838" y="1535907"/>
                    <a:pt x="1777482" y="1536907"/>
                  </a:cubicBezTo>
                  <a:cubicBezTo>
                    <a:pt x="1826450" y="1536516"/>
                    <a:pt x="1874999" y="1543755"/>
                    <a:pt x="1923728" y="1547489"/>
                  </a:cubicBezTo>
                  <a:cubicBezTo>
                    <a:pt x="2031980" y="1558500"/>
                    <a:pt x="2139317" y="1577407"/>
                    <a:pt x="2247150" y="1591799"/>
                  </a:cubicBezTo>
                  <a:cubicBezTo>
                    <a:pt x="2288003" y="1596990"/>
                    <a:pt x="2328684" y="1603906"/>
                    <a:pt x="2369803" y="1605992"/>
                  </a:cubicBezTo>
                  <a:cubicBezTo>
                    <a:pt x="2467206" y="1615221"/>
                    <a:pt x="2564895" y="1641986"/>
                    <a:pt x="2662954" y="1625899"/>
                  </a:cubicBezTo>
                  <a:cubicBezTo>
                    <a:pt x="2692425" y="1621212"/>
                    <a:pt x="2722638" y="1614459"/>
                    <a:pt x="2747584" y="1596390"/>
                  </a:cubicBezTo>
                  <a:cubicBezTo>
                    <a:pt x="2810296" y="1554852"/>
                    <a:pt x="2846139" y="1479690"/>
                    <a:pt x="2858007" y="1404642"/>
                  </a:cubicBezTo>
                  <a:cubicBezTo>
                    <a:pt x="2863160" y="1360685"/>
                    <a:pt x="2859398" y="1316336"/>
                    <a:pt x="2857550" y="1272293"/>
                  </a:cubicBezTo>
                  <a:cubicBezTo>
                    <a:pt x="2851406" y="1175442"/>
                    <a:pt x="2834195" y="1079992"/>
                    <a:pt x="2820250" y="984161"/>
                  </a:cubicBezTo>
                  <a:cubicBezTo>
                    <a:pt x="2806982" y="903904"/>
                    <a:pt x="2797924" y="822855"/>
                    <a:pt x="2793028" y="741617"/>
                  </a:cubicBezTo>
                  <a:cubicBezTo>
                    <a:pt x="2793008" y="683171"/>
                    <a:pt x="2793504" y="624726"/>
                    <a:pt x="2793028" y="566319"/>
                  </a:cubicBezTo>
                  <a:cubicBezTo>
                    <a:pt x="2772987" y="568909"/>
                    <a:pt x="2769377" y="594284"/>
                    <a:pt x="2752842" y="602838"/>
                  </a:cubicBezTo>
                  <a:cubicBezTo>
                    <a:pt x="2746431" y="587912"/>
                    <a:pt x="2744955" y="571110"/>
                    <a:pt x="2744488" y="554974"/>
                  </a:cubicBezTo>
                  <a:cubicBezTo>
                    <a:pt x="2745555" y="535429"/>
                    <a:pt x="2763948" y="525695"/>
                    <a:pt x="2776045" y="513807"/>
                  </a:cubicBezTo>
                  <a:cubicBezTo>
                    <a:pt x="2924158" y="381867"/>
                    <a:pt x="3078663" y="258242"/>
                    <a:pt x="3231759" y="132798"/>
                  </a:cubicBezTo>
                  <a:cubicBezTo>
                    <a:pt x="3250923" y="115748"/>
                    <a:pt x="3272764" y="101765"/>
                    <a:pt x="3289899" y="82372"/>
                  </a:cubicBezTo>
                  <a:cubicBezTo>
                    <a:pt x="3259857" y="84878"/>
                    <a:pt x="3230625" y="93440"/>
                    <a:pt x="3201384" y="100689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FBDC3B2-154F-2E00-32F5-9FDF4F9E3AE8}"/>
              </a:ext>
            </a:extLst>
          </p:cNvPr>
          <p:cNvGrpSpPr/>
          <p:nvPr/>
        </p:nvGrpSpPr>
        <p:grpSpPr>
          <a:xfrm>
            <a:off x="8296779" y="3564503"/>
            <a:ext cx="2889095" cy="2397591"/>
            <a:chOff x="2168026" y="168693"/>
            <a:chExt cx="7855369" cy="6518984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2497D8F-829E-E6C6-85F6-11D96B23A394}"/>
                </a:ext>
              </a:extLst>
            </p:cNvPr>
            <p:cNvSpPr/>
            <p:nvPr/>
          </p:nvSpPr>
          <p:spPr>
            <a:xfrm>
              <a:off x="6172214" y="168693"/>
              <a:ext cx="2880660" cy="2382389"/>
            </a:xfrm>
            <a:custGeom>
              <a:avLst/>
              <a:gdLst>
                <a:gd name="connsiteX0" fmla="*/ 2853409 w 2880660"/>
                <a:gd name="connsiteY0" fmla="*/ 1268408 h 2382389"/>
                <a:gd name="connsiteX1" fmla="*/ 811783 w 2880660"/>
                <a:gd name="connsiteY1" fmla="*/ 2028903 h 2382389"/>
                <a:gd name="connsiteX2" fmla="*/ 0 w 2880660"/>
                <a:gd name="connsiteY2" fmla="*/ 2382390 h 2382389"/>
                <a:gd name="connsiteX3" fmla="*/ 413758 w 2880660"/>
                <a:gd name="connsiteY3" fmla="*/ 1814728 h 2382389"/>
                <a:gd name="connsiteX4" fmla="*/ 359307 w 2880660"/>
                <a:gd name="connsiteY4" fmla="*/ 364172 h 2382389"/>
                <a:gd name="connsiteX5" fmla="*/ 2853409 w 2880660"/>
                <a:gd name="connsiteY5" fmla="*/ 1268408 h 23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660" h="2382389">
                  <a:moveTo>
                    <a:pt x="2853409" y="1268408"/>
                  </a:moveTo>
                  <a:cubicBezTo>
                    <a:pt x="2690791" y="1926793"/>
                    <a:pt x="1699485" y="2341478"/>
                    <a:pt x="811783" y="2028903"/>
                  </a:cubicBezTo>
                  <a:cubicBezTo>
                    <a:pt x="795722" y="2021514"/>
                    <a:pt x="40996" y="2369066"/>
                    <a:pt x="0" y="2382390"/>
                  </a:cubicBezTo>
                  <a:cubicBezTo>
                    <a:pt x="29440" y="2339403"/>
                    <a:pt x="394301" y="1841257"/>
                    <a:pt x="413758" y="1814728"/>
                  </a:cubicBezTo>
                  <a:cubicBezTo>
                    <a:pt x="-160653" y="1371109"/>
                    <a:pt x="-94013" y="745749"/>
                    <a:pt x="359307" y="364172"/>
                  </a:cubicBezTo>
                  <a:cubicBezTo>
                    <a:pt x="1319258" y="-446134"/>
                    <a:pt x="3123553" y="201782"/>
                    <a:pt x="2853409" y="1268408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9C495A4-3F9E-E056-9960-666BAEB96395}"/>
                </a:ext>
              </a:extLst>
            </p:cNvPr>
            <p:cNvSpPr/>
            <p:nvPr/>
          </p:nvSpPr>
          <p:spPr>
            <a:xfrm>
              <a:off x="3832794" y="1022246"/>
              <a:ext cx="2293699" cy="1581768"/>
            </a:xfrm>
            <a:custGeom>
              <a:avLst/>
              <a:gdLst>
                <a:gd name="connsiteX0" fmla="*/ 966091 w 2293699"/>
                <a:gd name="connsiteY0" fmla="*/ 9448 h 1581768"/>
                <a:gd name="connsiteX1" fmla="*/ 1963284 w 2293699"/>
                <a:gd name="connsiteY1" fmla="*/ 1203018 h 1581768"/>
                <a:gd name="connsiteX2" fmla="*/ 2293700 w 2293699"/>
                <a:gd name="connsiteY2" fmla="*/ 1581769 h 1581768"/>
                <a:gd name="connsiteX3" fmla="*/ 1653240 w 2293699"/>
                <a:gd name="connsiteY3" fmla="*/ 1344227 h 1581768"/>
                <a:gd name="connsiteX4" fmla="*/ 90662 w 2293699"/>
                <a:gd name="connsiteY4" fmla="*/ 437293 h 1581768"/>
                <a:gd name="connsiteX5" fmla="*/ 966091 w 2293699"/>
                <a:gd name="connsiteY5" fmla="*/ 9448 h 158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3699" h="1581768">
                  <a:moveTo>
                    <a:pt x="966091" y="9448"/>
                  </a:moveTo>
                  <a:cubicBezTo>
                    <a:pt x="2046331" y="-96235"/>
                    <a:pt x="2733101" y="709166"/>
                    <a:pt x="1963284" y="1203018"/>
                  </a:cubicBezTo>
                  <a:cubicBezTo>
                    <a:pt x="2072607" y="1329971"/>
                    <a:pt x="2183913" y="1455195"/>
                    <a:pt x="2293700" y="1581769"/>
                  </a:cubicBezTo>
                  <a:cubicBezTo>
                    <a:pt x="1922204" y="1443803"/>
                    <a:pt x="1675636" y="1350693"/>
                    <a:pt x="1653240" y="1344227"/>
                  </a:cubicBezTo>
                  <a:cubicBezTo>
                    <a:pt x="684685" y="1625696"/>
                    <a:pt x="-308881" y="1033454"/>
                    <a:pt x="90662" y="437293"/>
                  </a:cubicBezTo>
                  <a:cubicBezTo>
                    <a:pt x="269945" y="170324"/>
                    <a:pt x="644701" y="41709"/>
                    <a:pt x="966091" y="9448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1685983-0CD0-71AA-8AA2-1728E8DC7F8C}"/>
                </a:ext>
              </a:extLst>
            </p:cNvPr>
            <p:cNvSpPr/>
            <p:nvPr/>
          </p:nvSpPr>
          <p:spPr>
            <a:xfrm>
              <a:off x="2168026" y="2188970"/>
              <a:ext cx="2618711" cy="2297999"/>
            </a:xfrm>
            <a:custGeom>
              <a:avLst/>
              <a:gdLst>
                <a:gd name="connsiteX0" fmla="*/ 1860873 w 2618711"/>
                <a:gd name="connsiteY0" fmla="*/ 96902 h 2297999"/>
                <a:gd name="connsiteX1" fmla="*/ 2248312 w 2618711"/>
                <a:gd name="connsiteY1" fmla="*/ 1745691 h 2297999"/>
                <a:gd name="connsiteX2" fmla="*/ 2618712 w 2618711"/>
                <a:gd name="connsiteY2" fmla="*/ 2298000 h 2297999"/>
                <a:gd name="connsiteX3" fmla="*/ 1881920 w 2618711"/>
                <a:gd name="connsiteY3" fmla="*/ 1956787 h 2297999"/>
                <a:gd name="connsiteX4" fmla="*/ 40171 w 2618711"/>
                <a:gd name="connsiteY4" fmla="*/ 1279634 h 2297999"/>
                <a:gd name="connsiteX5" fmla="*/ 1860873 w 2618711"/>
                <a:gd name="connsiteY5" fmla="*/ 96902 h 229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8711" h="2297999">
                  <a:moveTo>
                    <a:pt x="1860873" y="96902"/>
                  </a:moveTo>
                  <a:cubicBezTo>
                    <a:pt x="2654689" y="385377"/>
                    <a:pt x="2890079" y="1225815"/>
                    <a:pt x="2248312" y="1745691"/>
                  </a:cubicBezTo>
                  <a:cubicBezTo>
                    <a:pt x="2234693" y="1751815"/>
                    <a:pt x="2555530" y="2196902"/>
                    <a:pt x="2618712" y="2298000"/>
                  </a:cubicBezTo>
                  <a:cubicBezTo>
                    <a:pt x="2474934" y="2235169"/>
                    <a:pt x="1896513" y="1949423"/>
                    <a:pt x="1881920" y="1956787"/>
                  </a:cubicBezTo>
                  <a:cubicBezTo>
                    <a:pt x="1099028" y="2249071"/>
                    <a:pt x="227648" y="1884833"/>
                    <a:pt x="40171" y="1279634"/>
                  </a:cubicBezTo>
                  <a:cubicBezTo>
                    <a:pt x="-225781" y="429511"/>
                    <a:pt x="879496" y="-261772"/>
                    <a:pt x="1860873" y="96902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E99C0E7-80F6-4A4C-6AF5-5B79859C3F10}"/>
                </a:ext>
              </a:extLst>
            </p:cNvPr>
            <p:cNvSpPr/>
            <p:nvPr/>
          </p:nvSpPr>
          <p:spPr>
            <a:xfrm>
              <a:off x="7413866" y="2294784"/>
              <a:ext cx="2609529" cy="1806518"/>
            </a:xfrm>
            <a:custGeom>
              <a:avLst/>
              <a:gdLst>
                <a:gd name="connsiteX0" fmla="*/ 728146 w 2609529"/>
                <a:gd name="connsiteY0" fmla="*/ 88433 h 1806518"/>
                <a:gd name="connsiteX1" fmla="*/ 2266346 w 2609529"/>
                <a:gd name="connsiteY1" fmla="*/ 1353283 h 1806518"/>
                <a:gd name="connsiteX2" fmla="*/ 728990 w 2609529"/>
                <a:gd name="connsiteY2" fmla="*/ 1536248 h 1806518"/>
                <a:gd name="connsiteX3" fmla="*/ 0 w 2609529"/>
                <a:gd name="connsiteY3" fmla="*/ 1806519 h 1806518"/>
                <a:gd name="connsiteX4" fmla="*/ 374870 w 2609529"/>
                <a:gd name="connsiteY4" fmla="*/ 1376354 h 1806518"/>
                <a:gd name="connsiteX5" fmla="*/ 133111 w 2609529"/>
                <a:gd name="connsiteY5" fmla="*/ 1162980 h 1806518"/>
                <a:gd name="connsiteX6" fmla="*/ 286467 w 2609529"/>
                <a:gd name="connsiteY6" fmla="*/ 309695 h 1806518"/>
                <a:gd name="connsiteX7" fmla="*/ 728146 w 2609529"/>
                <a:gd name="connsiteY7" fmla="*/ 88433 h 180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9529" h="1806518">
                  <a:moveTo>
                    <a:pt x="728146" y="88433"/>
                  </a:moveTo>
                  <a:cubicBezTo>
                    <a:pt x="2006408" y="-303451"/>
                    <a:pt x="3223429" y="695531"/>
                    <a:pt x="2266346" y="1353283"/>
                  </a:cubicBezTo>
                  <a:cubicBezTo>
                    <a:pt x="1856772" y="1629240"/>
                    <a:pt x="1240640" y="1685209"/>
                    <a:pt x="728990" y="1536248"/>
                  </a:cubicBezTo>
                  <a:cubicBezTo>
                    <a:pt x="713359" y="1538913"/>
                    <a:pt x="759694" y="1523830"/>
                    <a:pt x="0" y="1806519"/>
                  </a:cubicBezTo>
                  <a:cubicBezTo>
                    <a:pt x="124591" y="1662821"/>
                    <a:pt x="250743" y="1520389"/>
                    <a:pt x="374870" y="1376354"/>
                  </a:cubicBezTo>
                  <a:cubicBezTo>
                    <a:pt x="363803" y="1364481"/>
                    <a:pt x="237188" y="1293919"/>
                    <a:pt x="133111" y="1162980"/>
                  </a:cubicBezTo>
                  <a:cubicBezTo>
                    <a:pt x="-96138" y="872165"/>
                    <a:pt x="-5601" y="536903"/>
                    <a:pt x="286467" y="309695"/>
                  </a:cubicBezTo>
                  <a:cubicBezTo>
                    <a:pt x="417301" y="207710"/>
                    <a:pt x="570066" y="136811"/>
                    <a:pt x="728146" y="88433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1529D86-0F07-03EA-6C50-B238123BC9FA}"/>
                </a:ext>
              </a:extLst>
            </p:cNvPr>
            <p:cNvSpPr/>
            <p:nvPr/>
          </p:nvSpPr>
          <p:spPr>
            <a:xfrm>
              <a:off x="5513793" y="2831480"/>
              <a:ext cx="1326159" cy="1326171"/>
            </a:xfrm>
            <a:custGeom>
              <a:avLst/>
              <a:gdLst>
                <a:gd name="connsiteX0" fmla="*/ 327668 w 1326159"/>
                <a:gd name="connsiteY0" fmla="*/ 81989 h 1326171"/>
                <a:gd name="connsiteX1" fmla="*/ 1323849 w 1326159"/>
                <a:gd name="connsiteY1" fmla="*/ 645981 h 1326171"/>
                <a:gd name="connsiteX2" fmla="*/ 368579 w 1326159"/>
                <a:gd name="connsiteY2" fmla="*/ 1128867 h 1326171"/>
                <a:gd name="connsiteX3" fmla="*/ 289 w 1326159"/>
                <a:gd name="connsiteY3" fmla="*/ 1326172 h 1326171"/>
                <a:gd name="connsiteX4" fmla="*/ 189791 w 1326159"/>
                <a:gd name="connsiteY4" fmla="*/ 1011699 h 1326171"/>
                <a:gd name="connsiteX5" fmla="*/ 5941 w 1326159"/>
                <a:gd name="connsiteY5" fmla="*/ 679976 h 1326171"/>
                <a:gd name="connsiteX6" fmla="*/ 327668 w 1326159"/>
                <a:gd name="connsiteY6" fmla="*/ 81989 h 132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6159" h="1326171">
                  <a:moveTo>
                    <a:pt x="327668" y="81989"/>
                  </a:moveTo>
                  <a:cubicBezTo>
                    <a:pt x="781325" y="-157569"/>
                    <a:pt x="1367587" y="157178"/>
                    <a:pt x="1323849" y="645981"/>
                  </a:cubicBezTo>
                  <a:cubicBezTo>
                    <a:pt x="1288990" y="1048608"/>
                    <a:pt x="803088" y="1315205"/>
                    <a:pt x="368579" y="1128867"/>
                  </a:cubicBezTo>
                  <a:cubicBezTo>
                    <a:pt x="-1183" y="1328479"/>
                    <a:pt x="22335" y="1315973"/>
                    <a:pt x="289" y="1326172"/>
                  </a:cubicBezTo>
                  <a:cubicBezTo>
                    <a:pt x="27101" y="1278562"/>
                    <a:pt x="179550" y="1027920"/>
                    <a:pt x="189791" y="1011699"/>
                  </a:cubicBezTo>
                  <a:cubicBezTo>
                    <a:pt x="166901" y="986894"/>
                    <a:pt x="35768" y="873472"/>
                    <a:pt x="5941" y="679976"/>
                  </a:cubicBezTo>
                  <a:cubicBezTo>
                    <a:pt x="-30922" y="426542"/>
                    <a:pt x="107094" y="196499"/>
                    <a:pt x="327668" y="81989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3738DFF-80ED-5EBC-E39A-A65C1F6AB5DE}"/>
                </a:ext>
              </a:extLst>
            </p:cNvPr>
            <p:cNvSpPr/>
            <p:nvPr/>
          </p:nvSpPr>
          <p:spPr>
            <a:xfrm>
              <a:off x="8406528" y="4365163"/>
              <a:ext cx="612180" cy="612990"/>
            </a:xfrm>
            <a:custGeom>
              <a:avLst/>
              <a:gdLst>
                <a:gd name="connsiteX0" fmla="*/ 504794 w 612180"/>
                <a:gd name="connsiteY0" fmla="*/ 73135 h 612990"/>
                <a:gd name="connsiteX1" fmla="*/ 203903 w 612180"/>
                <a:gd name="connsiteY1" fmla="*/ 594191 h 612990"/>
                <a:gd name="connsiteX2" fmla="*/ 18703 w 612180"/>
                <a:gd name="connsiteY2" fmla="*/ 200510 h 612990"/>
                <a:gd name="connsiteX3" fmla="*/ 504794 w 612180"/>
                <a:gd name="connsiteY3" fmla="*/ 73135 h 612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180" h="612990">
                  <a:moveTo>
                    <a:pt x="504794" y="73135"/>
                  </a:moveTo>
                  <a:cubicBezTo>
                    <a:pt x="763851" y="315881"/>
                    <a:pt x="510994" y="702797"/>
                    <a:pt x="203903" y="594191"/>
                  </a:cubicBezTo>
                  <a:cubicBezTo>
                    <a:pt x="46628" y="540432"/>
                    <a:pt x="-40632" y="361905"/>
                    <a:pt x="18703" y="200510"/>
                  </a:cubicBezTo>
                  <a:cubicBezTo>
                    <a:pt x="89742" y="-190"/>
                    <a:pt x="347014" y="-64375"/>
                    <a:pt x="504794" y="73135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F709775-918D-FC4C-DE22-D5CFE38D7C92}"/>
                </a:ext>
              </a:extLst>
            </p:cNvPr>
            <p:cNvSpPr/>
            <p:nvPr/>
          </p:nvSpPr>
          <p:spPr>
            <a:xfrm>
              <a:off x="6119668" y="4368810"/>
              <a:ext cx="612260" cy="613287"/>
            </a:xfrm>
            <a:custGeom>
              <a:avLst/>
              <a:gdLst>
                <a:gd name="connsiteX0" fmla="*/ 266088 w 612260"/>
                <a:gd name="connsiteY0" fmla="*/ 2848 h 613287"/>
                <a:gd name="connsiteX1" fmla="*/ 464321 w 612260"/>
                <a:gd name="connsiteY1" fmla="*/ 568991 h 613287"/>
                <a:gd name="connsiteX2" fmla="*/ 19605 w 612260"/>
                <a:gd name="connsiteY2" fmla="*/ 200996 h 613287"/>
                <a:gd name="connsiteX3" fmla="*/ 266088 w 612260"/>
                <a:gd name="connsiteY3" fmla="*/ 2848 h 61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260" h="613287">
                  <a:moveTo>
                    <a:pt x="266088" y="2848"/>
                  </a:moveTo>
                  <a:cubicBezTo>
                    <a:pt x="597917" y="-39270"/>
                    <a:pt x="744419" y="397027"/>
                    <a:pt x="464321" y="568991"/>
                  </a:cubicBezTo>
                  <a:cubicBezTo>
                    <a:pt x="216472" y="716514"/>
                    <a:pt x="-79426" y="470398"/>
                    <a:pt x="19605" y="200996"/>
                  </a:cubicBezTo>
                  <a:cubicBezTo>
                    <a:pt x="56764" y="95975"/>
                    <a:pt x="155627" y="16850"/>
                    <a:pt x="266088" y="2848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57C4227-2A83-5FBD-FC45-C79994C20B53}"/>
                </a:ext>
              </a:extLst>
            </p:cNvPr>
            <p:cNvSpPr/>
            <p:nvPr/>
          </p:nvSpPr>
          <p:spPr>
            <a:xfrm>
              <a:off x="7259020" y="4369532"/>
              <a:ext cx="613045" cy="612874"/>
            </a:xfrm>
            <a:custGeom>
              <a:avLst/>
              <a:gdLst>
                <a:gd name="connsiteX0" fmla="*/ 553589 w 613045"/>
                <a:gd name="connsiteY0" fmla="*/ 125705 h 612874"/>
                <a:gd name="connsiteX1" fmla="*/ 203898 w 613045"/>
                <a:gd name="connsiteY1" fmla="*/ 594209 h 612874"/>
                <a:gd name="connsiteX2" fmla="*/ 18699 w 613045"/>
                <a:gd name="connsiteY2" fmla="*/ 200570 h 612874"/>
                <a:gd name="connsiteX3" fmla="*/ 553589 w 613045"/>
                <a:gd name="connsiteY3" fmla="*/ 125705 h 61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045" h="612874">
                  <a:moveTo>
                    <a:pt x="553589" y="125705"/>
                  </a:moveTo>
                  <a:cubicBezTo>
                    <a:pt x="728405" y="363268"/>
                    <a:pt x="489429" y="695392"/>
                    <a:pt x="203898" y="594209"/>
                  </a:cubicBezTo>
                  <a:cubicBezTo>
                    <a:pt x="46649" y="540458"/>
                    <a:pt x="-40632" y="361956"/>
                    <a:pt x="18699" y="200570"/>
                  </a:cubicBezTo>
                  <a:cubicBezTo>
                    <a:pt x="98532" y="-25057"/>
                    <a:pt x="409904" y="-74683"/>
                    <a:pt x="553589" y="125705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547C16B-2183-B904-8808-5E6B032FDE29}"/>
                </a:ext>
              </a:extLst>
            </p:cNvPr>
            <p:cNvSpPr/>
            <p:nvPr/>
          </p:nvSpPr>
          <p:spPr>
            <a:xfrm>
              <a:off x="4973172" y="4373468"/>
              <a:ext cx="612394" cy="612951"/>
            </a:xfrm>
            <a:custGeom>
              <a:avLst/>
              <a:gdLst>
                <a:gd name="connsiteX0" fmla="*/ 504764 w 612394"/>
                <a:gd name="connsiteY0" fmla="*/ 73266 h 612951"/>
                <a:gd name="connsiteX1" fmla="*/ 200751 w 612394"/>
                <a:gd name="connsiteY1" fmla="*/ 593225 h 612951"/>
                <a:gd name="connsiteX2" fmla="*/ 18714 w 612394"/>
                <a:gd name="connsiteY2" fmla="*/ 200683 h 612951"/>
                <a:gd name="connsiteX3" fmla="*/ 504764 w 612394"/>
                <a:gd name="connsiteY3" fmla="*/ 73266 h 612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394" h="612951">
                  <a:moveTo>
                    <a:pt x="504764" y="73266"/>
                  </a:moveTo>
                  <a:cubicBezTo>
                    <a:pt x="766814" y="318226"/>
                    <a:pt x="505413" y="704699"/>
                    <a:pt x="200751" y="593225"/>
                  </a:cubicBezTo>
                  <a:cubicBezTo>
                    <a:pt x="46024" y="538281"/>
                    <a:pt x="-40401" y="361483"/>
                    <a:pt x="18714" y="200683"/>
                  </a:cubicBezTo>
                  <a:cubicBezTo>
                    <a:pt x="89437" y="797"/>
                    <a:pt x="346304" y="-65029"/>
                    <a:pt x="504764" y="73266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40CA4D8-72DF-5BA9-5C13-6CD0085C5647}"/>
                </a:ext>
              </a:extLst>
            </p:cNvPr>
            <p:cNvSpPr/>
            <p:nvPr/>
          </p:nvSpPr>
          <p:spPr>
            <a:xfrm>
              <a:off x="3787115" y="4377686"/>
              <a:ext cx="613115" cy="612973"/>
            </a:xfrm>
            <a:custGeom>
              <a:avLst/>
              <a:gdLst>
                <a:gd name="connsiteX0" fmla="*/ 505644 w 613115"/>
                <a:gd name="connsiteY0" fmla="*/ 73266 h 612973"/>
                <a:gd name="connsiteX1" fmla="*/ 464310 w 613115"/>
                <a:gd name="connsiteY1" fmla="*/ 568678 h 612973"/>
                <a:gd name="connsiteX2" fmla="*/ 19595 w 613115"/>
                <a:gd name="connsiteY2" fmla="*/ 200683 h 612973"/>
                <a:gd name="connsiteX3" fmla="*/ 505644 w 613115"/>
                <a:gd name="connsiteY3" fmla="*/ 73266 h 61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115" h="612973">
                  <a:moveTo>
                    <a:pt x="505644" y="73266"/>
                  </a:moveTo>
                  <a:cubicBezTo>
                    <a:pt x="675520" y="232062"/>
                    <a:pt x="630678" y="466542"/>
                    <a:pt x="464310" y="568678"/>
                  </a:cubicBezTo>
                  <a:cubicBezTo>
                    <a:pt x="216422" y="716222"/>
                    <a:pt x="-79395" y="469996"/>
                    <a:pt x="19595" y="200683"/>
                  </a:cubicBezTo>
                  <a:cubicBezTo>
                    <a:pt x="90317" y="797"/>
                    <a:pt x="347184" y="-65029"/>
                    <a:pt x="505644" y="73266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ED1174D-C6A6-B1F7-6BDC-EC87DFABEB5F}"/>
                </a:ext>
              </a:extLst>
            </p:cNvPr>
            <p:cNvSpPr/>
            <p:nvPr/>
          </p:nvSpPr>
          <p:spPr>
            <a:xfrm>
              <a:off x="2640788" y="4381972"/>
              <a:ext cx="612188" cy="613093"/>
            </a:xfrm>
            <a:custGeom>
              <a:avLst/>
              <a:gdLst>
                <a:gd name="connsiteX0" fmla="*/ 504753 w 612188"/>
                <a:gd name="connsiteY0" fmla="*/ 73197 h 613093"/>
                <a:gd name="connsiteX1" fmla="*/ 203904 w 612188"/>
                <a:gd name="connsiteY1" fmla="*/ 594253 h 613093"/>
                <a:gd name="connsiteX2" fmla="*/ 18704 w 612188"/>
                <a:gd name="connsiteY2" fmla="*/ 200572 h 613093"/>
                <a:gd name="connsiteX3" fmla="*/ 504753 w 612188"/>
                <a:gd name="connsiteY3" fmla="*/ 73197 h 613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188" h="613093">
                  <a:moveTo>
                    <a:pt x="504753" y="73197"/>
                  </a:moveTo>
                  <a:cubicBezTo>
                    <a:pt x="763944" y="315484"/>
                    <a:pt x="510890" y="703070"/>
                    <a:pt x="203904" y="594253"/>
                  </a:cubicBezTo>
                  <a:cubicBezTo>
                    <a:pt x="46621" y="540490"/>
                    <a:pt x="-40631" y="361967"/>
                    <a:pt x="18704" y="200572"/>
                  </a:cubicBezTo>
                  <a:cubicBezTo>
                    <a:pt x="89587" y="323"/>
                    <a:pt x="346623" y="-64709"/>
                    <a:pt x="504753" y="73197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5F8EF37-F62E-5F90-4E60-E064E16174D9}"/>
                </a:ext>
              </a:extLst>
            </p:cNvPr>
            <p:cNvSpPr/>
            <p:nvPr/>
          </p:nvSpPr>
          <p:spPr>
            <a:xfrm>
              <a:off x="8404569" y="4937255"/>
              <a:ext cx="615548" cy="1733779"/>
            </a:xfrm>
            <a:custGeom>
              <a:avLst/>
              <a:gdLst>
                <a:gd name="connsiteX0" fmla="*/ 13281 w 615548"/>
                <a:gd name="connsiteY0" fmla="*/ 842 h 1733779"/>
                <a:gd name="connsiteX1" fmla="*/ 121592 w 615548"/>
                <a:gd name="connsiteY1" fmla="*/ 1138 h 1733779"/>
                <a:gd name="connsiteX2" fmla="*/ 473771 w 615548"/>
                <a:gd name="connsiteY2" fmla="*/ 9025 h 1733779"/>
                <a:gd name="connsiteX3" fmla="*/ 497558 w 615548"/>
                <a:gd name="connsiteY3" fmla="*/ 716 h 1733779"/>
                <a:gd name="connsiteX4" fmla="*/ 615106 w 615548"/>
                <a:gd name="connsiteY4" fmla="*/ 20328 h 1733779"/>
                <a:gd name="connsiteX5" fmla="*/ 611521 w 615548"/>
                <a:gd name="connsiteY5" fmla="*/ 1691048 h 1733779"/>
                <a:gd name="connsiteX6" fmla="*/ 371196 w 615548"/>
                <a:gd name="connsiteY6" fmla="*/ 1733099 h 1733779"/>
                <a:gd name="connsiteX7" fmla="*/ 316492 w 615548"/>
                <a:gd name="connsiteY7" fmla="*/ 1691006 h 1733779"/>
                <a:gd name="connsiteX8" fmla="*/ 316155 w 615548"/>
                <a:gd name="connsiteY8" fmla="*/ 1070243 h 1733779"/>
                <a:gd name="connsiteX9" fmla="*/ 299790 w 615548"/>
                <a:gd name="connsiteY9" fmla="*/ 1070285 h 1733779"/>
                <a:gd name="connsiteX10" fmla="*/ 298271 w 615548"/>
                <a:gd name="connsiteY10" fmla="*/ 1706569 h 1733779"/>
                <a:gd name="connsiteX11" fmla="*/ 46137 w 615548"/>
                <a:gd name="connsiteY11" fmla="*/ 1733057 h 1733779"/>
                <a:gd name="connsiteX12" fmla="*/ 4255 w 615548"/>
                <a:gd name="connsiteY12" fmla="*/ 1691133 h 1733779"/>
                <a:gd name="connsiteX13" fmla="*/ 13281 w 615548"/>
                <a:gd name="connsiteY13" fmla="*/ 842 h 173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5548" h="1733779">
                  <a:moveTo>
                    <a:pt x="13281" y="842"/>
                  </a:moveTo>
                  <a:cubicBezTo>
                    <a:pt x="49342" y="758"/>
                    <a:pt x="85530" y="168"/>
                    <a:pt x="121592" y="1138"/>
                  </a:cubicBezTo>
                  <a:cubicBezTo>
                    <a:pt x="132389" y="4478"/>
                    <a:pt x="292628" y="105441"/>
                    <a:pt x="473771" y="9025"/>
                  </a:cubicBezTo>
                  <a:cubicBezTo>
                    <a:pt x="481152" y="5102"/>
                    <a:pt x="488701" y="-1"/>
                    <a:pt x="497558" y="716"/>
                  </a:cubicBezTo>
                  <a:cubicBezTo>
                    <a:pt x="594882" y="960"/>
                    <a:pt x="619290" y="-4687"/>
                    <a:pt x="615106" y="20328"/>
                  </a:cubicBezTo>
                  <a:cubicBezTo>
                    <a:pt x="614693" y="1556208"/>
                    <a:pt x="613575" y="263990"/>
                    <a:pt x="611521" y="1691048"/>
                  </a:cubicBezTo>
                  <a:cubicBezTo>
                    <a:pt x="611213" y="1745410"/>
                    <a:pt x="559517" y="1731421"/>
                    <a:pt x="371196" y="1733099"/>
                  </a:cubicBezTo>
                  <a:cubicBezTo>
                    <a:pt x="317829" y="1733892"/>
                    <a:pt x="317787" y="1711141"/>
                    <a:pt x="316492" y="1691006"/>
                  </a:cubicBezTo>
                  <a:cubicBezTo>
                    <a:pt x="316155" y="1484085"/>
                    <a:pt x="316787" y="1277164"/>
                    <a:pt x="316155" y="1070243"/>
                  </a:cubicBezTo>
                  <a:cubicBezTo>
                    <a:pt x="310629" y="1070159"/>
                    <a:pt x="305146" y="1070159"/>
                    <a:pt x="299790" y="1070285"/>
                  </a:cubicBezTo>
                  <a:cubicBezTo>
                    <a:pt x="298575" y="1469623"/>
                    <a:pt x="301089" y="1683204"/>
                    <a:pt x="298271" y="1706569"/>
                  </a:cubicBezTo>
                  <a:cubicBezTo>
                    <a:pt x="276719" y="1740965"/>
                    <a:pt x="266120" y="1732918"/>
                    <a:pt x="46137" y="1733057"/>
                  </a:cubicBezTo>
                  <a:cubicBezTo>
                    <a:pt x="24036" y="1734406"/>
                    <a:pt x="2863" y="1713234"/>
                    <a:pt x="4255" y="1691133"/>
                  </a:cubicBezTo>
                  <a:cubicBezTo>
                    <a:pt x="4959" y="-55000"/>
                    <a:pt x="-10406" y="-2701"/>
                    <a:pt x="13281" y="842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EA1B86-68A1-53F8-04E5-9D59B5C2F181}"/>
                </a:ext>
              </a:extLst>
            </p:cNvPr>
            <p:cNvSpPr/>
            <p:nvPr/>
          </p:nvSpPr>
          <p:spPr>
            <a:xfrm>
              <a:off x="9029203" y="4937253"/>
              <a:ext cx="109036" cy="732574"/>
            </a:xfrm>
            <a:custGeom>
              <a:avLst/>
              <a:gdLst>
                <a:gd name="connsiteX0" fmla="*/ 8651 w 109036"/>
                <a:gd name="connsiteY0" fmla="*/ 0 h 732574"/>
                <a:gd name="connsiteX1" fmla="*/ 108189 w 109036"/>
                <a:gd name="connsiteY1" fmla="*/ 113119 h 732574"/>
                <a:gd name="connsiteX2" fmla="*/ 84359 w 109036"/>
                <a:gd name="connsiteY2" fmla="*/ 679136 h 732574"/>
                <a:gd name="connsiteX3" fmla="*/ 11983 w 109036"/>
                <a:gd name="connsiteY3" fmla="*/ 732575 h 732574"/>
                <a:gd name="connsiteX4" fmla="*/ 5909 w 109036"/>
                <a:gd name="connsiteY4" fmla="*/ 730972 h 732574"/>
                <a:gd name="connsiteX5" fmla="*/ 511 w 109036"/>
                <a:gd name="connsiteY5" fmla="*/ 678461 h 732574"/>
                <a:gd name="connsiteX6" fmla="*/ 8651 w 109036"/>
                <a:gd name="connsiteY6" fmla="*/ 0 h 7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36" h="732574">
                  <a:moveTo>
                    <a:pt x="8651" y="0"/>
                  </a:moveTo>
                  <a:cubicBezTo>
                    <a:pt x="63545" y="14227"/>
                    <a:pt x="106628" y="68403"/>
                    <a:pt x="108189" y="113119"/>
                  </a:cubicBezTo>
                  <a:cubicBezTo>
                    <a:pt x="108050" y="677281"/>
                    <a:pt x="116253" y="637550"/>
                    <a:pt x="84359" y="679136"/>
                  </a:cubicBezTo>
                  <a:cubicBezTo>
                    <a:pt x="66729" y="703979"/>
                    <a:pt x="40621" y="722747"/>
                    <a:pt x="11983" y="732575"/>
                  </a:cubicBezTo>
                  <a:cubicBezTo>
                    <a:pt x="10465" y="732153"/>
                    <a:pt x="7428" y="731394"/>
                    <a:pt x="5909" y="730972"/>
                  </a:cubicBezTo>
                  <a:cubicBezTo>
                    <a:pt x="-2020" y="714565"/>
                    <a:pt x="933" y="695965"/>
                    <a:pt x="511" y="678461"/>
                  </a:cubicBezTo>
                  <a:cubicBezTo>
                    <a:pt x="511" y="-21974"/>
                    <a:pt x="-3053" y="9828"/>
                    <a:pt x="8651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FCD3362-669B-7D94-828D-D4838F72C7BA}"/>
                </a:ext>
              </a:extLst>
            </p:cNvPr>
            <p:cNvSpPr/>
            <p:nvPr/>
          </p:nvSpPr>
          <p:spPr>
            <a:xfrm>
              <a:off x="6118280" y="4940406"/>
              <a:ext cx="615459" cy="1734326"/>
            </a:xfrm>
            <a:custGeom>
              <a:avLst/>
              <a:gdLst>
                <a:gd name="connsiteX0" fmla="*/ 21120 w 615459"/>
                <a:gd name="connsiteY0" fmla="*/ 1487 h 1734326"/>
                <a:gd name="connsiteX1" fmla="*/ 125002 w 615459"/>
                <a:gd name="connsiteY1" fmla="*/ 2794 h 1734326"/>
                <a:gd name="connsiteX2" fmla="*/ 198053 w 615459"/>
                <a:gd name="connsiteY2" fmla="*/ 34343 h 1734326"/>
                <a:gd name="connsiteX3" fmla="*/ 481905 w 615459"/>
                <a:gd name="connsiteY3" fmla="*/ 5704 h 1734326"/>
                <a:gd name="connsiteX4" fmla="*/ 598609 w 615459"/>
                <a:gd name="connsiteY4" fmla="*/ 1740 h 1734326"/>
                <a:gd name="connsiteX5" fmla="*/ 615227 w 615459"/>
                <a:gd name="connsiteY5" fmla="*/ 21183 h 1734326"/>
                <a:gd name="connsiteX6" fmla="*/ 603080 w 615459"/>
                <a:gd name="connsiteY6" fmla="*/ 1716831 h 1734326"/>
                <a:gd name="connsiteX7" fmla="*/ 366973 w 615459"/>
                <a:gd name="connsiteY7" fmla="*/ 1733954 h 1734326"/>
                <a:gd name="connsiteX8" fmla="*/ 316613 w 615459"/>
                <a:gd name="connsiteY8" fmla="*/ 1691946 h 1734326"/>
                <a:gd name="connsiteX9" fmla="*/ 316276 w 615459"/>
                <a:gd name="connsiteY9" fmla="*/ 1071183 h 1734326"/>
                <a:gd name="connsiteX10" fmla="*/ 299911 w 615459"/>
                <a:gd name="connsiteY10" fmla="*/ 1071141 h 1734326"/>
                <a:gd name="connsiteX11" fmla="*/ 261698 w 615459"/>
                <a:gd name="connsiteY11" fmla="*/ 1733490 h 1734326"/>
                <a:gd name="connsiteX12" fmla="*/ 46258 w 615459"/>
                <a:gd name="connsiteY12" fmla="*/ 1733954 h 1734326"/>
                <a:gd name="connsiteX13" fmla="*/ 4376 w 615459"/>
                <a:gd name="connsiteY13" fmla="*/ 1692073 h 1734326"/>
                <a:gd name="connsiteX14" fmla="*/ 21120 w 615459"/>
                <a:gd name="connsiteY14" fmla="*/ 1487 h 173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15459" h="1734326">
                  <a:moveTo>
                    <a:pt x="21120" y="1487"/>
                  </a:moveTo>
                  <a:cubicBezTo>
                    <a:pt x="55705" y="2499"/>
                    <a:pt x="90544" y="-116"/>
                    <a:pt x="125002" y="2794"/>
                  </a:cubicBezTo>
                  <a:cubicBezTo>
                    <a:pt x="149043" y="13929"/>
                    <a:pt x="172410" y="26920"/>
                    <a:pt x="198053" y="34343"/>
                  </a:cubicBezTo>
                  <a:cubicBezTo>
                    <a:pt x="291264" y="64246"/>
                    <a:pt x="396539" y="53702"/>
                    <a:pt x="481905" y="5704"/>
                  </a:cubicBezTo>
                  <a:cubicBezTo>
                    <a:pt x="492019" y="-757"/>
                    <a:pt x="594387" y="1655"/>
                    <a:pt x="598609" y="1740"/>
                  </a:cubicBezTo>
                  <a:cubicBezTo>
                    <a:pt x="608774" y="1487"/>
                    <a:pt x="616957" y="11103"/>
                    <a:pt x="615227" y="21183"/>
                  </a:cubicBezTo>
                  <a:cubicBezTo>
                    <a:pt x="615227" y="25536"/>
                    <a:pt x="616737" y="1698484"/>
                    <a:pt x="603080" y="1716831"/>
                  </a:cubicBezTo>
                  <a:cubicBezTo>
                    <a:pt x="586555" y="1739281"/>
                    <a:pt x="573510" y="1733549"/>
                    <a:pt x="366973" y="1733954"/>
                  </a:cubicBezTo>
                  <a:cubicBezTo>
                    <a:pt x="310654" y="1734562"/>
                    <a:pt x="317098" y="1699475"/>
                    <a:pt x="316613" y="1691946"/>
                  </a:cubicBezTo>
                  <a:cubicBezTo>
                    <a:pt x="316276" y="1485025"/>
                    <a:pt x="316909" y="1278104"/>
                    <a:pt x="316276" y="1071183"/>
                  </a:cubicBezTo>
                  <a:cubicBezTo>
                    <a:pt x="310750" y="1071057"/>
                    <a:pt x="305310" y="1071057"/>
                    <a:pt x="299911" y="1071141"/>
                  </a:cubicBezTo>
                  <a:cubicBezTo>
                    <a:pt x="297427" y="1752428"/>
                    <a:pt x="314627" y="1717589"/>
                    <a:pt x="261698" y="1733490"/>
                  </a:cubicBezTo>
                  <a:cubicBezTo>
                    <a:pt x="189913" y="1734502"/>
                    <a:pt x="118085" y="1733575"/>
                    <a:pt x="46258" y="1733954"/>
                  </a:cubicBezTo>
                  <a:cubicBezTo>
                    <a:pt x="24157" y="1735304"/>
                    <a:pt x="2984" y="1714131"/>
                    <a:pt x="4376" y="1692073"/>
                  </a:cubicBezTo>
                  <a:cubicBezTo>
                    <a:pt x="5148" y="-86199"/>
                    <a:pt x="-13617" y="-1845"/>
                    <a:pt x="21120" y="1487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EDEE964-1F66-E444-A5F1-B94427FBE471}"/>
                </a:ext>
              </a:extLst>
            </p:cNvPr>
            <p:cNvSpPr/>
            <p:nvPr/>
          </p:nvSpPr>
          <p:spPr>
            <a:xfrm>
              <a:off x="6742959" y="4941471"/>
              <a:ext cx="109617" cy="732440"/>
            </a:xfrm>
            <a:custGeom>
              <a:avLst/>
              <a:gdLst>
                <a:gd name="connsiteX0" fmla="*/ 9316 w 109617"/>
                <a:gd name="connsiteY0" fmla="*/ 0 h 732440"/>
                <a:gd name="connsiteX1" fmla="*/ 108770 w 109617"/>
                <a:gd name="connsiteY1" fmla="*/ 112908 h 732440"/>
                <a:gd name="connsiteX2" fmla="*/ 84940 w 109617"/>
                <a:gd name="connsiteY2" fmla="*/ 678967 h 732440"/>
                <a:gd name="connsiteX3" fmla="*/ 15558 w 109617"/>
                <a:gd name="connsiteY3" fmla="*/ 731689 h 732440"/>
                <a:gd name="connsiteX4" fmla="*/ 1345 w 109617"/>
                <a:gd name="connsiteY4" fmla="*/ 711402 h 732440"/>
                <a:gd name="connsiteX5" fmla="*/ 9316 w 109617"/>
                <a:gd name="connsiteY5" fmla="*/ 0 h 73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617" h="732440">
                  <a:moveTo>
                    <a:pt x="9316" y="0"/>
                  </a:moveTo>
                  <a:cubicBezTo>
                    <a:pt x="64644" y="13952"/>
                    <a:pt x="108770" y="70849"/>
                    <a:pt x="108770" y="112908"/>
                  </a:cubicBezTo>
                  <a:cubicBezTo>
                    <a:pt x="108631" y="677027"/>
                    <a:pt x="116834" y="637254"/>
                    <a:pt x="84940" y="678967"/>
                  </a:cubicBezTo>
                  <a:cubicBezTo>
                    <a:pt x="68027" y="703261"/>
                    <a:pt x="42805" y="720765"/>
                    <a:pt x="15558" y="731689"/>
                  </a:cubicBezTo>
                  <a:cubicBezTo>
                    <a:pt x="3327" y="736202"/>
                    <a:pt x="2695" y="719247"/>
                    <a:pt x="1345" y="711402"/>
                  </a:cubicBezTo>
                  <a:cubicBezTo>
                    <a:pt x="-726" y="-25433"/>
                    <a:pt x="-1869" y="9828"/>
                    <a:pt x="9316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5FDA482-A8BF-342F-DDCA-B91770D4CFB8}"/>
                </a:ext>
              </a:extLst>
            </p:cNvPr>
            <p:cNvSpPr/>
            <p:nvPr/>
          </p:nvSpPr>
          <p:spPr>
            <a:xfrm>
              <a:off x="7257075" y="4940320"/>
              <a:ext cx="615697" cy="1734226"/>
            </a:xfrm>
            <a:custGeom>
              <a:avLst/>
              <a:gdLst>
                <a:gd name="connsiteX0" fmla="*/ 21149 w 615697"/>
                <a:gd name="connsiteY0" fmla="*/ 1573 h 1734226"/>
                <a:gd name="connsiteX1" fmla="*/ 125031 w 615697"/>
                <a:gd name="connsiteY1" fmla="*/ 2881 h 1734226"/>
                <a:gd name="connsiteX2" fmla="*/ 198082 w 615697"/>
                <a:gd name="connsiteY2" fmla="*/ 34429 h 1734226"/>
                <a:gd name="connsiteX3" fmla="*/ 481892 w 615697"/>
                <a:gd name="connsiteY3" fmla="*/ 5791 h 1734226"/>
                <a:gd name="connsiteX4" fmla="*/ 510488 w 615697"/>
                <a:gd name="connsiteY4" fmla="*/ 1573 h 1734226"/>
                <a:gd name="connsiteX5" fmla="*/ 615256 w 615697"/>
                <a:gd name="connsiteY5" fmla="*/ 21312 h 1734226"/>
                <a:gd name="connsiteX6" fmla="*/ 611966 w 615697"/>
                <a:gd name="connsiteY6" fmla="*/ 995688 h 1734226"/>
                <a:gd name="connsiteX7" fmla="*/ 583665 w 615697"/>
                <a:gd name="connsiteY7" fmla="*/ 1730667 h 1734226"/>
                <a:gd name="connsiteX8" fmla="*/ 358313 w 615697"/>
                <a:gd name="connsiteY8" fmla="*/ 1733745 h 1734226"/>
                <a:gd name="connsiteX9" fmla="*/ 316305 w 615697"/>
                <a:gd name="connsiteY9" fmla="*/ 1071227 h 1734226"/>
                <a:gd name="connsiteX10" fmla="*/ 299940 w 615697"/>
                <a:gd name="connsiteY10" fmla="*/ 1071269 h 1734226"/>
                <a:gd name="connsiteX11" fmla="*/ 261727 w 615697"/>
                <a:gd name="connsiteY11" fmla="*/ 1733576 h 1734226"/>
                <a:gd name="connsiteX12" fmla="*/ 46329 w 615697"/>
                <a:gd name="connsiteY12" fmla="*/ 1734040 h 1734226"/>
                <a:gd name="connsiteX13" fmla="*/ 4404 w 615697"/>
                <a:gd name="connsiteY13" fmla="*/ 1692117 h 1734226"/>
                <a:gd name="connsiteX14" fmla="*/ 904 w 615697"/>
                <a:gd name="connsiteY14" fmla="*/ 936893 h 1734226"/>
                <a:gd name="connsiteX15" fmla="*/ 21149 w 615697"/>
                <a:gd name="connsiteY15" fmla="*/ 1573 h 173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5697" h="1734226">
                  <a:moveTo>
                    <a:pt x="21149" y="1573"/>
                  </a:moveTo>
                  <a:cubicBezTo>
                    <a:pt x="55734" y="2585"/>
                    <a:pt x="90573" y="-30"/>
                    <a:pt x="125031" y="2881"/>
                  </a:cubicBezTo>
                  <a:cubicBezTo>
                    <a:pt x="149072" y="13973"/>
                    <a:pt x="172396" y="27006"/>
                    <a:pt x="198082" y="34429"/>
                  </a:cubicBezTo>
                  <a:cubicBezTo>
                    <a:pt x="291293" y="64332"/>
                    <a:pt x="396568" y="53788"/>
                    <a:pt x="481892" y="5791"/>
                  </a:cubicBezTo>
                  <a:cubicBezTo>
                    <a:pt x="490454" y="350"/>
                    <a:pt x="500829" y="1699"/>
                    <a:pt x="510488" y="1573"/>
                  </a:cubicBezTo>
                  <a:cubicBezTo>
                    <a:pt x="590316" y="2834"/>
                    <a:pt x="619748" y="-4868"/>
                    <a:pt x="615256" y="21312"/>
                  </a:cubicBezTo>
                  <a:cubicBezTo>
                    <a:pt x="615403" y="1011884"/>
                    <a:pt x="616378" y="957265"/>
                    <a:pt x="611966" y="995688"/>
                  </a:cubicBezTo>
                  <a:cubicBezTo>
                    <a:pt x="610752" y="1733619"/>
                    <a:pt x="623185" y="1718899"/>
                    <a:pt x="583665" y="1730667"/>
                  </a:cubicBezTo>
                  <a:cubicBezTo>
                    <a:pt x="565588" y="1735968"/>
                    <a:pt x="362531" y="1733792"/>
                    <a:pt x="358313" y="1733745"/>
                  </a:cubicBezTo>
                  <a:cubicBezTo>
                    <a:pt x="300437" y="1734007"/>
                    <a:pt x="318730" y="1741620"/>
                    <a:pt x="316305" y="1071227"/>
                  </a:cubicBezTo>
                  <a:cubicBezTo>
                    <a:pt x="310779" y="1071143"/>
                    <a:pt x="305339" y="1071143"/>
                    <a:pt x="299940" y="1071269"/>
                  </a:cubicBezTo>
                  <a:cubicBezTo>
                    <a:pt x="297708" y="1754876"/>
                    <a:pt x="315064" y="1718730"/>
                    <a:pt x="261727" y="1733576"/>
                  </a:cubicBezTo>
                  <a:cubicBezTo>
                    <a:pt x="189942" y="1734589"/>
                    <a:pt x="118114" y="1733661"/>
                    <a:pt x="46329" y="1734040"/>
                  </a:cubicBezTo>
                  <a:cubicBezTo>
                    <a:pt x="24186" y="1735390"/>
                    <a:pt x="3013" y="1714217"/>
                    <a:pt x="4404" y="1692117"/>
                  </a:cubicBezTo>
                  <a:cubicBezTo>
                    <a:pt x="4852" y="896108"/>
                    <a:pt x="904" y="936893"/>
                    <a:pt x="904" y="936893"/>
                  </a:cubicBezTo>
                  <a:cubicBezTo>
                    <a:pt x="1722" y="-61819"/>
                    <a:pt x="-7932" y="-1211"/>
                    <a:pt x="21149" y="1573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26D8839-1FFB-D547-9CE1-A4874D253F08}"/>
                </a:ext>
              </a:extLst>
            </p:cNvPr>
            <p:cNvSpPr/>
            <p:nvPr/>
          </p:nvSpPr>
          <p:spPr>
            <a:xfrm>
              <a:off x="7882303" y="4941471"/>
              <a:ext cx="108260" cy="732192"/>
            </a:xfrm>
            <a:custGeom>
              <a:avLst/>
              <a:gdLst>
                <a:gd name="connsiteX0" fmla="*/ 8754 w 108260"/>
                <a:gd name="connsiteY0" fmla="*/ 0 h 732192"/>
                <a:gd name="connsiteX1" fmla="*/ 107660 w 108260"/>
                <a:gd name="connsiteY1" fmla="*/ 100972 h 732192"/>
                <a:gd name="connsiteX2" fmla="*/ 107660 w 108260"/>
                <a:gd name="connsiteY2" fmla="*/ 631307 h 732192"/>
                <a:gd name="connsiteX3" fmla="*/ 14954 w 108260"/>
                <a:gd name="connsiteY3" fmla="*/ 731605 h 732192"/>
                <a:gd name="connsiteX4" fmla="*/ 530 w 108260"/>
                <a:gd name="connsiteY4" fmla="*/ 707563 h 732192"/>
                <a:gd name="connsiteX5" fmla="*/ 8754 w 108260"/>
                <a:gd name="connsiteY5" fmla="*/ 0 h 73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260" h="732192">
                  <a:moveTo>
                    <a:pt x="8754" y="0"/>
                  </a:moveTo>
                  <a:cubicBezTo>
                    <a:pt x="56119" y="12147"/>
                    <a:pt x="95681" y="53439"/>
                    <a:pt x="107660" y="100972"/>
                  </a:cubicBezTo>
                  <a:cubicBezTo>
                    <a:pt x="108461" y="277694"/>
                    <a:pt x="108461" y="454543"/>
                    <a:pt x="107660" y="631307"/>
                  </a:cubicBezTo>
                  <a:cubicBezTo>
                    <a:pt x="96314" y="677449"/>
                    <a:pt x="58650" y="714692"/>
                    <a:pt x="14954" y="731605"/>
                  </a:cubicBezTo>
                  <a:cubicBezTo>
                    <a:pt x="1373" y="735822"/>
                    <a:pt x="1669" y="716252"/>
                    <a:pt x="530" y="707563"/>
                  </a:cubicBezTo>
                  <a:cubicBezTo>
                    <a:pt x="395" y="-22185"/>
                    <a:pt x="-2899" y="7465"/>
                    <a:pt x="8754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D510ADC-CCEC-C2D2-3E6C-2EB4B45BFE2F}"/>
                </a:ext>
              </a:extLst>
            </p:cNvPr>
            <p:cNvSpPr/>
            <p:nvPr/>
          </p:nvSpPr>
          <p:spPr>
            <a:xfrm>
              <a:off x="8283543" y="4941484"/>
              <a:ext cx="111962" cy="731831"/>
            </a:xfrm>
            <a:custGeom>
              <a:avLst/>
              <a:gdLst>
                <a:gd name="connsiteX0" fmla="*/ 96769 w 111962"/>
                <a:gd name="connsiteY0" fmla="*/ 831 h 731831"/>
                <a:gd name="connsiteX1" fmla="*/ 110940 w 111962"/>
                <a:gd name="connsiteY1" fmla="*/ 21160 h 731831"/>
                <a:gd name="connsiteX2" fmla="*/ 105753 w 111962"/>
                <a:gd name="connsiteY2" fmla="*/ 730917 h 731831"/>
                <a:gd name="connsiteX3" fmla="*/ 4021 w 111962"/>
                <a:gd name="connsiteY3" fmla="*/ 631505 h 731831"/>
                <a:gd name="connsiteX4" fmla="*/ 96769 w 111962"/>
                <a:gd name="connsiteY4" fmla="*/ 831 h 73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62" h="731831">
                  <a:moveTo>
                    <a:pt x="96769" y="831"/>
                  </a:moveTo>
                  <a:cubicBezTo>
                    <a:pt x="108874" y="-3977"/>
                    <a:pt x="109549" y="13315"/>
                    <a:pt x="110940" y="21160"/>
                  </a:cubicBezTo>
                  <a:cubicBezTo>
                    <a:pt x="112931" y="768665"/>
                    <a:pt x="112417" y="717462"/>
                    <a:pt x="105753" y="730917"/>
                  </a:cubicBezTo>
                  <a:cubicBezTo>
                    <a:pt x="95402" y="738310"/>
                    <a:pt x="20833" y="700511"/>
                    <a:pt x="4021" y="631505"/>
                  </a:cubicBezTo>
                  <a:cubicBezTo>
                    <a:pt x="402" y="101971"/>
                    <a:pt x="-22027" y="51612"/>
                    <a:pt x="96769" y="831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CCE549F-84B8-3255-E50B-9666C5633F28}"/>
                </a:ext>
              </a:extLst>
            </p:cNvPr>
            <p:cNvSpPr/>
            <p:nvPr/>
          </p:nvSpPr>
          <p:spPr>
            <a:xfrm>
              <a:off x="4970475" y="4944529"/>
              <a:ext cx="616255" cy="1735465"/>
            </a:xfrm>
            <a:custGeom>
              <a:avLst/>
              <a:gdLst>
                <a:gd name="connsiteX0" fmla="*/ 25883 w 616255"/>
                <a:gd name="connsiteY0" fmla="*/ 1581 h 1735465"/>
                <a:gd name="connsiteX1" fmla="*/ 125589 w 616255"/>
                <a:gd name="connsiteY1" fmla="*/ 2889 h 1735465"/>
                <a:gd name="connsiteX2" fmla="*/ 198598 w 616255"/>
                <a:gd name="connsiteY2" fmla="*/ 34437 h 1735465"/>
                <a:gd name="connsiteX3" fmla="*/ 482450 w 616255"/>
                <a:gd name="connsiteY3" fmla="*/ 5799 h 1735465"/>
                <a:gd name="connsiteX4" fmla="*/ 511046 w 616255"/>
                <a:gd name="connsiteY4" fmla="*/ 1581 h 1735465"/>
                <a:gd name="connsiteX5" fmla="*/ 615814 w 616255"/>
                <a:gd name="connsiteY5" fmla="*/ 21320 h 1735465"/>
                <a:gd name="connsiteX6" fmla="*/ 612229 w 616255"/>
                <a:gd name="connsiteY6" fmla="*/ 1692040 h 1735465"/>
                <a:gd name="connsiteX7" fmla="*/ 570516 w 616255"/>
                <a:gd name="connsiteY7" fmla="*/ 1733416 h 1735465"/>
                <a:gd name="connsiteX8" fmla="*/ 323527 w 616255"/>
                <a:gd name="connsiteY8" fmla="*/ 1719287 h 1735465"/>
                <a:gd name="connsiteX9" fmla="*/ 316863 w 616255"/>
                <a:gd name="connsiteY9" fmla="*/ 1071236 h 1735465"/>
                <a:gd name="connsiteX10" fmla="*/ 300498 w 616255"/>
                <a:gd name="connsiteY10" fmla="*/ 1071277 h 1735465"/>
                <a:gd name="connsiteX11" fmla="*/ 262286 w 616255"/>
                <a:gd name="connsiteY11" fmla="*/ 1733585 h 1735465"/>
                <a:gd name="connsiteX12" fmla="*/ 46887 w 616255"/>
                <a:gd name="connsiteY12" fmla="*/ 1734049 h 1735465"/>
                <a:gd name="connsiteX13" fmla="*/ 4963 w 616255"/>
                <a:gd name="connsiteY13" fmla="*/ 1692167 h 1735465"/>
                <a:gd name="connsiteX14" fmla="*/ 25883 w 616255"/>
                <a:gd name="connsiteY14" fmla="*/ 1581 h 1735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16255" h="1735465">
                  <a:moveTo>
                    <a:pt x="25883" y="1581"/>
                  </a:moveTo>
                  <a:cubicBezTo>
                    <a:pt x="59076" y="2678"/>
                    <a:pt x="92523" y="-63"/>
                    <a:pt x="125589" y="2889"/>
                  </a:cubicBezTo>
                  <a:cubicBezTo>
                    <a:pt x="149630" y="13981"/>
                    <a:pt x="172954" y="27014"/>
                    <a:pt x="198598" y="34437"/>
                  </a:cubicBezTo>
                  <a:cubicBezTo>
                    <a:pt x="291852" y="64341"/>
                    <a:pt x="397083" y="53796"/>
                    <a:pt x="482450" y="5799"/>
                  </a:cubicBezTo>
                  <a:cubicBezTo>
                    <a:pt x="491012" y="358"/>
                    <a:pt x="501388" y="1708"/>
                    <a:pt x="511046" y="1581"/>
                  </a:cubicBezTo>
                  <a:cubicBezTo>
                    <a:pt x="590664" y="2838"/>
                    <a:pt x="620319" y="-4931"/>
                    <a:pt x="615814" y="21320"/>
                  </a:cubicBezTo>
                  <a:cubicBezTo>
                    <a:pt x="615321" y="1849319"/>
                    <a:pt x="614536" y="163930"/>
                    <a:pt x="612229" y="1692040"/>
                  </a:cubicBezTo>
                  <a:cubicBezTo>
                    <a:pt x="612103" y="1714394"/>
                    <a:pt x="592743" y="1733205"/>
                    <a:pt x="570516" y="1733416"/>
                  </a:cubicBezTo>
                  <a:cubicBezTo>
                    <a:pt x="343548" y="1738334"/>
                    <a:pt x="336952" y="1734698"/>
                    <a:pt x="323527" y="1719287"/>
                  </a:cubicBezTo>
                  <a:cubicBezTo>
                    <a:pt x="312367" y="1709822"/>
                    <a:pt x="318891" y="1734968"/>
                    <a:pt x="316863" y="1071236"/>
                  </a:cubicBezTo>
                  <a:cubicBezTo>
                    <a:pt x="311380" y="1071151"/>
                    <a:pt x="305897" y="1071151"/>
                    <a:pt x="300498" y="1071277"/>
                  </a:cubicBezTo>
                  <a:cubicBezTo>
                    <a:pt x="298014" y="1752776"/>
                    <a:pt x="315197" y="1717684"/>
                    <a:pt x="262286" y="1733585"/>
                  </a:cubicBezTo>
                  <a:cubicBezTo>
                    <a:pt x="190500" y="1734597"/>
                    <a:pt x="118672" y="1733669"/>
                    <a:pt x="46887" y="1734049"/>
                  </a:cubicBezTo>
                  <a:cubicBezTo>
                    <a:pt x="24744" y="1735399"/>
                    <a:pt x="3571" y="1714226"/>
                    <a:pt x="4963" y="1692167"/>
                  </a:cubicBezTo>
                  <a:cubicBezTo>
                    <a:pt x="5760" y="-138995"/>
                    <a:pt x="-16037" y="4660"/>
                    <a:pt x="25883" y="1581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0BCEB83-3C71-5DEC-50B2-079589A06BF0}"/>
                </a:ext>
              </a:extLst>
            </p:cNvPr>
            <p:cNvSpPr/>
            <p:nvPr/>
          </p:nvSpPr>
          <p:spPr>
            <a:xfrm>
              <a:off x="5596198" y="4945689"/>
              <a:ext cx="109904" cy="732211"/>
            </a:xfrm>
            <a:custGeom>
              <a:avLst/>
              <a:gdLst>
                <a:gd name="connsiteX0" fmla="*/ 8775 w 109904"/>
                <a:gd name="connsiteY0" fmla="*/ 0 h 732211"/>
                <a:gd name="connsiteX1" fmla="*/ 107681 w 109904"/>
                <a:gd name="connsiteY1" fmla="*/ 100972 h 732211"/>
                <a:gd name="connsiteX2" fmla="*/ 84357 w 109904"/>
                <a:gd name="connsiteY2" fmla="*/ 678883 h 732211"/>
                <a:gd name="connsiteX3" fmla="*/ 14975 w 109904"/>
                <a:gd name="connsiteY3" fmla="*/ 731605 h 732211"/>
                <a:gd name="connsiteX4" fmla="*/ 551 w 109904"/>
                <a:gd name="connsiteY4" fmla="*/ 707563 h 732211"/>
                <a:gd name="connsiteX5" fmla="*/ 8775 w 109904"/>
                <a:gd name="connsiteY5" fmla="*/ 0 h 73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904" h="732211">
                  <a:moveTo>
                    <a:pt x="8775" y="0"/>
                  </a:moveTo>
                  <a:cubicBezTo>
                    <a:pt x="56140" y="12105"/>
                    <a:pt x="95702" y="53481"/>
                    <a:pt x="107681" y="100972"/>
                  </a:cubicBezTo>
                  <a:cubicBezTo>
                    <a:pt x="111494" y="674623"/>
                    <a:pt x="113864" y="640966"/>
                    <a:pt x="84357" y="678883"/>
                  </a:cubicBezTo>
                  <a:cubicBezTo>
                    <a:pt x="67444" y="703177"/>
                    <a:pt x="42222" y="720680"/>
                    <a:pt x="14975" y="731605"/>
                  </a:cubicBezTo>
                  <a:cubicBezTo>
                    <a:pt x="1437" y="735906"/>
                    <a:pt x="1690" y="716210"/>
                    <a:pt x="551" y="707563"/>
                  </a:cubicBezTo>
                  <a:cubicBezTo>
                    <a:pt x="416" y="-19233"/>
                    <a:pt x="-2958" y="7508"/>
                    <a:pt x="8775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F23AA70-4BD3-9E8B-97AD-59E6074111BD}"/>
                </a:ext>
              </a:extLst>
            </p:cNvPr>
            <p:cNvSpPr/>
            <p:nvPr/>
          </p:nvSpPr>
          <p:spPr>
            <a:xfrm>
              <a:off x="6000981" y="4945267"/>
              <a:ext cx="108900" cy="733080"/>
            </a:xfrm>
            <a:custGeom>
              <a:avLst/>
              <a:gdLst>
                <a:gd name="connsiteX0" fmla="*/ 102779 w 108900"/>
                <a:gd name="connsiteY0" fmla="*/ 0 h 733080"/>
                <a:gd name="connsiteX1" fmla="*/ 102695 w 108900"/>
                <a:gd name="connsiteY1" fmla="*/ 733081 h 733080"/>
                <a:gd name="connsiteX2" fmla="*/ 162 w 108900"/>
                <a:gd name="connsiteY2" fmla="*/ 619835 h 733080"/>
                <a:gd name="connsiteX3" fmla="*/ 120 w 108900"/>
                <a:gd name="connsiteY3" fmla="*/ 117548 h 733080"/>
                <a:gd name="connsiteX4" fmla="*/ 102779 w 108900"/>
                <a:gd name="connsiteY4" fmla="*/ 0 h 73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00" h="733080">
                  <a:moveTo>
                    <a:pt x="102779" y="0"/>
                  </a:moveTo>
                  <a:cubicBezTo>
                    <a:pt x="111893" y="25737"/>
                    <a:pt x="109953" y="712962"/>
                    <a:pt x="102695" y="733081"/>
                  </a:cubicBezTo>
                  <a:cubicBezTo>
                    <a:pt x="54490" y="725810"/>
                    <a:pt x="-964" y="664484"/>
                    <a:pt x="162" y="619835"/>
                  </a:cubicBezTo>
                  <a:cubicBezTo>
                    <a:pt x="162" y="452392"/>
                    <a:pt x="247" y="284949"/>
                    <a:pt x="120" y="117548"/>
                  </a:cubicBezTo>
                  <a:cubicBezTo>
                    <a:pt x="-3039" y="66847"/>
                    <a:pt x="56899" y="6272"/>
                    <a:pt x="102779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DD164C9-D259-C96C-AB65-529B963351C9}"/>
                </a:ext>
              </a:extLst>
            </p:cNvPr>
            <p:cNvSpPr/>
            <p:nvPr/>
          </p:nvSpPr>
          <p:spPr>
            <a:xfrm>
              <a:off x="7138209" y="4945876"/>
              <a:ext cx="110173" cy="732936"/>
            </a:xfrm>
            <a:custGeom>
              <a:avLst/>
              <a:gdLst>
                <a:gd name="connsiteX0" fmla="*/ 94885 w 110173"/>
                <a:gd name="connsiteY0" fmla="*/ 657 h 732936"/>
                <a:gd name="connsiteX1" fmla="*/ 109268 w 110173"/>
                <a:gd name="connsiteY1" fmla="*/ 24740 h 732936"/>
                <a:gd name="connsiteX2" fmla="*/ 94843 w 110173"/>
                <a:gd name="connsiteY2" fmla="*/ 731628 h 732936"/>
                <a:gd name="connsiteX3" fmla="*/ 2138 w 110173"/>
                <a:gd name="connsiteY3" fmla="*/ 631331 h 732936"/>
                <a:gd name="connsiteX4" fmla="*/ 27233 w 110173"/>
                <a:gd name="connsiteY4" fmla="*/ 50637 h 732936"/>
                <a:gd name="connsiteX5" fmla="*/ 94885 w 110173"/>
                <a:gd name="connsiteY5" fmla="*/ 657 h 732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173" h="732936">
                  <a:moveTo>
                    <a:pt x="94885" y="657"/>
                  </a:moveTo>
                  <a:cubicBezTo>
                    <a:pt x="108340" y="-3856"/>
                    <a:pt x="108087" y="16051"/>
                    <a:pt x="109268" y="24740"/>
                  </a:cubicBezTo>
                  <a:cubicBezTo>
                    <a:pt x="109403" y="747782"/>
                    <a:pt x="115362" y="738124"/>
                    <a:pt x="94843" y="731628"/>
                  </a:cubicBezTo>
                  <a:cubicBezTo>
                    <a:pt x="51105" y="714715"/>
                    <a:pt x="13441" y="677431"/>
                    <a:pt x="2138" y="631331"/>
                  </a:cubicBezTo>
                  <a:cubicBezTo>
                    <a:pt x="-1840" y="49161"/>
                    <a:pt x="-3472" y="91717"/>
                    <a:pt x="27233" y="50637"/>
                  </a:cubicBezTo>
                  <a:cubicBezTo>
                    <a:pt x="43303" y="26807"/>
                    <a:pt x="69031" y="11707"/>
                    <a:pt x="94885" y="657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6BC1B26-7679-ECCC-6A69-926ADDD3490C}"/>
                </a:ext>
              </a:extLst>
            </p:cNvPr>
            <p:cNvSpPr/>
            <p:nvPr/>
          </p:nvSpPr>
          <p:spPr>
            <a:xfrm>
              <a:off x="3786693" y="4950091"/>
              <a:ext cx="614692" cy="1733303"/>
            </a:xfrm>
            <a:custGeom>
              <a:avLst/>
              <a:gdLst>
                <a:gd name="connsiteX0" fmla="*/ 113396 w 614692"/>
                <a:gd name="connsiteY0" fmla="*/ 237 h 1733303"/>
                <a:gd name="connsiteX1" fmla="*/ 423398 w 614692"/>
                <a:gd name="connsiteY1" fmla="*/ 30056 h 1733303"/>
                <a:gd name="connsiteX2" fmla="*/ 489532 w 614692"/>
                <a:gd name="connsiteY2" fmla="*/ 869 h 1733303"/>
                <a:gd name="connsiteX3" fmla="*/ 594047 w 614692"/>
                <a:gd name="connsiteY3" fmla="*/ 237 h 1733303"/>
                <a:gd name="connsiteX4" fmla="*/ 614419 w 614692"/>
                <a:gd name="connsiteY4" fmla="*/ 19891 h 1733303"/>
                <a:gd name="connsiteX5" fmla="*/ 610960 w 614692"/>
                <a:gd name="connsiteY5" fmla="*/ 1074615 h 1733303"/>
                <a:gd name="connsiteX6" fmla="*/ 556341 w 614692"/>
                <a:gd name="connsiteY6" fmla="*/ 1732620 h 1733303"/>
                <a:gd name="connsiteX7" fmla="*/ 315973 w 614692"/>
                <a:gd name="connsiteY7" fmla="*/ 1699131 h 1733303"/>
                <a:gd name="connsiteX8" fmla="*/ 315467 w 614692"/>
                <a:gd name="connsiteY8" fmla="*/ 1069849 h 1733303"/>
                <a:gd name="connsiteX9" fmla="*/ 299102 w 614692"/>
                <a:gd name="connsiteY9" fmla="*/ 1069807 h 1733303"/>
                <a:gd name="connsiteX10" fmla="*/ 292396 w 614692"/>
                <a:gd name="connsiteY10" fmla="*/ 1713598 h 1733303"/>
                <a:gd name="connsiteX11" fmla="*/ 45449 w 614692"/>
                <a:gd name="connsiteY11" fmla="*/ 1732620 h 1733303"/>
                <a:gd name="connsiteX12" fmla="*/ 3567 w 614692"/>
                <a:gd name="connsiteY12" fmla="*/ 1690696 h 1733303"/>
                <a:gd name="connsiteX13" fmla="*/ 109 w 614692"/>
                <a:gd name="connsiteY13" fmla="*/ 15927 h 1733303"/>
                <a:gd name="connsiteX14" fmla="*/ 113396 w 614692"/>
                <a:gd name="connsiteY14" fmla="*/ 237 h 173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14692" h="1733303">
                  <a:moveTo>
                    <a:pt x="113396" y="237"/>
                  </a:moveTo>
                  <a:cubicBezTo>
                    <a:pt x="137804" y="-1880"/>
                    <a:pt x="250691" y="90247"/>
                    <a:pt x="423398" y="30056"/>
                  </a:cubicBezTo>
                  <a:cubicBezTo>
                    <a:pt x="446554" y="22970"/>
                    <a:pt x="467558" y="10697"/>
                    <a:pt x="489532" y="869"/>
                  </a:cubicBezTo>
                  <a:cubicBezTo>
                    <a:pt x="524286" y="-607"/>
                    <a:pt x="559209" y="659"/>
                    <a:pt x="594047" y="237"/>
                  </a:cubicBezTo>
                  <a:cubicBezTo>
                    <a:pt x="605266" y="-1366"/>
                    <a:pt x="616612" y="7998"/>
                    <a:pt x="614419" y="19891"/>
                  </a:cubicBezTo>
                  <a:cubicBezTo>
                    <a:pt x="614009" y="1539153"/>
                    <a:pt x="615962" y="491221"/>
                    <a:pt x="610960" y="1074615"/>
                  </a:cubicBezTo>
                  <a:cubicBezTo>
                    <a:pt x="610960" y="1730300"/>
                    <a:pt x="631222" y="1733759"/>
                    <a:pt x="556341" y="1732620"/>
                  </a:cubicBezTo>
                  <a:cubicBezTo>
                    <a:pt x="373203" y="1731806"/>
                    <a:pt x="311912" y="1742877"/>
                    <a:pt x="315973" y="1699131"/>
                  </a:cubicBezTo>
                  <a:cubicBezTo>
                    <a:pt x="315214" y="1489343"/>
                    <a:pt x="316226" y="1279596"/>
                    <a:pt x="315467" y="1069849"/>
                  </a:cubicBezTo>
                  <a:cubicBezTo>
                    <a:pt x="309984" y="1069722"/>
                    <a:pt x="304543" y="1069722"/>
                    <a:pt x="299102" y="1069807"/>
                  </a:cubicBezTo>
                  <a:cubicBezTo>
                    <a:pt x="297053" y="1735783"/>
                    <a:pt x="303451" y="1704319"/>
                    <a:pt x="292396" y="1713598"/>
                  </a:cubicBezTo>
                  <a:cubicBezTo>
                    <a:pt x="265812" y="1738508"/>
                    <a:pt x="280658" y="1732333"/>
                    <a:pt x="45449" y="1732620"/>
                  </a:cubicBezTo>
                  <a:cubicBezTo>
                    <a:pt x="23348" y="1733970"/>
                    <a:pt x="2175" y="1712797"/>
                    <a:pt x="3567" y="1690696"/>
                  </a:cubicBezTo>
                  <a:cubicBezTo>
                    <a:pt x="3728" y="811809"/>
                    <a:pt x="109" y="1213673"/>
                    <a:pt x="109" y="15927"/>
                  </a:cubicBezTo>
                  <a:cubicBezTo>
                    <a:pt x="-1060" y="-5756"/>
                    <a:pt x="5322" y="1418"/>
                    <a:pt x="113396" y="237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94AEEB4-3490-65F3-A95F-927AC1A0169C}"/>
                </a:ext>
              </a:extLst>
            </p:cNvPr>
            <p:cNvSpPr/>
            <p:nvPr/>
          </p:nvSpPr>
          <p:spPr>
            <a:xfrm>
              <a:off x="4411048" y="4949906"/>
              <a:ext cx="108342" cy="732454"/>
            </a:xfrm>
            <a:custGeom>
              <a:avLst/>
              <a:gdLst>
                <a:gd name="connsiteX0" fmla="*/ 8621 w 108342"/>
                <a:gd name="connsiteY0" fmla="*/ 0 h 732454"/>
                <a:gd name="connsiteX1" fmla="*/ 108201 w 108342"/>
                <a:gd name="connsiteY1" fmla="*/ 117379 h 732454"/>
                <a:gd name="connsiteX2" fmla="*/ 107653 w 108342"/>
                <a:gd name="connsiteY2" fmla="*/ 631560 h 732454"/>
                <a:gd name="connsiteX3" fmla="*/ 14948 w 108342"/>
                <a:gd name="connsiteY3" fmla="*/ 731858 h 732454"/>
                <a:gd name="connsiteX4" fmla="*/ 523 w 108342"/>
                <a:gd name="connsiteY4" fmla="*/ 707817 h 732454"/>
                <a:gd name="connsiteX5" fmla="*/ 8621 w 108342"/>
                <a:gd name="connsiteY5" fmla="*/ 0 h 73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42" h="732454">
                  <a:moveTo>
                    <a:pt x="8621" y="0"/>
                  </a:moveTo>
                  <a:cubicBezTo>
                    <a:pt x="57821" y="11135"/>
                    <a:pt x="111449" y="69786"/>
                    <a:pt x="108201" y="117379"/>
                  </a:cubicBezTo>
                  <a:cubicBezTo>
                    <a:pt x="107738" y="288787"/>
                    <a:pt x="108834" y="460195"/>
                    <a:pt x="107653" y="631560"/>
                  </a:cubicBezTo>
                  <a:cubicBezTo>
                    <a:pt x="96308" y="677660"/>
                    <a:pt x="58686" y="714944"/>
                    <a:pt x="14948" y="731858"/>
                  </a:cubicBezTo>
                  <a:cubicBezTo>
                    <a:pt x="1409" y="736117"/>
                    <a:pt x="1662" y="716463"/>
                    <a:pt x="523" y="707817"/>
                  </a:cubicBezTo>
                  <a:cubicBezTo>
                    <a:pt x="389" y="-21805"/>
                    <a:pt x="-2855" y="8899"/>
                    <a:pt x="8621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F7DCDB0-C21E-E507-0D66-DCC4DBCBD0F3}"/>
                </a:ext>
              </a:extLst>
            </p:cNvPr>
            <p:cNvSpPr/>
            <p:nvPr/>
          </p:nvSpPr>
          <p:spPr>
            <a:xfrm>
              <a:off x="4850407" y="4950074"/>
              <a:ext cx="112065" cy="732913"/>
            </a:xfrm>
            <a:custGeom>
              <a:avLst/>
              <a:gdLst>
                <a:gd name="connsiteX0" fmla="*/ 96772 w 112065"/>
                <a:gd name="connsiteY0" fmla="*/ 676 h 732913"/>
                <a:gd name="connsiteX1" fmla="*/ 111154 w 112065"/>
                <a:gd name="connsiteY1" fmla="*/ 24759 h 732913"/>
                <a:gd name="connsiteX2" fmla="*/ 96730 w 112065"/>
                <a:gd name="connsiteY2" fmla="*/ 731648 h 732913"/>
                <a:gd name="connsiteX3" fmla="*/ 4024 w 112065"/>
                <a:gd name="connsiteY3" fmla="*/ 631351 h 732913"/>
                <a:gd name="connsiteX4" fmla="*/ 96772 w 112065"/>
                <a:gd name="connsiteY4" fmla="*/ 676 h 73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65" h="732913">
                  <a:moveTo>
                    <a:pt x="96772" y="676"/>
                  </a:moveTo>
                  <a:cubicBezTo>
                    <a:pt x="110142" y="-3921"/>
                    <a:pt x="110058" y="16113"/>
                    <a:pt x="111154" y="24759"/>
                  </a:cubicBezTo>
                  <a:cubicBezTo>
                    <a:pt x="111289" y="746157"/>
                    <a:pt x="117270" y="738143"/>
                    <a:pt x="96730" y="731648"/>
                  </a:cubicBezTo>
                  <a:cubicBezTo>
                    <a:pt x="52992" y="714735"/>
                    <a:pt x="15328" y="677450"/>
                    <a:pt x="4024" y="631351"/>
                  </a:cubicBezTo>
                  <a:cubicBezTo>
                    <a:pt x="410" y="101944"/>
                    <a:pt x="-22050" y="51457"/>
                    <a:pt x="96772" y="676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0BC0F18-4657-5562-6DBE-8240F7B0DA7A}"/>
                </a:ext>
              </a:extLst>
            </p:cNvPr>
            <p:cNvSpPr/>
            <p:nvPr/>
          </p:nvSpPr>
          <p:spPr>
            <a:xfrm>
              <a:off x="2638341" y="4952910"/>
              <a:ext cx="615996" cy="1734767"/>
            </a:xfrm>
            <a:custGeom>
              <a:avLst/>
              <a:gdLst>
                <a:gd name="connsiteX0" fmla="*/ 21446 w 615996"/>
                <a:gd name="connsiteY0" fmla="*/ 1636 h 1734767"/>
                <a:gd name="connsiteX1" fmla="*/ 125329 w 615996"/>
                <a:gd name="connsiteY1" fmla="*/ 2944 h 1734767"/>
                <a:gd name="connsiteX2" fmla="*/ 198379 w 615996"/>
                <a:gd name="connsiteY2" fmla="*/ 34492 h 1734767"/>
                <a:gd name="connsiteX3" fmla="*/ 482189 w 615996"/>
                <a:gd name="connsiteY3" fmla="*/ 5854 h 1734767"/>
                <a:gd name="connsiteX4" fmla="*/ 510785 w 615996"/>
                <a:gd name="connsiteY4" fmla="*/ 1636 h 1734767"/>
                <a:gd name="connsiteX5" fmla="*/ 615553 w 615996"/>
                <a:gd name="connsiteY5" fmla="*/ 21375 h 1734767"/>
                <a:gd name="connsiteX6" fmla="*/ 592229 w 615996"/>
                <a:gd name="connsiteY6" fmla="*/ 1726892 h 1734767"/>
                <a:gd name="connsiteX7" fmla="*/ 358610 w 615996"/>
                <a:gd name="connsiteY7" fmla="*/ 1733809 h 1734767"/>
                <a:gd name="connsiteX8" fmla="*/ 316602 w 615996"/>
                <a:gd name="connsiteY8" fmla="*/ 1071291 h 1734767"/>
                <a:gd name="connsiteX9" fmla="*/ 300237 w 615996"/>
                <a:gd name="connsiteY9" fmla="*/ 1071332 h 1734767"/>
                <a:gd name="connsiteX10" fmla="*/ 262025 w 615996"/>
                <a:gd name="connsiteY10" fmla="*/ 1733640 h 1734767"/>
                <a:gd name="connsiteX11" fmla="*/ 46626 w 615996"/>
                <a:gd name="connsiteY11" fmla="*/ 1734104 h 1734767"/>
                <a:gd name="connsiteX12" fmla="*/ 4702 w 615996"/>
                <a:gd name="connsiteY12" fmla="*/ 1692180 h 1734767"/>
                <a:gd name="connsiteX13" fmla="*/ 1454 w 615996"/>
                <a:gd name="connsiteY13" fmla="*/ 953911 h 1734767"/>
                <a:gd name="connsiteX14" fmla="*/ 21446 w 615996"/>
                <a:gd name="connsiteY14" fmla="*/ 1636 h 173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15996" h="1734767">
                  <a:moveTo>
                    <a:pt x="21446" y="1636"/>
                  </a:moveTo>
                  <a:cubicBezTo>
                    <a:pt x="56032" y="2648"/>
                    <a:pt x="90870" y="33"/>
                    <a:pt x="125329" y="2944"/>
                  </a:cubicBezTo>
                  <a:cubicBezTo>
                    <a:pt x="149370" y="14037"/>
                    <a:pt x="172736" y="27069"/>
                    <a:pt x="198379" y="34492"/>
                  </a:cubicBezTo>
                  <a:cubicBezTo>
                    <a:pt x="291591" y="64396"/>
                    <a:pt x="396865" y="53851"/>
                    <a:pt x="482189" y="5854"/>
                  </a:cubicBezTo>
                  <a:cubicBezTo>
                    <a:pt x="490751" y="413"/>
                    <a:pt x="501127" y="1763"/>
                    <a:pt x="510785" y="1636"/>
                  </a:cubicBezTo>
                  <a:cubicBezTo>
                    <a:pt x="590479" y="2898"/>
                    <a:pt x="620062" y="-4897"/>
                    <a:pt x="615553" y="21375"/>
                  </a:cubicBezTo>
                  <a:cubicBezTo>
                    <a:pt x="615828" y="1841276"/>
                    <a:pt x="617148" y="1712720"/>
                    <a:pt x="592229" y="1726892"/>
                  </a:cubicBezTo>
                  <a:cubicBezTo>
                    <a:pt x="580070" y="1734197"/>
                    <a:pt x="583440" y="1736200"/>
                    <a:pt x="358610" y="1733809"/>
                  </a:cubicBezTo>
                  <a:cubicBezTo>
                    <a:pt x="300735" y="1734070"/>
                    <a:pt x="319027" y="1741683"/>
                    <a:pt x="316602" y="1071291"/>
                  </a:cubicBezTo>
                  <a:cubicBezTo>
                    <a:pt x="311119" y="1071206"/>
                    <a:pt x="305678" y="1071206"/>
                    <a:pt x="300237" y="1071332"/>
                  </a:cubicBezTo>
                  <a:cubicBezTo>
                    <a:pt x="297753" y="1752831"/>
                    <a:pt x="314936" y="1717739"/>
                    <a:pt x="262025" y="1733640"/>
                  </a:cubicBezTo>
                  <a:cubicBezTo>
                    <a:pt x="190239" y="1734652"/>
                    <a:pt x="118412" y="1733724"/>
                    <a:pt x="46626" y="1734104"/>
                  </a:cubicBezTo>
                  <a:cubicBezTo>
                    <a:pt x="24483" y="1735454"/>
                    <a:pt x="3310" y="1714281"/>
                    <a:pt x="4702" y="1692180"/>
                  </a:cubicBezTo>
                  <a:cubicBezTo>
                    <a:pt x="5023" y="941427"/>
                    <a:pt x="5335" y="987020"/>
                    <a:pt x="1454" y="953911"/>
                  </a:cubicBezTo>
                  <a:cubicBezTo>
                    <a:pt x="497" y="-64708"/>
                    <a:pt x="-6437" y="-1063"/>
                    <a:pt x="21446" y="1636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76898F1-5809-19A2-EFE0-CB57031EBFC8}"/>
                </a:ext>
              </a:extLst>
            </p:cNvPr>
            <p:cNvSpPr/>
            <p:nvPr/>
          </p:nvSpPr>
          <p:spPr>
            <a:xfrm>
              <a:off x="3263949" y="4954124"/>
              <a:ext cx="108179" cy="731795"/>
            </a:xfrm>
            <a:custGeom>
              <a:avLst/>
              <a:gdLst>
                <a:gd name="connsiteX0" fmla="*/ 8503 w 108179"/>
                <a:gd name="connsiteY0" fmla="*/ 0 h 731795"/>
                <a:gd name="connsiteX1" fmla="*/ 108041 w 108179"/>
                <a:gd name="connsiteY1" fmla="*/ 113119 h 731795"/>
                <a:gd name="connsiteX2" fmla="*/ 105173 w 108179"/>
                <a:gd name="connsiteY2" fmla="*/ 641050 h 731795"/>
                <a:gd name="connsiteX3" fmla="*/ 5762 w 108179"/>
                <a:gd name="connsiteY3" fmla="*/ 731014 h 731795"/>
                <a:gd name="connsiteX4" fmla="*/ 321 w 108179"/>
                <a:gd name="connsiteY4" fmla="*/ 703894 h 731795"/>
                <a:gd name="connsiteX5" fmla="*/ 8503 w 108179"/>
                <a:gd name="connsiteY5" fmla="*/ 0 h 731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179" h="731795">
                  <a:moveTo>
                    <a:pt x="8503" y="0"/>
                  </a:moveTo>
                  <a:cubicBezTo>
                    <a:pt x="63831" y="14391"/>
                    <a:pt x="107029" y="69365"/>
                    <a:pt x="108041" y="113119"/>
                  </a:cubicBezTo>
                  <a:cubicBezTo>
                    <a:pt x="107902" y="661801"/>
                    <a:pt x="109366" y="631139"/>
                    <a:pt x="105173" y="641050"/>
                  </a:cubicBezTo>
                  <a:cubicBezTo>
                    <a:pt x="81837" y="706032"/>
                    <a:pt x="15809" y="737252"/>
                    <a:pt x="5762" y="731014"/>
                  </a:cubicBezTo>
                  <a:cubicBezTo>
                    <a:pt x="1882" y="722494"/>
                    <a:pt x="152" y="713131"/>
                    <a:pt x="321" y="703894"/>
                  </a:cubicBezTo>
                  <a:cubicBezTo>
                    <a:pt x="861" y="-19359"/>
                    <a:pt x="-3420" y="9321"/>
                    <a:pt x="8503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E8372B8-FACA-2E7A-B4F0-00BD6CC35A0D}"/>
                </a:ext>
              </a:extLst>
            </p:cNvPr>
            <p:cNvSpPr/>
            <p:nvPr/>
          </p:nvSpPr>
          <p:spPr>
            <a:xfrm>
              <a:off x="3668585" y="4953702"/>
              <a:ext cx="108807" cy="733122"/>
            </a:xfrm>
            <a:custGeom>
              <a:avLst/>
              <a:gdLst>
                <a:gd name="connsiteX0" fmla="*/ 102780 w 108807"/>
                <a:gd name="connsiteY0" fmla="*/ 0 h 733122"/>
                <a:gd name="connsiteX1" fmla="*/ 102696 w 108807"/>
                <a:gd name="connsiteY1" fmla="*/ 733123 h 733122"/>
                <a:gd name="connsiteX2" fmla="*/ 669 w 108807"/>
                <a:gd name="connsiteY2" fmla="*/ 631729 h 733122"/>
                <a:gd name="connsiteX3" fmla="*/ 121 w 108807"/>
                <a:gd name="connsiteY3" fmla="*/ 117548 h 733122"/>
                <a:gd name="connsiteX4" fmla="*/ 102780 w 108807"/>
                <a:gd name="connsiteY4" fmla="*/ 0 h 73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807" h="733122">
                  <a:moveTo>
                    <a:pt x="102780" y="0"/>
                  </a:moveTo>
                  <a:cubicBezTo>
                    <a:pt x="110089" y="20642"/>
                    <a:pt x="111544" y="708576"/>
                    <a:pt x="102696" y="733123"/>
                  </a:cubicBezTo>
                  <a:cubicBezTo>
                    <a:pt x="53812" y="722452"/>
                    <a:pt x="13154" y="679600"/>
                    <a:pt x="669" y="631729"/>
                  </a:cubicBezTo>
                  <a:cubicBezTo>
                    <a:pt x="-512" y="460363"/>
                    <a:pt x="585" y="288956"/>
                    <a:pt x="121" y="117548"/>
                  </a:cubicBezTo>
                  <a:cubicBezTo>
                    <a:pt x="-3072" y="66290"/>
                    <a:pt x="57629" y="6090"/>
                    <a:pt x="102780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25DBE8D-DE22-181A-7892-2D4DAE831331}"/>
                </a:ext>
              </a:extLst>
            </p:cNvPr>
            <p:cNvSpPr/>
            <p:nvPr/>
          </p:nvSpPr>
          <p:spPr>
            <a:xfrm>
              <a:off x="2520498" y="4958390"/>
              <a:ext cx="109422" cy="732058"/>
            </a:xfrm>
            <a:custGeom>
              <a:avLst/>
              <a:gdLst>
                <a:gd name="connsiteX0" fmla="*/ 94286 w 109422"/>
                <a:gd name="connsiteY0" fmla="*/ 796 h 732058"/>
                <a:gd name="connsiteX1" fmla="*/ 108458 w 109422"/>
                <a:gd name="connsiteY1" fmla="*/ 21210 h 732058"/>
                <a:gd name="connsiteX2" fmla="*/ 103270 w 109422"/>
                <a:gd name="connsiteY2" fmla="*/ 730966 h 732058"/>
                <a:gd name="connsiteX3" fmla="*/ 1117 w 109422"/>
                <a:gd name="connsiteY3" fmla="*/ 623836 h 732058"/>
                <a:gd name="connsiteX4" fmla="*/ 26634 w 109422"/>
                <a:gd name="connsiteY4" fmla="*/ 50818 h 732058"/>
                <a:gd name="connsiteX5" fmla="*/ 94286 w 109422"/>
                <a:gd name="connsiteY5" fmla="*/ 796 h 73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422" h="732058">
                  <a:moveTo>
                    <a:pt x="94286" y="796"/>
                  </a:moveTo>
                  <a:cubicBezTo>
                    <a:pt x="106476" y="-3886"/>
                    <a:pt x="107066" y="13280"/>
                    <a:pt x="108458" y="21210"/>
                  </a:cubicBezTo>
                  <a:cubicBezTo>
                    <a:pt x="110377" y="761081"/>
                    <a:pt x="109808" y="716753"/>
                    <a:pt x="103270" y="730966"/>
                  </a:cubicBezTo>
                  <a:cubicBezTo>
                    <a:pt x="84683" y="741460"/>
                    <a:pt x="-1262" y="674099"/>
                    <a:pt x="1117" y="623836"/>
                  </a:cubicBezTo>
                  <a:cubicBezTo>
                    <a:pt x="548" y="50734"/>
                    <a:pt x="-7019" y="95989"/>
                    <a:pt x="26634" y="50818"/>
                  </a:cubicBezTo>
                  <a:cubicBezTo>
                    <a:pt x="42704" y="26946"/>
                    <a:pt x="68432" y="11930"/>
                    <a:pt x="94286" y="796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00A3A3C-3589-A0AD-0CAA-CAC46BE6F992}"/>
              </a:ext>
            </a:extLst>
          </p:cNvPr>
          <p:cNvGrpSpPr/>
          <p:nvPr/>
        </p:nvGrpSpPr>
        <p:grpSpPr>
          <a:xfrm>
            <a:off x="4944519" y="771781"/>
            <a:ext cx="2302962" cy="2164898"/>
            <a:chOff x="3803546" y="1264102"/>
            <a:chExt cx="4624211" cy="4346987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7B29578-11E6-3478-7645-9F5DFB0DEEF7}"/>
                </a:ext>
              </a:extLst>
            </p:cNvPr>
            <p:cNvSpPr/>
            <p:nvPr/>
          </p:nvSpPr>
          <p:spPr>
            <a:xfrm>
              <a:off x="3924418" y="1356580"/>
              <a:ext cx="4503339" cy="4254509"/>
            </a:xfrm>
            <a:custGeom>
              <a:avLst/>
              <a:gdLst>
                <a:gd name="connsiteX0" fmla="*/ 2203014 w 4503339"/>
                <a:gd name="connsiteY0" fmla="*/ 342 h 4254509"/>
                <a:gd name="connsiteX1" fmla="*/ 37219 w 4503339"/>
                <a:gd name="connsiteY1" fmla="*/ 1418709 h 4254509"/>
                <a:gd name="connsiteX2" fmla="*/ 1845826 w 4503339"/>
                <a:gd name="connsiteY2" fmla="*/ 3432675 h 4254509"/>
                <a:gd name="connsiteX3" fmla="*/ 1857793 w 4503339"/>
                <a:gd name="connsiteY3" fmla="*/ 3432378 h 4254509"/>
                <a:gd name="connsiteX4" fmla="*/ 1857502 w 4503339"/>
                <a:gd name="connsiteY4" fmla="*/ 3437736 h 4254509"/>
                <a:gd name="connsiteX5" fmla="*/ 1837069 w 4503339"/>
                <a:gd name="connsiteY5" fmla="*/ 3438331 h 4254509"/>
                <a:gd name="connsiteX6" fmla="*/ 2408884 w 4503339"/>
                <a:gd name="connsiteY6" fmla="*/ 4254509 h 4254509"/>
                <a:gd name="connsiteX7" fmla="*/ 2861312 w 4503339"/>
                <a:gd name="connsiteY7" fmla="*/ 3404403 h 4254509"/>
                <a:gd name="connsiteX8" fmla="*/ 2820739 w 4503339"/>
                <a:gd name="connsiteY8" fmla="*/ 3405891 h 4254509"/>
                <a:gd name="connsiteX9" fmla="*/ 2846425 w 4503339"/>
                <a:gd name="connsiteY9" fmla="*/ 3404701 h 4254509"/>
                <a:gd name="connsiteX10" fmla="*/ 2862479 w 4503339"/>
                <a:gd name="connsiteY10" fmla="*/ 3395176 h 4254509"/>
                <a:gd name="connsiteX11" fmla="*/ 2866274 w 4503339"/>
                <a:gd name="connsiteY11" fmla="*/ 3394878 h 4254509"/>
                <a:gd name="connsiteX12" fmla="*/ 2861312 w 4503339"/>
                <a:gd name="connsiteY12" fmla="*/ 3404403 h 4254509"/>
                <a:gd name="connsiteX13" fmla="*/ 2867734 w 4503339"/>
                <a:gd name="connsiteY13" fmla="*/ 3404105 h 4254509"/>
                <a:gd name="connsiteX14" fmla="*/ 2867734 w 4503339"/>
                <a:gd name="connsiteY14" fmla="*/ 3394878 h 4254509"/>
                <a:gd name="connsiteX15" fmla="*/ 2868026 w 4503339"/>
                <a:gd name="connsiteY15" fmla="*/ 3394878 h 4254509"/>
                <a:gd name="connsiteX16" fmla="*/ 4466130 w 4503339"/>
                <a:gd name="connsiteY16" fmla="*/ 2042614 h 4254509"/>
                <a:gd name="connsiteX17" fmla="*/ 2657237 w 4503339"/>
                <a:gd name="connsiteY17" fmla="*/ 28648 h 4254509"/>
                <a:gd name="connsiteX18" fmla="*/ 2203057 w 4503339"/>
                <a:gd name="connsiteY18" fmla="*/ 370 h 42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03339" h="4254509">
                  <a:moveTo>
                    <a:pt x="2203014" y="342"/>
                  </a:moveTo>
                  <a:cubicBezTo>
                    <a:pt x="1156407" y="17052"/>
                    <a:pt x="233148" y="596578"/>
                    <a:pt x="37219" y="1418709"/>
                  </a:cubicBezTo>
                  <a:cubicBezTo>
                    <a:pt x="-186780" y="2358246"/>
                    <a:pt x="623407" y="3260464"/>
                    <a:pt x="1845826" y="3432675"/>
                  </a:cubicBezTo>
                  <a:lnTo>
                    <a:pt x="1857793" y="3432378"/>
                  </a:lnTo>
                  <a:cubicBezTo>
                    <a:pt x="1857399" y="3434606"/>
                    <a:pt x="1858116" y="3435515"/>
                    <a:pt x="1857502" y="3437736"/>
                  </a:cubicBezTo>
                  <a:lnTo>
                    <a:pt x="1837069" y="3438331"/>
                  </a:lnTo>
                  <a:lnTo>
                    <a:pt x="2408884" y="4254509"/>
                  </a:lnTo>
                  <a:lnTo>
                    <a:pt x="2861312" y="3404403"/>
                  </a:lnTo>
                  <a:lnTo>
                    <a:pt x="2820739" y="3405891"/>
                  </a:lnTo>
                  <a:lnTo>
                    <a:pt x="2846425" y="3404701"/>
                  </a:lnTo>
                  <a:lnTo>
                    <a:pt x="2862479" y="3395176"/>
                  </a:lnTo>
                  <a:lnTo>
                    <a:pt x="2866274" y="3394878"/>
                  </a:lnTo>
                  <a:lnTo>
                    <a:pt x="2861312" y="3404403"/>
                  </a:lnTo>
                  <a:lnTo>
                    <a:pt x="2867734" y="3404105"/>
                  </a:lnTo>
                  <a:lnTo>
                    <a:pt x="2867734" y="3394878"/>
                  </a:lnTo>
                  <a:lnTo>
                    <a:pt x="2868026" y="3394878"/>
                  </a:lnTo>
                  <a:cubicBezTo>
                    <a:pt x="3714255" y="3209664"/>
                    <a:pt x="4307539" y="2707830"/>
                    <a:pt x="4466130" y="2042614"/>
                  </a:cubicBezTo>
                  <a:cubicBezTo>
                    <a:pt x="4690129" y="1103077"/>
                    <a:pt x="3879657" y="200860"/>
                    <a:pt x="2657237" y="28648"/>
                  </a:cubicBezTo>
                  <a:cubicBezTo>
                    <a:pt x="2504437" y="7126"/>
                    <a:pt x="2352570" y="-2017"/>
                    <a:pt x="2203057" y="370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7EC67B4-678D-F000-5947-8A4B98E6A617}"/>
                </a:ext>
              </a:extLst>
            </p:cNvPr>
            <p:cNvSpPr/>
            <p:nvPr/>
          </p:nvSpPr>
          <p:spPr>
            <a:xfrm>
              <a:off x="3803546" y="1264102"/>
              <a:ext cx="4503340" cy="4254508"/>
            </a:xfrm>
            <a:custGeom>
              <a:avLst/>
              <a:gdLst>
                <a:gd name="connsiteX0" fmla="*/ 2203014 w 4503340"/>
                <a:gd name="connsiteY0" fmla="*/ 342 h 4254508"/>
                <a:gd name="connsiteX1" fmla="*/ 37219 w 4503340"/>
                <a:gd name="connsiteY1" fmla="*/ 1418709 h 4254508"/>
                <a:gd name="connsiteX2" fmla="*/ 1845826 w 4503340"/>
                <a:gd name="connsiteY2" fmla="*/ 3432676 h 4254508"/>
                <a:gd name="connsiteX3" fmla="*/ 1857793 w 4503340"/>
                <a:gd name="connsiteY3" fmla="*/ 3432378 h 4254508"/>
                <a:gd name="connsiteX4" fmla="*/ 1857501 w 4503340"/>
                <a:gd name="connsiteY4" fmla="*/ 3437736 h 4254508"/>
                <a:gd name="connsiteX5" fmla="*/ 1837069 w 4503340"/>
                <a:gd name="connsiteY5" fmla="*/ 3438331 h 4254508"/>
                <a:gd name="connsiteX6" fmla="*/ 2408884 w 4503340"/>
                <a:gd name="connsiteY6" fmla="*/ 4254509 h 4254508"/>
                <a:gd name="connsiteX7" fmla="*/ 2861312 w 4503340"/>
                <a:gd name="connsiteY7" fmla="*/ 3404403 h 4254508"/>
                <a:gd name="connsiteX8" fmla="*/ 2820739 w 4503340"/>
                <a:gd name="connsiteY8" fmla="*/ 3405891 h 4254508"/>
                <a:gd name="connsiteX9" fmla="*/ 2846426 w 4503340"/>
                <a:gd name="connsiteY9" fmla="*/ 3404700 h 4254508"/>
                <a:gd name="connsiteX10" fmla="*/ 2862480 w 4503340"/>
                <a:gd name="connsiteY10" fmla="*/ 3395175 h 4254508"/>
                <a:gd name="connsiteX11" fmla="*/ 2866275 w 4503340"/>
                <a:gd name="connsiteY11" fmla="*/ 3394878 h 4254508"/>
                <a:gd name="connsiteX12" fmla="*/ 2861313 w 4503340"/>
                <a:gd name="connsiteY12" fmla="*/ 3404403 h 4254508"/>
                <a:gd name="connsiteX13" fmla="*/ 2867735 w 4503340"/>
                <a:gd name="connsiteY13" fmla="*/ 3404105 h 4254508"/>
                <a:gd name="connsiteX14" fmla="*/ 2867735 w 4503340"/>
                <a:gd name="connsiteY14" fmla="*/ 3394878 h 4254508"/>
                <a:gd name="connsiteX15" fmla="*/ 2868027 w 4503340"/>
                <a:gd name="connsiteY15" fmla="*/ 3394878 h 4254508"/>
                <a:gd name="connsiteX16" fmla="*/ 4466131 w 4503340"/>
                <a:gd name="connsiteY16" fmla="*/ 2042613 h 4254508"/>
                <a:gd name="connsiteX17" fmla="*/ 2657238 w 4503340"/>
                <a:gd name="connsiteY17" fmla="*/ 28647 h 4254508"/>
                <a:gd name="connsiteX18" fmla="*/ 2203058 w 4503340"/>
                <a:gd name="connsiteY18" fmla="*/ 370 h 425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03340" h="4254508">
                  <a:moveTo>
                    <a:pt x="2203014" y="342"/>
                  </a:moveTo>
                  <a:cubicBezTo>
                    <a:pt x="1156407" y="17052"/>
                    <a:pt x="233148" y="596578"/>
                    <a:pt x="37219" y="1418709"/>
                  </a:cubicBezTo>
                  <a:cubicBezTo>
                    <a:pt x="-186780" y="2358246"/>
                    <a:pt x="623407" y="3260463"/>
                    <a:pt x="1845826" y="3432676"/>
                  </a:cubicBezTo>
                  <a:lnTo>
                    <a:pt x="1857793" y="3432378"/>
                  </a:lnTo>
                  <a:cubicBezTo>
                    <a:pt x="1857398" y="3434606"/>
                    <a:pt x="1858115" y="3435515"/>
                    <a:pt x="1857501" y="3437736"/>
                  </a:cubicBezTo>
                  <a:lnTo>
                    <a:pt x="1837069" y="3438331"/>
                  </a:lnTo>
                  <a:lnTo>
                    <a:pt x="2408884" y="4254509"/>
                  </a:lnTo>
                  <a:lnTo>
                    <a:pt x="2861312" y="3404403"/>
                  </a:lnTo>
                  <a:lnTo>
                    <a:pt x="2820739" y="3405891"/>
                  </a:lnTo>
                  <a:lnTo>
                    <a:pt x="2846426" y="3404700"/>
                  </a:lnTo>
                  <a:lnTo>
                    <a:pt x="2862480" y="3395175"/>
                  </a:lnTo>
                  <a:lnTo>
                    <a:pt x="2866275" y="3394878"/>
                  </a:lnTo>
                  <a:lnTo>
                    <a:pt x="2861313" y="3404403"/>
                  </a:lnTo>
                  <a:lnTo>
                    <a:pt x="2867735" y="3404105"/>
                  </a:lnTo>
                  <a:lnTo>
                    <a:pt x="2867735" y="3394878"/>
                  </a:lnTo>
                  <a:lnTo>
                    <a:pt x="2868027" y="3394878"/>
                  </a:lnTo>
                  <a:cubicBezTo>
                    <a:pt x="3714256" y="3209664"/>
                    <a:pt x="4307540" y="2707830"/>
                    <a:pt x="4466131" y="2042613"/>
                  </a:cubicBezTo>
                  <a:cubicBezTo>
                    <a:pt x="4690131" y="1103077"/>
                    <a:pt x="3879657" y="200860"/>
                    <a:pt x="2657238" y="28647"/>
                  </a:cubicBezTo>
                  <a:cubicBezTo>
                    <a:pt x="2504438" y="7126"/>
                    <a:pt x="2352572" y="-2017"/>
                    <a:pt x="2203058" y="370"/>
                  </a:cubicBezTo>
                  <a:close/>
                </a:path>
              </a:pathLst>
            </a:custGeom>
            <a:solidFill>
              <a:srgbClr val="FFFFFF"/>
            </a:solidFill>
            <a:ln w="952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3BAA34D-2F11-D40A-625D-30CACC9D8D74}"/>
              </a:ext>
            </a:extLst>
          </p:cNvPr>
          <p:cNvGrpSpPr/>
          <p:nvPr/>
        </p:nvGrpSpPr>
        <p:grpSpPr>
          <a:xfrm>
            <a:off x="8266221" y="899347"/>
            <a:ext cx="2697368" cy="2298295"/>
            <a:chOff x="1352437" y="3370663"/>
            <a:chExt cx="4715656" cy="4017980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B322823-D33E-398E-7CED-40558BE3414C}"/>
                </a:ext>
              </a:extLst>
            </p:cNvPr>
            <p:cNvSpPr/>
            <p:nvPr/>
          </p:nvSpPr>
          <p:spPr>
            <a:xfrm>
              <a:off x="1352437" y="3370663"/>
              <a:ext cx="4715656" cy="2837870"/>
            </a:xfrm>
            <a:custGeom>
              <a:avLst/>
              <a:gdLst>
                <a:gd name="connsiteX0" fmla="*/ 2517019 w 4715655"/>
                <a:gd name="connsiteY0" fmla="*/ 29 h 2837869"/>
                <a:gd name="connsiteX1" fmla="*/ 1480223 w 4715655"/>
                <a:gd name="connsiteY1" fmla="*/ 862184 h 2837869"/>
                <a:gd name="connsiteX2" fmla="*/ 1298267 w 4715655"/>
                <a:gd name="connsiteY2" fmla="*/ 806484 h 2837869"/>
                <a:gd name="connsiteX3" fmla="*/ 927392 w 4715655"/>
                <a:gd name="connsiteY3" fmla="*/ 1237328 h 2837869"/>
                <a:gd name="connsiteX4" fmla="*/ 927392 w 4715655"/>
                <a:gd name="connsiteY4" fmla="*/ 1244469 h 2837869"/>
                <a:gd name="connsiteX5" fmla="*/ 735197 w 4715655"/>
                <a:gd name="connsiteY5" fmla="*/ 1221618 h 2837869"/>
                <a:gd name="connsiteX6" fmla="*/ 0 w 4715655"/>
                <a:gd name="connsiteY6" fmla="*/ 1868118 h 2837869"/>
                <a:gd name="connsiteX7" fmla="*/ 735197 w 4715655"/>
                <a:gd name="connsiteY7" fmla="*/ 2514618 h 2837869"/>
                <a:gd name="connsiteX8" fmla="*/ 1165498 w 4715655"/>
                <a:gd name="connsiteY8" fmla="*/ 2391793 h 2837869"/>
                <a:gd name="connsiteX9" fmla="*/ 1682268 w 4715655"/>
                <a:gd name="connsiteY9" fmla="*/ 2824532 h 2837869"/>
                <a:gd name="connsiteX10" fmla="*/ 2091252 w 4715655"/>
                <a:gd name="connsiteY10" fmla="*/ 2609353 h 2837869"/>
                <a:gd name="connsiteX11" fmla="*/ 2424017 w 4715655"/>
                <a:gd name="connsiteY11" fmla="*/ 2702186 h 2837869"/>
                <a:gd name="connsiteX12" fmla="*/ 2854728 w 4715655"/>
                <a:gd name="connsiteY12" fmla="*/ 2536517 h 2837869"/>
                <a:gd name="connsiteX13" fmla="*/ 3483778 w 4715655"/>
                <a:gd name="connsiteY13" fmla="*/ 2837869 h 2837869"/>
                <a:gd name="connsiteX14" fmla="*/ 4205450 w 4715655"/>
                <a:gd name="connsiteY14" fmla="*/ 2400843 h 2837869"/>
                <a:gd name="connsiteX15" fmla="*/ 4272248 w 4715655"/>
                <a:gd name="connsiteY15" fmla="*/ 2406556 h 2837869"/>
                <a:gd name="connsiteX16" fmla="*/ 4715656 w 4715655"/>
                <a:gd name="connsiteY16" fmla="*/ 1906684 h 2837869"/>
                <a:gd name="connsiteX17" fmla="*/ 4272248 w 4715655"/>
                <a:gd name="connsiteY17" fmla="*/ 1406336 h 2837869"/>
                <a:gd name="connsiteX18" fmla="*/ 4146023 w 4715655"/>
                <a:gd name="connsiteY18" fmla="*/ 1427283 h 2837869"/>
                <a:gd name="connsiteX19" fmla="*/ 3591144 w 4715655"/>
                <a:gd name="connsiteY19" fmla="*/ 1090708 h 2837869"/>
                <a:gd name="connsiteX20" fmla="*/ 2517010 w 4715655"/>
                <a:gd name="connsiteY20" fmla="*/ 0 h 28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15655" h="2837869">
                  <a:moveTo>
                    <a:pt x="2517019" y="29"/>
                  </a:moveTo>
                  <a:cubicBezTo>
                    <a:pt x="2025063" y="29"/>
                    <a:pt x="1609506" y="364484"/>
                    <a:pt x="1480223" y="862184"/>
                  </a:cubicBezTo>
                  <a:cubicBezTo>
                    <a:pt x="1426398" y="826827"/>
                    <a:pt x="1364475" y="806484"/>
                    <a:pt x="1298267" y="806484"/>
                  </a:cubicBezTo>
                  <a:cubicBezTo>
                    <a:pt x="1093518" y="806484"/>
                    <a:pt x="927392" y="999480"/>
                    <a:pt x="927392" y="1237328"/>
                  </a:cubicBezTo>
                  <a:cubicBezTo>
                    <a:pt x="927392" y="1239751"/>
                    <a:pt x="927358" y="1242057"/>
                    <a:pt x="927392" y="1244469"/>
                  </a:cubicBezTo>
                  <a:cubicBezTo>
                    <a:pt x="866060" y="1229872"/>
                    <a:pt x="801757" y="1221618"/>
                    <a:pt x="735197" y="1221618"/>
                  </a:cubicBezTo>
                  <a:cubicBezTo>
                    <a:pt x="329365" y="1221618"/>
                    <a:pt x="0" y="1511340"/>
                    <a:pt x="0" y="1868118"/>
                  </a:cubicBezTo>
                  <a:cubicBezTo>
                    <a:pt x="0" y="2224886"/>
                    <a:pt x="329355" y="2514618"/>
                    <a:pt x="735197" y="2514618"/>
                  </a:cubicBezTo>
                  <a:cubicBezTo>
                    <a:pt x="895941" y="2514618"/>
                    <a:pt x="1044454" y="2468825"/>
                    <a:pt x="1165498" y="2391793"/>
                  </a:cubicBezTo>
                  <a:cubicBezTo>
                    <a:pt x="1237784" y="2643034"/>
                    <a:pt x="1441780" y="2824532"/>
                    <a:pt x="1682268" y="2824532"/>
                  </a:cubicBezTo>
                  <a:cubicBezTo>
                    <a:pt x="1845231" y="2824532"/>
                    <a:pt x="1991354" y="2741182"/>
                    <a:pt x="2091252" y="2609353"/>
                  </a:cubicBezTo>
                  <a:cubicBezTo>
                    <a:pt x="2188169" y="2668249"/>
                    <a:pt x="2302145" y="2702186"/>
                    <a:pt x="2424017" y="2702186"/>
                  </a:cubicBezTo>
                  <a:cubicBezTo>
                    <a:pt x="2589838" y="2702186"/>
                    <a:pt x="2741162" y="2639527"/>
                    <a:pt x="2854728" y="2536517"/>
                  </a:cubicBezTo>
                  <a:cubicBezTo>
                    <a:pt x="3007757" y="2721026"/>
                    <a:pt x="3232785" y="2837869"/>
                    <a:pt x="3483778" y="2837869"/>
                  </a:cubicBezTo>
                  <a:cubicBezTo>
                    <a:pt x="3791703" y="2837869"/>
                    <a:pt x="4060812" y="2661866"/>
                    <a:pt x="4205450" y="2400843"/>
                  </a:cubicBezTo>
                  <a:cubicBezTo>
                    <a:pt x="4227223" y="2404550"/>
                    <a:pt x="4249563" y="2406556"/>
                    <a:pt x="4272248" y="2406556"/>
                  </a:cubicBezTo>
                  <a:cubicBezTo>
                    <a:pt x="4517213" y="2406556"/>
                    <a:pt x="4715656" y="2182757"/>
                    <a:pt x="4715656" y="1906684"/>
                  </a:cubicBezTo>
                  <a:cubicBezTo>
                    <a:pt x="4715656" y="1630612"/>
                    <a:pt x="4517213" y="1406336"/>
                    <a:pt x="4272248" y="1406336"/>
                  </a:cubicBezTo>
                  <a:cubicBezTo>
                    <a:pt x="4228415" y="1406336"/>
                    <a:pt x="4186031" y="1413920"/>
                    <a:pt x="4146023" y="1427283"/>
                  </a:cubicBezTo>
                  <a:cubicBezTo>
                    <a:pt x="4014026" y="1246527"/>
                    <a:pt x="3816668" y="1121216"/>
                    <a:pt x="3591144" y="1090708"/>
                  </a:cubicBezTo>
                  <a:cubicBezTo>
                    <a:pt x="3545013" y="480098"/>
                    <a:pt x="3081681" y="0"/>
                    <a:pt x="2517010" y="0"/>
                  </a:cubicBezTo>
                  <a:close/>
                </a:path>
              </a:pathLst>
            </a:custGeom>
            <a:solidFill>
              <a:schemeClr val="bg1"/>
            </a:solidFill>
            <a:ln w="635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55" name="图形 49">
              <a:extLst>
                <a:ext uri="{FF2B5EF4-FFF2-40B4-BE49-F238E27FC236}">
                  <a16:creationId xmlns:a16="http://schemas.microsoft.com/office/drawing/2014/main" id="{36178905-BD1F-373A-D7AB-486DB3EB28B3}"/>
                </a:ext>
              </a:extLst>
            </p:cNvPr>
            <p:cNvGrpSpPr/>
            <p:nvPr/>
          </p:nvGrpSpPr>
          <p:grpSpPr>
            <a:xfrm>
              <a:off x="1876446" y="6340893"/>
              <a:ext cx="1028700" cy="1047750"/>
              <a:chOff x="1876446" y="6340893"/>
              <a:chExt cx="1028700" cy="1047750"/>
            </a:xfrm>
            <a:solidFill>
              <a:srgbClr val="AAD4FF"/>
            </a:solidFill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DCBDAC5-D4D2-C739-1E9E-DDEDA082AAD9}"/>
                  </a:ext>
                </a:extLst>
              </p:cNvPr>
              <p:cNvSpPr/>
              <p:nvPr/>
            </p:nvSpPr>
            <p:spPr>
              <a:xfrm>
                <a:off x="2457471" y="6340893"/>
                <a:ext cx="447675" cy="476250"/>
              </a:xfrm>
              <a:custGeom>
                <a:avLst/>
                <a:gdLst>
                  <a:gd name="connsiteX0" fmla="*/ 447675 w 447675"/>
                  <a:gd name="connsiteY0" fmla="*/ 238125 h 476250"/>
                  <a:gd name="connsiteX1" fmla="*/ 223838 w 447675"/>
                  <a:gd name="connsiteY1" fmla="*/ 476250 h 476250"/>
                  <a:gd name="connsiteX2" fmla="*/ 0 w 447675"/>
                  <a:gd name="connsiteY2" fmla="*/ 238125 h 476250"/>
                  <a:gd name="connsiteX3" fmla="*/ 223838 w 447675"/>
                  <a:gd name="connsiteY3" fmla="*/ 0 h 476250"/>
                  <a:gd name="connsiteX4" fmla="*/ 447675 w 447675"/>
                  <a:gd name="connsiteY4" fmla="*/ 238125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7675" h="476250">
                    <a:moveTo>
                      <a:pt x="447675" y="238125"/>
                    </a:moveTo>
                    <a:cubicBezTo>
                      <a:pt x="447675" y="369638"/>
                      <a:pt x="347460" y="476250"/>
                      <a:pt x="223838" y="476250"/>
                    </a:cubicBezTo>
                    <a:cubicBezTo>
                      <a:pt x="100215" y="476250"/>
                      <a:pt x="0" y="369638"/>
                      <a:pt x="0" y="238125"/>
                    </a:cubicBezTo>
                    <a:cubicBezTo>
                      <a:pt x="0" y="106612"/>
                      <a:pt x="100215" y="0"/>
                      <a:pt x="223838" y="0"/>
                    </a:cubicBezTo>
                    <a:cubicBezTo>
                      <a:pt x="347460" y="0"/>
                      <a:pt x="447675" y="106612"/>
                      <a:pt x="447675" y="2381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2081E6F-343E-D23F-DB97-8B359630638F}"/>
                  </a:ext>
                </a:extLst>
              </p:cNvPr>
              <p:cNvSpPr/>
              <p:nvPr/>
            </p:nvSpPr>
            <p:spPr>
              <a:xfrm>
                <a:off x="2228871" y="6950493"/>
                <a:ext cx="247650" cy="285750"/>
              </a:xfrm>
              <a:custGeom>
                <a:avLst/>
                <a:gdLst>
                  <a:gd name="connsiteX0" fmla="*/ 247650 w 247650"/>
                  <a:gd name="connsiteY0" fmla="*/ 142875 h 285750"/>
                  <a:gd name="connsiteX1" fmla="*/ 123825 w 247650"/>
                  <a:gd name="connsiteY1" fmla="*/ 285750 h 285750"/>
                  <a:gd name="connsiteX2" fmla="*/ 0 w 247650"/>
                  <a:gd name="connsiteY2" fmla="*/ 142875 h 285750"/>
                  <a:gd name="connsiteX3" fmla="*/ 123825 w 247650"/>
                  <a:gd name="connsiteY3" fmla="*/ 0 h 285750"/>
                  <a:gd name="connsiteX4" fmla="*/ 247650 w 247650"/>
                  <a:gd name="connsiteY4" fmla="*/ 142875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650" h="285750">
                    <a:moveTo>
                      <a:pt x="247650" y="142875"/>
                    </a:moveTo>
                    <a:cubicBezTo>
                      <a:pt x="247650" y="221783"/>
                      <a:pt x="192212" y="285750"/>
                      <a:pt x="123825" y="285750"/>
                    </a:cubicBezTo>
                    <a:cubicBezTo>
                      <a:pt x="55438" y="285750"/>
                      <a:pt x="0" y="221783"/>
                      <a:pt x="0" y="142875"/>
                    </a:cubicBezTo>
                    <a:cubicBezTo>
                      <a:pt x="0" y="63967"/>
                      <a:pt x="55438" y="0"/>
                      <a:pt x="123825" y="0"/>
                    </a:cubicBezTo>
                    <a:cubicBezTo>
                      <a:pt x="192212" y="0"/>
                      <a:pt x="247650" y="63967"/>
                      <a:pt x="247650" y="1428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17951F7-A7B0-5EE6-BB34-99778CC69557}"/>
                  </a:ext>
                </a:extLst>
              </p:cNvPr>
              <p:cNvSpPr/>
              <p:nvPr/>
            </p:nvSpPr>
            <p:spPr>
              <a:xfrm>
                <a:off x="1876446" y="7217193"/>
                <a:ext cx="133350" cy="171450"/>
              </a:xfrm>
              <a:custGeom>
                <a:avLst/>
                <a:gdLst>
                  <a:gd name="connsiteX0" fmla="*/ 133350 w 133350"/>
                  <a:gd name="connsiteY0" fmla="*/ 85725 h 171450"/>
                  <a:gd name="connsiteX1" fmla="*/ 66675 w 133350"/>
                  <a:gd name="connsiteY1" fmla="*/ 171450 h 171450"/>
                  <a:gd name="connsiteX2" fmla="*/ 0 w 133350"/>
                  <a:gd name="connsiteY2" fmla="*/ 85725 h 171450"/>
                  <a:gd name="connsiteX3" fmla="*/ 66675 w 133350"/>
                  <a:gd name="connsiteY3" fmla="*/ 0 h 171450"/>
                  <a:gd name="connsiteX4" fmla="*/ 133350 w 133350"/>
                  <a:gd name="connsiteY4" fmla="*/ 85725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71450">
                    <a:moveTo>
                      <a:pt x="133350" y="85725"/>
                    </a:moveTo>
                    <a:cubicBezTo>
                      <a:pt x="133350" y="133070"/>
                      <a:pt x="103499" y="171450"/>
                      <a:pt x="66675" y="171450"/>
                    </a:cubicBezTo>
                    <a:cubicBezTo>
                      <a:pt x="29851" y="171450"/>
                      <a:pt x="0" y="133070"/>
                      <a:pt x="0" y="85725"/>
                    </a:cubicBezTo>
                    <a:cubicBezTo>
                      <a:pt x="0" y="38381"/>
                      <a:pt x="29851" y="0"/>
                      <a:pt x="66675" y="0"/>
                    </a:cubicBezTo>
                    <a:cubicBezTo>
                      <a:pt x="103499" y="0"/>
                      <a:pt x="133350" y="38381"/>
                      <a:pt x="133350" y="857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3" name="图形 61">
            <a:extLst>
              <a:ext uri="{FF2B5EF4-FFF2-40B4-BE49-F238E27FC236}">
                <a16:creationId xmlns:a16="http://schemas.microsoft.com/office/drawing/2014/main" id="{D139186C-3D82-BCD7-DCA1-4766ED4FB69A}"/>
              </a:ext>
            </a:extLst>
          </p:cNvPr>
          <p:cNvSpPr/>
          <p:nvPr/>
        </p:nvSpPr>
        <p:spPr>
          <a:xfrm>
            <a:off x="1110337" y="4002607"/>
            <a:ext cx="2480487" cy="1794147"/>
          </a:xfrm>
          <a:custGeom>
            <a:avLst/>
            <a:gdLst>
              <a:gd name="connsiteX0" fmla="*/ 2098863 w 2862641"/>
              <a:gd name="connsiteY0" fmla="*/ 1566876 h 2070561"/>
              <a:gd name="connsiteX1" fmla="*/ 2004044 w 2862641"/>
              <a:gd name="connsiteY1" fmla="*/ 1593787 h 2070561"/>
              <a:gd name="connsiteX2" fmla="*/ 1906013 w 2862641"/>
              <a:gd name="connsiteY2" fmla="*/ 1615879 h 2070561"/>
              <a:gd name="connsiteX3" fmla="*/ 1805972 w 2862641"/>
              <a:gd name="connsiteY3" fmla="*/ 1633953 h 2070561"/>
              <a:gd name="connsiteX4" fmla="*/ 1703521 w 2862641"/>
              <a:gd name="connsiteY4" fmla="*/ 1647610 h 2070561"/>
              <a:gd name="connsiteX5" fmla="*/ 1599861 w 2862641"/>
              <a:gd name="connsiteY5" fmla="*/ 1657249 h 2070561"/>
              <a:gd name="connsiteX6" fmla="*/ 1494600 w 2862641"/>
              <a:gd name="connsiteY6" fmla="*/ 1662069 h 2070561"/>
              <a:gd name="connsiteX7" fmla="*/ 1431521 w 2862641"/>
              <a:gd name="connsiteY7" fmla="*/ 1662872 h 2070561"/>
              <a:gd name="connsiteX8" fmla="*/ 1360006 w 2862641"/>
              <a:gd name="connsiteY8" fmla="*/ 1661667 h 2070561"/>
              <a:gd name="connsiteX9" fmla="*/ 1289293 w 2862641"/>
              <a:gd name="connsiteY9" fmla="*/ 1658856 h 2070561"/>
              <a:gd name="connsiteX10" fmla="*/ 1219786 w 2862641"/>
              <a:gd name="connsiteY10" fmla="*/ 1653634 h 2070561"/>
              <a:gd name="connsiteX11" fmla="*/ 1151484 w 2862641"/>
              <a:gd name="connsiteY11" fmla="*/ 1646806 h 2070561"/>
              <a:gd name="connsiteX12" fmla="*/ 1083986 w 2862641"/>
              <a:gd name="connsiteY12" fmla="*/ 1637969 h 2070561"/>
              <a:gd name="connsiteX13" fmla="*/ 1018095 w 2862641"/>
              <a:gd name="connsiteY13" fmla="*/ 1627526 h 2070561"/>
              <a:gd name="connsiteX14" fmla="*/ 953008 w 2862641"/>
              <a:gd name="connsiteY14" fmla="*/ 1615075 h 2070561"/>
              <a:gd name="connsiteX15" fmla="*/ 889528 w 2862641"/>
              <a:gd name="connsiteY15" fmla="*/ 1601017 h 2070561"/>
              <a:gd name="connsiteX16" fmla="*/ 828056 w 2862641"/>
              <a:gd name="connsiteY16" fmla="*/ 1585754 h 2070561"/>
              <a:gd name="connsiteX17" fmla="*/ 767389 w 2862641"/>
              <a:gd name="connsiteY17" fmla="*/ 1568483 h 2070561"/>
              <a:gd name="connsiteX18" fmla="*/ 708730 w 2862641"/>
              <a:gd name="connsiteY18" fmla="*/ 1549203 h 2070561"/>
              <a:gd name="connsiteX19" fmla="*/ 651678 w 2862641"/>
              <a:gd name="connsiteY19" fmla="*/ 1528719 h 2070561"/>
              <a:gd name="connsiteX20" fmla="*/ 596635 w 2862641"/>
              <a:gd name="connsiteY20" fmla="*/ 1507029 h 2070561"/>
              <a:gd name="connsiteX21" fmla="*/ 492174 w 2862641"/>
              <a:gd name="connsiteY21" fmla="*/ 1458830 h 2070561"/>
              <a:gd name="connsiteX22" fmla="*/ 443158 w 2862641"/>
              <a:gd name="connsiteY22" fmla="*/ 1433124 h 2070561"/>
              <a:gd name="connsiteX23" fmla="*/ 395748 w 2862641"/>
              <a:gd name="connsiteY23" fmla="*/ 1405409 h 2070561"/>
              <a:gd name="connsiteX24" fmla="*/ 351151 w 2862641"/>
              <a:gd name="connsiteY24" fmla="*/ 1376891 h 2070561"/>
              <a:gd name="connsiteX25" fmla="*/ 308161 w 2862641"/>
              <a:gd name="connsiteY25" fmla="*/ 1346766 h 2070561"/>
              <a:gd name="connsiteX26" fmla="*/ 267984 w 2862641"/>
              <a:gd name="connsiteY26" fmla="*/ 1316241 h 2070561"/>
              <a:gd name="connsiteX27" fmla="*/ 230619 w 2862641"/>
              <a:gd name="connsiteY27" fmla="*/ 1284108 h 2070561"/>
              <a:gd name="connsiteX28" fmla="*/ 195263 w 2862641"/>
              <a:gd name="connsiteY28" fmla="*/ 1251171 h 2070561"/>
              <a:gd name="connsiteX29" fmla="*/ 162719 w 2862641"/>
              <a:gd name="connsiteY29" fmla="*/ 1216629 h 2070561"/>
              <a:gd name="connsiteX30" fmla="*/ 132988 w 2862641"/>
              <a:gd name="connsiteY30" fmla="*/ 1181685 h 2070561"/>
              <a:gd name="connsiteX31" fmla="*/ 105667 w 2862641"/>
              <a:gd name="connsiteY31" fmla="*/ 1145937 h 2070561"/>
              <a:gd name="connsiteX32" fmla="*/ 81560 w 2862641"/>
              <a:gd name="connsiteY32" fmla="*/ 1108985 h 2070561"/>
              <a:gd name="connsiteX33" fmla="*/ 60266 w 2862641"/>
              <a:gd name="connsiteY33" fmla="*/ 1071229 h 2070561"/>
              <a:gd name="connsiteX34" fmla="*/ 42588 w 2862641"/>
              <a:gd name="connsiteY34" fmla="*/ 1033473 h 2070561"/>
              <a:gd name="connsiteX35" fmla="*/ 27320 w 2862641"/>
              <a:gd name="connsiteY35" fmla="*/ 994110 h 2070561"/>
              <a:gd name="connsiteX36" fmla="*/ 15669 w 2862641"/>
              <a:gd name="connsiteY36" fmla="*/ 954346 h 2070561"/>
              <a:gd name="connsiteX37" fmla="*/ 6830 w 2862641"/>
              <a:gd name="connsiteY37" fmla="*/ 913778 h 2070561"/>
              <a:gd name="connsiteX38" fmla="*/ 1607 w 2862641"/>
              <a:gd name="connsiteY38" fmla="*/ 873210 h 2070561"/>
              <a:gd name="connsiteX39" fmla="*/ 0 w 2862641"/>
              <a:gd name="connsiteY39" fmla="*/ 831437 h 2070561"/>
              <a:gd name="connsiteX40" fmla="*/ 1607 w 2862641"/>
              <a:gd name="connsiteY40" fmla="*/ 789664 h 2070561"/>
              <a:gd name="connsiteX41" fmla="*/ 6830 w 2862641"/>
              <a:gd name="connsiteY41" fmla="*/ 749096 h 2070561"/>
              <a:gd name="connsiteX42" fmla="*/ 15669 w 2862641"/>
              <a:gd name="connsiteY42" fmla="*/ 708528 h 2070561"/>
              <a:gd name="connsiteX43" fmla="*/ 27320 w 2862641"/>
              <a:gd name="connsiteY43" fmla="*/ 668764 h 2070561"/>
              <a:gd name="connsiteX44" fmla="*/ 42588 w 2862641"/>
              <a:gd name="connsiteY44" fmla="*/ 629401 h 2070561"/>
              <a:gd name="connsiteX45" fmla="*/ 60266 w 2862641"/>
              <a:gd name="connsiteY45" fmla="*/ 591645 h 2070561"/>
              <a:gd name="connsiteX46" fmla="*/ 81560 w 2862641"/>
              <a:gd name="connsiteY46" fmla="*/ 553889 h 2070561"/>
              <a:gd name="connsiteX47" fmla="*/ 105667 w 2862641"/>
              <a:gd name="connsiteY47" fmla="*/ 516936 h 2070561"/>
              <a:gd name="connsiteX48" fmla="*/ 132988 w 2862641"/>
              <a:gd name="connsiteY48" fmla="*/ 480787 h 2070561"/>
              <a:gd name="connsiteX49" fmla="*/ 162719 w 2862641"/>
              <a:gd name="connsiteY49" fmla="*/ 446244 h 2070561"/>
              <a:gd name="connsiteX50" fmla="*/ 195263 w 2862641"/>
              <a:gd name="connsiteY50" fmla="*/ 411702 h 2070561"/>
              <a:gd name="connsiteX51" fmla="*/ 230619 w 2862641"/>
              <a:gd name="connsiteY51" fmla="*/ 378765 h 2070561"/>
              <a:gd name="connsiteX52" fmla="*/ 267984 w 2862641"/>
              <a:gd name="connsiteY52" fmla="*/ 346633 h 2070561"/>
              <a:gd name="connsiteX53" fmla="*/ 308161 w 2862641"/>
              <a:gd name="connsiteY53" fmla="*/ 316107 h 2070561"/>
              <a:gd name="connsiteX54" fmla="*/ 351151 w 2862641"/>
              <a:gd name="connsiteY54" fmla="*/ 285982 h 2070561"/>
              <a:gd name="connsiteX55" fmla="*/ 395748 w 2862641"/>
              <a:gd name="connsiteY55" fmla="*/ 257464 h 2070561"/>
              <a:gd name="connsiteX56" fmla="*/ 443158 w 2862641"/>
              <a:gd name="connsiteY56" fmla="*/ 229749 h 2070561"/>
              <a:gd name="connsiteX57" fmla="*/ 492174 w 2862641"/>
              <a:gd name="connsiteY57" fmla="*/ 203641 h 2070561"/>
              <a:gd name="connsiteX58" fmla="*/ 596635 w 2862641"/>
              <a:gd name="connsiteY58" fmla="*/ 155844 h 2070561"/>
              <a:gd name="connsiteX59" fmla="*/ 651678 w 2862641"/>
              <a:gd name="connsiteY59" fmla="*/ 134155 h 2070561"/>
              <a:gd name="connsiteX60" fmla="*/ 708730 w 2862641"/>
              <a:gd name="connsiteY60" fmla="*/ 113670 h 2070561"/>
              <a:gd name="connsiteX61" fmla="*/ 767389 w 2862641"/>
              <a:gd name="connsiteY61" fmla="*/ 94391 h 2070561"/>
              <a:gd name="connsiteX62" fmla="*/ 828056 w 2862641"/>
              <a:gd name="connsiteY62" fmla="*/ 77119 h 2070561"/>
              <a:gd name="connsiteX63" fmla="*/ 889528 w 2862641"/>
              <a:gd name="connsiteY63" fmla="*/ 61454 h 2070561"/>
              <a:gd name="connsiteX64" fmla="*/ 953008 w 2862641"/>
              <a:gd name="connsiteY64" fmla="*/ 47797 h 2070561"/>
              <a:gd name="connsiteX65" fmla="*/ 1018095 w 2862641"/>
              <a:gd name="connsiteY65" fmla="*/ 35346 h 2070561"/>
              <a:gd name="connsiteX66" fmla="*/ 1083986 w 2862641"/>
              <a:gd name="connsiteY66" fmla="*/ 24903 h 2070561"/>
              <a:gd name="connsiteX67" fmla="*/ 1151484 w 2862641"/>
              <a:gd name="connsiteY67" fmla="*/ 16066 h 2070561"/>
              <a:gd name="connsiteX68" fmla="*/ 1219786 w 2862641"/>
              <a:gd name="connsiteY68" fmla="*/ 9238 h 2070561"/>
              <a:gd name="connsiteX69" fmla="*/ 1289293 w 2862641"/>
              <a:gd name="connsiteY69" fmla="*/ 4017 h 2070561"/>
              <a:gd name="connsiteX70" fmla="*/ 1360006 w 2862641"/>
              <a:gd name="connsiteY70" fmla="*/ 1205 h 2070561"/>
              <a:gd name="connsiteX71" fmla="*/ 1431521 w 2862641"/>
              <a:gd name="connsiteY71" fmla="*/ 0 h 2070561"/>
              <a:gd name="connsiteX72" fmla="*/ 1502635 w 2862641"/>
              <a:gd name="connsiteY72" fmla="*/ 1205 h 2070561"/>
              <a:gd name="connsiteX73" fmla="*/ 1573348 w 2862641"/>
              <a:gd name="connsiteY73" fmla="*/ 4017 h 2070561"/>
              <a:gd name="connsiteX74" fmla="*/ 1642854 w 2862641"/>
              <a:gd name="connsiteY74" fmla="*/ 9238 h 2070561"/>
              <a:gd name="connsiteX75" fmla="*/ 1711156 w 2862641"/>
              <a:gd name="connsiteY75" fmla="*/ 16066 h 2070561"/>
              <a:gd name="connsiteX76" fmla="*/ 1778654 w 2862641"/>
              <a:gd name="connsiteY76" fmla="*/ 24903 h 2070561"/>
              <a:gd name="connsiteX77" fmla="*/ 1844545 w 2862641"/>
              <a:gd name="connsiteY77" fmla="*/ 35346 h 2070561"/>
              <a:gd name="connsiteX78" fmla="*/ 1909633 w 2862641"/>
              <a:gd name="connsiteY78" fmla="*/ 47797 h 2070561"/>
              <a:gd name="connsiteX79" fmla="*/ 1973113 w 2862641"/>
              <a:gd name="connsiteY79" fmla="*/ 61454 h 2070561"/>
              <a:gd name="connsiteX80" fmla="*/ 2034584 w 2862641"/>
              <a:gd name="connsiteY80" fmla="*/ 77119 h 2070561"/>
              <a:gd name="connsiteX81" fmla="*/ 2095253 w 2862641"/>
              <a:gd name="connsiteY81" fmla="*/ 94391 h 2070561"/>
              <a:gd name="connsiteX82" fmla="*/ 2153912 w 2862641"/>
              <a:gd name="connsiteY82" fmla="*/ 113670 h 2070561"/>
              <a:gd name="connsiteX83" fmla="*/ 2210964 w 2862641"/>
              <a:gd name="connsiteY83" fmla="*/ 134155 h 2070561"/>
              <a:gd name="connsiteX84" fmla="*/ 2266007 w 2862641"/>
              <a:gd name="connsiteY84" fmla="*/ 155844 h 2070561"/>
              <a:gd name="connsiteX85" fmla="*/ 2370467 w 2862641"/>
              <a:gd name="connsiteY85" fmla="*/ 203641 h 2070561"/>
              <a:gd name="connsiteX86" fmla="*/ 2419484 w 2862641"/>
              <a:gd name="connsiteY86" fmla="*/ 229749 h 2070561"/>
              <a:gd name="connsiteX87" fmla="*/ 2466894 w 2862641"/>
              <a:gd name="connsiteY87" fmla="*/ 257464 h 2070561"/>
              <a:gd name="connsiteX88" fmla="*/ 2511491 w 2862641"/>
              <a:gd name="connsiteY88" fmla="*/ 285982 h 2070561"/>
              <a:gd name="connsiteX89" fmla="*/ 2554481 w 2862641"/>
              <a:gd name="connsiteY89" fmla="*/ 316107 h 2070561"/>
              <a:gd name="connsiteX90" fmla="*/ 2594658 w 2862641"/>
              <a:gd name="connsiteY90" fmla="*/ 346633 h 2070561"/>
              <a:gd name="connsiteX91" fmla="*/ 2632023 w 2862641"/>
              <a:gd name="connsiteY91" fmla="*/ 378765 h 2070561"/>
              <a:gd name="connsiteX92" fmla="*/ 2667379 w 2862641"/>
              <a:gd name="connsiteY92" fmla="*/ 411702 h 2070561"/>
              <a:gd name="connsiteX93" fmla="*/ 2699923 w 2862641"/>
              <a:gd name="connsiteY93" fmla="*/ 446244 h 2070561"/>
              <a:gd name="connsiteX94" fmla="*/ 2729654 w 2862641"/>
              <a:gd name="connsiteY94" fmla="*/ 480787 h 2070561"/>
              <a:gd name="connsiteX95" fmla="*/ 2756975 w 2862641"/>
              <a:gd name="connsiteY95" fmla="*/ 516936 h 2070561"/>
              <a:gd name="connsiteX96" fmla="*/ 2781082 w 2862641"/>
              <a:gd name="connsiteY96" fmla="*/ 553889 h 2070561"/>
              <a:gd name="connsiteX97" fmla="*/ 2802376 w 2862641"/>
              <a:gd name="connsiteY97" fmla="*/ 591645 h 2070561"/>
              <a:gd name="connsiteX98" fmla="*/ 2820054 w 2862641"/>
              <a:gd name="connsiteY98" fmla="*/ 629401 h 2070561"/>
              <a:gd name="connsiteX99" fmla="*/ 2835322 w 2862641"/>
              <a:gd name="connsiteY99" fmla="*/ 668764 h 2070561"/>
              <a:gd name="connsiteX100" fmla="*/ 2846973 w 2862641"/>
              <a:gd name="connsiteY100" fmla="*/ 708528 h 2070561"/>
              <a:gd name="connsiteX101" fmla="*/ 2855812 w 2862641"/>
              <a:gd name="connsiteY101" fmla="*/ 749096 h 2070561"/>
              <a:gd name="connsiteX102" fmla="*/ 2861035 w 2862641"/>
              <a:gd name="connsiteY102" fmla="*/ 789664 h 2070561"/>
              <a:gd name="connsiteX103" fmla="*/ 2862642 w 2862641"/>
              <a:gd name="connsiteY103" fmla="*/ 831437 h 2070561"/>
              <a:gd name="connsiteX104" fmla="*/ 2861035 w 2862641"/>
              <a:gd name="connsiteY104" fmla="*/ 871603 h 2070561"/>
              <a:gd name="connsiteX105" fmla="*/ 2856615 w 2862641"/>
              <a:gd name="connsiteY105" fmla="*/ 910966 h 2070561"/>
              <a:gd name="connsiteX106" fmla="*/ 2848981 w 2862641"/>
              <a:gd name="connsiteY106" fmla="*/ 950329 h 2070561"/>
              <a:gd name="connsiteX107" fmla="*/ 2838536 w 2862641"/>
              <a:gd name="connsiteY107" fmla="*/ 988486 h 2070561"/>
              <a:gd name="connsiteX108" fmla="*/ 2825277 w 2862641"/>
              <a:gd name="connsiteY108" fmla="*/ 1026643 h 2070561"/>
              <a:gd name="connsiteX109" fmla="*/ 2808804 w 2862641"/>
              <a:gd name="connsiteY109" fmla="*/ 1063195 h 2070561"/>
              <a:gd name="connsiteX110" fmla="*/ 2778671 w 2862641"/>
              <a:gd name="connsiteY110" fmla="*/ 1117821 h 2070561"/>
              <a:gd name="connsiteX111" fmla="*/ 2741707 w 2862641"/>
              <a:gd name="connsiteY111" fmla="*/ 1170840 h 2070561"/>
              <a:gd name="connsiteX112" fmla="*/ 2698315 w 2862641"/>
              <a:gd name="connsiteY112" fmla="*/ 1221851 h 2070561"/>
              <a:gd name="connsiteX113" fmla="*/ 2648094 w 2862641"/>
              <a:gd name="connsiteY113" fmla="*/ 1271657 h 2070561"/>
              <a:gd name="connsiteX114" fmla="*/ 2591845 w 2862641"/>
              <a:gd name="connsiteY114" fmla="*/ 1319052 h 2070561"/>
              <a:gd name="connsiteX115" fmla="*/ 2550863 w 2862641"/>
              <a:gd name="connsiteY115" fmla="*/ 1350382 h 2070561"/>
              <a:gd name="connsiteX116" fmla="*/ 2459258 w 2862641"/>
              <a:gd name="connsiteY116" fmla="*/ 1410229 h 2070561"/>
              <a:gd name="connsiteX117" fmla="*/ 2457250 w 2862641"/>
              <a:gd name="connsiteY117" fmla="*/ 1408221 h 2070561"/>
              <a:gd name="connsiteX118" fmla="*/ 2723626 w 2862641"/>
              <a:gd name="connsiteY118" fmla="*/ 2070561 h 2070561"/>
              <a:gd name="connsiteX119" fmla="*/ 2098062 w 2862641"/>
              <a:gd name="connsiteY119" fmla="*/ 1566079 h 2070561"/>
              <a:gd name="connsiteX120" fmla="*/ 2098866 w 2862641"/>
              <a:gd name="connsiteY120" fmla="*/ 1566882 h 207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862641" h="2070561">
                <a:moveTo>
                  <a:pt x="2098863" y="1566876"/>
                </a:moveTo>
                <a:lnTo>
                  <a:pt x="2004044" y="1593787"/>
                </a:lnTo>
                <a:lnTo>
                  <a:pt x="1906013" y="1615879"/>
                </a:lnTo>
                <a:lnTo>
                  <a:pt x="1805972" y="1633953"/>
                </a:lnTo>
                <a:lnTo>
                  <a:pt x="1703521" y="1647610"/>
                </a:lnTo>
                <a:lnTo>
                  <a:pt x="1599861" y="1657249"/>
                </a:lnTo>
                <a:lnTo>
                  <a:pt x="1494600" y="1662069"/>
                </a:lnTo>
                <a:lnTo>
                  <a:pt x="1431521" y="1662872"/>
                </a:lnTo>
                <a:lnTo>
                  <a:pt x="1360006" y="1661667"/>
                </a:lnTo>
                <a:lnTo>
                  <a:pt x="1289293" y="1658856"/>
                </a:lnTo>
                <a:lnTo>
                  <a:pt x="1219786" y="1653634"/>
                </a:lnTo>
                <a:lnTo>
                  <a:pt x="1151484" y="1646806"/>
                </a:lnTo>
                <a:lnTo>
                  <a:pt x="1083986" y="1637969"/>
                </a:lnTo>
                <a:lnTo>
                  <a:pt x="1018095" y="1627526"/>
                </a:lnTo>
                <a:lnTo>
                  <a:pt x="953008" y="1615075"/>
                </a:lnTo>
                <a:lnTo>
                  <a:pt x="889528" y="1601017"/>
                </a:lnTo>
                <a:lnTo>
                  <a:pt x="828056" y="1585754"/>
                </a:lnTo>
                <a:lnTo>
                  <a:pt x="767389" y="1568483"/>
                </a:lnTo>
                <a:lnTo>
                  <a:pt x="708730" y="1549203"/>
                </a:lnTo>
                <a:lnTo>
                  <a:pt x="651678" y="1528719"/>
                </a:lnTo>
                <a:lnTo>
                  <a:pt x="596635" y="1507029"/>
                </a:lnTo>
                <a:lnTo>
                  <a:pt x="492174" y="1458830"/>
                </a:lnTo>
                <a:lnTo>
                  <a:pt x="443158" y="1433124"/>
                </a:lnTo>
                <a:lnTo>
                  <a:pt x="395748" y="1405409"/>
                </a:lnTo>
                <a:lnTo>
                  <a:pt x="351151" y="1376891"/>
                </a:lnTo>
                <a:lnTo>
                  <a:pt x="308161" y="1346766"/>
                </a:lnTo>
                <a:lnTo>
                  <a:pt x="267984" y="1316241"/>
                </a:lnTo>
                <a:lnTo>
                  <a:pt x="230619" y="1284108"/>
                </a:lnTo>
                <a:lnTo>
                  <a:pt x="195263" y="1251171"/>
                </a:lnTo>
                <a:lnTo>
                  <a:pt x="162719" y="1216629"/>
                </a:lnTo>
                <a:lnTo>
                  <a:pt x="132988" y="1181685"/>
                </a:lnTo>
                <a:lnTo>
                  <a:pt x="105667" y="1145937"/>
                </a:lnTo>
                <a:lnTo>
                  <a:pt x="81560" y="1108985"/>
                </a:lnTo>
                <a:lnTo>
                  <a:pt x="60266" y="1071229"/>
                </a:lnTo>
                <a:lnTo>
                  <a:pt x="42588" y="1033473"/>
                </a:lnTo>
                <a:lnTo>
                  <a:pt x="27320" y="994110"/>
                </a:lnTo>
                <a:lnTo>
                  <a:pt x="15669" y="954346"/>
                </a:lnTo>
                <a:lnTo>
                  <a:pt x="6830" y="913778"/>
                </a:lnTo>
                <a:lnTo>
                  <a:pt x="1607" y="873210"/>
                </a:lnTo>
                <a:lnTo>
                  <a:pt x="0" y="831437"/>
                </a:lnTo>
                <a:lnTo>
                  <a:pt x="1607" y="789664"/>
                </a:lnTo>
                <a:lnTo>
                  <a:pt x="6830" y="749096"/>
                </a:lnTo>
                <a:lnTo>
                  <a:pt x="15669" y="708528"/>
                </a:lnTo>
                <a:lnTo>
                  <a:pt x="27320" y="668764"/>
                </a:lnTo>
                <a:lnTo>
                  <a:pt x="42588" y="629401"/>
                </a:lnTo>
                <a:lnTo>
                  <a:pt x="60266" y="591645"/>
                </a:lnTo>
                <a:lnTo>
                  <a:pt x="81560" y="553889"/>
                </a:lnTo>
                <a:lnTo>
                  <a:pt x="105667" y="516936"/>
                </a:lnTo>
                <a:lnTo>
                  <a:pt x="132988" y="480787"/>
                </a:lnTo>
                <a:lnTo>
                  <a:pt x="162719" y="446244"/>
                </a:lnTo>
                <a:lnTo>
                  <a:pt x="195263" y="411702"/>
                </a:lnTo>
                <a:lnTo>
                  <a:pt x="230619" y="378765"/>
                </a:lnTo>
                <a:lnTo>
                  <a:pt x="267984" y="346633"/>
                </a:lnTo>
                <a:lnTo>
                  <a:pt x="308161" y="316107"/>
                </a:lnTo>
                <a:lnTo>
                  <a:pt x="351151" y="285982"/>
                </a:lnTo>
                <a:lnTo>
                  <a:pt x="395748" y="257464"/>
                </a:lnTo>
                <a:lnTo>
                  <a:pt x="443158" y="229749"/>
                </a:lnTo>
                <a:lnTo>
                  <a:pt x="492174" y="203641"/>
                </a:lnTo>
                <a:lnTo>
                  <a:pt x="596635" y="155844"/>
                </a:lnTo>
                <a:lnTo>
                  <a:pt x="651678" y="134155"/>
                </a:lnTo>
                <a:lnTo>
                  <a:pt x="708730" y="113670"/>
                </a:lnTo>
                <a:lnTo>
                  <a:pt x="767389" y="94391"/>
                </a:lnTo>
                <a:lnTo>
                  <a:pt x="828056" y="77119"/>
                </a:lnTo>
                <a:lnTo>
                  <a:pt x="889528" y="61454"/>
                </a:lnTo>
                <a:lnTo>
                  <a:pt x="953008" y="47797"/>
                </a:lnTo>
                <a:lnTo>
                  <a:pt x="1018095" y="35346"/>
                </a:lnTo>
                <a:lnTo>
                  <a:pt x="1083986" y="24903"/>
                </a:lnTo>
                <a:lnTo>
                  <a:pt x="1151484" y="16066"/>
                </a:lnTo>
                <a:lnTo>
                  <a:pt x="1219786" y="9238"/>
                </a:lnTo>
                <a:lnTo>
                  <a:pt x="1289293" y="4017"/>
                </a:lnTo>
                <a:lnTo>
                  <a:pt x="1360006" y="1205"/>
                </a:lnTo>
                <a:lnTo>
                  <a:pt x="1431521" y="0"/>
                </a:lnTo>
                <a:lnTo>
                  <a:pt x="1502635" y="1205"/>
                </a:lnTo>
                <a:lnTo>
                  <a:pt x="1573348" y="4017"/>
                </a:lnTo>
                <a:lnTo>
                  <a:pt x="1642854" y="9238"/>
                </a:lnTo>
                <a:lnTo>
                  <a:pt x="1711156" y="16066"/>
                </a:lnTo>
                <a:lnTo>
                  <a:pt x="1778654" y="24903"/>
                </a:lnTo>
                <a:lnTo>
                  <a:pt x="1844545" y="35346"/>
                </a:lnTo>
                <a:lnTo>
                  <a:pt x="1909633" y="47797"/>
                </a:lnTo>
                <a:lnTo>
                  <a:pt x="1973113" y="61454"/>
                </a:lnTo>
                <a:lnTo>
                  <a:pt x="2034584" y="77119"/>
                </a:lnTo>
                <a:lnTo>
                  <a:pt x="2095253" y="94391"/>
                </a:lnTo>
                <a:lnTo>
                  <a:pt x="2153912" y="113670"/>
                </a:lnTo>
                <a:lnTo>
                  <a:pt x="2210964" y="134155"/>
                </a:lnTo>
                <a:lnTo>
                  <a:pt x="2266007" y="155844"/>
                </a:lnTo>
                <a:lnTo>
                  <a:pt x="2370467" y="203641"/>
                </a:lnTo>
                <a:lnTo>
                  <a:pt x="2419484" y="229749"/>
                </a:lnTo>
                <a:lnTo>
                  <a:pt x="2466894" y="257464"/>
                </a:lnTo>
                <a:lnTo>
                  <a:pt x="2511491" y="285982"/>
                </a:lnTo>
                <a:lnTo>
                  <a:pt x="2554481" y="316107"/>
                </a:lnTo>
                <a:lnTo>
                  <a:pt x="2594658" y="346633"/>
                </a:lnTo>
                <a:lnTo>
                  <a:pt x="2632023" y="378765"/>
                </a:lnTo>
                <a:lnTo>
                  <a:pt x="2667379" y="411702"/>
                </a:lnTo>
                <a:lnTo>
                  <a:pt x="2699923" y="446244"/>
                </a:lnTo>
                <a:lnTo>
                  <a:pt x="2729654" y="480787"/>
                </a:lnTo>
                <a:lnTo>
                  <a:pt x="2756975" y="516936"/>
                </a:lnTo>
                <a:lnTo>
                  <a:pt x="2781082" y="553889"/>
                </a:lnTo>
                <a:lnTo>
                  <a:pt x="2802376" y="591645"/>
                </a:lnTo>
                <a:lnTo>
                  <a:pt x="2820054" y="629401"/>
                </a:lnTo>
                <a:lnTo>
                  <a:pt x="2835322" y="668764"/>
                </a:lnTo>
                <a:lnTo>
                  <a:pt x="2846973" y="708528"/>
                </a:lnTo>
                <a:lnTo>
                  <a:pt x="2855812" y="749096"/>
                </a:lnTo>
                <a:lnTo>
                  <a:pt x="2861035" y="789664"/>
                </a:lnTo>
                <a:lnTo>
                  <a:pt x="2862642" y="831437"/>
                </a:lnTo>
                <a:lnTo>
                  <a:pt x="2861035" y="871603"/>
                </a:lnTo>
                <a:lnTo>
                  <a:pt x="2856615" y="910966"/>
                </a:lnTo>
                <a:lnTo>
                  <a:pt x="2848981" y="950329"/>
                </a:lnTo>
                <a:lnTo>
                  <a:pt x="2838536" y="988486"/>
                </a:lnTo>
                <a:lnTo>
                  <a:pt x="2825277" y="1026643"/>
                </a:lnTo>
                <a:lnTo>
                  <a:pt x="2808804" y="1063195"/>
                </a:lnTo>
                <a:lnTo>
                  <a:pt x="2778671" y="1117821"/>
                </a:lnTo>
                <a:lnTo>
                  <a:pt x="2741707" y="1170840"/>
                </a:lnTo>
                <a:lnTo>
                  <a:pt x="2698315" y="1221851"/>
                </a:lnTo>
                <a:lnTo>
                  <a:pt x="2648094" y="1271657"/>
                </a:lnTo>
                <a:lnTo>
                  <a:pt x="2591845" y="1319052"/>
                </a:lnTo>
                <a:lnTo>
                  <a:pt x="2550863" y="1350382"/>
                </a:lnTo>
                <a:lnTo>
                  <a:pt x="2459258" y="1410229"/>
                </a:lnTo>
                <a:lnTo>
                  <a:pt x="2457250" y="1408221"/>
                </a:lnTo>
                <a:lnTo>
                  <a:pt x="2723626" y="2070561"/>
                </a:lnTo>
                <a:lnTo>
                  <a:pt x="2098062" y="1566079"/>
                </a:lnTo>
                <a:lnTo>
                  <a:pt x="2098866" y="1566882"/>
                </a:lnTo>
                <a:close/>
              </a:path>
            </a:pathLst>
          </a:custGeom>
          <a:solidFill>
            <a:srgbClr val="FFFFFF"/>
          </a:solidFill>
          <a:ln w="7620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9847C48B-82D0-C3D8-73C3-1D2002E7C0E9}"/>
              </a:ext>
            </a:extLst>
          </p:cNvPr>
          <p:cNvSpPr/>
          <p:nvPr/>
        </p:nvSpPr>
        <p:spPr>
          <a:xfrm>
            <a:off x="4839475" y="4307533"/>
            <a:ext cx="2494599" cy="1432348"/>
          </a:xfrm>
          <a:custGeom>
            <a:avLst/>
            <a:gdLst>
              <a:gd name="connsiteX0" fmla="*/ 1170151 w 2494599"/>
              <a:gd name="connsiteY0" fmla="*/ -31 h 1432348"/>
              <a:gd name="connsiteX1" fmla="*/ 824186 w 2494599"/>
              <a:gd name="connsiteY1" fmla="*/ 180332 h 1432348"/>
              <a:gd name="connsiteX2" fmla="*/ 658569 w 2494599"/>
              <a:gd name="connsiteY2" fmla="*/ 155079 h 1432348"/>
              <a:gd name="connsiteX3" fmla="*/ 287214 w 2494599"/>
              <a:gd name="connsiteY3" fmla="*/ 396836 h 1432348"/>
              <a:gd name="connsiteX4" fmla="*/ 290257 w 2494599"/>
              <a:gd name="connsiteY4" fmla="*/ 428155 h 1432348"/>
              <a:gd name="connsiteX5" fmla="*/ -91 w 2494599"/>
              <a:gd name="connsiteY5" fmla="*/ 679691 h 1432348"/>
              <a:gd name="connsiteX6" fmla="*/ 480119 w 2494599"/>
              <a:gd name="connsiteY6" fmla="*/ 957474 h 1432348"/>
              <a:gd name="connsiteX7" fmla="*/ 434389 w 2494599"/>
              <a:gd name="connsiteY7" fmla="*/ 1085713 h 1432348"/>
              <a:gd name="connsiteX8" fmla="*/ 980957 w 2494599"/>
              <a:gd name="connsiteY8" fmla="*/ 1404963 h 1432348"/>
              <a:gd name="connsiteX9" fmla="*/ 1352115 w 2494599"/>
              <a:gd name="connsiteY9" fmla="*/ 1320044 h 1432348"/>
              <a:gd name="connsiteX10" fmla="*/ 1779748 w 2494599"/>
              <a:gd name="connsiteY10" fmla="*/ 1432318 h 1432348"/>
              <a:gd name="connsiteX11" fmla="*/ 2375378 w 2494599"/>
              <a:gd name="connsiteY11" fmla="*/ 1062812 h 1432348"/>
              <a:gd name="connsiteX12" fmla="*/ 2251596 w 2494599"/>
              <a:gd name="connsiteY12" fmla="*/ 837266 h 1432348"/>
              <a:gd name="connsiteX13" fmla="*/ 2494509 w 2494599"/>
              <a:gd name="connsiteY13" fmla="*/ 579298 h 1432348"/>
              <a:gd name="connsiteX14" fmla="*/ 2154626 w 2494599"/>
              <a:gd name="connsiteY14" fmla="*/ 310182 h 1432348"/>
              <a:gd name="connsiteX15" fmla="*/ 2015157 w 2494599"/>
              <a:gd name="connsiteY15" fmla="*/ 333825 h 1432348"/>
              <a:gd name="connsiteX16" fmla="*/ 1976938 w 2494599"/>
              <a:gd name="connsiteY16" fmla="*/ 305849 h 1432348"/>
              <a:gd name="connsiteX17" fmla="*/ 1996998 w 2494599"/>
              <a:gd name="connsiteY17" fmla="*/ 237147 h 1432348"/>
              <a:gd name="connsiteX18" fmla="*/ 1723669 w 2494599"/>
              <a:gd name="connsiteY18" fmla="*/ 54681 h 1432348"/>
              <a:gd name="connsiteX19" fmla="*/ 1496255 w 2494599"/>
              <a:gd name="connsiteY19" fmla="*/ 136010 h 1432348"/>
              <a:gd name="connsiteX20" fmla="*/ 1170153 w 2494599"/>
              <a:gd name="connsiteY20" fmla="*/ -29 h 1432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94599" h="1432348">
                <a:moveTo>
                  <a:pt x="1170151" y="-31"/>
                </a:moveTo>
                <a:cubicBezTo>
                  <a:pt x="995566" y="-31"/>
                  <a:pt x="850817" y="78079"/>
                  <a:pt x="824186" y="180332"/>
                </a:cubicBezTo>
                <a:cubicBezTo>
                  <a:pt x="774322" y="164131"/>
                  <a:pt x="718085" y="155079"/>
                  <a:pt x="658569" y="155079"/>
                </a:cubicBezTo>
                <a:cubicBezTo>
                  <a:pt x="453453" y="155079"/>
                  <a:pt x="287214" y="263304"/>
                  <a:pt x="287214" y="396836"/>
                </a:cubicBezTo>
                <a:cubicBezTo>
                  <a:pt x="287214" y="407440"/>
                  <a:pt x="288223" y="417911"/>
                  <a:pt x="290257" y="428155"/>
                </a:cubicBezTo>
                <a:cubicBezTo>
                  <a:pt x="118607" y="472815"/>
                  <a:pt x="-91" y="568680"/>
                  <a:pt x="-91" y="679691"/>
                </a:cubicBezTo>
                <a:cubicBezTo>
                  <a:pt x="-91" y="828279"/>
                  <a:pt x="212455" y="949569"/>
                  <a:pt x="480119" y="957474"/>
                </a:cubicBezTo>
                <a:cubicBezTo>
                  <a:pt x="450668" y="996700"/>
                  <a:pt x="434389" y="1040139"/>
                  <a:pt x="434389" y="1085713"/>
                </a:cubicBezTo>
                <a:cubicBezTo>
                  <a:pt x="434389" y="1262080"/>
                  <a:pt x="679092" y="1404963"/>
                  <a:pt x="980957" y="1404963"/>
                </a:cubicBezTo>
                <a:cubicBezTo>
                  <a:pt x="1124276" y="1404963"/>
                  <a:pt x="1254638" y="1372771"/>
                  <a:pt x="1352115" y="1320044"/>
                </a:cubicBezTo>
                <a:cubicBezTo>
                  <a:pt x="1460374" y="1389313"/>
                  <a:pt x="1611940" y="1432318"/>
                  <a:pt x="1779748" y="1432318"/>
                </a:cubicBezTo>
                <a:cubicBezTo>
                  <a:pt x="2108703" y="1432318"/>
                  <a:pt x="2375378" y="1266887"/>
                  <a:pt x="2375378" y="1062812"/>
                </a:cubicBezTo>
                <a:cubicBezTo>
                  <a:pt x="2375378" y="977903"/>
                  <a:pt x="2329199" y="899669"/>
                  <a:pt x="2251596" y="837266"/>
                </a:cubicBezTo>
                <a:cubicBezTo>
                  <a:pt x="2392037" y="804205"/>
                  <a:pt x="2494509" y="701254"/>
                  <a:pt x="2494509" y="579298"/>
                </a:cubicBezTo>
                <a:cubicBezTo>
                  <a:pt x="2494509" y="430649"/>
                  <a:pt x="2342321" y="310182"/>
                  <a:pt x="2154626" y="310182"/>
                </a:cubicBezTo>
                <a:cubicBezTo>
                  <a:pt x="2104881" y="310182"/>
                  <a:pt x="2057737" y="318617"/>
                  <a:pt x="2015157" y="333825"/>
                </a:cubicBezTo>
                <a:cubicBezTo>
                  <a:pt x="2003148" y="324214"/>
                  <a:pt x="1990385" y="314884"/>
                  <a:pt x="1976938" y="305849"/>
                </a:cubicBezTo>
                <a:cubicBezTo>
                  <a:pt x="1989847" y="284648"/>
                  <a:pt x="1996998" y="261442"/>
                  <a:pt x="1996998" y="237147"/>
                </a:cubicBezTo>
                <a:cubicBezTo>
                  <a:pt x="1996998" y="136371"/>
                  <a:pt x="1874598" y="54681"/>
                  <a:pt x="1723669" y="54681"/>
                </a:cubicBezTo>
                <a:cubicBezTo>
                  <a:pt x="1628775" y="54681"/>
                  <a:pt x="1545251" y="86984"/>
                  <a:pt x="1496255" y="136010"/>
                </a:cubicBezTo>
                <a:cubicBezTo>
                  <a:pt x="1445102" y="56377"/>
                  <a:pt x="1318441" y="-29"/>
                  <a:pt x="1170153" y="-29"/>
                </a:cubicBezTo>
                <a:close/>
              </a:path>
            </a:pathLst>
          </a:custGeom>
          <a:solidFill>
            <a:schemeClr val="bg1"/>
          </a:solidFill>
          <a:ln w="381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576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BAA003E-DA12-3D0A-0B7D-FCEB357F8888}"/>
              </a:ext>
            </a:extLst>
          </p:cNvPr>
          <p:cNvSpPr/>
          <p:nvPr/>
        </p:nvSpPr>
        <p:spPr>
          <a:xfrm>
            <a:off x="1081410" y="3869720"/>
            <a:ext cx="3137117" cy="1680215"/>
          </a:xfrm>
          <a:custGeom>
            <a:avLst/>
            <a:gdLst>
              <a:gd name="connsiteX0" fmla="*/ 1319624 w 2813066"/>
              <a:gd name="connsiteY0" fmla="*/ 218 h 1506656"/>
              <a:gd name="connsiteX1" fmla="*/ 929492 w 2813066"/>
              <a:gd name="connsiteY1" fmla="*/ 189938 h 1506656"/>
              <a:gd name="connsiteX2" fmla="*/ 742732 w 2813066"/>
              <a:gd name="connsiteY2" fmla="*/ 163375 h 1506656"/>
              <a:gd name="connsiteX3" fmla="*/ 323970 w 2813066"/>
              <a:gd name="connsiteY3" fmla="*/ 417674 h 1506656"/>
              <a:gd name="connsiteX4" fmla="*/ 327400 w 2813066"/>
              <a:gd name="connsiteY4" fmla="*/ 450618 h 1506656"/>
              <a:gd name="connsiteX5" fmla="*/ -14 w 2813066"/>
              <a:gd name="connsiteY5" fmla="*/ 715204 h 1506656"/>
              <a:gd name="connsiteX6" fmla="*/ 541501 w 2813066"/>
              <a:gd name="connsiteY6" fmla="*/ 1007397 h 1506656"/>
              <a:gd name="connsiteX7" fmla="*/ 489933 w 2813066"/>
              <a:gd name="connsiteY7" fmla="*/ 1142289 h 1506656"/>
              <a:gd name="connsiteX8" fmla="*/ 1106277 w 2813066"/>
              <a:gd name="connsiteY8" fmla="*/ 1478101 h 1506656"/>
              <a:gd name="connsiteX9" fmla="*/ 1524818 w 2813066"/>
              <a:gd name="connsiteY9" fmla="*/ 1388777 h 1506656"/>
              <a:gd name="connsiteX10" fmla="*/ 2007044 w 2813066"/>
              <a:gd name="connsiteY10" fmla="*/ 1506875 h 1506656"/>
              <a:gd name="connsiteX11" fmla="*/ 2678714 w 2813066"/>
              <a:gd name="connsiteY11" fmla="*/ 1118200 h 1506656"/>
              <a:gd name="connsiteX12" fmla="*/ 2539129 w 2813066"/>
              <a:gd name="connsiteY12" fmla="*/ 880953 h 1506656"/>
              <a:gd name="connsiteX13" fmla="*/ 2813053 w 2813066"/>
              <a:gd name="connsiteY13" fmla="*/ 609602 h 1506656"/>
              <a:gd name="connsiteX14" fmla="*/ 2429780 w 2813066"/>
              <a:gd name="connsiteY14" fmla="*/ 326525 h 1506656"/>
              <a:gd name="connsiteX15" fmla="*/ 2272506 w 2813066"/>
              <a:gd name="connsiteY15" fmla="*/ 351394 h 1506656"/>
              <a:gd name="connsiteX16" fmla="*/ 2229408 w 2813066"/>
              <a:gd name="connsiteY16" fmla="*/ 321966 h 1506656"/>
              <a:gd name="connsiteX17" fmla="*/ 2252029 w 2813066"/>
              <a:gd name="connsiteY17" fmla="*/ 249700 h 1506656"/>
              <a:gd name="connsiteX18" fmla="*/ 1943806 w 2813066"/>
              <a:gd name="connsiteY18" fmla="*/ 57769 h 1506656"/>
              <a:gd name="connsiteX19" fmla="*/ 1687359 w 2813066"/>
              <a:gd name="connsiteY19" fmla="*/ 143317 h 1506656"/>
              <a:gd name="connsiteX20" fmla="*/ 1319627 w 2813066"/>
              <a:gd name="connsiteY20" fmla="*/ 220 h 1506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13066" h="1506656">
                <a:moveTo>
                  <a:pt x="1319624" y="218"/>
                </a:moveTo>
                <a:cubicBezTo>
                  <a:pt x="1122752" y="218"/>
                  <a:pt x="959524" y="82380"/>
                  <a:pt x="929492" y="189938"/>
                </a:cubicBezTo>
                <a:cubicBezTo>
                  <a:pt x="873263" y="172896"/>
                  <a:pt x="809846" y="163375"/>
                  <a:pt x="742732" y="163375"/>
                </a:cubicBezTo>
                <a:cubicBezTo>
                  <a:pt x="511431" y="163375"/>
                  <a:pt x="323970" y="277214"/>
                  <a:pt x="323970" y="417674"/>
                </a:cubicBezTo>
                <a:cubicBezTo>
                  <a:pt x="323970" y="428829"/>
                  <a:pt x="325107" y="439842"/>
                  <a:pt x="327400" y="450618"/>
                </a:cubicBezTo>
                <a:cubicBezTo>
                  <a:pt x="133837" y="497595"/>
                  <a:pt x="-14" y="598433"/>
                  <a:pt x="-14" y="715204"/>
                </a:cubicBezTo>
                <a:cubicBezTo>
                  <a:pt x="-14" y="871500"/>
                  <a:pt x="239666" y="999082"/>
                  <a:pt x="541501" y="1007397"/>
                </a:cubicBezTo>
                <a:cubicBezTo>
                  <a:pt x="508290" y="1048658"/>
                  <a:pt x="489933" y="1094351"/>
                  <a:pt x="489933" y="1142289"/>
                </a:cubicBezTo>
                <a:cubicBezTo>
                  <a:pt x="489933" y="1327806"/>
                  <a:pt x="765875" y="1478101"/>
                  <a:pt x="1106277" y="1478101"/>
                </a:cubicBezTo>
                <a:cubicBezTo>
                  <a:pt x="1267892" y="1478101"/>
                  <a:pt x="1414897" y="1444240"/>
                  <a:pt x="1524818" y="1388777"/>
                </a:cubicBezTo>
                <a:cubicBezTo>
                  <a:pt x="1646898" y="1461640"/>
                  <a:pt x="1817813" y="1506875"/>
                  <a:pt x="2007044" y="1506875"/>
                </a:cubicBezTo>
                <a:cubicBezTo>
                  <a:pt x="2377994" y="1506875"/>
                  <a:pt x="2678714" y="1332862"/>
                  <a:pt x="2678714" y="1118200"/>
                </a:cubicBezTo>
                <a:cubicBezTo>
                  <a:pt x="2678714" y="1028886"/>
                  <a:pt x="2626639" y="946593"/>
                  <a:pt x="2539129" y="880953"/>
                </a:cubicBezTo>
                <a:cubicBezTo>
                  <a:pt x="2697499" y="846177"/>
                  <a:pt x="2813053" y="737885"/>
                  <a:pt x="2813053" y="609602"/>
                </a:cubicBezTo>
                <a:cubicBezTo>
                  <a:pt x="2813053" y="453241"/>
                  <a:pt x="2641437" y="326525"/>
                  <a:pt x="2429780" y="326525"/>
                </a:cubicBezTo>
                <a:cubicBezTo>
                  <a:pt x="2373685" y="326525"/>
                  <a:pt x="2320522" y="335397"/>
                  <a:pt x="2272506" y="351394"/>
                </a:cubicBezTo>
                <a:cubicBezTo>
                  <a:pt x="2258965" y="341284"/>
                  <a:pt x="2244571" y="331471"/>
                  <a:pt x="2229408" y="321966"/>
                </a:cubicBezTo>
                <a:cubicBezTo>
                  <a:pt x="2243964" y="299666"/>
                  <a:pt x="2252029" y="275257"/>
                  <a:pt x="2252029" y="249700"/>
                </a:cubicBezTo>
                <a:cubicBezTo>
                  <a:pt x="2252029" y="143696"/>
                  <a:pt x="2114003" y="57769"/>
                  <a:pt x="1943806" y="57769"/>
                </a:cubicBezTo>
                <a:cubicBezTo>
                  <a:pt x="1836797" y="57769"/>
                  <a:pt x="1742611" y="91748"/>
                  <a:pt x="1687359" y="143317"/>
                </a:cubicBezTo>
                <a:cubicBezTo>
                  <a:pt x="1629677" y="59553"/>
                  <a:pt x="1486846" y="220"/>
                  <a:pt x="1319627" y="220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2" name="图形 1">
            <a:extLst>
              <a:ext uri="{FF2B5EF4-FFF2-40B4-BE49-F238E27FC236}">
                <a16:creationId xmlns:a16="http://schemas.microsoft.com/office/drawing/2014/main" id="{76760086-1D1A-5A7C-4EE7-D8D4E24F175C}"/>
              </a:ext>
            </a:extLst>
          </p:cNvPr>
          <p:cNvGrpSpPr/>
          <p:nvPr/>
        </p:nvGrpSpPr>
        <p:grpSpPr>
          <a:xfrm>
            <a:off x="1099031" y="901417"/>
            <a:ext cx="2795446" cy="1928397"/>
            <a:chOff x="1588237" y="331654"/>
            <a:chExt cx="2795446" cy="1928397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4409999-6DA8-2A4D-6B95-6FD3A71F8241}"/>
                </a:ext>
              </a:extLst>
            </p:cNvPr>
            <p:cNvSpPr/>
            <p:nvPr/>
          </p:nvSpPr>
          <p:spPr>
            <a:xfrm>
              <a:off x="1588237" y="331654"/>
              <a:ext cx="2795446" cy="1928397"/>
            </a:xfrm>
            <a:custGeom>
              <a:avLst/>
              <a:gdLst>
                <a:gd name="connsiteX0" fmla="*/ 398837 w 2795446"/>
                <a:gd name="connsiteY0" fmla="*/ -226 h 1928397"/>
                <a:gd name="connsiteX1" fmla="*/ -15 w 2795446"/>
                <a:gd name="connsiteY1" fmla="*/ 422444 h 1928397"/>
                <a:gd name="connsiteX2" fmla="*/ -15 w 2795446"/>
                <a:gd name="connsiteY2" fmla="*/ 742946 h 1928397"/>
                <a:gd name="connsiteX3" fmla="*/ 398837 w 2795446"/>
                <a:gd name="connsiteY3" fmla="*/ 1165800 h 1928397"/>
                <a:gd name="connsiteX4" fmla="*/ 1798828 w 2795446"/>
                <a:gd name="connsiteY4" fmla="*/ 1165800 h 1928397"/>
                <a:gd name="connsiteX5" fmla="*/ 2596006 w 2795446"/>
                <a:gd name="connsiteY5" fmla="*/ 1928172 h 1928397"/>
                <a:gd name="connsiteX6" fmla="*/ 2144751 w 2795446"/>
                <a:gd name="connsiteY6" fmla="*/ 1165800 h 1928397"/>
                <a:gd name="connsiteX7" fmla="*/ 2396580 w 2795446"/>
                <a:gd name="connsiteY7" fmla="*/ 1165800 h 1928397"/>
                <a:gd name="connsiteX8" fmla="*/ 2795432 w 2795446"/>
                <a:gd name="connsiteY8" fmla="*/ 742946 h 1928397"/>
                <a:gd name="connsiteX9" fmla="*/ 2795432 w 2795446"/>
                <a:gd name="connsiteY9" fmla="*/ 422444 h 1928397"/>
                <a:gd name="connsiteX10" fmla="*/ 2396580 w 2795446"/>
                <a:gd name="connsiteY10" fmla="*/ -226 h 1928397"/>
                <a:gd name="connsiteX11" fmla="*/ 398818 w 2795446"/>
                <a:gd name="connsiteY11" fmla="*/ -226 h 192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5446" h="1928397">
                  <a:moveTo>
                    <a:pt x="398837" y="-226"/>
                  </a:moveTo>
                  <a:cubicBezTo>
                    <a:pt x="177897" y="-226"/>
                    <a:pt x="-15" y="188213"/>
                    <a:pt x="-15" y="422444"/>
                  </a:cubicBezTo>
                  <a:lnTo>
                    <a:pt x="-15" y="742946"/>
                  </a:lnTo>
                  <a:cubicBezTo>
                    <a:pt x="-15" y="977177"/>
                    <a:pt x="177897" y="1165800"/>
                    <a:pt x="398837" y="1165800"/>
                  </a:cubicBezTo>
                  <a:lnTo>
                    <a:pt x="1798828" y="1165800"/>
                  </a:lnTo>
                  <a:cubicBezTo>
                    <a:pt x="1800109" y="1384095"/>
                    <a:pt x="1878066" y="1908428"/>
                    <a:pt x="2596006" y="1928172"/>
                  </a:cubicBezTo>
                  <a:cubicBezTo>
                    <a:pt x="2596006" y="1928172"/>
                    <a:pt x="2132289" y="1621203"/>
                    <a:pt x="2144751" y="1165800"/>
                  </a:cubicBezTo>
                  <a:lnTo>
                    <a:pt x="2396580" y="1165800"/>
                  </a:lnTo>
                  <a:cubicBezTo>
                    <a:pt x="2617520" y="1165800"/>
                    <a:pt x="2795432" y="977177"/>
                    <a:pt x="2795432" y="742946"/>
                  </a:cubicBezTo>
                  <a:lnTo>
                    <a:pt x="2795432" y="422444"/>
                  </a:lnTo>
                  <a:cubicBezTo>
                    <a:pt x="2795432" y="188213"/>
                    <a:pt x="2617520" y="-226"/>
                    <a:pt x="2396580" y="-226"/>
                  </a:cubicBezTo>
                  <a:lnTo>
                    <a:pt x="398818" y="-226"/>
                  </a:ln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1B5CA0A-D470-5FA1-4A8E-5CCB1984CA5C}"/>
                </a:ext>
              </a:extLst>
            </p:cNvPr>
            <p:cNvSpPr/>
            <p:nvPr/>
          </p:nvSpPr>
          <p:spPr>
            <a:xfrm>
              <a:off x="1607677" y="355711"/>
              <a:ext cx="2750085" cy="1880303"/>
            </a:xfrm>
            <a:custGeom>
              <a:avLst/>
              <a:gdLst>
                <a:gd name="connsiteX0" fmla="*/ 392366 w 2750085"/>
                <a:gd name="connsiteY0" fmla="*/ -225 h 1880303"/>
                <a:gd name="connsiteX1" fmla="*/ -15 w 2750085"/>
                <a:gd name="connsiteY1" fmla="*/ 413412 h 1880303"/>
                <a:gd name="connsiteX2" fmla="*/ -15 w 2750085"/>
                <a:gd name="connsiteY2" fmla="*/ 727055 h 1880303"/>
                <a:gd name="connsiteX3" fmla="*/ 398846 w 2750085"/>
                <a:gd name="connsiteY3" fmla="*/ 1123695 h 1880303"/>
                <a:gd name="connsiteX4" fmla="*/ 1805289 w 2750085"/>
                <a:gd name="connsiteY4" fmla="*/ 1120259 h 1880303"/>
                <a:gd name="connsiteX5" fmla="*/ 2515000 w 2750085"/>
                <a:gd name="connsiteY5" fmla="*/ 1880078 h 1880303"/>
                <a:gd name="connsiteX6" fmla="*/ 2103465 w 2750085"/>
                <a:gd name="connsiteY6" fmla="*/ 1134003 h 1880303"/>
                <a:gd name="connsiteX7" fmla="*/ 2364170 w 2750085"/>
                <a:gd name="connsiteY7" fmla="*/ 1127132 h 1880303"/>
                <a:gd name="connsiteX8" fmla="*/ 2750071 w 2750085"/>
                <a:gd name="connsiteY8" fmla="*/ 727054 h 1880303"/>
                <a:gd name="connsiteX9" fmla="*/ 2750071 w 2750085"/>
                <a:gd name="connsiteY9" fmla="*/ 413411 h 1880303"/>
                <a:gd name="connsiteX10" fmla="*/ 2357690 w 2750085"/>
                <a:gd name="connsiteY10" fmla="*/ -226 h 1880303"/>
                <a:gd name="connsiteX11" fmla="*/ 392375 w 2750085"/>
                <a:gd name="connsiteY11" fmla="*/ -226 h 188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50085" h="1880303">
                  <a:moveTo>
                    <a:pt x="392366" y="-225"/>
                  </a:moveTo>
                  <a:cubicBezTo>
                    <a:pt x="175012" y="-225"/>
                    <a:pt x="-15" y="184186"/>
                    <a:pt x="-15" y="413412"/>
                  </a:cubicBezTo>
                  <a:lnTo>
                    <a:pt x="-15" y="727055"/>
                  </a:lnTo>
                  <a:cubicBezTo>
                    <a:pt x="-15" y="956282"/>
                    <a:pt x="181492" y="1123695"/>
                    <a:pt x="398846" y="1123695"/>
                  </a:cubicBezTo>
                  <a:lnTo>
                    <a:pt x="1805289" y="1120259"/>
                  </a:lnTo>
                  <a:cubicBezTo>
                    <a:pt x="1806550" y="1333889"/>
                    <a:pt x="1808711" y="1860757"/>
                    <a:pt x="2515000" y="1880078"/>
                  </a:cubicBezTo>
                  <a:cubicBezTo>
                    <a:pt x="2515000" y="1880078"/>
                    <a:pt x="2091215" y="1579671"/>
                    <a:pt x="2103465" y="1134003"/>
                  </a:cubicBezTo>
                  <a:lnTo>
                    <a:pt x="2364170" y="1127132"/>
                  </a:lnTo>
                  <a:cubicBezTo>
                    <a:pt x="2581525" y="1127132"/>
                    <a:pt x="2750071" y="956281"/>
                    <a:pt x="2750071" y="727054"/>
                  </a:cubicBezTo>
                  <a:lnTo>
                    <a:pt x="2750071" y="413411"/>
                  </a:lnTo>
                  <a:cubicBezTo>
                    <a:pt x="2750071" y="184184"/>
                    <a:pt x="2575044" y="-226"/>
                    <a:pt x="2357690" y="-226"/>
                  </a:cubicBezTo>
                  <a:lnTo>
                    <a:pt x="392375" y="-226"/>
                  </a:ln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7A1A28E9-B9C9-EFC6-3810-492C5E6B9F3F}"/>
              </a:ext>
            </a:extLst>
          </p:cNvPr>
          <p:cNvSpPr/>
          <p:nvPr/>
        </p:nvSpPr>
        <p:spPr>
          <a:xfrm>
            <a:off x="4902984" y="901417"/>
            <a:ext cx="2530046" cy="1779775"/>
          </a:xfrm>
          <a:custGeom>
            <a:avLst/>
            <a:gdLst>
              <a:gd name="connsiteX0" fmla="*/ 360949 w 2530046"/>
              <a:gd name="connsiteY0" fmla="*/ -8 h 1779775"/>
              <a:gd name="connsiteX1" fmla="*/ -36 w 2530046"/>
              <a:gd name="connsiteY1" fmla="*/ 390087 h 1779775"/>
              <a:gd name="connsiteX2" fmla="*/ -36 w 2530046"/>
              <a:gd name="connsiteY2" fmla="*/ 685887 h 1779775"/>
              <a:gd name="connsiteX3" fmla="*/ 360949 w 2530046"/>
              <a:gd name="connsiteY3" fmla="*/ 1076152 h 1779775"/>
              <a:gd name="connsiteX4" fmla="*/ 1628025 w 2530046"/>
              <a:gd name="connsiteY4" fmla="*/ 1076152 h 1779775"/>
              <a:gd name="connsiteX5" fmla="*/ 2349519 w 2530046"/>
              <a:gd name="connsiteY5" fmla="*/ 1779768 h 1779775"/>
              <a:gd name="connsiteX6" fmla="*/ 1941106 w 2530046"/>
              <a:gd name="connsiteY6" fmla="*/ 1076152 h 1779775"/>
              <a:gd name="connsiteX7" fmla="*/ 2169026 w 2530046"/>
              <a:gd name="connsiteY7" fmla="*/ 1076152 h 1779775"/>
              <a:gd name="connsiteX8" fmla="*/ 2530011 w 2530046"/>
              <a:gd name="connsiteY8" fmla="*/ 685887 h 1779775"/>
              <a:gd name="connsiteX9" fmla="*/ 2530011 w 2530046"/>
              <a:gd name="connsiteY9" fmla="*/ 390087 h 1779775"/>
              <a:gd name="connsiteX10" fmla="*/ 2169026 w 2530046"/>
              <a:gd name="connsiteY10" fmla="*/ -8 h 1779775"/>
              <a:gd name="connsiteX11" fmla="*/ 360932 w 2530046"/>
              <a:gd name="connsiteY11" fmla="*/ -8 h 1779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0046" h="1779775">
                <a:moveTo>
                  <a:pt x="360949" y="-8"/>
                </a:moveTo>
                <a:cubicBezTo>
                  <a:pt x="160985" y="-8"/>
                  <a:pt x="-36" y="173907"/>
                  <a:pt x="-36" y="390087"/>
                </a:cubicBezTo>
                <a:lnTo>
                  <a:pt x="-36" y="685887"/>
                </a:lnTo>
                <a:cubicBezTo>
                  <a:pt x="-36" y="902067"/>
                  <a:pt x="160985" y="1076152"/>
                  <a:pt x="360949" y="1076152"/>
                </a:cubicBezTo>
                <a:lnTo>
                  <a:pt x="1628025" y="1076152"/>
                </a:lnTo>
                <a:cubicBezTo>
                  <a:pt x="1629185" y="1277623"/>
                  <a:pt x="1699740" y="1761545"/>
                  <a:pt x="2349519" y="1779768"/>
                </a:cubicBezTo>
                <a:cubicBezTo>
                  <a:pt x="2349519" y="1779768"/>
                  <a:pt x="1929827" y="1496457"/>
                  <a:pt x="1941106" y="1076152"/>
                </a:cubicBezTo>
                <a:lnTo>
                  <a:pt x="2169026" y="1076152"/>
                </a:lnTo>
                <a:cubicBezTo>
                  <a:pt x="2368990" y="1076152"/>
                  <a:pt x="2530011" y="902067"/>
                  <a:pt x="2530011" y="685887"/>
                </a:cubicBezTo>
                <a:lnTo>
                  <a:pt x="2530011" y="390087"/>
                </a:lnTo>
                <a:cubicBezTo>
                  <a:pt x="2530011" y="173907"/>
                  <a:pt x="2368990" y="-8"/>
                  <a:pt x="2169026" y="-8"/>
                </a:cubicBezTo>
                <a:lnTo>
                  <a:pt x="360932" y="-8"/>
                </a:lnTo>
                <a:close/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0D9EFCF-CB74-95A7-546C-79FB84A66D92}"/>
              </a:ext>
            </a:extLst>
          </p:cNvPr>
          <p:cNvSpPr/>
          <p:nvPr/>
        </p:nvSpPr>
        <p:spPr>
          <a:xfrm>
            <a:off x="8441537" y="989789"/>
            <a:ext cx="2590183" cy="1603029"/>
          </a:xfrm>
          <a:custGeom>
            <a:avLst/>
            <a:gdLst>
              <a:gd name="connsiteX0" fmla="*/ 1273776 w 2590183"/>
              <a:gd name="connsiteY0" fmla="*/ 2 h 1603029"/>
              <a:gd name="connsiteX1" fmla="*/ 699400 w 2590183"/>
              <a:gd name="connsiteY1" fmla="*/ 198755 h 1603029"/>
              <a:gd name="connsiteX2" fmla="*/ 3 w 2590183"/>
              <a:gd name="connsiteY2" fmla="*/ 647549 h 1603029"/>
              <a:gd name="connsiteX3" fmla="*/ 466652 w 2590183"/>
              <a:gd name="connsiteY3" fmla="*/ 1054567 h 1603029"/>
              <a:gd name="connsiteX4" fmla="*/ 445624 w 2590183"/>
              <a:gd name="connsiteY4" fmla="*/ 1157115 h 1603029"/>
              <a:gd name="connsiteX5" fmla="*/ 1215306 w 2590183"/>
              <a:gd name="connsiteY5" fmla="*/ 1603023 h 1603029"/>
              <a:gd name="connsiteX6" fmla="*/ 1981245 w 2590183"/>
              <a:gd name="connsiteY6" fmla="*/ 1200318 h 1603029"/>
              <a:gd name="connsiteX7" fmla="*/ 2590187 w 2590183"/>
              <a:gd name="connsiteY7" fmla="*/ 668860 h 1603029"/>
              <a:gd name="connsiteX8" fmla="*/ 1756848 w 2590183"/>
              <a:gd name="connsiteY8" fmla="*/ 116948 h 1603029"/>
              <a:gd name="connsiteX9" fmla="*/ 1748783 w 2590183"/>
              <a:gd name="connsiteY9" fmla="*/ 116948 h 1603029"/>
              <a:gd name="connsiteX10" fmla="*/ 1273783 w 2590183"/>
              <a:gd name="connsiteY10" fmla="*/ -7 h 160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90183" h="1603029">
                <a:moveTo>
                  <a:pt x="1273776" y="2"/>
                </a:moveTo>
                <a:cubicBezTo>
                  <a:pt x="1020721" y="2"/>
                  <a:pt x="802150" y="81177"/>
                  <a:pt x="699400" y="198755"/>
                </a:cubicBezTo>
                <a:cubicBezTo>
                  <a:pt x="301442" y="237706"/>
                  <a:pt x="3" y="423714"/>
                  <a:pt x="3" y="647549"/>
                </a:cubicBezTo>
                <a:cubicBezTo>
                  <a:pt x="3" y="825064"/>
                  <a:pt x="189640" y="979074"/>
                  <a:pt x="466652" y="1054567"/>
                </a:cubicBezTo>
                <a:cubicBezTo>
                  <a:pt x="453221" y="1087552"/>
                  <a:pt x="445624" y="1121754"/>
                  <a:pt x="445624" y="1157115"/>
                </a:cubicBezTo>
                <a:cubicBezTo>
                  <a:pt x="445624" y="1403358"/>
                  <a:pt x="790248" y="1603023"/>
                  <a:pt x="1215306" y="1603023"/>
                </a:cubicBezTo>
                <a:cubicBezTo>
                  <a:pt x="1615282" y="1603023"/>
                  <a:pt x="1943848" y="1426356"/>
                  <a:pt x="1981245" y="1200318"/>
                </a:cubicBezTo>
                <a:cubicBezTo>
                  <a:pt x="2332413" y="1135386"/>
                  <a:pt x="2590187" y="922191"/>
                  <a:pt x="2590187" y="668860"/>
                </a:cubicBezTo>
                <a:cubicBezTo>
                  <a:pt x="2590187" y="363993"/>
                  <a:pt x="2217080" y="116948"/>
                  <a:pt x="1756848" y="116948"/>
                </a:cubicBezTo>
                <a:lnTo>
                  <a:pt x="1748783" y="116948"/>
                </a:lnTo>
                <a:cubicBezTo>
                  <a:pt x="1632150" y="45211"/>
                  <a:pt x="1462525" y="-7"/>
                  <a:pt x="1273783" y="-7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A173A74-E15D-FE35-3BBF-8F3505ABAC88}"/>
              </a:ext>
            </a:extLst>
          </p:cNvPr>
          <p:cNvSpPr/>
          <p:nvPr/>
        </p:nvSpPr>
        <p:spPr>
          <a:xfrm>
            <a:off x="5245351" y="3695984"/>
            <a:ext cx="2187679" cy="2376714"/>
          </a:xfrm>
          <a:custGeom>
            <a:avLst/>
            <a:gdLst>
              <a:gd name="connsiteX0" fmla="*/ 653321 w 2823800"/>
              <a:gd name="connsiteY0" fmla="*/ -43 h 3067802"/>
              <a:gd name="connsiteX1" fmla="*/ 14 w 2823800"/>
              <a:gd name="connsiteY1" fmla="*/ 653265 h 3067802"/>
              <a:gd name="connsiteX2" fmla="*/ 14 w 2823800"/>
              <a:gd name="connsiteY2" fmla="*/ 1384923 h 3067802"/>
              <a:gd name="connsiteX3" fmla="*/ 653321 w 2823800"/>
              <a:gd name="connsiteY3" fmla="*/ 2038231 h 3067802"/>
              <a:gd name="connsiteX4" fmla="*/ 1717694 w 2823800"/>
              <a:gd name="connsiteY4" fmla="*/ 2038231 h 3067802"/>
              <a:gd name="connsiteX5" fmla="*/ 2080928 w 2823800"/>
              <a:gd name="connsiteY5" fmla="*/ 3067760 h 3067802"/>
              <a:gd name="connsiteX6" fmla="*/ 2194417 w 2823800"/>
              <a:gd name="connsiteY6" fmla="*/ 2037678 h 3067802"/>
              <a:gd name="connsiteX7" fmla="*/ 2823814 w 2823800"/>
              <a:gd name="connsiteY7" fmla="*/ 1384951 h 3067802"/>
              <a:gd name="connsiteX8" fmla="*/ 2823814 w 2823800"/>
              <a:gd name="connsiteY8" fmla="*/ 653292 h 3067802"/>
              <a:gd name="connsiteX9" fmla="*/ 2170792 w 2823800"/>
              <a:gd name="connsiteY9" fmla="*/ -15 h 3067802"/>
              <a:gd name="connsiteX10" fmla="*/ 653367 w 2823800"/>
              <a:gd name="connsiteY10" fmla="*/ -15 h 306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23800" h="3067802">
                <a:moveTo>
                  <a:pt x="653321" y="-43"/>
                </a:moveTo>
                <a:cubicBezTo>
                  <a:pt x="291433" y="-43"/>
                  <a:pt x="14" y="291376"/>
                  <a:pt x="14" y="653265"/>
                </a:cubicBezTo>
                <a:lnTo>
                  <a:pt x="14" y="1384923"/>
                </a:lnTo>
                <a:cubicBezTo>
                  <a:pt x="14" y="1746812"/>
                  <a:pt x="291433" y="2038231"/>
                  <a:pt x="653321" y="2038231"/>
                </a:cubicBezTo>
                <a:lnTo>
                  <a:pt x="1717694" y="2038231"/>
                </a:lnTo>
                <a:cubicBezTo>
                  <a:pt x="1829413" y="2365451"/>
                  <a:pt x="2056999" y="3027847"/>
                  <a:pt x="2080928" y="3067760"/>
                </a:cubicBezTo>
                <a:lnTo>
                  <a:pt x="2194417" y="2037678"/>
                </a:lnTo>
                <a:cubicBezTo>
                  <a:pt x="2545253" y="2025299"/>
                  <a:pt x="2823814" y="1738912"/>
                  <a:pt x="2823814" y="1384951"/>
                </a:cubicBezTo>
                <a:lnTo>
                  <a:pt x="2823814" y="653292"/>
                </a:lnTo>
                <a:cubicBezTo>
                  <a:pt x="2823814" y="291404"/>
                  <a:pt x="2532680" y="-15"/>
                  <a:pt x="2170792" y="-15"/>
                </a:cubicBezTo>
                <a:lnTo>
                  <a:pt x="653367" y="-15"/>
                </a:lnTo>
                <a:close/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0D16F8A5-C92F-0D07-7549-3792447A77C1}"/>
              </a:ext>
            </a:extLst>
          </p:cNvPr>
          <p:cNvSpPr/>
          <p:nvPr/>
        </p:nvSpPr>
        <p:spPr>
          <a:xfrm>
            <a:off x="8482460" y="3869720"/>
            <a:ext cx="2549260" cy="1776588"/>
          </a:xfrm>
          <a:custGeom>
            <a:avLst/>
            <a:gdLst>
              <a:gd name="connsiteX0" fmla="*/ 1385288 w 2770598"/>
              <a:gd name="connsiteY0" fmla="*/ 10 h 1930839"/>
              <a:gd name="connsiteX1" fmla="*/ -7 w 2770598"/>
              <a:gd name="connsiteY1" fmla="*/ 783685 h 1930839"/>
              <a:gd name="connsiteX2" fmla="*/ 1385288 w 2770598"/>
              <a:gd name="connsiteY2" fmla="*/ 1567359 h 1930839"/>
              <a:gd name="connsiteX3" fmla="*/ 1728108 w 2770598"/>
              <a:gd name="connsiteY3" fmla="*/ 1543287 h 1930839"/>
              <a:gd name="connsiteX4" fmla="*/ 2541869 w 2770598"/>
              <a:gd name="connsiteY4" fmla="*/ 1930845 h 1930839"/>
              <a:gd name="connsiteX5" fmla="*/ 2048946 w 2770598"/>
              <a:gd name="connsiteY5" fmla="*/ 1471606 h 1930839"/>
              <a:gd name="connsiteX6" fmla="*/ 2770591 w 2770598"/>
              <a:gd name="connsiteY6" fmla="*/ 783680 h 1930839"/>
              <a:gd name="connsiteX7" fmla="*/ 1385296 w 2770598"/>
              <a:gd name="connsiteY7" fmla="*/ 6 h 1930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70598" h="1930839">
                <a:moveTo>
                  <a:pt x="1385288" y="10"/>
                </a:moveTo>
                <a:cubicBezTo>
                  <a:pt x="620186" y="10"/>
                  <a:pt x="-7" y="350902"/>
                  <a:pt x="-7" y="783685"/>
                </a:cubicBezTo>
                <a:cubicBezTo>
                  <a:pt x="-7" y="1216468"/>
                  <a:pt x="620194" y="1567359"/>
                  <a:pt x="1385288" y="1567359"/>
                </a:cubicBezTo>
                <a:cubicBezTo>
                  <a:pt x="1503596" y="1567359"/>
                  <a:pt x="1618483" y="1559071"/>
                  <a:pt x="1728108" y="1543287"/>
                </a:cubicBezTo>
                <a:cubicBezTo>
                  <a:pt x="1797836" y="1741710"/>
                  <a:pt x="2016298" y="1909268"/>
                  <a:pt x="2541869" y="1930845"/>
                </a:cubicBezTo>
                <a:cubicBezTo>
                  <a:pt x="2541869" y="1930845"/>
                  <a:pt x="2124357" y="1767318"/>
                  <a:pt x="2048946" y="1471606"/>
                </a:cubicBezTo>
                <a:cubicBezTo>
                  <a:pt x="2478902" y="1338592"/>
                  <a:pt x="2770591" y="1080428"/>
                  <a:pt x="2770591" y="783680"/>
                </a:cubicBezTo>
                <a:cubicBezTo>
                  <a:pt x="2770591" y="350897"/>
                  <a:pt x="2150389" y="6"/>
                  <a:pt x="1385296" y="6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758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86A1D1C-1FCA-9ECC-501E-F35446EF46CA}"/>
              </a:ext>
            </a:extLst>
          </p:cNvPr>
          <p:cNvSpPr/>
          <p:nvPr/>
        </p:nvSpPr>
        <p:spPr>
          <a:xfrm>
            <a:off x="1385883" y="845980"/>
            <a:ext cx="1943195" cy="1933003"/>
          </a:xfrm>
          <a:custGeom>
            <a:avLst/>
            <a:gdLst>
              <a:gd name="connsiteX0" fmla="*/ 1943195 w 1943195"/>
              <a:gd name="connsiteY0" fmla="*/ 796823 h 1933003"/>
              <a:gd name="connsiteX1" fmla="*/ 971645 w 1943195"/>
              <a:gd name="connsiteY1" fmla="*/ 0 h 1933003"/>
              <a:gd name="connsiteX2" fmla="*/ 0 w 1943195"/>
              <a:gd name="connsiteY2" fmla="*/ 796823 h 1933003"/>
              <a:gd name="connsiteX3" fmla="*/ 630574 w 1943195"/>
              <a:gd name="connsiteY3" fmla="*/ 1543136 h 1933003"/>
              <a:gd name="connsiteX4" fmla="*/ 523218 w 1943195"/>
              <a:gd name="connsiteY4" fmla="*/ 1933004 h 1933003"/>
              <a:gd name="connsiteX5" fmla="*/ 992962 w 1943195"/>
              <a:gd name="connsiteY5" fmla="*/ 1593428 h 1933003"/>
              <a:gd name="connsiteX6" fmla="*/ 1943176 w 1943195"/>
              <a:gd name="connsiteY6" fmla="*/ 796852 h 1933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3195" h="1933003">
                <a:moveTo>
                  <a:pt x="1943195" y="796823"/>
                </a:moveTo>
                <a:cubicBezTo>
                  <a:pt x="1943195" y="356749"/>
                  <a:pt x="1508208" y="0"/>
                  <a:pt x="971645" y="0"/>
                </a:cubicBezTo>
                <a:cubicBezTo>
                  <a:pt x="435083" y="0"/>
                  <a:pt x="0" y="356768"/>
                  <a:pt x="0" y="796823"/>
                </a:cubicBezTo>
                <a:cubicBezTo>
                  <a:pt x="0" y="1138485"/>
                  <a:pt x="262214" y="1429874"/>
                  <a:pt x="630574" y="1543136"/>
                </a:cubicBezTo>
                <a:lnTo>
                  <a:pt x="523218" y="1933004"/>
                </a:lnTo>
                <a:lnTo>
                  <a:pt x="992962" y="1593428"/>
                </a:lnTo>
                <a:cubicBezTo>
                  <a:pt x="1519695" y="1584093"/>
                  <a:pt x="1943176" y="1231097"/>
                  <a:pt x="1943176" y="796852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1A37D00-A385-E7DA-9C45-139EF9A25D83}"/>
              </a:ext>
            </a:extLst>
          </p:cNvPr>
          <p:cNvSpPr/>
          <p:nvPr/>
        </p:nvSpPr>
        <p:spPr>
          <a:xfrm>
            <a:off x="4911248" y="1053966"/>
            <a:ext cx="1929164" cy="1999173"/>
          </a:xfrm>
          <a:custGeom>
            <a:avLst/>
            <a:gdLst>
              <a:gd name="connsiteX0" fmla="*/ 1814893 w 1929164"/>
              <a:gd name="connsiteY0" fmla="*/ 0 h 1999173"/>
              <a:gd name="connsiteX1" fmla="*/ 114300 w 1929164"/>
              <a:gd name="connsiteY1" fmla="*/ 0 h 1999173"/>
              <a:gd name="connsiteX2" fmla="*/ 0 w 1929164"/>
              <a:gd name="connsiteY2" fmla="*/ 114300 h 1999173"/>
              <a:gd name="connsiteX3" fmla="*/ 0 w 1929164"/>
              <a:gd name="connsiteY3" fmla="*/ 1479328 h 1999173"/>
              <a:gd name="connsiteX4" fmla="*/ 114300 w 1929164"/>
              <a:gd name="connsiteY4" fmla="*/ 1593628 h 1999173"/>
              <a:gd name="connsiteX5" fmla="*/ 569871 w 1929164"/>
              <a:gd name="connsiteY5" fmla="*/ 1593628 h 1999173"/>
              <a:gd name="connsiteX6" fmla="*/ 525428 w 1929164"/>
              <a:gd name="connsiteY6" fmla="*/ 1999174 h 1999173"/>
              <a:gd name="connsiteX7" fmla="*/ 880281 w 1929164"/>
              <a:gd name="connsiteY7" fmla="*/ 1593628 h 1999173"/>
              <a:gd name="connsiteX8" fmla="*/ 1814865 w 1929164"/>
              <a:gd name="connsiteY8" fmla="*/ 1593628 h 1999173"/>
              <a:gd name="connsiteX9" fmla="*/ 1929165 w 1929164"/>
              <a:gd name="connsiteY9" fmla="*/ 1479328 h 1999173"/>
              <a:gd name="connsiteX10" fmla="*/ 1929165 w 1929164"/>
              <a:gd name="connsiteY10" fmla="*/ 114300 h 1999173"/>
              <a:gd name="connsiteX11" fmla="*/ 1814960 w 1929164"/>
              <a:gd name="connsiteY11" fmla="*/ 19 h 199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9164" h="1999173">
                <a:moveTo>
                  <a:pt x="1814893" y="0"/>
                </a:moveTo>
                <a:lnTo>
                  <a:pt x="114300" y="0"/>
                </a:lnTo>
                <a:cubicBezTo>
                  <a:pt x="51178" y="0"/>
                  <a:pt x="0" y="51178"/>
                  <a:pt x="0" y="114300"/>
                </a:cubicBezTo>
                <a:lnTo>
                  <a:pt x="0" y="1479328"/>
                </a:lnTo>
                <a:cubicBezTo>
                  <a:pt x="0" y="1542450"/>
                  <a:pt x="51178" y="1593628"/>
                  <a:pt x="114300" y="1593628"/>
                </a:cubicBezTo>
                <a:lnTo>
                  <a:pt x="569871" y="1593628"/>
                </a:lnTo>
                <a:lnTo>
                  <a:pt x="525428" y="1999174"/>
                </a:lnTo>
                <a:lnTo>
                  <a:pt x="880281" y="1593628"/>
                </a:lnTo>
                <a:lnTo>
                  <a:pt x="1814865" y="1593628"/>
                </a:lnTo>
                <a:cubicBezTo>
                  <a:pt x="1877987" y="1593628"/>
                  <a:pt x="1929165" y="1542450"/>
                  <a:pt x="1929165" y="1479328"/>
                </a:cubicBezTo>
                <a:lnTo>
                  <a:pt x="1929165" y="114300"/>
                </a:lnTo>
                <a:cubicBezTo>
                  <a:pt x="1929260" y="51197"/>
                  <a:pt x="1878016" y="19"/>
                  <a:pt x="1814960" y="19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351CF25-353C-7B03-FF0B-83A6B761CAE8}"/>
              </a:ext>
            </a:extLst>
          </p:cNvPr>
          <p:cNvSpPr/>
          <p:nvPr/>
        </p:nvSpPr>
        <p:spPr>
          <a:xfrm>
            <a:off x="1237343" y="3778789"/>
            <a:ext cx="2233164" cy="2233231"/>
          </a:xfrm>
          <a:custGeom>
            <a:avLst/>
            <a:gdLst>
              <a:gd name="connsiteX0" fmla="*/ 0 w 2233164"/>
              <a:gd name="connsiteY0" fmla="*/ 0 h 2233231"/>
              <a:gd name="connsiteX1" fmla="*/ 2233165 w 2233164"/>
              <a:gd name="connsiteY1" fmla="*/ 400336 h 2233231"/>
              <a:gd name="connsiteX2" fmla="*/ 2104768 w 2233164"/>
              <a:gd name="connsiteY2" fmla="*/ 1601153 h 2233231"/>
              <a:gd name="connsiteX3" fmla="*/ 1053398 w 2233164"/>
              <a:gd name="connsiteY3" fmla="*/ 1759172 h 2233231"/>
              <a:gd name="connsiteX4" fmla="*/ 421319 w 2233164"/>
              <a:gd name="connsiteY4" fmla="*/ 2233232 h 2233231"/>
              <a:gd name="connsiteX5" fmla="*/ 737359 w 2233164"/>
              <a:gd name="connsiteY5" fmla="*/ 1706499 h 2233231"/>
              <a:gd name="connsiteX6" fmla="*/ 0 w 2233164"/>
              <a:gd name="connsiteY6" fmla="*/ 1379982 h 223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3164" h="2233231">
                <a:moveTo>
                  <a:pt x="0" y="0"/>
                </a:moveTo>
                <a:lnTo>
                  <a:pt x="2233165" y="400336"/>
                </a:lnTo>
                <a:lnTo>
                  <a:pt x="2104768" y="1601153"/>
                </a:lnTo>
                <a:lnTo>
                  <a:pt x="1053398" y="1759172"/>
                </a:lnTo>
                <a:lnTo>
                  <a:pt x="421319" y="2233232"/>
                </a:lnTo>
                <a:lnTo>
                  <a:pt x="737359" y="1706499"/>
                </a:lnTo>
                <a:lnTo>
                  <a:pt x="0" y="1379982"/>
                </a:lnTo>
                <a:close/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91EFD28-EBA6-E4FE-C43A-1A2E5CF3EB0F}"/>
              </a:ext>
            </a:extLst>
          </p:cNvPr>
          <p:cNvSpPr/>
          <p:nvPr/>
        </p:nvSpPr>
        <p:spPr>
          <a:xfrm>
            <a:off x="8422582" y="819908"/>
            <a:ext cx="2259330" cy="2233231"/>
          </a:xfrm>
          <a:custGeom>
            <a:avLst/>
            <a:gdLst>
              <a:gd name="connsiteX0" fmla="*/ 0 w 2259330"/>
              <a:gd name="connsiteY0" fmla="*/ 468535 h 2233231"/>
              <a:gd name="connsiteX1" fmla="*/ 189547 w 2259330"/>
              <a:gd name="connsiteY1" fmla="*/ 1824038 h 2233231"/>
              <a:gd name="connsiteX2" fmla="*/ 1224439 w 2259330"/>
              <a:gd name="connsiteY2" fmla="*/ 1605439 h 2233231"/>
              <a:gd name="connsiteX3" fmla="*/ 1792891 w 2259330"/>
              <a:gd name="connsiteY3" fmla="*/ 2233232 h 2233231"/>
              <a:gd name="connsiteX4" fmla="*/ 1588770 w 2259330"/>
              <a:gd name="connsiteY4" fmla="*/ 1532573 h 2233231"/>
              <a:gd name="connsiteX5" fmla="*/ 2259330 w 2259330"/>
              <a:gd name="connsiteY5" fmla="*/ 1116616 h 2233231"/>
              <a:gd name="connsiteX6" fmla="*/ 1924050 w 2259330"/>
              <a:gd name="connsiteY6" fmla="*/ 0 h 223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9330" h="2233231">
                <a:moveTo>
                  <a:pt x="0" y="468535"/>
                </a:moveTo>
                <a:lnTo>
                  <a:pt x="189547" y="1824038"/>
                </a:lnTo>
                <a:lnTo>
                  <a:pt x="1224439" y="1605439"/>
                </a:lnTo>
                <a:lnTo>
                  <a:pt x="1792891" y="2233232"/>
                </a:lnTo>
                <a:lnTo>
                  <a:pt x="1588770" y="1532573"/>
                </a:lnTo>
                <a:lnTo>
                  <a:pt x="2259330" y="1116616"/>
                </a:lnTo>
                <a:lnTo>
                  <a:pt x="1924050" y="0"/>
                </a:lnTo>
                <a:close/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2" name="图形 10">
            <a:extLst>
              <a:ext uri="{FF2B5EF4-FFF2-40B4-BE49-F238E27FC236}">
                <a16:creationId xmlns:a16="http://schemas.microsoft.com/office/drawing/2014/main" id="{203E5931-CBB7-F043-EF24-3F2D4B0B7201}"/>
              </a:ext>
            </a:extLst>
          </p:cNvPr>
          <p:cNvGrpSpPr/>
          <p:nvPr/>
        </p:nvGrpSpPr>
        <p:grpSpPr>
          <a:xfrm>
            <a:off x="4697754" y="3747552"/>
            <a:ext cx="2356151" cy="2233230"/>
            <a:chOff x="5512698" y="2825869"/>
            <a:chExt cx="1171434" cy="111032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98E6DAC-B6E4-F660-DF31-0692DA456FF9}"/>
                </a:ext>
              </a:extLst>
            </p:cNvPr>
            <p:cNvSpPr/>
            <p:nvPr/>
          </p:nvSpPr>
          <p:spPr>
            <a:xfrm>
              <a:off x="5512698" y="2917148"/>
              <a:ext cx="1166479" cy="1019042"/>
            </a:xfrm>
            <a:custGeom>
              <a:avLst/>
              <a:gdLst>
                <a:gd name="connsiteX0" fmla="*/ 471116 w 1166479"/>
                <a:gd name="connsiteY0" fmla="*/ 85 h 1019042"/>
                <a:gd name="connsiteX1" fmla="*/ 311746 w 1166479"/>
                <a:gd name="connsiteY1" fmla="*/ 121889 h 1019042"/>
                <a:gd name="connsiteX2" fmla="*/ 97735 w 1166479"/>
                <a:gd name="connsiteY2" fmla="*/ 285813 h 1019042"/>
                <a:gd name="connsiteX3" fmla="*/ 170590 w 1166479"/>
                <a:gd name="connsiteY3" fmla="*/ 508931 h 1019042"/>
                <a:gd name="connsiteX4" fmla="*/ 266212 w 1166479"/>
                <a:gd name="connsiteY4" fmla="*/ 663747 h 1019042"/>
                <a:gd name="connsiteX5" fmla="*/ 398261 w 1166479"/>
                <a:gd name="connsiteY5" fmla="*/ 750262 h 1019042"/>
                <a:gd name="connsiteX6" fmla="*/ 662360 w 1166479"/>
                <a:gd name="connsiteY6" fmla="*/ 741155 h 1019042"/>
                <a:gd name="connsiteX7" fmla="*/ 921905 w 1166479"/>
                <a:gd name="connsiteY7" fmla="*/ 645533 h 1019042"/>
                <a:gd name="connsiteX8" fmla="*/ 1081275 w 1166479"/>
                <a:gd name="connsiteY8" fmla="*/ 499824 h 1019042"/>
                <a:gd name="connsiteX9" fmla="*/ 1126809 w 1166479"/>
                <a:gd name="connsiteY9" fmla="*/ 317687 h 1019042"/>
                <a:gd name="connsiteX10" fmla="*/ 971993 w 1166479"/>
                <a:gd name="connsiteY10" fmla="*/ 108229 h 1019042"/>
                <a:gd name="connsiteX11" fmla="*/ 630486 w 1166479"/>
                <a:gd name="connsiteY11" fmla="*/ 39928 h 1019042"/>
                <a:gd name="connsiteX12" fmla="*/ 471116 w 1166479"/>
                <a:gd name="connsiteY12" fmla="*/ 85 h 1019042"/>
                <a:gd name="connsiteX13" fmla="*/ 227507 w 1166479"/>
                <a:gd name="connsiteY13" fmla="*/ 763922 h 1019042"/>
                <a:gd name="connsiteX14" fmla="*/ 166036 w 1166479"/>
                <a:gd name="connsiteY14" fmla="*/ 809457 h 1019042"/>
                <a:gd name="connsiteX15" fmla="*/ 227507 w 1166479"/>
                <a:gd name="connsiteY15" fmla="*/ 854991 h 1019042"/>
                <a:gd name="connsiteX16" fmla="*/ 288979 w 1166479"/>
                <a:gd name="connsiteY16" fmla="*/ 809457 h 1019042"/>
                <a:gd name="connsiteX17" fmla="*/ 227507 w 1166479"/>
                <a:gd name="connsiteY17" fmla="*/ 763922 h 1019042"/>
                <a:gd name="connsiteX18" fmla="*/ 129609 w 1166479"/>
                <a:gd name="connsiteY18" fmla="*/ 882311 h 1019042"/>
                <a:gd name="connsiteX19" fmla="*/ 86351 w 1166479"/>
                <a:gd name="connsiteY19" fmla="*/ 914185 h 1019042"/>
                <a:gd name="connsiteX20" fmla="*/ 129609 w 1166479"/>
                <a:gd name="connsiteY20" fmla="*/ 944921 h 1019042"/>
                <a:gd name="connsiteX21" fmla="*/ 172866 w 1166479"/>
                <a:gd name="connsiteY21" fmla="*/ 914185 h 1019042"/>
                <a:gd name="connsiteX22" fmla="*/ 129609 w 1166479"/>
                <a:gd name="connsiteY22" fmla="*/ 882311 h 1019042"/>
                <a:gd name="connsiteX23" fmla="*/ 19188 w 1166479"/>
                <a:gd name="connsiteY23" fmla="*/ 995009 h 1019042"/>
                <a:gd name="connsiteX24" fmla="*/ -164 w 1166479"/>
                <a:gd name="connsiteY24" fmla="*/ 1007531 h 1019042"/>
                <a:gd name="connsiteX25" fmla="*/ 19188 w 1166479"/>
                <a:gd name="connsiteY25" fmla="*/ 1018914 h 1019042"/>
                <a:gd name="connsiteX26" fmla="*/ 39679 w 1166479"/>
                <a:gd name="connsiteY26" fmla="*/ 1007531 h 1019042"/>
                <a:gd name="connsiteX27" fmla="*/ 19188 w 1166479"/>
                <a:gd name="connsiteY27" fmla="*/ 995009 h 101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66479" h="1019042">
                  <a:moveTo>
                    <a:pt x="471116" y="85"/>
                  </a:moveTo>
                  <a:cubicBezTo>
                    <a:pt x="408949" y="3010"/>
                    <a:pt x="355668" y="36586"/>
                    <a:pt x="311746" y="121889"/>
                  </a:cubicBezTo>
                  <a:cubicBezTo>
                    <a:pt x="170405" y="67380"/>
                    <a:pt x="76177" y="151734"/>
                    <a:pt x="97735" y="285813"/>
                  </a:cubicBezTo>
                  <a:cubicBezTo>
                    <a:pt x="7116" y="329821"/>
                    <a:pt x="-34571" y="467225"/>
                    <a:pt x="170590" y="508931"/>
                  </a:cubicBezTo>
                  <a:cubicBezTo>
                    <a:pt x="147229" y="578948"/>
                    <a:pt x="180293" y="630156"/>
                    <a:pt x="266212" y="663747"/>
                  </a:cubicBezTo>
                  <a:cubicBezTo>
                    <a:pt x="286850" y="729990"/>
                    <a:pt x="317550" y="780135"/>
                    <a:pt x="398261" y="750262"/>
                  </a:cubicBezTo>
                  <a:cubicBezTo>
                    <a:pt x="474051" y="820683"/>
                    <a:pt x="562285" y="816441"/>
                    <a:pt x="662360" y="741155"/>
                  </a:cubicBezTo>
                  <a:cubicBezTo>
                    <a:pt x="759169" y="771044"/>
                    <a:pt x="855638" y="767026"/>
                    <a:pt x="921905" y="645533"/>
                  </a:cubicBezTo>
                  <a:cubicBezTo>
                    <a:pt x="990285" y="642368"/>
                    <a:pt x="1099113" y="649869"/>
                    <a:pt x="1081275" y="499824"/>
                  </a:cubicBezTo>
                  <a:cubicBezTo>
                    <a:pt x="1144289" y="458246"/>
                    <a:pt x="1210744" y="401652"/>
                    <a:pt x="1126809" y="317687"/>
                  </a:cubicBezTo>
                  <a:cubicBezTo>
                    <a:pt x="1133058" y="221165"/>
                    <a:pt x="1103147" y="114713"/>
                    <a:pt x="971993" y="108229"/>
                  </a:cubicBezTo>
                  <a:cubicBezTo>
                    <a:pt x="882100" y="-14857"/>
                    <a:pt x="770425" y="-17000"/>
                    <a:pt x="630486" y="39928"/>
                  </a:cubicBezTo>
                  <a:cubicBezTo>
                    <a:pt x="573552" y="13864"/>
                    <a:pt x="519468" y="-2189"/>
                    <a:pt x="471116" y="85"/>
                  </a:cubicBezTo>
                  <a:close/>
                  <a:moveTo>
                    <a:pt x="227507" y="763922"/>
                  </a:moveTo>
                  <a:cubicBezTo>
                    <a:pt x="193558" y="763922"/>
                    <a:pt x="166036" y="784308"/>
                    <a:pt x="166036" y="809457"/>
                  </a:cubicBezTo>
                  <a:cubicBezTo>
                    <a:pt x="166036" y="834604"/>
                    <a:pt x="193558" y="854991"/>
                    <a:pt x="227507" y="854991"/>
                  </a:cubicBezTo>
                  <a:cubicBezTo>
                    <a:pt x="261457" y="854991"/>
                    <a:pt x="288979" y="834604"/>
                    <a:pt x="288979" y="809457"/>
                  </a:cubicBezTo>
                  <a:cubicBezTo>
                    <a:pt x="288979" y="784308"/>
                    <a:pt x="261457" y="763922"/>
                    <a:pt x="227507" y="763922"/>
                  </a:cubicBezTo>
                  <a:close/>
                  <a:moveTo>
                    <a:pt x="129609" y="882311"/>
                  </a:moveTo>
                  <a:cubicBezTo>
                    <a:pt x="105718" y="882311"/>
                    <a:pt x="86351" y="897085"/>
                    <a:pt x="86351" y="914185"/>
                  </a:cubicBezTo>
                  <a:cubicBezTo>
                    <a:pt x="86351" y="931286"/>
                    <a:pt x="105718" y="944921"/>
                    <a:pt x="129609" y="944921"/>
                  </a:cubicBezTo>
                  <a:cubicBezTo>
                    <a:pt x="153499" y="944921"/>
                    <a:pt x="172866" y="931286"/>
                    <a:pt x="172866" y="914185"/>
                  </a:cubicBezTo>
                  <a:cubicBezTo>
                    <a:pt x="172866" y="897085"/>
                    <a:pt x="153499" y="882311"/>
                    <a:pt x="129609" y="882311"/>
                  </a:cubicBezTo>
                  <a:close/>
                  <a:moveTo>
                    <a:pt x="19188" y="995009"/>
                  </a:moveTo>
                  <a:cubicBezTo>
                    <a:pt x="8123" y="995009"/>
                    <a:pt x="-164" y="1000690"/>
                    <a:pt x="-164" y="1007531"/>
                  </a:cubicBezTo>
                  <a:cubicBezTo>
                    <a:pt x="-164" y="1014371"/>
                    <a:pt x="8123" y="1018914"/>
                    <a:pt x="19188" y="1018914"/>
                  </a:cubicBezTo>
                  <a:cubicBezTo>
                    <a:pt x="30253" y="1018914"/>
                    <a:pt x="39679" y="1014371"/>
                    <a:pt x="39679" y="1007531"/>
                  </a:cubicBezTo>
                  <a:cubicBezTo>
                    <a:pt x="39679" y="1000690"/>
                    <a:pt x="30253" y="995009"/>
                    <a:pt x="19188" y="995009"/>
                  </a:cubicBezTo>
                  <a:close/>
                </a:path>
              </a:pathLst>
            </a:custGeom>
            <a:solidFill>
              <a:srgbClr val="7A7A7A"/>
            </a:solidFill>
            <a:ln w="36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186F825-33B7-5624-7082-04B3491E94C0}"/>
                </a:ext>
              </a:extLst>
            </p:cNvPr>
            <p:cNvSpPr/>
            <p:nvPr/>
          </p:nvSpPr>
          <p:spPr>
            <a:xfrm>
              <a:off x="5517653" y="2825869"/>
              <a:ext cx="1166479" cy="1019042"/>
            </a:xfrm>
            <a:custGeom>
              <a:avLst/>
              <a:gdLst>
                <a:gd name="connsiteX0" fmla="*/ 471116 w 1166479"/>
                <a:gd name="connsiteY0" fmla="*/ 78 h 1019042"/>
                <a:gd name="connsiteX1" fmla="*/ 311746 w 1166479"/>
                <a:gd name="connsiteY1" fmla="*/ 121882 h 1019042"/>
                <a:gd name="connsiteX2" fmla="*/ 97735 w 1166479"/>
                <a:gd name="connsiteY2" fmla="*/ 285806 h 1019042"/>
                <a:gd name="connsiteX3" fmla="*/ 170590 w 1166479"/>
                <a:gd name="connsiteY3" fmla="*/ 508923 h 1019042"/>
                <a:gd name="connsiteX4" fmla="*/ 266212 w 1166479"/>
                <a:gd name="connsiteY4" fmla="*/ 663740 h 1019042"/>
                <a:gd name="connsiteX5" fmla="*/ 398261 w 1166479"/>
                <a:gd name="connsiteY5" fmla="*/ 750255 h 1019042"/>
                <a:gd name="connsiteX6" fmla="*/ 662360 w 1166479"/>
                <a:gd name="connsiteY6" fmla="*/ 741148 h 1019042"/>
                <a:gd name="connsiteX7" fmla="*/ 921905 w 1166479"/>
                <a:gd name="connsiteY7" fmla="*/ 645526 h 1019042"/>
                <a:gd name="connsiteX8" fmla="*/ 1081275 w 1166479"/>
                <a:gd name="connsiteY8" fmla="*/ 499817 h 1019042"/>
                <a:gd name="connsiteX9" fmla="*/ 1126810 w 1166479"/>
                <a:gd name="connsiteY9" fmla="*/ 317680 h 1019042"/>
                <a:gd name="connsiteX10" fmla="*/ 971993 w 1166479"/>
                <a:gd name="connsiteY10" fmla="*/ 108222 h 1019042"/>
                <a:gd name="connsiteX11" fmla="*/ 630486 w 1166479"/>
                <a:gd name="connsiteY11" fmla="*/ 39921 h 1019042"/>
                <a:gd name="connsiteX12" fmla="*/ 471116 w 1166479"/>
                <a:gd name="connsiteY12" fmla="*/ 78 h 1019042"/>
                <a:gd name="connsiteX13" fmla="*/ 227508 w 1166479"/>
                <a:gd name="connsiteY13" fmla="*/ 763915 h 1019042"/>
                <a:gd name="connsiteX14" fmla="*/ 166037 w 1166479"/>
                <a:gd name="connsiteY14" fmla="*/ 809450 h 1019042"/>
                <a:gd name="connsiteX15" fmla="*/ 227508 w 1166479"/>
                <a:gd name="connsiteY15" fmla="*/ 854984 h 1019042"/>
                <a:gd name="connsiteX16" fmla="*/ 288979 w 1166479"/>
                <a:gd name="connsiteY16" fmla="*/ 809450 h 1019042"/>
                <a:gd name="connsiteX17" fmla="*/ 227508 w 1166479"/>
                <a:gd name="connsiteY17" fmla="*/ 763915 h 1019042"/>
                <a:gd name="connsiteX18" fmla="*/ 129609 w 1166479"/>
                <a:gd name="connsiteY18" fmla="*/ 882304 h 1019042"/>
                <a:gd name="connsiteX19" fmla="*/ 86352 w 1166479"/>
                <a:gd name="connsiteY19" fmla="*/ 914178 h 1019042"/>
                <a:gd name="connsiteX20" fmla="*/ 129609 w 1166479"/>
                <a:gd name="connsiteY20" fmla="*/ 944914 h 1019042"/>
                <a:gd name="connsiteX21" fmla="*/ 172867 w 1166479"/>
                <a:gd name="connsiteY21" fmla="*/ 914178 h 1019042"/>
                <a:gd name="connsiteX22" fmla="*/ 129609 w 1166479"/>
                <a:gd name="connsiteY22" fmla="*/ 882304 h 1019042"/>
                <a:gd name="connsiteX23" fmla="*/ 19189 w 1166479"/>
                <a:gd name="connsiteY23" fmla="*/ 995002 h 1019042"/>
                <a:gd name="connsiteX24" fmla="*/ -163 w 1166479"/>
                <a:gd name="connsiteY24" fmla="*/ 1007524 h 1019042"/>
                <a:gd name="connsiteX25" fmla="*/ 19189 w 1166479"/>
                <a:gd name="connsiteY25" fmla="*/ 1018907 h 1019042"/>
                <a:gd name="connsiteX26" fmla="*/ 39679 w 1166479"/>
                <a:gd name="connsiteY26" fmla="*/ 1007524 h 1019042"/>
                <a:gd name="connsiteX27" fmla="*/ 19189 w 1166479"/>
                <a:gd name="connsiteY27" fmla="*/ 995002 h 101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66479" h="1019042">
                  <a:moveTo>
                    <a:pt x="471116" y="78"/>
                  </a:moveTo>
                  <a:cubicBezTo>
                    <a:pt x="408950" y="3003"/>
                    <a:pt x="355669" y="36579"/>
                    <a:pt x="311746" y="121882"/>
                  </a:cubicBezTo>
                  <a:cubicBezTo>
                    <a:pt x="170405" y="67373"/>
                    <a:pt x="76177" y="151727"/>
                    <a:pt x="97735" y="285806"/>
                  </a:cubicBezTo>
                  <a:cubicBezTo>
                    <a:pt x="7117" y="329814"/>
                    <a:pt x="-34570" y="467218"/>
                    <a:pt x="170590" y="508923"/>
                  </a:cubicBezTo>
                  <a:cubicBezTo>
                    <a:pt x="147229" y="578941"/>
                    <a:pt x="180293" y="630149"/>
                    <a:pt x="266212" y="663740"/>
                  </a:cubicBezTo>
                  <a:cubicBezTo>
                    <a:pt x="286851" y="729983"/>
                    <a:pt x="317551" y="780127"/>
                    <a:pt x="398261" y="750255"/>
                  </a:cubicBezTo>
                  <a:cubicBezTo>
                    <a:pt x="474052" y="820676"/>
                    <a:pt x="562285" y="816435"/>
                    <a:pt x="662360" y="741148"/>
                  </a:cubicBezTo>
                  <a:cubicBezTo>
                    <a:pt x="759169" y="771037"/>
                    <a:pt x="855639" y="767019"/>
                    <a:pt x="921905" y="645526"/>
                  </a:cubicBezTo>
                  <a:cubicBezTo>
                    <a:pt x="990285" y="642361"/>
                    <a:pt x="1099114" y="649862"/>
                    <a:pt x="1081275" y="499817"/>
                  </a:cubicBezTo>
                  <a:cubicBezTo>
                    <a:pt x="1144290" y="458239"/>
                    <a:pt x="1210744" y="401645"/>
                    <a:pt x="1126810" y="317680"/>
                  </a:cubicBezTo>
                  <a:cubicBezTo>
                    <a:pt x="1133059" y="221158"/>
                    <a:pt x="1103147" y="114706"/>
                    <a:pt x="971993" y="108222"/>
                  </a:cubicBezTo>
                  <a:cubicBezTo>
                    <a:pt x="882101" y="-14865"/>
                    <a:pt x="770426" y="-17006"/>
                    <a:pt x="630486" y="39921"/>
                  </a:cubicBezTo>
                  <a:cubicBezTo>
                    <a:pt x="573553" y="13857"/>
                    <a:pt x="519468" y="-2196"/>
                    <a:pt x="471116" y="78"/>
                  </a:cubicBezTo>
                  <a:close/>
                  <a:moveTo>
                    <a:pt x="227508" y="763915"/>
                  </a:moveTo>
                  <a:cubicBezTo>
                    <a:pt x="193558" y="763915"/>
                    <a:pt x="166037" y="784302"/>
                    <a:pt x="166037" y="809450"/>
                  </a:cubicBezTo>
                  <a:cubicBezTo>
                    <a:pt x="166037" y="834597"/>
                    <a:pt x="193558" y="854984"/>
                    <a:pt x="227508" y="854984"/>
                  </a:cubicBezTo>
                  <a:cubicBezTo>
                    <a:pt x="261457" y="854984"/>
                    <a:pt x="288979" y="834597"/>
                    <a:pt x="288979" y="809450"/>
                  </a:cubicBezTo>
                  <a:cubicBezTo>
                    <a:pt x="288979" y="784302"/>
                    <a:pt x="261457" y="763915"/>
                    <a:pt x="227508" y="763915"/>
                  </a:cubicBezTo>
                  <a:close/>
                  <a:moveTo>
                    <a:pt x="129609" y="882304"/>
                  </a:moveTo>
                  <a:cubicBezTo>
                    <a:pt x="105719" y="882304"/>
                    <a:pt x="86352" y="897078"/>
                    <a:pt x="86352" y="914178"/>
                  </a:cubicBezTo>
                  <a:cubicBezTo>
                    <a:pt x="86352" y="931279"/>
                    <a:pt x="105719" y="944914"/>
                    <a:pt x="129609" y="944914"/>
                  </a:cubicBezTo>
                  <a:cubicBezTo>
                    <a:pt x="153500" y="944914"/>
                    <a:pt x="172867" y="931279"/>
                    <a:pt x="172867" y="914178"/>
                  </a:cubicBezTo>
                  <a:cubicBezTo>
                    <a:pt x="172867" y="897078"/>
                    <a:pt x="153500" y="882304"/>
                    <a:pt x="129609" y="882304"/>
                  </a:cubicBezTo>
                  <a:close/>
                  <a:moveTo>
                    <a:pt x="19189" y="995002"/>
                  </a:moveTo>
                  <a:cubicBezTo>
                    <a:pt x="8123" y="995002"/>
                    <a:pt x="-163" y="1000683"/>
                    <a:pt x="-163" y="1007524"/>
                  </a:cubicBezTo>
                  <a:cubicBezTo>
                    <a:pt x="-163" y="1014364"/>
                    <a:pt x="8123" y="1018907"/>
                    <a:pt x="19189" y="1018907"/>
                  </a:cubicBezTo>
                  <a:cubicBezTo>
                    <a:pt x="30254" y="1018907"/>
                    <a:pt x="39679" y="1014364"/>
                    <a:pt x="39679" y="1007524"/>
                  </a:cubicBezTo>
                  <a:cubicBezTo>
                    <a:pt x="39679" y="1000683"/>
                    <a:pt x="30254" y="995002"/>
                    <a:pt x="19189" y="995002"/>
                  </a:cubicBezTo>
                  <a:close/>
                </a:path>
              </a:pathLst>
            </a:custGeom>
            <a:solidFill>
              <a:srgbClr val="FFFFFF"/>
            </a:solidFill>
            <a:ln w="952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图形 17">
            <a:extLst>
              <a:ext uri="{FF2B5EF4-FFF2-40B4-BE49-F238E27FC236}">
                <a16:creationId xmlns:a16="http://schemas.microsoft.com/office/drawing/2014/main" id="{F810264C-D6FE-1C3A-554C-E41F0F70590B}"/>
              </a:ext>
            </a:extLst>
          </p:cNvPr>
          <p:cNvGrpSpPr/>
          <p:nvPr/>
        </p:nvGrpSpPr>
        <p:grpSpPr>
          <a:xfrm>
            <a:off x="8006701" y="3189690"/>
            <a:ext cx="2576128" cy="2848402"/>
            <a:chOff x="7409701" y="2843089"/>
            <a:chExt cx="4225282" cy="4671857"/>
          </a:xfrm>
          <a:solidFill>
            <a:srgbClr val="FFFFFF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1569582-67C7-F8CA-D462-F5D3055A4B78}"/>
                </a:ext>
              </a:extLst>
            </p:cNvPr>
            <p:cNvSpPr/>
            <p:nvPr/>
          </p:nvSpPr>
          <p:spPr>
            <a:xfrm>
              <a:off x="7409701" y="2843089"/>
              <a:ext cx="4225282" cy="3522941"/>
            </a:xfrm>
            <a:custGeom>
              <a:avLst/>
              <a:gdLst>
                <a:gd name="connsiteX0" fmla="*/ 2477306 w 4225282"/>
                <a:gd name="connsiteY0" fmla="*/ 28 h 3522941"/>
                <a:gd name="connsiteX1" fmla="*/ 1829838 w 4225282"/>
                <a:gd name="connsiteY1" fmla="*/ 367485 h 3522941"/>
                <a:gd name="connsiteX2" fmla="*/ 1392615 w 4225282"/>
                <a:gd name="connsiteY2" fmla="*/ 227007 h 3522941"/>
                <a:gd name="connsiteX3" fmla="*/ 631650 w 4225282"/>
                <a:gd name="connsiteY3" fmla="*/ 987971 h 3522941"/>
                <a:gd name="connsiteX4" fmla="*/ 640962 w 4225282"/>
                <a:gd name="connsiteY4" fmla="*/ 1078188 h 3522941"/>
                <a:gd name="connsiteX5" fmla="*/ 0 w 4225282"/>
                <a:gd name="connsiteY5" fmla="*/ 1826114 h 3522941"/>
                <a:gd name="connsiteX6" fmla="*/ 630727 w 4225282"/>
                <a:gd name="connsiteY6" fmla="*/ 2574040 h 3522941"/>
                <a:gd name="connsiteX7" fmla="*/ 617701 w 4225282"/>
                <a:gd name="connsiteY7" fmla="*/ 2703338 h 3522941"/>
                <a:gd name="connsiteX8" fmla="*/ 1378665 w 4225282"/>
                <a:gd name="connsiteY8" fmla="*/ 3463390 h 3522941"/>
                <a:gd name="connsiteX9" fmla="*/ 1907051 w 4225282"/>
                <a:gd name="connsiteY9" fmla="*/ 3248510 h 3522941"/>
                <a:gd name="connsiteX10" fmla="*/ 2486597 w 4225282"/>
                <a:gd name="connsiteY10" fmla="*/ 3522941 h 3522941"/>
                <a:gd name="connsiteX11" fmla="*/ 3202906 w 4225282"/>
                <a:gd name="connsiteY11" fmla="*/ 3007561 h 3522941"/>
                <a:gd name="connsiteX12" fmla="*/ 3465231 w 4225282"/>
                <a:gd name="connsiteY12" fmla="*/ 3057799 h 3522941"/>
                <a:gd name="connsiteX13" fmla="*/ 4225283 w 4225282"/>
                <a:gd name="connsiteY13" fmla="*/ 2296834 h 3522941"/>
                <a:gd name="connsiteX14" fmla="*/ 4000168 w 4225282"/>
                <a:gd name="connsiteY14" fmla="*/ 1757269 h 3522941"/>
                <a:gd name="connsiteX15" fmla="*/ 4113671 w 4225282"/>
                <a:gd name="connsiteY15" fmla="*/ 1363781 h 3522941"/>
                <a:gd name="connsiteX16" fmla="*/ 3352707 w 4225282"/>
                <a:gd name="connsiteY16" fmla="*/ 603730 h 3522941"/>
                <a:gd name="connsiteX17" fmla="*/ 3223408 w 4225282"/>
                <a:gd name="connsiteY17" fmla="*/ 615831 h 3522941"/>
                <a:gd name="connsiteX18" fmla="*/ 2477308 w 4225282"/>
                <a:gd name="connsiteY18" fmla="*/ 0 h 35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25282" h="3522941">
                  <a:moveTo>
                    <a:pt x="2477306" y="28"/>
                  </a:moveTo>
                  <a:cubicBezTo>
                    <a:pt x="2202126" y="28"/>
                    <a:pt x="1963380" y="148381"/>
                    <a:pt x="1829838" y="367485"/>
                  </a:cubicBezTo>
                  <a:cubicBezTo>
                    <a:pt x="1705931" y="279941"/>
                    <a:pt x="1555753" y="227007"/>
                    <a:pt x="1392615" y="227007"/>
                  </a:cubicBezTo>
                  <a:cubicBezTo>
                    <a:pt x="972771" y="227007"/>
                    <a:pt x="631650" y="568127"/>
                    <a:pt x="631650" y="987971"/>
                  </a:cubicBezTo>
                  <a:cubicBezTo>
                    <a:pt x="631650" y="1018811"/>
                    <a:pt x="637381" y="1048312"/>
                    <a:pt x="640962" y="1078188"/>
                  </a:cubicBezTo>
                  <a:cubicBezTo>
                    <a:pt x="278368" y="1136041"/>
                    <a:pt x="0" y="1447320"/>
                    <a:pt x="0" y="1826114"/>
                  </a:cubicBezTo>
                  <a:cubicBezTo>
                    <a:pt x="0" y="2201453"/>
                    <a:pt x="273016" y="2512044"/>
                    <a:pt x="630727" y="2574040"/>
                  </a:cubicBezTo>
                  <a:cubicBezTo>
                    <a:pt x="623489" y="2616172"/>
                    <a:pt x="617701" y="2659133"/>
                    <a:pt x="617701" y="2703338"/>
                  </a:cubicBezTo>
                  <a:cubicBezTo>
                    <a:pt x="617701" y="3123182"/>
                    <a:pt x="958821" y="3463390"/>
                    <a:pt x="1378665" y="3463390"/>
                  </a:cubicBezTo>
                  <a:cubicBezTo>
                    <a:pt x="1584288" y="3463390"/>
                    <a:pt x="1770099" y="3381257"/>
                    <a:pt x="1907051" y="3248510"/>
                  </a:cubicBezTo>
                  <a:cubicBezTo>
                    <a:pt x="2046603" y="3414510"/>
                    <a:pt x="2252923" y="3522941"/>
                    <a:pt x="2486597" y="3522941"/>
                  </a:cubicBezTo>
                  <a:cubicBezTo>
                    <a:pt x="2820006" y="3522941"/>
                    <a:pt x="3100297" y="3306308"/>
                    <a:pt x="3202906" y="3007561"/>
                  </a:cubicBezTo>
                  <a:cubicBezTo>
                    <a:pt x="3285039" y="3037929"/>
                    <a:pt x="3372596" y="3057799"/>
                    <a:pt x="3465231" y="3057799"/>
                  </a:cubicBezTo>
                  <a:cubicBezTo>
                    <a:pt x="3885075" y="3057799"/>
                    <a:pt x="4225283" y="2716698"/>
                    <a:pt x="4225283" y="2296834"/>
                  </a:cubicBezTo>
                  <a:cubicBezTo>
                    <a:pt x="4225283" y="2085703"/>
                    <a:pt x="4139232" y="1895126"/>
                    <a:pt x="4000168" y="1757269"/>
                  </a:cubicBezTo>
                  <a:cubicBezTo>
                    <a:pt x="4070365" y="1642091"/>
                    <a:pt x="4113671" y="1508418"/>
                    <a:pt x="4113671" y="1363781"/>
                  </a:cubicBezTo>
                  <a:cubicBezTo>
                    <a:pt x="4113671" y="943937"/>
                    <a:pt x="3772550" y="603730"/>
                    <a:pt x="3352707" y="603730"/>
                  </a:cubicBezTo>
                  <a:cubicBezTo>
                    <a:pt x="3308520" y="603730"/>
                    <a:pt x="3265541" y="608593"/>
                    <a:pt x="3223408" y="615831"/>
                  </a:cubicBezTo>
                  <a:cubicBezTo>
                    <a:pt x="3155604" y="265304"/>
                    <a:pt x="2847561" y="0"/>
                    <a:pt x="2477308" y="0"/>
                  </a:cubicBezTo>
                  <a:close/>
                </a:path>
              </a:pathLst>
            </a:custGeom>
            <a:solidFill>
              <a:srgbClr val="FFFFFF"/>
            </a:solidFill>
            <a:ln w="70749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DCA51B1-3342-DF65-E328-D8D477917E58}"/>
                </a:ext>
              </a:extLst>
            </p:cNvPr>
            <p:cNvSpPr/>
            <p:nvPr/>
          </p:nvSpPr>
          <p:spPr>
            <a:xfrm>
              <a:off x="10376846" y="6414309"/>
              <a:ext cx="567936" cy="567936"/>
            </a:xfrm>
            <a:custGeom>
              <a:avLst/>
              <a:gdLst>
                <a:gd name="connsiteX0" fmla="*/ 567936 w 567936"/>
                <a:gd name="connsiteY0" fmla="*/ 283968 h 567936"/>
                <a:gd name="connsiteX1" fmla="*/ 283968 w 567936"/>
                <a:gd name="connsiteY1" fmla="*/ 567936 h 567936"/>
                <a:gd name="connsiteX2" fmla="*/ 0 w 567936"/>
                <a:gd name="connsiteY2" fmla="*/ 283968 h 567936"/>
                <a:gd name="connsiteX3" fmla="*/ 283968 w 567936"/>
                <a:gd name="connsiteY3" fmla="*/ 0 h 567936"/>
                <a:gd name="connsiteX4" fmla="*/ 567936 w 567936"/>
                <a:gd name="connsiteY4" fmla="*/ 283968 h 56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7936" h="567936">
                  <a:moveTo>
                    <a:pt x="567936" y="283968"/>
                  </a:moveTo>
                  <a:cubicBezTo>
                    <a:pt x="567936" y="440799"/>
                    <a:pt x="440799" y="567936"/>
                    <a:pt x="283968" y="567936"/>
                  </a:cubicBezTo>
                  <a:cubicBezTo>
                    <a:pt x="127137" y="567936"/>
                    <a:pt x="0" y="440799"/>
                    <a:pt x="0" y="283968"/>
                  </a:cubicBezTo>
                  <a:cubicBezTo>
                    <a:pt x="0" y="127137"/>
                    <a:pt x="127137" y="0"/>
                    <a:pt x="283968" y="0"/>
                  </a:cubicBezTo>
                  <a:cubicBezTo>
                    <a:pt x="440799" y="0"/>
                    <a:pt x="567936" y="127137"/>
                    <a:pt x="567936" y="283968"/>
                  </a:cubicBezTo>
                  <a:close/>
                </a:path>
              </a:pathLst>
            </a:custGeom>
            <a:solidFill>
              <a:srgbClr val="FFFFFF"/>
            </a:solidFill>
            <a:ln w="3127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3276BDE-2CF7-FD27-1EE4-35D50F63488D}"/>
                </a:ext>
              </a:extLst>
            </p:cNvPr>
            <p:cNvSpPr/>
            <p:nvPr/>
          </p:nvSpPr>
          <p:spPr>
            <a:xfrm>
              <a:off x="10842369" y="7120742"/>
              <a:ext cx="394204" cy="394204"/>
            </a:xfrm>
            <a:custGeom>
              <a:avLst/>
              <a:gdLst>
                <a:gd name="connsiteX0" fmla="*/ 394204 w 394204"/>
                <a:gd name="connsiteY0" fmla="*/ 197102 h 394204"/>
                <a:gd name="connsiteX1" fmla="*/ 197102 w 394204"/>
                <a:gd name="connsiteY1" fmla="*/ 394204 h 394204"/>
                <a:gd name="connsiteX2" fmla="*/ 0 w 394204"/>
                <a:gd name="connsiteY2" fmla="*/ 197102 h 394204"/>
                <a:gd name="connsiteX3" fmla="*/ 197102 w 394204"/>
                <a:gd name="connsiteY3" fmla="*/ 0 h 394204"/>
                <a:gd name="connsiteX4" fmla="*/ 394204 w 394204"/>
                <a:gd name="connsiteY4" fmla="*/ 197102 h 39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204" h="394204">
                  <a:moveTo>
                    <a:pt x="394204" y="197102"/>
                  </a:moveTo>
                  <a:cubicBezTo>
                    <a:pt x="394204" y="305959"/>
                    <a:pt x="305959" y="394204"/>
                    <a:pt x="197102" y="394204"/>
                  </a:cubicBezTo>
                  <a:cubicBezTo>
                    <a:pt x="88246" y="394204"/>
                    <a:pt x="0" y="305959"/>
                    <a:pt x="0" y="197102"/>
                  </a:cubicBezTo>
                  <a:cubicBezTo>
                    <a:pt x="0" y="88246"/>
                    <a:pt x="88246" y="0"/>
                    <a:pt x="197102" y="0"/>
                  </a:cubicBezTo>
                  <a:cubicBezTo>
                    <a:pt x="305959" y="0"/>
                    <a:pt x="394204" y="88246"/>
                    <a:pt x="394204" y="197102"/>
                  </a:cubicBezTo>
                  <a:close/>
                </a:path>
              </a:pathLst>
            </a:custGeom>
            <a:solidFill>
              <a:srgbClr val="FFFFFF"/>
            </a:solidFill>
            <a:ln w="35208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9655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57C9BED-69BC-4226-DD0D-FC28492F3B13}"/>
              </a:ext>
            </a:extLst>
          </p:cNvPr>
          <p:cNvSpPr/>
          <p:nvPr/>
        </p:nvSpPr>
        <p:spPr>
          <a:xfrm>
            <a:off x="8830688" y="1169908"/>
            <a:ext cx="2141867" cy="1945940"/>
          </a:xfrm>
          <a:custGeom>
            <a:avLst/>
            <a:gdLst>
              <a:gd name="connsiteX0" fmla="*/ 590797 w 1188859"/>
              <a:gd name="connsiteY0" fmla="*/ 13 h 1080108"/>
              <a:gd name="connsiteX1" fmla="*/ 359874 w 1188859"/>
              <a:gd name="connsiteY1" fmla="*/ 35835 h 1080108"/>
              <a:gd name="connsiteX2" fmla="*/ 357475 w 1188859"/>
              <a:gd name="connsiteY2" fmla="*/ 36637 h 1080108"/>
              <a:gd name="connsiteX3" fmla="*/ 48385 w 1188859"/>
              <a:gd name="connsiteY3" fmla="*/ 614208 h 1080108"/>
              <a:gd name="connsiteX4" fmla="*/ 829034 w 1188859"/>
              <a:gd name="connsiteY4" fmla="*/ 844994 h 1080108"/>
              <a:gd name="connsiteX5" fmla="*/ 910268 w 1188859"/>
              <a:gd name="connsiteY5" fmla="*/ 813494 h 1080108"/>
              <a:gd name="connsiteX6" fmla="*/ 704912 w 1188859"/>
              <a:gd name="connsiteY6" fmla="*/ 1080109 h 1080108"/>
              <a:gd name="connsiteX7" fmla="*/ 940627 w 1188859"/>
              <a:gd name="connsiteY7" fmla="*/ 945204 h 1080108"/>
              <a:gd name="connsiteX8" fmla="*/ 1026586 w 1188859"/>
              <a:gd name="connsiteY8" fmla="*/ 742782 h 1080108"/>
              <a:gd name="connsiteX9" fmla="*/ 1140519 w 1188859"/>
              <a:gd name="connsiteY9" fmla="*/ 266621 h 1080108"/>
              <a:gd name="connsiteX10" fmla="*/ 590777 w 1188859"/>
              <a:gd name="connsiteY10" fmla="*/ 6 h 108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8859" h="1080108">
                <a:moveTo>
                  <a:pt x="590797" y="13"/>
                </a:moveTo>
                <a:cubicBezTo>
                  <a:pt x="513599" y="319"/>
                  <a:pt x="435227" y="11851"/>
                  <a:pt x="359874" y="35835"/>
                </a:cubicBezTo>
                <a:lnTo>
                  <a:pt x="357475" y="36637"/>
                </a:lnTo>
                <a:cubicBezTo>
                  <a:pt x="57453" y="133274"/>
                  <a:pt x="-80744" y="391506"/>
                  <a:pt x="48385" y="614208"/>
                </a:cubicBezTo>
                <a:cubicBezTo>
                  <a:pt x="177872" y="837530"/>
                  <a:pt x="527621" y="940934"/>
                  <a:pt x="829034" y="844994"/>
                </a:cubicBezTo>
                <a:cubicBezTo>
                  <a:pt x="857600" y="835900"/>
                  <a:pt x="884707" y="825346"/>
                  <a:pt x="910268" y="813494"/>
                </a:cubicBezTo>
                <a:cubicBezTo>
                  <a:pt x="894563" y="904259"/>
                  <a:pt x="783232" y="997050"/>
                  <a:pt x="704912" y="1080109"/>
                </a:cubicBezTo>
                <a:cubicBezTo>
                  <a:pt x="704912" y="1080109"/>
                  <a:pt x="865684" y="1026125"/>
                  <a:pt x="940627" y="945204"/>
                </a:cubicBezTo>
                <a:cubicBezTo>
                  <a:pt x="1008033" y="872426"/>
                  <a:pt x="1023385" y="773018"/>
                  <a:pt x="1026586" y="742782"/>
                </a:cubicBezTo>
                <a:cubicBezTo>
                  <a:pt x="1184170" y="618954"/>
                  <a:pt x="1236909" y="432869"/>
                  <a:pt x="1140519" y="266621"/>
                </a:cubicBezTo>
                <a:cubicBezTo>
                  <a:pt x="1043405" y="99128"/>
                  <a:pt x="822372" y="-919"/>
                  <a:pt x="590777" y="6"/>
                </a:cubicBezTo>
                <a:close/>
              </a:path>
            </a:pathLst>
          </a:custGeom>
          <a:solidFill>
            <a:srgbClr val="FFFFFF"/>
          </a:solidFill>
          <a:ln w="27847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F3B56CB-7470-A2E5-98C7-DD69D639E89B}"/>
              </a:ext>
            </a:extLst>
          </p:cNvPr>
          <p:cNvSpPr/>
          <p:nvPr/>
        </p:nvSpPr>
        <p:spPr>
          <a:xfrm>
            <a:off x="5067622" y="894137"/>
            <a:ext cx="2454652" cy="2328034"/>
          </a:xfrm>
          <a:custGeom>
            <a:avLst/>
            <a:gdLst>
              <a:gd name="connsiteX0" fmla="*/ 463126 w 1240808"/>
              <a:gd name="connsiteY0" fmla="*/ 119 h 1176804"/>
              <a:gd name="connsiteX1" fmla="*/ 322967 w 1240808"/>
              <a:gd name="connsiteY1" fmla="*/ 117259 h 1176804"/>
              <a:gd name="connsiteX2" fmla="*/ 186472 w 1240808"/>
              <a:gd name="connsiteY2" fmla="*/ 205670 h 1176804"/>
              <a:gd name="connsiteX3" fmla="*/ 234346 w 1240808"/>
              <a:gd name="connsiteY3" fmla="*/ 496992 h 1176804"/>
              <a:gd name="connsiteX4" fmla="*/ 558870 w 1240808"/>
              <a:gd name="connsiteY4" fmla="*/ 681356 h 1176804"/>
              <a:gd name="connsiteX5" fmla="*/ 783574 w 1240808"/>
              <a:gd name="connsiteY5" fmla="*/ 710691 h 1176804"/>
              <a:gd name="connsiteX6" fmla="*/ 1015814 w 1240808"/>
              <a:gd name="connsiteY6" fmla="*/ 640612 h 1176804"/>
              <a:gd name="connsiteX7" fmla="*/ 1152309 w 1240808"/>
              <a:gd name="connsiteY7" fmla="*/ 537533 h 1176804"/>
              <a:gd name="connsiteX8" fmla="*/ 1166977 w 1240808"/>
              <a:gd name="connsiteY8" fmla="*/ 386371 h 1176804"/>
              <a:gd name="connsiteX9" fmla="*/ 1015814 w 1240808"/>
              <a:gd name="connsiteY9" fmla="*/ 253748 h 1176804"/>
              <a:gd name="connsiteX10" fmla="*/ 813112 w 1240808"/>
              <a:gd name="connsiteY10" fmla="*/ 117253 h 1176804"/>
              <a:gd name="connsiteX11" fmla="*/ 577202 w 1240808"/>
              <a:gd name="connsiteY11" fmla="*/ 84045 h 1176804"/>
              <a:gd name="connsiteX12" fmla="*/ 463119 w 1240808"/>
              <a:gd name="connsiteY12" fmla="*/ 113 h 1176804"/>
              <a:gd name="connsiteX13" fmla="*/ 428288 w 1240808"/>
              <a:gd name="connsiteY13" fmla="*/ 811149 h 1176804"/>
              <a:gd name="connsiteX14" fmla="*/ 389989 w 1240808"/>
              <a:gd name="connsiteY14" fmla="*/ 817056 h 1176804"/>
              <a:gd name="connsiteX15" fmla="*/ 389585 w 1240808"/>
              <a:gd name="connsiteY15" fmla="*/ 817056 h 1176804"/>
              <a:gd name="connsiteX16" fmla="*/ 334786 w 1240808"/>
              <a:gd name="connsiteY16" fmla="*/ 911177 h 1176804"/>
              <a:gd name="connsiteX17" fmla="*/ 473113 w 1240808"/>
              <a:gd name="connsiteY17" fmla="*/ 948661 h 1176804"/>
              <a:gd name="connsiteX18" fmla="*/ 528316 w 1240808"/>
              <a:gd name="connsiteY18" fmla="*/ 854540 h 1176804"/>
              <a:gd name="connsiteX19" fmla="*/ 428288 w 1240808"/>
              <a:gd name="connsiteY19" fmla="*/ 811149 h 1176804"/>
              <a:gd name="connsiteX20" fmla="*/ 529333 w 1240808"/>
              <a:gd name="connsiteY20" fmla="*/ 1006107 h 1176804"/>
              <a:gd name="connsiteX21" fmla="*/ 505088 w 1240808"/>
              <a:gd name="connsiteY21" fmla="*/ 1010383 h 1176804"/>
              <a:gd name="connsiteX22" fmla="*/ 504684 w 1240808"/>
              <a:gd name="connsiteY22" fmla="*/ 1010383 h 1176804"/>
              <a:gd name="connsiteX23" fmla="*/ 464755 w 1240808"/>
              <a:gd name="connsiteY23" fmla="*/ 1080058 h 1176804"/>
              <a:gd name="connsiteX24" fmla="*/ 565800 w 1240808"/>
              <a:gd name="connsiteY24" fmla="*/ 1107764 h 1176804"/>
              <a:gd name="connsiteX25" fmla="*/ 606133 w 1240808"/>
              <a:gd name="connsiteY25" fmla="*/ 1038089 h 1176804"/>
              <a:gd name="connsiteX26" fmla="*/ 529333 w 1240808"/>
              <a:gd name="connsiteY26" fmla="*/ 1006107 h 1176804"/>
              <a:gd name="connsiteX27" fmla="*/ 668474 w 1240808"/>
              <a:gd name="connsiteY27" fmla="*/ 1132211 h 1176804"/>
              <a:gd name="connsiteX28" fmla="*/ 655032 w 1240808"/>
              <a:gd name="connsiteY28" fmla="*/ 1134042 h 1176804"/>
              <a:gd name="connsiteX29" fmla="*/ 654824 w 1240808"/>
              <a:gd name="connsiteY29" fmla="*/ 1134245 h 1176804"/>
              <a:gd name="connsiteX30" fmla="*/ 636290 w 1240808"/>
              <a:gd name="connsiteY30" fmla="*/ 1163378 h 1176804"/>
              <a:gd name="connsiteX31" fmla="*/ 683142 w 1240808"/>
              <a:gd name="connsiteY31" fmla="*/ 1174988 h 1176804"/>
              <a:gd name="connsiteX32" fmla="*/ 701682 w 1240808"/>
              <a:gd name="connsiteY32" fmla="*/ 1145862 h 1176804"/>
              <a:gd name="connsiteX33" fmla="*/ 668474 w 1240808"/>
              <a:gd name="connsiteY33" fmla="*/ 1132211 h 1176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40808" h="1176804">
                <a:moveTo>
                  <a:pt x="463126" y="119"/>
                </a:moveTo>
                <a:cubicBezTo>
                  <a:pt x="406638" y="2544"/>
                  <a:pt x="347113" y="44070"/>
                  <a:pt x="322967" y="117259"/>
                </a:cubicBezTo>
                <a:cubicBezTo>
                  <a:pt x="268797" y="42167"/>
                  <a:pt x="142038" y="113889"/>
                  <a:pt x="186472" y="205670"/>
                </a:cubicBezTo>
                <a:cubicBezTo>
                  <a:pt x="-4679" y="150369"/>
                  <a:pt x="-132764" y="515871"/>
                  <a:pt x="234346" y="496992"/>
                </a:cubicBezTo>
                <a:cubicBezTo>
                  <a:pt x="196" y="696356"/>
                  <a:pt x="394546" y="873367"/>
                  <a:pt x="558870" y="681356"/>
                </a:cubicBezTo>
                <a:cubicBezTo>
                  <a:pt x="569183" y="806925"/>
                  <a:pt x="730490" y="822805"/>
                  <a:pt x="783574" y="710691"/>
                </a:cubicBezTo>
                <a:cubicBezTo>
                  <a:pt x="836085" y="812518"/>
                  <a:pt x="998128" y="800067"/>
                  <a:pt x="1015814" y="640612"/>
                </a:cubicBezTo>
                <a:cubicBezTo>
                  <a:pt x="1085724" y="723488"/>
                  <a:pt x="1210289" y="618402"/>
                  <a:pt x="1152309" y="537533"/>
                </a:cubicBezTo>
                <a:cubicBezTo>
                  <a:pt x="1243797" y="546465"/>
                  <a:pt x="1287956" y="413861"/>
                  <a:pt x="1166977" y="386371"/>
                </a:cubicBezTo>
                <a:cubicBezTo>
                  <a:pt x="1254762" y="288788"/>
                  <a:pt x="1109134" y="173799"/>
                  <a:pt x="1015814" y="253748"/>
                </a:cubicBezTo>
                <a:cubicBezTo>
                  <a:pt x="1066812" y="120017"/>
                  <a:pt x="936204" y="21651"/>
                  <a:pt x="813112" y="117253"/>
                </a:cubicBezTo>
                <a:cubicBezTo>
                  <a:pt x="840166" y="2864"/>
                  <a:pt x="664589" y="-61042"/>
                  <a:pt x="577202" y="84045"/>
                </a:cubicBezTo>
                <a:cubicBezTo>
                  <a:pt x="557390" y="24552"/>
                  <a:pt x="511418" y="-1960"/>
                  <a:pt x="463119" y="113"/>
                </a:cubicBezTo>
                <a:close/>
                <a:moveTo>
                  <a:pt x="428288" y="811149"/>
                </a:moveTo>
                <a:cubicBezTo>
                  <a:pt x="415439" y="811410"/>
                  <a:pt x="402518" y="813398"/>
                  <a:pt x="389989" y="817056"/>
                </a:cubicBezTo>
                <a:lnTo>
                  <a:pt x="389585" y="817056"/>
                </a:lnTo>
                <a:cubicBezTo>
                  <a:pt x="336390" y="832779"/>
                  <a:pt x="311891" y="874938"/>
                  <a:pt x="334786" y="911177"/>
                </a:cubicBezTo>
                <a:cubicBezTo>
                  <a:pt x="357739" y="947514"/>
                  <a:pt x="419663" y="964274"/>
                  <a:pt x="473113" y="948661"/>
                </a:cubicBezTo>
                <a:cubicBezTo>
                  <a:pt x="526549" y="933055"/>
                  <a:pt x="551276" y="890883"/>
                  <a:pt x="528316" y="854540"/>
                </a:cubicBezTo>
                <a:cubicBezTo>
                  <a:pt x="510740" y="826723"/>
                  <a:pt x="470277" y="810295"/>
                  <a:pt x="428288" y="811149"/>
                </a:cubicBezTo>
                <a:close/>
                <a:moveTo>
                  <a:pt x="529333" y="1006107"/>
                </a:moveTo>
                <a:cubicBezTo>
                  <a:pt x="521184" y="1006550"/>
                  <a:pt x="513016" y="1008037"/>
                  <a:pt x="505088" y="1010383"/>
                </a:cubicBezTo>
                <a:lnTo>
                  <a:pt x="504684" y="1010383"/>
                </a:lnTo>
                <a:cubicBezTo>
                  <a:pt x="465844" y="1022026"/>
                  <a:pt x="448041" y="1053233"/>
                  <a:pt x="464755" y="1080058"/>
                </a:cubicBezTo>
                <a:cubicBezTo>
                  <a:pt x="481516" y="1106962"/>
                  <a:pt x="526777" y="1119322"/>
                  <a:pt x="565800" y="1107764"/>
                </a:cubicBezTo>
                <a:cubicBezTo>
                  <a:pt x="604816" y="1096213"/>
                  <a:pt x="622900" y="1064993"/>
                  <a:pt x="606133" y="1038089"/>
                </a:cubicBezTo>
                <a:cubicBezTo>
                  <a:pt x="592776" y="1016655"/>
                  <a:pt x="561308" y="1004353"/>
                  <a:pt x="529333" y="1006107"/>
                </a:cubicBezTo>
                <a:close/>
                <a:moveTo>
                  <a:pt x="668474" y="1132211"/>
                </a:moveTo>
                <a:cubicBezTo>
                  <a:pt x="663989" y="1132263"/>
                  <a:pt x="659406" y="1132869"/>
                  <a:pt x="655032" y="1134042"/>
                </a:cubicBezTo>
                <a:lnTo>
                  <a:pt x="654824" y="1134245"/>
                </a:lnTo>
                <a:cubicBezTo>
                  <a:pt x="636857" y="1139134"/>
                  <a:pt x="628552" y="1152126"/>
                  <a:pt x="636290" y="1163378"/>
                </a:cubicBezTo>
                <a:cubicBezTo>
                  <a:pt x="644022" y="1174637"/>
                  <a:pt x="665085" y="1179839"/>
                  <a:pt x="683142" y="1174988"/>
                </a:cubicBezTo>
                <a:cubicBezTo>
                  <a:pt x="701200" y="1170145"/>
                  <a:pt x="709440" y="1157146"/>
                  <a:pt x="701682" y="1145862"/>
                </a:cubicBezTo>
                <a:cubicBezTo>
                  <a:pt x="695802" y="1137309"/>
                  <a:pt x="682503" y="1132054"/>
                  <a:pt x="668474" y="1132211"/>
                </a:cubicBezTo>
                <a:close/>
              </a:path>
            </a:pathLst>
          </a:custGeom>
          <a:solidFill>
            <a:srgbClr val="FFFFFF"/>
          </a:solidFill>
          <a:ln w="2784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E4062ED-7985-1792-F646-74D6191FA480}"/>
              </a:ext>
            </a:extLst>
          </p:cNvPr>
          <p:cNvSpPr/>
          <p:nvPr/>
        </p:nvSpPr>
        <p:spPr>
          <a:xfrm>
            <a:off x="8830688" y="4007863"/>
            <a:ext cx="1979085" cy="1802031"/>
          </a:xfrm>
          <a:custGeom>
            <a:avLst/>
            <a:gdLst>
              <a:gd name="connsiteX0" fmla="*/ 475692 w 990904"/>
              <a:gd name="connsiteY0" fmla="*/ 109 h 902255"/>
              <a:gd name="connsiteX1" fmla="*/ 56083 w 990904"/>
              <a:gd name="connsiteY1" fmla="*/ 62913 h 902255"/>
              <a:gd name="connsiteX2" fmla="*/ 56083 w 990904"/>
              <a:gd name="connsiteY2" fmla="*/ 602785 h 902255"/>
              <a:gd name="connsiteX3" fmla="*/ 741231 w 990904"/>
              <a:gd name="connsiteY3" fmla="*/ 622557 h 902255"/>
              <a:gd name="connsiteX4" fmla="*/ 707528 w 990904"/>
              <a:gd name="connsiteY4" fmla="*/ 902255 h 902255"/>
              <a:gd name="connsiteX5" fmla="*/ 880771 w 990904"/>
              <a:gd name="connsiteY5" fmla="*/ 611116 h 902255"/>
              <a:gd name="connsiteX6" fmla="*/ 939350 w 990904"/>
              <a:gd name="connsiteY6" fmla="*/ 606390 h 902255"/>
              <a:gd name="connsiteX7" fmla="*/ 939350 w 990904"/>
              <a:gd name="connsiteY7" fmla="*/ 62913 h 902255"/>
              <a:gd name="connsiteX8" fmla="*/ 475712 w 990904"/>
              <a:gd name="connsiteY8" fmla="*/ 109 h 90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0904" h="902255">
                <a:moveTo>
                  <a:pt x="475692" y="109"/>
                </a:moveTo>
                <a:cubicBezTo>
                  <a:pt x="329112" y="1856"/>
                  <a:pt x="189808" y="24568"/>
                  <a:pt x="56083" y="62913"/>
                </a:cubicBezTo>
                <a:cubicBezTo>
                  <a:pt x="9394" y="185203"/>
                  <a:pt x="-42419" y="388023"/>
                  <a:pt x="56083" y="602785"/>
                </a:cubicBezTo>
                <a:cubicBezTo>
                  <a:pt x="284438" y="651182"/>
                  <a:pt x="512857" y="640445"/>
                  <a:pt x="741231" y="622557"/>
                </a:cubicBezTo>
                <a:cubicBezTo>
                  <a:pt x="763324" y="685081"/>
                  <a:pt x="738363" y="790982"/>
                  <a:pt x="707528" y="902255"/>
                </a:cubicBezTo>
                <a:cubicBezTo>
                  <a:pt x="806923" y="786386"/>
                  <a:pt x="864186" y="700609"/>
                  <a:pt x="880771" y="611116"/>
                </a:cubicBezTo>
                <a:cubicBezTo>
                  <a:pt x="900282" y="609525"/>
                  <a:pt x="919839" y="607902"/>
                  <a:pt x="939350" y="606390"/>
                </a:cubicBezTo>
                <a:cubicBezTo>
                  <a:pt x="997226" y="437678"/>
                  <a:pt x="1018159" y="261052"/>
                  <a:pt x="939350" y="62913"/>
                </a:cubicBezTo>
                <a:cubicBezTo>
                  <a:pt x="776232" y="17580"/>
                  <a:pt x="622298" y="-1638"/>
                  <a:pt x="475712" y="109"/>
                </a:cubicBezTo>
                <a:close/>
              </a:path>
            </a:pathLst>
          </a:custGeom>
          <a:solidFill>
            <a:srgbClr val="FFFFFF"/>
          </a:solidFill>
          <a:ln w="2784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3322E84-F2FE-0D9D-683F-CC1451122F35}"/>
              </a:ext>
            </a:extLst>
          </p:cNvPr>
          <p:cNvSpPr/>
          <p:nvPr/>
        </p:nvSpPr>
        <p:spPr>
          <a:xfrm>
            <a:off x="907461" y="4007863"/>
            <a:ext cx="3588931" cy="1509200"/>
          </a:xfrm>
          <a:custGeom>
            <a:avLst/>
            <a:gdLst>
              <a:gd name="connsiteX0" fmla="*/ 515410 w 1365449"/>
              <a:gd name="connsiteY0" fmla="*/ 10730 h 574192"/>
              <a:gd name="connsiteX1" fmla="*/ 331384 w 1365449"/>
              <a:gd name="connsiteY1" fmla="*/ 2047 h 574192"/>
              <a:gd name="connsiteX2" fmla="*/ 329337 w 1365449"/>
              <a:gd name="connsiteY2" fmla="*/ 2197 h 574192"/>
              <a:gd name="connsiteX3" fmla="*/ 21986 w 1365449"/>
              <a:gd name="connsiteY3" fmla="*/ 321048 h 574192"/>
              <a:gd name="connsiteX4" fmla="*/ 615835 w 1365449"/>
              <a:gd name="connsiteY4" fmla="*/ 572154 h 574192"/>
              <a:gd name="connsiteX5" fmla="*/ 931362 w 1365449"/>
              <a:gd name="connsiteY5" fmla="*/ 410580 h 574192"/>
              <a:gd name="connsiteX6" fmla="*/ 1365449 w 1365449"/>
              <a:gd name="connsiteY6" fmla="*/ 424088 h 574192"/>
              <a:gd name="connsiteX7" fmla="*/ 932072 w 1365449"/>
              <a:gd name="connsiteY7" fmla="*/ 268342 h 574192"/>
              <a:gd name="connsiteX8" fmla="*/ 925110 w 1365449"/>
              <a:gd name="connsiteY8" fmla="*/ 253127 h 574192"/>
              <a:gd name="connsiteX9" fmla="*/ 515403 w 1365449"/>
              <a:gd name="connsiteY9" fmla="*/ 10730 h 574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5449" h="574192">
                <a:moveTo>
                  <a:pt x="515410" y="10730"/>
                </a:moveTo>
                <a:cubicBezTo>
                  <a:pt x="455083" y="730"/>
                  <a:pt x="392728" y="-2562"/>
                  <a:pt x="331384" y="2047"/>
                </a:cubicBezTo>
                <a:lnTo>
                  <a:pt x="329337" y="2197"/>
                </a:lnTo>
                <a:cubicBezTo>
                  <a:pt x="81106" y="21559"/>
                  <a:pt x="-56308" y="164116"/>
                  <a:pt x="21986" y="321048"/>
                </a:cubicBezTo>
                <a:cubicBezTo>
                  <a:pt x="100501" y="478417"/>
                  <a:pt x="366567" y="590883"/>
                  <a:pt x="615835" y="572154"/>
                </a:cubicBezTo>
                <a:cubicBezTo>
                  <a:pt x="776496" y="560081"/>
                  <a:pt x="891159" y="496449"/>
                  <a:pt x="931362" y="410580"/>
                </a:cubicBezTo>
                <a:lnTo>
                  <a:pt x="1365449" y="424088"/>
                </a:lnTo>
                <a:lnTo>
                  <a:pt x="932072" y="268342"/>
                </a:lnTo>
                <a:cubicBezTo>
                  <a:pt x="929993" y="263309"/>
                  <a:pt x="927633" y="258192"/>
                  <a:pt x="925110" y="253127"/>
                </a:cubicBezTo>
                <a:cubicBezTo>
                  <a:pt x="865917" y="134487"/>
                  <a:pt x="700224" y="41363"/>
                  <a:pt x="515403" y="10730"/>
                </a:cubicBezTo>
                <a:close/>
              </a:path>
            </a:pathLst>
          </a:custGeom>
          <a:solidFill>
            <a:srgbClr val="FFFFFF"/>
          </a:solidFill>
          <a:ln w="27847" cap="flat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B6A7CFE-A24B-A6A1-F9F0-964120AFFA7C}"/>
              </a:ext>
            </a:extLst>
          </p:cNvPr>
          <p:cNvSpPr/>
          <p:nvPr/>
        </p:nvSpPr>
        <p:spPr>
          <a:xfrm>
            <a:off x="601083" y="1051689"/>
            <a:ext cx="3125216" cy="2170482"/>
          </a:xfrm>
          <a:custGeom>
            <a:avLst/>
            <a:gdLst>
              <a:gd name="connsiteX0" fmla="*/ 1402082 w 1819706"/>
              <a:gd name="connsiteY0" fmla="*/ 5 h 1263797"/>
              <a:gd name="connsiteX1" fmla="*/ 1254792 w 1819706"/>
              <a:gd name="connsiteY1" fmla="*/ 84550 h 1263797"/>
              <a:gd name="connsiteX2" fmla="*/ 1039462 w 1819706"/>
              <a:gd name="connsiteY2" fmla="*/ 141999 h 1263797"/>
              <a:gd name="connsiteX3" fmla="*/ 824133 w 1819706"/>
              <a:gd name="connsiteY3" fmla="*/ 213708 h 1263797"/>
              <a:gd name="connsiteX4" fmla="*/ 618582 w 1819706"/>
              <a:gd name="connsiteY4" fmla="*/ 247322 h 1263797"/>
              <a:gd name="connsiteX5" fmla="*/ 460698 w 1819706"/>
              <a:gd name="connsiteY5" fmla="*/ 223283 h 1263797"/>
              <a:gd name="connsiteX6" fmla="*/ 259626 w 1819706"/>
              <a:gd name="connsiteY6" fmla="*/ 218598 h 1263797"/>
              <a:gd name="connsiteX7" fmla="*/ 73019 w 1819706"/>
              <a:gd name="connsiteY7" fmla="*/ 319029 h 1263797"/>
              <a:gd name="connsiteX8" fmla="*/ 164083 w 1819706"/>
              <a:gd name="connsiteY8" fmla="*/ 443292 h 1263797"/>
              <a:gd name="connsiteX9" fmla="*/ 388787 w 1819706"/>
              <a:gd name="connsiteY9" fmla="*/ 448181 h 1263797"/>
              <a:gd name="connsiteX10" fmla="*/ 561136 w 1819706"/>
              <a:gd name="connsiteY10" fmla="*/ 515203 h 1263797"/>
              <a:gd name="connsiteX11" fmla="*/ 714333 w 1819706"/>
              <a:gd name="connsiteY11" fmla="*/ 471408 h 1263797"/>
              <a:gd name="connsiteX12" fmla="*/ 900738 w 1819706"/>
              <a:gd name="connsiteY12" fmla="*/ 443292 h 1263797"/>
              <a:gd name="connsiteX13" fmla="*/ 1129105 w 1819706"/>
              <a:gd name="connsiteY13" fmla="*/ 442477 h 1263797"/>
              <a:gd name="connsiteX14" fmla="*/ 1316931 w 1819706"/>
              <a:gd name="connsiteY14" fmla="*/ 467334 h 1263797"/>
              <a:gd name="connsiteX15" fmla="*/ 1565670 w 1819706"/>
              <a:gd name="connsiteY15" fmla="*/ 472014 h 1263797"/>
              <a:gd name="connsiteX16" fmla="*/ 1560983 w 1819706"/>
              <a:gd name="connsiteY16" fmla="*/ 141992 h 1263797"/>
              <a:gd name="connsiteX17" fmla="*/ 1402082 w 1819706"/>
              <a:gd name="connsiteY17" fmla="*/ 1 h 1263797"/>
              <a:gd name="connsiteX18" fmla="*/ 1429377 w 1819706"/>
              <a:gd name="connsiteY18" fmla="*/ 625426 h 1263797"/>
              <a:gd name="connsiteX19" fmla="*/ 1371319 w 1819706"/>
              <a:gd name="connsiteY19" fmla="*/ 666783 h 1263797"/>
              <a:gd name="connsiteX20" fmla="*/ 1406971 w 1819706"/>
              <a:gd name="connsiteY20" fmla="*/ 756419 h 1263797"/>
              <a:gd name="connsiteX21" fmla="*/ 1496608 w 1819706"/>
              <a:gd name="connsiteY21" fmla="*/ 720565 h 1263797"/>
              <a:gd name="connsiteX22" fmla="*/ 1461164 w 1819706"/>
              <a:gd name="connsiteY22" fmla="*/ 631130 h 1263797"/>
              <a:gd name="connsiteX23" fmla="*/ 1460955 w 1819706"/>
              <a:gd name="connsiteY23" fmla="*/ 630928 h 1263797"/>
              <a:gd name="connsiteX24" fmla="*/ 1429384 w 1819706"/>
              <a:gd name="connsiteY24" fmla="*/ 625426 h 1263797"/>
              <a:gd name="connsiteX25" fmla="*/ 1397395 w 1819706"/>
              <a:gd name="connsiteY25" fmla="*/ 842183 h 1263797"/>
              <a:gd name="connsiteX26" fmla="*/ 1350745 w 1819706"/>
              <a:gd name="connsiteY26" fmla="*/ 873964 h 1263797"/>
              <a:gd name="connsiteX27" fmla="*/ 1378249 w 1819706"/>
              <a:gd name="connsiteY27" fmla="*/ 943026 h 1263797"/>
              <a:gd name="connsiteX28" fmla="*/ 1447311 w 1819706"/>
              <a:gd name="connsiteY28" fmla="*/ 915522 h 1263797"/>
              <a:gd name="connsiteX29" fmla="*/ 1420009 w 1819706"/>
              <a:gd name="connsiteY29" fmla="*/ 846668 h 1263797"/>
              <a:gd name="connsiteX30" fmla="*/ 1419808 w 1819706"/>
              <a:gd name="connsiteY30" fmla="*/ 846466 h 1263797"/>
              <a:gd name="connsiteX31" fmla="*/ 1397402 w 1819706"/>
              <a:gd name="connsiteY31" fmla="*/ 842190 h 1263797"/>
              <a:gd name="connsiteX32" fmla="*/ 1353803 w 1819706"/>
              <a:gd name="connsiteY32" fmla="*/ 1028992 h 1263797"/>
              <a:gd name="connsiteX33" fmla="*/ 1310614 w 1819706"/>
              <a:gd name="connsiteY33" fmla="*/ 1057715 h 1263797"/>
              <a:gd name="connsiteX34" fmla="*/ 1335262 w 1819706"/>
              <a:gd name="connsiteY34" fmla="*/ 1119848 h 1263797"/>
              <a:gd name="connsiteX35" fmla="*/ 1397395 w 1819706"/>
              <a:gd name="connsiteY35" fmla="*/ 1094997 h 1263797"/>
              <a:gd name="connsiteX36" fmla="*/ 1372949 w 1819706"/>
              <a:gd name="connsiteY36" fmla="*/ 1033067 h 1263797"/>
              <a:gd name="connsiteX37" fmla="*/ 1372747 w 1819706"/>
              <a:gd name="connsiteY37" fmla="*/ 1032864 h 1263797"/>
              <a:gd name="connsiteX38" fmla="*/ 1353803 w 1819706"/>
              <a:gd name="connsiteY38" fmla="*/ 1028992 h 1263797"/>
              <a:gd name="connsiteX39" fmla="*/ 1297374 w 1819706"/>
              <a:gd name="connsiteY39" fmla="*/ 1200729 h 1263797"/>
              <a:gd name="connsiteX40" fmla="*/ 1270685 w 1819706"/>
              <a:gd name="connsiteY40" fmla="*/ 1219875 h 1263797"/>
              <a:gd name="connsiteX41" fmla="*/ 1287185 w 1819706"/>
              <a:gd name="connsiteY41" fmla="*/ 1261232 h 1263797"/>
              <a:gd name="connsiteX42" fmla="*/ 1328541 w 1819706"/>
              <a:gd name="connsiteY42" fmla="*/ 1244732 h 1263797"/>
              <a:gd name="connsiteX43" fmla="*/ 1312042 w 1819706"/>
              <a:gd name="connsiteY43" fmla="*/ 1203376 h 1263797"/>
              <a:gd name="connsiteX44" fmla="*/ 1297374 w 1819706"/>
              <a:gd name="connsiteY44" fmla="*/ 1200729 h 1263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819706" h="1263797">
                <a:moveTo>
                  <a:pt x="1402082" y="5"/>
                </a:moveTo>
                <a:cubicBezTo>
                  <a:pt x="1349708" y="222"/>
                  <a:pt x="1294747" y="25169"/>
                  <a:pt x="1254792" y="84550"/>
                </a:cubicBezTo>
                <a:cubicBezTo>
                  <a:pt x="1167105" y="33560"/>
                  <a:pt x="1040981" y="49356"/>
                  <a:pt x="1039462" y="141999"/>
                </a:cubicBezTo>
                <a:cubicBezTo>
                  <a:pt x="900633" y="41372"/>
                  <a:pt x="828038" y="147152"/>
                  <a:pt x="824133" y="213708"/>
                </a:cubicBezTo>
                <a:cubicBezTo>
                  <a:pt x="766407" y="149081"/>
                  <a:pt x="619658" y="139815"/>
                  <a:pt x="618582" y="247322"/>
                </a:cubicBezTo>
                <a:cubicBezTo>
                  <a:pt x="558190" y="192732"/>
                  <a:pt x="508482" y="202214"/>
                  <a:pt x="460698" y="223283"/>
                </a:cubicBezTo>
                <a:cubicBezTo>
                  <a:pt x="437575" y="119363"/>
                  <a:pt x="263244" y="120863"/>
                  <a:pt x="259626" y="218598"/>
                </a:cubicBezTo>
                <a:cubicBezTo>
                  <a:pt x="123111" y="122031"/>
                  <a:pt x="56513" y="243496"/>
                  <a:pt x="73019" y="319029"/>
                </a:cubicBezTo>
                <a:cubicBezTo>
                  <a:pt x="-108047" y="407593"/>
                  <a:pt x="96331" y="580875"/>
                  <a:pt x="164083" y="443292"/>
                </a:cubicBezTo>
                <a:cubicBezTo>
                  <a:pt x="203679" y="526448"/>
                  <a:pt x="319086" y="543032"/>
                  <a:pt x="388787" y="448181"/>
                </a:cubicBezTo>
                <a:cubicBezTo>
                  <a:pt x="411825" y="523365"/>
                  <a:pt x="490601" y="545823"/>
                  <a:pt x="561136" y="515203"/>
                </a:cubicBezTo>
                <a:cubicBezTo>
                  <a:pt x="612689" y="582016"/>
                  <a:pt x="712260" y="542459"/>
                  <a:pt x="714333" y="471408"/>
                </a:cubicBezTo>
                <a:cubicBezTo>
                  <a:pt x="763115" y="534134"/>
                  <a:pt x="858860" y="559591"/>
                  <a:pt x="900738" y="443292"/>
                </a:cubicBezTo>
                <a:cubicBezTo>
                  <a:pt x="942557" y="550034"/>
                  <a:pt x="1101034" y="538802"/>
                  <a:pt x="1129105" y="442477"/>
                </a:cubicBezTo>
                <a:cubicBezTo>
                  <a:pt x="1163460" y="515027"/>
                  <a:pt x="1273273" y="557074"/>
                  <a:pt x="1316931" y="467334"/>
                </a:cubicBezTo>
                <a:cubicBezTo>
                  <a:pt x="1353998" y="577557"/>
                  <a:pt x="1552991" y="590211"/>
                  <a:pt x="1565670" y="472014"/>
                </a:cubicBezTo>
                <a:cubicBezTo>
                  <a:pt x="2040900" y="473612"/>
                  <a:pt x="1735869" y="66163"/>
                  <a:pt x="1560983" y="141992"/>
                </a:cubicBezTo>
                <a:cubicBezTo>
                  <a:pt x="1559145" y="59474"/>
                  <a:pt x="1483785" y="-338"/>
                  <a:pt x="1402082" y="1"/>
                </a:cubicBezTo>
                <a:close/>
                <a:moveTo>
                  <a:pt x="1429377" y="625426"/>
                </a:moveTo>
                <a:cubicBezTo>
                  <a:pt x="1404631" y="627108"/>
                  <a:pt x="1381776" y="642441"/>
                  <a:pt x="1371319" y="666783"/>
                </a:cubicBezTo>
                <a:cubicBezTo>
                  <a:pt x="1356449" y="701399"/>
                  <a:pt x="1372349" y="741549"/>
                  <a:pt x="1406971" y="756419"/>
                </a:cubicBezTo>
                <a:cubicBezTo>
                  <a:pt x="1441594" y="771289"/>
                  <a:pt x="1481738" y="755181"/>
                  <a:pt x="1496608" y="720565"/>
                </a:cubicBezTo>
                <a:cubicBezTo>
                  <a:pt x="1511439" y="686040"/>
                  <a:pt x="1495623" y="646111"/>
                  <a:pt x="1461164" y="631130"/>
                </a:cubicBezTo>
                <a:lnTo>
                  <a:pt x="1460955" y="630928"/>
                </a:lnTo>
                <a:cubicBezTo>
                  <a:pt x="1450682" y="626508"/>
                  <a:pt x="1439827" y="624716"/>
                  <a:pt x="1429384" y="625426"/>
                </a:cubicBezTo>
                <a:close/>
                <a:moveTo>
                  <a:pt x="1397395" y="842183"/>
                </a:moveTo>
                <a:cubicBezTo>
                  <a:pt x="1377642" y="842803"/>
                  <a:pt x="1359057" y="854615"/>
                  <a:pt x="1350745" y="873964"/>
                </a:cubicBezTo>
                <a:cubicBezTo>
                  <a:pt x="1339304" y="900594"/>
                  <a:pt x="1351619" y="931585"/>
                  <a:pt x="1378249" y="943026"/>
                </a:cubicBezTo>
                <a:cubicBezTo>
                  <a:pt x="1404879" y="954467"/>
                  <a:pt x="1435870" y="942152"/>
                  <a:pt x="1447311" y="915522"/>
                </a:cubicBezTo>
                <a:cubicBezTo>
                  <a:pt x="1458719" y="888964"/>
                  <a:pt x="1446522" y="858188"/>
                  <a:pt x="1420009" y="846668"/>
                </a:cubicBezTo>
                <a:lnTo>
                  <a:pt x="1419808" y="846466"/>
                </a:lnTo>
                <a:cubicBezTo>
                  <a:pt x="1412526" y="843337"/>
                  <a:pt x="1404833" y="841955"/>
                  <a:pt x="1397402" y="842190"/>
                </a:cubicBezTo>
                <a:close/>
                <a:moveTo>
                  <a:pt x="1353803" y="1028992"/>
                </a:moveTo>
                <a:cubicBezTo>
                  <a:pt x="1335595" y="1029116"/>
                  <a:pt x="1318254" y="1039931"/>
                  <a:pt x="1310614" y="1057715"/>
                </a:cubicBezTo>
                <a:cubicBezTo>
                  <a:pt x="1300314" y="1081685"/>
                  <a:pt x="1311292" y="1109554"/>
                  <a:pt x="1335262" y="1119848"/>
                </a:cubicBezTo>
                <a:cubicBezTo>
                  <a:pt x="1359233" y="1130148"/>
                  <a:pt x="1387102" y="1118961"/>
                  <a:pt x="1397395" y="1094997"/>
                </a:cubicBezTo>
                <a:cubicBezTo>
                  <a:pt x="1407663" y="1071092"/>
                  <a:pt x="1396808" y="1043438"/>
                  <a:pt x="1372949" y="1033067"/>
                </a:cubicBezTo>
                <a:lnTo>
                  <a:pt x="1372747" y="1032864"/>
                </a:lnTo>
                <a:cubicBezTo>
                  <a:pt x="1366567" y="1030205"/>
                  <a:pt x="1360126" y="1028947"/>
                  <a:pt x="1353803" y="1028992"/>
                </a:cubicBezTo>
                <a:close/>
                <a:moveTo>
                  <a:pt x="1297374" y="1200729"/>
                </a:moveTo>
                <a:cubicBezTo>
                  <a:pt x="1285953" y="1201505"/>
                  <a:pt x="1275509" y="1208643"/>
                  <a:pt x="1270685" y="1219875"/>
                </a:cubicBezTo>
                <a:cubicBezTo>
                  <a:pt x="1263821" y="1235860"/>
                  <a:pt x="1271207" y="1254368"/>
                  <a:pt x="1287185" y="1261232"/>
                </a:cubicBezTo>
                <a:cubicBezTo>
                  <a:pt x="1303163" y="1268097"/>
                  <a:pt x="1321677" y="1260710"/>
                  <a:pt x="1328541" y="1244732"/>
                </a:cubicBezTo>
                <a:cubicBezTo>
                  <a:pt x="1335386" y="1228800"/>
                  <a:pt x="1327942" y="1210292"/>
                  <a:pt x="1312042" y="1203376"/>
                </a:cubicBezTo>
                <a:cubicBezTo>
                  <a:pt x="1307296" y="1201342"/>
                  <a:pt x="1302191" y="1200403"/>
                  <a:pt x="1297374" y="1200729"/>
                </a:cubicBezTo>
                <a:close/>
              </a:path>
            </a:pathLst>
          </a:custGeom>
          <a:solidFill>
            <a:srgbClr val="FFFFFF"/>
          </a:solidFill>
          <a:ln w="2784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6F7F1EA-6B6A-825F-65D2-885EFDCAE0D1}"/>
              </a:ext>
            </a:extLst>
          </p:cNvPr>
          <p:cNvSpPr/>
          <p:nvPr/>
        </p:nvSpPr>
        <p:spPr>
          <a:xfrm>
            <a:off x="5171466" y="3933064"/>
            <a:ext cx="2205774" cy="1802031"/>
          </a:xfrm>
          <a:custGeom>
            <a:avLst/>
            <a:gdLst>
              <a:gd name="connsiteX0" fmla="*/ 722061 w 1517313"/>
              <a:gd name="connsiteY0" fmla="*/ 14 h 1239585"/>
              <a:gd name="connsiteX1" fmla="*/ 112298 w 1517313"/>
              <a:gd name="connsiteY1" fmla="*/ 70159 h 1239585"/>
              <a:gd name="connsiteX2" fmla="*/ 112298 w 1517313"/>
              <a:gd name="connsiteY2" fmla="*/ 857525 h 1239585"/>
              <a:gd name="connsiteX3" fmla="*/ 270990 w 1517313"/>
              <a:gd name="connsiteY3" fmla="*/ 892102 h 1239585"/>
              <a:gd name="connsiteX4" fmla="*/ 322354 w 1517313"/>
              <a:gd name="connsiteY4" fmla="*/ 1107992 h 1239585"/>
              <a:gd name="connsiteX5" fmla="*/ 654660 w 1517313"/>
              <a:gd name="connsiteY5" fmla="*/ 1238574 h 1239585"/>
              <a:gd name="connsiteX6" fmla="*/ 399337 w 1517313"/>
              <a:gd name="connsiteY6" fmla="*/ 1043206 h 1239585"/>
              <a:gd name="connsiteX7" fmla="*/ 389884 w 1517313"/>
              <a:gd name="connsiteY7" fmla="*/ 902917 h 1239585"/>
              <a:gd name="connsiteX8" fmla="*/ 1404959 w 1517313"/>
              <a:gd name="connsiteY8" fmla="*/ 857525 h 1239585"/>
              <a:gd name="connsiteX9" fmla="*/ 1404959 w 1517313"/>
              <a:gd name="connsiteY9" fmla="*/ 70159 h 1239585"/>
              <a:gd name="connsiteX10" fmla="*/ 722093 w 1517313"/>
              <a:gd name="connsiteY10" fmla="*/ 14 h 1239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17313" h="1239585">
                <a:moveTo>
                  <a:pt x="722061" y="14"/>
                </a:moveTo>
                <a:cubicBezTo>
                  <a:pt x="455048" y="646"/>
                  <a:pt x="194992" y="22414"/>
                  <a:pt x="112298" y="70159"/>
                </a:cubicBezTo>
                <a:cubicBezTo>
                  <a:pt x="-59843" y="169547"/>
                  <a:pt x="-13219" y="785033"/>
                  <a:pt x="112298" y="857525"/>
                </a:cubicBezTo>
                <a:cubicBezTo>
                  <a:pt x="136523" y="871508"/>
                  <a:pt x="193538" y="883066"/>
                  <a:pt x="270990" y="892102"/>
                </a:cubicBezTo>
                <a:cubicBezTo>
                  <a:pt x="267457" y="953550"/>
                  <a:pt x="273298" y="1041648"/>
                  <a:pt x="322354" y="1107992"/>
                </a:cubicBezTo>
                <a:cubicBezTo>
                  <a:pt x="434585" y="1259781"/>
                  <a:pt x="654660" y="1238574"/>
                  <a:pt x="654660" y="1238574"/>
                </a:cubicBezTo>
                <a:cubicBezTo>
                  <a:pt x="654660" y="1238574"/>
                  <a:pt x="452623" y="1160216"/>
                  <a:pt x="399337" y="1043206"/>
                </a:cubicBezTo>
                <a:cubicBezTo>
                  <a:pt x="378972" y="998479"/>
                  <a:pt x="380451" y="948074"/>
                  <a:pt x="389884" y="902917"/>
                </a:cubicBezTo>
                <a:cubicBezTo>
                  <a:pt x="742902" y="927969"/>
                  <a:pt x="1304241" y="915662"/>
                  <a:pt x="1404959" y="857525"/>
                </a:cubicBezTo>
                <a:cubicBezTo>
                  <a:pt x="1549388" y="774140"/>
                  <a:pt x="1560047" y="159730"/>
                  <a:pt x="1404959" y="70159"/>
                </a:cubicBezTo>
                <a:cubicBezTo>
                  <a:pt x="1326594" y="24917"/>
                  <a:pt x="1019979" y="-690"/>
                  <a:pt x="722093" y="14"/>
                </a:cubicBezTo>
                <a:close/>
              </a:path>
            </a:pathLst>
          </a:custGeom>
          <a:solidFill>
            <a:srgbClr val="FFFFFF"/>
          </a:solidFill>
          <a:ln w="27847" cap="flat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0219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DE43C7C-D752-C651-F19B-9F7C4AFB4947}"/>
              </a:ext>
            </a:extLst>
          </p:cNvPr>
          <p:cNvSpPr/>
          <p:nvPr/>
        </p:nvSpPr>
        <p:spPr>
          <a:xfrm>
            <a:off x="8384445" y="1047991"/>
            <a:ext cx="2110316" cy="1808235"/>
          </a:xfrm>
          <a:custGeom>
            <a:avLst/>
            <a:gdLst>
              <a:gd name="connsiteX0" fmla="*/ 4 w 1321270"/>
              <a:gd name="connsiteY0" fmla="*/ 0 h 1132137"/>
              <a:gd name="connsiteX1" fmla="*/ 4 w 1321270"/>
              <a:gd name="connsiteY1" fmla="*/ 809596 h 1132137"/>
              <a:gd name="connsiteX2" fmla="*/ 1047935 w 1321270"/>
              <a:gd name="connsiteY2" fmla="*/ 809596 h 1132137"/>
              <a:gd name="connsiteX3" fmla="*/ 947021 w 1321270"/>
              <a:gd name="connsiteY3" fmla="*/ 1132137 h 1132137"/>
              <a:gd name="connsiteX4" fmla="*/ 1139345 w 1321270"/>
              <a:gd name="connsiteY4" fmla="*/ 952897 h 1132137"/>
              <a:gd name="connsiteX5" fmla="*/ 1194189 w 1321270"/>
              <a:gd name="connsiteY5" fmla="*/ 809596 h 1132137"/>
              <a:gd name="connsiteX6" fmla="*/ 1321271 w 1321270"/>
              <a:gd name="connsiteY6" fmla="*/ 809596 h 1132137"/>
              <a:gd name="connsiteX7" fmla="*/ 1321271 w 1321270"/>
              <a:gd name="connsiteY7" fmla="*/ 0 h 1132137"/>
              <a:gd name="connsiteX8" fmla="*/ 0 w 1321270"/>
              <a:gd name="connsiteY8" fmla="*/ 0 h 1132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1270" h="1132137">
                <a:moveTo>
                  <a:pt x="4" y="0"/>
                </a:moveTo>
                <a:lnTo>
                  <a:pt x="4" y="809596"/>
                </a:lnTo>
                <a:lnTo>
                  <a:pt x="1047935" y="809596"/>
                </a:lnTo>
                <a:cubicBezTo>
                  <a:pt x="1064598" y="923536"/>
                  <a:pt x="1013704" y="1028857"/>
                  <a:pt x="947021" y="1132137"/>
                </a:cubicBezTo>
                <a:cubicBezTo>
                  <a:pt x="947021" y="1132137"/>
                  <a:pt x="1077551" y="1037677"/>
                  <a:pt x="1139345" y="952897"/>
                </a:cubicBezTo>
                <a:cubicBezTo>
                  <a:pt x="1183654" y="892107"/>
                  <a:pt x="1192670" y="836331"/>
                  <a:pt x="1194189" y="809596"/>
                </a:cubicBezTo>
                <a:lnTo>
                  <a:pt x="1321271" y="809596"/>
                </a:lnTo>
                <a:lnTo>
                  <a:pt x="13212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AFFECCD-0DF2-A1B8-456C-40203C98CCA9}"/>
              </a:ext>
            </a:extLst>
          </p:cNvPr>
          <p:cNvSpPr/>
          <p:nvPr/>
        </p:nvSpPr>
        <p:spPr>
          <a:xfrm>
            <a:off x="5272257" y="1047991"/>
            <a:ext cx="1258088" cy="1808235"/>
          </a:xfrm>
          <a:custGeom>
            <a:avLst/>
            <a:gdLst>
              <a:gd name="connsiteX0" fmla="*/ 492052 w 1258088"/>
              <a:gd name="connsiteY0" fmla="*/ 6 h 1808235"/>
              <a:gd name="connsiteX1" fmla="*/ 672062 w 1258088"/>
              <a:gd name="connsiteY1" fmla="*/ 22939 h 1808235"/>
              <a:gd name="connsiteX2" fmla="*/ 673978 w 1258088"/>
              <a:gd name="connsiteY2" fmla="*/ 23487 h 1808235"/>
              <a:gd name="connsiteX3" fmla="*/ 924621 w 1258088"/>
              <a:gd name="connsiteY3" fmla="*/ 393832 h 1808235"/>
              <a:gd name="connsiteX4" fmla="*/ 913565 w 1258088"/>
              <a:gd name="connsiteY4" fmla="*/ 407724 h 1808235"/>
              <a:gd name="connsiteX5" fmla="*/ 1209893 w 1258088"/>
              <a:gd name="connsiteY5" fmla="*/ 882145 h 1808235"/>
              <a:gd name="connsiteX6" fmla="*/ 956695 w 1258088"/>
              <a:gd name="connsiteY6" fmla="*/ 1055486 h 1808235"/>
              <a:gd name="connsiteX7" fmla="*/ 1102897 w 1258088"/>
              <a:gd name="connsiteY7" fmla="*/ 1345510 h 1808235"/>
              <a:gd name="connsiteX8" fmla="*/ 719031 w 1258088"/>
              <a:gd name="connsiteY8" fmla="*/ 1491529 h 1808235"/>
              <a:gd name="connsiteX9" fmla="*/ 823472 w 1258088"/>
              <a:gd name="connsiteY9" fmla="*/ 1808236 h 1808235"/>
              <a:gd name="connsiteX10" fmla="*/ 627380 w 1258088"/>
              <a:gd name="connsiteY10" fmla="*/ 1625580 h 1808235"/>
              <a:gd name="connsiteX11" fmla="*/ 571917 w 1258088"/>
              <a:gd name="connsiteY11" fmla="*/ 1485591 h 1808235"/>
              <a:gd name="connsiteX12" fmla="*/ 499093 w 1258088"/>
              <a:gd name="connsiteY12" fmla="*/ 1472703 h 1808235"/>
              <a:gd name="connsiteX13" fmla="*/ 258137 w 1258088"/>
              <a:gd name="connsiteY13" fmla="*/ 1153805 h 1808235"/>
              <a:gd name="connsiteX14" fmla="*/ 391086 w 1258088"/>
              <a:gd name="connsiteY14" fmla="*/ 1061059 h 1808235"/>
              <a:gd name="connsiteX15" fmla="*/ 121714 w 1258088"/>
              <a:gd name="connsiteY15" fmla="*/ 594683 h 1808235"/>
              <a:gd name="connsiteX16" fmla="*/ 201761 w 1258088"/>
              <a:gd name="connsiteY16" fmla="*/ 512080 h 1808235"/>
              <a:gd name="connsiteX17" fmla="*/ 39203 w 1258088"/>
              <a:gd name="connsiteY17" fmla="*/ 170980 h 1808235"/>
              <a:gd name="connsiteX18" fmla="*/ 487763 w 1258088"/>
              <a:gd name="connsiteY18" fmla="*/ 19 h 1808235"/>
              <a:gd name="connsiteX19" fmla="*/ 492059 w 1258088"/>
              <a:gd name="connsiteY19" fmla="*/ 19 h 180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58088" h="1808235">
                <a:moveTo>
                  <a:pt x="492052" y="6"/>
                </a:moveTo>
                <a:cubicBezTo>
                  <a:pt x="552282" y="729"/>
                  <a:pt x="613332" y="8161"/>
                  <a:pt x="672062" y="22939"/>
                </a:cubicBezTo>
                <a:lnTo>
                  <a:pt x="673978" y="23487"/>
                </a:lnTo>
                <a:cubicBezTo>
                  <a:pt x="917209" y="85450"/>
                  <a:pt x="1029303" y="251046"/>
                  <a:pt x="924621" y="393832"/>
                </a:cubicBezTo>
                <a:cubicBezTo>
                  <a:pt x="921160" y="398565"/>
                  <a:pt x="917418" y="403167"/>
                  <a:pt x="913565" y="407724"/>
                </a:cubicBezTo>
                <a:cubicBezTo>
                  <a:pt x="1204359" y="490027"/>
                  <a:pt x="1336858" y="700408"/>
                  <a:pt x="1209893" y="882145"/>
                </a:cubicBezTo>
                <a:cubicBezTo>
                  <a:pt x="1156633" y="958392"/>
                  <a:pt x="1065934" y="1017669"/>
                  <a:pt x="956695" y="1055486"/>
                </a:cubicBezTo>
                <a:cubicBezTo>
                  <a:pt x="1122571" y="1121178"/>
                  <a:pt x="1188289" y="1240554"/>
                  <a:pt x="1102897" y="1345510"/>
                </a:cubicBezTo>
                <a:cubicBezTo>
                  <a:pt x="1033574" y="1430713"/>
                  <a:pt x="882671" y="1484176"/>
                  <a:pt x="719031" y="1491529"/>
                </a:cubicBezTo>
                <a:cubicBezTo>
                  <a:pt x="707199" y="1603083"/>
                  <a:pt x="757852" y="1706592"/>
                  <a:pt x="823472" y="1808236"/>
                </a:cubicBezTo>
                <a:cubicBezTo>
                  <a:pt x="823472" y="1808236"/>
                  <a:pt x="690387" y="1712015"/>
                  <a:pt x="627380" y="1625580"/>
                </a:cubicBezTo>
                <a:cubicBezTo>
                  <a:pt x="585385" y="1567952"/>
                  <a:pt x="574485" y="1514705"/>
                  <a:pt x="571917" y="1485591"/>
                </a:cubicBezTo>
                <a:cubicBezTo>
                  <a:pt x="547405" y="1482429"/>
                  <a:pt x="523044" y="1478139"/>
                  <a:pt x="499093" y="1472703"/>
                </a:cubicBezTo>
                <a:cubicBezTo>
                  <a:pt x="265921" y="1419820"/>
                  <a:pt x="157973" y="1276917"/>
                  <a:pt x="258137" y="1153805"/>
                </a:cubicBezTo>
                <a:cubicBezTo>
                  <a:pt x="288627" y="1116341"/>
                  <a:pt x="334899" y="1085049"/>
                  <a:pt x="391086" y="1061059"/>
                </a:cubicBezTo>
                <a:cubicBezTo>
                  <a:pt x="119341" y="973770"/>
                  <a:pt x="-1280" y="770735"/>
                  <a:pt x="121714" y="594683"/>
                </a:cubicBezTo>
                <a:cubicBezTo>
                  <a:pt x="142881" y="564389"/>
                  <a:pt x="169961" y="536749"/>
                  <a:pt x="201761" y="512080"/>
                </a:cubicBezTo>
                <a:cubicBezTo>
                  <a:pt x="21217" y="436623"/>
                  <a:pt x="-51874" y="295200"/>
                  <a:pt x="39203" y="170980"/>
                </a:cubicBezTo>
                <a:cubicBezTo>
                  <a:pt x="118344" y="63031"/>
                  <a:pt x="298946" y="-1259"/>
                  <a:pt x="487763" y="19"/>
                </a:cubicBezTo>
                <a:lnTo>
                  <a:pt x="492059" y="19"/>
                </a:lnTo>
                <a:close/>
              </a:path>
            </a:pathLst>
          </a:cu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6D17555-CFF2-FDCE-3C2F-8D4AAF3BA6AD}"/>
              </a:ext>
            </a:extLst>
          </p:cNvPr>
          <p:cNvSpPr/>
          <p:nvPr/>
        </p:nvSpPr>
        <p:spPr>
          <a:xfrm>
            <a:off x="1458475" y="1047991"/>
            <a:ext cx="1891377" cy="1808235"/>
          </a:xfrm>
          <a:custGeom>
            <a:avLst/>
            <a:gdLst>
              <a:gd name="connsiteX0" fmla="*/ 412086 w 1411168"/>
              <a:gd name="connsiteY0" fmla="*/ 13 h 1349135"/>
              <a:gd name="connsiteX1" fmla="*/ 406239 w 1411168"/>
              <a:gd name="connsiteY1" fmla="*/ 137 h 1349135"/>
              <a:gd name="connsiteX2" fmla="*/ 252149 w 1411168"/>
              <a:gd name="connsiteY2" fmla="*/ 23143 h 1349135"/>
              <a:gd name="connsiteX3" fmla="*/ 250408 w 1411168"/>
              <a:gd name="connsiteY3" fmla="*/ 23645 h 1349135"/>
              <a:gd name="connsiteX4" fmla="*/ 33886 w 1411168"/>
              <a:gd name="connsiteY4" fmla="*/ 394629 h 1349135"/>
              <a:gd name="connsiteX5" fmla="*/ 362959 w 1411168"/>
              <a:gd name="connsiteY5" fmla="*/ 563393 h 1349135"/>
              <a:gd name="connsiteX6" fmla="*/ 374524 w 1411168"/>
              <a:gd name="connsiteY6" fmla="*/ 829910 h 1349135"/>
              <a:gd name="connsiteX7" fmla="*/ 1084059 w 1411168"/>
              <a:gd name="connsiteY7" fmla="*/ 1019939 h 1349135"/>
              <a:gd name="connsiteX8" fmla="*/ 1141016 w 1411168"/>
              <a:gd name="connsiteY8" fmla="*/ 1000786 h 1349135"/>
              <a:gd name="connsiteX9" fmla="*/ 1189517 w 1411168"/>
              <a:gd name="connsiteY9" fmla="*/ 1349136 h 1349135"/>
              <a:gd name="connsiteX10" fmla="*/ 1288887 w 1411168"/>
              <a:gd name="connsiteY10" fmla="*/ 1058870 h 1349135"/>
              <a:gd name="connsiteX11" fmla="*/ 1281298 w 1411168"/>
              <a:gd name="connsiteY11" fmla="*/ 922564 h 1349135"/>
              <a:gd name="connsiteX12" fmla="*/ 1367232 w 1411168"/>
              <a:gd name="connsiteY12" fmla="*/ 543744 h 1349135"/>
              <a:gd name="connsiteX13" fmla="*/ 827986 w 1411168"/>
              <a:gd name="connsiteY13" fmla="*/ 325358 h 1349135"/>
              <a:gd name="connsiteX14" fmla="*/ 798885 w 1411168"/>
              <a:gd name="connsiteY14" fmla="*/ 171392 h 1349135"/>
              <a:gd name="connsiteX15" fmla="*/ 412112 w 1411168"/>
              <a:gd name="connsiteY15" fmla="*/ 13 h 1349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11168" h="1349135">
                <a:moveTo>
                  <a:pt x="412086" y="13"/>
                </a:moveTo>
                <a:cubicBezTo>
                  <a:pt x="410157" y="26"/>
                  <a:pt x="408175" y="105"/>
                  <a:pt x="406239" y="137"/>
                </a:cubicBezTo>
                <a:cubicBezTo>
                  <a:pt x="354634" y="972"/>
                  <a:pt x="302456" y="8462"/>
                  <a:pt x="252149" y="23143"/>
                </a:cubicBezTo>
                <a:lnTo>
                  <a:pt x="250408" y="23645"/>
                </a:lnTo>
                <a:cubicBezTo>
                  <a:pt x="40261" y="85712"/>
                  <a:pt x="-56559" y="251588"/>
                  <a:pt x="33886" y="394629"/>
                </a:cubicBezTo>
                <a:cubicBezTo>
                  <a:pt x="94024" y="489741"/>
                  <a:pt x="222005" y="550883"/>
                  <a:pt x="362959" y="563393"/>
                </a:cubicBezTo>
                <a:cubicBezTo>
                  <a:pt x="317802" y="647006"/>
                  <a:pt x="318134" y="741805"/>
                  <a:pt x="374524" y="829910"/>
                </a:cubicBezTo>
                <a:cubicBezTo>
                  <a:pt x="492218" y="1013785"/>
                  <a:pt x="810052" y="1098930"/>
                  <a:pt x="1084059" y="1019939"/>
                </a:cubicBezTo>
                <a:cubicBezTo>
                  <a:pt x="1103805" y="1014241"/>
                  <a:pt x="1122828" y="1007813"/>
                  <a:pt x="1141016" y="1000786"/>
                </a:cubicBezTo>
                <a:cubicBezTo>
                  <a:pt x="1196812" y="1101811"/>
                  <a:pt x="1199941" y="1222902"/>
                  <a:pt x="1189517" y="1349136"/>
                </a:cubicBezTo>
                <a:cubicBezTo>
                  <a:pt x="1189517" y="1349136"/>
                  <a:pt x="1271931" y="1180124"/>
                  <a:pt x="1288887" y="1058870"/>
                </a:cubicBezTo>
                <a:cubicBezTo>
                  <a:pt x="1296827" y="1002096"/>
                  <a:pt x="1290367" y="955766"/>
                  <a:pt x="1281298" y="922564"/>
                </a:cubicBezTo>
                <a:cubicBezTo>
                  <a:pt x="1410707" y="820887"/>
                  <a:pt x="1451145" y="674842"/>
                  <a:pt x="1367232" y="543744"/>
                </a:cubicBezTo>
                <a:cubicBezTo>
                  <a:pt x="1273443" y="397217"/>
                  <a:pt x="1052501" y="313395"/>
                  <a:pt x="827986" y="325358"/>
                </a:cubicBezTo>
                <a:cubicBezTo>
                  <a:pt x="839342" y="274868"/>
                  <a:pt x="830724" y="221744"/>
                  <a:pt x="798885" y="171392"/>
                </a:cubicBezTo>
                <a:cubicBezTo>
                  <a:pt x="730612" y="63411"/>
                  <a:pt x="574983" y="-1062"/>
                  <a:pt x="412112" y="13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4BCBD1F-42E2-3888-7A31-52B00488A3CA}"/>
              </a:ext>
            </a:extLst>
          </p:cNvPr>
          <p:cNvGrpSpPr/>
          <p:nvPr/>
        </p:nvGrpSpPr>
        <p:grpSpPr>
          <a:xfrm>
            <a:off x="1092200" y="3851354"/>
            <a:ext cx="2762083" cy="1808235"/>
            <a:chOff x="4352083" y="5169433"/>
            <a:chExt cx="1845157" cy="1207957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78379AD-29D3-5F6F-C2BB-1BD5AA509D33}"/>
                </a:ext>
              </a:extLst>
            </p:cNvPr>
            <p:cNvSpPr/>
            <p:nvPr/>
          </p:nvSpPr>
          <p:spPr>
            <a:xfrm>
              <a:off x="5091228" y="5561619"/>
              <a:ext cx="1106012" cy="815771"/>
            </a:xfrm>
            <a:custGeom>
              <a:avLst/>
              <a:gdLst>
                <a:gd name="connsiteX0" fmla="*/ 579667 w 1106012"/>
                <a:gd name="connsiteY0" fmla="*/ 10 h 815771"/>
                <a:gd name="connsiteX1" fmla="*/ 1024153 w 1106012"/>
                <a:gd name="connsiteY1" fmla="*/ 46171 h 815771"/>
                <a:gd name="connsiteX2" fmla="*/ 1024153 w 1106012"/>
                <a:gd name="connsiteY2" fmla="*/ 564334 h 815771"/>
                <a:gd name="connsiteX3" fmla="*/ 908473 w 1106012"/>
                <a:gd name="connsiteY3" fmla="*/ 587085 h 815771"/>
                <a:gd name="connsiteX4" fmla="*/ 871034 w 1106012"/>
                <a:gd name="connsiteY4" fmla="*/ 729168 h 815771"/>
                <a:gd name="connsiteX5" fmla="*/ 628801 w 1106012"/>
                <a:gd name="connsiteY5" fmla="*/ 815108 h 815771"/>
                <a:gd name="connsiteX6" fmla="*/ 814919 w 1106012"/>
                <a:gd name="connsiteY6" fmla="*/ 686527 h 815771"/>
                <a:gd name="connsiteX7" fmla="*/ 821809 w 1106012"/>
                <a:gd name="connsiteY7" fmla="*/ 594205 h 815771"/>
                <a:gd name="connsiteX8" fmla="*/ 81901 w 1106012"/>
                <a:gd name="connsiteY8" fmla="*/ 564334 h 815771"/>
                <a:gd name="connsiteX9" fmla="*/ 81901 w 1106012"/>
                <a:gd name="connsiteY9" fmla="*/ 46171 h 815771"/>
                <a:gd name="connsiteX10" fmla="*/ 579693 w 1106012"/>
                <a:gd name="connsiteY10" fmla="*/ 10 h 81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6012" h="815771">
                  <a:moveTo>
                    <a:pt x="579667" y="10"/>
                  </a:moveTo>
                  <a:cubicBezTo>
                    <a:pt x="774305" y="427"/>
                    <a:pt x="963878" y="14749"/>
                    <a:pt x="1024153" y="46171"/>
                  </a:cubicBezTo>
                  <a:cubicBezTo>
                    <a:pt x="1149637" y="111576"/>
                    <a:pt x="1115647" y="516648"/>
                    <a:pt x="1024153" y="564334"/>
                  </a:cubicBezTo>
                  <a:cubicBezTo>
                    <a:pt x="1006493" y="573539"/>
                    <a:pt x="964934" y="581147"/>
                    <a:pt x="908473" y="587085"/>
                  </a:cubicBezTo>
                  <a:cubicBezTo>
                    <a:pt x="911054" y="627530"/>
                    <a:pt x="906791" y="685510"/>
                    <a:pt x="871034" y="729168"/>
                  </a:cubicBezTo>
                  <a:cubicBezTo>
                    <a:pt x="789221" y="829052"/>
                    <a:pt x="628801" y="815108"/>
                    <a:pt x="628801" y="815108"/>
                  </a:cubicBezTo>
                  <a:cubicBezTo>
                    <a:pt x="628801" y="815108"/>
                    <a:pt x="776078" y="763536"/>
                    <a:pt x="814919" y="686527"/>
                  </a:cubicBezTo>
                  <a:cubicBezTo>
                    <a:pt x="829762" y="657093"/>
                    <a:pt x="828687" y="623924"/>
                    <a:pt x="821809" y="594205"/>
                  </a:cubicBezTo>
                  <a:cubicBezTo>
                    <a:pt x="564471" y="610691"/>
                    <a:pt x="155306" y="602594"/>
                    <a:pt x="81901" y="564334"/>
                  </a:cubicBezTo>
                  <a:cubicBezTo>
                    <a:pt x="-23381" y="509457"/>
                    <a:pt x="-31151" y="105096"/>
                    <a:pt x="81901" y="46171"/>
                  </a:cubicBezTo>
                  <a:cubicBezTo>
                    <a:pt x="139028" y="16392"/>
                    <a:pt x="362538" y="-460"/>
                    <a:pt x="579693" y="10"/>
                  </a:cubicBezTo>
                  <a:close/>
                </a:path>
              </a:pathLst>
            </a:custGeom>
            <a:solidFill>
              <a:schemeClr val="bg1"/>
            </a:solidFill>
            <a:ln w="3850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011D0B2-EA5C-4E20-3097-C16016EBBC56}"/>
                </a:ext>
              </a:extLst>
            </p:cNvPr>
            <p:cNvSpPr/>
            <p:nvPr/>
          </p:nvSpPr>
          <p:spPr>
            <a:xfrm>
              <a:off x="4352083" y="5169433"/>
              <a:ext cx="1280713" cy="1046324"/>
            </a:xfrm>
            <a:custGeom>
              <a:avLst/>
              <a:gdLst>
                <a:gd name="connsiteX0" fmla="*/ 609478 w 1280713"/>
                <a:gd name="connsiteY0" fmla="*/ 12 h 1046324"/>
                <a:gd name="connsiteX1" fmla="*/ 94789 w 1280713"/>
                <a:gd name="connsiteY1" fmla="*/ 59218 h 1046324"/>
                <a:gd name="connsiteX2" fmla="*/ 94789 w 1280713"/>
                <a:gd name="connsiteY2" fmla="*/ 723831 h 1046324"/>
                <a:gd name="connsiteX3" fmla="*/ 228736 w 1280713"/>
                <a:gd name="connsiteY3" fmla="*/ 753017 h 1046324"/>
                <a:gd name="connsiteX4" fmla="*/ 272087 w 1280713"/>
                <a:gd name="connsiteY4" fmla="*/ 935249 h 1046324"/>
                <a:gd name="connsiteX5" fmla="*/ 552574 w 1280713"/>
                <a:gd name="connsiteY5" fmla="*/ 1045473 h 1046324"/>
                <a:gd name="connsiteX6" fmla="*/ 337062 w 1280713"/>
                <a:gd name="connsiteY6" fmla="*/ 880561 h 1046324"/>
                <a:gd name="connsiteX7" fmla="*/ 329089 w 1280713"/>
                <a:gd name="connsiteY7" fmla="*/ 762150 h 1046324"/>
                <a:gd name="connsiteX8" fmla="*/ 1185876 w 1280713"/>
                <a:gd name="connsiteY8" fmla="*/ 723831 h 1046324"/>
                <a:gd name="connsiteX9" fmla="*/ 1185876 w 1280713"/>
                <a:gd name="connsiteY9" fmla="*/ 59218 h 1046324"/>
                <a:gd name="connsiteX10" fmla="*/ 609472 w 1280713"/>
                <a:gd name="connsiteY10" fmla="*/ 12 h 104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0713" h="1046324">
                  <a:moveTo>
                    <a:pt x="609478" y="12"/>
                  </a:moveTo>
                  <a:cubicBezTo>
                    <a:pt x="384097" y="547"/>
                    <a:pt x="164589" y="18917"/>
                    <a:pt x="94789" y="59218"/>
                  </a:cubicBezTo>
                  <a:cubicBezTo>
                    <a:pt x="-50513" y="143111"/>
                    <a:pt x="-11157" y="662637"/>
                    <a:pt x="94789" y="723831"/>
                  </a:cubicBezTo>
                  <a:cubicBezTo>
                    <a:pt x="115233" y="735637"/>
                    <a:pt x="163363" y="745389"/>
                    <a:pt x="228736" y="753017"/>
                  </a:cubicBezTo>
                  <a:cubicBezTo>
                    <a:pt x="225750" y="804882"/>
                    <a:pt x="230678" y="879244"/>
                    <a:pt x="272087" y="935249"/>
                  </a:cubicBezTo>
                  <a:cubicBezTo>
                    <a:pt x="366821" y="1063354"/>
                    <a:pt x="552574" y="1045473"/>
                    <a:pt x="552574" y="1045473"/>
                  </a:cubicBezTo>
                  <a:cubicBezTo>
                    <a:pt x="552574" y="1045473"/>
                    <a:pt x="382043" y="979318"/>
                    <a:pt x="337062" y="880561"/>
                  </a:cubicBezTo>
                  <a:cubicBezTo>
                    <a:pt x="319871" y="842809"/>
                    <a:pt x="321123" y="800266"/>
                    <a:pt x="329089" y="762150"/>
                  </a:cubicBezTo>
                  <a:cubicBezTo>
                    <a:pt x="627067" y="783284"/>
                    <a:pt x="1100868" y="772900"/>
                    <a:pt x="1185876" y="723831"/>
                  </a:cubicBezTo>
                  <a:cubicBezTo>
                    <a:pt x="1307788" y="653445"/>
                    <a:pt x="1316785" y="134825"/>
                    <a:pt x="1185876" y="59218"/>
                  </a:cubicBezTo>
                  <a:cubicBezTo>
                    <a:pt x="1119728" y="21029"/>
                    <a:pt x="860923" y="-581"/>
                    <a:pt x="609472" y="12"/>
                  </a:cubicBezTo>
                  <a:close/>
                </a:path>
              </a:pathLst>
            </a:custGeom>
            <a:solidFill>
              <a:schemeClr val="bg1"/>
            </a:solidFill>
            <a:ln w="3850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任意多边形: 形状 1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51A9A26-60A3-C658-569F-19A55B890047}"/>
              </a:ext>
            </a:extLst>
          </p:cNvPr>
          <p:cNvSpPr/>
          <p:nvPr/>
        </p:nvSpPr>
        <p:spPr>
          <a:xfrm>
            <a:off x="4960736" y="4069804"/>
            <a:ext cx="2324813" cy="1419828"/>
          </a:xfrm>
          <a:custGeom>
            <a:avLst/>
            <a:gdLst>
              <a:gd name="connsiteX0" fmla="*/ 1852041 w 1852041"/>
              <a:gd name="connsiteY0" fmla="*/ 826865 h 1131093"/>
              <a:gd name="connsiteX1" fmla="*/ 1762697 w 1852041"/>
              <a:gd name="connsiteY1" fmla="*/ 1041749 h 1131093"/>
              <a:gd name="connsiteX2" fmla="*/ 1547813 w 1852041"/>
              <a:gd name="connsiteY2" fmla="*/ 1131094 h 1131093"/>
              <a:gd name="connsiteX3" fmla="*/ 304229 w 1852041"/>
              <a:gd name="connsiteY3" fmla="*/ 1131094 h 1131093"/>
              <a:gd name="connsiteX4" fmla="*/ 0 w 1852041"/>
              <a:gd name="connsiteY4" fmla="*/ 826865 h 1131093"/>
              <a:gd name="connsiteX5" fmla="*/ 89345 w 1852041"/>
              <a:gd name="connsiteY5" fmla="*/ 611981 h 1131093"/>
              <a:gd name="connsiteX6" fmla="*/ 284226 w 1852041"/>
              <a:gd name="connsiteY6" fmla="*/ 523208 h 1131093"/>
              <a:gd name="connsiteX7" fmla="*/ 277844 w 1852041"/>
              <a:gd name="connsiteY7" fmla="*/ 449771 h 1131093"/>
              <a:gd name="connsiteX8" fmla="*/ 757333 w 1852041"/>
              <a:gd name="connsiteY8" fmla="*/ 0 h 1131093"/>
              <a:gd name="connsiteX9" fmla="*/ 1205389 w 1852041"/>
              <a:gd name="connsiteY9" fmla="*/ 289084 h 1131093"/>
              <a:gd name="connsiteX10" fmla="*/ 1338263 w 1852041"/>
              <a:gd name="connsiteY10" fmla="*/ 261556 h 1131093"/>
              <a:gd name="connsiteX11" fmla="*/ 1653159 w 1852041"/>
              <a:gd name="connsiteY11" fmla="*/ 541496 h 1131093"/>
              <a:gd name="connsiteX12" fmla="*/ 1852041 w 1852041"/>
              <a:gd name="connsiteY12" fmla="*/ 826865 h 1131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52041" h="1131093">
                <a:moveTo>
                  <a:pt x="1852041" y="826865"/>
                </a:moveTo>
                <a:cubicBezTo>
                  <a:pt x="1852041" y="910495"/>
                  <a:pt x="1817846" y="986599"/>
                  <a:pt x="1762697" y="1041749"/>
                </a:cubicBezTo>
                <a:cubicBezTo>
                  <a:pt x="1707546" y="1096899"/>
                  <a:pt x="1631537" y="1131094"/>
                  <a:pt x="1547813" y="1131094"/>
                </a:cubicBezTo>
                <a:lnTo>
                  <a:pt x="304229" y="1131094"/>
                </a:lnTo>
                <a:cubicBezTo>
                  <a:pt x="136874" y="1131094"/>
                  <a:pt x="0" y="994220"/>
                  <a:pt x="0" y="826865"/>
                </a:cubicBezTo>
                <a:cubicBezTo>
                  <a:pt x="0" y="743236"/>
                  <a:pt x="34194" y="667131"/>
                  <a:pt x="89345" y="611981"/>
                </a:cubicBezTo>
                <a:cubicBezTo>
                  <a:pt x="140112" y="561213"/>
                  <a:pt x="208407" y="528161"/>
                  <a:pt x="284226" y="523208"/>
                </a:cubicBezTo>
                <a:cubicBezTo>
                  <a:pt x="280035" y="499301"/>
                  <a:pt x="277844" y="474821"/>
                  <a:pt x="277844" y="449771"/>
                </a:cubicBezTo>
                <a:cubicBezTo>
                  <a:pt x="277844" y="201359"/>
                  <a:pt x="492537" y="0"/>
                  <a:pt x="757333" y="0"/>
                </a:cubicBezTo>
                <a:cubicBezTo>
                  <a:pt x="961834" y="0"/>
                  <a:pt x="1136428" y="120015"/>
                  <a:pt x="1205389" y="289084"/>
                </a:cubicBezTo>
                <a:cubicBezTo>
                  <a:pt x="1245775" y="271463"/>
                  <a:pt x="1290828" y="261556"/>
                  <a:pt x="1338263" y="261556"/>
                </a:cubicBezTo>
                <a:cubicBezTo>
                  <a:pt x="1506760" y="261556"/>
                  <a:pt x="1644396" y="385572"/>
                  <a:pt x="1653159" y="541496"/>
                </a:cubicBezTo>
                <a:cubicBezTo>
                  <a:pt x="1768983" y="584549"/>
                  <a:pt x="1852041" y="696468"/>
                  <a:pt x="1852041" y="826865"/>
                </a:cubicBezTo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FAC05BD-3A2A-C0BE-AB88-23F664010041}"/>
              </a:ext>
            </a:extLst>
          </p:cNvPr>
          <p:cNvSpPr/>
          <p:nvPr/>
        </p:nvSpPr>
        <p:spPr>
          <a:xfrm>
            <a:off x="8613485" y="4322828"/>
            <a:ext cx="2069029" cy="1323049"/>
          </a:xfrm>
          <a:custGeom>
            <a:avLst/>
            <a:gdLst>
              <a:gd name="connsiteX0" fmla="*/ 1695641 w 1706403"/>
              <a:gd name="connsiteY0" fmla="*/ 1034891 h 1091166"/>
              <a:gd name="connsiteX1" fmla="*/ 1628204 w 1706403"/>
              <a:gd name="connsiteY1" fmla="*/ 1080421 h 1091166"/>
              <a:gd name="connsiteX2" fmla="*/ 1460659 w 1706403"/>
              <a:gd name="connsiteY2" fmla="*/ 933355 h 1091166"/>
              <a:gd name="connsiteX3" fmla="*/ 1204246 w 1706403"/>
              <a:gd name="connsiteY3" fmla="*/ 1004316 h 1091166"/>
              <a:gd name="connsiteX4" fmla="*/ 502253 w 1706403"/>
              <a:gd name="connsiteY4" fmla="*/ 1004316 h 1091166"/>
              <a:gd name="connsiteX5" fmla="*/ 0 w 1706403"/>
              <a:gd name="connsiteY5" fmla="*/ 502158 h 1091166"/>
              <a:gd name="connsiteX6" fmla="*/ 147542 w 1706403"/>
              <a:gd name="connsiteY6" fmla="*/ 147542 h 1091166"/>
              <a:gd name="connsiteX7" fmla="*/ 502253 w 1706403"/>
              <a:gd name="connsiteY7" fmla="*/ 0 h 1091166"/>
              <a:gd name="connsiteX8" fmla="*/ 1204246 w 1706403"/>
              <a:gd name="connsiteY8" fmla="*/ 0 h 1091166"/>
              <a:gd name="connsiteX9" fmla="*/ 1706404 w 1706403"/>
              <a:gd name="connsiteY9" fmla="*/ 502158 h 1091166"/>
              <a:gd name="connsiteX10" fmla="*/ 1611154 w 1706403"/>
              <a:gd name="connsiteY10" fmla="*/ 795528 h 1091166"/>
              <a:gd name="connsiteX11" fmla="*/ 1695641 w 1706403"/>
              <a:gd name="connsiteY11" fmla="*/ 1034891 h 1091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6403" h="1091166">
                <a:moveTo>
                  <a:pt x="1695641" y="1034891"/>
                </a:moveTo>
                <a:cubicBezTo>
                  <a:pt x="1710023" y="1075754"/>
                  <a:pt x="1660684" y="1109091"/>
                  <a:pt x="1628204" y="1080421"/>
                </a:cubicBezTo>
                <a:cubicBezTo>
                  <a:pt x="1569053" y="1028224"/>
                  <a:pt x="1501997" y="969073"/>
                  <a:pt x="1460659" y="933355"/>
                </a:cubicBezTo>
                <a:cubicBezTo>
                  <a:pt x="1385507" y="978408"/>
                  <a:pt x="1297686" y="1004316"/>
                  <a:pt x="1204246" y="1004316"/>
                </a:cubicBezTo>
                <a:lnTo>
                  <a:pt x="502253" y="1004316"/>
                </a:lnTo>
                <a:cubicBezTo>
                  <a:pt x="226028" y="1004316"/>
                  <a:pt x="0" y="778383"/>
                  <a:pt x="0" y="502158"/>
                </a:cubicBezTo>
                <a:cubicBezTo>
                  <a:pt x="0" y="364046"/>
                  <a:pt x="56483" y="238506"/>
                  <a:pt x="147542" y="147542"/>
                </a:cubicBezTo>
                <a:cubicBezTo>
                  <a:pt x="238601" y="56483"/>
                  <a:pt x="364141" y="0"/>
                  <a:pt x="502253" y="0"/>
                </a:cubicBezTo>
                <a:lnTo>
                  <a:pt x="1204246" y="0"/>
                </a:lnTo>
                <a:cubicBezTo>
                  <a:pt x="1480376" y="0"/>
                  <a:pt x="1706404" y="225933"/>
                  <a:pt x="1706404" y="502158"/>
                </a:cubicBezTo>
                <a:cubicBezTo>
                  <a:pt x="1706404" y="611410"/>
                  <a:pt x="1671066" y="712851"/>
                  <a:pt x="1611154" y="795528"/>
                </a:cubicBezTo>
                <a:lnTo>
                  <a:pt x="1695641" y="1034891"/>
                </a:lnTo>
                <a:close/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419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01B9366-9849-92F8-ABCA-B04149466E45}"/>
              </a:ext>
            </a:extLst>
          </p:cNvPr>
          <p:cNvSpPr/>
          <p:nvPr/>
        </p:nvSpPr>
        <p:spPr>
          <a:xfrm>
            <a:off x="1267712" y="3965038"/>
            <a:ext cx="2356620" cy="1693437"/>
          </a:xfrm>
          <a:custGeom>
            <a:avLst/>
            <a:gdLst>
              <a:gd name="connsiteX0" fmla="*/ 1675322 w 1675321"/>
              <a:gd name="connsiteY0" fmla="*/ 601980 h 1203864"/>
              <a:gd name="connsiteX1" fmla="*/ 874936 w 1675321"/>
              <a:gd name="connsiteY1" fmla="*/ 1203865 h 1203864"/>
              <a:gd name="connsiteX2" fmla="*/ 405354 w 1675321"/>
              <a:gd name="connsiteY2" fmla="*/ 1089374 h 1203864"/>
              <a:gd name="connsiteX3" fmla="*/ 21687 w 1675321"/>
              <a:gd name="connsiteY3" fmla="*/ 1151001 h 1203864"/>
              <a:gd name="connsiteX4" fmla="*/ 249429 w 1675321"/>
              <a:gd name="connsiteY4" fmla="*/ 977456 h 1203864"/>
              <a:gd name="connsiteX5" fmla="*/ 74550 w 1675321"/>
              <a:gd name="connsiteY5" fmla="*/ 601980 h 1203864"/>
              <a:gd name="connsiteX6" fmla="*/ 874936 w 1675321"/>
              <a:gd name="connsiteY6" fmla="*/ 0 h 1203864"/>
              <a:gd name="connsiteX7" fmla="*/ 1675322 w 1675321"/>
              <a:gd name="connsiteY7" fmla="*/ 601980 h 1203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75321" h="1203864">
                <a:moveTo>
                  <a:pt x="1675322" y="601980"/>
                </a:moveTo>
                <a:cubicBezTo>
                  <a:pt x="1675322" y="934402"/>
                  <a:pt x="1316992" y="1203865"/>
                  <a:pt x="874936" y="1203865"/>
                </a:cubicBezTo>
                <a:cubicBezTo>
                  <a:pt x="699486" y="1203865"/>
                  <a:pt x="537275" y="1161478"/>
                  <a:pt x="405354" y="1089374"/>
                </a:cubicBezTo>
                <a:cubicBezTo>
                  <a:pt x="231427" y="1139095"/>
                  <a:pt x="-85660" y="1224153"/>
                  <a:pt x="21687" y="1151001"/>
                </a:cubicBezTo>
                <a:cubicBezTo>
                  <a:pt x="103602" y="1095089"/>
                  <a:pt x="189803" y="1026604"/>
                  <a:pt x="249429" y="977456"/>
                </a:cubicBezTo>
                <a:cubicBezTo>
                  <a:pt x="139987" y="874585"/>
                  <a:pt x="74550" y="743998"/>
                  <a:pt x="74550" y="601980"/>
                </a:cubicBezTo>
                <a:cubicBezTo>
                  <a:pt x="74550" y="269558"/>
                  <a:pt x="432881" y="0"/>
                  <a:pt x="874936" y="0"/>
                </a:cubicBezTo>
                <a:cubicBezTo>
                  <a:pt x="1316992" y="0"/>
                  <a:pt x="1675322" y="269558"/>
                  <a:pt x="1675322" y="601980"/>
                </a:cubicBezTo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2529803-6383-3EAE-E228-E61146283339}"/>
              </a:ext>
            </a:extLst>
          </p:cNvPr>
          <p:cNvSpPr/>
          <p:nvPr/>
        </p:nvSpPr>
        <p:spPr>
          <a:xfrm>
            <a:off x="5153099" y="4252823"/>
            <a:ext cx="2321855" cy="1633713"/>
          </a:xfrm>
          <a:custGeom>
            <a:avLst/>
            <a:gdLst>
              <a:gd name="connsiteX0" fmla="*/ 1766030 w 1766030"/>
              <a:gd name="connsiteY0" fmla="*/ 114300 h 1242621"/>
              <a:gd name="connsiteX1" fmla="*/ 1766030 w 1766030"/>
              <a:gd name="connsiteY1" fmla="*/ 877824 h 1242621"/>
              <a:gd name="connsiteX2" fmla="*/ 1651730 w 1766030"/>
              <a:gd name="connsiteY2" fmla="*/ 992124 h 1242621"/>
              <a:gd name="connsiteX3" fmla="*/ 736568 w 1766030"/>
              <a:gd name="connsiteY3" fmla="*/ 992124 h 1242621"/>
              <a:gd name="connsiteX4" fmla="*/ 727615 w 1766030"/>
              <a:gd name="connsiteY4" fmla="*/ 1038511 h 1242621"/>
              <a:gd name="connsiteX5" fmla="*/ 601885 w 1766030"/>
              <a:gd name="connsiteY5" fmla="*/ 1177385 h 1242621"/>
              <a:gd name="connsiteX6" fmla="*/ 611410 w 1766030"/>
              <a:gd name="connsiteY6" fmla="*/ 992124 h 1242621"/>
              <a:gd name="connsiteX7" fmla="*/ 114300 w 1766030"/>
              <a:gd name="connsiteY7" fmla="*/ 992124 h 1242621"/>
              <a:gd name="connsiteX8" fmla="*/ 0 w 1766030"/>
              <a:gd name="connsiteY8" fmla="*/ 877824 h 1242621"/>
              <a:gd name="connsiteX9" fmla="*/ 0 w 1766030"/>
              <a:gd name="connsiteY9" fmla="*/ 114300 h 1242621"/>
              <a:gd name="connsiteX10" fmla="*/ 114300 w 1766030"/>
              <a:gd name="connsiteY10" fmla="*/ 0 h 1242621"/>
              <a:gd name="connsiteX11" fmla="*/ 1651730 w 1766030"/>
              <a:gd name="connsiteY11" fmla="*/ 0 h 1242621"/>
              <a:gd name="connsiteX12" fmla="*/ 1766030 w 1766030"/>
              <a:gd name="connsiteY12" fmla="*/ 114300 h 124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66030" h="1242621">
                <a:moveTo>
                  <a:pt x="1766030" y="114300"/>
                </a:moveTo>
                <a:lnTo>
                  <a:pt x="1766030" y="877824"/>
                </a:lnTo>
                <a:cubicBezTo>
                  <a:pt x="1766030" y="940689"/>
                  <a:pt x="1714595" y="992124"/>
                  <a:pt x="1651730" y="992124"/>
                </a:cubicBezTo>
                <a:lnTo>
                  <a:pt x="736568" y="992124"/>
                </a:lnTo>
                <a:lnTo>
                  <a:pt x="727615" y="1038511"/>
                </a:lnTo>
                <a:cubicBezTo>
                  <a:pt x="727615" y="1038511"/>
                  <a:pt x="555593" y="1382459"/>
                  <a:pt x="601885" y="1177385"/>
                </a:cubicBezTo>
                <a:cubicBezTo>
                  <a:pt x="621316" y="1091184"/>
                  <a:pt x="619792" y="1031843"/>
                  <a:pt x="611410" y="992124"/>
                </a:cubicBezTo>
                <a:lnTo>
                  <a:pt x="114300" y="992124"/>
                </a:lnTo>
                <a:cubicBezTo>
                  <a:pt x="51435" y="992124"/>
                  <a:pt x="0" y="940689"/>
                  <a:pt x="0" y="877824"/>
                </a:cubicBezTo>
                <a:lnTo>
                  <a:pt x="0" y="114300"/>
                </a:lnTo>
                <a:cubicBezTo>
                  <a:pt x="0" y="51435"/>
                  <a:pt x="51435" y="0"/>
                  <a:pt x="114300" y="0"/>
                </a:cubicBezTo>
                <a:lnTo>
                  <a:pt x="1651730" y="0"/>
                </a:lnTo>
                <a:cubicBezTo>
                  <a:pt x="1714595" y="0"/>
                  <a:pt x="1766030" y="51435"/>
                  <a:pt x="1766030" y="114300"/>
                </a:cubicBezTo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FB35B57-1A30-A725-510E-B0E07A932C9A}"/>
              </a:ext>
            </a:extLst>
          </p:cNvPr>
          <p:cNvGrpSpPr/>
          <p:nvPr/>
        </p:nvGrpSpPr>
        <p:grpSpPr>
          <a:xfrm>
            <a:off x="1286985" y="927222"/>
            <a:ext cx="2138386" cy="2013465"/>
            <a:chOff x="2918286" y="783050"/>
            <a:chExt cx="1597516" cy="150419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D18F13B-8F8D-91F7-510C-8C03BBD9C196}"/>
                </a:ext>
              </a:extLst>
            </p:cNvPr>
            <p:cNvSpPr/>
            <p:nvPr/>
          </p:nvSpPr>
          <p:spPr>
            <a:xfrm>
              <a:off x="3132285" y="1941089"/>
              <a:ext cx="235627" cy="235669"/>
            </a:xfrm>
            <a:custGeom>
              <a:avLst/>
              <a:gdLst>
                <a:gd name="connsiteX0" fmla="*/ 221943 w 235627"/>
                <a:gd name="connsiteY0" fmla="*/ 62685 h 235669"/>
                <a:gd name="connsiteX1" fmla="*/ 172984 w 235627"/>
                <a:gd name="connsiteY1" fmla="*/ 221943 h 235669"/>
                <a:gd name="connsiteX2" fmla="*/ 13726 w 235627"/>
                <a:gd name="connsiteY2" fmla="*/ 172984 h 235669"/>
                <a:gd name="connsiteX3" fmla="*/ 62685 w 235627"/>
                <a:gd name="connsiteY3" fmla="*/ 13726 h 235669"/>
                <a:gd name="connsiteX4" fmla="*/ 221943 w 235627"/>
                <a:gd name="connsiteY4" fmla="*/ 62685 h 23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627" h="235669">
                  <a:moveTo>
                    <a:pt x="221943" y="62685"/>
                  </a:moveTo>
                  <a:cubicBezTo>
                    <a:pt x="252328" y="120216"/>
                    <a:pt x="230420" y="191463"/>
                    <a:pt x="172984" y="221943"/>
                  </a:cubicBezTo>
                  <a:cubicBezTo>
                    <a:pt x="115453" y="252423"/>
                    <a:pt x="44206" y="230420"/>
                    <a:pt x="13726" y="172984"/>
                  </a:cubicBezTo>
                  <a:cubicBezTo>
                    <a:pt x="-16754" y="115453"/>
                    <a:pt x="5249" y="44206"/>
                    <a:pt x="62685" y="13726"/>
                  </a:cubicBezTo>
                  <a:cubicBezTo>
                    <a:pt x="120216" y="-16754"/>
                    <a:pt x="191463" y="5249"/>
                    <a:pt x="221943" y="62685"/>
                  </a:cubicBezTo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FE6CA95-D369-B38B-7186-114A35E2A09A}"/>
                </a:ext>
              </a:extLst>
            </p:cNvPr>
            <p:cNvSpPr/>
            <p:nvPr/>
          </p:nvSpPr>
          <p:spPr>
            <a:xfrm>
              <a:off x="2918286" y="2086558"/>
              <a:ext cx="191798" cy="200684"/>
            </a:xfrm>
            <a:custGeom>
              <a:avLst/>
              <a:gdLst>
                <a:gd name="connsiteX0" fmla="*/ 179053 w 191798"/>
                <a:gd name="connsiteY0" fmla="*/ 56281 h 200684"/>
                <a:gd name="connsiteX1" fmla="*/ 143620 w 191798"/>
                <a:gd name="connsiteY1" fmla="*/ 190488 h 200684"/>
                <a:gd name="connsiteX2" fmla="*/ 12746 w 191798"/>
                <a:gd name="connsiteY2" fmla="*/ 144387 h 200684"/>
                <a:gd name="connsiteX3" fmla="*/ 48179 w 191798"/>
                <a:gd name="connsiteY3" fmla="*/ 10180 h 200684"/>
                <a:gd name="connsiteX4" fmla="*/ 179053 w 191798"/>
                <a:gd name="connsiteY4" fmla="*/ 56281 h 20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798" h="200684">
                  <a:moveTo>
                    <a:pt x="179053" y="56281"/>
                  </a:moveTo>
                  <a:cubicBezTo>
                    <a:pt x="205437" y="106097"/>
                    <a:pt x="189530" y="166104"/>
                    <a:pt x="143620" y="190488"/>
                  </a:cubicBezTo>
                  <a:cubicBezTo>
                    <a:pt x="97709" y="214777"/>
                    <a:pt x="39035" y="194203"/>
                    <a:pt x="12746" y="144387"/>
                  </a:cubicBezTo>
                  <a:cubicBezTo>
                    <a:pt x="-13638" y="94572"/>
                    <a:pt x="2269" y="34469"/>
                    <a:pt x="48179" y="10180"/>
                  </a:cubicBezTo>
                  <a:cubicBezTo>
                    <a:pt x="94090" y="-14109"/>
                    <a:pt x="152764" y="6560"/>
                    <a:pt x="179053" y="56281"/>
                  </a:cubicBezTo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1B283B1-CCC8-18E7-4862-6A57865E0493}"/>
                </a:ext>
              </a:extLst>
            </p:cNvPr>
            <p:cNvSpPr/>
            <p:nvPr/>
          </p:nvSpPr>
          <p:spPr>
            <a:xfrm>
              <a:off x="3014186" y="783050"/>
              <a:ext cx="1501616" cy="1265110"/>
            </a:xfrm>
            <a:custGeom>
              <a:avLst/>
              <a:gdLst>
                <a:gd name="connsiteX0" fmla="*/ 1501616 w 1501616"/>
                <a:gd name="connsiteY0" fmla="*/ 893540 h 1265110"/>
                <a:gd name="connsiteX1" fmla="*/ 1238917 w 1501616"/>
                <a:gd name="connsiteY1" fmla="*/ 1156240 h 1265110"/>
                <a:gd name="connsiteX2" fmla="*/ 1114901 w 1501616"/>
                <a:gd name="connsiteY2" fmla="*/ 1125093 h 1265110"/>
                <a:gd name="connsiteX3" fmla="*/ 895350 w 1501616"/>
                <a:gd name="connsiteY3" fmla="*/ 1243584 h 1265110"/>
                <a:gd name="connsiteX4" fmla="*/ 724091 w 1501616"/>
                <a:gd name="connsiteY4" fmla="*/ 1180052 h 1265110"/>
                <a:gd name="connsiteX5" fmla="*/ 530828 w 1501616"/>
                <a:gd name="connsiteY5" fmla="*/ 1265111 h 1265110"/>
                <a:gd name="connsiteX6" fmla="*/ 310801 w 1501616"/>
                <a:gd name="connsiteY6" fmla="*/ 1145762 h 1265110"/>
                <a:gd name="connsiteX7" fmla="*/ 98489 w 1501616"/>
                <a:gd name="connsiteY7" fmla="*/ 1070229 h 1265110"/>
                <a:gd name="connsiteX8" fmla="*/ 96012 w 1501616"/>
                <a:gd name="connsiteY8" fmla="*/ 701421 h 1265110"/>
                <a:gd name="connsiteX9" fmla="*/ 0 w 1501616"/>
                <a:gd name="connsiteY9" fmla="*/ 498443 h 1265110"/>
                <a:gd name="connsiteX10" fmla="*/ 218218 w 1501616"/>
                <a:gd name="connsiteY10" fmla="*/ 239554 h 1265110"/>
                <a:gd name="connsiteX11" fmla="*/ 477107 w 1501616"/>
                <a:gd name="connsiteY11" fmla="*/ 21336 h 1265110"/>
                <a:gd name="connsiteX12" fmla="*/ 689896 w 1501616"/>
                <a:gd name="connsiteY12" fmla="*/ 130112 h 1265110"/>
                <a:gd name="connsiteX13" fmla="*/ 916781 w 1501616"/>
                <a:gd name="connsiteY13" fmla="*/ 0 h 1265110"/>
                <a:gd name="connsiteX14" fmla="*/ 1179481 w 1501616"/>
                <a:gd name="connsiteY14" fmla="*/ 262700 h 1265110"/>
                <a:gd name="connsiteX15" fmla="*/ 1179290 w 1501616"/>
                <a:gd name="connsiteY15" fmla="*/ 270701 h 1265110"/>
                <a:gd name="connsiteX16" fmla="*/ 1449229 w 1501616"/>
                <a:gd name="connsiteY16" fmla="*/ 407861 h 1265110"/>
                <a:gd name="connsiteX17" fmla="*/ 1417225 w 1501616"/>
                <a:gd name="connsiteY17" fmla="*/ 700850 h 1265110"/>
                <a:gd name="connsiteX18" fmla="*/ 1501616 w 1501616"/>
                <a:gd name="connsiteY18" fmla="*/ 893540 h 126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1616" h="1265110">
                  <a:moveTo>
                    <a:pt x="1501616" y="893540"/>
                  </a:moveTo>
                  <a:cubicBezTo>
                    <a:pt x="1501616" y="1038606"/>
                    <a:pt x="1383983" y="1156240"/>
                    <a:pt x="1238917" y="1156240"/>
                  </a:cubicBezTo>
                  <a:cubicBezTo>
                    <a:pt x="1194054" y="1156240"/>
                    <a:pt x="1151858" y="1145000"/>
                    <a:pt x="1114901" y="1125093"/>
                  </a:cubicBezTo>
                  <a:cubicBezTo>
                    <a:pt x="1068038" y="1196531"/>
                    <a:pt x="987171" y="1243584"/>
                    <a:pt x="895350" y="1243584"/>
                  </a:cubicBezTo>
                  <a:cubicBezTo>
                    <a:pt x="829913" y="1243584"/>
                    <a:pt x="770096" y="1219676"/>
                    <a:pt x="724091" y="1180052"/>
                  </a:cubicBezTo>
                  <a:cubicBezTo>
                    <a:pt x="676275" y="1232345"/>
                    <a:pt x="607314" y="1265111"/>
                    <a:pt x="530828" y="1265111"/>
                  </a:cubicBezTo>
                  <a:cubicBezTo>
                    <a:pt x="438722" y="1265111"/>
                    <a:pt x="357569" y="1217676"/>
                    <a:pt x="310801" y="1145762"/>
                  </a:cubicBezTo>
                  <a:cubicBezTo>
                    <a:pt x="235077" y="1153382"/>
                    <a:pt x="156591" y="1128236"/>
                    <a:pt x="98489" y="1070229"/>
                  </a:cubicBezTo>
                  <a:cubicBezTo>
                    <a:pt x="-3238" y="968502"/>
                    <a:pt x="-4096" y="804196"/>
                    <a:pt x="96012" y="701421"/>
                  </a:cubicBezTo>
                  <a:cubicBezTo>
                    <a:pt x="37433" y="653320"/>
                    <a:pt x="0" y="580263"/>
                    <a:pt x="0" y="498443"/>
                  </a:cubicBezTo>
                  <a:cubicBezTo>
                    <a:pt x="0" y="368522"/>
                    <a:pt x="94393" y="260604"/>
                    <a:pt x="218218" y="239554"/>
                  </a:cubicBezTo>
                  <a:cubicBezTo>
                    <a:pt x="239268" y="115633"/>
                    <a:pt x="347186" y="21336"/>
                    <a:pt x="477107" y="21336"/>
                  </a:cubicBezTo>
                  <a:cubicBezTo>
                    <a:pt x="564642" y="21336"/>
                    <a:pt x="642176" y="64199"/>
                    <a:pt x="689896" y="130112"/>
                  </a:cubicBezTo>
                  <a:cubicBezTo>
                    <a:pt x="735521" y="52292"/>
                    <a:pt x="820007" y="0"/>
                    <a:pt x="916781" y="0"/>
                  </a:cubicBezTo>
                  <a:cubicBezTo>
                    <a:pt x="1061847" y="0"/>
                    <a:pt x="1179481" y="117539"/>
                    <a:pt x="1179481" y="262700"/>
                  </a:cubicBezTo>
                  <a:cubicBezTo>
                    <a:pt x="1179481" y="265367"/>
                    <a:pt x="1179481" y="268129"/>
                    <a:pt x="1179290" y="270701"/>
                  </a:cubicBezTo>
                  <a:cubicBezTo>
                    <a:pt x="1286066" y="255175"/>
                    <a:pt x="1395794" y="306991"/>
                    <a:pt x="1449229" y="407861"/>
                  </a:cubicBezTo>
                  <a:cubicBezTo>
                    <a:pt x="1501045" y="505682"/>
                    <a:pt x="1484757" y="621316"/>
                    <a:pt x="1417225" y="700850"/>
                  </a:cubicBezTo>
                  <a:cubicBezTo>
                    <a:pt x="1469136" y="748665"/>
                    <a:pt x="1501616" y="817340"/>
                    <a:pt x="1501616" y="893540"/>
                  </a:cubicBezTo>
                </a:path>
              </a:pathLst>
            </a:custGeom>
            <a:solidFill>
              <a:schemeClr val="bg1"/>
            </a:solidFill>
            <a:ln w="381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75824C53-73D7-47C6-4F1E-459DCE5FB0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1353" y="1786509"/>
            <a:ext cx="294894" cy="294893"/>
          </a:xfrm>
          <a:custGeom>
            <a:avLst/>
            <a:gdLst>
              <a:gd name="connsiteX0" fmla="*/ 284 w 294894"/>
              <a:gd name="connsiteY0" fmla="*/ 85 h 294893"/>
              <a:gd name="connsiteX1" fmla="*/ 295178 w 294894"/>
              <a:gd name="connsiteY1" fmla="*/ 85 h 294893"/>
              <a:gd name="connsiteX2" fmla="*/ 295178 w 294894"/>
              <a:gd name="connsiteY2" fmla="*/ 294979 h 294893"/>
              <a:gd name="connsiteX3" fmla="*/ 284 w 294894"/>
              <a:gd name="connsiteY3" fmla="*/ 294979 h 29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94" h="294893">
                <a:moveTo>
                  <a:pt x="284" y="85"/>
                </a:moveTo>
                <a:lnTo>
                  <a:pt x="295178" y="85"/>
                </a:lnTo>
                <a:lnTo>
                  <a:pt x="295178" y="294979"/>
                </a:lnTo>
                <a:lnTo>
                  <a:pt x="284" y="294979"/>
                </a:lnTo>
                <a:close/>
              </a:path>
            </a:pathLst>
          </a:custGeom>
        </p:spPr>
      </p:pic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ED8F1FFE-03A7-9533-0D55-9543F4119C1F}"/>
              </a:ext>
            </a:extLst>
          </p:cNvPr>
          <p:cNvSpPr/>
          <p:nvPr/>
        </p:nvSpPr>
        <p:spPr>
          <a:xfrm>
            <a:off x="5636266" y="1862899"/>
            <a:ext cx="6057" cy="7368"/>
          </a:xfrm>
          <a:custGeom>
            <a:avLst/>
            <a:gdLst>
              <a:gd name="connsiteX0" fmla="*/ 6057 w 6057"/>
              <a:gd name="connsiteY0" fmla="*/ 0 h 7368"/>
              <a:gd name="connsiteX1" fmla="*/ 6057 w 6057"/>
              <a:gd name="connsiteY1" fmla="*/ 0 h 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57" h="7368">
                <a:moveTo>
                  <a:pt x="6057" y="0"/>
                </a:moveTo>
                <a:cubicBezTo>
                  <a:pt x="5295" y="14002"/>
                  <a:pt x="-7182" y="4572"/>
                  <a:pt x="6057" y="0"/>
                </a:cubicBezTo>
              </a:path>
            </a:pathLst>
          </a:custGeom>
          <a:solidFill>
            <a:srgbClr val="F5FBF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B2C0052-DBD3-E797-7932-A3541EE25419}"/>
              </a:ext>
            </a:extLst>
          </p:cNvPr>
          <p:cNvSpPr/>
          <p:nvPr/>
        </p:nvSpPr>
        <p:spPr>
          <a:xfrm>
            <a:off x="5226337" y="904802"/>
            <a:ext cx="2567790" cy="1865109"/>
          </a:xfrm>
          <a:custGeom>
            <a:avLst/>
            <a:gdLst>
              <a:gd name="connsiteX0" fmla="*/ 2071712 w 2083299"/>
              <a:gd name="connsiteY0" fmla="*/ 589573 h 1513200"/>
              <a:gd name="connsiteX1" fmla="*/ 1789201 w 2083299"/>
              <a:gd name="connsiteY1" fmla="*/ 751593 h 1513200"/>
              <a:gd name="connsiteX2" fmla="*/ 1784533 w 2083299"/>
              <a:gd name="connsiteY2" fmla="*/ 787693 h 1513200"/>
              <a:gd name="connsiteX3" fmla="*/ 1987035 w 2083299"/>
              <a:gd name="connsiteY3" fmla="*/ 985432 h 1513200"/>
              <a:gd name="connsiteX4" fmla="*/ 1967414 w 2083299"/>
              <a:gd name="connsiteY4" fmla="*/ 1024294 h 1513200"/>
              <a:gd name="connsiteX5" fmla="*/ 1697856 w 2083299"/>
              <a:gd name="connsiteY5" fmla="*/ 980860 h 1513200"/>
              <a:gd name="connsiteX6" fmla="*/ 1671662 w 2083299"/>
              <a:gd name="connsiteY6" fmla="*/ 1006482 h 1513200"/>
              <a:gd name="connsiteX7" fmla="*/ 1699856 w 2083299"/>
              <a:gd name="connsiteY7" fmla="*/ 1215366 h 1513200"/>
              <a:gd name="connsiteX8" fmla="*/ 1670424 w 2083299"/>
              <a:gd name="connsiteY8" fmla="*/ 1240321 h 1513200"/>
              <a:gd name="connsiteX9" fmla="*/ 1396580 w 2083299"/>
              <a:gd name="connsiteY9" fmla="*/ 1155453 h 1513200"/>
              <a:gd name="connsiteX10" fmla="*/ 1369339 w 2083299"/>
              <a:gd name="connsiteY10" fmla="*/ 1167074 h 1513200"/>
              <a:gd name="connsiteX11" fmla="*/ 1268660 w 2083299"/>
              <a:gd name="connsiteY11" fmla="*/ 1369004 h 1513200"/>
              <a:gd name="connsiteX12" fmla="*/ 1231226 w 2083299"/>
              <a:gd name="connsiteY12" fmla="*/ 1374147 h 1513200"/>
              <a:gd name="connsiteX13" fmla="*/ 1073969 w 2083299"/>
              <a:gd name="connsiteY13" fmla="*/ 1199745 h 1513200"/>
              <a:gd name="connsiteX14" fmla="*/ 1046346 w 2083299"/>
              <a:gd name="connsiteY14" fmla="*/ 1194887 h 1513200"/>
              <a:gd name="connsiteX15" fmla="*/ 750976 w 2083299"/>
              <a:gd name="connsiteY15" fmla="*/ 1350430 h 1513200"/>
              <a:gd name="connsiteX16" fmla="*/ 718114 w 2083299"/>
              <a:gd name="connsiteY16" fmla="*/ 1335666 h 1513200"/>
              <a:gd name="connsiteX17" fmla="*/ 679253 w 2083299"/>
              <a:gd name="connsiteY17" fmla="*/ 1176694 h 1513200"/>
              <a:gd name="connsiteX18" fmla="*/ 313302 w 2083299"/>
              <a:gd name="connsiteY18" fmla="*/ 1445204 h 1513200"/>
              <a:gd name="connsiteX19" fmla="*/ 440747 w 2083299"/>
              <a:gd name="connsiteY19" fmla="*/ 1103066 h 1513200"/>
              <a:gd name="connsiteX20" fmla="*/ 111848 w 2083299"/>
              <a:gd name="connsiteY20" fmla="*/ 1130403 h 1513200"/>
              <a:gd name="connsiteX21" fmla="*/ 302158 w 2083299"/>
              <a:gd name="connsiteY21" fmla="*/ 873037 h 1513200"/>
              <a:gd name="connsiteX22" fmla="*/ 284155 w 2083299"/>
              <a:gd name="connsiteY22" fmla="*/ 849415 h 1513200"/>
              <a:gd name="connsiteX23" fmla="*/ 17932 w 2083299"/>
              <a:gd name="connsiteY23" fmla="*/ 790932 h 1513200"/>
              <a:gd name="connsiteX24" fmla="*/ 10883 w 2083299"/>
              <a:gd name="connsiteY24" fmla="*/ 749212 h 1513200"/>
              <a:gd name="connsiteX25" fmla="*/ 248341 w 2083299"/>
              <a:gd name="connsiteY25" fmla="*/ 602718 h 1513200"/>
              <a:gd name="connsiteX26" fmla="*/ 256343 w 2083299"/>
              <a:gd name="connsiteY26" fmla="*/ 572238 h 1513200"/>
              <a:gd name="connsiteX27" fmla="*/ 91655 w 2083299"/>
              <a:gd name="connsiteY27" fmla="*/ 278106 h 1513200"/>
              <a:gd name="connsiteX28" fmla="*/ 118421 w 2083299"/>
              <a:gd name="connsiteY28" fmla="*/ 245054 h 1513200"/>
              <a:gd name="connsiteX29" fmla="*/ 399789 w 2083299"/>
              <a:gd name="connsiteY29" fmla="*/ 332303 h 1513200"/>
              <a:gd name="connsiteX30" fmla="*/ 428745 w 2083299"/>
              <a:gd name="connsiteY30" fmla="*/ 315825 h 1513200"/>
              <a:gd name="connsiteX31" fmla="*/ 487514 w 2083299"/>
              <a:gd name="connsiteY31" fmla="*/ 77128 h 1513200"/>
              <a:gd name="connsiteX32" fmla="*/ 523519 w 2083299"/>
              <a:gd name="connsiteY32" fmla="*/ 64365 h 1513200"/>
              <a:gd name="connsiteX33" fmla="*/ 761263 w 2083299"/>
              <a:gd name="connsiteY33" fmla="*/ 244197 h 1513200"/>
              <a:gd name="connsiteX34" fmla="*/ 795648 w 2083299"/>
              <a:gd name="connsiteY34" fmla="*/ 235719 h 1513200"/>
              <a:gd name="connsiteX35" fmla="*/ 901566 w 2083299"/>
              <a:gd name="connsiteY35" fmla="*/ 13025 h 1513200"/>
              <a:gd name="connsiteX36" fmla="*/ 942238 w 2083299"/>
              <a:gd name="connsiteY36" fmla="*/ 11787 h 1513200"/>
              <a:gd name="connsiteX37" fmla="*/ 1071968 w 2083299"/>
              <a:gd name="connsiteY37" fmla="*/ 247149 h 1513200"/>
              <a:gd name="connsiteX38" fmla="*/ 1109021 w 2083299"/>
              <a:gd name="connsiteY38" fmla="*/ 251245 h 1513200"/>
              <a:gd name="connsiteX39" fmla="*/ 1319428 w 2083299"/>
              <a:gd name="connsiteY39" fmla="*/ 13596 h 1513200"/>
              <a:gd name="connsiteX40" fmla="*/ 1359052 w 2083299"/>
              <a:gd name="connsiteY40" fmla="*/ 25122 h 1513200"/>
              <a:gd name="connsiteX41" fmla="*/ 1407820 w 2083299"/>
              <a:gd name="connsiteY41" fmla="*/ 330969 h 1513200"/>
              <a:gd name="connsiteX42" fmla="*/ 1442015 w 2083299"/>
              <a:gd name="connsiteY42" fmla="*/ 347067 h 1513200"/>
              <a:gd name="connsiteX43" fmla="*/ 1763674 w 2083299"/>
              <a:gd name="connsiteY43" fmla="*/ 158472 h 1513200"/>
              <a:gd name="connsiteX44" fmla="*/ 1797488 w 2083299"/>
              <a:gd name="connsiteY44" fmla="*/ 183332 h 1513200"/>
              <a:gd name="connsiteX45" fmla="*/ 1720240 w 2083299"/>
              <a:gd name="connsiteY45" fmla="*/ 515183 h 1513200"/>
              <a:gd name="connsiteX46" fmla="*/ 1742243 w 2083299"/>
              <a:gd name="connsiteY46" fmla="*/ 543282 h 1513200"/>
              <a:gd name="connsiteX47" fmla="*/ 2060473 w 2083299"/>
              <a:gd name="connsiteY47" fmla="*/ 546711 h 1513200"/>
              <a:gd name="connsiteX48" fmla="*/ 2071712 w 2083299"/>
              <a:gd name="connsiteY48" fmla="*/ 589573 h 151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083299" h="1513200">
                <a:moveTo>
                  <a:pt x="2071712" y="589573"/>
                </a:moveTo>
                <a:lnTo>
                  <a:pt x="1789201" y="751593"/>
                </a:lnTo>
                <a:cubicBezTo>
                  <a:pt x="1775961" y="759118"/>
                  <a:pt x="1773675" y="777120"/>
                  <a:pt x="1784533" y="787693"/>
                </a:cubicBezTo>
                <a:lnTo>
                  <a:pt x="1987035" y="985432"/>
                </a:lnTo>
                <a:cubicBezTo>
                  <a:pt x="2002942" y="1000958"/>
                  <a:pt x="1989511" y="1027818"/>
                  <a:pt x="1967414" y="1024294"/>
                </a:cubicBezTo>
                <a:lnTo>
                  <a:pt x="1697856" y="980860"/>
                </a:lnTo>
                <a:cubicBezTo>
                  <a:pt x="1682711" y="978384"/>
                  <a:pt x="1669567" y="991338"/>
                  <a:pt x="1671662" y="1006482"/>
                </a:cubicBezTo>
                <a:lnTo>
                  <a:pt x="1699856" y="1215366"/>
                </a:lnTo>
                <a:cubicBezTo>
                  <a:pt x="1702047" y="1231939"/>
                  <a:pt x="1686331" y="1245274"/>
                  <a:pt x="1670424" y="1240321"/>
                </a:cubicBezTo>
                <a:lnTo>
                  <a:pt x="1396580" y="1155453"/>
                </a:lnTo>
                <a:cubicBezTo>
                  <a:pt x="1385817" y="1152120"/>
                  <a:pt x="1374387" y="1156977"/>
                  <a:pt x="1369339" y="1167074"/>
                </a:cubicBezTo>
                <a:lnTo>
                  <a:pt x="1268660" y="1369004"/>
                </a:lnTo>
                <a:cubicBezTo>
                  <a:pt x="1261516" y="1383482"/>
                  <a:pt x="1241990" y="1386149"/>
                  <a:pt x="1231226" y="1374147"/>
                </a:cubicBezTo>
                <a:lnTo>
                  <a:pt x="1073969" y="1199745"/>
                </a:lnTo>
                <a:cubicBezTo>
                  <a:pt x="1067015" y="1191934"/>
                  <a:pt x="1055490" y="1189934"/>
                  <a:pt x="1046346" y="1194887"/>
                </a:cubicBezTo>
                <a:lnTo>
                  <a:pt x="750976" y="1350430"/>
                </a:lnTo>
                <a:cubicBezTo>
                  <a:pt x="737736" y="1357288"/>
                  <a:pt x="721639" y="1350049"/>
                  <a:pt x="718114" y="1335666"/>
                </a:cubicBezTo>
                <a:lnTo>
                  <a:pt x="679253" y="1176694"/>
                </a:lnTo>
                <a:cubicBezTo>
                  <a:pt x="527710" y="1319474"/>
                  <a:pt x="161950" y="1656945"/>
                  <a:pt x="313302" y="1445204"/>
                </a:cubicBezTo>
                <a:cubicBezTo>
                  <a:pt x="429507" y="1282422"/>
                  <a:pt x="445604" y="1167360"/>
                  <a:pt x="440747" y="1103066"/>
                </a:cubicBezTo>
                <a:lnTo>
                  <a:pt x="111848" y="1130403"/>
                </a:lnTo>
                <a:lnTo>
                  <a:pt x="302158" y="873037"/>
                </a:lnTo>
                <a:cubicBezTo>
                  <a:pt x="302729" y="861798"/>
                  <a:pt x="295205" y="851796"/>
                  <a:pt x="284155" y="849415"/>
                </a:cubicBezTo>
                <a:lnTo>
                  <a:pt x="17932" y="790932"/>
                </a:lnTo>
                <a:cubicBezTo>
                  <a:pt x="-2071" y="786645"/>
                  <a:pt x="-6643" y="759975"/>
                  <a:pt x="10883" y="749212"/>
                </a:cubicBezTo>
                <a:lnTo>
                  <a:pt x="248341" y="602718"/>
                </a:lnTo>
                <a:cubicBezTo>
                  <a:pt x="258819" y="596431"/>
                  <a:pt x="262343" y="582810"/>
                  <a:pt x="256343" y="572238"/>
                </a:cubicBezTo>
                <a:lnTo>
                  <a:pt x="91655" y="278106"/>
                </a:lnTo>
                <a:cubicBezTo>
                  <a:pt x="81654" y="260008"/>
                  <a:pt x="98608" y="238958"/>
                  <a:pt x="118421" y="245054"/>
                </a:cubicBezTo>
                <a:lnTo>
                  <a:pt x="399789" y="332303"/>
                </a:lnTo>
                <a:cubicBezTo>
                  <a:pt x="412362" y="336208"/>
                  <a:pt x="425697" y="328683"/>
                  <a:pt x="428745" y="315825"/>
                </a:cubicBezTo>
                <a:lnTo>
                  <a:pt x="487514" y="77128"/>
                </a:lnTo>
                <a:cubicBezTo>
                  <a:pt x="491515" y="61126"/>
                  <a:pt x="510374" y="54459"/>
                  <a:pt x="523519" y="64365"/>
                </a:cubicBezTo>
                <a:lnTo>
                  <a:pt x="761263" y="244197"/>
                </a:lnTo>
                <a:cubicBezTo>
                  <a:pt x="772788" y="252960"/>
                  <a:pt x="789457" y="248864"/>
                  <a:pt x="795648" y="235719"/>
                </a:cubicBezTo>
                <a:lnTo>
                  <a:pt x="901566" y="13025"/>
                </a:lnTo>
                <a:cubicBezTo>
                  <a:pt x="909567" y="-3739"/>
                  <a:pt x="933189" y="-4501"/>
                  <a:pt x="942238" y="11787"/>
                </a:cubicBezTo>
                <a:lnTo>
                  <a:pt x="1071968" y="247149"/>
                </a:lnTo>
                <a:cubicBezTo>
                  <a:pt x="1079493" y="261056"/>
                  <a:pt x="1098638" y="263151"/>
                  <a:pt x="1109021" y="251245"/>
                </a:cubicBezTo>
                <a:lnTo>
                  <a:pt x="1319428" y="13596"/>
                </a:lnTo>
                <a:cubicBezTo>
                  <a:pt x="1332191" y="-882"/>
                  <a:pt x="1356099" y="6167"/>
                  <a:pt x="1359052" y="25122"/>
                </a:cubicBezTo>
                <a:lnTo>
                  <a:pt x="1407820" y="330969"/>
                </a:lnTo>
                <a:cubicBezTo>
                  <a:pt x="1410391" y="346876"/>
                  <a:pt x="1428108" y="355258"/>
                  <a:pt x="1442015" y="347067"/>
                </a:cubicBezTo>
                <a:lnTo>
                  <a:pt x="1763674" y="158472"/>
                </a:lnTo>
                <a:cubicBezTo>
                  <a:pt x="1781009" y="148375"/>
                  <a:pt x="1802060" y="163806"/>
                  <a:pt x="1797488" y="183332"/>
                </a:cubicBezTo>
                <a:lnTo>
                  <a:pt x="1720240" y="515183"/>
                </a:lnTo>
                <a:cubicBezTo>
                  <a:pt x="1716906" y="529470"/>
                  <a:pt x="1727574" y="543091"/>
                  <a:pt x="1742243" y="543282"/>
                </a:cubicBezTo>
                <a:lnTo>
                  <a:pt x="2060473" y="546711"/>
                </a:lnTo>
                <a:cubicBezTo>
                  <a:pt x="2084000" y="547092"/>
                  <a:pt x="2092000" y="577953"/>
                  <a:pt x="2071712" y="589573"/>
                </a:cubicBezTo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D2E51B8F-D320-F363-27A2-31804589388C}"/>
              </a:ext>
            </a:extLst>
          </p:cNvPr>
          <p:cNvSpPr/>
          <p:nvPr/>
        </p:nvSpPr>
        <p:spPr>
          <a:xfrm>
            <a:off x="9812982" y="625086"/>
            <a:ext cx="954920" cy="2617737"/>
          </a:xfrm>
          <a:custGeom>
            <a:avLst/>
            <a:gdLst>
              <a:gd name="connsiteX0" fmla="*/ 680371 w 680370"/>
              <a:gd name="connsiteY0" fmla="*/ 114300 h 1865109"/>
              <a:gd name="connsiteX1" fmla="*/ 680371 w 680370"/>
              <a:gd name="connsiteY1" fmla="*/ 1538097 h 1865109"/>
              <a:gd name="connsiteX2" fmla="*/ 566071 w 680370"/>
              <a:gd name="connsiteY2" fmla="*/ 1652397 h 1865109"/>
              <a:gd name="connsiteX3" fmla="*/ 375666 w 680370"/>
              <a:gd name="connsiteY3" fmla="*/ 1652397 h 1865109"/>
              <a:gd name="connsiteX4" fmla="*/ 50387 w 680370"/>
              <a:gd name="connsiteY4" fmla="*/ 1810798 h 1865109"/>
              <a:gd name="connsiteX5" fmla="*/ 145637 w 680370"/>
              <a:gd name="connsiteY5" fmla="*/ 1652397 h 1865109"/>
              <a:gd name="connsiteX6" fmla="*/ 114300 w 680370"/>
              <a:gd name="connsiteY6" fmla="*/ 1652397 h 1865109"/>
              <a:gd name="connsiteX7" fmla="*/ 0 w 680370"/>
              <a:gd name="connsiteY7" fmla="*/ 1538097 h 1865109"/>
              <a:gd name="connsiteX8" fmla="*/ 0 w 680370"/>
              <a:gd name="connsiteY8" fmla="*/ 114300 h 1865109"/>
              <a:gd name="connsiteX9" fmla="*/ 114300 w 680370"/>
              <a:gd name="connsiteY9" fmla="*/ 0 h 1865109"/>
              <a:gd name="connsiteX10" fmla="*/ 566071 w 680370"/>
              <a:gd name="connsiteY10" fmla="*/ 0 h 1865109"/>
              <a:gd name="connsiteX11" fmla="*/ 680371 w 680370"/>
              <a:gd name="connsiteY11" fmla="*/ 114300 h 1865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0370" h="1865109">
                <a:moveTo>
                  <a:pt x="680371" y="114300"/>
                </a:moveTo>
                <a:lnTo>
                  <a:pt x="680371" y="1538097"/>
                </a:lnTo>
                <a:cubicBezTo>
                  <a:pt x="680371" y="1600962"/>
                  <a:pt x="628935" y="1652397"/>
                  <a:pt x="566071" y="1652397"/>
                </a:cubicBezTo>
                <a:lnTo>
                  <a:pt x="375666" y="1652397"/>
                </a:lnTo>
                <a:cubicBezTo>
                  <a:pt x="201930" y="1786795"/>
                  <a:pt x="-30671" y="1952720"/>
                  <a:pt x="50387" y="1810798"/>
                </a:cubicBezTo>
                <a:cubicBezTo>
                  <a:pt x="62960" y="1788795"/>
                  <a:pt x="103727" y="1721358"/>
                  <a:pt x="145637" y="1652397"/>
                </a:cubicBezTo>
                <a:lnTo>
                  <a:pt x="114300" y="1652397"/>
                </a:lnTo>
                <a:cubicBezTo>
                  <a:pt x="51435" y="1652397"/>
                  <a:pt x="0" y="1600962"/>
                  <a:pt x="0" y="1538097"/>
                </a:cubicBezTo>
                <a:lnTo>
                  <a:pt x="0" y="114300"/>
                </a:lnTo>
                <a:cubicBezTo>
                  <a:pt x="0" y="51435"/>
                  <a:pt x="51435" y="0"/>
                  <a:pt x="114300" y="0"/>
                </a:cubicBezTo>
                <a:lnTo>
                  <a:pt x="566071" y="0"/>
                </a:lnTo>
                <a:cubicBezTo>
                  <a:pt x="628935" y="0"/>
                  <a:pt x="680371" y="51435"/>
                  <a:pt x="680371" y="114300"/>
                </a:cubicBezTo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6DB44559-E9D6-ED26-9513-C8E8C8EE6404}"/>
              </a:ext>
            </a:extLst>
          </p:cNvPr>
          <p:cNvSpPr/>
          <p:nvPr/>
        </p:nvSpPr>
        <p:spPr>
          <a:xfrm>
            <a:off x="8945010" y="3900389"/>
            <a:ext cx="2125650" cy="1986147"/>
          </a:xfrm>
          <a:custGeom>
            <a:avLst/>
            <a:gdLst>
              <a:gd name="connsiteX0" fmla="*/ 1247775 w 1512379"/>
              <a:gd name="connsiteY0" fmla="*/ 1187768 h 1413124"/>
              <a:gd name="connsiteX1" fmla="*/ 1198150 w 1512379"/>
              <a:gd name="connsiteY1" fmla="*/ 1183100 h 1413124"/>
              <a:gd name="connsiteX2" fmla="*/ 1257300 w 1512379"/>
              <a:gd name="connsiteY2" fmla="*/ 1372172 h 1413124"/>
              <a:gd name="connsiteX3" fmla="*/ 1207770 w 1512379"/>
              <a:gd name="connsiteY3" fmla="*/ 1405128 h 1413124"/>
              <a:gd name="connsiteX4" fmla="*/ 1074896 w 1512379"/>
              <a:gd name="connsiteY4" fmla="*/ 1211294 h 1413124"/>
              <a:gd name="connsiteX5" fmla="*/ 901827 w 1512379"/>
              <a:gd name="connsiteY5" fmla="*/ 1275874 h 1413124"/>
              <a:gd name="connsiteX6" fmla="*/ 729425 w 1512379"/>
              <a:gd name="connsiteY6" fmla="*/ 1211866 h 1413124"/>
              <a:gd name="connsiteX7" fmla="*/ 534638 w 1512379"/>
              <a:gd name="connsiteY7" fmla="*/ 1297400 h 1413124"/>
              <a:gd name="connsiteX8" fmla="*/ 312896 w 1512379"/>
              <a:gd name="connsiteY8" fmla="*/ 1177195 h 1413124"/>
              <a:gd name="connsiteX9" fmla="*/ 99060 w 1512379"/>
              <a:gd name="connsiteY9" fmla="*/ 1101185 h 1413124"/>
              <a:gd name="connsiteX10" fmla="*/ 96584 w 1512379"/>
              <a:gd name="connsiteY10" fmla="*/ 729615 h 1413124"/>
              <a:gd name="connsiteX11" fmla="*/ 0 w 1512379"/>
              <a:gd name="connsiteY11" fmla="*/ 525209 h 1413124"/>
              <a:gd name="connsiteX12" fmla="*/ 162592 w 1512379"/>
              <a:gd name="connsiteY12" fmla="*/ 280988 h 1413124"/>
              <a:gd name="connsiteX13" fmla="*/ 172498 w 1512379"/>
              <a:gd name="connsiteY13" fmla="*/ 223266 h 1413124"/>
              <a:gd name="connsiteX14" fmla="*/ 512921 w 1512379"/>
              <a:gd name="connsiteY14" fmla="*/ 32861 h 1413124"/>
              <a:gd name="connsiteX15" fmla="*/ 667417 w 1512379"/>
              <a:gd name="connsiteY15" fmla="*/ 145542 h 1413124"/>
              <a:gd name="connsiteX16" fmla="*/ 910685 w 1512379"/>
              <a:gd name="connsiteY16" fmla="*/ 0 h 1413124"/>
              <a:gd name="connsiteX17" fmla="*/ 1186434 w 1512379"/>
              <a:gd name="connsiteY17" fmla="*/ 275749 h 1413124"/>
              <a:gd name="connsiteX18" fmla="*/ 1186244 w 1512379"/>
              <a:gd name="connsiteY18" fmla="*/ 282797 h 1413124"/>
              <a:gd name="connsiteX19" fmla="*/ 1458373 w 1512379"/>
              <a:gd name="connsiteY19" fmla="*/ 428149 h 1413124"/>
              <a:gd name="connsiteX20" fmla="*/ 1429131 w 1512379"/>
              <a:gd name="connsiteY20" fmla="*/ 730663 h 1413124"/>
              <a:gd name="connsiteX21" fmla="*/ 1512380 w 1512379"/>
              <a:gd name="connsiteY21" fmla="*/ 923163 h 1413124"/>
              <a:gd name="connsiteX22" fmla="*/ 1247775 w 1512379"/>
              <a:gd name="connsiteY22" fmla="*/ 1187768 h 1413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512379" h="1413124">
                <a:moveTo>
                  <a:pt x="1247775" y="1187768"/>
                </a:moveTo>
                <a:cubicBezTo>
                  <a:pt x="1230821" y="1187768"/>
                  <a:pt x="1214247" y="1186148"/>
                  <a:pt x="1198150" y="1183100"/>
                </a:cubicBezTo>
                <a:cubicBezTo>
                  <a:pt x="1217771" y="1254919"/>
                  <a:pt x="1240155" y="1322927"/>
                  <a:pt x="1257300" y="1372172"/>
                </a:cubicBezTo>
                <a:cubicBezTo>
                  <a:pt x="1267778" y="1402080"/>
                  <a:pt x="1231392" y="1426274"/>
                  <a:pt x="1207770" y="1405128"/>
                </a:cubicBezTo>
                <a:cubicBezTo>
                  <a:pt x="1154526" y="1357217"/>
                  <a:pt x="1108615" y="1279684"/>
                  <a:pt x="1074896" y="1211294"/>
                </a:cubicBezTo>
                <a:cubicBezTo>
                  <a:pt x="1028605" y="1251585"/>
                  <a:pt x="968026" y="1275874"/>
                  <a:pt x="901827" y="1275874"/>
                </a:cubicBezTo>
                <a:cubicBezTo>
                  <a:pt x="835914" y="1275874"/>
                  <a:pt x="775621" y="1251776"/>
                  <a:pt x="729425" y="1211866"/>
                </a:cubicBezTo>
                <a:cubicBezTo>
                  <a:pt x="681133" y="1264444"/>
                  <a:pt x="611696" y="1297400"/>
                  <a:pt x="534638" y="1297400"/>
                </a:cubicBezTo>
                <a:cubicBezTo>
                  <a:pt x="441675" y="1297400"/>
                  <a:pt x="360045" y="1249585"/>
                  <a:pt x="312896" y="1177195"/>
                </a:cubicBezTo>
                <a:cubicBezTo>
                  <a:pt x="236601" y="1185005"/>
                  <a:pt x="157544" y="1159574"/>
                  <a:pt x="99060" y="1101185"/>
                </a:cubicBezTo>
                <a:cubicBezTo>
                  <a:pt x="-3334" y="998696"/>
                  <a:pt x="-4191" y="833152"/>
                  <a:pt x="96584" y="729615"/>
                </a:cubicBezTo>
                <a:cubicBezTo>
                  <a:pt x="37624" y="681133"/>
                  <a:pt x="0" y="607600"/>
                  <a:pt x="0" y="525209"/>
                </a:cubicBezTo>
                <a:cubicBezTo>
                  <a:pt x="0" y="415290"/>
                  <a:pt x="67056" y="320993"/>
                  <a:pt x="162592" y="280988"/>
                </a:cubicBezTo>
                <a:cubicBezTo>
                  <a:pt x="163830" y="261747"/>
                  <a:pt x="167069" y="242506"/>
                  <a:pt x="172498" y="223266"/>
                </a:cubicBezTo>
                <a:cubicBezTo>
                  <a:pt x="213932" y="76676"/>
                  <a:pt x="366332" y="-8573"/>
                  <a:pt x="512921" y="32861"/>
                </a:cubicBezTo>
                <a:cubicBezTo>
                  <a:pt x="578834" y="51530"/>
                  <a:pt x="632365" y="92583"/>
                  <a:pt x="667417" y="145542"/>
                </a:cubicBezTo>
                <a:cubicBezTo>
                  <a:pt x="713994" y="58865"/>
                  <a:pt x="805434" y="0"/>
                  <a:pt x="910685" y="0"/>
                </a:cubicBezTo>
                <a:cubicBezTo>
                  <a:pt x="1062990" y="0"/>
                  <a:pt x="1186434" y="123444"/>
                  <a:pt x="1186434" y="275749"/>
                </a:cubicBezTo>
                <a:cubicBezTo>
                  <a:pt x="1186434" y="278130"/>
                  <a:pt x="1186434" y="280511"/>
                  <a:pt x="1186244" y="282797"/>
                </a:cubicBezTo>
                <a:cubicBezTo>
                  <a:pt x="1294734" y="271653"/>
                  <a:pt x="1404176" y="325850"/>
                  <a:pt x="1458373" y="428149"/>
                </a:cubicBezTo>
                <a:cubicBezTo>
                  <a:pt x="1511618" y="528733"/>
                  <a:pt x="1496378" y="647414"/>
                  <a:pt x="1429131" y="730663"/>
                </a:cubicBezTo>
                <a:cubicBezTo>
                  <a:pt x="1480376" y="778669"/>
                  <a:pt x="1512380" y="847154"/>
                  <a:pt x="1512380" y="923163"/>
                </a:cubicBezTo>
                <a:cubicBezTo>
                  <a:pt x="1512380" y="1069372"/>
                  <a:pt x="1393984" y="1187768"/>
                  <a:pt x="1247775" y="1187768"/>
                </a:cubicBezTo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691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94A26EF-8D40-9066-DCAD-8B3C0517D9EF}"/>
              </a:ext>
            </a:extLst>
          </p:cNvPr>
          <p:cNvSpPr/>
          <p:nvPr/>
        </p:nvSpPr>
        <p:spPr>
          <a:xfrm>
            <a:off x="1092200" y="1257304"/>
            <a:ext cx="2459216" cy="1371596"/>
          </a:xfrm>
          <a:custGeom>
            <a:avLst/>
            <a:gdLst>
              <a:gd name="connsiteX0" fmla="*/ 424233 w 1534865"/>
              <a:gd name="connsiteY0" fmla="*/ 856051 h 856051"/>
              <a:gd name="connsiteX1" fmla="*/ 224398 w 1534865"/>
              <a:gd name="connsiteY1" fmla="*/ 640310 h 856051"/>
              <a:gd name="connsiteX2" fmla="*/ 280977 w 1534865"/>
              <a:gd name="connsiteY2" fmla="*/ 606496 h 856051"/>
              <a:gd name="connsiteX3" fmla="*/ 101621 w 1534865"/>
              <a:gd name="connsiteY3" fmla="*/ 510865 h 856051"/>
              <a:gd name="connsiteX4" fmla="*/ 112765 w 1534865"/>
              <a:gd name="connsiteY4" fmla="*/ 513056 h 856051"/>
              <a:gd name="connsiteX5" fmla="*/ 25040 w 1534865"/>
              <a:gd name="connsiteY5" fmla="*/ 425331 h 856051"/>
              <a:gd name="connsiteX6" fmla="*/ 5133 w 1534865"/>
              <a:gd name="connsiteY6" fmla="*/ 294933 h 856051"/>
              <a:gd name="connsiteX7" fmla="*/ 80761 w 1534865"/>
              <a:gd name="connsiteY7" fmla="*/ 172632 h 856051"/>
              <a:gd name="connsiteX8" fmla="*/ 223732 w 1534865"/>
              <a:gd name="connsiteY8" fmla="*/ 82716 h 856051"/>
              <a:gd name="connsiteX9" fmla="*/ 403278 w 1534865"/>
              <a:gd name="connsiteY9" fmla="*/ 27852 h 856051"/>
              <a:gd name="connsiteX10" fmla="*/ 791707 w 1534865"/>
              <a:gd name="connsiteY10" fmla="*/ 420 h 856051"/>
              <a:gd name="connsiteX11" fmla="*/ 1161468 w 1534865"/>
              <a:gd name="connsiteY11" fmla="*/ 37377 h 856051"/>
              <a:gd name="connsiteX12" fmla="*/ 1330346 w 1534865"/>
              <a:gd name="connsiteY12" fmla="*/ 94051 h 856051"/>
              <a:gd name="connsiteX13" fmla="*/ 1463125 w 1534865"/>
              <a:gd name="connsiteY13" fmla="*/ 183015 h 856051"/>
              <a:gd name="connsiteX14" fmla="*/ 1531133 w 1534865"/>
              <a:gd name="connsiteY14" fmla="*/ 301315 h 856051"/>
              <a:gd name="connsiteX15" fmla="*/ 1508654 w 1534865"/>
              <a:gd name="connsiteY15" fmla="*/ 425997 h 856051"/>
              <a:gd name="connsiteX16" fmla="*/ 1346443 w 1534865"/>
              <a:gd name="connsiteY16" fmla="*/ 546108 h 856051"/>
              <a:gd name="connsiteX17" fmla="*/ 1113462 w 1534865"/>
              <a:gd name="connsiteY17" fmla="*/ 606591 h 856051"/>
              <a:gd name="connsiteX18" fmla="*/ 480811 w 1534865"/>
              <a:gd name="connsiteY18" fmla="*/ 624689 h 856051"/>
              <a:gd name="connsiteX19" fmla="*/ 525388 w 1534865"/>
              <a:gd name="connsiteY19" fmla="*/ 674314 h 856051"/>
              <a:gd name="connsiteX20" fmla="*/ 382228 w 1534865"/>
              <a:gd name="connsiteY20" fmla="*/ 674314 h 856051"/>
              <a:gd name="connsiteX21" fmla="*/ 424233 w 1534865"/>
              <a:gd name="connsiteY21" fmla="*/ 856051 h 856051"/>
              <a:gd name="connsiteX22" fmla="*/ 252783 w 1534865"/>
              <a:gd name="connsiteY22" fmla="*/ 643072 h 856051"/>
              <a:gd name="connsiteX23" fmla="*/ 386228 w 1534865"/>
              <a:gd name="connsiteY23" fmla="*/ 787185 h 856051"/>
              <a:gd name="connsiteX24" fmla="*/ 356986 w 1534865"/>
              <a:gd name="connsiteY24" fmla="*/ 659646 h 856051"/>
              <a:gd name="connsiteX25" fmla="*/ 486907 w 1534865"/>
              <a:gd name="connsiteY25" fmla="*/ 659646 h 856051"/>
              <a:gd name="connsiteX26" fmla="*/ 440711 w 1534865"/>
              <a:gd name="connsiteY26" fmla="*/ 608210 h 856051"/>
              <a:gd name="connsiteX27" fmla="*/ 461666 w 1534865"/>
              <a:gd name="connsiteY27" fmla="*/ 609163 h 856051"/>
              <a:gd name="connsiteX28" fmla="*/ 1108985 w 1534865"/>
              <a:gd name="connsiteY28" fmla="*/ 592304 h 856051"/>
              <a:gd name="connsiteX29" fmla="*/ 1488652 w 1534865"/>
              <a:gd name="connsiteY29" fmla="*/ 420282 h 856051"/>
              <a:gd name="connsiteX30" fmla="*/ 1445027 w 1534865"/>
              <a:gd name="connsiteY30" fmla="*/ 191206 h 856051"/>
              <a:gd name="connsiteX31" fmla="*/ 1154420 w 1534865"/>
              <a:gd name="connsiteY31" fmla="*/ 51284 h 856051"/>
              <a:gd name="connsiteX32" fmla="*/ 791326 w 1534865"/>
              <a:gd name="connsiteY32" fmla="*/ 15184 h 856051"/>
              <a:gd name="connsiteX33" fmla="*/ 409660 w 1534865"/>
              <a:gd name="connsiteY33" fmla="*/ 41949 h 856051"/>
              <a:gd name="connsiteX34" fmla="*/ 98668 w 1534865"/>
              <a:gd name="connsiteY34" fmla="*/ 181205 h 856051"/>
              <a:gd name="connsiteX35" fmla="*/ 45423 w 1534865"/>
              <a:gd name="connsiteY35" fmla="*/ 419901 h 856051"/>
              <a:gd name="connsiteX36" fmla="*/ 159057 w 1534865"/>
              <a:gd name="connsiteY36" fmla="*/ 522771 h 856051"/>
              <a:gd name="connsiteX37" fmla="*/ 160485 w 1534865"/>
              <a:gd name="connsiteY37" fmla="*/ 523629 h 856051"/>
              <a:gd name="connsiteX38" fmla="*/ 314886 w 1534865"/>
              <a:gd name="connsiteY38" fmla="*/ 605925 h 856051"/>
              <a:gd name="connsiteX39" fmla="*/ 252783 w 1534865"/>
              <a:gd name="connsiteY39" fmla="*/ 643072 h 856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4865" h="856051">
                <a:moveTo>
                  <a:pt x="424233" y="856051"/>
                </a:moveTo>
                <a:lnTo>
                  <a:pt x="224398" y="640310"/>
                </a:lnTo>
                <a:lnTo>
                  <a:pt x="280977" y="606496"/>
                </a:lnTo>
                <a:lnTo>
                  <a:pt x="101621" y="510865"/>
                </a:lnTo>
                <a:lnTo>
                  <a:pt x="112765" y="513056"/>
                </a:lnTo>
                <a:cubicBezTo>
                  <a:pt x="73332" y="485338"/>
                  <a:pt x="43328" y="455430"/>
                  <a:pt x="25040" y="425331"/>
                </a:cubicBezTo>
                <a:cubicBezTo>
                  <a:pt x="942" y="385707"/>
                  <a:pt x="-5916" y="340653"/>
                  <a:pt x="5133" y="294933"/>
                </a:cubicBezTo>
                <a:cubicBezTo>
                  <a:pt x="15705" y="251309"/>
                  <a:pt x="41804" y="209018"/>
                  <a:pt x="80761" y="172632"/>
                </a:cubicBezTo>
                <a:cubicBezTo>
                  <a:pt x="117623" y="138152"/>
                  <a:pt x="165724" y="107958"/>
                  <a:pt x="223732" y="82716"/>
                </a:cubicBezTo>
                <a:cubicBezTo>
                  <a:pt x="277167" y="59475"/>
                  <a:pt x="337555" y="40997"/>
                  <a:pt x="403278" y="27852"/>
                </a:cubicBezTo>
                <a:cubicBezTo>
                  <a:pt x="510720" y="6326"/>
                  <a:pt x="630545" y="-2056"/>
                  <a:pt x="791707" y="420"/>
                </a:cubicBezTo>
                <a:cubicBezTo>
                  <a:pt x="895816" y="2040"/>
                  <a:pt x="1031832" y="7755"/>
                  <a:pt x="1161468" y="37377"/>
                </a:cubicBezTo>
                <a:cubicBezTo>
                  <a:pt x="1223571" y="51569"/>
                  <a:pt x="1280435" y="70619"/>
                  <a:pt x="1330346" y="94051"/>
                </a:cubicBezTo>
                <a:cubicBezTo>
                  <a:pt x="1384639" y="119483"/>
                  <a:pt x="1429311" y="149391"/>
                  <a:pt x="1463125" y="183015"/>
                </a:cubicBezTo>
                <a:cubicBezTo>
                  <a:pt x="1498939" y="218543"/>
                  <a:pt x="1522465" y="259405"/>
                  <a:pt x="1531133" y="301315"/>
                </a:cubicBezTo>
                <a:cubicBezTo>
                  <a:pt x="1540277" y="345225"/>
                  <a:pt x="1532562" y="388374"/>
                  <a:pt x="1508654" y="425997"/>
                </a:cubicBezTo>
                <a:cubicBezTo>
                  <a:pt x="1478555" y="473527"/>
                  <a:pt x="1423977" y="514008"/>
                  <a:pt x="1346443" y="546108"/>
                </a:cubicBezTo>
                <a:cubicBezTo>
                  <a:pt x="1281864" y="572873"/>
                  <a:pt x="1203473" y="593256"/>
                  <a:pt x="1113462" y="606591"/>
                </a:cubicBezTo>
                <a:cubicBezTo>
                  <a:pt x="901150" y="638119"/>
                  <a:pt x="684932" y="633357"/>
                  <a:pt x="480811" y="624689"/>
                </a:cubicBezTo>
                <a:lnTo>
                  <a:pt x="525388" y="674314"/>
                </a:lnTo>
                <a:lnTo>
                  <a:pt x="382228" y="674314"/>
                </a:lnTo>
                <a:lnTo>
                  <a:pt x="424233" y="856051"/>
                </a:lnTo>
                <a:close/>
                <a:moveTo>
                  <a:pt x="252783" y="643072"/>
                </a:moveTo>
                <a:lnTo>
                  <a:pt x="386228" y="787185"/>
                </a:lnTo>
                <a:lnTo>
                  <a:pt x="356986" y="659646"/>
                </a:lnTo>
                <a:lnTo>
                  <a:pt x="486907" y="659646"/>
                </a:lnTo>
                <a:lnTo>
                  <a:pt x="440711" y="608210"/>
                </a:lnTo>
                <a:lnTo>
                  <a:pt x="461666" y="609163"/>
                </a:lnTo>
                <a:cubicBezTo>
                  <a:pt x="670359" y="618307"/>
                  <a:pt x="892196" y="624498"/>
                  <a:pt x="1108985" y="592304"/>
                </a:cubicBezTo>
                <a:cubicBezTo>
                  <a:pt x="1220618" y="575730"/>
                  <a:pt x="1418452" y="531344"/>
                  <a:pt x="1488652" y="420282"/>
                </a:cubicBezTo>
                <a:cubicBezTo>
                  <a:pt x="1533228" y="349893"/>
                  <a:pt x="1516464" y="262072"/>
                  <a:pt x="1445027" y="191206"/>
                </a:cubicBezTo>
                <a:cubicBezTo>
                  <a:pt x="1382924" y="129675"/>
                  <a:pt x="1279768" y="79954"/>
                  <a:pt x="1154420" y="51284"/>
                </a:cubicBezTo>
                <a:cubicBezTo>
                  <a:pt x="1027737" y="22328"/>
                  <a:pt x="893815" y="16708"/>
                  <a:pt x="791326" y="15184"/>
                </a:cubicBezTo>
                <a:cubicBezTo>
                  <a:pt x="632449" y="12708"/>
                  <a:pt x="514816" y="20994"/>
                  <a:pt x="409660" y="41949"/>
                </a:cubicBezTo>
                <a:cubicBezTo>
                  <a:pt x="276881" y="68524"/>
                  <a:pt x="166391" y="117959"/>
                  <a:pt x="98668" y="181205"/>
                </a:cubicBezTo>
                <a:cubicBezTo>
                  <a:pt x="21801" y="252928"/>
                  <a:pt x="942" y="346654"/>
                  <a:pt x="45423" y="419901"/>
                </a:cubicBezTo>
                <a:cubicBezTo>
                  <a:pt x="67045" y="455430"/>
                  <a:pt x="106288" y="491053"/>
                  <a:pt x="159057" y="522771"/>
                </a:cubicBezTo>
                <a:lnTo>
                  <a:pt x="160485" y="523629"/>
                </a:lnTo>
                <a:lnTo>
                  <a:pt x="314886" y="605925"/>
                </a:lnTo>
                <a:lnTo>
                  <a:pt x="252783" y="643072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025C00-D6C1-BA09-6CCD-EF412E61E072}"/>
              </a:ext>
            </a:extLst>
          </p:cNvPr>
          <p:cNvSpPr/>
          <p:nvPr/>
        </p:nvSpPr>
        <p:spPr>
          <a:xfrm>
            <a:off x="4866392" y="952134"/>
            <a:ext cx="2459216" cy="2048339"/>
          </a:xfrm>
          <a:custGeom>
            <a:avLst/>
            <a:gdLst>
              <a:gd name="connsiteX0" fmla="*/ 176121 w 1323951"/>
              <a:gd name="connsiteY0" fmla="*/ 41380 h 1102750"/>
              <a:gd name="connsiteX1" fmla="*/ 272799 w 1323951"/>
              <a:gd name="connsiteY1" fmla="*/ 12995 h 1102750"/>
              <a:gd name="connsiteX2" fmla="*/ 1117572 w 1323951"/>
              <a:gd name="connsiteY2" fmla="*/ 247977 h 1102750"/>
              <a:gd name="connsiteX3" fmla="*/ 1021179 w 1323951"/>
              <a:gd name="connsiteY3" fmla="*/ 970163 h 1102750"/>
              <a:gd name="connsiteX4" fmla="*/ 1152338 w 1323951"/>
              <a:gd name="connsiteY4" fmla="*/ 1102751 h 1102750"/>
              <a:gd name="connsiteX5" fmla="*/ 667325 w 1323951"/>
              <a:gd name="connsiteY5" fmla="*/ 953113 h 1102750"/>
              <a:gd name="connsiteX6" fmla="*/ 1528 w 1323951"/>
              <a:gd name="connsiteY6" fmla="*/ 280743 h 1102750"/>
              <a:gd name="connsiteX7" fmla="*/ 176121 w 1323951"/>
              <a:gd name="connsiteY7" fmla="*/ 41380 h 110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3951" h="1102750">
                <a:moveTo>
                  <a:pt x="176121" y="41380"/>
                </a:moveTo>
                <a:cubicBezTo>
                  <a:pt x="204696" y="28902"/>
                  <a:pt x="236890" y="19282"/>
                  <a:pt x="272799" y="12995"/>
                </a:cubicBezTo>
                <a:cubicBezTo>
                  <a:pt x="556168" y="-36058"/>
                  <a:pt x="904212" y="56239"/>
                  <a:pt x="1117572" y="247977"/>
                </a:cubicBezTo>
                <a:cubicBezTo>
                  <a:pt x="1403226" y="504580"/>
                  <a:pt x="1411513" y="879199"/>
                  <a:pt x="1021179" y="970163"/>
                </a:cubicBezTo>
                <a:cubicBezTo>
                  <a:pt x="1066994" y="1012930"/>
                  <a:pt x="1152338" y="1102751"/>
                  <a:pt x="1152338" y="1102751"/>
                </a:cubicBezTo>
                <a:cubicBezTo>
                  <a:pt x="1152338" y="1102751"/>
                  <a:pt x="763242" y="982736"/>
                  <a:pt x="667325" y="953113"/>
                </a:cubicBezTo>
                <a:cubicBezTo>
                  <a:pt x="287278" y="835765"/>
                  <a:pt x="-24571" y="562683"/>
                  <a:pt x="1528" y="280743"/>
                </a:cubicBezTo>
                <a:cubicBezTo>
                  <a:pt x="10957" y="178635"/>
                  <a:pt x="67155" y="89100"/>
                  <a:pt x="176121" y="41380"/>
                </a:cubicBezTo>
                <a:close/>
              </a:path>
            </a:pathLst>
          </a:custGeom>
          <a:noFill/>
          <a:ln w="85725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777DA33-5A09-543E-BD36-62D907E6DE98}"/>
              </a:ext>
            </a:extLst>
          </p:cNvPr>
          <p:cNvSpPr/>
          <p:nvPr/>
        </p:nvSpPr>
        <p:spPr>
          <a:xfrm>
            <a:off x="8925955" y="952134"/>
            <a:ext cx="2173845" cy="1544305"/>
          </a:xfrm>
          <a:custGeom>
            <a:avLst/>
            <a:gdLst>
              <a:gd name="connsiteX0" fmla="*/ 1018349 w 1170318"/>
              <a:gd name="connsiteY0" fmla="*/ 76446 h 831397"/>
              <a:gd name="connsiteX1" fmla="*/ 933482 w 1170318"/>
              <a:gd name="connsiteY1" fmla="*/ 40728 h 831397"/>
              <a:gd name="connsiteX2" fmla="*/ 186435 w 1170318"/>
              <a:gd name="connsiteY2" fmla="*/ 128262 h 831397"/>
              <a:gd name="connsiteX3" fmla="*/ 263017 w 1170318"/>
              <a:gd name="connsiteY3" fmla="*/ 738243 h 831397"/>
              <a:gd name="connsiteX4" fmla="*/ 145954 w 1170318"/>
              <a:gd name="connsiteY4" fmla="*/ 831398 h 831397"/>
              <a:gd name="connsiteX5" fmla="*/ 575056 w 1170318"/>
              <a:gd name="connsiteY5" fmla="*/ 768914 h 831397"/>
              <a:gd name="connsiteX6" fmla="*/ 1169321 w 1170318"/>
              <a:gd name="connsiteY6" fmla="*/ 296664 h 831397"/>
              <a:gd name="connsiteX7" fmla="*/ 1018349 w 1170318"/>
              <a:gd name="connsiteY7" fmla="*/ 76446 h 83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0318" h="831397">
                <a:moveTo>
                  <a:pt x="1018349" y="76446"/>
                </a:moveTo>
                <a:cubicBezTo>
                  <a:pt x="993298" y="62445"/>
                  <a:pt x="965104" y="50443"/>
                  <a:pt x="933482" y="40728"/>
                </a:cubicBezTo>
                <a:cubicBezTo>
                  <a:pt x="684403" y="-35758"/>
                  <a:pt x="376745" y="-3373"/>
                  <a:pt x="186435" y="128262"/>
                </a:cubicBezTo>
                <a:cubicBezTo>
                  <a:pt x="-68168" y="304475"/>
                  <a:pt x="-79883" y="613466"/>
                  <a:pt x="263017" y="738243"/>
                </a:cubicBezTo>
                <a:cubicBezTo>
                  <a:pt x="222154" y="767866"/>
                  <a:pt x="145954" y="831398"/>
                  <a:pt x="145954" y="831398"/>
                </a:cubicBezTo>
                <a:cubicBezTo>
                  <a:pt x="145954" y="831398"/>
                  <a:pt x="490092" y="781296"/>
                  <a:pt x="575056" y="768914"/>
                </a:cubicBezTo>
                <a:cubicBezTo>
                  <a:pt x="911288" y="719955"/>
                  <a:pt x="1189132" y="533361"/>
                  <a:pt x="1169321" y="296664"/>
                </a:cubicBezTo>
                <a:cubicBezTo>
                  <a:pt x="1162271" y="210939"/>
                  <a:pt x="1113789" y="129691"/>
                  <a:pt x="1018349" y="76446"/>
                </a:cubicBezTo>
                <a:close/>
              </a:path>
            </a:pathLst>
          </a:custGeom>
          <a:noFill/>
          <a:ln w="85725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CF5DDF5-A3BA-06E2-F87D-63C386BA0E29}"/>
              </a:ext>
            </a:extLst>
          </p:cNvPr>
          <p:cNvSpPr/>
          <p:nvPr/>
        </p:nvSpPr>
        <p:spPr>
          <a:xfrm>
            <a:off x="935926" y="3864100"/>
            <a:ext cx="2459216" cy="1857656"/>
          </a:xfrm>
          <a:custGeom>
            <a:avLst/>
            <a:gdLst>
              <a:gd name="connsiteX0" fmla="*/ 1520190 w 1524676"/>
              <a:gd name="connsiteY0" fmla="*/ 1130618 h 1151718"/>
              <a:gd name="connsiteX1" fmla="*/ 1505426 w 1524676"/>
              <a:gd name="connsiteY1" fmla="*/ 1108424 h 1151718"/>
              <a:gd name="connsiteX2" fmla="*/ 1441228 w 1524676"/>
              <a:gd name="connsiteY2" fmla="*/ 1021937 h 1151718"/>
              <a:gd name="connsiteX3" fmla="*/ 1333309 w 1524676"/>
              <a:gd name="connsiteY3" fmla="*/ 881539 h 1151718"/>
              <a:gd name="connsiteX4" fmla="*/ 1303115 w 1524676"/>
              <a:gd name="connsiteY4" fmla="*/ 842677 h 1151718"/>
              <a:gd name="connsiteX5" fmla="*/ 1379982 w 1524676"/>
              <a:gd name="connsiteY5" fmla="*/ 778097 h 1151718"/>
              <a:gd name="connsiteX6" fmla="*/ 1442085 w 1524676"/>
              <a:gd name="connsiteY6" fmla="*/ 697992 h 1151718"/>
              <a:gd name="connsiteX7" fmla="*/ 1480566 w 1524676"/>
              <a:gd name="connsiteY7" fmla="*/ 600075 h 1151718"/>
              <a:gd name="connsiteX8" fmla="*/ 1485614 w 1524676"/>
              <a:gd name="connsiteY8" fmla="*/ 563975 h 1151718"/>
              <a:gd name="connsiteX9" fmla="*/ 1523714 w 1524676"/>
              <a:gd name="connsiteY9" fmla="*/ 425577 h 1151718"/>
              <a:gd name="connsiteX10" fmla="*/ 1438370 w 1524676"/>
              <a:gd name="connsiteY10" fmla="*/ 244602 h 1151718"/>
              <a:gd name="connsiteX11" fmla="*/ 1205389 w 1524676"/>
              <a:gd name="connsiteY11" fmla="*/ 78581 h 1151718"/>
              <a:gd name="connsiteX12" fmla="*/ 848677 w 1524676"/>
              <a:gd name="connsiteY12" fmla="*/ 0 h 1151718"/>
              <a:gd name="connsiteX13" fmla="*/ 477202 w 1524676"/>
              <a:gd name="connsiteY13" fmla="*/ 93916 h 1151718"/>
              <a:gd name="connsiteX14" fmla="*/ 456724 w 1524676"/>
              <a:gd name="connsiteY14" fmla="*/ 98869 h 1151718"/>
              <a:gd name="connsiteX15" fmla="*/ 448627 w 1524676"/>
              <a:gd name="connsiteY15" fmla="*/ 100965 h 1151718"/>
              <a:gd name="connsiteX16" fmla="*/ 426815 w 1524676"/>
              <a:gd name="connsiteY16" fmla="*/ 106870 h 1151718"/>
              <a:gd name="connsiteX17" fmla="*/ 417195 w 1524676"/>
              <a:gd name="connsiteY17" fmla="*/ 109633 h 1151718"/>
              <a:gd name="connsiteX18" fmla="*/ 409861 w 1524676"/>
              <a:gd name="connsiteY18" fmla="*/ 111728 h 1151718"/>
              <a:gd name="connsiteX19" fmla="*/ 395478 w 1524676"/>
              <a:gd name="connsiteY19" fmla="*/ 116300 h 1151718"/>
              <a:gd name="connsiteX20" fmla="*/ 388048 w 1524676"/>
              <a:gd name="connsiteY20" fmla="*/ 118681 h 1151718"/>
              <a:gd name="connsiteX21" fmla="*/ 359664 w 1524676"/>
              <a:gd name="connsiteY21" fmla="*/ 128588 h 1151718"/>
              <a:gd name="connsiteX22" fmla="*/ 355187 w 1524676"/>
              <a:gd name="connsiteY22" fmla="*/ 130302 h 1151718"/>
              <a:gd name="connsiteX23" fmla="*/ 332041 w 1524676"/>
              <a:gd name="connsiteY23" fmla="*/ 139351 h 1151718"/>
              <a:gd name="connsiteX24" fmla="*/ 322993 w 1524676"/>
              <a:gd name="connsiteY24" fmla="*/ 143161 h 1151718"/>
              <a:gd name="connsiteX25" fmla="*/ 312610 w 1524676"/>
              <a:gd name="connsiteY25" fmla="*/ 147542 h 1151718"/>
              <a:gd name="connsiteX26" fmla="*/ 304514 w 1524676"/>
              <a:gd name="connsiteY26" fmla="*/ 151257 h 1151718"/>
              <a:gd name="connsiteX27" fmla="*/ 295370 w 1524676"/>
              <a:gd name="connsiteY27" fmla="*/ 155353 h 1151718"/>
              <a:gd name="connsiteX28" fmla="*/ 276701 w 1524676"/>
              <a:gd name="connsiteY28" fmla="*/ 164306 h 1151718"/>
              <a:gd name="connsiteX29" fmla="*/ 268986 w 1524676"/>
              <a:gd name="connsiteY29" fmla="*/ 168116 h 1151718"/>
              <a:gd name="connsiteX30" fmla="*/ 243649 w 1524676"/>
              <a:gd name="connsiteY30" fmla="*/ 181546 h 1151718"/>
              <a:gd name="connsiteX31" fmla="*/ 243459 w 1524676"/>
              <a:gd name="connsiteY31" fmla="*/ 181642 h 1151718"/>
              <a:gd name="connsiteX32" fmla="*/ 220980 w 1524676"/>
              <a:gd name="connsiteY32" fmla="*/ 194691 h 1151718"/>
              <a:gd name="connsiteX33" fmla="*/ 218694 w 1524676"/>
              <a:gd name="connsiteY33" fmla="*/ 196120 h 1151718"/>
              <a:gd name="connsiteX34" fmla="*/ 217075 w 1524676"/>
              <a:gd name="connsiteY34" fmla="*/ 197072 h 1151718"/>
              <a:gd name="connsiteX35" fmla="*/ 212217 w 1524676"/>
              <a:gd name="connsiteY35" fmla="*/ 200215 h 1151718"/>
              <a:gd name="connsiteX36" fmla="*/ 194786 w 1524676"/>
              <a:gd name="connsiteY36" fmla="*/ 211455 h 1151718"/>
              <a:gd name="connsiteX37" fmla="*/ 186880 w 1524676"/>
              <a:gd name="connsiteY37" fmla="*/ 216884 h 1151718"/>
              <a:gd name="connsiteX38" fmla="*/ 172117 w 1524676"/>
              <a:gd name="connsiteY38" fmla="*/ 227457 h 1151718"/>
              <a:gd name="connsiteX39" fmla="*/ 163639 w 1524676"/>
              <a:gd name="connsiteY39" fmla="*/ 233839 h 1151718"/>
              <a:gd name="connsiteX40" fmla="*/ 150685 w 1524676"/>
              <a:gd name="connsiteY40" fmla="*/ 244030 h 1151718"/>
              <a:gd name="connsiteX41" fmla="*/ 141922 w 1524676"/>
              <a:gd name="connsiteY41" fmla="*/ 251174 h 1151718"/>
              <a:gd name="connsiteX42" fmla="*/ 137922 w 1524676"/>
              <a:gd name="connsiteY42" fmla="*/ 254413 h 1151718"/>
              <a:gd name="connsiteX43" fmla="*/ 129826 w 1524676"/>
              <a:gd name="connsiteY43" fmla="*/ 261651 h 1151718"/>
              <a:gd name="connsiteX44" fmla="*/ 122015 w 1524676"/>
              <a:gd name="connsiteY44" fmla="*/ 268700 h 1151718"/>
              <a:gd name="connsiteX45" fmla="*/ 110490 w 1524676"/>
              <a:gd name="connsiteY45" fmla="*/ 279844 h 1151718"/>
              <a:gd name="connsiteX46" fmla="*/ 103251 w 1524676"/>
              <a:gd name="connsiteY46" fmla="*/ 286988 h 1151718"/>
              <a:gd name="connsiteX47" fmla="*/ 92964 w 1524676"/>
              <a:gd name="connsiteY47" fmla="*/ 298228 h 1151718"/>
              <a:gd name="connsiteX48" fmla="*/ 85725 w 1524676"/>
              <a:gd name="connsiteY48" fmla="*/ 306229 h 1151718"/>
              <a:gd name="connsiteX49" fmla="*/ 77343 w 1524676"/>
              <a:gd name="connsiteY49" fmla="*/ 316420 h 1151718"/>
              <a:gd name="connsiteX50" fmla="*/ 69532 w 1524676"/>
              <a:gd name="connsiteY50" fmla="*/ 326231 h 1151718"/>
              <a:gd name="connsiteX51" fmla="*/ 68294 w 1524676"/>
              <a:gd name="connsiteY51" fmla="*/ 327755 h 1151718"/>
              <a:gd name="connsiteX52" fmla="*/ 57150 w 1524676"/>
              <a:gd name="connsiteY52" fmla="*/ 343471 h 1151718"/>
              <a:gd name="connsiteX53" fmla="*/ 55340 w 1524676"/>
              <a:gd name="connsiteY53" fmla="*/ 346138 h 1151718"/>
              <a:gd name="connsiteX54" fmla="*/ 44101 w 1524676"/>
              <a:gd name="connsiteY54" fmla="*/ 364141 h 1151718"/>
              <a:gd name="connsiteX55" fmla="*/ 42291 w 1524676"/>
              <a:gd name="connsiteY55" fmla="*/ 367189 h 1151718"/>
              <a:gd name="connsiteX56" fmla="*/ 32480 w 1524676"/>
              <a:gd name="connsiteY56" fmla="*/ 385476 h 1151718"/>
              <a:gd name="connsiteX57" fmla="*/ 30956 w 1524676"/>
              <a:gd name="connsiteY57" fmla="*/ 388620 h 1151718"/>
              <a:gd name="connsiteX58" fmla="*/ 22479 w 1524676"/>
              <a:gd name="connsiteY58" fmla="*/ 407575 h 1151718"/>
              <a:gd name="connsiteX59" fmla="*/ 21431 w 1524676"/>
              <a:gd name="connsiteY59" fmla="*/ 410242 h 1151718"/>
              <a:gd name="connsiteX60" fmla="*/ 18383 w 1524676"/>
              <a:gd name="connsiteY60" fmla="*/ 418147 h 1151718"/>
              <a:gd name="connsiteX61" fmla="*/ 14859 w 1524676"/>
              <a:gd name="connsiteY61" fmla="*/ 428625 h 1151718"/>
              <a:gd name="connsiteX62" fmla="*/ 14097 w 1524676"/>
              <a:gd name="connsiteY62" fmla="*/ 431006 h 1151718"/>
              <a:gd name="connsiteX63" fmla="*/ 9049 w 1524676"/>
              <a:gd name="connsiteY63" fmla="*/ 449104 h 1151718"/>
              <a:gd name="connsiteX64" fmla="*/ 7525 w 1524676"/>
              <a:gd name="connsiteY64" fmla="*/ 455295 h 1151718"/>
              <a:gd name="connsiteX65" fmla="*/ 4096 w 1524676"/>
              <a:gd name="connsiteY65" fmla="*/ 472535 h 1151718"/>
              <a:gd name="connsiteX66" fmla="*/ 3143 w 1524676"/>
              <a:gd name="connsiteY66" fmla="*/ 479107 h 1151718"/>
              <a:gd name="connsiteX67" fmla="*/ 1238 w 1524676"/>
              <a:gd name="connsiteY67" fmla="*/ 494824 h 1151718"/>
              <a:gd name="connsiteX68" fmla="*/ 857 w 1524676"/>
              <a:gd name="connsiteY68" fmla="*/ 499396 h 1151718"/>
              <a:gd name="connsiteX69" fmla="*/ 95 w 1524676"/>
              <a:gd name="connsiteY69" fmla="*/ 517684 h 1151718"/>
              <a:gd name="connsiteX70" fmla="*/ 0 w 1524676"/>
              <a:gd name="connsiteY70" fmla="*/ 520636 h 1151718"/>
              <a:gd name="connsiteX71" fmla="*/ 95 w 1524676"/>
              <a:gd name="connsiteY71" fmla="*/ 522827 h 1151718"/>
              <a:gd name="connsiteX72" fmla="*/ 95 w 1524676"/>
              <a:gd name="connsiteY72" fmla="*/ 525780 h 1151718"/>
              <a:gd name="connsiteX73" fmla="*/ 857 w 1524676"/>
              <a:gd name="connsiteY73" fmla="*/ 541401 h 1151718"/>
              <a:gd name="connsiteX74" fmla="*/ 1429 w 1524676"/>
              <a:gd name="connsiteY74" fmla="*/ 547402 h 1151718"/>
              <a:gd name="connsiteX75" fmla="*/ 3143 w 1524676"/>
              <a:gd name="connsiteY75" fmla="*/ 562261 h 1151718"/>
              <a:gd name="connsiteX76" fmla="*/ 4286 w 1524676"/>
              <a:gd name="connsiteY76" fmla="*/ 569785 h 1151718"/>
              <a:gd name="connsiteX77" fmla="*/ 7239 w 1524676"/>
              <a:gd name="connsiteY77" fmla="*/ 584740 h 1151718"/>
              <a:gd name="connsiteX78" fmla="*/ 8763 w 1524676"/>
              <a:gd name="connsiteY78" fmla="*/ 591407 h 1151718"/>
              <a:gd name="connsiteX79" fmla="*/ 13621 w 1524676"/>
              <a:gd name="connsiteY79" fmla="*/ 608743 h 1151718"/>
              <a:gd name="connsiteX80" fmla="*/ 15240 w 1524676"/>
              <a:gd name="connsiteY80" fmla="*/ 613696 h 1151718"/>
              <a:gd name="connsiteX81" fmla="*/ 21907 w 1524676"/>
              <a:gd name="connsiteY81" fmla="*/ 632079 h 1151718"/>
              <a:gd name="connsiteX82" fmla="*/ 21907 w 1524676"/>
              <a:gd name="connsiteY82" fmla="*/ 632174 h 1151718"/>
              <a:gd name="connsiteX83" fmla="*/ 32290 w 1524676"/>
              <a:gd name="connsiteY83" fmla="*/ 655225 h 1151718"/>
              <a:gd name="connsiteX84" fmla="*/ 35623 w 1524676"/>
              <a:gd name="connsiteY84" fmla="*/ 661416 h 1151718"/>
              <a:gd name="connsiteX85" fmla="*/ 44196 w 1524676"/>
              <a:gd name="connsiteY85" fmla="*/ 677132 h 1151718"/>
              <a:gd name="connsiteX86" fmla="*/ 49435 w 1524676"/>
              <a:gd name="connsiteY86" fmla="*/ 685514 h 1151718"/>
              <a:gd name="connsiteX87" fmla="*/ 57817 w 1524676"/>
              <a:gd name="connsiteY87" fmla="*/ 698563 h 1151718"/>
              <a:gd name="connsiteX88" fmla="*/ 62674 w 1524676"/>
              <a:gd name="connsiteY88" fmla="*/ 705231 h 1151718"/>
              <a:gd name="connsiteX89" fmla="*/ 74009 w 1524676"/>
              <a:gd name="connsiteY89" fmla="*/ 720471 h 1151718"/>
              <a:gd name="connsiteX90" fmla="*/ 74295 w 1524676"/>
              <a:gd name="connsiteY90" fmla="*/ 720852 h 1151718"/>
              <a:gd name="connsiteX91" fmla="*/ 76295 w 1524676"/>
              <a:gd name="connsiteY91" fmla="*/ 723233 h 1151718"/>
              <a:gd name="connsiteX92" fmla="*/ 88106 w 1524676"/>
              <a:gd name="connsiteY92" fmla="*/ 737521 h 1151718"/>
              <a:gd name="connsiteX93" fmla="*/ 145161 w 1524676"/>
              <a:gd name="connsiteY93" fmla="*/ 797337 h 1151718"/>
              <a:gd name="connsiteX94" fmla="*/ 226885 w 1524676"/>
              <a:gd name="connsiteY94" fmla="*/ 859250 h 1151718"/>
              <a:gd name="connsiteX95" fmla="*/ 317373 w 1524676"/>
              <a:gd name="connsiteY95" fmla="*/ 908018 h 1151718"/>
              <a:gd name="connsiteX96" fmla="*/ 413861 w 1524676"/>
              <a:gd name="connsiteY96" fmla="*/ 945261 h 1151718"/>
              <a:gd name="connsiteX97" fmla="*/ 514350 w 1524676"/>
              <a:gd name="connsiteY97" fmla="*/ 971835 h 1151718"/>
              <a:gd name="connsiteX98" fmla="*/ 617791 w 1524676"/>
              <a:gd name="connsiteY98" fmla="*/ 988504 h 1151718"/>
              <a:gd name="connsiteX99" fmla="*/ 722947 w 1524676"/>
              <a:gd name="connsiteY99" fmla="*/ 995743 h 1151718"/>
              <a:gd name="connsiteX100" fmla="*/ 828580 w 1524676"/>
              <a:gd name="connsiteY100" fmla="*/ 993743 h 1151718"/>
              <a:gd name="connsiteX101" fmla="*/ 933164 w 1524676"/>
              <a:gd name="connsiteY101" fmla="*/ 982313 h 1151718"/>
              <a:gd name="connsiteX102" fmla="*/ 1036034 w 1524676"/>
              <a:gd name="connsiteY102" fmla="*/ 961072 h 1151718"/>
              <a:gd name="connsiteX103" fmla="*/ 1136332 w 1524676"/>
              <a:gd name="connsiteY103" fmla="*/ 929259 h 1151718"/>
              <a:gd name="connsiteX104" fmla="*/ 1160716 w 1524676"/>
              <a:gd name="connsiteY104" fmla="*/ 919543 h 1151718"/>
              <a:gd name="connsiteX105" fmla="*/ 1170337 w 1524676"/>
              <a:gd name="connsiteY105" fmla="*/ 917448 h 1151718"/>
              <a:gd name="connsiteX106" fmla="*/ 1179862 w 1524676"/>
              <a:gd name="connsiteY106" fmla="*/ 925449 h 1151718"/>
              <a:gd name="connsiteX107" fmla="*/ 1222153 w 1524676"/>
              <a:gd name="connsiteY107" fmla="*/ 958977 h 1151718"/>
              <a:gd name="connsiteX108" fmla="*/ 1308830 w 1524676"/>
              <a:gd name="connsiteY108" fmla="*/ 1022509 h 1151718"/>
              <a:gd name="connsiteX109" fmla="*/ 1397603 w 1524676"/>
              <a:gd name="connsiteY109" fmla="*/ 1083183 h 1151718"/>
              <a:gd name="connsiteX110" fmla="*/ 1487614 w 1524676"/>
              <a:gd name="connsiteY110" fmla="*/ 1139571 h 1151718"/>
              <a:gd name="connsiteX111" fmla="*/ 1507807 w 1524676"/>
              <a:gd name="connsiteY111" fmla="*/ 1149668 h 1151718"/>
              <a:gd name="connsiteX112" fmla="*/ 1521523 w 1524676"/>
              <a:gd name="connsiteY112" fmla="*/ 1149953 h 1151718"/>
              <a:gd name="connsiteX113" fmla="*/ 1520190 w 1524676"/>
              <a:gd name="connsiteY113" fmla="*/ 1130618 h 1151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1524676" h="1151718">
                <a:moveTo>
                  <a:pt x="1520190" y="1130618"/>
                </a:moveTo>
                <a:cubicBezTo>
                  <a:pt x="1515713" y="1122902"/>
                  <a:pt x="1510570" y="1115568"/>
                  <a:pt x="1505426" y="1108424"/>
                </a:cubicBezTo>
                <a:cubicBezTo>
                  <a:pt x="1484376" y="1079278"/>
                  <a:pt x="1462945" y="1050512"/>
                  <a:pt x="1441228" y="1021937"/>
                </a:cubicBezTo>
                <a:cubicBezTo>
                  <a:pt x="1405509" y="974884"/>
                  <a:pt x="1369505" y="928116"/>
                  <a:pt x="1333309" y="881539"/>
                </a:cubicBezTo>
                <a:cubicBezTo>
                  <a:pt x="1323308" y="868585"/>
                  <a:pt x="1313212" y="855630"/>
                  <a:pt x="1303115" y="842677"/>
                </a:cubicBezTo>
                <a:cubicBezTo>
                  <a:pt x="1330262" y="823627"/>
                  <a:pt x="1356265" y="802291"/>
                  <a:pt x="1379982" y="778097"/>
                </a:cubicBezTo>
                <a:cubicBezTo>
                  <a:pt x="1403414" y="754285"/>
                  <a:pt x="1424654" y="727615"/>
                  <a:pt x="1442085" y="697992"/>
                </a:cubicBezTo>
                <a:cubicBezTo>
                  <a:pt x="1459706" y="668083"/>
                  <a:pt x="1473327" y="635032"/>
                  <a:pt x="1480566" y="600075"/>
                </a:cubicBezTo>
                <a:cubicBezTo>
                  <a:pt x="1483042" y="588169"/>
                  <a:pt x="1484662" y="576167"/>
                  <a:pt x="1485614" y="563975"/>
                </a:cubicBezTo>
                <a:cubicBezTo>
                  <a:pt x="1514665" y="526161"/>
                  <a:pt x="1528381" y="477964"/>
                  <a:pt x="1523714" y="425577"/>
                </a:cubicBezTo>
                <a:cubicBezTo>
                  <a:pt x="1518380" y="364807"/>
                  <a:pt x="1488853" y="302228"/>
                  <a:pt x="1438370" y="244602"/>
                </a:cubicBezTo>
                <a:cubicBezTo>
                  <a:pt x="1383030" y="181451"/>
                  <a:pt x="1304639" y="125539"/>
                  <a:pt x="1205389" y="78581"/>
                </a:cubicBezTo>
                <a:cubicBezTo>
                  <a:pt x="1096804" y="27146"/>
                  <a:pt x="973455" y="0"/>
                  <a:pt x="848677" y="0"/>
                </a:cubicBezTo>
                <a:cubicBezTo>
                  <a:pt x="707803" y="0"/>
                  <a:pt x="578072" y="34004"/>
                  <a:pt x="477202" y="93916"/>
                </a:cubicBezTo>
                <a:cubicBezTo>
                  <a:pt x="470345" y="95536"/>
                  <a:pt x="463487" y="97155"/>
                  <a:pt x="456724" y="98869"/>
                </a:cubicBezTo>
                <a:cubicBezTo>
                  <a:pt x="453962" y="99536"/>
                  <a:pt x="451295" y="100298"/>
                  <a:pt x="448627" y="100965"/>
                </a:cubicBezTo>
                <a:cubicBezTo>
                  <a:pt x="441388" y="102870"/>
                  <a:pt x="434149" y="104870"/>
                  <a:pt x="426815" y="106870"/>
                </a:cubicBezTo>
                <a:cubicBezTo>
                  <a:pt x="423577" y="107823"/>
                  <a:pt x="420433" y="108680"/>
                  <a:pt x="417195" y="109633"/>
                </a:cubicBezTo>
                <a:cubicBezTo>
                  <a:pt x="414718" y="110395"/>
                  <a:pt x="412337" y="110966"/>
                  <a:pt x="409861" y="111728"/>
                </a:cubicBezTo>
                <a:cubicBezTo>
                  <a:pt x="405003" y="113157"/>
                  <a:pt x="400240" y="114776"/>
                  <a:pt x="395478" y="116300"/>
                </a:cubicBezTo>
                <a:cubicBezTo>
                  <a:pt x="393001" y="117062"/>
                  <a:pt x="390525" y="117824"/>
                  <a:pt x="388048" y="118681"/>
                </a:cubicBezTo>
                <a:cubicBezTo>
                  <a:pt x="378523" y="121825"/>
                  <a:pt x="369094" y="125158"/>
                  <a:pt x="359664" y="128588"/>
                </a:cubicBezTo>
                <a:cubicBezTo>
                  <a:pt x="358140" y="129159"/>
                  <a:pt x="356711" y="129730"/>
                  <a:pt x="355187" y="130302"/>
                </a:cubicBezTo>
                <a:cubicBezTo>
                  <a:pt x="347472" y="133159"/>
                  <a:pt x="339757" y="136207"/>
                  <a:pt x="332041" y="139351"/>
                </a:cubicBezTo>
                <a:cubicBezTo>
                  <a:pt x="328993" y="140589"/>
                  <a:pt x="326041" y="141827"/>
                  <a:pt x="322993" y="143161"/>
                </a:cubicBezTo>
                <a:cubicBezTo>
                  <a:pt x="319564" y="144589"/>
                  <a:pt x="316039" y="146018"/>
                  <a:pt x="312610" y="147542"/>
                </a:cubicBezTo>
                <a:cubicBezTo>
                  <a:pt x="309848" y="148685"/>
                  <a:pt x="307181" y="150019"/>
                  <a:pt x="304514" y="151257"/>
                </a:cubicBezTo>
                <a:cubicBezTo>
                  <a:pt x="301466" y="152590"/>
                  <a:pt x="298418" y="154019"/>
                  <a:pt x="295370" y="155353"/>
                </a:cubicBezTo>
                <a:cubicBezTo>
                  <a:pt x="289084" y="158210"/>
                  <a:pt x="282892" y="161258"/>
                  <a:pt x="276701" y="164306"/>
                </a:cubicBezTo>
                <a:cubicBezTo>
                  <a:pt x="274130" y="165544"/>
                  <a:pt x="271463" y="166783"/>
                  <a:pt x="268986" y="168116"/>
                </a:cubicBezTo>
                <a:cubicBezTo>
                  <a:pt x="260509" y="172402"/>
                  <a:pt x="252031" y="176879"/>
                  <a:pt x="243649" y="181546"/>
                </a:cubicBezTo>
                <a:cubicBezTo>
                  <a:pt x="243554" y="181546"/>
                  <a:pt x="243554" y="181642"/>
                  <a:pt x="243459" y="181642"/>
                </a:cubicBezTo>
                <a:cubicBezTo>
                  <a:pt x="235934" y="185833"/>
                  <a:pt x="228409" y="190214"/>
                  <a:pt x="220980" y="194691"/>
                </a:cubicBezTo>
                <a:cubicBezTo>
                  <a:pt x="220218" y="195167"/>
                  <a:pt x="219456" y="195643"/>
                  <a:pt x="218694" y="196120"/>
                </a:cubicBezTo>
                <a:cubicBezTo>
                  <a:pt x="218122" y="196405"/>
                  <a:pt x="217646" y="196786"/>
                  <a:pt x="217075" y="197072"/>
                </a:cubicBezTo>
                <a:cubicBezTo>
                  <a:pt x="215360" y="198120"/>
                  <a:pt x="213836" y="199168"/>
                  <a:pt x="212217" y="200215"/>
                </a:cubicBezTo>
                <a:cubicBezTo>
                  <a:pt x="206407" y="203930"/>
                  <a:pt x="200501" y="207645"/>
                  <a:pt x="194786" y="211455"/>
                </a:cubicBezTo>
                <a:cubicBezTo>
                  <a:pt x="192119" y="213265"/>
                  <a:pt x="189547" y="215074"/>
                  <a:pt x="186880" y="216884"/>
                </a:cubicBezTo>
                <a:cubicBezTo>
                  <a:pt x="181927" y="220313"/>
                  <a:pt x="176974" y="223838"/>
                  <a:pt x="172117" y="227457"/>
                </a:cubicBezTo>
                <a:cubicBezTo>
                  <a:pt x="169259" y="229552"/>
                  <a:pt x="166402" y="231648"/>
                  <a:pt x="163639" y="233839"/>
                </a:cubicBezTo>
                <a:cubicBezTo>
                  <a:pt x="159258" y="237172"/>
                  <a:pt x="154972" y="240601"/>
                  <a:pt x="150685" y="244030"/>
                </a:cubicBezTo>
                <a:cubicBezTo>
                  <a:pt x="147733" y="246412"/>
                  <a:pt x="144780" y="248793"/>
                  <a:pt x="141922" y="251174"/>
                </a:cubicBezTo>
                <a:cubicBezTo>
                  <a:pt x="140589" y="252222"/>
                  <a:pt x="139255" y="253270"/>
                  <a:pt x="137922" y="254413"/>
                </a:cubicBezTo>
                <a:cubicBezTo>
                  <a:pt x="135160" y="256794"/>
                  <a:pt x="132493" y="259270"/>
                  <a:pt x="129826" y="261651"/>
                </a:cubicBezTo>
                <a:cubicBezTo>
                  <a:pt x="127254" y="263938"/>
                  <a:pt x="124587" y="266319"/>
                  <a:pt x="122015" y="268700"/>
                </a:cubicBezTo>
                <a:cubicBezTo>
                  <a:pt x="118110" y="272320"/>
                  <a:pt x="114300" y="276130"/>
                  <a:pt x="110490" y="279844"/>
                </a:cubicBezTo>
                <a:cubicBezTo>
                  <a:pt x="108109" y="282226"/>
                  <a:pt x="105632" y="284607"/>
                  <a:pt x="103251" y="286988"/>
                </a:cubicBezTo>
                <a:cubicBezTo>
                  <a:pt x="99727" y="290608"/>
                  <a:pt x="96393" y="294418"/>
                  <a:pt x="92964" y="298228"/>
                </a:cubicBezTo>
                <a:cubicBezTo>
                  <a:pt x="90583" y="300895"/>
                  <a:pt x="88011" y="303562"/>
                  <a:pt x="85725" y="306229"/>
                </a:cubicBezTo>
                <a:cubicBezTo>
                  <a:pt x="82867" y="309563"/>
                  <a:pt x="80105" y="312991"/>
                  <a:pt x="77343" y="316420"/>
                </a:cubicBezTo>
                <a:cubicBezTo>
                  <a:pt x="74676" y="319659"/>
                  <a:pt x="72009" y="322897"/>
                  <a:pt x="69532" y="326231"/>
                </a:cubicBezTo>
                <a:cubicBezTo>
                  <a:pt x="69151" y="326803"/>
                  <a:pt x="68675" y="327279"/>
                  <a:pt x="68294" y="327755"/>
                </a:cubicBezTo>
                <a:cubicBezTo>
                  <a:pt x="64484" y="332899"/>
                  <a:pt x="60770" y="338138"/>
                  <a:pt x="57150" y="343471"/>
                </a:cubicBezTo>
                <a:cubicBezTo>
                  <a:pt x="56579" y="344329"/>
                  <a:pt x="55912" y="345281"/>
                  <a:pt x="55340" y="346138"/>
                </a:cubicBezTo>
                <a:cubicBezTo>
                  <a:pt x="51435" y="352044"/>
                  <a:pt x="47720" y="358045"/>
                  <a:pt x="44101" y="364141"/>
                </a:cubicBezTo>
                <a:cubicBezTo>
                  <a:pt x="43529" y="365188"/>
                  <a:pt x="42863" y="366141"/>
                  <a:pt x="42291" y="367189"/>
                </a:cubicBezTo>
                <a:cubicBezTo>
                  <a:pt x="38862" y="373189"/>
                  <a:pt x="35623" y="379285"/>
                  <a:pt x="32480" y="385476"/>
                </a:cubicBezTo>
                <a:cubicBezTo>
                  <a:pt x="32004" y="386524"/>
                  <a:pt x="31432" y="387572"/>
                  <a:pt x="30956" y="388620"/>
                </a:cubicBezTo>
                <a:cubicBezTo>
                  <a:pt x="27908" y="394811"/>
                  <a:pt x="25146" y="401098"/>
                  <a:pt x="22479" y="407575"/>
                </a:cubicBezTo>
                <a:cubicBezTo>
                  <a:pt x="22098" y="408432"/>
                  <a:pt x="21812" y="409384"/>
                  <a:pt x="21431" y="410242"/>
                </a:cubicBezTo>
                <a:cubicBezTo>
                  <a:pt x="20383" y="412909"/>
                  <a:pt x="19336" y="415480"/>
                  <a:pt x="18383" y="418147"/>
                </a:cubicBezTo>
                <a:cubicBezTo>
                  <a:pt x="17145" y="421576"/>
                  <a:pt x="16002" y="425101"/>
                  <a:pt x="14859" y="428625"/>
                </a:cubicBezTo>
                <a:cubicBezTo>
                  <a:pt x="14573" y="429387"/>
                  <a:pt x="14288" y="430149"/>
                  <a:pt x="14097" y="431006"/>
                </a:cubicBezTo>
                <a:cubicBezTo>
                  <a:pt x="12192" y="437007"/>
                  <a:pt x="10573" y="443008"/>
                  <a:pt x="9049" y="449104"/>
                </a:cubicBezTo>
                <a:cubicBezTo>
                  <a:pt x="8572" y="451199"/>
                  <a:pt x="8001" y="453199"/>
                  <a:pt x="7525" y="455295"/>
                </a:cubicBezTo>
                <a:cubicBezTo>
                  <a:pt x="6191" y="461010"/>
                  <a:pt x="5048" y="466725"/>
                  <a:pt x="4096" y="472535"/>
                </a:cubicBezTo>
                <a:cubicBezTo>
                  <a:pt x="3715" y="474726"/>
                  <a:pt x="3429" y="476917"/>
                  <a:pt x="3143" y="479107"/>
                </a:cubicBezTo>
                <a:cubicBezTo>
                  <a:pt x="2381" y="484346"/>
                  <a:pt x="1714" y="489585"/>
                  <a:pt x="1238" y="494824"/>
                </a:cubicBezTo>
                <a:cubicBezTo>
                  <a:pt x="1143" y="496348"/>
                  <a:pt x="952" y="497872"/>
                  <a:pt x="857" y="499396"/>
                </a:cubicBezTo>
                <a:cubicBezTo>
                  <a:pt x="381" y="505492"/>
                  <a:pt x="190" y="511588"/>
                  <a:pt x="95" y="517684"/>
                </a:cubicBezTo>
                <a:cubicBezTo>
                  <a:pt x="95" y="518636"/>
                  <a:pt x="0" y="519684"/>
                  <a:pt x="0" y="520636"/>
                </a:cubicBezTo>
                <a:cubicBezTo>
                  <a:pt x="0" y="521398"/>
                  <a:pt x="95" y="522065"/>
                  <a:pt x="95" y="522827"/>
                </a:cubicBezTo>
                <a:cubicBezTo>
                  <a:pt x="95" y="523875"/>
                  <a:pt x="95" y="524827"/>
                  <a:pt x="95" y="525780"/>
                </a:cubicBezTo>
                <a:cubicBezTo>
                  <a:pt x="190" y="531019"/>
                  <a:pt x="476" y="536162"/>
                  <a:pt x="857" y="541401"/>
                </a:cubicBezTo>
                <a:cubicBezTo>
                  <a:pt x="1048" y="543401"/>
                  <a:pt x="1238" y="545401"/>
                  <a:pt x="1429" y="547402"/>
                </a:cubicBezTo>
                <a:cubicBezTo>
                  <a:pt x="1905" y="552355"/>
                  <a:pt x="2476" y="557308"/>
                  <a:pt x="3143" y="562261"/>
                </a:cubicBezTo>
                <a:cubicBezTo>
                  <a:pt x="3524" y="564737"/>
                  <a:pt x="3905" y="567309"/>
                  <a:pt x="4286" y="569785"/>
                </a:cubicBezTo>
                <a:cubicBezTo>
                  <a:pt x="5143" y="574834"/>
                  <a:pt x="6191" y="579787"/>
                  <a:pt x="7239" y="584740"/>
                </a:cubicBezTo>
                <a:cubicBezTo>
                  <a:pt x="7715" y="586930"/>
                  <a:pt x="8191" y="589216"/>
                  <a:pt x="8763" y="591407"/>
                </a:cubicBezTo>
                <a:cubicBezTo>
                  <a:pt x="10192" y="597217"/>
                  <a:pt x="11811" y="603028"/>
                  <a:pt x="13621" y="608743"/>
                </a:cubicBezTo>
                <a:cubicBezTo>
                  <a:pt x="14097" y="610457"/>
                  <a:pt x="14668" y="612076"/>
                  <a:pt x="15240" y="613696"/>
                </a:cubicBezTo>
                <a:cubicBezTo>
                  <a:pt x="17240" y="619887"/>
                  <a:pt x="19431" y="626078"/>
                  <a:pt x="21907" y="632079"/>
                </a:cubicBezTo>
                <a:cubicBezTo>
                  <a:pt x="21907" y="632079"/>
                  <a:pt x="21907" y="632174"/>
                  <a:pt x="21907" y="632174"/>
                </a:cubicBezTo>
                <a:cubicBezTo>
                  <a:pt x="25051" y="639985"/>
                  <a:pt x="28480" y="647605"/>
                  <a:pt x="32290" y="655225"/>
                </a:cubicBezTo>
                <a:cubicBezTo>
                  <a:pt x="33338" y="657320"/>
                  <a:pt x="34480" y="659320"/>
                  <a:pt x="35623" y="661416"/>
                </a:cubicBezTo>
                <a:cubicBezTo>
                  <a:pt x="38386" y="666655"/>
                  <a:pt x="41148" y="671893"/>
                  <a:pt x="44196" y="677132"/>
                </a:cubicBezTo>
                <a:cubicBezTo>
                  <a:pt x="45910" y="679990"/>
                  <a:pt x="47720" y="682752"/>
                  <a:pt x="49435" y="685514"/>
                </a:cubicBezTo>
                <a:cubicBezTo>
                  <a:pt x="52197" y="689896"/>
                  <a:pt x="54864" y="694277"/>
                  <a:pt x="57817" y="698563"/>
                </a:cubicBezTo>
                <a:cubicBezTo>
                  <a:pt x="59341" y="700849"/>
                  <a:pt x="61055" y="703040"/>
                  <a:pt x="62674" y="705231"/>
                </a:cubicBezTo>
                <a:cubicBezTo>
                  <a:pt x="66294" y="710374"/>
                  <a:pt x="70009" y="715423"/>
                  <a:pt x="74009" y="720471"/>
                </a:cubicBezTo>
                <a:cubicBezTo>
                  <a:pt x="74104" y="720566"/>
                  <a:pt x="74200" y="720661"/>
                  <a:pt x="74295" y="720852"/>
                </a:cubicBezTo>
                <a:cubicBezTo>
                  <a:pt x="74962" y="721709"/>
                  <a:pt x="75629" y="722471"/>
                  <a:pt x="76295" y="723233"/>
                </a:cubicBezTo>
                <a:cubicBezTo>
                  <a:pt x="80105" y="727996"/>
                  <a:pt x="84010" y="732853"/>
                  <a:pt x="88106" y="737521"/>
                </a:cubicBezTo>
                <a:cubicBezTo>
                  <a:pt x="106013" y="758761"/>
                  <a:pt x="125063" y="778954"/>
                  <a:pt x="145161" y="797337"/>
                </a:cubicBezTo>
                <a:cubicBezTo>
                  <a:pt x="170688" y="820674"/>
                  <a:pt x="198215" y="841057"/>
                  <a:pt x="226885" y="859250"/>
                </a:cubicBezTo>
                <a:cubicBezTo>
                  <a:pt x="256032" y="877728"/>
                  <a:pt x="286321" y="893921"/>
                  <a:pt x="317373" y="908018"/>
                </a:cubicBezTo>
                <a:cubicBezTo>
                  <a:pt x="348901" y="922401"/>
                  <a:pt x="381095" y="934688"/>
                  <a:pt x="413861" y="945261"/>
                </a:cubicBezTo>
                <a:cubicBezTo>
                  <a:pt x="446913" y="955929"/>
                  <a:pt x="480536" y="964692"/>
                  <a:pt x="514350" y="971835"/>
                </a:cubicBezTo>
                <a:cubicBezTo>
                  <a:pt x="548545" y="979075"/>
                  <a:pt x="583121" y="984599"/>
                  <a:pt x="617791" y="988504"/>
                </a:cubicBezTo>
                <a:cubicBezTo>
                  <a:pt x="652748" y="992505"/>
                  <a:pt x="687800" y="994886"/>
                  <a:pt x="722947" y="995743"/>
                </a:cubicBezTo>
                <a:cubicBezTo>
                  <a:pt x="758190" y="996601"/>
                  <a:pt x="793337" y="995934"/>
                  <a:pt x="828580" y="993743"/>
                </a:cubicBezTo>
                <a:cubicBezTo>
                  <a:pt x="863537" y="991552"/>
                  <a:pt x="898398" y="987743"/>
                  <a:pt x="933164" y="982313"/>
                </a:cubicBezTo>
                <a:cubicBezTo>
                  <a:pt x="967740" y="976884"/>
                  <a:pt x="1002030" y="969930"/>
                  <a:pt x="1036034" y="961072"/>
                </a:cubicBezTo>
                <a:cubicBezTo>
                  <a:pt x="1069848" y="952309"/>
                  <a:pt x="1103376" y="941737"/>
                  <a:pt x="1136332" y="929259"/>
                </a:cubicBezTo>
                <a:cubicBezTo>
                  <a:pt x="1144524" y="926116"/>
                  <a:pt x="1152620" y="922972"/>
                  <a:pt x="1160716" y="919543"/>
                </a:cubicBezTo>
                <a:cubicBezTo>
                  <a:pt x="1163669" y="918305"/>
                  <a:pt x="1167384" y="915067"/>
                  <a:pt x="1170337" y="917448"/>
                </a:cubicBezTo>
                <a:cubicBezTo>
                  <a:pt x="1173575" y="920115"/>
                  <a:pt x="1176718" y="922782"/>
                  <a:pt x="1179862" y="925449"/>
                </a:cubicBezTo>
                <a:cubicBezTo>
                  <a:pt x="1193768" y="936974"/>
                  <a:pt x="1207865" y="948023"/>
                  <a:pt x="1222153" y="958977"/>
                </a:cubicBezTo>
                <a:cubicBezTo>
                  <a:pt x="1250632" y="980789"/>
                  <a:pt x="1279589" y="1001839"/>
                  <a:pt x="1308830" y="1022509"/>
                </a:cubicBezTo>
                <a:cubicBezTo>
                  <a:pt x="1338167" y="1043178"/>
                  <a:pt x="1367790" y="1063466"/>
                  <a:pt x="1397603" y="1083183"/>
                </a:cubicBezTo>
                <a:cubicBezTo>
                  <a:pt x="1427131" y="1102709"/>
                  <a:pt x="1456944" y="1122330"/>
                  <a:pt x="1487614" y="1139571"/>
                </a:cubicBezTo>
                <a:cubicBezTo>
                  <a:pt x="1494187" y="1143286"/>
                  <a:pt x="1500854" y="1146905"/>
                  <a:pt x="1507807" y="1149668"/>
                </a:cubicBezTo>
                <a:cubicBezTo>
                  <a:pt x="1511903" y="1151287"/>
                  <a:pt x="1517618" y="1153192"/>
                  <a:pt x="1521523" y="1149953"/>
                </a:cubicBezTo>
                <a:cubicBezTo>
                  <a:pt x="1527715" y="1145000"/>
                  <a:pt x="1523429" y="1136332"/>
                  <a:pt x="1520190" y="1130618"/>
                </a:cubicBezTo>
                <a:close/>
              </a:path>
            </a:pathLst>
          </a:custGeom>
          <a:noFill/>
          <a:ln w="571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B87621A-50A8-1F95-98BD-E300F21AE207}"/>
              </a:ext>
            </a:extLst>
          </p:cNvPr>
          <p:cNvSpPr/>
          <p:nvPr/>
        </p:nvSpPr>
        <p:spPr>
          <a:xfrm>
            <a:off x="4974307" y="3636821"/>
            <a:ext cx="2253179" cy="2312214"/>
          </a:xfrm>
          <a:custGeom>
            <a:avLst/>
            <a:gdLst>
              <a:gd name="connsiteX0" fmla="*/ 1396884 w 1396936"/>
              <a:gd name="connsiteY0" fmla="*/ 369310 h 1433537"/>
              <a:gd name="connsiteX1" fmla="*/ 1396217 w 1396936"/>
              <a:gd name="connsiteY1" fmla="*/ 326828 h 1433537"/>
              <a:gd name="connsiteX2" fmla="*/ 1393264 w 1396936"/>
              <a:gd name="connsiteY2" fmla="*/ 286061 h 1433537"/>
              <a:gd name="connsiteX3" fmla="*/ 1386216 w 1396936"/>
              <a:gd name="connsiteY3" fmla="*/ 268916 h 1433537"/>
              <a:gd name="connsiteX4" fmla="*/ 1373166 w 1396936"/>
              <a:gd name="connsiteY4" fmla="*/ 255676 h 1433537"/>
              <a:gd name="connsiteX5" fmla="*/ 1361260 w 1396936"/>
              <a:gd name="connsiteY5" fmla="*/ 245580 h 1433537"/>
              <a:gd name="connsiteX6" fmla="*/ 1358593 w 1396936"/>
              <a:gd name="connsiteY6" fmla="*/ 243484 h 1433537"/>
              <a:gd name="connsiteX7" fmla="*/ 1357736 w 1396936"/>
              <a:gd name="connsiteY7" fmla="*/ 242818 h 1433537"/>
              <a:gd name="connsiteX8" fmla="*/ 1357164 w 1396936"/>
              <a:gd name="connsiteY8" fmla="*/ 242437 h 1433537"/>
              <a:gd name="connsiteX9" fmla="*/ 1349068 w 1396936"/>
              <a:gd name="connsiteY9" fmla="*/ 237484 h 1433537"/>
              <a:gd name="connsiteX10" fmla="*/ 1347639 w 1396936"/>
              <a:gd name="connsiteY10" fmla="*/ 236817 h 1433537"/>
              <a:gd name="connsiteX11" fmla="*/ 1340781 w 1396936"/>
              <a:gd name="connsiteY11" fmla="*/ 233864 h 1433537"/>
              <a:gd name="connsiteX12" fmla="*/ 1338972 w 1396936"/>
              <a:gd name="connsiteY12" fmla="*/ 233102 h 1433537"/>
              <a:gd name="connsiteX13" fmla="*/ 1337448 w 1396936"/>
              <a:gd name="connsiteY13" fmla="*/ 232626 h 1433537"/>
              <a:gd name="connsiteX14" fmla="*/ 1333447 w 1396936"/>
              <a:gd name="connsiteY14" fmla="*/ 231292 h 1433537"/>
              <a:gd name="connsiteX15" fmla="*/ 1294966 w 1396936"/>
              <a:gd name="connsiteY15" fmla="*/ 222149 h 1433537"/>
              <a:gd name="connsiteX16" fmla="*/ 1290108 w 1396936"/>
              <a:gd name="connsiteY16" fmla="*/ 221291 h 1433537"/>
              <a:gd name="connsiteX17" fmla="*/ 1276773 w 1396936"/>
              <a:gd name="connsiteY17" fmla="*/ 219005 h 1433537"/>
              <a:gd name="connsiteX18" fmla="*/ 1246960 w 1396936"/>
              <a:gd name="connsiteY18" fmla="*/ 214243 h 1433537"/>
              <a:gd name="connsiteX19" fmla="*/ 1149234 w 1396936"/>
              <a:gd name="connsiteY19" fmla="*/ 198622 h 1433537"/>
              <a:gd name="connsiteX20" fmla="*/ 1100656 w 1396936"/>
              <a:gd name="connsiteY20" fmla="*/ 190144 h 1433537"/>
              <a:gd name="connsiteX21" fmla="*/ 1084178 w 1396936"/>
              <a:gd name="connsiteY21" fmla="*/ 187192 h 1433537"/>
              <a:gd name="connsiteX22" fmla="*/ 1044459 w 1396936"/>
              <a:gd name="connsiteY22" fmla="*/ 180048 h 1433537"/>
              <a:gd name="connsiteX23" fmla="*/ 958067 w 1396936"/>
              <a:gd name="connsiteY23" fmla="*/ 164713 h 1433537"/>
              <a:gd name="connsiteX24" fmla="*/ 953400 w 1396936"/>
              <a:gd name="connsiteY24" fmla="*/ 163855 h 1433537"/>
              <a:gd name="connsiteX25" fmla="*/ 859578 w 1396936"/>
              <a:gd name="connsiteY25" fmla="*/ 147187 h 1433537"/>
              <a:gd name="connsiteX26" fmla="*/ 851863 w 1396936"/>
              <a:gd name="connsiteY26" fmla="*/ 145853 h 1433537"/>
              <a:gd name="connsiteX27" fmla="*/ 763185 w 1396936"/>
              <a:gd name="connsiteY27" fmla="*/ 130137 h 1433537"/>
              <a:gd name="connsiteX28" fmla="*/ 755470 w 1396936"/>
              <a:gd name="connsiteY28" fmla="*/ 128803 h 1433537"/>
              <a:gd name="connsiteX29" fmla="*/ 660411 w 1396936"/>
              <a:gd name="connsiteY29" fmla="*/ 111849 h 1433537"/>
              <a:gd name="connsiteX30" fmla="*/ 564875 w 1396936"/>
              <a:gd name="connsiteY30" fmla="*/ 94799 h 1433537"/>
              <a:gd name="connsiteX31" fmla="*/ 561827 w 1396936"/>
              <a:gd name="connsiteY31" fmla="*/ 94228 h 1433537"/>
              <a:gd name="connsiteX32" fmla="*/ 467815 w 1396936"/>
              <a:gd name="connsiteY32" fmla="*/ 77368 h 1433537"/>
              <a:gd name="connsiteX33" fmla="*/ 463815 w 1396936"/>
              <a:gd name="connsiteY33" fmla="*/ 76606 h 1433537"/>
              <a:gd name="connsiteX34" fmla="*/ 369136 w 1396936"/>
              <a:gd name="connsiteY34" fmla="*/ 59461 h 1433537"/>
              <a:gd name="connsiteX35" fmla="*/ 367041 w 1396936"/>
              <a:gd name="connsiteY35" fmla="*/ 59080 h 1433537"/>
              <a:gd name="connsiteX36" fmla="*/ 271219 w 1396936"/>
              <a:gd name="connsiteY36" fmla="*/ 41459 h 1433537"/>
              <a:gd name="connsiteX37" fmla="*/ 270076 w 1396936"/>
              <a:gd name="connsiteY37" fmla="*/ 41269 h 1433537"/>
              <a:gd name="connsiteX38" fmla="*/ 231881 w 1396936"/>
              <a:gd name="connsiteY38" fmla="*/ 33934 h 1433537"/>
              <a:gd name="connsiteX39" fmla="*/ 229595 w 1396936"/>
              <a:gd name="connsiteY39" fmla="*/ 33458 h 1433537"/>
              <a:gd name="connsiteX40" fmla="*/ 224928 w 1396936"/>
              <a:gd name="connsiteY40" fmla="*/ 32601 h 1433537"/>
              <a:gd name="connsiteX41" fmla="*/ 222356 w 1396936"/>
              <a:gd name="connsiteY41" fmla="*/ 32125 h 1433537"/>
              <a:gd name="connsiteX42" fmla="*/ 221594 w 1396936"/>
              <a:gd name="connsiteY42" fmla="*/ 32029 h 1433537"/>
              <a:gd name="connsiteX43" fmla="*/ 199782 w 1396936"/>
              <a:gd name="connsiteY43" fmla="*/ 28219 h 1433537"/>
              <a:gd name="connsiteX44" fmla="*/ 198067 w 1396936"/>
              <a:gd name="connsiteY44" fmla="*/ 27934 h 1433537"/>
              <a:gd name="connsiteX45" fmla="*/ 177398 w 1396936"/>
              <a:gd name="connsiteY45" fmla="*/ 24314 h 1433537"/>
              <a:gd name="connsiteX46" fmla="*/ 172921 w 1396936"/>
              <a:gd name="connsiteY46" fmla="*/ 23457 h 1433537"/>
              <a:gd name="connsiteX47" fmla="*/ 154728 w 1396936"/>
              <a:gd name="connsiteY47" fmla="*/ 19647 h 1433537"/>
              <a:gd name="connsiteX48" fmla="*/ 144822 w 1396936"/>
              <a:gd name="connsiteY48" fmla="*/ 17456 h 1433537"/>
              <a:gd name="connsiteX49" fmla="*/ 128535 w 1396936"/>
              <a:gd name="connsiteY49" fmla="*/ 13741 h 1433537"/>
              <a:gd name="connsiteX50" fmla="*/ 126820 w 1396936"/>
              <a:gd name="connsiteY50" fmla="*/ 13360 h 1433537"/>
              <a:gd name="connsiteX51" fmla="*/ 81005 w 1396936"/>
              <a:gd name="connsiteY51" fmla="*/ 3074 h 1433537"/>
              <a:gd name="connsiteX52" fmla="*/ 53573 w 1396936"/>
              <a:gd name="connsiteY52" fmla="*/ 25 h 1433537"/>
              <a:gd name="connsiteX53" fmla="*/ 20331 w 1396936"/>
              <a:gd name="connsiteY53" fmla="*/ 7550 h 1433537"/>
              <a:gd name="connsiteX54" fmla="*/ 15473 w 1396936"/>
              <a:gd name="connsiteY54" fmla="*/ 10884 h 1433537"/>
              <a:gd name="connsiteX55" fmla="*/ 12806 w 1396936"/>
              <a:gd name="connsiteY55" fmla="*/ 13170 h 1433537"/>
              <a:gd name="connsiteX56" fmla="*/ 12711 w 1396936"/>
              <a:gd name="connsiteY56" fmla="*/ 13170 h 1433537"/>
              <a:gd name="connsiteX57" fmla="*/ 11472 w 1396936"/>
              <a:gd name="connsiteY57" fmla="*/ 14408 h 1433537"/>
              <a:gd name="connsiteX58" fmla="*/ 5853 w 1396936"/>
              <a:gd name="connsiteY58" fmla="*/ 24314 h 1433537"/>
              <a:gd name="connsiteX59" fmla="*/ 5186 w 1396936"/>
              <a:gd name="connsiteY59" fmla="*/ 26410 h 1433537"/>
              <a:gd name="connsiteX60" fmla="*/ 4995 w 1396936"/>
              <a:gd name="connsiteY60" fmla="*/ 27172 h 1433537"/>
              <a:gd name="connsiteX61" fmla="*/ 2805 w 1396936"/>
              <a:gd name="connsiteY61" fmla="*/ 39078 h 1433537"/>
              <a:gd name="connsiteX62" fmla="*/ 1376 w 1396936"/>
              <a:gd name="connsiteY62" fmla="*/ 59557 h 1433537"/>
              <a:gd name="connsiteX63" fmla="*/ 1376 w 1396936"/>
              <a:gd name="connsiteY63" fmla="*/ 60509 h 1433537"/>
              <a:gd name="connsiteX64" fmla="*/ 900 w 1396936"/>
              <a:gd name="connsiteY64" fmla="*/ 76702 h 1433537"/>
              <a:gd name="connsiteX65" fmla="*/ 519 w 1396936"/>
              <a:gd name="connsiteY65" fmla="*/ 101562 h 1433537"/>
              <a:gd name="connsiteX66" fmla="*/ 42 w 1396936"/>
              <a:gd name="connsiteY66" fmla="*/ 173857 h 1433537"/>
              <a:gd name="connsiteX67" fmla="*/ 42 w 1396936"/>
              <a:gd name="connsiteY67" fmla="*/ 175000 h 1433537"/>
              <a:gd name="connsiteX68" fmla="*/ 42 w 1396936"/>
              <a:gd name="connsiteY68" fmla="*/ 185953 h 1433537"/>
              <a:gd name="connsiteX69" fmla="*/ 138 w 1396936"/>
              <a:gd name="connsiteY69" fmla="*/ 188716 h 1433537"/>
              <a:gd name="connsiteX70" fmla="*/ 328 w 1396936"/>
              <a:gd name="connsiteY70" fmla="*/ 196145 h 1433537"/>
              <a:gd name="connsiteX71" fmla="*/ 328 w 1396936"/>
              <a:gd name="connsiteY71" fmla="*/ 196526 h 1433537"/>
              <a:gd name="connsiteX72" fmla="*/ 1566 w 1396936"/>
              <a:gd name="connsiteY72" fmla="*/ 227578 h 1433537"/>
              <a:gd name="connsiteX73" fmla="*/ 2424 w 1396936"/>
              <a:gd name="connsiteY73" fmla="*/ 268535 h 1433537"/>
              <a:gd name="connsiteX74" fmla="*/ 2424 w 1396936"/>
              <a:gd name="connsiteY74" fmla="*/ 271107 h 1433537"/>
              <a:gd name="connsiteX75" fmla="*/ 2995 w 1396936"/>
              <a:gd name="connsiteY75" fmla="*/ 354546 h 1433537"/>
              <a:gd name="connsiteX76" fmla="*/ 2995 w 1396936"/>
              <a:gd name="connsiteY76" fmla="*/ 355022 h 1433537"/>
              <a:gd name="connsiteX77" fmla="*/ 2995 w 1396936"/>
              <a:gd name="connsiteY77" fmla="*/ 438747 h 1433537"/>
              <a:gd name="connsiteX78" fmla="*/ 2995 w 1396936"/>
              <a:gd name="connsiteY78" fmla="*/ 440271 h 1433537"/>
              <a:gd name="connsiteX79" fmla="*/ 2614 w 1396936"/>
              <a:gd name="connsiteY79" fmla="*/ 523900 h 1433537"/>
              <a:gd name="connsiteX80" fmla="*/ 2614 w 1396936"/>
              <a:gd name="connsiteY80" fmla="*/ 524091 h 1433537"/>
              <a:gd name="connsiteX81" fmla="*/ 1757 w 1396936"/>
              <a:gd name="connsiteY81" fmla="*/ 609244 h 1433537"/>
              <a:gd name="connsiteX82" fmla="*/ 1757 w 1396936"/>
              <a:gd name="connsiteY82" fmla="*/ 614293 h 1433537"/>
              <a:gd name="connsiteX83" fmla="*/ 1662 w 1396936"/>
              <a:gd name="connsiteY83" fmla="*/ 646963 h 1433537"/>
              <a:gd name="connsiteX84" fmla="*/ 1662 w 1396936"/>
              <a:gd name="connsiteY84" fmla="*/ 647344 h 1433537"/>
              <a:gd name="connsiteX85" fmla="*/ 1852 w 1396936"/>
              <a:gd name="connsiteY85" fmla="*/ 664394 h 1433537"/>
              <a:gd name="connsiteX86" fmla="*/ 1852 w 1396936"/>
              <a:gd name="connsiteY86" fmla="*/ 664585 h 1433537"/>
              <a:gd name="connsiteX87" fmla="*/ 2233 w 1396936"/>
              <a:gd name="connsiteY87" fmla="*/ 678301 h 1433537"/>
              <a:gd name="connsiteX88" fmla="*/ 2614 w 1396936"/>
              <a:gd name="connsiteY88" fmla="*/ 690397 h 1433537"/>
              <a:gd name="connsiteX89" fmla="*/ 2709 w 1396936"/>
              <a:gd name="connsiteY89" fmla="*/ 694112 h 1433537"/>
              <a:gd name="connsiteX90" fmla="*/ 2805 w 1396936"/>
              <a:gd name="connsiteY90" fmla="*/ 696493 h 1433537"/>
              <a:gd name="connsiteX91" fmla="*/ 3662 w 1396936"/>
              <a:gd name="connsiteY91" fmla="*/ 710971 h 1433537"/>
              <a:gd name="connsiteX92" fmla="*/ 4138 w 1396936"/>
              <a:gd name="connsiteY92" fmla="*/ 717067 h 1433537"/>
              <a:gd name="connsiteX93" fmla="*/ 6043 w 1396936"/>
              <a:gd name="connsiteY93" fmla="*/ 734022 h 1433537"/>
              <a:gd name="connsiteX94" fmla="*/ 6234 w 1396936"/>
              <a:gd name="connsiteY94" fmla="*/ 735451 h 1433537"/>
              <a:gd name="connsiteX95" fmla="*/ 15187 w 1396936"/>
              <a:gd name="connsiteY95" fmla="*/ 765264 h 1433537"/>
              <a:gd name="connsiteX96" fmla="*/ 16330 w 1396936"/>
              <a:gd name="connsiteY96" fmla="*/ 767074 h 1433537"/>
              <a:gd name="connsiteX97" fmla="*/ 16997 w 1396936"/>
              <a:gd name="connsiteY97" fmla="*/ 768121 h 1433537"/>
              <a:gd name="connsiteX98" fmla="*/ 19854 w 1396936"/>
              <a:gd name="connsiteY98" fmla="*/ 771646 h 1433537"/>
              <a:gd name="connsiteX99" fmla="*/ 19950 w 1396936"/>
              <a:gd name="connsiteY99" fmla="*/ 771741 h 1433537"/>
              <a:gd name="connsiteX100" fmla="*/ 20045 w 1396936"/>
              <a:gd name="connsiteY100" fmla="*/ 771836 h 1433537"/>
              <a:gd name="connsiteX101" fmla="*/ 23569 w 1396936"/>
              <a:gd name="connsiteY101" fmla="*/ 775075 h 1433537"/>
              <a:gd name="connsiteX102" fmla="*/ 35380 w 1396936"/>
              <a:gd name="connsiteY102" fmla="*/ 785171 h 1433537"/>
              <a:gd name="connsiteX103" fmla="*/ 41476 w 1396936"/>
              <a:gd name="connsiteY103" fmla="*/ 789934 h 1433537"/>
              <a:gd name="connsiteX104" fmla="*/ 41476 w 1396936"/>
              <a:gd name="connsiteY104" fmla="*/ 1091972 h 1433537"/>
              <a:gd name="connsiteX105" fmla="*/ 150633 w 1396936"/>
              <a:gd name="connsiteY105" fmla="*/ 1156456 h 1433537"/>
              <a:gd name="connsiteX106" fmla="*/ 703845 w 1396936"/>
              <a:gd name="connsiteY106" fmla="*/ 1156456 h 1433537"/>
              <a:gd name="connsiteX107" fmla="*/ 1130184 w 1396936"/>
              <a:gd name="connsiteY107" fmla="*/ 1433538 h 1433537"/>
              <a:gd name="connsiteX108" fmla="*/ 1027599 w 1396936"/>
              <a:gd name="connsiteY108" fmla="*/ 1164838 h 1433537"/>
              <a:gd name="connsiteX109" fmla="*/ 1187334 w 1396936"/>
              <a:gd name="connsiteY109" fmla="*/ 1156360 h 1433537"/>
              <a:gd name="connsiteX110" fmla="*/ 1296490 w 1396936"/>
              <a:gd name="connsiteY110" fmla="*/ 1091876 h 1433537"/>
              <a:gd name="connsiteX111" fmla="*/ 1296490 w 1396936"/>
              <a:gd name="connsiteY111" fmla="*/ 697732 h 1433537"/>
              <a:gd name="connsiteX112" fmla="*/ 1328589 w 1396936"/>
              <a:gd name="connsiteY112" fmla="*/ 693350 h 1433537"/>
              <a:gd name="connsiteX113" fmla="*/ 1356212 w 1396936"/>
              <a:gd name="connsiteY113" fmla="*/ 688683 h 1433537"/>
              <a:gd name="connsiteX114" fmla="*/ 1369356 w 1396936"/>
              <a:gd name="connsiteY114" fmla="*/ 685540 h 1433537"/>
              <a:gd name="connsiteX115" fmla="*/ 1379453 w 1396936"/>
              <a:gd name="connsiteY115" fmla="*/ 681158 h 1433537"/>
              <a:gd name="connsiteX116" fmla="*/ 1384025 w 1396936"/>
              <a:gd name="connsiteY116" fmla="*/ 671347 h 1433537"/>
              <a:gd name="connsiteX117" fmla="*/ 1386025 w 1396936"/>
              <a:gd name="connsiteY117" fmla="*/ 659441 h 1433537"/>
              <a:gd name="connsiteX118" fmla="*/ 1388502 w 1396936"/>
              <a:gd name="connsiteY118" fmla="*/ 634771 h 1433537"/>
              <a:gd name="connsiteX119" fmla="*/ 1391550 w 1396936"/>
              <a:gd name="connsiteY119" fmla="*/ 584384 h 1433537"/>
              <a:gd name="connsiteX120" fmla="*/ 1394788 w 1396936"/>
              <a:gd name="connsiteY120" fmla="*/ 482752 h 1433537"/>
              <a:gd name="connsiteX121" fmla="*/ 1396598 w 1396936"/>
              <a:gd name="connsiteY121" fmla="*/ 381978 h 1433537"/>
              <a:gd name="connsiteX122" fmla="*/ 1396884 w 1396936"/>
              <a:gd name="connsiteY122" fmla="*/ 369310 h 1433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396936" h="1433537">
                <a:moveTo>
                  <a:pt x="1396884" y="369310"/>
                </a:moveTo>
                <a:cubicBezTo>
                  <a:pt x="1396693" y="355117"/>
                  <a:pt x="1396693" y="341020"/>
                  <a:pt x="1396217" y="326828"/>
                </a:cubicBezTo>
                <a:cubicBezTo>
                  <a:pt x="1395836" y="313303"/>
                  <a:pt x="1395931" y="299396"/>
                  <a:pt x="1393264" y="286061"/>
                </a:cubicBezTo>
                <a:cubicBezTo>
                  <a:pt x="1392026" y="279965"/>
                  <a:pt x="1390121" y="274155"/>
                  <a:pt x="1386216" y="268916"/>
                </a:cubicBezTo>
                <a:cubicBezTo>
                  <a:pt x="1382596" y="264058"/>
                  <a:pt x="1377929" y="259772"/>
                  <a:pt x="1373166" y="255676"/>
                </a:cubicBezTo>
                <a:cubicBezTo>
                  <a:pt x="1369261" y="252247"/>
                  <a:pt x="1365356" y="248818"/>
                  <a:pt x="1361260" y="245580"/>
                </a:cubicBezTo>
                <a:cubicBezTo>
                  <a:pt x="1360403" y="244818"/>
                  <a:pt x="1359546" y="244151"/>
                  <a:pt x="1358593" y="243484"/>
                </a:cubicBezTo>
                <a:cubicBezTo>
                  <a:pt x="1358307" y="243294"/>
                  <a:pt x="1358022" y="243008"/>
                  <a:pt x="1357736" y="242818"/>
                </a:cubicBezTo>
                <a:cubicBezTo>
                  <a:pt x="1357545" y="242722"/>
                  <a:pt x="1357355" y="242627"/>
                  <a:pt x="1357164" y="242437"/>
                </a:cubicBezTo>
                <a:cubicBezTo>
                  <a:pt x="1354688" y="240722"/>
                  <a:pt x="1352021" y="239008"/>
                  <a:pt x="1349068" y="237484"/>
                </a:cubicBezTo>
                <a:cubicBezTo>
                  <a:pt x="1348592" y="237293"/>
                  <a:pt x="1348116" y="237008"/>
                  <a:pt x="1347639" y="236817"/>
                </a:cubicBezTo>
                <a:cubicBezTo>
                  <a:pt x="1345449" y="235769"/>
                  <a:pt x="1343163" y="234817"/>
                  <a:pt x="1340781" y="233864"/>
                </a:cubicBezTo>
                <a:cubicBezTo>
                  <a:pt x="1340210" y="233578"/>
                  <a:pt x="1339638" y="233293"/>
                  <a:pt x="1338972" y="233102"/>
                </a:cubicBezTo>
                <a:cubicBezTo>
                  <a:pt x="1338495" y="232912"/>
                  <a:pt x="1337924" y="232816"/>
                  <a:pt x="1337448" y="232626"/>
                </a:cubicBezTo>
                <a:cubicBezTo>
                  <a:pt x="1336209" y="232150"/>
                  <a:pt x="1334781" y="231769"/>
                  <a:pt x="1333447" y="231292"/>
                </a:cubicBezTo>
                <a:cubicBezTo>
                  <a:pt x="1321065" y="227197"/>
                  <a:pt x="1307920" y="224530"/>
                  <a:pt x="1294966" y="222149"/>
                </a:cubicBezTo>
                <a:cubicBezTo>
                  <a:pt x="1293347" y="221863"/>
                  <a:pt x="1291728" y="221577"/>
                  <a:pt x="1290108" y="221291"/>
                </a:cubicBezTo>
                <a:cubicBezTo>
                  <a:pt x="1285917" y="220529"/>
                  <a:pt x="1281441" y="219767"/>
                  <a:pt x="1276773" y="219005"/>
                </a:cubicBezTo>
                <a:cubicBezTo>
                  <a:pt x="1266867" y="217386"/>
                  <a:pt x="1256866" y="215862"/>
                  <a:pt x="1246960" y="214243"/>
                </a:cubicBezTo>
                <a:cubicBezTo>
                  <a:pt x="1214385" y="209194"/>
                  <a:pt x="1181714" y="204051"/>
                  <a:pt x="1149234" y="198622"/>
                </a:cubicBezTo>
                <a:cubicBezTo>
                  <a:pt x="1133041" y="195955"/>
                  <a:pt x="1116849" y="193097"/>
                  <a:pt x="1100656" y="190144"/>
                </a:cubicBezTo>
                <a:cubicBezTo>
                  <a:pt x="1095132" y="189192"/>
                  <a:pt x="1089607" y="188144"/>
                  <a:pt x="1084178" y="187192"/>
                </a:cubicBezTo>
                <a:cubicBezTo>
                  <a:pt x="1070938" y="184810"/>
                  <a:pt x="1057698" y="182334"/>
                  <a:pt x="1044459" y="180048"/>
                </a:cubicBezTo>
                <a:cubicBezTo>
                  <a:pt x="1014836" y="174809"/>
                  <a:pt x="986070" y="169761"/>
                  <a:pt x="958067" y="164713"/>
                </a:cubicBezTo>
                <a:lnTo>
                  <a:pt x="953400" y="163855"/>
                </a:lnTo>
                <a:cubicBezTo>
                  <a:pt x="922158" y="158331"/>
                  <a:pt x="890820" y="152711"/>
                  <a:pt x="859578" y="147187"/>
                </a:cubicBezTo>
                <a:cubicBezTo>
                  <a:pt x="857007" y="146710"/>
                  <a:pt x="854435" y="146234"/>
                  <a:pt x="851863" y="145853"/>
                </a:cubicBezTo>
                <a:cubicBezTo>
                  <a:pt x="822336" y="140614"/>
                  <a:pt x="792808" y="135376"/>
                  <a:pt x="763185" y="130137"/>
                </a:cubicBezTo>
                <a:cubicBezTo>
                  <a:pt x="760614" y="129661"/>
                  <a:pt x="758042" y="129184"/>
                  <a:pt x="755470" y="128803"/>
                </a:cubicBezTo>
                <a:cubicBezTo>
                  <a:pt x="723752" y="123184"/>
                  <a:pt x="692129" y="117564"/>
                  <a:pt x="660411" y="111849"/>
                </a:cubicBezTo>
                <a:cubicBezTo>
                  <a:pt x="628597" y="106134"/>
                  <a:pt x="596784" y="100514"/>
                  <a:pt x="564875" y="94799"/>
                </a:cubicBezTo>
                <a:cubicBezTo>
                  <a:pt x="563922" y="94609"/>
                  <a:pt x="562875" y="94418"/>
                  <a:pt x="561827" y="94228"/>
                </a:cubicBezTo>
                <a:cubicBezTo>
                  <a:pt x="530490" y="88608"/>
                  <a:pt x="499152" y="82988"/>
                  <a:pt x="467815" y="77368"/>
                </a:cubicBezTo>
                <a:cubicBezTo>
                  <a:pt x="466482" y="77083"/>
                  <a:pt x="465148" y="76892"/>
                  <a:pt x="463815" y="76606"/>
                </a:cubicBezTo>
                <a:cubicBezTo>
                  <a:pt x="432287" y="70891"/>
                  <a:pt x="400664" y="65176"/>
                  <a:pt x="369136" y="59461"/>
                </a:cubicBezTo>
                <a:cubicBezTo>
                  <a:pt x="368469" y="59366"/>
                  <a:pt x="367707" y="59176"/>
                  <a:pt x="367041" y="59080"/>
                </a:cubicBezTo>
                <a:cubicBezTo>
                  <a:pt x="335132" y="53270"/>
                  <a:pt x="303128" y="47460"/>
                  <a:pt x="271219" y="41459"/>
                </a:cubicBezTo>
                <a:cubicBezTo>
                  <a:pt x="270838" y="41364"/>
                  <a:pt x="270457" y="41364"/>
                  <a:pt x="270076" y="41269"/>
                </a:cubicBezTo>
                <a:cubicBezTo>
                  <a:pt x="257313" y="38887"/>
                  <a:pt x="244644" y="36411"/>
                  <a:pt x="231881" y="33934"/>
                </a:cubicBezTo>
                <a:cubicBezTo>
                  <a:pt x="231119" y="33744"/>
                  <a:pt x="230262" y="33649"/>
                  <a:pt x="229595" y="33458"/>
                </a:cubicBezTo>
                <a:cubicBezTo>
                  <a:pt x="228071" y="33172"/>
                  <a:pt x="226547" y="32887"/>
                  <a:pt x="224928" y="32601"/>
                </a:cubicBezTo>
                <a:cubicBezTo>
                  <a:pt x="224070" y="32410"/>
                  <a:pt x="223213" y="32315"/>
                  <a:pt x="222356" y="32125"/>
                </a:cubicBezTo>
                <a:cubicBezTo>
                  <a:pt x="222070" y="32125"/>
                  <a:pt x="221784" y="32029"/>
                  <a:pt x="221594" y="32029"/>
                </a:cubicBezTo>
                <a:cubicBezTo>
                  <a:pt x="214260" y="30696"/>
                  <a:pt x="206925" y="29362"/>
                  <a:pt x="199782" y="28219"/>
                </a:cubicBezTo>
                <a:cubicBezTo>
                  <a:pt x="199210" y="28124"/>
                  <a:pt x="198639" y="28029"/>
                  <a:pt x="198067" y="27934"/>
                </a:cubicBezTo>
                <a:cubicBezTo>
                  <a:pt x="191114" y="26791"/>
                  <a:pt x="184256" y="25552"/>
                  <a:pt x="177398" y="24314"/>
                </a:cubicBezTo>
                <a:cubicBezTo>
                  <a:pt x="175874" y="24028"/>
                  <a:pt x="174350" y="23743"/>
                  <a:pt x="172921" y="23457"/>
                </a:cubicBezTo>
                <a:cubicBezTo>
                  <a:pt x="166825" y="22219"/>
                  <a:pt x="160729" y="20980"/>
                  <a:pt x="154728" y="19647"/>
                </a:cubicBezTo>
                <a:cubicBezTo>
                  <a:pt x="151395" y="18885"/>
                  <a:pt x="148061" y="18218"/>
                  <a:pt x="144822" y="17456"/>
                </a:cubicBezTo>
                <a:cubicBezTo>
                  <a:pt x="139393" y="16218"/>
                  <a:pt x="133964" y="14980"/>
                  <a:pt x="128535" y="13741"/>
                </a:cubicBezTo>
                <a:cubicBezTo>
                  <a:pt x="127963" y="13646"/>
                  <a:pt x="127392" y="13456"/>
                  <a:pt x="126820" y="13360"/>
                </a:cubicBezTo>
                <a:cubicBezTo>
                  <a:pt x="111580" y="9741"/>
                  <a:pt x="96531" y="5836"/>
                  <a:pt x="81005" y="3074"/>
                </a:cubicBezTo>
                <a:cubicBezTo>
                  <a:pt x="72051" y="1549"/>
                  <a:pt x="62812" y="121"/>
                  <a:pt x="53573" y="25"/>
                </a:cubicBezTo>
                <a:cubicBezTo>
                  <a:pt x="40619" y="-260"/>
                  <a:pt x="29665" y="1835"/>
                  <a:pt x="20331" y="7550"/>
                </a:cubicBezTo>
                <a:cubicBezTo>
                  <a:pt x="18616" y="8598"/>
                  <a:pt x="16997" y="9646"/>
                  <a:pt x="15473" y="10884"/>
                </a:cubicBezTo>
                <a:cubicBezTo>
                  <a:pt x="14520" y="11551"/>
                  <a:pt x="13663" y="12408"/>
                  <a:pt x="12806" y="13170"/>
                </a:cubicBezTo>
                <a:cubicBezTo>
                  <a:pt x="12806" y="13170"/>
                  <a:pt x="12806" y="13170"/>
                  <a:pt x="12711" y="13170"/>
                </a:cubicBezTo>
                <a:cubicBezTo>
                  <a:pt x="12330" y="13551"/>
                  <a:pt x="11853" y="13932"/>
                  <a:pt x="11472" y="14408"/>
                </a:cubicBezTo>
                <a:cubicBezTo>
                  <a:pt x="9091" y="16980"/>
                  <a:pt x="7281" y="20028"/>
                  <a:pt x="5853" y="24314"/>
                </a:cubicBezTo>
                <a:cubicBezTo>
                  <a:pt x="5567" y="24981"/>
                  <a:pt x="5376" y="25743"/>
                  <a:pt x="5186" y="26410"/>
                </a:cubicBezTo>
                <a:cubicBezTo>
                  <a:pt x="5091" y="26600"/>
                  <a:pt x="5091" y="26886"/>
                  <a:pt x="4995" y="27172"/>
                </a:cubicBezTo>
                <a:cubicBezTo>
                  <a:pt x="3852" y="31077"/>
                  <a:pt x="3281" y="35173"/>
                  <a:pt x="2805" y="39078"/>
                </a:cubicBezTo>
                <a:cubicBezTo>
                  <a:pt x="2043" y="45841"/>
                  <a:pt x="1757" y="52699"/>
                  <a:pt x="1376" y="59557"/>
                </a:cubicBezTo>
                <a:cubicBezTo>
                  <a:pt x="1376" y="59842"/>
                  <a:pt x="1376" y="60224"/>
                  <a:pt x="1376" y="60509"/>
                </a:cubicBezTo>
                <a:cubicBezTo>
                  <a:pt x="1185" y="65367"/>
                  <a:pt x="995" y="70701"/>
                  <a:pt x="900" y="76702"/>
                </a:cubicBezTo>
                <a:cubicBezTo>
                  <a:pt x="709" y="84988"/>
                  <a:pt x="614" y="93275"/>
                  <a:pt x="519" y="101562"/>
                </a:cubicBezTo>
                <a:cubicBezTo>
                  <a:pt x="328" y="125660"/>
                  <a:pt x="-53" y="149758"/>
                  <a:pt x="42" y="173857"/>
                </a:cubicBezTo>
                <a:lnTo>
                  <a:pt x="42" y="175000"/>
                </a:lnTo>
                <a:cubicBezTo>
                  <a:pt x="42" y="178619"/>
                  <a:pt x="-53" y="182334"/>
                  <a:pt x="42" y="185953"/>
                </a:cubicBezTo>
                <a:cubicBezTo>
                  <a:pt x="42" y="186906"/>
                  <a:pt x="138" y="187763"/>
                  <a:pt x="138" y="188716"/>
                </a:cubicBezTo>
                <a:cubicBezTo>
                  <a:pt x="233" y="191859"/>
                  <a:pt x="233" y="194335"/>
                  <a:pt x="328" y="196145"/>
                </a:cubicBezTo>
                <a:cubicBezTo>
                  <a:pt x="328" y="196241"/>
                  <a:pt x="328" y="196431"/>
                  <a:pt x="328" y="196526"/>
                </a:cubicBezTo>
                <a:cubicBezTo>
                  <a:pt x="709" y="206908"/>
                  <a:pt x="1281" y="217195"/>
                  <a:pt x="1566" y="227578"/>
                </a:cubicBezTo>
                <a:cubicBezTo>
                  <a:pt x="1947" y="241199"/>
                  <a:pt x="2233" y="254914"/>
                  <a:pt x="2424" y="268535"/>
                </a:cubicBezTo>
                <a:cubicBezTo>
                  <a:pt x="2424" y="269392"/>
                  <a:pt x="2424" y="270250"/>
                  <a:pt x="2424" y="271107"/>
                </a:cubicBezTo>
                <a:cubicBezTo>
                  <a:pt x="2805" y="298920"/>
                  <a:pt x="2995" y="326733"/>
                  <a:pt x="2995" y="354546"/>
                </a:cubicBezTo>
                <a:lnTo>
                  <a:pt x="2995" y="355022"/>
                </a:lnTo>
                <a:cubicBezTo>
                  <a:pt x="3090" y="382930"/>
                  <a:pt x="2995" y="410839"/>
                  <a:pt x="2995" y="438747"/>
                </a:cubicBezTo>
                <a:cubicBezTo>
                  <a:pt x="2995" y="439223"/>
                  <a:pt x="2995" y="439795"/>
                  <a:pt x="2995" y="440271"/>
                </a:cubicBezTo>
                <a:cubicBezTo>
                  <a:pt x="2900" y="468179"/>
                  <a:pt x="2805" y="495992"/>
                  <a:pt x="2614" y="523900"/>
                </a:cubicBezTo>
                <a:cubicBezTo>
                  <a:pt x="2614" y="523996"/>
                  <a:pt x="2614" y="523996"/>
                  <a:pt x="2614" y="524091"/>
                </a:cubicBezTo>
                <a:cubicBezTo>
                  <a:pt x="2424" y="552475"/>
                  <a:pt x="2043" y="580860"/>
                  <a:pt x="1757" y="609244"/>
                </a:cubicBezTo>
                <a:cubicBezTo>
                  <a:pt x="1757" y="610959"/>
                  <a:pt x="1757" y="612578"/>
                  <a:pt x="1757" y="614293"/>
                </a:cubicBezTo>
                <a:cubicBezTo>
                  <a:pt x="1662" y="623151"/>
                  <a:pt x="1566" y="633628"/>
                  <a:pt x="1662" y="646963"/>
                </a:cubicBezTo>
                <a:cubicBezTo>
                  <a:pt x="1662" y="647059"/>
                  <a:pt x="1662" y="647154"/>
                  <a:pt x="1662" y="647344"/>
                </a:cubicBezTo>
                <a:cubicBezTo>
                  <a:pt x="1662" y="653059"/>
                  <a:pt x="1757" y="658679"/>
                  <a:pt x="1852" y="664394"/>
                </a:cubicBezTo>
                <a:lnTo>
                  <a:pt x="1852" y="664585"/>
                </a:lnTo>
                <a:cubicBezTo>
                  <a:pt x="1947" y="669157"/>
                  <a:pt x="2043" y="673729"/>
                  <a:pt x="2233" y="678301"/>
                </a:cubicBezTo>
                <a:cubicBezTo>
                  <a:pt x="2328" y="682492"/>
                  <a:pt x="2519" y="686587"/>
                  <a:pt x="2614" y="690397"/>
                </a:cubicBezTo>
                <a:cubicBezTo>
                  <a:pt x="2709" y="691636"/>
                  <a:pt x="2709" y="692874"/>
                  <a:pt x="2709" y="694112"/>
                </a:cubicBezTo>
                <a:cubicBezTo>
                  <a:pt x="2709" y="694874"/>
                  <a:pt x="2805" y="695731"/>
                  <a:pt x="2805" y="696493"/>
                </a:cubicBezTo>
                <a:cubicBezTo>
                  <a:pt x="3090" y="701637"/>
                  <a:pt x="3376" y="706400"/>
                  <a:pt x="3662" y="710971"/>
                </a:cubicBezTo>
                <a:cubicBezTo>
                  <a:pt x="3757" y="712972"/>
                  <a:pt x="3948" y="715067"/>
                  <a:pt x="4138" y="717067"/>
                </a:cubicBezTo>
                <a:cubicBezTo>
                  <a:pt x="4710" y="723354"/>
                  <a:pt x="5376" y="729069"/>
                  <a:pt x="6043" y="734022"/>
                </a:cubicBezTo>
                <a:cubicBezTo>
                  <a:pt x="6138" y="734498"/>
                  <a:pt x="6138" y="734975"/>
                  <a:pt x="6234" y="735451"/>
                </a:cubicBezTo>
                <a:cubicBezTo>
                  <a:pt x="7758" y="745261"/>
                  <a:pt x="9758" y="756120"/>
                  <a:pt x="15187" y="765264"/>
                </a:cubicBezTo>
                <a:cubicBezTo>
                  <a:pt x="15568" y="765931"/>
                  <a:pt x="15949" y="766502"/>
                  <a:pt x="16330" y="767074"/>
                </a:cubicBezTo>
                <a:cubicBezTo>
                  <a:pt x="16521" y="767455"/>
                  <a:pt x="16806" y="767741"/>
                  <a:pt x="16997" y="768121"/>
                </a:cubicBezTo>
                <a:cubicBezTo>
                  <a:pt x="17949" y="769360"/>
                  <a:pt x="18902" y="770503"/>
                  <a:pt x="19854" y="771646"/>
                </a:cubicBezTo>
                <a:cubicBezTo>
                  <a:pt x="19854" y="771646"/>
                  <a:pt x="19950" y="771741"/>
                  <a:pt x="19950" y="771741"/>
                </a:cubicBezTo>
                <a:cubicBezTo>
                  <a:pt x="19950" y="771741"/>
                  <a:pt x="20045" y="771836"/>
                  <a:pt x="20045" y="771836"/>
                </a:cubicBezTo>
                <a:cubicBezTo>
                  <a:pt x="21188" y="773075"/>
                  <a:pt x="22331" y="774122"/>
                  <a:pt x="23569" y="775075"/>
                </a:cubicBezTo>
                <a:cubicBezTo>
                  <a:pt x="27379" y="778504"/>
                  <a:pt x="31475" y="781837"/>
                  <a:pt x="35380" y="785171"/>
                </a:cubicBezTo>
                <a:cubicBezTo>
                  <a:pt x="37380" y="786886"/>
                  <a:pt x="39381" y="788410"/>
                  <a:pt x="41476" y="789934"/>
                </a:cubicBezTo>
                <a:lnTo>
                  <a:pt x="41476" y="1091972"/>
                </a:lnTo>
                <a:cubicBezTo>
                  <a:pt x="41476" y="1127595"/>
                  <a:pt x="90339" y="1156456"/>
                  <a:pt x="150633" y="1156456"/>
                </a:cubicBezTo>
                <a:lnTo>
                  <a:pt x="703845" y="1156456"/>
                </a:lnTo>
                <a:lnTo>
                  <a:pt x="1130184" y="1433538"/>
                </a:lnTo>
                <a:lnTo>
                  <a:pt x="1027599" y="1164838"/>
                </a:lnTo>
                <a:lnTo>
                  <a:pt x="1187334" y="1156360"/>
                </a:lnTo>
                <a:cubicBezTo>
                  <a:pt x="1247627" y="1156360"/>
                  <a:pt x="1296490" y="1127500"/>
                  <a:pt x="1296490" y="1091876"/>
                </a:cubicBezTo>
                <a:lnTo>
                  <a:pt x="1296490" y="697732"/>
                </a:lnTo>
                <a:cubicBezTo>
                  <a:pt x="1307253" y="696398"/>
                  <a:pt x="1317921" y="694969"/>
                  <a:pt x="1328589" y="693350"/>
                </a:cubicBezTo>
                <a:cubicBezTo>
                  <a:pt x="1337829" y="691921"/>
                  <a:pt x="1347068" y="690493"/>
                  <a:pt x="1356212" y="688683"/>
                </a:cubicBezTo>
                <a:cubicBezTo>
                  <a:pt x="1360689" y="687826"/>
                  <a:pt x="1365070" y="686778"/>
                  <a:pt x="1369356" y="685540"/>
                </a:cubicBezTo>
                <a:cubicBezTo>
                  <a:pt x="1372785" y="684492"/>
                  <a:pt x="1376786" y="683444"/>
                  <a:pt x="1379453" y="681158"/>
                </a:cubicBezTo>
                <a:cubicBezTo>
                  <a:pt x="1382310" y="678682"/>
                  <a:pt x="1383263" y="674681"/>
                  <a:pt x="1384025" y="671347"/>
                </a:cubicBezTo>
                <a:cubicBezTo>
                  <a:pt x="1384977" y="667442"/>
                  <a:pt x="1385549" y="663442"/>
                  <a:pt x="1386025" y="659441"/>
                </a:cubicBezTo>
                <a:cubicBezTo>
                  <a:pt x="1387168" y="651250"/>
                  <a:pt x="1387835" y="643058"/>
                  <a:pt x="1388502" y="634771"/>
                </a:cubicBezTo>
                <a:cubicBezTo>
                  <a:pt x="1389835" y="618008"/>
                  <a:pt x="1390788" y="601243"/>
                  <a:pt x="1391550" y="584384"/>
                </a:cubicBezTo>
                <a:cubicBezTo>
                  <a:pt x="1393074" y="550570"/>
                  <a:pt x="1394026" y="516661"/>
                  <a:pt x="1394788" y="482752"/>
                </a:cubicBezTo>
                <a:cubicBezTo>
                  <a:pt x="1395550" y="449129"/>
                  <a:pt x="1396598" y="415601"/>
                  <a:pt x="1396598" y="381978"/>
                </a:cubicBezTo>
                <a:cubicBezTo>
                  <a:pt x="1396979" y="377692"/>
                  <a:pt x="1396979" y="373501"/>
                  <a:pt x="1396884" y="369310"/>
                </a:cubicBezTo>
                <a:close/>
              </a:path>
            </a:pathLst>
          </a:custGeom>
          <a:noFill/>
          <a:ln w="381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12F0350-FBF1-5DBB-DFF7-0AECEDB1C7D8}"/>
              </a:ext>
            </a:extLst>
          </p:cNvPr>
          <p:cNvSpPr/>
          <p:nvPr/>
        </p:nvSpPr>
        <p:spPr>
          <a:xfrm>
            <a:off x="8098820" y="3676520"/>
            <a:ext cx="3481732" cy="2159536"/>
          </a:xfrm>
          <a:custGeom>
            <a:avLst/>
            <a:gdLst>
              <a:gd name="connsiteX0" fmla="*/ 102967 w 1149146"/>
              <a:gd name="connsiteY0" fmla="*/ 712756 h 712755"/>
              <a:gd name="connsiteX1" fmla="*/ 101443 w 1149146"/>
              <a:gd name="connsiteY1" fmla="*/ 712661 h 712755"/>
              <a:gd name="connsiteX2" fmla="*/ 100871 w 1149146"/>
              <a:gd name="connsiteY2" fmla="*/ 712661 h 712755"/>
              <a:gd name="connsiteX3" fmla="*/ 74677 w 1149146"/>
              <a:gd name="connsiteY3" fmla="*/ 695516 h 712755"/>
              <a:gd name="connsiteX4" fmla="*/ 83536 w 1149146"/>
              <a:gd name="connsiteY4" fmla="*/ 522351 h 712755"/>
              <a:gd name="connsiteX5" fmla="*/ 5145 w 1149146"/>
              <a:gd name="connsiteY5" fmla="*/ 400050 h 712755"/>
              <a:gd name="connsiteX6" fmla="*/ 52103 w 1149146"/>
              <a:gd name="connsiteY6" fmla="*/ 204407 h 712755"/>
              <a:gd name="connsiteX7" fmla="*/ 531592 w 1149146"/>
              <a:gd name="connsiteY7" fmla="*/ 0 h 712755"/>
              <a:gd name="connsiteX8" fmla="*/ 857442 w 1149146"/>
              <a:gd name="connsiteY8" fmla="*/ 67437 h 712755"/>
              <a:gd name="connsiteX9" fmla="*/ 1070326 w 1149146"/>
              <a:gd name="connsiteY9" fmla="*/ 209836 h 712755"/>
              <a:gd name="connsiteX10" fmla="*/ 1148335 w 1149146"/>
              <a:gd name="connsiteY10" fmla="*/ 365093 h 712755"/>
              <a:gd name="connsiteX11" fmla="*/ 1078041 w 1149146"/>
              <a:gd name="connsiteY11" fmla="*/ 516160 h 712755"/>
              <a:gd name="connsiteX12" fmla="*/ 927070 w 1149146"/>
              <a:gd name="connsiteY12" fmla="*/ 555403 h 712755"/>
              <a:gd name="connsiteX13" fmla="*/ 739713 w 1149146"/>
              <a:gd name="connsiteY13" fmla="*/ 532638 h 712755"/>
              <a:gd name="connsiteX14" fmla="*/ 621603 w 1149146"/>
              <a:gd name="connsiteY14" fmla="*/ 514731 h 712755"/>
              <a:gd name="connsiteX15" fmla="*/ 615697 w 1149146"/>
              <a:gd name="connsiteY15" fmla="*/ 514160 h 712755"/>
              <a:gd name="connsiteX16" fmla="*/ 526639 w 1149146"/>
              <a:gd name="connsiteY16" fmla="*/ 509493 h 712755"/>
              <a:gd name="connsiteX17" fmla="*/ 129065 w 1149146"/>
              <a:gd name="connsiteY17" fmla="*/ 699231 h 712755"/>
              <a:gd name="connsiteX18" fmla="*/ 102967 w 1149146"/>
              <a:gd name="connsiteY18" fmla="*/ 712756 h 712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9146" h="712755">
                <a:moveTo>
                  <a:pt x="102967" y="712756"/>
                </a:moveTo>
                <a:cubicBezTo>
                  <a:pt x="102490" y="712756"/>
                  <a:pt x="101919" y="712756"/>
                  <a:pt x="101443" y="712661"/>
                </a:cubicBezTo>
                <a:cubicBezTo>
                  <a:pt x="101252" y="712661"/>
                  <a:pt x="101061" y="712661"/>
                  <a:pt x="100871" y="712661"/>
                </a:cubicBezTo>
                <a:cubicBezTo>
                  <a:pt x="89632" y="711994"/>
                  <a:pt x="79630" y="705422"/>
                  <a:pt x="74677" y="695516"/>
                </a:cubicBezTo>
                <a:cubicBezTo>
                  <a:pt x="73058" y="692182"/>
                  <a:pt x="37244" y="617887"/>
                  <a:pt x="83536" y="522351"/>
                </a:cubicBezTo>
                <a:cubicBezTo>
                  <a:pt x="57437" y="500539"/>
                  <a:pt x="18861" y="459772"/>
                  <a:pt x="5145" y="400050"/>
                </a:cubicBezTo>
                <a:cubicBezTo>
                  <a:pt x="-9238" y="337947"/>
                  <a:pt x="6574" y="272129"/>
                  <a:pt x="52103" y="204407"/>
                </a:cubicBezTo>
                <a:cubicBezTo>
                  <a:pt x="136780" y="78296"/>
                  <a:pt x="320518" y="0"/>
                  <a:pt x="531592" y="0"/>
                </a:cubicBezTo>
                <a:cubicBezTo>
                  <a:pt x="645606" y="0"/>
                  <a:pt x="758191" y="23336"/>
                  <a:pt x="857442" y="67437"/>
                </a:cubicBezTo>
                <a:cubicBezTo>
                  <a:pt x="948215" y="107823"/>
                  <a:pt x="1019843" y="155734"/>
                  <a:pt x="1070326" y="209836"/>
                </a:cubicBezTo>
                <a:cubicBezTo>
                  <a:pt x="1116522" y="259271"/>
                  <a:pt x="1143478" y="312992"/>
                  <a:pt x="1148335" y="365093"/>
                </a:cubicBezTo>
                <a:cubicBezTo>
                  <a:pt x="1154146" y="426720"/>
                  <a:pt x="1128523" y="481870"/>
                  <a:pt x="1078041" y="516160"/>
                </a:cubicBezTo>
                <a:cubicBezTo>
                  <a:pt x="1039274" y="542544"/>
                  <a:pt x="989935" y="555403"/>
                  <a:pt x="927070" y="555403"/>
                </a:cubicBezTo>
                <a:cubicBezTo>
                  <a:pt x="866586" y="555403"/>
                  <a:pt x="802102" y="543783"/>
                  <a:pt x="739713" y="532638"/>
                </a:cubicBezTo>
                <a:cubicBezTo>
                  <a:pt x="697612" y="525113"/>
                  <a:pt x="657798" y="517875"/>
                  <a:pt x="621603" y="514731"/>
                </a:cubicBezTo>
                <a:lnTo>
                  <a:pt x="615697" y="514160"/>
                </a:lnTo>
                <a:cubicBezTo>
                  <a:pt x="595028" y="512255"/>
                  <a:pt x="563977" y="509493"/>
                  <a:pt x="526639" y="509493"/>
                </a:cubicBezTo>
                <a:cubicBezTo>
                  <a:pt x="349950" y="509493"/>
                  <a:pt x="212504" y="575120"/>
                  <a:pt x="129065" y="699231"/>
                </a:cubicBezTo>
                <a:cubicBezTo>
                  <a:pt x="123350" y="707613"/>
                  <a:pt x="113539" y="712756"/>
                  <a:pt x="102967" y="712756"/>
                </a:cubicBezTo>
                <a:close/>
              </a:path>
            </a:pathLst>
          </a:custGeom>
          <a:noFill/>
          <a:ln w="571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535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BD60593-A88E-3925-F08A-CB88D00408D0}"/>
              </a:ext>
            </a:extLst>
          </p:cNvPr>
          <p:cNvSpPr/>
          <p:nvPr/>
        </p:nvSpPr>
        <p:spPr>
          <a:xfrm>
            <a:off x="9319069" y="2269616"/>
            <a:ext cx="1734120" cy="832770"/>
          </a:xfrm>
          <a:custGeom>
            <a:avLst/>
            <a:gdLst>
              <a:gd name="connsiteX0" fmla="*/ 84296 w 1734120"/>
              <a:gd name="connsiteY0" fmla="*/ 0 h 832770"/>
              <a:gd name="connsiteX1" fmla="*/ 1649920 w 1734120"/>
              <a:gd name="connsiteY1" fmla="*/ 0 h 832770"/>
              <a:gd name="connsiteX2" fmla="*/ 1734121 w 1734120"/>
              <a:gd name="connsiteY2" fmla="*/ 98965 h 832770"/>
              <a:gd name="connsiteX3" fmla="*/ 1734121 w 1734120"/>
              <a:gd name="connsiteY3" fmla="*/ 486728 h 832770"/>
              <a:gd name="connsiteX4" fmla="*/ 1649920 w 1734120"/>
              <a:gd name="connsiteY4" fmla="*/ 585692 h 832770"/>
              <a:gd name="connsiteX5" fmla="*/ 1413606 w 1734120"/>
              <a:gd name="connsiteY5" fmla="*/ 585692 h 832770"/>
              <a:gd name="connsiteX6" fmla="*/ 1361789 w 1734120"/>
              <a:gd name="connsiteY6" fmla="*/ 832771 h 832770"/>
              <a:gd name="connsiteX7" fmla="*/ 1209770 w 1734120"/>
              <a:gd name="connsiteY7" fmla="*/ 585692 h 832770"/>
              <a:gd name="connsiteX8" fmla="*/ 84296 w 1734120"/>
              <a:gd name="connsiteY8" fmla="*/ 585692 h 832770"/>
              <a:gd name="connsiteX9" fmla="*/ 0 w 1734120"/>
              <a:gd name="connsiteY9" fmla="*/ 486728 h 832770"/>
              <a:gd name="connsiteX10" fmla="*/ 0 w 1734120"/>
              <a:gd name="connsiteY10" fmla="*/ 98965 h 832770"/>
              <a:gd name="connsiteX11" fmla="*/ 84296 w 1734120"/>
              <a:gd name="connsiteY11" fmla="*/ 0 h 832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34120" h="832770">
                <a:moveTo>
                  <a:pt x="84296" y="0"/>
                </a:moveTo>
                <a:lnTo>
                  <a:pt x="1649920" y="0"/>
                </a:lnTo>
                <a:cubicBezTo>
                  <a:pt x="1696498" y="0"/>
                  <a:pt x="1734121" y="44291"/>
                  <a:pt x="1734121" y="98965"/>
                </a:cubicBezTo>
                <a:lnTo>
                  <a:pt x="1734121" y="486728"/>
                </a:lnTo>
                <a:cubicBezTo>
                  <a:pt x="1734121" y="541401"/>
                  <a:pt x="1696402" y="585692"/>
                  <a:pt x="1649920" y="585692"/>
                </a:cubicBezTo>
                <a:lnTo>
                  <a:pt x="1413606" y="585692"/>
                </a:lnTo>
                <a:lnTo>
                  <a:pt x="1361789" y="832771"/>
                </a:lnTo>
                <a:lnTo>
                  <a:pt x="1209770" y="585692"/>
                </a:lnTo>
                <a:lnTo>
                  <a:pt x="84296" y="585692"/>
                </a:lnTo>
                <a:cubicBezTo>
                  <a:pt x="37719" y="585692"/>
                  <a:pt x="0" y="541401"/>
                  <a:pt x="0" y="486728"/>
                </a:cubicBezTo>
                <a:lnTo>
                  <a:pt x="0" y="98965"/>
                </a:lnTo>
                <a:cubicBezTo>
                  <a:pt x="0" y="44291"/>
                  <a:pt x="37719" y="0"/>
                  <a:pt x="84296" y="0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8F48890-E39B-AB09-6062-4B056605F10F}"/>
              </a:ext>
            </a:extLst>
          </p:cNvPr>
          <p:cNvSpPr/>
          <p:nvPr/>
        </p:nvSpPr>
        <p:spPr>
          <a:xfrm>
            <a:off x="5560123" y="4712398"/>
            <a:ext cx="2063781" cy="741235"/>
          </a:xfrm>
          <a:custGeom>
            <a:avLst/>
            <a:gdLst>
              <a:gd name="connsiteX0" fmla="*/ 0 w 2063781"/>
              <a:gd name="connsiteY0" fmla="*/ 676847 h 741235"/>
              <a:gd name="connsiteX1" fmla="*/ 0 w 2063781"/>
              <a:gd name="connsiteY1" fmla="*/ 64484 h 741235"/>
              <a:gd name="connsiteX2" fmla="*/ 109157 w 2063781"/>
              <a:gd name="connsiteY2" fmla="*/ 0 h 741235"/>
              <a:gd name="connsiteX3" fmla="*/ 1485424 w 2063781"/>
              <a:gd name="connsiteY3" fmla="*/ 0 h 741235"/>
              <a:gd name="connsiteX4" fmla="*/ 1594581 w 2063781"/>
              <a:gd name="connsiteY4" fmla="*/ 64484 h 741235"/>
              <a:gd name="connsiteX5" fmla="*/ 1608868 w 2063781"/>
              <a:gd name="connsiteY5" fmla="*/ 158782 h 741235"/>
              <a:gd name="connsiteX6" fmla="*/ 2063782 w 2063781"/>
              <a:gd name="connsiteY6" fmla="*/ 98203 h 741235"/>
              <a:gd name="connsiteX7" fmla="*/ 1594581 w 2063781"/>
              <a:gd name="connsiteY7" fmla="*/ 350044 h 741235"/>
              <a:gd name="connsiteX8" fmla="*/ 1594581 w 2063781"/>
              <a:gd name="connsiteY8" fmla="*/ 676751 h 741235"/>
              <a:gd name="connsiteX9" fmla="*/ 1485424 w 2063781"/>
              <a:gd name="connsiteY9" fmla="*/ 741236 h 741235"/>
              <a:gd name="connsiteX10" fmla="*/ 109157 w 2063781"/>
              <a:gd name="connsiteY10" fmla="*/ 741236 h 741235"/>
              <a:gd name="connsiteX11" fmla="*/ 0 w 2063781"/>
              <a:gd name="connsiteY11" fmla="*/ 676847 h 74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63781" h="741235">
                <a:moveTo>
                  <a:pt x="0" y="676847"/>
                </a:moveTo>
                <a:lnTo>
                  <a:pt x="0" y="64484"/>
                </a:lnTo>
                <a:cubicBezTo>
                  <a:pt x="0" y="28861"/>
                  <a:pt x="48863" y="0"/>
                  <a:pt x="109157" y="0"/>
                </a:cubicBezTo>
                <a:lnTo>
                  <a:pt x="1485424" y="0"/>
                </a:lnTo>
                <a:cubicBezTo>
                  <a:pt x="1545717" y="0"/>
                  <a:pt x="1594581" y="28861"/>
                  <a:pt x="1594581" y="64484"/>
                </a:cubicBezTo>
                <a:lnTo>
                  <a:pt x="1608868" y="158782"/>
                </a:lnTo>
                <a:lnTo>
                  <a:pt x="2063782" y="98203"/>
                </a:lnTo>
                <a:lnTo>
                  <a:pt x="1594581" y="350044"/>
                </a:lnTo>
                <a:lnTo>
                  <a:pt x="1594581" y="676751"/>
                </a:lnTo>
                <a:cubicBezTo>
                  <a:pt x="1594581" y="712375"/>
                  <a:pt x="1545717" y="741236"/>
                  <a:pt x="1485424" y="741236"/>
                </a:cubicBezTo>
                <a:lnTo>
                  <a:pt x="109157" y="741236"/>
                </a:lnTo>
                <a:cubicBezTo>
                  <a:pt x="48863" y="741236"/>
                  <a:pt x="0" y="712375"/>
                  <a:pt x="0" y="676847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CA927F3-AEDD-443E-98DB-A4015E75A96D}"/>
              </a:ext>
            </a:extLst>
          </p:cNvPr>
          <p:cNvSpPr/>
          <p:nvPr/>
        </p:nvSpPr>
        <p:spPr>
          <a:xfrm>
            <a:off x="5142592" y="1388573"/>
            <a:ext cx="2481311" cy="891197"/>
          </a:xfrm>
          <a:custGeom>
            <a:avLst/>
            <a:gdLst>
              <a:gd name="connsiteX0" fmla="*/ 0 w 2063781"/>
              <a:gd name="connsiteY0" fmla="*/ 676847 h 741235"/>
              <a:gd name="connsiteX1" fmla="*/ 0 w 2063781"/>
              <a:gd name="connsiteY1" fmla="*/ 64484 h 741235"/>
              <a:gd name="connsiteX2" fmla="*/ 109157 w 2063781"/>
              <a:gd name="connsiteY2" fmla="*/ 0 h 741235"/>
              <a:gd name="connsiteX3" fmla="*/ 1485424 w 2063781"/>
              <a:gd name="connsiteY3" fmla="*/ 0 h 741235"/>
              <a:gd name="connsiteX4" fmla="*/ 1594581 w 2063781"/>
              <a:gd name="connsiteY4" fmla="*/ 64484 h 741235"/>
              <a:gd name="connsiteX5" fmla="*/ 1608868 w 2063781"/>
              <a:gd name="connsiteY5" fmla="*/ 158782 h 741235"/>
              <a:gd name="connsiteX6" fmla="*/ 2063782 w 2063781"/>
              <a:gd name="connsiteY6" fmla="*/ 98203 h 741235"/>
              <a:gd name="connsiteX7" fmla="*/ 1594581 w 2063781"/>
              <a:gd name="connsiteY7" fmla="*/ 350044 h 741235"/>
              <a:gd name="connsiteX8" fmla="*/ 1594581 w 2063781"/>
              <a:gd name="connsiteY8" fmla="*/ 676751 h 741235"/>
              <a:gd name="connsiteX9" fmla="*/ 1485424 w 2063781"/>
              <a:gd name="connsiteY9" fmla="*/ 741236 h 741235"/>
              <a:gd name="connsiteX10" fmla="*/ 109157 w 2063781"/>
              <a:gd name="connsiteY10" fmla="*/ 741236 h 741235"/>
              <a:gd name="connsiteX11" fmla="*/ 0 w 2063781"/>
              <a:gd name="connsiteY11" fmla="*/ 676847 h 74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63781" h="741235">
                <a:moveTo>
                  <a:pt x="0" y="676847"/>
                </a:moveTo>
                <a:lnTo>
                  <a:pt x="0" y="64484"/>
                </a:lnTo>
                <a:cubicBezTo>
                  <a:pt x="0" y="28861"/>
                  <a:pt x="48863" y="0"/>
                  <a:pt x="109157" y="0"/>
                </a:cubicBezTo>
                <a:lnTo>
                  <a:pt x="1485424" y="0"/>
                </a:lnTo>
                <a:cubicBezTo>
                  <a:pt x="1545717" y="0"/>
                  <a:pt x="1594581" y="28861"/>
                  <a:pt x="1594581" y="64484"/>
                </a:cubicBezTo>
                <a:lnTo>
                  <a:pt x="1608868" y="158782"/>
                </a:lnTo>
                <a:lnTo>
                  <a:pt x="2063782" y="98203"/>
                </a:lnTo>
                <a:lnTo>
                  <a:pt x="1594581" y="350044"/>
                </a:lnTo>
                <a:lnTo>
                  <a:pt x="1594581" y="676751"/>
                </a:lnTo>
                <a:cubicBezTo>
                  <a:pt x="1594581" y="712375"/>
                  <a:pt x="1545717" y="741236"/>
                  <a:pt x="1485424" y="741236"/>
                </a:cubicBezTo>
                <a:lnTo>
                  <a:pt x="109157" y="741236"/>
                </a:lnTo>
                <a:cubicBezTo>
                  <a:pt x="48863" y="741236"/>
                  <a:pt x="0" y="712375"/>
                  <a:pt x="0" y="676847"/>
                </a:cubicBezTo>
                <a:close/>
              </a:path>
            </a:pathLst>
          </a:custGeom>
          <a:noFill/>
          <a:ln w="85725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B2836050-DDDE-56A3-9FDE-97161304FA7F}"/>
              </a:ext>
            </a:extLst>
          </p:cNvPr>
          <p:cNvSpPr/>
          <p:nvPr/>
        </p:nvSpPr>
        <p:spPr>
          <a:xfrm>
            <a:off x="8619401" y="4020707"/>
            <a:ext cx="2480400" cy="1465091"/>
          </a:xfrm>
          <a:custGeom>
            <a:avLst/>
            <a:gdLst>
              <a:gd name="connsiteX0" fmla="*/ 1549027 w 1549407"/>
              <a:gd name="connsiteY0" fmla="*/ 369584 h 915184"/>
              <a:gd name="connsiteX1" fmla="*/ 1548360 w 1549407"/>
              <a:gd name="connsiteY1" fmla="*/ 327103 h 915184"/>
              <a:gd name="connsiteX2" fmla="*/ 1545026 w 1549407"/>
              <a:gd name="connsiteY2" fmla="*/ 286240 h 915184"/>
              <a:gd name="connsiteX3" fmla="*/ 1537216 w 1549407"/>
              <a:gd name="connsiteY3" fmla="*/ 269096 h 915184"/>
              <a:gd name="connsiteX4" fmla="*/ 1522738 w 1549407"/>
              <a:gd name="connsiteY4" fmla="*/ 255856 h 915184"/>
              <a:gd name="connsiteX5" fmla="*/ 1505593 w 1549407"/>
              <a:gd name="connsiteY5" fmla="*/ 242902 h 915184"/>
              <a:gd name="connsiteX6" fmla="*/ 1484829 w 1549407"/>
              <a:gd name="connsiteY6" fmla="*/ 233186 h 915184"/>
              <a:gd name="connsiteX7" fmla="*/ 1436060 w 1549407"/>
              <a:gd name="connsiteY7" fmla="*/ 222233 h 915184"/>
              <a:gd name="connsiteX8" fmla="*/ 1382815 w 1549407"/>
              <a:gd name="connsiteY8" fmla="*/ 214422 h 915184"/>
              <a:gd name="connsiteX9" fmla="*/ 1274421 w 1549407"/>
              <a:gd name="connsiteY9" fmla="*/ 198801 h 915184"/>
              <a:gd name="connsiteX10" fmla="*/ 1166026 w 1549407"/>
              <a:gd name="connsiteY10" fmla="*/ 181561 h 915184"/>
              <a:gd name="connsiteX11" fmla="*/ 1057252 w 1549407"/>
              <a:gd name="connsiteY11" fmla="*/ 164130 h 915184"/>
              <a:gd name="connsiteX12" fmla="*/ 949142 w 1549407"/>
              <a:gd name="connsiteY12" fmla="*/ 146795 h 915184"/>
              <a:gd name="connsiteX13" fmla="*/ 840653 w 1549407"/>
              <a:gd name="connsiteY13" fmla="*/ 129364 h 915184"/>
              <a:gd name="connsiteX14" fmla="*/ 732354 w 1549407"/>
              <a:gd name="connsiteY14" fmla="*/ 111933 h 915184"/>
              <a:gd name="connsiteX15" fmla="*/ 624244 w 1549407"/>
              <a:gd name="connsiteY15" fmla="*/ 94502 h 915184"/>
              <a:gd name="connsiteX16" fmla="*/ 516231 w 1549407"/>
              <a:gd name="connsiteY16" fmla="*/ 76976 h 915184"/>
              <a:gd name="connsiteX17" fmla="*/ 407741 w 1549407"/>
              <a:gd name="connsiteY17" fmla="*/ 59260 h 915184"/>
              <a:gd name="connsiteX18" fmla="*/ 300204 w 1549407"/>
              <a:gd name="connsiteY18" fmla="*/ 41448 h 915184"/>
              <a:gd name="connsiteX19" fmla="*/ 246673 w 1549407"/>
              <a:gd name="connsiteY19" fmla="*/ 32209 h 915184"/>
              <a:gd name="connsiteX20" fmla="*/ 193810 w 1549407"/>
              <a:gd name="connsiteY20" fmla="*/ 23827 h 915184"/>
              <a:gd name="connsiteX21" fmla="*/ 141423 w 1549407"/>
              <a:gd name="connsiteY21" fmla="*/ 13445 h 915184"/>
              <a:gd name="connsiteX22" fmla="*/ 89987 w 1549407"/>
              <a:gd name="connsiteY22" fmla="*/ 3062 h 915184"/>
              <a:gd name="connsiteX23" fmla="*/ 42553 w 1549407"/>
              <a:gd name="connsiteY23" fmla="*/ 1157 h 915184"/>
              <a:gd name="connsiteX24" fmla="*/ 8453 w 1549407"/>
              <a:gd name="connsiteY24" fmla="*/ 20398 h 915184"/>
              <a:gd name="connsiteX25" fmla="*/ 3215 w 1549407"/>
              <a:gd name="connsiteY25" fmla="*/ 39162 h 915184"/>
              <a:gd name="connsiteX26" fmla="*/ 1690 w 1549407"/>
              <a:gd name="connsiteY26" fmla="*/ 59641 h 915184"/>
              <a:gd name="connsiteX27" fmla="*/ 643 w 1549407"/>
              <a:gd name="connsiteY27" fmla="*/ 101646 h 915184"/>
              <a:gd name="connsiteX28" fmla="*/ 167 w 1549407"/>
              <a:gd name="connsiteY28" fmla="*/ 186038 h 915184"/>
              <a:gd name="connsiteX29" fmla="*/ 1881 w 1549407"/>
              <a:gd name="connsiteY29" fmla="*/ 227662 h 915184"/>
              <a:gd name="connsiteX30" fmla="*/ 2833 w 1549407"/>
              <a:gd name="connsiteY30" fmla="*/ 269858 h 915184"/>
              <a:gd name="connsiteX31" fmla="*/ 3500 w 1549407"/>
              <a:gd name="connsiteY31" fmla="*/ 354630 h 915184"/>
              <a:gd name="connsiteX32" fmla="*/ 3500 w 1549407"/>
              <a:gd name="connsiteY32" fmla="*/ 439403 h 915184"/>
              <a:gd name="connsiteX33" fmla="*/ 3119 w 1549407"/>
              <a:gd name="connsiteY33" fmla="*/ 523889 h 915184"/>
              <a:gd name="connsiteX34" fmla="*/ 2167 w 1549407"/>
              <a:gd name="connsiteY34" fmla="*/ 609043 h 915184"/>
              <a:gd name="connsiteX35" fmla="*/ 3310 w 1549407"/>
              <a:gd name="connsiteY35" fmla="*/ 693911 h 915184"/>
              <a:gd name="connsiteX36" fmla="*/ 7310 w 1549407"/>
              <a:gd name="connsiteY36" fmla="*/ 735344 h 915184"/>
              <a:gd name="connsiteX37" fmla="*/ 22550 w 1549407"/>
              <a:gd name="connsiteY37" fmla="*/ 771539 h 915184"/>
              <a:gd name="connsiteX38" fmla="*/ 39696 w 1549407"/>
              <a:gd name="connsiteY38" fmla="*/ 784970 h 915184"/>
              <a:gd name="connsiteX39" fmla="*/ 58650 w 1549407"/>
              <a:gd name="connsiteY39" fmla="*/ 795256 h 915184"/>
              <a:gd name="connsiteX40" fmla="*/ 83987 w 1549407"/>
              <a:gd name="connsiteY40" fmla="*/ 798305 h 915184"/>
              <a:gd name="connsiteX41" fmla="*/ 110562 w 1549407"/>
              <a:gd name="connsiteY41" fmla="*/ 798400 h 915184"/>
              <a:gd name="connsiteX42" fmla="*/ 220004 w 1549407"/>
              <a:gd name="connsiteY42" fmla="*/ 793161 h 915184"/>
              <a:gd name="connsiteX43" fmla="*/ 330494 w 1549407"/>
              <a:gd name="connsiteY43" fmla="*/ 785065 h 915184"/>
              <a:gd name="connsiteX44" fmla="*/ 440983 w 1549407"/>
              <a:gd name="connsiteY44" fmla="*/ 777445 h 915184"/>
              <a:gd name="connsiteX45" fmla="*/ 550998 w 1549407"/>
              <a:gd name="connsiteY45" fmla="*/ 769730 h 915184"/>
              <a:gd name="connsiteX46" fmla="*/ 661392 w 1549407"/>
              <a:gd name="connsiteY46" fmla="*/ 761824 h 915184"/>
              <a:gd name="connsiteX47" fmla="*/ 771597 w 1549407"/>
              <a:gd name="connsiteY47" fmla="*/ 753823 h 915184"/>
              <a:gd name="connsiteX48" fmla="*/ 882182 w 1549407"/>
              <a:gd name="connsiteY48" fmla="*/ 745632 h 915184"/>
              <a:gd name="connsiteX49" fmla="*/ 992290 w 1549407"/>
              <a:gd name="connsiteY49" fmla="*/ 737250 h 915184"/>
              <a:gd name="connsiteX50" fmla="*/ 1047250 w 1549407"/>
              <a:gd name="connsiteY50" fmla="*/ 732963 h 915184"/>
              <a:gd name="connsiteX51" fmla="*/ 1060585 w 1549407"/>
              <a:gd name="connsiteY51" fmla="*/ 731916 h 915184"/>
              <a:gd name="connsiteX52" fmla="*/ 1066586 w 1549407"/>
              <a:gd name="connsiteY52" fmla="*/ 731439 h 915184"/>
              <a:gd name="connsiteX53" fmla="*/ 1070681 w 1549407"/>
              <a:gd name="connsiteY53" fmla="*/ 732963 h 915184"/>
              <a:gd name="connsiteX54" fmla="*/ 1091923 w 1549407"/>
              <a:gd name="connsiteY54" fmla="*/ 746012 h 915184"/>
              <a:gd name="connsiteX55" fmla="*/ 1178123 w 1549407"/>
              <a:gd name="connsiteY55" fmla="*/ 799257 h 915184"/>
              <a:gd name="connsiteX56" fmla="*/ 1264325 w 1549407"/>
              <a:gd name="connsiteY56" fmla="*/ 852406 h 915184"/>
              <a:gd name="connsiteX57" fmla="*/ 1350430 w 1549407"/>
              <a:gd name="connsiteY57" fmla="*/ 905556 h 915184"/>
              <a:gd name="connsiteX58" fmla="*/ 1360909 w 1549407"/>
              <a:gd name="connsiteY58" fmla="*/ 912033 h 915184"/>
              <a:gd name="connsiteX59" fmla="*/ 1369100 w 1549407"/>
              <a:gd name="connsiteY59" fmla="*/ 915176 h 915184"/>
              <a:gd name="connsiteX60" fmla="*/ 1378816 w 1549407"/>
              <a:gd name="connsiteY60" fmla="*/ 907842 h 915184"/>
              <a:gd name="connsiteX61" fmla="*/ 1374529 w 1549407"/>
              <a:gd name="connsiteY61" fmla="*/ 898508 h 915184"/>
              <a:gd name="connsiteX62" fmla="*/ 1369385 w 1549407"/>
              <a:gd name="connsiteY62" fmla="*/ 888601 h 915184"/>
              <a:gd name="connsiteX63" fmla="*/ 1359194 w 1549407"/>
              <a:gd name="connsiteY63" fmla="*/ 868790 h 915184"/>
              <a:gd name="connsiteX64" fmla="*/ 1318426 w 1549407"/>
              <a:gd name="connsiteY64" fmla="*/ 789637 h 915184"/>
              <a:gd name="connsiteX65" fmla="*/ 1279183 w 1549407"/>
              <a:gd name="connsiteY65" fmla="*/ 713532 h 915184"/>
              <a:gd name="connsiteX66" fmla="*/ 1409391 w 1549407"/>
              <a:gd name="connsiteY66" fmla="*/ 700864 h 915184"/>
              <a:gd name="connsiteX67" fmla="*/ 1473970 w 1549407"/>
              <a:gd name="connsiteY67" fmla="*/ 693244 h 915184"/>
              <a:gd name="connsiteX68" fmla="*/ 1504641 w 1549407"/>
              <a:gd name="connsiteY68" fmla="*/ 688576 h 915184"/>
              <a:gd name="connsiteX69" fmla="*/ 1519214 w 1549407"/>
              <a:gd name="connsiteY69" fmla="*/ 685434 h 915184"/>
              <a:gd name="connsiteX70" fmla="*/ 1530358 w 1549407"/>
              <a:gd name="connsiteY70" fmla="*/ 681052 h 915184"/>
              <a:gd name="connsiteX71" fmla="*/ 1535406 w 1549407"/>
              <a:gd name="connsiteY71" fmla="*/ 671241 h 915184"/>
              <a:gd name="connsiteX72" fmla="*/ 1537692 w 1549407"/>
              <a:gd name="connsiteY72" fmla="*/ 659335 h 915184"/>
              <a:gd name="connsiteX73" fmla="*/ 1540455 w 1549407"/>
              <a:gd name="connsiteY73" fmla="*/ 634665 h 915184"/>
              <a:gd name="connsiteX74" fmla="*/ 1543788 w 1549407"/>
              <a:gd name="connsiteY74" fmla="*/ 584278 h 915184"/>
              <a:gd name="connsiteX75" fmla="*/ 1547408 w 1549407"/>
              <a:gd name="connsiteY75" fmla="*/ 482646 h 915184"/>
              <a:gd name="connsiteX76" fmla="*/ 1549408 w 1549407"/>
              <a:gd name="connsiteY76" fmla="*/ 381872 h 915184"/>
              <a:gd name="connsiteX77" fmla="*/ 1549027 w 1549407"/>
              <a:gd name="connsiteY77" fmla="*/ 369584 h 915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549407" h="915184">
                <a:moveTo>
                  <a:pt x="1549027" y="369584"/>
                </a:moveTo>
                <a:cubicBezTo>
                  <a:pt x="1548837" y="355392"/>
                  <a:pt x="1548741" y="341295"/>
                  <a:pt x="1548360" y="327103"/>
                </a:cubicBezTo>
                <a:cubicBezTo>
                  <a:pt x="1547979" y="313577"/>
                  <a:pt x="1547979" y="299671"/>
                  <a:pt x="1545026" y="286240"/>
                </a:cubicBezTo>
                <a:cubicBezTo>
                  <a:pt x="1543693" y="280145"/>
                  <a:pt x="1541598" y="274334"/>
                  <a:pt x="1537216" y="269096"/>
                </a:cubicBezTo>
                <a:cubicBezTo>
                  <a:pt x="1533216" y="264238"/>
                  <a:pt x="1527976" y="259951"/>
                  <a:pt x="1522738" y="255856"/>
                </a:cubicBezTo>
                <a:cubicBezTo>
                  <a:pt x="1517118" y="251475"/>
                  <a:pt x="1511689" y="246902"/>
                  <a:pt x="1505593" y="242902"/>
                </a:cubicBezTo>
                <a:cubicBezTo>
                  <a:pt x="1499401" y="238806"/>
                  <a:pt x="1492258" y="235758"/>
                  <a:pt x="1484829" y="233186"/>
                </a:cubicBezTo>
                <a:cubicBezTo>
                  <a:pt x="1469303" y="227947"/>
                  <a:pt x="1452539" y="224995"/>
                  <a:pt x="1436060" y="222233"/>
                </a:cubicBezTo>
                <a:cubicBezTo>
                  <a:pt x="1418343" y="219280"/>
                  <a:pt x="1400532" y="216899"/>
                  <a:pt x="1382815" y="214422"/>
                </a:cubicBezTo>
                <a:cubicBezTo>
                  <a:pt x="1346621" y="209374"/>
                  <a:pt x="1310521" y="204230"/>
                  <a:pt x="1274421" y="198801"/>
                </a:cubicBezTo>
                <a:cubicBezTo>
                  <a:pt x="1238227" y="193372"/>
                  <a:pt x="1202126" y="187371"/>
                  <a:pt x="1166026" y="181561"/>
                </a:cubicBezTo>
                <a:cubicBezTo>
                  <a:pt x="1129737" y="175751"/>
                  <a:pt x="1093541" y="169941"/>
                  <a:pt x="1057252" y="164130"/>
                </a:cubicBezTo>
                <a:cubicBezTo>
                  <a:pt x="1021247" y="158415"/>
                  <a:pt x="985147" y="152605"/>
                  <a:pt x="949142" y="146795"/>
                </a:cubicBezTo>
                <a:cubicBezTo>
                  <a:pt x="912948" y="140984"/>
                  <a:pt x="876752" y="135174"/>
                  <a:pt x="840653" y="129364"/>
                </a:cubicBezTo>
                <a:cubicBezTo>
                  <a:pt x="804553" y="123554"/>
                  <a:pt x="768453" y="117743"/>
                  <a:pt x="732354" y="111933"/>
                </a:cubicBezTo>
                <a:cubicBezTo>
                  <a:pt x="696254" y="106123"/>
                  <a:pt x="660249" y="100313"/>
                  <a:pt x="624244" y="94502"/>
                </a:cubicBezTo>
                <a:cubicBezTo>
                  <a:pt x="588241" y="88692"/>
                  <a:pt x="552236" y="82882"/>
                  <a:pt x="516231" y="76976"/>
                </a:cubicBezTo>
                <a:cubicBezTo>
                  <a:pt x="480036" y="71071"/>
                  <a:pt x="443841" y="65261"/>
                  <a:pt x="407741" y="59260"/>
                </a:cubicBezTo>
                <a:cubicBezTo>
                  <a:pt x="371927" y="53355"/>
                  <a:pt x="336018" y="47544"/>
                  <a:pt x="300204" y="41448"/>
                </a:cubicBezTo>
                <a:cubicBezTo>
                  <a:pt x="282298" y="38400"/>
                  <a:pt x="264580" y="35257"/>
                  <a:pt x="246673" y="32209"/>
                </a:cubicBezTo>
                <a:cubicBezTo>
                  <a:pt x="229147" y="29256"/>
                  <a:pt x="211336" y="26875"/>
                  <a:pt x="193810" y="23827"/>
                </a:cubicBezTo>
                <a:cubicBezTo>
                  <a:pt x="176189" y="20779"/>
                  <a:pt x="158758" y="17064"/>
                  <a:pt x="141423" y="13445"/>
                </a:cubicBezTo>
                <a:cubicBezTo>
                  <a:pt x="124372" y="9825"/>
                  <a:pt x="107323" y="5824"/>
                  <a:pt x="89987" y="3062"/>
                </a:cubicBezTo>
                <a:cubicBezTo>
                  <a:pt x="74557" y="586"/>
                  <a:pt x="58174" y="-1319"/>
                  <a:pt x="42553" y="1157"/>
                </a:cubicBezTo>
                <a:cubicBezTo>
                  <a:pt x="28361" y="3443"/>
                  <a:pt x="14263" y="9825"/>
                  <a:pt x="8453" y="20398"/>
                </a:cubicBezTo>
                <a:cubicBezTo>
                  <a:pt x="5215" y="26303"/>
                  <a:pt x="4072" y="32780"/>
                  <a:pt x="3215" y="39162"/>
                </a:cubicBezTo>
                <a:cubicBezTo>
                  <a:pt x="2357" y="45925"/>
                  <a:pt x="1976" y="52878"/>
                  <a:pt x="1690" y="59641"/>
                </a:cubicBezTo>
                <a:cubicBezTo>
                  <a:pt x="1024" y="73642"/>
                  <a:pt x="833" y="87644"/>
                  <a:pt x="643" y="101646"/>
                </a:cubicBezTo>
                <a:cubicBezTo>
                  <a:pt x="357" y="129745"/>
                  <a:pt x="-310" y="157939"/>
                  <a:pt x="167" y="186038"/>
                </a:cubicBezTo>
                <a:cubicBezTo>
                  <a:pt x="452" y="199944"/>
                  <a:pt x="1500" y="213755"/>
                  <a:pt x="1881" y="227662"/>
                </a:cubicBezTo>
                <a:cubicBezTo>
                  <a:pt x="2357" y="241759"/>
                  <a:pt x="2643" y="255856"/>
                  <a:pt x="2833" y="269858"/>
                </a:cubicBezTo>
                <a:cubicBezTo>
                  <a:pt x="3215" y="298147"/>
                  <a:pt x="3405" y="326341"/>
                  <a:pt x="3500" y="354630"/>
                </a:cubicBezTo>
                <a:cubicBezTo>
                  <a:pt x="3595" y="382919"/>
                  <a:pt x="3595" y="411208"/>
                  <a:pt x="3500" y="439403"/>
                </a:cubicBezTo>
                <a:cubicBezTo>
                  <a:pt x="3405" y="467597"/>
                  <a:pt x="3310" y="495790"/>
                  <a:pt x="3119" y="523889"/>
                </a:cubicBezTo>
                <a:cubicBezTo>
                  <a:pt x="2929" y="552274"/>
                  <a:pt x="2453" y="580659"/>
                  <a:pt x="2167" y="609043"/>
                </a:cubicBezTo>
                <a:cubicBezTo>
                  <a:pt x="1881" y="637332"/>
                  <a:pt x="1881" y="665621"/>
                  <a:pt x="3310" y="693911"/>
                </a:cubicBezTo>
                <a:cubicBezTo>
                  <a:pt x="3977" y="707722"/>
                  <a:pt x="5024" y="721628"/>
                  <a:pt x="7310" y="735344"/>
                </a:cubicBezTo>
                <a:cubicBezTo>
                  <a:pt x="9406" y="747631"/>
                  <a:pt x="12168" y="761634"/>
                  <a:pt x="22550" y="771539"/>
                </a:cubicBezTo>
                <a:cubicBezTo>
                  <a:pt x="27599" y="776397"/>
                  <a:pt x="33980" y="780588"/>
                  <a:pt x="39696" y="784970"/>
                </a:cubicBezTo>
                <a:cubicBezTo>
                  <a:pt x="45315" y="789351"/>
                  <a:pt x="50935" y="793161"/>
                  <a:pt x="58650" y="795256"/>
                </a:cubicBezTo>
                <a:cubicBezTo>
                  <a:pt x="66746" y="797448"/>
                  <a:pt x="75509" y="798019"/>
                  <a:pt x="83987" y="798305"/>
                </a:cubicBezTo>
                <a:cubicBezTo>
                  <a:pt x="92845" y="798591"/>
                  <a:pt x="101703" y="798591"/>
                  <a:pt x="110562" y="798400"/>
                </a:cubicBezTo>
                <a:cubicBezTo>
                  <a:pt x="147137" y="797733"/>
                  <a:pt x="183618" y="795923"/>
                  <a:pt x="220004" y="793161"/>
                </a:cubicBezTo>
                <a:cubicBezTo>
                  <a:pt x="256865" y="790304"/>
                  <a:pt x="293632" y="787637"/>
                  <a:pt x="330494" y="785065"/>
                </a:cubicBezTo>
                <a:cubicBezTo>
                  <a:pt x="367355" y="782589"/>
                  <a:pt x="404217" y="780017"/>
                  <a:pt x="440983" y="777445"/>
                </a:cubicBezTo>
                <a:cubicBezTo>
                  <a:pt x="477654" y="774873"/>
                  <a:pt x="514327" y="772301"/>
                  <a:pt x="550998" y="769730"/>
                </a:cubicBezTo>
                <a:cubicBezTo>
                  <a:pt x="587859" y="767158"/>
                  <a:pt x="624626" y="764491"/>
                  <a:pt x="661392" y="761824"/>
                </a:cubicBezTo>
                <a:cubicBezTo>
                  <a:pt x="698158" y="759157"/>
                  <a:pt x="734925" y="756490"/>
                  <a:pt x="771597" y="753823"/>
                </a:cubicBezTo>
                <a:cubicBezTo>
                  <a:pt x="808459" y="751156"/>
                  <a:pt x="845320" y="748394"/>
                  <a:pt x="882182" y="745632"/>
                </a:cubicBezTo>
                <a:cubicBezTo>
                  <a:pt x="918853" y="742869"/>
                  <a:pt x="955524" y="740107"/>
                  <a:pt x="992290" y="737250"/>
                </a:cubicBezTo>
                <a:cubicBezTo>
                  <a:pt x="1010579" y="735821"/>
                  <a:pt x="1028961" y="734392"/>
                  <a:pt x="1047250" y="732963"/>
                </a:cubicBezTo>
                <a:cubicBezTo>
                  <a:pt x="1051726" y="732582"/>
                  <a:pt x="1056109" y="732201"/>
                  <a:pt x="1060585" y="731916"/>
                </a:cubicBezTo>
                <a:cubicBezTo>
                  <a:pt x="1062585" y="731725"/>
                  <a:pt x="1064585" y="731534"/>
                  <a:pt x="1066586" y="731439"/>
                </a:cubicBezTo>
                <a:cubicBezTo>
                  <a:pt x="1068586" y="731249"/>
                  <a:pt x="1069253" y="732011"/>
                  <a:pt x="1070681" y="732963"/>
                </a:cubicBezTo>
                <a:cubicBezTo>
                  <a:pt x="1077635" y="737440"/>
                  <a:pt x="1084779" y="741726"/>
                  <a:pt x="1091923" y="746012"/>
                </a:cubicBezTo>
                <a:cubicBezTo>
                  <a:pt x="1120687" y="763729"/>
                  <a:pt x="1149453" y="781445"/>
                  <a:pt x="1178123" y="799257"/>
                </a:cubicBezTo>
                <a:cubicBezTo>
                  <a:pt x="1206889" y="816974"/>
                  <a:pt x="1235559" y="834690"/>
                  <a:pt x="1264325" y="852406"/>
                </a:cubicBezTo>
                <a:cubicBezTo>
                  <a:pt x="1292995" y="870123"/>
                  <a:pt x="1321760" y="887840"/>
                  <a:pt x="1350430" y="905556"/>
                </a:cubicBezTo>
                <a:cubicBezTo>
                  <a:pt x="1353954" y="907747"/>
                  <a:pt x="1357384" y="909938"/>
                  <a:pt x="1360909" y="912033"/>
                </a:cubicBezTo>
                <a:cubicBezTo>
                  <a:pt x="1363385" y="913557"/>
                  <a:pt x="1365766" y="915081"/>
                  <a:pt x="1369100" y="915176"/>
                </a:cubicBezTo>
                <a:cubicBezTo>
                  <a:pt x="1374529" y="915367"/>
                  <a:pt x="1379196" y="912128"/>
                  <a:pt x="1378816" y="907842"/>
                </a:cubicBezTo>
                <a:cubicBezTo>
                  <a:pt x="1378530" y="904699"/>
                  <a:pt x="1375958" y="901365"/>
                  <a:pt x="1374529" y="898508"/>
                </a:cubicBezTo>
                <a:cubicBezTo>
                  <a:pt x="1372815" y="895174"/>
                  <a:pt x="1371100" y="891935"/>
                  <a:pt x="1369385" y="888601"/>
                </a:cubicBezTo>
                <a:cubicBezTo>
                  <a:pt x="1365956" y="882030"/>
                  <a:pt x="1362622" y="875362"/>
                  <a:pt x="1359194" y="868790"/>
                </a:cubicBezTo>
                <a:cubicBezTo>
                  <a:pt x="1345572" y="842405"/>
                  <a:pt x="1332048" y="816021"/>
                  <a:pt x="1318426" y="789637"/>
                </a:cubicBezTo>
                <a:cubicBezTo>
                  <a:pt x="1305377" y="764300"/>
                  <a:pt x="1292328" y="738869"/>
                  <a:pt x="1279183" y="713532"/>
                </a:cubicBezTo>
                <a:cubicBezTo>
                  <a:pt x="1322618" y="709627"/>
                  <a:pt x="1366051" y="705531"/>
                  <a:pt x="1409391" y="700864"/>
                </a:cubicBezTo>
                <a:cubicBezTo>
                  <a:pt x="1430917" y="698578"/>
                  <a:pt x="1452539" y="696197"/>
                  <a:pt x="1473970" y="693244"/>
                </a:cubicBezTo>
                <a:cubicBezTo>
                  <a:pt x="1484257" y="691815"/>
                  <a:pt x="1494543" y="690386"/>
                  <a:pt x="1504641" y="688576"/>
                </a:cubicBezTo>
                <a:cubicBezTo>
                  <a:pt x="1509594" y="687719"/>
                  <a:pt x="1514452" y="686672"/>
                  <a:pt x="1519214" y="685434"/>
                </a:cubicBezTo>
                <a:cubicBezTo>
                  <a:pt x="1523023" y="684386"/>
                  <a:pt x="1527501" y="683338"/>
                  <a:pt x="1530358" y="681052"/>
                </a:cubicBezTo>
                <a:cubicBezTo>
                  <a:pt x="1533502" y="678575"/>
                  <a:pt x="1534549" y="674575"/>
                  <a:pt x="1535406" y="671241"/>
                </a:cubicBezTo>
                <a:cubicBezTo>
                  <a:pt x="1536454" y="667336"/>
                  <a:pt x="1537026" y="663335"/>
                  <a:pt x="1537692" y="659335"/>
                </a:cubicBezTo>
                <a:cubicBezTo>
                  <a:pt x="1538930" y="651143"/>
                  <a:pt x="1539787" y="642856"/>
                  <a:pt x="1540455" y="634665"/>
                </a:cubicBezTo>
                <a:cubicBezTo>
                  <a:pt x="1541979" y="617901"/>
                  <a:pt x="1542931" y="601137"/>
                  <a:pt x="1543788" y="584278"/>
                </a:cubicBezTo>
                <a:cubicBezTo>
                  <a:pt x="1545503" y="550464"/>
                  <a:pt x="1546455" y="516555"/>
                  <a:pt x="1547408" y="482646"/>
                </a:cubicBezTo>
                <a:cubicBezTo>
                  <a:pt x="1548265" y="449023"/>
                  <a:pt x="1549408" y="415495"/>
                  <a:pt x="1549408" y="381872"/>
                </a:cubicBezTo>
                <a:cubicBezTo>
                  <a:pt x="1549123" y="377966"/>
                  <a:pt x="1549123" y="373775"/>
                  <a:pt x="1549027" y="369584"/>
                </a:cubicBezTo>
                <a:close/>
              </a:path>
            </a:pathLst>
          </a:custGeom>
          <a:noFill/>
          <a:ln w="47625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2" name="任意多边形: 形状 321">
            <a:extLst>
              <a:ext uri="{FF2B5EF4-FFF2-40B4-BE49-F238E27FC236}">
                <a16:creationId xmlns:a16="http://schemas.microsoft.com/office/drawing/2014/main" id="{538A2EB5-ED54-0569-ABC3-C0879C0E0992}"/>
              </a:ext>
            </a:extLst>
          </p:cNvPr>
          <p:cNvSpPr/>
          <p:nvPr/>
        </p:nvSpPr>
        <p:spPr>
          <a:xfrm>
            <a:off x="1092199" y="3714369"/>
            <a:ext cx="3235027" cy="1712594"/>
          </a:xfrm>
          <a:custGeom>
            <a:avLst/>
            <a:gdLst>
              <a:gd name="connsiteX0" fmla="*/ 1488365 w 1553640"/>
              <a:gd name="connsiteY0" fmla="*/ 600075 h 822483"/>
              <a:gd name="connsiteX1" fmla="*/ 1547135 w 1553640"/>
              <a:gd name="connsiteY1" fmla="*/ 509683 h 822483"/>
              <a:gd name="connsiteX2" fmla="*/ 1487604 w 1553640"/>
              <a:gd name="connsiteY2" fmla="*/ 314039 h 822483"/>
              <a:gd name="connsiteX3" fmla="*/ 1414737 w 1553640"/>
              <a:gd name="connsiteY3" fmla="*/ 248507 h 822483"/>
              <a:gd name="connsiteX4" fmla="*/ 1283768 w 1553640"/>
              <a:gd name="connsiteY4" fmla="*/ 109633 h 822483"/>
              <a:gd name="connsiteX5" fmla="*/ 1004304 w 1553640"/>
              <a:gd name="connsiteY5" fmla="*/ 52483 h 822483"/>
              <a:gd name="connsiteX6" fmla="*/ 938963 w 1553640"/>
              <a:gd name="connsiteY6" fmla="*/ 55150 h 822483"/>
              <a:gd name="connsiteX7" fmla="*/ 820758 w 1553640"/>
              <a:gd name="connsiteY7" fmla="*/ 23432 h 822483"/>
              <a:gd name="connsiteX8" fmla="*/ 668167 w 1553640"/>
              <a:gd name="connsiteY8" fmla="*/ 1619 h 822483"/>
              <a:gd name="connsiteX9" fmla="*/ 664548 w 1553640"/>
              <a:gd name="connsiteY9" fmla="*/ 1714 h 822483"/>
              <a:gd name="connsiteX10" fmla="*/ 609779 w 1553640"/>
              <a:gd name="connsiteY10" fmla="*/ 0 h 822483"/>
              <a:gd name="connsiteX11" fmla="*/ 369654 w 1553640"/>
              <a:gd name="connsiteY11" fmla="*/ 40100 h 822483"/>
              <a:gd name="connsiteX12" fmla="*/ 229827 w 1553640"/>
              <a:gd name="connsiteY12" fmla="*/ 218599 h 822483"/>
              <a:gd name="connsiteX13" fmla="*/ 158866 w 1553640"/>
              <a:gd name="connsiteY13" fmla="*/ 240030 h 822483"/>
              <a:gd name="connsiteX14" fmla="*/ 751 w 1553640"/>
              <a:gd name="connsiteY14" fmla="*/ 365950 h 822483"/>
              <a:gd name="connsiteX15" fmla="*/ 95905 w 1553640"/>
              <a:gd name="connsiteY15" fmla="*/ 483298 h 822483"/>
              <a:gd name="connsiteX16" fmla="*/ 103049 w 1553640"/>
              <a:gd name="connsiteY16" fmla="*/ 535781 h 822483"/>
              <a:gd name="connsiteX17" fmla="*/ 115241 w 1553640"/>
              <a:gd name="connsiteY17" fmla="*/ 561784 h 822483"/>
              <a:gd name="connsiteX18" fmla="*/ 185727 w 1553640"/>
              <a:gd name="connsiteY18" fmla="*/ 625697 h 822483"/>
              <a:gd name="connsiteX19" fmla="*/ 377274 w 1553640"/>
              <a:gd name="connsiteY19" fmla="*/ 664940 h 822483"/>
              <a:gd name="connsiteX20" fmla="*/ 592920 w 1553640"/>
              <a:gd name="connsiteY20" fmla="*/ 645223 h 822483"/>
              <a:gd name="connsiteX21" fmla="*/ 767894 w 1553640"/>
              <a:gd name="connsiteY21" fmla="*/ 680942 h 822483"/>
              <a:gd name="connsiteX22" fmla="*/ 932296 w 1553640"/>
              <a:gd name="connsiteY22" fmla="*/ 654558 h 822483"/>
              <a:gd name="connsiteX23" fmla="*/ 1002019 w 1553640"/>
              <a:gd name="connsiteY23" fmla="*/ 659606 h 822483"/>
              <a:gd name="connsiteX24" fmla="*/ 1080219 w 1553640"/>
              <a:gd name="connsiteY24" fmla="*/ 649510 h 822483"/>
              <a:gd name="connsiteX25" fmla="*/ 1102126 w 1553640"/>
              <a:gd name="connsiteY25" fmla="*/ 642938 h 822483"/>
              <a:gd name="connsiteX26" fmla="*/ 1389782 w 1553640"/>
              <a:gd name="connsiteY26" fmla="*/ 808672 h 822483"/>
              <a:gd name="connsiteX27" fmla="*/ 1422928 w 1553640"/>
              <a:gd name="connsiteY27" fmla="*/ 822484 h 822483"/>
              <a:gd name="connsiteX28" fmla="*/ 1424833 w 1553640"/>
              <a:gd name="connsiteY28" fmla="*/ 822388 h 822483"/>
              <a:gd name="connsiteX29" fmla="*/ 1425500 w 1553640"/>
              <a:gd name="connsiteY29" fmla="*/ 822388 h 822483"/>
              <a:gd name="connsiteX30" fmla="*/ 1458647 w 1553640"/>
              <a:gd name="connsiteY30" fmla="*/ 805243 h 822483"/>
              <a:gd name="connsiteX31" fmla="*/ 1464648 w 1553640"/>
              <a:gd name="connsiteY31" fmla="*/ 666369 h 822483"/>
              <a:gd name="connsiteX32" fmla="*/ 1470649 w 1553640"/>
              <a:gd name="connsiteY32" fmla="*/ 659225 h 822483"/>
              <a:gd name="connsiteX33" fmla="*/ 1488365 w 1553640"/>
              <a:gd name="connsiteY33" fmla="*/ 600075 h 82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553640" h="822483">
                <a:moveTo>
                  <a:pt x="1488365" y="600075"/>
                </a:moveTo>
                <a:cubicBezTo>
                  <a:pt x="1512559" y="577501"/>
                  <a:pt x="1536085" y="547307"/>
                  <a:pt x="1547135" y="509683"/>
                </a:cubicBezTo>
                <a:cubicBezTo>
                  <a:pt x="1565327" y="447580"/>
                  <a:pt x="1545325" y="381762"/>
                  <a:pt x="1487604" y="314039"/>
                </a:cubicBezTo>
                <a:cubicBezTo>
                  <a:pt x="1467505" y="290513"/>
                  <a:pt x="1443027" y="268605"/>
                  <a:pt x="1414737" y="248507"/>
                </a:cubicBezTo>
                <a:cubicBezTo>
                  <a:pt x="1414546" y="208026"/>
                  <a:pt x="1381590" y="157258"/>
                  <a:pt x="1283768" y="109633"/>
                </a:cubicBezTo>
                <a:cubicBezTo>
                  <a:pt x="1186708" y="62389"/>
                  <a:pt x="1078219" y="52483"/>
                  <a:pt x="1004304" y="52483"/>
                </a:cubicBezTo>
                <a:cubicBezTo>
                  <a:pt x="978016" y="52483"/>
                  <a:pt x="955632" y="53721"/>
                  <a:pt x="938963" y="55150"/>
                </a:cubicBezTo>
                <a:cubicBezTo>
                  <a:pt x="899911" y="42482"/>
                  <a:pt x="860287" y="31909"/>
                  <a:pt x="820758" y="23432"/>
                </a:cubicBezTo>
                <a:cubicBezTo>
                  <a:pt x="773609" y="8954"/>
                  <a:pt x="722365" y="1619"/>
                  <a:pt x="668167" y="1619"/>
                </a:cubicBezTo>
                <a:cubicBezTo>
                  <a:pt x="666929" y="1619"/>
                  <a:pt x="665786" y="1619"/>
                  <a:pt x="664548" y="1714"/>
                </a:cubicBezTo>
                <a:cubicBezTo>
                  <a:pt x="645784" y="571"/>
                  <a:pt x="627305" y="0"/>
                  <a:pt x="609779" y="0"/>
                </a:cubicBezTo>
                <a:cubicBezTo>
                  <a:pt x="521292" y="0"/>
                  <a:pt x="440520" y="13525"/>
                  <a:pt x="369654" y="40100"/>
                </a:cubicBezTo>
                <a:cubicBezTo>
                  <a:pt x="232399" y="91630"/>
                  <a:pt x="222017" y="171831"/>
                  <a:pt x="229827" y="218599"/>
                </a:cubicBezTo>
                <a:cubicBezTo>
                  <a:pt x="204490" y="224504"/>
                  <a:pt x="180583" y="231743"/>
                  <a:pt x="158866" y="240030"/>
                </a:cubicBezTo>
                <a:cubicBezTo>
                  <a:pt x="62758" y="268605"/>
                  <a:pt x="8085" y="312134"/>
                  <a:pt x="751" y="365950"/>
                </a:cubicBezTo>
                <a:cubicBezTo>
                  <a:pt x="-6393" y="418624"/>
                  <a:pt x="38374" y="458057"/>
                  <a:pt x="95905" y="483298"/>
                </a:cubicBezTo>
                <a:cubicBezTo>
                  <a:pt x="94858" y="501586"/>
                  <a:pt x="97334" y="519208"/>
                  <a:pt x="103049" y="535781"/>
                </a:cubicBezTo>
                <a:cubicBezTo>
                  <a:pt x="105240" y="545211"/>
                  <a:pt x="109621" y="553974"/>
                  <a:pt x="115241" y="561784"/>
                </a:cubicBezTo>
                <a:cubicBezTo>
                  <a:pt x="130481" y="587026"/>
                  <a:pt x="154294" y="608933"/>
                  <a:pt x="185727" y="625697"/>
                </a:cubicBezTo>
                <a:cubicBezTo>
                  <a:pt x="234875" y="652082"/>
                  <a:pt x="297550" y="664940"/>
                  <a:pt x="377274" y="664940"/>
                </a:cubicBezTo>
                <a:cubicBezTo>
                  <a:pt x="446902" y="664940"/>
                  <a:pt x="520721" y="655415"/>
                  <a:pt x="592920" y="645223"/>
                </a:cubicBezTo>
                <a:cubicBezTo>
                  <a:pt x="644926" y="668655"/>
                  <a:pt x="704458" y="680942"/>
                  <a:pt x="767894" y="680942"/>
                </a:cubicBezTo>
                <a:cubicBezTo>
                  <a:pt x="839046" y="680942"/>
                  <a:pt x="898006" y="665893"/>
                  <a:pt x="932296" y="654558"/>
                </a:cubicBezTo>
                <a:cubicBezTo>
                  <a:pt x="958966" y="657987"/>
                  <a:pt x="981540" y="659606"/>
                  <a:pt x="1002019" y="659606"/>
                </a:cubicBezTo>
                <a:cubicBezTo>
                  <a:pt x="1031165" y="659606"/>
                  <a:pt x="1056787" y="656272"/>
                  <a:pt x="1080219" y="649510"/>
                </a:cubicBezTo>
                <a:cubicBezTo>
                  <a:pt x="1087744" y="647605"/>
                  <a:pt x="1094983" y="645414"/>
                  <a:pt x="1102126" y="642938"/>
                </a:cubicBezTo>
                <a:cubicBezTo>
                  <a:pt x="1223475" y="672275"/>
                  <a:pt x="1321106" y="728091"/>
                  <a:pt x="1389782" y="808672"/>
                </a:cubicBezTo>
                <a:cubicBezTo>
                  <a:pt x="1397116" y="817340"/>
                  <a:pt x="1409594" y="822484"/>
                  <a:pt x="1422928" y="822484"/>
                </a:cubicBezTo>
                <a:cubicBezTo>
                  <a:pt x="1423500" y="822484"/>
                  <a:pt x="1424262" y="822484"/>
                  <a:pt x="1424833" y="822388"/>
                </a:cubicBezTo>
                <a:cubicBezTo>
                  <a:pt x="1425024" y="822388"/>
                  <a:pt x="1425310" y="822388"/>
                  <a:pt x="1425500" y="822388"/>
                </a:cubicBezTo>
                <a:cubicBezTo>
                  <a:pt x="1439788" y="821627"/>
                  <a:pt x="1452456" y="815054"/>
                  <a:pt x="1458647" y="805243"/>
                </a:cubicBezTo>
                <a:cubicBezTo>
                  <a:pt x="1460457" y="802386"/>
                  <a:pt x="1495604" y="744855"/>
                  <a:pt x="1464648" y="666369"/>
                </a:cubicBezTo>
                <a:cubicBezTo>
                  <a:pt x="1467029" y="664083"/>
                  <a:pt x="1469125" y="661797"/>
                  <a:pt x="1470649" y="659225"/>
                </a:cubicBezTo>
                <a:cubicBezTo>
                  <a:pt x="1483222" y="637889"/>
                  <a:pt x="1488175" y="618077"/>
                  <a:pt x="1488365" y="600075"/>
                </a:cubicBezTo>
                <a:close/>
              </a:path>
            </a:pathLst>
          </a:custGeom>
          <a:noFill/>
          <a:ln w="571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0" name="任意多边形: 形状 32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EAC12A9-97F2-7DF7-68D6-5239F3E7FCAE}"/>
              </a:ext>
            </a:extLst>
          </p:cNvPr>
          <p:cNvSpPr/>
          <p:nvPr/>
        </p:nvSpPr>
        <p:spPr>
          <a:xfrm>
            <a:off x="8693417" y="1067533"/>
            <a:ext cx="2481311" cy="1423779"/>
          </a:xfrm>
          <a:custGeom>
            <a:avLst/>
            <a:gdLst>
              <a:gd name="connsiteX0" fmla="*/ 1797473 w 1798259"/>
              <a:gd name="connsiteY0" fmla="*/ 365093 h 1031843"/>
              <a:gd name="connsiteX1" fmla="*/ 1719463 w 1798259"/>
              <a:gd name="connsiteY1" fmla="*/ 209836 h 1031843"/>
              <a:gd name="connsiteX2" fmla="*/ 1506579 w 1798259"/>
              <a:gd name="connsiteY2" fmla="*/ 67437 h 1031843"/>
              <a:gd name="connsiteX3" fmla="*/ 1180729 w 1798259"/>
              <a:gd name="connsiteY3" fmla="*/ 0 h 1031843"/>
              <a:gd name="connsiteX4" fmla="*/ 878691 w 1798259"/>
              <a:gd name="connsiteY4" fmla="*/ 61627 h 1031843"/>
              <a:gd name="connsiteX5" fmla="*/ 766391 w 1798259"/>
              <a:gd name="connsiteY5" fmla="*/ 48863 h 1031843"/>
              <a:gd name="connsiteX6" fmla="*/ 679237 w 1798259"/>
              <a:gd name="connsiteY6" fmla="*/ 36957 h 1031843"/>
              <a:gd name="connsiteX7" fmla="*/ 557032 w 1798259"/>
              <a:gd name="connsiteY7" fmla="*/ 60865 h 1031843"/>
              <a:gd name="connsiteX8" fmla="*/ 536934 w 1798259"/>
              <a:gd name="connsiteY8" fmla="*/ 60484 h 1031843"/>
              <a:gd name="connsiteX9" fmla="*/ 467211 w 1798259"/>
              <a:gd name="connsiteY9" fmla="*/ 64008 h 1031843"/>
              <a:gd name="connsiteX10" fmla="*/ 60017 w 1798259"/>
              <a:gd name="connsiteY10" fmla="*/ 279273 h 1031843"/>
              <a:gd name="connsiteX11" fmla="*/ 48301 w 1798259"/>
              <a:gd name="connsiteY11" fmla="*/ 280606 h 1031843"/>
              <a:gd name="connsiteX12" fmla="*/ 30109 w 1798259"/>
              <a:gd name="connsiteY12" fmla="*/ 289751 h 1031843"/>
              <a:gd name="connsiteX13" fmla="*/ 28204 w 1798259"/>
              <a:gd name="connsiteY13" fmla="*/ 289941 h 1031843"/>
              <a:gd name="connsiteX14" fmla="*/ 6963 w 1798259"/>
              <a:gd name="connsiteY14" fmla="*/ 302514 h 1031843"/>
              <a:gd name="connsiteX15" fmla="*/ 200 w 1798259"/>
              <a:gd name="connsiteY15" fmla="*/ 327946 h 1031843"/>
              <a:gd name="connsiteX16" fmla="*/ 4867 w 1798259"/>
              <a:gd name="connsiteY16" fmla="*/ 373952 h 1031843"/>
              <a:gd name="connsiteX17" fmla="*/ 16678 w 1798259"/>
              <a:gd name="connsiteY17" fmla="*/ 397097 h 1031843"/>
              <a:gd name="connsiteX18" fmla="*/ 23441 w 1798259"/>
              <a:gd name="connsiteY18" fmla="*/ 401479 h 1031843"/>
              <a:gd name="connsiteX19" fmla="*/ 27918 w 1798259"/>
              <a:gd name="connsiteY19" fmla="*/ 503111 h 1031843"/>
              <a:gd name="connsiteX20" fmla="*/ 1534 w 1798259"/>
              <a:gd name="connsiteY20" fmla="*/ 540258 h 1031843"/>
              <a:gd name="connsiteX21" fmla="*/ 6296 w 1798259"/>
              <a:gd name="connsiteY21" fmla="*/ 594836 h 1031843"/>
              <a:gd name="connsiteX22" fmla="*/ 18583 w 1798259"/>
              <a:gd name="connsiteY22" fmla="*/ 618934 h 1031843"/>
              <a:gd name="connsiteX23" fmla="*/ 37348 w 1798259"/>
              <a:gd name="connsiteY23" fmla="*/ 625793 h 1031843"/>
              <a:gd name="connsiteX24" fmla="*/ 42967 w 1798259"/>
              <a:gd name="connsiteY24" fmla="*/ 625221 h 1031843"/>
              <a:gd name="connsiteX25" fmla="*/ 43253 w 1798259"/>
              <a:gd name="connsiteY25" fmla="*/ 625126 h 1031843"/>
              <a:gd name="connsiteX26" fmla="*/ 71733 w 1798259"/>
              <a:gd name="connsiteY26" fmla="*/ 663512 h 1031843"/>
              <a:gd name="connsiteX27" fmla="*/ 273853 w 1798259"/>
              <a:gd name="connsiteY27" fmla="*/ 788003 h 1031843"/>
              <a:gd name="connsiteX28" fmla="*/ 418443 w 1798259"/>
              <a:gd name="connsiteY28" fmla="*/ 809054 h 1031843"/>
              <a:gd name="connsiteX29" fmla="*/ 415585 w 1798259"/>
              <a:gd name="connsiteY29" fmla="*/ 818198 h 1031843"/>
              <a:gd name="connsiteX30" fmla="*/ 299285 w 1798259"/>
              <a:gd name="connsiteY30" fmla="*/ 1017175 h 1031843"/>
              <a:gd name="connsiteX31" fmla="*/ 298237 w 1798259"/>
              <a:gd name="connsiteY31" fmla="*/ 1027081 h 1031843"/>
              <a:gd name="connsiteX32" fmla="*/ 307001 w 1798259"/>
              <a:gd name="connsiteY32" fmla="*/ 1031843 h 1031843"/>
              <a:gd name="connsiteX33" fmla="*/ 307858 w 1798259"/>
              <a:gd name="connsiteY33" fmla="*/ 1031843 h 1031843"/>
              <a:gd name="connsiteX34" fmla="*/ 654187 w 1798259"/>
              <a:gd name="connsiteY34" fmla="*/ 941737 h 1031843"/>
              <a:gd name="connsiteX35" fmla="*/ 855545 w 1798259"/>
              <a:gd name="connsiteY35" fmla="*/ 1021842 h 1031843"/>
              <a:gd name="connsiteX36" fmla="*/ 990991 w 1798259"/>
              <a:gd name="connsiteY36" fmla="*/ 989362 h 1031843"/>
              <a:gd name="connsiteX37" fmla="*/ 1082145 w 1798259"/>
              <a:gd name="connsiteY37" fmla="*/ 912686 h 1031843"/>
              <a:gd name="connsiteX38" fmla="*/ 1274074 w 1798259"/>
              <a:gd name="connsiteY38" fmla="*/ 975550 h 1031843"/>
              <a:gd name="connsiteX39" fmla="*/ 1464384 w 1798259"/>
              <a:gd name="connsiteY39" fmla="*/ 913924 h 1031843"/>
              <a:gd name="connsiteX40" fmla="*/ 1565729 w 1798259"/>
              <a:gd name="connsiteY40" fmla="*/ 766953 h 1031843"/>
              <a:gd name="connsiteX41" fmla="*/ 1674981 w 1798259"/>
              <a:gd name="connsiteY41" fmla="*/ 721328 h 1031843"/>
              <a:gd name="connsiteX42" fmla="*/ 1723273 w 1798259"/>
              <a:gd name="connsiteY42" fmla="*/ 614267 h 1031843"/>
              <a:gd name="connsiteX43" fmla="*/ 1697079 w 1798259"/>
              <a:gd name="connsiteY43" fmla="*/ 532733 h 1031843"/>
              <a:gd name="connsiteX44" fmla="*/ 1727178 w 1798259"/>
              <a:gd name="connsiteY44" fmla="*/ 515969 h 1031843"/>
              <a:gd name="connsiteX45" fmla="*/ 1797473 w 1798259"/>
              <a:gd name="connsiteY45" fmla="*/ 365093 h 103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798259" h="1031843">
                <a:moveTo>
                  <a:pt x="1797473" y="365093"/>
                </a:moveTo>
                <a:cubicBezTo>
                  <a:pt x="1792615" y="312992"/>
                  <a:pt x="1765659" y="259366"/>
                  <a:pt x="1719463" y="209836"/>
                </a:cubicBezTo>
                <a:cubicBezTo>
                  <a:pt x="1668885" y="155638"/>
                  <a:pt x="1597257" y="107728"/>
                  <a:pt x="1506579" y="67437"/>
                </a:cubicBezTo>
                <a:cubicBezTo>
                  <a:pt x="1407328" y="23336"/>
                  <a:pt x="1294648" y="0"/>
                  <a:pt x="1180729" y="0"/>
                </a:cubicBezTo>
                <a:cubicBezTo>
                  <a:pt x="1068810" y="0"/>
                  <a:pt x="964606" y="22098"/>
                  <a:pt x="878691" y="61627"/>
                </a:cubicBezTo>
                <a:cubicBezTo>
                  <a:pt x="841829" y="54864"/>
                  <a:pt x="804301" y="50578"/>
                  <a:pt x="766391" y="48863"/>
                </a:cubicBezTo>
                <a:cubicBezTo>
                  <a:pt x="738578" y="41148"/>
                  <a:pt x="709241" y="36957"/>
                  <a:pt x="679237" y="36957"/>
                </a:cubicBezTo>
                <a:cubicBezTo>
                  <a:pt x="635709" y="36957"/>
                  <a:pt x="594370" y="45529"/>
                  <a:pt x="557032" y="60865"/>
                </a:cubicBezTo>
                <a:cubicBezTo>
                  <a:pt x="550364" y="60674"/>
                  <a:pt x="543697" y="60484"/>
                  <a:pt x="536934" y="60484"/>
                </a:cubicBezTo>
                <a:cubicBezTo>
                  <a:pt x="514265" y="60484"/>
                  <a:pt x="490833" y="61722"/>
                  <a:pt x="467211" y="64008"/>
                </a:cubicBezTo>
                <a:cubicBezTo>
                  <a:pt x="242326" y="86487"/>
                  <a:pt x="111357" y="187262"/>
                  <a:pt x="60017" y="279273"/>
                </a:cubicBezTo>
                <a:cubicBezTo>
                  <a:pt x="55921" y="279749"/>
                  <a:pt x="52016" y="280226"/>
                  <a:pt x="48301" y="280606"/>
                </a:cubicBezTo>
                <a:cubicBezTo>
                  <a:pt x="41253" y="281369"/>
                  <a:pt x="34967" y="284702"/>
                  <a:pt x="30109" y="289751"/>
                </a:cubicBezTo>
                <a:lnTo>
                  <a:pt x="28204" y="289941"/>
                </a:lnTo>
                <a:cubicBezTo>
                  <a:pt x="19917" y="290798"/>
                  <a:pt x="12202" y="295370"/>
                  <a:pt x="6963" y="302514"/>
                </a:cubicBezTo>
                <a:cubicBezTo>
                  <a:pt x="1724" y="309563"/>
                  <a:pt x="-752" y="318897"/>
                  <a:pt x="200" y="327946"/>
                </a:cubicBezTo>
                <a:lnTo>
                  <a:pt x="4867" y="373952"/>
                </a:lnTo>
                <a:cubicBezTo>
                  <a:pt x="5820" y="383000"/>
                  <a:pt x="10106" y="391478"/>
                  <a:pt x="16678" y="397097"/>
                </a:cubicBezTo>
                <a:cubicBezTo>
                  <a:pt x="18774" y="398907"/>
                  <a:pt x="21060" y="400336"/>
                  <a:pt x="23441" y="401479"/>
                </a:cubicBezTo>
                <a:cubicBezTo>
                  <a:pt x="19822" y="435769"/>
                  <a:pt x="21346" y="470059"/>
                  <a:pt x="27918" y="503111"/>
                </a:cubicBezTo>
                <a:cubicBezTo>
                  <a:pt x="11535" y="505873"/>
                  <a:pt x="9" y="522065"/>
                  <a:pt x="1534" y="540258"/>
                </a:cubicBezTo>
                <a:lnTo>
                  <a:pt x="6296" y="594836"/>
                </a:lnTo>
                <a:cubicBezTo>
                  <a:pt x="7153" y="604361"/>
                  <a:pt x="11630" y="613124"/>
                  <a:pt x="18583" y="618934"/>
                </a:cubicBezTo>
                <a:cubicBezTo>
                  <a:pt x="23917" y="623411"/>
                  <a:pt x="30585" y="625793"/>
                  <a:pt x="37348" y="625793"/>
                </a:cubicBezTo>
                <a:cubicBezTo>
                  <a:pt x="39158" y="625793"/>
                  <a:pt x="41062" y="625602"/>
                  <a:pt x="42967" y="625221"/>
                </a:cubicBezTo>
                <a:lnTo>
                  <a:pt x="43253" y="625126"/>
                </a:lnTo>
                <a:cubicBezTo>
                  <a:pt x="51635" y="638270"/>
                  <a:pt x="61160" y="651129"/>
                  <a:pt x="71733" y="663512"/>
                </a:cubicBezTo>
                <a:cubicBezTo>
                  <a:pt x="106594" y="704279"/>
                  <a:pt x="169936" y="759047"/>
                  <a:pt x="273853" y="788003"/>
                </a:cubicBezTo>
                <a:cubicBezTo>
                  <a:pt x="320050" y="800862"/>
                  <a:pt x="368627" y="807911"/>
                  <a:pt x="418443" y="809054"/>
                </a:cubicBezTo>
                <a:cubicBezTo>
                  <a:pt x="417490" y="812102"/>
                  <a:pt x="416633" y="815150"/>
                  <a:pt x="415585" y="818198"/>
                </a:cubicBezTo>
                <a:cubicBezTo>
                  <a:pt x="392059" y="890778"/>
                  <a:pt x="352911" y="957739"/>
                  <a:pt x="299285" y="1017175"/>
                </a:cubicBezTo>
                <a:cubicBezTo>
                  <a:pt x="296809" y="1019937"/>
                  <a:pt x="296333" y="1023842"/>
                  <a:pt x="298237" y="1027081"/>
                </a:cubicBezTo>
                <a:cubicBezTo>
                  <a:pt x="299952" y="1030034"/>
                  <a:pt x="303381" y="1031843"/>
                  <a:pt x="307001" y="1031843"/>
                </a:cubicBezTo>
                <a:cubicBezTo>
                  <a:pt x="307286" y="1031843"/>
                  <a:pt x="307572" y="1031843"/>
                  <a:pt x="307858" y="1031843"/>
                </a:cubicBezTo>
                <a:cubicBezTo>
                  <a:pt x="438541" y="1022032"/>
                  <a:pt x="555031" y="991743"/>
                  <a:pt x="654187" y="941737"/>
                </a:cubicBezTo>
                <a:cubicBezTo>
                  <a:pt x="705908" y="992696"/>
                  <a:pt x="778774" y="1021842"/>
                  <a:pt x="855545" y="1021842"/>
                </a:cubicBezTo>
                <a:cubicBezTo>
                  <a:pt x="903170" y="1021842"/>
                  <a:pt x="949938" y="1010602"/>
                  <a:pt x="990991" y="989362"/>
                </a:cubicBezTo>
                <a:cubicBezTo>
                  <a:pt x="1027376" y="970502"/>
                  <a:pt x="1058714" y="944118"/>
                  <a:pt x="1082145" y="912686"/>
                </a:cubicBezTo>
                <a:cubicBezTo>
                  <a:pt x="1135961" y="953262"/>
                  <a:pt x="1203684" y="975550"/>
                  <a:pt x="1274074" y="975550"/>
                </a:cubicBezTo>
                <a:cubicBezTo>
                  <a:pt x="1343416" y="975550"/>
                  <a:pt x="1410948" y="953738"/>
                  <a:pt x="1464384" y="913924"/>
                </a:cubicBezTo>
                <a:cubicBezTo>
                  <a:pt x="1515056" y="876205"/>
                  <a:pt x="1550870" y="824293"/>
                  <a:pt x="1565729" y="766953"/>
                </a:cubicBezTo>
                <a:cubicBezTo>
                  <a:pt x="1607163" y="764381"/>
                  <a:pt x="1645739" y="748284"/>
                  <a:pt x="1674981" y="721328"/>
                </a:cubicBezTo>
                <a:cubicBezTo>
                  <a:pt x="1706128" y="692563"/>
                  <a:pt x="1723273" y="654558"/>
                  <a:pt x="1723273" y="614267"/>
                </a:cubicBezTo>
                <a:cubicBezTo>
                  <a:pt x="1723273" y="584264"/>
                  <a:pt x="1713653" y="556356"/>
                  <a:pt x="1697079" y="532733"/>
                </a:cubicBezTo>
                <a:cubicBezTo>
                  <a:pt x="1707747" y="527876"/>
                  <a:pt x="1717748" y="522351"/>
                  <a:pt x="1727178" y="515969"/>
                </a:cubicBezTo>
                <a:cubicBezTo>
                  <a:pt x="1777565" y="481775"/>
                  <a:pt x="1803187" y="426720"/>
                  <a:pt x="1797473" y="365093"/>
                </a:cubicBezTo>
                <a:close/>
              </a:path>
            </a:pathLst>
          </a:custGeom>
          <a:noFill/>
          <a:ln w="571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2" name="任意多边形: 形状 331">
            <a:extLst>
              <a:ext uri="{FF2B5EF4-FFF2-40B4-BE49-F238E27FC236}">
                <a16:creationId xmlns:a16="http://schemas.microsoft.com/office/drawing/2014/main" id="{730D7CC9-24AB-9D5E-BA6C-7B6865053960}"/>
              </a:ext>
            </a:extLst>
          </p:cNvPr>
          <p:cNvSpPr/>
          <p:nvPr/>
        </p:nvSpPr>
        <p:spPr>
          <a:xfrm>
            <a:off x="5142592" y="3844494"/>
            <a:ext cx="2063781" cy="1467474"/>
          </a:xfrm>
          <a:custGeom>
            <a:avLst/>
            <a:gdLst>
              <a:gd name="connsiteX0" fmla="*/ 1207041 w 1251807"/>
              <a:gd name="connsiteY0" fmla="*/ 359759 h 890111"/>
              <a:gd name="connsiteX1" fmla="*/ 1103027 w 1251807"/>
              <a:gd name="connsiteY1" fmla="*/ 292989 h 890111"/>
              <a:gd name="connsiteX2" fmla="*/ 1104838 w 1251807"/>
              <a:gd name="connsiteY2" fmla="*/ 262985 h 890111"/>
              <a:gd name="connsiteX3" fmla="*/ 893097 w 1251807"/>
              <a:gd name="connsiteY3" fmla="*/ 31909 h 890111"/>
              <a:gd name="connsiteX4" fmla="*/ 777368 w 1251807"/>
              <a:gd name="connsiteY4" fmla="*/ 69532 h 890111"/>
              <a:gd name="connsiteX5" fmla="*/ 534956 w 1251807"/>
              <a:gd name="connsiteY5" fmla="*/ 0 h 890111"/>
              <a:gd name="connsiteX6" fmla="*/ 302261 w 1251807"/>
              <a:gd name="connsiteY6" fmla="*/ 58198 h 890111"/>
              <a:gd name="connsiteX7" fmla="*/ 156529 w 1251807"/>
              <a:gd name="connsiteY7" fmla="*/ 173450 h 890111"/>
              <a:gd name="connsiteX8" fmla="*/ 58421 w 1251807"/>
              <a:gd name="connsiteY8" fmla="*/ 272987 h 890111"/>
              <a:gd name="connsiteX9" fmla="*/ 2128 w 1251807"/>
              <a:gd name="connsiteY9" fmla="*/ 496919 h 890111"/>
              <a:gd name="connsiteX10" fmla="*/ 106712 w 1251807"/>
              <a:gd name="connsiteY10" fmla="*/ 700374 h 890111"/>
              <a:gd name="connsiteX11" fmla="*/ 359316 w 1251807"/>
              <a:gd name="connsiteY11" fmla="*/ 813530 h 890111"/>
              <a:gd name="connsiteX12" fmla="*/ 368555 w 1251807"/>
              <a:gd name="connsiteY12" fmla="*/ 814674 h 890111"/>
              <a:gd name="connsiteX13" fmla="*/ 468376 w 1251807"/>
              <a:gd name="connsiteY13" fmla="*/ 841724 h 890111"/>
              <a:gd name="connsiteX14" fmla="*/ 596488 w 1251807"/>
              <a:gd name="connsiteY14" fmla="*/ 795147 h 890111"/>
              <a:gd name="connsiteX15" fmla="*/ 608204 w 1251807"/>
              <a:gd name="connsiteY15" fmla="*/ 791623 h 890111"/>
              <a:gd name="connsiteX16" fmla="*/ 670498 w 1251807"/>
              <a:gd name="connsiteY16" fmla="*/ 853535 h 890111"/>
              <a:gd name="connsiteX17" fmla="*/ 767271 w 1251807"/>
              <a:gd name="connsiteY17" fmla="*/ 881539 h 890111"/>
              <a:gd name="connsiteX18" fmla="*/ 911004 w 1251807"/>
              <a:gd name="connsiteY18" fmla="*/ 812387 h 890111"/>
              <a:gd name="connsiteX19" fmla="*/ 1158273 w 1251807"/>
              <a:gd name="connsiteY19" fmla="*/ 890111 h 890111"/>
              <a:gd name="connsiteX20" fmla="*/ 1158844 w 1251807"/>
              <a:gd name="connsiteY20" fmla="*/ 890111 h 890111"/>
              <a:gd name="connsiteX21" fmla="*/ 1165130 w 1251807"/>
              <a:gd name="connsiteY21" fmla="*/ 886016 h 890111"/>
              <a:gd name="connsiteX22" fmla="*/ 1164369 w 1251807"/>
              <a:gd name="connsiteY22" fmla="*/ 877538 h 890111"/>
              <a:gd name="connsiteX23" fmla="*/ 1081311 w 1251807"/>
              <a:gd name="connsiteY23" fmla="*/ 705898 h 890111"/>
              <a:gd name="connsiteX24" fmla="*/ 1078262 w 1251807"/>
              <a:gd name="connsiteY24" fmla="*/ 693896 h 890111"/>
              <a:gd name="connsiteX25" fmla="*/ 1198468 w 1251807"/>
              <a:gd name="connsiteY25" fmla="*/ 633793 h 890111"/>
              <a:gd name="connsiteX26" fmla="*/ 1251808 w 1251807"/>
              <a:gd name="connsiteY26" fmla="*/ 491680 h 890111"/>
              <a:gd name="connsiteX27" fmla="*/ 1207041 w 1251807"/>
              <a:gd name="connsiteY27" fmla="*/ 359759 h 890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51807" h="890111">
                <a:moveTo>
                  <a:pt x="1207041" y="359759"/>
                </a:moveTo>
                <a:cubicBezTo>
                  <a:pt x="1180085" y="325469"/>
                  <a:pt x="1143319" y="301943"/>
                  <a:pt x="1103027" y="292989"/>
                </a:cubicBezTo>
                <a:cubicBezTo>
                  <a:pt x="1104266" y="282988"/>
                  <a:pt x="1104838" y="272987"/>
                  <a:pt x="1104838" y="262985"/>
                </a:cubicBezTo>
                <a:cubicBezTo>
                  <a:pt x="1104838" y="135541"/>
                  <a:pt x="1009874" y="31909"/>
                  <a:pt x="893097" y="31909"/>
                </a:cubicBezTo>
                <a:cubicBezTo>
                  <a:pt x="851282" y="31909"/>
                  <a:pt x="811276" y="45339"/>
                  <a:pt x="777368" y="69532"/>
                </a:cubicBezTo>
                <a:cubicBezTo>
                  <a:pt x="711550" y="25241"/>
                  <a:pt x="626968" y="0"/>
                  <a:pt x="534956" y="0"/>
                </a:cubicBezTo>
                <a:cubicBezTo>
                  <a:pt x="453613" y="0"/>
                  <a:pt x="373126" y="20098"/>
                  <a:pt x="302261" y="58198"/>
                </a:cubicBezTo>
                <a:cubicBezTo>
                  <a:pt x="241015" y="91059"/>
                  <a:pt x="192152" y="129826"/>
                  <a:pt x="156529" y="173450"/>
                </a:cubicBezTo>
                <a:cubicBezTo>
                  <a:pt x="117095" y="201739"/>
                  <a:pt x="83948" y="235172"/>
                  <a:pt x="58421" y="272987"/>
                </a:cubicBezTo>
                <a:cubicBezTo>
                  <a:pt x="13082" y="340138"/>
                  <a:pt x="-6921" y="419671"/>
                  <a:pt x="2128" y="496919"/>
                </a:cubicBezTo>
                <a:cubicBezTo>
                  <a:pt x="11177" y="574262"/>
                  <a:pt x="47277" y="644652"/>
                  <a:pt x="106712" y="700374"/>
                </a:cubicBezTo>
                <a:cubicBezTo>
                  <a:pt x="170245" y="760095"/>
                  <a:pt x="257588" y="799243"/>
                  <a:pt x="359316" y="813530"/>
                </a:cubicBezTo>
                <a:cubicBezTo>
                  <a:pt x="362363" y="813911"/>
                  <a:pt x="365412" y="814292"/>
                  <a:pt x="368555" y="814674"/>
                </a:cubicBezTo>
                <a:cubicBezTo>
                  <a:pt x="399131" y="832295"/>
                  <a:pt x="433420" y="841724"/>
                  <a:pt x="468376" y="841724"/>
                </a:cubicBezTo>
                <a:cubicBezTo>
                  <a:pt x="514858" y="841724"/>
                  <a:pt x="559627" y="825342"/>
                  <a:pt x="596488" y="795147"/>
                </a:cubicBezTo>
                <a:cubicBezTo>
                  <a:pt x="600488" y="794004"/>
                  <a:pt x="604394" y="792861"/>
                  <a:pt x="608204" y="791623"/>
                </a:cubicBezTo>
                <a:cubicBezTo>
                  <a:pt x="624587" y="816864"/>
                  <a:pt x="645923" y="838105"/>
                  <a:pt x="670498" y="853535"/>
                </a:cubicBezTo>
                <a:cubicBezTo>
                  <a:pt x="699834" y="871824"/>
                  <a:pt x="733267" y="881539"/>
                  <a:pt x="767271" y="881539"/>
                </a:cubicBezTo>
                <a:cubicBezTo>
                  <a:pt x="822040" y="881539"/>
                  <a:pt x="874142" y="856393"/>
                  <a:pt x="911004" y="812387"/>
                </a:cubicBezTo>
                <a:cubicBezTo>
                  <a:pt x="981774" y="855440"/>
                  <a:pt x="1064927" y="881634"/>
                  <a:pt x="1158273" y="890111"/>
                </a:cubicBezTo>
                <a:cubicBezTo>
                  <a:pt x="1158463" y="890111"/>
                  <a:pt x="1158654" y="890111"/>
                  <a:pt x="1158844" y="890111"/>
                </a:cubicBezTo>
                <a:cubicBezTo>
                  <a:pt x="1161416" y="890111"/>
                  <a:pt x="1163892" y="888492"/>
                  <a:pt x="1165130" y="886016"/>
                </a:cubicBezTo>
                <a:cubicBezTo>
                  <a:pt x="1166464" y="883253"/>
                  <a:pt x="1166178" y="879920"/>
                  <a:pt x="1164369" y="877538"/>
                </a:cubicBezTo>
                <a:cubicBezTo>
                  <a:pt x="1126078" y="826294"/>
                  <a:pt x="1098169" y="768477"/>
                  <a:pt x="1081311" y="705898"/>
                </a:cubicBezTo>
                <a:cubicBezTo>
                  <a:pt x="1080262" y="701897"/>
                  <a:pt x="1079215" y="697992"/>
                  <a:pt x="1078262" y="693896"/>
                </a:cubicBezTo>
                <a:cubicBezTo>
                  <a:pt x="1123792" y="690658"/>
                  <a:pt x="1166178" y="669512"/>
                  <a:pt x="1198468" y="633793"/>
                </a:cubicBezTo>
                <a:cubicBezTo>
                  <a:pt x="1232853" y="595693"/>
                  <a:pt x="1251808" y="545211"/>
                  <a:pt x="1251808" y="491680"/>
                </a:cubicBezTo>
                <a:cubicBezTo>
                  <a:pt x="1251712" y="443294"/>
                  <a:pt x="1235902" y="396430"/>
                  <a:pt x="1207041" y="359759"/>
                </a:cubicBezTo>
                <a:close/>
              </a:path>
            </a:pathLst>
          </a:custGeom>
          <a:noFill/>
          <a:ln w="571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5" name="任意多边形: 形状 334">
            <a:extLst>
              <a:ext uri="{FF2B5EF4-FFF2-40B4-BE49-F238E27FC236}">
                <a16:creationId xmlns:a16="http://schemas.microsoft.com/office/drawing/2014/main" id="{067B4647-F656-EF4C-962B-7FACDE244441}"/>
              </a:ext>
            </a:extLst>
          </p:cNvPr>
          <p:cNvSpPr/>
          <p:nvPr/>
        </p:nvSpPr>
        <p:spPr>
          <a:xfrm>
            <a:off x="1017272" y="1201546"/>
            <a:ext cx="2728339" cy="1289766"/>
          </a:xfrm>
          <a:custGeom>
            <a:avLst/>
            <a:gdLst>
              <a:gd name="connsiteX0" fmla="*/ 504381 w 1124783"/>
              <a:gd name="connsiteY0" fmla="*/ 531172 h 531718"/>
              <a:gd name="connsiteX1" fmla="*/ 487046 w 1124783"/>
              <a:gd name="connsiteY1" fmla="*/ 527457 h 531718"/>
              <a:gd name="connsiteX2" fmla="*/ 247683 w 1124783"/>
              <a:gd name="connsiteY2" fmla="*/ 451543 h 531718"/>
              <a:gd name="connsiteX3" fmla="*/ 237491 w 1124783"/>
              <a:gd name="connsiteY3" fmla="*/ 452210 h 531718"/>
              <a:gd name="connsiteX4" fmla="*/ 93378 w 1124783"/>
              <a:gd name="connsiteY4" fmla="*/ 453924 h 531718"/>
              <a:gd name="connsiteX5" fmla="*/ 6986 w 1124783"/>
              <a:gd name="connsiteY5" fmla="*/ 420205 h 531718"/>
              <a:gd name="connsiteX6" fmla="*/ 16416 w 1124783"/>
              <a:gd name="connsiteY6" fmla="*/ 240850 h 531718"/>
              <a:gd name="connsiteX7" fmla="*/ 99474 w 1124783"/>
              <a:gd name="connsiteY7" fmla="*/ 44254 h 531718"/>
              <a:gd name="connsiteX8" fmla="*/ 486570 w 1124783"/>
              <a:gd name="connsiteY8" fmla="*/ 2344 h 531718"/>
              <a:gd name="connsiteX9" fmla="*/ 983775 w 1124783"/>
              <a:gd name="connsiteY9" fmla="*/ 10059 h 531718"/>
              <a:gd name="connsiteX10" fmla="*/ 1089788 w 1124783"/>
              <a:gd name="connsiteY10" fmla="*/ 31395 h 531718"/>
              <a:gd name="connsiteX11" fmla="*/ 1086454 w 1124783"/>
              <a:gd name="connsiteY11" fmla="*/ 233325 h 531718"/>
              <a:gd name="connsiteX12" fmla="*/ 1023780 w 1124783"/>
              <a:gd name="connsiteY12" fmla="*/ 347530 h 531718"/>
              <a:gd name="connsiteX13" fmla="*/ 887382 w 1124783"/>
              <a:gd name="connsiteY13" fmla="*/ 439255 h 531718"/>
              <a:gd name="connsiteX14" fmla="*/ 542958 w 1124783"/>
              <a:gd name="connsiteY14" fmla="*/ 447447 h 531718"/>
              <a:gd name="connsiteX15" fmla="*/ 474378 w 1124783"/>
              <a:gd name="connsiteY15" fmla="*/ 447733 h 531718"/>
              <a:gd name="connsiteX16" fmla="*/ 539910 w 1124783"/>
              <a:gd name="connsiteY16" fmla="*/ 487262 h 531718"/>
              <a:gd name="connsiteX17" fmla="*/ 555150 w 1124783"/>
              <a:gd name="connsiteY17" fmla="*/ 509645 h 531718"/>
              <a:gd name="connsiteX18" fmla="*/ 506286 w 1124783"/>
              <a:gd name="connsiteY18" fmla="*/ 531457 h 531718"/>
              <a:gd name="connsiteX19" fmla="*/ 505239 w 1124783"/>
              <a:gd name="connsiteY19" fmla="*/ 531363 h 531718"/>
              <a:gd name="connsiteX20" fmla="*/ 504381 w 1124783"/>
              <a:gd name="connsiteY20" fmla="*/ 531172 h 531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24783" h="531718">
                <a:moveTo>
                  <a:pt x="504381" y="531172"/>
                </a:moveTo>
                <a:cubicBezTo>
                  <a:pt x="498286" y="530600"/>
                  <a:pt x="492475" y="529362"/>
                  <a:pt x="487046" y="527457"/>
                </a:cubicBezTo>
                <a:cubicBezTo>
                  <a:pt x="392748" y="494501"/>
                  <a:pt x="277401" y="457162"/>
                  <a:pt x="247683" y="451543"/>
                </a:cubicBezTo>
                <a:cubicBezTo>
                  <a:pt x="244730" y="451733"/>
                  <a:pt x="241111" y="451924"/>
                  <a:pt x="237491" y="452210"/>
                </a:cubicBezTo>
                <a:cubicBezTo>
                  <a:pt x="203963" y="454305"/>
                  <a:pt x="141479" y="458305"/>
                  <a:pt x="93378" y="453924"/>
                </a:cubicBezTo>
                <a:cubicBezTo>
                  <a:pt x="36323" y="448780"/>
                  <a:pt x="14987" y="432778"/>
                  <a:pt x="6986" y="420205"/>
                </a:cubicBezTo>
                <a:cubicBezTo>
                  <a:pt x="-12636" y="389154"/>
                  <a:pt x="15178" y="246851"/>
                  <a:pt x="16416" y="240850"/>
                </a:cubicBezTo>
                <a:cubicBezTo>
                  <a:pt x="30608" y="168936"/>
                  <a:pt x="56611" y="76544"/>
                  <a:pt x="99474" y="44254"/>
                </a:cubicBezTo>
                <a:cubicBezTo>
                  <a:pt x="111475" y="35205"/>
                  <a:pt x="143479" y="11202"/>
                  <a:pt x="486570" y="2344"/>
                </a:cubicBezTo>
                <a:cubicBezTo>
                  <a:pt x="677737" y="-2609"/>
                  <a:pt x="877571" y="439"/>
                  <a:pt x="983775" y="10059"/>
                </a:cubicBezTo>
                <a:cubicBezTo>
                  <a:pt x="1038829" y="15012"/>
                  <a:pt x="1070547" y="21394"/>
                  <a:pt x="1089788" y="31395"/>
                </a:cubicBezTo>
                <a:cubicBezTo>
                  <a:pt x="1129507" y="51969"/>
                  <a:pt x="1144176" y="94165"/>
                  <a:pt x="1086454" y="233325"/>
                </a:cubicBezTo>
                <a:cubicBezTo>
                  <a:pt x="1073977" y="263520"/>
                  <a:pt x="1052926" y="307811"/>
                  <a:pt x="1023780" y="347530"/>
                </a:cubicBezTo>
                <a:cubicBezTo>
                  <a:pt x="983298" y="402775"/>
                  <a:pt x="938626" y="432778"/>
                  <a:pt x="887382" y="439255"/>
                </a:cubicBezTo>
                <a:cubicBezTo>
                  <a:pt x="830137" y="446494"/>
                  <a:pt x="677546" y="447066"/>
                  <a:pt x="542958" y="447447"/>
                </a:cubicBezTo>
                <a:cubicBezTo>
                  <a:pt x="520860" y="447542"/>
                  <a:pt x="496761" y="447637"/>
                  <a:pt x="474378" y="447733"/>
                </a:cubicBezTo>
                <a:cubicBezTo>
                  <a:pt x="495047" y="460306"/>
                  <a:pt x="518288" y="474307"/>
                  <a:pt x="539910" y="487262"/>
                </a:cubicBezTo>
                <a:cubicBezTo>
                  <a:pt x="550578" y="493167"/>
                  <a:pt x="556388" y="501454"/>
                  <a:pt x="555150" y="509645"/>
                </a:cubicBezTo>
                <a:cubicBezTo>
                  <a:pt x="553054" y="523742"/>
                  <a:pt x="531242" y="533458"/>
                  <a:pt x="506286" y="531457"/>
                </a:cubicBezTo>
                <a:cubicBezTo>
                  <a:pt x="505905" y="531457"/>
                  <a:pt x="505620" y="531363"/>
                  <a:pt x="505239" y="531363"/>
                </a:cubicBezTo>
                <a:cubicBezTo>
                  <a:pt x="504953" y="531267"/>
                  <a:pt x="504667" y="531267"/>
                  <a:pt x="504381" y="531172"/>
                </a:cubicBezTo>
                <a:close/>
              </a:path>
            </a:pathLst>
          </a:custGeom>
          <a:noFill/>
          <a:ln w="571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786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E8F4E4B-5C19-C41F-5E58-7FBF4BFBA4B1}"/>
              </a:ext>
            </a:extLst>
          </p:cNvPr>
          <p:cNvSpPr/>
          <p:nvPr/>
        </p:nvSpPr>
        <p:spPr>
          <a:xfrm>
            <a:off x="4575085" y="4184926"/>
            <a:ext cx="2629266" cy="1262642"/>
          </a:xfrm>
          <a:custGeom>
            <a:avLst/>
            <a:gdLst>
              <a:gd name="connsiteX0" fmla="*/ 84296 w 1734120"/>
              <a:gd name="connsiteY0" fmla="*/ 0 h 832770"/>
              <a:gd name="connsiteX1" fmla="*/ 1649920 w 1734120"/>
              <a:gd name="connsiteY1" fmla="*/ 0 h 832770"/>
              <a:gd name="connsiteX2" fmla="*/ 1734121 w 1734120"/>
              <a:gd name="connsiteY2" fmla="*/ 98965 h 832770"/>
              <a:gd name="connsiteX3" fmla="*/ 1734121 w 1734120"/>
              <a:gd name="connsiteY3" fmla="*/ 486728 h 832770"/>
              <a:gd name="connsiteX4" fmla="*/ 1649920 w 1734120"/>
              <a:gd name="connsiteY4" fmla="*/ 585692 h 832770"/>
              <a:gd name="connsiteX5" fmla="*/ 1413606 w 1734120"/>
              <a:gd name="connsiteY5" fmla="*/ 585692 h 832770"/>
              <a:gd name="connsiteX6" fmla="*/ 1361789 w 1734120"/>
              <a:gd name="connsiteY6" fmla="*/ 832771 h 832770"/>
              <a:gd name="connsiteX7" fmla="*/ 1209770 w 1734120"/>
              <a:gd name="connsiteY7" fmla="*/ 585692 h 832770"/>
              <a:gd name="connsiteX8" fmla="*/ 84296 w 1734120"/>
              <a:gd name="connsiteY8" fmla="*/ 585692 h 832770"/>
              <a:gd name="connsiteX9" fmla="*/ 0 w 1734120"/>
              <a:gd name="connsiteY9" fmla="*/ 486728 h 832770"/>
              <a:gd name="connsiteX10" fmla="*/ 0 w 1734120"/>
              <a:gd name="connsiteY10" fmla="*/ 98965 h 832770"/>
              <a:gd name="connsiteX11" fmla="*/ 84296 w 1734120"/>
              <a:gd name="connsiteY11" fmla="*/ 0 h 832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34120" h="832770">
                <a:moveTo>
                  <a:pt x="84296" y="0"/>
                </a:moveTo>
                <a:lnTo>
                  <a:pt x="1649920" y="0"/>
                </a:lnTo>
                <a:cubicBezTo>
                  <a:pt x="1696498" y="0"/>
                  <a:pt x="1734121" y="44291"/>
                  <a:pt x="1734121" y="98965"/>
                </a:cubicBezTo>
                <a:lnTo>
                  <a:pt x="1734121" y="486728"/>
                </a:lnTo>
                <a:cubicBezTo>
                  <a:pt x="1734121" y="541401"/>
                  <a:pt x="1696402" y="585692"/>
                  <a:pt x="1649920" y="585692"/>
                </a:cubicBezTo>
                <a:lnTo>
                  <a:pt x="1413606" y="585692"/>
                </a:lnTo>
                <a:lnTo>
                  <a:pt x="1361789" y="832771"/>
                </a:lnTo>
                <a:lnTo>
                  <a:pt x="1209770" y="585692"/>
                </a:lnTo>
                <a:lnTo>
                  <a:pt x="84296" y="585692"/>
                </a:lnTo>
                <a:cubicBezTo>
                  <a:pt x="37719" y="585692"/>
                  <a:pt x="0" y="541401"/>
                  <a:pt x="0" y="486728"/>
                </a:cubicBezTo>
                <a:lnTo>
                  <a:pt x="0" y="98965"/>
                </a:lnTo>
                <a:cubicBezTo>
                  <a:pt x="0" y="44291"/>
                  <a:pt x="37719" y="0"/>
                  <a:pt x="84296" y="0"/>
                </a:cubicBezTo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CC8B625-E0C5-B63C-4113-EEF095C810F5}"/>
              </a:ext>
            </a:extLst>
          </p:cNvPr>
          <p:cNvSpPr/>
          <p:nvPr/>
        </p:nvSpPr>
        <p:spPr>
          <a:xfrm>
            <a:off x="4743632" y="1027531"/>
            <a:ext cx="2460719" cy="1848544"/>
          </a:xfrm>
          <a:custGeom>
            <a:avLst/>
            <a:gdLst>
              <a:gd name="connsiteX0" fmla="*/ 1516339 w 1622956"/>
              <a:gd name="connsiteY0" fmla="*/ 194120 h 1219199"/>
              <a:gd name="connsiteX1" fmla="*/ 1500147 w 1622956"/>
              <a:gd name="connsiteY1" fmla="*/ 184404 h 1219199"/>
              <a:gd name="connsiteX2" fmla="*/ 1411850 w 1622956"/>
              <a:gd name="connsiteY2" fmla="*/ 77534 h 1219199"/>
              <a:gd name="connsiteX3" fmla="*/ 1019610 w 1622956"/>
              <a:gd name="connsiteY3" fmla="*/ 0 h 1219199"/>
              <a:gd name="connsiteX4" fmla="*/ 566887 w 1622956"/>
              <a:gd name="connsiteY4" fmla="*/ 58674 h 1219199"/>
              <a:gd name="connsiteX5" fmla="*/ 155788 w 1622956"/>
              <a:gd name="connsiteY5" fmla="*/ 254603 h 1219199"/>
              <a:gd name="connsiteX6" fmla="*/ 148549 w 1622956"/>
              <a:gd name="connsiteY6" fmla="*/ 260604 h 1219199"/>
              <a:gd name="connsiteX7" fmla="*/ 121021 w 1622956"/>
              <a:gd name="connsiteY7" fmla="*/ 284321 h 1219199"/>
              <a:gd name="connsiteX8" fmla="*/ 4626 w 1622956"/>
              <a:gd name="connsiteY8" fmla="*/ 431387 h 1219199"/>
              <a:gd name="connsiteX9" fmla="*/ 40726 w 1622956"/>
              <a:gd name="connsiteY9" fmla="*/ 781050 h 1219199"/>
              <a:gd name="connsiteX10" fmla="*/ 227130 w 1622956"/>
              <a:gd name="connsiteY10" fmla="*/ 964216 h 1219199"/>
              <a:gd name="connsiteX11" fmla="*/ 230559 w 1622956"/>
              <a:gd name="connsiteY11" fmla="*/ 972122 h 1219199"/>
              <a:gd name="connsiteX12" fmla="*/ 393437 w 1622956"/>
              <a:gd name="connsiteY12" fmla="*/ 1055370 h 1219199"/>
              <a:gd name="connsiteX13" fmla="*/ 511928 w 1622956"/>
              <a:gd name="connsiteY13" fmla="*/ 1039559 h 1219199"/>
              <a:gd name="connsiteX14" fmla="*/ 578698 w 1622956"/>
              <a:gd name="connsiteY14" fmla="*/ 1049846 h 1219199"/>
              <a:gd name="connsiteX15" fmla="*/ 583270 w 1622956"/>
              <a:gd name="connsiteY15" fmla="*/ 1175576 h 1219199"/>
              <a:gd name="connsiteX16" fmla="*/ 625751 w 1622956"/>
              <a:gd name="connsiteY16" fmla="*/ 1217200 h 1219199"/>
              <a:gd name="connsiteX17" fmla="*/ 641754 w 1622956"/>
              <a:gd name="connsiteY17" fmla="*/ 1219200 h 1219199"/>
              <a:gd name="connsiteX18" fmla="*/ 686139 w 1622956"/>
              <a:gd name="connsiteY18" fmla="*/ 1201484 h 1219199"/>
              <a:gd name="connsiteX19" fmla="*/ 852256 w 1622956"/>
              <a:gd name="connsiteY19" fmla="*/ 1077373 h 1219199"/>
              <a:gd name="connsiteX20" fmla="*/ 985606 w 1622956"/>
              <a:gd name="connsiteY20" fmla="*/ 1081373 h 1219199"/>
              <a:gd name="connsiteX21" fmla="*/ 1398705 w 1622956"/>
              <a:gd name="connsiteY21" fmla="*/ 984599 h 1219199"/>
              <a:gd name="connsiteX22" fmla="*/ 1561202 w 1622956"/>
              <a:gd name="connsiteY22" fmla="*/ 685514 h 1219199"/>
              <a:gd name="connsiteX23" fmla="*/ 1516339 w 1622956"/>
              <a:gd name="connsiteY23" fmla="*/ 194120 h 121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22956" h="1219199">
                <a:moveTo>
                  <a:pt x="1516339" y="194120"/>
                </a:moveTo>
                <a:cubicBezTo>
                  <a:pt x="1512433" y="191262"/>
                  <a:pt x="1507290" y="187928"/>
                  <a:pt x="1500147" y="184404"/>
                </a:cubicBezTo>
                <a:cubicBezTo>
                  <a:pt x="1476048" y="140208"/>
                  <a:pt x="1446521" y="103823"/>
                  <a:pt x="1411850" y="77534"/>
                </a:cubicBezTo>
                <a:cubicBezTo>
                  <a:pt x="1319838" y="7525"/>
                  <a:pt x="1106954" y="0"/>
                  <a:pt x="1019610" y="0"/>
                </a:cubicBezTo>
                <a:cubicBezTo>
                  <a:pt x="860066" y="0"/>
                  <a:pt x="699284" y="20860"/>
                  <a:pt x="566887" y="58674"/>
                </a:cubicBezTo>
                <a:cubicBezTo>
                  <a:pt x="297044" y="135731"/>
                  <a:pt x="194459" y="222028"/>
                  <a:pt x="155788" y="254603"/>
                </a:cubicBezTo>
                <a:cubicBezTo>
                  <a:pt x="152835" y="257080"/>
                  <a:pt x="150454" y="259175"/>
                  <a:pt x="148549" y="260604"/>
                </a:cubicBezTo>
                <a:cubicBezTo>
                  <a:pt x="139786" y="267367"/>
                  <a:pt x="129975" y="275177"/>
                  <a:pt x="121021" y="284321"/>
                </a:cubicBezTo>
                <a:cubicBezTo>
                  <a:pt x="89589" y="305943"/>
                  <a:pt x="11103" y="366046"/>
                  <a:pt x="4626" y="431387"/>
                </a:cubicBezTo>
                <a:cubicBezTo>
                  <a:pt x="-232" y="467487"/>
                  <a:pt x="-12043" y="661226"/>
                  <a:pt x="40726" y="781050"/>
                </a:cubicBezTo>
                <a:cubicBezTo>
                  <a:pt x="80350" y="871061"/>
                  <a:pt x="143977" y="926306"/>
                  <a:pt x="227130" y="964216"/>
                </a:cubicBezTo>
                <a:cubicBezTo>
                  <a:pt x="228273" y="967073"/>
                  <a:pt x="229416" y="969740"/>
                  <a:pt x="230559" y="972122"/>
                </a:cubicBezTo>
                <a:cubicBezTo>
                  <a:pt x="245228" y="1003173"/>
                  <a:pt x="285899" y="1055370"/>
                  <a:pt x="393437" y="1055370"/>
                </a:cubicBezTo>
                <a:cubicBezTo>
                  <a:pt x="439252" y="1055370"/>
                  <a:pt x="483353" y="1046226"/>
                  <a:pt x="511928" y="1039559"/>
                </a:cubicBezTo>
                <a:cubicBezTo>
                  <a:pt x="533264" y="1043083"/>
                  <a:pt x="555552" y="1046512"/>
                  <a:pt x="578698" y="1049846"/>
                </a:cubicBezTo>
                <a:cubicBezTo>
                  <a:pt x="575269" y="1096518"/>
                  <a:pt x="577460" y="1146429"/>
                  <a:pt x="583270" y="1175576"/>
                </a:cubicBezTo>
                <a:cubicBezTo>
                  <a:pt x="587176" y="1195483"/>
                  <a:pt x="603844" y="1211771"/>
                  <a:pt x="625751" y="1217200"/>
                </a:cubicBezTo>
                <a:cubicBezTo>
                  <a:pt x="630990" y="1218533"/>
                  <a:pt x="636324" y="1219200"/>
                  <a:pt x="641754" y="1219200"/>
                </a:cubicBezTo>
                <a:cubicBezTo>
                  <a:pt x="658708" y="1219200"/>
                  <a:pt x="674996" y="1212628"/>
                  <a:pt x="686139" y="1201484"/>
                </a:cubicBezTo>
                <a:cubicBezTo>
                  <a:pt x="687188" y="1200436"/>
                  <a:pt x="751100" y="1137666"/>
                  <a:pt x="852256" y="1077373"/>
                </a:cubicBezTo>
                <a:cubicBezTo>
                  <a:pt x="897404" y="1079945"/>
                  <a:pt x="942267" y="1081373"/>
                  <a:pt x="985606" y="1081373"/>
                </a:cubicBezTo>
                <a:cubicBezTo>
                  <a:pt x="1194108" y="1081373"/>
                  <a:pt x="1329363" y="1049655"/>
                  <a:pt x="1398705" y="984599"/>
                </a:cubicBezTo>
                <a:cubicBezTo>
                  <a:pt x="1485573" y="927449"/>
                  <a:pt x="1538817" y="829342"/>
                  <a:pt x="1561202" y="685514"/>
                </a:cubicBezTo>
                <a:cubicBezTo>
                  <a:pt x="1681692" y="395573"/>
                  <a:pt x="1603493" y="258223"/>
                  <a:pt x="1516339" y="194120"/>
                </a:cubicBezTo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69DFE3D-A5A3-F699-DC48-913222B7D0A1}"/>
              </a:ext>
            </a:extLst>
          </p:cNvPr>
          <p:cNvSpPr/>
          <p:nvPr/>
        </p:nvSpPr>
        <p:spPr>
          <a:xfrm>
            <a:off x="937739" y="1200154"/>
            <a:ext cx="3007846" cy="1456452"/>
          </a:xfrm>
          <a:custGeom>
            <a:avLst/>
            <a:gdLst>
              <a:gd name="connsiteX0" fmla="*/ 1941707 w 1983811"/>
              <a:gd name="connsiteY0" fmla="*/ 534448 h 960596"/>
              <a:gd name="connsiteX1" fmla="*/ 1957709 w 1983811"/>
              <a:gd name="connsiteY1" fmla="*/ 379571 h 960596"/>
              <a:gd name="connsiteX2" fmla="*/ 1830455 w 1983811"/>
              <a:gd name="connsiteY2" fmla="*/ 302800 h 960596"/>
              <a:gd name="connsiteX3" fmla="*/ 1666816 w 1983811"/>
              <a:gd name="connsiteY3" fmla="*/ 120682 h 960596"/>
              <a:gd name="connsiteX4" fmla="*/ 1303913 w 1983811"/>
              <a:gd name="connsiteY4" fmla="*/ 57912 h 960596"/>
              <a:gd name="connsiteX5" fmla="*/ 1219045 w 1983811"/>
              <a:gd name="connsiteY5" fmla="*/ 60769 h 960596"/>
              <a:gd name="connsiteX6" fmla="*/ 1065598 w 1983811"/>
              <a:gd name="connsiteY6" fmla="*/ 25908 h 960596"/>
              <a:gd name="connsiteX7" fmla="*/ 867478 w 1983811"/>
              <a:gd name="connsiteY7" fmla="*/ 1905 h 960596"/>
              <a:gd name="connsiteX8" fmla="*/ 862810 w 1983811"/>
              <a:gd name="connsiteY8" fmla="*/ 1905 h 960596"/>
              <a:gd name="connsiteX9" fmla="*/ 791659 w 1983811"/>
              <a:gd name="connsiteY9" fmla="*/ 0 h 960596"/>
              <a:gd name="connsiteX10" fmla="*/ 479905 w 1983811"/>
              <a:gd name="connsiteY10" fmla="*/ 44101 h 960596"/>
              <a:gd name="connsiteX11" fmla="*/ 298359 w 1983811"/>
              <a:gd name="connsiteY11" fmla="*/ 240221 h 960596"/>
              <a:gd name="connsiteX12" fmla="*/ 206252 w 1983811"/>
              <a:gd name="connsiteY12" fmla="*/ 263843 h 960596"/>
              <a:gd name="connsiteX13" fmla="*/ 988 w 1983811"/>
              <a:gd name="connsiteY13" fmla="*/ 402241 h 960596"/>
              <a:gd name="connsiteX14" fmla="*/ 142816 w 1983811"/>
              <a:gd name="connsiteY14" fmla="*/ 537591 h 960596"/>
              <a:gd name="connsiteX15" fmla="*/ 228445 w 1983811"/>
              <a:gd name="connsiteY15" fmla="*/ 667512 h 960596"/>
              <a:gd name="connsiteX16" fmla="*/ 556010 w 1983811"/>
              <a:gd name="connsiteY16" fmla="*/ 724567 h 960596"/>
              <a:gd name="connsiteX17" fmla="*/ 559154 w 1983811"/>
              <a:gd name="connsiteY17" fmla="*/ 724567 h 960596"/>
              <a:gd name="connsiteX18" fmla="*/ 602016 w 1983811"/>
              <a:gd name="connsiteY18" fmla="*/ 770192 h 960596"/>
              <a:gd name="connsiteX19" fmla="*/ 593157 w 1983811"/>
              <a:gd name="connsiteY19" fmla="*/ 943356 h 960596"/>
              <a:gd name="connsiteX20" fmla="*/ 619256 w 1983811"/>
              <a:gd name="connsiteY20" fmla="*/ 960501 h 960596"/>
              <a:gd name="connsiteX21" fmla="*/ 619828 w 1983811"/>
              <a:gd name="connsiteY21" fmla="*/ 960501 h 960596"/>
              <a:gd name="connsiteX22" fmla="*/ 621352 w 1983811"/>
              <a:gd name="connsiteY22" fmla="*/ 960596 h 960596"/>
              <a:gd name="connsiteX23" fmla="*/ 647545 w 1983811"/>
              <a:gd name="connsiteY23" fmla="*/ 946785 h 960596"/>
              <a:gd name="connsiteX24" fmla="*/ 1045119 w 1983811"/>
              <a:gd name="connsiteY24" fmla="*/ 757047 h 960596"/>
              <a:gd name="connsiteX25" fmla="*/ 1134178 w 1983811"/>
              <a:gd name="connsiteY25" fmla="*/ 761714 h 960596"/>
              <a:gd name="connsiteX26" fmla="*/ 1140083 w 1983811"/>
              <a:gd name="connsiteY26" fmla="*/ 762286 h 960596"/>
              <a:gd name="connsiteX27" fmla="*/ 1258193 w 1983811"/>
              <a:gd name="connsiteY27" fmla="*/ 780288 h 960596"/>
              <a:gd name="connsiteX28" fmla="*/ 1445550 w 1983811"/>
              <a:gd name="connsiteY28" fmla="*/ 803053 h 960596"/>
              <a:gd name="connsiteX29" fmla="*/ 1596521 w 1983811"/>
              <a:gd name="connsiteY29" fmla="*/ 763810 h 960596"/>
              <a:gd name="connsiteX30" fmla="*/ 1653290 w 1983811"/>
              <a:gd name="connsiteY30" fmla="*/ 697135 h 960596"/>
              <a:gd name="connsiteX31" fmla="*/ 1760541 w 1983811"/>
              <a:gd name="connsiteY31" fmla="*/ 739902 h 960596"/>
              <a:gd name="connsiteX32" fmla="*/ 1824835 w 1983811"/>
              <a:gd name="connsiteY32" fmla="*/ 752189 h 960596"/>
              <a:gd name="connsiteX33" fmla="*/ 1845123 w 1983811"/>
              <a:gd name="connsiteY33" fmla="*/ 751142 h 960596"/>
              <a:gd name="connsiteX34" fmla="*/ 1909608 w 1983811"/>
              <a:gd name="connsiteY34" fmla="*/ 724186 h 960596"/>
              <a:gd name="connsiteX35" fmla="*/ 1886938 w 1983811"/>
              <a:gd name="connsiteY35" fmla="*/ 568738 h 960596"/>
              <a:gd name="connsiteX36" fmla="*/ 1941707 w 1983811"/>
              <a:gd name="connsiteY36" fmla="*/ 534448 h 960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983811" h="960596">
                <a:moveTo>
                  <a:pt x="1941707" y="534448"/>
                </a:moveTo>
                <a:cubicBezTo>
                  <a:pt x="1991237" y="489585"/>
                  <a:pt x="1997714" y="427292"/>
                  <a:pt x="1957709" y="379571"/>
                </a:cubicBezTo>
                <a:cubicBezTo>
                  <a:pt x="1926467" y="342233"/>
                  <a:pt x="1874556" y="317849"/>
                  <a:pt x="1830455" y="302800"/>
                </a:cubicBezTo>
                <a:cubicBezTo>
                  <a:pt x="1852267" y="255556"/>
                  <a:pt x="1823978" y="185452"/>
                  <a:pt x="1666816" y="120682"/>
                </a:cubicBezTo>
                <a:cubicBezTo>
                  <a:pt x="1540800" y="68770"/>
                  <a:pt x="1399925" y="57912"/>
                  <a:pt x="1303913" y="57912"/>
                </a:cubicBezTo>
                <a:cubicBezTo>
                  <a:pt x="1269718" y="57912"/>
                  <a:pt x="1240667" y="59245"/>
                  <a:pt x="1219045" y="60769"/>
                </a:cubicBezTo>
                <a:cubicBezTo>
                  <a:pt x="1168277" y="46863"/>
                  <a:pt x="1116842" y="35242"/>
                  <a:pt x="1065598" y="25908"/>
                </a:cubicBezTo>
                <a:cubicBezTo>
                  <a:pt x="1004447" y="10001"/>
                  <a:pt x="937867" y="1905"/>
                  <a:pt x="867478" y="1905"/>
                </a:cubicBezTo>
                <a:cubicBezTo>
                  <a:pt x="865953" y="1905"/>
                  <a:pt x="864430" y="1905"/>
                  <a:pt x="862810" y="1905"/>
                </a:cubicBezTo>
                <a:cubicBezTo>
                  <a:pt x="838331" y="667"/>
                  <a:pt x="814423" y="0"/>
                  <a:pt x="791659" y="0"/>
                </a:cubicBezTo>
                <a:cubicBezTo>
                  <a:pt x="676787" y="0"/>
                  <a:pt x="571821" y="14859"/>
                  <a:pt x="479905" y="44101"/>
                </a:cubicBezTo>
                <a:cubicBezTo>
                  <a:pt x="301693" y="100679"/>
                  <a:pt x="288167" y="188786"/>
                  <a:pt x="298359" y="240221"/>
                </a:cubicBezTo>
                <a:cubicBezTo>
                  <a:pt x="265498" y="246698"/>
                  <a:pt x="234351" y="254603"/>
                  <a:pt x="206252" y="263843"/>
                </a:cubicBezTo>
                <a:cubicBezTo>
                  <a:pt x="81475" y="295180"/>
                  <a:pt x="10513" y="342995"/>
                  <a:pt x="988" y="402241"/>
                </a:cubicBezTo>
                <a:cubicBezTo>
                  <a:pt x="-9108" y="464725"/>
                  <a:pt x="59567" y="510350"/>
                  <a:pt x="142816" y="537591"/>
                </a:cubicBezTo>
                <a:cubicBezTo>
                  <a:pt x="101858" y="604742"/>
                  <a:pt x="184535" y="652177"/>
                  <a:pt x="228445" y="667512"/>
                </a:cubicBezTo>
                <a:cubicBezTo>
                  <a:pt x="328744" y="705422"/>
                  <a:pt x="439043" y="724567"/>
                  <a:pt x="556010" y="724567"/>
                </a:cubicBezTo>
                <a:cubicBezTo>
                  <a:pt x="557058" y="724567"/>
                  <a:pt x="558105" y="724567"/>
                  <a:pt x="559154" y="724567"/>
                </a:cubicBezTo>
                <a:cubicBezTo>
                  <a:pt x="573536" y="744284"/>
                  <a:pt x="589252" y="759524"/>
                  <a:pt x="602016" y="770192"/>
                </a:cubicBezTo>
                <a:cubicBezTo>
                  <a:pt x="555724" y="865727"/>
                  <a:pt x="591538" y="940118"/>
                  <a:pt x="593157" y="943356"/>
                </a:cubicBezTo>
                <a:cubicBezTo>
                  <a:pt x="598015" y="953262"/>
                  <a:pt x="608016" y="959834"/>
                  <a:pt x="619256" y="960501"/>
                </a:cubicBezTo>
                <a:cubicBezTo>
                  <a:pt x="619446" y="960501"/>
                  <a:pt x="619637" y="960501"/>
                  <a:pt x="619828" y="960501"/>
                </a:cubicBezTo>
                <a:cubicBezTo>
                  <a:pt x="620304" y="960501"/>
                  <a:pt x="620875" y="960596"/>
                  <a:pt x="621352" y="960596"/>
                </a:cubicBezTo>
                <a:cubicBezTo>
                  <a:pt x="631924" y="960596"/>
                  <a:pt x="641735" y="955453"/>
                  <a:pt x="647545" y="946785"/>
                </a:cubicBezTo>
                <a:cubicBezTo>
                  <a:pt x="730984" y="822674"/>
                  <a:pt x="868430" y="757047"/>
                  <a:pt x="1045119" y="757047"/>
                </a:cubicBezTo>
                <a:cubicBezTo>
                  <a:pt x="1082457" y="757047"/>
                  <a:pt x="1113603" y="759905"/>
                  <a:pt x="1134178" y="761714"/>
                </a:cubicBezTo>
                <a:lnTo>
                  <a:pt x="1140083" y="762286"/>
                </a:lnTo>
                <a:cubicBezTo>
                  <a:pt x="1176373" y="765524"/>
                  <a:pt x="1216093" y="772668"/>
                  <a:pt x="1258193" y="780288"/>
                </a:cubicBezTo>
                <a:cubicBezTo>
                  <a:pt x="1320582" y="791528"/>
                  <a:pt x="1385066" y="803053"/>
                  <a:pt x="1445550" y="803053"/>
                </a:cubicBezTo>
                <a:cubicBezTo>
                  <a:pt x="1508415" y="803053"/>
                  <a:pt x="1557850" y="790194"/>
                  <a:pt x="1596521" y="763810"/>
                </a:cubicBezTo>
                <a:cubicBezTo>
                  <a:pt x="1622143" y="746379"/>
                  <a:pt x="1641384" y="723519"/>
                  <a:pt x="1653290" y="697135"/>
                </a:cubicBezTo>
                <a:cubicBezTo>
                  <a:pt x="1690819" y="709994"/>
                  <a:pt x="1729300" y="725329"/>
                  <a:pt x="1760541" y="739902"/>
                </a:cubicBezTo>
                <a:cubicBezTo>
                  <a:pt x="1777210" y="747713"/>
                  <a:pt x="1800642" y="752189"/>
                  <a:pt x="1824835" y="752189"/>
                </a:cubicBezTo>
                <a:cubicBezTo>
                  <a:pt x="1831598" y="752189"/>
                  <a:pt x="1838361" y="751808"/>
                  <a:pt x="1845123" y="751142"/>
                </a:cubicBezTo>
                <a:cubicBezTo>
                  <a:pt x="1875699" y="747903"/>
                  <a:pt x="1900369" y="737616"/>
                  <a:pt x="1909608" y="724186"/>
                </a:cubicBezTo>
                <a:cubicBezTo>
                  <a:pt x="1956185" y="656368"/>
                  <a:pt x="1922943" y="602266"/>
                  <a:pt x="1886938" y="568738"/>
                </a:cubicBezTo>
                <a:cubicBezTo>
                  <a:pt x="1908465" y="559499"/>
                  <a:pt x="1926848" y="547878"/>
                  <a:pt x="1941707" y="534448"/>
                </a:cubicBezTo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3E9C01C-69C3-6D5B-C967-7EE8B15CA00F}"/>
              </a:ext>
            </a:extLst>
          </p:cNvPr>
          <p:cNvSpPr/>
          <p:nvPr/>
        </p:nvSpPr>
        <p:spPr>
          <a:xfrm>
            <a:off x="1212342" y="3836884"/>
            <a:ext cx="2458639" cy="1564764"/>
          </a:xfrm>
          <a:custGeom>
            <a:avLst/>
            <a:gdLst>
              <a:gd name="connsiteX0" fmla="*/ 1620774 w 1621584"/>
              <a:gd name="connsiteY0" fmla="*/ 365093 h 1032033"/>
              <a:gd name="connsiteX1" fmla="*/ 1542764 w 1621584"/>
              <a:gd name="connsiteY1" fmla="*/ 209836 h 1032033"/>
              <a:gd name="connsiteX2" fmla="*/ 1329881 w 1621584"/>
              <a:gd name="connsiteY2" fmla="*/ 67437 h 1032033"/>
              <a:gd name="connsiteX3" fmla="*/ 1004030 w 1621584"/>
              <a:gd name="connsiteY3" fmla="*/ 0 h 1032033"/>
              <a:gd name="connsiteX4" fmla="*/ 664559 w 1621584"/>
              <a:gd name="connsiteY4" fmla="*/ 80582 h 1032033"/>
              <a:gd name="connsiteX5" fmla="*/ 502539 w 1621584"/>
              <a:gd name="connsiteY5" fmla="*/ 37052 h 1032033"/>
              <a:gd name="connsiteX6" fmla="*/ 205930 w 1621584"/>
              <a:gd name="connsiteY6" fmla="*/ 304895 h 1032033"/>
              <a:gd name="connsiteX7" fmla="*/ 208407 w 1621584"/>
              <a:gd name="connsiteY7" fmla="*/ 339757 h 1032033"/>
              <a:gd name="connsiteX8" fmla="*/ 62674 w 1621584"/>
              <a:gd name="connsiteY8" fmla="*/ 417100 h 1032033"/>
              <a:gd name="connsiteX9" fmla="*/ 0 w 1621584"/>
              <a:gd name="connsiteY9" fmla="*/ 569976 h 1032033"/>
              <a:gd name="connsiteX10" fmla="*/ 74676 w 1621584"/>
              <a:gd name="connsiteY10" fmla="*/ 734759 h 1032033"/>
              <a:gd name="connsiteX11" fmla="*/ 242982 w 1621584"/>
              <a:gd name="connsiteY11" fmla="*/ 804481 h 1032033"/>
              <a:gd name="connsiteX12" fmla="*/ 238696 w 1621584"/>
              <a:gd name="connsiteY12" fmla="*/ 818388 h 1032033"/>
              <a:gd name="connsiteX13" fmla="*/ 122396 w 1621584"/>
              <a:gd name="connsiteY13" fmla="*/ 1017365 h 1032033"/>
              <a:gd name="connsiteX14" fmla="*/ 121348 w 1621584"/>
              <a:gd name="connsiteY14" fmla="*/ 1027271 h 1032033"/>
              <a:gd name="connsiteX15" fmla="*/ 130111 w 1621584"/>
              <a:gd name="connsiteY15" fmla="*/ 1032034 h 1032033"/>
              <a:gd name="connsiteX16" fmla="*/ 130969 w 1621584"/>
              <a:gd name="connsiteY16" fmla="*/ 1032034 h 1032033"/>
              <a:gd name="connsiteX17" fmla="*/ 477298 w 1621584"/>
              <a:gd name="connsiteY17" fmla="*/ 941927 h 1032033"/>
              <a:gd name="connsiteX18" fmla="*/ 678656 w 1621584"/>
              <a:gd name="connsiteY18" fmla="*/ 1022032 h 1032033"/>
              <a:gd name="connsiteX19" fmla="*/ 814102 w 1621584"/>
              <a:gd name="connsiteY19" fmla="*/ 989552 h 1032033"/>
              <a:gd name="connsiteX20" fmla="*/ 905256 w 1621584"/>
              <a:gd name="connsiteY20" fmla="*/ 912876 h 1032033"/>
              <a:gd name="connsiteX21" fmla="*/ 1097185 w 1621584"/>
              <a:gd name="connsiteY21" fmla="*/ 975741 h 1032033"/>
              <a:gd name="connsiteX22" fmla="*/ 1287494 w 1621584"/>
              <a:gd name="connsiteY22" fmla="*/ 914210 h 1032033"/>
              <a:gd name="connsiteX23" fmla="*/ 1388840 w 1621584"/>
              <a:gd name="connsiteY23" fmla="*/ 767239 h 1032033"/>
              <a:gd name="connsiteX24" fmla="*/ 1498092 w 1621584"/>
              <a:gd name="connsiteY24" fmla="*/ 721614 h 1032033"/>
              <a:gd name="connsiteX25" fmla="*/ 1546384 w 1621584"/>
              <a:gd name="connsiteY25" fmla="*/ 614553 h 1032033"/>
              <a:gd name="connsiteX26" fmla="*/ 1520190 w 1621584"/>
              <a:gd name="connsiteY26" fmla="*/ 533019 h 1032033"/>
              <a:gd name="connsiteX27" fmla="*/ 1550289 w 1621584"/>
              <a:gd name="connsiteY27" fmla="*/ 516255 h 1032033"/>
              <a:gd name="connsiteX28" fmla="*/ 1620774 w 1621584"/>
              <a:gd name="connsiteY28" fmla="*/ 365093 h 1032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621584" h="1032033">
                <a:moveTo>
                  <a:pt x="1620774" y="365093"/>
                </a:moveTo>
                <a:cubicBezTo>
                  <a:pt x="1615916" y="312992"/>
                  <a:pt x="1588960" y="259366"/>
                  <a:pt x="1542764" y="209836"/>
                </a:cubicBezTo>
                <a:cubicBezTo>
                  <a:pt x="1492186" y="155638"/>
                  <a:pt x="1420558" y="107728"/>
                  <a:pt x="1329881" y="67437"/>
                </a:cubicBezTo>
                <a:cubicBezTo>
                  <a:pt x="1230630" y="23336"/>
                  <a:pt x="1117949" y="0"/>
                  <a:pt x="1004030" y="0"/>
                </a:cubicBezTo>
                <a:cubicBezTo>
                  <a:pt x="875252" y="0"/>
                  <a:pt x="756666" y="29242"/>
                  <a:pt x="664559" y="80582"/>
                </a:cubicBezTo>
                <a:cubicBezTo>
                  <a:pt x="617125" y="52578"/>
                  <a:pt x="561118" y="37052"/>
                  <a:pt x="502539" y="37052"/>
                </a:cubicBezTo>
                <a:cubicBezTo>
                  <a:pt x="338994" y="37052"/>
                  <a:pt x="205930" y="157258"/>
                  <a:pt x="205930" y="304895"/>
                </a:cubicBezTo>
                <a:cubicBezTo>
                  <a:pt x="205930" y="316516"/>
                  <a:pt x="206787" y="328136"/>
                  <a:pt x="208407" y="339757"/>
                </a:cubicBezTo>
                <a:cubicBezTo>
                  <a:pt x="151923" y="350044"/>
                  <a:pt x="100489" y="377285"/>
                  <a:pt x="62674" y="417100"/>
                </a:cubicBezTo>
                <a:cubicBezTo>
                  <a:pt x="22288" y="459581"/>
                  <a:pt x="0" y="513969"/>
                  <a:pt x="0" y="569976"/>
                </a:cubicBezTo>
                <a:cubicBezTo>
                  <a:pt x="0" y="631984"/>
                  <a:pt x="26479" y="690563"/>
                  <a:pt x="74676" y="734759"/>
                </a:cubicBezTo>
                <a:cubicBezTo>
                  <a:pt x="119824" y="776192"/>
                  <a:pt x="179260" y="800672"/>
                  <a:pt x="242982" y="804481"/>
                </a:cubicBezTo>
                <a:cubicBezTo>
                  <a:pt x="241649" y="809149"/>
                  <a:pt x="240220" y="813816"/>
                  <a:pt x="238696" y="818388"/>
                </a:cubicBezTo>
                <a:cubicBezTo>
                  <a:pt x="215169" y="890969"/>
                  <a:pt x="176022" y="957929"/>
                  <a:pt x="122396" y="1017365"/>
                </a:cubicBezTo>
                <a:cubicBezTo>
                  <a:pt x="119919" y="1020128"/>
                  <a:pt x="119443" y="1024033"/>
                  <a:pt x="121348" y="1027271"/>
                </a:cubicBezTo>
                <a:cubicBezTo>
                  <a:pt x="123063" y="1030224"/>
                  <a:pt x="126492" y="1032034"/>
                  <a:pt x="130111" y="1032034"/>
                </a:cubicBezTo>
                <a:cubicBezTo>
                  <a:pt x="130397" y="1032034"/>
                  <a:pt x="130683" y="1032034"/>
                  <a:pt x="130969" y="1032034"/>
                </a:cubicBezTo>
                <a:cubicBezTo>
                  <a:pt x="261651" y="1022223"/>
                  <a:pt x="378142" y="991934"/>
                  <a:pt x="477298" y="941927"/>
                </a:cubicBezTo>
                <a:cubicBezTo>
                  <a:pt x="529018" y="992886"/>
                  <a:pt x="601885" y="1022032"/>
                  <a:pt x="678656" y="1022032"/>
                </a:cubicBezTo>
                <a:cubicBezTo>
                  <a:pt x="726281" y="1022032"/>
                  <a:pt x="773049" y="1010793"/>
                  <a:pt x="814102" y="989552"/>
                </a:cubicBezTo>
                <a:cubicBezTo>
                  <a:pt x="850487" y="970693"/>
                  <a:pt x="881824" y="944309"/>
                  <a:pt x="905256" y="912876"/>
                </a:cubicBezTo>
                <a:cubicBezTo>
                  <a:pt x="959072" y="953453"/>
                  <a:pt x="1026795" y="975741"/>
                  <a:pt x="1097185" y="975741"/>
                </a:cubicBezTo>
                <a:cubicBezTo>
                  <a:pt x="1166527" y="975741"/>
                  <a:pt x="1234059" y="953929"/>
                  <a:pt x="1287494" y="914210"/>
                </a:cubicBezTo>
                <a:cubicBezTo>
                  <a:pt x="1338167" y="876490"/>
                  <a:pt x="1373981" y="824579"/>
                  <a:pt x="1388840" y="767239"/>
                </a:cubicBezTo>
                <a:cubicBezTo>
                  <a:pt x="1430274" y="764667"/>
                  <a:pt x="1468850" y="748570"/>
                  <a:pt x="1498092" y="721614"/>
                </a:cubicBezTo>
                <a:cubicBezTo>
                  <a:pt x="1529239" y="692848"/>
                  <a:pt x="1546384" y="654844"/>
                  <a:pt x="1546384" y="614553"/>
                </a:cubicBezTo>
                <a:cubicBezTo>
                  <a:pt x="1546384" y="584645"/>
                  <a:pt x="1536763" y="556641"/>
                  <a:pt x="1520190" y="533019"/>
                </a:cubicBezTo>
                <a:cubicBezTo>
                  <a:pt x="1530858" y="528161"/>
                  <a:pt x="1540859" y="522637"/>
                  <a:pt x="1550289" y="516255"/>
                </a:cubicBezTo>
                <a:cubicBezTo>
                  <a:pt x="1600962" y="481775"/>
                  <a:pt x="1626584" y="426720"/>
                  <a:pt x="1620774" y="365093"/>
                </a:cubicBezTo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D3A7EAC-D890-187E-7AF6-6798D7047435}"/>
              </a:ext>
            </a:extLst>
          </p:cNvPr>
          <p:cNvSpPr/>
          <p:nvPr/>
        </p:nvSpPr>
        <p:spPr>
          <a:xfrm>
            <a:off x="8167921" y="3880592"/>
            <a:ext cx="3020032" cy="1871310"/>
          </a:xfrm>
          <a:custGeom>
            <a:avLst/>
            <a:gdLst>
              <a:gd name="connsiteX0" fmla="*/ 2178368 w 2178367"/>
              <a:gd name="connsiteY0" fmla="*/ 625793 h 1349787"/>
              <a:gd name="connsiteX1" fmla="*/ 1624584 w 2178367"/>
              <a:gd name="connsiteY1" fmla="*/ 722376 h 1349787"/>
              <a:gd name="connsiteX2" fmla="*/ 1925765 w 2178367"/>
              <a:gd name="connsiteY2" fmla="*/ 949262 h 1349787"/>
              <a:gd name="connsiteX3" fmla="*/ 1338929 w 2178367"/>
              <a:gd name="connsiteY3" fmla="*/ 841438 h 1349787"/>
              <a:gd name="connsiteX4" fmla="*/ 1366171 w 2178367"/>
              <a:gd name="connsiteY4" fmla="*/ 1077944 h 1349787"/>
              <a:gd name="connsiteX5" fmla="*/ 1033844 w 2178367"/>
              <a:gd name="connsiteY5" fmla="*/ 891254 h 1349787"/>
              <a:gd name="connsiteX6" fmla="*/ 738473 w 2178367"/>
              <a:gd name="connsiteY6" fmla="*/ 1138999 h 1349787"/>
              <a:gd name="connsiteX7" fmla="*/ 594646 w 2178367"/>
              <a:gd name="connsiteY7" fmla="*/ 1081088 h 1349787"/>
              <a:gd name="connsiteX8" fmla="*/ 474155 w 2178367"/>
              <a:gd name="connsiteY8" fmla="*/ 1349788 h 1349787"/>
              <a:gd name="connsiteX9" fmla="*/ 481965 w 2178367"/>
              <a:gd name="connsiteY9" fmla="*/ 936307 h 1349787"/>
              <a:gd name="connsiteX10" fmla="*/ 678180 w 2178367"/>
              <a:gd name="connsiteY10" fmla="*/ 1008697 h 1349787"/>
              <a:gd name="connsiteX11" fmla="*/ 779240 w 2178367"/>
              <a:gd name="connsiteY11" fmla="*/ 838200 h 1349787"/>
              <a:gd name="connsiteX12" fmla="*/ 297371 w 2178367"/>
              <a:gd name="connsiteY12" fmla="*/ 773811 h 1349787"/>
              <a:gd name="connsiteX13" fmla="*/ 561594 w 2178367"/>
              <a:gd name="connsiteY13" fmla="*/ 701421 h 1349787"/>
              <a:gd name="connsiteX14" fmla="*/ 0 w 2178367"/>
              <a:gd name="connsiteY14" fmla="*/ 495490 h 1349787"/>
              <a:gd name="connsiteX15" fmla="*/ 588740 w 2178367"/>
              <a:gd name="connsiteY15" fmla="*/ 463296 h 1349787"/>
              <a:gd name="connsiteX16" fmla="*/ 279750 w 2178367"/>
              <a:gd name="connsiteY16" fmla="*/ 199454 h 1349787"/>
              <a:gd name="connsiteX17" fmla="*/ 797147 w 2178367"/>
              <a:gd name="connsiteY17" fmla="*/ 343186 h 1349787"/>
              <a:gd name="connsiteX18" fmla="*/ 856012 w 2178367"/>
              <a:gd name="connsiteY18" fmla="*/ 43624 h 1349787"/>
              <a:gd name="connsiteX19" fmla="*/ 1116330 w 2178367"/>
              <a:gd name="connsiteY19" fmla="*/ 257461 h 1349787"/>
              <a:gd name="connsiteX20" fmla="*/ 1395127 w 2178367"/>
              <a:gd name="connsiteY20" fmla="*/ 0 h 1349787"/>
              <a:gd name="connsiteX21" fmla="*/ 1435418 w 2178367"/>
              <a:gd name="connsiteY21" fmla="*/ 343186 h 1349787"/>
              <a:gd name="connsiteX22" fmla="*/ 2059686 w 2178367"/>
              <a:gd name="connsiteY22" fmla="*/ 249364 h 1349787"/>
              <a:gd name="connsiteX23" fmla="*/ 1583627 w 2178367"/>
              <a:gd name="connsiteY23" fmla="*/ 505206 h 1349787"/>
              <a:gd name="connsiteX24" fmla="*/ 2178368 w 2178367"/>
              <a:gd name="connsiteY24" fmla="*/ 625793 h 1349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78367" h="1349787">
                <a:moveTo>
                  <a:pt x="2178368" y="625793"/>
                </a:moveTo>
                <a:cubicBezTo>
                  <a:pt x="1993773" y="657987"/>
                  <a:pt x="1809179" y="690181"/>
                  <a:pt x="1624584" y="722376"/>
                </a:cubicBezTo>
                <a:cubicBezTo>
                  <a:pt x="1724978" y="798005"/>
                  <a:pt x="1825371" y="873633"/>
                  <a:pt x="1925765" y="949262"/>
                </a:cubicBezTo>
                <a:cubicBezTo>
                  <a:pt x="1730121" y="913352"/>
                  <a:pt x="1534573" y="877348"/>
                  <a:pt x="1338929" y="841438"/>
                </a:cubicBezTo>
                <a:cubicBezTo>
                  <a:pt x="1347978" y="920305"/>
                  <a:pt x="1357027" y="999077"/>
                  <a:pt x="1366171" y="1077944"/>
                </a:cubicBezTo>
                <a:cubicBezTo>
                  <a:pt x="1255395" y="1015746"/>
                  <a:pt x="1144619" y="953548"/>
                  <a:pt x="1033844" y="891254"/>
                </a:cubicBezTo>
                <a:cubicBezTo>
                  <a:pt x="935355" y="973836"/>
                  <a:pt x="836962" y="1056418"/>
                  <a:pt x="738473" y="1138999"/>
                </a:cubicBezTo>
                <a:cubicBezTo>
                  <a:pt x="690563" y="1119664"/>
                  <a:pt x="642557" y="1100423"/>
                  <a:pt x="594646" y="1081088"/>
                </a:cubicBezTo>
                <a:cubicBezTo>
                  <a:pt x="554450" y="1170623"/>
                  <a:pt x="514350" y="1260157"/>
                  <a:pt x="474155" y="1349788"/>
                </a:cubicBezTo>
                <a:lnTo>
                  <a:pt x="481965" y="936307"/>
                </a:lnTo>
                <a:cubicBezTo>
                  <a:pt x="547402" y="960406"/>
                  <a:pt x="612839" y="984599"/>
                  <a:pt x="678180" y="1008697"/>
                </a:cubicBezTo>
                <a:cubicBezTo>
                  <a:pt x="711899" y="951833"/>
                  <a:pt x="745522" y="894969"/>
                  <a:pt x="779240" y="838200"/>
                </a:cubicBezTo>
                <a:cubicBezTo>
                  <a:pt x="618649" y="816769"/>
                  <a:pt x="457962" y="795242"/>
                  <a:pt x="297371" y="773811"/>
                </a:cubicBezTo>
                <a:cubicBezTo>
                  <a:pt x="385477" y="749713"/>
                  <a:pt x="473583" y="725519"/>
                  <a:pt x="561594" y="701421"/>
                </a:cubicBezTo>
                <a:cubicBezTo>
                  <a:pt x="374428" y="632746"/>
                  <a:pt x="187262" y="564166"/>
                  <a:pt x="0" y="495490"/>
                </a:cubicBezTo>
                <a:cubicBezTo>
                  <a:pt x="196310" y="484727"/>
                  <a:pt x="392525" y="474059"/>
                  <a:pt x="588740" y="463296"/>
                </a:cubicBezTo>
                <a:cubicBezTo>
                  <a:pt x="485775" y="375380"/>
                  <a:pt x="382810" y="287369"/>
                  <a:pt x="279750" y="199454"/>
                </a:cubicBezTo>
                <a:cubicBezTo>
                  <a:pt x="452247" y="247364"/>
                  <a:pt x="624650" y="295275"/>
                  <a:pt x="797147" y="343186"/>
                </a:cubicBezTo>
                <a:lnTo>
                  <a:pt x="856012" y="43624"/>
                </a:lnTo>
                <a:lnTo>
                  <a:pt x="1116330" y="257461"/>
                </a:lnTo>
                <a:cubicBezTo>
                  <a:pt x="1209294" y="171640"/>
                  <a:pt x="1302258" y="85820"/>
                  <a:pt x="1395127" y="0"/>
                </a:cubicBezTo>
                <a:cubicBezTo>
                  <a:pt x="1408557" y="114395"/>
                  <a:pt x="1421987" y="228790"/>
                  <a:pt x="1435418" y="343186"/>
                </a:cubicBezTo>
                <a:cubicBezTo>
                  <a:pt x="1643539" y="311944"/>
                  <a:pt x="1851565" y="280606"/>
                  <a:pt x="2059686" y="249364"/>
                </a:cubicBezTo>
                <a:cubicBezTo>
                  <a:pt x="1901000" y="334613"/>
                  <a:pt x="1742313" y="419862"/>
                  <a:pt x="1583627" y="505206"/>
                </a:cubicBezTo>
                <a:cubicBezTo>
                  <a:pt x="1781937" y="545402"/>
                  <a:pt x="1980152" y="585597"/>
                  <a:pt x="2178368" y="625793"/>
                </a:cubicBezTo>
                <a:close/>
              </a:path>
            </a:pathLst>
          </a:custGeom>
          <a:noFill/>
          <a:ln w="381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D437E8F-CE19-8B09-7DDA-764FB19C471A}"/>
              </a:ext>
            </a:extLst>
          </p:cNvPr>
          <p:cNvSpPr/>
          <p:nvPr/>
        </p:nvSpPr>
        <p:spPr>
          <a:xfrm>
            <a:off x="8416115" y="1106098"/>
            <a:ext cx="2683685" cy="1377885"/>
          </a:xfrm>
          <a:custGeom>
            <a:avLst/>
            <a:gdLst>
              <a:gd name="connsiteX0" fmla="*/ 1769884 w 1769884"/>
              <a:gd name="connsiteY0" fmla="*/ 908713 h 908712"/>
              <a:gd name="connsiteX1" fmla="*/ 1677873 w 1769884"/>
              <a:gd name="connsiteY1" fmla="*/ 704401 h 908712"/>
              <a:gd name="connsiteX2" fmla="*/ 1626724 w 1769884"/>
              <a:gd name="connsiteY2" fmla="*/ 372169 h 908712"/>
              <a:gd name="connsiteX3" fmla="*/ 1546047 w 1769884"/>
              <a:gd name="connsiteY3" fmla="*/ 275586 h 908712"/>
              <a:gd name="connsiteX4" fmla="*/ 1544809 w 1769884"/>
              <a:gd name="connsiteY4" fmla="*/ 268537 h 908712"/>
              <a:gd name="connsiteX5" fmla="*/ 1536998 w 1769884"/>
              <a:gd name="connsiteY5" fmla="*/ 252440 h 908712"/>
              <a:gd name="connsiteX6" fmla="*/ 1522520 w 1769884"/>
              <a:gd name="connsiteY6" fmla="*/ 239962 h 908712"/>
              <a:gd name="connsiteX7" fmla="*/ 1509280 w 1769884"/>
              <a:gd name="connsiteY7" fmla="*/ 230533 h 908712"/>
              <a:gd name="connsiteX8" fmla="*/ 1506328 w 1769884"/>
              <a:gd name="connsiteY8" fmla="*/ 228533 h 908712"/>
              <a:gd name="connsiteX9" fmla="*/ 1505375 w 1769884"/>
              <a:gd name="connsiteY9" fmla="*/ 227866 h 908712"/>
              <a:gd name="connsiteX10" fmla="*/ 1504709 w 1769884"/>
              <a:gd name="connsiteY10" fmla="*/ 227580 h 908712"/>
              <a:gd name="connsiteX11" fmla="*/ 1495755 w 1769884"/>
              <a:gd name="connsiteY11" fmla="*/ 223008 h 908712"/>
              <a:gd name="connsiteX12" fmla="*/ 1494136 w 1769884"/>
              <a:gd name="connsiteY12" fmla="*/ 222341 h 908712"/>
              <a:gd name="connsiteX13" fmla="*/ 1486516 w 1769884"/>
              <a:gd name="connsiteY13" fmla="*/ 219484 h 908712"/>
              <a:gd name="connsiteX14" fmla="*/ 1484515 w 1769884"/>
              <a:gd name="connsiteY14" fmla="*/ 218722 h 908712"/>
              <a:gd name="connsiteX15" fmla="*/ 1482801 w 1769884"/>
              <a:gd name="connsiteY15" fmla="*/ 218245 h 908712"/>
              <a:gd name="connsiteX16" fmla="*/ 1478419 w 1769884"/>
              <a:gd name="connsiteY16" fmla="*/ 217007 h 908712"/>
              <a:gd name="connsiteX17" fmla="*/ 1435747 w 1769884"/>
              <a:gd name="connsiteY17" fmla="*/ 208435 h 908712"/>
              <a:gd name="connsiteX18" fmla="*/ 1430318 w 1769884"/>
              <a:gd name="connsiteY18" fmla="*/ 207673 h 908712"/>
              <a:gd name="connsiteX19" fmla="*/ 1415554 w 1769884"/>
              <a:gd name="connsiteY19" fmla="*/ 205577 h 908712"/>
              <a:gd name="connsiteX20" fmla="*/ 1382503 w 1769884"/>
              <a:gd name="connsiteY20" fmla="*/ 201196 h 908712"/>
              <a:gd name="connsiteX21" fmla="*/ 1274108 w 1769884"/>
              <a:gd name="connsiteY21" fmla="*/ 186527 h 908712"/>
              <a:gd name="connsiteX22" fmla="*/ 1220292 w 1769884"/>
              <a:gd name="connsiteY22" fmla="*/ 178621 h 908712"/>
              <a:gd name="connsiteX23" fmla="*/ 1202004 w 1769884"/>
              <a:gd name="connsiteY23" fmla="*/ 175859 h 908712"/>
              <a:gd name="connsiteX24" fmla="*/ 1157903 w 1769884"/>
              <a:gd name="connsiteY24" fmla="*/ 169096 h 908712"/>
              <a:gd name="connsiteX25" fmla="*/ 1063129 w 1769884"/>
              <a:gd name="connsiteY25" fmla="*/ 154904 h 908712"/>
              <a:gd name="connsiteX26" fmla="*/ 1056938 w 1769884"/>
              <a:gd name="connsiteY26" fmla="*/ 153952 h 908712"/>
              <a:gd name="connsiteX27" fmla="*/ 949115 w 1769884"/>
              <a:gd name="connsiteY27" fmla="*/ 137759 h 908712"/>
              <a:gd name="connsiteX28" fmla="*/ 948353 w 1769884"/>
              <a:gd name="connsiteY28" fmla="*/ 137664 h 908712"/>
              <a:gd name="connsiteX29" fmla="*/ 845293 w 1769884"/>
              <a:gd name="connsiteY29" fmla="*/ 122138 h 908712"/>
              <a:gd name="connsiteX30" fmla="*/ 837863 w 1769884"/>
              <a:gd name="connsiteY30" fmla="*/ 120995 h 908712"/>
              <a:gd name="connsiteX31" fmla="*/ 732040 w 1769884"/>
              <a:gd name="connsiteY31" fmla="*/ 104993 h 908712"/>
              <a:gd name="connsiteX32" fmla="*/ 627075 w 1769884"/>
              <a:gd name="connsiteY32" fmla="*/ 89086 h 908712"/>
              <a:gd name="connsiteX33" fmla="*/ 622312 w 1769884"/>
              <a:gd name="connsiteY33" fmla="*/ 88325 h 908712"/>
              <a:gd name="connsiteX34" fmla="*/ 518395 w 1769884"/>
              <a:gd name="connsiteY34" fmla="*/ 72513 h 908712"/>
              <a:gd name="connsiteX35" fmla="*/ 514013 w 1769884"/>
              <a:gd name="connsiteY35" fmla="*/ 71846 h 908712"/>
              <a:gd name="connsiteX36" fmla="*/ 409048 w 1769884"/>
              <a:gd name="connsiteY36" fmla="*/ 55844 h 908712"/>
              <a:gd name="connsiteX37" fmla="*/ 406666 w 1769884"/>
              <a:gd name="connsiteY37" fmla="*/ 55463 h 908712"/>
              <a:gd name="connsiteX38" fmla="*/ 300463 w 1769884"/>
              <a:gd name="connsiteY38" fmla="*/ 38985 h 908712"/>
              <a:gd name="connsiteX39" fmla="*/ 299224 w 1769884"/>
              <a:gd name="connsiteY39" fmla="*/ 38794 h 908712"/>
              <a:gd name="connsiteX40" fmla="*/ 256743 w 1769884"/>
              <a:gd name="connsiteY40" fmla="*/ 31936 h 908712"/>
              <a:gd name="connsiteX41" fmla="*/ 254266 w 1769884"/>
              <a:gd name="connsiteY41" fmla="*/ 31555 h 908712"/>
              <a:gd name="connsiteX42" fmla="*/ 249218 w 1769884"/>
              <a:gd name="connsiteY42" fmla="*/ 30793 h 908712"/>
              <a:gd name="connsiteX43" fmla="*/ 246361 w 1769884"/>
              <a:gd name="connsiteY43" fmla="*/ 30317 h 908712"/>
              <a:gd name="connsiteX44" fmla="*/ 245408 w 1769884"/>
              <a:gd name="connsiteY44" fmla="*/ 30222 h 908712"/>
              <a:gd name="connsiteX45" fmla="*/ 221310 w 1769884"/>
              <a:gd name="connsiteY45" fmla="*/ 26602 h 908712"/>
              <a:gd name="connsiteX46" fmla="*/ 219405 w 1769884"/>
              <a:gd name="connsiteY46" fmla="*/ 26317 h 908712"/>
              <a:gd name="connsiteX47" fmla="*/ 196450 w 1769884"/>
              <a:gd name="connsiteY47" fmla="*/ 22888 h 908712"/>
              <a:gd name="connsiteX48" fmla="*/ 191497 w 1769884"/>
              <a:gd name="connsiteY48" fmla="*/ 22126 h 908712"/>
              <a:gd name="connsiteX49" fmla="*/ 171304 w 1769884"/>
              <a:gd name="connsiteY49" fmla="*/ 18506 h 908712"/>
              <a:gd name="connsiteX50" fmla="*/ 160350 w 1769884"/>
              <a:gd name="connsiteY50" fmla="*/ 16411 h 908712"/>
              <a:gd name="connsiteX51" fmla="*/ 142157 w 1769884"/>
              <a:gd name="connsiteY51" fmla="*/ 12886 h 908712"/>
              <a:gd name="connsiteX52" fmla="*/ 140538 w 1769884"/>
              <a:gd name="connsiteY52" fmla="*/ 12505 h 908712"/>
              <a:gd name="connsiteX53" fmla="*/ 89674 w 1769884"/>
              <a:gd name="connsiteY53" fmla="*/ 2885 h 908712"/>
              <a:gd name="connsiteX54" fmla="*/ 59290 w 1769884"/>
              <a:gd name="connsiteY54" fmla="*/ 28 h 908712"/>
              <a:gd name="connsiteX55" fmla="*/ 22333 w 1769884"/>
              <a:gd name="connsiteY55" fmla="*/ 7076 h 908712"/>
              <a:gd name="connsiteX56" fmla="*/ 16903 w 1769884"/>
              <a:gd name="connsiteY56" fmla="*/ 10219 h 908712"/>
              <a:gd name="connsiteX57" fmla="*/ 13951 w 1769884"/>
              <a:gd name="connsiteY57" fmla="*/ 12410 h 908712"/>
              <a:gd name="connsiteX58" fmla="*/ 13855 w 1769884"/>
              <a:gd name="connsiteY58" fmla="*/ 12410 h 908712"/>
              <a:gd name="connsiteX59" fmla="*/ 12522 w 1769884"/>
              <a:gd name="connsiteY59" fmla="*/ 13553 h 908712"/>
              <a:gd name="connsiteX60" fmla="*/ 6331 w 1769884"/>
              <a:gd name="connsiteY60" fmla="*/ 22888 h 908712"/>
              <a:gd name="connsiteX61" fmla="*/ 5664 w 1769884"/>
              <a:gd name="connsiteY61" fmla="*/ 24793 h 908712"/>
              <a:gd name="connsiteX62" fmla="*/ 5473 w 1769884"/>
              <a:gd name="connsiteY62" fmla="*/ 25459 h 908712"/>
              <a:gd name="connsiteX63" fmla="*/ 3092 w 1769884"/>
              <a:gd name="connsiteY63" fmla="*/ 36604 h 908712"/>
              <a:gd name="connsiteX64" fmla="*/ 1568 w 1769884"/>
              <a:gd name="connsiteY64" fmla="*/ 55844 h 908712"/>
              <a:gd name="connsiteX65" fmla="*/ 1568 w 1769884"/>
              <a:gd name="connsiteY65" fmla="*/ 56797 h 908712"/>
              <a:gd name="connsiteX66" fmla="*/ 997 w 1769884"/>
              <a:gd name="connsiteY66" fmla="*/ 71942 h 908712"/>
              <a:gd name="connsiteX67" fmla="*/ 520 w 1769884"/>
              <a:gd name="connsiteY67" fmla="*/ 95278 h 908712"/>
              <a:gd name="connsiteX68" fmla="*/ 44 w 1769884"/>
              <a:gd name="connsiteY68" fmla="*/ 163191 h 908712"/>
              <a:gd name="connsiteX69" fmla="*/ 44 w 1769884"/>
              <a:gd name="connsiteY69" fmla="*/ 164239 h 908712"/>
              <a:gd name="connsiteX70" fmla="*/ 44 w 1769884"/>
              <a:gd name="connsiteY70" fmla="*/ 174526 h 908712"/>
              <a:gd name="connsiteX71" fmla="*/ 139 w 1769884"/>
              <a:gd name="connsiteY71" fmla="*/ 177097 h 908712"/>
              <a:gd name="connsiteX72" fmla="*/ 425 w 1769884"/>
              <a:gd name="connsiteY72" fmla="*/ 184051 h 908712"/>
              <a:gd name="connsiteX73" fmla="*/ 425 w 1769884"/>
              <a:gd name="connsiteY73" fmla="*/ 184432 h 908712"/>
              <a:gd name="connsiteX74" fmla="*/ 1759 w 1769884"/>
              <a:gd name="connsiteY74" fmla="*/ 213578 h 908712"/>
              <a:gd name="connsiteX75" fmla="*/ 2711 w 1769884"/>
              <a:gd name="connsiteY75" fmla="*/ 252059 h 908712"/>
              <a:gd name="connsiteX76" fmla="*/ 2711 w 1769884"/>
              <a:gd name="connsiteY76" fmla="*/ 254345 h 908712"/>
              <a:gd name="connsiteX77" fmla="*/ 3378 w 1769884"/>
              <a:gd name="connsiteY77" fmla="*/ 332641 h 908712"/>
              <a:gd name="connsiteX78" fmla="*/ 3378 w 1769884"/>
              <a:gd name="connsiteY78" fmla="*/ 333212 h 908712"/>
              <a:gd name="connsiteX79" fmla="*/ 3378 w 1769884"/>
              <a:gd name="connsiteY79" fmla="*/ 411793 h 908712"/>
              <a:gd name="connsiteX80" fmla="*/ 3378 w 1769884"/>
              <a:gd name="connsiteY80" fmla="*/ 413032 h 908712"/>
              <a:gd name="connsiteX81" fmla="*/ 2997 w 1769884"/>
              <a:gd name="connsiteY81" fmla="*/ 491232 h 908712"/>
              <a:gd name="connsiteX82" fmla="*/ 2997 w 1769884"/>
              <a:gd name="connsiteY82" fmla="*/ 491899 h 908712"/>
              <a:gd name="connsiteX83" fmla="*/ 2044 w 1769884"/>
              <a:gd name="connsiteY83" fmla="*/ 571718 h 908712"/>
              <a:gd name="connsiteX84" fmla="*/ 2044 w 1769884"/>
              <a:gd name="connsiteY84" fmla="*/ 576481 h 908712"/>
              <a:gd name="connsiteX85" fmla="*/ 1949 w 1769884"/>
              <a:gd name="connsiteY85" fmla="*/ 607056 h 908712"/>
              <a:gd name="connsiteX86" fmla="*/ 1949 w 1769884"/>
              <a:gd name="connsiteY86" fmla="*/ 607342 h 908712"/>
              <a:gd name="connsiteX87" fmla="*/ 2521 w 1769884"/>
              <a:gd name="connsiteY87" fmla="*/ 636488 h 908712"/>
              <a:gd name="connsiteX88" fmla="*/ 2997 w 1769884"/>
              <a:gd name="connsiteY88" fmla="*/ 647728 h 908712"/>
              <a:gd name="connsiteX89" fmla="*/ 3187 w 1769884"/>
              <a:gd name="connsiteY89" fmla="*/ 651347 h 908712"/>
              <a:gd name="connsiteX90" fmla="*/ 7188 w 1769884"/>
              <a:gd name="connsiteY90" fmla="*/ 690209 h 908712"/>
              <a:gd name="connsiteX91" fmla="*/ 17189 w 1769884"/>
              <a:gd name="connsiteY91" fmla="*/ 718118 h 908712"/>
              <a:gd name="connsiteX92" fmla="*/ 18427 w 1769884"/>
              <a:gd name="connsiteY92" fmla="*/ 719737 h 908712"/>
              <a:gd name="connsiteX93" fmla="*/ 19189 w 1769884"/>
              <a:gd name="connsiteY93" fmla="*/ 720689 h 908712"/>
              <a:gd name="connsiteX94" fmla="*/ 22333 w 1769884"/>
              <a:gd name="connsiteY94" fmla="*/ 723928 h 908712"/>
              <a:gd name="connsiteX95" fmla="*/ 22428 w 1769884"/>
              <a:gd name="connsiteY95" fmla="*/ 724023 h 908712"/>
              <a:gd name="connsiteX96" fmla="*/ 22523 w 1769884"/>
              <a:gd name="connsiteY96" fmla="*/ 724118 h 908712"/>
              <a:gd name="connsiteX97" fmla="*/ 26428 w 1769884"/>
              <a:gd name="connsiteY97" fmla="*/ 727166 h 908712"/>
              <a:gd name="connsiteX98" fmla="*/ 39478 w 1769884"/>
              <a:gd name="connsiteY98" fmla="*/ 736596 h 908712"/>
              <a:gd name="connsiteX99" fmla="*/ 58432 w 1769884"/>
              <a:gd name="connsiteY99" fmla="*/ 746216 h 908712"/>
              <a:gd name="connsiteX100" fmla="*/ 76054 w 1769884"/>
              <a:gd name="connsiteY100" fmla="*/ 748693 h 908712"/>
              <a:gd name="connsiteX101" fmla="*/ 231597 w 1769884"/>
              <a:gd name="connsiteY101" fmla="*/ 790603 h 908712"/>
              <a:gd name="connsiteX102" fmla="*/ 775951 w 1769884"/>
              <a:gd name="connsiteY102" fmla="*/ 789650 h 908712"/>
              <a:gd name="connsiteX103" fmla="*/ 1231341 w 1769884"/>
              <a:gd name="connsiteY103" fmla="*/ 780792 h 908712"/>
              <a:gd name="connsiteX104" fmla="*/ 1264202 w 1769884"/>
              <a:gd name="connsiteY104" fmla="*/ 799842 h 908712"/>
              <a:gd name="connsiteX105" fmla="*/ 1350308 w 1769884"/>
              <a:gd name="connsiteY105" fmla="*/ 849658 h 908712"/>
              <a:gd name="connsiteX106" fmla="*/ 1360786 w 1769884"/>
              <a:gd name="connsiteY106" fmla="*/ 855754 h 908712"/>
              <a:gd name="connsiteX107" fmla="*/ 1368977 w 1769884"/>
              <a:gd name="connsiteY107" fmla="*/ 858707 h 908712"/>
              <a:gd name="connsiteX108" fmla="*/ 1378693 w 1769884"/>
              <a:gd name="connsiteY108" fmla="*/ 851849 h 908712"/>
              <a:gd name="connsiteX109" fmla="*/ 1374406 w 1769884"/>
              <a:gd name="connsiteY109" fmla="*/ 843085 h 908712"/>
              <a:gd name="connsiteX110" fmla="*/ 1369263 w 1769884"/>
              <a:gd name="connsiteY110" fmla="*/ 833751 h 908712"/>
              <a:gd name="connsiteX111" fmla="*/ 1359071 w 1769884"/>
              <a:gd name="connsiteY111" fmla="*/ 815177 h 908712"/>
              <a:gd name="connsiteX112" fmla="*/ 1343069 w 1769884"/>
              <a:gd name="connsiteY112" fmla="*/ 786031 h 908712"/>
              <a:gd name="connsiteX113" fmla="*/ 1569764 w 1769884"/>
              <a:gd name="connsiteY113" fmla="*/ 830417 h 908712"/>
              <a:gd name="connsiteX114" fmla="*/ 1769884 w 1769884"/>
              <a:gd name="connsiteY114" fmla="*/ 908713 h 90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769884" h="908712">
                <a:moveTo>
                  <a:pt x="1769884" y="908713"/>
                </a:moveTo>
                <a:cubicBezTo>
                  <a:pt x="1739119" y="840609"/>
                  <a:pt x="1709115" y="772410"/>
                  <a:pt x="1677873" y="704401"/>
                </a:cubicBezTo>
                <a:cubicBezTo>
                  <a:pt x="1626438" y="592387"/>
                  <a:pt x="1626724" y="487612"/>
                  <a:pt x="1626724" y="372169"/>
                </a:cubicBezTo>
                <a:cubicBezTo>
                  <a:pt x="1626724" y="332831"/>
                  <a:pt x="1595101" y="297875"/>
                  <a:pt x="1546047" y="275586"/>
                </a:cubicBezTo>
                <a:cubicBezTo>
                  <a:pt x="1545666" y="273205"/>
                  <a:pt x="1545380" y="270824"/>
                  <a:pt x="1544809" y="268537"/>
                </a:cubicBezTo>
                <a:cubicBezTo>
                  <a:pt x="1543475" y="262822"/>
                  <a:pt x="1541284" y="257393"/>
                  <a:pt x="1536998" y="252440"/>
                </a:cubicBezTo>
                <a:cubicBezTo>
                  <a:pt x="1532998" y="247868"/>
                  <a:pt x="1527759" y="243868"/>
                  <a:pt x="1522520" y="239962"/>
                </a:cubicBezTo>
                <a:cubicBezTo>
                  <a:pt x="1518139" y="236819"/>
                  <a:pt x="1513852" y="233581"/>
                  <a:pt x="1509280" y="230533"/>
                </a:cubicBezTo>
                <a:cubicBezTo>
                  <a:pt x="1508328" y="229866"/>
                  <a:pt x="1507375" y="229199"/>
                  <a:pt x="1506328" y="228533"/>
                </a:cubicBezTo>
                <a:cubicBezTo>
                  <a:pt x="1505947" y="228342"/>
                  <a:pt x="1505661" y="228056"/>
                  <a:pt x="1505375" y="227866"/>
                </a:cubicBezTo>
                <a:cubicBezTo>
                  <a:pt x="1505185" y="227770"/>
                  <a:pt x="1504899" y="227675"/>
                  <a:pt x="1504709" y="227580"/>
                </a:cubicBezTo>
                <a:cubicBezTo>
                  <a:pt x="1501946" y="225961"/>
                  <a:pt x="1498993" y="224437"/>
                  <a:pt x="1495755" y="223008"/>
                </a:cubicBezTo>
                <a:cubicBezTo>
                  <a:pt x="1495184" y="222817"/>
                  <a:pt x="1494707" y="222627"/>
                  <a:pt x="1494136" y="222341"/>
                </a:cubicBezTo>
                <a:cubicBezTo>
                  <a:pt x="1491754" y="221389"/>
                  <a:pt x="1489183" y="220436"/>
                  <a:pt x="1486516" y="219484"/>
                </a:cubicBezTo>
                <a:cubicBezTo>
                  <a:pt x="1485849" y="219293"/>
                  <a:pt x="1485182" y="219008"/>
                  <a:pt x="1484515" y="218722"/>
                </a:cubicBezTo>
                <a:cubicBezTo>
                  <a:pt x="1483944" y="218531"/>
                  <a:pt x="1483372" y="218436"/>
                  <a:pt x="1482801" y="218245"/>
                </a:cubicBezTo>
                <a:cubicBezTo>
                  <a:pt x="1481372" y="217769"/>
                  <a:pt x="1479848" y="217388"/>
                  <a:pt x="1478419" y="217007"/>
                </a:cubicBezTo>
                <a:cubicBezTo>
                  <a:pt x="1464608" y="213197"/>
                  <a:pt x="1450035" y="210625"/>
                  <a:pt x="1435747" y="208435"/>
                </a:cubicBezTo>
                <a:cubicBezTo>
                  <a:pt x="1433938" y="208149"/>
                  <a:pt x="1432128" y="207959"/>
                  <a:pt x="1430318" y="207673"/>
                </a:cubicBezTo>
                <a:cubicBezTo>
                  <a:pt x="1425651" y="207006"/>
                  <a:pt x="1420698" y="206244"/>
                  <a:pt x="1415554" y="205577"/>
                </a:cubicBezTo>
                <a:cubicBezTo>
                  <a:pt x="1404601" y="204053"/>
                  <a:pt x="1393552" y="202625"/>
                  <a:pt x="1382503" y="201196"/>
                </a:cubicBezTo>
                <a:cubicBezTo>
                  <a:pt x="1346308" y="196433"/>
                  <a:pt x="1310208" y="191671"/>
                  <a:pt x="1274108" y="186527"/>
                </a:cubicBezTo>
                <a:cubicBezTo>
                  <a:pt x="1256106" y="183955"/>
                  <a:pt x="1238199" y="181288"/>
                  <a:pt x="1220292" y="178621"/>
                </a:cubicBezTo>
                <a:cubicBezTo>
                  <a:pt x="1214196" y="177669"/>
                  <a:pt x="1208005" y="176717"/>
                  <a:pt x="1202004" y="175859"/>
                </a:cubicBezTo>
                <a:cubicBezTo>
                  <a:pt x="1187335" y="173573"/>
                  <a:pt x="1172667" y="171383"/>
                  <a:pt x="1157903" y="169096"/>
                </a:cubicBezTo>
                <a:cubicBezTo>
                  <a:pt x="1125423" y="164239"/>
                  <a:pt x="1093895" y="159476"/>
                  <a:pt x="1063129" y="154904"/>
                </a:cubicBezTo>
                <a:cubicBezTo>
                  <a:pt x="1061034" y="154618"/>
                  <a:pt x="1059034" y="154237"/>
                  <a:pt x="1056938" y="153952"/>
                </a:cubicBezTo>
                <a:cubicBezTo>
                  <a:pt x="1021029" y="148522"/>
                  <a:pt x="985120" y="143188"/>
                  <a:pt x="949115" y="137759"/>
                </a:cubicBezTo>
                <a:cubicBezTo>
                  <a:pt x="948829" y="137759"/>
                  <a:pt x="948544" y="137664"/>
                  <a:pt x="948353" y="137664"/>
                </a:cubicBezTo>
                <a:cubicBezTo>
                  <a:pt x="913968" y="132520"/>
                  <a:pt x="879583" y="127377"/>
                  <a:pt x="845293" y="122138"/>
                </a:cubicBezTo>
                <a:cubicBezTo>
                  <a:pt x="842816" y="121757"/>
                  <a:pt x="840340" y="121376"/>
                  <a:pt x="837863" y="120995"/>
                </a:cubicBezTo>
                <a:cubicBezTo>
                  <a:pt x="802621" y="115661"/>
                  <a:pt x="767283" y="110327"/>
                  <a:pt x="732040" y="104993"/>
                </a:cubicBezTo>
                <a:cubicBezTo>
                  <a:pt x="697084" y="99754"/>
                  <a:pt x="662032" y="94420"/>
                  <a:pt x="627075" y="89086"/>
                </a:cubicBezTo>
                <a:cubicBezTo>
                  <a:pt x="625456" y="88896"/>
                  <a:pt x="623836" y="88610"/>
                  <a:pt x="622312" y="88325"/>
                </a:cubicBezTo>
                <a:cubicBezTo>
                  <a:pt x="587641" y="83086"/>
                  <a:pt x="553066" y="77847"/>
                  <a:pt x="518395" y="72513"/>
                </a:cubicBezTo>
                <a:cubicBezTo>
                  <a:pt x="516966" y="72322"/>
                  <a:pt x="515442" y="72037"/>
                  <a:pt x="514013" y="71846"/>
                </a:cubicBezTo>
                <a:cubicBezTo>
                  <a:pt x="479056" y="66512"/>
                  <a:pt x="444004" y="61178"/>
                  <a:pt x="409048" y="55844"/>
                </a:cubicBezTo>
                <a:cubicBezTo>
                  <a:pt x="408286" y="55749"/>
                  <a:pt x="407428" y="55559"/>
                  <a:pt x="406666" y="55463"/>
                </a:cubicBezTo>
                <a:cubicBezTo>
                  <a:pt x="371233" y="50034"/>
                  <a:pt x="335800" y="44509"/>
                  <a:pt x="300463" y="38985"/>
                </a:cubicBezTo>
                <a:cubicBezTo>
                  <a:pt x="300082" y="38890"/>
                  <a:pt x="299701" y="38890"/>
                  <a:pt x="299224" y="38794"/>
                </a:cubicBezTo>
                <a:cubicBezTo>
                  <a:pt x="285032" y="36509"/>
                  <a:pt x="270935" y="34222"/>
                  <a:pt x="256743" y="31936"/>
                </a:cubicBezTo>
                <a:cubicBezTo>
                  <a:pt x="255886" y="31841"/>
                  <a:pt x="254933" y="31651"/>
                  <a:pt x="254266" y="31555"/>
                </a:cubicBezTo>
                <a:cubicBezTo>
                  <a:pt x="252552" y="31270"/>
                  <a:pt x="250933" y="30984"/>
                  <a:pt x="249218" y="30793"/>
                </a:cubicBezTo>
                <a:cubicBezTo>
                  <a:pt x="248266" y="30603"/>
                  <a:pt x="247313" y="30508"/>
                  <a:pt x="246361" y="30317"/>
                </a:cubicBezTo>
                <a:cubicBezTo>
                  <a:pt x="246075" y="30222"/>
                  <a:pt x="245694" y="30222"/>
                  <a:pt x="245408" y="30222"/>
                </a:cubicBezTo>
                <a:cubicBezTo>
                  <a:pt x="237312" y="28984"/>
                  <a:pt x="229216" y="27745"/>
                  <a:pt x="221310" y="26602"/>
                </a:cubicBezTo>
                <a:cubicBezTo>
                  <a:pt x="220643" y="26507"/>
                  <a:pt x="220072" y="26412"/>
                  <a:pt x="219405" y="26317"/>
                </a:cubicBezTo>
                <a:cubicBezTo>
                  <a:pt x="211690" y="25269"/>
                  <a:pt x="204070" y="24126"/>
                  <a:pt x="196450" y="22888"/>
                </a:cubicBezTo>
                <a:cubicBezTo>
                  <a:pt x="194830" y="22602"/>
                  <a:pt x="193116" y="22411"/>
                  <a:pt x="191497" y="22126"/>
                </a:cubicBezTo>
                <a:cubicBezTo>
                  <a:pt x="184734" y="20983"/>
                  <a:pt x="177971" y="19840"/>
                  <a:pt x="171304" y="18506"/>
                </a:cubicBezTo>
                <a:cubicBezTo>
                  <a:pt x="167589" y="17840"/>
                  <a:pt x="163874" y="17077"/>
                  <a:pt x="160350" y="16411"/>
                </a:cubicBezTo>
                <a:cubicBezTo>
                  <a:pt x="154254" y="15268"/>
                  <a:pt x="148158" y="14029"/>
                  <a:pt x="142157" y="12886"/>
                </a:cubicBezTo>
                <a:cubicBezTo>
                  <a:pt x="141586" y="12791"/>
                  <a:pt x="141014" y="12696"/>
                  <a:pt x="140538" y="12505"/>
                </a:cubicBezTo>
                <a:cubicBezTo>
                  <a:pt x="123679" y="9172"/>
                  <a:pt x="106819" y="5457"/>
                  <a:pt x="89674" y="2885"/>
                </a:cubicBezTo>
                <a:cubicBezTo>
                  <a:pt x="79768" y="1457"/>
                  <a:pt x="69481" y="123"/>
                  <a:pt x="59290" y="28"/>
                </a:cubicBezTo>
                <a:cubicBezTo>
                  <a:pt x="44907" y="-258"/>
                  <a:pt x="32810" y="1647"/>
                  <a:pt x="22333" y="7076"/>
                </a:cubicBezTo>
                <a:cubicBezTo>
                  <a:pt x="20428" y="8029"/>
                  <a:pt x="18618" y="9076"/>
                  <a:pt x="16903" y="10219"/>
                </a:cubicBezTo>
                <a:cubicBezTo>
                  <a:pt x="15856" y="10886"/>
                  <a:pt x="14903" y="11648"/>
                  <a:pt x="13951" y="12410"/>
                </a:cubicBezTo>
                <a:cubicBezTo>
                  <a:pt x="13951" y="12410"/>
                  <a:pt x="13951" y="12410"/>
                  <a:pt x="13855" y="12410"/>
                </a:cubicBezTo>
                <a:cubicBezTo>
                  <a:pt x="13379" y="12791"/>
                  <a:pt x="12903" y="13077"/>
                  <a:pt x="12522" y="13553"/>
                </a:cubicBezTo>
                <a:cubicBezTo>
                  <a:pt x="9950" y="16030"/>
                  <a:pt x="7855" y="18792"/>
                  <a:pt x="6331" y="22888"/>
                </a:cubicBezTo>
                <a:cubicBezTo>
                  <a:pt x="6045" y="23554"/>
                  <a:pt x="5854" y="24221"/>
                  <a:pt x="5664" y="24793"/>
                </a:cubicBezTo>
                <a:cubicBezTo>
                  <a:pt x="5569" y="24983"/>
                  <a:pt x="5473" y="25269"/>
                  <a:pt x="5473" y="25459"/>
                </a:cubicBezTo>
                <a:cubicBezTo>
                  <a:pt x="4235" y="29174"/>
                  <a:pt x="3568" y="32889"/>
                  <a:pt x="3092" y="36604"/>
                </a:cubicBezTo>
                <a:cubicBezTo>
                  <a:pt x="2235" y="42985"/>
                  <a:pt x="1854" y="49462"/>
                  <a:pt x="1568" y="55844"/>
                </a:cubicBezTo>
                <a:cubicBezTo>
                  <a:pt x="1568" y="56130"/>
                  <a:pt x="1568" y="56511"/>
                  <a:pt x="1568" y="56797"/>
                </a:cubicBezTo>
                <a:cubicBezTo>
                  <a:pt x="1378" y="61274"/>
                  <a:pt x="1187" y="66322"/>
                  <a:pt x="997" y="71942"/>
                </a:cubicBezTo>
                <a:cubicBezTo>
                  <a:pt x="806" y="79752"/>
                  <a:pt x="616" y="87467"/>
                  <a:pt x="520" y="95278"/>
                </a:cubicBezTo>
                <a:cubicBezTo>
                  <a:pt x="330" y="117947"/>
                  <a:pt x="-146" y="140521"/>
                  <a:pt x="44" y="163191"/>
                </a:cubicBezTo>
                <a:lnTo>
                  <a:pt x="44" y="164239"/>
                </a:lnTo>
                <a:cubicBezTo>
                  <a:pt x="44" y="167668"/>
                  <a:pt x="-51" y="171097"/>
                  <a:pt x="44" y="174526"/>
                </a:cubicBezTo>
                <a:cubicBezTo>
                  <a:pt x="44" y="175383"/>
                  <a:pt x="139" y="176240"/>
                  <a:pt x="139" y="177097"/>
                </a:cubicBezTo>
                <a:cubicBezTo>
                  <a:pt x="235" y="180050"/>
                  <a:pt x="330" y="182336"/>
                  <a:pt x="425" y="184051"/>
                </a:cubicBezTo>
                <a:cubicBezTo>
                  <a:pt x="425" y="184146"/>
                  <a:pt x="425" y="184336"/>
                  <a:pt x="425" y="184432"/>
                </a:cubicBezTo>
                <a:cubicBezTo>
                  <a:pt x="806" y="194147"/>
                  <a:pt x="1473" y="203863"/>
                  <a:pt x="1759" y="213578"/>
                </a:cubicBezTo>
                <a:cubicBezTo>
                  <a:pt x="2235" y="226437"/>
                  <a:pt x="2425" y="239200"/>
                  <a:pt x="2711" y="252059"/>
                </a:cubicBezTo>
                <a:cubicBezTo>
                  <a:pt x="2711" y="252821"/>
                  <a:pt x="2711" y="253583"/>
                  <a:pt x="2711" y="254345"/>
                </a:cubicBezTo>
                <a:cubicBezTo>
                  <a:pt x="3092" y="280444"/>
                  <a:pt x="3283" y="306542"/>
                  <a:pt x="3378" y="332641"/>
                </a:cubicBezTo>
                <a:cubicBezTo>
                  <a:pt x="3378" y="332831"/>
                  <a:pt x="3378" y="333022"/>
                  <a:pt x="3378" y="333212"/>
                </a:cubicBezTo>
                <a:cubicBezTo>
                  <a:pt x="3473" y="359406"/>
                  <a:pt x="3378" y="385600"/>
                  <a:pt x="3378" y="411793"/>
                </a:cubicBezTo>
                <a:cubicBezTo>
                  <a:pt x="3378" y="412175"/>
                  <a:pt x="3378" y="412651"/>
                  <a:pt x="3378" y="413032"/>
                </a:cubicBezTo>
                <a:cubicBezTo>
                  <a:pt x="3283" y="439130"/>
                  <a:pt x="3187" y="465134"/>
                  <a:pt x="2997" y="491232"/>
                </a:cubicBezTo>
                <a:cubicBezTo>
                  <a:pt x="2997" y="491422"/>
                  <a:pt x="2997" y="491613"/>
                  <a:pt x="2997" y="491899"/>
                </a:cubicBezTo>
                <a:cubicBezTo>
                  <a:pt x="2806" y="518474"/>
                  <a:pt x="2330" y="545048"/>
                  <a:pt x="2044" y="571718"/>
                </a:cubicBezTo>
                <a:cubicBezTo>
                  <a:pt x="2044" y="573337"/>
                  <a:pt x="2044" y="574861"/>
                  <a:pt x="2044" y="576481"/>
                </a:cubicBezTo>
                <a:cubicBezTo>
                  <a:pt x="1949" y="584768"/>
                  <a:pt x="1854" y="594674"/>
                  <a:pt x="1949" y="607056"/>
                </a:cubicBezTo>
                <a:cubicBezTo>
                  <a:pt x="1949" y="607151"/>
                  <a:pt x="1949" y="607246"/>
                  <a:pt x="1949" y="607342"/>
                </a:cubicBezTo>
                <a:cubicBezTo>
                  <a:pt x="2044" y="617057"/>
                  <a:pt x="2235" y="626773"/>
                  <a:pt x="2521" y="636488"/>
                </a:cubicBezTo>
                <a:cubicBezTo>
                  <a:pt x="2616" y="640393"/>
                  <a:pt x="2806" y="644108"/>
                  <a:pt x="2997" y="647728"/>
                </a:cubicBezTo>
                <a:cubicBezTo>
                  <a:pt x="3092" y="648966"/>
                  <a:pt x="3092" y="650109"/>
                  <a:pt x="3187" y="651347"/>
                </a:cubicBezTo>
                <a:cubicBezTo>
                  <a:pt x="3854" y="664301"/>
                  <a:pt x="4902" y="677351"/>
                  <a:pt x="7188" y="690209"/>
                </a:cubicBezTo>
                <a:cubicBezTo>
                  <a:pt x="8902" y="699449"/>
                  <a:pt x="11093" y="709640"/>
                  <a:pt x="17189" y="718118"/>
                </a:cubicBezTo>
                <a:cubicBezTo>
                  <a:pt x="17570" y="718689"/>
                  <a:pt x="18046" y="719260"/>
                  <a:pt x="18427" y="719737"/>
                </a:cubicBezTo>
                <a:cubicBezTo>
                  <a:pt x="18713" y="720118"/>
                  <a:pt x="18904" y="720403"/>
                  <a:pt x="19189" y="720689"/>
                </a:cubicBezTo>
                <a:cubicBezTo>
                  <a:pt x="20142" y="721927"/>
                  <a:pt x="21190" y="722975"/>
                  <a:pt x="22333" y="723928"/>
                </a:cubicBezTo>
                <a:cubicBezTo>
                  <a:pt x="22333" y="723928"/>
                  <a:pt x="22428" y="724023"/>
                  <a:pt x="22428" y="724023"/>
                </a:cubicBezTo>
                <a:cubicBezTo>
                  <a:pt x="22428" y="724023"/>
                  <a:pt x="22523" y="724118"/>
                  <a:pt x="22523" y="724118"/>
                </a:cubicBezTo>
                <a:cubicBezTo>
                  <a:pt x="23761" y="725261"/>
                  <a:pt x="25095" y="726309"/>
                  <a:pt x="26428" y="727166"/>
                </a:cubicBezTo>
                <a:cubicBezTo>
                  <a:pt x="30619" y="730405"/>
                  <a:pt x="35191" y="733453"/>
                  <a:pt x="39478" y="736596"/>
                </a:cubicBezTo>
                <a:cubicBezTo>
                  <a:pt x="45097" y="740692"/>
                  <a:pt x="50717" y="744311"/>
                  <a:pt x="58432" y="746216"/>
                </a:cubicBezTo>
                <a:cubicBezTo>
                  <a:pt x="64052" y="747645"/>
                  <a:pt x="70053" y="748312"/>
                  <a:pt x="76054" y="748693"/>
                </a:cubicBezTo>
                <a:cubicBezTo>
                  <a:pt x="113868" y="774410"/>
                  <a:pt x="169494" y="790603"/>
                  <a:pt x="231597" y="790603"/>
                </a:cubicBezTo>
                <a:cubicBezTo>
                  <a:pt x="412953" y="790603"/>
                  <a:pt x="594499" y="790793"/>
                  <a:pt x="775951" y="789650"/>
                </a:cubicBezTo>
                <a:cubicBezTo>
                  <a:pt x="903776" y="788888"/>
                  <a:pt x="1072178" y="777363"/>
                  <a:pt x="1231341" y="780792"/>
                </a:cubicBezTo>
                <a:cubicBezTo>
                  <a:pt x="1242295" y="787078"/>
                  <a:pt x="1253248" y="793460"/>
                  <a:pt x="1264202" y="799842"/>
                </a:cubicBezTo>
                <a:cubicBezTo>
                  <a:pt x="1292872" y="816511"/>
                  <a:pt x="1321638" y="833084"/>
                  <a:pt x="1350308" y="849658"/>
                </a:cubicBezTo>
                <a:cubicBezTo>
                  <a:pt x="1353832" y="851658"/>
                  <a:pt x="1357261" y="853753"/>
                  <a:pt x="1360786" y="855754"/>
                </a:cubicBezTo>
                <a:cubicBezTo>
                  <a:pt x="1363262" y="857183"/>
                  <a:pt x="1365643" y="858611"/>
                  <a:pt x="1368977" y="858707"/>
                </a:cubicBezTo>
                <a:cubicBezTo>
                  <a:pt x="1374406" y="858897"/>
                  <a:pt x="1379074" y="855849"/>
                  <a:pt x="1378693" y="851849"/>
                </a:cubicBezTo>
                <a:cubicBezTo>
                  <a:pt x="1378407" y="848896"/>
                  <a:pt x="1375835" y="845848"/>
                  <a:pt x="1374406" y="843085"/>
                </a:cubicBezTo>
                <a:cubicBezTo>
                  <a:pt x="1372692" y="839942"/>
                  <a:pt x="1370977" y="836894"/>
                  <a:pt x="1369263" y="833751"/>
                </a:cubicBezTo>
                <a:cubicBezTo>
                  <a:pt x="1365834" y="827560"/>
                  <a:pt x="1362500" y="821368"/>
                  <a:pt x="1359071" y="815177"/>
                </a:cubicBezTo>
                <a:cubicBezTo>
                  <a:pt x="1353737" y="805462"/>
                  <a:pt x="1348403" y="795746"/>
                  <a:pt x="1343069" y="786031"/>
                </a:cubicBezTo>
                <a:cubicBezTo>
                  <a:pt x="1428223" y="792698"/>
                  <a:pt x="1506804" y="806033"/>
                  <a:pt x="1569764" y="830417"/>
                </a:cubicBezTo>
                <a:cubicBezTo>
                  <a:pt x="1636344" y="856801"/>
                  <a:pt x="1703209" y="882710"/>
                  <a:pt x="1769884" y="908713"/>
                </a:cubicBezTo>
                <a:close/>
              </a:path>
            </a:pathLst>
          </a:custGeom>
          <a:noFill/>
          <a:ln w="762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306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1331D91-F8DE-727C-5969-79CD569462E1}"/>
              </a:ext>
            </a:extLst>
          </p:cNvPr>
          <p:cNvSpPr/>
          <p:nvPr/>
        </p:nvSpPr>
        <p:spPr>
          <a:xfrm>
            <a:off x="8310793" y="3851949"/>
            <a:ext cx="2733208" cy="1964312"/>
          </a:xfrm>
          <a:custGeom>
            <a:avLst/>
            <a:gdLst>
              <a:gd name="connsiteX0" fmla="*/ 1133932 w 1802675"/>
              <a:gd name="connsiteY0" fmla="*/ 1295553 h 1295553"/>
              <a:gd name="connsiteX1" fmla="*/ 1122883 w 1802675"/>
              <a:gd name="connsiteY1" fmla="*/ 1290219 h 1295553"/>
              <a:gd name="connsiteX2" fmla="*/ 1124026 w 1802675"/>
              <a:gd name="connsiteY2" fmla="*/ 1278694 h 1295553"/>
              <a:gd name="connsiteX3" fmla="*/ 1234326 w 1802675"/>
              <a:gd name="connsiteY3" fmla="*/ 1048379 h 1295553"/>
              <a:gd name="connsiteX4" fmla="*/ 1003821 w 1802675"/>
              <a:gd name="connsiteY4" fmla="*/ 994373 h 1295553"/>
              <a:gd name="connsiteX5" fmla="*/ 750170 w 1802675"/>
              <a:gd name="connsiteY5" fmla="*/ 973608 h 1295553"/>
              <a:gd name="connsiteX6" fmla="*/ 380314 w 1802675"/>
              <a:gd name="connsiteY6" fmla="*/ 894169 h 1295553"/>
              <a:gd name="connsiteX7" fmla="*/ 33699 w 1802675"/>
              <a:gd name="connsiteY7" fmla="*/ 652139 h 1295553"/>
              <a:gd name="connsiteX8" fmla="*/ 30842 w 1802675"/>
              <a:gd name="connsiteY8" fmla="*/ 338767 h 1295553"/>
              <a:gd name="connsiteX9" fmla="*/ 260299 w 1802675"/>
              <a:gd name="connsiteY9" fmla="*/ 87116 h 1295553"/>
              <a:gd name="connsiteX10" fmla="*/ 1048683 w 1802675"/>
              <a:gd name="connsiteY10" fmla="*/ 37396 h 1295553"/>
              <a:gd name="connsiteX11" fmla="*/ 1621041 w 1802675"/>
              <a:gd name="connsiteY11" fmla="*/ 280760 h 1295553"/>
              <a:gd name="connsiteX12" fmla="*/ 1756010 w 1802675"/>
              <a:gd name="connsiteY12" fmla="*/ 482213 h 1295553"/>
              <a:gd name="connsiteX13" fmla="*/ 1802397 w 1802675"/>
              <a:gd name="connsiteY13" fmla="*/ 681095 h 1295553"/>
              <a:gd name="connsiteX14" fmla="*/ 1749533 w 1802675"/>
              <a:gd name="connsiteY14" fmla="*/ 917220 h 1295553"/>
              <a:gd name="connsiteX15" fmla="*/ 1135456 w 1802675"/>
              <a:gd name="connsiteY15" fmla="*/ 1295362 h 1295553"/>
              <a:gd name="connsiteX16" fmla="*/ 1133932 w 1802675"/>
              <a:gd name="connsiteY16" fmla="*/ 1295553 h 1295553"/>
              <a:gd name="connsiteX17" fmla="*/ 692639 w 1802675"/>
              <a:gd name="connsiteY17" fmla="*/ 20822 h 1295553"/>
              <a:gd name="connsiteX18" fmla="*/ 272682 w 1802675"/>
              <a:gd name="connsiteY18" fmla="*/ 105214 h 1295553"/>
              <a:gd name="connsiteX19" fmla="*/ 54845 w 1802675"/>
              <a:gd name="connsiteY19" fmla="*/ 345053 h 1295553"/>
              <a:gd name="connsiteX20" fmla="*/ 57036 w 1802675"/>
              <a:gd name="connsiteY20" fmla="*/ 644615 h 1295553"/>
              <a:gd name="connsiteX21" fmla="*/ 754361 w 1802675"/>
              <a:gd name="connsiteY21" fmla="*/ 953415 h 1295553"/>
              <a:gd name="connsiteX22" fmla="*/ 1005154 w 1802675"/>
              <a:gd name="connsiteY22" fmla="*/ 973894 h 1295553"/>
              <a:gd name="connsiteX23" fmla="*/ 1256710 w 1802675"/>
              <a:gd name="connsiteY23" fmla="*/ 1039140 h 1295553"/>
              <a:gd name="connsiteX24" fmla="*/ 1244422 w 1802675"/>
              <a:gd name="connsiteY24" fmla="*/ 1164394 h 1295553"/>
              <a:gd name="connsiteX25" fmla="*/ 1162983 w 1802675"/>
              <a:gd name="connsiteY25" fmla="*/ 1271360 h 1295553"/>
              <a:gd name="connsiteX26" fmla="*/ 1726101 w 1802675"/>
              <a:gd name="connsiteY26" fmla="*/ 909505 h 1295553"/>
              <a:gd name="connsiteX27" fmla="*/ 1732102 w 1802675"/>
              <a:gd name="connsiteY27" fmla="*/ 489262 h 1295553"/>
              <a:gd name="connsiteX28" fmla="*/ 1603515 w 1802675"/>
              <a:gd name="connsiteY28" fmla="*/ 295904 h 1295553"/>
              <a:gd name="connsiteX29" fmla="*/ 1042969 w 1802675"/>
              <a:gd name="connsiteY29" fmla="*/ 57684 h 1295553"/>
              <a:gd name="connsiteX30" fmla="*/ 692639 w 1802675"/>
              <a:gd name="connsiteY30" fmla="*/ 20822 h 129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802675" h="1295553">
                <a:moveTo>
                  <a:pt x="1133932" y="1295553"/>
                </a:moveTo>
                <a:cubicBezTo>
                  <a:pt x="1129360" y="1295553"/>
                  <a:pt x="1125170" y="1293553"/>
                  <a:pt x="1122883" y="1290219"/>
                </a:cubicBezTo>
                <a:cubicBezTo>
                  <a:pt x="1120407" y="1286600"/>
                  <a:pt x="1120883" y="1282028"/>
                  <a:pt x="1124026" y="1278694"/>
                </a:cubicBezTo>
                <a:cubicBezTo>
                  <a:pt x="1226896" y="1173633"/>
                  <a:pt x="1263948" y="1096100"/>
                  <a:pt x="1234326" y="1048379"/>
                </a:cubicBezTo>
                <a:cubicBezTo>
                  <a:pt x="1206417" y="1003517"/>
                  <a:pt x="1125836" y="999897"/>
                  <a:pt x="1003821" y="994373"/>
                </a:cubicBezTo>
                <a:cubicBezTo>
                  <a:pt x="933717" y="991229"/>
                  <a:pt x="846373" y="987324"/>
                  <a:pt x="750170" y="973608"/>
                </a:cubicBezTo>
                <a:cubicBezTo>
                  <a:pt x="677208" y="963321"/>
                  <a:pt x="525380" y="941794"/>
                  <a:pt x="380314" y="894169"/>
                </a:cubicBezTo>
                <a:cubicBezTo>
                  <a:pt x="200101" y="834924"/>
                  <a:pt x="83420" y="753485"/>
                  <a:pt x="33699" y="652139"/>
                </a:cubicBezTo>
                <a:cubicBezTo>
                  <a:pt x="-10211" y="562700"/>
                  <a:pt x="-11259" y="448495"/>
                  <a:pt x="30842" y="338767"/>
                </a:cubicBezTo>
                <a:cubicBezTo>
                  <a:pt x="73990" y="226181"/>
                  <a:pt x="157620" y="134455"/>
                  <a:pt x="260299" y="87116"/>
                </a:cubicBezTo>
                <a:cubicBezTo>
                  <a:pt x="528713" y="-36614"/>
                  <a:pt x="822655" y="-4419"/>
                  <a:pt x="1048683" y="37396"/>
                </a:cubicBezTo>
                <a:cubicBezTo>
                  <a:pt x="1206989" y="66733"/>
                  <a:pt x="1415110" y="120835"/>
                  <a:pt x="1621041" y="280760"/>
                </a:cubicBezTo>
                <a:cubicBezTo>
                  <a:pt x="1630566" y="288094"/>
                  <a:pt x="1705146" y="364103"/>
                  <a:pt x="1756010" y="482213"/>
                </a:cubicBezTo>
                <a:cubicBezTo>
                  <a:pt x="1784585" y="548507"/>
                  <a:pt x="1800206" y="615373"/>
                  <a:pt x="1802397" y="681095"/>
                </a:cubicBezTo>
                <a:cubicBezTo>
                  <a:pt x="1805159" y="762248"/>
                  <a:pt x="1787347" y="841687"/>
                  <a:pt x="1749533" y="917220"/>
                </a:cubicBezTo>
                <a:cubicBezTo>
                  <a:pt x="1646568" y="1122579"/>
                  <a:pt x="1411205" y="1267454"/>
                  <a:pt x="1135456" y="1295362"/>
                </a:cubicBezTo>
                <a:cubicBezTo>
                  <a:pt x="1134885" y="1295553"/>
                  <a:pt x="1134408" y="1295553"/>
                  <a:pt x="1133932" y="1295553"/>
                </a:cubicBezTo>
                <a:moveTo>
                  <a:pt x="692639" y="20822"/>
                </a:moveTo>
                <a:cubicBezTo>
                  <a:pt x="554241" y="20822"/>
                  <a:pt x="409746" y="42063"/>
                  <a:pt x="272682" y="105214"/>
                </a:cubicBezTo>
                <a:cubicBezTo>
                  <a:pt x="175527" y="149981"/>
                  <a:pt x="96088" y="237421"/>
                  <a:pt x="54845" y="345053"/>
                </a:cubicBezTo>
                <a:cubicBezTo>
                  <a:pt x="14459" y="450400"/>
                  <a:pt x="15221" y="559556"/>
                  <a:pt x="57036" y="644615"/>
                </a:cubicBezTo>
                <a:cubicBezTo>
                  <a:pt x="167907" y="870452"/>
                  <a:pt x="609295" y="932936"/>
                  <a:pt x="754361" y="953415"/>
                </a:cubicBezTo>
                <a:cubicBezTo>
                  <a:pt x="849230" y="966845"/>
                  <a:pt x="932098" y="970560"/>
                  <a:pt x="1005154" y="973894"/>
                </a:cubicBezTo>
                <a:cubicBezTo>
                  <a:pt x="1131170" y="979609"/>
                  <a:pt x="1222324" y="983704"/>
                  <a:pt x="1256710" y="1039140"/>
                </a:cubicBezTo>
                <a:cubicBezTo>
                  <a:pt x="1276712" y="1071335"/>
                  <a:pt x="1272616" y="1113530"/>
                  <a:pt x="1244422" y="1164394"/>
                </a:cubicBezTo>
                <a:cubicBezTo>
                  <a:pt x="1226896" y="1196112"/>
                  <a:pt x="1199560" y="1232021"/>
                  <a:pt x="1162983" y="1271360"/>
                </a:cubicBezTo>
                <a:cubicBezTo>
                  <a:pt x="1416444" y="1237069"/>
                  <a:pt x="1630375" y="1100291"/>
                  <a:pt x="1726101" y="909505"/>
                </a:cubicBezTo>
                <a:cubicBezTo>
                  <a:pt x="1809255" y="743675"/>
                  <a:pt x="1775251" y="589465"/>
                  <a:pt x="1732102" y="489262"/>
                </a:cubicBezTo>
                <a:cubicBezTo>
                  <a:pt x="1683620" y="376676"/>
                  <a:pt x="1611992" y="302476"/>
                  <a:pt x="1603515" y="295904"/>
                </a:cubicBezTo>
                <a:cubicBezTo>
                  <a:pt x="1402061" y="139409"/>
                  <a:pt x="1198131" y="86450"/>
                  <a:pt x="1042969" y="57684"/>
                </a:cubicBezTo>
                <a:cubicBezTo>
                  <a:pt x="937908" y="38253"/>
                  <a:pt x="817798" y="20822"/>
                  <a:pt x="692639" y="20822"/>
                </a:cubicBezTo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8" name="任意多边形: 形状 297">
            <a:extLst>
              <a:ext uri="{FF2B5EF4-FFF2-40B4-BE49-F238E27FC236}">
                <a16:creationId xmlns:a16="http://schemas.microsoft.com/office/drawing/2014/main" id="{F6C94D22-0BD3-7639-5F2D-F041D8BFE091}"/>
              </a:ext>
            </a:extLst>
          </p:cNvPr>
          <p:cNvSpPr/>
          <p:nvPr/>
        </p:nvSpPr>
        <p:spPr>
          <a:xfrm>
            <a:off x="620171" y="1271821"/>
            <a:ext cx="3280946" cy="1767367"/>
          </a:xfrm>
          <a:custGeom>
            <a:avLst/>
            <a:gdLst>
              <a:gd name="connsiteX0" fmla="*/ 1779734 w 2163933"/>
              <a:gd name="connsiteY0" fmla="*/ 886387 h 1165659"/>
              <a:gd name="connsiteX1" fmla="*/ 1926704 w 2163933"/>
              <a:gd name="connsiteY1" fmla="*/ 871432 h 1165659"/>
              <a:gd name="connsiteX2" fmla="*/ 2014715 w 2163933"/>
              <a:gd name="connsiteY2" fmla="*/ 862479 h 1165659"/>
              <a:gd name="connsiteX3" fmla="*/ 2148161 w 2163933"/>
              <a:gd name="connsiteY3" fmla="*/ 834666 h 1165659"/>
              <a:gd name="connsiteX4" fmla="*/ 2161305 w 2163933"/>
              <a:gd name="connsiteY4" fmla="*/ 745131 h 1165659"/>
              <a:gd name="connsiteX5" fmla="*/ 2159686 w 2163933"/>
              <a:gd name="connsiteY5" fmla="*/ 657596 h 1165659"/>
              <a:gd name="connsiteX6" fmla="*/ 2151494 w 2163933"/>
              <a:gd name="connsiteY6" fmla="*/ 208207 h 1165659"/>
              <a:gd name="connsiteX7" fmla="*/ 2149399 w 2163933"/>
              <a:gd name="connsiteY7" fmla="*/ 92383 h 1165659"/>
              <a:gd name="connsiteX8" fmla="*/ 2117490 w 2163933"/>
              <a:gd name="connsiteY8" fmla="*/ 8563 h 1165659"/>
              <a:gd name="connsiteX9" fmla="*/ 1875841 w 2163933"/>
              <a:gd name="connsiteY9" fmla="*/ 18754 h 1165659"/>
              <a:gd name="connsiteX10" fmla="*/ 1724203 w 2163933"/>
              <a:gd name="connsiteY10" fmla="*/ 34471 h 1165659"/>
              <a:gd name="connsiteX11" fmla="*/ 331076 w 2163933"/>
              <a:gd name="connsiteY11" fmla="*/ 175441 h 1165659"/>
              <a:gd name="connsiteX12" fmla="*/ 207156 w 2163933"/>
              <a:gd name="connsiteY12" fmla="*/ 188109 h 1165659"/>
              <a:gd name="connsiteX13" fmla="*/ 3511 w 2163933"/>
              <a:gd name="connsiteY13" fmla="*/ 223066 h 1165659"/>
              <a:gd name="connsiteX14" fmla="*/ 28562 w 2163933"/>
              <a:gd name="connsiteY14" fmla="*/ 286693 h 1165659"/>
              <a:gd name="connsiteX15" fmla="*/ 83140 w 2163933"/>
              <a:gd name="connsiteY15" fmla="*/ 378704 h 1165659"/>
              <a:gd name="connsiteX16" fmla="*/ 391750 w 2163933"/>
              <a:gd name="connsiteY16" fmla="*/ 898960 h 1165659"/>
              <a:gd name="connsiteX17" fmla="*/ 429660 w 2163933"/>
              <a:gd name="connsiteY17" fmla="*/ 962872 h 1165659"/>
              <a:gd name="connsiteX18" fmla="*/ 480142 w 2163933"/>
              <a:gd name="connsiteY18" fmla="*/ 1010021 h 1165659"/>
              <a:gd name="connsiteX19" fmla="*/ 698170 w 2163933"/>
              <a:gd name="connsiteY19" fmla="*/ 996781 h 1165659"/>
              <a:gd name="connsiteX20" fmla="*/ 805326 w 2163933"/>
              <a:gd name="connsiteY20" fmla="*/ 985828 h 1165659"/>
              <a:gd name="connsiteX21" fmla="*/ 1464075 w 2163933"/>
              <a:gd name="connsiteY21" fmla="*/ 918676 h 1165659"/>
              <a:gd name="connsiteX22" fmla="*/ 1544847 w 2163933"/>
              <a:gd name="connsiteY22" fmla="*/ 1165660 h 1165659"/>
              <a:gd name="connsiteX23" fmla="*/ 1779734 w 2163933"/>
              <a:gd name="connsiteY23" fmla="*/ 886387 h 11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63933" h="1165659">
                <a:moveTo>
                  <a:pt x="1779734" y="886387"/>
                </a:moveTo>
                <a:cubicBezTo>
                  <a:pt x="1828692" y="881434"/>
                  <a:pt x="1877746" y="876385"/>
                  <a:pt x="1926704" y="871432"/>
                </a:cubicBezTo>
                <a:cubicBezTo>
                  <a:pt x="1969852" y="867051"/>
                  <a:pt x="1985950" y="866194"/>
                  <a:pt x="2014715" y="862479"/>
                </a:cubicBezTo>
                <a:cubicBezTo>
                  <a:pt x="2091106" y="852668"/>
                  <a:pt x="2129396" y="847810"/>
                  <a:pt x="2148161" y="834666"/>
                </a:cubicBezTo>
                <a:cubicBezTo>
                  <a:pt x="2168925" y="820188"/>
                  <a:pt x="2164258" y="805043"/>
                  <a:pt x="2161305" y="745131"/>
                </a:cubicBezTo>
                <a:cubicBezTo>
                  <a:pt x="2159876" y="715984"/>
                  <a:pt x="2160257" y="686838"/>
                  <a:pt x="2159686" y="657596"/>
                </a:cubicBezTo>
                <a:cubicBezTo>
                  <a:pt x="2156923" y="507768"/>
                  <a:pt x="2154256" y="358035"/>
                  <a:pt x="2151494" y="208207"/>
                </a:cubicBezTo>
                <a:cubicBezTo>
                  <a:pt x="2150827" y="168392"/>
                  <a:pt x="2155114" y="143151"/>
                  <a:pt x="2149399" y="92383"/>
                </a:cubicBezTo>
                <a:cubicBezTo>
                  <a:pt x="2141779" y="24660"/>
                  <a:pt x="2129301" y="14373"/>
                  <a:pt x="2117490" y="8563"/>
                </a:cubicBezTo>
                <a:cubicBezTo>
                  <a:pt x="2085581" y="-7344"/>
                  <a:pt x="2041766" y="562"/>
                  <a:pt x="1875841" y="18754"/>
                </a:cubicBezTo>
                <a:cubicBezTo>
                  <a:pt x="1825358" y="24279"/>
                  <a:pt x="1774685" y="29232"/>
                  <a:pt x="1724203" y="34471"/>
                </a:cubicBezTo>
                <a:cubicBezTo>
                  <a:pt x="803611" y="129721"/>
                  <a:pt x="416611" y="166773"/>
                  <a:pt x="331076" y="175441"/>
                </a:cubicBezTo>
                <a:cubicBezTo>
                  <a:pt x="289738" y="179632"/>
                  <a:pt x="248494" y="184013"/>
                  <a:pt x="207156" y="188109"/>
                </a:cubicBezTo>
                <a:cubicBezTo>
                  <a:pt x="60471" y="202492"/>
                  <a:pt x="18085" y="204873"/>
                  <a:pt x="3511" y="223066"/>
                </a:cubicBezTo>
                <a:cubicBezTo>
                  <a:pt x="-5061" y="233734"/>
                  <a:pt x="1606" y="242687"/>
                  <a:pt x="28562" y="286693"/>
                </a:cubicBezTo>
                <a:cubicBezTo>
                  <a:pt x="47231" y="317268"/>
                  <a:pt x="64948" y="348034"/>
                  <a:pt x="83140" y="378704"/>
                </a:cubicBezTo>
                <a:cubicBezTo>
                  <a:pt x="186010" y="552154"/>
                  <a:pt x="288880" y="725509"/>
                  <a:pt x="391750" y="898960"/>
                </a:cubicBezTo>
                <a:cubicBezTo>
                  <a:pt x="394132" y="902960"/>
                  <a:pt x="403466" y="930106"/>
                  <a:pt x="429660" y="962872"/>
                </a:cubicBezTo>
                <a:cubicBezTo>
                  <a:pt x="450996" y="989447"/>
                  <a:pt x="461664" y="1002782"/>
                  <a:pt x="480142" y="1010021"/>
                </a:cubicBezTo>
                <a:cubicBezTo>
                  <a:pt x="518719" y="1025071"/>
                  <a:pt x="560914" y="1012688"/>
                  <a:pt x="698170" y="996781"/>
                </a:cubicBezTo>
                <a:cubicBezTo>
                  <a:pt x="733698" y="992686"/>
                  <a:pt x="769607" y="989542"/>
                  <a:pt x="805326" y="985828"/>
                </a:cubicBezTo>
                <a:cubicBezTo>
                  <a:pt x="1024877" y="963444"/>
                  <a:pt x="1244428" y="941060"/>
                  <a:pt x="1464075" y="918676"/>
                </a:cubicBezTo>
                <a:cubicBezTo>
                  <a:pt x="1494555" y="1013831"/>
                  <a:pt x="1544847" y="1165660"/>
                  <a:pt x="1544847" y="1165660"/>
                </a:cubicBezTo>
                <a:lnTo>
                  <a:pt x="1779734" y="886387"/>
                </a:lnTo>
                <a:close/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9" name="任意多边形: 形状 298">
            <a:extLst>
              <a:ext uri="{FF2B5EF4-FFF2-40B4-BE49-F238E27FC236}">
                <a16:creationId xmlns:a16="http://schemas.microsoft.com/office/drawing/2014/main" id="{A0E2463F-90F9-FC18-6A93-965D6D7D4AB9}"/>
              </a:ext>
            </a:extLst>
          </p:cNvPr>
          <p:cNvSpPr/>
          <p:nvPr/>
        </p:nvSpPr>
        <p:spPr>
          <a:xfrm>
            <a:off x="596990" y="1257865"/>
            <a:ext cx="3327680" cy="1794754"/>
          </a:xfrm>
          <a:custGeom>
            <a:avLst/>
            <a:gdLst>
              <a:gd name="connsiteX0" fmla="*/ 1560041 w 2194756"/>
              <a:gd name="connsiteY0" fmla="*/ 1183723 h 1183722"/>
              <a:gd name="connsiteX1" fmla="*/ 1558040 w 2194756"/>
              <a:gd name="connsiteY1" fmla="*/ 1183627 h 1183722"/>
              <a:gd name="connsiteX2" fmla="*/ 1545086 w 2194756"/>
              <a:gd name="connsiteY2" fmla="*/ 1176484 h 1183722"/>
              <a:gd name="connsiteX3" fmla="*/ 1467077 w 2194756"/>
              <a:gd name="connsiteY3" fmla="*/ 938073 h 1183722"/>
              <a:gd name="connsiteX4" fmla="*/ 823187 w 2194756"/>
              <a:gd name="connsiteY4" fmla="*/ 1003700 h 1183722"/>
              <a:gd name="connsiteX5" fmla="*/ 787373 w 2194756"/>
              <a:gd name="connsiteY5" fmla="*/ 1007224 h 1183722"/>
              <a:gd name="connsiteX6" fmla="*/ 716507 w 2194756"/>
              <a:gd name="connsiteY6" fmla="*/ 1014559 h 1183722"/>
              <a:gd name="connsiteX7" fmla="*/ 630020 w 2194756"/>
              <a:gd name="connsiteY7" fmla="*/ 1025417 h 1183722"/>
              <a:gd name="connsiteX8" fmla="*/ 487049 w 2194756"/>
              <a:gd name="connsiteY8" fmla="*/ 1026465 h 1183722"/>
              <a:gd name="connsiteX9" fmla="*/ 431138 w 2194756"/>
              <a:gd name="connsiteY9" fmla="*/ 975697 h 1183722"/>
              <a:gd name="connsiteX10" fmla="*/ 394371 w 2194756"/>
              <a:gd name="connsiteY10" fmla="*/ 914737 h 1183722"/>
              <a:gd name="connsiteX11" fmla="*/ 392657 w 2194756"/>
              <a:gd name="connsiteY11" fmla="*/ 910927 h 1183722"/>
              <a:gd name="connsiteX12" fmla="*/ 83951 w 2194756"/>
              <a:gd name="connsiteY12" fmla="*/ 390766 h 1183722"/>
              <a:gd name="connsiteX13" fmla="*/ 65854 w 2194756"/>
              <a:gd name="connsiteY13" fmla="*/ 360001 h 1183722"/>
              <a:gd name="connsiteX14" fmla="*/ 29468 w 2194756"/>
              <a:gd name="connsiteY14" fmla="*/ 298945 h 1183722"/>
              <a:gd name="connsiteX15" fmla="*/ 23944 w 2194756"/>
              <a:gd name="connsiteY15" fmla="*/ 289897 h 1183722"/>
              <a:gd name="connsiteX16" fmla="*/ 4989 w 2194756"/>
              <a:gd name="connsiteY16" fmla="*/ 228460 h 1183722"/>
              <a:gd name="connsiteX17" fmla="*/ 180249 w 2194756"/>
              <a:gd name="connsiteY17" fmla="*/ 192361 h 1183722"/>
              <a:gd name="connsiteX18" fmla="*/ 219968 w 2194756"/>
              <a:gd name="connsiteY18" fmla="*/ 188455 h 1183722"/>
              <a:gd name="connsiteX19" fmla="*/ 302360 w 2194756"/>
              <a:gd name="connsiteY19" fmla="*/ 180073 h 1183722"/>
              <a:gd name="connsiteX20" fmla="*/ 343793 w 2194756"/>
              <a:gd name="connsiteY20" fmla="*/ 175787 h 1183722"/>
              <a:gd name="connsiteX21" fmla="*/ 432852 w 2194756"/>
              <a:gd name="connsiteY21" fmla="*/ 166929 h 1183722"/>
              <a:gd name="connsiteX22" fmla="*/ 1737015 w 2194756"/>
              <a:gd name="connsiteY22" fmla="*/ 34627 h 1183722"/>
              <a:gd name="connsiteX23" fmla="*/ 1786164 w 2194756"/>
              <a:gd name="connsiteY23" fmla="*/ 29578 h 1183722"/>
              <a:gd name="connsiteX24" fmla="*/ 1888558 w 2194756"/>
              <a:gd name="connsiteY24" fmla="*/ 18910 h 1183722"/>
              <a:gd name="connsiteX25" fmla="*/ 1948851 w 2194756"/>
              <a:gd name="connsiteY25" fmla="*/ 12148 h 1183722"/>
              <a:gd name="connsiteX26" fmla="*/ 2142971 w 2194756"/>
              <a:gd name="connsiteY26" fmla="*/ 10719 h 1183722"/>
              <a:gd name="connsiteX27" fmla="*/ 2180118 w 2194756"/>
              <a:gd name="connsiteY27" fmla="*/ 100825 h 1183722"/>
              <a:gd name="connsiteX28" fmla="*/ 2182690 w 2194756"/>
              <a:gd name="connsiteY28" fmla="*/ 180550 h 1183722"/>
              <a:gd name="connsiteX29" fmla="*/ 2182309 w 2194756"/>
              <a:gd name="connsiteY29" fmla="*/ 217126 h 1183722"/>
              <a:gd name="connsiteX30" fmla="*/ 2190500 w 2194756"/>
              <a:gd name="connsiteY30" fmla="*/ 666515 h 1183722"/>
              <a:gd name="connsiteX31" fmla="*/ 2190882 w 2194756"/>
              <a:gd name="connsiteY31" fmla="*/ 695757 h 1183722"/>
              <a:gd name="connsiteX32" fmla="*/ 2192120 w 2194756"/>
              <a:gd name="connsiteY32" fmla="*/ 753859 h 1183722"/>
              <a:gd name="connsiteX33" fmla="*/ 2193453 w 2194756"/>
              <a:gd name="connsiteY33" fmla="*/ 777386 h 1183722"/>
              <a:gd name="connsiteX34" fmla="*/ 2175356 w 2194756"/>
              <a:gd name="connsiteY34" fmla="*/ 849490 h 1183722"/>
              <a:gd name="connsiteX35" fmla="*/ 2033433 w 2194756"/>
              <a:gd name="connsiteY35" fmla="*/ 880256 h 1183722"/>
              <a:gd name="connsiteX36" fmla="*/ 1984094 w 2194756"/>
              <a:gd name="connsiteY36" fmla="*/ 885495 h 1183722"/>
              <a:gd name="connsiteX37" fmla="*/ 1944756 w 2194756"/>
              <a:gd name="connsiteY37" fmla="*/ 889305 h 1183722"/>
              <a:gd name="connsiteX38" fmla="*/ 1805405 w 2194756"/>
              <a:gd name="connsiteY38" fmla="*/ 903497 h 1183722"/>
              <a:gd name="connsiteX39" fmla="*/ 1573852 w 2194756"/>
              <a:gd name="connsiteY39" fmla="*/ 1178674 h 1183722"/>
              <a:gd name="connsiteX40" fmla="*/ 1560041 w 2194756"/>
              <a:gd name="connsiteY40" fmla="*/ 1183723 h 1183722"/>
              <a:gd name="connsiteX41" fmla="*/ 1479269 w 2194756"/>
              <a:gd name="connsiteY41" fmla="*/ 918832 h 1183722"/>
              <a:gd name="connsiteX42" fmla="*/ 1494223 w 2194756"/>
              <a:gd name="connsiteY42" fmla="*/ 926167 h 1183722"/>
              <a:gd name="connsiteX43" fmla="*/ 1566327 w 2194756"/>
              <a:gd name="connsiteY43" fmla="*/ 1147051 h 1183722"/>
              <a:gd name="connsiteX44" fmla="*/ 1781211 w 2194756"/>
              <a:gd name="connsiteY44" fmla="*/ 891686 h 1183722"/>
              <a:gd name="connsiteX45" fmla="*/ 1792260 w 2194756"/>
              <a:gd name="connsiteY45" fmla="*/ 886828 h 1183722"/>
              <a:gd name="connsiteX46" fmla="*/ 1939231 w 2194756"/>
              <a:gd name="connsiteY46" fmla="*/ 871874 h 1183722"/>
              <a:gd name="connsiteX47" fmla="*/ 1979045 w 2194756"/>
              <a:gd name="connsiteY47" fmla="*/ 867969 h 1183722"/>
              <a:gd name="connsiteX48" fmla="*/ 2026670 w 2194756"/>
              <a:gd name="connsiteY48" fmla="*/ 862921 h 1183722"/>
              <a:gd name="connsiteX49" fmla="*/ 2151734 w 2194756"/>
              <a:gd name="connsiteY49" fmla="*/ 838060 h 1183722"/>
              <a:gd name="connsiteX50" fmla="*/ 2162687 w 2194756"/>
              <a:gd name="connsiteY50" fmla="*/ 778148 h 1183722"/>
              <a:gd name="connsiteX51" fmla="*/ 2161354 w 2194756"/>
              <a:gd name="connsiteY51" fmla="*/ 754526 h 1183722"/>
              <a:gd name="connsiteX52" fmla="*/ 2160116 w 2194756"/>
              <a:gd name="connsiteY52" fmla="*/ 696043 h 1183722"/>
              <a:gd name="connsiteX53" fmla="*/ 2159830 w 2194756"/>
              <a:gd name="connsiteY53" fmla="*/ 666896 h 1183722"/>
              <a:gd name="connsiteX54" fmla="*/ 2159735 w 2194756"/>
              <a:gd name="connsiteY54" fmla="*/ 664515 h 1183722"/>
              <a:gd name="connsiteX55" fmla="*/ 2151639 w 2194756"/>
              <a:gd name="connsiteY55" fmla="*/ 217507 h 1183722"/>
              <a:gd name="connsiteX56" fmla="*/ 2152020 w 2194756"/>
              <a:gd name="connsiteY56" fmla="*/ 180454 h 1183722"/>
              <a:gd name="connsiteX57" fmla="*/ 2149543 w 2194756"/>
              <a:gd name="connsiteY57" fmla="*/ 102159 h 1183722"/>
              <a:gd name="connsiteX58" fmla="*/ 2122968 w 2194756"/>
              <a:gd name="connsiteY58" fmla="*/ 24530 h 1183722"/>
              <a:gd name="connsiteX59" fmla="*/ 1954471 w 2194756"/>
              <a:gd name="connsiteY59" fmla="*/ 29959 h 1183722"/>
              <a:gd name="connsiteX60" fmla="*/ 1894082 w 2194756"/>
              <a:gd name="connsiteY60" fmla="*/ 36722 h 1183722"/>
              <a:gd name="connsiteX61" fmla="*/ 1791308 w 2194756"/>
              <a:gd name="connsiteY61" fmla="*/ 47485 h 1183722"/>
              <a:gd name="connsiteX62" fmla="*/ 1742254 w 2194756"/>
              <a:gd name="connsiteY62" fmla="*/ 52534 h 1183722"/>
              <a:gd name="connsiteX63" fmla="*/ 437900 w 2194756"/>
              <a:gd name="connsiteY63" fmla="*/ 184645 h 1183722"/>
              <a:gd name="connsiteX64" fmla="*/ 349032 w 2194756"/>
              <a:gd name="connsiteY64" fmla="*/ 193504 h 1183722"/>
              <a:gd name="connsiteX65" fmla="*/ 307694 w 2194756"/>
              <a:gd name="connsiteY65" fmla="*/ 197790 h 1183722"/>
              <a:gd name="connsiteX66" fmla="*/ 225017 w 2194756"/>
              <a:gd name="connsiteY66" fmla="*/ 206172 h 1183722"/>
              <a:gd name="connsiteX67" fmla="*/ 185202 w 2194756"/>
              <a:gd name="connsiteY67" fmla="*/ 210077 h 1183722"/>
              <a:gd name="connsiteX68" fmla="*/ 32612 w 2194756"/>
              <a:gd name="connsiteY68" fmla="*/ 236176 h 1183722"/>
              <a:gd name="connsiteX69" fmla="*/ 52614 w 2194756"/>
              <a:gd name="connsiteY69" fmla="*/ 283896 h 1183722"/>
              <a:gd name="connsiteX70" fmla="*/ 58139 w 2194756"/>
              <a:gd name="connsiteY70" fmla="*/ 292945 h 1183722"/>
              <a:gd name="connsiteX71" fmla="*/ 94619 w 2194756"/>
              <a:gd name="connsiteY71" fmla="*/ 354286 h 1183722"/>
              <a:gd name="connsiteX72" fmla="*/ 112717 w 2194756"/>
              <a:gd name="connsiteY72" fmla="*/ 385051 h 1183722"/>
              <a:gd name="connsiteX73" fmla="*/ 421327 w 2194756"/>
              <a:gd name="connsiteY73" fmla="*/ 905307 h 1183722"/>
              <a:gd name="connsiteX74" fmla="*/ 423803 w 2194756"/>
              <a:gd name="connsiteY74" fmla="*/ 910450 h 1183722"/>
              <a:gd name="connsiteX75" fmla="*/ 458665 w 2194756"/>
              <a:gd name="connsiteY75" fmla="*/ 968267 h 1183722"/>
              <a:gd name="connsiteX76" fmla="*/ 503813 w 2194756"/>
              <a:gd name="connsiteY76" fmla="*/ 1011701 h 1183722"/>
              <a:gd name="connsiteX77" fmla="*/ 623066 w 2194756"/>
              <a:gd name="connsiteY77" fmla="*/ 1008082 h 1183722"/>
              <a:gd name="connsiteX78" fmla="*/ 710411 w 2194756"/>
              <a:gd name="connsiteY78" fmla="*/ 997128 h 1183722"/>
              <a:gd name="connsiteX79" fmla="*/ 782229 w 2194756"/>
              <a:gd name="connsiteY79" fmla="*/ 989698 h 1183722"/>
              <a:gd name="connsiteX80" fmla="*/ 817853 w 2194756"/>
              <a:gd name="connsiteY80" fmla="*/ 986174 h 1183722"/>
              <a:gd name="connsiteX81" fmla="*/ 1476602 w 2194756"/>
              <a:gd name="connsiteY81" fmla="*/ 919023 h 1183722"/>
              <a:gd name="connsiteX82" fmla="*/ 1479269 w 2194756"/>
              <a:gd name="connsiteY82" fmla="*/ 918832 h 1183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194756" h="1183722">
                <a:moveTo>
                  <a:pt x="1560041" y="1183723"/>
                </a:moveTo>
                <a:cubicBezTo>
                  <a:pt x="1559374" y="1183723"/>
                  <a:pt x="1558707" y="1183723"/>
                  <a:pt x="1558040" y="1183627"/>
                </a:cubicBezTo>
                <a:cubicBezTo>
                  <a:pt x="1551564" y="1183151"/>
                  <a:pt x="1546325" y="1180198"/>
                  <a:pt x="1545086" y="1176484"/>
                </a:cubicBezTo>
                <a:cubicBezTo>
                  <a:pt x="1544610" y="1175055"/>
                  <a:pt x="1497461" y="1032561"/>
                  <a:pt x="1467077" y="938073"/>
                </a:cubicBezTo>
                <a:lnTo>
                  <a:pt x="823187" y="1003700"/>
                </a:lnTo>
                <a:cubicBezTo>
                  <a:pt x="811280" y="1004938"/>
                  <a:pt x="799279" y="1006081"/>
                  <a:pt x="787373" y="1007224"/>
                </a:cubicBezTo>
                <a:cubicBezTo>
                  <a:pt x="764036" y="1009510"/>
                  <a:pt x="739938" y="1011796"/>
                  <a:pt x="716507" y="1014559"/>
                </a:cubicBezTo>
                <a:cubicBezTo>
                  <a:pt x="682217" y="1018559"/>
                  <a:pt x="654499" y="1022179"/>
                  <a:pt x="630020" y="1025417"/>
                </a:cubicBezTo>
                <a:cubicBezTo>
                  <a:pt x="555439" y="1035323"/>
                  <a:pt x="521435" y="1039800"/>
                  <a:pt x="487049" y="1026465"/>
                </a:cubicBezTo>
                <a:cubicBezTo>
                  <a:pt x="464951" y="1017892"/>
                  <a:pt x="453617" y="1003795"/>
                  <a:pt x="431138" y="975697"/>
                </a:cubicBezTo>
                <a:cubicBezTo>
                  <a:pt x="409135" y="948265"/>
                  <a:pt x="398753" y="924738"/>
                  <a:pt x="394371" y="914737"/>
                </a:cubicBezTo>
                <a:cubicBezTo>
                  <a:pt x="393704" y="913213"/>
                  <a:pt x="392942" y="911403"/>
                  <a:pt x="392657" y="910927"/>
                </a:cubicBezTo>
                <a:lnTo>
                  <a:pt x="83951" y="390766"/>
                </a:lnTo>
                <a:cubicBezTo>
                  <a:pt x="77855" y="380479"/>
                  <a:pt x="71855" y="370288"/>
                  <a:pt x="65854" y="360001"/>
                </a:cubicBezTo>
                <a:cubicBezTo>
                  <a:pt x="54043" y="339903"/>
                  <a:pt x="41946" y="319234"/>
                  <a:pt x="29468" y="298945"/>
                </a:cubicBezTo>
                <a:lnTo>
                  <a:pt x="23944" y="289897"/>
                </a:lnTo>
                <a:cubicBezTo>
                  <a:pt x="608" y="251892"/>
                  <a:pt x="-5584" y="241700"/>
                  <a:pt x="4989" y="228460"/>
                </a:cubicBezTo>
                <a:cubicBezTo>
                  <a:pt x="21658" y="207791"/>
                  <a:pt x="58424" y="204172"/>
                  <a:pt x="180249" y="192361"/>
                </a:cubicBezTo>
                <a:cubicBezTo>
                  <a:pt x="192536" y="191122"/>
                  <a:pt x="205776" y="189884"/>
                  <a:pt x="219968" y="188455"/>
                </a:cubicBezTo>
                <a:cubicBezTo>
                  <a:pt x="247400" y="185788"/>
                  <a:pt x="275404" y="182836"/>
                  <a:pt x="302360" y="180073"/>
                </a:cubicBezTo>
                <a:cubicBezTo>
                  <a:pt x="316171" y="178645"/>
                  <a:pt x="329982" y="177216"/>
                  <a:pt x="343793" y="175787"/>
                </a:cubicBezTo>
                <a:cubicBezTo>
                  <a:pt x="360938" y="174073"/>
                  <a:pt x="389513" y="171215"/>
                  <a:pt x="432852" y="166929"/>
                </a:cubicBezTo>
                <a:cubicBezTo>
                  <a:pt x="602492" y="150165"/>
                  <a:pt x="999971" y="111017"/>
                  <a:pt x="1737015" y="34627"/>
                </a:cubicBezTo>
                <a:cubicBezTo>
                  <a:pt x="1753398" y="32912"/>
                  <a:pt x="1769781" y="31293"/>
                  <a:pt x="1786164" y="29578"/>
                </a:cubicBezTo>
                <a:cubicBezTo>
                  <a:pt x="1819787" y="26149"/>
                  <a:pt x="1854554" y="22625"/>
                  <a:pt x="1888558" y="18910"/>
                </a:cubicBezTo>
                <a:cubicBezTo>
                  <a:pt x="1910751" y="16434"/>
                  <a:pt x="1930754" y="14243"/>
                  <a:pt x="1948851" y="12148"/>
                </a:cubicBezTo>
                <a:cubicBezTo>
                  <a:pt x="2069152" y="-1378"/>
                  <a:pt x="2109729" y="-5950"/>
                  <a:pt x="2142971" y="10719"/>
                </a:cubicBezTo>
                <a:cubicBezTo>
                  <a:pt x="2158687" y="18529"/>
                  <a:pt x="2172308" y="30721"/>
                  <a:pt x="2180118" y="100825"/>
                </a:cubicBezTo>
                <a:cubicBezTo>
                  <a:pt x="2183928" y="134830"/>
                  <a:pt x="2183357" y="157023"/>
                  <a:pt x="2182690" y="180550"/>
                </a:cubicBezTo>
                <a:cubicBezTo>
                  <a:pt x="2182404" y="191980"/>
                  <a:pt x="2182023" y="203791"/>
                  <a:pt x="2182309" y="217126"/>
                </a:cubicBezTo>
                <a:lnTo>
                  <a:pt x="2190500" y="666515"/>
                </a:lnTo>
                <a:cubicBezTo>
                  <a:pt x="2190691" y="676231"/>
                  <a:pt x="2190786" y="686041"/>
                  <a:pt x="2190882" y="695757"/>
                </a:cubicBezTo>
                <a:cubicBezTo>
                  <a:pt x="2190977" y="714807"/>
                  <a:pt x="2191167" y="734524"/>
                  <a:pt x="2192120" y="753859"/>
                </a:cubicBezTo>
                <a:cubicBezTo>
                  <a:pt x="2192596" y="762622"/>
                  <a:pt x="2193072" y="770338"/>
                  <a:pt x="2193453" y="777386"/>
                </a:cubicBezTo>
                <a:cubicBezTo>
                  <a:pt x="2196025" y="820058"/>
                  <a:pt x="2196882" y="834536"/>
                  <a:pt x="2175356" y="849490"/>
                </a:cubicBezTo>
                <a:cubicBezTo>
                  <a:pt x="2153162" y="864921"/>
                  <a:pt x="2113158" y="870064"/>
                  <a:pt x="2033433" y="880256"/>
                </a:cubicBezTo>
                <a:cubicBezTo>
                  <a:pt x="2015145" y="882542"/>
                  <a:pt x="2002096" y="883780"/>
                  <a:pt x="1984094" y="885495"/>
                </a:cubicBezTo>
                <a:cubicBezTo>
                  <a:pt x="1973235" y="886543"/>
                  <a:pt x="1960948" y="887686"/>
                  <a:pt x="1944756" y="889305"/>
                </a:cubicBezTo>
                <a:lnTo>
                  <a:pt x="1805405" y="903497"/>
                </a:lnTo>
                <a:lnTo>
                  <a:pt x="1573852" y="1178674"/>
                </a:lnTo>
                <a:cubicBezTo>
                  <a:pt x="1571185" y="1181818"/>
                  <a:pt x="1565851" y="1183723"/>
                  <a:pt x="1560041" y="1183723"/>
                </a:cubicBezTo>
                <a:moveTo>
                  <a:pt x="1479269" y="918832"/>
                </a:moveTo>
                <a:cubicBezTo>
                  <a:pt x="1486508" y="918832"/>
                  <a:pt x="1492889" y="921880"/>
                  <a:pt x="1494223" y="926167"/>
                </a:cubicBezTo>
                <a:cubicBezTo>
                  <a:pt x="1516797" y="996652"/>
                  <a:pt x="1550611" y="1099331"/>
                  <a:pt x="1566327" y="1147051"/>
                </a:cubicBezTo>
                <a:lnTo>
                  <a:pt x="1781211" y="891686"/>
                </a:lnTo>
                <a:cubicBezTo>
                  <a:pt x="1783402" y="889114"/>
                  <a:pt x="1787498" y="887305"/>
                  <a:pt x="1792260" y="886828"/>
                </a:cubicBezTo>
                <a:lnTo>
                  <a:pt x="1939231" y="871874"/>
                </a:lnTo>
                <a:cubicBezTo>
                  <a:pt x="1955709" y="870160"/>
                  <a:pt x="1968092" y="869017"/>
                  <a:pt x="1979045" y="867969"/>
                </a:cubicBezTo>
                <a:cubicBezTo>
                  <a:pt x="1996571" y="866350"/>
                  <a:pt x="2009240" y="865207"/>
                  <a:pt x="2026670" y="862921"/>
                </a:cubicBezTo>
                <a:cubicBezTo>
                  <a:pt x="2097346" y="853872"/>
                  <a:pt x="2136208" y="848919"/>
                  <a:pt x="2151734" y="838060"/>
                </a:cubicBezTo>
                <a:cubicBezTo>
                  <a:pt x="2165164" y="828726"/>
                  <a:pt x="2165069" y="818725"/>
                  <a:pt x="2162687" y="778148"/>
                </a:cubicBezTo>
                <a:cubicBezTo>
                  <a:pt x="2162307" y="771100"/>
                  <a:pt x="2161830" y="763289"/>
                  <a:pt x="2161354" y="754526"/>
                </a:cubicBezTo>
                <a:cubicBezTo>
                  <a:pt x="2160402" y="735000"/>
                  <a:pt x="2160211" y="715188"/>
                  <a:pt x="2160116" y="696043"/>
                </a:cubicBezTo>
                <a:cubicBezTo>
                  <a:pt x="2160020" y="686327"/>
                  <a:pt x="2159925" y="676612"/>
                  <a:pt x="2159830" y="666896"/>
                </a:cubicBezTo>
                <a:lnTo>
                  <a:pt x="2159735" y="664515"/>
                </a:lnTo>
                <a:lnTo>
                  <a:pt x="2151639" y="217507"/>
                </a:lnTo>
                <a:cubicBezTo>
                  <a:pt x="2151353" y="203981"/>
                  <a:pt x="2151734" y="191980"/>
                  <a:pt x="2152020" y="180454"/>
                </a:cubicBezTo>
                <a:cubicBezTo>
                  <a:pt x="2152686" y="157309"/>
                  <a:pt x="2153258" y="135496"/>
                  <a:pt x="2149543" y="102159"/>
                </a:cubicBezTo>
                <a:cubicBezTo>
                  <a:pt x="2141923" y="33960"/>
                  <a:pt x="2129160" y="27578"/>
                  <a:pt x="2122968" y="24530"/>
                </a:cubicBezTo>
                <a:cubicBezTo>
                  <a:pt x="2101728" y="13957"/>
                  <a:pt x="2070485" y="16910"/>
                  <a:pt x="1954471" y="29959"/>
                </a:cubicBezTo>
                <a:cubicBezTo>
                  <a:pt x="1936373" y="31960"/>
                  <a:pt x="1916276" y="34246"/>
                  <a:pt x="1894082" y="36722"/>
                </a:cubicBezTo>
                <a:cubicBezTo>
                  <a:pt x="1859792" y="40437"/>
                  <a:pt x="1825026" y="44056"/>
                  <a:pt x="1791308" y="47485"/>
                </a:cubicBezTo>
                <a:cubicBezTo>
                  <a:pt x="1774925" y="49105"/>
                  <a:pt x="1758637" y="50819"/>
                  <a:pt x="1742254" y="52534"/>
                </a:cubicBezTo>
                <a:cubicBezTo>
                  <a:pt x="1005114" y="128734"/>
                  <a:pt x="607636" y="167977"/>
                  <a:pt x="437900" y="184645"/>
                </a:cubicBezTo>
                <a:cubicBezTo>
                  <a:pt x="394657" y="188932"/>
                  <a:pt x="365987" y="191694"/>
                  <a:pt x="349032" y="193504"/>
                </a:cubicBezTo>
                <a:cubicBezTo>
                  <a:pt x="335221" y="194932"/>
                  <a:pt x="321505" y="196361"/>
                  <a:pt x="307694" y="197790"/>
                </a:cubicBezTo>
                <a:cubicBezTo>
                  <a:pt x="280643" y="200552"/>
                  <a:pt x="252639" y="203505"/>
                  <a:pt x="225017" y="206172"/>
                </a:cubicBezTo>
                <a:cubicBezTo>
                  <a:pt x="210824" y="207601"/>
                  <a:pt x="197585" y="208839"/>
                  <a:pt x="185202" y="210077"/>
                </a:cubicBezTo>
                <a:cubicBezTo>
                  <a:pt x="74426" y="220840"/>
                  <a:pt x="42041" y="224460"/>
                  <a:pt x="32612" y="236176"/>
                </a:cubicBezTo>
                <a:cubicBezTo>
                  <a:pt x="27563" y="242462"/>
                  <a:pt x="31754" y="249892"/>
                  <a:pt x="52614" y="283896"/>
                </a:cubicBezTo>
                <a:lnTo>
                  <a:pt x="58139" y="292945"/>
                </a:lnTo>
                <a:cubicBezTo>
                  <a:pt x="70616" y="313328"/>
                  <a:pt x="82808" y="334093"/>
                  <a:pt x="94619" y="354286"/>
                </a:cubicBezTo>
                <a:cubicBezTo>
                  <a:pt x="100620" y="364573"/>
                  <a:pt x="106621" y="374764"/>
                  <a:pt x="112717" y="385051"/>
                </a:cubicBezTo>
                <a:lnTo>
                  <a:pt x="421327" y="905307"/>
                </a:lnTo>
                <a:cubicBezTo>
                  <a:pt x="421994" y="906355"/>
                  <a:pt x="422660" y="907974"/>
                  <a:pt x="423803" y="910450"/>
                </a:cubicBezTo>
                <a:cubicBezTo>
                  <a:pt x="427994" y="919975"/>
                  <a:pt x="437900" y="942359"/>
                  <a:pt x="458665" y="968267"/>
                </a:cubicBezTo>
                <a:cubicBezTo>
                  <a:pt x="478763" y="993318"/>
                  <a:pt x="488859" y="1005891"/>
                  <a:pt x="503813" y="1011701"/>
                </a:cubicBezTo>
                <a:cubicBezTo>
                  <a:pt x="526197" y="1020369"/>
                  <a:pt x="550295" y="1017797"/>
                  <a:pt x="623066" y="1008082"/>
                </a:cubicBezTo>
                <a:cubicBezTo>
                  <a:pt x="646498" y="1004938"/>
                  <a:pt x="675740" y="1001128"/>
                  <a:pt x="710411" y="997128"/>
                </a:cubicBezTo>
                <a:cubicBezTo>
                  <a:pt x="734318" y="994366"/>
                  <a:pt x="758702" y="991984"/>
                  <a:pt x="782229" y="989698"/>
                </a:cubicBezTo>
                <a:cubicBezTo>
                  <a:pt x="794135" y="988555"/>
                  <a:pt x="806042" y="987412"/>
                  <a:pt x="817853" y="986174"/>
                </a:cubicBezTo>
                <a:lnTo>
                  <a:pt x="1476602" y="919023"/>
                </a:lnTo>
                <a:cubicBezTo>
                  <a:pt x="1477554" y="918832"/>
                  <a:pt x="1478411" y="918832"/>
                  <a:pt x="1479269" y="918832"/>
                </a:cubicBezTo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6" name="任意多边形: 形状 305">
            <a:extLst>
              <a:ext uri="{FF2B5EF4-FFF2-40B4-BE49-F238E27FC236}">
                <a16:creationId xmlns:a16="http://schemas.microsoft.com/office/drawing/2014/main" id="{617E84D2-058A-8B19-BC0F-D4B068B3375F}"/>
              </a:ext>
            </a:extLst>
          </p:cNvPr>
          <p:cNvSpPr/>
          <p:nvPr/>
        </p:nvSpPr>
        <p:spPr>
          <a:xfrm>
            <a:off x="829514" y="3851949"/>
            <a:ext cx="3071603" cy="1964312"/>
          </a:xfrm>
          <a:custGeom>
            <a:avLst/>
            <a:gdLst>
              <a:gd name="connsiteX0" fmla="*/ 353502 w 1618622"/>
              <a:gd name="connsiteY0" fmla="*/ 78680 h 1035120"/>
              <a:gd name="connsiteX1" fmla="*/ 128807 w 1618622"/>
              <a:gd name="connsiteY1" fmla="*/ 113160 h 1035120"/>
              <a:gd name="connsiteX2" fmla="*/ 95089 w 1618622"/>
              <a:gd name="connsiteY2" fmla="*/ 270037 h 1035120"/>
              <a:gd name="connsiteX3" fmla="*/ 3173 w 1618622"/>
              <a:gd name="connsiteY3" fmla="*/ 356810 h 1035120"/>
              <a:gd name="connsiteX4" fmla="*/ 68228 w 1618622"/>
              <a:gd name="connsiteY4" fmla="*/ 405673 h 1035120"/>
              <a:gd name="connsiteX5" fmla="*/ 67943 w 1618622"/>
              <a:gd name="connsiteY5" fmla="*/ 558168 h 1035120"/>
              <a:gd name="connsiteX6" fmla="*/ 211675 w 1618622"/>
              <a:gd name="connsiteY6" fmla="*/ 587410 h 1035120"/>
              <a:gd name="connsiteX7" fmla="*/ 212151 w 1618622"/>
              <a:gd name="connsiteY7" fmla="*/ 589029 h 1035120"/>
              <a:gd name="connsiteX8" fmla="*/ 552860 w 1618622"/>
              <a:gd name="connsiteY8" fmla="*/ 669039 h 1035120"/>
              <a:gd name="connsiteX9" fmla="*/ 607248 w 1618622"/>
              <a:gd name="connsiteY9" fmla="*/ 723618 h 1035120"/>
              <a:gd name="connsiteX10" fmla="*/ 646205 w 1618622"/>
              <a:gd name="connsiteY10" fmla="*/ 830583 h 1035120"/>
              <a:gd name="connsiteX11" fmla="*/ 672780 w 1618622"/>
              <a:gd name="connsiteY11" fmla="*/ 998795 h 1035120"/>
              <a:gd name="connsiteX12" fmla="*/ 671351 w 1618622"/>
              <a:gd name="connsiteY12" fmla="*/ 1027084 h 1035120"/>
              <a:gd name="connsiteX13" fmla="*/ 671256 w 1618622"/>
              <a:gd name="connsiteY13" fmla="*/ 1028608 h 1035120"/>
              <a:gd name="connsiteX14" fmla="*/ 671447 w 1618622"/>
              <a:gd name="connsiteY14" fmla="*/ 1028608 h 1035120"/>
              <a:gd name="connsiteX15" fmla="*/ 687925 w 1618622"/>
              <a:gd name="connsiteY15" fmla="*/ 1029656 h 1035120"/>
              <a:gd name="connsiteX16" fmla="*/ 688020 w 1618622"/>
              <a:gd name="connsiteY16" fmla="*/ 1029656 h 1035120"/>
              <a:gd name="connsiteX17" fmla="*/ 688115 w 1618622"/>
              <a:gd name="connsiteY17" fmla="*/ 1028798 h 1035120"/>
              <a:gd name="connsiteX18" fmla="*/ 688211 w 1618622"/>
              <a:gd name="connsiteY18" fmla="*/ 1028322 h 1035120"/>
              <a:gd name="connsiteX19" fmla="*/ 689735 w 1618622"/>
              <a:gd name="connsiteY19" fmla="*/ 998604 h 1035120"/>
              <a:gd name="connsiteX20" fmla="*/ 725739 w 1618622"/>
              <a:gd name="connsiteY20" fmla="*/ 858015 h 1035120"/>
              <a:gd name="connsiteX21" fmla="*/ 839563 w 1618622"/>
              <a:gd name="connsiteY21" fmla="*/ 719712 h 1035120"/>
              <a:gd name="connsiteX22" fmla="*/ 1140648 w 1618622"/>
              <a:gd name="connsiteY22" fmla="*/ 677231 h 1035120"/>
              <a:gd name="connsiteX23" fmla="*/ 1140077 w 1618622"/>
              <a:gd name="connsiteY23" fmla="*/ 672373 h 1035120"/>
              <a:gd name="connsiteX24" fmla="*/ 1339149 w 1618622"/>
              <a:gd name="connsiteY24" fmla="*/ 509210 h 1035120"/>
              <a:gd name="connsiteX25" fmla="*/ 1611945 w 1618622"/>
              <a:gd name="connsiteY25" fmla="*/ 402149 h 1035120"/>
              <a:gd name="connsiteX26" fmla="*/ 1554414 w 1618622"/>
              <a:gd name="connsiteY26" fmla="*/ 226412 h 1035120"/>
              <a:gd name="connsiteX27" fmla="*/ 1342673 w 1618622"/>
              <a:gd name="connsiteY27" fmla="*/ 171263 h 1035120"/>
              <a:gd name="connsiteX28" fmla="*/ 1115693 w 1618622"/>
              <a:gd name="connsiteY28" fmla="*/ 53248 h 1035120"/>
              <a:gd name="connsiteX29" fmla="*/ 908524 w 1618622"/>
              <a:gd name="connsiteY29" fmla="*/ 142116 h 1035120"/>
              <a:gd name="connsiteX30" fmla="*/ 840325 w 1618622"/>
              <a:gd name="connsiteY30" fmla="*/ 75727 h 1035120"/>
              <a:gd name="connsiteX31" fmla="*/ 658016 w 1618622"/>
              <a:gd name="connsiteY31" fmla="*/ 4861 h 1035120"/>
              <a:gd name="connsiteX32" fmla="*/ 353502 w 1618622"/>
              <a:gd name="connsiteY32" fmla="*/ 78680 h 1035120"/>
              <a:gd name="connsiteX33" fmla="*/ 656492 w 1618622"/>
              <a:gd name="connsiteY33" fmla="*/ 17910 h 1035120"/>
              <a:gd name="connsiteX34" fmla="*/ 834324 w 1618622"/>
              <a:gd name="connsiteY34" fmla="*/ 89252 h 1035120"/>
              <a:gd name="connsiteX35" fmla="*/ 896046 w 1618622"/>
              <a:gd name="connsiteY35" fmla="*/ 152879 h 1035120"/>
              <a:gd name="connsiteX36" fmla="*/ 896141 w 1618622"/>
              <a:gd name="connsiteY36" fmla="*/ 152879 h 1035120"/>
              <a:gd name="connsiteX37" fmla="*/ 896618 w 1618622"/>
              <a:gd name="connsiteY37" fmla="*/ 153546 h 1035120"/>
              <a:gd name="connsiteX38" fmla="*/ 885092 w 1618622"/>
              <a:gd name="connsiteY38" fmla="*/ 166024 h 1035120"/>
              <a:gd name="connsiteX39" fmla="*/ 898808 w 1618622"/>
              <a:gd name="connsiteY39" fmla="*/ 173549 h 1035120"/>
              <a:gd name="connsiteX40" fmla="*/ 1107215 w 1618622"/>
              <a:gd name="connsiteY40" fmla="*/ 67345 h 1035120"/>
              <a:gd name="connsiteX41" fmla="*/ 1325624 w 1618622"/>
              <a:gd name="connsiteY41" fmla="*/ 173739 h 1035120"/>
              <a:gd name="connsiteX42" fmla="*/ 1313241 w 1618622"/>
              <a:gd name="connsiteY42" fmla="*/ 175930 h 1035120"/>
              <a:gd name="connsiteX43" fmla="*/ 1316289 w 1618622"/>
              <a:gd name="connsiteY43" fmla="*/ 188789 h 1035120"/>
              <a:gd name="connsiteX44" fmla="*/ 1545080 w 1618622"/>
              <a:gd name="connsiteY44" fmla="*/ 238795 h 1035120"/>
              <a:gd name="connsiteX45" fmla="*/ 1591085 w 1618622"/>
              <a:gd name="connsiteY45" fmla="*/ 409197 h 1035120"/>
              <a:gd name="connsiteX46" fmla="*/ 1280570 w 1618622"/>
              <a:gd name="connsiteY46" fmla="*/ 494732 h 1035120"/>
              <a:gd name="connsiteX47" fmla="*/ 1279142 w 1618622"/>
              <a:gd name="connsiteY47" fmla="*/ 507686 h 1035120"/>
              <a:gd name="connsiteX48" fmla="*/ 1319432 w 1618622"/>
              <a:gd name="connsiteY48" fmla="*/ 509210 h 1035120"/>
              <a:gd name="connsiteX49" fmla="*/ 1097976 w 1618622"/>
              <a:gd name="connsiteY49" fmla="*/ 651132 h 1035120"/>
              <a:gd name="connsiteX50" fmla="*/ 1092166 w 1618622"/>
              <a:gd name="connsiteY50" fmla="*/ 663324 h 1035120"/>
              <a:gd name="connsiteX51" fmla="*/ 1125694 w 1618622"/>
              <a:gd name="connsiteY51" fmla="*/ 670944 h 1035120"/>
              <a:gd name="connsiteX52" fmla="*/ 1124646 w 1618622"/>
              <a:gd name="connsiteY52" fmla="*/ 672659 h 1035120"/>
              <a:gd name="connsiteX53" fmla="*/ 841658 w 1618622"/>
              <a:gd name="connsiteY53" fmla="*/ 706377 h 1035120"/>
              <a:gd name="connsiteX54" fmla="*/ 834038 w 1618622"/>
              <a:gd name="connsiteY54" fmla="*/ 707139 h 1035120"/>
              <a:gd name="connsiteX55" fmla="*/ 716500 w 1618622"/>
              <a:gd name="connsiteY55" fmla="*/ 837441 h 1035120"/>
              <a:gd name="connsiteX56" fmla="*/ 684496 w 1618622"/>
              <a:gd name="connsiteY56" fmla="*/ 928595 h 1035120"/>
              <a:gd name="connsiteX57" fmla="*/ 658683 w 1618622"/>
              <a:gd name="connsiteY57" fmla="*/ 812867 h 1035120"/>
              <a:gd name="connsiteX58" fmla="*/ 616202 w 1618622"/>
              <a:gd name="connsiteY58" fmla="*/ 707139 h 1035120"/>
              <a:gd name="connsiteX59" fmla="*/ 556385 w 1618622"/>
              <a:gd name="connsiteY59" fmla="*/ 656180 h 1035120"/>
              <a:gd name="connsiteX60" fmla="*/ 555718 w 1618622"/>
              <a:gd name="connsiteY60" fmla="*/ 656085 h 1035120"/>
              <a:gd name="connsiteX61" fmla="*/ 551908 w 1618622"/>
              <a:gd name="connsiteY61" fmla="*/ 655895 h 1035120"/>
              <a:gd name="connsiteX62" fmla="*/ 228153 w 1618622"/>
              <a:gd name="connsiteY62" fmla="*/ 585124 h 1035120"/>
              <a:gd name="connsiteX63" fmla="*/ 289780 w 1618622"/>
              <a:gd name="connsiteY63" fmla="*/ 571694 h 1035120"/>
              <a:gd name="connsiteX64" fmla="*/ 282541 w 1618622"/>
              <a:gd name="connsiteY64" fmla="*/ 559978 h 1035120"/>
              <a:gd name="connsiteX65" fmla="*/ 80611 w 1618622"/>
              <a:gd name="connsiteY65" fmla="*/ 549691 h 1035120"/>
              <a:gd name="connsiteX66" fmla="*/ 83564 w 1618622"/>
              <a:gd name="connsiteY66" fmla="*/ 410626 h 1035120"/>
              <a:gd name="connsiteX67" fmla="*/ 84326 w 1618622"/>
              <a:gd name="connsiteY67" fmla="*/ 409197 h 1035120"/>
              <a:gd name="connsiteX68" fmla="*/ 157382 w 1618622"/>
              <a:gd name="connsiteY68" fmla="*/ 410816 h 1035120"/>
              <a:gd name="connsiteX69" fmla="*/ 154334 w 1618622"/>
              <a:gd name="connsiteY69" fmla="*/ 397958 h 1035120"/>
              <a:gd name="connsiteX70" fmla="*/ 21937 w 1618622"/>
              <a:gd name="connsiteY70" fmla="*/ 358905 h 1035120"/>
              <a:gd name="connsiteX71" fmla="*/ 101566 w 1618622"/>
              <a:gd name="connsiteY71" fmla="*/ 282039 h 1035120"/>
              <a:gd name="connsiteX72" fmla="*/ 130046 w 1618622"/>
              <a:gd name="connsiteY72" fmla="*/ 315566 h 1035120"/>
              <a:gd name="connsiteX73" fmla="*/ 142904 w 1618622"/>
              <a:gd name="connsiteY73" fmla="*/ 307184 h 1035120"/>
              <a:gd name="connsiteX74" fmla="*/ 116330 w 1618622"/>
              <a:gd name="connsiteY74" fmla="*/ 276038 h 1035120"/>
              <a:gd name="connsiteX75" fmla="*/ 111662 w 1618622"/>
              <a:gd name="connsiteY75" fmla="*/ 267751 h 1035120"/>
              <a:gd name="connsiteX76" fmla="*/ 135475 w 1618622"/>
              <a:gd name="connsiteY76" fmla="*/ 127829 h 1035120"/>
              <a:gd name="connsiteX77" fmla="*/ 343215 w 1618622"/>
              <a:gd name="connsiteY77" fmla="*/ 88967 h 1035120"/>
              <a:gd name="connsiteX78" fmla="*/ 329213 w 1618622"/>
              <a:gd name="connsiteY78" fmla="*/ 106588 h 1035120"/>
              <a:gd name="connsiteX79" fmla="*/ 342929 w 1618622"/>
              <a:gd name="connsiteY79" fmla="*/ 114113 h 1035120"/>
              <a:gd name="connsiteX80" fmla="*/ 656492 w 1618622"/>
              <a:gd name="connsiteY80" fmla="*/ 17910 h 1035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618622" h="1035120">
                <a:moveTo>
                  <a:pt x="353502" y="78680"/>
                </a:moveTo>
                <a:cubicBezTo>
                  <a:pt x="275492" y="39818"/>
                  <a:pt x="186053" y="57629"/>
                  <a:pt x="128807" y="113160"/>
                </a:cubicBezTo>
                <a:cubicBezTo>
                  <a:pt x="82516" y="158023"/>
                  <a:pt x="70133" y="218411"/>
                  <a:pt x="95089" y="270037"/>
                </a:cubicBezTo>
                <a:cubicBezTo>
                  <a:pt x="43463" y="281276"/>
                  <a:pt x="-14258" y="309089"/>
                  <a:pt x="3173" y="356810"/>
                </a:cubicBezTo>
                <a:cubicBezTo>
                  <a:pt x="12412" y="382337"/>
                  <a:pt x="37939" y="397672"/>
                  <a:pt x="68228" y="405673"/>
                </a:cubicBezTo>
                <a:cubicBezTo>
                  <a:pt x="34986" y="452726"/>
                  <a:pt x="15365" y="514734"/>
                  <a:pt x="67943" y="558168"/>
                </a:cubicBezTo>
                <a:cubicBezTo>
                  <a:pt x="104709" y="588553"/>
                  <a:pt x="159287" y="593125"/>
                  <a:pt x="211675" y="587410"/>
                </a:cubicBezTo>
                <a:cubicBezTo>
                  <a:pt x="211770" y="587886"/>
                  <a:pt x="211961" y="588458"/>
                  <a:pt x="212151" y="589029"/>
                </a:cubicBezTo>
                <a:cubicBezTo>
                  <a:pt x="262634" y="693709"/>
                  <a:pt x="437227" y="681136"/>
                  <a:pt x="552860" y="669039"/>
                </a:cubicBezTo>
                <a:cubicBezTo>
                  <a:pt x="581721" y="675611"/>
                  <a:pt x="596675" y="704282"/>
                  <a:pt x="607248" y="723618"/>
                </a:cubicBezTo>
                <a:cubicBezTo>
                  <a:pt x="625822" y="757622"/>
                  <a:pt x="636680" y="794579"/>
                  <a:pt x="646205" y="830583"/>
                </a:cubicBezTo>
                <a:cubicBezTo>
                  <a:pt x="660398" y="884495"/>
                  <a:pt x="673256" y="942597"/>
                  <a:pt x="672780" y="998795"/>
                </a:cubicBezTo>
                <a:cubicBezTo>
                  <a:pt x="672018" y="1008129"/>
                  <a:pt x="671447" y="1017845"/>
                  <a:pt x="671351" y="1027084"/>
                </a:cubicBezTo>
                <a:cubicBezTo>
                  <a:pt x="671351" y="1027465"/>
                  <a:pt x="671256" y="1028608"/>
                  <a:pt x="671256" y="1028608"/>
                </a:cubicBezTo>
                <a:cubicBezTo>
                  <a:pt x="671351" y="1028608"/>
                  <a:pt x="671351" y="1028608"/>
                  <a:pt x="671447" y="1028608"/>
                </a:cubicBezTo>
                <a:cubicBezTo>
                  <a:pt x="672209" y="1036609"/>
                  <a:pt x="686210" y="1037561"/>
                  <a:pt x="687925" y="1029656"/>
                </a:cubicBezTo>
                <a:cubicBezTo>
                  <a:pt x="687925" y="1029656"/>
                  <a:pt x="688020" y="1029656"/>
                  <a:pt x="688020" y="1029656"/>
                </a:cubicBezTo>
                <a:cubicBezTo>
                  <a:pt x="688020" y="1029656"/>
                  <a:pt x="688020" y="1028989"/>
                  <a:pt x="688115" y="1028798"/>
                </a:cubicBezTo>
                <a:cubicBezTo>
                  <a:pt x="688115" y="1028703"/>
                  <a:pt x="688211" y="1028418"/>
                  <a:pt x="688211" y="1028322"/>
                </a:cubicBezTo>
                <a:cubicBezTo>
                  <a:pt x="689163" y="1018511"/>
                  <a:pt x="689639" y="1008510"/>
                  <a:pt x="689735" y="998604"/>
                </a:cubicBezTo>
                <a:cubicBezTo>
                  <a:pt x="694211" y="951455"/>
                  <a:pt x="707642" y="903164"/>
                  <a:pt x="725739" y="858015"/>
                </a:cubicBezTo>
                <a:cubicBezTo>
                  <a:pt x="744980" y="809819"/>
                  <a:pt x="775555" y="742668"/>
                  <a:pt x="839563" y="719712"/>
                </a:cubicBezTo>
                <a:cubicBezTo>
                  <a:pt x="931955" y="746954"/>
                  <a:pt x="1104739" y="776672"/>
                  <a:pt x="1140648" y="677231"/>
                </a:cubicBezTo>
                <a:cubicBezTo>
                  <a:pt x="1141315" y="675421"/>
                  <a:pt x="1140934" y="673802"/>
                  <a:pt x="1140077" y="672373"/>
                </a:cubicBezTo>
                <a:cubicBezTo>
                  <a:pt x="1257425" y="680564"/>
                  <a:pt x="1405348" y="601031"/>
                  <a:pt x="1339149" y="509210"/>
                </a:cubicBezTo>
                <a:cubicBezTo>
                  <a:pt x="1447448" y="508448"/>
                  <a:pt x="1579465" y="486635"/>
                  <a:pt x="1611945" y="402149"/>
                </a:cubicBezTo>
                <a:cubicBezTo>
                  <a:pt x="1633853" y="344999"/>
                  <a:pt x="1598515" y="272132"/>
                  <a:pt x="1554414" y="226412"/>
                </a:cubicBezTo>
                <a:cubicBezTo>
                  <a:pt x="1503170" y="173263"/>
                  <a:pt x="1421826" y="161547"/>
                  <a:pt x="1342673" y="171263"/>
                </a:cubicBezTo>
                <a:cubicBezTo>
                  <a:pt x="1302859" y="96110"/>
                  <a:pt x="1223992" y="45247"/>
                  <a:pt x="1115693" y="53248"/>
                </a:cubicBezTo>
                <a:cubicBezTo>
                  <a:pt x="1036730" y="59058"/>
                  <a:pt x="960245" y="94777"/>
                  <a:pt x="908524" y="142116"/>
                </a:cubicBezTo>
                <a:cubicBezTo>
                  <a:pt x="893474" y="116875"/>
                  <a:pt x="866233" y="93824"/>
                  <a:pt x="840325" y="75727"/>
                </a:cubicBezTo>
                <a:cubicBezTo>
                  <a:pt x="788033" y="39246"/>
                  <a:pt x="727073" y="14957"/>
                  <a:pt x="658016" y="4861"/>
                </a:cubicBezTo>
                <a:cubicBezTo>
                  <a:pt x="549717" y="-10951"/>
                  <a:pt x="423892" y="11338"/>
                  <a:pt x="353502" y="78680"/>
                </a:cubicBezTo>
                <a:moveTo>
                  <a:pt x="656492" y="17910"/>
                </a:moveTo>
                <a:cubicBezTo>
                  <a:pt x="723739" y="26768"/>
                  <a:pt x="784889" y="53343"/>
                  <a:pt x="834324" y="89252"/>
                </a:cubicBezTo>
                <a:cubicBezTo>
                  <a:pt x="858327" y="106683"/>
                  <a:pt x="883568" y="128876"/>
                  <a:pt x="896046" y="152879"/>
                </a:cubicBezTo>
                <a:cubicBezTo>
                  <a:pt x="896046" y="152879"/>
                  <a:pt x="896141" y="152879"/>
                  <a:pt x="896141" y="152879"/>
                </a:cubicBezTo>
                <a:cubicBezTo>
                  <a:pt x="896332" y="153070"/>
                  <a:pt x="896427" y="153356"/>
                  <a:pt x="896618" y="153546"/>
                </a:cubicBezTo>
                <a:cubicBezTo>
                  <a:pt x="892617" y="157642"/>
                  <a:pt x="888712" y="161833"/>
                  <a:pt x="885092" y="166024"/>
                </a:cubicBezTo>
                <a:cubicBezTo>
                  <a:pt x="879092" y="172977"/>
                  <a:pt x="892903" y="180502"/>
                  <a:pt x="898808" y="173549"/>
                </a:cubicBezTo>
                <a:cubicBezTo>
                  <a:pt x="945767" y="118685"/>
                  <a:pt x="1023205" y="78203"/>
                  <a:pt x="1107215" y="67345"/>
                </a:cubicBezTo>
                <a:cubicBezTo>
                  <a:pt x="1210085" y="54010"/>
                  <a:pt x="1287047" y="103921"/>
                  <a:pt x="1325624" y="173739"/>
                </a:cubicBezTo>
                <a:cubicBezTo>
                  <a:pt x="1321528" y="174406"/>
                  <a:pt x="1317337" y="175073"/>
                  <a:pt x="1313241" y="175930"/>
                </a:cubicBezTo>
                <a:cubicBezTo>
                  <a:pt x="1302764" y="177930"/>
                  <a:pt x="1305716" y="190694"/>
                  <a:pt x="1316289" y="188789"/>
                </a:cubicBezTo>
                <a:cubicBezTo>
                  <a:pt x="1403062" y="172501"/>
                  <a:pt x="1488977" y="180597"/>
                  <a:pt x="1545080" y="238795"/>
                </a:cubicBezTo>
                <a:cubicBezTo>
                  <a:pt x="1587847" y="283086"/>
                  <a:pt x="1617565" y="355667"/>
                  <a:pt x="1591085" y="409197"/>
                </a:cubicBezTo>
                <a:cubicBezTo>
                  <a:pt x="1549080" y="494446"/>
                  <a:pt x="1378583" y="500923"/>
                  <a:pt x="1280570" y="494732"/>
                </a:cubicBezTo>
                <a:cubicBezTo>
                  <a:pt x="1269807" y="494065"/>
                  <a:pt x="1268378" y="507019"/>
                  <a:pt x="1279142" y="507686"/>
                </a:cubicBezTo>
                <a:cubicBezTo>
                  <a:pt x="1291810" y="508448"/>
                  <a:pt x="1305335" y="509019"/>
                  <a:pt x="1319432" y="509210"/>
                </a:cubicBezTo>
                <a:cubicBezTo>
                  <a:pt x="1403252" y="606936"/>
                  <a:pt x="1202180" y="686089"/>
                  <a:pt x="1097976" y="651132"/>
                </a:cubicBezTo>
                <a:cubicBezTo>
                  <a:pt x="1087975" y="647798"/>
                  <a:pt x="1082260" y="659991"/>
                  <a:pt x="1092166" y="663324"/>
                </a:cubicBezTo>
                <a:cubicBezTo>
                  <a:pt x="1102739" y="666848"/>
                  <a:pt x="1114073" y="669420"/>
                  <a:pt x="1125694" y="670944"/>
                </a:cubicBezTo>
                <a:cubicBezTo>
                  <a:pt x="1125313" y="671420"/>
                  <a:pt x="1124932" y="671992"/>
                  <a:pt x="1124646" y="672659"/>
                </a:cubicBezTo>
                <a:cubicBezTo>
                  <a:pt x="1091309" y="764956"/>
                  <a:pt x="924335" y="731237"/>
                  <a:pt x="841658" y="706377"/>
                </a:cubicBezTo>
                <a:cubicBezTo>
                  <a:pt x="838610" y="705425"/>
                  <a:pt x="835943" y="705996"/>
                  <a:pt x="834038" y="707139"/>
                </a:cubicBezTo>
                <a:cubicBezTo>
                  <a:pt x="770030" y="728952"/>
                  <a:pt x="738122" y="789911"/>
                  <a:pt x="716500" y="837441"/>
                </a:cubicBezTo>
                <a:cubicBezTo>
                  <a:pt x="703165" y="866683"/>
                  <a:pt x="692306" y="897449"/>
                  <a:pt x="684496" y="928595"/>
                </a:cubicBezTo>
                <a:cubicBezTo>
                  <a:pt x="678781" y="889257"/>
                  <a:pt x="669065" y="850205"/>
                  <a:pt x="658683" y="812867"/>
                </a:cubicBezTo>
                <a:cubicBezTo>
                  <a:pt x="648682" y="776862"/>
                  <a:pt x="636014" y="740667"/>
                  <a:pt x="616202" y="707139"/>
                </a:cubicBezTo>
                <a:cubicBezTo>
                  <a:pt x="604486" y="687232"/>
                  <a:pt x="586198" y="661705"/>
                  <a:pt x="556385" y="656180"/>
                </a:cubicBezTo>
                <a:cubicBezTo>
                  <a:pt x="556194" y="656085"/>
                  <a:pt x="555908" y="656085"/>
                  <a:pt x="555718" y="656085"/>
                </a:cubicBezTo>
                <a:cubicBezTo>
                  <a:pt x="554575" y="655800"/>
                  <a:pt x="553337" y="655704"/>
                  <a:pt x="551908" y="655895"/>
                </a:cubicBezTo>
                <a:cubicBezTo>
                  <a:pt x="444561" y="667134"/>
                  <a:pt x="277112" y="681993"/>
                  <a:pt x="228153" y="585124"/>
                </a:cubicBezTo>
                <a:cubicBezTo>
                  <a:pt x="249965" y="581790"/>
                  <a:pt x="271016" y="577028"/>
                  <a:pt x="289780" y="571694"/>
                </a:cubicBezTo>
                <a:cubicBezTo>
                  <a:pt x="299972" y="568836"/>
                  <a:pt x="292637" y="557120"/>
                  <a:pt x="282541" y="559978"/>
                </a:cubicBezTo>
                <a:cubicBezTo>
                  <a:pt x="219771" y="577599"/>
                  <a:pt x="133951" y="589791"/>
                  <a:pt x="80611" y="549691"/>
                </a:cubicBezTo>
                <a:cubicBezTo>
                  <a:pt x="30605" y="512162"/>
                  <a:pt x="54227" y="451107"/>
                  <a:pt x="83564" y="410626"/>
                </a:cubicBezTo>
                <a:cubicBezTo>
                  <a:pt x="83945" y="410150"/>
                  <a:pt x="84135" y="409673"/>
                  <a:pt x="84326" y="409197"/>
                </a:cubicBezTo>
                <a:cubicBezTo>
                  <a:pt x="108805" y="413483"/>
                  <a:pt x="134999" y="413579"/>
                  <a:pt x="157382" y="410816"/>
                </a:cubicBezTo>
                <a:cubicBezTo>
                  <a:pt x="168050" y="409483"/>
                  <a:pt x="165002" y="396719"/>
                  <a:pt x="154334" y="397958"/>
                </a:cubicBezTo>
                <a:cubicBezTo>
                  <a:pt x="105852" y="403958"/>
                  <a:pt x="45845" y="396719"/>
                  <a:pt x="21937" y="358905"/>
                </a:cubicBezTo>
                <a:cubicBezTo>
                  <a:pt x="-4447" y="317186"/>
                  <a:pt x="57846" y="291278"/>
                  <a:pt x="101566" y="282039"/>
                </a:cubicBezTo>
                <a:cubicBezTo>
                  <a:pt x="108900" y="293945"/>
                  <a:pt x="118330" y="305184"/>
                  <a:pt x="130046" y="315566"/>
                </a:cubicBezTo>
                <a:cubicBezTo>
                  <a:pt x="137189" y="321853"/>
                  <a:pt x="150048" y="313471"/>
                  <a:pt x="142904" y="307184"/>
                </a:cubicBezTo>
                <a:cubicBezTo>
                  <a:pt x="131951" y="297469"/>
                  <a:pt x="123092" y="286991"/>
                  <a:pt x="116330" y="276038"/>
                </a:cubicBezTo>
                <a:cubicBezTo>
                  <a:pt x="117568" y="272799"/>
                  <a:pt x="115758" y="268989"/>
                  <a:pt x="111662" y="267751"/>
                </a:cubicBezTo>
                <a:cubicBezTo>
                  <a:pt x="88326" y="222412"/>
                  <a:pt x="98423" y="170310"/>
                  <a:pt x="135475" y="127829"/>
                </a:cubicBezTo>
                <a:cubicBezTo>
                  <a:pt x="183767" y="72298"/>
                  <a:pt x="270158" y="53343"/>
                  <a:pt x="343215" y="88967"/>
                </a:cubicBezTo>
                <a:cubicBezTo>
                  <a:pt x="338167" y="94586"/>
                  <a:pt x="333500" y="100397"/>
                  <a:pt x="329213" y="106588"/>
                </a:cubicBezTo>
                <a:cubicBezTo>
                  <a:pt x="324070" y="113922"/>
                  <a:pt x="337786" y="121447"/>
                  <a:pt x="342929" y="114113"/>
                </a:cubicBezTo>
                <a:cubicBezTo>
                  <a:pt x="403413" y="27626"/>
                  <a:pt x="538954" y="2384"/>
                  <a:pt x="656492" y="17910"/>
                </a:cubicBezTo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2" name="任意多边形: 形状 311">
            <a:extLst>
              <a:ext uri="{FF2B5EF4-FFF2-40B4-BE49-F238E27FC236}">
                <a16:creationId xmlns:a16="http://schemas.microsoft.com/office/drawing/2014/main" id="{679C49C9-B8BC-BC19-C30C-7E4E0723B3B4}"/>
              </a:ext>
            </a:extLst>
          </p:cNvPr>
          <p:cNvSpPr/>
          <p:nvPr/>
        </p:nvSpPr>
        <p:spPr>
          <a:xfrm>
            <a:off x="5144833" y="1257865"/>
            <a:ext cx="2406485" cy="1567653"/>
          </a:xfrm>
          <a:custGeom>
            <a:avLst/>
            <a:gdLst>
              <a:gd name="connsiteX0" fmla="*/ 1488422 w 1587186"/>
              <a:gd name="connsiteY0" fmla="*/ 54578 h 1033938"/>
              <a:gd name="connsiteX1" fmla="*/ 1397743 w 1587186"/>
              <a:gd name="connsiteY1" fmla="*/ 26670 h 1033938"/>
              <a:gd name="connsiteX2" fmla="*/ 1387647 w 1587186"/>
              <a:gd name="connsiteY2" fmla="*/ 24384 h 1033938"/>
              <a:gd name="connsiteX3" fmla="*/ 1011409 w 1587186"/>
              <a:gd name="connsiteY3" fmla="*/ 0 h 1033938"/>
              <a:gd name="connsiteX4" fmla="*/ 539351 w 1587186"/>
              <a:gd name="connsiteY4" fmla="*/ 61341 h 1033938"/>
              <a:gd name="connsiteX5" fmla="*/ 494964 w 1587186"/>
              <a:gd name="connsiteY5" fmla="*/ 78867 h 1033938"/>
              <a:gd name="connsiteX6" fmla="*/ 302559 w 1587186"/>
              <a:gd name="connsiteY6" fmla="*/ 122873 h 1033938"/>
              <a:gd name="connsiteX7" fmla="*/ 56814 w 1587186"/>
              <a:gd name="connsiteY7" fmla="*/ 326993 h 1033938"/>
              <a:gd name="connsiteX8" fmla="*/ 42336 w 1587186"/>
              <a:gd name="connsiteY8" fmla="*/ 812768 h 1033938"/>
              <a:gd name="connsiteX9" fmla="*/ 205214 w 1587186"/>
              <a:gd name="connsiteY9" fmla="*/ 887349 h 1033938"/>
              <a:gd name="connsiteX10" fmla="*/ 334944 w 1587186"/>
              <a:gd name="connsiteY10" fmla="*/ 870776 h 1033938"/>
              <a:gd name="connsiteX11" fmla="*/ 344564 w 1587186"/>
              <a:gd name="connsiteY11" fmla="*/ 868775 h 1033938"/>
              <a:gd name="connsiteX12" fmla="*/ 371425 w 1587186"/>
              <a:gd name="connsiteY12" fmla="*/ 863441 h 1033938"/>
              <a:gd name="connsiteX13" fmla="*/ 392951 w 1587186"/>
              <a:gd name="connsiteY13" fmla="*/ 859060 h 1033938"/>
              <a:gd name="connsiteX14" fmla="*/ 394951 w 1587186"/>
              <a:gd name="connsiteY14" fmla="*/ 994886 h 1033938"/>
              <a:gd name="connsiteX15" fmla="*/ 437433 w 1587186"/>
              <a:gd name="connsiteY15" fmla="*/ 1032224 h 1033938"/>
              <a:gd name="connsiteX16" fmla="*/ 453435 w 1587186"/>
              <a:gd name="connsiteY16" fmla="*/ 1033939 h 1033938"/>
              <a:gd name="connsiteX17" fmla="*/ 497822 w 1587186"/>
              <a:gd name="connsiteY17" fmla="*/ 1018032 h 1033938"/>
              <a:gd name="connsiteX18" fmla="*/ 652984 w 1587186"/>
              <a:gd name="connsiteY18" fmla="*/ 912781 h 1033938"/>
              <a:gd name="connsiteX19" fmla="*/ 664223 w 1587186"/>
              <a:gd name="connsiteY19" fmla="*/ 916591 h 1033938"/>
              <a:gd name="connsiteX20" fmla="*/ 678987 w 1587186"/>
              <a:gd name="connsiteY20" fmla="*/ 918210 h 1033938"/>
              <a:gd name="connsiteX21" fmla="*/ 720040 w 1587186"/>
              <a:gd name="connsiteY21" fmla="*/ 903256 h 1033938"/>
              <a:gd name="connsiteX22" fmla="*/ 787763 w 1587186"/>
              <a:gd name="connsiteY22" fmla="*/ 851440 h 1033938"/>
              <a:gd name="connsiteX23" fmla="*/ 938829 w 1587186"/>
              <a:gd name="connsiteY23" fmla="*/ 813530 h 1033938"/>
              <a:gd name="connsiteX24" fmla="*/ 954069 w 1587186"/>
              <a:gd name="connsiteY24" fmla="*/ 810863 h 1033938"/>
              <a:gd name="connsiteX25" fmla="*/ 1288397 w 1587186"/>
              <a:gd name="connsiteY25" fmla="*/ 671322 h 1033938"/>
              <a:gd name="connsiteX26" fmla="*/ 1528331 w 1587186"/>
              <a:gd name="connsiteY26" fmla="*/ 472154 h 1033938"/>
              <a:gd name="connsiteX27" fmla="*/ 1488422 w 1587186"/>
              <a:gd name="connsiteY27" fmla="*/ 54578 h 1033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87186" h="1033938">
                <a:moveTo>
                  <a:pt x="1488422" y="54578"/>
                </a:moveTo>
                <a:cubicBezTo>
                  <a:pt x="1476992" y="46958"/>
                  <a:pt x="1455275" y="35909"/>
                  <a:pt x="1397743" y="26670"/>
                </a:cubicBezTo>
                <a:cubicBezTo>
                  <a:pt x="1394410" y="25622"/>
                  <a:pt x="1391076" y="24955"/>
                  <a:pt x="1387647" y="24384"/>
                </a:cubicBezTo>
                <a:cubicBezTo>
                  <a:pt x="1385933" y="24194"/>
                  <a:pt x="1215816" y="0"/>
                  <a:pt x="1011409" y="0"/>
                </a:cubicBezTo>
                <a:cubicBezTo>
                  <a:pt x="819862" y="0"/>
                  <a:pt x="660985" y="20669"/>
                  <a:pt x="539351" y="61341"/>
                </a:cubicBezTo>
                <a:cubicBezTo>
                  <a:pt x="523920" y="66484"/>
                  <a:pt x="509156" y="72390"/>
                  <a:pt x="494964" y="78867"/>
                </a:cubicBezTo>
                <a:cubicBezTo>
                  <a:pt x="423622" y="89535"/>
                  <a:pt x="359328" y="104203"/>
                  <a:pt x="302559" y="122873"/>
                </a:cubicBezTo>
                <a:cubicBezTo>
                  <a:pt x="190450" y="159734"/>
                  <a:pt x="107773" y="228410"/>
                  <a:pt x="56814" y="326993"/>
                </a:cubicBezTo>
                <a:cubicBezTo>
                  <a:pt x="-38531" y="511302"/>
                  <a:pt x="7284" y="745998"/>
                  <a:pt x="42336" y="812768"/>
                </a:cubicBezTo>
                <a:cubicBezTo>
                  <a:pt x="57005" y="840581"/>
                  <a:pt x="97676" y="887349"/>
                  <a:pt x="205214" y="887349"/>
                </a:cubicBezTo>
                <a:cubicBezTo>
                  <a:pt x="257506" y="887349"/>
                  <a:pt x="307703" y="876586"/>
                  <a:pt x="334944" y="870776"/>
                </a:cubicBezTo>
                <a:cubicBezTo>
                  <a:pt x="339135" y="869918"/>
                  <a:pt x="342469" y="869156"/>
                  <a:pt x="344564" y="868775"/>
                </a:cubicBezTo>
                <a:cubicBezTo>
                  <a:pt x="352375" y="867442"/>
                  <a:pt x="361614" y="865442"/>
                  <a:pt x="371425" y="863441"/>
                </a:cubicBezTo>
                <a:cubicBezTo>
                  <a:pt x="377616" y="862108"/>
                  <a:pt x="385141" y="860584"/>
                  <a:pt x="392951" y="859060"/>
                </a:cubicBezTo>
                <a:cubicBezTo>
                  <a:pt x="386189" y="906494"/>
                  <a:pt x="387998" y="963930"/>
                  <a:pt x="394951" y="994886"/>
                </a:cubicBezTo>
                <a:cubicBezTo>
                  <a:pt x="398857" y="1012698"/>
                  <a:pt x="415525" y="1027367"/>
                  <a:pt x="437433" y="1032224"/>
                </a:cubicBezTo>
                <a:cubicBezTo>
                  <a:pt x="442672" y="1033367"/>
                  <a:pt x="448006" y="1033939"/>
                  <a:pt x="453435" y="1033939"/>
                </a:cubicBezTo>
                <a:cubicBezTo>
                  <a:pt x="470390" y="1033939"/>
                  <a:pt x="486677" y="1028129"/>
                  <a:pt x="497822" y="1018032"/>
                </a:cubicBezTo>
                <a:cubicBezTo>
                  <a:pt x="498869" y="1017080"/>
                  <a:pt x="558210" y="964883"/>
                  <a:pt x="652984" y="912781"/>
                </a:cubicBezTo>
                <a:cubicBezTo>
                  <a:pt x="656508" y="914305"/>
                  <a:pt x="660223" y="915638"/>
                  <a:pt x="664223" y="916591"/>
                </a:cubicBezTo>
                <a:cubicBezTo>
                  <a:pt x="669081" y="917734"/>
                  <a:pt x="674034" y="918210"/>
                  <a:pt x="678987" y="918210"/>
                </a:cubicBezTo>
                <a:cubicBezTo>
                  <a:pt x="694703" y="918210"/>
                  <a:pt x="709753" y="912686"/>
                  <a:pt x="720040" y="903256"/>
                </a:cubicBezTo>
                <a:cubicBezTo>
                  <a:pt x="720707" y="902684"/>
                  <a:pt x="745376" y="880586"/>
                  <a:pt x="787763" y="851440"/>
                </a:cubicBezTo>
                <a:cubicBezTo>
                  <a:pt x="834626" y="834581"/>
                  <a:pt x="885394" y="820864"/>
                  <a:pt x="938829" y="813530"/>
                </a:cubicBezTo>
                <a:cubicBezTo>
                  <a:pt x="943592" y="812864"/>
                  <a:pt x="948640" y="812006"/>
                  <a:pt x="954069" y="810863"/>
                </a:cubicBezTo>
                <a:cubicBezTo>
                  <a:pt x="1102659" y="786003"/>
                  <a:pt x="1213244" y="739902"/>
                  <a:pt x="1288397" y="671322"/>
                </a:cubicBezTo>
                <a:cubicBezTo>
                  <a:pt x="1407078" y="629126"/>
                  <a:pt x="1486231" y="563404"/>
                  <a:pt x="1528331" y="472154"/>
                </a:cubicBezTo>
                <a:cubicBezTo>
                  <a:pt x="1642346" y="225552"/>
                  <a:pt x="1569479" y="108966"/>
                  <a:pt x="1488422" y="54578"/>
                </a:cubicBezTo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6" name="任意多边形: 形状 32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920EBD8-0091-0840-654A-4518B3CA7F26}"/>
              </a:ext>
            </a:extLst>
          </p:cNvPr>
          <p:cNvSpPr/>
          <p:nvPr/>
        </p:nvSpPr>
        <p:spPr>
          <a:xfrm>
            <a:off x="4776463" y="3728505"/>
            <a:ext cx="2774855" cy="1634042"/>
          </a:xfrm>
          <a:custGeom>
            <a:avLst/>
            <a:gdLst>
              <a:gd name="connsiteX0" fmla="*/ 1829214 w 1830143"/>
              <a:gd name="connsiteY0" fmla="*/ 432183 h 1077725"/>
              <a:gd name="connsiteX1" fmla="*/ 1739393 w 1830143"/>
              <a:gd name="connsiteY1" fmla="*/ 253875 h 1077725"/>
              <a:gd name="connsiteX2" fmla="*/ 1494315 w 1830143"/>
              <a:gd name="connsiteY2" fmla="*/ 90235 h 1077725"/>
              <a:gd name="connsiteX3" fmla="*/ 1119125 w 1830143"/>
              <a:gd name="connsiteY3" fmla="*/ 12797 h 1077725"/>
              <a:gd name="connsiteX4" fmla="*/ 957010 w 1830143"/>
              <a:gd name="connsiteY4" fmla="*/ 26799 h 1077725"/>
              <a:gd name="connsiteX5" fmla="*/ 718599 w 1830143"/>
              <a:gd name="connsiteY5" fmla="*/ 4986 h 1077725"/>
              <a:gd name="connsiteX6" fmla="*/ 419323 w 1830143"/>
              <a:gd name="connsiteY6" fmla="*/ 13559 h 1077725"/>
              <a:gd name="connsiteX7" fmla="*/ 96140 w 1830143"/>
              <a:gd name="connsiteY7" fmla="*/ 166149 h 1077725"/>
              <a:gd name="connsiteX8" fmla="*/ 63660 w 1830143"/>
              <a:gd name="connsiteY8" fmla="*/ 503144 h 1077725"/>
              <a:gd name="connsiteX9" fmla="*/ 477712 w 1830143"/>
              <a:gd name="connsiteY9" fmla="*/ 642209 h 1077725"/>
              <a:gd name="connsiteX10" fmla="*/ 478188 w 1830143"/>
              <a:gd name="connsiteY10" fmla="*/ 642304 h 1077725"/>
              <a:gd name="connsiteX11" fmla="*/ 502857 w 1830143"/>
              <a:gd name="connsiteY11" fmla="*/ 995491 h 1077725"/>
              <a:gd name="connsiteX12" fmla="*/ 493523 w 1830143"/>
              <a:gd name="connsiteY12" fmla="*/ 1063309 h 1077725"/>
              <a:gd name="connsiteX13" fmla="*/ 506858 w 1830143"/>
              <a:gd name="connsiteY13" fmla="*/ 1077501 h 1077725"/>
              <a:gd name="connsiteX14" fmla="*/ 525908 w 1830143"/>
              <a:gd name="connsiteY14" fmla="*/ 1068072 h 1077725"/>
              <a:gd name="connsiteX15" fmla="*/ 764414 w 1830143"/>
              <a:gd name="connsiteY15" fmla="*/ 722790 h 1077725"/>
              <a:gd name="connsiteX16" fmla="*/ 956248 w 1830143"/>
              <a:gd name="connsiteY16" fmla="*/ 707646 h 1077725"/>
              <a:gd name="connsiteX17" fmla="*/ 994157 w 1830143"/>
              <a:gd name="connsiteY17" fmla="*/ 712980 h 1077725"/>
              <a:gd name="connsiteX18" fmla="*/ 1188562 w 1830143"/>
              <a:gd name="connsiteY18" fmla="*/ 726315 h 1077725"/>
              <a:gd name="connsiteX19" fmla="*/ 1509745 w 1830143"/>
              <a:gd name="connsiteY19" fmla="*/ 686405 h 1077725"/>
              <a:gd name="connsiteX20" fmla="*/ 1581373 w 1830143"/>
              <a:gd name="connsiteY20" fmla="*/ 650591 h 1077725"/>
              <a:gd name="connsiteX21" fmla="*/ 1748251 w 1830143"/>
              <a:gd name="connsiteY21" fmla="*/ 605728 h 1077725"/>
              <a:gd name="connsiteX22" fmla="*/ 1829214 w 1830143"/>
              <a:gd name="connsiteY22" fmla="*/ 432183 h 107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30143" h="1077725">
                <a:moveTo>
                  <a:pt x="1829214" y="432183"/>
                </a:moveTo>
                <a:cubicBezTo>
                  <a:pt x="1823594" y="372366"/>
                  <a:pt x="1792543" y="310739"/>
                  <a:pt x="1739393" y="253875"/>
                </a:cubicBezTo>
                <a:cubicBezTo>
                  <a:pt x="1681195" y="191676"/>
                  <a:pt x="1598709" y="136622"/>
                  <a:pt x="1494315" y="90235"/>
                </a:cubicBezTo>
                <a:cubicBezTo>
                  <a:pt x="1380110" y="39562"/>
                  <a:pt x="1250380" y="12797"/>
                  <a:pt x="1119125" y="12797"/>
                </a:cubicBezTo>
                <a:cubicBezTo>
                  <a:pt x="1063023" y="12797"/>
                  <a:pt x="1008730" y="17655"/>
                  <a:pt x="957010" y="26799"/>
                </a:cubicBezTo>
                <a:cubicBezTo>
                  <a:pt x="882524" y="18131"/>
                  <a:pt x="803848" y="10892"/>
                  <a:pt x="718599" y="4986"/>
                </a:cubicBezTo>
                <a:cubicBezTo>
                  <a:pt x="630016" y="-1110"/>
                  <a:pt x="525146" y="-4824"/>
                  <a:pt x="419323" y="13559"/>
                </a:cubicBezTo>
                <a:cubicBezTo>
                  <a:pt x="286164" y="36705"/>
                  <a:pt x="171388" y="90902"/>
                  <a:pt x="96140" y="166149"/>
                </a:cubicBezTo>
                <a:cubicBezTo>
                  <a:pt x="-1968" y="264257"/>
                  <a:pt x="-44639" y="411513"/>
                  <a:pt x="63660" y="503144"/>
                </a:cubicBezTo>
                <a:cubicBezTo>
                  <a:pt x="162720" y="586869"/>
                  <a:pt x="321216" y="619444"/>
                  <a:pt x="477712" y="642209"/>
                </a:cubicBezTo>
                <a:cubicBezTo>
                  <a:pt x="477902" y="642209"/>
                  <a:pt x="478093" y="642304"/>
                  <a:pt x="478188" y="642304"/>
                </a:cubicBezTo>
                <a:cubicBezTo>
                  <a:pt x="538862" y="748698"/>
                  <a:pt x="519812" y="879667"/>
                  <a:pt x="502857" y="995491"/>
                </a:cubicBezTo>
                <a:cubicBezTo>
                  <a:pt x="499429" y="1019018"/>
                  <a:pt x="496190" y="1041211"/>
                  <a:pt x="493523" y="1063309"/>
                </a:cubicBezTo>
                <a:cubicBezTo>
                  <a:pt x="492666" y="1070262"/>
                  <a:pt x="498286" y="1076263"/>
                  <a:pt x="506858" y="1077501"/>
                </a:cubicBezTo>
                <a:cubicBezTo>
                  <a:pt x="515431" y="1078740"/>
                  <a:pt x="523431" y="1074739"/>
                  <a:pt x="525908" y="1068072"/>
                </a:cubicBezTo>
                <a:cubicBezTo>
                  <a:pt x="572866" y="940913"/>
                  <a:pt x="634303" y="811087"/>
                  <a:pt x="764414" y="722790"/>
                </a:cubicBezTo>
                <a:cubicBezTo>
                  <a:pt x="817087" y="686976"/>
                  <a:pt x="889287" y="697644"/>
                  <a:pt x="956248" y="707646"/>
                </a:cubicBezTo>
                <a:cubicBezTo>
                  <a:pt x="969106" y="709551"/>
                  <a:pt x="981774" y="711456"/>
                  <a:pt x="994157" y="712980"/>
                </a:cubicBezTo>
                <a:cubicBezTo>
                  <a:pt x="1051498" y="720123"/>
                  <a:pt x="1115029" y="724505"/>
                  <a:pt x="1188562" y="726315"/>
                </a:cubicBezTo>
                <a:cubicBezTo>
                  <a:pt x="1273906" y="728506"/>
                  <a:pt x="1400017" y="726696"/>
                  <a:pt x="1509745" y="686405"/>
                </a:cubicBezTo>
                <a:cubicBezTo>
                  <a:pt x="1535749" y="676880"/>
                  <a:pt x="1559752" y="664783"/>
                  <a:pt x="1581373" y="650591"/>
                </a:cubicBezTo>
                <a:cubicBezTo>
                  <a:pt x="1650334" y="649639"/>
                  <a:pt x="1705103" y="635065"/>
                  <a:pt x="1748251" y="605728"/>
                </a:cubicBezTo>
                <a:cubicBezTo>
                  <a:pt x="1806449" y="566295"/>
                  <a:pt x="1835881" y="503049"/>
                  <a:pt x="1829214" y="432183"/>
                </a:cubicBezTo>
              </a:path>
            </a:pathLst>
          </a:custGeom>
          <a:solidFill>
            <a:schemeClr val="bg1"/>
          </a:solidFill>
          <a:ln w="635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3" name="任意多边形: 形状 332">
            <a:extLst>
              <a:ext uri="{FF2B5EF4-FFF2-40B4-BE49-F238E27FC236}">
                <a16:creationId xmlns:a16="http://schemas.microsoft.com/office/drawing/2014/main" id="{2E4EC4E6-34AA-C057-0872-790B645AA9B7}"/>
              </a:ext>
            </a:extLst>
          </p:cNvPr>
          <p:cNvSpPr/>
          <p:nvPr/>
        </p:nvSpPr>
        <p:spPr>
          <a:xfrm>
            <a:off x="8771481" y="1228338"/>
            <a:ext cx="2272520" cy="1690840"/>
          </a:xfrm>
          <a:custGeom>
            <a:avLst/>
            <a:gdLst>
              <a:gd name="connsiteX0" fmla="*/ 1456207 w 1498830"/>
              <a:gd name="connsiteY0" fmla="*/ 433864 h 1115186"/>
              <a:gd name="connsiteX1" fmla="*/ 1498689 w 1498830"/>
              <a:gd name="connsiteY1" fmla="*/ 317373 h 1115186"/>
              <a:gd name="connsiteX2" fmla="*/ 1297140 w 1498830"/>
              <a:gd name="connsiteY2" fmla="*/ 186214 h 1115186"/>
              <a:gd name="connsiteX3" fmla="*/ 1294187 w 1498830"/>
              <a:gd name="connsiteY3" fmla="*/ 186309 h 1115186"/>
              <a:gd name="connsiteX4" fmla="*/ 1251991 w 1498830"/>
              <a:gd name="connsiteY4" fmla="*/ 150686 h 1115186"/>
              <a:gd name="connsiteX5" fmla="*/ 1093971 w 1498830"/>
              <a:gd name="connsiteY5" fmla="*/ 85344 h 1115186"/>
              <a:gd name="connsiteX6" fmla="*/ 687540 w 1498830"/>
              <a:gd name="connsiteY6" fmla="*/ 0 h 1115186"/>
              <a:gd name="connsiteX7" fmla="*/ 627627 w 1498830"/>
              <a:gd name="connsiteY7" fmla="*/ 2381 h 1115186"/>
              <a:gd name="connsiteX8" fmla="*/ 189573 w 1498830"/>
              <a:gd name="connsiteY8" fmla="*/ 152495 h 1115186"/>
              <a:gd name="connsiteX9" fmla="*/ 136232 w 1498830"/>
              <a:gd name="connsiteY9" fmla="*/ 170498 h 1115186"/>
              <a:gd name="connsiteX10" fmla="*/ 131851 w 1498830"/>
              <a:gd name="connsiteY10" fmla="*/ 172498 h 1115186"/>
              <a:gd name="connsiteX11" fmla="*/ 119754 w 1498830"/>
              <a:gd name="connsiteY11" fmla="*/ 180594 h 1115186"/>
              <a:gd name="connsiteX12" fmla="*/ 114039 w 1498830"/>
              <a:gd name="connsiteY12" fmla="*/ 186214 h 1115186"/>
              <a:gd name="connsiteX13" fmla="*/ 107943 w 1498830"/>
              <a:gd name="connsiteY13" fmla="*/ 194024 h 1115186"/>
              <a:gd name="connsiteX14" fmla="*/ 60699 w 1498830"/>
              <a:gd name="connsiteY14" fmla="*/ 265843 h 1115186"/>
              <a:gd name="connsiteX15" fmla="*/ 49936 w 1498830"/>
              <a:gd name="connsiteY15" fmla="*/ 307848 h 1115186"/>
              <a:gd name="connsiteX16" fmla="*/ 3930 w 1498830"/>
              <a:gd name="connsiteY16" fmla="*/ 511683 h 1115186"/>
              <a:gd name="connsiteX17" fmla="*/ 89941 w 1498830"/>
              <a:gd name="connsiteY17" fmla="*/ 657987 h 1115186"/>
              <a:gd name="connsiteX18" fmla="*/ 94323 w 1498830"/>
              <a:gd name="connsiteY18" fmla="*/ 696944 h 1115186"/>
              <a:gd name="connsiteX19" fmla="*/ 130518 w 1498830"/>
              <a:gd name="connsiteY19" fmla="*/ 748475 h 1115186"/>
              <a:gd name="connsiteX20" fmla="*/ 205575 w 1498830"/>
              <a:gd name="connsiteY20" fmla="*/ 783908 h 1115186"/>
              <a:gd name="connsiteX21" fmla="*/ 209956 w 1498830"/>
              <a:gd name="connsiteY21" fmla="*/ 785717 h 1115186"/>
              <a:gd name="connsiteX22" fmla="*/ 213957 w 1498830"/>
              <a:gd name="connsiteY22" fmla="*/ 787146 h 1115186"/>
              <a:gd name="connsiteX23" fmla="*/ 214528 w 1498830"/>
              <a:gd name="connsiteY23" fmla="*/ 787337 h 1115186"/>
              <a:gd name="connsiteX24" fmla="*/ 312731 w 1498830"/>
              <a:gd name="connsiteY24" fmla="*/ 799052 h 1115186"/>
              <a:gd name="connsiteX25" fmla="*/ 362833 w 1498830"/>
              <a:gd name="connsiteY25" fmla="*/ 796195 h 1115186"/>
              <a:gd name="connsiteX26" fmla="*/ 517804 w 1498830"/>
              <a:gd name="connsiteY26" fmla="*/ 829151 h 1115186"/>
              <a:gd name="connsiteX27" fmla="*/ 609530 w 1498830"/>
              <a:gd name="connsiteY27" fmla="*/ 887635 h 1115186"/>
              <a:gd name="connsiteX28" fmla="*/ 606958 w 1498830"/>
              <a:gd name="connsiteY28" fmla="*/ 901541 h 1115186"/>
              <a:gd name="connsiteX29" fmla="*/ 538188 w 1498830"/>
              <a:gd name="connsiteY29" fmla="*/ 1100519 h 1115186"/>
              <a:gd name="connsiteX30" fmla="*/ 537521 w 1498830"/>
              <a:gd name="connsiteY30" fmla="*/ 1110425 h 1115186"/>
              <a:gd name="connsiteX31" fmla="*/ 542759 w 1498830"/>
              <a:gd name="connsiteY31" fmla="*/ 1115187 h 1115186"/>
              <a:gd name="connsiteX32" fmla="*/ 543236 w 1498830"/>
              <a:gd name="connsiteY32" fmla="*/ 1115187 h 1115186"/>
              <a:gd name="connsiteX33" fmla="*/ 724497 w 1498830"/>
              <a:gd name="connsiteY33" fmla="*/ 1043654 h 1115186"/>
              <a:gd name="connsiteX34" fmla="*/ 756405 w 1498830"/>
              <a:gd name="connsiteY34" fmla="*/ 1038225 h 1115186"/>
              <a:gd name="connsiteX35" fmla="*/ 866895 w 1498830"/>
              <a:gd name="connsiteY35" fmla="*/ 1105281 h 1115186"/>
              <a:gd name="connsiteX36" fmla="*/ 947000 w 1498830"/>
              <a:gd name="connsiteY36" fmla="*/ 1072801 h 1115186"/>
              <a:gd name="connsiteX37" fmla="*/ 1000912 w 1498830"/>
              <a:gd name="connsiteY37" fmla="*/ 996124 h 1115186"/>
              <a:gd name="connsiteX38" fmla="*/ 1114355 w 1498830"/>
              <a:gd name="connsiteY38" fmla="*/ 1058990 h 1115186"/>
              <a:gd name="connsiteX39" fmla="*/ 1226845 w 1498830"/>
              <a:gd name="connsiteY39" fmla="*/ 997363 h 1115186"/>
              <a:gd name="connsiteX40" fmla="*/ 1286758 w 1498830"/>
              <a:gd name="connsiteY40" fmla="*/ 850392 h 1115186"/>
              <a:gd name="connsiteX41" fmla="*/ 1351337 w 1498830"/>
              <a:gd name="connsiteY41" fmla="*/ 804767 h 1115186"/>
              <a:gd name="connsiteX42" fmla="*/ 1379150 w 1498830"/>
              <a:gd name="connsiteY42" fmla="*/ 715518 h 1115186"/>
              <a:gd name="connsiteX43" fmla="*/ 1463065 w 1498830"/>
              <a:gd name="connsiteY43" fmla="*/ 508825 h 1115186"/>
              <a:gd name="connsiteX44" fmla="*/ 1456207 w 1498830"/>
              <a:gd name="connsiteY44" fmla="*/ 433864 h 111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498830" h="1115186">
                <a:moveTo>
                  <a:pt x="1456207" y="433864"/>
                </a:moveTo>
                <a:cubicBezTo>
                  <a:pt x="1496879" y="356616"/>
                  <a:pt x="1499641" y="335185"/>
                  <a:pt x="1498689" y="317373"/>
                </a:cubicBezTo>
                <a:cubicBezTo>
                  <a:pt x="1493355" y="220409"/>
                  <a:pt x="1331430" y="186214"/>
                  <a:pt x="1297140" y="186214"/>
                </a:cubicBezTo>
                <a:cubicBezTo>
                  <a:pt x="1296092" y="186214"/>
                  <a:pt x="1295139" y="186309"/>
                  <a:pt x="1294187" y="186309"/>
                </a:cubicBezTo>
                <a:cubicBezTo>
                  <a:pt x="1280947" y="173831"/>
                  <a:pt x="1266945" y="161925"/>
                  <a:pt x="1251991" y="150686"/>
                </a:cubicBezTo>
                <a:cubicBezTo>
                  <a:pt x="1203414" y="114110"/>
                  <a:pt x="1149311" y="91916"/>
                  <a:pt x="1093971" y="85344"/>
                </a:cubicBezTo>
                <a:cubicBezTo>
                  <a:pt x="972147" y="36385"/>
                  <a:pt x="824033" y="0"/>
                  <a:pt x="687540" y="0"/>
                </a:cubicBezTo>
                <a:cubicBezTo>
                  <a:pt x="667156" y="0"/>
                  <a:pt x="646963" y="762"/>
                  <a:pt x="627627" y="2381"/>
                </a:cubicBezTo>
                <a:cubicBezTo>
                  <a:pt x="462368" y="15621"/>
                  <a:pt x="299682" y="71533"/>
                  <a:pt x="189573" y="152495"/>
                </a:cubicBezTo>
                <a:cubicBezTo>
                  <a:pt x="170523" y="157734"/>
                  <a:pt x="152806" y="163735"/>
                  <a:pt x="136232" y="170498"/>
                </a:cubicBezTo>
                <a:cubicBezTo>
                  <a:pt x="134804" y="171069"/>
                  <a:pt x="133280" y="171736"/>
                  <a:pt x="131851" y="172498"/>
                </a:cubicBezTo>
                <a:cubicBezTo>
                  <a:pt x="127470" y="174784"/>
                  <a:pt x="123374" y="177546"/>
                  <a:pt x="119754" y="180594"/>
                </a:cubicBezTo>
                <a:cubicBezTo>
                  <a:pt x="117754" y="182309"/>
                  <a:pt x="115849" y="184214"/>
                  <a:pt x="114039" y="186214"/>
                </a:cubicBezTo>
                <a:cubicBezTo>
                  <a:pt x="111753" y="188690"/>
                  <a:pt x="109753" y="191262"/>
                  <a:pt x="107943" y="194024"/>
                </a:cubicBezTo>
                <a:lnTo>
                  <a:pt x="60699" y="265843"/>
                </a:lnTo>
                <a:cubicBezTo>
                  <a:pt x="52603" y="278225"/>
                  <a:pt x="48793" y="292989"/>
                  <a:pt x="49936" y="307848"/>
                </a:cubicBezTo>
                <a:cubicBezTo>
                  <a:pt x="7455" y="378143"/>
                  <a:pt x="-8071" y="446627"/>
                  <a:pt x="3930" y="511683"/>
                </a:cubicBezTo>
                <a:cubicBezTo>
                  <a:pt x="13932" y="565880"/>
                  <a:pt x="42792" y="615029"/>
                  <a:pt x="89941" y="657987"/>
                </a:cubicBezTo>
                <a:lnTo>
                  <a:pt x="94323" y="696944"/>
                </a:lnTo>
                <a:cubicBezTo>
                  <a:pt x="96894" y="719328"/>
                  <a:pt x="110801" y="739045"/>
                  <a:pt x="130518" y="748475"/>
                </a:cubicBezTo>
                <a:lnTo>
                  <a:pt x="205575" y="783908"/>
                </a:lnTo>
                <a:cubicBezTo>
                  <a:pt x="207003" y="784574"/>
                  <a:pt x="208432" y="785241"/>
                  <a:pt x="209956" y="785717"/>
                </a:cubicBezTo>
                <a:cubicBezTo>
                  <a:pt x="211289" y="786194"/>
                  <a:pt x="212718" y="786670"/>
                  <a:pt x="213957" y="787146"/>
                </a:cubicBezTo>
                <a:cubicBezTo>
                  <a:pt x="214147" y="787146"/>
                  <a:pt x="214338" y="787241"/>
                  <a:pt x="214528" y="787337"/>
                </a:cubicBezTo>
                <a:cubicBezTo>
                  <a:pt x="221291" y="789337"/>
                  <a:pt x="257772" y="799052"/>
                  <a:pt x="312731" y="799052"/>
                </a:cubicBezTo>
                <a:cubicBezTo>
                  <a:pt x="329018" y="799052"/>
                  <a:pt x="345782" y="798100"/>
                  <a:pt x="362833" y="796195"/>
                </a:cubicBezTo>
                <a:cubicBezTo>
                  <a:pt x="413124" y="811054"/>
                  <a:pt x="464940" y="822008"/>
                  <a:pt x="517804" y="829151"/>
                </a:cubicBezTo>
                <a:cubicBezTo>
                  <a:pt x="543331" y="863822"/>
                  <a:pt x="575335" y="884206"/>
                  <a:pt x="609530" y="887635"/>
                </a:cubicBezTo>
                <a:cubicBezTo>
                  <a:pt x="608673" y="892302"/>
                  <a:pt x="607911" y="896969"/>
                  <a:pt x="606958" y="901541"/>
                </a:cubicBezTo>
                <a:cubicBezTo>
                  <a:pt x="593052" y="974122"/>
                  <a:pt x="569906" y="1041082"/>
                  <a:pt x="538188" y="1100519"/>
                </a:cubicBezTo>
                <a:cubicBezTo>
                  <a:pt x="536664" y="1103281"/>
                  <a:pt x="536473" y="1107186"/>
                  <a:pt x="537521" y="1110425"/>
                </a:cubicBezTo>
                <a:cubicBezTo>
                  <a:pt x="538568" y="1113377"/>
                  <a:pt x="540569" y="1115187"/>
                  <a:pt x="542759" y="1115187"/>
                </a:cubicBezTo>
                <a:cubicBezTo>
                  <a:pt x="542950" y="1115187"/>
                  <a:pt x="543045" y="1115187"/>
                  <a:pt x="543236" y="1115187"/>
                </a:cubicBezTo>
                <a:cubicBezTo>
                  <a:pt x="610387" y="1106615"/>
                  <a:pt x="671252" y="1082612"/>
                  <a:pt x="724497" y="1043654"/>
                </a:cubicBezTo>
                <a:cubicBezTo>
                  <a:pt x="733164" y="1043083"/>
                  <a:pt x="744023" y="1041559"/>
                  <a:pt x="756405" y="1038225"/>
                </a:cubicBezTo>
                <a:cubicBezTo>
                  <a:pt x="786218" y="1081088"/>
                  <a:pt x="825652" y="1105281"/>
                  <a:pt x="866895" y="1105281"/>
                </a:cubicBezTo>
                <a:cubicBezTo>
                  <a:pt x="894994" y="1105281"/>
                  <a:pt x="922712" y="1094042"/>
                  <a:pt x="947000" y="1072801"/>
                </a:cubicBezTo>
                <a:cubicBezTo>
                  <a:pt x="968527" y="1053941"/>
                  <a:pt x="987006" y="1027557"/>
                  <a:pt x="1000912" y="996124"/>
                </a:cubicBezTo>
                <a:cubicBezTo>
                  <a:pt x="1032725" y="1036701"/>
                  <a:pt x="1072731" y="1058990"/>
                  <a:pt x="1114355" y="1058990"/>
                </a:cubicBezTo>
                <a:cubicBezTo>
                  <a:pt x="1155312" y="1058990"/>
                  <a:pt x="1195222" y="1037082"/>
                  <a:pt x="1226845" y="997363"/>
                </a:cubicBezTo>
                <a:cubicBezTo>
                  <a:pt x="1256754" y="959644"/>
                  <a:pt x="1277994" y="907732"/>
                  <a:pt x="1286758" y="850392"/>
                </a:cubicBezTo>
                <a:cubicBezTo>
                  <a:pt x="1311236" y="847820"/>
                  <a:pt x="1334097" y="831723"/>
                  <a:pt x="1351337" y="804767"/>
                </a:cubicBezTo>
                <a:cubicBezTo>
                  <a:pt x="1367053" y="780288"/>
                  <a:pt x="1376674" y="749141"/>
                  <a:pt x="1379150" y="715518"/>
                </a:cubicBezTo>
                <a:cubicBezTo>
                  <a:pt x="1430394" y="660749"/>
                  <a:pt x="1461350" y="586645"/>
                  <a:pt x="1463065" y="508825"/>
                </a:cubicBezTo>
                <a:cubicBezTo>
                  <a:pt x="1463827" y="483775"/>
                  <a:pt x="1461446" y="458629"/>
                  <a:pt x="1456207" y="433864"/>
                </a:cubicBezTo>
                <a:close/>
              </a:path>
            </a:pathLst>
          </a:custGeom>
          <a:noFill/>
          <a:ln w="571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985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27BC318-6AEE-2528-6DE8-2EEE6D980730}"/>
              </a:ext>
            </a:extLst>
          </p:cNvPr>
          <p:cNvSpPr/>
          <p:nvPr/>
        </p:nvSpPr>
        <p:spPr>
          <a:xfrm flipV="1">
            <a:off x="1253563" y="977722"/>
            <a:ext cx="2576093" cy="1775913"/>
          </a:xfrm>
          <a:custGeom>
            <a:avLst/>
            <a:gdLst>
              <a:gd name="connsiteX0" fmla="*/ 3070950 w 5397326"/>
              <a:gd name="connsiteY0" fmla="*/ 3634689 h 3720820"/>
              <a:gd name="connsiteX1" fmla="*/ 2724667 w 5397326"/>
              <a:gd name="connsiteY1" fmla="*/ 3320249 h 3720820"/>
              <a:gd name="connsiteX2" fmla="*/ 2523266 w 5397326"/>
              <a:gd name="connsiteY2" fmla="*/ 3465926 h 3720820"/>
              <a:gd name="connsiteX3" fmla="*/ 2477095 w 5397326"/>
              <a:gd name="connsiteY3" fmla="*/ 3535979 h 3720820"/>
              <a:gd name="connsiteX4" fmla="*/ 2469134 w 5397326"/>
              <a:gd name="connsiteY4" fmla="*/ 3505729 h 3720820"/>
              <a:gd name="connsiteX5" fmla="*/ 2452417 w 5397326"/>
              <a:gd name="connsiteY5" fmla="*/ 3423735 h 3720820"/>
              <a:gd name="connsiteX6" fmla="*/ 2407042 w 5397326"/>
              <a:gd name="connsiteY6" fmla="*/ 3254176 h 3720820"/>
              <a:gd name="connsiteX7" fmla="*/ 2313108 w 5397326"/>
              <a:gd name="connsiteY7" fmla="*/ 3208801 h 3720820"/>
              <a:gd name="connsiteX8" fmla="*/ 2127628 w 5397326"/>
              <a:gd name="connsiteY8" fmla="*/ 3399854 h 3720820"/>
              <a:gd name="connsiteX9" fmla="*/ 2087825 w 5397326"/>
              <a:gd name="connsiteY9" fmla="*/ 3464334 h 3720820"/>
              <a:gd name="connsiteX10" fmla="*/ 2079069 w 5397326"/>
              <a:gd name="connsiteY10" fmla="*/ 3418163 h 3720820"/>
              <a:gd name="connsiteX11" fmla="*/ 1961253 w 5397326"/>
              <a:gd name="connsiteY11" fmla="*/ 3123624 h 3720820"/>
              <a:gd name="connsiteX12" fmla="*/ 1848214 w 5397326"/>
              <a:gd name="connsiteY12" fmla="*/ 3101334 h 3720820"/>
              <a:gd name="connsiteX13" fmla="*/ 1554471 w 5397326"/>
              <a:gd name="connsiteY13" fmla="*/ 3196860 h 3720820"/>
              <a:gd name="connsiteX14" fmla="*/ 1415958 w 5397326"/>
              <a:gd name="connsiteY14" fmla="*/ 3264525 h 3720820"/>
              <a:gd name="connsiteX15" fmla="*/ 1405609 w 5397326"/>
              <a:gd name="connsiteY15" fmla="*/ 3227110 h 3720820"/>
              <a:gd name="connsiteX16" fmla="*/ 1431083 w 5397326"/>
              <a:gd name="connsiteY16" fmla="*/ 3129196 h 3720820"/>
              <a:gd name="connsiteX17" fmla="*/ 1452576 w 5397326"/>
              <a:gd name="connsiteY17" fmla="*/ 3009788 h 3720820"/>
              <a:gd name="connsiteX18" fmla="*/ 1381727 w 5397326"/>
              <a:gd name="connsiteY18" fmla="*/ 2875256 h 3720820"/>
              <a:gd name="connsiteX19" fmla="*/ 1226497 w 5397326"/>
              <a:gd name="connsiteY19" fmla="*/ 2855354 h 3720820"/>
              <a:gd name="connsiteX20" fmla="*/ 981313 w 5397326"/>
              <a:gd name="connsiteY20" fmla="*/ 2880828 h 3720820"/>
              <a:gd name="connsiteX21" fmla="*/ 830860 w 5397326"/>
              <a:gd name="connsiteY21" fmla="*/ 2906302 h 3720820"/>
              <a:gd name="connsiteX22" fmla="*/ 823695 w 5397326"/>
              <a:gd name="connsiteY22" fmla="*/ 2886400 h 3720820"/>
              <a:gd name="connsiteX23" fmla="*/ 836432 w 5397326"/>
              <a:gd name="connsiteY23" fmla="*/ 2850578 h 3720820"/>
              <a:gd name="connsiteX24" fmla="*/ 908077 w 5397326"/>
              <a:gd name="connsiteY24" fmla="*/ 2741519 h 3720820"/>
              <a:gd name="connsiteX25" fmla="*/ 964596 w 5397326"/>
              <a:gd name="connsiteY25" fmla="*/ 2575144 h 3720820"/>
              <a:gd name="connsiteX26" fmla="*/ 748070 w 5397326"/>
              <a:gd name="connsiteY26" fmla="*/ 2465289 h 3720820"/>
              <a:gd name="connsiteX27" fmla="*/ 315018 w 5397326"/>
              <a:gd name="connsiteY27" fmla="*/ 2412749 h 3720820"/>
              <a:gd name="connsiteX28" fmla="*/ 272031 w 5397326"/>
              <a:gd name="connsiteY28" fmla="*/ 2392052 h 3720820"/>
              <a:gd name="connsiteX29" fmla="*/ 291136 w 5397326"/>
              <a:gd name="connsiteY29" fmla="*/ 2380907 h 3720820"/>
              <a:gd name="connsiteX30" fmla="*/ 326959 w 5397326"/>
              <a:gd name="connsiteY30" fmla="*/ 2345881 h 3720820"/>
              <a:gd name="connsiteX31" fmla="*/ 307057 w 5397326"/>
              <a:gd name="connsiteY31" fmla="*/ 2342697 h 3720820"/>
              <a:gd name="connsiteX32" fmla="*/ 287156 w 5397326"/>
              <a:gd name="connsiteY32" fmla="*/ 2341901 h 3720820"/>
              <a:gd name="connsiteX33" fmla="*/ 419301 w 5397326"/>
              <a:gd name="connsiteY33" fmla="*/ 2259111 h 3720820"/>
              <a:gd name="connsiteX34" fmla="*/ 605577 w 5397326"/>
              <a:gd name="connsiteY34" fmla="*/ 2099105 h 3720820"/>
              <a:gd name="connsiteX35" fmla="*/ 378702 w 5397326"/>
              <a:gd name="connsiteY35" fmla="*/ 1875414 h 3720820"/>
              <a:gd name="connsiteX36" fmla="*/ 29235 w 5397326"/>
              <a:gd name="connsiteY36" fmla="*/ 1723368 h 3720820"/>
              <a:gd name="connsiteX37" fmla="*/ -2607 w 5397326"/>
              <a:gd name="connsiteY37" fmla="*/ 1707447 h 3720820"/>
              <a:gd name="connsiteX38" fmla="*/ 50729 w 5397326"/>
              <a:gd name="connsiteY38" fmla="*/ 1696303 h 3720820"/>
              <a:gd name="connsiteX39" fmla="*/ 96104 w 5397326"/>
              <a:gd name="connsiteY39" fmla="*/ 1681178 h 3720820"/>
              <a:gd name="connsiteX40" fmla="*/ 64262 w 5397326"/>
              <a:gd name="connsiteY40" fmla="*/ 1660480 h 3720820"/>
              <a:gd name="connsiteX41" fmla="*/ 32419 w 5397326"/>
              <a:gd name="connsiteY41" fmla="*/ 1639783 h 3720820"/>
              <a:gd name="connsiteX42" fmla="*/ 77794 w 5397326"/>
              <a:gd name="connsiteY42" fmla="*/ 1628638 h 3720820"/>
              <a:gd name="connsiteX43" fmla="*/ 584083 w 5397326"/>
              <a:gd name="connsiteY43" fmla="*/ 1524355 h 3720820"/>
              <a:gd name="connsiteX44" fmla="*/ 585676 w 5397326"/>
              <a:gd name="connsiteY44" fmla="*/ 1424053 h 3720820"/>
              <a:gd name="connsiteX45" fmla="*/ 386663 w 5397326"/>
              <a:gd name="connsiteY45" fmla="*/ 1260862 h 3720820"/>
              <a:gd name="connsiteX46" fmla="*/ 323774 w 5397326"/>
              <a:gd name="connsiteY46" fmla="*/ 1211507 h 3720820"/>
              <a:gd name="connsiteX47" fmla="*/ 308649 w 5397326"/>
              <a:gd name="connsiteY47" fmla="*/ 1194790 h 3720820"/>
              <a:gd name="connsiteX48" fmla="*/ 353228 w 5397326"/>
              <a:gd name="connsiteY48" fmla="*/ 1194790 h 3720820"/>
              <a:gd name="connsiteX49" fmla="*/ 398603 w 5397326"/>
              <a:gd name="connsiteY49" fmla="*/ 1187625 h 3720820"/>
              <a:gd name="connsiteX50" fmla="*/ 357209 w 5397326"/>
              <a:gd name="connsiteY50" fmla="*/ 1149415 h 3720820"/>
              <a:gd name="connsiteX51" fmla="*/ 335715 w 5397326"/>
              <a:gd name="connsiteY51" fmla="*/ 1116777 h 3720820"/>
              <a:gd name="connsiteX52" fmla="*/ 465472 w 5397326"/>
              <a:gd name="connsiteY52" fmla="*/ 1131106 h 3720820"/>
              <a:gd name="connsiteX53" fmla="*/ 797425 w 5397326"/>
              <a:gd name="connsiteY53" fmla="*/ 1138270 h 3720820"/>
              <a:gd name="connsiteX54" fmla="*/ 849169 w 5397326"/>
              <a:gd name="connsiteY54" fmla="*/ 1080158 h 3720820"/>
              <a:gd name="connsiteX55" fmla="*/ 675629 w 5397326"/>
              <a:gd name="connsiteY55" fmla="*/ 847711 h 3720820"/>
              <a:gd name="connsiteX56" fmla="*/ 557814 w 5397326"/>
              <a:gd name="connsiteY56" fmla="*/ 723527 h 3720820"/>
              <a:gd name="connsiteX57" fmla="*/ 609557 w 5397326"/>
              <a:gd name="connsiteY57" fmla="*/ 739448 h 3720820"/>
              <a:gd name="connsiteX58" fmla="*/ 666873 w 5397326"/>
              <a:gd name="connsiteY58" fmla="*/ 753777 h 3720820"/>
              <a:gd name="connsiteX59" fmla="*/ 620702 w 5397326"/>
              <a:gd name="connsiteY59" fmla="*/ 700442 h 3720820"/>
              <a:gd name="connsiteX60" fmla="*/ 585676 w 5397326"/>
              <a:gd name="connsiteY60" fmla="*/ 658251 h 3720820"/>
              <a:gd name="connsiteX61" fmla="*/ 728965 w 5397326"/>
              <a:gd name="connsiteY61" fmla="*/ 707606 h 3720820"/>
              <a:gd name="connsiteX62" fmla="*/ 856333 w 5397326"/>
              <a:gd name="connsiteY62" fmla="*/ 752185 h 3720820"/>
              <a:gd name="connsiteX63" fmla="*/ 972557 w 5397326"/>
              <a:gd name="connsiteY63" fmla="*/ 755369 h 3720820"/>
              <a:gd name="connsiteX64" fmla="*/ 1102313 w 5397326"/>
              <a:gd name="connsiteY64" fmla="*/ 744225 h 3720820"/>
              <a:gd name="connsiteX65" fmla="*/ 962208 w 5397326"/>
              <a:gd name="connsiteY65" fmla="*/ 449685 h 3720820"/>
              <a:gd name="connsiteX66" fmla="*/ 934346 w 5397326"/>
              <a:gd name="connsiteY66" fmla="*/ 409883 h 3720820"/>
              <a:gd name="connsiteX67" fmla="*/ 981313 w 5397326"/>
              <a:gd name="connsiteY67" fmla="*/ 428192 h 3720820"/>
              <a:gd name="connsiteX68" fmla="*/ 1029872 w 5397326"/>
              <a:gd name="connsiteY68" fmla="*/ 453666 h 3720820"/>
              <a:gd name="connsiteX69" fmla="*/ 981313 w 5397326"/>
              <a:gd name="connsiteY69" fmla="*/ 373264 h 3720820"/>
              <a:gd name="connsiteX70" fmla="*/ 952655 w 5397326"/>
              <a:gd name="connsiteY70" fmla="*/ 341422 h 3720820"/>
              <a:gd name="connsiteX71" fmla="*/ 1074451 w 5397326"/>
              <a:gd name="connsiteY71" fmla="*/ 401922 h 3720820"/>
              <a:gd name="connsiteX72" fmla="*/ 1200228 w 5397326"/>
              <a:gd name="connsiteY72" fmla="*/ 460034 h 3720820"/>
              <a:gd name="connsiteX73" fmla="*/ 1081616 w 5397326"/>
              <a:gd name="connsiteY73" fmla="*/ 323113 h 3720820"/>
              <a:gd name="connsiteX74" fmla="*/ 961412 w 5397326"/>
              <a:gd name="connsiteY74" fmla="*/ 227587 h 3720820"/>
              <a:gd name="connsiteX75" fmla="*/ 884991 w 5397326"/>
              <a:gd name="connsiteY75" fmla="*/ 167087 h 3720820"/>
              <a:gd name="connsiteX76" fmla="*/ 927978 w 5397326"/>
              <a:gd name="connsiteY76" fmla="*/ 148778 h 3720820"/>
              <a:gd name="connsiteX77" fmla="*/ 1405609 w 5397326"/>
              <a:gd name="connsiteY77" fmla="*/ 147186 h 3720820"/>
              <a:gd name="connsiteX78" fmla="*/ 1763036 w 5397326"/>
              <a:gd name="connsiteY78" fmla="*/ 315153 h 3720820"/>
              <a:gd name="connsiteX79" fmla="*/ 1840253 w 5397326"/>
              <a:gd name="connsiteY79" fmla="*/ 358935 h 3720820"/>
              <a:gd name="connsiteX80" fmla="*/ 1847418 w 5397326"/>
              <a:gd name="connsiteY80" fmla="*/ 215646 h 3720820"/>
              <a:gd name="connsiteX81" fmla="*/ 1862543 w 5397326"/>
              <a:gd name="connsiteY81" fmla="*/ 64396 h 3720820"/>
              <a:gd name="connsiteX82" fmla="*/ 1880852 w 5397326"/>
              <a:gd name="connsiteY82" fmla="*/ 26186 h 3720820"/>
              <a:gd name="connsiteX83" fmla="*/ 1883240 w 5397326"/>
              <a:gd name="connsiteY83" fmla="*/ -3268 h 3720820"/>
              <a:gd name="connsiteX84" fmla="*/ 1994687 w 5397326"/>
              <a:gd name="connsiteY84" fmla="*/ 132061 h 3720820"/>
              <a:gd name="connsiteX85" fmla="*/ 2247036 w 5397326"/>
              <a:gd name="connsiteY85" fmla="*/ 403514 h 3720820"/>
              <a:gd name="connsiteX86" fmla="*/ 2372016 w 5397326"/>
              <a:gd name="connsiteY86" fmla="*/ 297639 h 3720820"/>
              <a:gd name="connsiteX87" fmla="*/ 2399878 w 5397326"/>
              <a:gd name="connsiteY87" fmla="*/ 210870 h 3720820"/>
              <a:gd name="connsiteX88" fmla="*/ 2434904 w 5397326"/>
              <a:gd name="connsiteY88" fmla="*/ 237936 h 3720820"/>
              <a:gd name="connsiteX89" fmla="*/ 2552720 w 5397326"/>
              <a:gd name="connsiteY89" fmla="*/ 355751 h 3720820"/>
              <a:gd name="connsiteX90" fmla="*/ 2697601 w 5397326"/>
              <a:gd name="connsiteY90" fmla="*/ 351771 h 3720820"/>
              <a:gd name="connsiteX91" fmla="*/ 2810641 w 5397326"/>
              <a:gd name="connsiteY91" fmla="*/ 231567 h 3720820"/>
              <a:gd name="connsiteX92" fmla="*/ 2902187 w 5397326"/>
              <a:gd name="connsiteY92" fmla="*/ 128080 h 3720820"/>
              <a:gd name="connsiteX93" fmla="*/ 2945173 w 5397326"/>
              <a:gd name="connsiteY93" fmla="*/ 246692 h 3720820"/>
              <a:gd name="connsiteX94" fmla="*/ 3067765 w 5397326"/>
              <a:gd name="connsiteY94" fmla="*/ 517350 h 3720820"/>
              <a:gd name="connsiteX95" fmla="*/ 3180009 w 5397326"/>
              <a:gd name="connsiteY95" fmla="*/ 557948 h 3720820"/>
              <a:gd name="connsiteX96" fmla="*/ 3398127 w 5397326"/>
              <a:gd name="connsiteY96" fmla="*/ 454462 h 3720820"/>
              <a:gd name="connsiteX97" fmla="*/ 3485693 w 5397326"/>
              <a:gd name="connsiteY97" fmla="*/ 383613 h 3720820"/>
              <a:gd name="connsiteX98" fmla="*/ 3485693 w 5397326"/>
              <a:gd name="connsiteY98" fmla="*/ 461626 h 3720820"/>
              <a:gd name="connsiteX99" fmla="*/ 3544600 w 5397326"/>
              <a:gd name="connsiteY99" fmla="*/ 629593 h 3720820"/>
              <a:gd name="connsiteX100" fmla="*/ 3762719 w 5397326"/>
              <a:gd name="connsiteY100" fmla="*/ 629593 h 3720820"/>
              <a:gd name="connsiteX101" fmla="*/ 4132883 w 5397326"/>
              <a:gd name="connsiteY101" fmla="*/ 451277 h 3720820"/>
              <a:gd name="connsiteX102" fmla="*/ 4226021 w 5397326"/>
              <a:gd name="connsiteY102" fmla="*/ 398738 h 3720820"/>
              <a:gd name="connsiteX103" fmla="*/ 4167113 w 5397326"/>
              <a:gd name="connsiteY103" fmla="*/ 617652 h 3720820"/>
              <a:gd name="connsiteX104" fmla="*/ 4133679 w 5397326"/>
              <a:gd name="connsiteY104" fmla="*/ 770494 h 3720820"/>
              <a:gd name="connsiteX105" fmla="*/ 4160745 w 5397326"/>
              <a:gd name="connsiteY105" fmla="*/ 915376 h 3720820"/>
              <a:gd name="connsiteX106" fmla="*/ 4511804 w 5397326"/>
              <a:gd name="connsiteY106" fmla="*/ 956770 h 3720820"/>
              <a:gd name="connsiteX107" fmla="*/ 4657481 w 5397326"/>
              <a:gd name="connsiteY107" fmla="*/ 944830 h 3720820"/>
              <a:gd name="connsiteX108" fmla="*/ 4640764 w 5397326"/>
              <a:gd name="connsiteY108" fmla="*/ 972691 h 3720820"/>
              <a:gd name="connsiteX109" fmla="*/ 4627231 w 5397326"/>
              <a:gd name="connsiteY109" fmla="*/ 1005330 h 3720820"/>
              <a:gd name="connsiteX110" fmla="*/ 4588225 w 5397326"/>
              <a:gd name="connsiteY110" fmla="*/ 1074586 h 3720820"/>
              <a:gd name="connsiteX111" fmla="*/ 4619271 w 5397326"/>
              <a:gd name="connsiteY111" fmla="*/ 1322954 h 3720820"/>
              <a:gd name="connsiteX112" fmla="*/ 5111231 w 5397326"/>
              <a:gd name="connsiteY112" fmla="*/ 1441566 h 3720820"/>
              <a:gd name="connsiteX113" fmla="*/ 5393829 w 5397326"/>
              <a:gd name="connsiteY113" fmla="*/ 1481369 h 3720820"/>
              <a:gd name="connsiteX114" fmla="*/ 5356415 w 5397326"/>
              <a:gd name="connsiteY114" fmla="*/ 1510823 h 3720820"/>
              <a:gd name="connsiteX115" fmla="*/ 5315020 w 5397326"/>
              <a:gd name="connsiteY115" fmla="*/ 1533112 h 3720820"/>
              <a:gd name="connsiteX116" fmla="*/ 5346066 w 5397326"/>
              <a:gd name="connsiteY116" fmla="*/ 1535500 h 3720820"/>
              <a:gd name="connsiteX117" fmla="*/ 5206757 w 5397326"/>
              <a:gd name="connsiteY117" fmla="*/ 1625454 h 3720820"/>
              <a:gd name="connsiteX118" fmla="*/ 4890724 w 5397326"/>
              <a:gd name="connsiteY118" fmla="*/ 1873822 h 3720820"/>
              <a:gd name="connsiteX119" fmla="*/ 4935303 w 5397326"/>
              <a:gd name="connsiteY119" fmla="*/ 1953427 h 3720820"/>
              <a:gd name="connsiteX120" fmla="*/ 5020481 w 5397326"/>
              <a:gd name="connsiteY120" fmla="*/ 2023480 h 3720820"/>
              <a:gd name="connsiteX121" fmla="*/ 5252928 w 5397326"/>
              <a:gd name="connsiteY121" fmla="*/ 2134927 h 3720820"/>
              <a:gd name="connsiteX122" fmla="*/ 5302283 w 5397326"/>
              <a:gd name="connsiteY122" fmla="*/ 2159605 h 3720820"/>
              <a:gd name="connsiteX123" fmla="*/ 5257704 w 5397326"/>
              <a:gd name="connsiteY123" fmla="*/ 2179506 h 3720820"/>
              <a:gd name="connsiteX124" fmla="*/ 5213125 w 5397326"/>
              <a:gd name="connsiteY124" fmla="*/ 2193039 h 3720820"/>
              <a:gd name="connsiteX125" fmla="*/ 5230638 w 5397326"/>
              <a:gd name="connsiteY125" fmla="*/ 2207368 h 3720820"/>
              <a:gd name="connsiteX126" fmla="*/ 5264073 w 5397326"/>
              <a:gd name="connsiteY126" fmla="*/ 2221697 h 3720820"/>
              <a:gd name="connsiteX127" fmla="*/ 5233027 w 5397326"/>
              <a:gd name="connsiteY127" fmla="*/ 2240802 h 3720820"/>
              <a:gd name="connsiteX128" fmla="*/ 4803955 w 5397326"/>
              <a:gd name="connsiteY128" fmla="*/ 2348269 h 3720820"/>
              <a:gd name="connsiteX129" fmla="*/ 4689323 w 5397326"/>
              <a:gd name="connsiteY129" fmla="*/ 2470861 h 3720820"/>
              <a:gd name="connsiteX130" fmla="*/ 4702856 w 5397326"/>
              <a:gd name="connsiteY130" fmla="*/ 2528973 h 3720820"/>
              <a:gd name="connsiteX131" fmla="*/ 4842165 w 5397326"/>
              <a:gd name="connsiteY131" fmla="*/ 2696144 h 3720820"/>
              <a:gd name="connsiteX132" fmla="*/ 4967941 w 5397326"/>
              <a:gd name="connsiteY132" fmla="*/ 2828288 h 3720820"/>
              <a:gd name="connsiteX133" fmla="*/ 4930527 w 5397326"/>
              <a:gd name="connsiteY133" fmla="*/ 2825900 h 3720820"/>
              <a:gd name="connsiteX134" fmla="*/ 4889132 w 5397326"/>
              <a:gd name="connsiteY134" fmla="*/ 2822716 h 3720820"/>
              <a:gd name="connsiteX135" fmla="*/ 4916198 w 5397326"/>
              <a:gd name="connsiteY135" fmla="*/ 2858538 h 3720820"/>
              <a:gd name="connsiteX136" fmla="*/ 4947244 w 5397326"/>
              <a:gd name="connsiteY136" fmla="*/ 2890380 h 3720820"/>
              <a:gd name="connsiteX137" fmla="*/ 4889132 w 5397326"/>
              <a:gd name="connsiteY137" fmla="*/ 2890380 h 3720820"/>
              <a:gd name="connsiteX138" fmla="*/ 4756192 w 5397326"/>
              <a:gd name="connsiteY138" fmla="*/ 2877644 h 3720820"/>
              <a:gd name="connsiteX139" fmla="*/ 4556383 w 5397326"/>
              <a:gd name="connsiteY139" fmla="*/ 2868091 h 3720820"/>
              <a:gd name="connsiteX140" fmla="*/ 4397968 w 5397326"/>
              <a:gd name="connsiteY140" fmla="*/ 2887992 h 3720820"/>
              <a:gd name="connsiteX141" fmla="*/ 4356573 w 5397326"/>
              <a:gd name="connsiteY141" fmla="*/ 2926203 h 3720820"/>
              <a:gd name="connsiteX142" fmla="*/ 4419462 w 5397326"/>
              <a:gd name="connsiteY142" fmla="*/ 3185716 h 3720820"/>
              <a:gd name="connsiteX143" fmla="*/ 4498271 w 5397326"/>
              <a:gd name="connsiteY143" fmla="*/ 3331393 h 3720820"/>
              <a:gd name="connsiteX144" fmla="*/ 4472797 w 5397326"/>
              <a:gd name="connsiteY144" fmla="*/ 3327413 h 3720820"/>
              <a:gd name="connsiteX145" fmla="*/ 4444935 w 5397326"/>
              <a:gd name="connsiteY145" fmla="*/ 3320249 h 3720820"/>
              <a:gd name="connsiteX146" fmla="*/ 4463244 w 5397326"/>
              <a:gd name="connsiteY146" fmla="*/ 3368808 h 3720820"/>
              <a:gd name="connsiteX147" fmla="*/ 4479962 w 5397326"/>
              <a:gd name="connsiteY147" fmla="*/ 3404630 h 3720820"/>
              <a:gd name="connsiteX148" fmla="*/ 4235574 w 5397326"/>
              <a:gd name="connsiteY148" fmla="*/ 3305920 h 3720820"/>
              <a:gd name="connsiteX149" fmla="*/ 4030988 w 5397326"/>
              <a:gd name="connsiteY149" fmla="*/ 3217558 h 3720820"/>
              <a:gd name="connsiteX150" fmla="*/ 3809686 w 5397326"/>
              <a:gd name="connsiteY150" fmla="*/ 3187308 h 3720820"/>
              <a:gd name="connsiteX151" fmla="*/ 3730877 w 5397326"/>
              <a:gd name="connsiteY151" fmla="*/ 3217558 h 3720820"/>
              <a:gd name="connsiteX152" fmla="*/ 3713363 w 5397326"/>
              <a:gd name="connsiteY152" fmla="*/ 3315472 h 3720820"/>
              <a:gd name="connsiteX153" fmla="*/ 3722916 w 5397326"/>
              <a:gd name="connsiteY153" fmla="*/ 3406222 h 3720820"/>
              <a:gd name="connsiteX154" fmla="*/ 3714956 w 5397326"/>
              <a:gd name="connsiteY154" fmla="*/ 3423735 h 3720820"/>
              <a:gd name="connsiteX155" fmla="*/ 3702219 w 5397326"/>
              <a:gd name="connsiteY155" fmla="*/ 3455577 h 3720820"/>
              <a:gd name="connsiteX156" fmla="*/ 3695054 w 5397326"/>
              <a:gd name="connsiteY156" fmla="*/ 3487419 h 3720820"/>
              <a:gd name="connsiteX157" fmla="*/ 3625798 w 5397326"/>
              <a:gd name="connsiteY157" fmla="*/ 3434880 h 3720820"/>
              <a:gd name="connsiteX158" fmla="*/ 3414048 w 5397326"/>
              <a:gd name="connsiteY158" fmla="*/ 3303531 h 3720820"/>
              <a:gd name="connsiteX159" fmla="*/ 3229364 w 5397326"/>
              <a:gd name="connsiteY159" fmla="*/ 3350498 h 3720820"/>
              <a:gd name="connsiteX160" fmla="*/ 3177621 w 5397326"/>
              <a:gd name="connsiteY160" fmla="*/ 3557472 h 3720820"/>
              <a:gd name="connsiteX161" fmla="*/ 3158515 w 5397326"/>
              <a:gd name="connsiteY161" fmla="*/ 3668919 h 3720820"/>
              <a:gd name="connsiteX162" fmla="*/ 3143390 w 5397326"/>
              <a:gd name="connsiteY162" fmla="*/ 3706334 h 3720820"/>
              <a:gd name="connsiteX163" fmla="*/ 3070950 w 5397326"/>
              <a:gd name="connsiteY163" fmla="*/ 3634689 h 3720820"/>
              <a:gd name="connsiteX164" fmla="*/ 3115528 w 5397326"/>
              <a:gd name="connsiteY164" fmla="*/ 3536775 h 3720820"/>
              <a:gd name="connsiteX165" fmla="*/ 3293048 w 5397326"/>
              <a:gd name="connsiteY165" fmla="*/ 3219946 h 3720820"/>
              <a:gd name="connsiteX166" fmla="*/ 3570870 w 5397326"/>
              <a:gd name="connsiteY166" fmla="*/ 3332189 h 3720820"/>
              <a:gd name="connsiteX167" fmla="*/ 3622614 w 5397326"/>
              <a:gd name="connsiteY167" fmla="*/ 3364031 h 3720820"/>
              <a:gd name="connsiteX168" fmla="*/ 3632962 w 5397326"/>
              <a:gd name="connsiteY168" fmla="*/ 3301939 h 3720820"/>
              <a:gd name="connsiteX169" fmla="*/ 3676745 w 5397326"/>
              <a:gd name="connsiteY169" fmla="*/ 3158650 h 3720820"/>
              <a:gd name="connsiteX170" fmla="*/ 3821626 w 5397326"/>
              <a:gd name="connsiteY170" fmla="*/ 3118051 h 3720820"/>
              <a:gd name="connsiteX171" fmla="*/ 4241942 w 5397326"/>
              <a:gd name="connsiteY171" fmla="*/ 3243828 h 3720820"/>
              <a:gd name="connsiteX172" fmla="*/ 4342245 w 5397326"/>
              <a:gd name="connsiteY172" fmla="*/ 3288406 h 3720820"/>
              <a:gd name="connsiteX173" fmla="*/ 4315179 w 5397326"/>
              <a:gd name="connsiteY173" fmla="*/ 3230295 h 3720820"/>
              <a:gd name="connsiteX174" fmla="*/ 4251495 w 5397326"/>
              <a:gd name="connsiteY174" fmla="*/ 2930183 h 3720820"/>
              <a:gd name="connsiteX175" fmla="*/ 4374883 w 5397326"/>
              <a:gd name="connsiteY175" fmla="*/ 2815552 h 3720820"/>
              <a:gd name="connsiteX176" fmla="*/ 4689323 w 5397326"/>
              <a:gd name="connsiteY176" fmla="*/ 2805999 h 3720820"/>
              <a:gd name="connsiteX177" fmla="*/ 4751415 w 5397326"/>
              <a:gd name="connsiteY177" fmla="*/ 2818736 h 3720820"/>
              <a:gd name="connsiteX178" fmla="*/ 4717185 w 5397326"/>
              <a:gd name="connsiteY178" fmla="*/ 2762216 h 3720820"/>
              <a:gd name="connsiteX179" fmla="*/ 4683751 w 5397326"/>
              <a:gd name="connsiteY179" fmla="*/ 2333940 h 3720820"/>
              <a:gd name="connsiteX180" fmla="*/ 4995007 w 5397326"/>
              <a:gd name="connsiteY180" fmla="*/ 2221697 h 3720820"/>
              <a:gd name="connsiteX181" fmla="*/ 5063468 w 5397326"/>
              <a:gd name="connsiteY181" fmla="*/ 2206572 h 3720820"/>
              <a:gd name="connsiteX182" fmla="*/ 4964757 w 5397326"/>
              <a:gd name="connsiteY182" fmla="*/ 2151644 h 3720820"/>
              <a:gd name="connsiteX183" fmla="*/ 4776093 w 5397326"/>
              <a:gd name="connsiteY183" fmla="*/ 2002783 h 3720820"/>
              <a:gd name="connsiteX184" fmla="*/ 4769724 w 5397326"/>
              <a:gd name="connsiteY184" fmla="*/ 1865862 h 3720820"/>
              <a:gd name="connsiteX185" fmla="*/ 4896297 w 5397326"/>
              <a:gd name="connsiteY185" fmla="*/ 1733717 h 3720820"/>
              <a:gd name="connsiteX186" fmla="*/ 4999783 w 5397326"/>
              <a:gd name="connsiteY186" fmla="*/ 1667645 h 3720820"/>
              <a:gd name="connsiteX187" fmla="*/ 5112823 w 5397326"/>
              <a:gd name="connsiteY187" fmla="*/ 1599980 h 3720820"/>
              <a:gd name="connsiteX188" fmla="*/ 5146257 w 5397326"/>
              <a:gd name="connsiteY188" fmla="*/ 1575303 h 3720820"/>
              <a:gd name="connsiteX189" fmla="*/ 5102474 w 5397326"/>
              <a:gd name="connsiteY189" fmla="*/ 1568934 h 3720820"/>
              <a:gd name="connsiteX190" fmla="*/ 4592205 w 5397326"/>
              <a:gd name="connsiteY190" fmla="*/ 1465448 h 3720820"/>
              <a:gd name="connsiteX191" fmla="*/ 4438567 w 5397326"/>
              <a:gd name="connsiteY191" fmla="*/ 1349224 h 3720820"/>
              <a:gd name="connsiteX192" fmla="*/ 4420258 w 5397326"/>
              <a:gd name="connsiteY192" fmla="*/ 1278375 h 3720820"/>
              <a:gd name="connsiteX193" fmla="*/ 4453692 w 5397326"/>
              <a:gd name="connsiteY193" fmla="*/ 1168520 h 3720820"/>
              <a:gd name="connsiteX194" fmla="*/ 4486330 w 5397326"/>
              <a:gd name="connsiteY194" fmla="*/ 1091303 h 3720820"/>
              <a:gd name="connsiteX195" fmla="*/ 4163929 w 5397326"/>
              <a:gd name="connsiteY195" fmla="*/ 1088119 h 3720820"/>
              <a:gd name="connsiteX196" fmla="*/ 4204528 w 5397326"/>
              <a:gd name="connsiteY196" fmla="*/ 1138270 h 3720820"/>
              <a:gd name="connsiteX197" fmla="*/ 4501455 w 5397326"/>
              <a:gd name="connsiteY197" fmla="*/ 1722572 h 3720820"/>
              <a:gd name="connsiteX198" fmla="*/ 4382047 w 5397326"/>
              <a:gd name="connsiteY198" fmla="*/ 2453348 h 3720820"/>
              <a:gd name="connsiteX199" fmla="*/ 3439522 w 5397326"/>
              <a:gd name="connsiteY199" fmla="*/ 3145117 h 3720820"/>
              <a:gd name="connsiteX200" fmla="*/ 2733424 w 5397326"/>
              <a:gd name="connsiteY200" fmla="*/ 3216762 h 3720820"/>
              <a:gd name="connsiteX201" fmla="*/ 2460378 w 5397326"/>
              <a:gd name="connsiteY201" fmla="*/ 3231091 h 3720820"/>
              <a:gd name="connsiteX202" fmla="*/ 2497792 w 5397326"/>
              <a:gd name="connsiteY202" fmla="*/ 3384729 h 3720820"/>
              <a:gd name="connsiteX203" fmla="*/ 2551924 w 5397326"/>
              <a:gd name="connsiteY203" fmla="*/ 3340150 h 3720820"/>
              <a:gd name="connsiteX204" fmla="*/ 2715114 w 5397326"/>
              <a:gd name="connsiteY204" fmla="*/ 3248604 h 3720820"/>
              <a:gd name="connsiteX205" fmla="*/ 2981792 w 5397326"/>
              <a:gd name="connsiteY205" fmla="*/ 3445229 h 3720820"/>
              <a:gd name="connsiteX206" fmla="*/ 3105976 w 5397326"/>
              <a:gd name="connsiteY206" fmla="*/ 3590906 h 3720820"/>
              <a:gd name="connsiteX207" fmla="*/ 3115528 w 5397326"/>
              <a:gd name="connsiteY207" fmla="*/ 3536775 h 3720820"/>
              <a:gd name="connsiteX208" fmla="*/ 2192904 w 5397326"/>
              <a:gd name="connsiteY208" fmla="*/ 3259749 h 3720820"/>
              <a:gd name="connsiteX209" fmla="*/ 2253404 w 5397326"/>
              <a:gd name="connsiteY209" fmla="*/ 3178551 h 3720820"/>
              <a:gd name="connsiteX210" fmla="*/ 2083049 w 5397326"/>
              <a:gd name="connsiteY210" fmla="*/ 3129196 h 3720820"/>
              <a:gd name="connsiteX211" fmla="*/ 2091806 w 5397326"/>
              <a:gd name="connsiteY211" fmla="*/ 3238255 h 3720820"/>
              <a:gd name="connsiteX212" fmla="*/ 2122852 w 5397326"/>
              <a:gd name="connsiteY212" fmla="*/ 3336170 h 3720820"/>
              <a:gd name="connsiteX213" fmla="*/ 2192904 w 5397326"/>
              <a:gd name="connsiteY213" fmla="*/ 3259749 h 3720820"/>
              <a:gd name="connsiteX214" fmla="*/ 1583925 w 5397326"/>
              <a:gd name="connsiteY214" fmla="*/ 3124420 h 3720820"/>
              <a:gd name="connsiteX215" fmla="*/ 1734378 w 5397326"/>
              <a:gd name="connsiteY215" fmla="*/ 3057551 h 3720820"/>
              <a:gd name="connsiteX216" fmla="*/ 1808411 w 5397326"/>
              <a:gd name="connsiteY216" fmla="*/ 3028097 h 3720820"/>
              <a:gd name="connsiteX217" fmla="*/ 1782142 w 5397326"/>
              <a:gd name="connsiteY217" fmla="*/ 3012176 h 3720820"/>
              <a:gd name="connsiteX218" fmla="*/ 1505912 w 5397326"/>
              <a:gd name="connsiteY218" fmla="*/ 2866499 h 3720820"/>
              <a:gd name="connsiteX219" fmla="*/ 1506708 w 5397326"/>
              <a:gd name="connsiteY219" fmla="*/ 2891177 h 3720820"/>
              <a:gd name="connsiteX220" fmla="*/ 1500339 w 5397326"/>
              <a:gd name="connsiteY220" fmla="*/ 3119643 h 3720820"/>
              <a:gd name="connsiteX221" fmla="*/ 1501135 w 5397326"/>
              <a:gd name="connsiteY221" fmla="*/ 3161038 h 3720820"/>
              <a:gd name="connsiteX222" fmla="*/ 1583925 w 5397326"/>
              <a:gd name="connsiteY222" fmla="*/ 3124420 h 3720820"/>
              <a:gd name="connsiteX223" fmla="*/ 2946765 w 5397326"/>
              <a:gd name="connsiteY223" fmla="*/ 3152282 h 3720820"/>
              <a:gd name="connsiteX224" fmla="*/ 3686298 w 5397326"/>
              <a:gd name="connsiteY224" fmla="*/ 2961229 h 3720820"/>
              <a:gd name="connsiteX225" fmla="*/ 4340652 w 5397326"/>
              <a:gd name="connsiteY225" fmla="*/ 2232046 h 3720820"/>
              <a:gd name="connsiteX226" fmla="*/ 4358166 w 5397326"/>
              <a:gd name="connsiteY226" fmla="*/ 2010743 h 3720820"/>
              <a:gd name="connsiteX227" fmla="*/ 4337468 w 5397326"/>
              <a:gd name="connsiteY227" fmla="*/ 1775908 h 3720820"/>
              <a:gd name="connsiteX228" fmla="*/ 4018251 w 5397326"/>
              <a:gd name="connsiteY228" fmla="*/ 1233000 h 3720820"/>
              <a:gd name="connsiteX229" fmla="*/ 2790739 w 5397326"/>
              <a:gd name="connsiteY229" fmla="*/ 671784 h 3720820"/>
              <a:gd name="connsiteX230" fmla="*/ 2225542 w 5397326"/>
              <a:gd name="connsiteY230" fmla="*/ 671784 h 3720820"/>
              <a:gd name="connsiteX231" fmla="*/ 2065536 w 5397326"/>
              <a:gd name="connsiteY231" fmla="*/ 690093 h 3720820"/>
              <a:gd name="connsiteX232" fmla="*/ 1976378 w 5397326"/>
              <a:gd name="connsiteY232" fmla="*/ 695665 h 3720820"/>
              <a:gd name="connsiteX233" fmla="*/ 1881648 w 5397326"/>
              <a:gd name="connsiteY233" fmla="*/ 603323 h 3720820"/>
              <a:gd name="connsiteX234" fmla="*/ 1377747 w 5397326"/>
              <a:gd name="connsiteY234" fmla="*/ 256245 h 3720820"/>
              <a:gd name="connsiteX235" fmla="*/ 1097537 w 5397326"/>
              <a:gd name="connsiteY235" fmla="*/ 187784 h 3720820"/>
              <a:gd name="connsiteX236" fmla="*/ 1035445 w 5397326"/>
              <a:gd name="connsiteY236" fmla="*/ 192561 h 3720820"/>
              <a:gd name="connsiteX237" fmla="*/ 1125399 w 5397326"/>
              <a:gd name="connsiteY237" fmla="*/ 295251 h 3720820"/>
              <a:gd name="connsiteX238" fmla="*/ 1425510 w 5397326"/>
              <a:gd name="connsiteY238" fmla="*/ 830198 h 3720820"/>
              <a:gd name="connsiteX239" fmla="*/ 1442227 w 5397326"/>
              <a:gd name="connsiteY239" fmla="*/ 910599 h 3720820"/>
              <a:gd name="connsiteX240" fmla="*/ 1423918 w 5397326"/>
              <a:gd name="connsiteY240" fmla="*/ 929705 h 3720820"/>
              <a:gd name="connsiteX241" fmla="*/ 1337945 w 5397326"/>
              <a:gd name="connsiteY241" fmla="*/ 994981 h 3720820"/>
              <a:gd name="connsiteX242" fmla="*/ 1005991 w 5397326"/>
              <a:gd name="connsiteY242" fmla="*/ 1381862 h 3720820"/>
              <a:gd name="connsiteX243" fmla="*/ 908077 w 5397326"/>
              <a:gd name="connsiteY243" fmla="*/ 1802974 h 3720820"/>
              <a:gd name="connsiteX244" fmla="*/ 1254359 w 5397326"/>
              <a:gd name="connsiteY244" fmla="*/ 2583901 h 3720820"/>
              <a:gd name="connsiteX245" fmla="*/ 2294799 w 5397326"/>
              <a:gd name="connsiteY245" fmla="*/ 3100538 h 3720820"/>
              <a:gd name="connsiteX246" fmla="*/ 2946765 w 5397326"/>
              <a:gd name="connsiteY246" fmla="*/ 3152282 h 3720820"/>
              <a:gd name="connsiteX247" fmla="*/ 1071267 w 5397326"/>
              <a:gd name="connsiteY247" fmla="*/ 2814756 h 3720820"/>
              <a:gd name="connsiteX248" fmla="*/ 1286201 w 5397326"/>
              <a:gd name="connsiteY248" fmla="*/ 2802815 h 3720820"/>
              <a:gd name="connsiteX249" fmla="*/ 1421530 w 5397326"/>
              <a:gd name="connsiteY249" fmla="*/ 2802815 h 3720820"/>
              <a:gd name="connsiteX250" fmla="*/ 1369787 w 5397326"/>
              <a:gd name="connsiteY250" fmla="*/ 2757440 h 3720820"/>
              <a:gd name="connsiteX251" fmla="*/ 864294 w 5397326"/>
              <a:gd name="connsiteY251" fmla="*/ 1632618 h 3720820"/>
              <a:gd name="connsiteX252" fmla="*/ 953451 w 5397326"/>
              <a:gd name="connsiteY252" fmla="*/ 1346040 h 3720820"/>
              <a:gd name="connsiteX253" fmla="*/ 998826 w 5397326"/>
              <a:gd name="connsiteY253" fmla="*/ 1255290 h 3720820"/>
              <a:gd name="connsiteX254" fmla="*/ 1174754 w 5397326"/>
              <a:gd name="connsiteY254" fmla="*/ 1074586 h 3720820"/>
              <a:gd name="connsiteX255" fmla="*/ 1361030 w 5397326"/>
              <a:gd name="connsiteY255" fmla="*/ 873185 h 3720820"/>
              <a:gd name="connsiteX256" fmla="*/ 1359438 w 5397326"/>
              <a:gd name="connsiteY256" fmla="*/ 788007 h 3720820"/>
              <a:gd name="connsiteX257" fmla="*/ 1211372 w 5397326"/>
              <a:gd name="connsiteY257" fmla="*/ 604915 h 3720820"/>
              <a:gd name="connsiteX258" fmla="*/ 1117438 w 5397326"/>
              <a:gd name="connsiteY258" fmla="*/ 561133 h 3720820"/>
              <a:gd name="connsiteX259" fmla="*/ 1154853 w 5397326"/>
              <a:gd name="connsiteY259" fmla="*/ 645514 h 3720820"/>
              <a:gd name="connsiteX260" fmla="*/ 1173958 w 5397326"/>
              <a:gd name="connsiteY260" fmla="*/ 835771 h 3720820"/>
              <a:gd name="connsiteX261" fmla="*/ 857129 w 5397326"/>
              <a:gd name="connsiteY261" fmla="*/ 864428 h 3720820"/>
              <a:gd name="connsiteX262" fmla="*/ 763991 w 5397326"/>
              <a:gd name="connsiteY262" fmla="*/ 844527 h 3720820"/>
              <a:gd name="connsiteX263" fmla="*/ 817327 w 5397326"/>
              <a:gd name="connsiteY263" fmla="*/ 913784 h 3720820"/>
              <a:gd name="connsiteX264" fmla="*/ 898524 w 5397326"/>
              <a:gd name="connsiteY264" fmla="*/ 1026823 h 3720820"/>
              <a:gd name="connsiteX265" fmla="*/ 900912 w 5397326"/>
              <a:gd name="connsiteY265" fmla="*/ 1204343 h 3720820"/>
              <a:gd name="connsiteX266" fmla="*/ 674037 w 5397326"/>
              <a:gd name="connsiteY266" fmla="*/ 1266435 h 3720820"/>
              <a:gd name="connsiteX267" fmla="*/ 518011 w 5397326"/>
              <a:gd name="connsiteY267" fmla="*/ 1274395 h 3720820"/>
              <a:gd name="connsiteX268" fmla="*/ 524380 w 5397326"/>
              <a:gd name="connsiteY268" fmla="*/ 1282356 h 3720820"/>
              <a:gd name="connsiteX269" fmla="*/ 596820 w 5397326"/>
              <a:gd name="connsiteY269" fmla="*/ 1342856 h 3720820"/>
              <a:gd name="connsiteX270" fmla="*/ 709064 w 5397326"/>
              <a:gd name="connsiteY270" fmla="*/ 1510026 h 3720820"/>
              <a:gd name="connsiteX271" fmla="*/ 619906 w 5397326"/>
              <a:gd name="connsiteY271" fmla="*/ 1635803 h 3720820"/>
              <a:gd name="connsiteX272" fmla="*/ 370742 w 5397326"/>
              <a:gd name="connsiteY272" fmla="*/ 1704263 h 3720820"/>
              <a:gd name="connsiteX273" fmla="*/ 236209 w 5397326"/>
              <a:gd name="connsiteY273" fmla="*/ 1728145 h 3720820"/>
              <a:gd name="connsiteX274" fmla="*/ 260090 w 5397326"/>
              <a:gd name="connsiteY274" fmla="*/ 1748046 h 3720820"/>
              <a:gd name="connsiteX275" fmla="*/ 412932 w 5397326"/>
              <a:gd name="connsiteY275" fmla="*/ 1822079 h 3720820"/>
              <a:gd name="connsiteX276" fmla="*/ 690754 w 5397326"/>
              <a:gd name="connsiteY276" fmla="*/ 2080796 h 3720820"/>
              <a:gd name="connsiteX277" fmla="*/ 689958 w 5397326"/>
              <a:gd name="connsiteY277" fmla="*/ 2146868 h 3720820"/>
              <a:gd name="connsiteX278" fmla="*/ 512439 w 5397326"/>
              <a:gd name="connsiteY278" fmla="*/ 2322796 h 3720820"/>
              <a:gd name="connsiteX279" fmla="*/ 446366 w 5397326"/>
              <a:gd name="connsiteY279" fmla="*/ 2368170 h 3720820"/>
              <a:gd name="connsiteX280" fmla="*/ 480597 w 5397326"/>
              <a:gd name="connsiteY280" fmla="*/ 2369763 h 3720820"/>
              <a:gd name="connsiteX281" fmla="*/ 808570 w 5397326"/>
              <a:gd name="connsiteY281" fmla="*/ 2421506 h 3720820"/>
              <a:gd name="connsiteX282" fmla="*/ 1051366 w 5397326"/>
              <a:gd name="connsiteY282" fmla="*/ 2601414 h 3720820"/>
              <a:gd name="connsiteX283" fmla="*/ 993254 w 5397326"/>
              <a:gd name="connsiteY283" fmla="*/ 2752664 h 3720820"/>
              <a:gd name="connsiteX284" fmla="*/ 944695 w 5397326"/>
              <a:gd name="connsiteY284" fmla="*/ 2825900 h 3720820"/>
              <a:gd name="connsiteX285" fmla="*/ 964596 w 5397326"/>
              <a:gd name="connsiteY285" fmla="*/ 2831473 h 3720820"/>
              <a:gd name="connsiteX286" fmla="*/ 1071267 w 5397326"/>
              <a:gd name="connsiteY286" fmla="*/ 2814756 h 3720820"/>
              <a:gd name="connsiteX287" fmla="*/ 4030192 w 5397326"/>
              <a:gd name="connsiteY287" fmla="*/ 866817 h 3720820"/>
              <a:gd name="connsiteX288" fmla="*/ 4066810 w 5397326"/>
              <a:gd name="connsiteY288" fmla="*/ 684521 h 3720820"/>
              <a:gd name="connsiteX289" fmla="*/ 4097856 w 5397326"/>
              <a:gd name="connsiteY289" fmla="*/ 581830 h 3720820"/>
              <a:gd name="connsiteX290" fmla="*/ 3932278 w 5397326"/>
              <a:gd name="connsiteY290" fmla="*/ 658251 h 3720820"/>
              <a:gd name="connsiteX291" fmla="*/ 3744409 w 5397326"/>
              <a:gd name="connsiteY291" fmla="*/ 745817 h 3720820"/>
              <a:gd name="connsiteX292" fmla="*/ 3718140 w 5397326"/>
              <a:gd name="connsiteY292" fmla="*/ 764126 h 3720820"/>
              <a:gd name="connsiteX293" fmla="*/ 3780232 w 5397326"/>
              <a:gd name="connsiteY293" fmla="*/ 807113 h 3720820"/>
              <a:gd name="connsiteX294" fmla="*/ 3929093 w 5397326"/>
              <a:gd name="connsiteY294" fmla="*/ 903435 h 3720820"/>
              <a:gd name="connsiteX295" fmla="*/ 4021436 w 5397326"/>
              <a:gd name="connsiteY295" fmla="*/ 963139 h 3720820"/>
              <a:gd name="connsiteX296" fmla="*/ 4030192 w 5397326"/>
              <a:gd name="connsiteY296" fmla="*/ 866817 h 3720820"/>
              <a:gd name="connsiteX297" fmla="*/ 3399719 w 5397326"/>
              <a:gd name="connsiteY297" fmla="*/ 592179 h 3720820"/>
              <a:gd name="connsiteX298" fmla="*/ 3399719 w 5397326"/>
              <a:gd name="connsiteY298" fmla="*/ 561929 h 3720820"/>
              <a:gd name="connsiteX299" fmla="*/ 3379022 w 5397326"/>
              <a:gd name="connsiteY299" fmla="*/ 583422 h 3720820"/>
              <a:gd name="connsiteX300" fmla="*/ 3384594 w 5397326"/>
              <a:gd name="connsiteY300" fmla="*/ 621633 h 3720820"/>
              <a:gd name="connsiteX301" fmla="*/ 3399719 w 5397326"/>
              <a:gd name="connsiteY301" fmla="*/ 592179 h 3720820"/>
              <a:gd name="connsiteX302" fmla="*/ 2140365 w 5397326"/>
              <a:gd name="connsiteY302" fmla="*/ 557948 h 3720820"/>
              <a:gd name="connsiteX303" fmla="*/ 2197681 w 5397326"/>
              <a:gd name="connsiteY303" fmla="*/ 536455 h 3720820"/>
              <a:gd name="connsiteX304" fmla="*/ 2144345 w 5397326"/>
              <a:gd name="connsiteY304" fmla="*/ 475159 h 3720820"/>
              <a:gd name="connsiteX305" fmla="*/ 2005832 w 5397326"/>
              <a:gd name="connsiteY305" fmla="*/ 309580 h 3720820"/>
              <a:gd name="connsiteX306" fmla="*/ 1915878 w 5397326"/>
              <a:gd name="connsiteY306" fmla="*/ 205297 h 3720820"/>
              <a:gd name="connsiteX307" fmla="*/ 1911102 w 5397326"/>
              <a:gd name="connsiteY307" fmla="*/ 318337 h 3720820"/>
              <a:gd name="connsiteX308" fmla="*/ 1911102 w 5397326"/>
              <a:gd name="connsiteY308" fmla="*/ 426600 h 3720820"/>
              <a:gd name="connsiteX309" fmla="*/ 1987523 w 5397326"/>
              <a:gd name="connsiteY309" fmla="*/ 503021 h 3720820"/>
              <a:gd name="connsiteX310" fmla="*/ 2073497 w 5397326"/>
              <a:gd name="connsiteY310" fmla="*/ 577850 h 3720820"/>
              <a:gd name="connsiteX311" fmla="*/ 2140365 w 5397326"/>
              <a:gd name="connsiteY311" fmla="*/ 557948 h 3720820"/>
              <a:gd name="connsiteX312" fmla="*/ 2500976 w 5397326"/>
              <a:gd name="connsiteY312" fmla="*/ 505409 h 3720820"/>
              <a:gd name="connsiteX313" fmla="*/ 2458786 w 5397326"/>
              <a:gd name="connsiteY313" fmla="*/ 450481 h 3720820"/>
              <a:gd name="connsiteX314" fmla="*/ 2395898 w 5397326"/>
              <a:gd name="connsiteY314" fmla="*/ 407495 h 3720820"/>
              <a:gd name="connsiteX315" fmla="*/ 2364852 w 5397326"/>
              <a:gd name="connsiteY315" fmla="*/ 492672 h 3720820"/>
              <a:gd name="connsiteX316" fmla="*/ 2364852 w 5397326"/>
              <a:gd name="connsiteY316" fmla="*/ 520534 h 3720820"/>
              <a:gd name="connsiteX317" fmla="*/ 2429332 w 5397326"/>
              <a:gd name="connsiteY317" fmla="*/ 515758 h 3720820"/>
              <a:gd name="connsiteX318" fmla="*/ 2500976 w 5397326"/>
              <a:gd name="connsiteY318" fmla="*/ 505409 h 3720820"/>
              <a:gd name="connsiteX319" fmla="*/ 2930048 w 5397326"/>
              <a:gd name="connsiteY319" fmla="*/ 503021 h 3720820"/>
              <a:gd name="connsiteX320" fmla="*/ 2867160 w 5397326"/>
              <a:gd name="connsiteY320" fmla="*/ 320725 h 3720820"/>
              <a:gd name="connsiteX321" fmla="*/ 2762878 w 5397326"/>
              <a:gd name="connsiteY321" fmla="*/ 424212 h 3720820"/>
              <a:gd name="connsiteX322" fmla="*/ 2709542 w 5397326"/>
              <a:gd name="connsiteY322" fmla="*/ 479139 h 3720820"/>
              <a:gd name="connsiteX323" fmla="*/ 2697601 w 5397326"/>
              <a:gd name="connsiteY323" fmla="*/ 503817 h 3720820"/>
              <a:gd name="connsiteX324" fmla="*/ 2930048 w 5397326"/>
              <a:gd name="connsiteY324" fmla="*/ 503021 h 372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</a:cxnLst>
            <a:rect l="l" t="t" r="r" b="b"/>
            <a:pathLst>
              <a:path w="5397326" h="3720820">
                <a:moveTo>
                  <a:pt x="3070950" y="3634689"/>
                </a:moveTo>
                <a:cubicBezTo>
                  <a:pt x="2885469" y="3379952"/>
                  <a:pt x="2820193" y="3321045"/>
                  <a:pt x="2724667" y="3320249"/>
                </a:cubicBezTo>
                <a:cubicBezTo>
                  <a:pt x="2643470" y="3320249"/>
                  <a:pt x="2598891" y="3352091"/>
                  <a:pt x="2523266" y="3465926"/>
                </a:cubicBezTo>
                <a:lnTo>
                  <a:pt x="2477095" y="3535979"/>
                </a:lnTo>
                <a:lnTo>
                  <a:pt x="2469134" y="3505729"/>
                </a:lnTo>
                <a:cubicBezTo>
                  <a:pt x="2465154" y="3489012"/>
                  <a:pt x="2457194" y="3452393"/>
                  <a:pt x="2452417" y="3423735"/>
                </a:cubicBezTo>
                <a:cubicBezTo>
                  <a:pt x="2437292" y="3333781"/>
                  <a:pt x="2426944" y="3293183"/>
                  <a:pt x="2407042" y="3254176"/>
                </a:cubicBezTo>
                <a:cubicBezTo>
                  <a:pt x="2383957" y="3207209"/>
                  <a:pt x="2359279" y="3195268"/>
                  <a:pt x="2313108" y="3208801"/>
                </a:cubicBezTo>
                <a:cubicBezTo>
                  <a:pt x="2270917" y="3220742"/>
                  <a:pt x="2180168" y="3313880"/>
                  <a:pt x="2127628" y="3399854"/>
                </a:cubicBezTo>
                <a:lnTo>
                  <a:pt x="2087825" y="3464334"/>
                </a:lnTo>
                <a:lnTo>
                  <a:pt x="2079069" y="3418163"/>
                </a:lnTo>
                <a:cubicBezTo>
                  <a:pt x="2042450" y="3229499"/>
                  <a:pt x="2017773" y="3166610"/>
                  <a:pt x="1961253" y="3123624"/>
                </a:cubicBezTo>
                <a:cubicBezTo>
                  <a:pt x="1933391" y="3102130"/>
                  <a:pt x="1928615" y="3101334"/>
                  <a:pt x="1848214" y="3101334"/>
                </a:cubicBezTo>
                <a:cubicBezTo>
                  <a:pt x="1738359" y="3102130"/>
                  <a:pt x="1704128" y="3113275"/>
                  <a:pt x="1554471" y="3196860"/>
                </a:cubicBezTo>
                <a:cubicBezTo>
                  <a:pt x="1486806" y="3234275"/>
                  <a:pt x="1424714" y="3264525"/>
                  <a:pt x="1415958" y="3264525"/>
                </a:cubicBezTo>
                <a:cubicBezTo>
                  <a:pt x="1400833" y="3264525"/>
                  <a:pt x="1400037" y="3261341"/>
                  <a:pt x="1405609" y="3227110"/>
                </a:cubicBezTo>
                <a:cubicBezTo>
                  <a:pt x="1408793" y="3205617"/>
                  <a:pt x="1419938" y="3161834"/>
                  <a:pt x="1431083" y="3129196"/>
                </a:cubicBezTo>
                <a:cubicBezTo>
                  <a:pt x="1445412" y="3087801"/>
                  <a:pt x="1451780" y="3051183"/>
                  <a:pt x="1452576" y="3009788"/>
                </a:cubicBezTo>
                <a:cubicBezTo>
                  <a:pt x="1453372" y="2934163"/>
                  <a:pt x="1437451" y="2903913"/>
                  <a:pt x="1381727" y="2875256"/>
                </a:cubicBezTo>
                <a:cubicBezTo>
                  <a:pt x="1344313" y="2855354"/>
                  <a:pt x="1335556" y="2854558"/>
                  <a:pt x="1226497" y="2855354"/>
                </a:cubicBezTo>
                <a:cubicBezTo>
                  <a:pt x="1130971" y="2855354"/>
                  <a:pt x="1088780" y="2860131"/>
                  <a:pt x="981313" y="2880828"/>
                </a:cubicBezTo>
                <a:cubicBezTo>
                  <a:pt x="909669" y="2895157"/>
                  <a:pt x="842004" y="2906302"/>
                  <a:pt x="830860" y="2906302"/>
                </a:cubicBezTo>
                <a:cubicBezTo>
                  <a:pt x="810958" y="2906302"/>
                  <a:pt x="810958" y="2905505"/>
                  <a:pt x="823695" y="2886400"/>
                </a:cubicBezTo>
                <a:cubicBezTo>
                  <a:pt x="830860" y="2876052"/>
                  <a:pt x="836432" y="2859334"/>
                  <a:pt x="836432" y="2850578"/>
                </a:cubicBezTo>
                <a:cubicBezTo>
                  <a:pt x="836432" y="2841025"/>
                  <a:pt x="869070" y="2792466"/>
                  <a:pt x="908077" y="2741519"/>
                </a:cubicBezTo>
                <a:cubicBezTo>
                  <a:pt x="986090" y="2641216"/>
                  <a:pt x="993254" y="2622111"/>
                  <a:pt x="964596" y="2575144"/>
                </a:cubicBezTo>
                <a:cubicBezTo>
                  <a:pt x="931162" y="2521012"/>
                  <a:pt x="863498" y="2485986"/>
                  <a:pt x="748070" y="2465289"/>
                </a:cubicBezTo>
                <a:cubicBezTo>
                  <a:pt x="670853" y="2450960"/>
                  <a:pt x="355617" y="2412749"/>
                  <a:pt x="315018" y="2412749"/>
                </a:cubicBezTo>
                <a:cubicBezTo>
                  <a:pt x="276011" y="2412749"/>
                  <a:pt x="260886" y="2405585"/>
                  <a:pt x="272031" y="2392052"/>
                </a:cubicBezTo>
                <a:cubicBezTo>
                  <a:pt x="276807" y="2385684"/>
                  <a:pt x="285564" y="2380907"/>
                  <a:pt x="291136" y="2380907"/>
                </a:cubicBezTo>
                <a:cubicBezTo>
                  <a:pt x="301485" y="2380907"/>
                  <a:pt x="326959" y="2355434"/>
                  <a:pt x="326959" y="2345881"/>
                </a:cubicBezTo>
                <a:cubicBezTo>
                  <a:pt x="326959" y="2341901"/>
                  <a:pt x="318202" y="2341105"/>
                  <a:pt x="307057" y="2342697"/>
                </a:cubicBezTo>
                <a:cubicBezTo>
                  <a:pt x="295913" y="2345085"/>
                  <a:pt x="287156" y="2344289"/>
                  <a:pt x="287156" y="2341901"/>
                </a:cubicBezTo>
                <a:cubicBezTo>
                  <a:pt x="287156" y="2339513"/>
                  <a:pt x="346860" y="2302098"/>
                  <a:pt x="419301" y="2259111"/>
                </a:cubicBezTo>
                <a:cubicBezTo>
                  <a:pt x="587268" y="2158809"/>
                  <a:pt x="605577" y="2142888"/>
                  <a:pt x="605577" y="2099105"/>
                </a:cubicBezTo>
                <a:cubicBezTo>
                  <a:pt x="605577" y="2027460"/>
                  <a:pt x="522787" y="1945467"/>
                  <a:pt x="378702" y="1875414"/>
                </a:cubicBezTo>
                <a:cubicBezTo>
                  <a:pt x="269643" y="1822875"/>
                  <a:pt x="118393" y="1756803"/>
                  <a:pt x="29235" y="1723368"/>
                </a:cubicBezTo>
                <a:cubicBezTo>
                  <a:pt x="7742" y="1715408"/>
                  <a:pt x="-6587" y="1708243"/>
                  <a:pt x="-2607" y="1707447"/>
                </a:cubicBezTo>
                <a:cubicBezTo>
                  <a:pt x="1373" y="1705855"/>
                  <a:pt x="25255" y="1701079"/>
                  <a:pt x="50729" y="1696303"/>
                </a:cubicBezTo>
                <a:cubicBezTo>
                  <a:pt x="75406" y="1691526"/>
                  <a:pt x="96104" y="1684362"/>
                  <a:pt x="96104" y="1681178"/>
                </a:cubicBezTo>
                <a:cubicBezTo>
                  <a:pt x="96104" y="1677993"/>
                  <a:pt x="81775" y="1668441"/>
                  <a:pt x="64262" y="1660480"/>
                </a:cubicBezTo>
                <a:cubicBezTo>
                  <a:pt x="46748" y="1652520"/>
                  <a:pt x="32419" y="1642967"/>
                  <a:pt x="32419" y="1639783"/>
                </a:cubicBezTo>
                <a:cubicBezTo>
                  <a:pt x="32419" y="1636599"/>
                  <a:pt x="53117" y="1631822"/>
                  <a:pt x="77794" y="1628638"/>
                </a:cubicBezTo>
                <a:cubicBezTo>
                  <a:pt x="312630" y="1602369"/>
                  <a:pt x="512439" y="1560974"/>
                  <a:pt x="584083" y="1524355"/>
                </a:cubicBezTo>
                <a:cubicBezTo>
                  <a:pt x="612741" y="1509230"/>
                  <a:pt x="613537" y="1465448"/>
                  <a:pt x="585676" y="1424053"/>
                </a:cubicBezTo>
                <a:cubicBezTo>
                  <a:pt x="565774" y="1394599"/>
                  <a:pt x="475820" y="1320566"/>
                  <a:pt x="386663" y="1260862"/>
                </a:cubicBezTo>
                <a:cubicBezTo>
                  <a:pt x="360393" y="1243349"/>
                  <a:pt x="331735" y="1221060"/>
                  <a:pt x="323774" y="1211507"/>
                </a:cubicBezTo>
                <a:lnTo>
                  <a:pt x="308649" y="1194790"/>
                </a:lnTo>
                <a:lnTo>
                  <a:pt x="353228" y="1194790"/>
                </a:lnTo>
                <a:cubicBezTo>
                  <a:pt x="378702" y="1194790"/>
                  <a:pt x="398603" y="1191606"/>
                  <a:pt x="398603" y="1187625"/>
                </a:cubicBezTo>
                <a:cubicBezTo>
                  <a:pt x="398603" y="1183645"/>
                  <a:pt x="379498" y="1166928"/>
                  <a:pt x="357209" y="1149415"/>
                </a:cubicBezTo>
                <a:cubicBezTo>
                  <a:pt x="317406" y="1120757"/>
                  <a:pt x="316610" y="1119165"/>
                  <a:pt x="335715" y="1116777"/>
                </a:cubicBezTo>
                <a:cubicBezTo>
                  <a:pt x="346860" y="1115185"/>
                  <a:pt x="404972" y="1121553"/>
                  <a:pt x="465472" y="1131106"/>
                </a:cubicBezTo>
                <a:cubicBezTo>
                  <a:pt x="587268" y="1148619"/>
                  <a:pt x="754439" y="1152599"/>
                  <a:pt x="797425" y="1138270"/>
                </a:cubicBezTo>
                <a:cubicBezTo>
                  <a:pt x="839616" y="1123941"/>
                  <a:pt x="854741" y="1107224"/>
                  <a:pt x="849169" y="1080158"/>
                </a:cubicBezTo>
                <a:cubicBezTo>
                  <a:pt x="838820" y="1029211"/>
                  <a:pt x="791057" y="964731"/>
                  <a:pt x="675629" y="847711"/>
                </a:cubicBezTo>
                <a:cubicBezTo>
                  <a:pt x="611149" y="781639"/>
                  <a:pt x="557814" y="725915"/>
                  <a:pt x="557814" y="723527"/>
                </a:cubicBezTo>
                <a:cubicBezTo>
                  <a:pt x="557814" y="720343"/>
                  <a:pt x="580899" y="727507"/>
                  <a:pt x="609557" y="739448"/>
                </a:cubicBezTo>
                <a:cubicBezTo>
                  <a:pt x="638215" y="750593"/>
                  <a:pt x="663689" y="756961"/>
                  <a:pt x="666873" y="753777"/>
                </a:cubicBezTo>
                <a:cubicBezTo>
                  <a:pt x="670057" y="751389"/>
                  <a:pt x="649360" y="726711"/>
                  <a:pt x="620702" y="700442"/>
                </a:cubicBezTo>
                <a:cubicBezTo>
                  <a:pt x="592840" y="674172"/>
                  <a:pt x="576919" y="655067"/>
                  <a:pt x="585676" y="658251"/>
                </a:cubicBezTo>
                <a:cubicBezTo>
                  <a:pt x="594432" y="660639"/>
                  <a:pt x="658912" y="683725"/>
                  <a:pt x="728965" y="707606"/>
                </a:cubicBezTo>
                <a:lnTo>
                  <a:pt x="856333" y="752185"/>
                </a:lnTo>
                <a:lnTo>
                  <a:pt x="972557" y="755369"/>
                </a:lnTo>
                <a:cubicBezTo>
                  <a:pt x="1076044" y="758553"/>
                  <a:pt x="1089576" y="756961"/>
                  <a:pt x="1102313" y="744225"/>
                </a:cubicBezTo>
                <a:cubicBezTo>
                  <a:pt x="1140524" y="706810"/>
                  <a:pt x="1077636" y="575462"/>
                  <a:pt x="962208" y="449685"/>
                </a:cubicBezTo>
                <a:cubicBezTo>
                  <a:pt x="943899" y="429784"/>
                  <a:pt x="931958" y="412271"/>
                  <a:pt x="934346" y="409883"/>
                </a:cubicBezTo>
                <a:cubicBezTo>
                  <a:pt x="936734" y="407495"/>
                  <a:pt x="957432" y="415455"/>
                  <a:pt x="981313" y="428192"/>
                </a:cubicBezTo>
                <a:cubicBezTo>
                  <a:pt x="1004399" y="440133"/>
                  <a:pt x="1026688" y="452073"/>
                  <a:pt x="1029872" y="453666"/>
                </a:cubicBezTo>
                <a:cubicBezTo>
                  <a:pt x="1042609" y="459238"/>
                  <a:pt x="1009971" y="405106"/>
                  <a:pt x="981313" y="373264"/>
                </a:cubicBezTo>
                <a:lnTo>
                  <a:pt x="952655" y="341422"/>
                </a:lnTo>
                <a:lnTo>
                  <a:pt x="1074451" y="401922"/>
                </a:lnTo>
                <a:cubicBezTo>
                  <a:pt x="1141320" y="436152"/>
                  <a:pt x="1197839" y="461626"/>
                  <a:pt x="1200228" y="460034"/>
                </a:cubicBezTo>
                <a:cubicBezTo>
                  <a:pt x="1205800" y="454462"/>
                  <a:pt x="1130175" y="366896"/>
                  <a:pt x="1081616" y="323113"/>
                </a:cubicBezTo>
                <a:cubicBezTo>
                  <a:pt x="1057734" y="301620"/>
                  <a:pt x="1003603" y="258633"/>
                  <a:pt x="961412" y="227587"/>
                </a:cubicBezTo>
                <a:cubicBezTo>
                  <a:pt x="920017" y="197337"/>
                  <a:pt x="884991" y="169475"/>
                  <a:pt x="884991" y="167087"/>
                </a:cubicBezTo>
                <a:cubicBezTo>
                  <a:pt x="884195" y="164699"/>
                  <a:pt x="904096" y="156738"/>
                  <a:pt x="927978" y="148778"/>
                </a:cubicBezTo>
                <a:cubicBezTo>
                  <a:pt x="1042609" y="112955"/>
                  <a:pt x="1267096" y="112159"/>
                  <a:pt x="1405609" y="147186"/>
                </a:cubicBezTo>
                <a:cubicBezTo>
                  <a:pt x="1493175" y="169475"/>
                  <a:pt x="1645221" y="241120"/>
                  <a:pt x="1763036" y="315153"/>
                </a:cubicBezTo>
                <a:cubicBezTo>
                  <a:pt x="1801247" y="339034"/>
                  <a:pt x="1836273" y="358935"/>
                  <a:pt x="1840253" y="358935"/>
                </a:cubicBezTo>
                <a:cubicBezTo>
                  <a:pt x="1844234" y="358935"/>
                  <a:pt x="1847418" y="294455"/>
                  <a:pt x="1847418" y="215646"/>
                </a:cubicBezTo>
                <a:cubicBezTo>
                  <a:pt x="1847418" y="82705"/>
                  <a:pt x="1848214" y="72357"/>
                  <a:pt x="1862543" y="64396"/>
                </a:cubicBezTo>
                <a:cubicBezTo>
                  <a:pt x="1872891" y="58824"/>
                  <a:pt x="1879260" y="46087"/>
                  <a:pt x="1880852" y="26186"/>
                </a:cubicBezTo>
                <a:lnTo>
                  <a:pt x="1883240" y="-3268"/>
                </a:lnTo>
                <a:lnTo>
                  <a:pt x="1994687" y="132061"/>
                </a:lnTo>
                <a:cubicBezTo>
                  <a:pt x="2120464" y="284903"/>
                  <a:pt x="2215194" y="386797"/>
                  <a:pt x="2247036" y="403514"/>
                </a:cubicBezTo>
                <a:cubicBezTo>
                  <a:pt x="2308332" y="435356"/>
                  <a:pt x="2345746" y="403514"/>
                  <a:pt x="2372016" y="297639"/>
                </a:cubicBezTo>
                <a:cubicBezTo>
                  <a:pt x="2382365" y="257837"/>
                  <a:pt x="2395102" y="218830"/>
                  <a:pt x="2399878" y="210870"/>
                </a:cubicBezTo>
                <a:cubicBezTo>
                  <a:pt x="2408634" y="198929"/>
                  <a:pt x="2412615" y="202113"/>
                  <a:pt x="2434904" y="237936"/>
                </a:cubicBezTo>
                <a:cubicBezTo>
                  <a:pt x="2466746" y="290475"/>
                  <a:pt x="2517694" y="341422"/>
                  <a:pt x="2552720" y="355751"/>
                </a:cubicBezTo>
                <a:cubicBezTo>
                  <a:pt x="2590930" y="371672"/>
                  <a:pt x="2661779" y="370080"/>
                  <a:pt x="2697601" y="351771"/>
                </a:cubicBezTo>
                <a:cubicBezTo>
                  <a:pt x="2733424" y="332666"/>
                  <a:pt x="2756509" y="308784"/>
                  <a:pt x="2810641" y="231567"/>
                </a:cubicBezTo>
                <a:cubicBezTo>
                  <a:pt x="2858404" y="163107"/>
                  <a:pt x="2889450" y="128080"/>
                  <a:pt x="2902187" y="128080"/>
                </a:cubicBezTo>
                <a:cubicBezTo>
                  <a:pt x="2906963" y="128080"/>
                  <a:pt x="2926068" y="181416"/>
                  <a:pt x="2945173" y="246692"/>
                </a:cubicBezTo>
                <a:cubicBezTo>
                  <a:pt x="2979404" y="363712"/>
                  <a:pt x="3030351" y="475955"/>
                  <a:pt x="3067765" y="517350"/>
                </a:cubicBezTo>
                <a:cubicBezTo>
                  <a:pt x="3093239" y="544416"/>
                  <a:pt x="3129857" y="557948"/>
                  <a:pt x="3180009" y="557948"/>
                </a:cubicBezTo>
                <a:cubicBezTo>
                  <a:pt x="3249265" y="557948"/>
                  <a:pt x="3300213" y="534067"/>
                  <a:pt x="3398127" y="454462"/>
                </a:cubicBezTo>
                <a:lnTo>
                  <a:pt x="3485693" y="383613"/>
                </a:lnTo>
                <a:lnTo>
                  <a:pt x="3485693" y="461626"/>
                </a:lnTo>
                <a:cubicBezTo>
                  <a:pt x="3484897" y="554764"/>
                  <a:pt x="3502410" y="603323"/>
                  <a:pt x="3544600" y="629593"/>
                </a:cubicBezTo>
                <a:cubicBezTo>
                  <a:pt x="3580423" y="651086"/>
                  <a:pt x="3676745" y="651086"/>
                  <a:pt x="3762719" y="629593"/>
                </a:cubicBezTo>
                <a:cubicBezTo>
                  <a:pt x="3839936" y="609692"/>
                  <a:pt x="4023028" y="522126"/>
                  <a:pt x="4132883" y="451277"/>
                </a:cubicBezTo>
                <a:cubicBezTo>
                  <a:pt x="4177462" y="422620"/>
                  <a:pt x="4219653" y="398738"/>
                  <a:pt x="4226021" y="398738"/>
                </a:cubicBezTo>
                <a:cubicBezTo>
                  <a:pt x="4247514" y="398738"/>
                  <a:pt x="4228409" y="469587"/>
                  <a:pt x="4167113" y="617652"/>
                </a:cubicBezTo>
                <a:cubicBezTo>
                  <a:pt x="4140047" y="681336"/>
                  <a:pt x="4136863" y="698850"/>
                  <a:pt x="4133679" y="770494"/>
                </a:cubicBezTo>
                <a:cubicBezTo>
                  <a:pt x="4129699" y="866020"/>
                  <a:pt x="4132883" y="882738"/>
                  <a:pt x="4160745" y="915376"/>
                </a:cubicBezTo>
                <a:cubicBezTo>
                  <a:pt x="4204528" y="967119"/>
                  <a:pt x="4351797" y="984632"/>
                  <a:pt x="4511804" y="956770"/>
                </a:cubicBezTo>
                <a:cubicBezTo>
                  <a:pt x="4608922" y="940053"/>
                  <a:pt x="4657481" y="936073"/>
                  <a:pt x="4657481" y="944830"/>
                </a:cubicBezTo>
                <a:cubicBezTo>
                  <a:pt x="4657481" y="947218"/>
                  <a:pt x="4650317" y="959955"/>
                  <a:pt x="4640764" y="972691"/>
                </a:cubicBezTo>
                <a:cubicBezTo>
                  <a:pt x="4632007" y="985428"/>
                  <a:pt x="4625639" y="1000553"/>
                  <a:pt x="4627231" y="1005330"/>
                </a:cubicBezTo>
                <a:cubicBezTo>
                  <a:pt x="4629619" y="1010902"/>
                  <a:pt x="4612106" y="1041948"/>
                  <a:pt x="4588225" y="1074586"/>
                </a:cubicBezTo>
                <a:cubicBezTo>
                  <a:pt x="4503843" y="1192402"/>
                  <a:pt x="4511008" y="1252902"/>
                  <a:pt x="4619271" y="1322954"/>
                </a:cubicBezTo>
                <a:cubicBezTo>
                  <a:pt x="4710021" y="1381066"/>
                  <a:pt x="4850922" y="1415296"/>
                  <a:pt x="5111231" y="1441566"/>
                </a:cubicBezTo>
                <a:cubicBezTo>
                  <a:pt x="5300691" y="1460671"/>
                  <a:pt x="5389053" y="1473408"/>
                  <a:pt x="5393829" y="1481369"/>
                </a:cubicBezTo>
                <a:cubicBezTo>
                  <a:pt x="5396217" y="1485349"/>
                  <a:pt x="5379500" y="1498086"/>
                  <a:pt x="5356415" y="1510823"/>
                </a:cubicBezTo>
                <a:lnTo>
                  <a:pt x="5315020" y="1533112"/>
                </a:lnTo>
                <a:lnTo>
                  <a:pt x="5346066" y="1535500"/>
                </a:lnTo>
                <a:cubicBezTo>
                  <a:pt x="5375520" y="1537888"/>
                  <a:pt x="5367559" y="1542665"/>
                  <a:pt x="5206757" y="1625454"/>
                </a:cubicBezTo>
                <a:cubicBezTo>
                  <a:pt x="4961573" y="1751230"/>
                  <a:pt x="4898685" y="1800585"/>
                  <a:pt x="4890724" y="1873822"/>
                </a:cubicBezTo>
                <a:cubicBezTo>
                  <a:pt x="4886744" y="1907256"/>
                  <a:pt x="4887540" y="1908848"/>
                  <a:pt x="4935303" y="1953427"/>
                </a:cubicBezTo>
                <a:cubicBezTo>
                  <a:pt x="4962369" y="1978105"/>
                  <a:pt x="5000579" y="2009151"/>
                  <a:pt x="5020481" y="2023480"/>
                </a:cubicBezTo>
                <a:cubicBezTo>
                  <a:pt x="5059487" y="2049750"/>
                  <a:pt x="5170935" y="2103881"/>
                  <a:pt x="5252928" y="2134927"/>
                </a:cubicBezTo>
                <a:cubicBezTo>
                  <a:pt x="5279994" y="2145276"/>
                  <a:pt x="5302283" y="2156421"/>
                  <a:pt x="5302283" y="2159605"/>
                </a:cubicBezTo>
                <a:cubicBezTo>
                  <a:pt x="5302283" y="2162789"/>
                  <a:pt x="5282382" y="2171546"/>
                  <a:pt x="5257704" y="2179506"/>
                </a:cubicBezTo>
                <a:lnTo>
                  <a:pt x="5213125" y="2193039"/>
                </a:lnTo>
                <a:lnTo>
                  <a:pt x="5230638" y="2207368"/>
                </a:lnTo>
                <a:cubicBezTo>
                  <a:pt x="5240191" y="2215329"/>
                  <a:pt x="5255316" y="2221697"/>
                  <a:pt x="5264073" y="2221697"/>
                </a:cubicBezTo>
                <a:cubicBezTo>
                  <a:pt x="5293527" y="2221697"/>
                  <a:pt x="5270441" y="2235230"/>
                  <a:pt x="5233027" y="2240802"/>
                </a:cubicBezTo>
                <a:cubicBezTo>
                  <a:pt x="5171731" y="2248763"/>
                  <a:pt x="4842165" y="2331552"/>
                  <a:pt x="4803955" y="2348269"/>
                </a:cubicBezTo>
                <a:cubicBezTo>
                  <a:pt x="4733106" y="2380111"/>
                  <a:pt x="4689323" y="2426282"/>
                  <a:pt x="4689323" y="2470861"/>
                </a:cubicBezTo>
                <a:cubicBezTo>
                  <a:pt x="4689323" y="2481210"/>
                  <a:pt x="4694896" y="2507480"/>
                  <a:pt x="4702856" y="2528973"/>
                </a:cubicBezTo>
                <a:cubicBezTo>
                  <a:pt x="4713205" y="2561611"/>
                  <a:pt x="4736290" y="2589473"/>
                  <a:pt x="4842165" y="2696144"/>
                </a:cubicBezTo>
                <a:cubicBezTo>
                  <a:pt x="4911422" y="2766196"/>
                  <a:pt x="4967941" y="2825900"/>
                  <a:pt x="4967941" y="2828288"/>
                </a:cubicBezTo>
                <a:cubicBezTo>
                  <a:pt x="4967941" y="2830677"/>
                  <a:pt x="4951224" y="2829085"/>
                  <a:pt x="4930527" y="2825900"/>
                </a:cubicBezTo>
                <a:cubicBezTo>
                  <a:pt x="4910626" y="2821920"/>
                  <a:pt x="4891520" y="2820328"/>
                  <a:pt x="4889132" y="2822716"/>
                </a:cubicBezTo>
                <a:cubicBezTo>
                  <a:pt x="4887540" y="2825104"/>
                  <a:pt x="4899481" y="2841025"/>
                  <a:pt x="4916198" y="2858538"/>
                </a:cubicBezTo>
                <a:lnTo>
                  <a:pt x="4947244" y="2890380"/>
                </a:lnTo>
                <a:lnTo>
                  <a:pt x="4889132" y="2890380"/>
                </a:lnTo>
                <a:cubicBezTo>
                  <a:pt x="4856494" y="2890380"/>
                  <a:pt x="4797586" y="2884808"/>
                  <a:pt x="4756192" y="2877644"/>
                </a:cubicBezTo>
                <a:cubicBezTo>
                  <a:pt x="4703652" y="2868887"/>
                  <a:pt x="4646336" y="2865703"/>
                  <a:pt x="4556383" y="2868091"/>
                </a:cubicBezTo>
                <a:cubicBezTo>
                  <a:pt x="4446527" y="2870479"/>
                  <a:pt x="4426626" y="2872867"/>
                  <a:pt x="4397968" y="2887992"/>
                </a:cubicBezTo>
                <a:cubicBezTo>
                  <a:pt x="4380455" y="2897545"/>
                  <a:pt x="4362146" y="2914262"/>
                  <a:pt x="4356573" y="2926203"/>
                </a:cubicBezTo>
                <a:cubicBezTo>
                  <a:pt x="4331896" y="2980334"/>
                  <a:pt x="4355777" y="3081433"/>
                  <a:pt x="4419462" y="3185716"/>
                </a:cubicBezTo>
                <a:cubicBezTo>
                  <a:pt x="4458468" y="3250196"/>
                  <a:pt x="4498271" y="3324229"/>
                  <a:pt x="4498271" y="3331393"/>
                </a:cubicBezTo>
                <a:cubicBezTo>
                  <a:pt x="4498271" y="3333781"/>
                  <a:pt x="4486330" y="3331393"/>
                  <a:pt x="4472797" y="3327413"/>
                </a:cubicBezTo>
                <a:cubicBezTo>
                  <a:pt x="4458468" y="3323433"/>
                  <a:pt x="4445731" y="3320249"/>
                  <a:pt x="4444935" y="3320249"/>
                </a:cubicBezTo>
                <a:cubicBezTo>
                  <a:pt x="4437771" y="3320249"/>
                  <a:pt x="4445731" y="3340946"/>
                  <a:pt x="4463244" y="3368808"/>
                </a:cubicBezTo>
                <a:cubicBezTo>
                  <a:pt x="4474389" y="3387117"/>
                  <a:pt x="4482350" y="3403038"/>
                  <a:pt x="4479962" y="3404630"/>
                </a:cubicBezTo>
                <a:cubicBezTo>
                  <a:pt x="4473593" y="3410998"/>
                  <a:pt x="4387620" y="3376768"/>
                  <a:pt x="4235574" y="3305920"/>
                </a:cubicBezTo>
                <a:cubicBezTo>
                  <a:pt x="4150396" y="3266913"/>
                  <a:pt x="4058054" y="3227110"/>
                  <a:pt x="4030988" y="3217558"/>
                </a:cubicBezTo>
                <a:cubicBezTo>
                  <a:pt x="3960936" y="3193676"/>
                  <a:pt x="3874166" y="3182532"/>
                  <a:pt x="3809686" y="3187308"/>
                </a:cubicBezTo>
                <a:cubicBezTo>
                  <a:pt x="3759534" y="3192084"/>
                  <a:pt x="3751574" y="3194472"/>
                  <a:pt x="3730877" y="3217558"/>
                </a:cubicBezTo>
                <a:cubicBezTo>
                  <a:pt x="3707791" y="3243031"/>
                  <a:pt x="3707791" y="3243828"/>
                  <a:pt x="3713363" y="3315472"/>
                </a:cubicBezTo>
                <a:cubicBezTo>
                  <a:pt x="3715752" y="3355275"/>
                  <a:pt x="3720528" y="3395873"/>
                  <a:pt x="3722916" y="3406222"/>
                </a:cubicBezTo>
                <a:cubicBezTo>
                  <a:pt x="3726896" y="3418959"/>
                  <a:pt x="3724508" y="3423735"/>
                  <a:pt x="3714956" y="3423735"/>
                </a:cubicBezTo>
                <a:cubicBezTo>
                  <a:pt x="3705403" y="3423735"/>
                  <a:pt x="3702219" y="3431696"/>
                  <a:pt x="3702219" y="3455577"/>
                </a:cubicBezTo>
                <a:cubicBezTo>
                  <a:pt x="3702219" y="3473090"/>
                  <a:pt x="3699035" y="3487419"/>
                  <a:pt x="3695054" y="3487419"/>
                </a:cubicBezTo>
                <a:cubicBezTo>
                  <a:pt x="3691870" y="3487419"/>
                  <a:pt x="3660028" y="3463538"/>
                  <a:pt x="3625798" y="3434880"/>
                </a:cubicBezTo>
                <a:cubicBezTo>
                  <a:pt x="3532660" y="3357663"/>
                  <a:pt x="3475344" y="3321841"/>
                  <a:pt x="3414048" y="3303531"/>
                </a:cubicBezTo>
                <a:cubicBezTo>
                  <a:pt x="3328074" y="3277262"/>
                  <a:pt x="3269963" y="3292387"/>
                  <a:pt x="3229364" y="3350498"/>
                </a:cubicBezTo>
                <a:cubicBezTo>
                  <a:pt x="3196726" y="3397466"/>
                  <a:pt x="3183989" y="3448413"/>
                  <a:pt x="3177621" y="3557472"/>
                </a:cubicBezTo>
                <a:cubicBezTo>
                  <a:pt x="3172844" y="3627525"/>
                  <a:pt x="3168068" y="3658571"/>
                  <a:pt x="3158515" y="3668919"/>
                </a:cubicBezTo>
                <a:cubicBezTo>
                  <a:pt x="3152147" y="3676084"/>
                  <a:pt x="3144982" y="3693597"/>
                  <a:pt x="3143390" y="3706334"/>
                </a:cubicBezTo>
                <a:cubicBezTo>
                  <a:pt x="3141002" y="3728623"/>
                  <a:pt x="3136226" y="3723847"/>
                  <a:pt x="3070950" y="3634689"/>
                </a:cubicBezTo>
                <a:close/>
                <a:moveTo>
                  <a:pt x="3115528" y="3536775"/>
                </a:moveTo>
                <a:cubicBezTo>
                  <a:pt x="3129857" y="3366420"/>
                  <a:pt x="3204686" y="3233479"/>
                  <a:pt x="3293048" y="3219946"/>
                </a:cubicBezTo>
                <a:cubicBezTo>
                  <a:pt x="3368673" y="3208801"/>
                  <a:pt x="3459423" y="3245420"/>
                  <a:pt x="3570870" y="3332189"/>
                </a:cubicBezTo>
                <a:cubicBezTo>
                  <a:pt x="3596344" y="3351295"/>
                  <a:pt x="3619429" y="3365623"/>
                  <a:pt x="3622614" y="3364031"/>
                </a:cubicBezTo>
                <a:cubicBezTo>
                  <a:pt x="3625798" y="3362439"/>
                  <a:pt x="3630574" y="3334577"/>
                  <a:pt x="3632962" y="3301939"/>
                </a:cubicBezTo>
                <a:cubicBezTo>
                  <a:pt x="3638535" y="3238255"/>
                  <a:pt x="3655252" y="3181735"/>
                  <a:pt x="3676745" y="3158650"/>
                </a:cubicBezTo>
                <a:cubicBezTo>
                  <a:pt x="3706995" y="3125216"/>
                  <a:pt x="3734061" y="3117255"/>
                  <a:pt x="3821626" y="3118051"/>
                </a:cubicBezTo>
                <a:cubicBezTo>
                  <a:pt x="3940238" y="3118847"/>
                  <a:pt x="4029396" y="3145117"/>
                  <a:pt x="4241942" y="3243828"/>
                </a:cubicBezTo>
                <a:cubicBezTo>
                  <a:pt x="4294481" y="3268505"/>
                  <a:pt x="4339856" y="3288406"/>
                  <a:pt x="4342245" y="3288406"/>
                </a:cubicBezTo>
                <a:cubicBezTo>
                  <a:pt x="4344633" y="3288406"/>
                  <a:pt x="4331896" y="3262137"/>
                  <a:pt x="4315179" y="3230295"/>
                </a:cubicBezTo>
                <a:cubicBezTo>
                  <a:pt x="4253883" y="3118051"/>
                  <a:pt x="4230797" y="3006604"/>
                  <a:pt x="4251495" y="2930183"/>
                </a:cubicBezTo>
                <a:cubicBezTo>
                  <a:pt x="4265028" y="2880032"/>
                  <a:pt x="4313587" y="2835453"/>
                  <a:pt x="4374883" y="2815552"/>
                </a:cubicBezTo>
                <a:cubicBezTo>
                  <a:pt x="4442547" y="2793262"/>
                  <a:pt x="4628027" y="2787690"/>
                  <a:pt x="4689323" y="2805999"/>
                </a:cubicBezTo>
                <a:cubicBezTo>
                  <a:pt x="4712409" y="2813163"/>
                  <a:pt x="4741067" y="2818736"/>
                  <a:pt x="4751415" y="2818736"/>
                </a:cubicBezTo>
                <a:cubicBezTo>
                  <a:pt x="4768928" y="2818736"/>
                  <a:pt x="4764948" y="2813163"/>
                  <a:pt x="4717185" y="2762216"/>
                </a:cubicBezTo>
                <a:cubicBezTo>
                  <a:pt x="4543646" y="2578328"/>
                  <a:pt x="4532501" y="2432651"/>
                  <a:pt x="4683751" y="2333940"/>
                </a:cubicBezTo>
                <a:cubicBezTo>
                  <a:pt x="4779277" y="2271848"/>
                  <a:pt x="4917790" y="2221697"/>
                  <a:pt x="4995007" y="2221697"/>
                </a:cubicBezTo>
                <a:cubicBezTo>
                  <a:pt x="5031625" y="2221697"/>
                  <a:pt x="5063468" y="2214532"/>
                  <a:pt x="5063468" y="2206572"/>
                </a:cubicBezTo>
                <a:cubicBezTo>
                  <a:pt x="5063468" y="2203388"/>
                  <a:pt x="5018889" y="2178710"/>
                  <a:pt x="4964757" y="2151644"/>
                </a:cubicBezTo>
                <a:cubicBezTo>
                  <a:pt x="4854902" y="2095921"/>
                  <a:pt x="4797586" y="2051342"/>
                  <a:pt x="4776093" y="2002783"/>
                </a:cubicBezTo>
                <a:cubicBezTo>
                  <a:pt x="4759376" y="1966960"/>
                  <a:pt x="4756192" y="1900092"/>
                  <a:pt x="4769724" y="1865862"/>
                </a:cubicBezTo>
                <a:cubicBezTo>
                  <a:pt x="4779277" y="1838796"/>
                  <a:pt x="4857290" y="1757599"/>
                  <a:pt x="4896297" y="1733717"/>
                </a:cubicBezTo>
                <a:cubicBezTo>
                  <a:pt x="4911422" y="1724960"/>
                  <a:pt x="4958389" y="1694711"/>
                  <a:pt x="4999783" y="1667645"/>
                </a:cubicBezTo>
                <a:cubicBezTo>
                  <a:pt x="5041178" y="1640579"/>
                  <a:pt x="5092125" y="1610329"/>
                  <a:pt x="5112823" y="1599980"/>
                </a:cubicBezTo>
                <a:cubicBezTo>
                  <a:pt x="5133520" y="1590428"/>
                  <a:pt x="5148645" y="1579283"/>
                  <a:pt x="5146257" y="1575303"/>
                </a:cubicBezTo>
                <a:cubicBezTo>
                  <a:pt x="5143869" y="1572119"/>
                  <a:pt x="5123967" y="1568934"/>
                  <a:pt x="5102474" y="1568934"/>
                </a:cubicBezTo>
                <a:cubicBezTo>
                  <a:pt x="5002968" y="1568934"/>
                  <a:pt x="4706836" y="1509230"/>
                  <a:pt x="4592205" y="1465448"/>
                </a:cubicBezTo>
                <a:cubicBezTo>
                  <a:pt x="4528521" y="1441566"/>
                  <a:pt x="4456876" y="1387434"/>
                  <a:pt x="4438567" y="1349224"/>
                </a:cubicBezTo>
                <a:cubicBezTo>
                  <a:pt x="4430606" y="1331711"/>
                  <a:pt x="4422646" y="1299869"/>
                  <a:pt x="4420258" y="1278375"/>
                </a:cubicBezTo>
                <a:cubicBezTo>
                  <a:pt x="4417073" y="1242553"/>
                  <a:pt x="4421054" y="1230612"/>
                  <a:pt x="4453692" y="1168520"/>
                </a:cubicBezTo>
                <a:cubicBezTo>
                  <a:pt x="4474389" y="1130310"/>
                  <a:pt x="4488718" y="1095283"/>
                  <a:pt x="4486330" y="1091303"/>
                </a:cubicBezTo>
                <a:cubicBezTo>
                  <a:pt x="4480758" y="1082547"/>
                  <a:pt x="4163929" y="1080158"/>
                  <a:pt x="4163929" y="1088119"/>
                </a:cubicBezTo>
                <a:cubicBezTo>
                  <a:pt x="4163929" y="1090507"/>
                  <a:pt x="4182238" y="1112797"/>
                  <a:pt x="4204528" y="1138270"/>
                </a:cubicBezTo>
                <a:cubicBezTo>
                  <a:pt x="4354981" y="1309421"/>
                  <a:pt x="4469613" y="1534704"/>
                  <a:pt x="4501455" y="1722572"/>
                </a:cubicBezTo>
                <a:cubicBezTo>
                  <a:pt x="4546830" y="1990046"/>
                  <a:pt x="4508619" y="2226473"/>
                  <a:pt x="4382047" y="2453348"/>
                </a:cubicBezTo>
                <a:cubicBezTo>
                  <a:pt x="4207712" y="2765400"/>
                  <a:pt x="3862225" y="3019341"/>
                  <a:pt x="3439522" y="3145117"/>
                </a:cubicBezTo>
                <a:cubicBezTo>
                  <a:pt x="3248469" y="3201637"/>
                  <a:pt x="3098015" y="3216762"/>
                  <a:pt x="2733424" y="3216762"/>
                </a:cubicBezTo>
                <a:cubicBezTo>
                  <a:pt x="2478687" y="3216762"/>
                  <a:pt x="2460378" y="3217558"/>
                  <a:pt x="2460378" y="3231091"/>
                </a:cubicBezTo>
                <a:cubicBezTo>
                  <a:pt x="2461174" y="3257360"/>
                  <a:pt x="2489832" y="3376768"/>
                  <a:pt x="2497792" y="3384729"/>
                </a:cubicBezTo>
                <a:cubicBezTo>
                  <a:pt x="2503365" y="3390301"/>
                  <a:pt x="2520878" y="3375972"/>
                  <a:pt x="2551924" y="3340150"/>
                </a:cubicBezTo>
                <a:cubicBezTo>
                  <a:pt x="2614812" y="3268505"/>
                  <a:pt x="2650634" y="3248604"/>
                  <a:pt x="2715114" y="3248604"/>
                </a:cubicBezTo>
                <a:cubicBezTo>
                  <a:pt x="2806660" y="3248604"/>
                  <a:pt x="2870345" y="3295571"/>
                  <a:pt x="2981792" y="3445229"/>
                </a:cubicBezTo>
                <a:cubicBezTo>
                  <a:pt x="3051844" y="3539163"/>
                  <a:pt x="3095627" y="3590906"/>
                  <a:pt x="3105976" y="3590906"/>
                </a:cubicBezTo>
                <a:cubicBezTo>
                  <a:pt x="3108364" y="3590906"/>
                  <a:pt x="3113140" y="3566229"/>
                  <a:pt x="3115528" y="3536775"/>
                </a:cubicBezTo>
                <a:close/>
                <a:moveTo>
                  <a:pt x="2192904" y="3259749"/>
                </a:moveTo>
                <a:cubicBezTo>
                  <a:pt x="2226339" y="3218354"/>
                  <a:pt x="2253404" y="3180939"/>
                  <a:pt x="2253404" y="3178551"/>
                </a:cubicBezTo>
                <a:cubicBezTo>
                  <a:pt x="2253404" y="3172183"/>
                  <a:pt x="2104543" y="3129196"/>
                  <a:pt x="2083049" y="3129196"/>
                </a:cubicBezTo>
                <a:cubicBezTo>
                  <a:pt x="2067128" y="3129196"/>
                  <a:pt x="2066332" y="3123624"/>
                  <a:pt x="2091806" y="3238255"/>
                </a:cubicBezTo>
                <a:cubicBezTo>
                  <a:pt x="2105339" y="3301939"/>
                  <a:pt x="2116483" y="3336170"/>
                  <a:pt x="2122852" y="3336170"/>
                </a:cubicBezTo>
                <a:cubicBezTo>
                  <a:pt x="2128424" y="3336170"/>
                  <a:pt x="2160266" y="3301939"/>
                  <a:pt x="2192904" y="3259749"/>
                </a:cubicBezTo>
                <a:close/>
                <a:moveTo>
                  <a:pt x="1583925" y="3124420"/>
                </a:moveTo>
                <a:cubicBezTo>
                  <a:pt x="1626115" y="3103722"/>
                  <a:pt x="1693780" y="3074268"/>
                  <a:pt x="1734378" y="3057551"/>
                </a:cubicBezTo>
                <a:lnTo>
                  <a:pt x="1808411" y="3028097"/>
                </a:lnTo>
                <a:lnTo>
                  <a:pt x="1782142" y="3012176"/>
                </a:lnTo>
                <a:cubicBezTo>
                  <a:pt x="1728806" y="2979538"/>
                  <a:pt x="1513872" y="2866499"/>
                  <a:pt x="1505912" y="2866499"/>
                </a:cubicBezTo>
                <a:cubicBezTo>
                  <a:pt x="1500339" y="2866499"/>
                  <a:pt x="1501135" y="2874459"/>
                  <a:pt x="1506708" y="2891177"/>
                </a:cubicBezTo>
                <a:cubicBezTo>
                  <a:pt x="1514668" y="2914262"/>
                  <a:pt x="1512280" y="3008992"/>
                  <a:pt x="1500339" y="3119643"/>
                </a:cubicBezTo>
                <a:cubicBezTo>
                  <a:pt x="1497951" y="3141933"/>
                  <a:pt x="1497951" y="3161038"/>
                  <a:pt x="1501135" y="3161038"/>
                </a:cubicBezTo>
                <a:cubicBezTo>
                  <a:pt x="1504319" y="3161038"/>
                  <a:pt x="1541734" y="3144321"/>
                  <a:pt x="1583925" y="3124420"/>
                </a:cubicBezTo>
                <a:close/>
                <a:moveTo>
                  <a:pt x="2946765" y="3152282"/>
                </a:moveTo>
                <a:cubicBezTo>
                  <a:pt x="3220607" y="3130788"/>
                  <a:pt x="3464995" y="3067104"/>
                  <a:pt x="3686298" y="2961229"/>
                </a:cubicBezTo>
                <a:cubicBezTo>
                  <a:pt x="4045317" y="2788486"/>
                  <a:pt x="4261843" y="2547282"/>
                  <a:pt x="4340652" y="2232046"/>
                </a:cubicBezTo>
                <a:cubicBezTo>
                  <a:pt x="4355777" y="2172342"/>
                  <a:pt x="4358166" y="2140500"/>
                  <a:pt x="4358166" y="2010743"/>
                </a:cubicBezTo>
                <a:cubicBezTo>
                  <a:pt x="4358166" y="1873026"/>
                  <a:pt x="4356573" y="1851533"/>
                  <a:pt x="4337468" y="1775908"/>
                </a:cubicBezTo>
                <a:cubicBezTo>
                  <a:pt x="4287317" y="1576099"/>
                  <a:pt x="4179850" y="1393007"/>
                  <a:pt x="4018251" y="1233000"/>
                </a:cubicBezTo>
                <a:cubicBezTo>
                  <a:pt x="3740429" y="956770"/>
                  <a:pt x="3293048" y="752185"/>
                  <a:pt x="2790739" y="671784"/>
                </a:cubicBezTo>
                <a:cubicBezTo>
                  <a:pt x="2665759" y="651883"/>
                  <a:pt x="2328233" y="651883"/>
                  <a:pt x="2225542" y="671784"/>
                </a:cubicBezTo>
                <a:cubicBezTo>
                  <a:pt x="2186536" y="678948"/>
                  <a:pt x="2114095" y="687705"/>
                  <a:pt x="2065536" y="690093"/>
                </a:cubicBezTo>
                <a:lnTo>
                  <a:pt x="1976378" y="695665"/>
                </a:lnTo>
                <a:lnTo>
                  <a:pt x="1881648" y="603323"/>
                </a:lnTo>
                <a:cubicBezTo>
                  <a:pt x="1702536" y="427396"/>
                  <a:pt x="1556859" y="327093"/>
                  <a:pt x="1377747" y="256245"/>
                </a:cubicBezTo>
                <a:cubicBezTo>
                  <a:pt x="1273464" y="214850"/>
                  <a:pt x="1199432" y="196541"/>
                  <a:pt x="1097537" y="187784"/>
                </a:cubicBezTo>
                <a:cubicBezTo>
                  <a:pt x="1047386" y="183008"/>
                  <a:pt x="1035445" y="183804"/>
                  <a:pt x="1035445" y="192561"/>
                </a:cubicBezTo>
                <a:cubicBezTo>
                  <a:pt x="1035445" y="198929"/>
                  <a:pt x="1076044" y="245100"/>
                  <a:pt x="1125399" y="295251"/>
                </a:cubicBezTo>
                <a:cubicBezTo>
                  <a:pt x="1303714" y="476751"/>
                  <a:pt x="1382523" y="617652"/>
                  <a:pt x="1425510" y="830198"/>
                </a:cubicBezTo>
                <a:lnTo>
                  <a:pt x="1442227" y="910599"/>
                </a:lnTo>
                <a:lnTo>
                  <a:pt x="1423918" y="929705"/>
                </a:lnTo>
                <a:cubicBezTo>
                  <a:pt x="1414366" y="940053"/>
                  <a:pt x="1376155" y="969507"/>
                  <a:pt x="1337945" y="994981"/>
                </a:cubicBezTo>
                <a:cubicBezTo>
                  <a:pt x="1213760" y="1080158"/>
                  <a:pt x="1076044" y="1240165"/>
                  <a:pt x="1005991" y="1381862"/>
                </a:cubicBezTo>
                <a:cubicBezTo>
                  <a:pt x="936734" y="1519579"/>
                  <a:pt x="908077" y="1644559"/>
                  <a:pt x="908077" y="1802974"/>
                </a:cubicBezTo>
                <a:cubicBezTo>
                  <a:pt x="908077" y="2096717"/>
                  <a:pt x="1021912" y="2353842"/>
                  <a:pt x="1254359" y="2583901"/>
                </a:cubicBezTo>
                <a:cubicBezTo>
                  <a:pt x="1493971" y="2821920"/>
                  <a:pt x="1872891" y="3009788"/>
                  <a:pt x="2294799" y="3100538"/>
                </a:cubicBezTo>
                <a:cubicBezTo>
                  <a:pt x="2547147" y="3154670"/>
                  <a:pt x="2731831" y="3169795"/>
                  <a:pt x="2946765" y="3152282"/>
                </a:cubicBezTo>
                <a:close/>
                <a:moveTo>
                  <a:pt x="1071267" y="2814756"/>
                </a:moveTo>
                <a:cubicBezTo>
                  <a:pt x="1118234" y="2807591"/>
                  <a:pt x="1206596" y="2802815"/>
                  <a:pt x="1286201" y="2802815"/>
                </a:cubicBezTo>
                <a:lnTo>
                  <a:pt x="1421530" y="2802815"/>
                </a:lnTo>
                <a:lnTo>
                  <a:pt x="1369787" y="2757440"/>
                </a:lnTo>
                <a:cubicBezTo>
                  <a:pt x="970965" y="2411157"/>
                  <a:pt x="802202" y="2036217"/>
                  <a:pt x="864294" y="1632618"/>
                </a:cubicBezTo>
                <a:cubicBezTo>
                  <a:pt x="881807" y="1518783"/>
                  <a:pt x="904096" y="1447138"/>
                  <a:pt x="953451" y="1346040"/>
                </a:cubicBezTo>
                <a:lnTo>
                  <a:pt x="998826" y="1255290"/>
                </a:lnTo>
                <a:lnTo>
                  <a:pt x="1174754" y="1074586"/>
                </a:lnTo>
                <a:cubicBezTo>
                  <a:pt x="1271076" y="975080"/>
                  <a:pt x="1355458" y="884330"/>
                  <a:pt x="1361030" y="873185"/>
                </a:cubicBezTo>
                <a:cubicBezTo>
                  <a:pt x="1370583" y="855672"/>
                  <a:pt x="1370583" y="843731"/>
                  <a:pt x="1359438" y="788007"/>
                </a:cubicBezTo>
                <a:cubicBezTo>
                  <a:pt x="1339537" y="684521"/>
                  <a:pt x="1319635" y="660639"/>
                  <a:pt x="1211372" y="604915"/>
                </a:cubicBezTo>
                <a:cubicBezTo>
                  <a:pt x="1161221" y="578646"/>
                  <a:pt x="1119030" y="559541"/>
                  <a:pt x="1117438" y="561133"/>
                </a:cubicBezTo>
                <a:cubicBezTo>
                  <a:pt x="1115846" y="562725"/>
                  <a:pt x="1132563" y="600935"/>
                  <a:pt x="1154853" y="645514"/>
                </a:cubicBezTo>
                <a:cubicBezTo>
                  <a:pt x="1203412" y="745817"/>
                  <a:pt x="1208188" y="795172"/>
                  <a:pt x="1173958" y="835771"/>
                </a:cubicBezTo>
                <a:cubicBezTo>
                  <a:pt x="1130175" y="887514"/>
                  <a:pt x="1003603" y="899455"/>
                  <a:pt x="857129" y="864428"/>
                </a:cubicBezTo>
                <a:cubicBezTo>
                  <a:pt x="810958" y="853284"/>
                  <a:pt x="768767" y="844527"/>
                  <a:pt x="763991" y="844527"/>
                </a:cubicBezTo>
                <a:cubicBezTo>
                  <a:pt x="759215" y="844527"/>
                  <a:pt x="783096" y="875573"/>
                  <a:pt x="817327" y="913784"/>
                </a:cubicBezTo>
                <a:cubicBezTo>
                  <a:pt x="850761" y="951198"/>
                  <a:pt x="887379" y="1002145"/>
                  <a:pt x="898524" y="1026823"/>
                </a:cubicBezTo>
                <a:cubicBezTo>
                  <a:pt x="925590" y="1085731"/>
                  <a:pt x="926386" y="1152599"/>
                  <a:pt x="900912" y="1204343"/>
                </a:cubicBezTo>
                <a:cubicBezTo>
                  <a:pt x="873050" y="1262454"/>
                  <a:pt x="857925" y="1266435"/>
                  <a:pt x="674037" y="1266435"/>
                </a:cubicBezTo>
                <a:cubicBezTo>
                  <a:pt x="575327" y="1266435"/>
                  <a:pt x="518011" y="1269619"/>
                  <a:pt x="518011" y="1274395"/>
                </a:cubicBezTo>
                <a:cubicBezTo>
                  <a:pt x="518011" y="1279171"/>
                  <a:pt x="521195" y="1282356"/>
                  <a:pt x="524380" y="1282356"/>
                </a:cubicBezTo>
                <a:cubicBezTo>
                  <a:pt x="528360" y="1282356"/>
                  <a:pt x="560998" y="1309421"/>
                  <a:pt x="596820" y="1342856"/>
                </a:cubicBezTo>
                <a:cubicBezTo>
                  <a:pt x="666873" y="1408132"/>
                  <a:pt x="709064" y="1470224"/>
                  <a:pt x="709064" y="1510026"/>
                </a:cubicBezTo>
                <a:cubicBezTo>
                  <a:pt x="709064" y="1546645"/>
                  <a:pt x="667669" y="1604757"/>
                  <a:pt x="619906" y="1635803"/>
                </a:cubicBezTo>
                <a:cubicBezTo>
                  <a:pt x="560998" y="1673217"/>
                  <a:pt x="517215" y="1685158"/>
                  <a:pt x="370742" y="1704263"/>
                </a:cubicBezTo>
                <a:cubicBezTo>
                  <a:pt x="300689" y="1713816"/>
                  <a:pt x="240189" y="1724164"/>
                  <a:pt x="236209" y="1728145"/>
                </a:cubicBezTo>
                <a:cubicBezTo>
                  <a:pt x="233025" y="1731329"/>
                  <a:pt x="243373" y="1740882"/>
                  <a:pt x="260090" y="1748046"/>
                </a:cubicBezTo>
                <a:cubicBezTo>
                  <a:pt x="277603" y="1755210"/>
                  <a:pt x="346064" y="1788645"/>
                  <a:pt x="412932" y="1822079"/>
                </a:cubicBezTo>
                <a:cubicBezTo>
                  <a:pt x="612741" y="1923177"/>
                  <a:pt x="681202" y="1986066"/>
                  <a:pt x="690754" y="2080796"/>
                </a:cubicBezTo>
                <a:cubicBezTo>
                  <a:pt x="693143" y="2104677"/>
                  <a:pt x="693143" y="2134927"/>
                  <a:pt x="689958" y="2146868"/>
                </a:cubicBezTo>
                <a:cubicBezTo>
                  <a:pt x="681998" y="2178710"/>
                  <a:pt x="588064" y="2271848"/>
                  <a:pt x="512439" y="2322796"/>
                </a:cubicBezTo>
                <a:cubicBezTo>
                  <a:pt x="475820" y="2346677"/>
                  <a:pt x="446366" y="2367374"/>
                  <a:pt x="446366" y="2368170"/>
                </a:cubicBezTo>
                <a:cubicBezTo>
                  <a:pt x="446366" y="2368967"/>
                  <a:pt x="461491" y="2369763"/>
                  <a:pt x="480597" y="2369763"/>
                </a:cubicBezTo>
                <a:cubicBezTo>
                  <a:pt x="512439" y="2369763"/>
                  <a:pt x="620702" y="2387276"/>
                  <a:pt x="808570" y="2421506"/>
                </a:cubicBezTo>
                <a:cubicBezTo>
                  <a:pt x="975741" y="2451756"/>
                  <a:pt x="1051366" y="2508276"/>
                  <a:pt x="1051366" y="2601414"/>
                </a:cubicBezTo>
                <a:cubicBezTo>
                  <a:pt x="1051366" y="2650769"/>
                  <a:pt x="1037833" y="2685795"/>
                  <a:pt x="993254" y="2752664"/>
                </a:cubicBezTo>
                <a:cubicBezTo>
                  <a:pt x="970965" y="2786894"/>
                  <a:pt x="948675" y="2819532"/>
                  <a:pt x="944695" y="2825900"/>
                </a:cubicBezTo>
                <a:cubicBezTo>
                  <a:pt x="939123" y="2834657"/>
                  <a:pt x="943103" y="2835453"/>
                  <a:pt x="964596" y="2831473"/>
                </a:cubicBezTo>
                <a:cubicBezTo>
                  <a:pt x="979721" y="2829085"/>
                  <a:pt x="1027484" y="2821124"/>
                  <a:pt x="1071267" y="2814756"/>
                </a:cubicBezTo>
                <a:close/>
                <a:moveTo>
                  <a:pt x="4030192" y="866817"/>
                </a:moveTo>
                <a:cubicBezTo>
                  <a:pt x="4033376" y="774475"/>
                  <a:pt x="4035764" y="764126"/>
                  <a:pt x="4066810" y="684521"/>
                </a:cubicBezTo>
                <a:cubicBezTo>
                  <a:pt x="4097060" y="608896"/>
                  <a:pt x="4105021" y="581830"/>
                  <a:pt x="4097856" y="581830"/>
                </a:cubicBezTo>
                <a:cubicBezTo>
                  <a:pt x="4096264" y="581830"/>
                  <a:pt x="4022232" y="616060"/>
                  <a:pt x="3932278" y="658251"/>
                </a:cubicBezTo>
                <a:cubicBezTo>
                  <a:pt x="3843120" y="700442"/>
                  <a:pt x="3757942" y="739448"/>
                  <a:pt x="3744409" y="745817"/>
                </a:cubicBezTo>
                <a:cubicBezTo>
                  <a:pt x="3730081" y="752185"/>
                  <a:pt x="3718140" y="760146"/>
                  <a:pt x="3718140" y="764126"/>
                </a:cubicBezTo>
                <a:cubicBezTo>
                  <a:pt x="3718140" y="767310"/>
                  <a:pt x="3746002" y="787211"/>
                  <a:pt x="3780232" y="807113"/>
                </a:cubicBezTo>
                <a:cubicBezTo>
                  <a:pt x="3813666" y="827014"/>
                  <a:pt x="3881330" y="870797"/>
                  <a:pt x="3929093" y="903435"/>
                </a:cubicBezTo>
                <a:cubicBezTo>
                  <a:pt x="3977653" y="936073"/>
                  <a:pt x="4019047" y="963139"/>
                  <a:pt x="4021436" y="963139"/>
                </a:cubicBezTo>
                <a:cubicBezTo>
                  <a:pt x="4024620" y="963935"/>
                  <a:pt x="4028600" y="920152"/>
                  <a:pt x="4030192" y="866817"/>
                </a:cubicBezTo>
                <a:close/>
                <a:moveTo>
                  <a:pt x="3399719" y="592179"/>
                </a:moveTo>
                <a:lnTo>
                  <a:pt x="3399719" y="561929"/>
                </a:lnTo>
                <a:lnTo>
                  <a:pt x="3379022" y="583422"/>
                </a:lnTo>
                <a:cubicBezTo>
                  <a:pt x="3356732" y="605712"/>
                  <a:pt x="3359120" y="621633"/>
                  <a:pt x="3384594" y="621633"/>
                </a:cubicBezTo>
                <a:cubicBezTo>
                  <a:pt x="3396535" y="621633"/>
                  <a:pt x="3399719" y="616060"/>
                  <a:pt x="3399719" y="592179"/>
                </a:cubicBezTo>
                <a:close/>
                <a:moveTo>
                  <a:pt x="2140365" y="557948"/>
                </a:moveTo>
                <a:cubicBezTo>
                  <a:pt x="2171411" y="549192"/>
                  <a:pt x="2197681" y="538843"/>
                  <a:pt x="2197681" y="536455"/>
                </a:cubicBezTo>
                <a:cubicBezTo>
                  <a:pt x="2197681" y="534067"/>
                  <a:pt x="2173799" y="506205"/>
                  <a:pt x="2144345" y="475159"/>
                </a:cubicBezTo>
                <a:cubicBezTo>
                  <a:pt x="2114095" y="444113"/>
                  <a:pt x="2052003" y="369284"/>
                  <a:pt x="2005832" y="309580"/>
                </a:cubicBezTo>
                <a:cubicBezTo>
                  <a:pt x="1958865" y="249876"/>
                  <a:pt x="1919062" y="202909"/>
                  <a:pt x="1915878" y="205297"/>
                </a:cubicBezTo>
                <a:cubicBezTo>
                  <a:pt x="1913490" y="208482"/>
                  <a:pt x="1911102" y="258633"/>
                  <a:pt x="1911102" y="318337"/>
                </a:cubicBezTo>
                <a:lnTo>
                  <a:pt x="1911102" y="426600"/>
                </a:lnTo>
                <a:lnTo>
                  <a:pt x="1987523" y="503021"/>
                </a:lnTo>
                <a:cubicBezTo>
                  <a:pt x="2029714" y="546008"/>
                  <a:pt x="2068720" y="579442"/>
                  <a:pt x="2073497" y="577850"/>
                </a:cubicBezTo>
                <a:cubicBezTo>
                  <a:pt x="2078273" y="576258"/>
                  <a:pt x="2108523" y="567501"/>
                  <a:pt x="2140365" y="557948"/>
                </a:cubicBezTo>
                <a:close/>
                <a:moveTo>
                  <a:pt x="2500976" y="505409"/>
                </a:moveTo>
                <a:cubicBezTo>
                  <a:pt x="2504957" y="503021"/>
                  <a:pt x="2485851" y="478343"/>
                  <a:pt x="2458786" y="450481"/>
                </a:cubicBezTo>
                <a:cubicBezTo>
                  <a:pt x="2419779" y="411475"/>
                  <a:pt x="2405450" y="401922"/>
                  <a:pt x="2395898" y="407495"/>
                </a:cubicBezTo>
                <a:cubicBezTo>
                  <a:pt x="2379180" y="416251"/>
                  <a:pt x="2364852" y="456054"/>
                  <a:pt x="2364852" y="492672"/>
                </a:cubicBezTo>
                <a:lnTo>
                  <a:pt x="2364852" y="520534"/>
                </a:lnTo>
                <a:lnTo>
                  <a:pt x="2429332" y="515758"/>
                </a:lnTo>
                <a:cubicBezTo>
                  <a:pt x="2464358" y="512573"/>
                  <a:pt x="2496200" y="508593"/>
                  <a:pt x="2500976" y="505409"/>
                </a:cubicBezTo>
                <a:close/>
                <a:moveTo>
                  <a:pt x="2930048" y="503021"/>
                </a:moveTo>
                <a:cubicBezTo>
                  <a:pt x="2930048" y="494264"/>
                  <a:pt x="2875121" y="335054"/>
                  <a:pt x="2867160" y="320725"/>
                </a:cubicBezTo>
                <a:cubicBezTo>
                  <a:pt x="2860792" y="309580"/>
                  <a:pt x="2818601" y="351771"/>
                  <a:pt x="2762878" y="424212"/>
                </a:cubicBezTo>
                <a:cubicBezTo>
                  <a:pt x="2747753" y="444113"/>
                  <a:pt x="2723871" y="468791"/>
                  <a:pt x="2709542" y="479139"/>
                </a:cubicBezTo>
                <a:cubicBezTo>
                  <a:pt x="2688845" y="495060"/>
                  <a:pt x="2686457" y="499041"/>
                  <a:pt x="2697601" y="503817"/>
                </a:cubicBezTo>
                <a:cubicBezTo>
                  <a:pt x="2718299" y="511777"/>
                  <a:pt x="2930048" y="510981"/>
                  <a:pt x="2930048" y="503021"/>
                </a:cubicBezTo>
                <a:close/>
              </a:path>
            </a:pathLst>
          </a:custGeom>
          <a:solidFill>
            <a:srgbClr val="000000"/>
          </a:solidFill>
          <a:ln w="7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图形 5">
            <a:extLst>
              <a:ext uri="{FF2B5EF4-FFF2-40B4-BE49-F238E27FC236}">
                <a16:creationId xmlns:a16="http://schemas.microsoft.com/office/drawing/2014/main" id="{CC802CB4-2E0D-371D-2B6C-8657183DAEED}"/>
              </a:ext>
            </a:extLst>
          </p:cNvPr>
          <p:cNvSpPr/>
          <p:nvPr/>
        </p:nvSpPr>
        <p:spPr>
          <a:xfrm>
            <a:off x="5094947" y="1175328"/>
            <a:ext cx="2576093" cy="1584790"/>
          </a:xfrm>
          <a:custGeom>
            <a:avLst/>
            <a:gdLst>
              <a:gd name="connsiteX0" fmla="*/ 118050 w 8558331"/>
              <a:gd name="connsiteY0" fmla="*/ 5227980 h 5265012"/>
              <a:gd name="connsiteX1" fmla="*/ 121273 w 8558331"/>
              <a:gd name="connsiteY1" fmla="*/ 5069170 h 5265012"/>
              <a:gd name="connsiteX2" fmla="*/ 340044 w 8558331"/>
              <a:gd name="connsiteY2" fmla="*/ 5071507 h 5265012"/>
              <a:gd name="connsiteX3" fmla="*/ 336820 w 8558331"/>
              <a:gd name="connsiteY3" fmla="*/ 5230317 h 5265012"/>
              <a:gd name="connsiteX4" fmla="*/ 118050 w 8558331"/>
              <a:gd name="connsiteY4" fmla="*/ 5227980 h 5265012"/>
              <a:gd name="connsiteX5" fmla="*/ 591604 w 8558331"/>
              <a:gd name="connsiteY5" fmla="*/ 5023421 h 5265012"/>
              <a:gd name="connsiteX6" fmla="*/ 596313 w 8558331"/>
              <a:gd name="connsiteY6" fmla="*/ 4690856 h 5265012"/>
              <a:gd name="connsiteX7" fmla="*/ 953196 w 8558331"/>
              <a:gd name="connsiteY7" fmla="*/ 4765161 h 5265012"/>
              <a:gd name="connsiteX8" fmla="*/ 591608 w 8558331"/>
              <a:gd name="connsiteY8" fmla="*/ 5023421 h 5265012"/>
              <a:gd name="connsiteX9" fmla="*/ 1264098 w 8558331"/>
              <a:gd name="connsiteY9" fmla="*/ 4711478 h 5265012"/>
              <a:gd name="connsiteX10" fmla="*/ 1062797 w 8558331"/>
              <a:gd name="connsiteY10" fmla="*/ 4264784 h 5265012"/>
              <a:gd name="connsiteX11" fmla="*/ 1678121 w 8558331"/>
              <a:gd name="connsiteY11" fmla="*/ 4118651 h 5265012"/>
              <a:gd name="connsiteX12" fmla="*/ 1879423 w 8558331"/>
              <a:gd name="connsiteY12" fmla="*/ 4565345 h 5265012"/>
              <a:gd name="connsiteX13" fmla="*/ 1264098 w 8558331"/>
              <a:gd name="connsiteY13" fmla="*/ 4711478 h 5265012"/>
              <a:gd name="connsiteX14" fmla="*/ 4693860 w 8558331"/>
              <a:gd name="connsiteY14" fmla="*/ 4405963 h 5265012"/>
              <a:gd name="connsiteX15" fmla="*/ 3981790 w 8558331"/>
              <a:gd name="connsiteY15" fmla="*/ 4191470 h 5265012"/>
              <a:gd name="connsiteX16" fmla="*/ 3858851 w 8558331"/>
              <a:gd name="connsiteY16" fmla="*/ 4131324 h 5265012"/>
              <a:gd name="connsiteX17" fmla="*/ 3648272 w 8558331"/>
              <a:gd name="connsiteY17" fmla="*/ 4206764 h 5265012"/>
              <a:gd name="connsiteX18" fmla="*/ 3276693 w 8558331"/>
              <a:gd name="connsiteY18" fmla="*/ 4306596 h 5265012"/>
              <a:gd name="connsiteX19" fmla="*/ 1425128 w 8558331"/>
              <a:gd name="connsiteY19" fmla="*/ 3473768 h 5265012"/>
              <a:gd name="connsiteX20" fmla="*/ 1352130 w 8558331"/>
              <a:gd name="connsiteY20" fmla="*/ 3360706 h 5265012"/>
              <a:gd name="connsiteX21" fmla="*/ 1137560 w 8558331"/>
              <a:gd name="connsiteY21" fmla="*/ 3375283 h 5265012"/>
              <a:gd name="connsiteX22" fmla="*/ 293560 w 8558331"/>
              <a:gd name="connsiteY22" fmla="*/ 3133272 h 5265012"/>
              <a:gd name="connsiteX23" fmla="*/ 36042 w 8558331"/>
              <a:gd name="connsiteY23" fmla="*/ 2813232 h 5265012"/>
              <a:gd name="connsiteX24" fmla="*/ 144522 w 8558331"/>
              <a:gd name="connsiteY24" fmla="*/ 2204975 h 5265012"/>
              <a:gd name="connsiteX25" fmla="*/ 570270 w 8558331"/>
              <a:gd name="connsiteY25" fmla="*/ 1916891 h 5265012"/>
              <a:gd name="connsiteX26" fmla="*/ 702649 w 8558331"/>
              <a:gd name="connsiteY26" fmla="*/ 1868685 h 5265012"/>
              <a:gd name="connsiteX27" fmla="*/ 731387 w 8558331"/>
              <a:gd name="connsiteY27" fmla="*/ 1760148 h 5265012"/>
              <a:gd name="connsiteX28" fmla="*/ 1928965 w 8558331"/>
              <a:gd name="connsiteY28" fmla="*/ 1042144 h 5265012"/>
              <a:gd name="connsiteX29" fmla="*/ 2062563 w 8558331"/>
              <a:gd name="connsiteY29" fmla="*/ 1042144 h 5265012"/>
              <a:gd name="connsiteX30" fmla="*/ 2077177 w 8558331"/>
              <a:gd name="connsiteY30" fmla="*/ 940636 h 5265012"/>
              <a:gd name="connsiteX31" fmla="*/ 3104162 w 8558331"/>
              <a:gd name="connsiteY31" fmla="*/ 37970 h 5265012"/>
              <a:gd name="connsiteX32" fmla="*/ 3564182 w 8558331"/>
              <a:gd name="connsiteY32" fmla="*/ 0 h 5265012"/>
              <a:gd name="connsiteX33" fmla="*/ 4024201 w 8558331"/>
              <a:gd name="connsiteY33" fmla="*/ 37970 h 5265012"/>
              <a:gd name="connsiteX34" fmla="*/ 4947183 w 8558331"/>
              <a:gd name="connsiteY34" fmla="*/ 656762 h 5265012"/>
              <a:gd name="connsiteX35" fmla="*/ 5041143 w 8558331"/>
              <a:gd name="connsiteY35" fmla="*/ 763213 h 5265012"/>
              <a:gd name="connsiteX36" fmla="*/ 5208754 w 8558331"/>
              <a:gd name="connsiteY36" fmla="*/ 723439 h 5265012"/>
              <a:gd name="connsiteX37" fmla="*/ 5938645 w 8558331"/>
              <a:gd name="connsiteY37" fmla="*/ 697844 h 5265012"/>
              <a:gd name="connsiteX38" fmla="*/ 6869886 w 8558331"/>
              <a:gd name="connsiteY38" fmla="*/ 1229558 h 5265012"/>
              <a:gd name="connsiteX39" fmla="*/ 6979832 w 8558331"/>
              <a:gd name="connsiteY39" fmla="*/ 1317270 h 5265012"/>
              <a:gd name="connsiteX40" fmla="*/ 7531854 w 8558331"/>
              <a:gd name="connsiteY40" fmla="*/ 1307619 h 5265012"/>
              <a:gd name="connsiteX41" fmla="*/ 8164704 w 8558331"/>
              <a:gd name="connsiteY41" fmla="*/ 1552821 h 5265012"/>
              <a:gd name="connsiteX42" fmla="*/ 8193733 w 8558331"/>
              <a:gd name="connsiteY42" fmla="*/ 2848126 h 5265012"/>
              <a:gd name="connsiteX43" fmla="*/ 7218278 w 8558331"/>
              <a:gd name="connsiteY43" fmla="*/ 3124922 h 5265012"/>
              <a:gd name="connsiteX44" fmla="*/ 7019663 w 8558331"/>
              <a:gd name="connsiteY44" fmla="*/ 3117057 h 5265012"/>
              <a:gd name="connsiteX45" fmla="*/ 6992062 w 8558331"/>
              <a:gd name="connsiteY45" fmla="*/ 3241301 h 5265012"/>
              <a:gd name="connsiteX46" fmla="*/ 5059249 w 8558331"/>
              <a:gd name="connsiteY46" fmla="*/ 4430117 h 5265012"/>
              <a:gd name="connsiteX47" fmla="*/ 4693832 w 8558331"/>
              <a:gd name="connsiteY47" fmla="*/ 4405939 h 5265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8558331" h="5265012">
                <a:moveTo>
                  <a:pt x="118050" y="5227980"/>
                </a:moveTo>
                <a:cubicBezTo>
                  <a:pt x="53170" y="5177855"/>
                  <a:pt x="54449" y="5114738"/>
                  <a:pt x="121273" y="5069170"/>
                </a:cubicBezTo>
                <a:cubicBezTo>
                  <a:pt x="190336" y="5022065"/>
                  <a:pt x="277264" y="5023000"/>
                  <a:pt x="340044" y="5071507"/>
                </a:cubicBezTo>
                <a:cubicBezTo>
                  <a:pt x="404925" y="5121650"/>
                  <a:pt x="403644" y="5184750"/>
                  <a:pt x="336820" y="5230317"/>
                </a:cubicBezTo>
                <a:cubicBezTo>
                  <a:pt x="267757" y="5277420"/>
                  <a:pt x="180829" y="5276486"/>
                  <a:pt x="118050" y="5227980"/>
                </a:cubicBezTo>
                <a:close/>
                <a:moveTo>
                  <a:pt x="591604" y="5023421"/>
                </a:moveTo>
                <a:cubicBezTo>
                  <a:pt x="418307" y="4955161"/>
                  <a:pt x="421117" y="4756607"/>
                  <a:pt x="596313" y="4690856"/>
                </a:cubicBezTo>
                <a:cubicBezTo>
                  <a:pt x="728368" y="4641281"/>
                  <a:pt x="888730" y="4674660"/>
                  <a:pt x="953196" y="4765161"/>
                </a:cubicBezTo>
                <a:cubicBezTo>
                  <a:pt x="1075887" y="4937392"/>
                  <a:pt x="826113" y="5115795"/>
                  <a:pt x="591608" y="5023421"/>
                </a:cubicBezTo>
                <a:close/>
                <a:moveTo>
                  <a:pt x="1264098" y="4711478"/>
                </a:moveTo>
                <a:cubicBezTo>
                  <a:pt x="1037079" y="4623365"/>
                  <a:pt x="946592" y="4422594"/>
                  <a:pt x="1062797" y="4264784"/>
                </a:cubicBezTo>
                <a:cubicBezTo>
                  <a:pt x="1184155" y="4099982"/>
                  <a:pt x="1460732" y="4034288"/>
                  <a:pt x="1678121" y="4118651"/>
                </a:cubicBezTo>
                <a:cubicBezTo>
                  <a:pt x="1905140" y="4206748"/>
                  <a:pt x="1995628" y="4407535"/>
                  <a:pt x="1879423" y="4565345"/>
                </a:cubicBezTo>
                <a:cubicBezTo>
                  <a:pt x="1758065" y="4730147"/>
                  <a:pt x="1481478" y="4795840"/>
                  <a:pt x="1264098" y="4711478"/>
                </a:cubicBezTo>
                <a:close/>
                <a:moveTo>
                  <a:pt x="4693860" y="4405963"/>
                </a:moveTo>
                <a:cubicBezTo>
                  <a:pt x="4397556" y="4359293"/>
                  <a:pt x="4208352" y="4302303"/>
                  <a:pt x="3981790" y="4191470"/>
                </a:cubicBezTo>
                <a:lnTo>
                  <a:pt x="3858851" y="4131324"/>
                </a:lnTo>
                <a:lnTo>
                  <a:pt x="3648272" y="4206764"/>
                </a:lnTo>
                <a:cubicBezTo>
                  <a:pt x="3532439" y="4248258"/>
                  <a:pt x="3365247" y="4293191"/>
                  <a:pt x="3276693" y="4306596"/>
                </a:cubicBezTo>
                <a:cubicBezTo>
                  <a:pt x="2448122" y="4432116"/>
                  <a:pt x="1636773" y="4067156"/>
                  <a:pt x="1425128" y="3473768"/>
                </a:cubicBezTo>
                <a:cubicBezTo>
                  <a:pt x="1396331" y="3393001"/>
                  <a:pt x="1372870" y="3356667"/>
                  <a:pt x="1352130" y="3360706"/>
                </a:cubicBezTo>
                <a:cubicBezTo>
                  <a:pt x="1335320" y="3363963"/>
                  <a:pt x="1238764" y="3370524"/>
                  <a:pt x="1137560" y="3375283"/>
                </a:cubicBezTo>
                <a:cubicBezTo>
                  <a:pt x="802433" y="3391029"/>
                  <a:pt x="529351" y="3312734"/>
                  <a:pt x="293560" y="3133272"/>
                </a:cubicBezTo>
                <a:cubicBezTo>
                  <a:pt x="153142" y="3026411"/>
                  <a:pt x="92144" y="2950601"/>
                  <a:pt x="36042" y="2813232"/>
                </a:cubicBezTo>
                <a:cubicBezTo>
                  <a:pt x="-39438" y="2628428"/>
                  <a:pt x="6899" y="2368595"/>
                  <a:pt x="144522" y="2204975"/>
                </a:cubicBezTo>
                <a:cubicBezTo>
                  <a:pt x="231645" y="2101381"/>
                  <a:pt x="427395" y="1968936"/>
                  <a:pt x="570270" y="1916891"/>
                </a:cubicBezTo>
                <a:lnTo>
                  <a:pt x="702649" y="1868685"/>
                </a:lnTo>
                <a:lnTo>
                  <a:pt x="731387" y="1760148"/>
                </a:lnTo>
                <a:cubicBezTo>
                  <a:pt x="840124" y="1349468"/>
                  <a:pt x="1352712" y="1042144"/>
                  <a:pt x="1928965" y="1042144"/>
                </a:cubicBezTo>
                <a:lnTo>
                  <a:pt x="2062563" y="1042144"/>
                </a:lnTo>
                <a:lnTo>
                  <a:pt x="2077177" y="940636"/>
                </a:lnTo>
                <a:cubicBezTo>
                  <a:pt x="2134443" y="542910"/>
                  <a:pt x="2548312" y="179141"/>
                  <a:pt x="3104162" y="37970"/>
                </a:cubicBezTo>
                <a:cubicBezTo>
                  <a:pt x="3231169" y="5711"/>
                  <a:pt x="3300358" y="0"/>
                  <a:pt x="3564182" y="0"/>
                </a:cubicBezTo>
                <a:cubicBezTo>
                  <a:pt x="3827977" y="0"/>
                  <a:pt x="3897166" y="5711"/>
                  <a:pt x="4024201" y="37970"/>
                </a:cubicBezTo>
                <a:cubicBezTo>
                  <a:pt x="4444159" y="144622"/>
                  <a:pt x="4778448" y="368755"/>
                  <a:pt x="4947183" y="656762"/>
                </a:cubicBezTo>
                <a:cubicBezTo>
                  <a:pt x="4983342" y="718476"/>
                  <a:pt x="5024512" y="765138"/>
                  <a:pt x="5041143" y="763213"/>
                </a:cubicBezTo>
                <a:cubicBezTo>
                  <a:pt x="5057428" y="761335"/>
                  <a:pt x="5132848" y="743436"/>
                  <a:pt x="5208754" y="723439"/>
                </a:cubicBezTo>
                <a:cubicBezTo>
                  <a:pt x="5396644" y="673936"/>
                  <a:pt x="5730077" y="662244"/>
                  <a:pt x="5938645" y="697844"/>
                </a:cubicBezTo>
                <a:cubicBezTo>
                  <a:pt x="6341620" y="766620"/>
                  <a:pt x="6700512" y="971536"/>
                  <a:pt x="6869886" y="1229558"/>
                </a:cubicBezTo>
                <a:cubicBezTo>
                  <a:pt x="6922925" y="1310357"/>
                  <a:pt x="6941648" y="1325304"/>
                  <a:pt x="6979832" y="1317270"/>
                </a:cubicBezTo>
                <a:cubicBezTo>
                  <a:pt x="7082512" y="1295647"/>
                  <a:pt x="7402428" y="1290054"/>
                  <a:pt x="7531854" y="1307619"/>
                </a:cubicBezTo>
                <a:cubicBezTo>
                  <a:pt x="7753786" y="1337724"/>
                  <a:pt x="7986397" y="1427843"/>
                  <a:pt x="8164704" y="1552821"/>
                </a:cubicBezTo>
                <a:cubicBezTo>
                  <a:pt x="8678197" y="1912685"/>
                  <a:pt x="8690780" y="2474374"/>
                  <a:pt x="8193733" y="2848126"/>
                </a:cubicBezTo>
                <a:cubicBezTo>
                  <a:pt x="7930395" y="3046160"/>
                  <a:pt x="7599640" y="3140000"/>
                  <a:pt x="7218278" y="3124922"/>
                </a:cubicBezTo>
                <a:lnTo>
                  <a:pt x="7019663" y="3117057"/>
                </a:lnTo>
                <a:lnTo>
                  <a:pt x="6992062" y="3241301"/>
                </a:lnTo>
                <a:cubicBezTo>
                  <a:pt x="6838281" y="3933378"/>
                  <a:pt x="6023179" y="4434689"/>
                  <a:pt x="5059249" y="4430117"/>
                </a:cubicBezTo>
                <a:cubicBezTo>
                  <a:pt x="4939072" y="4429549"/>
                  <a:pt x="4774613" y="4418663"/>
                  <a:pt x="4693832" y="4405939"/>
                </a:cubicBezTo>
                <a:close/>
              </a:path>
            </a:pathLst>
          </a:custGeom>
          <a:solidFill>
            <a:srgbClr val="FFFFFF"/>
          </a:solidFill>
          <a:ln w="571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E8D1DFF-B2B4-9B8C-6FAF-A2B92B52759E}"/>
              </a:ext>
            </a:extLst>
          </p:cNvPr>
          <p:cNvSpPr/>
          <p:nvPr/>
        </p:nvSpPr>
        <p:spPr>
          <a:xfrm>
            <a:off x="8782412" y="1226215"/>
            <a:ext cx="2156025" cy="1860023"/>
          </a:xfrm>
          <a:custGeom>
            <a:avLst/>
            <a:gdLst>
              <a:gd name="connsiteX0" fmla="*/ 630478 w 4514707"/>
              <a:gd name="connsiteY0" fmla="*/ 39 h 3894881"/>
              <a:gd name="connsiteX1" fmla="*/ 3840022 w 4514707"/>
              <a:gd name="connsiteY1" fmla="*/ 22883 h 3894881"/>
              <a:gd name="connsiteX2" fmla="*/ 4445374 w 4514707"/>
              <a:gd name="connsiteY2" fmla="*/ 354115 h 3894881"/>
              <a:gd name="connsiteX3" fmla="*/ 4422523 w 4514707"/>
              <a:gd name="connsiteY3" fmla="*/ 2627066 h 3894881"/>
              <a:gd name="connsiteX4" fmla="*/ 4136992 w 4514707"/>
              <a:gd name="connsiteY4" fmla="*/ 2958288 h 3894881"/>
              <a:gd name="connsiteX5" fmla="*/ 2515075 w 4514707"/>
              <a:gd name="connsiteY5" fmla="*/ 3072503 h 3894881"/>
              <a:gd name="connsiteX6" fmla="*/ 2309488 w 4514707"/>
              <a:gd name="connsiteY6" fmla="*/ 3894881 h 3894881"/>
              <a:gd name="connsiteX7" fmla="*/ 1909723 w 4514707"/>
              <a:gd name="connsiteY7" fmla="*/ 3061082 h 3894881"/>
              <a:gd name="connsiteX8" fmla="*/ 527646 w 4514707"/>
              <a:gd name="connsiteY8" fmla="*/ 3061092 h 3894881"/>
              <a:gd name="connsiteX9" fmla="*/ 93620 w 4514707"/>
              <a:gd name="connsiteY9" fmla="*/ 2672738 h 3894881"/>
              <a:gd name="connsiteX10" fmla="*/ 70776 w 4514707"/>
              <a:gd name="connsiteY10" fmla="*/ 513992 h 3894881"/>
              <a:gd name="connsiteX11" fmla="*/ 630445 w 4514707"/>
              <a:gd name="connsiteY11" fmla="*/ 14 h 3894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14707" h="3894881">
                <a:moveTo>
                  <a:pt x="630478" y="39"/>
                </a:moveTo>
                <a:lnTo>
                  <a:pt x="3840022" y="22883"/>
                </a:lnTo>
                <a:cubicBezTo>
                  <a:pt x="4038266" y="24294"/>
                  <a:pt x="4373955" y="75023"/>
                  <a:pt x="4445374" y="354115"/>
                </a:cubicBezTo>
                <a:cubicBezTo>
                  <a:pt x="4527870" y="721142"/>
                  <a:pt x="4555359" y="2372939"/>
                  <a:pt x="4422523" y="2627066"/>
                </a:cubicBezTo>
                <a:cubicBezTo>
                  <a:pt x="4324597" y="2832054"/>
                  <a:pt x="4233662" y="2900415"/>
                  <a:pt x="4136992" y="2958288"/>
                </a:cubicBezTo>
                <a:cubicBezTo>
                  <a:pt x="3850623" y="3095858"/>
                  <a:pt x="2515075" y="3072503"/>
                  <a:pt x="2515075" y="3072503"/>
                </a:cubicBezTo>
                <a:lnTo>
                  <a:pt x="2309488" y="3894881"/>
                </a:lnTo>
                <a:lnTo>
                  <a:pt x="1909723" y="3061082"/>
                </a:lnTo>
                <a:lnTo>
                  <a:pt x="527646" y="3061092"/>
                </a:lnTo>
                <a:cubicBezTo>
                  <a:pt x="333717" y="3061092"/>
                  <a:pt x="156371" y="2939134"/>
                  <a:pt x="93620" y="2672738"/>
                </a:cubicBezTo>
                <a:cubicBezTo>
                  <a:pt x="-15651" y="2189030"/>
                  <a:pt x="-36920" y="832413"/>
                  <a:pt x="70776" y="513992"/>
                </a:cubicBezTo>
                <a:cubicBezTo>
                  <a:pt x="172826" y="223118"/>
                  <a:pt x="344343" y="-2025"/>
                  <a:pt x="630445" y="14"/>
                </a:cubicBezTo>
                <a:close/>
              </a:path>
            </a:pathLst>
          </a:custGeom>
          <a:solidFill>
            <a:srgbClr val="FFFFFF"/>
          </a:solidFill>
          <a:ln w="95250" cap="flat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712C78C-F1D3-40F4-B555-80505DAC35DC}"/>
              </a:ext>
            </a:extLst>
          </p:cNvPr>
          <p:cNvGrpSpPr/>
          <p:nvPr/>
        </p:nvGrpSpPr>
        <p:grpSpPr>
          <a:xfrm>
            <a:off x="1382296" y="3815015"/>
            <a:ext cx="4242391" cy="2065263"/>
            <a:chOff x="1285875" y="1009743"/>
            <a:chExt cx="4805786" cy="2339532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932A51B-041E-155C-D86A-1EF123722058}"/>
                </a:ext>
              </a:extLst>
            </p:cNvPr>
            <p:cNvSpPr/>
            <p:nvPr/>
          </p:nvSpPr>
          <p:spPr>
            <a:xfrm>
              <a:off x="1335087" y="1257307"/>
              <a:ext cx="4516836" cy="2091968"/>
            </a:xfrm>
            <a:custGeom>
              <a:avLst/>
              <a:gdLst>
                <a:gd name="connsiteX0" fmla="*/ 4353434 w 4516836"/>
                <a:gd name="connsiteY0" fmla="*/ 381183 h 2091968"/>
                <a:gd name="connsiteX1" fmla="*/ 4499357 w 4516836"/>
                <a:gd name="connsiteY1" fmla="*/ 1370354 h 2091968"/>
                <a:gd name="connsiteX2" fmla="*/ 4515549 w 4516836"/>
                <a:gd name="connsiteY2" fmla="*/ 1495989 h 2091968"/>
                <a:gd name="connsiteX3" fmla="*/ 4511453 w 4516836"/>
                <a:gd name="connsiteY3" fmla="*/ 1564950 h 2091968"/>
                <a:gd name="connsiteX4" fmla="*/ 4483069 w 4516836"/>
                <a:gd name="connsiteY4" fmla="*/ 1629815 h 2091968"/>
                <a:gd name="connsiteX5" fmla="*/ 4312762 w 4516836"/>
                <a:gd name="connsiteY5" fmla="*/ 1666296 h 2091968"/>
                <a:gd name="connsiteX6" fmla="*/ 3773552 w 4516836"/>
                <a:gd name="connsiteY6" fmla="*/ 1625720 h 2091968"/>
                <a:gd name="connsiteX7" fmla="*/ 3870802 w 4516836"/>
                <a:gd name="connsiteY7" fmla="*/ 2091969 h 2091968"/>
                <a:gd name="connsiteX8" fmla="*/ 3104611 w 4516836"/>
                <a:gd name="connsiteY8" fmla="*/ 1540661 h 2091968"/>
                <a:gd name="connsiteX9" fmla="*/ 173768 w 4516836"/>
                <a:gd name="connsiteY9" fmla="*/ 1248720 h 2091968"/>
                <a:gd name="connsiteX10" fmla="*/ 92710 w 4516836"/>
                <a:gd name="connsiteY10" fmla="*/ 1236528 h 2091968"/>
                <a:gd name="connsiteX11" fmla="*/ 15653 w 4516836"/>
                <a:gd name="connsiteY11" fmla="*/ 1187856 h 2091968"/>
                <a:gd name="connsiteX12" fmla="*/ 7557 w 4516836"/>
                <a:gd name="connsiteY12" fmla="*/ 1086510 h 2091968"/>
                <a:gd name="connsiteX13" fmla="*/ 27845 w 4516836"/>
                <a:gd name="connsiteY13" fmla="*/ 1017548 h 2091968"/>
                <a:gd name="connsiteX14" fmla="*/ 279210 w 4516836"/>
                <a:gd name="connsiteY14" fmla="*/ 251357 h 2091968"/>
                <a:gd name="connsiteX15" fmla="*/ 315691 w 4516836"/>
                <a:gd name="connsiteY15" fmla="*/ 154107 h 2091968"/>
                <a:gd name="connsiteX16" fmla="*/ 388652 w 4516836"/>
                <a:gd name="connsiteY16" fmla="*/ 32473 h 2091968"/>
                <a:gd name="connsiteX17" fmla="*/ 502190 w 4516836"/>
                <a:gd name="connsiteY17" fmla="*/ 88 h 2091968"/>
                <a:gd name="connsiteX18" fmla="*/ 3891281 w 4516836"/>
                <a:gd name="connsiteY18" fmla="*/ 162203 h 2091968"/>
                <a:gd name="connsiteX19" fmla="*/ 4049395 w 4516836"/>
                <a:gd name="connsiteY19" fmla="*/ 170300 h 2091968"/>
                <a:gd name="connsiteX20" fmla="*/ 4179126 w 4516836"/>
                <a:gd name="connsiteY20" fmla="*/ 186492 h 2091968"/>
                <a:gd name="connsiteX21" fmla="*/ 4325049 w 4516836"/>
                <a:gd name="connsiteY21" fmla="*/ 283742 h 2091968"/>
                <a:gd name="connsiteX22" fmla="*/ 4353434 w 4516836"/>
                <a:gd name="connsiteY22" fmla="*/ 381183 h 209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16836" h="2091968">
                  <a:moveTo>
                    <a:pt x="4353434" y="381183"/>
                  </a:moveTo>
                  <a:cubicBezTo>
                    <a:pt x="4359434" y="486530"/>
                    <a:pt x="4414298" y="846575"/>
                    <a:pt x="4499357" y="1370354"/>
                  </a:cubicBezTo>
                  <a:lnTo>
                    <a:pt x="4515549" y="1495989"/>
                  </a:lnTo>
                  <a:cubicBezTo>
                    <a:pt x="4517359" y="1511896"/>
                    <a:pt x="4518216" y="1536375"/>
                    <a:pt x="4511453" y="1564950"/>
                  </a:cubicBezTo>
                  <a:cubicBezTo>
                    <a:pt x="4510501" y="1568951"/>
                    <a:pt x="4501452" y="1606194"/>
                    <a:pt x="4483069" y="1629815"/>
                  </a:cubicBezTo>
                  <a:cubicBezTo>
                    <a:pt x="4451636" y="1670202"/>
                    <a:pt x="4383533" y="1682774"/>
                    <a:pt x="4312762" y="1666296"/>
                  </a:cubicBezTo>
                  <a:cubicBezTo>
                    <a:pt x="4133025" y="1652771"/>
                    <a:pt x="3953288" y="1639245"/>
                    <a:pt x="3773552" y="1625720"/>
                  </a:cubicBezTo>
                  <a:cubicBezTo>
                    <a:pt x="3805936" y="1781168"/>
                    <a:pt x="3838417" y="1936520"/>
                    <a:pt x="3870802" y="2091969"/>
                  </a:cubicBezTo>
                  <a:lnTo>
                    <a:pt x="3104611" y="1540661"/>
                  </a:lnTo>
                  <a:lnTo>
                    <a:pt x="173768" y="1248720"/>
                  </a:lnTo>
                  <a:cubicBezTo>
                    <a:pt x="155290" y="1249292"/>
                    <a:pt x="125953" y="1247958"/>
                    <a:pt x="92710" y="1236528"/>
                  </a:cubicBezTo>
                  <a:cubicBezTo>
                    <a:pt x="64516" y="1226813"/>
                    <a:pt x="34417" y="1216526"/>
                    <a:pt x="15653" y="1187856"/>
                  </a:cubicBezTo>
                  <a:cubicBezTo>
                    <a:pt x="-11588" y="1146327"/>
                    <a:pt x="4318" y="1095939"/>
                    <a:pt x="7557" y="1086510"/>
                  </a:cubicBezTo>
                  <a:cubicBezTo>
                    <a:pt x="14320" y="1063554"/>
                    <a:pt x="21082" y="1040599"/>
                    <a:pt x="27845" y="1017548"/>
                  </a:cubicBezTo>
                  <a:cubicBezTo>
                    <a:pt x="111665" y="762183"/>
                    <a:pt x="195390" y="506723"/>
                    <a:pt x="279210" y="251357"/>
                  </a:cubicBezTo>
                  <a:cubicBezTo>
                    <a:pt x="286830" y="227354"/>
                    <a:pt x="298641" y="193541"/>
                    <a:pt x="315691" y="154107"/>
                  </a:cubicBezTo>
                  <a:cubicBezTo>
                    <a:pt x="344075" y="88670"/>
                    <a:pt x="358553" y="55047"/>
                    <a:pt x="388652" y="32473"/>
                  </a:cubicBezTo>
                  <a:cubicBezTo>
                    <a:pt x="402273" y="22186"/>
                    <a:pt x="439039" y="-1627"/>
                    <a:pt x="502190" y="88"/>
                  </a:cubicBezTo>
                  <a:lnTo>
                    <a:pt x="3891281" y="162203"/>
                  </a:lnTo>
                  <a:cubicBezTo>
                    <a:pt x="3929952" y="163442"/>
                    <a:pt x="3984244" y="165823"/>
                    <a:pt x="4049395" y="170300"/>
                  </a:cubicBezTo>
                  <a:cubicBezTo>
                    <a:pt x="4140645" y="176586"/>
                    <a:pt x="4160267" y="180777"/>
                    <a:pt x="4179126" y="186492"/>
                  </a:cubicBezTo>
                  <a:cubicBezTo>
                    <a:pt x="4207987" y="195255"/>
                    <a:pt x="4283996" y="218401"/>
                    <a:pt x="4325049" y="283742"/>
                  </a:cubicBezTo>
                  <a:cubicBezTo>
                    <a:pt x="4350862" y="324986"/>
                    <a:pt x="4352576" y="366515"/>
                    <a:pt x="4353434" y="381183"/>
                  </a:cubicBezTo>
                  <a:close/>
                </a:path>
              </a:pathLst>
            </a:custGeom>
            <a:noFill/>
            <a:ln w="6486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F45FA89-BE25-B1EB-830C-1BD01FBA1F63}"/>
                </a:ext>
              </a:extLst>
            </p:cNvPr>
            <p:cNvSpPr/>
            <p:nvPr/>
          </p:nvSpPr>
          <p:spPr>
            <a:xfrm>
              <a:off x="1285875" y="1009743"/>
              <a:ext cx="1840420" cy="847631"/>
            </a:xfrm>
            <a:custGeom>
              <a:avLst/>
              <a:gdLst>
                <a:gd name="connsiteX0" fmla="*/ 0 w 1840420"/>
                <a:gd name="connsiteY0" fmla="*/ 847631 h 847631"/>
                <a:gd name="connsiteX1" fmla="*/ 25241 w 1840420"/>
                <a:gd name="connsiteY1" fmla="*/ 730474 h 847631"/>
                <a:gd name="connsiteX2" fmla="*/ 38576 w 1840420"/>
                <a:gd name="connsiteY2" fmla="*/ 672181 h 847631"/>
                <a:gd name="connsiteX3" fmla="*/ 52578 w 1840420"/>
                <a:gd name="connsiteY3" fmla="*/ 614078 h 847631"/>
                <a:gd name="connsiteX4" fmla="*/ 110966 w 1840420"/>
                <a:gd name="connsiteY4" fmla="*/ 382430 h 847631"/>
                <a:gd name="connsiteX5" fmla="*/ 142304 w 1840420"/>
                <a:gd name="connsiteY5" fmla="*/ 266321 h 847631"/>
                <a:gd name="connsiteX6" fmla="*/ 186500 w 1840420"/>
                <a:gd name="connsiteY6" fmla="*/ 149639 h 847631"/>
                <a:gd name="connsiteX7" fmla="*/ 214789 w 1840420"/>
                <a:gd name="connsiteY7" fmla="*/ 92775 h 847631"/>
                <a:gd name="connsiteX8" fmla="*/ 235553 w 1840420"/>
                <a:gd name="connsiteY8" fmla="*/ 62390 h 847631"/>
                <a:gd name="connsiteX9" fmla="*/ 265271 w 1840420"/>
                <a:gd name="connsiteY9" fmla="*/ 34387 h 847631"/>
                <a:gd name="connsiteX10" fmla="*/ 338233 w 1840420"/>
                <a:gd name="connsiteY10" fmla="*/ 3526 h 847631"/>
                <a:gd name="connsiteX11" fmla="*/ 412814 w 1840420"/>
                <a:gd name="connsiteY11" fmla="*/ 2764 h 847631"/>
                <a:gd name="connsiteX12" fmla="*/ 407956 w 1840420"/>
                <a:gd name="connsiteY12" fmla="*/ 2288 h 847631"/>
                <a:gd name="connsiteX13" fmla="*/ 766763 w 1840420"/>
                <a:gd name="connsiteY13" fmla="*/ 20290 h 847631"/>
                <a:gd name="connsiteX14" fmla="*/ 1125188 w 1840420"/>
                <a:gd name="connsiteY14" fmla="*/ 45626 h 847631"/>
                <a:gd name="connsiteX15" fmla="*/ 1483138 w 1840420"/>
                <a:gd name="connsiteY15" fmla="*/ 79631 h 847631"/>
                <a:gd name="connsiteX16" fmla="*/ 1840421 w 1840420"/>
                <a:gd name="connsiteY16" fmla="*/ 126208 h 847631"/>
                <a:gd name="connsiteX17" fmla="*/ 1480185 w 1840420"/>
                <a:gd name="connsiteY17" fmla="*/ 134304 h 847631"/>
                <a:gd name="connsiteX18" fmla="*/ 1120616 w 1840420"/>
                <a:gd name="connsiteY18" fmla="*/ 129732 h 847631"/>
                <a:gd name="connsiteX19" fmla="*/ 761524 w 1840420"/>
                <a:gd name="connsiteY19" fmla="*/ 116588 h 847631"/>
                <a:gd name="connsiteX20" fmla="*/ 402812 w 1840420"/>
                <a:gd name="connsiteY20" fmla="*/ 96014 h 847631"/>
                <a:gd name="connsiteX21" fmla="*/ 399764 w 1840420"/>
                <a:gd name="connsiteY21" fmla="*/ 95823 h 847631"/>
                <a:gd name="connsiteX22" fmla="*/ 397955 w 1840420"/>
                <a:gd name="connsiteY22" fmla="*/ 95537 h 847631"/>
                <a:gd name="connsiteX23" fmla="*/ 316897 w 1840420"/>
                <a:gd name="connsiteY23" fmla="*/ 107825 h 847631"/>
                <a:gd name="connsiteX24" fmla="*/ 289084 w 1840420"/>
                <a:gd name="connsiteY24" fmla="*/ 138209 h 847631"/>
                <a:gd name="connsiteX25" fmla="*/ 261652 w 1840420"/>
                <a:gd name="connsiteY25" fmla="*/ 186787 h 847631"/>
                <a:gd name="connsiteX26" fmla="*/ 236220 w 1840420"/>
                <a:gd name="connsiteY26" fmla="*/ 237936 h 847631"/>
                <a:gd name="connsiteX27" fmla="*/ 214503 w 1840420"/>
                <a:gd name="connsiteY27" fmla="*/ 290419 h 847631"/>
                <a:gd name="connsiteX28" fmla="*/ 174498 w 1840420"/>
                <a:gd name="connsiteY28" fmla="*/ 402052 h 847631"/>
                <a:gd name="connsiteX29" fmla="*/ 90107 w 1840420"/>
                <a:gd name="connsiteY29" fmla="*/ 625889 h 847631"/>
                <a:gd name="connsiteX30" fmla="*/ 68580 w 1840420"/>
                <a:gd name="connsiteY30" fmla="*/ 681420 h 847631"/>
                <a:gd name="connsiteX31" fmla="*/ 46196 w 1840420"/>
                <a:gd name="connsiteY31" fmla="*/ 736951 h 847631"/>
                <a:gd name="connsiteX32" fmla="*/ 0 w 1840420"/>
                <a:gd name="connsiteY32" fmla="*/ 847631 h 84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40420" h="847631">
                  <a:moveTo>
                    <a:pt x="0" y="847631"/>
                  </a:moveTo>
                  <a:cubicBezTo>
                    <a:pt x="7906" y="808388"/>
                    <a:pt x="16288" y="769336"/>
                    <a:pt x="25241" y="730474"/>
                  </a:cubicBezTo>
                  <a:lnTo>
                    <a:pt x="38576" y="672181"/>
                  </a:lnTo>
                  <a:lnTo>
                    <a:pt x="52578" y="614078"/>
                  </a:lnTo>
                  <a:cubicBezTo>
                    <a:pt x="70866" y="536450"/>
                    <a:pt x="90869" y="459488"/>
                    <a:pt x="110966" y="382430"/>
                  </a:cubicBezTo>
                  <a:lnTo>
                    <a:pt x="142304" y="266321"/>
                  </a:lnTo>
                  <a:cubicBezTo>
                    <a:pt x="154019" y="226601"/>
                    <a:pt x="168974" y="186501"/>
                    <a:pt x="186500" y="149639"/>
                  </a:cubicBezTo>
                  <a:cubicBezTo>
                    <a:pt x="194977" y="131351"/>
                    <a:pt x="203454" y="112682"/>
                    <a:pt x="214789" y="92775"/>
                  </a:cubicBezTo>
                  <a:cubicBezTo>
                    <a:pt x="220599" y="82869"/>
                    <a:pt x="227076" y="72487"/>
                    <a:pt x="235553" y="62390"/>
                  </a:cubicBezTo>
                  <a:cubicBezTo>
                    <a:pt x="243840" y="52294"/>
                    <a:pt x="254127" y="42388"/>
                    <a:pt x="265271" y="34387"/>
                  </a:cubicBezTo>
                  <a:cubicBezTo>
                    <a:pt x="287465" y="18385"/>
                    <a:pt x="312706" y="8288"/>
                    <a:pt x="338233" y="3526"/>
                  </a:cubicBezTo>
                  <a:cubicBezTo>
                    <a:pt x="363665" y="-1237"/>
                    <a:pt x="388906" y="-856"/>
                    <a:pt x="412814" y="2764"/>
                  </a:cubicBezTo>
                  <a:lnTo>
                    <a:pt x="407956" y="2288"/>
                  </a:lnTo>
                  <a:cubicBezTo>
                    <a:pt x="527685" y="7050"/>
                    <a:pt x="647224" y="13146"/>
                    <a:pt x="766763" y="20290"/>
                  </a:cubicBezTo>
                  <a:cubicBezTo>
                    <a:pt x="886301" y="27624"/>
                    <a:pt x="1005840" y="35625"/>
                    <a:pt x="1125188" y="45626"/>
                  </a:cubicBezTo>
                  <a:cubicBezTo>
                    <a:pt x="1244632" y="55437"/>
                    <a:pt x="1363980" y="66581"/>
                    <a:pt x="1483138" y="79631"/>
                  </a:cubicBezTo>
                  <a:cubicBezTo>
                    <a:pt x="1602391" y="93061"/>
                    <a:pt x="1721549" y="107158"/>
                    <a:pt x="1840421" y="126208"/>
                  </a:cubicBezTo>
                  <a:cubicBezTo>
                    <a:pt x="1720120" y="132494"/>
                    <a:pt x="1600105" y="133733"/>
                    <a:pt x="1480185" y="134304"/>
                  </a:cubicBezTo>
                  <a:cubicBezTo>
                    <a:pt x="1360265" y="134495"/>
                    <a:pt x="1240346" y="132780"/>
                    <a:pt x="1120616" y="129732"/>
                  </a:cubicBezTo>
                  <a:cubicBezTo>
                    <a:pt x="1000792" y="126875"/>
                    <a:pt x="881158" y="122112"/>
                    <a:pt x="761524" y="116588"/>
                  </a:cubicBezTo>
                  <a:cubicBezTo>
                    <a:pt x="641890" y="110873"/>
                    <a:pt x="522351" y="104110"/>
                    <a:pt x="402812" y="96014"/>
                  </a:cubicBezTo>
                  <a:lnTo>
                    <a:pt x="399764" y="95823"/>
                  </a:lnTo>
                  <a:lnTo>
                    <a:pt x="397955" y="95537"/>
                  </a:lnTo>
                  <a:cubicBezTo>
                    <a:pt x="367094" y="90203"/>
                    <a:pt x="337947" y="93728"/>
                    <a:pt x="316897" y="107825"/>
                  </a:cubicBezTo>
                  <a:cubicBezTo>
                    <a:pt x="306991" y="114302"/>
                    <a:pt x="298514" y="123827"/>
                    <a:pt x="289084" y="138209"/>
                  </a:cubicBezTo>
                  <a:cubicBezTo>
                    <a:pt x="279845" y="152306"/>
                    <a:pt x="270796" y="169547"/>
                    <a:pt x="261652" y="186787"/>
                  </a:cubicBezTo>
                  <a:cubicBezTo>
                    <a:pt x="252317" y="204408"/>
                    <a:pt x="244221" y="220505"/>
                    <a:pt x="236220" y="237936"/>
                  </a:cubicBezTo>
                  <a:cubicBezTo>
                    <a:pt x="228314" y="255081"/>
                    <a:pt x="221075" y="272607"/>
                    <a:pt x="214503" y="290419"/>
                  </a:cubicBezTo>
                  <a:lnTo>
                    <a:pt x="174498" y="402052"/>
                  </a:lnTo>
                  <a:cubicBezTo>
                    <a:pt x="146971" y="476918"/>
                    <a:pt x="119444" y="551690"/>
                    <a:pt x="90107" y="625889"/>
                  </a:cubicBezTo>
                  <a:lnTo>
                    <a:pt x="68580" y="681420"/>
                  </a:lnTo>
                  <a:lnTo>
                    <a:pt x="46196" y="736951"/>
                  </a:lnTo>
                  <a:cubicBezTo>
                    <a:pt x="31337" y="774003"/>
                    <a:pt x="15907" y="810960"/>
                    <a:pt x="0" y="84763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A5B7F38-FCE7-A177-D302-B91F1A99B0F8}"/>
                </a:ext>
              </a:extLst>
            </p:cNvPr>
            <p:cNvSpPr/>
            <p:nvPr/>
          </p:nvSpPr>
          <p:spPr>
            <a:xfrm>
              <a:off x="5339905" y="1974913"/>
              <a:ext cx="751756" cy="1150513"/>
            </a:xfrm>
            <a:custGeom>
              <a:avLst/>
              <a:gdLst>
                <a:gd name="connsiteX0" fmla="*/ 559403 w 751756"/>
                <a:gd name="connsiteY0" fmla="*/ 0 h 1150513"/>
                <a:gd name="connsiteX1" fmla="*/ 669512 w 751756"/>
                <a:gd name="connsiteY1" fmla="*/ 422529 h 1150513"/>
                <a:gd name="connsiteX2" fmla="*/ 713613 w 751756"/>
                <a:gd name="connsiteY2" fmla="*/ 635794 h 1150513"/>
                <a:gd name="connsiteX3" fmla="*/ 733616 w 751756"/>
                <a:gd name="connsiteY3" fmla="*/ 742760 h 1150513"/>
                <a:gd name="connsiteX4" fmla="*/ 743045 w 751756"/>
                <a:gd name="connsiteY4" fmla="*/ 796290 h 1150513"/>
                <a:gd name="connsiteX5" fmla="*/ 747713 w 751756"/>
                <a:gd name="connsiteY5" fmla="*/ 823055 h 1150513"/>
                <a:gd name="connsiteX6" fmla="*/ 748855 w 751756"/>
                <a:gd name="connsiteY6" fmla="*/ 829723 h 1150513"/>
                <a:gd name="connsiteX7" fmla="*/ 749427 w 751756"/>
                <a:gd name="connsiteY7" fmla="*/ 833438 h 1150513"/>
                <a:gd name="connsiteX8" fmla="*/ 749998 w 751756"/>
                <a:gd name="connsiteY8" fmla="*/ 838391 h 1150513"/>
                <a:gd name="connsiteX9" fmla="*/ 751237 w 751756"/>
                <a:gd name="connsiteY9" fmla="*/ 854012 h 1150513"/>
                <a:gd name="connsiteX10" fmla="*/ 749141 w 751756"/>
                <a:gd name="connsiteY10" fmla="*/ 916305 h 1150513"/>
                <a:gd name="connsiteX11" fmla="*/ 744188 w 751756"/>
                <a:gd name="connsiteY11" fmla="*/ 946976 h 1150513"/>
                <a:gd name="connsiteX12" fmla="*/ 738092 w 751756"/>
                <a:gd name="connsiteY12" fmla="*/ 975265 h 1150513"/>
                <a:gd name="connsiteX13" fmla="*/ 715232 w 751756"/>
                <a:gd name="connsiteY13" fmla="*/ 1037082 h 1150513"/>
                <a:gd name="connsiteX14" fmla="*/ 670370 w 751756"/>
                <a:gd name="connsiteY14" fmla="*/ 1092518 h 1150513"/>
                <a:gd name="connsiteX15" fmla="*/ 609410 w 751756"/>
                <a:gd name="connsiteY15" fmla="*/ 1126808 h 1150513"/>
                <a:gd name="connsiteX16" fmla="*/ 550164 w 751756"/>
                <a:gd name="connsiteY16" fmla="*/ 1141476 h 1150513"/>
                <a:gd name="connsiteX17" fmla="*/ 536543 w 751756"/>
                <a:gd name="connsiteY17" fmla="*/ 1143857 h 1150513"/>
                <a:gd name="connsiteX18" fmla="*/ 521875 w 751756"/>
                <a:gd name="connsiteY18" fmla="*/ 1146143 h 1150513"/>
                <a:gd name="connsiteX19" fmla="*/ 492347 w 751756"/>
                <a:gd name="connsiteY19" fmla="*/ 1149382 h 1150513"/>
                <a:gd name="connsiteX20" fmla="*/ 433006 w 751756"/>
                <a:gd name="connsiteY20" fmla="*/ 1149763 h 1150513"/>
                <a:gd name="connsiteX21" fmla="*/ 377190 w 751756"/>
                <a:gd name="connsiteY21" fmla="*/ 1143953 h 1150513"/>
                <a:gd name="connsiteX22" fmla="*/ 323183 w 751756"/>
                <a:gd name="connsiteY22" fmla="*/ 1137476 h 1150513"/>
                <a:gd name="connsiteX23" fmla="*/ 215265 w 751756"/>
                <a:gd name="connsiteY23" fmla="*/ 1123093 h 1150513"/>
                <a:gd name="connsiteX24" fmla="*/ 107537 w 751756"/>
                <a:gd name="connsiteY24" fmla="*/ 1106329 h 1150513"/>
                <a:gd name="connsiteX25" fmla="*/ 53721 w 751756"/>
                <a:gd name="connsiteY25" fmla="*/ 1096994 h 1150513"/>
                <a:gd name="connsiteX26" fmla="*/ 0 w 751756"/>
                <a:gd name="connsiteY26" fmla="*/ 1086422 h 1150513"/>
                <a:gd name="connsiteX27" fmla="*/ 54673 w 751756"/>
                <a:gd name="connsiteY27" fmla="*/ 1082231 h 1150513"/>
                <a:gd name="connsiteX28" fmla="*/ 109252 w 751756"/>
                <a:gd name="connsiteY28" fmla="*/ 1079278 h 1150513"/>
                <a:gd name="connsiteX29" fmla="*/ 218313 w 751756"/>
                <a:gd name="connsiteY29" fmla="*/ 1075277 h 1150513"/>
                <a:gd name="connsiteX30" fmla="*/ 327184 w 751756"/>
                <a:gd name="connsiteY30" fmla="*/ 1073563 h 1150513"/>
                <a:gd name="connsiteX31" fmla="*/ 381571 w 751756"/>
                <a:gd name="connsiteY31" fmla="*/ 1073468 h 1150513"/>
                <a:gd name="connsiteX32" fmla="*/ 434150 w 751756"/>
                <a:gd name="connsiteY32" fmla="*/ 1073277 h 1150513"/>
                <a:gd name="connsiteX33" fmla="*/ 483203 w 751756"/>
                <a:gd name="connsiteY33" fmla="*/ 1068229 h 1150513"/>
                <a:gd name="connsiteX34" fmla="*/ 507397 w 751756"/>
                <a:gd name="connsiteY34" fmla="*/ 1063657 h 1150513"/>
                <a:gd name="connsiteX35" fmla="*/ 519398 w 751756"/>
                <a:gd name="connsiteY35" fmla="*/ 1060895 h 1150513"/>
                <a:gd name="connsiteX36" fmla="*/ 532257 w 751756"/>
                <a:gd name="connsiteY36" fmla="*/ 1057656 h 1150513"/>
                <a:gd name="connsiteX37" fmla="*/ 577501 w 751756"/>
                <a:gd name="connsiteY37" fmla="*/ 1043464 h 1150513"/>
                <a:gd name="connsiteX38" fmla="*/ 609695 w 751756"/>
                <a:gd name="connsiteY38" fmla="*/ 1023080 h 1150513"/>
                <a:gd name="connsiteX39" fmla="*/ 644557 w 751756"/>
                <a:gd name="connsiteY39" fmla="*/ 953262 h 1150513"/>
                <a:gd name="connsiteX40" fmla="*/ 649605 w 751756"/>
                <a:gd name="connsiteY40" fmla="*/ 928402 h 1150513"/>
                <a:gd name="connsiteX41" fmla="*/ 653034 w 751756"/>
                <a:gd name="connsiteY41" fmla="*/ 905447 h 1150513"/>
                <a:gd name="connsiteX42" fmla="*/ 654082 w 751756"/>
                <a:gd name="connsiteY42" fmla="*/ 859346 h 1150513"/>
                <a:gd name="connsiteX43" fmla="*/ 653320 w 751756"/>
                <a:gd name="connsiteY43" fmla="*/ 847916 h 1150513"/>
                <a:gd name="connsiteX44" fmla="*/ 653129 w 751756"/>
                <a:gd name="connsiteY44" fmla="*/ 846106 h 1150513"/>
                <a:gd name="connsiteX45" fmla="*/ 652653 w 751756"/>
                <a:gd name="connsiteY45" fmla="*/ 843058 h 1150513"/>
                <a:gd name="connsiteX46" fmla="*/ 651605 w 751756"/>
                <a:gd name="connsiteY46" fmla="*/ 836390 h 1150513"/>
                <a:gd name="connsiteX47" fmla="*/ 647224 w 751756"/>
                <a:gd name="connsiteY47" fmla="*/ 809625 h 1150513"/>
                <a:gd name="connsiteX48" fmla="*/ 638556 w 751756"/>
                <a:gd name="connsiteY48" fmla="*/ 756095 h 1150513"/>
                <a:gd name="connsiteX49" fmla="*/ 622363 w 751756"/>
                <a:gd name="connsiteY49" fmla="*/ 648938 h 1150513"/>
                <a:gd name="connsiteX50" fmla="*/ 594074 w 751756"/>
                <a:gd name="connsiteY50" fmla="*/ 433959 h 1150513"/>
                <a:gd name="connsiteX51" fmla="*/ 559403 w 751756"/>
                <a:gd name="connsiteY51" fmla="*/ 0 h 115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51756" h="1150513">
                  <a:moveTo>
                    <a:pt x="559403" y="0"/>
                  </a:moveTo>
                  <a:cubicBezTo>
                    <a:pt x="603409" y="139446"/>
                    <a:pt x="637889" y="280702"/>
                    <a:pt x="669512" y="422529"/>
                  </a:cubicBezTo>
                  <a:cubicBezTo>
                    <a:pt x="685229" y="493490"/>
                    <a:pt x="699802" y="564547"/>
                    <a:pt x="713613" y="635794"/>
                  </a:cubicBezTo>
                  <a:cubicBezTo>
                    <a:pt x="720662" y="671417"/>
                    <a:pt x="726948" y="707136"/>
                    <a:pt x="733616" y="742760"/>
                  </a:cubicBezTo>
                  <a:lnTo>
                    <a:pt x="743045" y="796290"/>
                  </a:lnTo>
                  <a:lnTo>
                    <a:pt x="747713" y="823055"/>
                  </a:lnTo>
                  <a:lnTo>
                    <a:pt x="748855" y="829723"/>
                  </a:lnTo>
                  <a:cubicBezTo>
                    <a:pt x="749046" y="830961"/>
                    <a:pt x="749237" y="831628"/>
                    <a:pt x="749427" y="833438"/>
                  </a:cubicBezTo>
                  <a:lnTo>
                    <a:pt x="749998" y="838391"/>
                  </a:lnTo>
                  <a:cubicBezTo>
                    <a:pt x="750475" y="843820"/>
                    <a:pt x="750951" y="848773"/>
                    <a:pt x="751237" y="854012"/>
                  </a:cubicBezTo>
                  <a:cubicBezTo>
                    <a:pt x="752380" y="874776"/>
                    <a:pt x="751618" y="895636"/>
                    <a:pt x="749141" y="916305"/>
                  </a:cubicBezTo>
                  <a:cubicBezTo>
                    <a:pt x="747903" y="926592"/>
                    <a:pt x="746188" y="937070"/>
                    <a:pt x="744188" y="946976"/>
                  </a:cubicBezTo>
                  <a:cubicBezTo>
                    <a:pt x="742379" y="955929"/>
                    <a:pt x="740473" y="965359"/>
                    <a:pt x="738092" y="975265"/>
                  </a:cubicBezTo>
                  <a:cubicBezTo>
                    <a:pt x="733139" y="994982"/>
                    <a:pt x="726281" y="1016318"/>
                    <a:pt x="715232" y="1037082"/>
                  </a:cubicBezTo>
                  <a:cubicBezTo>
                    <a:pt x="704088" y="1057847"/>
                    <a:pt x="688943" y="1077278"/>
                    <a:pt x="670370" y="1092518"/>
                  </a:cubicBezTo>
                  <a:cubicBezTo>
                    <a:pt x="651986" y="1108139"/>
                    <a:pt x="630174" y="1119473"/>
                    <a:pt x="609410" y="1126808"/>
                  </a:cubicBezTo>
                  <a:cubicBezTo>
                    <a:pt x="588550" y="1134237"/>
                    <a:pt x="568547" y="1138142"/>
                    <a:pt x="550164" y="1141476"/>
                  </a:cubicBezTo>
                  <a:lnTo>
                    <a:pt x="536543" y="1143857"/>
                  </a:lnTo>
                  <a:lnTo>
                    <a:pt x="521875" y="1146143"/>
                  </a:lnTo>
                  <a:cubicBezTo>
                    <a:pt x="512064" y="1147477"/>
                    <a:pt x="502158" y="1148620"/>
                    <a:pt x="492347" y="1149382"/>
                  </a:cubicBezTo>
                  <a:cubicBezTo>
                    <a:pt x="472630" y="1150715"/>
                    <a:pt x="452819" y="1150906"/>
                    <a:pt x="433006" y="1149763"/>
                  </a:cubicBezTo>
                  <a:cubicBezTo>
                    <a:pt x="412433" y="1148620"/>
                    <a:pt x="395383" y="1145858"/>
                    <a:pt x="377190" y="1143953"/>
                  </a:cubicBezTo>
                  <a:lnTo>
                    <a:pt x="323183" y="1137476"/>
                  </a:lnTo>
                  <a:cubicBezTo>
                    <a:pt x="287179" y="1132999"/>
                    <a:pt x="251270" y="1128141"/>
                    <a:pt x="215265" y="1123093"/>
                  </a:cubicBezTo>
                  <a:cubicBezTo>
                    <a:pt x="179356" y="1117854"/>
                    <a:pt x="143351" y="1112520"/>
                    <a:pt x="107537" y="1106329"/>
                  </a:cubicBezTo>
                  <a:lnTo>
                    <a:pt x="53721" y="1096994"/>
                  </a:lnTo>
                  <a:cubicBezTo>
                    <a:pt x="35814" y="1093470"/>
                    <a:pt x="17907" y="1090327"/>
                    <a:pt x="0" y="1086422"/>
                  </a:cubicBezTo>
                  <a:cubicBezTo>
                    <a:pt x="18288" y="1084707"/>
                    <a:pt x="36481" y="1083659"/>
                    <a:pt x="54673" y="1082231"/>
                  </a:cubicBezTo>
                  <a:lnTo>
                    <a:pt x="109252" y="1079278"/>
                  </a:lnTo>
                  <a:cubicBezTo>
                    <a:pt x="145637" y="1077373"/>
                    <a:pt x="181928" y="1076325"/>
                    <a:pt x="218313" y="1075277"/>
                  </a:cubicBezTo>
                  <a:cubicBezTo>
                    <a:pt x="254603" y="1074420"/>
                    <a:pt x="290894" y="1073849"/>
                    <a:pt x="327184" y="1073563"/>
                  </a:cubicBezTo>
                  <a:lnTo>
                    <a:pt x="381571" y="1073468"/>
                  </a:lnTo>
                  <a:cubicBezTo>
                    <a:pt x="399574" y="1073372"/>
                    <a:pt x="418529" y="1073753"/>
                    <a:pt x="434150" y="1073277"/>
                  </a:cubicBezTo>
                  <a:cubicBezTo>
                    <a:pt x="450533" y="1072706"/>
                    <a:pt x="467011" y="1070896"/>
                    <a:pt x="483203" y="1068229"/>
                  </a:cubicBezTo>
                  <a:cubicBezTo>
                    <a:pt x="491300" y="1066895"/>
                    <a:pt x="499396" y="1065467"/>
                    <a:pt x="507397" y="1063657"/>
                  </a:cubicBezTo>
                  <a:lnTo>
                    <a:pt x="519398" y="1060895"/>
                  </a:lnTo>
                  <a:lnTo>
                    <a:pt x="532257" y="1057656"/>
                  </a:lnTo>
                  <a:cubicBezTo>
                    <a:pt x="549212" y="1053370"/>
                    <a:pt x="564547" y="1048798"/>
                    <a:pt x="577501" y="1043464"/>
                  </a:cubicBezTo>
                  <a:cubicBezTo>
                    <a:pt x="590550" y="1037939"/>
                    <a:pt x="600932" y="1031462"/>
                    <a:pt x="609695" y="1023080"/>
                  </a:cubicBezTo>
                  <a:cubicBezTo>
                    <a:pt x="627793" y="1006221"/>
                    <a:pt x="637985" y="984504"/>
                    <a:pt x="644557" y="953262"/>
                  </a:cubicBezTo>
                  <a:cubicBezTo>
                    <a:pt x="646271" y="945547"/>
                    <a:pt x="647891" y="937260"/>
                    <a:pt x="649605" y="928402"/>
                  </a:cubicBezTo>
                  <a:cubicBezTo>
                    <a:pt x="651129" y="920496"/>
                    <a:pt x="652177" y="913162"/>
                    <a:pt x="653034" y="905447"/>
                  </a:cubicBezTo>
                  <a:cubicBezTo>
                    <a:pt x="654653" y="890111"/>
                    <a:pt x="655034" y="874681"/>
                    <a:pt x="654082" y="859346"/>
                  </a:cubicBezTo>
                  <a:cubicBezTo>
                    <a:pt x="653891" y="855536"/>
                    <a:pt x="653605" y="851535"/>
                    <a:pt x="653320" y="847916"/>
                  </a:cubicBezTo>
                  <a:lnTo>
                    <a:pt x="653129" y="846106"/>
                  </a:lnTo>
                  <a:cubicBezTo>
                    <a:pt x="653129" y="845630"/>
                    <a:pt x="652844" y="844010"/>
                    <a:pt x="652653" y="843058"/>
                  </a:cubicBezTo>
                  <a:lnTo>
                    <a:pt x="651605" y="836390"/>
                  </a:lnTo>
                  <a:lnTo>
                    <a:pt x="647224" y="809625"/>
                  </a:lnTo>
                  <a:lnTo>
                    <a:pt x="638556" y="756095"/>
                  </a:lnTo>
                  <a:cubicBezTo>
                    <a:pt x="633222" y="720376"/>
                    <a:pt x="627412" y="684657"/>
                    <a:pt x="622363" y="648938"/>
                  </a:cubicBezTo>
                  <a:cubicBezTo>
                    <a:pt x="612077" y="577406"/>
                    <a:pt x="602456" y="505778"/>
                    <a:pt x="594074" y="433959"/>
                  </a:cubicBezTo>
                  <a:cubicBezTo>
                    <a:pt x="577501" y="290322"/>
                    <a:pt x="563689" y="146114"/>
                    <a:pt x="55940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9" name="图形 28">
            <a:extLst>
              <a:ext uri="{FF2B5EF4-FFF2-40B4-BE49-F238E27FC236}">
                <a16:creationId xmlns:a16="http://schemas.microsoft.com/office/drawing/2014/main" id="{065BC13B-9072-631B-9AA0-33B2AF8C2E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2994" y="4284051"/>
            <a:ext cx="4358340" cy="130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5780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1047906"/>
            <a:ext cx="97081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收集整理并转换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矢量文件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7057A838-14E7-6355-DC9F-58FB7C68FE07}"/>
              </a:ext>
            </a:extLst>
          </p:cNvPr>
          <p:cNvGrpSpPr/>
          <p:nvPr/>
        </p:nvGrpSpPr>
        <p:grpSpPr>
          <a:xfrm>
            <a:off x="4693450" y="3757038"/>
            <a:ext cx="3093391" cy="1976878"/>
            <a:chOff x="4485301" y="3728010"/>
            <a:chExt cx="3093391" cy="197687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D501F01-D001-FA78-FC3F-B937ADDCBCE5}"/>
                </a:ext>
              </a:extLst>
            </p:cNvPr>
            <p:cNvSpPr/>
            <p:nvPr/>
          </p:nvSpPr>
          <p:spPr>
            <a:xfrm>
              <a:off x="4634242" y="3728010"/>
              <a:ext cx="2944450" cy="1976878"/>
            </a:xfrm>
            <a:custGeom>
              <a:avLst/>
              <a:gdLst>
                <a:gd name="connsiteX0" fmla="*/ 2883109 w 2944450"/>
                <a:gd name="connsiteY0" fmla="*/ 799083 h 1976878"/>
                <a:gd name="connsiteX1" fmla="*/ 2477005 w 2944450"/>
                <a:gd name="connsiteY1" fmla="*/ 684358 h 1976878"/>
                <a:gd name="connsiteX2" fmla="*/ 2258183 w 2944450"/>
                <a:gd name="connsiteY2" fmla="*/ 358331 h 1976878"/>
                <a:gd name="connsiteX3" fmla="*/ 1886384 w 2944450"/>
                <a:gd name="connsiteY3" fmla="*/ 482813 h 1976878"/>
                <a:gd name="connsiteX4" fmla="*/ 1628067 w 2944450"/>
                <a:gd name="connsiteY4" fmla="*/ 137551 h 1976878"/>
                <a:gd name="connsiteX5" fmla="*/ 1230508 w 2944450"/>
                <a:gd name="connsiteY5" fmla="*/ 304884 h 1976878"/>
                <a:gd name="connsiteX6" fmla="*/ 859953 w 2944450"/>
                <a:gd name="connsiteY6" fmla="*/ 143 h 1976878"/>
                <a:gd name="connsiteX7" fmla="*/ 507824 w 2944450"/>
                <a:gd name="connsiteY7" fmla="*/ 298172 h 1976878"/>
                <a:gd name="connsiteX8" fmla="*/ 508321 w 2944450"/>
                <a:gd name="connsiteY8" fmla="*/ 295375 h 1976878"/>
                <a:gd name="connsiteX9" fmla="*/ 273775 w 2944450"/>
                <a:gd name="connsiteY9" fmla="*/ 269056 h 1976878"/>
                <a:gd name="connsiteX10" fmla="*/ 196308 w 2944450"/>
                <a:gd name="connsiteY10" fmla="*/ 536975 h 1976878"/>
                <a:gd name="connsiteX11" fmla="*/ 4831 w 2944450"/>
                <a:gd name="connsiteY11" fmla="*/ 886027 h 1976878"/>
                <a:gd name="connsiteX12" fmla="*/ 308609 w 2944450"/>
                <a:gd name="connsiteY12" fmla="*/ 1136079 h 1976878"/>
                <a:gd name="connsiteX13" fmla="*/ 409723 w 2944450"/>
                <a:gd name="connsiteY13" fmla="*/ 1528915 h 1976878"/>
                <a:gd name="connsiteX14" fmla="*/ 808401 w 2944450"/>
                <a:gd name="connsiteY14" fmla="*/ 1476369 h 1976878"/>
                <a:gd name="connsiteX15" fmla="*/ 1105125 w 2944450"/>
                <a:gd name="connsiteY15" fmla="*/ 1856744 h 1976878"/>
                <a:gd name="connsiteX16" fmla="*/ 1576547 w 2944450"/>
                <a:gd name="connsiteY16" fmla="*/ 1758923 h 1976878"/>
                <a:gd name="connsiteX17" fmla="*/ 1925133 w 2944450"/>
                <a:gd name="connsiteY17" fmla="*/ 1971499 h 1976878"/>
                <a:gd name="connsiteX18" fmla="*/ 2304483 w 2944450"/>
                <a:gd name="connsiteY18" fmla="*/ 1722784 h 1976878"/>
                <a:gd name="connsiteX19" fmla="*/ 2805362 w 2944450"/>
                <a:gd name="connsiteY19" fmla="*/ 1730988 h 1976878"/>
                <a:gd name="connsiteX20" fmla="*/ 2863999 w 2944450"/>
                <a:gd name="connsiteY20" fmla="*/ 1226628 h 1976878"/>
                <a:gd name="connsiteX21" fmla="*/ 2883109 w 2944450"/>
                <a:gd name="connsiteY21" fmla="*/ 799083 h 197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44450" h="1976878">
                  <a:moveTo>
                    <a:pt x="2883109" y="799083"/>
                  </a:moveTo>
                  <a:cubicBezTo>
                    <a:pt x="2794455" y="674880"/>
                    <a:pt x="2617552" y="624914"/>
                    <a:pt x="2477005" y="684358"/>
                  </a:cubicBezTo>
                  <a:cubicBezTo>
                    <a:pt x="2483966" y="543003"/>
                    <a:pt x="2390247" y="403388"/>
                    <a:pt x="2258183" y="358331"/>
                  </a:cubicBezTo>
                  <a:cubicBezTo>
                    <a:pt x="2126119" y="313274"/>
                    <a:pt x="1966896" y="366566"/>
                    <a:pt x="1886384" y="482813"/>
                  </a:cubicBezTo>
                  <a:cubicBezTo>
                    <a:pt x="1888031" y="326915"/>
                    <a:pt x="1776445" y="177823"/>
                    <a:pt x="1628067" y="137551"/>
                  </a:cubicBezTo>
                  <a:cubicBezTo>
                    <a:pt x="1479690" y="97279"/>
                    <a:pt x="1307975" y="169557"/>
                    <a:pt x="1230508" y="304884"/>
                  </a:cubicBezTo>
                  <a:cubicBezTo>
                    <a:pt x="1200118" y="131710"/>
                    <a:pt x="1033842" y="-5047"/>
                    <a:pt x="859953" y="143"/>
                  </a:cubicBezTo>
                  <a:cubicBezTo>
                    <a:pt x="695572" y="5021"/>
                    <a:pt x="543403" y="136215"/>
                    <a:pt x="507824" y="298172"/>
                  </a:cubicBezTo>
                  <a:lnTo>
                    <a:pt x="508321" y="295375"/>
                  </a:lnTo>
                  <a:cubicBezTo>
                    <a:pt x="478272" y="205199"/>
                    <a:pt x="340304" y="201004"/>
                    <a:pt x="273775" y="269056"/>
                  </a:cubicBezTo>
                  <a:cubicBezTo>
                    <a:pt x="207246" y="337139"/>
                    <a:pt x="195966" y="441578"/>
                    <a:pt x="196308" y="536975"/>
                  </a:cubicBezTo>
                  <a:cubicBezTo>
                    <a:pt x="63499" y="589521"/>
                    <a:pt x="-21675" y="744735"/>
                    <a:pt x="4831" y="886027"/>
                  </a:cubicBezTo>
                  <a:cubicBezTo>
                    <a:pt x="31337" y="1027320"/>
                    <a:pt x="166415" y="1138534"/>
                    <a:pt x="308609" y="1136079"/>
                  </a:cubicBezTo>
                  <a:cubicBezTo>
                    <a:pt x="243136" y="1268919"/>
                    <a:pt x="288877" y="1446631"/>
                    <a:pt x="409723" y="1528915"/>
                  </a:cubicBezTo>
                  <a:cubicBezTo>
                    <a:pt x="530570" y="1611198"/>
                    <a:pt x="710922" y="1587426"/>
                    <a:pt x="808401" y="1476369"/>
                  </a:cubicBezTo>
                  <a:cubicBezTo>
                    <a:pt x="827853" y="1645752"/>
                    <a:pt x="947115" y="1798604"/>
                    <a:pt x="1105125" y="1856744"/>
                  </a:cubicBezTo>
                  <a:cubicBezTo>
                    <a:pt x="1263136" y="1914852"/>
                    <a:pt x="1452593" y="1875543"/>
                    <a:pt x="1576547" y="1758923"/>
                  </a:cubicBezTo>
                  <a:cubicBezTo>
                    <a:pt x="1594538" y="1912210"/>
                    <a:pt x="1775015" y="2000150"/>
                    <a:pt x="1925133" y="1971499"/>
                  </a:cubicBezTo>
                  <a:cubicBezTo>
                    <a:pt x="2075251" y="1942849"/>
                    <a:pt x="2196874" y="1833158"/>
                    <a:pt x="2304483" y="1722784"/>
                  </a:cubicBezTo>
                  <a:cubicBezTo>
                    <a:pt x="2436951" y="1849938"/>
                    <a:pt x="2666990" y="1853729"/>
                    <a:pt x="2805362" y="1730988"/>
                  </a:cubicBezTo>
                  <a:cubicBezTo>
                    <a:pt x="2943734" y="1608277"/>
                    <a:pt x="2970675" y="1376622"/>
                    <a:pt x="2863999" y="1226628"/>
                  </a:cubicBezTo>
                  <a:cubicBezTo>
                    <a:pt x="2963435" y="1109541"/>
                    <a:pt x="2971732" y="923285"/>
                    <a:pt x="2883109" y="799083"/>
                  </a:cubicBezTo>
                  <a:close/>
                </a:path>
              </a:pathLst>
            </a:custGeom>
            <a:solidFill>
              <a:schemeClr val="tx1"/>
            </a:solidFill>
            <a:ln w="310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8300586-81AD-F51F-29F9-6233B0CF6095}"/>
                </a:ext>
              </a:extLst>
            </p:cNvPr>
            <p:cNvSpPr/>
            <p:nvPr/>
          </p:nvSpPr>
          <p:spPr>
            <a:xfrm rot="17152757">
              <a:off x="4712212" y="5214681"/>
              <a:ext cx="278099" cy="276980"/>
            </a:xfrm>
            <a:custGeom>
              <a:avLst/>
              <a:gdLst>
                <a:gd name="connsiteX0" fmla="*/ 278099 w 278099"/>
                <a:gd name="connsiteY0" fmla="*/ 138490 h 276980"/>
                <a:gd name="connsiteX1" fmla="*/ 139050 w 278099"/>
                <a:gd name="connsiteY1" fmla="*/ 276981 h 276980"/>
                <a:gd name="connsiteX2" fmla="*/ 0 w 278099"/>
                <a:gd name="connsiteY2" fmla="*/ 138490 h 276980"/>
                <a:gd name="connsiteX3" fmla="*/ 139050 w 278099"/>
                <a:gd name="connsiteY3" fmla="*/ 0 h 276980"/>
                <a:gd name="connsiteX4" fmla="*/ 278099 w 278099"/>
                <a:gd name="connsiteY4" fmla="*/ 138490 h 27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099" h="276980">
                  <a:moveTo>
                    <a:pt x="278099" y="138490"/>
                  </a:moveTo>
                  <a:cubicBezTo>
                    <a:pt x="278099" y="214977"/>
                    <a:pt x="215845" y="276981"/>
                    <a:pt x="139050" y="276981"/>
                  </a:cubicBezTo>
                  <a:cubicBezTo>
                    <a:pt x="62255" y="276981"/>
                    <a:pt x="0" y="214976"/>
                    <a:pt x="0" y="138490"/>
                  </a:cubicBezTo>
                  <a:cubicBezTo>
                    <a:pt x="0" y="62004"/>
                    <a:pt x="62255" y="0"/>
                    <a:pt x="139050" y="0"/>
                  </a:cubicBezTo>
                  <a:cubicBezTo>
                    <a:pt x="215845" y="0"/>
                    <a:pt x="278099" y="62005"/>
                    <a:pt x="278099" y="138490"/>
                  </a:cubicBezTo>
                  <a:close/>
                </a:path>
              </a:pathLst>
            </a:custGeom>
            <a:solidFill>
              <a:schemeClr val="tx1"/>
            </a:solidFill>
            <a:ln w="310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C7E6C04-56E9-C91D-56E9-FEBC06C70C74}"/>
                </a:ext>
              </a:extLst>
            </p:cNvPr>
            <p:cNvSpPr/>
            <p:nvPr/>
          </p:nvSpPr>
          <p:spPr>
            <a:xfrm rot="17152001">
              <a:off x="4486731" y="5465434"/>
              <a:ext cx="128334" cy="131193"/>
            </a:xfrm>
            <a:custGeom>
              <a:avLst/>
              <a:gdLst>
                <a:gd name="connsiteX0" fmla="*/ 128335 w 128334"/>
                <a:gd name="connsiteY0" fmla="*/ 65597 h 131193"/>
                <a:gd name="connsiteX1" fmla="*/ 64167 w 128334"/>
                <a:gd name="connsiteY1" fmla="*/ 131194 h 131193"/>
                <a:gd name="connsiteX2" fmla="*/ 0 w 128334"/>
                <a:gd name="connsiteY2" fmla="*/ 65597 h 131193"/>
                <a:gd name="connsiteX3" fmla="*/ 64167 w 128334"/>
                <a:gd name="connsiteY3" fmla="*/ 0 h 131193"/>
                <a:gd name="connsiteX4" fmla="*/ 128335 w 128334"/>
                <a:gd name="connsiteY4" fmla="*/ 65597 h 13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334" h="131193">
                  <a:moveTo>
                    <a:pt x="128335" y="65597"/>
                  </a:moveTo>
                  <a:cubicBezTo>
                    <a:pt x="128335" y="101825"/>
                    <a:pt x="99606" y="131194"/>
                    <a:pt x="64167" y="131194"/>
                  </a:cubicBezTo>
                  <a:cubicBezTo>
                    <a:pt x="28729" y="131194"/>
                    <a:pt x="0" y="101825"/>
                    <a:pt x="0" y="65597"/>
                  </a:cubicBezTo>
                  <a:cubicBezTo>
                    <a:pt x="0" y="29369"/>
                    <a:pt x="28729" y="0"/>
                    <a:pt x="64167" y="0"/>
                  </a:cubicBezTo>
                  <a:cubicBezTo>
                    <a:pt x="99606" y="0"/>
                    <a:pt x="128335" y="29369"/>
                    <a:pt x="128335" y="65597"/>
                  </a:cubicBezTo>
                  <a:close/>
                </a:path>
              </a:pathLst>
            </a:custGeom>
            <a:solidFill>
              <a:schemeClr val="tx1"/>
            </a:solidFill>
            <a:ln w="310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319ECA7-EC88-8B13-B53B-3BBA13503752}"/>
              </a:ext>
            </a:extLst>
          </p:cNvPr>
          <p:cNvSpPr/>
          <p:nvPr/>
        </p:nvSpPr>
        <p:spPr>
          <a:xfrm>
            <a:off x="4803647" y="926302"/>
            <a:ext cx="2775045" cy="1688136"/>
          </a:xfrm>
          <a:custGeom>
            <a:avLst/>
            <a:gdLst>
              <a:gd name="connsiteX0" fmla="*/ 1897003 w 1987601"/>
              <a:gd name="connsiteY0" fmla="*/ 559547 h 1209112"/>
              <a:gd name="connsiteX1" fmla="*/ 1831965 w 1987601"/>
              <a:gd name="connsiteY1" fmla="*/ 310956 h 1209112"/>
              <a:gd name="connsiteX2" fmla="*/ 1639680 w 1987601"/>
              <a:gd name="connsiteY2" fmla="*/ 273947 h 1209112"/>
              <a:gd name="connsiteX3" fmla="*/ 1831655 w 1987601"/>
              <a:gd name="connsiteY3" fmla="*/ 0 h 1209112"/>
              <a:gd name="connsiteX4" fmla="*/ 1505845 w 1987601"/>
              <a:gd name="connsiteY4" fmla="*/ 228424 h 1209112"/>
              <a:gd name="connsiteX5" fmla="*/ 1355666 w 1987601"/>
              <a:gd name="connsiteY5" fmla="*/ 159906 h 1209112"/>
              <a:gd name="connsiteX6" fmla="*/ 1142095 w 1987601"/>
              <a:gd name="connsiteY6" fmla="*/ 292063 h 1209112"/>
              <a:gd name="connsiteX7" fmla="*/ 915784 w 1987601"/>
              <a:gd name="connsiteY7" fmla="*/ 135979 h 1209112"/>
              <a:gd name="connsiteX8" fmla="*/ 693575 w 1987601"/>
              <a:gd name="connsiteY8" fmla="*/ 296942 h 1209112"/>
              <a:gd name="connsiteX9" fmla="*/ 403314 w 1987601"/>
              <a:gd name="connsiteY9" fmla="*/ 182435 h 1209112"/>
              <a:gd name="connsiteX10" fmla="*/ 233651 w 1987601"/>
              <a:gd name="connsiteY10" fmla="*/ 412008 h 1209112"/>
              <a:gd name="connsiteX11" fmla="*/ 233340 w 1987601"/>
              <a:gd name="connsiteY11" fmla="*/ 409305 h 1209112"/>
              <a:gd name="connsiteX12" fmla="*/ 79680 w 1987601"/>
              <a:gd name="connsiteY12" fmla="*/ 432486 h 1209112"/>
              <a:gd name="connsiteX13" fmla="*/ 78841 w 1987601"/>
              <a:gd name="connsiteY13" fmla="*/ 598949 h 1209112"/>
              <a:gd name="connsiteX14" fmla="*/ 20267 w 1987601"/>
              <a:gd name="connsiteY14" fmla="*/ 830604 h 1209112"/>
              <a:gd name="connsiteX15" fmla="*/ 258261 w 1987601"/>
              <a:gd name="connsiteY15" fmla="*/ 924603 h 1209112"/>
              <a:gd name="connsiteX16" fmla="*/ 393339 w 1987601"/>
              <a:gd name="connsiteY16" fmla="*/ 1133668 h 1209112"/>
              <a:gd name="connsiteX17" fmla="*/ 636958 w 1987601"/>
              <a:gd name="connsiteY17" fmla="*/ 1038426 h 1209112"/>
              <a:gd name="connsiteX18" fmla="*/ 893970 w 1987601"/>
              <a:gd name="connsiteY18" fmla="*/ 1208400 h 1209112"/>
              <a:gd name="connsiteX19" fmla="*/ 1175623 w 1987601"/>
              <a:gd name="connsiteY19" fmla="*/ 1075311 h 1209112"/>
              <a:gd name="connsiteX20" fmla="*/ 1435308 w 1987601"/>
              <a:gd name="connsiteY20" fmla="*/ 1140473 h 1209112"/>
              <a:gd name="connsiteX21" fmla="*/ 1631259 w 1987601"/>
              <a:gd name="connsiteY21" fmla="*/ 935758 h 1209112"/>
              <a:gd name="connsiteX22" fmla="*/ 1950730 w 1987601"/>
              <a:gd name="connsiteY22" fmla="*/ 858726 h 1209112"/>
              <a:gd name="connsiteX23" fmla="*/ 1897003 w 1987601"/>
              <a:gd name="connsiteY23" fmla="*/ 559547 h 12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87601" h="1209112">
                <a:moveTo>
                  <a:pt x="1897003" y="559547"/>
                </a:moveTo>
                <a:cubicBezTo>
                  <a:pt x="1938984" y="476114"/>
                  <a:pt x="1910644" y="367790"/>
                  <a:pt x="1831965" y="310956"/>
                </a:cubicBezTo>
                <a:cubicBezTo>
                  <a:pt x="1778612" y="272393"/>
                  <a:pt x="1705619" y="260088"/>
                  <a:pt x="1639680" y="273947"/>
                </a:cubicBezTo>
                <a:cubicBezTo>
                  <a:pt x="1608389" y="280535"/>
                  <a:pt x="1831655" y="0"/>
                  <a:pt x="1831655" y="0"/>
                </a:cubicBezTo>
                <a:cubicBezTo>
                  <a:pt x="1831655" y="0"/>
                  <a:pt x="1528685" y="252102"/>
                  <a:pt x="1505845" y="228424"/>
                </a:cubicBezTo>
                <a:cubicBezTo>
                  <a:pt x="1467811" y="188960"/>
                  <a:pt x="1413152" y="162610"/>
                  <a:pt x="1355666" y="159906"/>
                </a:cubicBezTo>
                <a:cubicBezTo>
                  <a:pt x="1263687" y="155587"/>
                  <a:pt x="1172236" y="212172"/>
                  <a:pt x="1142095" y="292063"/>
                </a:cubicBezTo>
                <a:cubicBezTo>
                  <a:pt x="1114998" y="202291"/>
                  <a:pt x="1017271" y="134892"/>
                  <a:pt x="915784" y="135979"/>
                </a:cubicBezTo>
                <a:cubicBezTo>
                  <a:pt x="814297" y="137067"/>
                  <a:pt x="718340" y="206610"/>
                  <a:pt x="693575" y="296942"/>
                </a:cubicBezTo>
                <a:cubicBezTo>
                  <a:pt x="643017" y="202477"/>
                  <a:pt x="512787" y="151081"/>
                  <a:pt x="403314" y="182435"/>
                </a:cubicBezTo>
                <a:cubicBezTo>
                  <a:pt x="299496" y="212172"/>
                  <a:pt x="226442" y="312883"/>
                  <a:pt x="233651" y="412008"/>
                </a:cubicBezTo>
                <a:lnTo>
                  <a:pt x="233340" y="409305"/>
                </a:lnTo>
                <a:cubicBezTo>
                  <a:pt x="197978" y="362445"/>
                  <a:pt x="109635" y="382550"/>
                  <a:pt x="79680" y="432486"/>
                </a:cubicBezTo>
                <a:cubicBezTo>
                  <a:pt x="49725" y="482422"/>
                  <a:pt x="61408" y="544228"/>
                  <a:pt x="78841" y="598949"/>
                </a:cubicBezTo>
                <a:cubicBezTo>
                  <a:pt x="4015" y="650780"/>
                  <a:pt x="-22056" y="753821"/>
                  <a:pt x="20267" y="830604"/>
                </a:cubicBezTo>
                <a:cubicBezTo>
                  <a:pt x="62589" y="907388"/>
                  <a:pt x="168427" y="949213"/>
                  <a:pt x="258261" y="924603"/>
                </a:cubicBezTo>
                <a:cubicBezTo>
                  <a:pt x="240673" y="1011547"/>
                  <a:pt x="301796" y="1106136"/>
                  <a:pt x="393339" y="1133668"/>
                </a:cubicBezTo>
                <a:cubicBezTo>
                  <a:pt x="484914" y="1161199"/>
                  <a:pt x="595133" y="1118100"/>
                  <a:pt x="636958" y="1038426"/>
                </a:cubicBezTo>
                <a:cubicBezTo>
                  <a:pt x="679871" y="1132487"/>
                  <a:pt x="783192" y="1200818"/>
                  <a:pt x="893970" y="1208400"/>
                </a:cubicBezTo>
                <a:cubicBezTo>
                  <a:pt x="1004779" y="1215982"/>
                  <a:pt x="1117951" y="1162473"/>
                  <a:pt x="1175623" y="1075311"/>
                </a:cubicBezTo>
                <a:cubicBezTo>
                  <a:pt x="1214715" y="1160391"/>
                  <a:pt x="1345163" y="1181428"/>
                  <a:pt x="1435308" y="1140473"/>
                </a:cubicBezTo>
                <a:cubicBezTo>
                  <a:pt x="1525453" y="1099517"/>
                  <a:pt x="1582878" y="1016674"/>
                  <a:pt x="1631259" y="935758"/>
                </a:cubicBezTo>
                <a:cubicBezTo>
                  <a:pt x="1738309" y="987154"/>
                  <a:pt x="1885040" y="951761"/>
                  <a:pt x="1950730" y="858726"/>
                </a:cubicBezTo>
                <a:cubicBezTo>
                  <a:pt x="2016420" y="765691"/>
                  <a:pt x="1991809" y="628282"/>
                  <a:pt x="1897003" y="559547"/>
                </a:cubicBezTo>
                <a:close/>
              </a:path>
            </a:pathLst>
          </a:custGeom>
          <a:solidFill>
            <a:schemeClr val="tx1"/>
          </a:solidFill>
          <a:ln w="31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98CA6E12-EE6E-B209-CD48-309F064273A6}"/>
              </a:ext>
            </a:extLst>
          </p:cNvPr>
          <p:cNvSpPr/>
          <p:nvPr/>
        </p:nvSpPr>
        <p:spPr>
          <a:xfrm>
            <a:off x="1074344" y="3757038"/>
            <a:ext cx="2234817" cy="2284295"/>
          </a:xfrm>
          <a:custGeom>
            <a:avLst/>
            <a:gdLst>
              <a:gd name="connsiteX0" fmla="*/ 888753 w 2001215"/>
              <a:gd name="connsiteY0" fmla="*/ 160 h 2045521"/>
              <a:gd name="connsiteX1" fmla="*/ 1091405 w 2001215"/>
              <a:gd name="connsiteY1" fmla="*/ 11769 h 2045521"/>
              <a:gd name="connsiteX2" fmla="*/ 1997021 w 2001215"/>
              <a:gd name="connsiteY2" fmla="*/ 844206 h 2045521"/>
              <a:gd name="connsiteX3" fmla="*/ 1582061 w 2001215"/>
              <a:gd name="connsiteY3" fmla="*/ 1332905 h 2045521"/>
              <a:gd name="connsiteX4" fmla="*/ 1710800 w 2001215"/>
              <a:gd name="connsiteY4" fmla="*/ 2045521 h 2045521"/>
              <a:gd name="connsiteX5" fmla="*/ 1211941 w 2001215"/>
              <a:gd name="connsiteY5" fmla="*/ 1426002 h 2045521"/>
              <a:gd name="connsiteX6" fmla="*/ 909809 w 2001215"/>
              <a:gd name="connsiteY6" fmla="*/ 1419570 h 2045521"/>
              <a:gd name="connsiteX7" fmla="*/ 4193 w 2001215"/>
              <a:gd name="connsiteY7" fmla="*/ 587132 h 2045521"/>
              <a:gd name="connsiteX8" fmla="*/ 888753 w 2001215"/>
              <a:gd name="connsiteY8" fmla="*/ 160 h 2045521"/>
              <a:gd name="connsiteX9" fmla="*/ 183148 w 2001215"/>
              <a:gd name="connsiteY9" fmla="*/ 667924 h 2045521"/>
              <a:gd name="connsiteX10" fmla="*/ 147133 w 2001215"/>
              <a:gd name="connsiteY10" fmla="*/ 669478 h 2045521"/>
              <a:gd name="connsiteX11" fmla="*/ 117364 w 2001215"/>
              <a:gd name="connsiteY11" fmla="*/ 730103 h 2045521"/>
              <a:gd name="connsiteX12" fmla="*/ 311327 w 2001215"/>
              <a:gd name="connsiteY12" fmla="*/ 1060605 h 2045521"/>
              <a:gd name="connsiteX13" fmla="*/ 462098 w 2001215"/>
              <a:gd name="connsiteY13" fmla="*/ 1180146 h 2045521"/>
              <a:gd name="connsiteX14" fmla="*/ 557059 w 2001215"/>
              <a:gd name="connsiteY14" fmla="*/ 1222903 h 2045521"/>
              <a:gd name="connsiteX15" fmla="*/ 600656 w 2001215"/>
              <a:gd name="connsiteY15" fmla="*/ 1238503 h 2045521"/>
              <a:gd name="connsiteX16" fmla="*/ 654694 w 2001215"/>
              <a:gd name="connsiteY16" fmla="*/ 1244966 h 2045521"/>
              <a:gd name="connsiteX17" fmla="*/ 702299 w 2001215"/>
              <a:gd name="connsiteY17" fmla="*/ 1208734 h 2045521"/>
              <a:gd name="connsiteX18" fmla="*/ 679615 w 2001215"/>
              <a:gd name="connsiteY18" fmla="*/ 1152987 h 2045521"/>
              <a:gd name="connsiteX19" fmla="*/ 532076 w 2001215"/>
              <a:gd name="connsiteY19" fmla="*/ 1060418 h 2045521"/>
              <a:gd name="connsiteX20" fmla="*/ 498143 w 2001215"/>
              <a:gd name="connsiteY20" fmla="*/ 1037641 h 2045521"/>
              <a:gd name="connsiteX21" fmla="*/ 479064 w 2001215"/>
              <a:gd name="connsiteY21" fmla="*/ 1024217 h 2045521"/>
              <a:gd name="connsiteX22" fmla="*/ 468825 w 2001215"/>
              <a:gd name="connsiteY22" fmla="*/ 1016561 h 2045521"/>
              <a:gd name="connsiteX23" fmla="*/ 467923 w 2001215"/>
              <a:gd name="connsiteY23" fmla="*/ 1015901 h 2045521"/>
              <a:gd name="connsiteX24" fmla="*/ 405792 w 2001215"/>
              <a:gd name="connsiteY24" fmla="*/ 962007 h 2045521"/>
              <a:gd name="connsiteX25" fmla="*/ 347932 w 2001215"/>
              <a:gd name="connsiteY25" fmla="*/ 900294 h 2045521"/>
              <a:gd name="connsiteX26" fmla="*/ 333141 w 2001215"/>
              <a:gd name="connsiteY26" fmla="*/ 882272 h 2045521"/>
              <a:gd name="connsiteX27" fmla="*/ 331252 w 2001215"/>
              <a:gd name="connsiteY27" fmla="*/ 879879 h 2045521"/>
              <a:gd name="connsiteX28" fmla="*/ 325839 w 2001215"/>
              <a:gd name="connsiteY28" fmla="*/ 872670 h 2045521"/>
              <a:gd name="connsiteX29" fmla="*/ 302067 w 2001215"/>
              <a:gd name="connsiteY29" fmla="*/ 839390 h 2045521"/>
              <a:gd name="connsiteX30" fmla="*/ 211332 w 2001215"/>
              <a:gd name="connsiteY30" fmla="*/ 690515 h 2045521"/>
              <a:gd name="connsiteX31" fmla="*/ 183148 w 2001215"/>
              <a:gd name="connsiteY31" fmla="*/ 667924 h 2045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001215" h="2045521">
                <a:moveTo>
                  <a:pt x="888753" y="160"/>
                </a:moveTo>
                <a:cubicBezTo>
                  <a:pt x="954826" y="-848"/>
                  <a:pt x="1022619" y="2893"/>
                  <a:pt x="1091405" y="11769"/>
                </a:cubicBezTo>
                <a:cubicBezTo>
                  <a:pt x="1641723" y="82772"/>
                  <a:pt x="2047175" y="455472"/>
                  <a:pt x="1997021" y="844206"/>
                </a:cubicBezTo>
                <a:cubicBezTo>
                  <a:pt x="1969521" y="1057404"/>
                  <a:pt x="1810672" y="1231169"/>
                  <a:pt x="1582061" y="1332905"/>
                </a:cubicBezTo>
                <a:cubicBezTo>
                  <a:pt x="1546482" y="1348752"/>
                  <a:pt x="1710800" y="2045521"/>
                  <a:pt x="1710800" y="2045521"/>
                </a:cubicBezTo>
                <a:cubicBezTo>
                  <a:pt x="1710800" y="2045521"/>
                  <a:pt x="1303018" y="1417830"/>
                  <a:pt x="1211941" y="1426002"/>
                </a:cubicBezTo>
                <a:cubicBezTo>
                  <a:pt x="1115177" y="1434672"/>
                  <a:pt x="1013627" y="1432962"/>
                  <a:pt x="909809" y="1419570"/>
                </a:cubicBezTo>
                <a:cubicBezTo>
                  <a:pt x="359491" y="1348597"/>
                  <a:pt x="-45960" y="975897"/>
                  <a:pt x="4193" y="587132"/>
                </a:cubicBezTo>
                <a:cubicBezTo>
                  <a:pt x="48077" y="246962"/>
                  <a:pt x="426247" y="7215"/>
                  <a:pt x="888753" y="160"/>
                </a:cubicBezTo>
                <a:close/>
                <a:moveTo>
                  <a:pt x="183148" y="667924"/>
                </a:moveTo>
                <a:cubicBezTo>
                  <a:pt x="171441" y="664203"/>
                  <a:pt x="158429" y="664506"/>
                  <a:pt x="147133" y="669478"/>
                </a:cubicBezTo>
                <a:cubicBezTo>
                  <a:pt x="122927" y="680105"/>
                  <a:pt x="111958" y="704374"/>
                  <a:pt x="117364" y="730103"/>
                </a:cubicBezTo>
                <a:cubicBezTo>
                  <a:pt x="144119" y="857257"/>
                  <a:pt x="220250" y="969900"/>
                  <a:pt x="311327" y="1060605"/>
                </a:cubicBezTo>
                <a:cubicBezTo>
                  <a:pt x="356167" y="1105258"/>
                  <a:pt x="407004" y="1148699"/>
                  <a:pt x="462098" y="1180146"/>
                </a:cubicBezTo>
                <a:cubicBezTo>
                  <a:pt x="492737" y="1197640"/>
                  <a:pt x="523997" y="1210816"/>
                  <a:pt x="557059" y="1222903"/>
                </a:cubicBezTo>
                <a:cubicBezTo>
                  <a:pt x="571509" y="1228186"/>
                  <a:pt x="585803" y="1234308"/>
                  <a:pt x="600656" y="1238503"/>
                </a:cubicBezTo>
                <a:cubicBezTo>
                  <a:pt x="617902" y="1243350"/>
                  <a:pt x="636826" y="1243878"/>
                  <a:pt x="654694" y="1244966"/>
                </a:cubicBezTo>
                <a:cubicBezTo>
                  <a:pt x="676103" y="1246271"/>
                  <a:pt x="696799" y="1228714"/>
                  <a:pt x="702299" y="1208734"/>
                </a:cubicBezTo>
                <a:cubicBezTo>
                  <a:pt x="708420" y="1186516"/>
                  <a:pt x="697700" y="1165634"/>
                  <a:pt x="679615" y="1152987"/>
                </a:cubicBezTo>
                <a:cubicBezTo>
                  <a:pt x="632072" y="1119769"/>
                  <a:pt x="580272" y="1093139"/>
                  <a:pt x="532076" y="1060418"/>
                </a:cubicBezTo>
                <a:cubicBezTo>
                  <a:pt x="520796" y="1052774"/>
                  <a:pt x="509423" y="1045285"/>
                  <a:pt x="498143" y="1037641"/>
                </a:cubicBezTo>
                <a:cubicBezTo>
                  <a:pt x="491711" y="1033260"/>
                  <a:pt x="485341" y="1028785"/>
                  <a:pt x="479064" y="1024217"/>
                </a:cubicBezTo>
                <a:cubicBezTo>
                  <a:pt x="477946" y="1023409"/>
                  <a:pt x="472453" y="1019269"/>
                  <a:pt x="468825" y="1016561"/>
                </a:cubicBezTo>
                <a:lnTo>
                  <a:pt x="467923" y="1015901"/>
                </a:lnTo>
                <a:lnTo>
                  <a:pt x="405792" y="962007"/>
                </a:lnTo>
                <a:cubicBezTo>
                  <a:pt x="385470" y="942431"/>
                  <a:pt x="366142" y="921829"/>
                  <a:pt x="347932" y="900294"/>
                </a:cubicBezTo>
                <a:cubicBezTo>
                  <a:pt x="342929" y="894360"/>
                  <a:pt x="338051" y="888269"/>
                  <a:pt x="333141" y="882272"/>
                </a:cubicBezTo>
                <a:lnTo>
                  <a:pt x="331252" y="879879"/>
                </a:lnTo>
                <a:lnTo>
                  <a:pt x="325839" y="872670"/>
                </a:lnTo>
                <a:cubicBezTo>
                  <a:pt x="317729" y="861701"/>
                  <a:pt x="310022" y="850452"/>
                  <a:pt x="302067" y="839390"/>
                </a:cubicBezTo>
                <a:cubicBezTo>
                  <a:pt x="268228" y="792313"/>
                  <a:pt x="239081" y="741352"/>
                  <a:pt x="211332" y="690515"/>
                </a:cubicBezTo>
                <a:cubicBezTo>
                  <a:pt x="205257" y="679391"/>
                  <a:pt x="194855" y="671645"/>
                  <a:pt x="183148" y="667924"/>
                </a:cubicBezTo>
                <a:close/>
              </a:path>
            </a:pathLst>
          </a:custGeom>
          <a:solidFill>
            <a:schemeClr val="tx1"/>
          </a:solidFill>
          <a:ln w="31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FE220DB3-0398-5A3E-7916-B5216822CCB2}"/>
              </a:ext>
            </a:extLst>
          </p:cNvPr>
          <p:cNvSpPr/>
          <p:nvPr/>
        </p:nvSpPr>
        <p:spPr>
          <a:xfrm>
            <a:off x="2458633" y="3965831"/>
            <a:ext cx="3335" cy="4328"/>
          </a:xfrm>
          <a:custGeom>
            <a:avLst/>
            <a:gdLst>
              <a:gd name="connsiteX0" fmla="*/ 2 w 3335"/>
              <a:gd name="connsiteY0" fmla="*/ 1 h 4328"/>
              <a:gd name="connsiteX1" fmla="*/ 1725 w 3335"/>
              <a:gd name="connsiteY1" fmla="*/ 2184 h 4328"/>
              <a:gd name="connsiteX2" fmla="*/ 3335 w 3335"/>
              <a:gd name="connsiteY2" fmla="*/ 4328 h 4328"/>
              <a:gd name="connsiteX3" fmla="*/ 2 w 3335"/>
              <a:gd name="connsiteY3" fmla="*/ 1 h 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5" h="4328">
                <a:moveTo>
                  <a:pt x="2" y="1"/>
                </a:moveTo>
                <a:lnTo>
                  <a:pt x="1725" y="2184"/>
                </a:lnTo>
                <a:lnTo>
                  <a:pt x="3335" y="4328"/>
                </a:lnTo>
                <a:cubicBezTo>
                  <a:pt x="1067" y="1407"/>
                  <a:pt x="-44" y="-38"/>
                  <a:pt x="2" y="1"/>
                </a:cubicBezTo>
                <a:close/>
              </a:path>
            </a:pathLst>
          </a:custGeom>
          <a:solidFill>
            <a:schemeClr val="tx1"/>
          </a:solidFill>
          <a:ln w="31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260702E3-2F99-CA59-BE03-056ACBD31193}"/>
              </a:ext>
            </a:extLst>
          </p:cNvPr>
          <p:cNvSpPr/>
          <p:nvPr/>
        </p:nvSpPr>
        <p:spPr>
          <a:xfrm>
            <a:off x="2594660" y="4102305"/>
            <a:ext cx="4218" cy="3336"/>
          </a:xfrm>
          <a:custGeom>
            <a:avLst/>
            <a:gdLst>
              <a:gd name="connsiteX0" fmla="*/ 7 w 4218"/>
              <a:gd name="connsiteY0" fmla="*/ 2 h 3336"/>
              <a:gd name="connsiteX1" fmla="*/ 2368 w 4218"/>
              <a:gd name="connsiteY1" fmla="*/ 1732 h 3336"/>
              <a:gd name="connsiteX2" fmla="*/ 4218 w 4218"/>
              <a:gd name="connsiteY2" fmla="*/ 3336 h 3336"/>
              <a:gd name="connsiteX3" fmla="*/ 7 w 4218"/>
              <a:gd name="connsiteY3" fmla="*/ 2 h 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8" h="3336">
                <a:moveTo>
                  <a:pt x="7" y="2"/>
                </a:moveTo>
                <a:lnTo>
                  <a:pt x="2368" y="1732"/>
                </a:lnTo>
                <a:lnTo>
                  <a:pt x="4218" y="3336"/>
                </a:lnTo>
                <a:cubicBezTo>
                  <a:pt x="1049" y="874"/>
                  <a:pt x="-95" y="-39"/>
                  <a:pt x="7" y="2"/>
                </a:cubicBezTo>
                <a:close/>
              </a:path>
            </a:pathLst>
          </a:custGeom>
          <a:solidFill>
            <a:schemeClr val="tx1"/>
          </a:solidFill>
          <a:ln w="31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FDA99CD-25A4-01AA-8AAD-0D65D3397556}"/>
              </a:ext>
            </a:extLst>
          </p:cNvPr>
          <p:cNvSpPr/>
          <p:nvPr/>
        </p:nvSpPr>
        <p:spPr>
          <a:xfrm>
            <a:off x="8698513" y="966080"/>
            <a:ext cx="2401287" cy="1721568"/>
          </a:xfrm>
          <a:custGeom>
            <a:avLst/>
            <a:gdLst>
              <a:gd name="connsiteX0" fmla="*/ 2458132 w 3287484"/>
              <a:gd name="connsiteY0" fmla="*/ 263 h 2356914"/>
              <a:gd name="connsiteX1" fmla="*/ 3148553 w 3287484"/>
              <a:gd name="connsiteY1" fmla="*/ 599873 h 2356914"/>
              <a:gd name="connsiteX2" fmla="*/ 2752765 w 3287484"/>
              <a:gd name="connsiteY2" fmla="*/ 1644110 h 2356914"/>
              <a:gd name="connsiteX3" fmla="*/ 3287484 w 3287484"/>
              <a:gd name="connsiteY3" fmla="*/ 2356914 h 2356914"/>
              <a:gd name="connsiteX4" fmla="*/ 2329508 w 3287484"/>
              <a:gd name="connsiteY4" fmla="*/ 1846308 h 2356914"/>
              <a:gd name="connsiteX5" fmla="*/ 2161243 w 3287484"/>
              <a:gd name="connsiteY5" fmla="*/ 1885461 h 2356914"/>
              <a:gd name="connsiteX6" fmla="*/ 1366374 w 3287484"/>
              <a:gd name="connsiteY6" fmla="*/ 2045460 h 2356914"/>
              <a:gd name="connsiteX7" fmla="*/ 7763 w 3287484"/>
              <a:gd name="connsiteY7" fmla="*/ 1167033 h 2356914"/>
              <a:gd name="connsiteX8" fmla="*/ 755586 w 3287484"/>
              <a:gd name="connsiteY8" fmla="*/ 444690 h 2356914"/>
              <a:gd name="connsiteX9" fmla="*/ 2313785 w 3287484"/>
              <a:gd name="connsiteY9" fmla="*/ 11241 h 2356914"/>
              <a:gd name="connsiteX10" fmla="*/ 2458132 w 3287484"/>
              <a:gd name="connsiteY10" fmla="*/ 263 h 2356914"/>
              <a:gd name="connsiteX11" fmla="*/ 2960743 w 3287484"/>
              <a:gd name="connsiteY11" fmla="*/ 873137 h 2356914"/>
              <a:gd name="connsiteX12" fmla="*/ 2903194 w 3287484"/>
              <a:gd name="connsiteY12" fmla="*/ 930748 h 2356914"/>
              <a:gd name="connsiteX13" fmla="*/ 2901733 w 3287484"/>
              <a:gd name="connsiteY13" fmla="*/ 1011851 h 2356914"/>
              <a:gd name="connsiteX14" fmla="*/ 2899869 w 3287484"/>
              <a:gd name="connsiteY14" fmla="*/ 1029190 h 2356914"/>
              <a:gd name="connsiteX15" fmla="*/ 2897818 w 3287484"/>
              <a:gd name="connsiteY15" fmla="*/ 1041464 h 2356914"/>
              <a:gd name="connsiteX16" fmla="*/ 2890857 w 3287484"/>
              <a:gd name="connsiteY16" fmla="*/ 1075397 h 2356914"/>
              <a:gd name="connsiteX17" fmla="*/ 2866869 w 3287484"/>
              <a:gd name="connsiteY17" fmla="*/ 1152926 h 2356914"/>
              <a:gd name="connsiteX18" fmla="*/ 2863548 w 3287484"/>
              <a:gd name="connsiteY18" fmla="*/ 1161328 h 2356914"/>
              <a:gd name="connsiteX19" fmla="*/ 2863102 w 3287484"/>
              <a:gd name="connsiteY19" fmla="*/ 1162523 h 2356914"/>
              <a:gd name="connsiteX20" fmla="*/ 2861512 w 3287484"/>
              <a:gd name="connsiteY20" fmla="*/ 1166233 h 2356914"/>
              <a:gd name="connsiteX21" fmla="*/ 2856618 w 3287484"/>
              <a:gd name="connsiteY21" fmla="*/ 1177579 h 2356914"/>
              <a:gd name="connsiteX22" fmla="*/ 2854911 w 3287484"/>
              <a:gd name="connsiteY22" fmla="*/ 1181552 h 2356914"/>
              <a:gd name="connsiteX23" fmla="*/ 2839741 w 3287484"/>
              <a:gd name="connsiteY23" fmla="*/ 1214017 h 2356914"/>
              <a:gd name="connsiteX24" fmla="*/ 2800060 w 3287484"/>
              <a:gd name="connsiteY24" fmla="*/ 1281510 h 2356914"/>
              <a:gd name="connsiteX25" fmla="*/ 2790085 w 3287484"/>
              <a:gd name="connsiteY25" fmla="*/ 1295773 h 2356914"/>
              <a:gd name="connsiteX26" fmla="*/ 2783495 w 3287484"/>
              <a:gd name="connsiteY26" fmla="*/ 1304749 h 2356914"/>
              <a:gd name="connsiteX27" fmla="*/ 2783000 w 3287484"/>
              <a:gd name="connsiteY27" fmla="*/ 1305374 h 2356914"/>
              <a:gd name="connsiteX28" fmla="*/ 2758607 w 3287484"/>
              <a:gd name="connsiteY28" fmla="*/ 1334087 h 2356914"/>
              <a:gd name="connsiteX29" fmla="*/ 2704508 w 3287484"/>
              <a:gd name="connsiteY29" fmla="*/ 1390455 h 2356914"/>
              <a:gd name="connsiteX30" fmla="*/ 2645685 w 3287484"/>
              <a:gd name="connsiteY30" fmla="*/ 1454560 h 2356914"/>
              <a:gd name="connsiteX31" fmla="*/ 2688318 w 3287484"/>
              <a:gd name="connsiteY31" fmla="*/ 1528826 h 2356914"/>
              <a:gd name="connsiteX32" fmla="*/ 2747607 w 3287484"/>
              <a:gd name="connsiteY32" fmla="*/ 1512047 h 2356914"/>
              <a:gd name="connsiteX33" fmla="*/ 2781260 w 3287484"/>
              <a:gd name="connsiteY33" fmla="*/ 1489953 h 2356914"/>
              <a:gd name="connsiteX34" fmla="*/ 2850834 w 3287484"/>
              <a:gd name="connsiteY34" fmla="*/ 1430416 h 2356914"/>
              <a:gd name="connsiteX35" fmla="*/ 2955522 w 3287484"/>
              <a:gd name="connsiteY35" fmla="*/ 1281696 h 2356914"/>
              <a:gd name="connsiteX36" fmla="*/ 3018322 w 3287484"/>
              <a:gd name="connsiteY36" fmla="*/ 930717 h 2356914"/>
              <a:gd name="connsiteX37" fmla="*/ 2960743 w 3287484"/>
              <a:gd name="connsiteY37" fmla="*/ 873137 h 2356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287484" h="2356914">
                <a:moveTo>
                  <a:pt x="2458132" y="263"/>
                </a:moveTo>
                <a:cubicBezTo>
                  <a:pt x="2790928" y="9403"/>
                  <a:pt x="3086315" y="255272"/>
                  <a:pt x="3148553" y="599873"/>
                </a:cubicBezTo>
                <a:cubicBezTo>
                  <a:pt x="3230246" y="1052184"/>
                  <a:pt x="3067294" y="1414941"/>
                  <a:pt x="2752765" y="1644110"/>
                </a:cubicBezTo>
                <a:cubicBezTo>
                  <a:pt x="2716067" y="1670865"/>
                  <a:pt x="3287484" y="2356914"/>
                  <a:pt x="3287484" y="2356914"/>
                </a:cubicBezTo>
                <a:cubicBezTo>
                  <a:pt x="3287484" y="2356914"/>
                  <a:pt x="2440690" y="1814240"/>
                  <a:pt x="2329508" y="1846308"/>
                </a:cubicBezTo>
                <a:cubicBezTo>
                  <a:pt x="2275315" y="1861907"/>
                  <a:pt x="2219165" y="1874989"/>
                  <a:pt x="2161243" y="1885461"/>
                </a:cubicBezTo>
                <a:lnTo>
                  <a:pt x="1366374" y="2045460"/>
                </a:lnTo>
                <a:cubicBezTo>
                  <a:pt x="692009" y="2167239"/>
                  <a:pt x="131344" y="1851497"/>
                  <a:pt x="7763" y="1167033"/>
                </a:cubicBezTo>
                <a:cubicBezTo>
                  <a:pt x="-63365" y="773234"/>
                  <a:pt x="367598" y="514731"/>
                  <a:pt x="755586" y="444690"/>
                </a:cubicBezTo>
                <a:lnTo>
                  <a:pt x="2313785" y="11241"/>
                </a:lnTo>
                <a:cubicBezTo>
                  <a:pt x="2362283" y="2482"/>
                  <a:pt x="2410589" y="-1043"/>
                  <a:pt x="2458132" y="263"/>
                </a:cubicBezTo>
                <a:close/>
                <a:moveTo>
                  <a:pt x="2960743" y="873137"/>
                </a:moveTo>
                <a:cubicBezTo>
                  <a:pt x="2930818" y="873137"/>
                  <a:pt x="2901578" y="899519"/>
                  <a:pt x="2903194" y="930748"/>
                </a:cubicBezTo>
                <a:cubicBezTo>
                  <a:pt x="2904561" y="957782"/>
                  <a:pt x="2904219" y="984879"/>
                  <a:pt x="2901733" y="1011851"/>
                </a:cubicBezTo>
                <a:cubicBezTo>
                  <a:pt x="2901205" y="1017630"/>
                  <a:pt x="2900553" y="1023410"/>
                  <a:pt x="2899869" y="1029190"/>
                </a:cubicBezTo>
                <a:cubicBezTo>
                  <a:pt x="2901423" y="1016015"/>
                  <a:pt x="2898222" y="1039196"/>
                  <a:pt x="2897818" y="1041464"/>
                </a:cubicBezTo>
                <a:cubicBezTo>
                  <a:pt x="2895829" y="1052837"/>
                  <a:pt x="2893499" y="1064179"/>
                  <a:pt x="2890857" y="1075397"/>
                </a:cubicBezTo>
                <a:cubicBezTo>
                  <a:pt x="2884643" y="1101747"/>
                  <a:pt x="2876595" y="1127663"/>
                  <a:pt x="2866869" y="1152926"/>
                </a:cubicBezTo>
                <a:cubicBezTo>
                  <a:pt x="2866092" y="1154946"/>
                  <a:pt x="2864437" y="1159071"/>
                  <a:pt x="2863548" y="1161328"/>
                </a:cubicBezTo>
                <a:lnTo>
                  <a:pt x="2863102" y="1162523"/>
                </a:lnTo>
                <a:lnTo>
                  <a:pt x="2861512" y="1166233"/>
                </a:lnTo>
                <a:cubicBezTo>
                  <a:pt x="2859956" y="1169845"/>
                  <a:pt x="2858135" y="1174062"/>
                  <a:pt x="2856618" y="1177579"/>
                </a:cubicBezTo>
                <a:lnTo>
                  <a:pt x="2854911" y="1181552"/>
                </a:lnTo>
                <a:lnTo>
                  <a:pt x="2839741" y="1214017"/>
                </a:lnTo>
                <a:cubicBezTo>
                  <a:pt x="2827964" y="1237323"/>
                  <a:pt x="2814727" y="1259913"/>
                  <a:pt x="2800060" y="1281510"/>
                </a:cubicBezTo>
                <a:cubicBezTo>
                  <a:pt x="2796797" y="1286295"/>
                  <a:pt x="2793472" y="1291049"/>
                  <a:pt x="2790085" y="1295773"/>
                </a:cubicBezTo>
                <a:lnTo>
                  <a:pt x="2783495" y="1304749"/>
                </a:lnTo>
                <a:lnTo>
                  <a:pt x="2783000" y="1305374"/>
                </a:lnTo>
                <a:cubicBezTo>
                  <a:pt x="2775076" y="1315132"/>
                  <a:pt x="2767028" y="1324765"/>
                  <a:pt x="2758607" y="1334087"/>
                </a:cubicBezTo>
                <a:cubicBezTo>
                  <a:pt x="2741175" y="1353321"/>
                  <a:pt x="2723059" y="1372339"/>
                  <a:pt x="2704508" y="1390455"/>
                </a:cubicBezTo>
                <a:cubicBezTo>
                  <a:pt x="2682880" y="1411585"/>
                  <a:pt x="2660134" y="1427277"/>
                  <a:pt x="2645685" y="1454560"/>
                </a:cubicBezTo>
                <a:cubicBezTo>
                  <a:pt x="2628967" y="1486100"/>
                  <a:pt x="2649289" y="1530536"/>
                  <a:pt x="2688318" y="1528826"/>
                </a:cubicBezTo>
                <a:cubicBezTo>
                  <a:pt x="2710443" y="1527863"/>
                  <a:pt x="2728403" y="1523668"/>
                  <a:pt x="2747607" y="1512047"/>
                </a:cubicBezTo>
                <a:cubicBezTo>
                  <a:pt x="2759104" y="1505086"/>
                  <a:pt x="2770322" y="1497722"/>
                  <a:pt x="2781260" y="1489953"/>
                </a:cubicBezTo>
                <a:cubicBezTo>
                  <a:pt x="2806430" y="1472086"/>
                  <a:pt x="2829859" y="1453068"/>
                  <a:pt x="2850834" y="1430416"/>
                </a:cubicBezTo>
                <a:cubicBezTo>
                  <a:pt x="2891976" y="1385980"/>
                  <a:pt x="2927898" y="1335640"/>
                  <a:pt x="2955522" y="1281696"/>
                </a:cubicBezTo>
                <a:cubicBezTo>
                  <a:pt x="3010274" y="1174740"/>
                  <a:pt x="3032741" y="1050103"/>
                  <a:pt x="3018322" y="930717"/>
                </a:cubicBezTo>
                <a:cubicBezTo>
                  <a:pt x="3014594" y="899830"/>
                  <a:pt x="2994520" y="873137"/>
                  <a:pt x="2960743" y="873137"/>
                </a:cubicBezTo>
                <a:close/>
              </a:path>
            </a:pathLst>
          </a:custGeom>
          <a:solidFill>
            <a:schemeClr val="tx1"/>
          </a:solidFill>
          <a:ln w="31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A314700-7817-B3E2-260A-F0111F94EF1B}"/>
              </a:ext>
            </a:extLst>
          </p:cNvPr>
          <p:cNvSpPr/>
          <p:nvPr/>
        </p:nvSpPr>
        <p:spPr>
          <a:xfrm>
            <a:off x="7283301" y="2687648"/>
            <a:ext cx="1825" cy="4296"/>
          </a:xfrm>
          <a:custGeom>
            <a:avLst/>
            <a:gdLst>
              <a:gd name="connsiteX0" fmla="*/ 1825 w 1825"/>
              <a:gd name="connsiteY0" fmla="*/ 0 h 4296"/>
              <a:gd name="connsiteX1" fmla="*/ 0 w 1825"/>
              <a:gd name="connsiteY1" fmla="*/ 4296 h 4296"/>
              <a:gd name="connsiteX2" fmla="*/ 109 w 1825"/>
              <a:gd name="connsiteY2" fmla="*/ 4004 h 4296"/>
              <a:gd name="connsiteX3" fmla="*/ 1825 w 1825"/>
              <a:gd name="connsiteY3" fmla="*/ 0 h 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5" h="4296">
                <a:moveTo>
                  <a:pt x="1825" y="0"/>
                </a:moveTo>
                <a:cubicBezTo>
                  <a:pt x="683" y="2727"/>
                  <a:pt x="143" y="3993"/>
                  <a:pt x="0" y="4296"/>
                </a:cubicBezTo>
                <a:lnTo>
                  <a:pt x="109" y="4004"/>
                </a:lnTo>
                <a:lnTo>
                  <a:pt x="1825" y="0"/>
                </a:lnTo>
                <a:close/>
              </a:path>
            </a:pathLst>
          </a:custGeom>
          <a:solidFill>
            <a:srgbClr val="FFFFFF"/>
          </a:solidFill>
          <a:ln w="31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4BD38E07-389F-9DE6-0681-11992A5EE083}"/>
              </a:ext>
            </a:extLst>
          </p:cNvPr>
          <p:cNvSpPr/>
          <p:nvPr/>
        </p:nvSpPr>
        <p:spPr>
          <a:xfrm>
            <a:off x="7273760" y="2708965"/>
            <a:ext cx="2261" cy="5125"/>
          </a:xfrm>
          <a:custGeom>
            <a:avLst/>
            <a:gdLst>
              <a:gd name="connsiteX0" fmla="*/ 2261 w 2261"/>
              <a:gd name="connsiteY0" fmla="*/ 0 h 5125"/>
              <a:gd name="connsiteX1" fmla="*/ 96 w 2261"/>
              <a:gd name="connsiteY1" fmla="*/ 4889 h 5125"/>
              <a:gd name="connsiteX2" fmla="*/ 1459 w 2261"/>
              <a:gd name="connsiteY2" fmla="*/ 1716 h 5125"/>
              <a:gd name="connsiteX3" fmla="*/ 2261 w 2261"/>
              <a:gd name="connsiteY3" fmla="*/ 0 h 5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" h="5125">
                <a:moveTo>
                  <a:pt x="2261" y="0"/>
                </a:moveTo>
                <a:cubicBezTo>
                  <a:pt x="288" y="4506"/>
                  <a:pt x="-244" y="5700"/>
                  <a:pt x="96" y="4889"/>
                </a:cubicBezTo>
                <a:lnTo>
                  <a:pt x="1459" y="1716"/>
                </a:lnTo>
                <a:lnTo>
                  <a:pt x="2261" y="0"/>
                </a:lnTo>
                <a:close/>
              </a:path>
            </a:pathLst>
          </a:custGeom>
          <a:solidFill>
            <a:srgbClr val="FFFFFF"/>
          </a:solidFill>
          <a:ln w="31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656AC5F-8D5F-DC17-2991-21FED99F5540}"/>
              </a:ext>
            </a:extLst>
          </p:cNvPr>
          <p:cNvSpPr/>
          <p:nvPr/>
        </p:nvSpPr>
        <p:spPr>
          <a:xfrm>
            <a:off x="7203526" y="2829962"/>
            <a:ext cx="3376" cy="4293"/>
          </a:xfrm>
          <a:custGeom>
            <a:avLst/>
            <a:gdLst>
              <a:gd name="connsiteX0" fmla="*/ 3376 w 3376"/>
              <a:gd name="connsiteY0" fmla="*/ 1 h 4293"/>
              <a:gd name="connsiteX1" fmla="*/ 0 w 3376"/>
              <a:gd name="connsiteY1" fmla="*/ 4293 h 4293"/>
              <a:gd name="connsiteX2" fmla="*/ 277 w 3376"/>
              <a:gd name="connsiteY2" fmla="*/ 3916 h 4293"/>
              <a:gd name="connsiteX3" fmla="*/ 3376 w 3376"/>
              <a:gd name="connsiteY3" fmla="*/ 1 h 4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6" h="4293">
                <a:moveTo>
                  <a:pt x="3376" y="1"/>
                </a:moveTo>
                <a:cubicBezTo>
                  <a:pt x="3411" y="-42"/>
                  <a:pt x="2284" y="1388"/>
                  <a:pt x="0" y="4293"/>
                </a:cubicBezTo>
                <a:lnTo>
                  <a:pt x="277" y="3916"/>
                </a:lnTo>
                <a:lnTo>
                  <a:pt x="3376" y="1"/>
                </a:lnTo>
                <a:close/>
              </a:path>
            </a:pathLst>
          </a:custGeom>
          <a:solidFill>
            <a:srgbClr val="FFFFFF"/>
          </a:solidFill>
          <a:ln w="31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D96B173F-E967-F46A-B691-EA5F248E2F96}"/>
              </a:ext>
            </a:extLst>
          </p:cNvPr>
          <p:cNvSpPr/>
          <p:nvPr/>
        </p:nvSpPr>
        <p:spPr>
          <a:xfrm>
            <a:off x="8645315" y="4011068"/>
            <a:ext cx="2487953" cy="2034080"/>
          </a:xfrm>
          <a:custGeom>
            <a:avLst/>
            <a:gdLst>
              <a:gd name="connsiteX0" fmla="*/ 871155 w 3878514"/>
              <a:gd name="connsiteY0" fmla="*/ 0 h 3170963"/>
              <a:gd name="connsiteX1" fmla="*/ 3007359 w 3878514"/>
              <a:gd name="connsiteY1" fmla="*/ 0 h 3170963"/>
              <a:gd name="connsiteX2" fmla="*/ 3878514 w 3878514"/>
              <a:gd name="connsiteY2" fmla="*/ 911956 h 3170963"/>
              <a:gd name="connsiteX3" fmla="*/ 3878514 w 3878514"/>
              <a:gd name="connsiteY3" fmla="*/ 1585016 h 3170963"/>
              <a:gd name="connsiteX4" fmla="*/ 3007359 w 3878514"/>
              <a:gd name="connsiteY4" fmla="*/ 2496971 h 3170963"/>
              <a:gd name="connsiteX5" fmla="*/ 1514136 w 3878514"/>
              <a:gd name="connsiteY5" fmla="*/ 2496971 h 3170963"/>
              <a:gd name="connsiteX6" fmla="*/ 1094172 w 3878514"/>
              <a:gd name="connsiteY6" fmla="*/ 2434575 h 3170963"/>
              <a:gd name="connsiteX7" fmla="*/ 515857 w 3878514"/>
              <a:gd name="connsiteY7" fmla="*/ 3170963 h 3170963"/>
              <a:gd name="connsiteX8" fmla="*/ 569180 w 3878514"/>
              <a:gd name="connsiteY8" fmla="*/ 2148136 h 3170963"/>
              <a:gd name="connsiteX9" fmla="*/ 0 w 3878514"/>
              <a:gd name="connsiteY9" fmla="*/ 911956 h 3170963"/>
              <a:gd name="connsiteX10" fmla="*/ 871155 w 3878514"/>
              <a:gd name="connsiteY10" fmla="*/ 0 h 3170963"/>
              <a:gd name="connsiteX11" fmla="*/ 510297 w 3878514"/>
              <a:gd name="connsiteY11" fmla="*/ 356459 h 3170963"/>
              <a:gd name="connsiteX12" fmla="*/ 492210 w 3878514"/>
              <a:gd name="connsiteY12" fmla="*/ 363937 h 3170963"/>
              <a:gd name="connsiteX13" fmla="*/ 286594 w 3878514"/>
              <a:gd name="connsiteY13" fmla="*/ 609265 h 3170963"/>
              <a:gd name="connsiteX14" fmla="*/ 252071 w 3878514"/>
              <a:gd name="connsiteY14" fmla="*/ 960742 h 3170963"/>
              <a:gd name="connsiteX15" fmla="*/ 287775 w 3878514"/>
              <a:gd name="connsiteY15" fmla="*/ 1055704 h 3170963"/>
              <a:gd name="connsiteX16" fmla="*/ 345883 w 3878514"/>
              <a:gd name="connsiteY16" fmla="*/ 1137334 h 3170963"/>
              <a:gd name="connsiteX17" fmla="*/ 394576 w 3878514"/>
              <a:gd name="connsiteY17" fmla="*/ 1146563 h 3170963"/>
              <a:gd name="connsiteX18" fmla="*/ 421983 w 3878514"/>
              <a:gd name="connsiteY18" fmla="*/ 1105826 h 3170963"/>
              <a:gd name="connsiteX19" fmla="*/ 409896 w 3878514"/>
              <a:gd name="connsiteY19" fmla="*/ 1050079 h 3170963"/>
              <a:gd name="connsiteX20" fmla="*/ 396689 w 3878514"/>
              <a:gd name="connsiteY20" fmla="*/ 1006265 h 3170963"/>
              <a:gd name="connsiteX21" fmla="*/ 385844 w 3878514"/>
              <a:gd name="connsiteY21" fmla="*/ 954620 h 3170963"/>
              <a:gd name="connsiteX22" fmla="*/ 382022 w 3878514"/>
              <a:gd name="connsiteY22" fmla="*/ 935168 h 3170963"/>
              <a:gd name="connsiteX23" fmla="*/ 380076 w 3878514"/>
              <a:gd name="connsiteY23" fmla="*/ 921864 h 3170963"/>
              <a:gd name="connsiteX24" fmla="*/ 379463 w 3878514"/>
              <a:gd name="connsiteY24" fmla="*/ 917931 h 3170963"/>
              <a:gd name="connsiteX25" fmla="*/ 374098 w 3878514"/>
              <a:gd name="connsiteY25" fmla="*/ 821873 h 3170963"/>
              <a:gd name="connsiteX26" fmla="*/ 376056 w 3878514"/>
              <a:gd name="connsiteY26" fmla="*/ 775852 h 3170963"/>
              <a:gd name="connsiteX27" fmla="*/ 377516 w 3878514"/>
              <a:gd name="connsiteY27" fmla="*/ 760937 h 3170963"/>
              <a:gd name="connsiteX28" fmla="*/ 381339 w 3878514"/>
              <a:gd name="connsiteY28" fmla="*/ 738781 h 3170963"/>
              <a:gd name="connsiteX29" fmla="*/ 405732 w 3878514"/>
              <a:gd name="connsiteY29" fmla="*/ 652831 h 3170963"/>
              <a:gd name="connsiteX30" fmla="*/ 410206 w 3878514"/>
              <a:gd name="connsiteY30" fmla="*/ 641364 h 3170963"/>
              <a:gd name="connsiteX31" fmla="*/ 411045 w 3878514"/>
              <a:gd name="connsiteY31" fmla="*/ 639438 h 3170963"/>
              <a:gd name="connsiteX32" fmla="*/ 421579 w 3878514"/>
              <a:gd name="connsiteY32" fmla="*/ 617065 h 3170963"/>
              <a:gd name="connsiteX33" fmla="*/ 442088 w 3878514"/>
              <a:gd name="connsiteY33" fmla="*/ 578999 h 3170963"/>
              <a:gd name="connsiteX34" fmla="*/ 553705 w 3878514"/>
              <a:gd name="connsiteY34" fmla="*/ 443642 h 3170963"/>
              <a:gd name="connsiteX35" fmla="*/ 510297 w 3878514"/>
              <a:gd name="connsiteY35" fmla="*/ 356459 h 317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878514" h="3170963">
                <a:moveTo>
                  <a:pt x="871155" y="0"/>
                </a:moveTo>
                <a:lnTo>
                  <a:pt x="3007359" y="0"/>
                </a:lnTo>
                <a:cubicBezTo>
                  <a:pt x="3486487" y="0"/>
                  <a:pt x="3878514" y="410362"/>
                  <a:pt x="3878514" y="911956"/>
                </a:cubicBezTo>
                <a:lnTo>
                  <a:pt x="3878514" y="1585016"/>
                </a:lnTo>
                <a:cubicBezTo>
                  <a:pt x="3878514" y="2086609"/>
                  <a:pt x="3486487" y="2496971"/>
                  <a:pt x="3007359" y="2496971"/>
                </a:cubicBezTo>
                <a:lnTo>
                  <a:pt x="1514136" y="2496971"/>
                </a:lnTo>
                <a:cubicBezTo>
                  <a:pt x="1368586" y="2496971"/>
                  <a:pt x="1227635" y="2475188"/>
                  <a:pt x="1094172" y="2434575"/>
                </a:cubicBezTo>
                <a:cubicBezTo>
                  <a:pt x="1028607" y="2414625"/>
                  <a:pt x="515857" y="3170963"/>
                  <a:pt x="515857" y="3170963"/>
                </a:cubicBezTo>
                <a:cubicBezTo>
                  <a:pt x="515857" y="3170963"/>
                  <a:pt x="670729" y="2233465"/>
                  <a:pt x="569180" y="2148136"/>
                </a:cubicBezTo>
                <a:cubicBezTo>
                  <a:pt x="222737" y="1857036"/>
                  <a:pt x="0" y="1410411"/>
                  <a:pt x="0" y="911956"/>
                </a:cubicBezTo>
                <a:cubicBezTo>
                  <a:pt x="0" y="410393"/>
                  <a:pt x="392028" y="0"/>
                  <a:pt x="871155" y="0"/>
                </a:cubicBezTo>
                <a:close/>
                <a:moveTo>
                  <a:pt x="510297" y="356459"/>
                </a:moveTo>
                <a:cubicBezTo>
                  <a:pt x="504262" y="357457"/>
                  <a:pt x="498161" y="359855"/>
                  <a:pt x="492210" y="363937"/>
                </a:cubicBezTo>
                <a:cubicBezTo>
                  <a:pt x="402438" y="425557"/>
                  <a:pt x="329476" y="508710"/>
                  <a:pt x="286594" y="609265"/>
                </a:cubicBezTo>
                <a:cubicBezTo>
                  <a:pt x="239114" y="720634"/>
                  <a:pt x="223235" y="842257"/>
                  <a:pt x="252071" y="960742"/>
                </a:cubicBezTo>
                <a:cubicBezTo>
                  <a:pt x="260120" y="993804"/>
                  <a:pt x="272829" y="1025127"/>
                  <a:pt x="287775" y="1055704"/>
                </a:cubicBezTo>
                <a:cubicBezTo>
                  <a:pt x="302753" y="1086280"/>
                  <a:pt x="318756" y="1116111"/>
                  <a:pt x="345883" y="1137334"/>
                </a:cubicBezTo>
                <a:cubicBezTo>
                  <a:pt x="360333" y="1148645"/>
                  <a:pt x="376584" y="1154456"/>
                  <a:pt x="394576" y="1146563"/>
                </a:cubicBezTo>
                <a:cubicBezTo>
                  <a:pt x="409119" y="1140162"/>
                  <a:pt x="424221" y="1123258"/>
                  <a:pt x="421983" y="1105826"/>
                </a:cubicBezTo>
                <a:cubicBezTo>
                  <a:pt x="419435" y="1086218"/>
                  <a:pt x="416421" y="1068754"/>
                  <a:pt x="409896" y="1050079"/>
                </a:cubicBezTo>
                <a:cubicBezTo>
                  <a:pt x="404862" y="1035661"/>
                  <a:pt x="400449" y="1021025"/>
                  <a:pt x="396689" y="1006265"/>
                </a:cubicBezTo>
                <a:cubicBezTo>
                  <a:pt x="392339" y="989174"/>
                  <a:pt x="389262" y="971897"/>
                  <a:pt x="385844" y="954620"/>
                </a:cubicBezTo>
                <a:cubicBezTo>
                  <a:pt x="384570" y="948126"/>
                  <a:pt x="383172" y="941693"/>
                  <a:pt x="382022" y="935168"/>
                </a:cubicBezTo>
                <a:cubicBezTo>
                  <a:pt x="381805" y="933956"/>
                  <a:pt x="380818" y="926926"/>
                  <a:pt x="380076" y="921864"/>
                </a:cubicBezTo>
                <a:lnTo>
                  <a:pt x="379463" y="917931"/>
                </a:lnTo>
                <a:lnTo>
                  <a:pt x="374098" y="821873"/>
                </a:lnTo>
                <a:cubicBezTo>
                  <a:pt x="374254" y="806491"/>
                  <a:pt x="374751" y="791203"/>
                  <a:pt x="376056" y="775852"/>
                </a:cubicBezTo>
                <a:cubicBezTo>
                  <a:pt x="376274" y="773459"/>
                  <a:pt x="379474" y="747979"/>
                  <a:pt x="377516" y="760937"/>
                </a:cubicBezTo>
                <a:cubicBezTo>
                  <a:pt x="378635" y="753510"/>
                  <a:pt x="379909" y="746146"/>
                  <a:pt x="381339" y="738781"/>
                </a:cubicBezTo>
                <a:cubicBezTo>
                  <a:pt x="387025" y="709510"/>
                  <a:pt x="395229" y="680735"/>
                  <a:pt x="405732" y="652831"/>
                </a:cubicBezTo>
                <a:cubicBezTo>
                  <a:pt x="407192" y="648978"/>
                  <a:pt x="408684" y="645156"/>
                  <a:pt x="410206" y="641364"/>
                </a:cubicBezTo>
                <a:cubicBezTo>
                  <a:pt x="407720" y="647020"/>
                  <a:pt x="408000" y="646367"/>
                  <a:pt x="411045" y="639438"/>
                </a:cubicBezTo>
                <a:cubicBezTo>
                  <a:pt x="414432" y="631918"/>
                  <a:pt x="417881" y="624429"/>
                  <a:pt x="421579" y="617065"/>
                </a:cubicBezTo>
                <a:cubicBezTo>
                  <a:pt x="428011" y="604169"/>
                  <a:pt x="435003" y="591553"/>
                  <a:pt x="442088" y="578999"/>
                </a:cubicBezTo>
                <a:cubicBezTo>
                  <a:pt x="472447" y="525086"/>
                  <a:pt x="505292" y="485249"/>
                  <a:pt x="553705" y="443642"/>
                </a:cubicBezTo>
                <a:cubicBezTo>
                  <a:pt x="591608" y="411069"/>
                  <a:pt x="552546" y="349470"/>
                  <a:pt x="510297" y="356459"/>
                </a:cubicBezTo>
                <a:close/>
              </a:path>
            </a:pathLst>
          </a:custGeom>
          <a:solidFill>
            <a:schemeClr val="tx1"/>
          </a:solidFill>
          <a:ln w="31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1A9C1359-5EEE-7D29-16FC-47F3C19174CE}"/>
              </a:ext>
            </a:extLst>
          </p:cNvPr>
          <p:cNvSpPr/>
          <p:nvPr/>
        </p:nvSpPr>
        <p:spPr>
          <a:xfrm>
            <a:off x="4631131" y="5028108"/>
            <a:ext cx="381" cy="3815"/>
          </a:xfrm>
          <a:custGeom>
            <a:avLst/>
            <a:gdLst>
              <a:gd name="connsiteX0" fmla="*/ 56 w 381"/>
              <a:gd name="connsiteY0" fmla="*/ 161 h 3815"/>
              <a:gd name="connsiteX1" fmla="*/ 245 w 381"/>
              <a:gd name="connsiteY1" fmla="*/ 1369 h 3815"/>
              <a:gd name="connsiteX2" fmla="*/ 381 w 381"/>
              <a:gd name="connsiteY2" fmla="*/ 3815 h 3815"/>
              <a:gd name="connsiteX3" fmla="*/ 56 w 381"/>
              <a:gd name="connsiteY3" fmla="*/ 161 h 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" h="3815">
                <a:moveTo>
                  <a:pt x="56" y="161"/>
                </a:moveTo>
                <a:lnTo>
                  <a:pt x="245" y="1369"/>
                </a:lnTo>
                <a:lnTo>
                  <a:pt x="381" y="3815"/>
                </a:lnTo>
                <a:cubicBezTo>
                  <a:pt x="0" y="482"/>
                  <a:pt x="-66" y="-411"/>
                  <a:pt x="56" y="161"/>
                </a:cubicBezTo>
                <a:close/>
              </a:path>
            </a:pathLst>
          </a:custGeom>
          <a:solidFill>
            <a:schemeClr val="tx1"/>
          </a:solidFill>
          <a:ln w="31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8998080F-57C3-A2D9-271E-7827AD80CFA0}"/>
              </a:ext>
            </a:extLst>
          </p:cNvPr>
          <p:cNvSpPr/>
          <p:nvPr/>
        </p:nvSpPr>
        <p:spPr>
          <a:xfrm>
            <a:off x="1137577" y="1047480"/>
            <a:ext cx="2355911" cy="1870546"/>
          </a:xfrm>
          <a:custGeom>
            <a:avLst/>
            <a:gdLst>
              <a:gd name="connsiteX0" fmla="*/ 1598812 w 3142530"/>
              <a:gd name="connsiteY0" fmla="*/ 0 h 2495106"/>
              <a:gd name="connsiteX1" fmla="*/ 3142530 w 3142530"/>
              <a:gd name="connsiteY1" fmla="*/ 984140 h 2495106"/>
              <a:gd name="connsiteX2" fmla="*/ 1598812 w 3142530"/>
              <a:gd name="connsiteY2" fmla="*/ 1968280 h 2495106"/>
              <a:gd name="connsiteX3" fmla="*/ 1439559 w 3142530"/>
              <a:gd name="connsiteY3" fmla="*/ 1963122 h 2495106"/>
              <a:gd name="connsiteX4" fmla="*/ 0 w 3142530"/>
              <a:gd name="connsiteY4" fmla="*/ 2495106 h 2495106"/>
              <a:gd name="connsiteX5" fmla="*/ 671133 w 3142530"/>
              <a:gd name="connsiteY5" fmla="*/ 1770868 h 2495106"/>
              <a:gd name="connsiteX6" fmla="*/ 55094 w 3142530"/>
              <a:gd name="connsiteY6" fmla="*/ 984140 h 2495106"/>
              <a:gd name="connsiteX7" fmla="*/ 1598812 w 3142530"/>
              <a:gd name="connsiteY7" fmla="*/ 0 h 2495106"/>
              <a:gd name="connsiteX8" fmla="*/ 574431 w 3142530"/>
              <a:gd name="connsiteY8" fmla="*/ 427110 h 2495106"/>
              <a:gd name="connsiteX9" fmla="*/ 316953 w 3142530"/>
              <a:gd name="connsiteY9" fmla="*/ 640463 h 2495106"/>
              <a:gd name="connsiteX10" fmla="*/ 278515 w 3142530"/>
              <a:gd name="connsiteY10" fmla="*/ 723803 h 2495106"/>
              <a:gd name="connsiteX11" fmla="*/ 261020 w 3142530"/>
              <a:gd name="connsiteY11" fmla="*/ 813793 h 2495106"/>
              <a:gd name="connsiteX12" fmla="*/ 283953 w 3142530"/>
              <a:gd name="connsiteY12" fmla="*/ 984700 h 2495106"/>
              <a:gd name="connsiteX13" fmla="*/ 382208 w 3142530"/>
              <a:gd name="connsiteY13" fmla="*/ 971866 h 2495106"/>
              <a:gd name="connsiteX14" fmla="*/ 392742 w 3142530"/>
              <a:gd name="connsiteY14" fmla="*/ 891074 h 2495106"/>
              <a:gd name="connsiteX15" fmla="*/ 394234 w 3142530"/>
              <a:gd name="connsiteY15" fmla="*/ 874418 h 2495106"/>
              <a:gd name="connsiteX16" fmla="*/ 394332 w 3142530"/>
              <a:gd name="connsiteY16" fmla="*/ 872487 h 2495106"/>
              <a:gd name="connsiteX17" fmla="*/ 395166 w 3142530"/>
              <a:gd name="connsiteY17" fmla="*/ 868048 h 2495106"/>
              <a:gd name="connsiteX18" fmla="*/ 402406 w 3142530"/>
              <a:gd name="connsiteY18" fmla="*/ 832935 h 2495106"/>
              <a:gd name="connsiteX19" fmla="*/ 423972 w 3142530"/>
              <a:gd name="connsiteY19" fmla="*/ 763920 h 2495106"/>
              <a:gd name="connsiteX20" fmla="*/ 434692 w 3142530"/>
              <a:gd name="connsiteY20" fmla="*/ 732318 h 2495106"/>
              <a:gd name="connsiteX21" fmla="*/ 436512 w 3142530"/>
              <a:gd name="connsiteY21" fmla="*/ 727253 h 2495106"/>
              <a:gd name="connsiteX22" fmla="*/ 443735 w 3142530"/>
              <a:gd name="connsiteY22" fmla="*/ 711343 h 2495106"/>
              <a:gd name="connsiteX23" fmla="*/ 478196 w 3142530"/>
              <a:gd name="connsiteY23" fmla="*/ 650531 h 2495106"/>
              <a:gd name="connsiteX24" fmla="*/ 487704 w 3142530"/>
              <a:gd name="connsiteY24" fmla="*/ 636734 h 2495106"/>
              <a:gd name="connsiteX25" fmla="*/ 492845 w 3142530"/>
              <a:gd name="connsiteY25" fmla="*/ 629702 h 2495106"/>
              <a:gd name="connsiteX26" fmla="*/ 515888 w 3142530"/>
              <a:gd name="connsiteY26" fmla="*/ 602833 h 2495106"/>
              <a:gd name="connsiteX27" fmla="*/ 617406 w 3142530"/>
              <a:gd name="connsiteY27" fmla="*/ 500880 h 2495106"/>
              <a:gd name="connsiteX28" fmla="*/ 574431 w 3142530"/>
              <a:gd name="connsiteY28" fmla="*/ 427110 h 249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42530" h="2495106">
                <a:moveTo>
                  <a:pt x="1598812" y="0"/>
                </a:moveTo>
                <a:cubicBezTo>
                  <a:pt x="2451385" y="0"/>
                  <a:pt x="3142530" y="440627"/>
                  <a:pt x="3142530" y="984140"/>
                </a:cubicBezTo>
                <a:cubicBezTo>
                  <a:pt x="3142530" y="1527653"/>
                  <a:pt x="2451385" y="1968280"/>
                  <a:pt x="1598812" y="1968280"/>
                </a:cubicBezTo>
                <a:cubicBezTo>
                  <a:pt x="1545054" y="1968280"/>
                  <a:pt x="1491918" y="1966540"/>
                  <a:pt x="1439559" y="1963122"/>
                </a:cubicBezTo>
                <a:cubicBezTo>
                  <a:pt x="1306345" y="1954421"/>
                  <a:pt x="0" y="2495106"/>
                  <a:pt x="0" y="2495106"/>
                </a:cubicBezTo>
                <a:cubicBezTo>
                  <a:pt x="0" y="2495106"/>
                  <a:pt x="788002" y="1826956"/>
                  <a:pt x="671133" y="1770868"/>
                </a:cubicBezTo>
                <a:cubicBezTo>
                  <a:pt x="297004" y="1591261"/>
                  <a:pt x="55094" y="1305723"/>
                  <a:pt x="55094" y="984140"/>
                </a:cubicBezTo>
                <a:cubicBezTo>
                  <a:pt x="55094" y="440627"/>
                  <a:pt x="746239" y="0"/>
                  <a:pt x="1598812" y="0"/>
                </a:cubicBezTo>
                <a:close/>
                <a:moveTo>
                  <a:pt x="574431" y="427110"/>
                </a:moveTo>
                <a:cubicBezTo>
                  <a:pt x="460297" y="448396"/>
                  <a:pt x="372172" y="542829"/>
                  <a:pt x="316953" y="640463"/>
                </a:cubicBezTo>
                <a:cubicBezTo>
                  <a:pt x="301883" y="667094"/>
                  <a:pt x="289484" y="695247"/>
                  <a:pt x="278515" y="723803"/>
                </a:cubicBezTo>
                <a:cubicBezTo>
                  <a:pt x="267701" y="751956"/>
                  <a:pt x="264376" y="784056"/>
                  <a:pt x="261020" y="813793"/>
                </a:cubicBezTo>
                <a:cubicBezTo>
                  <a:pt x="254775" y="868577"/>
                  <a:pt x="251605" y="938120"/>
                  <a:pt x="283953" y="984700"/>
                </a:cubicBezTo>
                <a:cubicBezTo>
                  <a:pt x="310676" y="1023138"/>
                  <a:pt x="366951" y="1017265"/>
                  <a:pt x="382208" y="971866"/>
                </a:cubicBezTo>
                <a:cubicBezTo>
                  <a:pt x="391344" y="944676"/>
                  <a:pt x="390785" y="919289"/>
                  <a:pt x="392742" y="891074"/>
                </a:cubicBezTo>
                <a:cubicBezTo>
                  <a:pt x="393146" y="885512"/>
                  <a:pt x="393768" y="879981"/>
                  <a:pt x="394234" y="874418"/>
                </a:cubicBezTo>
                <a:lnTo>
                  <a:pt x="394332" y="872487"/>
                </a:lnTo>
                <a:lnTo>
                  <a:pt x="395166" y="868048"/>
                </a:lnTo>
                <a:cubicBezTo>
                  <a:pt x="397124" y="856240"/>
                  <a:pt x="399517" y="844525"/>
                  <a:pt x="402406" y="832935"/>
                </a:cubicBezTo>
                <a:cubicBezTo>
                  <a:pt x="408217" y="809443"/>
                  <a:pt x="417011" y="787039"/>
                  <a:pt x="423972" y="763920"/>
                </a:cubicBezTo>
                <a:cubicBezTo>
                  <a:pt x="427172" y="753261"/>
                  <a:pt x="430777" y="742727"/>
                  <a:pt x="434692" y="732318"/>
                </a:cubicBezTo>
                <a:lnTo>
                  <a:pt x="436512" y="727253"/>
                </a:lnTo>
                <a:lnTo>
                  <a:pt x="443735" y="711343"/>
                </a:lnTo>
                <a:cubicBezTo>
                  <a:pt x="453803" y="690306"/>
                  <a:pt x="465331" y="669984"/>
                  <a:pt x="478196" y="650531"/>
                </a:cubicBezTo>
                <a:cubicBezTo>
                  <a:pt x="481272" y="645870"/>
                  <a:pt x="484441" y="641271"/>
                  <a:pt x="487704" y="636734"/>
                </a:cubicBezTo>
                <a:lnTo>
                  <a:pt x="492845" y="629702"/>
                </a:lnTo>
                <a:lnTo>
                  <a:pt x="515888" y="602833"/>
                </a:lnTo>
                <a:cubicBezTo>
                  <a:pt x="548454" y="567688"/>
                  <a:pt x="582821" y="533973"/>
                  <a:pt x="617406" y="500880"/>
                </a:cubicBezTo>
                <a:cubicBezTo>
                  <a:pt x="651432" y="468314"/>
                  <a:pt x="615293" y="419497"/>
                  <a:pt x="574431" y="42711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1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4C7A07A-3B36-CE92-56AC-206672612C21}"/>
              </a:ext>
            </a:extLst>
          </p:cNvPr>
          <p:cNvSpPr/>
          <p:nvPr/>
        </p:nvSpPr>
        <p:spPr>
          <a:xfrm>
            <a:off x="1658048" y="1492112"/>
            <a:ext cx="4046" cy="5166"/>
          </a:xfrm>
          <a:custGeom>
            <a:avLst/>
            <a:gdLst>
              <a:gd name="connsiteX0" fmla="*/ 4046 w 4046"/>
              <a:gd name="connsiteY0" fmla="*/ 0 h 5166"/>
              <a:gd name="connsiteX1" fmla="*/ 2599 w 4046"/>
              <a:gd name="connsiteY1" fmla="*/ 1979 h 5166"/>
              <a:gd name="connsiteX2" fmla="*/ 1871 w 4046"/>
              <a:gd name="connsiteY2" fmla="*/ 2828 h 5166"/>
              <a:gd name="connsiteX3" fmla="*/ 4046 w 4046"/>
              <a:gd name="connsiteY3" fmla="*/ 0 h 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6" h="5166">
                <a:moveTo>
                  <a:pt x="4046" y="0"/>
                </a:moveTo>
                <a:lnTo>
                  <a:pt x="2599" y="1979"/>
                </a:lnTo>
                <a:lnTo>
                  <a:pt x="1871" y="2828"/>
                </a:lnTo>
                <a:cubicBezTo>
                  <a:pt x="-1206" y="6712"/>
                  <a:pt x="-491" y="5749"/>
                  <a:pt x="404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1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57F334A-ED1A-C67A-97EE-DF9F9A7664C4}"/>
              </a:ext>
            </a:extLst>
          </p:cNvPr>
          <p:cNvSpPr/>
          <p:nvPr/>
        </p:nvSpPr>
        <p:spPr>
          <a:xfrm>
            <a:off x="1603426" y="1587607"/>
            <a:ext cx="2300" cy="5992"/>
          </a:xfrm>
          <a:custGeom>
            <a:avLst/>
            <a:gdLst>
              <a:gd name="connsiteX0" fmla="*/ 2156 w 2300"/>
              <a:gd name="connsiteY0" fmla="*/ 508 h 5992"/>
              <a:gd name="connsiteX1" fmla="*/ 888 w 2300"/>
              <a:gd name="connsiteY1" fmla="*/ 4035 h 5992"/>
              <a:gd name="connsiteX2" fmla="*/ 0 w 2300"/>
              <a:gd name="connsiteY2" fmla="*/ 5992 h 5992"/>
              <a:gd name="connsiteX3" fmla="*/ 2156 w 2300"/>
              <a:gd name="connsiteY3" fmla="*/ 508 h 5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0" h="5992">
                <a:moveTo>
                  <a:pt x="2156" y="508"/>
                </a:moveTo>
                <a:lnTo>
                  <a:pt x="888" y="4035"/>
                </a:lnTo>
                <a:lnTo>
                  <a:pt x="0" y="5992"/>
                </a:lnTo>
                <a:cubicBezTo>
                  <a:pt x="2129" y="228"/>
                  <a:pt x="2580" y="-805"/>
                  <a:pt x="2156" y="5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1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D68DE21A-0597-3C26-DC15-19A442FF04B2}"/>
              </a:ext>
            </a:extLst>
          </p:cNvPr>
          <p:cNvSpPr/>
          <p:nvPr/>
        </p:nvSpPr>
        <p:spPr>
          <a:xfrm>
            <a:off x="1561642" y="1734272"/>
            <a:ext cx="623" cy="4922"/>
          </a:xfrm>
          <a:custGeom>
            <a:avLst/>
            <a:gdLst>
              <a:gd name="connsiteX0" fmla="*/ 623 w 623"/>
              <a:gd name="connsiteY0" fmla="*/ 0 h 4922"/>
              <a:gd name="connsiteX1" fmla="*/ 492 w 623"/>
              <a:gd name="connsiteY1" fmla="*/ 2604 h 4922"/>
              <a:gd name="connsiteX2" fmla="*/ 66 w 623"/>
              <a:gd name="connsiteY2" fmla="*/ 4867 h 4922"/>
              <a:gd name="connsiteX3" fmla="*/ 623 w 623"/>
              <a:gd name="connsiteY3" fmla="*/ 0 h 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" h="4922">
                <a:moveTo>
                  <a:pt x="623" y="0"/>
                </a:moveTo>
                <a:lnTo>
                  <a:pt x="492" y="2604"/>
                </a:lnTo>
                <a:lnTo>
                  <a:pt x="66" y="4867"/>
                </a:lnTo>
                <a:cubicBezTo>
                  <a:pt x="-205" y="5516"/>
                  <a:pt x="435" y="315"/>
                  <a:pt x="62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1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884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7E45AAF0-2E63-8E55-DB94-73F40B7421B1}"/>
              </a:ext>
            </a:extLst>
          </p:cNvPr>
          <p:cNvGrpSpPr/>
          <p:nvPr/>
        </p:nvGrpSpPr>
        <p:grpSpPr>
          <a:xfrm>
            <a:off x="1092200" y="1023644"/>
            <a:ext cx="2645279" cy="1851635"/>
            <a:chOff x="1581098" y="1165884"/>
            <a:chExt cx="3429061" cy="2400265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54FBB83-B852-22FC-1C49-9D57ECDB9AE0}"/>
                </a:ext>
              </a:extLst>
            </p:cNvPr>
            <p:cNvSpPr/>
            <p:nvPr/>
          </p:nvSpPr>
          <p:spPr>
            <a:xfrm>
              <a:off x="1622702" y="1221565"/>
              <a:ext cx="3331778" cy="2229227"/>
            </a:xfrm>
            <a:custGeom>
              <a:avLst/>
              <a:gdLst>
                <a:gd name="connsiteX0" fmla="*/ 1491239 w 3331778"/>
                <a:gd name="connsiteY0" fmla="*/ 15665 h 2229227"/>
                <a:gd name="connsiteX1" fmla="*/ 1626379 w 3331778"/>
                <a:gd name="connsiteY1" fmla="*/ 654 h 2229227"/>
                <a:gd name="connsiteX2" fmla="*/ 1733202 w 3331778"/>
                <a:gd name="connsiteY2" fmla="*/ 4731 h 2229227"/>
                <a:gd name="connsiteX3" fmla="*/ 1862590 w 3331778"/>
                <a:gd name="connsiteY3" fmla="*/ 9912 h 2229227"/>
                <a:gd name="connsiteX4" fmla="*/ 2000874 w 3331778"/>
                <a:gd name="connsiteY4" fmla="*/ 22009 h 2229227"/>
                <a:gd name="connsiteX5" fmla="*/ 2099172 w 3331778"/>
                <a:gd name="connsiteY5" fmla="*/ 44002 h 2229227"/>
                <a:gd name="connsiteX6" fmla="*/ 2245304 w 3331778"/>
                <a:gd name="connsiteY6" fmla="*/ 67015 h 2229227"/>
                <a:gd name="connsiteX7" fmla="*/ 2350822 w 3331778"/>
                <a:gd name="connsiteY7" fmla="*/ 87436 h 2229227"/>
                <a:gd name="connsiteX8" fmla="*/ 2547485 w 3331778"/>
                <a:gd name="connsiteY8" fmla="*/ 147339 h 2229227"/>
                <a:gd name="connsiteX9" fmla="*/ 2619684 w 3331778"/>
                <a:gd name="connsiteY9" fmla="*/ 174923 h 2229227"/>
                <a:gd name="connsiteX10" fmla="*/ 2676263 w 3331778"/>
                <a:gd name="connsiteY10" fmla="*/ 203860 h 2229227"/>
                <a:gd name="connsiteX11" fmla="*/ 2719449 w 3331778"/>
                <a:gd name="connsiteY11" fmla="*/ 223863 h 2229227"/>
                <a:gd name="connsiteX12" fmla="*/ 2817319 w 3331778"/>
                <a:gd name="connsiteY12" fmla="*/ 298396 h 2229227"/>
                <a:gd name="connsiteX13" fmla="*/ 2870906 w 3331778"/>
                <a:gd name="connsiteY13" fmla="*/ 358527 h 2229227"/>
                <a:gd name="connsiteX14" fmla="*/ 2894690 w 3331778"/>
                <a:gd name="connsiteY14" fmla="*/ 413620 h 2229227"/>
                <a:gd name="connsiteX15" fmla="*/ 2936819 w 3331778"/>
                <a:gd name="connsiteY15" fmla="*/ 404085 h 2229227"/>
                <a:gd name="connsiteX16" fmla="*/ 3040813 w 3331778"/>
                <a:gd name="connsiteY16" fmla="*/ 413677 h 2229227"/>
                <a:gd name="connsiteX17" fmla="*/ 3096477 w 3331778"/>
                <a:gd name="connsiteY17" fmla="*/ 448529 h 2229227"/>
                <a:gd name="connsiteX18" fmla="*/ 3184727 w 3331778"/>
                <a:gd name="connsiteY18" fmla="*/ 533016 h 2229227"/>
                <a:gd name="connsiteX19" fmla="*/ 3222969 w 3331778"/>
                <a:gd name="connsiteY19" fmla="*/ 590832 h 2229227"/>
                <a:gd name="connsiteX20" fmla="*/ 3293074 w 3331778"/>
                <a:gd name="connsiteY20" fmla="*/ 739260 h 2229227"/>
                <a:gd name="connsiteX21" fmla="*/ 3318944 w 3331778"/>
                <a:gd name="connsiteY21" fmla="*/ 852770 h 2229227"/>
                <a:gd name="connsiteX22" fmla="*/ 3330278 w 3331778"/>
                <a:gd name="connsiteY22" fmla="*/ 965212 h 2229227"/>
                <a:gd name="connsiteX23" fmla="*/ 3328887 w 3331778"/>
                <a:gd name="connsiteY23" fmla="*/ 1031935 h 2229227"/>
                <a:gd name="connsiteX24" fmla="*/ 3319486 w 3331778"/>
                <a:gd name="connsiteY24" fmla="*/ 1132910 h 2229227"/>
                <a:gd name="connsiteX25" fmla="*/ 3307580 w 3331778"/>
                <a:gd name="connsiteY25" fmla="*/ 1219978 h 2229227"/>
                <a:gd name="connsiteX26" fmla="*/ 3284206 w 3331778"/>
                <a:gd name="connsiteY26" fmla="*/ 1315780 h 2229227"/>
                <a:gd name="connsiteX27" fmla="*/ 3224732 w 3331778"/>
                <a:gd name="connsiteY27" fmla="*/ 1447901 h 2229227"/>
                <a:gd name="connsiteX28" fmla="*/ 3115184 w 3331778"/>
                <a:gd name="connsiteY28" fmla="*/ 1570222 h 2229227"/>
                <a:gd name="connsiteX29" fmla="*/ 3050177 w 3331778"/>
                <a:gd name="connsiteY29" fmla="*/ 1618599 h 2229227"/>
                <a:gd name="connsiteX30" fmla="*/ 2899377 w 3331778"/>
                <a:gd name="connsiteY30" fmla="*/ 1716621 h 2229227"/>
                <a:gd name="connsiteX31" fmla="*/ 2814909 w 3331778"/>
                <a:gd name="connsiteY31" fmla="*/ 1754340 h 2229227"/>
                <a:gd name="connsiteX32" fmla="*/ 2723307 w 3331778"/>
                <a:gd name="connsiteY32" fmla="*/ 1787877 h 2229227"/>
                <a:gd name="connsiteX33" fmla="*/ 2638668 w 3331778"/>
                <a:gd name="connsiteY33" fmla="*/ 1816824 h 2229227"/>
                <a:gd name="connsiteX34" fmla="*/ 2503032 w 3331778"/>
                <a:gd name="connsiteY34" fmla="*/ 1842818 h 2229227"/>
                <a:gd name="connsiteX35" fmla="*/ 2393380 w 3331778"/>
                <a:gd name="connsiteY35" fmla="*/ 1851752 h 2229227"/>
                <a:gd name="connsiteX36" fmla="*/ 2261373 w 3331778"/>
                <a:gd name="connsiteY36" fmla="*/ 1852171 h 2229227"/>
                <a:gd name="connsiteX37" fmla="*/ 2175000 w 3331778"/>
                <a:gd name="connsiteY37" fmla="*/ 1846989 h 2229227"/>
                <a:gd name="connsiteX38" fmla="*/ 2076702 w 3331778"/>
                <a:gd name="connsiteY38" fmla="*/ 1828730 h 2229227"/>
                <a:gd name="connsiteX39" fmla="*/ 1929608 w 3331778"/>
                <a:gd name="connsiteY39" fmla="*/ 1821567 h 2229227"/>
                <a:gd name="connsiteX40" fmla="*/ 1783428 w 3331778"/>
                <a:gd name="connsiteY40" fmla="*/ 1823929 h 2229227"/>
                <a:gd name="connsiteX41" fmla="*/ 1632028 w 3331778"/>
                <a:gd name="connsiteY41" fmla="*/ 1859248 h 2229227"/>
                <a:gd name="connsiteX42" fmla="*/ 1553018 w 3331778"/>
                <a:gd name="connsiteY42" fmla="*/ 1893690 h 2229227"/>
                <a:gd name="connsiteX43" fmla="*/ 1489296 w 3331778"/>
                <a:gd name="connsiteY43" fmla="*/ 1943411 h 2229227"/>
                <a:gd name="connsiteX44" fmla="*/ 1420363 w 3331778"/>
                <a:gd name="connsiteY44" fmla="*/ 2033689 h 2229227"/>
                <a:gd name="connsiteX45" fmla="*/ 1360356 w 3331778"/>
                <a:gd name="connsiteY45" fmla="*/ 2229228 h 2229227"/>
                <a:gd name="connsiteX46" fmla="*/ 1338172 w 3331778"/>
                <a:gd name="connsiteY46" fmla="*/ 2126634 h 2229227"/>
                <a:gd name="connsiteX47" fmla="*/ 1344906 w 3331778"/>
                <a:gd name="connsiteY47" fmla="*/ 1969186 h 2229227"/>
                <a:gd name="connsiteX48" fmla="*/ 1379444 w 3331778"/>
                <a:gd name="connsiteY48" fmla="*/ 1863420 h 2229227"/>
                <a:gd name="connsiteX49" fmla="*/ 1298253 w 3331778"/>
                <a:gd name="connsiteY49" fmla="*/ 1887690 h 2229227"/>
                <a:gd name="connsiteX50" fmla="*/ 1028257 w 3331778"/>
                <a:gd name="connsiteY50" fmla="*/ 1918284 h 2229227"/>
                <a:gd name="connsiteX51" fmla="*/ 882363 w 3331778"/>
                <a:gd name="connsiteY51" fmla="*/ 1911007 h 2229227"/>
                <a:gd name="connsiteX52" fmla="*/ 689205 w 3331778"/>
                <a:gd name="connsiteY52" fmla="*/ 1871764 h 2229227"/>
                <a:gd name="connsiteX53" fmla="*/ 575962 w 3331778"/>
                <a:gd name="connsiteY53" fmla="*/ 1837160 h 2229227"/>
                <a:gd name="connsiteX54" fmla="*/ 453033 w 3331778"/>
                <a:gd name="connsiteY54" fmla="*/ 1774552 h 2229227"/>
                <a:gd name="connsiteX55" fmla="*/ 421981 w 3331778"/>
                <a:gd name="connsiteY55" fmla="*/ 1751435 h 2229227"/>
                <a:gd name="connsiteX56" fmla="*/ 341943 w 3331778"/>
                <a:gd name="connsiteY56" fmla="*/ 1686436 h 2229227"/>
                <a:gd name="connsiteX57" fmla="*/ 271886 w 3331778"/>
                <a:gd name="connsiteY57" fmla="*/ 1606455 h 2229227"/>
                <a:gd name="connsiteX58" fmla="*/ 221423 w 3331778"/>
                <a:gd name="connsiteY58" fmla="*/ 1538303 h 2229227"/>
                <a:gd name="connsiteX59" fmla="*/ 185904 w 3331778"/>
                <a:gd name="connsiteY59" fmla="*/ 1468390 h 2229227"/>
                <a:gd name="connsiteX60" fmla="*/ 139708 w 3331778"/>
                <a:gd name="connsiteY60" fmla="*/ 1346127 h 2229227"/>
                <a:gd name="connsiteX61" fmla="*/ 132888 w 3331778"/>
                <a:gd name="connsiteY61" fmla="*/ 1282767 h 2229227"/>
                <a:gd name="connsiteX62" fmla="*/ 97064 w 3331778"/>
                <a:gd name="connsiteY62" fmla="*/ 1255677 h 2229227"/>
                <a:gd name="connsiteX63" fmla="*/ 29151 w 3331778"/>
                <a:gd name="connsiteY63" fmla="*/ 1150169 h 2229227"/>
                <a:gd name="connsiteX64" fmla="*/ 4481 w 3331778"/>
                <a:gd name="connsiteY64" fmla="*/ 1074388 h 2229227"/>
                <a:gd name="connsiteX65" fmla="*/ 1005 w 3331778"/>
                <a:gd name="connsiteY65" fmla="*/ 993140 h 2229227"/>
                <a:gd name="connsiteX66" fmla="*/ 3100 w 3331778"/>
                <a:gd name="connsiteY66" fmla="*/ 812441 h 2229227"/>
                <a:gd name="connsiteX67" fmla="*/ 42724 w 3331778"/>
                <a:gd name="connsiteY67" fmla="*/ 706199 h 2229227"/>
                <a:gd name="connsiteX68" fmla="*/ 90930 w 3331778"/>
                <a:gd name="connsiteY68" fmla="*/ 608368 h 2229227"/>
                <a:gd name="connsiteX69" fmla="*/ 176065 w 3331778"/>
                <a:gd name="connsiteY69" fmla="*/ 497497 h 2229227"/>
                <a:gd name="connsiteX70" fmla="*/ 288822 w 3331778"/>
                <a:gd name="connsiteY70" fmla="*/ 396846 h 2229227"/>
                <a:gd name="connsiteX71" fmla="*/ 345438 w 3331778"/>
                <a:gd name="connsiteY71" fmla="*/ 363004 h 2229227"/>
                <a:gd name="connsiteX72" fmla="*/ 453366 w 3331778"/>
                <a:gd name="connsiteY72" fmla="*/ 299072 h 2229227"/>
                <a:gd name="connsiteX73" fmla="*/ 602356 w 3331778"/>
                <a:gd name="connsiteY73" fmla="*/ 226625 h 2229227"/>
                <a:gd name="connsiteX74" fmla="*/ 735068 w 3331778"/>
                <a:gd name="connsiteY74" fmla="*/ 170513 h 2229227"/>
                <a:gd name="connsiteX75" fmla="*/ 901394 w 3331778"/>
                <a:gd name="connsiteY75" fmla="*/ 120288 h 2229227"/>
                <a:gd name="connsiteX76" fmla="*/ 1051584 w 3331778"/>
                <a:gd name="connsiteY76" fmla="*/ 83664 h 2229227"/>
                <a:gd name="connsiteX77" fmla="*/ 1349288 w 3331778"/>
                <a:gd name="connsiteY77" fmla="*/ 38859 h 2229227"/>
                <a:gd name="connsiteX78" fmla="*/ 1491239 w 3331778"/>
                <a:gd name="connsiteY78" fmla="*/ 15665 h 2229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331778" h="2229227">
                  <a:moveTo>
                    <a:pt x="1491239" y="15665"/>
                  </a:moveTo>
                  <a:cubicBezTo>
                    <a:pt x="1536082" y="8617"/>
                    <a:pt x="1581421" y="6407"/>
                    <a:pt x="1626379" y="654"/>
                  </a:cubicBezTo>
                  <a:cubicBezTo>
                    <a:pt x="1662041" y="-727"/>
                    <a:pt x="1697817" y="-165"/>
                    <a:pt x="1733202" y="4731"/>
                  </a:cubicBezTo>
                  <a:cubicBezTo>
                    <a:pt x="1776398" y="5054"/>
                    <a:pt x="1819365" y="10798"/>
                    <a:pt x="1862590" y="9912"/>
                  </a:cubicBezTo>
                  <a:cubicBezTo>
                    <a:pt x="1908996" y="8160"/>
                    <a:pt x="1954906" y="16456"/>
                    <a:pt x="2000874" y="22009"/>
                  </a:cubicBezTo>
                  <a:cubicBezTo>
                    <a:pt x="2034430" y="25533"/>
                    <a:pt x="2065806" y="39602"/>
                    <a:pt x="2099172" y="44002"/>
                  </a:cubicBezTo>
                  <a:cubicBezTo>
                    <a:pt x="2148026" y="50574"/>
                    <a:pt x="2197089" y="56127"/>
                    <a:pt x="2245304" y="67015"/>
                  </a:cubicBezTo>
                  <a:cubicBezTo>
                    <a:pt x="2280195" y="75339"/>
                    <a:pt x="2315675" y="80483"/>
                    <a:pt x="2350822" y="87436"/>
                  </a:cubicBezTo>
                  <a:cubicBezTo>
                    <a:pt x="2417259" y="104105"/>
                    <a:pt x="2483649" y="121821"/>
                    <a:pt x="2547485" y="147339"/>
                  </a:cubicBezTo>
                  <a:cubicBezTo>
                    <a:pt x="2571316" y="157150"/>
                    <a:pt x="2596358" y="163646"/>
                    <a:pt x="2619684" y="174923"/>
                  </a:cubicBezTo>
                  <a:cubicBezTo>
                    <a:pt x="2638773" y="183991"/>
                    <a:pt x="2656442" y="196259"/>
                    <a:pt x="2676263" y="203860"/>
                  </a:cubicBezTo>
                  <a:cubicBezTo>
                    <a:pt x="2691027" y="209556"/>
                    <a:pt x="2705743" y="215614"/>
                    <a:pt x="2719449" y="223863"/>
                  </a:cubicBezTo>
                  <a:cubicBezTo>
                    <a:pt x="2754463" y="244932"/>
                    <a:pt x="2790077" y="266744"/>
                    <a:pt x="2817319" y="298396"/>
                  </a:cubicBezTo>
                  <a:cubicBezTo>
                    <a:pt x="2834721" y="318856"/>
                    <a:pt x="2856543" y="335248"/>
                    <a:pt x="2870906" y="358527"/>
                  </a:cubicBezTo>
                  <a:cubicBezTo>
                    <a:pt x="2882613" y="374967"/>
                    <a:pt x="2887642" y="394856"/>
                    <a:pt x="2894690" y="413620"/>
                  </a:cubicBezTo>
                  <a:cubicBezTo>
                    <a:pt x="2909454" y="416249"/>
                    <a:pt x="2923475" y="409734"/>
                    <a:pt x="2936819" y="404085"/>
                  </a:cubicBezTo>
                  <a:cubicBezTo>
                    <a:pt x="2970138" y="388988"/>
                    <a:pt x="3010248" y="393665"/>
                    <a:pt x="3040813" y="413677"/>
                  </a:cubicBezTo>
                  <a:cubicBezTo>
                    <a:pt x="3058978" y="425936"/>
                    <a:pt x="3078628" y="435803"/>
                    <a:pt x="3096477" y="448529"/>
                  </a:cubicBezTo>
                  <a:cubicBezTo>
                    <a:pt x="3128196" y="474037"/>
                    <a:pt x="3155047" y="505145"/>
                    <a:pt x="3184727" y="533016"/>
                  </a:cubicBezTo>
                  <a:cubicBezTo>
                    <a:pt x="3201910" y="548751"/>
                    <a:pt x="3213102" y="569677"/>
                    <a:pt x="3222969" y="590832"/>
                  </a:cubicBezTo>
                  <a:cubicBezTo>
                    <a:pt x="3249678" y="638381"/>
                    <a:pt x="3280139" y="685130"/>
                    <a:pt x="3293074" y="739260"/>
                  </a:cubicBezTo>
                  <a:cubicBezTo>
                    <a:pt x="3305646" y="776065"/>
                    <a:pt x="3310514" y="814860"/>
                    <a:pt x="3318944" y="852770"/>
                  </a:cubicBezTo>
                  <a:cubicBezTo>
                    <a:pt x="3326487" y="889755"/>
                    <a:pt x="3325887" y="927808"/>
                    <a:pt x="3330278" y="965212"/>
                  </a:cubicBezTo>
                  <a:cubicBezTo>
                    <a:pt x="3332860" y="987396"/>
                    <a:pt x="3331926" y="1009856"/>
                    <a:pt x="3328887" y="1031935"/>
                  </a:cubicBezTo>
                  <a:cubicBezTo>
                    <a:pt x="3323992" y="1065406"/>
                    <a:pt x="3326392" y="1099648"/>
                    <a:pt x="3319486" y="1132910"/>
                  </a:cubicBezTo>
                  <a:cubicBezTo>
                    <a:pt x="3313457" y="1161599"/>
                    <a:pt x="3313914" y="1191326"/>
                    <a:pt x="3307580" y="1219978"/>
                  </a:cubicBezTo>
                  <a:cubicBezTo>
                    <a:pt x="3300693" y="1252125"/>
                    <a:pt x="3296912" y="1285262"/>
                    <a:pt x="3284206" y="1315780"/>
                  </a:cubicBezTo>
                  <a:cubicBezTo>
                    <a:pt x="3269213" y="1361891"/>
                    <a:pt x="3251135" y="1407496"/>
                    <a:pt x="3224732" y="1447901"/>
                  </a:cubicBezTo>
                  <a:cubicBezTo>
                    <a:pt x="3191661" y="1491755"/>
                    <a:pt x="3157618" y="1535693"/>
                    <a:pt x="3115184" y="1570222"/>
                  </a:cubicBezTo>
                  <a:cubicBezTo>
                    <a:pt x="3093325" y="1586147"/>
                    <a:pt x="3068884" y="1598339"/>
                    <a:pt x="3050177" y="1618599"/>
                  </a:cubicBezTo>
                  <a:cubicBezTo>
                    <a:pt x="3003923" y="1657261"/>
                    <a:pt x="2954384" y="1692656"/>
                    <a:pt x="2899377" y="1716621"/>
                  </a:cubicBezTo>
                  <a:cubicBezTo>
                    <a:pt x="2870849" y="1728346"/>
                    <a:pt x="2843960" y="1743919"/>
                    <a:pt x="2814909" y="1754340"/>
                  </a:cubicBezTo>
                  <a:cubicBezTo>
                    <a:pt x="2784248" y="1765170"/>
                    <a:pt x="2755740" y="1782715"/>
                    <a:pt x="2723307" y="1787877"/>
                  </a:cubicBezTo>
                  <a:cubicBezTo>
                    <a:pt x="2693494" y="1792430"/>
                    <a:pt x="2668205" y="1811223"/>
                    <a:pt x="2638668" y="1816824"/>
                  </a:cubicBezTo>
                  <a:cubicBezTo>
                    <a:pt x="2593453" y="1825568"/>
                    <a:pt x="2548666" y="1836864"/>
                    <a:pt x="2503032" y="1842818"/>
                  </a:cubicBezTo>
                  <a:cubicBezTo>
                    <a:pt x="2467389" y="1853495"/>
                    <a:pt x="2430080" y="1852704"/>
                    <a:pt x="2393380" y="1851752"/>
                  </a:cubicBezTo>
                  <a:cubicBezTo>
                    <a:pt x="2349356" y="1849190"/>
                    <a:pt x="2305264" y="1857867"/>
                    <a:pt x="2261373" y="1852171"/>
                  </a:cubicBezTo>
                  <a:cubicBezTo>
                    <a:pt x="2232731" y="1847999"/>
                    <a:pt x="2203804" y="1847209"/>
                    <a:pt x="2175000" y="1846989"/>
                  </a:cubicBezTo>
                  <a:cubicBezTo>
                    <a:pt x="2141272" y="1846780"/>
                    <a:pt x="2110450" y="1828968"/>
                    <a:pt x="2076702" y="1828730"/>
                  </a:cubicBezTo>
                  <a:cubicBezTo>
                    <a:pt x="2027572" y="1827454"/>
                    <a:pt x="1978776" y="1819662"/>
                    <a:pt x="1929608" y="1821567"/>
                  </a:cubicBezTo>
                  <a:cubicBezTo>
                    <a:pt x="1880887" y="1818157"/>
                    <a:pt x="1832072" y="1819662"/>
                    <a:pt x="1783428" y="1823929"/>
                  </a:cubicBezTo>
                  <a:cubicBezTo>
                    <a:pt x="1731764" y="1829197"/>
                    <a:pt x="1682101" y="1845865"/>
                    <a:pt x="1632028" y="1859248"/>
                  </a:cubicBezTo>
                  <a:cubicBezTo>
                    <a:pt x="1604443" y="1867363"/>
                    <a:pt x="1578345" y="1880032"/>
                    <a:pt x="1553018" y="1893690"/>
                  </a:cubicBezTo>
                  <a:cubicBezTo>
                    <a:pt x="1529139" y="1906416"/>
                    <a:pt x="1510355" y="1926637"/>
                    <a:pt x="1489296" y="1943411"/>
                  </a:cubicBezTo>
                  <a:cubicBezTo>
                    <a:pt x="1459625" y="1967300"/>
                    <a:pt x="1440080" y="2001228"/>
                    <a:pt x="1420363" y="2033689"/>
                  </a:cubicBezTo>
                  <a:cubicBezTo>
                    <a:pt x="1385464" y="2092630"/>
                    <a:pt x="1364090" y="2160076"/>
                    <a:pt x="1360356" y="2229228"/>
                  </a:cubicBezTo>
                  <a:cubicBezTo>
                    <a:pt x="1344906" y="2197576"/>
                    <a:pt x="1341029" y="2161534"/>
                    <a:pt x="1338172" y="2126634"/>
                  </a:cubicBezTo>
                  <a:cubicBezTo>
                    <a:pt x="1336353" y="2074189"/>
                    <a:pt x="1332514" y="2020678"/>
                    <a:pt x="1344906" y="1969186"/>
                  </a:cubicBezTo>
                  <a:cubicBezTo>
                    <a:pt x="1352679" y="1932676"/>
                    <a:pt x="1372052" y="1900063"/>
                    <a:pt x="1379444" y="1863420"/>
                  </a:cubicBezTo>
                  <a:cubicBezTo>
                    <a:pt x="1351202" y="1866801"/>
                    <a:pt x="1325466" y="1880136"/>
                    <a:pt x="1298253" y="1887690"/>
                  </a:cubicBezTo>
                  <a:cubicBezTo>
                    <a:pt x="1210166" y="1910864"/>
                    <a:pt x="1118926" y="1917722"/>
                    <a:pt x="1028257" y="1918284"/>
                  </a:cubicBezTo>
                  <a:cubicBezTo>
                    <a:pt x="979479" y="1918951"/>
                    <a:pt x="930988" y="1913064"/>
                    <a:pt x="882363" y="1911007"/>
                  </a:cubicBezTo>
                  <a:cubicBezTo>
                    <a:pt x="816859" y="1905044"/>
                    <a:pt x="752165" y="1891052"/>
                    <a:pt x="689205" y="1871764"/>
                  </a:cubicBezTo>
                  <a:cubicBezTo>
                    <a:pt x="651324" y="1860686"/>
                    <a:pt x="611567" y="1855514"/>
                    <a:pt x="575962" y="1837160"/>
                  </a:cubicBezTo>
                  <a:cubicBezTo>
                    <a:pt x="533843" y="1818700"/>
                    <a:pt x="493904" y="1795688"/>
                    <a:pt x="453033" y="1774552"/>
                  </a:cubicBezTo>
                  <a:cubicBezTo>
                    <a:pt x="441660" y="1768389"/>
                    <a:pt x="431792" y="1759864"/>
                    <a:pt x="421981" y="1751435"/>
                  </a:cubicBezTo>
                  <a:cubicBezTo>
                    <a:pt x="396149" y="1728613"/>
                    <a:pt x="364507" y="1713287"/>
                    <a:pt x="341943" y="1686436"/>
                  </a:cubicBezTo>
                  <a:cubicBezTo>
                    <a:pt x="319321" y="1659090"/>
                    <a:pt x="292413" y="1635668"/>
                    <a:pt x="271886" y="1606455"/>
                  </a:cubicBezTo>
                  <a:cubicBezTo>
                    <a:pt x="256408" y="1582652"/>
                    <a:pt x="236596" y="1562287"/>
                    <a:pt x="221423" y="1538303"/>
                  </a:cubicBezTo>
                  <a:cubicBezTo>
                    <a:pt x="209821" y="1514881"/>
                    <a:pt x="199020" y="1490992"/>
                    <a:pt x="185904" y="1468390"/>
                  </a:cubicBezTo>
                  <a:cubicBezTo>
                    <a:pt x="168673" y="1428461"/>
                    <a:pt x="153586" y="1387475"/>
                    <a:pt x="139708" y="1346127"/>
                  </a:cubicBezTo>
                  <a:cubicBezTo>
                    <a:pt x="132393" y="1325715"/>
                    <a:pt x="136336" y="1303722"/>
                    <a:pt x="132888" y="1282767"/>
                  </a:cubicBezTo>
                  <a:cubicBezTo>
                    <a:pt x="129411" y="1265364"/>
                    <a:pt x="109209" y="1263955"/>
                    <a:pt x="97064" y="1255677"/>
                  </a:cubicBezTo>
                  <a:cubicBezTo>
                    <a:pt x="58107" y="1235170"/>
                    <a:pt x="43515" y="1189755"/>
                    <a:pt x="29151" y="1150169"/>
                  </a:cubicBezTo>
                  <a:cubicBezTo>
                    <a:pt x="21293" y="1124804"/>
                    <a:pt x="10587" y="1100325"/>
                    <a:pt x="4481" y="1074388"/>
                  </a:cubicBezTo>
                  <a:cubicBezTo>
                    <a:pt x="424" y="1047537"/>
                    <a:pt x="-510" y="1020210"/>
                    <a:pt x="1005" y="993140"/>
                  </a:cubicBezTo>
                  <a:cubicBezTo>
                    <a:pt x="-338" y="932951"/>
                    <a:pt x="-919" y="872582"/>
                    <a:pt x="3100" y="812441"/>
                  </a:cubicBezTo>
                  <a:cubicBezTo>
                    <a:pt x="8463" y="774341"/>
                    <a:pt x="28980" y="741337"/>
                    <a:pt x="42724" y="706199"/>
                  </a:cubicBezTo>
                  <a:cubicBezTo>
                    <a:pt x="58517" y="673462"/>
                    <a:pt x="69366" y="637819"/>
                    <a:pt x="90930" y="608368"/>
                  </a:cubicBezTo>
                  <a:cubicBezTo>
                    <a:pt x="118362" y="570649"/>
                    <a:pt x="142813" y="530225"/>
                    <a:pt x="176065" y="497497"/>
                  </a:cubicBezTo>
                  <a:cubicBezTo>
                    <a:pt x="209621" y="459197"/>
                    <a:pt x="250931" y="430041"/>
                    <a:pt x="288822" y="396846"/>
                  </a:cubicBezTo>
                  <a:cubicBezTo>
                    <a:pt x="306052" y="382825"/>
                    <a:pt x="327284" y="375615"/>
                    <a:pt x="345438" y="363004"/>
                  </a:cubicBezTo>
                  <a:cubicBezTo>
                    <a:pt x="380147" y="339572"/>
                    <a:pt x="415580" y="316893"/>
                    <a:pt x="453366" y="299072"/>
                  </a:cubicBezTo>
                  <a:cubicBezTo>
                    <a:pt x="503525" y="275964"/>
                    <a:pt x="548845" y="241665"/>
                    <a:pt x="602356" y="226625"/>
                  </a:cubicBezTo>
                  <a:cubicBezTo>
                    <a:pt x="646581" y="207975"/>
                    <a:pt x="689891" y="186858"/>
                    <a:pt x="735068" y="170513"/>
                  </a:cubicBezTo>
                  <a:cubicBezTo>
                    <a:pt x="790608" y="154216"/>
                    <a:pt x="845348" y="134956"/>
                    <a:pt x="901394" y="120288"/>
                  </a:cubicBezTo>
                  <a:cubicBezTo>
                    <a:pt x="951466" y="108124"/>
                    <a:pt x="1001025" y="93570"/>
                    <a:pt x="1051584" y="83664"/>
                  </a:cubicBezTo>
                  <a:cubicBezTo>
                    <a:pt x="1150863" y="69043"/>
                    <a:pt x="1249113" y="46174"/>
                    <a:pt x="1349288" y="38859"/>
                  </a:cubicBezTo>
                  <a:cubicBezTo>
                    <a:pt x="1396741" y="32334"/>
                    <a:pt x="1443595" y="21228"/>
                    <a:pt x="1491239" y="1566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EFAB0AA4-69FA-CC05-0AF0-78C8B1FF9E96}"/>
                </a:ext>
              </a:extLst>
            </p:cNvPr>
            <p:cNvSpPr/>
            <p:nvPr/>
          </p:nvSpPr>
          <p:spPr>
            <a:xfrm>
              <a:off x="1581098" y="1165884"/>
              <a:ext cx="3429061" cy="2400265"/>
            </a:xfrm>
            <a:custGeom>
              <a:avLst/>
              <a:gdLst>
                <a:gd name="connsiteX0" fmla="*/ 1616330 w 3429061"/>
                <a:gd name="connsiteY0" fmla="*/ 5385 h 2400265"/>
                <a:gd name="connsiteX1" fmla="*/ 1747147 w 3429061"/>
                <a:gd name="connsiteY1" fmla="*/ 2728 h 2400265"/>
                <a:gd name="connsiteX2" fmla="*/ 1814974 w 3429061"/>
                <a:gd name="connsiteY2" fmla="*/ 10005 h 2400265"/>
                <a:gd name="connsiteX3" fmla="*/ 1926521 w 3429061"/>
                <a:gd name="connsiteY3" fmla="*/ 12148 h 2400265"/>
                <a:gd name="connsiteX4" fmla="*/ 2080903 w 3429061"/>
                <a:gd name="connsiteY4" fmla="*/ 31217 h 2400265"/>
                <a:gd name="connsiteX5" fmla="*/ 2307426 w 3429061"/>
                <a:gd name="connsiteY5" fmla="*/ 66021 h 2400265"/>
                <a:gd name="connsiteX6" fmla="*/ 2445110 w 3429061"/>
                <a:gd name="connsiteY6" fmla="*/ 99397 h 2400265"/>
                <a:gd name="connsiteX7" fmla="*/ 2724621 w 3429061"/>
                <a:gd name="connsiteY7" fmla="*/ 197514 h 2400265"/>
                <a:gd name="connsiteX8" fmla="*/ 2809660 w 3429061"/>
                <a:gd name="connsiteY8" fmla="*/ 252597 h 2400265"/>
                <a:gd name="connsiteX9" fmla="*/ 2882974 w 3429061"/>
                <a:gd name="connsiteY9" fmla="*/ 315414 h 2400265"/>
                <a:gd name="connsiteX10" fmla="*/ 2967737 w 3429061"/>
                <a:gd name="connsiteY10" fmla="*/ 408017 h 2400265"/>
                <a:gd name="connsiteX11" fmla="*/ 3054834 w 3429061"/>
                <a:gd name="connsiteY11" fmla="*/ 414817 h 2400265"/>
                <a:gd name="connsiteX12" fmla="*/ 3169553 w 3429061"/>
                <a:gd name="connsiteY12" fmla="*/ 466995 h 2400265"/>
                <a:gd name="connsiteX13" fmla="*/ 3219026 w 3429061"/>
                <a:gd name="connsiteY13" fmla="*/ 508381 h 2400265"/>
                <a:gd name="connsiteX14" fmla="*/ 3293216 w 3429061"/>
                <a:gd name="connsiteY14" fmla="*/ 588753 h 2400265"/>
                <a:gd name="connsiteX15" fmla="*/ 3366806 w 3429061"/>
                <a:gd name="connsiteY15" fmla="*/ 730228 h 2400265"/>
                <a:gd name="connsiteX16" fmla="*/ 3402696 w 3429061"/>
                <a:gd name="connsiteY16" fmla="*/ 840090 h 2400265"/>
                <a:gd name="connsiteX17" fmla="*/ 3420851 w 3429061"/>
                <a:gd name="connsiteY17" fmla="*/ 946331 h 2400265"/>
                <a:gd name="connsiteX18" fmla="*/ 3428747 w 3429061"/>
                <a:gd name="connsiteY18" fmla="*/ 1067023 h 2400265"/>
                <a:gd name="connsiteX19" fmla="*/ 3411907 w 3429061"/>
                <a:gd name="connsiteY19" fmla="*/ 1233148 h 2400265"/>
                <a:gd name="connsiteX20" fmla="*/ 3357110 w 3429061"/>
                <a:gd name="connsiteY20" fmla="*/ 1458843 h 2400265"/>
                <a:gd name="connsiteX21" fmla="*/ 3283177 w 3429061"/>
                <a:gd name="connsiteY21" fmla="*/ 1581201 h 2400265"/>
                <a:gd name="connsiteX22" fmla="*/ 3161590 w 3429061"/>
                <a:gd name="connsiteY22" fmla="*/ 1691206 h 2400265"/>
                <a:gd name="connsiteX23" fmla="*/ 3053748 w 3429061"/>
                <a:gd name="connsiteY23" fmla="*/ 1769130 h 2400265"/>
                <a:gd name="connsiteX24" fmla="*/ 2976024 w 3429061"/>
                <a:gd name="connsiteY24" fmla="*/ 1813516 h 2400265"/>
                <a:gd name="connsiteX25" fmla="*/ 2887546 w 3429061"/>
                <a:gd name="connsiteY25" fmla="*/ 1855817 h 2400265"/>
                <a:gd name="connsiteX26" fmla="*/ 2809956 w 3429061"/>
                <a:gd name="connsiteY26" fmla="*/ 1882210 h 2400265"/>
                <a:gd name="connsiteX27" fmla="*/ 2596748 w 3429061"/>
                <a:gd name="connsiteY27" fmla="*/ 1935236 h 2400265"/>
                <a:gd name="connsiteX28" fmla="*/ 2301283 w 3429061"/>
                <a:gd name="connsiteY28" fmla="*/ 1948352 h 2400265"/>
                <a:gd name="connsiteX29" fmla="*/ 2189592 w 3429061"/>
                <a:gd name="connsiteY29" fmla="*/ 1941084 h 2400265"/>
                <a:gd name="connsiteX30" fmla="*/ 2091361 w 3429061"/>
                <a:gd name="connsiteY30" fmla="*/ 1922654 h 2400265"/>
                <a:gd name="connsiteX31" fmla="*/ 2002026 w 3429061"/>
                <a:gd name="connsiteY31" fmla="*/ 1918301 h 2400265"/>
                <a:gd name="connsiteX32" fmla="*/ 1944238 w 3429061"/>
                <a:gd name="connsiteY32" fmla="*/ 1915376 h 2400265"/>
                <a:gd name="connsiteX33" fmla="*/ 1843359 w 3429061"/>
                <a:gd name="connsiteY33" fmla="*/ 1916110 h 2400265"/>
                <a:gd name="connsiteX34" fmla="*/ 1733373 w 3429061"/>
                <a:gd name="connsiteY34" fmla="*/ 1930693 h 2400265"/>
                <a:gd name="connsiteX35" fmla="*/ 1652706 w 3429061"/>
                <a:gd name="connsiteY35" fmla="*/ 1967916 h 2400265"/>
                <a:gd name="connsiteX36" fmla="*/ 1561428 w 3429061"/>
                <a:gd name="connsiteY36" fmla="*/ 2026143 h 2400265"/>
                <a:gd name="connsiteX37" fmla="*/ 1508450 w 3429061"/>
                <a:gd name="connsiteY37" fmla="*/ 2096094 h 2400265"/>
                <a:gd name="connsiteX38" fmla="*/ 1470207 w 3429061"/>
                <a:gd name="connsiteY38" fmla="*/ 2167770 h 2400265"/>
                <a:gd name="connsiteX39" fmla="*/ 1438756 w 3429061"/>
                <a:gd name="connsiteY39" fmla="*/ 2253952 h 2400265"/>
                <a:gd name="connsiteX40" fmla="*/ 1427145 w 3429061"/>
                <a:gd name="connsiteY40" fmla="*/ 2349802 h 2400265"/>
                <a:gd name="connsiteX41" fmla="*/ 1436870 w 3429061"/>
                <a:gd name="connsiteY41" fmla="*/ 2400266 h 2400265"/>
                <a:gd name="connsiteX42" fmla="*/ 1347001 w 3429061"/>
                <a:gd name="connsiteY42" fmla="*/ 2279574 h 2400265"/>
                <a:gd name="connsiteX43" fmla="*/ 1329609 w 3429061"/>
                <a:gd name="connsiteY43" fmla="*/ 2141214 h 2400265"/>
                <a:gd name="connsiteX44" fmla="*/ 1339153 w 3429061"/>
                <a:gd name="connsiteY44" fmla="*/ 2000882 h 2400265"/>
                <a:gd name="connsiteX45" fmla="*/ 1230777 w 3429061"/>
                <a:gd name="connsiteY45" fmla="*/ 2015608 h 2400265"/>
                <a:gd name="connsiteX46" fmla="*/ 917852 w 3429061"/>
                <a:gd name="connsiteY46" fmla="*/ 2017932 h 2400265"/>
                <a:gd name="connsiteX47" fmla="*/ 689310 w 3429061"/>
                <a:gd name="connsiteY47" fmla="*/ 1971031 h 2400265"/>
                <a:gd name="connsiteX48" fmla="*/ 565361 w 3429061"/>
                <a:gd name="connsiteY48" fmla="*/ 1928511 h 2400265"/>
                <a:gd name="connsiteX49" fmla="*/ 489513 w 3429061"/>
                <a:gd name="connsiteY49" fmla="*/ 1886706 h 2400265"/>
                <a:gd name="connsiteX50" fmla="*/ 350067 w 3429061"/>
                <a:gd name="connsiteY50" fmla="*/ 1781217 h 2400265"/>
                <a:gd name="connsiteX51" fmla="*/ 212288 w 3429061"/>
                <a:gd name="connsiteY51" fmla="*/ 1604871 h 2400265"/>
                <a:gd name="connsiteX52" fmla="*/ 166149 w 3429061"/>
                <a:gd name="connsiteY52" fmla="*/ 1513478 h 2400265"/>
                <a:gd name="connsiteX53" fmla="*/ 126801 w 3429061"/>
                <a:gd name="connsiteY53" fmla="*/ 1369927 h 2400265"/>
                <a:gd name="connsiteX54" fmla="*/ 101903 w 3429061"/>
                <a:gd name="connsiteY54" fmla="*/ 1344219 h 2400265"/>
                <a:gd name="connsiteX55" fmla="*/ 55649 w 3429061"/>
                <a:gd name="connsiteY55" fmla="*/ 1272163 h 2400265"/>
                <a:gd name="connsiteX56" fmla="*/ 13025 w 3429061"/>
                <a:gd name="connsiteY56" fmla="*/ 1158739 h 2400265"/>
                <a:gd name="connsiteX57" fmla="*/ 2224 w 3429061"/>
                <a:gd name="connsiteY57" fmla="*/ 1048087 h 2400265"/>
                <a:gd name="connsiteX58" fmla="*/ 3567 w 3429061"/>
                <a:gd name="connsiteY58" fmla="*/ 863045 h 2400265"/>
                <a:gd name="connsiteX59" fmla="*/ 50411 w 3429061"/>
                <a:gd name="connsiteY59" fmla="*/ 713093 h 2400265"/>
                <a:gd name="connsiteX60" fmla="*/ 93283 w 3429061"/>
                <a:gd name="connsiteY60" fmla="*/ 627777 h 2400265"/>
                <a:gd name="connsiteX61" fmla="*/ 178560 w 3429061"/>
                <a:gd name="connsiteY61" fmla="*/ 517306 h 2400265"/>
                <a:gd name="connsiteX62" fmla="*/ 233262 w 3429061"/>
                <a:gd name="connsiteY62" fmla="*/ 467633 h 2400265"/>
                <a:gd name="connsiteX63" fmla="*/ 289574 w 3429061"/>
                <a:gd name="connsiteY63" fmla="*/ 419475 h 2400265"/>
                <a:gd name="connsiteX64" fmla="*/ 381528 w 3429061"/>
                <a:gd name="connsiteY64" fmla="*/ 357591 h 2400265"/>
                <a:gd name="connsiteX65" fmla="*/ 451175 w 3429061"/>
                <a:gd name="connsiteY65" fmla="*/ 318796 h 2400265"/>
                <a:gd name="connsiteX66" fmla="*/ 524613 w 3429061"/>
                <a:gd name="connsiteY66" fmla="*/ 279219 h 2400265"/>
                <a:gd name="connsiteX67" fmla="*/ 623854 w 3429061"/>
                <a:gd name="connsiteY67" fmla="*/ 234452 h 2400265"/>
                <a:gd name="connsiteX68" fmla="*/ 705902 w 3429061"/>
                <a:gd name="connsiteY68" fmla="*/ 199448 h 2400265"/>
                <a:gd name="connsiteX69" fmla="*/ 746564 w 3429061"/>
                <a:gd name="connsiteY69" fmla="*/ 184912 h 2400265"/>
                <a:gd name="connsiteX70" fmla="*/ 892783 w 3429061"/>
                <a:gd name="connsiteY70" fmla="*/ 137411 h 2400265"/>
                <a:gd name="connsiteX71" fmla="*/ 972335 w 3429061"/>
                <a:gd name="connsiteY71" fmla="*/ 114932 h 2400265"/>
                <a:gd name="connsiteX72" fmla="*/ 1016236 w 3429061"/>
                <a:gd name="connsiteY72" fmla="*/ 104321 h 2400265"/>
                <a:gd name="connsiteX73" fmla="*/ 1383092 w 3429061"/>
                <a:gd name="connsiteY73" fmla="*/ 39970 h 2400265"/>
                <a:gd name="connsiteX74" fmla="*/ 1459615 w 3429061"/>
                <a:gd name="connsiteY74" fmla="*/ 26635 h 2400265"/>
                <a:gd name="connsiteX75" fmla="*/ 1530729 w 3429061"/>
                <a:gd name="connsiteY75" fmla="*/ 16882 h 2400265"/>
                <a:gd name="connsiteX76" fmla="*/ 1616330 w 3429061"/>
                <a:gd name="connsiteY76" fmla="*/ 5385 h 2400265"/>
                <a:gd name="connsiteX77" fmla="*/ 1532844 w 3429061"/>
                <a:gd name="connsiteY77" fmla="*/ 71346 h 2400265"/>
                <a:gd name="connsiteX78" fmla="*/ 1390826 w 3429061"/>
                <a:gd name="connsiteY78" fmla="*/ 94492 h 2400265"/>
                <a:gd name="connsiteX79" fmla="*/ 1093122 w 3429061"/>
                <a:gd name="connsiteY79" fmla="*/ 139297 h 2400265"/>
                <a:gd name="connsiteX80" fmla="*/ 942922 w 3429061"/>
                <a:gd name="connsiteY80" fmla="*/ 175921 h 2400265"/>
                <a:gd name="connsiteX81" fmla="*/ 776597 w 3429061"/>
                <a:gd name="connsiteY81" fmla="*/ 226146 h 2400265"/>
                <a:gd name="connsiteX82" fmla="*/ 643894 w 3429061"/>
                <a:gd name="connsiteY82" fmla="*/ 282258 h 2400265"/>
                <a:gd name="connsiteX83" fmla="*/ 494895 w 3429061"/>
                <a:gd name="connsiteY83" fmla="*/ 354705 h 2400265"/>
                <a:gd name="connsiteX84" fmla="*/ 386977 w 3429061"/>
                <a:gd name="connsiteY84" fmla="*/ 418637 h 2400265"/>
                <a:gd name="connsiteX85" fmla="*/ 330360 w 3429061"/>
                <a:gd name="connsiteY85" fmla="*/ 452479 h 2400265"/>
                <a:gd name="connsiteX86" fmla="*/ 217603 w 3429061"/>
                <a:gd name="connsiteY86" fmla="*/ 553130 h 2400265"/>
                <a:gd name="connsiteX87" fmla="*/ 132468 w 3429061"/>
                <a:gd name="connsiteY87" fmla="*/ 664001 h 2400265"/>
                <a:gd name="connsiteX88" fmla="*/ 84272 w 3429061"/>
                <a:gd name="connsiteY88" fmla="*/ 761832 h 2400265"/>
                <a:gd name="connsiteX89" fmla="*/ 44658 w 3429061"/>
                <a:gd name="connsiteY89" fmla="*/ 868074 h 2400265"/>
                <a:gd name="connsiteX90" fmla="*/ 42562 w 3429061"/>
                <a:gd name="connsiteY90" fmla="*/ 1048773 h 2400265"/>
                <a:gd name="connsiteX91" fmla="*/ 46039 w 3429061"/>
                <a:gd name="connsiteY91" fmla="*/ 1130021 h 2400265"/>
                <a:gd name="connsiteX92" fmla="*/ 70708 w 3429061"/>
                <a:gd name="connsiteY92" fmla="*/ 1205802 h 2400265"/>
                <a:gd name="connsiteX93" fmla="*/ 138622 w 3429061"/>
                <a:gd name="connsiteY93" fmla="*/ 1311310 h 2400265"/>
                <a:gd name="connsiteX94" fmla="*/ 174445 w 3429061"/>
                <a:gd name="connsiteY94" fmla="*/ 1338409 h 2400265"/>
                <a:gd name="connsiteX95" fmla="*/ 181265 w 3429061"/>
                <a:gd name="connsiteY95" fmla="*/ 1401760 h 2400265"/>
                <a:gd name="connsiteX96" fmla="*/ 227461 w 3429061"/>
                <a:gd name="connsiteY96" fmla="*/ 1524023 h 2400265"/>
                <a:gd name="connsiteX97" fmla="*/ 262980 w 3429061"/>
                <a:gd name="connsiteY97" fmla="*/ 1593936 h 2400265"/>
                <a:gd name="connsiteX98" fmla="*/ 313444 w 3429061"/>
                <a:gd name="connsiteY98" fmla="*/ 1662088 h 2400265"/>
                <a:gd name="connsiteX99" fmla="*/ 383500 w 3429061"/>
                <a:gd name="connsiteY99" fmla="*/ 1742069 h 2400265"/>
                <a:gd name="connsiteX100" fmla="*/ 463529 w 3429061"/>
                <a:gd name="connsiteY100" fmla="*/ 1807077 h 2400265"/>
                <a:gd name="connsiteX101" fmla="*/ 494590 w 3429061"/>
                <a:gd name="connsiteY101" fmla="*/ 1830185 h 2400265"/>
                <a:gd name="connsiteX102" fmla="*/ 617510 w 3429061"/>
                <a:gd name="connsiteY102" fmla="*/ 1892802 h 2400265"/>
                <a:gd name="connsiteX103" fmla="*/ 730762 w 3429061"/>
                <a:gd name="connsiteY103" fmla="*/ 1927397 h 2400265"/>
                <a:gd name="connsiteX104" fmla="*/ 923910 w 3429061"/>
                <a:gd name="connsiteY104" fmla="*/ 1966650 h 2400265"/>
                <a:gd name="connsiteX105" fmla="*/ 1069814 w 3429061"/>
                <a:gd name="connsiteY105" fmla="*/ 1973917 h 2400265"/>
                <a:gd name="connsiteX106" fmla="*/ 1339800 w 3429061"/>
                <a:gd name="connsiteY106" fmla="*/ 1943323 h 2400265"/>
                <a:gd name="connsiteX107" fmla="*/ 1421001 w 3429061"/>
                <a:gd name="connsiteY107" fmla="*/ 1919053 h 2400265"/>
                <a:gd name="connsiteX108" fmla="*/ 1386463 w 3429061"/>
                <a:gd name="connsiteY108" fmla="*/ 2024819 h 2400265"/>
                <a:gd name="connsiteX109" fmla="*/ 1379729 w 3429061"/>
                <a:gd name="connsiteY109" fmla="*/ 2182267 h 2400265"/>
                <a:gd name="connsiteX110" fmla="*/ 1401913 w 3429061"/>
                <a:gd name="connsiteY110" fmla="*/ 2284861 h 2400265"/>
                <a:gd name="connsiteX111" fmla="*/ 1461920 w 3429061"/>
                <a:gd name="connsiteY111" fmla="*/ 2089322 h 2400265"/>
                <a:gd name="connsiteX112" fmla="*/ 1530853 w 3429061"/>
                <a:gd name="connsiteY112" fmla="*/ 1999044 h 2400265"/>
                <a:gd name="connsiteX113" fmla="*/ 1594566 w 3429061"/>
                <a:gd name="connsiteY113" fmla="*/ 1949324 h 2400265"/>
                <a:gd name="connsiteX114" fmla="*/ 1673575 w 3429061"/>
                <a:gd name="connsiteY114" fmla="*/ 1914881 h 2400265"/>
                <a:gd name="connsiteX115" fmla="*/ 1824985 w 3429061"/>
                <a:gd name="connsiteY115" fmla="*/ 1879562 h 2400265"/>
                <a:gd name="connsiteX116" fmla="*/ 1971165 w 3429061"/>
                <a:gd name="connsiteY116" fmla="*/ 1877200 h 2400265"/>
                <a:gd name="connsiteX117" fmla="*/ 2118260 w 3429061"/>
                <a:gd name="connsiteY117" fmla="*/ 1884363 h 2400265"/>
                <a:gd name="connsiteX118" fmla="*/ 2216548 w 3429061"/>
                <a:gd name="connsiteY118" fmla="*/ 1902622 h 2400265"/>
                <a:gd name="connsiteX119" fmla="*/ 2302930 w 3429061"/>
                <a:gd name="connsiteY119" fmla="*/ 1907804 h 2400265"/>
                <a:gd name="connsiteX120" fmla="*/ 2434937 w 3429061"/>
                <a:gd name="connsiteY120" fmla="*/ 1907385 h 2400265"/>
                <a:gd name="connsiteX121" fmla="*/ 2544589 w 3429061"/>
                <a:gd name="connsiteY121" fmla="*/ 1898450 h 2400265"/>
                <a:gd name="connsiteX122" fmla="*/ 2680225 w 3429061"/>
                <a:gd name="connsiteY122" fmla="*/ 1872457 h 2400265"/>
                <a:gd name="connsiteX123" fmla="*/ 2764864 w 3429061"/>
                <a:gd name="connsiteY123" fmla="*/ 1843510 h 2400265"/>
                <a:gd name="connsiteX124" fmla="*/ 2856466 w 3429061"/>
                <a:gd name="connsiteY124" fmla="*/ 1809973 h 2400265"/>
                <a:gd name="connsiteX125" fmla="*/ 2940934 w 3429061"/>
                <a:gd name="connsiteY125" fmla="*/ 1772254 h 2400265"/>
                <a:gd name="connsiteX126" fmla="*/ 3091734 w 3429061"/>
                <a:gd name="connsiteY126" fmla="*/ 1674232 h 2400265"/>
                <a:gd name="connsiteX127" fmla="*/ 3156732 w 3429061"/>
                <a:gd name="connsiteY127" fmla="*/ 1625854 h 2400265"/>
                <a:gd name="connsiteX128" fmla="*/ 3266279 w 3429061"/>
                <a:gd name="connsiteY128" fmla="*/ 1503534 h 2400265"/>
                <a:gd name="connsiteX129" fmla="*/ 3325753 w 3429061"/>
                <a:gd name="connsiteY129" fmla="*/ 1371413 h 2400265"/>
                <a:gd name="connsiteX130" fmla="*/ 3349128 w 3429061"/>
                <a:gd name="connsiteY130" fmla="*/ 1275611 h 2400265"/>
                <a:gd name="connsiteX131" fmla="*/ 3361043 w 3429061"/>
                <a:gd name="connsiteY131" fmla="*/ 1188543 h 2400265"/>
                <a:gd name="connsiteX132" fmla="*/ 3370445 w 3429061"/>
                <a:gd name="connsiteY132" fmla="*/ 1087568 h 2400265"/>
                <a:gd name="connsiteX133" fmla="*/ 3371835 w 3429061"/>
                <a:gd name="connsiteY133" fmla="*/ 1020855 h 2400265"/>
                <a:gd name="connsiteX134" fmla="*/ 3360510 w 3429061"/>
                <a:gd name="connsiteY134" fmla="*/ 908403 h 2400265"/>
                <a:gd name="connsiteX135" fmla="*/ 3334640 w 3429061"/>
                <a:gd name="connsiteY135" fmla="*/ 794893 h 2400265"/>
                <a:gd name="connsiteX136" fmla="*/ 3264536 w 3429061"/>
                <a:gd name="connsiteY136" fmla="*/ 646465 h 2400265"/>
                <a:gd name="connsiteX137" fmla="*/ 3226294 w 3429061"/>
                <a:gd name="connsiteY137" fmla="*/ 588658 h 2400265"/>
                <a:gd name="connsiteX138" fmla="*/ 3138035 w 3429061"/>
                <a:gd name="connsiteY138" fmla="*/ 504162 h 2400265"/>
                <a:gd name="connsiteX139" fmla="*/ 3082380 w 3429061"/>
                <a:gd name="connsiteY139" fmla="*/ 469310 h 2400265"/>
                <a:gd name="connsiteX140" fmla="*/ 2978386 w 3429061"/>
                <a:gd name="connsiteY140" fmla="*/ 459718 h 2400265"/>
                <a:gd name="connsiteX141" fmla="*/ 2936257 w 3429061"/>
                <a:gd name="connsiteY141" fmla="*/ 469253 h 2400265"/>
                <a:gd name="connsiteX142" fmla="*/ 2912473 w 3429061"/>
                <a:gd name="connsiteY142" fmla="*/ 414160 h 2400265"/>
                <a:gd name="connsiteX143" fmla="*/ 2858886 w 3429061"/>
                <a:gd name="connsiteY143" fmla="*/ 354029 h 2400265"/>
                <a:gd name="connsiteX144" fmla="*/ 2761007 w 3429061"/>
                <a:gd name="connsiteY144" fmla="*/ 279496 h 2400265"/>
                <a:gd name="connsiteX145" fmla="*/ 2717820 w 3429061"/>
                <a:gd name="connsiteY145" fmla="*/ 259493 h 2400265"/>
                <a:gd name="connsiteX146" fmla="*/ 2661251 w 3429061"/>
                <a:gd name="connsiteY146" fmla="*/ 230556 h 2400265"/>
                <a:gd name="connsiteX147" fmla="*/ 2589052 w 3429061"/>
                <a:gd name="connsiteY147" fmla="*/ 202972 h 2400265"/>
                <a:gd name="connsiteX148" fmla="*/ 2392380 w 3429061"/>
                <a:gd name="connsiteY148" fmla="*/ 143069 h 2400265"/>
                <a:gd name="connsiteX149" fmla="*/ 2286871 w 3429061"/>
                <a:gd name="connsiteY149" fmla="*/ 122647 h 2400265"/>
                <a:gd name="connsiteX150" fmla="*/ 2140729 w 3429061"/>
                <a:gd name="connsiteY150" fmla="*/ 99635 h 2400265"/>
                <a:gd name="connsiteX151" fmla="*/ 2042441 w 3429061"/>
                <a:gd name="connsiteY151" fmla="*/ 77642 h 2400265"/>
                <a:gd name="connsiteX152" fmla="*/ 1904157 w 3429061"/>
                <a:gd name="connsiteY152" fmla="*/ 65555 h 2400265"/>
                <a:gd name="connsiteX153" fmla="*/ 1774769 w 3429061"/>
                <a:gd name="connsiteY153" fmla="*/ 60373 h 2400265"/>
                <a:gd name="connsiteX154" fmla="*/ 1667946 w 3429061"/>
                <a:gd name="connsiteY154" fmla="*/ 56287 h 2400265"/>
                <a:gd name="connsiteX155" fmla="*/ 1532844 w 3429061"/>
                <a:gd name="connsiteY155" fmla="*/ 71346 h 240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3429061" h="2400265">
                  <a:moveTo>
                    <a:pt x="1616330" y="5385"/>
                  </a:moveTo>
                  <a:cubicBezTo>
                    <a:pt x="1659831" y="3013"/>
                    <a:pt x="1703646" y="-3740"/>
                    <a:pt x="1747147" y="2728"/>
                  </a:cubicBezTo>
                  <a:cubicBezTo>
                    <a:pt x="1769664" y="5652"/>
                    <a:pt x="1792124" y="10605"/>
                    <a:pt x="1814974" y="10005"/>
                  </a:cubicBezTo>
                  <a:cubicBezTo>
                    <a:pt x="1852169" y="8843"/>
                    <a:pt x="1889307" y="13843"/>
                    <a:pt x="1926521" y="12148"/>
                  </a:cubicBezTo>
                  <a:cubicBezTo>
                    <a:pt x="1978690" y="9414"/>
                    <a:pt x="2029934" y="21454"/>
                    <a:pt x="2080903" y="31217"/>
                  </a:cubicBezTo>
                  <a:cubicBezTo>
                    <a:pt x="2156493" y="42095"/>
                    <a:pt x="2231931" y="54410"/>
                    <a:pt x="2307426" y="66021"/>
                  </a:cubicBezTo>
                  <a:cubicBezTo>
                    <a:pt x="2352927" y="78899"/>
                    <a:pt x="2399295" y="87977"/>
                    <a:pt x="2445110" y="99397"/>
                  </a:cubicBezTo>
                  <a:cubicBezTo>
                    <a:pt x="2542646" y="116437"/>
                    <a:pt x="2634429" y="156718"/>
                    <a:pt x="2724621" y="197514"/>
                  </a:cubicBezTo>
                  <a:cubicBezTo>
                    <a:pt x="2755844" y="210839"/>
                    <a:pt x="2780057" y="236214"/>
                    <a:pt x="2809660" y="252597"/>
                  </a:cubicBezTo>
                  <a:cubicBezTo>
                    <a:pt x="2837959" y="268323"/>
                    <a:pt x="2857981" y="295145"/>
                    <a:pt x="2882974" y="315414"/>
                  </a:cubicBezTo>
                  <a:cubicBezTo>
                    <a:pt x="2914826" y="342599"/>
                    <a:pt x="2939572" y="377089"/>
                    <a:pt x="2967737" y="408017"/>
                  </a:cubicBezTo>
                  <a:cubicBezTo>
                    <a:pt x="2996789" y="408931"/>
                    <a:pt x="3026583" y="405235"/>
                    <a:pt x="3054834" y="414817"/>
                  </a:cubicBezTo>
                  <a:cubicBezTo>
                    <a:pt x="3094601" y="427771"/>
                    <a:pt x="3136082" y="440040"/>
                    <a:pt x="3169553" y="466995"/>
                  </a:cubicBezTo>
                  <a:cubicBezTo>
                    <a:pt x="3186736" y="479873"/>
                    <a:pt x="3204738" y="491903"/>
                    <a:pt x="3219026" y="508381"/>
                  </a:cubicBezTo>
                  <a:cubicBezTo>
                    <a:pt x="3243038" y="535880"/>
                    <a:pt x="3270347" y="560178"/>
                    <a:pt x="3293216" y="588753"/>
                  </a:cubicBezTo>
                  <a:cubicBezTo>
                    <a:pt x="3324372" y="631806"/>
                    <a:pt x="3347718" y="680317"/>
                    <a:pt x="3366806" y="730228"/>
                  </a:cubicBezTo>
                  <a:cubicBezTo>
                    <a:pt x="3382399" y="765509"/>
                    <a:pt x="3391990" y="803056"/>
                    <a:pt x="3402696" y="840090"/>
                  </a:cubicBezTo>
                  <a:cubicBezTo>
                    <a:pt x="3413088" y="874532"/>
                    <a:pt x="3418041" y="910460"/>
                    <a:pt x="3420851" y="946331"/>
                  </a:cubicBezTo>
                  <a:cubicBezTo>
                    <a:pt x="3423223" y="986613"/>
                    <a:pt x="3430671" y="1026513"/>
                    <a:pt x="3428747" y="1067023"/>
                  </a:cubicBezTo>
                  <a:cubicBezTo>
                    <a:pt x="3429814" y="1122992"/>
                    <a:pt x="3418356" y="1177903"/>
                    <a:pt x="3411907" y="1233148"/>
                  </a:cubicBezTo>
                  <a:cubicBezTo>
                    <a:pt x="3402096" y="1310148"/>
                    <a:pt x="3388037" y="1387663"/>
                    <a:pt x="3357110" y="1458843"/>
                  </a:cubicBezTo>
                  <a:cubicBezTo>
                    <a:pt x="3334640" y="1500925"/>
                    <a:pt x="3313257" y="1544206"/>
                    <a:pt x="3283177" y="1581201"/>
                  </a:cubicBezTo>
                  <a:cubicBezTo>
                    <a:pt x="3248792" y="1624435"/>
                    <a:pt x="3207196" y="1661211"/>
                    <a:pt x="3161590" y="1691206"/>
                  </a:cubicBezTo>
                  <a:cubicBezTo>
                    <a:pt x="3124328" y="1715151"/>
                    <a:pt x="3089438" y="1742821"/>
                    <a:pt x="3053748" y="1769130"/>
                  </a:cubicBezTo>
                  <a:cubicBezTo>
                    <a:pt x="3029707" y="1787332"/>
                    <a:pt x="3001275" y="1797466"/>
                    <a:pt x="2976024" y="1813516"/>
                  </a:cubicBezTo>
                  <a:cubicBezTo>
                    <a:pt x="2948183" y="1831194"/>
                    <a:pt x="2917131" y="1841891"/>
                    <a:pt x="2887546" y="1855817"/>
                  </a:cubicBezTo>
                  <a:cubicBezTo>
                    <a:pt x="2862743" y="1867818"/>
                    <a:pt x="2835254" y="1871533"/>
                    <a:pt x="2809956" y="1882210"/>
                  </a:cubicBezTo>
                  <a:cubicBezTo>
                    <a:pt x="2741690" y="1910204"/>
                    <a:pt x="2668786" y="1922311"/>
                    <a:pt x="2596748" y="1935236"/>
                  </a:cubicBezTo>
                  <a:cubicBezTo>
                    <a:pt x="2499126" y="1952448"/>
                    <a:pt x="2399800" y="1946637"/>
                    <a:pt x="2301283" y="1948352"/>
                  </a:cubicBezTo>
                  <a:cubicBezTo>
                    <a:pt x="2263897" y="1949343"/>
                    <a:pt x="2226864" y="1943437"/>
                    <a:pt x="2189592" y="1941084"/>
                  </a:cubicBezTo>
                  <a:cubicBezTo>
                    <a:pt x="2156874" y="1934750"/>
                    <a:pt x="2123956" y="1929454"/>
                    <a:pt x="2091361" y="1922654"/>
                  </a:cubicBezTo>
                  <a:cubicBezTo>
                    <a:pt x="2061853" y="1916815"/>
                    <a:pt x="2031744" y="1921310"/>
                    <a:pt x="2002026" y="1918301"/>
                  </a:cubicBezTo>
                  <a:cubicBezTo>
                    <a:pt x="1982814" y="1916119"/>
                    <a:pt x="1963507" y="1914586"/>
                    <a:pt x="1944238" y="1915376"/>
                  </a:cubicBezTo>
                  <a:cubicBezTo>
                    <a:pt x="1910605" y="1916758"/>
                    <a:pt x="1876925" y="1912224"/>
                    <a:pt x="1843359" y="1916110"/>
                  </a:cubicBezTo>
                  <a:cubicBezTo>
                    <a:pt x="1806687" y="1920596"/>
                    <a:pt x="1769207" y="1920282"/>
                    <a:pt x="1733373" y="1930693"/>
                  </a:cubicBezTo>
                  <a:cubicBezTo>
                    <a:pt x="1704817" y="1938932"/>
                    <a:pt x="1679881" y="1956162"/>
                    <a:pt x="1652706" y="1967916"/>
                  </a:cubicBezTo>
                  <a:cubicBezTo>
                    <a:pt x="1619378" y="1981975"/>
                    <a:pt x="1587793" y="2000539"/>
                    <a:pt x="1561428" y="2026143"/>
                  </a:cubicBezTo>
                  <a:cubicBezTo>
                    <a:pt x="1537816" y="2044097"/>
                    <a:pt x="1524738" y="2071758"/>
                    <a:pt x="1508450" y="2096094"/>
                  </a:cubicBezTo>
                  <a:cubicBezTo>
                    <a:pt x="1493924" y="2118954"/>
                    <a:pt x="1485381" y="2145272"/>
                    <a:pt x="1470207" y="2167770"/>
                  </a:cubicBezTo>
                  <a:cubicBezTo>
                    <a:pt x="1452634" y="2193164"/>
                    <a:pt x="1446918" y="2224463"/>
                    <a:pt x="1438756" y="2253952"/>
                  </a:cubicBezTo>
                  <a:cubicBezTo>
                    <a:pt x="1433984" y="2285708"/>
                    <a:pt x="1423925" y="2317293"/>
                    <a:pt x="1427145" y="2349802"/>
                  </a:cubicBezTo>
                  <a:cubicBezTo>
                    <a:pt x="1428402" y="2366957"/>
                    <a:pt x="1433926" y="2383349"/>
                    <a:pt x="1436870" y="2400266"/>
                  </a:cubicBezTo>
                  <a:cubicBezTo>
                    <a:pt x="1389530" y="2378425"/>
                    <a:pt x="1363165" y="2328085"/>
                    <a:pt x="1347001" y="2279574"/>
                  </a:cubicBezTo>
                  <a:cubicBezTo>
                    <a:pt x="1331618" y="2235178"/>
                    <a:pt x="1332514" y="2187582"/>
                    <a:pt x="1329609" y="2141214"/>
                  </a:cubicBezTo>
                  <a:cubicBezTo>
                    <a:pt x="1327599" y="2094189"/>
                    <a:pt x="1334019" y="2047460"/>
                    <a:pt x="1339153" y="2000882"/>
                  </a:cubicBezTo>
                  <a:cubicBezTo>
                    <a:pt x="1302910" y="2004654"/>
                    <a:pt x="1267049" y="2011798"/>
                    <a:pt x="1230777" y="2015608"/>
                  </a:cubicBezTo>
                  <a:cubicBezTo>
                    <a:pt x="1126774" y="2025933"/>
                    <a:pt x="1022094" y="2022009"/>
                    <a:pt x="917852" y="2017932"/>
                  </a:cubicBezTo>
                  <a:cubicBezTo>
                    <a:pt x="840528" y="2009302"/>
                    <a:pt x="764500" y="1991253"/>
                    <a:pt x="689310" y="1971031"/>
                  </a:cubicBezTo>
                  <a:cubicBezTo>
                    <a:pt x="647190" y="1959649"/>
                    <a:pt x="605518" y="1946075"/>
                    <a:pt x="565361" y="1928511"/>
                  </a:cubicBezTo>
                  <a:cubicBezTo>
                    <a:pt x="538862" y="1917034"/>
                    <a:pt x="515259" y="1899736"/>
                    <a:pt x="489513" y="1886706"/>
                  </a:cubicBezTo>
                  <a:cubicBezTo>
                    <a:pt x="437345" y="1860465"/>
                    <a:pt x="393987" y="1819726"/>
                    <a:pt x="350067" y="1781217"/>
                  </a:cubicBezTo>
                  <a:cubicBezTo>
                    <a:pt x="298232" y="1727972"/>
                    <a:pt x="247854" y="1671479"/>
                    <a:pt x="212288" y="1604871"/>
                  </a:cubicBezTo>
                  <a:cubicBezTo>
                    <a:pt x="196715" y="1574467"/>
                    <a:pt x="178160" y="1545702"/>
                    <a:pt x="166149" y="1513478"/>
                  </a:cubicBezTo>
                  <a:cubicBezTo>
                    <a:pt x="144156" y="1468635"/>
                    <a:pt x="140231" y="1417600"/>
                    <a:pt x="126801" y="1369927"/>
                  </a:cubicBezTo>
                  <a:cubicBezTo>
                    <a:pt x="120962" y="1359135"/>
                    <a:pt x="110428" y="1352468"/>
                    <a:pt x="101903" y="1344219"/>
                  </a:cubicBezTo>
                  <a:cubicBezTo>
                    <a:pt x="79871" y="1325417"/>
                    <a:pt x="70089" y="1296737"/>
                    <a:pt x="55649" y="1272163"/>
                  </a:cubicBezTo>
                  <a:cubicBezTo>
                    <a:pt x="35523" y="1237025"/>
                    <a:pt x="24636" y="1197439"/>
                    <a:pt x="13025" y="1158739"/>
                  </a:cubicBezTo>
                  <a:cubicBezTo>
                    <a:pt x="2062" y="1122954"/>
                    <a:pt x="5748" y="1084949"/>
                    <a:pt x="2224" y="1048087"/>
                  </a:cubicBezTo>
                  <a:cubicBezTo>
                    <a:pt x="-91" y="986470"/>
                    <a:pt x="-1834" y="924538"/>
                    <a:pt x="3567" y="863045"/>
                  </a:cubicBezTo>
                  <a:cubicBezTo>
                    <a:pt x="6034" y="809705"/>
                    <a:pt x="28065" y="760232"/>
                    <a:pt x="50411" y="713093"/>
                  </a:cubicBezTo>
                  <a:cubicBezTo>
                    <a:pt x="66660" y="685651"/>
                    <a:pt x="73623" y="653095"/>
                    <a:pt x="93283" y="627777"/>
                  </a:cubicBezTo>
                  <a:cubicBezTo>
                    <a:pt x="121448" y="590735"/>
                    <a:pt x="147270" y="551711"/>
                    <a:pt x="178560" y="517306"/>
                  </a:cubicBezTo>
                  <a:cubicBezTo>
                    <a:pt x="195200" y="498933"/>
                    <a:pt x="215727" y="485036"/>
                    <a:pt x="233262" y="467633"/>
                  </a:cubicBezTo>
                  <a:cubicBezTo>
                    <a:pt x="250969" y="450279"/>
                    <a:pt x="269981" y="434496"/>
                    <a:pt x="289574" y="419475"/>
                  </a:cubicBezTo>
                  <a:cubicBezTo>
                    <a:pt x="318882" y="396701"/>
                    <a:pt x="352572" y="380918"/>
                    <a:pt x="381528" y="357591"/>
                  </a:cubicBezTo>
                  <a:cubicBezTo>
                    <a:pt x="402588" y="340694"/>
                    <a:pt x="428105" y="332036"/>
                    <a:pt x="451175" y="318796"/>
                  </a:cubicBezTo>
                  <a:cubicBezTo>
                    <a:pt x="475359" y="304956"/>
                    <a:pt x="500981" y="294069"/>
                    <a:pt x="524613" y="279219"/>
                  </a:cubicBezTo>
                  <a:cubicBezTo>
                    <a:pt x="555721" y="259912"/>
                    <a:pt x="590611" y="248882"/>
                    <a:pt x="623854" y="234452"/>
                  </a:cubicBezTo>
                  <a:cubicBezTo>
                    <a:pt x="651562" y="223746"/>
                    <a:pt x="677660" y="208849"/>
                    <a:pt x="705902" y="199448"/>
                  </a:cubicBezTo>
                  <a:cubicBezTo>
                    <a:pt x="719466" y="194771"/>
                    <a:pt x="733210" y="190418"/>
                    <a:pt x="746564" y="184912"/>
                  </a:cubicBezTo>
                  <a:cubicBezTo>
                    <a:pt x="794027" y="165139"/>
                    <a:pt x="843834" y="152594"/>
                    <a:pt x="892783" y="137411"/>
                  </a:cubicBezTo>
                  <a:cubicBezTo>
                    <a:pt x="919053" y="129125"/>
                    <a:pt x="946504" y="124914"/>
                    <a:pt x="972335" y="114932"/>
                  </a:cubicBezTo>
                  <a:cubicBezTo>
                    <a:pt x="986480" y="109465"/>
                    <a:pt x="1001396" y="106684"/>
                    <a:pt x="1016236" y="104321"/>
                  </a:cubicBezTo>
                  <a:cubicBezTo>
                    <a:pt x="1138128" y="80671"/>
                    <a:pt x="1259724" y="54182"/>
                    <a:pt x="1383092" y="39970"/>
                  </a:cubicBezTo>
                  <a:cubicBezTo>
                    <a:pt x="1408742" y="36494"/>
                    <a:pt x="1434374" y="32570"/>
                    <a:pt x="1459615" y="26635"/>
                  </a:cubicBezTo>
                  <a:cubicBezTo>
                    <a:pt x="1482999" y="20997"/>
                    <a:pt x="1507307" y="22235"/>
                    <a:pt x="1530729" y="16882"/>
                  </a:cubicBezTo>
                  <a:cubicBezTo>
                    <a:pt x="1558904" y="10329"/>
                    <a:pt x="1587850" y="9910"/>
                    <a:pt x="1616330" y="5385"/>
                  </a:cubicBezTo>
                  <a:moveTo>
                    <a:pt x="1532844" y="71346"/>
                  </a:moveTo>
                  <a:cubicBezTo>
                    <a:pt x="1485200" y="76899"/>
                    <a:pt x="1438346" y="88015"/>
                    <a:pt x="1390826" y="94492"/>
                  </a:cubicBezTo>
                  <a:cubicBezTo>
                    <a:pt x="1290651" y="101816"/>
                    <a:pt x="1192392" y="124676"/>
                    <a:pt x="1093122" y="139297"/>
                  </a:cubicBezTo>
                  <a:cubicBezTo>
                    <a:pt x="1042563" y="149213"/>
                    <a:pt x="993014" y="163748"/>
                    <a:pt x="942922" y="175921"/>
                  </a:cubicBezTo>
                  <a:cubicBezTo>
                    <a:pt x="886887" y="190589"/>
                    <a:pt x="832146" y="209858"/>
                    <a:pt x="776597" y="226146"/>
                  </a:cubicBezTo>
                  <a:cubicBezTo>
                    <a:pt x="731429" y="242482"/>
                    <a:pt x="688109" y="263598"/>
                    <a:pt x="643894" y="282258"/>
                  </a:cubicBezTo>
                  <a:cubicBezTo>
                    <a:pt x="590392" y="297307"/>
                    <a:pt x="545072" y="331607"/>
                    <a:pt x="494895" y="354705"/>
                  </a:cubicBezTo>
                  <a:cubicBezTo>
                    <a:pt x="457109" y="372526"/>
                    <a:pt x="421676" y="395196"/>
                    <a:pt x="386977" y="418637"/>
                  </a:cubicBezTo>
                  <a:cubicBezTo>
                    <a:pt x="368822" y="431229"/>
                    <a:pt x="347572" y="438458"/>
                    <a:pt x="330360" y="452479"/>
                  </a:cubicBezTo>
                  <a:cubicBezTo>
                    <a:pt x="292469" y="485683"/>
                    <a:pt x="251160" y="514849"/>
                    <a:pt x="217603" y="553130"/>
                  </a:cubicBezTo>
                  <a:cubicBezTo>
                    <a:pt x="184361" y="585858"/>
                    <a:pt x="159900" y="626272"/>
                    <a:pt x="132468" y="664001"/>
                  </a:cubicBezTo>
                  <a:cubicBezTo>
                    <a:pt x="110913" y="693443"/>
                    <a:pt x="100083" y="729095"/>
                    <a:pt x="84272" y="761832"/>
                  </a:cubicBezTo>
                  <a:cubicBezTo>
                    <a:pt x="70537" y="796970"/>
                    <a:pt x="50011" y="829984"/>
                    <a:pt x="44658" y="868074"/>
                  </a:cubicBezTo>
                  <a:cubicBezTo>
                    <a:pt x="40647" y="928205"/>
                    <a:pt x="41229" y="988575"/>
                    <a:pt x="42562" y="1048773"/>
                  </a:cubicBezTo>
                  <a:cubicBezTo>
                    <a:pt x="41048" y="1075852"/>
                    <a:pt x="41971" y="1103161"/>
                    <a:pt x="46039" y="1130021"/>
                  </a:cubicBezTo>
                  <a:cubicBezTo>
                    <a:pt x="52154" y="1155948"/>
                    <a:pt x="62860" y="1180427"/>
                    <a:pt x="70708" y="1205802"/>
                  </a:cubicBezTo>
                  <a:cubicBezTo>
                    <a:pt x="85072" y="1245388"/>
                    <a:pt x="99664" y="1290813"/>
                    <a:pt x="138622" y="1311310"/>
                  </a:cubicBezTo>
                  <a:cubicBezTo>
                    <a:pt x="150747" y="1319588"/>
                    <a:pt x="170969" y="1320997"/>
                    <a:pt x="174445" y="1338409"/>
                  </a:cubicBezTo>
                  <a:cubicBezTo>
                    <a:pt x="177884" y="1359354"/>
                    <a:pt x="173959" y="1381367"/>
                    <a:pt x="181265" y="1401760"/>
                  </a:cubicBezTo>
                  <a:cubicBezTo>
                    <a:pt x="195153" y="1443108"/>
                    <a:pt x="210231" y="1484094"/>
                    <a:pt x="227461" y="1524023"/>
                  </a:cubicBezTo>
                  <a:cubicBezTo>
                    <a:pt x="240568" y="1546626"/>
                    <a:pt x="251369" y="1570514"/>
                    <a:pt x="262980" y="1593936"/>
                  </a:cubicBezTo>
                  <a:cubicBezTo>
                    <a:pt x="278144" y="1617939"/>
                    <a:pt x="297965" y="1638285"/>
                    <a:pt x="313444" y="1662088"/>
                  </a:cubicBezTo>
                  <a:cubicBezTo>
                    <a:pt x="333970" y="1691301"/>
                    <a:pt x="360868" y="1714723"/>
                    <a:pt x="383500" y="1742069"/>
                  </a:cubicBezTo>
                  <a:cubicBezTo>
                    <a:pt x="406074" y="1768920"/>
                    <a:pt x="437697" y="1784255"/>
                    <a:pt x="463529" y="1807077"/>
                  </a:cubicBezTo>
                  <a:cubicBezTo>
                    <a:pt x="473340" y="1815497"/>
                    <a:pt x="483208" y="1824003"/>
                    <a:pt x="494590" y="1830185"/>
                  </a:cubicBezTo>
                  <a:cubicBezTo>
                    <a:pt x="535462" y="1851330"/>
                    <a:pt x="575381" y="1874333"/>
                    <a:pt x="617510" y="1892802"/>
                  </a:cubicBezTo>
                  <a:cubicBezTo>
                    <a:pt x="653115" y="1911147"/>
                    <a:pt x="692872" y="1916319"/>
                    <a:pt x="730762" y="1927397"/>
                  </a:cubicBezTo>
                  <a:cubicBezTo>
                    <a:pt x="793704" y="1946685"/>
                    <a:pt x="858407" y="1960687"/>
                    <a:pt x="923910" y="1966650"/>
                  </a:cubicBezTo>
                  <a:cubicBezTo>
                    <a:pt x="972535" y="1968697"/>
                    <a:pt x="1021037" y="1974593"/>
                    <a:pt x="1069814" y="1973917"/>
                  </a:cubicBezTo>
                  <a:cubicBezTo>
                    <a:pt x="1160473" y="1973355"/>
                    <a:pt x="1251723" y="1966497"/>
                    <a:pt x="1339800" y="1943323"/>
                  </a:cubicBezTo>
                  <a:cubicBezTo>
                    <a:pt x="1367023" y="1935769"/>
                    <a:pt x="1392769" y="1922454"/>
                    <a:pt x="1421001" y="1919053"/>
                  </a:cubicBezTo>
                  <a:cubicBezTo>
                    <a:pt x="1413600" y="1955715"/>
                    <a:pt x="1394217" y="1988309"/>
                    <a:pt x="1386463" y="2024819"/>
                  </a:cubicBezTo>
                  <a:cubicBezTo>
                    <a:pt x="1374071" y="2076311"/>
                    <a:pt x="1377910" y="2129822"/>
                    <a:pt x="1379729" y="2182267"/>
                  </a:cubicBezTo>
                  <a:cubicBezTo>
                    <a:pt x="1382577" y="2217148"/>
                    <a:pt x="1386463" y="2253190"/>
                    <a:pt x="1401913" y="2284861"/>
                  </a:cubicBezTo>
                  <a:cubicBezTo>
                    <a:pt x="1405656" y="2215690"/>
                    <a:pt x="1427021" y="2148253"/>
                    <a:pt x="1461920" y="2089322"/>
                  </a:cubicBezTo>
                  <a:cubicBezTo>
                    <a:pt x="1481637" y="2056880"/>
                    <a:pt x="1501182" y="2022933"/>
                    <a:pt x="1530853" y="1999044"/>
                  </a:cubicBezTo>
                  <a:cubicBezTo>
                    <a:pt x="1551913" y="1982271"/>
                    <a:pt x="1570705" y="1962049"/>
                    <a:pt x="1594566" y="1949324"/>
                  </a:cubicBezTo>
                  <a:cubicBezTo>
                    <a:pt x="1619912" y="1935655"/>
                    <a:pt x="1646001" y="1922977"/>
                    <a:pt x="1673575" y="1914881"/>
                  </a:cubicBezTo>
                  <a:cubicBezTo>
                    <a:pt x="1723648" y="1901498"/>
                    <a:pt x="1773312" y="1884830"/>
                    <a:pt x="1824985" y="1879562"/>
                  </a:cubicBezTo>
                  <a:cubicBezTo>
                    <a:pt x="1873600" y="1875295"/>
                    <a:pt x="1922416" y="1873790"/>
                    <a:pt x="1971165" y="1877200"/>
                  </a:cubicBezTo>
                  <a:cubicBezTo>
                    <a:pt x="2020333" y="1875295"/>
                    <a:pt x="2069130" y="1883087"/>
                    <a:pt x="2118260" y="1884363"/>
                  </a:cubicBezTo>
                  <a:cubicBezTo>
                    <a:pt x="2152007" y="1884601"/>
                    <a:pt x="2182820" y="1902413"/>
                    <a:pt x="2216548" y="1902622"/>
                  </a:cubicBezTo>
                  <a:cubicBezTo>
                    <a:pt x="2245361" y="1902832"/>
                    <a:pt x="2274298" y="1903623"/>
                    <a:pt x="2302930" y="1907804"/>
                  </a:cubicBezTo>
                  <a:cubicBezTo>
                    <a:pt x="2346822" y="1913500"/>
                    <a:pt x="2390913" y="1904823"/>
                    <a:pt x="2434937" y="1907385"/>
                  </a:cubicBezTo>
                  <a:cubicBezTo>
                    <a:pt x="2471628" y="1908356"/>
                    <a:pt x="2508937" y="1909147"/>
                    <a:pt x="2544589" y="1898450"/>
                  </a:cubicBezTo>
                  <a:cubicBezTo>
                    <a:pt x="2590223" y="1892516"/>
                    <a:pt x="2635010" y="1881201"/>
                    <a:pt x="2680225" y="1872457"/>
                  </a:cubicBezTo>
                  <a:cubicBezTo>
                    <a:pt x="2709753" y="1866856"/>
                    <a:pt x="2735051" y="1848044"/>
                    <a:pt x="2764864" y="1843510"/>
                  </a:cubicBezTo>
                  <a:cubicBezTo>
                    <a:pt x="2797297" y="1838338"/>
                    <a:pt x="2825805" y="1820784"/>
                    <a:pt x="2856466" y="1809973"/>
                  </a:cubicBezTo>
                  <a:cubicBezTo>
                    <a:pt x="2885518" y="1799552"/>
                    <a:pt x="2912407" y="1783979"/>
                    <a:pt x="2940934" y="1772254"/>
                  </a:cubicBezTo>
                  <a:cubicBezTo>
                    <a:pt x="2995931" y="1748289"/>
                    <a:pt x="3045480" y="1712894"/>
                    <a:pt x="3091734" y="1674232"/>
                  </a:cubicBezTo>
                  <a:cubicBezTo>
                    <a:pt x="3110441" y="1653972"/>
                    <a:pt x="3134872" y="1641780"/>
                    <a:pt x="3156732" y="1625854"/>
                  </a:cubicBezTo>
                  <a:cubicBezTo>
                    <a:pt x="3199166" y="1591326"/>
                    <a:pt x="3233218" y="1547387"/>
                    <a:pt x="3266279" y="1503534"/>
                  </a:cubicBezTo>
                  <a:cubicBezTo>
                    <a:pt x="3292692" y="1463129"/>
                    <a:pt x="3310761" y="1417524"/>
                    <a:pt x="3325753" y="1371413"/>
                  </a:cubicBezTo>
                  <a:cubicBezTo>
                    <a:pt x="3338460" y="1340905"/>
                    <a:pt x="3342251" y="1307758"/>
                    <a:pt x="3349128" y="1275611"/>
                  </a:cubicBezTo>
                  <a:cubicBezTo>
                    <a:pt x="3355471" y="1246960"/>
                    <a:pt x="3355014" y="1217232"/>
                    <a:pt x="3361043" y="1188543"/>
                  </a:cubicBezTo>
                  <a:cubicBezTo>
                    <a:pt x="3367968" y="1155300"/>
                    <a:pt x="3365568" y="1121039"/>
                    <a:pt x="3370445" y="1087568"/>
                  </a:cubicBezTo>
                  <a:cubicBezTo>
                    <a:pt x="3373483" y="1065480"/>
                    <a:pt x="3374426" y="1043029"/>
                    <a:pt x="3371835" y="1020855"/>
                  </a:cubicBezTo>
                  <a:cubicBezTo>
                    <a:pt x="3367425" y="983441"/>
                    <a:pt x="3368054" y="945388"/>
                    <a:pt x="3360510" y="908403"/>
                  </a:cubicBezTo>
                  <a:cubicBezTo>
                    <a:pt x="3352081" y="870493"/>
                    <a:pt x="3347213" y="831698"/>
                    <a:pt x="3334640" y="794893"/>
                  </a:cubicBezTo>
                  <a:cubicBezTo>
                    <a:pt x="3321705" y="740763"/>
                    <a:pt x="3291216" y="694014"/>
                    <a:pt x="3264536" y="646465"/>
                  </a:cubicBezTo>
                  <a:cubicBezTo>
                    <a:pt x="3254687" y="625301"/>
                    <a:pt x="3243476" y="604384"/>
                    <a:pt x="3226294" y="588658"/>
                  </a:cubicBezTo>
                  <a:cubicBezTo>
                    <a:pt x="3196633" y="560778"/>
                    <a:pt x="3169753" y="529679"/>
                    <a:pt x="3138035" y="504162"/>
                  </a:cubicBezTo>
                  <a:cubicBezTo>
                    <a:pt x="3120185" y="491436"/>
                    <a:pt x="3100544" y="481569"/>
                    <a:pt x="3082380" y="469310"/>
                  </a:cubicBezTo>
                  <a:cubicBezTo>
                    <a:pt x="3051814" y="449298"/>
                    <a:pt x="3011705" y="444621"/>
                    <a:pt x="2978386" y="459718"/>
                  </a:cubicBezTo>
                  <a:cubicBezTo>
                    <a:pt x="2965051" y="465367"/>
                    <a:pt x="2951021" y="471882"/>
                    <a:pt x="2936257" y="469253"/>
                  </a:cubicBezTo>
                  <a:cubicBezTo>
                    <a:pt x="2929209" y="450508"/>
                    <a:pt x="2924160" y="430591"/>
                    <a:pt x="2912473" y="414160"/>
                  </a:cubicBezTo>
                  <a:cubicBezTo>
                    <a:pt x="2898109" y="390881"/>
                    <a:pt x="2876288" y="374489"/>
                    <a:pt x="2858886" y="354029"/>
                  </a:cubicBezTo>
                  <a:cubicBezTo>
                    <a:pt x="2831634" y="322377"/>
                    <a:pt x="2796001" y="300565"/>
                    <a:pt x="2761007" y="279496"/>
                  </a:cubicBezTo>
                  <a:cubicBezTo>
                    <a:pt x="2747310" y="271266"/>
                    <a:pt x="2732594" y="265208"/>
                    <a:pt x="2717820" y="259493"/>
                  </a:cubicBezTo>
                  <a:cubicBezTo>
                    <a:pt x="2697999" y="251892"/>
                    <a:pt x="2680320" y="239634"/>
                    <a:pt x="2661251" y="230556"/>
                  </a:cubicBezTo>
                  <a:cubicBezTo>
                    <a:pt x="2637924" y="219260"/>
                    <a:pt x="2612883" y="212792"/>
                    <a:pt x="2589052" y="202972"/>
                  </a:cubicBezTo>
                  <a:cubicBezTo>
                    <a:pt x="2525215" y="177454"/>
                    <a:pt x="2458807" y="159738"/>
                    <a:pt x="2392380" y="143069"/>
                  </a:cubicBezTo>
                  <a:cubicBezTo>
                    <a:pt x="2357242" y="136125"/>
                    <a:pt x="2321752" y="130972"/>
                    <a:pt x="2286871" y="122647"/>
                  </a:cubicBezTo>
                  <a:cubicBezTo>
                    <a:pt x="2238656" y="111760"/>
                    <a:pt x="2189583" y="106207"/>
                    <a:pt x="2140729" y="99635"/>
                  </a:cubicBezTo>
                  <a:cubicBezTo>
                    <a:pt x="2107363" y="95235"/>
                    <a:pt x="2075988" y="81176"/>
                    <a:pt x="2042441" y="77642"/>
                  </a:cubicBezTo>
                  <a:cubicBezTo>
                    <a:pt x="1996492" y="72089"/>
                    <a:pt x="1950562" y="63802"/>
                    <a:pt x="1904157" y="65555"/>
                  </a:cubicBezTo>
                  <a:cubicBezTo>
                    <a:pt x="1860923" y="66431"/>
                    <a:pt x="1817955" y="60687"/>
                    <a:pt x="1774769" y="60373"/>
                  </a:cubicBezTo>
                  <a:cubicBezTo>
                    <a:pt x="1739384" y="55468"/>
                    <a:pt x="1703608" y="54915"/>
                    <a:pt x="1667946" y="56287"/>
                  </a:cubicBezTo>
                  <a:cubicBezTo>
                    <a:pt x="1623026" y="62088"/>
                    <a:pt x="1577687" y="64297"/>
                    <a:pt x="1532844" y="71346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51C7D955-CEF4-562A-4910-0635C13AF3D0}"/>
              </a:ext>
            </a:extLst>
          </p:cNvPr>
          <p:cNvSpPr/>
          <p:nvPr/>
        </p:nvSpPr>
        <p:spPr>
          <a:xfrm>
            <a:off x="4785312" y="872195"/>
            <a:ext cx="2421579" cy="2520322"/>
          </a:xfrm>
          <a:custGeom>
            <a:avLst/>
            <a:gdLst>
              <a:gd name="connsiteX0" fmla="*/ 1858693 w 3715525"/>
              <a:gd name="connsiteY0" fmla="*/ 2 h 3867031"/>
              <a:gd name="connsiteX1" fmla="*/ -8 w 3715525"/>
              <a:gd name="connsiteY1" fmla="*/ 1345024 h 3867031"/>
              <a:gd name="connsiteX2" fmla="*/ 840427 w 3715525"/>
              <a:gd name="connsiteY2" fmla="*/ 2467381 h 3867031"/>
              <a:gd name="connsiteX3" fmla="*/ 409430 w 3715525"/>
              <a:gd name="connsiteY3" fmla="*/ 3848347 h 3867031"/>
              <a:gd name="connsiteX4" fmla="*/ 1661136 w 3715525"/>
              <a:gd name="connsiteY4" fmla="*/ 2681104 h 3867031"/>
              <a:gd name="connsiteX5" fmla="*/ 1858675 w 3715525"/>
              <a:gd name="connsiteY5" fmla="*/ 2688284 h 3867031"/>
              <a:gd name="connsiteX6" fmla="*/ 3715517 w 3715525"/>
              <a:gd name="connsiteY6" fmla="*/ 1345033 h 3867031"/>
              <a:gd name="connsiteX7" fmla="*/ 1858675 w 3715525"/>
              <a:gd name="connsiteY7" fmla="*/ 11 h 386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15525" h="3867031">
                <a:moveTo>
                  <a:pt x="1858693" y="2"/>
                </a:moveTo>
                <a:cubicBezTo>
                  <a:pt x="833459" y="2"/>
                  <a:pt x="-8" y="603013"/>
                  <a:pt x="-8" y="1345024"/>
                </a:cubicBezTo>
                <a:cubicBezTo>
                  <a:pt x="-8" y="1814825"/>
                  <a:pt x="335503" y="2227035"/>
                  <a:pt x="840427" y="2467381"/>
                </a:cubicBezTo>
                <a:cubicBezTo>
                  <a:pt x="1103057" y="2744158"/>
                  <a:pt x="651157" y="3388851"/>
                  <a:pt x="409430" y="3848347"/>
                </a:cubicBezTo>
                <a:cubicBezTo>
                  <a:pt x="309580" y="4038175"/>
                  <a:pt x="1292043" y="2720059"/>
                  <a:pt x="1661136" y="2681104"/>
                </a:cubicBezTo>
                <a:cubicBezTo>
                  <a:pt x="1725864" y="2686044"/>
                  <a:pt x="1792141" y="2688284"/>
                  <a:pt x="1858675" y="2688284"/>
                </a:cubicBezTo>
                <a:cubicBezTo>
                  <a:pt x="2883909" y="2688284"/>
                  <a:pt x="3715517" y="2087070"/>
                  <a:pt x="3715517" y="1345033"/>
                </a:cubicBezTo>
                <a:cubicBezTo>
                  <a:pt x="3715517" y="602978"/>
                  <a:pt x="2883927" y="11"/>
                  <a:pt x="1858675" y="11"/>
                </a:cubicBezTo>
                <a:close/>
              </a:path>
            </a:pathLst>
          </a:custGeom>
          <a:solidFill>
            <a:srgbClr val="FFFFFF"/>
          </a:solidFill>
          <a:ln w="44267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F2C1941-97CC-7B7E-844F-AEF1DEA13EC3}"/>
              </a:ext>
            </a:extLst>
          </p:cNvPr>
          <p:cNvSpPr/>
          <p:nvPr/>
        </p:nvSpPr>
        <p:spPr>
          <a:xfrm>
            <a:off x="8254724" y="1130239"/>
            <a:ext cx="2412456" cy="2262278"/>
          </a:xfrm>
          <a:custGeom>
            <a:avLst/>
            <a:gdLst>
              <a:gd name="connsiteX0" fmla="*/ 1328655 w 4309779"/>
              <a:gd name="connsiteY0" fmla="*/ 260885 h 4041490"/>
              <a:gd name="connsiteX1" fmla="*/ 2173875 w 4309779"/>
              <a:gd name="connsiteY1" fmla="*/ 9606 h 4041490"/>
              <a:gd name="connsiteX2" fmla="*/ 3144758 w 4309779"/>
              <a:gd name="connsiteY2" fmla="*/ 375099 h 4041490"/>
              <a:gd name="connsiteX3" fmla="*/ 3898595 w 4309779"/>
              <a:gd name="connsiteY3" fmla="*/ 55287 h 4041490"/>
              <a:gd name="connsiteX4" fmla="*/ 4298359 w 4309779"/>
              <a:gd name="connsiteY4" fmla="*/ 523584 h 4041490"/>
              <a:gd name="connsiteX5" fmla="*/ 4035660 w 4309779"/>
              <a:gd name="connsiteY5" fmla="*/ 877666 h 4041490"/>
              <a:gd name="connsiteX6" fmla="*/ 4309780 w 4309779"/>
              <a:gd name="connsiteY6" fmla="*/ 1471607 h 4041490"/>
              <a:gd name="connsiteX7" fmla="*/ 4069921 w 4309779"/>
              <a:gd name="connsiteY7" fmla="*/ 2088380 h 4041490"/>
              <a:gd name="connsiteX8" fmla="*/ 4138454 w 4309779"/>
              <a:gd name="connsiteY8" fmla="*/ 2728003 h 4041490"/>
              <a:gd name="connsiteX9" fmla="*/ 3361766 w 4309779"/>
              <a:gd name="connsiteY9" fmla="*/ 2693741 h 4041490"/>
              <a:gd name="connsiteX10" fmla="*/ 3053375 w 4309779"/>
              <a:gd name="connsiteY10" fmla="*/ 2910759 h 4041490"/>
              <a:gd name="connsiteX11" fmla="*/ 2539397 w 4309779"/>
              <a:gd name="connsiteY11" fmla="*/ 2842226 h 4041490"/>
              <a:gd name="connsiteX12" fmla="*/ 2425182 w 4309779"/>
              <a:gd name="connsiteY12" fmla="*/ 2750853 h 4041490"/>
              <a:gd name="connsiteX13" fmla="*/ 3658765 w 4309779"/>
              <a:gd name="connsiteY13" fmla="*/ 4041491 h 4041490"/>
              <a:gd name="connsiteX14" fmla="*/ 1854159 w 4309779"/>
              <a:gd name="connsiteY14" fmla="*/ 2819338 h 4041490"/>
              <a:gd name="connsiteX15" fmla="*/ 1317339 w 4309779"/>
              <a:gd name="connsiteY15" fmla="*/ 2944982 h 4041490"/>
              <a:gd name="connsiteX16" fmla="*/ 928995 w 4309779"/>
              <a:gd name="connsiteY16" fmla="*/ 2830758 h 4041490"/>
              <a:gd name="connsiteX17" fmla="*/ 49514 w 4309779"/>
              <a:gd name="connsiteY17" fmla="*/ 2705124 h 4041490"/>
              <a:gd name="connsiteX18" fmla="*/ 175158 w 4309779"/>
              <a:gd name="connsiteY18" fmla="*/ 2088342 h 4041490"/>
              <a:gd name="connsiteX19" fmla="*/ 3832 w 4309779"/>
              <a:gd name="connsiteY19" fmla="*/ 1494410 h 4041490"/>
              <a:gd name="connsiteX20" fmla="*/ 198009 w 4309779"/>
              <a:gd name="connsiteY20" fmla="*/ 809096 h 4041490"/>
              <a:gd name="connsiteX21" fmla="*/ 369335 w 4309779"/>
              <a:gd name="connsiteY21" fmla="*/ 123791 h 4041490"/>
              <a:gd name="connsiteX22" fmla="*/ 1328788 w 4309779"/>
              <a:gd name="connsiteY22" fmla="*/ 260856 h 4041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309779" h="4041490">
                <a:moveTo>
                  <a:pt x="1328655" y="260885"/>
                </a:moveTo>
                <a:cubicBezTo>
                  <a:pt x="1362916" y="260885"/>
                  <a:pt x="1671307" y="32446"/>
                  <a:pt x="2173875" y="9606"/>
                </a:cubicBezTo>
                <a:cubicBezTo>
                  <a:pt x="2859179" y="-70347"/>
                  <a:pt x="3144758" y="375099"/>
                  <a:pt x="3144758" y="375099"/>
                </a:cubicBezTo>
                <a:cubicBezTo>
                  <a:pt x="3121917" y="432208"/>
                  <a:pt x="3613045" y="21026"/>
                  <a:pt x="3898595" y="55287"/>
                </a:cubicBezTo>
                <a:cubicBezTo>
                  <a:pt x="4206986" y="100975"/>
                  <a:pt x="4332630" y="238034"/>
                  <a:pt x="4298359" y="523584"/>
                </a:cubicBezTo>
                <a:cubicBezTo>
                  <a:pt x="4275518" y="706340"/>
                  <a:pt x="4081342" y="786293"/>
                  <a:pt x="4035660" y="877666"/>
                </a:cubicBezTo>
                <a:cubicBezTo>
                  <a:pt x="4058501" y="923348"/>
                  <a:pt x="4309780" y="1071843"/>
                  <a:pt x="4309780" y="1471607"/>
                </a:cubicBezTo>
                <a:cubicBezTo>
                  <a:pt x="4309780" y="1871372"/>
                  <a:pt x="4058501" y="2088380"/>
                  <a:pt x="4069921" y="2088380"/>
                </a:cubicBezTo>
                <a:cubicBezTo>
                  <a:pt x="4081342" y="2088380"/>
                  <a:pt x="4321200" y="2488144"/>
                  <a:pt x="4138454" y="2728003"/>
                </a:cubicBezTo>
                <a:cubicBezTo>
                  <a:pt x="3955707" y="2967861"/>
                  <a:pt x="3441719" y="2739432"/>
                  <a:pt x="3361766" y="2693741"/>
                </a:cubicBezTo>
                <a:cubicBezTo>
                  <a:pt x="3281813" y="2716582"/>
                  <a:pt x="3281813" y="2876488"/>
                  <a:pt x="3053375" y="2910759"/>
                </a:cubicBezTo>
                <a:cubicBezTo>
                  <a:pt x="2824937" y="2945030"/>
                  <a:pt x="2539397" y="2842226"/>
                  <a:pt x="2539397" y="2842226"/>
                </a:cubicBezTo>
                <a:lnTo>
                  <a:pt x="2425182" y="2750853"/>
                </a:lnTo>
                <a:lnTo>
                  <a:pt x="3658765" y="4041491"/>
                </a:lnTo>
                <a:lnTo>
                  <a:pt x="1854159" y="2819338"/>
                </a:lnTo>
                <a:cubicBezTo>
                  <a:pt x="1705683" y="2865029"/>
                  <a:pt x="1739944" y="2899291"/>
                  <a:pt x="1317339" y="2944982"/>
                </a:cubicBezTo>
                <a:cubicBezTo>
                  <a:pt x="963257" y="2944982"/>
                  <a:pt x="1043210" y="2876450"/>
                  <a:pt x="928995" y="2830758"/>
                </a:cubicBezTo>
                <a:cubicBezTo>
                  <a:pt x="791931" y="2922132"/>
                  <a:pt x="232261" y="3047785"/>
                  <a:pt x="49514" y="2705124"/>
                </a:cubicBezTo>
                <a:cubicBezTo>
                  <a:pt x="-98971" y="2271098"/>
                  <a:pt x="129468" y="2168295"/>
                  <a:pt x="175158" y="2088342"/>
                </a:cubicBezTo>
                <a:cubicBezTo>
                  <a:pt x="129472" y="1985548"/>
                  <a:pt x="-19009" y="1814222"/>
                  <a:pt x="3832" y="1494410"/>
                </a:cubicBezTo>
                <a:cubicBezTo>
                  <a:pt x="3832" y="1083216"/>
                  <a:pt x="106626" y="877628"/>
                  <a:pt x="198009" y="809096"/>
                </a:cubicBezTo>
                <a:cubicBezTo>
                  <a:pt x="152321" y="717723"/>
                  <a:pt x="-30429" y="352220"/>
                  <a:pt x="369335" y="123791"/>
                </a:cubicBezTo>
                <a:cubicBezTo>
                  <a:pt x="1031799" y="-47535"/>
                  <a:pt x="1317349" y="272276"/>
                  <a:pt x="1328788" y="260856"/>
                </a:cubicBezTo>
                <a:close/>
              </a:path>
            </a:pathLst>
          </a:cu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D9546A46-9D57-5C3C-52B7-9246FFFB3A65}"/>
              </a:ext>
            </a:extLst>
          </p:cNvPr>
          <p:cNvSpPr/>
          <p:nvPr/>
        </p:nvSpPr>
        <p:spPr>
          <a:xfrm>
            <a:off x="4906240" y="3973490"/>
            <a:ext cx="2090677" cy="1549618"/>
          </a:xfrm>
          <a:custGeom>
            <a:avLst/>
            <a:gdLst>
              <a:gd name="connsiteX0" fmla="*/ 3319445 w 3713187"/>
              <a:gd name="connsiteY0" fmla="*/ 3 h 2752229"/>
              <a:gd name="connsiteX1" fmla="*/ 393738 w 3713187"/>
              <a:gd name="connsiteY1" fmla="*/ 3 h 2752229"/>
              <a:gd name="connsiteX2" fmla="*/ 115622 w 3713187"/>
              <a:gd name="connsiteY2" fmla="*/ 115619 h 2752229"/>
              <a:gd name="connsiteX3" fmla="*/ 0 w 3713187"/>
              <a:gd name="connsiteY3" fmla="*/ 393721 h 2752229"/>
              <a:gd name="connsiteX4" fmla="*/ 192 w 3713187"/>
              <a:gd name="connsiteY4" fmla="*/ 393721 h 2752229"/>
              <a:gd name="connsiteX5" fmla="*/ 192 w 3713187"/>
              <a:gd name="connsiteY5" fmla="*/ 1958978 h 2752229"/>
              <a:gd name="connsiteX6" fmla="*/ 115622 w 3713187"/>
              <a:gd name="connsiteY6" fmla="*/ 2237080 h 2752229"/>
              <a:gd name="connsiteX7" fmla="*/ 393738 w 3713187"/>
              <a:gd name="connsiteY7" fmla="*/ 2352696 h 2752229"/>
              <a:gd name="connsiteX8" fmla="*/ 2882600 w 3713187"/>
              <a:gd name="connsiteY8" fmla="*/ 2352696 h 2752229"/>
              <a:gd name="connsiteX9" fmla="*/ 3288451 w 3713187"/>
              <a:gd name="connsiteY9" fmla="*/ 2686582 h 2752229"/>
              <a:gd name="connsiteX10" fmla="*/ 3368246 w 3713187"/>
              <a:gd name="connsiteY10" fmla="*/ 2752230 h 2752229"/>
              <a:gd name="connsiteX11" fmla="*/ 3368246 w 3713187"/>
              <a:gd name="connsiteY11" fmla="*/ 2349665 h 2752229"/>
              <a:gd name="connsiteX12" fmla="*/ 3597567 w 3713187"/>
              <a:gd name="connsiteY12" fmla="*/ 2237077 h 2752229"/>
              <a:gd name="connsiteX13" fmla="*/ 3712996 w 3713187"/>
              <a:gd name="connsiteY13" fmla="*/ 1958975 h 2752229"/>
              <a:gd name="connsiteX14" fmla="*/ 3712996 w 3713187"/>
              <a:gd name="connsiteY14" fmla="*/ 393718 h 2752229"/>
              <a:gd name="connsiteX15" fmla="*/ 3713188 w 3713187"/>
              <a:gd name="connsiteY15" fmla="*/ 393718 h 2752229"/>
              <a:gd name="connsiteX16" fmla="*/ 3597567 w 3713187"/>
              <a:gd name="connsiteY16" fmla="*/ 115616 h 2752229"/>
              <a:gd name="connsiteX17" fmla="*/ 3319450 w 3713187"/>
              <a:gd name="connsiteY17" fmla="*/ 0 h 2752229"/>
              <a:gd name="connsiteX18" fmla="*/ 393738 w 3713187"/>
              <a:gd name="connsiteY18" fmla="*/ 97975 h 2752229"/>
              <a:gd name="connsiteX19" fmla="*/ 3319445 w 3713187"/>
              <a:gd name="connsiteY19" fmla="*/ 97975 h 2752229"/>
              <a:gd name="connsiteX20" fmla="*/ 3528290 w 3713187"/>
              <a:gd name="connsiteY20" fmla="*/ 184885 h 2752229"/>
              <a:gd name="connsiteX21" fmla="*/ 3615206 w 3713187"/>
              <a:gd name="connsiteY21" fmla="*/ 393721 h 2752229"/>
              <a:gd name="connsiteX22" fmla="*/ 3615398 w 3713187"/>
              <a:gd name="connsiteY22" fmla="*/ 393721 h 2752229"/>
              <a:gd name="connsiteX23" fmla="*/ 3615398 w 3713187"/>
              <a:gd name="connsiteY23" fmla="*/ 1958978 h 2752229"/>
              <a:gd name="connsiteX24" fmla="*/ 3528290 w 3713187"/>
              <a:gd name="connsiteY24" fmla="*/ 2167814 h 2752229"/>
              <a:gd name="connsiteX25" fmla="*/ 3319445 w 3713187"/>
              <a:gd name="connsiteY25" fmla="*/ 2254724 h 2752229"/>
              <a:gd name="connsiteX26" fmla="*/ 3270649 w 3713187"/>
              <a:gd name="connsiteY26" fmla="*/ 2254724 h 2752229"/>
              <a:gd name="connsiteX27" fmla="*/ 3270649 w 3713187"/>
              <a:gd name="connsiteY27" fmla="*/ 2545546 h 2752229"/>
              <a:gd name="connsiteX28" fmla="*/ 2930867 w 3713187"/>
              <a:gd name="connsiteY28" fmla="*/ 2266014 h 2752229"/>
              <a:gd name="connsiteX29" fmla="*/ 2917144 w 3713187"/>
              <a:gd name="connsiteY29" fmla="*/ 2254724 h 2752229"/>
              <a:gd name="connsiteX30" fmla="*/ 393728 w 3713187"/>
              <a:gd name="connsiteY30" fmla="*/ 2254724 h 2752229"/>
              <a:gd name="connsiteX31" fmla="*/ 184881 w 3713187"/>
              <a:gd name="connsiteY31" fmla="*/ 2167814 h 2752229"/>
              <a:gd name="connsiteX32" fmla="*/ 97774 w 3713187"/>
              <a:gd name="connsiteY32" fmla="*/ 1958978 h 2752229"/>
              <a:gd name="connsiteX33" fmla="*/ 97774 w 3713187"/>
              <a:gd name="connsiteY33" fmla="*/ 393721 h 2752229"/>
              <a:gd name="connsiteX34" fmla="*/ 97966 w 3713187"/>
              <a:gd name="connsiteY34" fmla="*/ 393721 h 2752229"/>
              <a:gd name="connsiteX35" fmla="*/ 184881 w 3713187"/>
              <a:gd name="connsiteY35" fmla="*/ 184885 h 2752229"/>
              <a:gd name="connsiteX36" fmla="*/ 393728 w 3713187"/>
              <a:gd name="connsiteY36" fmla="*/ 97975 h 275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713187" h="2752229">
                <a:moveTo>
                  <a:pt x="3319445" y="3"/>
                </a:moveTo>
                <a:lnTo>
                  <a:pt x="393738" y="3"/>
                </a:lnTo>
                <a:cubicBezTo>
                  <a:pt x="285408" y="3"/>
                  <a:pt x="186961" y="44283"/>
                  <a:pt x="115622" y="115619"/>
                </a:cubicBezTo>
                <a:cubicBezTo>
                  <a:pt x="44282" y="186956"/>
                  <a:pt x="0" y="285397"/>
                  <a:pt x="0" y="393721"/>
                </a:cubicBezTo>
                <a:lnTo>
                  <a:pt x="192" y="393721"/>
                </a:lnTo>
                <a:lnTo>
                  <a:pt x="192" y="1958978"/>
                </a:lnTo>
                <a:cubicBezTo>
                  <a:pt x="192" y="2067426"/>
                  <a:pt x="44403" y="2165864"/>
                  <a:pt x="115622" y="2237080"/>
                </a:cubicBezTo>
                <a:cubicBezTo>
                  <a:pt x="186961" y="2308413"/>
                  <a:pt x="285408" y="2352696"/>
                  <a:pt x="393738" y="2352696"/>
                </a:cubicBezTo>
                <a:lnTo>
                  <a:pt x="2882600" y="2352696"/>
                </a:lnTo>
                <a:lnTo>
                  <a:pt x="3288451" y="2686582"/>
                </a:lnTo>
                <a:lnTo>
                  <a:pt x="3368246" y="2752230"/>
                </a:lnTo>
                <a:lnTo>
                  <a:pt x="3368246" y="2349665"/>
                </a:lnTo>
                <a:cubicBezTo>
                  <a:pt x="3457166" y="2338559"/>
                  <a:pt x="3537105" y="2297531"/>
                  <a:pt x="3597567" y="2237077"/>
                </a:cubicBezTo>
                <a:cubicBezTo>
                  <a:pt x="3668785" y="2165861"/>
                  <a:pt x="3712996" y="2067423"/>
                  <a:pt x="3712996" y="1958975"/>
                </a:cubicBezTo>
                <a:lnTo>
                  <a:pt x="3712996" y="393718"/>
                </a:lnTo>
                <a:lnTo>
                  <a:pt x="3713188" y="393718"/>
                </a:lnTo>
                <a:cubicBezTo>
                  <a:pt x="3713188" y="285394"/>
                  <a:pt x="3668906" y="186952"/>
                  <a:pt x="3597567" y="115616"/>
                </a:cubicBezTo>
                <a:cubicBezTo>
                  <a:pt x="3526226" y="44280"/>
                  <a:pt x="3427780" y="0"/>
                  <a:pt x="3319450" y="0"/>
                </a:cubicBezTo>
                <a:close/>
                <a:moveTo>
                  <a:pt x="393738" y="97975"/>
                </a:moveTo>
                <a:lnTo>
                  <a:pt x="3319445" y="97975"/>
                </a:lnTo>
                <a:cubicBezTo>
                  <a:pt x="3400732" y="97975"/>
                  <a:pt x="3474665" y="131262"/>
                  <a:pt x="3528290" y="184885"/>
                </a:cubicBezTo>
                <a:cubicBezTo>
                  <a:pt x="3581916" y="238508"/>
                  <a:pt x="3615206" y="312437"/>
                  <a:pt x="3615206" y="393721"/>
                </a:cubicBezTo>
                <a:lnTo>
                  <a:pt x="3615398" y="393721"/>
                </a:lnTo>
                <a:lnTo>
                  <a:pt x="3615398" y="1958978"/>
                </a:lnTo>
                <a:cubicBezTo>
                  <a:pt x="3615398" y="2040128"/>
                  <a:pt x="3582038" y="2114070"/>
                  <a:pt x="3528290" y="2167814"/>
                </a:cubicBezTo>
                <a:cubicBezTo>
                  <a:pt x="3474665" y="2221437"/>
                  <a:pt x="3400729" y="2254724"/>
                  <a:pt x="3319445" y="2254724"/>
                </a:cubicBezTo>
                <a:lnTo>
                  <a:pt x="3270649" y="2254724"/>
                </a:lnTo>
                <a:lnTo>
                  <a:pt x="3270649" y="2545546"/>
                </a:lnTo>
                <a:lnTo>
                  <a:pt x="2930867" y="2266014"/>
                </a:lnTo>
                <a:lnTo>
                  <a:pt x="2917144" y="2254724"/>
                </a:lnTo>
                <a:lnTo>
                  <a:pt x="393728" y="2254724"/>
                </a:lnTo>
                <a:cubicBezTo>
                  <a:pt x="312443" y="2254724"/>
                  <a:pt x="238507" y="2221437"/>
                  <a:pt x="184881" y="2167814"/>
                </a:cubicBezTo>
                <a:cubicBezTo>
                  <a:pt x="131135" y="2114070"/>
                  <a:pt x="97774" y="2040128"/>
                  <a:pt x="97774" y="1958978"/>
                </a:cubicBezTo>
                <a:lnTo>
                  <a:pt x="97774" y="393721"/>
                </a:lnTo>
                <a:lnTo>
                  <a:pt x="97966" y="393721"/>
                </a:lnTo>
                <a:cubicBezTo>
                  <a:pt x="97966" y="312437"/>
                  <a:pt x="131256" y="238508"/>
                  <a:pt x="184881" y="184885"/>
                </a:cubicBezTo>
                <a:cubicBezTo>
                  <a:pt x="238507" y="131262"/>
                  <a:pt x="312440" y="97975"/>
                  <a:pt x="393728" y="9797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26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B6A868B6-3F6D-F0EC-C810-E774AE6A6DE6}"/>
              </a:ext>
            </a:extLst>
          </p:cNvPr>
          <p:cNvSpPr/>
          <p:nvPr/>
        </p:nvSpPr>
        <p:spPr>
          <a:xfrm>
            <a:off x="1092199" y="4004754"/>
            <a:ext cx="2394989" cy="1339406"/>
          </a:xfrm>
          <a:custGeom>
            <a:avLst/>
            <a:gdLst>
              <a:gd name="connsiteX0" fmla="*/ 3263391 w 3657122"/>
              <a:gd name="connsiteY0" fmla="*/ 13 h 2045258"/>
              <a:gd name="connsiteX1" fmla="*/ 1045825 w 3657122"/>
              <a:gd name="connsiteY1" fmla="*/ 13 h 2045258"/>
              <a:gd name="connsiteX2" fmla="*/ 767710 w 3657122"/>
              <a:gd name="connsiteY2" fmla="*/ 115629 h 2045258"/>
              <a:gd name="connsiteX3" fmla="*/ 652088 w 3657122"/>
              <a:gd name="connsiteY3" fmla="*/ 393731 h 2045258"/>
              <a:gd name="connsiteX4" fmla="*/ 652088 w 3657122"/>
              <a:gd name="connsiteY4" fmla="*/ 1259112 h 2045258"/>
              <a:gd name="connsiteX5" fmla="*/ 25104 w 3657122"/>
              <a:gd name="connsiteY5" fmla="*/ 1608871 h 2045258"/>
              <a:gd name="connsiteX6" fmla="*/ 6162 w 3657122"/>
              <a:gd name="connsiteY6" fmla="*/ 1675269 h 2045258"/>
              <a:gd name="connsiteX7" fmla="*/ 48834 w 3657122"/>
              <a:gd name="connsiteY7" fmla="*/ 1700363 h 2045258"/>
              <a:gd name="connsiteX8" fmla="*/ 48834 w 3657122"/>
              <a:gd name="connsiteY8" fmla="*/ 1700526 h 2045258"/>
              <a:gd name="connsiteX9" fmla="*/ 655144 w 3657122"/>
              <a:gd name="connsiteY9" fmla="*/ 1700526 h 2045258"/>
              <a:gd name="connsiteX10" fmla="*/ 767703 w 3657122"/>
              <a:gd name="connsiteY10" fmla="*/ 1929642 h 2045258"/>
              <a:gd name="connsiteX11" fmla="*/ 1045819 w 3657122"/>
              <a:gd name="connsiteY11" fmla="*/ 2045258 h 2045258"/>
              <a:gd name="connsiteX12" fmla="*/ 3263385 w 3657122"/>
              <a:gd name="connsiteY12" fmla="*/ 2045258 h 2045258"/>
              <a:gd name="connsiteX13" fmla="*/ 3541500 w 3657122"/>
              <a:gd name="connsiteY13" fmla="*/ 1929642 h 2045258"/>
              <a:gd name="connsiteX14" fmla="*/ 3657122 w 3657122"/>
              <a:gd name="connsiteY14" fmla="*/ 1651540 h 2045258"/>
              <a:gd name="connsiteX15" fmla="*/ 3657122 w 3657122"/>
              <a:gd name="connsiteY15" fmla="*/ 393718 h 2045258"/>
              <a:gd name="connsiteX16" fmla="*/ 3541500 w 3657122"/>
              <a:gd name="connsiteY16" fmla="*/ 115616 h 2045258"/>
              <a:gd name="connsiteX17" fmla="*/ 3263385 w 3657122"/>
              <a:gd name="connsiteY17" fmla="*/ 0 h 2045258"/>
              <a:gd name="connsiteX18" fmla="*/ 1045825 w 3657122"/>
              <a:gd name="connsiteY18" fmla="*/ 97985 h 2045258"/>
              <a:gd name="connsiteX19" fmla="*/ 3263391 w 3657122"/>
              <a:gd name="connsiteY19" fmla="*/ 97985 h 2045258"/>
              <a:gd name="connsiteX20" fmla="*/ 3472238 w 3657122"/>
              <a:gd name="connsiteY20" fmla="*/ 184895 h 2045258"/>
              <a:gd name="connsiteX21" fmla="*/ 3559152 w 3657122"/>
              <a:gd name="connsiteY21" fmla="*/ 393731 h 2045258"/>
              <a:gd name="connsiteX22" fmla="*/ 3559152 w 3657122"/>
              <a:gd name="connsiteY22" fmla="*/ 1651553 h 2045258"/>
              <a:gd name="connsiteX23" fmla="*/ 3472238 w 3657122"/>
              <a:gd name="connsiteY23" fmla="*/ 1860389 h 2045258"/>
              <a:gd name="connsiteX24" fmla="*/ 3263391 w 3657122"/>
              <a:gd name="connsiteY24" fmla="*/ 1947300 h 2045258"/>
              <a:gd name="connsiteX25" fmla="*/ 1045825 w 3657122"/>
              <a:gd name="connsiteY25" fmla="*/ 1947300 h 2045258"/>
              <a:gd name="connsiteX26" fmla="*/ 836979 w 3657122"/>
              <a:gd name="connsiteY26" fmla="*/ 1860389 h 2045258"/>
              <a:gd name="connsiteX27" fmla="*/ 750064 w 3657122"/>
              <a:gd name="connsiteY27" fmla="*/ 1651553 h 2045258"/>
              <a:gd name="connsiteX28" fmla="*/ 701076 w 3657122"/>
              <a:gd name="connsiteY28" fmla="*/ 1602568 h 2045258"/>
              <a:gd name="connsiteX29" fmla="*/ 236864 w 3657122"/>
              <a:gd name="connsiteY29" fmla="*/ 1602568 h 2045258"/>
              <a:gd name="connsiteX30" fmla="*/ 721324 w 3657122"/>
              <a:gd name="connsiteY30" fmla="*/ 1332300 h 2045258"/>
              <a:gd name="connsiteX31" fmla="*/ 750051 w 3657122"/>
              <a:gd name="connsiteY31" fmla="*/ 1287697 h 2045258"/>
              <a:gd name="connsiteX32" fmla="*/ 750051 w 3657122"/>
              <a:gd name="connsiteY32" fmla="*/ 393741 h 2045258"/>
              <a:gd name="connsiteX33" fmla="*/ 836966 w 3657122"/>
              <a:gd name="connsiteY33" fmla="*/ 184905 h 2045258"/>
              <a:gd name="connsiteX34" fmla="*/ 1045812 w 3657122"/>
              <a:gd name="connsiteY34" fmla="*/ 97994 h 204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657122" h="2045258">
                <a:moveTo>
                  <a:pt x="3263391" y="13"/>
                </a:moveTo>
                <a:lnTo>
                  <a:pt x="1045825" y="13"/>
                </a:lnTo>
                <a:cubicBezTo>
                  <a:pt x="937496" y="13"/>
                  <a:pt x="839049" y="44293"/>
                  <a:pt x="767710" y="115629"/>
                </a:cubicBezTo>
                <a:cubicBezTo>
                  <a:pt x="696370" y="186965"/>
                  <a:pt x="652088" y="285407"/>
                  <a:pt x="652088" y="393731"/>
                </a:cubicBezTo>
                <a:lnTo>
                  <a:pt x="652088" y="1259112"/>
                </a:lnTo>
                <a:lnTo>
                  <a:pt x="25104" y="1608871"/>
                </a:lnTo>
                <a:cubicBezTo>
                  <a:pt x="1537" y="1621973"/>
                  <a:pt x="-6941" y="1651704"/>
                  <a:pt x="6162" y="1675269"/>
                </a:cubicBezTo>
                <a:cubicBezTo>
                  <a:pt x="15078" y="1691304"/>
                  <a:pt x="31701" y="1700343"/>
                  <a:pt x="48834" y="1700363"/>
                </a:cubicBezTo>
                <a:lnTo>
                  <a:pt x="48834" y="1700526"/>
                </a:lnTo>
                <a:lnTo>
                  <a:pt x="655144" y="1700526"/>
                </a:lnTo>
                <a:cubicBezTo>
                  <a:pt x="666288" y="1789363"/>
                  <a:pt x="707284" y="1869226"/>
                  <a:pt x="767703" y="1929642"/>
                </a:cubicBezTo>
                <a:cubicBezTo>
                  <a:pt x="839043" y="2000978"/>
                  <a:pt x="937490" y="2045258"/>
                  <a:pt x="1045819" y="2045258"/>
                </a:cubicBezTo>
                <a:lnTo>
                  <a:pt x="3263385" y="2045258"/>
                </a:lnTo>
                <a:cubicBezTo>
                  <a:pt x="3371714" y="2045258"/>
                  <a:pt x="3470160" y="2000978"/>
                  <a:pt x="3541500" y="1929642"/>
                </a:cubicBezTo>
                <a:cubicBezTo>
                  <a:pt x="3612840" y="1858306"/>
                  <a:pt x="3657122" y="1759864"/>
                  <a:pt x="3657122" y="1651540"/>
                </a:cubicBezTo>
                <a:lnTo>
                  <a:pt x="3657122" y="393718"/>
                </a:lnTo>
                <a:cubicBezTo>
                  <a:pt x="3657122" y="285394"/>
                  <a:pt x="3612840" y="186952"/>
                  <a:pt x="3541500" y="115616"/>
                </a:cubicBezTo>
                <a:cubicBezTo>
                  <a:pt x="3470160" y="44280"/>
                  <a:pt x="3371714" y="0"/>
                  <a:pt x="3263385" y="0"/>
                </a:cubicBezTo>
                <a:close/>
                <a:moveTo>
                  <a:pt x="1045825" y="97985"/>
                </a:moveTo>
                <a:lnTo>
                  <a:pt x="3263391" y="97985"/>
                </a:lnTo>
                <a:cubicBezTo>
                  <a:pt x="3344679" y="97985"/>
                  <a:pt x="3418612" y="131272"/>
                  <a:pt x="3472238" y="184895"/>
                </a:cubicBezTo>
                <a:cubicBezTo>
                  <a:pt x="3525863" y="238518"/>
                  <a:pt x="3559152" y="312447"/>
                  <a:pt x="3559152" y="393731"/>
                </a:cubicBezTo>
                <a:lnTo>
                  <a:pt x="3559152" y="1651553"/>
                </a:lnTo>
                <a:cubicBezTo>
                  <a:pt x="3559152" y="1732837"/>
                  <a:pt x="3525863" y="1806766"/>
                  <a:pt x="3472238" y="1860389"/>
                </a:cubicBezTo>
                <a:cubicBezTo>
                  <a:pt x="3418612" y="1914012"/>
                  <a:pt x="3344679" y="1947300"/>
                  <a:pt x="3263391" y="1947300"/>
                </a:cubicBezTo>
                <a:lnTo>
                  <a:pt x="1045825" y="1947300"/>
                </a:lnTo>
                <a:cubicBezTo>
                  <a:pt x="964538" y="1947300"/>
                  <a:pt x="890605" y="1914012"/>
                  <a:pt x="836979" y="1860389"/>
                </a:cubicBezTo>
                <a:cubicBezTo>
                  <a:pt x="783353" y="1806766"/>
                  <a:pt x="750064" y="1732837"/>
                  <a:pt x="750064" y="1651553"/>
                </a:cubicBezTo>
                <a:cubicBezTo>
                  <a:pt x="750064" y="1624500"/>
                  <a:pt x="728130" y="1602568"/>
                  <a:pt x="701076" y="1602568"/>
                </a:cubicBezTo>
                <a:lnTo>
                  <a:pt x="236864" y="1602568"/>
                </a:lnTo>
                <a:lnTo>
                  <a:pt x="721324" y="1332300"/>
                </a:lnTo>
                <a:cubicBezTo>
                  <a:pt x="738274" y="1324593"/>
                  <a:pt x="750051" y="1307527"/>
                  <a:pt x="750051" y="1287697"/>
                </a:cubicBezTo>
                <a:lnTo>
                  <a:pt x="750051" y="393741"/>
                </a:lnTo>
                <a:cubicBezTo>
                  <a:pt x="750051" y="312457"/>
                  <a:pt x="783340" y="238528"/>
                  <a:pt x="836966" y="184905"/>
                </a:cubicBezTo>
                <a:cubicBezTo>
                  <a:pt x="890592" y="131282"/>
                  <a:pt x="964525" y="97994"/>
                  <a:pt x="1045812" y="9799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26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F47BC5B9-56AF-55FE-3174-34FE2D62E382}"/>
              </a:ext>
            </a:extLst>
          </p:cNvPr>
          <p:cNvGrpSpPr/>
          <p:nvPr/>
        </p:nvGrpSpPr>
        <p:grpSpPr>
          <a:xfrm>
            <a:off x="8468780" y="3782990"/>
            <a:ext cx="2631020" cy="2027950"/>
            <a:chOff x="6260926" y="3250724"/>
            <a:chExt cx="4118850" cy="3174747"/>
          </a:xfrm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56A5DC4-B4CD-C63F-44B3-D5C8F6C05A9D}"/>
                </a:ext>
              </a:extLst>
            </p:cNvPr>
            <p:cNvSpPr/>
            <p:nvPr/>
          </p:nvSpPr>
          <p:spPr>
            <a:xfrm>
              <a:off x="6260926" y="3430296"/>
              <a:ext cx="3930085" cy="2995175"/>
            </a:xfrm>
            <a:custGeom>
              <a:avLst/>
              <a:gdLst>
                <a:gd name="connsiteX0" fmla="*/ 1667885 w 3930085"/>
                <a:gd name="connsiteY0" fmla="*/ 10 h 2995175"/>
                <a:gd name="connsiteX1" fmla="*/ 3335705 w 3930085"/>
                <a:gd name="connsiteY1" fmla="*/ 1113357 h 2995175"/>
                <a:gd name="connsiteX2" fmla="*/ 3115800 w 3930085"/>
                <a:gd name="connsiteY2" fmla="*/ 1666177 h 2995175"/>
                <a:gd name="connsiteX3" fmla="*/ 3335705 w 3930085"/>
                <a:gd name="connsiteY3" fmla="*/ 1925083 h 2995175"/>
                <a:gd name="connsiteX4" fmla="*/ 2883805 w 3930085"/>
                <a:gd name="connsiteY4" fmla="*/ 2226760 h 2995175"/>
                <a:gd name="connsiteX5" fmla="*/ 2495949 w 3930085"/>
                <a:gd name="connsiteY5" fmla="*/ 2079959 h 2995175"/>
                <a:gd name="connsiteX6" fmla="*/ 1667853 w 3930085"/>
                <a:gd name="connsiteY6" fmla="*/ 2226760 h 2995175"/>
                <a:gd name="connsiteX7" fmla="*/ 0 w 3930085"/>
                <a:gd name="connsiteY7" fmla="*/ 1113347 h 2995175"/>
                <a:gd name="connsiteX8" fmla="*/ 1667853 w 3930085"/>
                <a:gd name="connsiteY8" fmla="*/ 0 h 2995175"/>
                <a:gd name="connsiteX9" fmla="*/ 3331296 w 3930085"/>
                <a:gd name="connsiteY9" fmla="*/ 2288688 h 2995175"/>
                <a:gd name="connsiteX10" fmla="*/ 3608485 w 3930085"/>
                <a:gd name="connsiteY10" fmla="*/ 2473729 h 2995175"/>
                <a:gd name="connsiteX11" fmla="*/ 3331296 w 3930085"/>
                <a:gd name="connsiteY11" fmla="*/ 2658785 h 2995175"/>
                <a:gd name="connsiteX12" fmla="*/ 3054088 w 3930085"/>
                <a:gd name="connsiteY12" fmla="*/ 2473729 h 2995175"/>
                <a:gd name="connsiteX13" fmla="*/ 3331296 w 3930085"/>
                <a:gd name="connsiteY13" fmla="*/ 2288688 h 2995175"/>
                <a:gd name="connsiteX14" fmla="*/ 3707983 w 3930085"/>
                <a:gd name="connsiteY14" fmla="*/ 2698633 h 2995175"/>
                <a:gd name="connsiteX15" fmla="*/ 3930085 w 3930085"/>
                <a:gd name="connsiteY15" fmla="*/ 2846893 h 2995175"/>
                <a:gd name="connsiteX16" fmla="*/ 3707983 w 3930085"/>
                <a:gd name="connsiteY16" fmla="*/ 2995176 h 2995175"/>
                <a:gd name="connsiteX17" fmla="*/ 3485871 w 3930085"/>
                <a:gd name="connsiteY17" fmla="*/ 2846893 h 2995175"/>
                <a:gd name="connsiteX18" fmla="*/ 3707983 w 3930085"/>
                <a:gd name="connsiteY18" fmla="*/ 2698633 h 2995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30085" h="2995175">
                  <a:moveTo>
                    <a:pt x="1667885" y="10"/>
                  </a:moveTo>
                  <a:cubicBezTo>
                    <a:pt x="2588864" y="10"/>
                    <a:pt x="3335705" y="498554"/>
                    <a:pt x="3335705" y="1113357"/>
                  </a:cubicBezTo>
                  <a:cubicBezTo>
                    <a:pt x="3335705" y="1314548"/>
                    <a:pt x="3255691" y="1503284"/>
                    <a:pt x="3115800" y="1666177"/>
                  </a:cubicBezTo>
                  <a:cubicBezTo>
                    <a:pt x="3247513" y="1718892"/>
                    <a:pt x="3335705" y="1815123"/>
                    <a:pt x="3335705" y="1925083"/>
                  </a:cubicBezTo>
                  <a:cubicBezTo>
                    <a:pt x="3335705" y="2091661"/>
                    <a:pt x="3133348" y="2226760"/>
                    <a:pt x="2883805" y="2226760"/>
                  </a:cubicBezTo>
                  <a:cubicBezTo>
                    <a:pt x="2719087" y="2226760"/>
                    <a:pt x="2574938" y="2167883"/>
                    <a:pt x="2495949" y="2079959"/>
                  </a:cubicBezTo>
                  <a:cubicBezTo>
                    <a:pt x="2251945" y="2173349"/>
                    <a:pt x="1969228" y="2226760"/>
                    <a:pt x="1667853" y="2226760"/>
                  </a:cubicBezTo>
                  <a:cubicBezTo>
                    <a:pt x="746841" y="2226760"/>
                    <a:pt x="0" y="1728151"/>
                    <a:pt x="0" y="1113347"/>
                  </a:cubicBezTo>
                  <a:cubicBezTo>
                    <a:pt x="0" y="498544"/>
                    <a:pt x="746841" y="0"/>
                    <a:pt x="1667853" y="0"/>
                  </a:cubicBezTo>
                  <a:close/>
                  <a:moveTo>
                    <a:pt x="3331296" y="2288688"/>
                  </a:moveTo>
                  <a:cubicBezTo>
                    <a:pt x="3484358" y="2288688"/>
                    <a:pt x="3608485" y="2371539"/>
                    <a:pt x="3608485" y="2473729"/>
                  </a:cubicBezTo>
                  <a:cubicBezTo>
                    <a:pt x="3608485" y="2575904"/>
                    <a:pt x="3484358" y="2658785"/>
                    <a:pt x="3331296" y="2658785"/>
                  </a:cubicBezTo>
                  <a:cubicBezTo>
                    <a:pt x="3178215" y="2658785"/>
                    <a:pt x="3054088" y="2575904"/>
                    <a:pt x="3054088" y="2473729"/>
                  </a:cubicBezTo>
                  <a:cubicBezTo>
                    <a:pt x="3054088" y="2371539"/>
                    <a:pt x="3178215" y="2288688"/>
                    <a:pt x="3331296" y="2288688"/>
                  </a:cubicBezTo>
                  <a:close/>
                  <a:moveTo>
                    <a:pt x="3707983" y="2698633"/>
                  </a:moveTo>
                  <a:cubicBezTo>
                    <a:pt x="3830633" y="2698633"/>
                    <a:pt x="3930085" y="2765018"/>
                    <a:pt x="3930085" y="2846893"/>
                  </a:cubicBezTo>
                  <a:cubicBezTo>
                    <a:pt x="3930085" y="2928764"/>
                    <a:pt x="3830633" y="2995176"/>
                    <a:pt x="3707983" y="2995176"/>
                  </a:cubicBezTo>
                  <a:cubicBezTo>
                    <a:pt x="3585323" y="2995176"/>
                    <a:pt x="3485871" y="2928764"/>
                    <a:pt x="3485871" y="2846893"/>
                  </a:cubicBezTo>
                  <a:cubicBezTo>
                    <a:pt x="3485871" y="2765018"/>
                    <a:pt x="3585323" y="2698633"/>
                    <a:pt x="3707983" y="26986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2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F74BA30-2AFD-DC76-6EBE-DBDB786D5C81}"/>
                </a:ext>
              </a:extLst>
            </p:cNvPr>
            <p:cNvSpPr/>
            <p:nvPr/>
          </p:nvSpPr>
          <p:spPr>
            <a:xfrm>
              <a:off x="6400706" y="3299668"/>
              <a:ext cx="3930085" cy="2995175"/>
            </a:xfrm>
            <a:custGeom>
              <a:avLst/>
              <a:gdLst>
                <a:gd name="connsiteX0" fmla="*/ 1667885 w 3930085"/>
                <a:gd name="connsiteY0" fmla="*/ 10 h 2995175"/>
                <a:gd name="connsiteX1" fmla="*/ 3335705 w 3930085"/>
                <a:gd name="connsiteY1" fmla="*/ 1113357 h 2995175"/>
                <a:gd name="connsiteX2" fmla="*/ 3115800 w 3930085"/>
                <a:gd name="connsiteY2" fmla="*/ 1666177 h 2995175"/>
                <a:gd name="connsiteX3" fmla="*/ 3335705 w 3930085"/>
                <a:gd name="connsiteY3" fmla="*/ 1925083 h 2995175"/>
                <a:gd name="connsiteX4" fmla="*/ 2883805 w 3930085"/>
                <a:gd name="connsiteY4" fmla="*/ 2226760 h 2995175"/>
                <a:gd name="connsiteX5" fmla="*/ 2495949 w 3930085"/>
                <a:gd name="connsiteY5" fmla="*/ 2079959 h 2995175"/>
                <a:gd name="connsiteX6" fmla="*/ 1667853 w 3930085"/>
                <a:gd name="connsiteY6" fmla="*/ 2226760 h 2995175"/>
                <a:gd name="connsiteX7" fmla="*/ 0 w 3930085"/>
                <a:gd name="connsiteY7" fmla="*/ 1113347 h 2995175"/>
                <a:gd name="connsiteX8" fmla="*/ 1667853 w 3930085"/>
                <a:gd name="connsiteY8" fmla="*/ 0 h 2995175"/>
                <a:gd name="connsiteX9" fmla="*/ 3331296 w 3930085"/>
                <a:gd name="connsiteY9" fmla="*/ 2288688 h 2995175"/>
                <a:gd name="connsiteX10" fmla="*/ 3608485 w 3930085"/>
                <a:gd name="connsiteY10" fmla="*/ 2473729 h 2995175"/>
                <a:gd name="connsiteX11" fmla="*/ 3331296 w 3930085"/>
                <a:gd name="connsiteY11" fmla="*/ 2658785 h 2995175"/>
                <a:gd name="connsiteX12" fmla="*/ 3054088 w 3930085"/>
                <a:gd name="connsiteY12" fmla="*/ 2473729 h 2995175"/>
                <a:gd name="connsiteX13" fmla="*/ 3331296 w 3930085"/>
                <a:gd name="connsiteY13" fmla="*/ 2288688 h 2995175"/>
                <a:gd name="connsiteX14" fmla="*/ 3707983 w 3930085"/>
                <a:gd name="connsiteY14" fmla="*/ 2698633 h 2995175"/>
                <a:gd name="connsiteX15" fmla="*/ 3930085 w 3930085"/>
                <a:gd name="connsiteY15" fmla="*/ 2846893 h 2995175"/>
                <a:gd name="connsiteX16" fmla="*/ 3707983 w 3930085"/>
                <a:gd name="connsiteY16" fmla="*/ 2995176 h 2995175"/>
                <a:gd name="connsiteX17" fmla="*/ 3485871 w 3930085"/>
                <a:gd name="connsiteY17" fmla="*/ 2846893 h 2995175"/>
                <a:gd name="connsiteX18" fmla="*/ 3707983 w 3930085"/>
                <a:gd name="connsiteY18" fmla="*/ 2698633 h 2995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30085" h="2995175">
                  <a:moveTo>
                    <a:pt x="1667885" y="10"/>
                  </a:moveTo>
                  <a:cubicBezTo>
                    <a:pt x="2588864" y="10"/>
                    <a:pt x="3335705" y="498554"/>
                    <a:pt x="3335705" y="1113357"/>
                  </a:cubicBezTo>
                  <a:cubicBezTo>
                    <a:pt x="3335705" y="1314548"/>
                    <a:pt x="3255691" y="1503284"/>
                    <a:pt x="3115800" y="1666177"/>
                  </a:cubicBezTo>
                  <a:cubicBezTo>
                    <a:pt x="3247514" y="1718892"/>
                    <a:pt x="3335705" y="1815123"/>
                    <a:pt x="3335705" y="1925083"/>
                  </a:cubicBezTo>
                  <a:cubicBezTo>
                    <a:pt x="3335705" y="2091661"/>
                    <a:pt x="3133348" y="2226760"/>
                    <a:pt x="2883805" y="2226760"/>
                  </a:cubicBezTo>
                  <a:cubicBezTo>
                    <a:pt x="2719087" y="2226760"/>
                    <a:pt x="2574938" y="2167883"/>
                    <a:pt x="2495949" y="2079959"/>
                  </a:cubicBezTo>
                  <a:cubicBezTo>
                    <a:pt x="2251946" y="2173349"/>
                    <a:pt x="1969228" y="2226760"/>
                    <a:pt x="1667853" y="2226760"/>
                  </a:cubicBezTo>
                  <a:cubicBezTo>
                    <a:pt x="746841" y="2226760"/>
                    <a:pt x="0" y="1728151"/>
                    <a:pt x="0" y="1113347"/>
                  </a:cubicBezTo>
                  <a:cubicBezTo>
                    <a:pt x="0" y="498544"/>
                    <a:pt x="746841" y="0"/>
                    <a:pt x="1667853" y="0"/>
                  </a:cubicBezTo>
                  <a:close/>
                  <a:moveTo>
                    <a:pt x="3331296" y="2288688"/>
                  </a:moveTo>
                  <a:cubicBezTo>
                    <a:pt x="3484359" y="2288688"/>
                    <a:pt x="3608485" y="2371539"/>
                    <a:pt x="3608485" y="2473729"/>
                  </a:cubicBezTo>
                  <a:cubicBezTo>
                    <a:pt x="3608485" y="2575904"/>
                    <a:pt x="3484359" y="2658785"/>
                    <a:pt x="3331296" y="2658785"/>
                  </a:cubicBezTo>
                  <a:cubicBezTo>
                    <a:pt x="3178215" y="2658785"/>
                    <a:pt x="3054088" y="2575904"/>
                    <a:pt x="3054088" y="2473729"/>
                  </a:cubicBezTo>
                  <a:cubicBezTo>
                    <a:pt x="3054088" y="2371539"/>
                    <a:pt x="3178215" y="2288688"/>
                    <a:pt x="3331296" y="2288688"/>
                  </a:cubicBezTo>
                  <a:close/>
                  <a:moveTo>
                    <a:pt x="3707983" y="2698633"/>
                  </a:moveTo>
                  <a:cubicBezTo>
                    <a:pt x="3830633" y="2698633"/>
                    <a:pt x="3930085" y="2765018"/>
                    <a:pt x="3930085" y="2846893"/>
                  </a:cubicBezTo>
                  <a:cubicBezTo>
                    <a:pt x="3930085" y="2928764"/>
                    <a:pt x="3830633" y="2995176"/>
                    <a:pt x="3707983" y="2995176"/>
                  </a:cubicBezTo>
                  <a:cubicBezTo>
                    <a:pt x="3585323" y="2995176"/>
                    <a:pt x="3485871" y="2928764"/>
                    <a:pt x="3485871" y="2846893"/>
                  </a:cubicBezTo>
                  <a:cubicBezTo>
                    <a:pt x="3485871" y="2765018"/>
                    <a:pt x="3585323" y="2698633"/>
                    <a:pt x="3707983" y="2698633"/>
                  </a:cubicBezTo>
                  <a:close/>
                </a:path>
              </a:pathLst>
            </a:custGeom>
            <a:solidFill>
              <a:srgbClr val="FFFFFF"/>
            </a:solidFill>
            <a:ln w="32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8595231-06D1-8B72-AA5E-3ACD3B80B41F}"/>
                </a:ext>
              </a:extLst>
            </p:cNvPr>
            <p:cNvSpPr/>
            <p:nvPr/>
          </p:nvSpPr>
          <p:spPr>
            <a:xfrm>
              <a:off x="6351737" y="3250724"/>
              <a:ext cx="4028039" cy="3093144"/>
            </a:xfrm>
            <a:custGeom>
              <a:avLst/>
              <a:gdLst>
                <a:gd name="connsiteX0" fmla="*/ 1716854 w 4028039"/>
                <a:gd name="connsiteY0" fmla="*/ 0 h 3093144"/>
                <a:gd name="connsiteX1" fmla="*/ 2923303 w 4028039"/>
                <a:gd name="connsiteY1" fmla="*/ 334540 h 3093144"/>
                <a:gd name="connsiteX2" fmla="*/ 3433662 w 4028039"/>
                <a:gd name="connsiteY2" fmla="*/ 1162333 h 3093144"/>
                <a:gd name="connsiteX3" fmla="*/ 3433469 w 4028039"/>
                <a:gd name="connsiteY3" fmla="*/ 1162333 h 3093144"/>
                <a:gd name="connsiteX4" fmla="*/ 3374311 w 4028039"/>
                <a:gd name="connsiteY4" fmla="*/ 1466662 h 3093144"/>
                <a:gd name="connsiteX5" fmla="*/ 3241955 w 4028039"/>
                <a:gd name="connsiteY5" fmla="*/ 1697515 h 3093144"/>
                <a:gd name="connsiteX6" fmla="*/ 3363481 w 4028039"/>
                <a:gd name="connsiteY6" fmla="*/ 1793958 h 3093144"/>
                <a:gd name="connsiteX7" fmla="*/ 3433662 w 4028039"/>
                <a:gd name="connsiteY7" fmla="*/ 1974062 h 3093144"/>
                <a:gd name="connsiteX8" fmla="*/ 3433469 w 4028039"/>
                <a:gd name="connsiteY8" fmla="*/ 1974062 h 3093144"/>
                <a:gd name="connsiteX9" fmla="*/ 2932777 w 4028039"/>
                <a:gd name="connsiteY9" fmla="*/ 2324735 h 3093144"/>
                <a:gd name="connsiteX10" fmla="*/ 2693065 w 4028039"/>
                <a:gd name="connsiteY10" fmla="*/ 2282424 h 3093144"/>
                <a:gd name="connsiteX11" fmla="*/ 2532429 w 4028039"/>
                <a:gd name="connsiteY11" fmla="*/ 2185857 h 3093144"/>
                <a:gd name="connsiteX12" fmla="*/ 2154207 w 4028039"/>
                <a:gd name="connsiteY12" fmla="*/ 2286774 h 3093144"/>
                <a:gd name="connsiteX13" fmla="*/ 1716841 w 4028039"/>
                <a:gd name="connsiteY13" fmla="*/ 2324735 h 3093144"/>
                <a:gd name="connsiteX14" fmla="*/ 0 w 4028039"/>
                <a:gd name="connsiteY14" fmla="*/ 1162336 h 3093144"/>
                <a:gd name="connsiteX15" fmla="*/ 510359 w 4028039"/>
                <a:gd name="connsiteY15" fmla="*/ 334543 h 3093144"/>
                <a:gd name="connsiteX16" fmla="*/ 1716841 w 4028039"/>
                <a:gd name="connsiteY16" fmla="*/ 3 h 3093144"/>
                <a:gd name="connsiteX17" fmla="*/ 2868959 w 4028039"/>
                <a:gd name="connsiteY17" fmla="*/ 415693 h 3093144"/>
                <a:gd name="connsiteX18" fmla="*/ 1716854 w 4028039"/>
                <a:gd name="connsiteY18" fmla="*/ 97984 h 3093144"/>
                <a:gd name="connsiteX19" fmla="*/ 564716 w 4028039"/>
                <a:gd name="connsiteY19" fmla="*/ 415689 h 3093144"/>
                <a:gd name="connsiteX20" fmla="*/ 97989 w 4028039"/>
                <a:gd name="connsiteY20" fmla="*/ 1162362 h 3093144"/>
                <a:gd name="connsiteX21" fmla="*/ 1716854 w 4028039"/>
                <a:gd name="connsiteY21" fmla="*/ 2226790 h 3093144"/>
                <a:gd name="connsiteX22" fmla="*/ 2137369 w 4028039"/>
                <a:gd name="connsiteY22" fmla="*/ 2190357 h 3093144"/>
                <a:gd name="connsiteX23" fmla="*/ 2527511 w 4028039"/>
                <a:gd name="connsiteY23" fmla="*/ 2083242 h 3093144"/>
                <a:gd name="connsiteX24" fmla="*/ 2558831 w 4028039"/>
                <a:gd name="connsiteY24" fmla="*/ 2071253 h 3093144"/>
                <a:gd name="connsiteX25" fmla="*/ 2581284 w 4028039"/>
                <a:gd name="connsiteY25" fmla="*/ 2096252 h 3093144"/>
                <a:gd name="connsiteX26" fmla="*/ 2727494 w 4028039"/>
                <a:gd name="connsiteY26" fmla="*/ 2190984 h 3093144"/>
                <a:gd name="connsiteX27" fmla="*/ 2932764 w 4028039"/>
                <a:gd name="connsiteY27" fmla="*/ 2226790 h 3093144"/>
                <a:gd name="connsiteX28" fmla="*/ 3335872 w 4028039"/>
                <a:gd name="connsiteY28" fmla="*/ 1974098 h 3093144"/>
                <a:gd name="connsiteX29" fmla="*/ 3335679 w 4028039"/>
                <a:gd name="connsiteY29" fmla="*/ 1974098 h 3093144"/>
                <a:gd name="connsiteX30" fmla="*/ 3288843 w 4028039"/>
                <a:gd name="connsiteY30" fmla="*/ 1857140 h 3093144"/>
                <a:gd name="connsiteX31" fmla="*/ 3146584 w 4028039"/>
                <a:gd name="connsiteY31" fmla="*/ 1760543 h 3093144"/>
                <a:gd name="connsiteX32" fmla="*/ 3083197 w 4028039"/>
                <a:gd name="connsiteY32" fmla="*/ 1735175 h 3093144"/>
                <a:gd name="connsiteX33" fmla="*/ 3127639 w 4028039"/>
                <a:gd name="connsiteY33" fmla="*/ 1683427 h 3093144"/>
                <a:gd name="connsiteX34" fmla="*/ 3283598 w 4028039"/>
                <a:gd name="connsiteY34" fmla="*/ 1430722 h 3093144"/>
                <a:gd name="connsiteX35" fmla="*/ 3335872 w 4028039"/>
                <a:gd name="connsiteY35" fmla="*/ 1162369 h 3093144"/>
                <a:gd name="connsiteX36" fmla="*/ 3335679 w 4028039"/>
                <a:gd name="connsiteY36" fmla="*/ 1162369 h 3093144"/>
                <a:gd name="connsiteX37" fmla="*/ 2868952 w 4028039"/>
                <a:gd name="connsiteY37" fmla="*/ 415696 h 3093144"/>
                <a:gd name="connsiteX38" fmla="*/ 3380265 w 4028039"/>
                <a:gd name="connsiteY38" fmla="*/ 2288678 h 3093144"/>
                <a:gd name="connsiteX39" fmla="*/ 3706442 w 4028039"/>
                <a:gd name="connsiteY39" fmla="*/ 2522706 h 3093144"/>
                <a:gd name="connsiteX40" fmla="*/ 3603426 w 4028039"/>
                <a:gd name="connsiteY40" fmla="*/ 2694120 h 3093144"/>
                <a:gd name="connsiteX41" fmla="*/ 3380265 w 4028039"/>
                <a:gd name="connsiteY41" fmla="*/ 2756746 h 3093144"/>
                <a:gd name="connsiteX42" fmla="*/ 3157091 w 4028039"/>
                <a:gd name="connsiteY42" fmla="*/ 2694120 h 3093144"/>
                <a:gd name="connsiteX43" fmla="*/ 3054069 w 4028039"/>
                <a:gd name="connsiteY43" fmla="*/ 2522706 h 3093144"/>
                <a:gd name="connsiteX44" fmla="*/ 3380265 w 4028039"/>
                <a:gd name="connsiteY44" fmla="*/ 2288678 h 3093144"/>
                <a:gd name="connsiteX45" fmla="*/ 3608465 w 4028039"/>
                <a:gd name="connsiteY45" fmla="*/ 2522706 h 3093144"/>
                <a:gd name="connsiteX46" fmla="*/ 3380265 w 4028039"/>
                <a:gd name="connsiteY46" fmla="*/ 2386649 h 3093144"/>
                <a:gd name="connsiteX47" fmla="*/ 3152045 w 4028039"/>
                <a:gd name="connsiteY47" fmla="*/ 2522706 h 3093144"/>
                <a:gd name="connsiteX48" fmla="*/ 3211435 w 4028039"/>
                <a:gd name="connsiteY48" fmla="*/ 2612986 h 3093144"/>
                <a:gd name="connsiteX49" fmla="*/ 3380265 w 4028039"/>
                <a:gd name="connsiteY49" fmla="*/ 2658775 h 3093144"/>
                <a:gd name="connsiteX50" fmla="*/ 3549082 w 4028039"/>
                <a:gd name="connsiteY50" fmla="*/ 2612986 h 3093144"/>
                <a:gd name="connsiteX51" fmla="*/ 3608465 w 4028039"/>
                <a:gd name="connsiteY51" fmla="*/ 2522706 h 3093144"/>
                <a:gd name="connsiteX52" fmla="*/ 3756949 w 4028039"/>
                <a:gd name="connsiteY52" fmla="*/ 2698629 h 3093144"/>
                <a:gd name="connsiteX53" fmla="*/ 3941167 w 4028039"/>
                <a:gd name="connsiteY53" fmla="*/ 2750476 h 3093144"/>
                <a:gd name="connsiteX54" fmla="*/ 4027847 w 4028039"/>
                <a:gd name="connsiteY54" fmla="*/ 2895875 h 3093144"/>
                <a:gd name="connsiteX55" fmla="*/ 4028039 w 4028039"/>
                <a:gd name="connsiteY55" fmla="*/ 2895875 h 3093144"/>
                <a:gd name="connsiteX56" fmla="*/ 3941160 w 4028039"/>
                <a:gd name="connsiteY56" fmla="*/ 3041288 h 3093144"/>
                <a:gd name="connsiteX57" fmla="*/ 3756949 w 4028039"/>
                <a:gd name="connsiteY57" fmla="*/ 3093144 h 3093144"/>
                <a:gd name="connsiteX58" fmla="*/ 3486040 w 4028039"/>
                <a:gd name="connsiteY58" fmla="*/ 2895875 h 3093144"/>
                <a:gd name="connsiteX59" fmla="*/ 3485847 w 4028039"/>
                <a:gd name="connsiteY59" fmla="*/ 2895875 h 3093144"/>
                <a:gd name="connsiteX60" fmla="*/ 3572724 w 4028039"/>
                <a:gd name="connsiteY60" fmla="*/ 2750476 h 3093144"/>
                <a:gd name="connsiteX61" fmla="*/ 3756949 w 4028039"/>
                <a:gd name="connsiteY61" fmla="*/ 2698629 h 3093144"/>
                <a:gd name="connsiteX62" fmla="*/ 3886822 w 4028039"/>
                <a:gd name="connsiteY62" fmla="*/ 2831610 h 3093144"/>
                <a:gd name="connsiteX63" fmla="*/ 3756949 w 4028039"/>
                <a:gd name="connsiteY63" fmla="*/ 2796601 h 3093144"/>
                <a:gd name="connsiteX64" fmla="*/ 3627068 w 4028039"/>
                <a:gd name="connsiteY64" fmla="*/ 2831610 h 3093144"/>
                <a:gd name="connsiteX65" fmla="*/ 3583824 w 4028039"/>
                <a:gd name="connsiteY65" fmla="*/ 2895875 h 3093144"/>
                <a:gd name="connsiteX66" fmla="*/ 3583631 w 4028039"/>
                <a:gd name="connsiteY66" fmla="*/ 2895875 h 3093144"/>
                <a:gd name="connsiteX67" fmla="*/ 3756949 w 4028039"/>
                <a:gd name="connsiteY67" fmla="*/ 2995173 h 3093144"/>
                <a:gd name="connsiteX68" fmla="*/ 3886816 w 4028039"/>
                <a:gd name="connsiteY68" fmla="*/ 2960155 h 3093144"/>
                <a:gd name="connsiteX69" fmla="*/ 3930063 w 4028039"/>
                <a:gd name="connsiteY69" fmla="*/ 2895875 h 3093144"/>
                <a:gd name="connsiteX70" fmla="*/ 3930255 w 4028039"/>
                <a:gd name="connsiteY70" fmla="*/ 2895875 h 3093144"/>
                <a:gd name="connsiteX71" fmla="*/ 3886822 w 4028039"/>
                <a:gd name="connsiteY71" fmla="*/ 2831610 h 309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028039" h="3093144">
                  <a:moveTo>
                    <a:pt x="1716854" y="0"/>
                  </a:moveTo>
                  <a:cubicBezTo>
                    <a:pt x="2187043" y="0"/>
                    <a:pt x="2613697" y="127859"/>
                    <a:pt x="2923303" y="334540"/>
                  </a:cubicBezTo>
                  <a:cubicBezTo>
                    <a:pt x="3238611" y="545025"/>
                    <a:pt x="3433662" y="837591"/>
                    <a:pt x="3433662" y="1162333"/>
                  </a:cubicBezTo>
                  <a:lnTo>
                    <a:pt x="3433469" y="1162333"/>
                  </a:lnTo>
                  <a:cubicBezTo>
                    <a:pt x="3433469" y="1267642"/>
                    <a:pt x="3412898" y="1369650"/>
                    <a:pt x="3374311" y="1466662"/>
                  </a:cubicBezTo>
                  <a:cubicBezTo>
                    <a:pt x="3342110" y="1547609"/>
                    <a:pt x="3297491" y="1624882"/>
                    <a:pt x="3241955" y="1697515"/>
                  </a:cubicBezTo>
                  <a:cubicBezTo>
                    <a:pt x="3290522" y="1724026"/>
                    <a:pt x="3331868" y="1756736"/>
                    <a:pt x="3363481" y="1793958"/>
                  </a:cubicBezTo>
                  <a:cubicBezTo>
                    <a:pt x="3408149" y="1846552"/>
                    <a:pt x="3433662" y="1907984"/>
                    <a:pt x="3433662" y="1974062"/>
                  </a:cubicBezTo>
                  <a:lnTo>
                    <a:pt x="3433469" y="1974062"/>
                  </a:lnTo>
                  <a:cubicBezTo>
                    <a:pt x="3433469" y="2167687"/>
                    <a:pt x="3209260" y="2324735"/>
                    <a:pt x="2932777" y="2324735"/>
                  </a:cubicBezTo>
                  <a:cubicBezTo>
                    <a:pt x="2846048" y="2324735"/>
                    <a:pt x="2764218" y="2309356"/>
                    <a:pt x="2693065" y="2282424"/>
                  </a:cubicBezTo>
                  <a:cubicBezTo>
                    <a:pt x="2630020" y="2258562"/>
                    <a:pt x="2575193" y="2225506"/>
                    <a:pt x="2532429" y="2185857"/>
                  </a:cubicBezTo>
                  <a:cubicBezTo>
                    <a:pt x="2414100" y="2229059"/>
                    <a:pt x="2287321" y="2263179"/>
                    <a:pt x="2154207" y="2286774"/>
                  </a:cubicBezTo>
                  <a:cubicBezTo>
                    <a:pt x="2014529" y="2311535"/>
                    <a:pt x="1867927" y="2324735"/>
                    <a:pt x="1716841" y="2324735"/>
                  </a:cubicBezTo>
                  <a:cubicBezTo>
                    <a:pt x="768756" y="2324735"/>
                    <a:pt x="0" y="1804180"/>
                    <a:pt x="0" y="1162336"/>
                  </a:cubicBezTo>
                  <a:cubicBezTo>
                    <a:pt x="0" y="837600"/>
                    <a:pt x="195055" y="545018"/>
                    <a:pt x="510359" y="334543"/>
                  </a:cubicBezTo>
                  <a:cubicBezTo>
                    <a:pt x="819984" y="127859"/>
                    <a:pt x="1246619" y="3"/>
                    <a:pt x="1716841" y="3"/>
                  </a:cubicBezTo>
                  <a:close/>
                  <a:moveTo>
                    <a:pt x="2868959" y="415693"/>
                  </a:moveTo>
                  <a:cubicBezTo>
                    <a:pt x="2574922" y="219407"/>
                    <a:pt x="2167644" y="97984"/>
                    <a:pt x="1716854" y="97984"/>
                  </a:cubicBezTo>
                  <a:cubicBezTo>
                    <a:pt x="1266064" y="97984"/>
                    <a:pt x="858777" y="219407"/>
                    <a:pt x="564716" y="415689"/>
                  </a:cubicBezTo>
                  <a:cubicBezTo>
                    <a:pt x="276359" y="608181"/>
                    <a:pt x="97989" y="872302"/>
                    <a:pt x="97989" y="1162362"/>
                  </a:cubicBezTo>
                  <a:cubicBezTo>
                    <a:pt x="97989" y="1750093"/>
                    <a:pt x="822884" y="2226790"/>
                    <a:pt x="1716854" y="2226790"/>
                  </a:cubicBezTo>
                  <a:cubicBezTo>
                    <a:pt x="1862362" y="2226790"/>
                    <a:pt x="2003317" y="2214122"/>
                    <a:pt x="2137369" y="2190357"/>
                  </a:cubicBezTo>
                  <a:cubicBezTo>
                    <a:pt x="2275528" y="2165867"/>
                    <a:pt x="2406445" y="2129586"/>
                    <a:pt x="2527511" y="2083242"/>
                  </a:cubicBezTo>
                  <a:lnTo>
                    <a:pt x="2558831" y="2071253"/>
                  </a:lnTo>
                  <a:lnTo>
                    <a:pt x="2581284" y="2096252"/>
                  </a:lnTo>
                  <a:cubicBezTo>
                    <a:pt x="2616343" y="2135284"/>
                    <a:pt x="2666817" y="2168017"/>
                    <a:pt x="2727494" y="2190984"/>
                  </a:cubicBezTo>
                  <a:cubicBezTo>
                    <a:pt x="2787703" y="2213772"/>
                    <a:pt x="2857734" y="2226790"/>
                    <a:pt x="2932764" y="2226790"/>
                  </a:cubicBezTo>
                  <a:cubicBezTo>
                    <a:pt x="3155357" y="2226790"/>
                    <a:pt x="3335872" y="2113626"/>
                    <a:pt x="3335872" y="1974098"/>
                  </a:cubicBezTo>
                  <a:lnTo>
                    <a:pt x="3335679" y="1974098"/>
                  </a:lnTo>
                  <a:cubicBezTo>
                    <a:pt x="3335679" y="1932193"/>
                    <a:pt x="3318651" y="1892240"/>
                    <a:pt x="3288843" y="1857140"/>
                  </a:cubicBezTo>
                  <a:cubicBezTo>
                    <a:pt x="3255404" y="1817771"/>
                    <a:pt x="3206249" y="1784419"/>
                    <a:pt x="3146584" y="1760543"/>
                  </a:cubicBezTo>
                  <a:lnTo>
                    <a:pt x="3083197" y="1735175"/>
                  </a:lnTo>
                  <a:lnTo>
                    <a:pt x="3127639" y="1683427"/>
                  </a:lnTo>
                  <a:cubicBezTo>
                    <a:pt x="3195337" y="1604593"/>
                    <a:pt x="3248170" y="1519789"/>
                    <a:pt x="3283598" y="1430722"/>
                  </a:cubicBezTo>
                  <a:cubicBezTo>
                    <a:pt x="3317694" y="1345004"/>
                    <a:pt x="3335872" y="1255043"/>
                    <a:pt x="3335872" y="1162369"/>
                  </a:cubicBezTo>
                  <a:lnTo>
                    <a:pt x="3335679" y="1162369"/>
                  </a:lnTo>
                  <a:cubicBezTo>
                    <a:pt x="3335679" y="872305"/>
                    <a:pt x="3157303" y="608177"/>
                    <a:pt x="2868952" y="415696"/>
                  </a:cubicBezTo>
                  <a:close/>
                  <a:moveTo>
                    <a:pt x="3380265" y="2288678"/>
                  </a:moveTo>
                  <a:cubicBezTo>
                    <a:pt x="3560375" y="2288678"/>
                    <a:pt x="3706442" y="2393465"/>
                    <a:pt x="3706442" y="2522706"/>
                  </a:cubicBezTo>
                  <a:cubicBezTo>
                    <a:pt x="3706442" y="2591129"/>
                    <a:pt x="3667068" y="2651629"/>
                    <a:pt x="3603426" y="2694120"/>
                  </a:cubicBezTo>
                  <a:cubicBezTo>
                    <a:pt x="3545476" y="2732808"/>
                    <a:pt x="3466501" y="2756746"/>
                    <a:pt x="3380265" y="2756746"/>
                  </a:cubicBezTo>
                  <a:cubicBezTo>
                    <a:pt x="3294023" y="2756746"/>
                    <a:pt x="3215041" y="2732808"/>
                    <a:pt x="3157091" y="2694120"/>
                  </a:cubicBezTo>
                  <a:cubicBezTo>
                    <a:pt x="3093446" y="2651629"/>
                    <a:pt x="3054069" y="2591129"/>
                    <a:pt x="3054069" y="2522706"/>
                  </a:cubicBezTo>
                  <a:cubicBezTo>
                    <a:pt x="3054069" y="2393465"/>
                    <a:pt x="3200132" y="2288678"/>
                    <a:pt x="3380265" y="2288678"/>
                  </a:cubicBezTo>
                  <a:close/>
                  <a:moveTo>
                    <a:pt x="3608465" y="2522706"/>
                  </a:moveTo>
                  <a:cubicBezTo>
                    <a:pt x="3608465" y="2447568"/>
                    <a:pt x="3506276" y="2386649"/>
                    <a:pt x="3380265" y="2386649"/>
                  </a:cubicBezTo>
                  <a:cubicBezTo>
                    <a:pt x="3254238" y="2386649"/>
                    <a:pt x="3152045" y="2447568"/>
                    <a:pt x="3152045" y="2522706"/>
                  </a:cubicBezTo>
                  <a:cubicBezTo>
                    <a:pt x="3152045" y="2556460"/>
                    <a:pt x="3174746" y="2588493"/>
                    <a:pt x="3211435" y="2612986"/>
                  </a:cubicBezTo>
                  <a:cubicBezTo>
                    <a:pt x="3253807" y="2641274"/>
                    <a:pt x="3313436" y="2658775"/>
                    <a:pt x="3380265" y="2658775"/>
                  </a:cubicBezTo>
                  <a:cubicBezTo>
                    <a:pt x="3447085" y="2658775"/>
                    <a:pt x="3506710" y="2641274"/>
                    <a:pt x="3549082" y="2612986"/>
                  </a:cubicBezTo>
                  <a:cubicBezTo>
                    <a:pt x="3585767" y="2588493"/>
                    <a:pt x="3608465" y="2556460"/>
                    <a:pt x="3608465" y="2522706"/>
                  </a:cubicBezTo>
                  <a:close/>
                  <a:moveTo>
                    <a:pt x="3756949" y="2698629"/>
                  </a:moveTo>
                  <a:cubicBezTo>
                    <a:pt x="3827981" y="2698629"/>
                    <a:pt x="3893181" y="2718446"/>
                    <a:pt x="3941167" y="2750476"/>
                  </a:cubicBezTo>
                  <a:cubicBezTo>
                    <a:pt x="3994714" y="2786223"/>
                    <a:pt x="4027847" y="2837520"/>
                    <a:pt x="4027847" y="2895875"/>
                  </a:cubicBezTo>
                  <a:lnTo>
                    <a:pt x="4028039" y="2895875"/>
                  </a:lnTo>
                  <a:cubicBezTo>
                    <a:pt x="4028039" y="2954146"/>
                    <a:pt x="3994835" y="3005453"/>
                    <a:pt x="3941160" y="3041288"/>
                  </a:cubicBezTo>
                  <a:cubicBezTo>
                    <a:pt x="3893178" y="3073322"/>
                    <a:pt x="3827978" y="3093144"/>
                    <a:pt x="3756949" y="3093144"/>
                  </a:cubicBezTo>
                  <a:cubicBezTo>
                    <a:pt x="3607342" y="3093144"/>
                    <a:pt x="3486040" y="3004790"/>
                    <a:pt x="3486040" y="2895875"/>
                  </a:cubicBezTo>
                  <a:lnTo>
                    <a:pt x="3485847" y="2895875"/>
                  </a:lnTo>
                  <a:cubicBezTo>
                    <a:pt x="3485847" y="2837602"/>
                    <a:pt x="3519052" y="2786301"/>
                    <a:pt x="3572724" y="2750476"/>
                  </a:cubicBezTo>
                  <a:cubicBezTo>
                    <a:pt x="3620709" y="2718446"/>
                    <a:pt x="3685912" y="2698629"/>
                    <a:pt x="3756949" y="2698629"/>
                  </a:cubicBezTo>
                  <a:close/>
                  <a:moveTo>
                    <a:pt x="3886822" y="2831610"/>
                  </a:moveTo>
                  <a:cubicBezTo>
                    <a:pt x="3854422" y="2809984"/>
                    <a:pt x="3808565" y="2796601"/>
                    <a:pt x="3756949" y="2796601"/>
                  </a:cubicBezTo>
                  <a:cubicBezTo>
                    <a:pt x="3705327" y="2796601"/>
                    <a:pt x="3659469" y="2809984"/>
                    <a:pt x="3627068" y="2831610"/>
                  </a:cubicBezTo>
                  <a:cubicBezTo>
                    <a:pt x="3600356" y="2849440"/>
                    <a:pt x="3583824" y="2872274"/>
                    <a:pt x="3583824" y="2895875"/>
                  </a:cubicBezTo>
                  <a:lnTo>
                    <a:pt x="3583631" y="2895875"/>
                  </a:lnTo>
                  <a:cubicBezTo>
                    <a:pt x="3583631" y="2950700"/>
                    <a:pt x="3661239" y="2995173"/>
                    <a:pt x="3756949" y="2995173"/>
                  </a:cubicBezTo>
                  <a:cubicBezTo>
                    <a:pt x="3808562" y="2995173"/>
                    <a:pt x="3854415" y="2981787"/>
                    <a:pt x="3886816" y="2960155"/>
                  </a:cubicBezTo>
                  <a:cubicBezTo>
                    <a:pt x="3913531" y="2942317"/>
                    <a:pt x="3930063" y="2919477"/>
                    <a:pt x="3930063" y="2895875"/>
                  </a:cubicBezTo>
                  <a:lnTo>
                    <a:pt x="3930255" y="2895875"/>
                  </a:lnTo>
                  <a:cubicBezTo>
                    <a:pt x="3930255" y="2872362"/>
                    <a:pt x="3913655" y="2849522"/>
                    <a:pt x="3886822" y="283161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2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3704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FFEA36E-CB8C-8458-FC25-FED6FBB70787}"/>
              </a:ext>
            </a:extLst>
          </p:cNvPr>
          <p:cNvSpPr/>
          <p:nvPr/>
        </p:nvSpPr>
        <p:spPr>
          <a:xfrm>
            <a:off x="1343790" y="886885"/>
            <a:ext cx="1986125" cy="2136454"/>
          </a:xfrm>
          <a:custGeom>
            <a:avLst/>
            <a:gdLst>
              <a:gd name="connsiteX0" fmla="*/ 453037 w 1300869"/>
              <a:gd name="connsiteY0" fmla="*/ 1269485 h 1399331"/>
              <a:gd name="connsiteX1" fmla="*/ 453895 w 1300869"/>
              <a:gd name="connsiteY1" fmla="*/ 1268685 h 1399331"/>
              <a:gd name="connsiteX2" fmla="*/ 454747 w 1300869"/>
              <a:gd name="connsiteY2" fmla="*/ 1267886 h 1399331"/>
              <a:gd name="connsiteX3" fmla="*/ 455603 w 1300869"/>
              <a:gd name="connsiteY3" fmla="*/ 1267080 h 1399331"/>
              <a:gd name="connsiteX4" fmla="*/ 456452 w 1300869"/>
              <a:gd name="connsiteY4" fmla="*/ 1266277 h 1399331"/>
              <a:gd name="connsiteX5" fmla="*/ 457300 w 1300869"/>
              <a:gd name="connsiteY5" fmla="*/ 1265471 h 1399331"/>
              <a:gd name="connsiteX6" fmla="*/ 458149 w 1300869"/>
              <a:gd name="connsiteY6" fmla="*/ 1264664 h 1399331"/>
              <a:gd name="connsiteX7" fmla="*/ 458987 w 1300869"/>
              <a:gd name="connsiteY7" fmla="*/ 1263858 h 1399331"/>
              <a:gd name="connsiteX8" fmla="*/ 459828 w 1300869"/>
              <a:gd name="connsiteY8" fmla="*/ 1263049 h 1399331"/>
              <a:gd name="connsiteX9" fmla="*/ 460669 w 1300869"/>
              <a:gd name="connsiteY9" fmla="*/ 1262238 h 1399331"/>
              <a:gd name="connsiteX10" fmla="*/ 461504 w 1300869"/>
              <a:gd name="connsiteY10" fmla="*/ 1261426 h 1399331"/>
              <a:gd name="connsiteX11" fmla="*/ 462338 w 1300869"/>
              <a:gd name="connsiteY11" fmla="*/ 1260613 h 1399331"/>
              <a:gd name="connsiteX12" fmla="*/ 463169 w 1300869"/>
              <a:gd name="connsiteY12" fmla="*/ 1259798 h 1399331"/>
              <a:gd name="connsiteX13" fmla="*/ 464002 w 1300869"/>
              <a:gd name="connsiteY13" fmla="*/ 1258979 h 1399331"/>
              <a:gd name="connsiteX14" fmla="*/ 464829 w 1300869"/>
              <a:gd name="connsiteY14" fmla="*/ 1258162 h 1399331"/>
              <a:gd name="connsiteX15" fmla="*/ 464823 w 1300869"/>
              <a:gd name="connsiteY15" fmla="*/ 1258165 h 1399331"/>
              <a:gd name="connsiteX16" fmla="*/ 465650 w 1300869"/>
              <a:gd name="connsiteY16" fmla="*/ 1257346 h 1399331"/>
              <a:gd name="connsiteX17" fmla="*/ 466471 w 1300869"/>
              <a:gd name="connsiteY17" fmla="*/ 1256525 h 1399331"/>
              <a:gd name="connsiteX18" fmla="*/ 467292 w 1300869"/>
              <a:gd name="connsiteY18" fmla="*/ 1255704 h 1399331"/>
              <a:gd name="connsiteX19" fmla="*/ 468109 w 1300869"/>
              <a:gd name="connsiteY19" fmla="*/ 1254881 h 1399331"/>
              <a:gd name="connsiteX20" fmla="*/ 468923 w 1300869"/>
              <a:gd name="connsiteY20" fmla="*/ 1254058 h 1399331"/>
              <a:gd name="connsiteX21" fmla="*/ 469738 w 1300869"/>
              <a:gd name="connsiteY21" fmla="*/ 1253229 h 1399331"/>
              <a:gd name="connsiteX22" fmla="*/ 470549 w 1300869"/>
              <a:gd name="connsiteY22" fmla="*/ 1252404 h 1399331"/>
              <a:gd name="connsiteX23" fmla="*/ 470543 w 1300869"/>
              <a:gd name="connsiteY23" fmla="*/ 1252408 h 1399331"/>
              <a:gd name="connsiteX24" fmla="*/ 471355 w 1300869"/>
              <a:gd name="connsiteY24" fmla="*/ 1251579 h 1399331"/>
              <a:gd name="connsiteX25" fmla="*/ 472158 w 1300869"/>
              <a:gd name="connsiteY25" fmla="*/ 1250750 h 1399331"/>
              <a:gd name="connsiteX26" fmla="*/ 472964 w 1300869"/>
              <a:gd name="connsiteY26" fmla="*/ 1249919 h 1399331"/>
              <a:gd name="connsiteX27" fmla="*/ 473765 w 1300869"/>
              <a:gd name="connsiteY27" fmla="*/ 1249089 h 1399331"/>
              <a:gd name="connsiteX28" fmla="*/ 474563 w 1300869"/>
              <a:gd name="connsiteY28" fmla="*/ 1248258 h 1399331"/>
              <a:gd name="connsiteX29" fmla="*/ 475358 w 1300869"/>
              <a:gd name="connsiteY29" fmla="*/ 1247423 h 1399331"/>
              <a:gd name="connsiteX30" fmla="*/ 476154 w 1300869"/>
              <a:gd name="connsiteY30" fmla="*/ 1246586 h 1399331"/>
              <a:gd name="connsiteX31" fmla="*/ 476948 w 1300869"/>
              <a:gd name="connsiteY31" fmla="*/ 1245750 h 1399331"/>
              <a:gd name="connsiteX32" fmla="*/ 477739 w 1300869"/>
              <a:gd name="connsiteY32" fmla="*/ 1244909 h 1399331"/>
              <a:gd name="connsiteX33" fmla="*/ 478523 w 1300869"/>
              <a:gd name="connsiteY33" fmla="*/ 1244072 h 1399331"/>
              <a:gd name="connsiteX34" fmla="*/ 479309 w 1300869"/>
              <a:gd name="connsiteY34" fmla="*/ 1243233 h 1399331"/>
              <a:gd name="connsiteX35" fmla="*/ 480095 w 1300869"/>
              <a:gd name="connsiteY35" fmla="*/ 1242389 h 1399331"/>
              <a:gd name="connsiteX36" fmla="*/ 480091 w 1300869"/>
              <a:gd name="connsiteY36" fmla="*/ 1242393 h 1399331"/>
              <a:gd name="connsiteX37" fmla="*/ 480873 w 1300869"/>
              <a:gd name="connsiteY37" fmla="*/ 1241548 h 1399331"/>
              <a:gd name="connsiteX38" fmla="*/ 481651 w 1300869"/>
              <a:gd name="connsiteY38" fmla="*/ 1240706 h 1399331"/>
              <a:gd name="connsiteX39" fmla="*/ 482429 w 1300869"/>
              <a:gd name="connsiteY39" fmla="*/ 1239859 h 1399331"/>
              <a:gd name="connsiteX40" fmla="*/ 483204 w 1300869"/>
              <a:gd name="connsiteY40" fmla="*/ 1239013 h 1399331"/>
              <a:gd name="connsiteX41" fmla="*/ 483974 w 1300869"/>
              <a:gd name="connsiteY41" fmla="*/ 1238166 h 1399331"/>
              <a:gd name="connsiteX42" fmla="*/ 484748 w 1300869"/>
              <a:gd name="connsiteY42" fmla="*/ 1237314 h 1399331"/>
              <a:gd name="connsiteX43" fmla="*/ 484744 w 1300869"/>
              <a:gd name="connsiteY43" fmla="*/ 1237320 h 1399331"/>
              <a:gd name="connsiteX44" fmla="*/ 485512 w 1300869"/>
              <a:gd name="connsiteY44" fmla="*/ 1236467 h 1399331"/>
              <a:gd name="connsiteX45" fmla="*/ 486279 w 1300869"/>
              <a:gd name="connsiteY45" fmla="*/ 1235615 h 1399331"/>
              <a:gd name="connsiteX46" fmla="*/ 487043 w 1300869"/>
              <a:gd name="connsiteY46" fmla="*/ 1234763 h 1399331"/>
              <a:gd name="connsiteX47" fmla="*/ 487806 w 1300869"/>
              <a:gd name="connsiteY47" fmla="*/ 1233908 h 1399331"/>
              <a:gd name="connsiteX48" fmla="*/ 488562 w 1300869"/>
              <a:gd name="connsiteY48" fmla="*/ 1233058 h 1399331"/>
              <a:gd name="connsiteX49" fmla="*/ 489323 w 1300869"/>
              <a:gd name="connsiteY49" fmla="*/ 1232198 h 1399331"/>
              <a:gd name="connsiteX50" fmla="*/ 490075 w 1300869"/>
              <a:gd name="connsiteY50" fmla="*/ 1231341 h 1399331"/>
              <a:gd name="connsiteX51" fmla="*/ 490828 w 1300869"/>
              <a:gd name="connsiteY51" fmla="*/ 1230483 h 1399331"/>
              <a:gd name="connsiteX52" fmla="*/ 491583 w 1300869"/>
              <a:gd name="connsiteY52" fmla="*/ 1229621 h 1399331"/>
              <a:gd name="connsiteX53" fmla="*/ 491577 w 1300869"/>
              <a:gd name="connsiteY53" fmla="*/ 1229627 h 1399331"/>
              <a:gd name="connsiteX54" fmla="*/ 492327 w 1300869"/>
              <a:gd name="connsiteY54" fmla="*/ 1228765 h 1399331"/>
              <a:gd name="connsiteX55" fmla="*/ 493076 w 1300869"/>
              <a:gd name="connsiteY55" fmla="*/ 1227901 h 1399331"/>
              <a:gd name="connsiteX56" fmla="*/ 493821 w 1300869"/>
              <a:gd name="connsiteY56" fmla="*/ 1227037 h 1399331"/>
              <a:gd name="connsiteX57" fmla="*/ 494560 w 1300869"/>
              <a:gd name="connsiteY57" fmla="*/ 1226176 h 1399331"/>
              <a:gd name="connsiteX58" fmla="*/ 495301 w 1300869"/>
              <a:gd name="connsiteY58" fmla="*/ 1225310 h 1399331"/>
              <a:gd name="connsiteX59" fmla="*/ 496042 w 1300869"/>
              <a:gd name="connsiteY59" fmla="*/ 1224440 h 1399331"/>
              <a:gd name="connsiteX60" fmla="*/ 496777 w 1300869"/>
              <a:gd name="connsiteY60" fmla="*/ 1223576 h 1399331"/>
              <a:gd name="connsiteX61" fmla="*/ 497512 w 1300869"/>
              <a:gd name="connsiteY61" fmla="*/ 1222704 h 1399331"/>
              <a:gd name="connsiteX62" fmla="*/ 498243 w 1300869"/>
              <a:gd name="connsiteY62" fmla="*/ 1221836 h 1399331"/>
              <a:gd name="connsiteX63" fmla="*/ 498497 w 1300869"/>
              <a:gd name="connsiteY63" fmla="*/ 1221533 h 1399331"/>
              <a:gd name="connsiteX64" fmla="*/ 498108 w 1300869"/>
              <a:gd name="connsiteY64" fmla="*/ 1221596 h 1399331"/>
              <a:gd name="connsiteX65" fmla="*/ 496458 w 1300869"/>
              <a:gd name="connsiteY65" fmla="*/ 1221852 h 1399331"/>
              <a:gd name="connsiteX66" fmla="*/ 494681 w 1300869"/>
              <a:gd name="connsiteY66" fmla="*/ 1222124 h 1399331"/>
              <a:gd name="connsiteX67" fmla="*/ 492777 w 1300869"/>
              <a:gd name="connsiteY67" fmla="*/ 1222411 h 1399331"/>
              <a:gd name="connsiteX68" fmla="*/ 490750 w 1300869"/>
              <a:gd name="connsiteY68" fmla="*/ 1222710 h 1399331"/>
              <a:gd name="connsiteX69" fmla="*/ 489680 w 1300869"/>
              <a:gd name="connsiteY69" fmla="*/ 1222865 h 1399331"/>
              <a:gd name="connsiteX70" fmla="*/ 488603 w 1300869"/>
              <a:gd name="connsiteY70" fmla="*/ 1223021 h 1399331"/>
              <a:gd name="connsiteX71" fmla="*/ 487485 w 1300869"/>
              <a:gd name="connsiteY71" fmla="*/ 1223179 h 1399331"/>
              <a:gd name="connsiteX72" fmla="*/ 486337 w 1300869"/>
              <a:gd name="connsiteY72" fmla="*/ 1223342 h 1399331"/>
              <a:gd name="connsiteX73" fmla="*/ 485159 w 1300869"/>
              <a:gd name="connsiteY73" fmla="*/ 1223506 h 1399331"/>
              <a:gd name="connsiteX74" fmla="*/ 483952 w 1300869"/>
              <a:gd name="connsiteY74" fmla="*/ 1223674 h 1399331"/>
              <a:gd name="connsiteX75" fmla="*/ 482731 w 1300869"/>
              <a:gd name="connsiteY75" fmla="*/ 1223840 h 1399331"/>
              <a:gd name="connsiteX76" fmla="*/ 481456 w 1300869"/>
              <a:gd name="connsiteY76" fmla="*/ 1224012 h 1399331"/>
              <a:gd name="connsiteX77" fmla="*/ 480177 w 1300869"/>
              <a:gd name="connsiteY77" fmla="*/ 1224184 h 1399331"/>
              <a:gd name="connsiteX78" fmla="*/ 478848 w 1300869"/>
              <a:gd name="connsiteY78" fmla="*/ 1224360 h 1399331"/>
              <a:gd name="connsiteX79" fmla="*/ 477503 w 1300869"/>
              <a:gd name="connsiteY79" fmla="*/ 1224536 h 1399331"/>
              <a:gd name="connsiteX80" fmla="*/ 476140 w 1300869"/>
              <a:gd name="connsiteY80" fmla="*/ 1224712 h 1399331"/>
              <a:gd name="connsiteX81" fmla="*/ 474741 w 1300869"/>
              <a:gd name="connsiteY81" fmla="*/ 1224890 h 1399331"/>
              <a:gd name="connsiteX82" fmla="*/ 473315 w 1300869"/>
              <a:gd name="connsiteY82" fmla="*/ 1225070 h 1399331"/>
              <a:gd name="connsiteX83" fmla="*/ 471863 w 1300869"/>
              <a:gd name="connsiteY83" fmla="*/ 1225252 h 1399331"/>
              <a:gd name="connsiteX84" fmla="*/ 470385 w 1300869"/>
              <a:gd name="connsiteY84" fmla="*/ 1225434 h 1399331"/>
              <a:gd name="connsiteX85" fmla="*/ 468882 w 1300869"/>
              <a:gd name="connsiteY85" fmla="*/ 1225615 h 1399331"/>
              <a:gd name="connsiteX86" fmla="*/ 467363 w 1300869"/>
              <a:gd name="connsiteY86" fmla="*/ 1225797 h 1399331"/>
              <a:gd name="connsiteX87" fmla="*/ 465799 w 1300869"/>
              <a:gd name="connsiteY87" fmla="*/ 1225981 h 1399331"/>
              <a:gd name="connsiteX88" fmla="*/ 464231 w 1300869"/>
              <a:gd name="connsiteY88" fmla="*/ 1226163 h 1399331"/>
              <a:gd name="connsiteX89" fmla="*/ 462630 w 1300869"/>
              <a:gd name="connsiteY89" fmla="*/ 1226346 h 1399331"/>
              <a:gd name="connsiteX90" fmla="*/ 461013 w 1300869"/>
              <a:gd name="connsiteY90" fmla="*/ 1226530 h 1399331"/>
              <a:gd name="connsiteX91" fmla="*/ 459361 w 1300869"/>
              <a:gd name="connsiteY91" fmla="*/ 1226714 h 1399331"/>
              <a:gd name="connsiteX92" fmla="*/ 457678 w 1300869"/>
              <a:gd name="connsiteY92" fmla="*/ 1226898 h 1399331"/>
              <a:gd name="connsiteX93" fmla="*/ 455991 w 1300869"/>
              <a:gd name="connsiteY93" fmla="*/ 1227080 h 1399331"/>
              <a:gd name="connsiteX94" fmla="*/ 454270 w 1300869"/>
              <a:gd name="connsiteY94" fmla="*/ 1227261 h 1399331"/>
              <a:gd name="connsiteX95" fmla="*/ 452528 w 1300869"/>
              <a:gd name="connsiteY95" fmla="*/ 1227443 h 1399331"/>
              <a:gd name="connsiteX96" fmla="*/ 450773 w 1300869"/>
              <a:gd name="connsiteY96" fmla="*/ 1227623 h 1399331"/>
              <a:gd name="connsiteX97" fmla="*/ 448984 w 1300869"/>
              <a:gd name="connsiteY97" fmla="*/ 1227803 h 1399331"/>
              <a:gd name="connsiteX98" fmla="*/ 447176 w 1300869"/>
              <a:gd name="connsiteY98" fmla="*/ 1227981 h 1399331"/>
              <a:gd name="connsiteX99" fmla="*/ 445356 w 1300869"/>
              <a:gd name="connsiteY99" fmla="*/ 1228157 h 1399331"/>
              <a:gd name="connsiteX100" fmla="*/ 443512 w 1300869"/>
              <a:gd name="connsiteY100" fmla="*/ 1228333 h 1399331"/>
              <a:gd name="connsiteX101" fmla="*/ 441631 w 1300869"/>
              <a:gd name="connsiteY101" fmla="*/ 1228507 h 1399331"/>
              <a:gd name="connsiteX102" fmla="*/ 439747 w 1300869"/>
              <a:gd name="connsiteY102" fmla="*/ 1228679 h 1399331"/>
              <a:gd name="connsiteX103" fmla="*/ 437835 w 1300869"/>
              <a:gd name="connsiteY103" fmla="*/ 1228849 h 1399331"/>
              <a:gd name="connsiteX104" fmla="*/ 435911 w 1300869"/>
              <a:gd name="connsiteY104" fmla="*/ 1229017 h 1399331"/>
              <a:gd name="connsiteX105" fmla="*/ 433958 w 1300869"/>
              <a:gd name="connsiteY105" fmla="*/ 1229183 h 1399331"/>
              <a:gd name="connsiteX106" fmla="*/ 431993 w 1300869"/>
              <a:gd name="connsiteY106" fmla="*/ 1229347 h 1399331"/>
              <a:gd name="connsiteX107" fmla="*/ 430003 w 1300869"/>
              <a:gd name="connsiteY107" fmla="*/ 1229510 h 1399331"/>
              <a:gd name="connsiteX108" fmla="*/ 428001 w 1300869"/>
              <a:gd name="connsiteY108" fmla="*/ 1229668 h 1399331"/>
              <a:gd name="connsiteX109" fmla="*/ 425972 w 1300869"/>
              <a:gd name="connsiteY109" fmla="*/ 1229824 h 1399331"/>
              <a:gd name="connsiteX110" fmla="*/ 423935 w 1300869"/>
              <a:gd name="connsiteY110" fmla="*/ 1229979 h 1399331"/>
              <a:gd name="connsiteX111" fmla="*/ 421869 w 1300869"/>
              <a:gd name="connsiteY111" fmla="*/ 1230129 h 1399331"/>
              <a:gd name="connsiteX112" fmla="*/ 419796 w 1300869"/>
              <a:gd name="connsiteY112" fmla="*/ 1230276 h 1399331"/>
              <a:gd name="connsiteX113" fmla="*/ 417705 w 1300869"/>
              <a:gd name="connsiteY113" fmla="*/ 1230421 h 1399331"/>
              <a:gd name="connsiteX114" fmla="*/ 415587 w 1300869"/>
              <a:gd name="connsiteY114" fmla="*/ 1230561 h 1399331"/>
              <a:gd name="connsiteX115" fmla="*/ 413462 w 1300869"/>
              <a:gd name="connsiteY115" fmla="*/ 1230698 h 1399331"/>
              <a:gd name="connsiteX116" fmla="*/ 411320 w 1300869"/>
              <a:gd name="connsiteY116" fmla="*/ 1230831 h 1399331"/>
              <a:gd name="connsiteX117" fmla="*/ 409154 w 1300869"/>
              <a:gd name="connsiteY117" fmla="*/ 1230962 h 1399331"/>
              <a:gd name="connsiteX118" fmla="*/ 406972 w 1300869"/>
              <a:gd name="connsiteY118" fmla="*/ 1231087 h 1399331"/>
              <a:gd name="connsiteX119" fmla="*/ 404782 w 1300869"/>
              <a:gd name="connsiteY119" fmla="*/ 1231208 h 1399331"/>
              <a:gd name="connsiteX120" fmla="*/ 402577 w 1300869"/>
              <a:gd name="connsiteY120" fmla="*/ 1231326 h 1399331"/>
              <a:gd name="connsiteX121" fmla="*/ 400364 w 1300869"/>
              <a:gd name="connsiteY121" fmla="*/ 1231439 h 1399331"/>
              <a:gd name="connsiteX122" fmla="*/ 398130 w 1300869"/>
              <a:gd name="connsiteY122" fmla="*/ 1231547 h 1399331"/>
              <a:gd name="connsiteX123" fmla="*/ 395881 w 1300869"/>
              <a:gd name="connsiteY123" fmla="*/ 1231650 h 1399331"/>
              <a:gd name="connsiteX124" fmla="*/ 393610 w 1300869"/>
              <a:gd name="connsiteY124" fmla="*/ 1231750 h 1399331"/>
              <a:gd name="connsiteX125" fmla="*/ 391340 w 1300869"/>
              <a:gd name="connsiteY125" fmla="*/ 1231844 h 1399331"/>
              <a:gd name="connsiteX126" fmla="*/ 389041 w 1300869"/>
              <a:gd name="connsiteY126" fmla="*/ 1231932 h 1399331"/>
              <a:gd name="connsiteX127" fmla="*/ 386736 w 1300869"/>
              <a:gd name="connsiteY127" fmla="*/ 1232016 h 1399331"/>
              <a:gd name="connsiteX128" fmla="*/ 385583 w 1300869"/>
              <a:gd name="connsiteY128" fmla="*/ 1232055 h 1399331"/>
              <a:gd name="connsiteX129" fmla="*/ 384419 w 1300869"/>
              <a:gd name="connsiteY129" fmla="*/ 1232094 h 1399331"/>
              <a:gd name="connsiteX130" fmla="*/ 383266 w 1300869"/>
              <a:gd name="connsiteY130" fmla="*/ 1232131 h 1399331"/>
              <a:gd name="connsiteX131" fmla="*/ 382095 w 1300869"/>
              <a:gd name="connsiteY131" fmla="*/ 1232166 h 1399331"/>
              <a:gd name="connsiteX132" fmla="*/ 380922 w 1300869"/>
              <a:gd name="connsiteY132" fmla="*/ 1232202 h 1399331"/>
              <a:gd name="connsiteX133" fmla="*/ 379747 w 1300869"/>
              <a:gd name="connsiteY133" fmla="*/ 1232235 h 1399331"/>
              <a:gd name="connsiteX134" fmla="*/ 378582 w 1300869"/>
              <a:gd name="connsiteY134" fmla="*/ 1232266 h 1399331"/>
              <a:gd name="connsiteX135" fmla="*/ 377399 w 1300869"/>
              <a:gd name="connsiteY135" fmla="*/ 1232295 h 1399331"/>
              <a:gd name="connsiteX136" fmla="*/ 376228 w 1300869"/>
              <a:gd name="connsiteY136" fmla="*/ 1232323 h 1399331"/>
              <a:gd name="connsiteX137" fmla="*/ 375040 w 1300869"/>
              <a:gd name="connsiteY137" fmla="*/ 1232350 h 1399331"/>
              <a:gd name="connsiteX138" fmla="*/ 373847 w 1300869"/>
              <a:gd name="connsiteY138" fmla="*/ 1232376 h 1399331"/>
              <a:gd name="connsiteX139" fmla="*/ 372666 w 1300869"/>
              <a:gd name="connsiteY139" fmla="*/ 1232399 h 1399331"/>
              <a:gd name="connsiteX140" fmla="*/ 371470 w 1300869"/>
              <a:gd name="connsiteY140" fmla="*/ 1232423 h 1399331"/>
              <a:gd name="connsiteX141" fmla="*/ 370271 w 1300869"/>
              <a:gd name="connsiteY141" fmla="*/ 1232442 h 1399331"/>
              <a:gd name="connsiteX142" fmla="*/ 369083 w 1300869"/>
              <a:gd name="connsiteY142" fmla="*/ 1232462 h 1399331"/>
              <a:gd name="connsiteX143" fmla="*/ 367877 w 1300869"/>
              <a:gd name="connsiteY143" fmla="*/ 1232479 h 1399331"/>
              <a:gd name="connsiteX144" fmla="*/ 366670 w 1300869"/>
              <a:gd name="connsiteY144" fmla="*/ 1232495 h 1399331"/>
              <a:gd name="connsiteX145" fmla="*/ 365472 w 1300869"/>
              <a:gd name="connsiteY145" fmla="*/ 1232509 h 1399331"/>
              <a:gd name="connsiteX146" fmla="*/ 364260 w 1300869"/>
              <a:gd name="connsiteY146" fmla="*/ 1232522 h 1399331"/>
              <a:gd name="connsiteX147" fmla="*/ 363058 w 1300869"/>
              <a:gd name="connsiteY147" fmla="*/ 1232532 h 1399331"/>
              <a:gd name="connsiteX148" fmla="*/ 361840 w 1300869"/>
              <a:gd name="connsiteY148" fmla="*/ 1232542 h 1399331"/>
              <a:gd name="connsiteX149" fmla="*/ 360632 w 1300869"/>
              <a:gd name="connsiteY149" fmla="*/ 1232550 h 1399331"/>
              <a:gd name="connsiteX150" fmla="*/ 359396 w 1300869"/>
              <a:gd name="connsiteY150" fmla="*/ 1232555 h 1399331"/>
              <a:gd name="connsiteX151" fmla="*/ 358184 w 1300869"/>
              <a:gd name="connsiteY151" fmla="*/ 1232559 h 1399331"/>
              <a:gd name="connsiteX152" fmla="*/ 356956 w 1300869"/>
              <a:gd name="connsiteY152" fmla="*/ 1232561 h 1399331"/>
              <a:gd name="connsiteX153" fmla="*/ 355738 w 1300869"/>
              <a:gd name="connsiteY153" fmla="*/ 1232561 h 1399331"/>
              <a:gd name="connsiteX154" fmla="*/ 354507 w 1300869"/>
              <a:gd name="connsiteY154" fmla="*/ 1232559 h 1399331"/>
              <a:gd name="connsiteX155" fmla="*/ 353285 w 1300869"/>
              <a:gd name="connsiteY155" fmla="*/ 1232555 h 1399331"/>
              <a:gd name="connsiteX156" fmla="*/ 352047 w 1300869"/>
              <a:gd name="connsiteY156" fmla="*/ 1232552 h 1399331"/>
              <a:gd name="connsiteX157" fmla="*/ 350822 w 1300869"/>
              <a:gd name="connsiteY157" fmla="*/ 1232544 h 1399331"/>
              <a:gd name="connsiteX158" fmla="*/ 349580 w 1300869"/>
              <a:gd name="connsiteY158" fmla="*/ 1232536 h 1399331"/>
              <a:gd name="connsiteX159" fmla="*/ 348348 w 1300869"/>
              <a:gd name="connsiteY159" fmla="*/ 1232524 h 1399331"/>
              <a:gd name="connsiteX160" fmla="*/ 347115 w 1300869"/>
              <a:gd name="connsiteY160" fmla="*/ 1232512 h 1399331"/>
              <a:gd name="connsiteX161" fmla="*/ 345858 w 1300869"/>
              <a:gd name="connsiteY161" fmla="*/ 1232497 h 1399331"/>
              <a:gd name="connsiteX162" fmla="*/ 344620 w 1300869"/>
              <a:gd name="connsiteY162" fmla="*/ 1232481 h 1399331"/>
              <a:gd name="connsiteX163" fmla="*/ 343381 w 1300869"/>
              <a:gd name="connsiteY163" fmla="*/ 1232462 h 1399331"/>
              <a:gd name="connsiteX164" fmla="*/ 342128 w 1300869"/>
              <a:gd name="connsiteY164" fmla="*/ 1232442 h 1399331"/>
              <a:gd name="connsiteX165" fmla="*/ 340884 w 1300869"/>
              <a:gd name="connsiteY165" fmla="*/ 1232419 h 1399331"/>
              <a:gd name="connsiteX166" fmla="*/ 339639 w 1300869"/>
              <a:gd name="connsiteY166" fmla="*/ 1232395 h 1399331"/>
              <a:gd name="connsiteX167" fmla="*/ 338380 w 1300869"/>
              <a:gd name="connsiteY167" fmla="*/ 1232368 h 1399331"/>
              <a:gd name="connsiteX168" fmla="*/ 337131 w 1300869"/>
              <a:gd name="connsiteY168" fmla="*/ 1232338 h 1399331"/>
              <a:gd name="connsiteX169" fmla="*/ 335880 w 1300869"/>
              <a:gd name="connsiteY169" fmla="*/ 1232309 h 1399331"/>
              <a:gd name="connsiteX170" fmla="*/ 334615 w 1300869"/>
              <a:gd name="connsiteY170" fmla="*/ 1232276 h 1399331"/>
              <a:gd name="connsiteX171" fmla="*/ 333362 w 1300869"/>
              <a:gd name="connsiteY171" fmla="*/ 1232241 h 1399331"/>
              <a:gd name="connsiteX172" fmla="*/ 332093 w 1300869"/>
              <a:gd name="connsiteY172" fmla="*/ 1232204 h 1399331"/>
              <a:gd name="connsiteX173" fmla="*/ 330824 w 1300869"/>
              <a:gd name="connsiteY173" fmla="*/ 1232164 h 1399331"/>
              <a:gd name="connsiteX174" fmla="*/ 329565 w 1300869"/>
              <a:gd name="connsiteY174" fmla="*/ 1232123 h 1399331"/>
              <a:gd name="connsiteX175" fmla="*/ 328304 w 1300869"/>
              <a:gd name="connsiteY175" fmla="*/ 1232080 h 1399331"/>
              <a:gd name="connsiteX176" fmla="*/ 327041 w 1300869"/>
              <a:gd name="connsiteY176" fmla="*/ 1232033 h 1399331"/>
              <a:gd name="connsiteX177" fmla="*/ 325777 w 1300869"/>
              <a:gd name="connsiteY177" fmla="*/ 1231987 h 1399331"/>
              <a:gd name="connsiteX178" fmla="*/ 324502 w 1300869"/>
              <a:gd name="connsiteY178" fmla="*/ 1231936 h 1399331"/>
              <a:gd name="connsiteX179" fmla="*/ 323233 w 1300869"/>
              <a:gd name="connsiteY179" fmla="*/ 1231883 h 1399331"/>
              <a:gd name="connsiteX180" fmla="*/ 321964 w 1300869"/>
              <a:gd name="connsiteY180" fmla="*/ 1231828 h 1399331"/>
              <a:gd name="connsiteX181" fmla="*/ 320686 w 1300869"/>
              <a:gd name="connsiteY181" fmla="*/ 1231772 h 1399331"/>
              <a:gd name="connsiteX182" fmla="*/ 319413 w 1300869"/>
              <a:gd name="connsiteY182" fmla="*/ 1231713 h 1399331"/>
              <a:gd name="connsiteX183" fmla="*/ 318150 w 1300869"/>
              <a:gd name="connsiteY183" fmla="*/ 1231650 h 1399331"/>
              <a:gd name="connsiteX184" fmla="*/ 316856 w 1300869"/>
              <a:gd name="connsiteY184" fmla="*/ 1231586 h 1399331"/>
              <a:gd name="connsiteX185" fmla="*/ 315591 w 1300869"/>
              <a:gd name="connsiteY185" fmla="*/ 1231521 h 1399331"/>
              <a:gd name="connsiteX186" fmla="*/ 314305 w 1300869"/>
              <a:gd name="connsiteY186" fmla="*/ 1231451 h 1399331"/>
              <a:gd name="connsiteX187" fmla="*/ 313028 w 1300869"/>
              <a:gd name="connsiteY187" fmla="*/ 1231381 h 1399331"/>
              <a:gd name="connsiteX188" fmla="*/ 311750 w 1300869"/>
              <a:gd name="connsiteY188" fmla="*/ 1231306 h 1399331"/>
              <a:gd name="connsiteX189" fmla="*/ 310469 w 1300869"/>
              <a:gd name="connsiteY189" fmla="*/ 1231230 h 1399331"/>
              <a:gd name="connsiteX190" fmla="*/ 309179 w 1300869"/>
              <a:gd name="connsiteY190" fmla="*/ 1231152 h 1399331"/>
              <a:gd name="connsiteX191" fmla="*/ 307906 w 1300869"/>
              <a:gd name="connsiteY191" fmla="*/ 1231072 h 1399331"/>
              <a:gd name="connsiteX192" fmla="*/ 306624 w 1300869"/>
              <a:gd name="connsiteY192" fmla="*/ 1230988 h 1399331"/>
              <a:gd name="connsiteX193" fmla="*/ 305339 w 1300869"/>
              <a:gd name="connsiteY193" fmla="*/ 1230902 h 1399331"/>
              <a:gd name="connsiteX194" fmla="*/ 304045 w 1300869"/>
              <a:gd name="connsiteY194" fmla="*/ 1230814 h 1399331"/>
              <a:gd name="connsiteX195" fmla="*/ 302761 w 1300869"/>
              <a:gd name="connsiteY195" fmla="*/ 1230722 h 1399331"/>
              <a:gd name="connsiteX196" fmla="*/ 301472 w 1300869"/>
              <a:gd name="connsiteY196" fmla="*/ 1230630 h 1399331"/>
              <a:gd name="connsiteX197" fmla="*/ 300186 w 1300869"/>
              <a:gd name="connsiteY197" fmla="*/ 1230532 h 1399331"/>
              <a:gd name="connsiteX198" fmla="*/ 298908 w 1300869"/>
              <a:gd name="connsiteY198" fmla="*/ 1230434 h 1399331"/>
              <a:gd name="connsiteX199" fmla="*/ 297609 w 1300869"/>
              <a:gd name="connsiteY199" fmla="*/ 1230333 h 1399331"/>
              <a:gd name="connsiteX200" fmla="*/ 296329 w 1300869"/>
              <a:gd name="connsiteY200" fmla="*/ 1230229 h 1399331"/>
              <a:gd name="connsiteX201" fmla="*/ 295029 w 1300869"/>
              <a:gd name="connsiteY201" fmla="*/ 1230122 h 1399331"/>
              <a:gd name="connsiteX202" fmla="*/ 293748 w 1300869"/>
              <a:gd name="connsiteY202" fmla="*/ 1230014 h 1399331"/>
              <a:gd name="connsiteX203" fmla="*/ 292456 w 1300869"/>
              <a:gd name="connsiteY203" fmla="*/ 1229901 h 1399331"/>
              <a:gd name="connsiteX204" fmla="*/ 291164 w 1300869"/>
              <a:gd name="connsiteY204" fmla="*/ 1229787 h 1399331"/>
              <a:gd name="connsiteX205" fmla="*/ 289872 w 1300869"/>
              <a:gd name="connsiteY205" fmla="*/ 1229670 h 1399331"/>
              <a:gd name="connsiteX206" fmla="*/ 288579 w 1300869"/>
              <a:gd name="connsiteY206" fmla="*/ 1229549 h 1399331"/>
              <a:gd name="connsiteX207" fmla="*/ 287295 w 1300869"/>
              <a:gd name="connsiteY207" fmla="*/ 1229428 h 1399331"/>
              <a:gd name="connsiteX208" fmla="*/ 286001 w 1300869"/>
              <a:gd name="connsiteY208" fmla="*/ 1229301 h 1399331"/>
              <a:gd name="connsiteX209" fmla="*/ 284707 w 1300869"/>
              <a:gd name="connsiteY209" fmla="*/ 1229173 h 1399331"/>
              <a:gd name="connsiteX210" fmla="*/ 283420 w 1300869"/>
              <a:gd name="connsiteY210" fmla="*/ 1229042 h 1399331"/>
              <a:gd name="connsiteX211" fmla="*/ 282116 w 1300869"/>
              <a:gd name="connsiteY211" fmla="*/ 1228907 h 1399331"/>
              <a:gd name="connsiteX212" fmla="*/ 280830 w 1300869"/>
              <a:gd name="connsiteY212" fmla="*/ 1228771 h 1399331"/>
              <a:gd name="connsiteX213" fmla="*/ 279534 w 1300869"/>
              <a:gd name="connsiteY213" fmla="*/ 1228630 h 1399331"/>
              <a:gd name="connsiteX214" fmla="*/ 278240 w 1300869"/>
              <a:gd name="connsiteY214" fmla="*/ 1228487 h 1399331"/>
              <a:gd name="connsiteX215" fmla="*/ 276951 w 1300869"/>
              <a:gd name="connsiteY215" fmla="*/ 1228342 h 1399331"/>
              <a:gd name="connsiteX216" fmla="*/ 275663 w 1300869"/>
              <a:gd name="connsiteY216" fmla="*/ 1228194 h 1399331"/>
              <a:gd name="connsiteX217" fmla="*/ 274367 w 1300869"/>
              <a:gd name="connsiteY217" fmla="*/ 1228043 h 1399331"/>
              <a:gd name="connsiteX218" fmla="*/ 273073 w 1300869"/>
              <a:gd name="connsiteY218" fmla="*/ 1227887 h 1399331"/>
              <a:gd name="connsiteX219" fmla="*/ 271775 w 1300869"/>
              <a:gd name="connsiteY219" fmla="*/ 1227731 h 1399331"/>
              <a:gd name="connsiteX220" fmla="*/ 270488 w 1300869"/>
              <a:gd name="connsiteY220" fmla="*/ 1227570 h 1399331"/>
              <a:gd name="connsiteX221" fmla="*/ 269192 w 1300869"/>
              <a:gd name="connsiteY221" fmla="*/ 1227406 h 1399331"/>
              <a:gd name="connsiteX222" fmla="*/ 267904 w 1300869"/>
              <a:gd name="connsiteY222" fmla="*/ 1227240 h 1399331"/>
              <a:gd name="connsiteX223" fmla="*/ 266616 w 1300869"/>
              <a:gd name="connsiteY223" fmla="*/ 1227072 h 1399331"/>
              <a:gd name="connsiteX224" fmla="*/ 265327 w 1300869"/>
              <a:gd name="connsiteY224" fmla="*/ 1226900 h 1399331"/>
              <a:gd name="connsiteX225" fmla="*/ 264031 w 1300869"/>
              <a:gd name="connsiteY225" fmla="*/ 1226722 h 1399331"/>
              <a:gd name="connsiteX226" fmla="*/ 262745 w 1300869"/>
              <a:gd name="connsiteY226" fmla="*/ 1226544 h 1399331"/>
              <a:gd name="connsiteX227" fmla="*/ 261456 w 1300869"/>
              <a:gd name="connsiteY227" fmla="*/ 1226362 h 1399331"/>
              <a:gd name="connsiteX228" fmla="*/ 260162 w 1300869"/>
              <a:gd name="connsiteY228" fmla="*/ 1226176 h 1399331"/>
              <a:gd name="connsiteX229" fmla="*/ 258876 w 1300869"/>
              <a:gd name="connsiteY229" fmla="*/ 1225989 h 1399331"/>
              <a:gd name="connsiteX230" fmla="*/ 257589 w 1300869"/>
              <a:gd name="connsiteY230" fmla="*/ 1225799 h 1399331"/>
              <a:gd name="connsiteX231" fmla="*/ 256303 w 1300869"/>
              <a:gd name="connsiteY231" fmla="*/ 1225604 h 1399331"/>
              <a:gd name="connsiteX232" fmla="*/ 255017 w 1300869"/>
              <a:gd name="connsiteY232" fmla="*/ 1225406 h 1399331"/>
              <a:gd name="connsiteX233" fmla="*/ 253732 w 1300869"/>
              <a:gd name="connsiteY233" fmla="*/ 1225205 h 1399331"/>
              <a:gd name="connsiteX234" fmla="*/ 252448 w 1300869"/>
              <a:gd name="connsiteY234" fmla="*/ 1225001 h 1399331"/>
              <a:gd name="connsiteX235" fmla="*/ 251156 w 1300869"/>
              <a:gd name="connsiteY235" fmla="*/ 1224792 h 1399331"/>
              <a:gd name="connsiteX236" fmla="*/ 249879 w 1300869"/>
              <a:gd name="connsiteY236" fmla="*/ 1224583 h 1399331"/>
              <a:gd name="connsiteX237" fmla="*/ 248587 w 1300869"/>
              <a:gd name="connsiteY237" fmla="*/ 1224368 h 1399331"/>
              <a:gd name="connsiteX238" fmla="*/ 247304 w 1300869"/>
              <a:gd name="connsiteY238" fmla="*/ 1224151 h 1399331"/>
              <a:gd name="connsiteX239" fmla="*/ 246030 w 1300869"/>
              <a:gd name="connsiteY239" fmla="*/ 1223930 h 1399331"/>
              <a:gd name="connsiteX240" fmla="*/ 244749 w 1300869"/>
              <a:gd name="connsiteY240" fmla="*/ 1223707 h 1399331"/>
              <a:gd name="connsiteX241" fmla="*/ 243475 w 1300869"/>
              <a:gd name="connsiteY241" fmla="*/ 1223480 h 1399331"/>
              <a:gd name="connsiteX242" fmla="*/ 242194 w 1300869"/>
              <a:gd name="connsiteY242" fmla="*/ 1223250 h 1399331"/>
              <a:gd name="connsiteX243" fmla="*/ 240916 w 1300869"/>
              <a:gd name="connsiteY243" fmla="*/ 1223015 h 1399331"/>
              <a:gd name="connsiteX244" fmla="*/ 239637 w 1300869"/>
              <a:gd name="connsiteY244" fmla="*/ 1222777 h 1399331"/>
              <a:gd name="connsiteX245" fmla="*/ 238366 w 1300869"/>
              <a:gd name="connsiteY245" fmla="*/ 1222536 h 1399331"/>
              <a:gd name="connsiteX246" fmla="*/ 237090 w 1300869"/>
              <a:gd name="connsiteY246" fmla="*/ 1222292 h 1399331"/>
              <a:gd name="connsiteX247" fmla="*/ 235813 w 1300869"/>
              <a:gd name="connsiteY247" fmla="*/ 1222042 h 1399331"/>
              <a:gd name="connsiteX248" fmla="*/ 234544 w 1300869"/>
              <a:gd name="connsiteY248" fmla="*/ 1221792 h 1399331"/>
              <a:gd name="connsiteX249" fmla="*/ 233272 w 1300869"/>
              <a:gd name="connsiteY249" fmla="*/ 1221535 h 1399331"/>
              <a:gd name="connsiteX250" fmla="*/ 232005 w 1300869"/>
              <a:gd name="connsiteY250" fmla="*/ 1221277 h 1399331"/>
              <a:gd name="connsiteX251" fmla="*/ 230740 w 1300869"/>
              <a:gd name="connsiteY251" fmla="*/ 1221015 h 1399331"/>
              <a:gd name="connsiteX252" fmla="*/ 229475 w 1300869"/>
              <a:gd name="connsiteY252" fmla="*/ 1220749 h 1399331"/>
              <a:gd name="connsiteX253" fmla="*/ 228206 w 1300869"/>
              <a:gd name="connsiteY253" fmla="*/ 1220480 h 1399331"/>
              <a:gd name="connsiteX254" fmla="*/ 226944 w 1300869"/>
              <a:gd name="connsiteY254" fmla="*/ 1220208 h 1399331"/>
              <a:gd name="connsiteX255" fmla="*/ 225683 w 1300869"/>
              <a:gd name="connsiteY255" fmla="*/ 1219930 h 1399331"/>
              <a:gd name="connsiteX256" fmla="*/ 224424 w 1300869"/>
              <a:gd name="connsiteY256" fmla="*/ 1219651 h 1399331"/>
              <a:gd name="connsiteX257" fmla="*/ 223165 w 1300869"/>
              <a:gd name="connsiteY257" fmla="*/ 1219367 h 1399331"/>
              <a:gd name="connsiteX258" fmla="*/ 221908 w 1300869"/>
              <a:gd name="connsiteY258" fmla="*/ 1219080 h 1399331"/>
              <a:gd name="connsiteX259" fmla="*/ 220651 w 1300869"/>
              <a:gd name="connsiteY259" fmla="*/ 1218789 h 1399331"/>
              <a:gd name="connsiteX260" fmla="*/ 219395 w 1300869"/>
              <a:gd name="connsiteY260" fmla="*/ 1218493 h 1399331"/>
              <a:gd name="connsiteX261" fmla="*/ 218144 w 1300869"/>
              <a:gd name="connsiteY261" fmla="*/ 1218194 h 1399331"/>
              <a:gd name="connsiteX262" fmla="*/ 216891 w 1300869"/>
              <a:gd name="connsiteY262" fmla="*/ 1217891 h 1399331"/>
              <a:gd name="connsiteX263" fmla="*/ 215642 w 1300869"/>
              <a:gd name="connsiteY263" fmla="*/ 1217584 h 1399331"/>
              <a:gd name="connsiteX264" fmla="*/ 214399 w 1300869"/>
              <a:gd name="connsiteY264" fmla="*/ 1217276 h 1399331"/>
              <a:gd name="connsiteX265" fmla="*/ 213157 w 1300869"/>
              <a:gd name="connsiteY265" fmla="*/ 1216961 h 1399331"/>
              <a:gd name="connsiteX266" fmla="*/ 211904 w 1300869"/>
              <a:gd name="connsiteY266" fmla="*/ 1216642 h 1399331"/>
              <a:gd name="connsiteX267" fmla="*/ 210666 w 1300869"/>
              <a:gd name="connsiteY267" fmla="*/ 1216320 h 1399331"/>
              <a:gd name="connsiteX268" fmla="*/ 209423 w 1300869"/>
              <a:gd name="connsiteY268" fmla="*/ 1215993 h 1399331"/>
              <a:gd name="connsiteX269" fmla="*/ 208194 w 1300869"/>
              <a:gd name="connsiteY269" fmla="*/ 1215667 h 1399331"/>
              <a:gd name="connsiteX270" fmla="*/ 206954 w 1300869"/>
              <a:gd name="connsiteY270" fmla="*/ 1215332 h 1399331"/>
              <a:gd name="connsiteX271" fmla="*/ 205722 w 1300869"/>
              <a:gd name="connsiteY271" fmla="*/ 1214994 h 1399331"/>
              <a:gd name="connsiteX272" fmla="*/ 204493 w 1300869"/>
              <a:gd name="connsiteY272" fmla="*/ 1214654 h 1399331"/>
              <a:gd name="connsiteX273" fmla="*/ 203265 w 1300869"/>
              <a:gd name="connsiteY273" fmla="*/ 1214308 h 1399331"/>
              <a:gd name="connsiteX274" fmla="*/ 202037 w 1300869"/>
              <a:gd name="connsiteY274" fmla="*/ 1213960 h 1399331"/>
              <a:gd name="connsiteX275" fmla="*/ 200814 w 1300869"/>
              <a:gd name="connsiteY275" fmla="*/ 1213606 h 1399331"/>
              <a:gd name="connsiteX276" fmla="*/ 199588 w 1300869"/>
              <a:gd name="connsiteY276" fmla="*/ 1213248 h 1399331"/>
              <a:gd name="connsiteX277" fmla="*/ 198368 w 1300869"/>
              <a:gd name="connsiteY277" fmla="*/ 1212887 h 1399331"/>
              <a:gd name="connsiteX278" fmla="*/ 197148 w 1300869"/>
              <a:gd name="connsiteY278" fmla="*/ 1212521 h 1399331"/>
              <a:gd name="connsiteX279" fmla="*/ 195936 w 1300869"/>
              <a:gd name="connsiteY279" fmla="*/ 1212152 h 1399331"/>
              <a:gd name="connsiteX280" fmla="*/ 194722 w 1300869"/>
              <a:gd name="connsiteY280" fmla="*/ 1211778 h 1399331"/>
              <a:gd name="connsiteX281" fmla="*/ 193510 w 1300869"/>
              <a:gd name="connsiteY281" fmla="*/ 1211399 h 1399331"/>
              <a:gd name="connsiteX282" fmla="*/ 192304 w 1300869"/>
              <a:gd name="connsiteY282" fmla="*/ 1211018 h 1399331"/>
              <a:gd name="connsiteX283" fmla="*/ 191093 w 1300869"/>
              <a:gd name="connsiteY283" fmla="*/ 1210631 h 1399331"/>
              <a:gd name="connsiteX284" fmla="*/ 189897 w 1300869"/>
              <a:gd name="connsiteY284" fmla="*/ 1210242 h 1399331"/>
              <a:gd name="connsiteX285" fmla="*/ 188693 w 1300869"/>
              <a:gd name="connsiteY285" fmla="*/ 1209847 h 1399331"/>
              <a:gd name="connsiteX286" fmla="*/ 187496 w 1300869"/>
              <a:gd name="connsiteY286" fmla="*/ 1209448 h 1399331"/>
              <a:gd name="connsiteX287" fmla="*/ 186300 w 1300869"/>
              <a:gd name="connsiteY287" fmla="*/ 1209045 h 1399331"/>
              <a:gd name="connsiteX288" fmla="*/ 185107 w 1300869"/>
              <a:gd name="connsiteY288" fmla="*/ 1208637 h 1399331"/>
              <a:gd name="connsiteX289" fmla="*/ 183917 w 1300869"/>
              <a:gd name="connsiteY289" fmla="*/ 1208226 h 1399331"/>
              <a:gd name="connsiteX290" fmla="*/ 182728 w 1300869"/>
              <a:gd name="connsiteY290" fmla="*/ 1207810 h 1399331"/>
              <a:gd name="connsiteX291" fmla="*/ 181547 w 1300869"/>
              <a:gd name="connsiteY291" fmla="*/ 1207389 h 1399331"/>
              <a:gd name="connsiteX292" fmla="*/ 180365 w 1300869"/>
              <a:gd name="connsiteY292" fmla="*/ 1206965 h 1399331"/>
              <a:gd name="connsiteX293" fmla="*/ 179188 w 1300869"/>
              <a:gd name="connsiteY293" fmla="*/ 1206537 h 1399331"/>
              <a:gd name="connsiteX294" fmla="*/ 178011 w 1300869"/>
              <a:gd name="connsiteY294" fmla="*/ 1206103 h 1399331"/>
              <a:gd name="connsiteX295" fmla="*/ 176840 w 1300869"/>
              <a:gd name="connsiteY295" fmla="*/ 1205665 h 1399331"/>
              <a:gd name="connsiteX296" fmla="*/ 175667 w 1300869"/>
              <a:gd name="connsiteY296" fmla="*/ 1205221 h 1399331"/>
              <a:gd name="connsiteX297" fmla="*/ 174500 w 1300869"/>
              <a:gd name="connsiteY297" fmla="*/ 1204775 h 1399331"/>
              <a:gd name="connsiteX298" fmla="*/ 173340 w 1300869"/>
              <a:gd name="connsiteY298" fmla="*/ 1204326 h 1399331"/>
              <a:gd name="connsiteX299" fmla="*/ 172175 w 1300869"/>
              <a:gd name="connsiteY299" fmla="*/ 1203868 h 1399331"/>
              <a:gd name="connsiteX300" fmla="*/ 171018 w 1300869"/>
              <a:gd name="connsiteY300" fmla="*/ 1203409 h 1399331"/>
              <a:gd name="connsiteX301" fmla="*/ 169866 w 1300869"/>
              <a:gd name="connsiteY301" fmla="*/ 1202946 h 1399331"/>
              <a:gd name="connsiteX302" fmla="*/ 168713 w 1300869"/>
              <a:gd name="connsiteY302" fmla="*/ 1202476 h 1399331"/>
              <a:gd name="connsiteX303" fmla="*/ 167567 w 1300869"/>
              <a:gd name="connsiteY303" fmla="*/ 1202003 h 1399331"/>
              <a:gd name="connsiteX304" fmla="*/ 166422 w 1300869"/>
              <a:gd name="connsiteY304" fmla="*/ 1201524 h 1399331"/>
              <a:gd name="connsiteX305" fmla="*/ 165282 w 1300869"/>
              <a:gd name="connsiteY305" fmla="*/ 1201042 h 1399331"/>
              <a:gd name="connsiteX306" fmla="*/ 164144 w 1300869"/>
              <a:gd name="connsiteY306" fmla="*/ 1200555 h 1399331"/>
              <a:gd name="connsiteX307" fmla="*/ 163007 w 1300869"/>
              <a:gd name="connsiteY307" fmla="*/ 1200062 h 1399331"/>
              <a:gd name="connsiteX308" fmla="*/ 161877 w 1300869"/>
              <a:gd name="connsiteY308" fmla="*/ 1199566 h 1399331"/>
              <a:gd name="connsiteX309" fmla="*/ 160752 w 1300869"/>
              <a:gd name="connsiteY309" fmla="*/ 1199065 h 1399331"/>
              <a:gd name="connsiteX310" fmla="*/ 159624 w 1300869"/>
              <a:gd name="connsiteY310" fmla="*/ 1198557 h 1399331"/>
              <a:gd name="connsiteX311" fmla="*/ 158506 w 1300869"/>
              <a:gd name="connsiteY311" fmla="*/ 1198047 h 1399331"/>
              <a:gd name="connsiteX312" fmla="*/ 157392 w 1300869"/>
              <a:gd name="connsiteY312" fmla="*/ 1197532 h 1399331"/>
              <a:gd name="connsiteX313" fmla="*/ 156272 w 1300869"/>
              <a:gd name="connsiteY313" fmla="*/ 1197010 h 1399331"/>
              <a:gd name="connsiteX314" fmla="*/ 155167 w 1300869"/>
              <a:gd name="connsiteY314" fmla="*/ 1196486 h 1399331"/>
              <a:gd name="connsiteX315" fmla="*/ 154065 w 1300869"/>
              <a:gd name="connsiteY315" fmla="*/ 1195959 h 1399331"/>
              <a:gd name="connsiteX316" fmla="*/ 153511 w 1300869"/>
              <a:gd name="connsiteY316" fmla="*/ 1195691 h 1399331"/>
              <a:gd name="connsiteX317" fmla="*/ 152954 w 1300869"/>
              <a:gd name="connsiteY317" fmla="*/ 1195419 h 1399331"/>
              <a:gd name="connsiteX318" fmla="*/ 152413 w 1300869"/>
              <a:gd name="connsiteY318" fmla="*/ 1195155 h 1399331"/>
              <a:gd name="connsiteX319" fmla="*/ 151861 w 1300869"/>
              <a:gd name="connsiteY319" fmla="*/ 1194883 h 1399331"/>
              <a:gd name="connsiteX320" fmla="*/ 151314 w 1300869"/>
              <a:gd name="connsiteY320" fmla="*/ 1194612 h 1399331"/>
              <a:gd name="connsiteX321" fmla="*/ 150761 w 1300869"/>
              <a:gd name="connsiteY321" fmla="*/ 1194336 h 1399331"/>
              <a:gd name="connsiteX322" fmla="*/ 150213 w 1300869"/>
              <a:gd name="connsiteY322" fmla="*/ 1194060 h 1399331"/>
              <a:gd name="connsiteX323" fmla="*/ 149676 w 1300869"/>
              <a:gd name="connsiteY323" fmla="*/ 1193789 h 1399331"/>
              <a:gd name="connsiteX324" fmla="*/ 149132 w 1300869"/>
              <a:gd name="connsiteY324" fmla="*/ 1193513 h 1399331"/>
              <a:gd name="connsiteX325" fmla="*/ 148579 w 1300869"/>
              <a:gd name="connsiteY325" fmla="*/ 1193231 h 1399331"/>
              <a:gd name="connsiteX326" fmla="*/ 148045 w 1300869"/>
              <a:gd name="connsiteY326" fmla="*/ 1192956 h 1399331"/>
              <a:gd name="connsiteX327" fmla="*/ 147496 w 1300869"/>
              <a:gd name="connsiteY327" fmla="*/ 1192670 h 1399331"/>
              <a:gd name="connsiteX328" fmla="*/ 146962 w 1300869"/>
              <a:gd name="connsiteY328" fmla="*/ 1192393 h 1399331"/>
              <a:gd name="connsiteX329" fmla="*/ 146423 w 1300869"/>
              <a:gd name="connsiteY329" fmla="*/ 1192109 h 1399331"/>
              <a:gd name="connsiteX330" fmla="*/ 145889 w 1300869"/>
              <a:gd name="connsiteY330" fmla="*/ 1191828 h 1399331"/>
              <a:gd name="connsiteX331" fmla="*/ 145351 w 1300869"/>
              <a:gd name="connsiteY331" fmla="*/ 1191542 h 1399331"/>
              <a:gd name="connsiteX332" fmla="*/ 144814 w 1300869"/>
              <a:gd name="connsiteY332" fmla="*/ 1191255 h 1399331"/>
              <a:gd name="connsiteX333" fmla="*/ 144278 w 1300869"/>
              <a:gd name="connsiteY333" fmla="*/ 1190968 h 1399331"/>
              <a:gd name="connsiteX334" fmla="*/ 143742 w 1300869"/>
              <a:gd name="connsiteY334" fmla="*/ 1190678 h 1399331"/>
              <a:gd name="connsiteX335" fmla="*/ 143207 w 1300869"/>
              <a:gd name="connsiteY335" fmla="*/ 1190387 h 1399331"/>
              <a:gd name="connsiteX336" fmla="*/ 142675 w 1300869"/>
              <a:gd name="connsiteY336" fmla="*/ 1190094 h 1399331"/>
              <a:gd name="connsiteX337" fmla="*/ 142149 w 1300869"/>
              <a:gd name="connsiteY337" fmla="*/ 1189804 h 1399331"/>
              <a:gd name="connsiteX338" fmla="*/ 141617 w 1300869"/>
              <a:gd name="connsiteY338" fmla="*/ 1189509 h 1399331"/>
              <a:gd name="connsiteX339" fmla="*/ 141091 w 1300869"/>
              <a:gd name="connsiteY339" fmla="*/ 1189218 h 1399331"/>
              <a:gd name="connsiteX340" fmla="*/ 140564 w 1300869"/>
              <a:gd name="connsiteY340" fmla="*/ 1188921 h 1399331"/>
              <a:gd name="connsiteX341" fmla="*/ 140034 w 1300869"/>
              <a:gd name="connsiteY341" fmla="*/ 1188620 h 1399331"/>
              <a:gd name="connsiteX342" fmla="*/ 139506 w 1300869"/>
              <a:gd name="connsiteY342" fmla="*/ 1188321 h 1399331"/>
              <a:gd name="connsiteX343" fmla="*/ 138984 w 1300869"/>
              <a:gd name="connsiteY343" fmla="*/ 1188021 h 1399331"/>
              <a:gd name="connsiteX344" fmla="*/ 138458 w 1300869"/>
              <a:gd name="connsiteY344" fmla="*/ 1187720 h 1399331"/>
              <a:gd name="connsiteX345" fmla="*/ 137934 w 1300869"/>
              <a:gd name="connsiteY345" fmla="*/ 1187415 h 1399331"/>
              <a:gd name="connsiteX346" fmla="*/ 137412 w 1300869"/>
              <a:gd name="connsiteY346" fmla="*/ 1187110 h 1399331"/>
              <a:gd name="connsiteX347" fmla="*/ 136894 w 1300869"/>
              <a:gd name="connsiteY347" fmla="*/ 1186807 h 1399331"/>
              <a:gd name="connsiteX348" fmla="*/ 136378 w 1300869"/>
              <a:gd name="connsiteY348" fmla="*/ 1186502 h 1399331"/>
              <a:gd name="connsiteX349" fmla="*/ 135858 w 1300869"/>
              <a:gd name="connsiteY349" fmla="*/ 1186194 h 1399331"/>
              <a:gd name="connsiteX350" fmla="*/ 135344 w 1300869"/>
              <a:gd name="connsiteY350" fmla="*/ 1185885 h 1399331"/>
              <a:gd name="connsiteX351" fmla="*/ 134826 w 1300869"/>
              <a:gd name="connsiteY351" fmla="*/ 1185574 h 1399331"/>
              <a:gd name="connsiteX352" fmla="*/ 134308 w 1300869"/>
              <a:gd name="connsiteY352" fmla="*/ 1185259 h 1399331"/>
              <a:gd name="connsiteX353" fmla="*/ 133790 w 1300869"/>
              <a:gd name="connsiteY353" fmla="*/ 1184944 h 1399331"/>
              <a:gd name="connsiteX354" fmla="*/ 133279 w 1300869"/>
              <a:gd name="connsiteY354" fmla="*/ 1184632 h 1399331"/>
              <a:gd name="connsiteX355" fmla="*/ 132767 w 1300869"/>
              <a:gd name="connsiteY355" fmla="*/ 1184315 h 1399331"/>
              <a:gd name="connsiteX356" fmla="*/ 132259 w 1300869"/>
              <a:gd name="connsiteY356" fmla="*/ 1184000 h 1399331"/>
              <a:gd name="connsiteX357" fmla="*/ 131753 w 1300869"/>
              <a:gd name="connsiteY357" fmla="*/ 1183683 h 1399331"/>
              <a:gd name="connsiteX358" fmla="*/ 131240 w 1300869"/>
              <a:gd name="connsiteY358" fmla="*/ 1183361 h 1399331"/>
              <a:gd name="connsiteX359" fmla="*/ 130736 w 1300869"/>
              <a:gd name="connsiteY359" fmla="*/ 1183040 h 1399331"/>
              <a:gd name="connsiteX360" fmla="*/ 130234 w 1300869"/>
              <a:gd name="connsiteY360" fmla="*/ 1182720 h 1399331"/>
              <a:gd name="connsiteX361" fmla="*/ 129723 w 1300869"/>
              <a:gd name="connsiteY361" fmla="*/ 1182395 h 1399331"/>
              <a:gd name="connsiteX362" fmla="*/ 129223 w 1300869"/>
              <a:gd name="connsiteY362" fmla="*/ 1182071 h 1399331"/>
              <a:gd name="connsiteX363" fmla="*/ 128717 w 1300869"/>
              <a:gd name="connsiteY363" fmla="*/ 1181742 h 1399331"/>
              <a:gd name="connsiteX364" fmla="*/ 128218 w 1300869"/>
              <a:gd name="connsiteY364" fmla="*/ 1181416 h 1399331"/>
              <a:gd name="connsiteX365" fmla="*/ 127720 w 1300869"/>
              <a:gd name="connsiteY365" fmla="*/ 1181089 h 1399331"/>
              <a:gd name="connsiteX366" fmla="*/ 127217 w 1300869"/>
              <a:gd name="connsiteY366" fmla="*/ 1180755 h 1399331"/>
              <a:gd name="connsiteX367" fmla="*/ 126721 w 1300869"/>
              <a:gd name="connsiteY367" fmla="*/ 1180427 h 1399331"/>
              <a:gd name="connsiteX368" fmla="*/ 126226 w 1300869"/>
              <a:gd name="connsiteY368" fmla="*/ 1180094 h 1399331"/>
              <a:gd name="connsiteX369" fmla="*/ 125727 w 1300869"/>
              <a:gd name="connsiteY369" fmla="*/ 1179756 h 1399331"/>
              <a:gd name="connsiteX370" fmla="*/ 125233 w 1300869"/>
              <a:gd name="connsiteY370" fmla="*/ 1179422 h 1399331"/>
              <a:gd name="connsiteX371" fmla="*/ 124742 w 1300869"/>
              <a:gd name="connsiteY371" fmla="*/ 1179085 h 1399331"/>
              <a:gd name="connsiteX372" fmla="*/ 124248 w 1300869"/>
              <a:gd name="connsiteY372" fmla="*/ 1178745 h 1399331"/>
              <a:gd name="connsiteX373" fmla="*/ 123757 w 1300869"/>
              <a:gd name="connsiteY373" fmla="*/ 1178407 h 1399331"/>
              <a:gd name="connsiteX374" fmla="*/ 123270 w 1300869"/>
              <a:gd name="connsiteY374" fmla="*/ 1178067 h 1399331"/>
              <a:gd name="connsiteX375" fmla="*/ 122781 w 1300869"/>
              <a:gd name="connsiteY375" fmla="*/ 1177725 h 1399331"/>
              <a:gd name="connsiteX376" fmla="*/ 122296 w 1300869"/>
              <a:gd name="connsiteY376" fmla="*/ 1177381 h 1399331"/>
              <a:gd name="connsiteX377" fmla="*/ 121812 w 1300869"/>
              <a:gd name="connsiteY377" fmla="*/ 1177037 h 1399331"/>
              <a:gd name="connsiteX378" fmla="*/ 121329 w 1300869"/>
              <a:gd name="connsiteY378" fmla="*/ 1176691 h 1399331"/>
              <a:gd name="connsiteX379" fmla="*/ 120840 w 1300869"/>
              <a:gd name="connsiteY379" fmla="*/ 1176341 h 1399331"/>
              <a:gd name="connsiteX380" fmla="*/ 120353 w 1300869"/>
              <a:gd name="connsiteY380" fmla="*/ 1175989 h 1399331"/>
              <a:gd name="connsiteX381" fmla="*/ 119874 w 1300869"/>
              <a:gd name="connsiteY381" fmla="*/ 1175639 h 1399331"/>
              <a:gd name="connsiteX382" fmla="*/ 119395 w 1300869"/>
              <a:gd name="connsiteY382" fmla="*/ 1175287 h 1399331"/>
              <a:gd name="connsiteX383" fmla="*/ 118916 w 1300869"/>
              <a:gd name="connsiteY383" fmla="*/ 1174933 h 1399331"/>
              <a:gd name="connsiteX384" fmla="*/ 118445 w 1300869"/>
              <a:gd name="connsiteY384" fmla="*/ 1174583 h 1399331"/>
              <a:gd name="connsiteX385" fmla="*/ 117966 w 1300869"/>
              <a:gd name="connsiteY385" fmla="*/ 1174223 h 1399331"/>
              <a:gd name="connsiteX386" fmla="*/ 117491 w 1300869"/>
              <a:gd name="connsiteY386" fmla="*/ 1173866 h 1399331"/>
              <a:gd name="connsiteX387" fmla="*/ 117018 w 1300869"/>
              <a:gd name="connsiteY387" fmla="*/ 1173508 h 1399331"/>
              <a:gd name="connsiteX388" fmla="*/ 116547 w 1300869"/>
              <a:gd name="connsiteY388" fmla="*/ 1173148 h 1399331"/>
              <a:gd name="connsiteX389" fmla="*/ 116078 w 1300869"/>
              <a:gd name="connsiteY389" fmla="*/ 1172786 h 1399331"/>
              <a:gd name="connsiteX390" fmla="*/ 115609 w 1300869"/>
              <a:gd name="connsiteY390" fmla="*/ 1172425 h 1399331"/>
              <a:gd name="connsiteX391" fmla="*/ 115139 w 1300869"/>
              <a:gd name="connsiteY391" fmla="*/ 1172059 h 1399331"/>
              <a:gd name="connsiteX392" fmla="*/ 114674 w 1300869"/>
              <a:gd name="connsiteY392" fmla="*/ 1171694 h 1399331"/>
              <a:gd name="connsiteX393" fmla="*/ 114203 w 1300869"/>
              <a:gd name="connsiteY393" fmla="*/ 1171324 h 1399331"/>
              <a:gd name="connsiteX394" fmla="*/ 113745 w 1300869"/>
              <a:gd name="connsiteY394" fmla="*/ 1170959 h 1399331"/>
              <a:gd name="connsiteX395" fmla="*/ 113280 w 1300869"/>
              <a:gd name="connsiteY395" fmla="*/ 1170587 h 1399331"/>
              <a:gd name="connsiteX396" fmla="*/ 112815 w 1300869"/>
              <a:gd name="connsiteY396" fmla="*/ 1170214 h 1399331"/>
              <a:gd name="connsiteX397" fmla="*/ 112359 w 1300869"/>
              <a:gd name="connsiteY397" fmla="*/ 1169844 h 1399331"/>
              <a:gd name="connsiteX398" fmla="*/ 111896 w 1300869"/>
              <a:gd name="connsiteY398" fmla="*/ 1169465 h 1399331"/>
              <a:gd name="connsiteX399" fmla="*/ 111439 w 1300869"/>
              <a:gd name="connsiteY399" fmla="*/ 1169092 h 1399331"/>
              <a:gd name="connsiteX400" fmla="*/ 110987 w 1300869"/>
              <a:gd name="connsiteY400" fmla="*/ 1168716 h 1399331"/>
              <a:gd name="connsiteX401" fmla="*/ 110531 w 1300869"/>
              <a:gd name="connsiteY401" fmla="*/ 1168337 h 1399331"/>
              <a:gd name="connsiteX402" fmla="*/ 110078 w 1300869"/>
              <a:gd name="connsiteY402" fmla="*/ 1167958 h 1399331"/>
              <a:gd name="connsiteX403" fmla="*/ 109626 w 1300869"/>
              <a:gd name="connsiteY403" fmla="*/ 1167577 h 1399331"/>
              <a:gd name="connsiteX404" fmla="*/ 109179 w 1300869"/>
              <a:gd name="connsiteY404" fmla="*/ 1167197 h 1399331"/>
              <a:gd name="connsiteX405" fmla="*/ 108725 w 1300869"/>
              <a:gd name="connsiteY405" fmla="*/ 1166808 h 1399331"/>
              <a:gd name="connsiteX406" fmla="*/ 108277 w 1300869"/>
              <a:gd name="connsiteY406" fmla="*/ 1166423 h 1399331"/>
              <a:gd name="connsiteX407" fmla="*/ 107834 w 1300869"/>
              <a:gd name="connsiteY407" fmla="*/ 1166040 h 1399331"/>
              <a:gd name="connsiteX408" fmla="*/ 107384 w 1300869"/>
              <a:gd name="connsiteY408" fmla="*/ 1165647 h 1399331"/>
              <a:gd name="connsiteX409" fmla="*/ 106944 w 1300869"/>
              <a:gd name="connsiteY409" fmla="*/ 1165260 h 1399331"/>
              <a:gd name="connsiteX410" fmla="*/ 106498 w 1300869"/>
              <a:gd name="connsiteY410" fmla="*/ 1164865 h 1399331"/>
              <a:gd name="connsiteX411" fmla="*/ 106060 w 1300869"/>
              <a:gd name="connsiteY411" fmla="*/ 1164474 h 1399331"/>
              <a:gd name="connsiteX412" fmla="*/ 105621 w 1300869"/>
              <a:gd name="connsiteY412" fmla="*/ 1164081 h 1399331"/>
              <a:gd name="connsiteX413" fmla="*/ 105181 w 1300869"/>
              <a:gd name="connsiteY413" fmla="*/ 1163684 h 1399331"/>
              <a:gd name="connsiteX414" fmla="*/ 104743 w 1300869"/>
              <a:gd name="connsiteY414" fmla="*/ 1163285 h 1399331"/>
              <a:gd name="connsiteX415" fmla="*/ 104307 w 1300869"/>
              <a:gd name="connsiteY415" fmla="*/ 1162887 h 1399331"/>
              <a:gd name="connsiteX416" fmla="*/ 103877 w 1300869"/>
              <a:gd name="connsiteY416" fmla="*/ 1162490 h 1399331"/>
              <a:gd name="connsiteX417" fmla="*/ 103445 w 1300869"/>
              <a:gd name="connsiteY417" fmla="*/ 1162089 h 1399331"/>
              <a:gd name="connsiteX418" fmla="*/ 103013 w 1300869"/>
              <a:gd name="connsiteY418" fmla="*/ 1161686 h 1399331"/>
              <a:gd name="connsiteX419" fmla="*/ 102583 w 1300869"/>
              <a:gd name="connsiteY419" fmla="*/ 1161280 h 1399331"/>
              <a:gd name="connsiteX420" fmla="*/ 102154 w 1300869"/>
              <a:gd name="connsiteY420" fmla="*/ 1160873 h 1399331"/>
              <a:gd name="connsiteX421" fmla="*/ 101726 w 1300869"/>
              <a:gd name="connsiteY421" fmla="*/ 1160466 h 1399331"/>
              <a:gd name="connsiteX422" fmla="*/ 101304 w 1300869"/>
              <a:gd name="connsiteY422" fmla="*/ 1160060 h 1399331"/>
              <a:gd name="connsiteX423" fmla="*/ 100880 w 1300869"/>
              <a:gd name="connsiteY423" fmla="*/ 1159649 h 1399331"/>
              <a:gd name="connsiteX424" fmla="*/ 100458 w 1300869"/>
              <a:gd name="connsiteY424" fmla="*/ 1159237 h 1399331"/>
              <a:gd name="connsiteX425" fmla="*/ 100035 w 1300869"/>
              <a:gd name="connsiteY425" fmla="*/ 1158822 h 1399331"/>
              <a:gd name="connsiteX426" fmla="*/ 99613 w 1300869"/>
              <a:gd name="connsiteY426" fmla="*/ 1158404 h 1399331"/>
              <a:gd name="connsiteX427" fmla="*/ 99197 w 1300869"/>
              <a:gd name="connsiteY427" fmla="*/ 1157989 h 1399331"/>
              <a:gd name="connsiteX428" fmla="*/ 98780 w 1300869"/>
              <a:gd name="connsiteY428" fmla="*/ 1157573 h 1399331"/>
              <a:gd name="connsiteX429" fmla="*/ 98368 w 1300869"/>
              <a:gd name="connsiteY429" fmla="*/ 1157157 h 1399331"/>
              <a:gd name="connsiteX430" fmla="*/ 97951 w 1300869"/>
              <a:gd name="connsiteY430" fmla="*/ 1156732 h 1399331"/>
              <a:gd name="connsiteX431" fmla="*/ 97541 w 1300869"/>
              <a:gd name="connsiteY431" fmla="*/ 1156312 h 1399331"/>
              <a:gd name="connsiteX432" fmla="*/ 97128 w 1300869"/>
              <a:gd name="connsiteY432" fmla="*/ 1155886 h 1399331"/>
              <a:gd name="connsiteX433" fmla="*/ 96722 w 1300869"/>
              <a:gd name="connsiteY433" fmla="*/ 1155464 h 1399331"/>
              <a:gd name="connsiteX434" fmla="*/ 96313 w 1300869"/>
              <a:gd name="connsiteY434" fmla="*/ 1155035 h 1399331"/>
              <a:gd name="connsiteX435" fmla="*/ 95906 w 1300869"/>
              <a:gd name="connsiteY435" fmla="*/ 1154607 h 1399331"/>
              <a:gd name="connsiteX436" fmla="*/ 95504 w 1300869"/>
              <a:gd name="connsiteY436" fmla="*/ 1154177 h 1399331"/>
              <a:gd name="connsiteX437" fmla="*/ 95103 w 1300869"/>
              <a:gd name="connsiteY437" fmla="*/ 1153749 h 1399331"/>
              <a:gd name="connsiteX438" fmla="*/ 94700 w 1300869"/>
              <a:gd name="connsiteY438" fmla="*/ 1153315 h 1399331"/>
              <a:gd name="connsiteX439" fmla="*/ 94301 w 1300869"/>
              <a:gd name="connsiteY439" fmla="*/ 1152881 h 1399331"/>
              <a:gd name="connsiteX440" fmla="*/ 93903 w 1300869"/>
              <a:gd name="connsiteY440" fmla="*/ 1152445 h 1399331"/>
              <a:gd name="connsiteX441" fmla="*/ 93506 w 1300869"/>
              <a:gd name="connsiteY441" fmla="*/ 1152007 h 1399331"/>
              <a:gd name="connsiteX442" fmla="*/ 93109 w 1300869"/>
              <a:gd name="connsiteY442" fmla="*/ 1151567 h 1399331"/>
              <a:gd name="connsiteX443" fmla="*/ 92716 w 1300869"/>
              <a:gd name="connsiteY443" fmla="*/ 1151128 h 1399331"/>
              <a:gd name="connsiteX444" fmla="*/ 92325 w 1300869"/>
              <a:gd name="connsiteY444" fmla="*/ 1150686 h 1399331"/>
              <a:gd name="connsiteX445" fmla="*/ 91934 w 1300869"/>
              <a:gd name="connsiteY445" fmla="*/ 1150242 h 1399331"/>
              <a:gd name="connsiteX446" fmla="*/ 91545 w 1300869"/>
              <a:gd name="connsiteY446" fmla="*/ 1149798 h 1399331"/>
              <a:gd name="connsiteX447" fmla="*/ 91158 w 1300869"/>
              <a:gd name="connsiteY447" fmla="*/ 1149352 h 1399331"/>
              <a:gd name="connsiteX448" fmla="*/ 90775 w 1300869"/>
              <a:gd name="connsiteY448" fmla="*/ 1148907 h 1399331"/>
              <a:gd name="connsiteX449" fmla="*/ 90388 w 1300869"/>
              <a:gd name="connsiteY449" fmla="*/ 1148453 h 1399331"/>
              <a:gd name="connsiteX450" fmla="*/ 90006 w 1300869"/>
              <a:gd name="connsiteY450" fmla="*/ 1148003 h 1399331"/>
              <a:gd name="connsiteX451" fmla="*/ 89627 w 1300869"/>
              <a:gd name="connsiteY451" fmla="*/ 1147554 h 1399331"/>
              <a:gd name="connsiteX452" fmla="*/ 89248 w 1300869"/>
              <a:gd name="connsiteY452" fmla="*/ 1147100 h 1399331"/>
              <a:gd name="connsiteX453" fmla="*/ 88871 w 1300869"/>
              <a:gd name="connsiteY453" fmla="*/ 1146645 h 1399331"/>
              <a:gd name="connsiteX454" fmla="*/ 88495 w 1300869"/>
              <a:gd name="connsiteY454" fmla="*/ 1146187 h 1399331"/>
              <a:gd name="connsiteX455" fmla="*/ 88122 w 1300869"/>
              <a:gd name="connsiteY455" fmla="*/ 1145728 h 1399331"/>
              <a:gd name="connsiteX456" fmla="*/ 87746 w 1300869"/>
              <a:gd name="connsiteY456" fmla="*/ 1145265 h 1399331"/>
              <a:gd name="connsiteX457" fmla="*/ 87377 w 1300869"/>
              <a:gd name="connsiteY457" fmla="*/ 1144807 h 1399331"/>
              <a:gd name="connsiteX458" fmla="*/ 87009 w 1300869"/>
              <a:gd name="connsiteY458" fmla="*/ 1144346 h 1399331"/>
              <a:gd name="connsiteX459" fmla="*/ 86640 w 1300869"/>
              <a:gd name="connsiteY459" fmla="*/ 1143876 h 1399331"/>
              <a:gd name="connsiteX460" fmla="*/ 86276 w 1300869"/>
              <a:gd name="connsiteY460" fmla="*/ 1143415 h 1399331"/>
              <a:gd name="connsiteX461" fmla="*/ 85909 w 1300869"/>
              <a:gd name="connsiteY461" fmla="*/ 1142944 h 1399331"/>
              <a:gd name="connsiteX462" fmla="*/ 85547 w 1300869"/>
              <a:gd name="connsiteY462" fmla="*/ 1142475 h 1399331"/>
              <a:gd name="connsiteX463" fmla="*/ 85185 w 1300869"/>
              <a:gd name="connsiteY463" fmla="*/ 1142004 h 1399331"/>
              <a:gd name="connsiteX464" fmla="*/ 84826 w 1300869"/>
              <a:gd name="connsiteY464" fmla="*/ 1141531 h 1399331"/>
              <a:gd name="connsiteX465" fmla="*/ 84470 w 1300869"/>
              <a:gd name="connsiteY465" fmla="*/ 1141059 h 1399331"/>
              <a:gd name="connsiteX466" fmla="*/ 84112 w 1300869"/>
              <a:gd name="connsiteY466" fmla="*/ 1140580 h 1399331"/>
              <a:gd name="connsiteX467" fmla="*/ 83760 w 1300869"/>
              <a:gd name="connsiteY467" fmla="*/ 1140107 h 1399331"/>
              <a:gd name="connsiteX468" fmla="*/ 83404 w 1300869"/>
              <a:gd name="connsiteY468" fmla="*/ 1139624 h 1399331"/>
              <a:gd name="connsiteX469" fmla="*/ 83056 w 1300869"/>
              <a:gd name="connsiteY469" fmla="*/ 1139147 h 1399331"/>
              <a:gd name="connsiteX470" fmla="*/ 82707 w 1300869"/>
              <a:gd name="connsiteY470" fmla="*/ 1138663 h 1399331"/>
              <a:gd name="connsiteX471" fmla="*/ 82359 w 1300869"/>
              <a:gd name="connsiteY471" fmla="*/ 1138180 h 1399331"/>
              <a:gd name="connsiteX472" fmla="*/ 82015 w 1300869"/>
              <a:gd name="connsiteY472" fmla="*/ 1137695 h 1399331"/>
              <a:gd name="connsiteX473" fmla="*/ 81668 w 1300869"/>
              <a:gd name="connsiteY473" fmla="*/ 1137208 h 1399331"/>
              <a:gd name="connsiteX474" fmla="*/ 81326 w 1300869"/>
              <a:gd name="connsiteY474" fmla="*/ 1136719 h 1399331"/>
              <a:gd name="connsiteX475" fmla="*/ 80988 w 1300869"/>
              <a:gd name="connsiteY475" fmla="*/ 1136233 h 1399331"/>
              <a:gd name="connsiteX476" fmla="*/ 80648 w 1300869"/>
              <a:gd name="connsiteY476" fmla="*/ 1135738 h 1399331"/>
              <a:gd name="connsiteX477" fmla="*/ 80312 w 1300869"/>
              <a:gd name="connsiteY477" fmla="*/ 1135247 h 1399331"/>
              <a:gd name="connsiteX478" fmla="*/ 79975 w 1300869"/>
              <a:gd name="connsiteY478" fmla="*/ 1134751 h 1399331"/>
              <a:gd name="connsiteX479" fmla="*/ 79643 w 1300869"/>
              <a:gd name="connsiteY479" fmla="*/ 1134256 h 1399331"/>
              <a:gd name="connsiteX480" fmla="*/ 79313 w 1300869"/>
              <a:gd name="connsiteY480" fmla="*/ 1133760 h 1399331"/>
              <a:gd name="connsiteX481" fmla="*/ 78980 w 1300869"/>
              <a:gd name="connsiteY481" fmla="*/ 1133259 h 1399331"/>
              <a:gd name="connsiteX482" fmla="*/ 78652 w 1300869"/>
              <a:gd name="connsiteY482" fmla="*/ 1132757 h 1399331"/>
              <a:gd name="connsiteX483" fmla="*/ 78327 w 1300869"/>
              <a:gd name="connsiteY483" fmla="*/ 1132256 h 1399331"/>
              <a:gd name="connsiteX484" fmla="*/ 78003 w 1300869"/>
              <a:gd name="connsiteY484" fmla="*/ 1131754 h 1399331"/>
              <a:gd name="connsiteX485" fmla="*/ 77680 w 1300869"/>
              <a:gd name="connsiteY485" fmla="*/ 1131248 h 1399331"/>
              <a:gd name="connsiteX486" fmla="*/ 77358 w 1300869"/>
              <a:gd name="connsiteY486" fmla="*/ 1130739 h 1399331"/>
              <a:gd name="connsiteX487" fmla="*/ 77041 w 1300869"/>
              <a:gd name="connsiteY487" fmla="*/ 1130233 h 1399331"/>
              <a:gd name="connsiteX488" fmla="*/ 76722 w 1300869"/>
              <a:gd name="connsiteY488" fmla="*/ 1129721 h 1399331"/>
              <a:gd name="connsiteX489" fmla="*/ 76408 w 1300869"/>
              <a:gd name="connsiteY489" fmla="*/ 1129210 h 1399331"/>
              <a:gd name="connsiteX490" fmla="*/ 76093 w 1300869"/>
              <a:gd name="connsiteY490" fmla="*/ 1128694 h 1399331"/>
              <a:gd name="connsiteX491" fmla="*/ 75782 w 1300869"/>
              <a:gd name="connsiteY491" fmla="*/ 1128180 h 1399331"/>
              <a:gd name="connsiteX492" fmla="*/ 75471 w 1300869"/>
              <a:gd name="connsiteY492" fmla="*/ 1127662 h 1399331"/>
              <a:gd name="connsiteX493" fmla="*/ 75162 w 1300869"/>
              <a:gd name="connsiteY493" fmla="*/ 1127144 h 1399331"/>
              <a:gd name="connsiteX494" fmla="*/ 74855 w 1300869"/>
              <a:gd name="connsiteY494" fmla="*/ 1126624 h 1399331"/>
              <a:gd name="connsiteX495" fmla="*/ 74552 w 1300869"/>
              <a:gd name="connsiteY495" fmla="*/ 1126104 h 1399331"/>
              <a:gd name="connsiteX496" fmla="*/ 74249 w 1300869"/>
              <a:gd name="connsiteY496" fmla="*/ 1125578 h 1399331"/>
              <a:gd name="connsiteX497" fmla="*/ 73950 w 1300869"/>
              <a:gd name="connsiteY497" fmla="*/ 1125056 h 1399331"/>
              <a:gd name="connsiteX498" fmla="*/ 73649 w 1300869"/>
              <a:gd name="connsiteY498" fmla="*/ 1124526 h 1399331"/>
              <a:gd name="connsiteX499" fmla="*/ 73352 w 1300869"/>
              <a:gd name="connsiteY499" fmla="*/ 1123999 h 1399331"/>
              <a:gd name="connsiteX500" fmla="*/ 73057 w 1300869"/>
              <a:gd name="connsiteY500" fmla="*/ 1123469 h 1399331"/>
              <a:gd name="connsiteX501" fmla="*/ 72764 w 1300869"/>
              <a:gd name="connsiteY501" fmla="*/ 1122937 h 1399331"/>
              <a:gd name="connsiteX502" fmla="*/ 72472 w 1300869"/>
              <a:gd name="connsiteY502" fmla="*/ 1122405 h 1399331"/>
              <a:gd name="connsiteX503" fmla="*/ 72183 w 1300869"/>
              <a:gd name="connsiteY503" fmla="*/ 1121871 h 1399331"/>
              <a:gd name="connsiteX504" fmla="*/ 71896 w 1300869"/>
              <a:gd name="connsiteY504" fmla="*/ 1121336 h 1399331"/>
              <a:gd name="connsiteX505" fmla="*/ 71610 w 1300869"/>
              <a:gd name="connsiteY505" fmla="*/ 1120798 h 1399331"/>
              <a:gd name="connsiteX506" fmla="*/ 71325 w 1300869"/>
              <a:gd name="connsiteY506" fmla="*/ 1120257 h 1399331"/>
              <a:gd name="connsiteX507" fmla="*/ 71043 w 1300869"/>
              <a:gd name="connsiteY507" fmla="*/ 1119715 h 1399331"/>
              <a:gd name="connsiteX508" fmla="*/ 70764 w 1300869"/>
              <a:gd name="connsiteY508" fmla="*/ 1119174 h 1399331"/>
              <a:gd name="connsiteX509" fmla="*/ 70484 w 1300869"/>
              <a:gd name="connsiteY509" fmla="*/ 1118628 h 1399331"/>
              <a:gd name="connsiteX510" fmla="*/ 70209 w 1300869"/>
              <a:gd name="connsiteY510" fmla="*/ 1118083 h 1399331"/>
              <a:gd name="connsiteX511" fmla="*/ 69935 w 1300869"/>
              <a:gd name="connsiteY511" fmla="*/ 1117535 h 1399331"/>
              <a:gd name="connsiteX512" fmla="*/ 69663 w 1300869"/>
              <a:gd name="connsiteY512" fmla="*/ 1116988 h 1399331"/>
              <a:gd name="connsiteX513" fmla="*/ 69391 w 1300869"/>
              <a:gd name="connsiteY513" fmla="*/ 1116437 h 1399331"/>
              <a:gd name="connsiteX514" fmla="*/ 69123 w 1300869"/>
              <a:gd name="connsiteY514" fmla="*/ 1115883 h 1399331"/>
              <a:gd name="connsiteX515" fmla="*/ 68856 w 1300869"/>
              <a:gd name="connsiteY515" fmla="*/ 1115328 h 1399331"/>
              <a:gd name="connsiteX516" fmla="*/ 68592 w 1300869"/>
              <a:gd name="connsiteY516" fmla="*/ 1114773 h 1399331"/>
              <a:gd name="connsiteX517" fmla="*/ 68330 w 1300869"/>
              <a:gd name="connsiteY517" fmla="*/ 1114216 h 1399331"/>
              <a:gd name="connsiteX518" fmla="*/ 68070 w 1300869"/>
              <a:gd name="connsiteY518" fmla="*/ 1113659 h 1399331"/>
              <a:gd name="connsiteX519" fmla="*/ 67810 w 1300869"/>
              <a:gd name="connsiteY519" fmla="*/ 1113096 h 1399331"/>
              <a:gd name="connsiteX520" fmla="*/ 67552 w 1300869"/>
              <a:gd name="connsiteY520" fmla="*/ 1112531 h 1399331"/>
              <a:gd name="connsiteX521" fmla="*/ 67300 w 1300869"/>
              <a:gd name="connsiteY521" fmla="*/ 1111970 h 1399331"/>
              <a:gd name="connsiteX522" fmla="*/ 67045 w 1300869"/>
              <a:gd name="connsiteY522" fmla="*/ 1111405 h 1399331"/>
              <a:gd name="connsiteX523" fmla="*/ 66795 w 1300869"/>
              <a:gd name="connsiteY523" fmla="*/ 1110838 h 1399331"/>
              <a:gd name="connsiteX524" fmla="*/ 66547 w 1300869"/>
              <a:gd name="connsiteY524" fmla="*/ 1110269 h 1399331"/>
              <a:gd name="connsiteX525" fmla="*/ 66301 w 1300869"/>
              <a:gd name="connsiteY525" fmla="*/ 1109700 h 1399331"/>
              <a:gd name="connsiteX526" fmla="*/ 66054 w 1300869"/>
              <a:gd name="connsiteY526" fmla="*/ 1109123 h 1399331"/>
              <a:gd name="connsiteX527" fmla="*/ 65812 w 1300869"/>
              <a:gd name="connsiteY527" fmla="*/ 1108548 h 1399331"/>
              <a:gd name="connsiteX528" fmla="*/ 65571 w 1300869"/>
              <a:gd name="connsiteY528" fmla="*/ 1107976 h 1399331"/>
              <a:gd name="connsiteX529" fmla="*/ 65333 w 1300869"/>
              <a:gd name="connsiteY529" fmla="*/ 1107397 h 1399331"/>
              <a:gd name="connsiteX530" fmla="*/ 65096 w 1300869"/>
              <a:gd name="connsiteY530" fmla="*/ 1106820 h 1399331"/>
              <a:gd name="connsiteX531" fmla="*/ 64862 w 1300869"/>
              <a:gd name="connsiteY531" fmla="*/ 1106240 h 1399331"/>
              <a:gd name="connsiteX532" fmla="*/ 64629 w 1300869"/>
              <a:gd name="connsiteY532" fmla="*/ 1105657 h 1399331"/>
              <a:gd name="connsiteX533" fmla="*/ 64398 w 1300869"/>
              <a:gd name="connsiteY533" fmla="*/ 1105072 h 1399331"/>
              <a:gd name="connsiteX534" fmla="*/ 64170 w 1300869"/>
              <a:gd name="connsiteY534" fmla="*/ 1104488 h 1399331"/>
              <a:gd name="connsiteX535" fmla="*/ 63943 w 1300869"/>
              <a:gd name="connsiteY535" fmla="*/ 1103900 h 1399331"/>
              <a:gd name="connsiteX536" fmla="*/ 63718 w 1300869"/>
              <a:gd name="connsiteY536" fmla="*/ 1103311 h 1399331"/>
              <a:gd name="connsiteX537" fmla="*/ 63497 w 1300869"/>
              <a:gd name="connsiteY537" fmla="*/ 1102721 h 1399331"/>
              <a:gd name="connsiteX538" fmla="*/ 63276 w 1300869"/>
              <a:gd name="connsiteY538" fmla="*/ 1102130 h 1399331"/>
              <a:gd name="connsiteX539" fmla="*/ 63057 w 1300869"/>
              <a:gd name="connsiteY539" fmla="*/ 1101534 h 1399331"/>
              <a:gd name="connsiteX540" fmla="*/ 62842 w 1300869"/>
              <a:gd name="connsiteY540" fmla="*/ 1100940 h 1399331"/>
              <a:gd name="connsiteX541" fmla="*/ 62627 w 1300869"/>
              <a:gd name="connsiteY541" fmla="*/ 1100342 h 1399331"/>
              <a:gd name="connsiteX542" fmla="*/ 62416 w 1300869"/>
              <a:gd name="connsiteY542" fmla="*/ 1099743 h 1399331"/>
              <a:gd name="connsiteX543" fmla="*/ 62205 w 1300869"/>
              <a:gd name="connsiteY543" fmla="*/ 1099143 h 1399331"/>
              <a:gd name="connsiteX544" fmla="*/ 61998 w 1300869"/>
              <a:gd name="connsiteY544" fmla="*/ 1098539 h 1399331"/>
              <a:gd name="connsiteX545" fmla="*/ 61792 w 1300869"/>
              <a:gd name="connsiteY545" fmla="*/ 1097935 h 1399331"/>
              <a:gd name="connsiteX546" fmla="*/ 61589 w 1300869"/>
              <a:gd name="connsiteY546" fmla="*/ 1097329 h 1399331"/>
              <a:gd name="connsiteX547" fmla="*/ 61388 w 1300869"/>
              <a:gd name="connsiteY547" fmla="*/ 1096723 h 1399331"/>
              <a:gd name="connsiteX548" fmla="*/ 61188 w 1300869"/>
              <a:gd name="connsiteY548" fmla="*/ 1096113 h 1399331"/>
              <a:gd name="connsiteX549" fmla="*/ 60991 w 1300869"/>
              <a:gd name="connsiteY549" fmla="*/ 1095503 h 1399331"/>
              <a:gd name="connsiteX550" fmla="*/ 60795 w 1300869"/>
              <a:gd name="connsiteY550" fmla="*/ 1094891 h 1399331"/>
              <a:gd name="connsiteX551" fmla="*/ 60602 w 1300869"/>
              <a:gd name="connsiteY551" fmla="*/ 1094277 h 1399331"/>
              <a:gd name="connsiteX552" fmla="*/ 60410 w 1300869"/>
              <a:gd name="connsiteY552" fmla="*/ 1093659 h 1399331"/>
              <a:gd name="connsiteX553" fmla="*/ 60223 w 1300869"/>
              <a:gd name="connsiteY553" fmla="*/ 1093044 h 1399331"/>
              <a:gd name="connsiteX554" fmla="*/ 60035 w 1300869"/>
              <a:gd name="connsiteY554" fmla="*/ 1092422 h 1399331"/>
              <a:gd name="connsiteX555" fmla="*/ 59851 w 1300869"/>
              <a:gd name="connsiteY555" fmla="*/ 1091802 h 1399331"/>
              <a:gd name="connsiteX556" fmla="*/ 59667 w 1300869"/>
              <a:gd name="connsiteY556" fmla="*/ 1091179 h 1399331"/>
              <a:gd name="connsiteX557" fmla="*/ 59487 w 1300869"/>
              <a:gd name="connsiteY557" fmla="*/ 1090555 h 1399331"/>
              <a:gd name="connsiteX558" fmla="*/ 59310 w 1300869"/>
              <a:gd name="connsiteY558" fmla="*/ 1089929 h 1399331"/>
              <a:gd name="connsiteX559" fmla="*/ 59134 w 1300869"/>
              <a:gd name="connsiteY559" fmla="*/ 1089302 h 1399331"/>
              <a:gd name="connsiteX560" fmla="*/ 58962 w 1300869"/>
              <a:gd name="connsiteY560" fmla="*/ 1088674 h 1399331"/>
              <a:gd name="connsiteX561" fmla="*/ 58790 w 1300869"/>
              <a:gd name="connsiteY561" fmla="*/ 1088041 h 1399331"/>
              <a:gd name="connsiteX562" fmla="*/ 58619 w 1300869"/>
              <a:gd name="connsiteY562" fmla="*/ 1087409 h 1399331"/>
              <a:gd name="connsiteX563" fmla="*/ 58453 w 1300869"/>
              <a:gd name="connsiteY563" fmla="*/ 1086774 h 1399331"/>
              <a:gd name="connsiteX564" fmla="*/ 58287 w 1300869"/>
              <a:gd name="connsiteY564" fmla="*/ 1086139 h 1399331"/>
              <a:gd name="connsiteX565" fmla="*/ 58125 w 1300869"/>
              <a:gd name="connsiteY565" fmla="*/ 1085499 h 1399331"/>
              <a:gd name="connsiteX566" fmla="*/ 57965 w 1300869"/>
              <a:gd name="connsiteY566" fmla="*/ 1084860 h 1399331"/>
              <a:gd name="connsiteX567" fmla="*/ 57806 w 1300869"/>
              <a:gd name="connsiteY567" fmla="*/ 1084219 h 1399331"/>
              <a:gd name="connsiteX568" fmla="*/ 57650 w 1300869"/>
              <a:gd name="connsiteY568" fmla="*/ 1083576 h 1399331"/>
              <a:gd name="connsiteX569" fmla="*/ 57495 w 1300869"/>
              <a:gd name="connsiteY569" fmla="*/ 1082931 h 1399331"/>
              <a:gd name="connsiteX570" fmla="*/ 57345 w 1300869"/>
              <a:gd name="connsiteY570" fmla="*/ 1082285 h 1399331"/>
              <a:gd name="connsiteX571" fmla="*/ 57194 w 1300869"/>
              <a:gd name="connsiteY571" fmla="*/ 1081635 h 1399331"/>
              <a:gd name="connsiteX572" fmla="*/ 57048 w 1300869"/>
              <a:gd name="connsiteY572" fmla="*/ 1080985 h 1399331"/>
              <a:gd name="connsiteX573" fmla="*/ 56901 w 1300869"/>
              <a:gd name="connsiteY573" fmla="*/ 1080333 h 1399331"/>
              <a:gd name="connsiteX574" fmla="*/ 56758 w 1300869"/>
              <a:gd name="connsiteY574" fmla="*/ 1079682 h 1399331"/>
              <a:gd name="connsiteX575" fmla="*/ 56618 w 1300869"/>
              <a:gd name="connsiteY575" fmla="*/ 1079027 h 1399331"/>
              <a:gd name="connsiteX576" fmla="*/ 56481 w 1300869"/>
              <a:gd name="connsiteY576" fmla="*/ 1078370 h 1399331"/>
              <a:gd name="connsiteX577" fmla="*/ 56344 w 1300869"/>
              <a:gd name="connsiteY577" fmla="*/ 1077711 h 1399331"/>
              <a:gd name="connsiteX578" fmla="*/ 56209 w 1300869"/>
              <a:gd name="connsiteY578" fmla="*/ 1077048 h 1399331"/>
              <a:gd name="connsiteX579" fmla="*/ 56078 w 1300869"/>
              <a:gd name="connsiteY579" fmla="*/ 1076387 h 1399331"/>
              <a:gd name="connsiteX580" fmla="*/ 55949 w 1300869"/>
              <a:gd name="connsiteY580" fmla="*/ 1075725 h 1399331"/>
              <a:gd name="connsiteX581" fmla="*/ 55822 w 1300869"/>
              <a:gd name="connsiteY581" fmla="*/ 1075060 h 1399331"/>
              <a:gd name="connsiteX582" fmla="*/ 55697 w 1300869"/>
              <a:gd name="connsiteY582" fmla="*/ 1074391 h 1399331"/>
              <a:gd name="connsiteX583" fmla="*/ 55574 w 1300869"/>
              <a:gd name="connsiteY583" fmla="*/ 1073723 h 1399331"/>
              <a:gd name="connsiteX584" fmla="*/ 55454 w 1300869"/>
              <a:gd name="connsiteY584" fmla="*/ 1073054 h 1399331"/>
              <a:gd name="connsiteX585" fmla="*/ 55335 w 1300869"/>
              <a:gd name="connsiteY585" fmla="*/ 1072380 h 1399331"/>
              <a:gd name="connsiteX586" fmla="*/ 55220 w 1300869"/>
              <a:gd name="connsiteY586" fmla="*/ 1071705 h 1399331"/>
              <a:gd name="connsiteX587" fmla="*/ 55106 w 1300869"/>
              <a:gd name="connsiteY587" fmla="*/ 1071029 h 1399331"/>
              <a:gd name="connsiteX588" fmla="*/ 54995 w 1300869"/>
              <a:gd name="connsiteY588" fmla="*/ 1070350 h 1399331"/>
              <a:gd name="connsiteX589" fmla="*/ 54887 w 1300869"/>
              <a:gd name="connsiteY589" fmla="*/ 1069672 h 1399331"/>
              <a:gd name="connsiteX590" fmla="*/ 54780 w 1300869"/>
              <a:gd name="connsiteY590" fmla="*/ 1068992 h 1399331"/>
              <a:gd name="connsiteX591" fmla="*/ 54676 w 1300869"/>
              <a:gd name="connsiteY591" fmla="*/ 1068309 h 1399331"/>
              <a:gd name="connsiteX592" fmla="*/ 54575 w 1300869"/>
              <a:gd name="connsiteY592" fmla="*/ 1067623 h 1399331"/>
              <a:gd name="connsiteX593" fmla="*/ 54475 w 1300869"/>
              <a:gd name="connsiteY593" fmla="*/ 1066937 h 1399331"/>
              <a:gd name="connsiteX594" fmla="*/ 54377 w 1300869"/>
              <a:gd name="connsiteY594" fmla="*/ 1066249 h 1399331"/>
              <a:gd name="connsiteX595" fmla="*/ 54281 w 1300869"/>
              <a:gd name="connsiteY595" fmla="*/ 1065561 h 1399331"/>
              <a:gd name="connsiteX596" fmla="*/ 54190 w 1300869"/>
              <a:gd name="connsiteY596" fmla="*/ 1064867 h 1399331"/>
              <a:gd name="connsiteX597" fmla="*/ 54100 w 1300869"/>
              <a:gd name="connsiteY597" fmla="*/ 1064175 h 1399331"/>
              <a:gd name="connsiteX598" fmla="*/ 54012 w 1300869"/>
              <a:gd name="connsiteY598" fmla="*/ 1063479 h 1399331"/>
              <a:gd name="connsiteX599" fmla="*/ 53926 w 1300869"/>
              <a:gd name="connsiteY599" fmla="*/ 1062781 h 1399331"/>
              <a:gd name="connsiteX600" fmla="*/ 53842 w 1300869"/>
              <a:gd name="connsiteY600" fmla="*/ 1062083 h 1399331"/>
              <a:gd name="connsiteX601" fmla="*/ 53761 w 1300869"/>
              <a:gd name="connsiteY601" fmla="*/ 1061383 h 1399331"/>
              <a:gd name="connsiteX602" fmla="*/ 53683 w 1300869"/>
              <a:gd name="connsiteY602" fmla="*/ 1060681 h 1399331"/>
              <a:gd name="connsiteX603" fmla="*/ 53605 w 1300869"/>
              <a:gd name="connsiteY603" fmla="*/ 1059975 h 1399331"/>
              <a:gd name="connsiteX604" fmla="*/ 53533 w 1300869"/>
              <a:gd name="connsiteY604" fmla="*/ 1059272 h 1399331"/>
              <a:gd name="connsiteX605" fmla="*/ 53460 w 1300869"/>
              <a:gd name="connsiteY605" fmla="*/ 1058564 h 1399331"/>
              <a:gd name="connsiteX606" fmla="*/ 53392 w 1300869"/>
              <a:gd name="connsiteY606" fmla="*/ 1057852 h 1399331"/>
              <a:gd name="connsiteX607" fmla="*/ 53325 w 1300869"/>
              <a:gd name="connsiteY607" fmla="*/ 1057149 h 1399331"/>
              <a:gd name="connsiteX608" fmla="*/ 53196 w 1300869"/>
              <a:gd name="connsiteY608" fmla="*/ 1055755 h 1399331"/>
              <a:gd name="connsiteX609" fmla="*/ 53065 w 1300869"/>
              <a:gd name="connsiteY609" fmla="*/ 1054355 h 1399331"/>
              <a:gd name="connsiteX610" fmla="*/ 52931 w 1300869"/>
              <a:gd name="connsiteY610" fmla="*/ 1052942 h 1399331"/>
              <a:gd name="connsiteX611" fmla="*/ 52931 w 1300869"/>
              <a:gd name="connsiteY611" fmla="*/ 1052947 h 1399331"/>
              <a:gd name="connsiteX612" fmla="*/ 52794 w 1300869"/>
              <a:gd name="connsiteY612" fmla="*/ 1051528 h 1399331"/>
              <a:gd name="connsiteX613" fmla="*/ 52655 w 1300869"/>
              <a:gd name="connsiteY613" fmla="*/ 1050097 h 1399331"/>
              <a:gd name="connsiteX614" fmla="*/ 52655 w 1300869"/>
              <a:gd name="connsiteY614" fmla="*/ 1050103 h 1399331"/>
              <a:gd name="connsiteX615" fmla="*/ 52514 w 1300869"/>
              <a:gd name="connsiteY615" fmla="*/ 1048664 h 1399331"/>
              <a:gd name="connsiteX616" fmla="*/ 52225 w 1300869"/>
              <a:gd name="connsiteY616" fmla="*/ 1045767 h 1399331"/>
              <a:gd name="connsiteX617" fmla="*/ 51928 w 1300869"/>
              <a:gd name="connsiteY617" fmla="*/ 1042830 h 1399331"/>
              <a:gd name="connsiteX618" fmla="*/ 51619 w 1300869"/>
              <a:gd name="connsiteY618" fmla="*/ 1039859 h 1399331"/>
              <a:gd name="connsiteX619" fmla="*/ 51302 w 1300869"/>
              <a:gd name="connsiteY619" fmla="*/ 1036854 h 1399331"/>
              <a:gd name="connsiteX620" fmla="*/ 50978 w 1300869"/>
              <a:gd name="connsiteY620" fmla="*/ 1033816 h 1399331"/>
              <a:gd name="connsiteX621" fmla="*/ 50643 w 1300869"/>
              <a:gd name="connsiteY621" fmla="*/ 1030737 h 1399331"/>
              <a:gd name="connsiteX622" fmla="*/ 50301 w 1300869"/>
              <a:gd name="connsiteY622" fmla="*/ 1027629 h 1399331"/>
              <a:gd name="connsiteX623" fmla="*/ 49951 w 1300869"/>
              <a:gd name="connsiteY623" fmla="*/ 1024485 h 1399331"/>
              <a:gd name="connsiteX624" fmla="*/ 49593 w 1300869"/>
              <a:gd name="connsiteY624" fmla="*/ 1021312 h 1399331"/>
              <a:gd name="connsiteX625" fmla="*/ 49226 w 1300869"/>
              <a:gd name="connsiteY625" fmla="*/ 1018102 h 1399331"/>
              <a:gd name="connsiteX626" fmla="*/ 48852 w 1300869"/>
              <a:gd name="connsiteY626" fmla="*/ 1014861 h 1399331"/>
              <a:gd name="connsiteX627" fmla="*/ 48471 w 1300869"/>
              <a:gd name="connsiteY627" fmla="*/ 1011586 h 1399331"/>
              <a:gd name="connsiteX628" fmla="*/ 48082 w 1300869"/>
              <a:gd name="connsiteY628" fmla="*/ 1008280 h 1399331"/>
              <a:gd name="connsiteX629" fmla="*/ 48082 w 1300869"/>
              <a:gd name="connsiteY629" fmla="*/ 1008286 h 1399331"/>
              <a:gd name="connsiteX630" fmla="*/ 47685 w 1300869"/>
              <a:gd name="connsiteY630" fmla="*/ 1004945 h 1399331"/>
              <a:gd name="connsiteX631" fmla="*/ 47283 w 1300869"/>
              <a:gd name="connsiteY631" fmla="*/ 1001577 h 1399331"/>
              <a:gd name="connsiteX632" fmla="*/ 47283 w 1300869"/>
              <a:gd name="connsiteY632" fmla="*/ 1001581 h 1399331"/>
              <a:gd name="connsiteX633" fmla="*/ 46874 w 1300869"/>
              <a:gd name="connsiteY633" fmla="*/ 998179 h 1399331"/>
              <a:gd name="connsiteX634" fmla="*/ 46458 w 1300869"/>
              <a:gd name="connsiteY634" fmla="*/ 994752 h 1399331"/>
              <a:gd name="connsiteX635" fmla="*/ 46033 w 1300869"/>
              <a:gd name="connsiteY635" fmla="*/ 991288 h 1399331"/>
              <a:gd name="connsiteX636" fmla="*/ 46035 w 1300869"/>
              <a:gd name="connsiteY636" fmla="*/ 991292 h 1399331"/>
              <a:gd name="connsiteX637" fmla="*/ 45605 w 1300869"/>
              <a:gd name="connsiteY637" fmla="*/ 987800 h 1399331"/>
              <a:gd name="connsiteX638" fmla="*/ 45605 w 1300869"/>
              <a:gd name="connsiteY638" fmla="*/ 987802 h 1399331"/>
              <a:gd name="connsiteX639" fmla="*/ 45169 w 1300869"/>
              <a:gd name="connsiteY639" fmla="*/ 984281 h 1399331"/>
              <a:gd name="connsiteX640" fmla="*/ 45169 w 1300869"/>
              <a:gd name="connsiteY640" fmla="*/ 984283 h 1399331"/>
              <a:gd name="connsiteX641" fmla="*/ 44729 w 1300869"/>
              <a:gd name="connsiteY641" fmla="*/ 980735 h 1399331"/>
              <a:gd name="connsiteX642" fmla="*/ 44282 w 1300869"/>
              <a:gd name="connsiteY642" fmla="*/ 977159 h 1399331"/>
              <a:gd name="connsiteX643" fmla="*/ 43830 w 1300869"/>
              <a:gd name="connsiteY643" fmla="*/ 973551 h 1399331"/>
              <a:gd name="connsiteX644" fmla="*/ 43830 w 1300869"/>
              <a:gd name="connsiteY644" fmla="*/ 973554 h 1399331"/>
              <a:gd name="connsiteX645" fmla="*/ 43371 w 1300869"/>
              <a:gd name="connsiteY645" fmla="*/ 969918 h 1399331"/>
              <a:gd name="connsiteX646" fmla="*/ 42909 w 1300869"/>
              <a:gd name="connsiteY646" fmla="*/ 966257 h 1399331"/>
              <a:gd name="connsiteX647" fmla="*/ 42909 w 1300869"/>
              <a:gd name="connsiteY647" fmla="*/ 966259 h 1399331"/>
              <a:gd name="connsiteX648" fmla="*/ 42440 w 1300869"/>
              <a:gd name="connsiteY648" fmla="*/ 962570 h 1399331"/>
              <a:gd name="connsiteX649" fmla="*/ 42440 w 1300869"/>
              <a:gd name="connsiteY649" fmla="*/ 962572 h 1399331"/>
              <a:gd name="connsiteX650" fmla="*/ 41967 w 1300869"/>
              <a:gd name="connsiteY650" fmla="*/ 958855 h 1399331"/>
              <a:gd name="connsiteX651" fmla="*/ 41007 w 1300869"/>
              <a:gd name="connsiteY651" fmla="*/ 951344 h 1399331"/>
              <a:gd name="connsiteX652" fmla="*/ 41007 w 1300869"/>
              <a:gd name="connsiteY652" fmla="*/ 951346 h 1399331"/>
              <a:gd name="connsiteX653" fmla="*/ 40030 w 1300869"/>
              <a:gd name="connsiteY653" fmla="*/ 943730 h 1399331"/>
              <a:gd name="connsiteX654" fmla="*/ 40032 w 1300869"/>
              <a:gd name="connsiteY654" fmla="*/ 943732 h 1399331"/>
              <a:gd name="connsiteX655" fmla="*/ 39037 w 1300869"/>
              <a:gd name="connsiteY655" fmla="*/ 936015 h 1399331"/>
              <a:gd name="connsiteX656" fmla="*/ 39037 w 1300869"/>
              <a:gd name="connsiteY656" fmla="*/ 936017 h 1399331"/>
              <a:gd name="connsiteX657" fmla="*/ 37009 w 1300869"/>
              <a:gd name="connsiteY657" fmla="*/ 920299 h 1399331"/>
              <a:gd name="connsiteX658" fmla="*/ 35977 w 1300869"/>
              <a:gd name="connsiteY658" fmla="*/ 912300 h 1399331"/>
              <a:gd name="connsiteX659" fmla="*/ 34935 w 1300869"/>
              <a:gd name="connsiteY659" fmla="*/ 904206 h 1399331"/>
              <a:gd name="connsiteX660" fmla="*/ 33883 w 1300869"/>
              <a:gd name="connsiteY660" fmla="*/ 896027 h 1399331"/>
              <a:gd name="connsiteX661" fmla="*/ 32822 w 1300869"/>
              <a:gd name="connsiteY661" fmla="*/ 887755 h 1399331"/>
              <a:gd name="connsiteX662" fmla="*/ 31758 w 1300869"/>
              <a:gd name="connsiteY662" fmla="*/ 879421 h 1399331"/>
              <a:gd name="connsiteX663" fmla="*/ 31457 w 1300869"/>
              <a:gd name="connsiteY663" fmla="*/ 877056 h 1399331"/>
              <a:gd name="connsiteX664" fmla="*/ 31223 w 1300869"/>
              <a:gd name="connsiteY664" fmla="*/ 875210 h 1399331"/>
              <a:gd name="connsiteX665" fmla="*/ 30685 w 1300869"/>
              <a:gd name="connsiteY665" fmla="*/ 871003 h 1399331"/>
              <a:gd name="connsiteX666" fmla="*/ 30145 w 1300869"/>
              <a:gd name="connsiteY666" fmla="*/ 866753 h 1399331"/>
              <a:gd name="connsiteX667" fmla="*/ 29606 w 1300869"/>
              <a:gd name="connsiteY667" fmla="*/ 862483 h 1399331"/>
              <a:gd name="connsiteX668" fmla="*/ 29064 w 1300869"/>
              <a:gd name="connsiteY668" fmla="*/ 858204 h 1399331"/>
              <a:gd name="connsiteX669" fmla="*/ 28525 w 1300869"/>
              <a:gd name="connsiteY669" fmla="*/ 853913 h 1399331"/>
              <a:gd name="connsiteX670" fmla="*/ 27987 w 1300869"/>
              <a:gd name="connsiteY670" fmla="*/ 849610 h 1399331"/>
              <a:gd name="connsiteX671" fmla="*/ 27446 w 1300869"/>
              <a:gd name="connsiteY671" fmla="*/ 845276 h 1399331"/>
              <a:gd name="connsiteX672" fmla="*/ 26906 w 1300869"/>
              <a:gd name="connsiteY672" fmla="*/ 840924 h 1399331"/>
              <a:gd name="connsiteX673" fmla="*/ 26367 w 1300869"/>
              <a:gd name="connsiteY673" fmla="*/ 836569 h 1399331"/>
              <a:gd name="connsiteX674" fmla="*/ 25829 w 1300869"/>
              <a:gd name="connsiteY674" fmla="*/ 832189 h 1399331"/>
              <a:gd name="connsiteX675" fmla="*/ 25289 w 1300869"/>
              <a:gd name="connsiteY675" fmla="*/ 827783 h 1399331"/>
              <a:gd name="connsiteX676" fmla="*/ 24752 w 1300869"/>
              <a:gd name="connsiteY676" fmla="*/ 823376 h 1399331"/>
              <a:gd name="connsiteX677" fmla="*/ 24216 w 1300869"/>
              <a:gd name="connsiteY677" fmla="*/ 818948 h 1399331"/>
              <a:gd name="connsiteX678" fmla="*/ 23680 w 1300869"/>
              <a:gd name="connsiteY678" fmla="*/ 814507 h 1399331"/>
              <a:gd name="connsiteX679" fmla="*/ 23149 w 1300869"/>
              <a:gd name="connsiteY679" fmla="*/ 810049 h 1399331"/>
              <a:gd name="connsiteX680" fmla="*/ 22617 w 1300869"/>
              <a:gd name="connsiteY680" fmla="*/ 805580 h 1399331"/>
              <a:gd name="connsiteX681" fmla="*/ 22087 w 1300869"/>
              <a:gd name="connsiteY681" fmla="*/ 801104 h 1399331"/>
              <a:gd name="connsiteX682" fmla="*/ 21559 w 1300869"/>
              <a:gd name="connsiteY682" fmla="*/ 796603 h 1399331"/>
              <a:gd name="connsiteX683" fmla="*/ 21033 w 1300869"/>
              <a:gd name="connsiteY683" fmla="*/ 792089 h 1399331"/>
              <a:gd name="connsiteX684" fmla="*/ 20510 w 1300869"/>
              <a:gd name="connsiteY684" fmla="*/ 787562 h 1399331"/>
              <a:gd name="connsiteX685" fmla="*/ 19988 w 1300869"/>
              <a:gd name="connsiteY685" fmla="*/ 783022 h 1399331"/>
              <a:gd name="connsiteX686" fmla="*/ 19471 w 1300869"/>
              <a:gd name="connsiteY686" fmla="*/ 778481 h 1399331"/>
              <a:gd name="connsiteX687" fmla="*/ 18955 w 1300869"/>
              <a:gd name="connsiteY687" fmla="*/ 773914 h 1399331"/>
              <a:gd name="connsiteX688" fmla="*/ 18443 w 1300869"/>
              <a:gd name="connsiteY688" fmla="*/ 769343 h 1399331"/>
              <a:gd name="connsiteX689" fmla="*/ 17935 w 1300869"/>
              <a:gd name="connsiteY689" fmla="*/ 764767 h 1399331"/>
              <a:gd name="connsiteX690" fmla="*/ 17428 w 1300869"/>
              <a:gd name="connsiteY690" fmla="*/ 760171 h 1399331"/>
              <a:gd name="connsiteX691" fmla="*/ 16928 w 1300869"/>
              <a:gd name="connsiteY691" fmla="*/ 755565 h 1399331"/>
              <a:gd name="connsiteX692" fmla="*/ 16429 w 1300869"/>
              <a:gd name="connsiteY692" fmla="*/ 750947 h 1399331"/>
              <a:gd name="connsiteX693" fmla="*/ 15935 w 1300869"/>
              <a:gd name="connsiteY693" fmla="*/ 746330 h 1399331"/>
              <a:gd name="connsiteX694" fmla="*/ 15444 w 1300869"/>
              <a:gd name="connsiteY694" fmla="*/ 741690 h 1399331"/>
              <a:gd name="connsiteX695" fmla="*/ 14959 w 1300869"/>
              <a:gd name="connsiteY695" fmla="*/ 737049 h 1399331"/>
              <a:gd name="connsiteX696" fmla="*/ 14478 w 1300869"/>
              <a:gd name="connsiteY696" fmla="*/ 732396 h 1399331"/>
              <a:gd name="connsiteX697" fmla="*/ 14001 w 1300869"/>
              <a:gd name="connsiteY697" fmla="*/ 727736 h 1399331"/>
              <a:gd name="connsiteX698" fmla="*/ 13530 w 1300869"/>
              <a:gd name="connsiteY698" fmla="*/ 723067 h 1399331"/>
              <a:gd name="connsiteX699" fmla="*/ 13063 w 1300869"/>
              <a:gd name="connsiteY699" fmla="*/ 718391 h 1399331"/>
              <a:gd name="connsiteX700" fmla="*/ 12830 w 1300869"/>
              <a:gd name="connsiteY700" fmla="*/ 716053 h 1399331"/>
              <a:gd name="connsiteX701" fmla="*/ 12602 w 1300869"/>
              <a:gd name="connsiteY701" fmla="*/ 713711 h 1399331"/>
              <a:gd name="connsiteX702" fmla="*/ 12373 w 1300869"/>
              <a:gd name="connsiteY702" fmla="*/ 711371 h 1399331"/>
              <a:gd name="connsiteX703" fmla="*/ 12144 w 1300869"/>
              <a:gd name="connsiteY703" fmla="*/ 709013 h 1399331"/>
              <a:gd name="connsiteX704" fmla="*/ 11917 w 1300869"/>
              <a:gd name="connsiteY704" fmla="*/ 706665 h 1399331"/>
              <a:gd name="connsiteX705" fmla="*/ 11695 w 1300869"/>
              <a:gd name="connsiteY705" fmla="*/ 704321 h 1399331"/>
              <a:gd name="connsiteX706" fmla="*/ 11470 w 1300869"/>
              <a:gd name="connsiteY706" fmla="*/ 701969 h 1399331"/>
              <a:gd name="connsiteX707" fmla="*/ 11249 w 1300869"/>
              <a:gd name="connsiteY707" fmla="*/ 699622 h 1399331"/>
              <a:gd name="connsiteX708" fmla="*/ 11028 w 1300869"/>
              <a:gd name="connsiteY708" fmla="*/ 697266 h 1399331"/>
              <a:gd name="connsiteX709" fmla="*/ 10809 w 1300869"/>
              <a:gd name="connsiteY709" fmla="*/ 694904 h 1399331"/>
              <a:gd name="connsiteX710" fmla="*/ 10592 w 1300869"/>
              <a:gd name="connsiteY710" fmla="*/ 692547 h 1399331"/>
              <a:gd name="connsiteX711" fmla="*/ 10377 w 1300869"/>
              <a:gd name="connsiteY711" fmla="*/ 690189 h 1399331"/>
              <a:gd name="connsiteX712" fmla="*/ 10162 w 1300869"/>
              <a:gd name="connsiteY712" fmla="*/ 687831 h 1399331"/>
              <a:gd name="connsiteX713" fmla="*/ 9949 w 1300869"/>
              <a:gd name="connsiteY713" fmla="*/ 685470 h 1399331"/>
              <a:gd name="connsiteX714" fmla="*/ 9740 w 1300869"/>
              <a:gd name="connsiteY714" fmla="*/ 683118 h 1399331"/>
              <a:gd name="connsiteX715" fmla="*/ 9528 w 1300869"/>
              <a:gd name="connsiteY715" fmla="*/ 680746 h 1399331"/>
              <a:gd name="connsiteX716" fmla="*/ 9321 w 1300869"/>
              <a:gd name="connsiteY716" fmla="*/ 678381 h 1399331"/>
              <a:gd name="connsiteX717" fmla="*/ 9116 w 1300869"/>
              <a:gd name="connsiteY717" fmla="*/ 676017 h 1399331"/>
              <a:gd name="connsiteX718" fmla="*/ 8911 w 1300869"/>
              <a:gd name="connsiteY718" fmla="*/ 673652 h 1399331"/>
              <a:gd name="connsiteX719" fmla="*/ 8707 w 1300869"/>
              <a:gd name="connsiteY719" fmla="*/ 671280 h 1399331"/>
              <a:gd name="connsiteX720" fmla="*/ 8508 w 1300869"/>
              <a:gd name="connsiteY720" fmla="*/ 668917 h 1399331"/>
              <a:gd name="connsiteX721" fmla="*/ 8309 w 1300869"/>
              <a:gd name="connsiteY721" fmla="*/ 666546 h 1399331"/>
              <a:gd name="connsiteX722" fmla="*/ 8111 w 1300869"/>
              <a:gd name="connsiteY722" fmla="*/ 664176 h 1399331"/>
              <a:gd name="connsiteX723" fmla="*/ 7916 w 1300869"/>
              <a:gd name="connsiteY723" fmla="*/ 661803 h 1399331"/>
              <a:gd name="connsiteX724" fmla="*/ 7720 w 1300869"/>
              <a:gd name="connsiteY724" fmla="*/ 659430 h 1399331"/>
              <a:gd name="connsiteX725" fmla="*/ 7529 w 1300869"/>
              <a:gd name="connsiteY725" fmla="*/ 657056 h 1399331"/>
              <a:gd name="connsiteX726" fmla="*/ 7339 w 1300869"/>
              <a:gd name="connsiteY726" fmla="*/ 654681 h 1399331"/>
              <a:gd name="connsiteX727" fmla="*/ 7151 w 1300869"/>
              <a:gd name="connsiteY727" fmla="*/ 652308 h 1399331"/>
              <a:gd name="connsiteX728" fmla="*/ 6966 w 1300869"/>
              <a:gd name="connsiteY728" fmla="*/ 649938 h 1399331"/>
              <a:gd name="connsiteX729" fmla="*/ 6780 w 1300869"/>
              <a:gd name="connsiteY729" fmla="*/ 647553 h 1399331"/>
              <a:gd name="connsiteX730" fmla="*/ 6598 w 1300869"/>
              <a:gd name="connsiteY730" fmla="*/ 645186 h 1399331"/>
              <a:gd name="connsiteX731" fmla="*/ 6418 w 1300869"/>
              <a:gd name="connsiteY731" fmla="*/ 642806 h 1399331"/>
              <a:gd name="connsiteX732" fmla="*/ 6238 w 1300869"/>
              <a:gd name="connsiteY732" fmla="*/ 640429 h 1399331"/>
              <a:gd name="connsiteX733" fmla="*/ 6062 w 1300869"/>
              <a:gd name="connsiteY733" fmla="*/ 638052 h 1399331"/>
              <a:gd name="connsiteX734" fmla="*/ 5888 w 1300869"/>
              <a:gd name="connsiteY734" fmla="*/ 635669 h 1399331"/>
              <a:gd name="connsiteX735" fmla="*/ 5716 w 1300869"/>
              <a:gd name="connsiteY735" fmla="*/ 633298 h 1399331"/>
              <a:gd name="connsiteX736" fmla="*/ 5546 w 1300869"/>
              <a:gd name="connsiteY736" fmla="*/ 630918 h 1399331"/>
              <a:gd name="connsiteX737" fmla="*/ 5378 w 1300869"/>
              <a:gd name="connsiteY737" fmla="*/ 628529 h 1399331"/>
              <a:gd name="connsiteX738" fmla="*/ 5212 w 1300869"/>
              <a:gd name="connsiteY738" fmla="*/ 626156 h 1399331"/>
              <a:gd name="connsiteX739" fmla="*/ 5048 w 1300869"/>
              <a:gd name="connsiteY739" fmla="*/ 623777 h 1399331"/>
              <a:gd name="connsiteX740" fmla="*/ 4887 w 1300869"/>
              <a:gd name="connsiteY740" fmla="*/ 621400 h 1399331"/>
              <a:gd name="connsiteX741" fmla="*/ 4727 w 1300869"/>
              <a:gd name="connsiteY741" fmla="*/ 619019 h 1399331"/>
              <a:gd name="connsiteX742" fmla="*/ 4571 w 1300869"/>
              <a:gd name="connsiteY742" fmla="*/ 616637 h 1399331"/>
              <a:gd name="connsiteX743" fmla="*/ 4414 w 1300869"/>
              <a:gd name="connsiteY743" fmla="*/ 614256 h 1399331"/>
              <a:gd name="connsiteX744" fmla="*/ 4262 w 1300869"/>
              <a:gd name="connsiteY744" fmla="*/ 611879 h 1399331"/>
              <a:gd name="connsiteX745" fmla="*/ 4113 w 1300869"/>
              <a:gd name="connsiteY745" fmla="*/ 609498 h 1399331"/>
              <a:gd name="connsiteX746" fmla="*/ 3965 w 1300869"/>
              <a:gd name="connsiteY746" fmla="*/ 607117 h 1399331"/>
              <a:gd name="connsiteX747" fmla="*/ 3818 w 1300869"/>
              <a:gd name="connsiteY747" fmla="*/ 604734 h 1399331"/>
              <a:gd name="connsiteX748" fmla="*/ 3675 w 1300869"/>
              <a:gd name="connsiteY748" fmla="*/ 602360 h 1399331"/>
              <a:gd name="connsiteX749" fmla="*/ 3535 w 1300869"/>
              <a:gd name="connsiteY749" fmla="*/ 599985 h 1399331"/>
              <a:gd name="connsiteX750" fmla="*/ 3396 w 1300869"/>
              <a:gd name="connsiteY750" fmla="*/ 597604 h 1399331"/>
              <a:gd name="connsiteX751" fmla="*/ 3259 w 1300869"/>
              <a:gd name="connsiteY751" fmla="*/ 595223 h 1399331"/>
              <a:gd name="connsiteX752" fmla="*/ 3126 w 1300869"/>
              <a:gd name="connsiteY752" fmla="*/ 592847 h 1399331"/>
              <a:gd name="connsiteX753" fmla="*/ 2995 w 1300869"/>
              <a:gd name="connsiteY753" fmla="*/ 590474 h 1399331"/>
              <a:gd name="connsiteX754" fmla="*/ 2866 w 1300869"/>
              <a:gd name="connsiteY754" fmla="*/ 588093 h 1399331"/>
              <a:gd name="connsiteX755" fmla="*/ 2739 w 1300869"/>
              <a:gd name="connsiteY755" fmla="*/ 585712 h 1399331"/>
              <a:gd name="connsiteX756" fmla="*/ 2616 w 1300869"/>
              <a:gd name="connsiteY756" fmla="*/ 583341 h 1399331"/>
              <a:gd name="connsiteX757" fmla="*/ 2495 w 1300869"/>
              <a:gd name="connsiteY757" fmla="*/ 580961 h 1399331"/>
              <a:gd name="connsiteX758" fmla="*/ 2375 w 1300869"/>
              <a:gd name="connsiteY758" fmla="*/ 578588 h 1399331"/>
              <a:gd name="connsiteX759" fmla="*/ 2260 w 1300869"/>
              <a:gd name="connsiteY759" fmla="*/ 576219 h 1399331"/>
              <a:gd name="connsiteX760" fmla="*/ 2147 w 1300869"/>
              <a:gd name="connsiteY760" fmla="*/ 573839 h 1399331"/>
              <a:gd name="connsiteX761" fmla="*/ 2037 w 1300869"/>
              <a:gd name="connsiteY761" fmla="*/ 571470 h 1399331"/>
              <a:gd name="connsiteX762" fmla="*/ 1928 w 1300869"/>
              <a:gd name="connsiteY762" fmla="*/ 569099 h 1399331"/>
              <a:gd name="connsiteX763" fmla="*/ 1824 w 1300869"/>
              <a:gd name="connsiteY763" fmla="*/ 566729 h 1399331"/>
              <a:gd name="connsiteX764" fmla="*/ 1720 w 1300869"/>
              <a:gd name="connsiteY764" fmla="*/ 564362 h 1399331"/>
              <a:gd name="connsiteX765" fmla="*/ 1621 w 1300869"/>
              <a:gd name="connsiteY765" fmla="*/ 561989 h 1399331"/>
              <a:gd name="connsiteX766" fmla="*/ 1523 w 1300869"/>
              <a:gd name="connsiteY766" fmla="*/ 559621 h 1399331"/>
              <a:gd name="connsiteX767" fmla="*/ 1429 w 1300869"/>
              <a:gd name="connsiteY767" fmla="*/ 557256 h 1399331"/>
              <a:gd name="connsiteX768" fmla="*/ 1337 w 1300869"/>
              <a:gd name="connsiteY768" fmla="*/ 554884 h 1399331"/>
              <a:gd name="connsiteX769" fmla="*/ 1249 w 1300869"/>
              <a:gd name="connsiteY769" fmla="*/ 552519 h 1399331"/>
              <a:gd name="connsiteX770" fmla="*/ 1163 w 1300869"/>
              <a:gd name="connsiteY770" fmla="*/ 550163 h 1399331"/>
              <a:gd name="connsiteX771" fmla="*/ 1079 w 1300869"/>
              <a:gd name="connsiteY771" fmla="*/ 547794 h 1399331"/>
              <a:gd name="connsiteX772" fmla="*/ 999 w 1300869"/>
              <a:gd name="connsiteY772" fmla="*/ 545434 h 1399331"/>
              <a:gd name="connsiteX773" fmla="*/ 923 w 1300869"/>
              <a:gd name="connsiteY773" fmla="*/ 543072 h 1399331"/>
              <a:gd name="connsiteX774" fmla="*/ 848 w 1300869"/>
              <a:gd name="connsiteY774" fmla="*/ 540715 h 1399331"/>
              <a:gd name="connsiteX775" fmla="*/ 776 w 1300869"/>
              <a:gd name="connsiteY775" fmla="*/ 538355 h 1399331"/>
              <a:gd name="connsiteX776" fmla="*/ 708 w 1300869"/>
              <a:gd name="connsiteY776" fmla="*/ 535999 h 1399331"/>
              <a:gd name="connsiteX777" fmla="*/ 643 w 1300869"/>
              <a:gd name="connsiteY777" fmla="*/ 533643 h 1399331"/>
              <a:gd name="connsiteX778" fmla="*/ 581 w 1300869"/>
              <a:gd name="connsiteY778" fmla="*/ 531296 h 1399331"/>
              <a:gd name="connsiteX779" fmla="*/ 522 w 1300869"/>
              <a:gd name="connsiteY779" fmla="*/ 528944 h 1399331"/>
              <a:gd name="connsiteX780" fmla="*/ 465 w 1300869"/>
              <a:gd name="connsiteY780" fmla="*/ 526586 h 1399331"/>
              <a:gd name="connsiteX781" fmla="*/ 412 w 1300869"/>
              <a:gd name="connsiteY781" fmla="*/ 524242 h 1399331"/>
              <a:gd name="connsiteX782" fmla="*/ 362 w 1300869"/>
              <a:gd name="connsiteY782" fmla="*/ 521892 h 1399331"/>
              <a:gd name="connsiteX783" fmla="*/ 315 w 1300869"/>
              <a:gd name="connsiteY783" fmla="*/ 519546 h 1399331"/>
              <a:gd name="connsiteX784" fmla="*/ 272 w 1300869"/>
              <a:gd name="connsiteY784" fmla="*/ 517200 h 1399331"/>
              <a:gd name="connsiteX785" fmla="*/ 231 w 1300869"/>
              <a:gd name="connsiteY785" fmla="*/ 514862 h 1399331"/>
              <a:gd name="connsiteX786" fmla="*/ 194 w 1300869"/>
              <a:gd name="connsiteY786" fmla="*/ 512520 h 1399331"/>
              <a:gd name="connsiteX787" fmla="*/ 160 w 1300869"/>
              <a:gd name="connsiteY787" fmla="*/ 510186 h 1399331"/>
              <a:gd name="connsiteX788" fmla="*/ 129 w 1300869"/>
              <a:gd name="connsiteY788" fmla="*/ 507852 h 1399331"/>
              <a:gd name="connsiteX789" fmla="*/ 102 w 1300869"/>
              <a:gd name="connsiteY789" fmla="*/ 505514 h 1399331"/>
              <a:gd name="connsiteX790" fmla="*/ 76 w 1300869"/>
              <a:gd name="connsiteY790" fmla="*/ 503179 h 1399331"/>
              <a:gd name="connsiteX791" fmla="*/ 55 w 1300869"/>
              <a:gd name="connsiteY791" fmla="*/ 500857 h 1399331"/>
              <a:gd name="connsiteX792" fmla="*/ 37 w 1300869"/>
              <a:gd name="connsiteY792" fmla="*/ 498525 h 1399331"/>
              <a:gd name="connsiteX793" fmla="*/ 23 w 1300869"/>
              <a:gd name="connsiteY793" fmla="*/ 496194 h 1399331"/>
              <a:gd name="connsiteX794" fmla="*/ 14 w 1300869"/>
              <a:gd name="connsiteY794" fmla="*/ 493872 h 1399331"/>
              <a:gd name="connsiteX795" fmla="*/ 6 w 1300869"/>
              <a:gd name="connsiteY795" fmla="*/ 491551 h 1399331"/>
              <a:gd name="connsiteX796" fmla="*/ 2 w 1300869"/>
              <a:gd name="connsiteY796" fmla="*/ 489233 h 1399331"/>
              <a:gd name="connsiteX797" fmla="*/ 0 w 1300869"/>
              <a:gd name="connsiteY797" fmla="*/ 486910 h 1399331"/>
              <a:gd name="connsiteX798" fmla="*/ 4 w 1300869"/>
              <a:gd name="connsiteY798" fmla="*/ 484601 h 1399331"/>
              <a:gd name="connsiteX799" fmla="*/ 10 w 1300869"/>
              <a:gd name="connsiteY799" fmla="*/ 482285 h 1399331"/>
              <a:gd name="connsiteX800" fmla="*/ 20 w 1300869"/>
              <a:gd name="connsiteY800" fmla="*/ 479980 h 1399331"/>
              <a:gd name="connsiteX801" fmla="*/ 33 w 1300869"/>
              <a:gd name="connsiteY801" fmla="*/ 477671 h 1399331"/>
              <a:gd name="connsiteX802" fmla="*/ 49 w 1300869"/>
              <a:gd name="connsiteY802" fmla="*/ 475364 h 1399331"/>
              <a:gd name="connsiteX803" fmla="*/ 70 w 1300869"/>
              <a:gd name="connsiteY803" fmla="*/ 473061 h 1399331"/>
              <a:gd name="connsiteX804" fmla="*/ 94 w 1300869"/>
              <a:gd name="connsiteY804" fmla="*/ 470760 h 1399331"/>
              <a:gd name="connsiteX805" fmla="*/ 121 w 1300869"/>
              <a:gd name="connsiteY805" fmla="*/ 468461 h 1399331"/>
              <a:gd name="connsiteX806" fmla="*/ 154 w 1300869"/>
              <a:gd name="connsiteY806" fmla="*/ 466164 h 1399331"/>
              <a:gd name="connsiteX807" fmla="*/ 188 w 1300869"/>
              <a:gd name="connsiteY807" fmla="*/ 463875 h 1399331"/>
              <a:gd name="connsiteX808" fmla="*/ 227 w 1300869"/>
              <a:gd name="connsiteY808" fmla="*/ 461584 h 1399331"/>
              <a:gd name="connsiteX809" fmla="*/ 270 w 1300869"/>
              <a:gd name="connsiteY809" fmla="*/ 459300 h 1399331"/>
              <a:gd name="connsiteX810" fmla="*/ 317 w 1300869"/>
              <a:gd name="connsiteY810" fmla="*/ 457013 h 1399331"/>
              <a:gd name="connsiteX811" fmla="*/ 366 w 1300869"/>
              <a:gd name="connsiteY811" fmla="*/ 454733 h 1399331"/>
              <a:gd name="connsiteX812" fmla="*/ 420 w 1300869"/>
              <a:gd name="connsiteY812" fmla="*/ 452456 h 1399331"/>
              <a:gd name="connsiteX813" fmla="*/ 477 w 1300869"/>
              <a:gd name="connsiteY813" fmla="*/ 450182 h 1399331"/>
              <a:gd name="connsiteX814" fmla="*/ 540 w 1300869"/>
              <a:gd name="connsiteY814" fmla="*/ 447907 h 1399331"/>
              <a:gd name="connsiteX815" fmla="*/ 604 w 1300869"/>
              <a:gd name="connsiteY815" fmla="*/ 445639 h 1399331"/>
              <a:gd name="connsiteX816" fmla="*/ 673 w 1300869"/>
              <a:gd name="connsiteY816" fmla="*/ 443373 h 1399331"/>
              <a:gd name="connsiteX817" fmla="*/ 747 w 1300869"/>
              <a:gd name="connsiteY817" fmla="*/ 441109 h 1399331"/>
              <a:gd name="connsiteX818" fmla="*/ 823 w 1300869"/>
              <a:gd name="connsiteY818" fmla="*/ 438849 h 1399331"/>
              <a:gd name="connsiteX819" fmla="*/ 903 w 1300869"/>
              <a:gd name="connsiteY819" fmla="*/ 436595 h 1399331"/>
              <a:gd name="connsiteX820" fmla="*/ 989 w 1300869"/>
              <a:gd name="connsiteY820" fmla="*/ 434341 h 1399331"/>
              <a:gd name="connsiteX821" fmla="*/ 1077 w 1300869"/>
              <a:gd name="connsiteY821" fmla="*/ 432089 h 1399331"/>
              <a:gd name="connsiteX822" fmla="*/ 1171 w 1300869"/>
              <a:gd name="connsiteY822" fmla="*/ 429841 h 1399331"/>
              <a:gd name="connsiteX823" fmla="*/ 1267 w 1300869"/>
              <a:gd name="connsiteY823" fmla="*/ 427601 h 1399331"/>
              <a:gd name="connsiteX824" fmla="*/ 1368 w 1300869"/>
              <a:gd name="connsiteY824" fmla="*/ 425358 h 1399331"/>
              <a:gd name="connsiteX825" fmla="*/ 1474 w 1300869"/>
              <a:gd name="connsiteY825" fmla="*/ 423124 h 1399331"/>
              <a:gd name="connsiteX826" fmla="*/ 1582 w 1300869"/>
              <a:gd name="connsiteY826" fmla="*/ 420891 h 1399331"/>
              <a:gd name="connsiteX827" fmla="*/ 1695 w 1300869"/>
              <a:gd name="connsiteY827" fmla="*/ 418657 h 1399331"/>
              <a:gd name="connsiteX828" fmla="*/ 1812 w 1300869"/>
              <a:gd name="connsiteY828" fmla="*/ 416432 h 1399331"/>
              <a:gd name="connsiteX829" fmla="*/ 1935 w 1300869"/>
              <a:gd name="connsiteY829" fmla="*/ 414209 h 1399331"/>
              <a:gd name="connsiteX830" fmla="*/ 2061 w 1300869"/>
              <a:gd name="connsiteY830" fmla="*/ 411990 h 1399331"/>
              <a:gd name="connsiteX831" fmla="*/ 2190 w 1300869"/>
              <a:gd name="connsiteY831" fmla="*/ 409775 h 1399331"/>
              <a:gd name="connsiteX832" fmla="*/ 2324 w 1300869"/>
              <a:gd name="connsiteY832" fmla="*/ 407566 h 1399331"/>
              <a:gd name="connsiteX833" fmla="*/ 2463 w 1300869"/>
              <a:gd name="connsiteY833" fmla="*/ 405357 h 1399331"/>
              <a:gd name="connsiteX834" fmla="*/ 2606 w 1300869"/>
              <a:gd name="connsiteY834" fmla="*/ 403156 h 1399331"/>
              <a:gd name="connsiteX835" fmla="*/ 2753 w 1300869"/>
              <a:gd name="connsiteY835" fmla="*/ 400953 h 1399331"/>
              <a:gd name="connsiteX836" fmla="*/ 2905 w 1300869"/>
              <a:gd name="connsiteY836" fmla="*/ 398759 h 1399331"/>
              <a:gd name="connsiteX837" fmla="*/ 3060 w 1300869"/>
              <a:gd name="connsiteY837" fmla="*/ 396568 h 1399331"/>
              <a:gd name="connsiteX838" fmla="*/ 3220 w 1300869"/>
              <a:gd name="connsiteY838" fmla="*/ 394376 h 1399331"/>
              <a:gd name="connsiteX839" fmla="*/ 3384 w 1300869"/>
              <a:gd name="connsiteY839" fmla="*/ 392196 h 1399331"/>
              <a:gd name="connsiteX840" fmla="*/ 3554 w 1300869"/>
              <a:gd name="connsiteY840" fmla="*/ 390013 h 1399331"/>
              <a:gd name="connsiteX841" fmla="*/ 3726 w 1300869"/>
              <a:gd name="connsiteY841" fmla="*/ 387839 h 1399331"/>
              <a:gd name="connsiteX842" fmla="*/ 3906 w 1300869"/>
              <a:gd name="connsiteY842" fmla="*/ 385667 h 1399331"/>
              <a:gd name="connsiteX843" fmla="*/ 4088 w 1300869"/>
              <a:gd name="connsiteY843" fmla="*/ 383501 h 1399331"/>
              <a:gd name="connsiteX844" fmla="*/ 4274 w 1300869"/>
              <a:gd name="connsiteY844" fmla="*/ 381334 h 1399331"/>
              <a:gd name="connsiteX845" fmla="*/ 4465 w 1300869"/>
              <a:gd name="connsiteY845" fmla="*/ 379176 h 1399331"/>
              <a:gd name="connsiteX846" fmla="*/ 4663 w 1300869"/>
              <a:gd name="connsiteY846" fmla="*/ 377022 h 1399331"/>
              <a:gd name="connsiteX847" fmla="*/ 4862 w 1300869"/>
              <a:gd name="connsiteY847" fmla="*/ 374873 h 1399331"/>
              <a:gd name="connsiteX848" fmla="*/ 5067 w 1300869"/>
              <a:gd name="connsiteY848" fmla="*/ 372727 h 1399331"/>
              <a:gd name="connsiteX849" fmla="*/ 5278 w 1300869"/>
              <a:gd name="connsiteY849" fmla="*/ 370584 h 1399331"/>
              <a:gd name="connsiteX850" fmla="*/ 5491 w 1300869"/>
              <a:gd name="connsiteY850" fmla="*/ 368445 h 1399331"/>
              <a:gd name="connsiteX851" fmla="*/ 5710 w 1300869"/>
              <a:gd name="connsiteY851" fmla="*/ 366315 h 1399331"/>
              <a:gd name="connsiteX852" fmla="*/ 5935 w 1300869"/>
              <a:gd name="connsiteY852" fmla="*/ 364188 h 1399331"/>
              <a:gd name="connsiteX853" fmla="*/ 6164 w 1300869"/>
              <a:gd name="connsiteY853" fmla="*/ 362062 h 1399331"/>
              <a:gd name="connsiteX854" fmla="*/ 6397 w 1300869"/>
              <a:gd name="connsiteY854" fmla="*/ 359945 h 1399331"/>
              <a:gd name="connsiteX855" fmla="*/ 6635 w 1300869"/>
              <a:gd name="connsiteY855" fmla="*/ 357832 h 1399331"/>
              <a:gd name="connsiteX856" fmla="*/ 6878 w 1300869"/>
              <a:gd name="connsiteY856" fmla="*/ 355721 h 1399331"/>
              <a:gd name="connsiteX857" fmla="*/ 7126 w 1300869"/>
              <a:gd name="connsiteY857" fmla="*/ 353619 h 1399331"/>
              <a:gd name="connsiteX858" fmla="*/ 7378 w 1300869"/>
              <a:gd name="connsiteY858" fmla="*/ 351517 h 1399331"/>
              <a:gd name="connsiteX859" fmla="*/ 7636 w 1300869"/>
              <a:gd name="connsiteY859" fmla="*/ 349426 h 1399331"/>
              <a:gd name="connsiteX860" fmla="*/ 7898 w 1300869"/>
              <a:gd name="connsiteY860" fmla="*/ 347332 h 1399331"/>
              <a:gd name="connsiteX861" fmla="*/ 8164 w 1300869"/>
              <a:gd name="connsiteY861" fmla="*/ 345250 h 1399331"/>
              <a:gd name="connsiteX862" fmla="*/ 8438 w 1300869"/>
              <a:gd name="connsiteY862" fmla="*/ 343170 h 1399331"/>
              <a:gd name="connsiteX863" fmla="*/ 8715 w 1300869"/>
              <a:gd name="connsiteY863" fmla="*/ 341094 h 1399331"/>
              <a:gd name="connsiteX864" fmla="*/ 8997 w 1300869"/>
              <a:gd name="connsiteY864" fmla="*/ 339023 h 1399331"/>
              <a:gd name="connsiteX865" fmla="*/ 9284 w 1300869"/>
              <a:gd name="connsiteY865" fmla="*/ 336959 h 1399331"/>
              <a:gd name="connsiteX866" fmla="*/ 9575 w 1300869"/>
              <a:gd name="connsiteY866" fmla="*/ 334898 h 1399331"/>
              <a:gd name="connsiteX867" fmla="*/ 9873 w 1300869"/>
              <a:gd name="connsiteY867" fmla="*/ 332846 h 1399331"/>
              <a:gd name="connsiteX868" fmla="*/ 10176 w 1300869"/>
              <a:gd name="connsiteY868" fmla="*/ 330795 h 1399331"/>
              <a:gd name="connsiteX869" fmla="*/ 10482 w 1300869"/>
              <a:gd name="connsiteY869" fmla="*/ 328752 h 1399331"/>
              <a:gd name="connsiteX870" fmla="*/ 10795 w 1300869"/>
              <a:gd name="connsiteY870" fmla="*/ 326713 h 1399331"/>
              <a:gd name="connsiteX871" fmla="*/ 10954 w 1300869"/>
              <a:gd name="connsiteY871" fmla="*/ 325694 h 1399331"/>
              <a:gd name="connsiteX872" fmla="*/ 11112 w 1300869"/>
              <a:gd name="connsiteY872" fmla="*/ 324682 h 1399331"/>
              <a:gd name="connsiteX873" fmla="*/ 11274 w 1300869"/>
              <a:gd name="connsiteY873" fmla="*/ 323663 h 1399331"/>
              <a:gd name="connsiteX874" fmla="*/ 11437 w 1300869"/>
              <a:gd name="connsiteY874" fmla="*/ 322652 h 1399331"/>
              <a:gd name="connsiteX875" fmla="*/ 11599 w 1300869"/>
              <a:gd name="connsiteY875" fmla="*/ 321644 h 1399331"/>
              <a:gd name="connsiteX876" fmla="*/ 11763 w 1300869"/>
              <a:gd name="connsiteY876" fmla="*/ 320629 h 1399331"/>
              <a:gd name="connsiteX877" fmla="*/ 11929 w 1300869"/>
              <a:gd name="connsiteY877" fmla="*/ 319620 h 1399331"/>
              <a:gd name="connsiteX878" fmla="*/ 12097 w 1300869"/>
              <a:gd name="connsiteY878" fmla="*/ 318614 h 1399331"/>
              <a:gd name="connsiteX879" fmla="*/ 12265 w 1300869"/>
              <a:gd name="connsiteY879" fmla="*/ 317601 h 1399331"/>
              <a:gd name="connsiteX880" fmla="*/ 12436 w 1300869"/>
              <a:gd name="connsiteY880" fmla="*/ 316604 h 1399331"/>
              <a:gd name="connsiteX881" fmla="*/ 12608 w 1300869"/>
              <a:gd name="connsiteY881" fmla="*/ 315597 h 1399331"/>
              <a:gd name="connsiteX882" fmla="*/ 12780 w 1300869"/>
              <a:gd name="connsiteY882" fmla="*/ 314596 h 1399331"/>
              <a:gd name="connsiteX883" fmla="*/ 12954 w 1300869"/>
              <a:gd name="connsiteY883" fmla="*/ 313589 h 1399331"/>
              <a:gd name="connsiteX884" fmla="*/ 13128 w 1300869"/>
              <a:gd name="connsiteY884" fmla="*/ 312596 h 1399331"/>
              <a:gd name="connsiteX885" fmla="*/ 13305 w 1300869"/>
              <a:gd name="connsiteY885" fmla="*/ 311591 h 1399331"/>
              <a:gd name="connsiteX886" fmla="*/ 13483 w 1300869"/>
              <a:gd name="connsiteY886" fmla="*/ 310602 h 1399331"/>
              <a:gd name="connsiteX887" fmla="*/ 13661 w 1300869"/>
              <a:gd name="connsiteY887" fmla="*/ 309605 h 1399331"/>
              <a:gd name="connsiteX888" fmla="*/ 13843 w 1300869"/>
              <a:gd name="connsiteY888" fmla="*/ 308612 h 1399331"/>
              <a:gd name="connsiteX889" fmla="*/ 14025 w 1300869"/>
              <a:gd name="connsiteY889" fmla="*/ 307619 h 1399331"/>
              <a:gd name="connsiteX890" fmla="*/ 14209 w 1300869"/>
              <a:gd name="connsiteY890" fmla="*/ 306626 h 1399331"/>
              <a:gd name="connsiteX891" fmla="*/ 14392 w 1300869"/>
              <a:gd name="connsiteY891" fmla="*/ 305637 h 1399331"/>
              <a:gd name="connsiteX892" fmla="*/ 14578 w 1300869"/>
              <a:gd name="connsiteY892" fmla="*/ 304645 h 1399331"/>
              <a:gd name="connsiteX893" fmla="*/ 14766 w 1300869"/>
              <a:gd name="connsiteY893" fmla="*/ 303666 h 1399331"/>
              <a:gd name="connsiteX894" fmla="*/ 14955 w 1300869"/>
              <a:gd name="connsiteY894" fmla="*/ 302677 h 1399331"/>
              <a:gd name="connsiteX895" fmla="*/ 15145 w 1300869"/>
              <a:gd name="connsiteY895" fmla="*/ 301693 h 1399331"/>
              <a:gd name="connsiteX896" fmla="*/ 15337 w 1300869"/>
              <a:gd name="connsiteY896" fmla="*/ 300706 h 1399331"/>
              <a:gd name="connsiteX897" fmla="*/ 15528 w 1300869"/>
              <a:gd name="connsiteY897" fmla="*/ 299729 h 1399331"/>
              <a:gd name="connsiteX898" fmla="*/ 15722 w 1300869"/>
              <a:gd name="connsiteY898" fmla="*/ 298753 h 1399331"/>
              <a:gd name="connsiteX899" fmla="*/ 15917 w 1300869"/>
              <a:gd name="connsiteY899" fmla="*/ 297776 h 1399331"/>
              <a:gd name="connsiteX900" fmla="*/ 16115 w 1300869"/>
              <a:gd name="connsiteY900" fmla="*/ 296796 h 1399331"/>
              <a:gd name="connsiteX901" fmla="*/ 16314 w 1300869"/>
              <a:gd name="connsiteY901" fmla="*/ 295823 h 1399331"/>
              <a:gd name="connsiteX902" fmla="*/ 16514 w 1300869"/>
              <a:gd name="connsiteY902" fmla="*/ 294851 h 1399331"/>
              <a:gd name="connsiteX903" fmla="*/ 16715 w 1300869"/>
              <a:gd name="connsiteY903" fmla="*/ 293875 h 1399331"/>
              <a:gd name="connsiteX904" fmla="*/ 16916 w 1300869"/>
              <a:gd name="connsiteY904" fmla="*/ 292908 h 1399331"/>
              <a:gd name="connsiteX905" fmla="*/ 17120 w 1300869"/>
              <a:gd name="connsiteY905" fmla="*/ 291940 h 1399331"/>
              <a:gd name="connsiteX906" fmla="*/ 17327 w 1300869"/>
              <a:gd name="connsiteY906" fmla="*/ 290968 h 1399331"/>
              <a:gd name="connsiteX907" fmla="*/ 17532 w 1300869"/>
              <a:gd name="connsiteY907" fmla="*/ 290007 h 1399331"/>
              <a:gd name="connsiteX908" fmla="*/ 17739 w 1300869"/>
              <a:gd name="connsiteY908" fmla="*/ 289043 h 1399331"/>
              <a:gd name="connsiteX909" fmla="*/ 17948 w 1300869"/>
              <a:gd name="connsiteY909" fmla="*/ 288079 h 1399331"/>
              <a:gd name="connsiteX910" fmla="*/ 18160 w 1300869"/>
              <a:gd name="connsiteY910" fmla="*/ 287121 h 1399331"/>
              <a:gd name="connsiteX911" fmla="*/ 18373 w 1300869"/>
              <a:gd name="connsiteY911" fmla="*/ 286155 h 1399331"/>
              <a:gd name="connsiteX912" fmla="*/ 18586 w 1300869"/>
              <a:gd name="connsiteY912" fmla="*/ 285201 h 1399331"/>
              <a:gd name="connsiteX913" fmla="*/ 18801 w 1300869"/>
              <a:gd name="connsiteY913" fmla="*/ 284245 h 1399331"/>
              <a:gd name="connsiteX914" fmla="*/ 19018 w 1300869"/>
              <a:gd name="connsiteY914" fmla="*/ 283287 h 1399331"/>
              <a:gd name="connsiteX915" fmla="*/ 19235 w 1300869"/>
              <a:gd name="connsiteY915" fmla="*/ 282333 h 1399331"/>
              <a:gd name="connsiteX916" fmla="*/ 19456 w 1300869"/>
              <a:gd name="connsiteY916" fmla="*/ 281381 h 1399331"/>
              <a:gd name="connsiteX917" fmla="*/ 19675 w 1300869"/>
              <a:gd name="connsiteY917" fmla="*/ 280435 h 1399331"/>
              <a:gd name="connsiteX918" fmla="*/ 19898 w 1300869"/>
              <a:gd name="connsiteY918" fmla="*/ 279481 h 1399331"/>
              <a:gd name="connsiteX919" fmla="*/ 20122 w 1300869"/>
              <a:gd name="connsiteY919" fmla="*/ 278535 h 1399331"/>
              <a:gd name="connsiteX920" fmla="*/ 20347 w 1300869"/>
              <a:gd name="connsiteY920" fmla="*/ 277591 h 1399331"/>
              <a:gd name="connsiteX921" fmla="*/ 20572 w 1300869"/>
              <a:gd name="connsiteY921" fmla="*/ 276648 h 1399331"/>
              <a:gd name="connsiteX922" fmla="*/ 20719 w 1300869"/>
              <a:gd name="connsiteY922" fmla="*/ 276046 h 1399331"/>
              <a:gd name="connsiteX923" fmla="*/ 20801 w 1300869"/>
              <a:gd name="connsiteY923" fmla="*/ 275704 h 1399331"/>
              <a:gd name="connsiteX924" fmla="*/ 21030 w 1300869"/>
              <a:gd name="connsiteY924" fmla="*/ 274764 h 1399331"/>
              <a:gd name="connsiteX925" fmla="*/ 21258 w 1300869"/>
              <a:gd name="connsiteY925" fmla="*/ 273827 h 1399331"/>
              <a:gd name="connsiteX926" fmla="*/ 21491 w 1300869"/>
              <a:gd name="connsiteY926" fmla="*/ 272887 h 1399331"/>
              <a:gd name="connsiteX927" fmla="*/ 21724 w 1300869"/>
              <a:gd name="connsiteY927" fmla="*/ 271949 h 1399331"/>
              <a:gd name="connsiteX928" fmla="*/ 21958 w 1300869"/>
              <a:gd name="connsiteY928" fmla="*/ 271014 h 1399331"/>
              <a:gd name="connsiteX929" fmla="*/ 22195 w 1300869"/>
              <a:gd name="connsiteY929" fmla="*/ 270082 h 1399331"/>
              <a:gd name="connsiteX930" fmla="*/ 22431 w 1300869"/>
              <a:gd name="connsiteY930" fmla="*/ 269155 h 1399331"/>
              <a:gd name="connsiteX931" fmla="*/ 22670 w 1300869"/>
              <a:gd name="connsiteY931" fmla="*/ 268224 h 1399331"/>
              <a:gd name="connsiteX932" fmla="*/ 22910 w 1300869"/>
              <a:gd name="connsiteY932" fmla="*/ 267290 h 1399331"/>
              <a:gd name="connsiteX933" fmla="*/ 23151 w 1300869"/>
              <a:gd name="connsiteY933" fmla="*/ 266369 h 1399331"/>
              <a:gd name="connsiteX934" fmla="*/ 23395 w 1300869"/>
              <a:gd name="connsiteY934" fmla="*/ 265441 h 1399331"/>
              <a:gd name="connsiteX935" fmla="*/ 23639 w 1300869"/>
              <a:gd name="connsiteY935" fmla="*/ 264522 h 1399331"/>
              <a:gd name="connsiteX936" fmla="*/ 23886 w 1300869"/>
              <a:gd name="connsiteY936" fmla="*/ 263599 h 1399331"/>
              <a:gd name="connsiteX937" fmla="*/ 24132 w 1300869"/>
              <a:gd name="connsiteY937" fmla="*/ 262682 h 1399331"/>
              <a:gd name="connsiteX938" fmla="*/ 24382 w 1300869"/>
              <a:gd name="connsiteY938" fmla="*/ 261763 h 1399331"/>
              <a:gd name="connsiteX939" fmla="*/ 24634 w 1300869"/>
              <a:gd name="connsiteY939" fmla="*/ 260841 h 1399331"/>
              <a:gd name="connsiteX940" fmla="*/ 24885 w 1300869"/>
              <a:gd name="connsiteY940" fmla="*/ 259930 h 1399331"/>
              <a:gd name="connsiteX941" fmla="*/ 25141 w 1300869"/>
              <a:gd name="connsiteY941" fmla="*/ 259015 h 1399331"/>
              <a:gd name="connsiteX942" fmla="*/ 25395 w 1300869"/>
              <a:gd name="connsiteY942" fmla="*/ 258106 h 1399331"/>
              <a:gd name="connsiteX943" fmla="*/ 25651 w 1300869"/>
              <a:gd name="connsiteY943" fmla="*/ 257196 h 1399331"/>
              <a:gd name="connsiteX944" fmla="*/ 25909 w 1300869"/>
              <a:gd name="connsiteY944" fmla="*/ 256289 h 1399331"/>
              <a:gd name="connsiteX945" fmla="*/ 26169 w 1300869"/>
              <a:gd name="connsiteY945" fmla="*/ 255382 h 1399331"/>
              <a:gd name="connsiteX946" fmla="*/ 26431 w 1300869"/>
              <a:gd name="connsiteY946" fmla="*/ 254477 h 1399331"/>
              <a:gd name="connsiteX947" fmla="*/ 26693 w 1300869"/>
              <a:gd name="connsiteY947" fmla="*/ 253576 h 1399331"/>
              <a:gd name="connsiteX948" fmla="*/ 26957 w 1300869"/>
              <a:gd name="connsiteY948" fmla="*/ 252675 h 1399331"/>
              <a:gd name="connsiteX949" fmla="*/ 27223 w 1300869"/>
              <a:gd name="connsiteY949" fmla="*/ 251775 h 1399331"/>
              <a:gd name="connsiteX950" fmla="*/ 27491 w 1300869"/>
              <a:gd name="connsiteY950" fmla="*/ 250878 h 1399331"/>
              <a:gd name="connsiteX951" fmla="*/ 27760 w 1300869"/>
              <a:gd name="connsiteY951" fmla="*/ 249983 h 1399331"/>
              <a:gd name="connsiteX952" fmla="*/ 28030 w 1300869"/>
              <a:gd name="connsiteY952" fmla="*/ 249087 h 1399331"/>
              <a:gd name="connsiteX953" fmla="*/ 28304 w 1300869"/>
              <a:gd name="connsiteY953" fmla="*/ 248192 h 1399331"/>
              <a:gd name="connsiteX954" fmla="*/ 28576 w 1300869"/>
              <a:gd name="connsiteY954" fmla="*/ 247306 h 1399331"/>
              <a:gd name="connsiteX955" fmla="*/ 28851 w 1300869"/>
              <a:gd name="connsiteY955" fmla="*/ 246413 h 1399331"/>
              <a:gd name="connsiteX956" fmla="*/ 29127 w 1300869"/>
              <a:gd name="connsiteY956" fmla="*/ 245529 h 1399331"/>
              <a:gd name="connsiteX957" fmla="*/ 29405 w 1300869"/>
              <a:gd name="connsiteY957" fmla="*/ 244648 h 1399331"/>
              <a:gd name="connsiteX958" fmla="*/ 29686 w 1300869"/>
              <a:gd name="connsiteY958" fmla="*/ 243762 h 1399331"/>
              <a:gd name="connsiteX959" fmla="*/ 29968 w 1300869"/>
              <a:gd name="connsiteY959" fmla="*/ 242876 h 1399331"/>
              <a:gd name="connsiteX960" fmla="*/ 30251 w 1300869"/>
              <a:gd name="connsiteY960" fmla="*/ 241997 h 1399331"/>
              <a:gd name="connsiteX961" fmla="*/ 30535 w 1300869"/>
              <a:gd name="connsiteY961" fmla="*/ 241123 h 1399331"/>
              <a:gd name="connsiteX962" fmla="*/ 30822 w 1300869"/>
              <a:gd name="connsiteY962" fmla="*/ 240243 h 1399331"/>
              <a:gd name="connsiteX963" fmla="*/ 31109 w 1300869"/>
              <a:gd name="connsiteY963" fmla="*/ 239367 h 1399331"/>
              <a:gd name="connsiteX964" fmla="*/ 31399 w 1300869"/>
              <a:gd name="connsiteY964" fmla="*/ 238495 h 1399331"/>
              <a:gd name="connsiteX965" fmla="*/ 31688 w 1300869"/>
              <a:gd name="connsiteY965" fmla="*/ 237629 h 1399331"/>
              <a:gd name="connsiteX966" fmla="*/ 31981 w 1300869"/>
              <a:gd name="connsiteY966" fmla="*/ 236755 h 1399331"/>
              <a:gd name="connsiteX967" fmla="*/ 32276 w 1300869"/>
              <a:gd name="connsiteY967" fmla="*/ 235887 h 1399331"/>
              <a:gd name="connsiteX968" fmla="*/ 32572 w 1300869"/>
              <a:gd name="connsiteY968" fmla="*/ 235019 h 1399331"/>
              <a:gd name="connsiteX969" fmla="*/ 32869 w 1300869"/>
              <a:gd name="connsiteY969" fmla="*/ 234159 h 1399331"/>
              <a:gd name="connsiteX970" fmla="*/ 33168 w 1300869"/>
              <a:gd name="connsiteY970" fmla="*/ 233297 h 1399331"/>
              <a:gd name="connsiteX971" fmla="*/ 33467 w 1300869"/>
              <a:gd name="connsiteY971" fmla="*/ 232439 h 1399331"/>
              <a:gd name="connsiteX972" fmla="*/ 33770 w 1300869"/>
              <a:gd name="connsiteY972" fmla="*/ 231579 h 1399331"/>
              <a:gd name="connsiteX973" fmla="*/ 34075 w 1300869"/>
              <a:gd name="connsiteY973" fmla="*/ 230720 h 1399331"/>
              <a:gd name="connsiteX974" fmla="*/ 34378 w 1300869"/>
              <a:gd name="connsiteY974" fmla="*/ 229868 h 1399331"/>
              <a:gd name="connsiteX975" fmla="*/ 34687 w 1300869"/>
              <a:gd name="connsiteY975" fmla="*/ 229014 h 1399331"/>
              <a:gd name="connsiteX976" fmla="*/ 34994 w 1300869"/>
              <a:gd name="connsiteY976" fmla="*/ 228165 h 1399331"/>
              <a:gd name="connsiteX977" fmla="*/ 35305 w 1300869"/>
              <a:gd name="connsiteY977" fmla="*/ 227317 h 1399331"/>
              <a:gd name="connsiteX978" fmla="*/ 35617 w 1300869"/>
              <a:gd name="connsiteY978" fmla="*/ 226468 h 1399331"/>
              <a:gd name="connsiteX979" fmla="*/ 35932 w 1300869"/>
              <a:gd name="connsiteY979" fmla="*/ 225620 h 1399331"/>
              <a:gd name="connsiteX980" fmla="*/ 36245 w 1300869"/>
              <a:gd name="connsiteY980" fmla="*/ 224781 h 1399331"/>
              <a:gd name="connsiteX981" fmla="*/ 36562 w 1300869"/>
              <a:gd name="connsiteY981" fmla="*/ 223941 h 1399331"/>
              <a:gd name="connsiteX982" fmla="*/ 36880 w 1300869"/>
              <a:gd name="connsiteY982" fmla="*/ 223102 h 1399331"/>
              <a:gd name="connsiteX983" fmla="*/ 37201 w 1300869"/>
              <a:gd name="connsiteY983" fmla="*/ 222263 h 1399331"/>
              <a:gd name="connsiteX984" fmla="*/ 37522 w 1300869"/>
              <a:gd name="connsiteY984" fmla="*/ 221429 h 1399331"/>
              <a:gd name="connsiteX985" fmla="*/ 37846 w 1300869"/>
              <a:gd name="connsiteY985" fmla="*/ 220592 h 1399331"/>
              <a:gd name="connsiteX986" fmla="*/ 38171 w 1300869"/>
              <a:gd name="connsiteY986" fmla="*/ 219761 h 1399331"/>
              <a:gd name="connsiteX987" fmla="*/ 38495 w 1300869"/>
              <a:gd name="connsiteY987" fmla="*/ 218936 h 1399331"/>
              <a:gd name="connsiteX988" fmla="*/ 38826 w 1300869"/>
              <a:gd name="connsiteY988" fmla="*/ 218103 h 1399331"/>
              <a:gd name="connsiteX989" fmla="*/ 39156 w 1300869"/>
              <a:gd name="connsiteY989" fmla="*/ 217274 h 1399331"/>
              <a:gd name="connsiteX990" fmla="*/ 39488 w 1300869"/>
              <a:gd name="connsiteY990" fmla="*/ 216451 h 1399331"/>
              <a:gd name="connsiteX991" fmla="*/ 39821 w 1300869"/>
              <a:gd name="connsiteY991" fmla="*/ 215630 h 1399331"/>
              <a:gd name="connsiteX992" fmla="*/ 40155 w 1300869"/>
              <a:gd name="connsiteY992" fmla="*/ 214813 h 1399331"/>
              <a:gd name="connsiteX993" fmla="*/ 40491 w 1300869"/>
              <a:gd name="connsiteY993" fmla="*/ 213996 h 1399331"/>
              <a:gd name="connsiteX994" fmla="*/ 40831 w 1300869"/>
              <a:gd name="connsiteY994" fmla="*/ 213179 h 1399331"/>
              <a:gd name="connsiteX995" fmla="*/ 41171 w 1300869"/>
              <a:gd name="connsiteY995" fmla="*/ 212363 h 1399331"/>
              <a:gd name="connsiteX996" fmla="*/ 41514 w 1300869"/>
              <a:gd name="connsiteY996" fmla="*/ 211552 h 1399331"/>
              <a:gd name="connsiteX997" fmla="*/ 41858 w 1300869"/>
              <a:gd name="connsiteY997" fmla="*/ 210739 h 1399331"/>
              <a:gd name="connsiteX998" fmla="*/ 42202 w 1300869"/>
              <a:gd name="connsiteY998" fmla="*/ 209931 h 1399331"/>
              <a:gd name="connsiteX999" fmla="*/ 42550 w 1300869"/>
              <a:gd name="connsiteY999" fmla="*/ 209124 h 1399331"/>
              <a:gd name="connsiteX1000" fmla="*/ 42898 w 1300869"/>
              <a:gd name="connsiteY1000" fmla="*/ 208321 h 1399331"/>
              <a:gd name="connsiteX1001" fmla="*/ 43248 w 1300869"/>
              <a:gd name="connsiteY1001" fmla="*/ 207521 h 1399331"/>
              <a:gd name="connsiteX1002" fmla="*/ 43600 w 1300869"/>
              <a:gd name="connsiteY1002" fmla="*/ 206719 h 1399331"/>
              <a:gd name="connsiteX1003" fmla="*/ 43955 w 1300869"/>
              <a:gd name="connsiteY1003" fmla="*/ 205920 h 1399331"/>
              <a:gd name="connsiteX1004" fmla="*/ 44309 w 1300869"/>
              <a:gd name="connsiteY1004" fmla="*/ 205124 h 1399331"/>
              <a:gd name="connsiteX1005" fmla="*/ 44667 w 1300869"/>
              <a:gd name="connsiteY1005" fmla="*/ 204329 h 1399331"/>
              <a:gd name="connsiteX1006" fmla="*/ 45027 w 1300869"/>
              <a:gd name="connsiteY1006" fmla="*/ 203535 h 1399331"/>
              <a:gd name="connsiteX1007" fmla="*/ 45386 w 1300869"/>
              <a:gd name="connsiteY1007" fmla="*/ 202749 h 1399331"/>
              <a:gd name="connsiteX1008" fmla="*/ 45748 w 1300869"/>
              <a:gd name="connsiteY1008" fmla="*/ 201961 h 1399331"/>
              <a:gd name="connsiteX1009" fmla="*/ 46114 w 1300869"/>
              <a:gd name="connsiteY1009" fmla="*/ 201175 h 1399331"/>
              <a:gd name="connsiteX1010" fmla="*/ 46479 w 1300869"/>
              <a:gd name="connsiteY1010" fmla="*/ 200389 h 1399331"/>
              <a:gd name="connsiteX1011" fmla="*/ 46847 w 1300869"/>
              <a:gd name="connsiteY1011" fmla="*/ 199609 h 1399331"/>
              <a:gd name="connsiteX1012" fmla="*/ 47216 w 1300869"/>
              <a:gd name="connsiteY1012" fmla="*/ 198829 h 1399331"/>
              <a:gd name="connsiteX1013" fmla="*/ 47588 w 1300869"/>
              <a:gd name="connsiteY1013" fmla="*/ 198051 h 1399331"/>
              <a:gd name="connsiteX1014" fmla="*/ 47961 w 1300869"/>
              <a:gd name="connsiteY1014" fmla="*/ 197275 h 1399331"/>
              <a:gd name="connsiteX1015" fmla="*/ 48336 w 1300869"/>
              <a:gd name="connsiteY1015" fmla="*/ 196501 h 1399331"/>
              <a:gd name="connsiteX1016" fmla="*/ 48712 w 1300869"/>
              <a:gd name="connsiteY1016" fmla="*/ 195729 h 1399331"/>
              <a:gd name="connsiteX1017" fmla="*/ 49091 w 1300869"/>
              <a:gd name="connsiteY1017" fmla="*/ 194956 h 1399331"/>
              <a:gd name="connsiteX1018" fmla="*/ 49474 w 1300869"/>
              <a:gd name="connsiteY1018" fmla="*/ 194186 h 1399331"/>
              <a:gd name="connsiteX1019" fmla="*/ 49853 w 1300869"/>
              <a:gd name="connsiteY1019" fmla="*/ 193426 h 1399331"/>
              <a:gd name="connsiteX1020" fmla="*/ 50239 w 1300869"/>
              <a:gd name="connsiteY1020" fmla="*/ 192659 h 1399331"/>
              <a:gd name="connsiteX1021" fmla="*/ 50624 w 1300869"/>
              <a:gd name="connsiteY1021" fmla="*/ 191899 h 1399331"/>
              <a:gd name="connsiteX1022" fmla="*/ 51011 w 1300869"/>
              <a:gd name="connsiteY1022" fmla="*/ 191140 h 1399331"/>
              <a:gd name="connsiteX1023" fmla="*/ 51400 w 1300869"/>
              <a:gd name="connsiteY1023" fmla="*/ 190384 h 1399331"/>
              <a:gd name="connsiteX1024" fmla="*/ 51791 w 1300869"/>
              <a:gd name="connsiteY1024" fmla="*/ 189627 h 1399331"/>
              <a:gd name="connsiteX1025" fmla="*/ 52182 w 1300869"/>
              <a:gd name="connsiteY1025" fmla="*/ 188878 h 1399331"/>
              <a:gd name="connsiteX1026" fmla="*/ 52577 w 1300869"/>
              <a:gd name="connsiteY1026" fmla="*/ 188128 h 1399331"/>
              <a:gd name="connsiteX1027" fmla="*/ 52974 w 1300869"/>
              <a:gd name="connsiteY1027" fmla="*/ 187379 h 1399331"/>
              <a:gd name="connsiteX1028" fmla="*/ 53372 w 1300869"/>
              <a:gd name="connsiteY1028" fmla="*/ 186632 h 1399331"/>
              <a:gd name="connsiteX1029" fmla="*/ 53771 w 1300869"/>
              <a:gd name="connsiteY1029" fmla="*/ 185889 h 1399331"/>
              <a:gd name="connsiteX1030" fmla="*/ 54174 w 1300869"/>
              <a:gd name="connsiteY1030" fmla="*/ 185145 h 1399331"/>
              <a:gd name="connsiteX1031" fmla="*/ 54579 w 1300869"/>
              <a:gd name="connsiteY1031" fmla="*/ 184405 h 1399331"/>
              <a:gd name="connsiteX1032" fmla="*/ 54985 w 1300869"/>
              <a:gd name="connsiteY1032" fmla="*/ 183667 h 1399331"/>
              <a:gd name="connsiteX1033" fmla="*/ 55392 w 1300869"/>
              <a:gd name="connsiteY1033" fmla="*/ 182931 h 1399331"/>
              <a:gd name="connsiteX1034" fmla="*/ 55802 w 1300869"/>
              <a:gd name="connsiteY1034" fmla="*/ 182196 h 1399331"/>
              <a:gd name="connsiteX1035" fmla="*/ 56211 w 1300869"/>
              <a:gd name="connsiteY1035" fmla="*/ 181467 h 1399331"/>
              <a:gd name="connsiteX1036" fmla="*/ 56623 w 1300869"/>
              <a:gd name="connsiteY1036" fmla="*/ 180740 h 1399331"/>
              <a:gd name="connsiteX1037" fmla="*/ 57038 w 1300869"/>
              <a:gd name="connsiteY1037" fmla="*/ 180015 h 1399331"/>
              <a:gd name="connsiteX1038" fmla="*/ 57454 w 1300869"/>
              <a:gd name="connsiteY1038" fmla="*/ 179289 h 1399331"/>
              <a:gd name="connsiteX1039" fmla="*/ 57873 w 1300869"/>
              <a:gd name="connsiteY1039" fmla="*/ 178568 h 1399331"/>
              <a:gd name="connsiteX1040" fmla="*/ 58295 w 1300869"/>
              <a:gd name="connsiteY1040" fmla="*/ 177845 h 1399331"/>
              <a:gd name="connsiteX1041" fmla="*/ 58715 w 1300869"/>
              <a:gd name="connsiteY1041" fmla="*/ 177127 h 1399331"/>
              <a:gd name="connsiteX1042" fmla="*/ 59140 w 1300869"/>
              <a:gd name="connsiteY1042" fmla="*/ 176412 h 1399331"/>
              <a:gd name="connsiteX1043" fmla="*/ 59566 w 1300869"/>
              <a:gd name="connsiteY1043" fmla="*/ 175698 h 1399331"/>
              <a:gd name="connsiteX1044" fmla="*/ 59996 w 1300869"/>
              <a:gd name="connsiteY1044" fmla="*/ 174987 h 1399331"/>
              <a:gd name="connsiteX1045" fmla="*/ 60424 w 1300869"/>
              <a:gd name="connsiteY1045" fmla="*/ 174279 h 1399331"/>
              <a:gd name="connsiteX1046" fmla="*/ 60856 w 1300869"/>
              <a:gd name="connsiteY1046" fmla="*/ 173571 h 1399331"/>
              <a:gd name="connsiteX1047" fmla="*/ 61290 w 1300869"/>
              <a:gd name="connsiteY1047" fmla="*/ 172867 h 1399331"/>
              <a:gd name="connsiteX1048" fmla="*/ 61724 w 1300869"/>
              <a:gd name="connsiteY1048" fmla="*/ 172166 h 1399331"/>
              <a:gd name="connsiteX1049" fmla="*/ 62160 w 1300869"/>
              <a:gd name="connsiteY1049" fmla="*/ 171468 h 1399331"/>
              <a:gd name="connsiteX1050" fmla="*/ 62604 w 1300869"/>
              <a:gd name="connsiteY1050" fmla="*/ 170766 h 1399331"/>
              <a:gd name="connsiteX1051" fmla="*/ 63042 w 1300869"/>
              <a:gd name="connsiteY1051" fmla="*/ 170074 h 1399331"/>
              <a:gd name="connsiteX1052" fmla="*/ 63485 w 1300869"/>
              <a:gd name="connsiteY1052" fmla="*/ 169380 h 1399331"/>
              <a:gd name="connsiteX1053" fmla="*/ 63931 w 1300869"/>
              <a:gd name="connsiteY1053" fmla="*/ 168688 h 1399331"/>
              <a:gd name="connsiteX1054" fmla="*/ 64375 w 1300869"/>
              <a:gd name="connsiteY1054" fmla="*/ 168003 h 1399331"/>
              <a:gd name="connsiteX1055" fmla="*/ 64825 w 1300869"/>
              <a:gd name="connsiteY1055" fmla="*/ 167317 h 1399331"/>
              <a:gd name="connsiteX1056" fmla="*/ 65276 w 1300869"/>
              <a:gd name="connsiteY1056" fmla="*/ 166631 h 1399331"/>
              <a:gd name="connsiteX1057" fmla="*/ 65728 w 1300869"/>
              <a:gd name="connsiteY1057" fmla="*/ 165951 h 1399331"/>
              <a:gd name="connsiteX1058" fmla="*/ 66183 w 1300869"/>
              <a:gd name="connsiteY1058" fmla="*/ 165270 h 1399331"/>
              <a:gd name="connsiteX1059" fmla="*/ 66639 w 1300869"/>
              <a:gd name="connsiteY1059" fmla="*/ 164596 h 1399331"/>
              <a:gd name="connsiteX1060" fmla="*/ 67096 w 1300869"/>
              <a:gd name="connsiteY1060" fmla="*/ 163921 h 1399331"/>
              <a:gd name="connsiteX1061" fmla="*/ 67560 w 1300869"/>
              <a:gd name="connsiteY1061" fmla="*/ 163247 h 1399331"/>
              <a:gd name="connsiteX1062" fmla="*/ 68019 w 1300869"/>
              <a:gd name="connsiteY1062" fmla="*/ 162580 h 1399331"/>
              <a:gd name="connsiteX1063" fmla="*/ 68484 w 1300869"/>
              <a:gd name="connsiteY1063" fmla="*/ 161912 h 1399331"/>
              <a:gd name="connsiteX1064" fmla="*/ 68951 w 1300869"/>
              <a:gd name="connsiteY1064" fmla="*/ 161245 h 1399331"/>
              <a:gd name="connsiteX1065" fmla="*/ 69419 w 1300869"/>
              <a:gd name="connsiteY1065" fmla="*/ 160584 h 1399331"/>
              <a:gd name="connsiteX1066" fmla="*/ 69892 w 1300869"/>
              <a:gd name="connsiteY1066" fmla="*/ 159920 h 1399331"/>
              <a:gd name="connsiteX1067" fmla="*/ 70361 w 1300869"/>
              <a:gd name="connsiteY1067" fmla="*/ 159265 h 1399331"/>
              <a:gd name="connsiteX1068" fmla="*/ 70836 w 1300869"/>
              <a:gd name="connsiteY1068" fmla="*/ 158610 h 1399331"/>
              <a:gd name="connsiteX1069" fmla="*/ 71311 w 1300869"/>
              <a:gd name="connsiteY1069" fmla="*/ 157959 h 1399331"/>
              <a:gd name="connsiteX1070" fmla="*/ 71792 w 1300869"/>
              <a:gd name="connsiteY1070" fmla="*/ 157304 h 1399331"/>
              <a:gd name="connsiteX1071" fmla="*/ 72271 w 1300869"/>
              <a:gd name="connsiteY1071" fmla="*/ 156657 h 1399331"/>
              <a:gd name="connsiteX1072" fmla="*/ 72754 w 1300869"/>
              <a:gd name="connsiteY1072" fmla="*/ 156010 h 1399331"/>
              <a:gd name="connsiteX1073" fmla="*/ 73237 w 1300869"/>
              <a:gd name="connsiteY1073" fmla="*/ 155367 h 1399331"/>
              <a:gd name="connsiteX1074" fmla="*/ 73724 w 1300869"/>
              <a:gd name="connsiteY1074" fmla="*/ 154727 h 1399331"/>
              <a:gd name="connsiteX1075" fmla="*/ 74210 w 1300869"/>
              <a:gd name="connsiteY1075" fmla="*/ 154088 h 1399331"/>
              <a:gd name="connsiteX1076" fmla="*/ 74699 w 1300869"/>
              <a:gd name="connsiteY1076" fmla="*/ 153455 h 1399331"/>
              <a:gd name="connsiteX1077" fmla="*/ 75194 w 1300869"/>
              <a:gd name="connsiteY1077" fmla="*/ 152817 h 1399331"/>
              <a:gd name="connsiteX1078" fmla="*/ 75688 w 1300869"/>
              <a:gd name="connsiteY1078" fmla="*/ 152186 h 1399331"/>
              <a:gd name="connsiteX1079" fmla="*/ 76185 w 1300869"/>
              <a:gd name="connsiteY1079" fmla="*/ 151558 h 1399331"/>
              <a:gd name="connsiteX1080" fmla="*/ 76681 w 1300869"/>
              <a:gd name="connsiteY1080" fmla="*/ 150931 h 1399331"/>
              <a:gd name="connsiteX1081" fmla="*/ 77182 w 1300869"/>
              <a:gd name="connsiteY1081" fmla="*/ 150309 h 1399331"/>
              <a:gd name="connsiteX1082" fmla="*/ 77684 w 1300869"/>
              <a:gd name="connsiteY1082" fmla="*/ 149685 h 1399331"/>
              <a:gd name="connsiteX1083" fmla="*/ 78187 w 1300869"/>
              <a:gd name="connsiteY1083" fmla="*/ 149070 h 1399331"/>
              <a:gd name="connsiteX1084" fmla="*/ 78695 w 1300869"/>
              <a:gd name="connsiteY1084" fmla="*/ 148452 h 1399331"/>
              <a:gd name="connsiteX1085" fmla="*/ 79203 w 1300869"/>
              <a:gd name="connsiteY1085" fmla="*/ 147838 h 1399331"/>
              <a:gd name="connsiteX1086" fmla="*/ 79714 w 1300869"/>
              <a:gd name="connsiteY1086" fmla="*/ 147226 h 1399331"/>
              <a:gd name="connsiteX1087" fmla="*/ 80224 w 1300869"/>
              <a:gd name="connsiteY1087" fmla="*/ 146618 h 1399331"/>
              <a:gd name="connsiteX1088" fmla="*/ 80736 w 1300869"/>
              <a:gd name="connsiteY1088" fmla="*/ 146014 h 1399331"/>
              <a:gd name="connsiteX1089" fmla="*/ 81254 w 1300869"/>
              <a:gd name="connsiteY1089" fmla="*/ 145410 h 1399331"/>
              <a:gd name="connsiteX1090" fmla="*/ 81774 w 1300869"/>
              <a:gd name="connsiteY1090" fmla="*/ 144806 h 1399331"/>
              <a:gd name="connsiteX1091" fmla="*/ 82294 w 1300869"/>
              <a:gd name="connsiteY1091" fmla="*/ 144210 h 1399331"/>
              <a:gd name="connsiteX1092" fmla="*/ 82816 w 1300869"/>
              <a:gd name="connsiteY1092" fmla="*/ 143613 h 1399331"/>
              <a:gd name="connsiteX1093" fmla="*/ 83342 w 1300869"/>
              <a:gd name="connsiteY1093" fmla="*/ 143019 h 1399331"/>
              <a:gd name="connsiteX1094" fmla="*/ 83866 w 1300869"/>
              <a:gd name="connsiteY1094" fmla="*/ 142431 h 1399331"/>
              <a:gd name="connsiteX1095" fmla="*/ 84398 w 1300869"/>
              <a:gd name="connsiteY1095" fmla="*/ 141840 h 1399331"/>
              <a:gd name="connsiteX1096" fmla="*/ 84927 w 1300869"/>
              <a:gd name="connsiteY1096" fmla="*/ 141254 h 1399331"/>
              <a:gd name="connsiteX1097" fmla="*/ 85457 w 1300869"/>
              <a:gd name="connsiteY1097" fmla="*/ 140673 h 1399331"/>
              <a:gd name="connsiteX1098" fmla="*/ 85993 w 1300869"/>
              <a:gd name="connsiteY1098" fmla="*/ 140092 h 1399331"/>
              <a:gd name="connsiteX1099" fmla="*/ 86530 w 1300869"/>
              <a:gd name="connsiteY1099" fmla="*/ 139514 h 1399331"/>
              <a:gd name="connsiteX1100" fmla="*/ 87070 w 1300869"/>
              <a:gd name="connsiteY1100" fmla="*/ 138937 h 1399331"/>
              <a:gd name="connsiteX1101" fmla="*/ 87612 w 1300869"/>
              <a:gd name="connsiteY1101" fmla="*/ 138366 h 1399331"/>
              <a:gd name="connsiteX1102" fmla="*/ 88153 w 1300869"/>
              <a:gd name="connsiteY1102" fmla="*/ 137795 h 1399331"/>
              <a:gd name="connsiteX1103" fmla="*/ 88700 w 1300869"/>
              <a:gd name="connsiteY1103" fmla="*/ 137226 h 1399331"/>
              <a:gd name="connsiteX1104" fmla="*/ 89250 w 1300869"/>
              <a:gd name="connsiteY1104" fmla="*/ 136661 h 1399331"/>
              <a:gd name="connsiteX1105" fmla="*/ 89797 w 1300869"/>
              <a:gd name="connsiteY1105" fmla="*/ 136100 h 1399331"/>
              <a:gd name="connsiteX1106" fmla="*/ 90349 w 1300869"/>
              <a:gd name="connsiteY1106" fmla="*/ 135541 h 1399331"/>
              <a:gd name="connsiteX1107" fmla="*/ 90902 w 1300869"/>
              <a:gd name="connsiteY1107" fmla="*/ 134986 h 1399331"/>
              <a:gd name="connsiteX1108" fmla="*/ 91459 w 1300869"/>
              <a:gd name="connsiteY1108" fmla="*/ 134429 h 1399331"/>
              <a:gd name="connsiteX1109" fmla="*/ 92016 w 1300869"/>
              <a:gd name="connsiteY1109" fmla="*/ 133878 h 1399331"/>
              <a:gd name="connsiteX1110" fmla="*/ 92573 w 1300869"/>
              <a:gd name="connsiteY1110" fmla="*/ 133332 h 1399331"/>
              <a:gd name="connsiteX1111" fmla="*/ 93138 w 1300869"/>
              <a:gd name="connsiteY1111" fmla="*/ 132783 h 1399331"/>
              <a:gd name="connsiteX1112" fmla="*/ 93699 w 1300869"/>
              <a:gd name="connsiteY1112" fmla="*/ 132243 h 1399331"/>
              <a:gd name="connsiteX1113" fmla="*/ 94268 w 1300869"/>
              <a:gd name="connsiteY1113" fmla="*/ 131700 h 1399331"/>
              <a:gd name="connsiteX1114" fmla="*/ 94839 w 1300869"/>
              <a:gd name="connsiteY1114" fmla="*/ 131160 h 1399331"/>
              <a:gd name="connsiteX1115" fmla="*/ 95410 w 1300869"/>
              <a:gd name="connsiteY1115" fmla="*/ 130625 h 1399331"/>
              <a:gd name="connsiteX1116" fmla="*/ 95981 w 1300869"/>
              <a:gd name="connsiteY1116" fmla="*/ 130093 h 1399331"/>
              <a:gd name="connsiteX1117" fmla="*/ 96555 w 1300869"/>
              <a:gd name="connsiteY1117" fmla="*/ 129565 h 1399331"/>
              <a:gd name="connsiteX1118" fmla="*/ 97132 w 1300869"/>
              <a:gd name="connsiteY1118" fmla="*/ 129037 h 1399331"/>
              <a:gd name="connsiteX1119" fmla="*/ 97711 w 1300869"/>
              <a:gd name="connsiteY1119" fmla="*/ 128513 h 1399331"/>
              <a:gd name="connsiteX1120" fmla="*/ 98295 w 1300869"/>
              <a:gd name="connsiteY1120" fmla="*/ 127989 h 1399331"/>
              <a:gd name="connsiteX1121" fmla="*/ 98878 w 1300869"/>
              <a:gd name="connsiteY1121" fmla="*/ 127471 h 1399331"/>
              <a:gd name="connsiteX1122" fmla="*/ 99463 w 1300869"/>
              <a:gd name="connsiteY1122" fmla="*/ 126955 h 1399331"/>
              <a:gd name="connsiteX1123" fmla="*/ 100051 w 1300869"/>
              <a:gd name="connsiteY1123" fmla="*/ 126441 h 1399331"/>
              <a:gd name="connsiteX1124" fmla="*/ 100639 w 1300869"/>
              <a:gd name="connsiteY1124" fmla="*/ 125933 h 1399331"/>
              <a:gd name="connsiteX1125" fmla="*/ 101234 w 1300869"/>
              <a:gd name="connsiteY1125" fmla="*/ 125422 h 1399331"/>
              <a:gd name="connsiteX1126" fmla="*/ 101824 w 1300869"/>
              <a:gd name="connsiteY1126" fmla="*/ 124922 h 1399331"/>
              <a:gd name="connsiteX1127" fmla="*/ 102422 w 1300869"/>
              <a:gd name="connsiteY1127" fmla="*/ 124418 h 1399331"/>
              <a:gd name="connsiteX1128" fmla="*/ 103021 w 1300869"/>
              <a:gd name="connsiteY1128" fmla="*/ 123919 h 1399331"/>
              <a:gd name="connsiteX1129" fmla="*/ 103623 w 1300869"/>
              <a:gd name="connsiteY1129" fmla="*/ 123422 h 1399331"/>
              <a:gd name="connsiteX1130" fmla="*/ 104225 w 1300869"/>
              <a:gd name="connsiteY1130" fmla="*/ 122928 h 1399331"/>
              <a:gd name="connsiteX1131" fmla="*/ 104829 w 1300869"/>
              <a:gd name="connsiteY1131" fmla="*/ 122437 h 1399331"/>
              <a:gd name="connsiteX1132" fmla="*/ 105435 w 1300869"/>
              <a:gd name="connsiteY1132" fmla="*/ 121950 h 1399331"/>
              <a:gd name="connsiteX1133" fmla="*/ 106047 w 1300869"/>
              <a:gd name="connsiteY1133" fmla="*/ 121464 h 1399331"/>
              <a:gd name="connsiteX1134" fmla="*/ 106657 w 1300869"/>
              <a:gd name="connsiteY1134" fmla="*/ 120983 h 1399331"/>
              <a:gd name="connsiteX1135" fmla="*/ 107269 w 1300869"/>
              <a:gd name="connsiteY1135" fmla="*/ 120506 h 1399331"/>
              <a:gd name="connsiteX1136" fmla="*/ 107886 w 1300869"/>
              <a:gd name="connsiteY1136" fmla="*/ 120027 h 1399331"/>
              <a:gd name="connsiteX1137" fmla="*/ 108504 w 1300869"/>
              <a:gd name="connsiteY1137" fmla="*/ 119554 h 1399331"/>
              <a:gd name="connsiteX1138" fmla="*/ 109126 w 1300869"/>
              <a:gd name="connsiteY1138" fmla="*/ 119082 h 1399331"/>
              <a:gd name="connsiteX1139" fmla="*/ 109746 w 1300869"/>
              <a:gd name="connsiteY1139" fmla="*/ 118617 h 1399331"/>
              <a:gd name="connsiteX1140" fmla="*/ 110369 w 1300869"/>
              <a:gd name="connsiteY1140" fmla="*/ 118152 h 1399331"/>
              <a:gd name="connsiteX1141" fmla="*/ 110999 w 1300869"/>
              <a:gd name="connsiteY1141" fmla="*/ 117689 h 1399331"/>
              <a:gd name="connsiteX1142" fmla="*/ 111626 w 1300869"/>
              <a:gd name="connsiteY1142" fmla="*/ 117231 h 1399331"/>
              <a:gd name="connsiteX1143" fmla="*/ 112258 w 1300869"/>
              <a:gd name="connsiteY1143" fmla="*/ 116774 h 1399331"/>
              <a:gd name="connsiteX1144" fmla="*/ 112893 w 1300869"/>
              <a:gd name="connsiteY1144" fmla="*/ 116320 h 1399331"/>
              <a:gd name="connsiteX1145" fmla="*/ 113523 w 1300869"/>
              <a:gd name="connsiteY1145" fmla="*/ 115874 h 1399331"/>
              <a:gd name="connsiteX1146" fmla="*/ 114164 w 1300869"/>
              <a:gd name="connsiteY1146" fmla="*/ 115425 h 1399331"/>
              <a:gd name="connsiteX1147" fmla="*/ 114803 w 1300869"/>
              <a:gd name="connsiteY1147" fmla="*/ 114981 h 1399331"/>
              <a:gd name="connsiteX1148" fmla="*/ 115444 w 1300869"/>
              <a:gd name="connsiteY1148" fmla="*/ 114539 h 1399331"/>
              <a:gd name="connsiteX1149" fmla="*/ 116091 w 1300869"/>
              <a:gd name="connsiteY1149" fmla="*/ 114099 h 1399331"/>
              <a:gd name="connsiteX1150" fmla="*/ 116737 w 1300869"/>
              <a:gd name="connsiteY1150" fmla="*/ 113665 h 1399331"/>
              <a:gd name="connsiteX1151" fmla="*/ 117388 w 1300869"/>
              <a:gd name="connsiteY1151" fmla="*/ 113231 h 1399331"/>
              <a:gd name="connsiteX1152" fmla="*/ 118037 w 1300869"/>
              <a:gd name="connsiteY1152" fmla="*/ 112803 h 1399331"/>
              <a:gd name="connsiteX1153" fmla="*/ 118690 w 1300869"/>
              <a:gd name="connsiteY1153" fmla="*/ 112377 h 1399331"/>
              <a:gd name="connsiteX1154" fmla="*/ 119344 w 1300869"/>
              <a:gd name="connsiteY1154" fmla="*/ 111955 h 1399331"/>
              <a:gd name="connsiteX1155" fmla="*/ 120001 w 1300869"/>
              <a:gd name="connsiteY1155" fmla="*/ 111534 h 1399331"/>
              <a:gd name="connsiteX1156" fmla="*/ 120660 w 1300869"/>
              <a:gd name="connsiteY1156" fmla="*/ 111118 h 1399331"/>
              <a:gd name="connsiteX1157" fmla="*/ 121323 w 1300869"/>
              <a:gd name="connsiteY1157" fmla="*/ 110702 h 1399331"/>
              <a:gd name="connsiteX1158" fmla="*/ 121988 w 1300869"/>
              <a:gd name="connsiteY1158" fmla="*/ 110291 h 1399331"/>
              <a:gd name="connsiteX1159" fmla="*/ 122654 w 1300869"/>
              <a:gd name="connsiteY1159" fmla="*/ 109882 h 1399331"/>
              <a:gd name="connsiteX1160" fmla="*/ 123319 w 1300869"/>
              <a:gd name="connsiteY1160" fmla="*/ 109480 h 1399331"/>
              <a:gd name="connsiteX1161" fmla="*/ 123993 w 1300869"/>
              <a:gd name="connsiteY1161" fmla="*/ 109075 h 1399331"/>
              <a:gd name="connsiteX1162" fmla="*/ 124664 w 1300869"/>
              <a:gd name="connsiteY1162" fmla="*/ 108678 h 1399331"/>
              <a:gd name="connsiteX1163" fmla="*/ 125340 w 1300869"/>
              <a:gd name="connsiteY1163" fmla="*/ 108281 h 1399331"/>
              <a:gd name="connsiteX1164" fmla="*/ 126015 w 1300869"/>
              <a:gd name="connsiteY1164" fmla="*/ 107890 h 1399331"/>
              <a:gd name="connsiteX1165" fmla="*/ 126697 w 1300869"/>
              <a:gd name="connsiteY1165" fmla="*/ 107499 h 1399331"/>
              <a:gd name="connsiteX1166" fmla="*/ 127377 w 1300869"/>
              <a:gd name="connsiteY1166" fmla="*/ 107114 h 1399331"/>
              <a:gd name="connsiteX1167" fmla="*/ 128062 w 1300869"/>
              <a:gd name="connsiteY1167" fmla="*/ 106731 h 1399331"/>
              <a:gd name="connsiteX1168" fmla="*/ 128746 w 1300869"/>
              <a:gd name="connsiteY1168" fmla="*/ 106352 h 1399331"/>
              <a:gd name="connsiteX1169" fmla="*/ 129438 w 1300869"/>
              <a:gd name="connsiteY1169" fmla="*/ 105972 h 1399331"/>
              <a:gd name="connsiteX1170" fmla="*/ 130128 w 1300869"/>
              <a:gd name="connsiteY1170" fmla="*/ 105599 h 1399331"/>
              <a:gd name="connsiteX1171" fmla="*/ 130818 w 1300869"/>
              <a:gd name="connsiteY1171" fmla="*/ 105230 h 1399331"/>
              <a:gd name="connsiteX1172" fmla="*/ 131516 w 1300869"/>
              <a:gd name="connsiteY1172" fmla="*/ 104860 h 1399331"/>
              <a:gd name="connsiteX1173" fmla="*/ 132210 w 1300869"/>
              <a:gd name="connsiteY1173" fmla="*/ 104496 h 1399331"/>
              <a:gd name="connsiteX1174" fmla="*/ 132910 w 1300869"/>
              <a:gd name="connsiteY1174" fmla="*/ 104135 h 1399331"/>
              <a:gd name="connsiteX1175" fmla="*/ 133610 w 1300869"/>
              <a:gd name="connsiteY1175" fmla="*/ 103777 h 1399331"/>
              <a:gd name="connsiteX1176" fmla="*/ 134316 w 1300869"/>
              <a:gd name="connsiteY1176" fmla="*/ 103421 h 1399331"/>
              <a:gd name="connsiteX1177" fmla="*/ 135023 w 1300869"/>
              <a:gd name="connsiteY1177" fmla="*/ 103069 h 1399331"/>
              <a:gd name="connsiteX1178" fmla="*/ 135731 w 1300869"/>
              <a:gd name="connsiteY1178" fmla="*/ 102721 h 1399331"/>
              <a:gd name="connsiteX1179" fmla="*/ 136443 w 1300869"/>
              <a:gd name="connsiteY1179" fmla="*/ 102375 h 1399331"/>
              <a:gd name="connsiteX1180" fmla="*/ 137154 w 1300869"/>
              <a:gd name="connsiteY1180" fmla="*/ 102033 h 1399331"/>
              <a:gd name="connsiteX1181" fmla="*/ 137874 w 1300869"/>
              <a:gd name="connsiteY1181" fmla="*/ 101693 h 1399331"/>
              <a:gd name="connsiteX1182" fmla="*/ 138585 w 1300869"/>
              <a:gd name="connsiteY1182" fmla="*/ 101359 h 1399331"/>
              <a:gd name="connsiteX1183" fmla="*/ 139307 w 1300869"/>
              <a:gd name="connsiteY1183" fmla="*/ 101024 h 1399331"/>
              <a:gd name="connsiteX1184" fmla="*/ 140026 w 1300869"/>
              <a:gd name="connsiteY1184" fmla="*/ 100696 h 1399331"/>
              <a:gd name="connsiteX1185" fmla="*/ 140749 w 1300869"/>
              <a:gd name="connsiteY1185" fmla="*/ 100372 h 1399331"/>
              <a:gd name="connsiteX1186" fmla="*/ 141479 w 1300869"/>
              <a:gd name="connsiteY1186" fmla="*/ 100047 h 1399331"/>
              <a:gd name="connsiteX1187" fmla="*/ 142204 w 1300869"/>
              <a:gd name="connsiteY1187" fmla="*/ 99728 h 1399331"/>
              <a:gd name="connsiteX1188" fmla="*/ 142935 w 1300869"/>
              <a:gd name="connsiteY1188" fmla="*/ 99412 h 1399331"/>
              <a:gd name="connsiteX1189" fmla="*/ 143668 w 1300869"/>
              <a:gd name="connsiteY1189" fmla="*/ 99099 h 1399331"/>
              <a:gd name="connsiteX1190" fmla="*/ 144403 w 1300869"/>
              <a:gd name="connsiteY1190" fmla="*/ 98788 h 1399331"/>
              <a:gd name="connsiteX1191" fmla="*/ 145138 w 1300869"/>
              <a:gd name="connsiteY1191" fmla="*/ 98483 h 1399331"/>
              <a:gd name="connsiteX1192" fmla="*/ 145879 w 1300869"/>
              <a:gd name="connsiteY1192" fmla="*/ 98178 h 1399331"/>
              <a:gd name="connsiteX1193" fmla="*/ 146618 w 1300869"/>
              <a:gd name="connsiteY1193" fmla="*/ 97879 h 1399331"/>
              <a:gd name="connsiteX1194" fmla="*/ 147363 w 1300869"/>
              <a:gd name="connsiteY1194" fmla="*/ 97582 h 1399331"/>
              <a:gd name="connsiteX1195" fmla="*/ 148112 w 1300869"/>
              <a:gd name="connsiteY1195" fmla="*/ 97289 h 1399331"/>
              <a:gd name="connsiteX1196" fmla="*/ 148860 w 1300869"/>
              <a:gd name="connsiteY1196" fmla="*/ 96997 h 1399331"/>
              <a:gd name="connsiteX1197" fmla="*/ 149609 w 1300869"/>
              <a:gd name="connsiteY1197" fmla="*/ 96712 h 1399331"/>
              <a:gd name="connsiteX1198" fmla="*/ 150360 w 1300869"/>
              <a:gd name="connsiteY1198" fmla="*/ 96428 h 1399331"/>
              <a:gd name="connsiteX1199" fmla="*/ 151116 w 1300869"/>
              <a:gd name="connsiteY1199" fmla="*/ 96147 h 1399331"/>
              <a:gd name="connsiteX1200" fmla="*/ 151875 w 1300869"/>
              <a:gd name="connsiteY1200" fmla="*/ 95869 h 1399331"/>
              <a:gd name="connsiteX1201" fmla="*/ 152634 w 1300869"/>
              <a:gd name="connsiteY1201" fmla="*/ 95598 h 1399331"/>
              <a:gd name="connsiteX1202" fmla="*/ 153390 w 1300869"/>
              <a:gd name="connsiteY1202" fmla="*/ 95330 h 1399331"/>
              <a:gd name="connsiteX1203" fmla="*/ 154154 w 1300869"/>
              <a:gd name="connsiteY1203" fmla="*/ 95062 h 1399331"/>
              <a:gd name="connsiteX1204" fmla="*/ 154921 w 1300869"/>
              <a:gd name="connsiteY1204" fmla="*/ 94798 h 1399331"/>
              <a:gd name="connsiteX1205" fmla="*/ 155691 w 1300869"/>
              <a:gd name="connsiteY1205" fmla="*/ 94538 h 1399331"/>
              <a:gd name="connsiteX1206" fmla="*/ 156461 w 1300869"/>
              <a:gd name="connsiteY1206" fmla="*/ 94280 h 1399331"/>
              <a:gd name="connsiteX1207" fmla="*/ 157232 w 1300869"/>
              <a:gd name="connsiteY1207" fmla="*/ 94028 h 1399331"/>
              <a:gd name="connsiteX1208" fmla="*/ 158010 w 1300869"/>
              <a:gd name="connsiteY1208" fmla="*/ 93777 h 1399331"/>
              <a:gd name="connsiteX1209" fmla="*/ 158782 w 1300869"/>
              <a:gd name="connsiteY1209" fmla="*/ 93531 h 1399331"/>
              <a:gd name="connsiteX1210" fmla="*/ 160279 w 1300869"/>
              <a:gd name="connsiteY1210" fmla="*/ 93062 h 1399331"/>
              <a:gd name="connsiteX1211" fmla="*/ 161789 w 1300869"/>
              <a:gd name="connsiteY1211" fmla="*/ 92591 h 1399331"/>
              <a:gd name="connsiteX1212" fmla="*/ 163296 w 1300869"/>
              <a:gd name="connsiteY1212" fmla="*/ 92124 h 1399331"/>
              <a:gd name="connsiteX1213" fmla="*/ 164831 w 1300869"/>
              <a:gd name="connsiteY1213" fmla="*/ 91650 h 1399331"/>
              <a:gd name="connsiteX1214" fmla="*/ 166361 w 1300869"/>
              <a:gd name="connsiteY1214" fmla="*/ 91181 h 1399331"/>
              <a:gd name="connsiteX1215" fmla="*/ 167886 w 1300869"/>
              <a:gd name="connsiteY1215" fmla="*/ 90716 h 1399331"/>
              <a:gd name="connsiteX1216" fmla="*/ 169429 w 1300869"/>
              <a:gd name="connsiteY1216" fmla="*/ 90249 h 1399331"/>
              <a:gd name="connsiteX1217" fmla="*/ 170977 w 1300869"/>
              <a:gd name="connsiteY1217" fmla="*/ 89783 h 1399331"/>
              <a:gd name="connsiteX1218" fmla="*/ 172531 w 1300869"/>
              <a:gd name="connsiteY1218" fmla="*/ 89318 h 1399331"/>
              <a:gd name="connsiteX1219" fmla="*/ 174107 w 1300869"/>
              <a:gd name="connsiteY1219" fmla="*/ 88849 h 1399331"/>
              <a:gd name="connsiteX1220" fmla="*/ 175675 w 1300869"/>
              <a:gd name="connsiteY1220" fmla="*/ 88386 h 1399331"/>
              <a:gd name="connsiteX1221" fmla="*/ 177260 w 1300869"/>
              <a:gd name="connsiteY1221" fmla="*/ 87918 h 1399331"/>
              <a:gd name="connsiteX1222" fmla="*/ 178842 w 1300869"/>
              <a:gd name="connsiteY1222" fmla="*/ 87457 h 1399331"/>
              <a:gd name="connsiteX1223" fmla="*/ 180429 w 1300869"/>
              <a:gd name="connsiteY1223" fmla="*/ 86994 h 1399331"/>
              <a:gd name="connsiteX1224" fmla="*/ 182032 w 1300869"/>
              <a:gd name="connsiteY1224" fmla="*/ 86530 h 1399331"/>
              <a:gd name="connsiteX1225" fmla="*/ 183635 w 1300869"/>
              <a:gd name="connsiteY1225" fmla="*/ 86069 h 1399331"/>
              <a:gd name="connsiteX1226" fmla="*/ 185252 w 1300869"/>
              <a:gd name="connsiteY1226" fmla="*/ 85608 h 1399331"/>
              <a:gd name="connsiteX1227" fmla="*/ 186877 w 1300869"/>
              <a:gd name="connsiteY1227" fmla="*/ 85144 h 1399331"/>
              <a:gd name="connsiteX1228" fmla="*/ 188509 w 1300869"/>
              <a:gd name="connsiteY1228" fmla="*/ 84683 h 1399331"/>
              <a:gd name="connsiteX1229" fmla="*/ 190132 w 1300869"/>
              <a:gd name="connsiteY1229" fmla="*/ 84228 h 1399331"/>
              <a:gd name="connsiteX1230" fmla="*/ 191776 w 1300869"/>
              <a:gd name="connsiteY1230" fmla="*/ 83766 h 1399331"/>
              <a:gd name="connsiteX1231" fmla="*/ 193424 w 1300869"/>
              <a:gd name="connsiteY1231" fmla="*/ 83309 h 1399331"/>
              <a:gd name="connsiteX1232" fmla="*/ 195080 w 1300869"/>
              <a:gd name="connsiteY1232" fmla="*/ 82851 h 1399331"/>
              <a:gd name="connsiteX1233" fmla="*/ 196726 w 1300869"/>
              <a:gd name="connsiteY1233" fmla="*/ 82398 h 1399331"/>
              <a:gd name="connsiteX1234" fmla="*/ 198395 w 1300869"/>
              <a:gd name="connsiteY1234" fmla="*/ 81940 h 1399331"/>
              <a:gd name="connsiteX1235" fmla="*/ 200082 w 1300869"/>
              <a:gd name="connsiteY1235" fmla="*/ 81481 h 1399331"/>
              <a:gd name="connsiteX1236" fmla="*/ 201764 w 1300869"/>
              <a:gd name="connsiteY1236" fmla="*/ 81025 h 1399331"/>
              <a:gd name="connsiteX1237" fmla="*/ 203449 w 1300869"/>
              <a:gd name="connsiteY1237" fmla="*/ 80572 h 1399331"/>
              <a:gd name="connsiteX1238" fmla="*/ 205140 w 1300869"/>
              <a:gd name="connsiteY1238" fmla="*/ 80120 h 1399331"/>
              <a:gd name="connsiteX1239" fmla="*/ 206841 w 1300869"/>
              <a:gd name="connsiteY1239" fmla="*/ 79667 h 1399331"/>
              <a:gd name="connsiteX1240" fmla="*/ 208545 w 1300869"/>
              <a:gd name="connsiteY1240" fmla="*/ 79215 h 1399331"/>
              <a:gd name="connsiteX1241" fmla="*/ 210270 w 1300869"/>
              <a:gd name="connsiteY1241" fmla="*/ 78759 h 1399331"/>
              <a:gd name="connsiteX1242" fmla="*/ 211970 w 1300869"/>
              <a:gd name="connsiteY1242" fmla="*/ 78314 h 1399331"/>
              <a:gd name="connsiteX1243" fmla="*/ 213720 w 1300869"/>
              <a:gd name="connsiteY1243" fmla="*/ 77856 h 1399331"/>
              <a:gd name="connsiteX1244" fmla="*/ 215448 w 1300869"/>
              <a:gd name="connsiteY1244" fmla="*/ 77409 h 1399331"/>
              <a:gd name="connsiteX1245" fmla="*/ 217179 w 1300869"/>
              <a:gd name="connsiteY1245" fmla="*/ 76961 h 1399331"/>
              <a:gd name="connsiteX1246" fmla="*/ 218934 w 1300869"/>
              <a:gd name="connsiteY1246" fmla="*/ 76511 h 1399331"/>
              <a:gd name="connsiteX1247" fmla="*/ 220676 w 1300869"/>
              <a:gd name="connsiteY1247" fmla="*/ 76066 h 1399331"/>
              <a:gd name="connsiteX1248" fmla="*/ 222428 w 1300869"/>
              <a:gd name="connsiteY1248" fmla="*/ 75620 h 1399331"/>
              <a:gd name="connsiteX1249" fmla="*/ 224201 w 1300869"/>
              <a:gd name="connsiteY1249" fmla="*/ 75172 h 1399331"/>
              <a:gd name="connsiteX1250" fmla="*/ 225960 w 1300869"/>
              <a:gd name="connsiteY1250" fmla="*/ 74730 h 1399331"/>
              <a:gd name="connsiteX1251" fmla="*/ 227741 w 1300869"/>
              <a:gd name="connsiteY1251" fmla="*/ 74285 h 1399331"/>
              <a:gd name="connsiteX1252" fmla="*/ 229532 w 1300869"/>
              <a:gd name="connsiteY1252" fmla="*/ 73837 h 1399331"/>
              <a:gd name="connsiteX1253" fmla="*/ 231309 w 1300869"/>
              <a:gd name="connsiteY1253" fmla="*/ 73397 h 1399331"/>
              <a:gd name="connsiteX1254" fmla="*/ 233107 w 1300869"/>
              <a:gd name="connsiteY1254" fmla="*/ 72953 h 1399331"/>
              <a:gd name="connsiteX1255" fmla="*/ 234896 w 1300869"/>
              <a:gd name="connsiteY1255" fmla="*/ 72515 h 1399331"/>
              <a:gd name="connsiteX1256" fmla="*/ 236711 w 1300869"/>
              <a:gd name="connsiteY1256" fmla="*/ 72073 h 1399331"/>
              <a:gd name="connsiteX1257" fmla="*/ 238509 w 1300869"/>
              <a:gd name="connsiteY1257" fmla="*/ 71636 h 1399331"/>
              <a:gd name="connsiteX1258" fmla="*/ 240347 w 1300869"/>
              <a:gd name="connsiteY1258" fmla="*/ 71192 h 1399331"/>
              <a:gd name="connsiteX1259" fmla="*/ 242171 w 1300869"/>
              <a:gd name="connsiteY1259" fmla="*/ 70754 h 1399331"/>
              <a:gd name="connsiteX1260" fmla="*/ 243991 w 1300869"/>
              <a:gd name="connsiteY1260" fmla="*/ 70318 h 1399331"/>
              <a:gd name="connsiteX1261" fmla="*/ 245825 w 1300869"/>
              <a:gd name="connsiteY1261" fmla="*/ 69882 h 1399331"/>
              <a:gd name="connsiteX1262" fmla="*/ 247656 w 1300869"/>
              <a:gd name="connsiteY1262" fmla="*/ 69448 h 1399331"/>
              <a:gd name="connsiteX1263" fmla="*/ 249502 w 1300869"/>
              <a:gd name="connsiteY1263" fmla="*/ 69012 h 1399331"/>
              <a:gd name="connsiteX1264" fmla="*/ 251357 w 1300869"/>
              <a:gd name="connsiteY1264" fmla="*/ 68578 h 1399331"/>
              <a:gd name="connsiteX1265" fmla="*/ 253230 w 1300869"/>
              <a:gd name="connsiteY1265" fmla="*/ 68140 h 1399331"/>
              <a:gd name="connsiteX1266" fmla="*/ 255097 w 1300869"/>
              <a:gd name="connsiteY1266" fmla="*/ 67706 h 1399331"/>
              <a:gd name="connsiteX1267" fmla="*/ 256950 w 1300869"/>
              <a:gd name="connsiteY1267" fmla="*/ 67278 h 1399331"/>
              <a:gd name="connsiteX1268" fmla="*/ 258823 w 1300869"/>
              <a:gd name="connsiteY1268" fmla="*/ 66848 h 1399331"/>
              <a:gd name="connsiteX1269" fmla="*/ 260706 w 1300869"/>
              <a:gd name="connsiteY1269" fmla="*/ 66418 h 1399331"/>
              <a:gd name="connsiteX1270" fmla="*/ 262592 w 1300869"/>
              <a:gd name="connsiteY1270" fmla="*/ 65988 h 1399331"/>
              <a:gd name="connsiteX1271" fmla="*/ 264477 w 1300869"/>
              <a:gd name="connsiteY1271" fmla="*/ 65560 h 1399331"/>
              <a:gd name="connsiteX1272" fmla="*/ 266379 w 1300869"/>
              <a:gd name="connsiteY1272" fmla="*/ 65131 h 1399331"/>
              <a:gd name="connsiteX1273" fmla="*/ 268279 w 1300869"/>
              <a:gd name="connsiteY1273" fmla="*/ 64705 h 1399331"/>
              <a:gd name="connsiteX1274" fmla="*/ 270183 w 1300869"/>
              <a:gd name="connsiteY1274" fmla="*/ 64279 h 1399331"/>
              <a:gd name="connsiteX1275" fmla="*/ 272097 w 1300869"/>
              <a:gd name="connsiteY1275" fmla="*/ 63855 h 1399331"/>
              <a:gd name="connsiteX1276" fmla="*/ 274011 w 1300869"/>
              <a:gd name="connsiteY1276" fmla="*/ 63431 h 1399331"/>
              <a:gd name="connsiteX1277" fmla="*/ 275931 w 1300869"/>
              <a:gd name="connsiteY1277" fmla="*/ 63008 h 1399331"/>
              <a:gd name="connsiteX1278" fmla="*/ 277855 w 1300869"/>
              <a:gd name="connsiteY1278" fmla="*/ 62588 h 1399331"/>
              <a:gd name="connsiteX1279" fmla="*/ 279810 w 1300869"/>
              <a:gd name="connsiteY1279" fmla="*/ 62162 h 1399331"/>
              <a:gd name="connsiteX1280" fmla="*/ 281743 w 1300869"/>
              <a:gd name="connsiteY1280" fmla="*/ 61742 h 1399331"/>
              <a:gd name="connsiteX1281" fmla="*/ 283678 w 1300869"/>
              <a:gd name="connsiteY1281" fmla="*/ 61323 h 1399331"/>
              <a:gd name="connsiteX1282" fmla="*/ 285622 w 1300869"/>
              <a:gd name="connsiteY1282" fmla="*/ 60907 h 1399331"/>
              <a:gd name="connsiteX1283" fmla="*/ 287577 w 1300869"/>
              <a:gd name="connsiteY1283" fmla="*/ 60488 h 1399331"/>
              <a:gd name="connsiteX1284" fmla="*/ 289526 w 1300869"/>
              <a:gd name="connsiteY1284" fmla="*/ 60074 h 1399331"/>
              <a:gd name="connsiteX1285" fmla="*/ 291485 w 1300869"/>
              <a:gd name="connsiteY1285" fmla="*/ 59659 h 1399331"/>
              <a:gd name="connsiteX1286" fmla="*/ 293469 w 1300869"/>
              <a:gd name="connsiteY1286" fmla="*/ 59241 h 1399331"/>
              <a:gd name="connsiteX1287" fmla="*/ 295441 w 1300869"/>
              <a:gd name="connsiteY1287" fmla="*/ 58827 h 1399331"/>
              <a:gd name="connsiteX1288" fmla="*/ 297410 w 1300869"/>
              <a:gd name="connsiteY1288" fmla="*/ 58416 h 1399331"/>
              <a:gd name="connsiteX1289" fmla="*/ 299408 w 1300869"/>
              <a:gd name="connsiteY1289" fmla="*/ 58000 h 1399331"/>
              <a:gd name="connsiteX1290" fmla="*/ 301390 w 1300869"/>
              <a:gd name="connsiteY1290" fmla="*/ 57591 h 1399331"/>
              <a:gd name="connsiteX1291" fmla="*/ 303379 w 1300869"/>
              <a:gd name="connsiteY1291" fmla="*/ 57181 h 1399331"/>
              <a:gd name="connsiteX1292" fmla="*/ 305365 w 1300869"/>
              <a:gd name="connsiteY1292" fmla="*/ 56774 h 1399331"/>
              <a:gd name="connsiteX1293" fmla="*/ 307361 w 1300869"/>
              <a:gd name="connsiteY1293" fmla="*/ 56367 h 1399331"/>
              <a:gd name="connsiteX1294" fmla="*/ 309361 w 1300869"/>
              <a:gd name="connsiteY1294" fmla="*/ 55961 h 1399331"/>
              <a:gd name="connsiteX1295" fmla="*/ 311406 w 1300869"/>
              <a:gd name="connsiteY1295" fmla="*/ 55548 h 1399331"/>
              <a:gd name="connsiteX1296" fmla="*/ 313394 w 1300869"/>
              <a:gd name="connsiteY1296" fmla="*/ 55149 h 1399331"/>
              <a:gd name="connsiteX1297" fmla="*/ 315425 w 1300869"/>
              <a:gd name="connsiteY1297" fmla="*/ 54743 h 1399331"/>
              <a:gd name="connsiteX1298" fmla="*/ 317443 w 1300869"/>
              <a:gd name="connsiteY1298" fmla="*/ 54342 h 1399331"/>
              <a:gd name="connsiteX1299" fmla="*/ 319484 w 1300869"/>
              <a:gd name="connsiteY1299" fmla="*/ 53937 h 1399331"/>
              <a:gd name="connsiteX1300" fmla="*/ 321511 w 1300869"/>
              <a:gd name="connsiteY1300" fmla="*/ 53539 h 1399331"/>
              <a:gd name="connsiteX1301" fmla="*/ 323564 w 1300869"/>
              <a:gd name="connsiteY1301" fmla="*/ 53134 h 1399331"/>
              <a:gd name="connsiteX1302" fmla="*/ 325597 w 1300869"/>
              <a:gd name="connsiteY1302" fmla="*/ 52739 h 1399331"/>
              <a:gd name="connsiteX1303" fmla="*/ 327630 w 1300869"/>
              <a:gd name="connsiteY1303" fmla="*/ 52342 h 1399331"/>
              <a:gd name="connsiteX1304" fmla="*/ 329675 w 1300869"/>
              <a:gd name="connsiteY1304" fmla="*/ 51947 h 1399331"/>
              <a:gd name="connsiteX1305" fmla="*/ 331741 w 1300869"/>
              <a:gd name="connsiteY1305" fmla="*/ 51548 h 1399331"/>
              <a:gd name="connsiteX1306" fmla="*/ 333788 w 1300869"/>
              <a:gd name="connsiteY1306" fmla="*/ 51157 h 1399331"/>
              <a:gd name="connsiteX1307" fmla="*/ 335868 w 1300869"/>
              <a:gd name="connsiteY1307" fmla="*/ 50761 h 1399331"/>
              <a:gd name="connsiteX1308" fmla="*/ 337923 w 1300869"/>
              <a:gd name="connsiteY1308" fmla="*/ 50370 h 1399331"/>
              <a:gd name="connsiteX1309" fmla="*/ 340011 w 1300869"/>
              <a:gd name="connsiteY1309" fmla="*/ 49977 h 1399331"/>
              <a:gd name="connsiteX1310" fmla="*/ 342075 w 1300869"/>
              <a:gd name="connsiteY1310" fmla="*/ 49588 h 1399331"/>
              <a:gd name="connsiteX1311" fmla="*/ 344141 w 1300869"/>
              <a:gd name="connsiteY1311" fmla="*/ 49200 h 1399331"/>
              <a:gd name="connsiteX1312" fmla="*/ 346237 w 1300869"/>
              <a:gd name="connsiteY1312" fmla="*/ 48811 h 1399331"/>
              <a:gd name="connsiteX1313" fmla="*/ 348311 w 1300869"/>
              <a:gd name="connsiteY1313" fmla="*/ 48426 h 1399331"/>
              <a:gd name="connsiteX1314" fmla="*/ 350395 w 1300869"/>
              <a:gd name="connsiteY1314" fmla="*/ 48043 h 1399331"/>
              <a:gd name="connsiteX1315" fmla="*/ 352503 w 1300869"/>
              <a:gd name="connsiteY1315" fmla="*/ 47656 h 1399331"/>
              <a:gd name="connsiteX1316" fmla="*/ 354614 w 1300869"/>
              <a:gd name="connsiteY1316" fmla="*/ 47271 h 1399331"/>
              <a:gd name="connsiteX1317" fmla="*/ 356704 w 1300869"/>
              <a:gd name="connsiteY1317" fmla="*/ 46890 h 1399331"/>
              <a:gd name="connsiteX1318" fmla="*/ 358823 w 1300869"/>
              <a:gd name="connsiteY1318" fmla="*/ 46507 h 1399331"/>
              <a:gd name="connsiteX1319" fmla="*/ 360925 w 1300869"/>
              <a:gd name="connsiteY1319" fmla="*/ 46129 h 1399331"/>
              <a:gd name="connsiteX1320" fmla="*/ 363048 w 1300869"/>
              <a:gd name="connsiteY1320" fmla="*/ 45748 h 1399331"/>
              <a:gd name="connsiteX1321" fmla="*/ 365183 w 1300869"/>
              <a:gd name="connsiteY1321" fmla="*/ 45367 h 1399331"/>
              <a:gd name="connsiteX1322" fmla="*/ 367286 w 1300869"/>
              <a:gd name="connsiteY1322" fmla="*/ 44993 h 1399331"/>
              <a:gd name="connsiteX1323" fmla="*/ 369425 w 1300869"/>
              <a:gd name="connsiteY1323" fmla="*/ 44616 h 1399331"/>
              <a:gd name="connsiteX1324" fmla="*/ 371544 w 1300869"/>
              <a:gd name="connsiteY1324" fmla="*/ 44245 h 1399331"/>
              <a:gd name="connsiteX1325" fmla="*/ 373663 w 1300869"/>
              <a:gd name="connsiteY1325" fmla="*/ 43873 h 1399331"/>
              <a:gd name="connsiteX1326" fmla="*/ 375808 w 1300869"/>
              <a:gd name="connsiteY1326" fmla="*/ 43500 h 1399331"/>
              <a:gd name="connsiteX1327" fmla="*/ 377960 w 1300869"/>
              <a:gd name="connsiteY1327" fmla="*/ 43128 h 1399331"/>
              <a:gd name="connsiteX1328" fmla="*/ 380087 w 1300869"/>
              <a:gd name="connsiteY1328" fmla="*/ 42761 h 1399331"/>
              <a:gd name="connsiteX1329" fmla="*/ 382244 w 1300869"/>
              <a:gd name="connsiteY1329" fmla="*/ 42391 h 1399331"/>
              <a:gd name="connsiteX1330" fmla="*/ 384410 w 1300869"/>
              <a:gd name="connsiteY1330" fmla="*/ 42022 h 1399331"/>
              <a:gd name="connsiteX1331" fmla="*/ 386544 w 1300869"/>
              <a:gd name="connsiteY1331" fmla="*/ 41658 h 1399331"/>
              <a:gd name="connsiteX1332" fmla="*/ 388718 w 1300869"/>
              <a:gd name="connsiteY1332" fmla="*/ 41293 h 1399331"/>
              <a:gd name="connsiteX1333" fmla="*/ 390886 w 1300869"/>
              <a:gd name="connsiteY1333" fmla="*/ 40927 h 1399331"/>
              <a:gd name="connsiteX1334" fmla="*/ 393035 w 1300869"/>
              <a:gd name="connsiteY1334" fmla="*/ 40567 h 1399331"/>
              <a:gd name="connsiteX1335" fmla="*/ 395215 w 1300869"/>
              <a:gd name="connsiteY1335" fmla="*/ 40206 h 1399331"/>
              <a:gd name="connsiteX1336" fmla="*/ 397369 w 1300869"/>
              <a:gd name="connsiteY1336" fmla="*/ 39848 h 1399331"/>
              <a:gd name="connsiteX1337" fmla="*/ 399549 w 1300869"/>
              <a:gd name="connsiteY1337" fmla="*/ 39488 h 1399331"/>
              <a:gd name="connsiteX1338" fmla="*/ 401711 w 1300869"/>
              <a:gd name="connsiteY1338" fmla="*/ 39134 h 1399331"/>
              <a:gd name="connsiteX1339" fmla="*/ 403903 w 1300869"/>
              <a:gd name="connsiteY1339" fmla="*/ 38777 h 1399331"/>
              <a:gd name="connsiteX1340" fmla="*/ 406065 w 1300869"/>
              <a:gd name="connsiteY1340" fmla="*/ 38425 h 1399331"/>
              <a:gd name="connsiteX1341" fmla="*/ 408262 w 1300869"/>
              <a:gd name="connsiteY1341" fmla="*/ 38069 h 1399331"/>
              <a:gd name="connsiteX1342" fmla="*/ 410463 w 1300869"/>
              <a:gd name="connsiteY1342" fmla="*/ 37715 h 1399331"/>
              <a:gd name="connsiteX1343" fmla="*/ 412639 w 1300869"/>
              <a:gd name="connsiteY1343" fmla="*/ 37367 h 1399331"/>
              <a:gd name="connsiteX1344" fmla="*/ 414837 w 1300869"/>
              <a:gd name="connsiteY1344" fmla="*/ 37017 h 1399331"/>
              <a:gd name="connsiteX1345" fmla="*/ 417022 w 1300869"/>
              <a:gd name="connsiteY1345" fmla="*/ 36671 h 1399331"/>
              <a:gd name="connsiteX1346" fmla="*/ 419231 w 1300869"/>
              <a:gd name="connsiteY1346" fmla="*/ 36323 h 1399331"/>
              <a:gd name="connsiteX1347" fmla="*/ 421443 w 1300869"/>
              <a:gd name="connsiteY1347" fmla="*/ 35977 h 1399331"/>
              <a:gd name="connsiteX1348" fmla="*/ 423630 w 1300869"/>
              <a:gd name="connsiteY1348" fmla="*/ 35635 h 1399331"/>
              <a:gd name="connsiteX1349" fmla="*/ 425853 w 1300869"/>
              <a:gd name="connsiteY1349" fmla="*/ 35291 h 1399331"/>
              <a:gd name="connsiteX1350" fmla="*/ 428072 w 1300869"/>
              <a:gd name="connsiteY1350" fmla="*/ 34949 h 1399331"/>
              <a:gd name="connsiteX1351" fmla="*/ 430298 w 1300869"/>
              <a:gd name="connsiteY1351" fmla="*/ 34607 h 1399331"/>
              <a:gd name="connsiteX1352" fmla="*/ 432523 w 1300869"/>
              <a:gd name="connsiteY1352" fmla="*/ 34267 h 1399331"/>
              <a:gd name="connsiteX1353" fmla="*/ 434725 w 1300869"/>
              <a:gd name="connsiteY1353" fmla="*/ 33932 h 1399331"/>
              <a:gd name="connsiteX1354" fmla="*/ 436926 w 1300869"/>
              <a:gd name="connsiteY1354" fmla="*/ 33600 h 1399331"/>
              <a:gd name="connsiteX1355" fmla="*/ 439192 w 1300869"/>
              <a:gd name="connsiteY1355" fmla="*/ 33260 h 1399331"/>
              <a:gd name="connsiteX1356" fmla="*/ 441428 w 1300869"/>
              <a:gd name="connsiteY1356" fmla="*/ 32923 h 1399331"/>
              <a:gd name="connsiteX1357" fmla="*/ 442120 w 1300869"/>
              <a:gd name="connsiteY1357" fmla="*/ 32822 h 1399331"/>
              <a:gd name="connsiteX1358" fmla="*/ 443639 w 1300869"/>
              <a:gd name="connsiteY1358" fmla="*/ 32591 h 1399331"/>
              <a:gd name="connsiteX1359" fmla="*/ 445880 w 1300869"/>
              <a:gd name="connsiteY1359" fmla="*/ 32255 h 1399331"/>
              <a:gd name="connsiteX1360" fmla="*/ 448091 w 1300869"/>
              <a:gd name="connsiteY1360" fmla="*/ 31925 h 1399331"/>
              <a:gd name="connsiteX1361" fmla="*/ 450335 w 1300869"/>
              <a:gd name="connsiteY1361" fmla="*/ 31590 h 1399331"/>
              <a:gd name="connsiteX1362" fmla="*/ 452571 w 1300869"/>
              <a:gd name="connsiteY1362" fmla="*/ 31258 h 1399331"/>
              <a:gd name="connsiteX1363" fmla="*/ 454822 w 1300869"/>
              <a:gd name="connsiteY1363" fmla="*/ 30927 h 1399331"/>
              <a:gd name="connsiteX1364" fmla="*/ 457078 w 1300869"/>
              <a:gd name="connsiteY1364" fmla="*/ 30597 h 1399331"/>
              <a:gd name="connsiteX1365" fmla="*/ 459316 w 1300869"/>
              <a:gd name="connsiteY1365" fmla="*/ 30271 h 1399331"/>
              <a:gd name="connsiteX1366" fmla="*/ 461556 w 1300869"/>
              <a:gd name="connsiteY1366" fmla="*/ 29946 h 1399331"/>
              <a:gd name="connsiteX1367" fmla="*/ 463799 w 1300869"/>
              <a:gd name="connsiteY1367" fmla="*/ 29622 h 1399331"/>
              <a:gd name="connsiteX1368" fmla="*/ 466064 w 1300869"/>
              <a:gd name="connsiteY1368" fmla="*/ 29297 h 1399331"/>
              <a:gd name="connsiteX1369" fmla="*/ 468311 w 1300869"/>
              <a:gd name="connsiteY1369" fmla="*/ 28976 h 1399331"/>
              <a:gd name="connsiteX1370" fmla="*/ 470577 w 1300869"/>
              <a:gd name="connsiteY1370" fmla="*/ 28656 h 1399331"/>
              <a:gd name="connsiteX1371" fmla="*/ 472827 w 1300869"/>
              <a:gd name="connsiteY1371" fmla="*/ 28339 h 1399331"/>
              <a:gd name="connsiteX1372" fmla="*/ 475096 w 1300869"/>
              <a:gd name="connsiteY1372" fmla="*/ 28020 h 1399331"/>
              <a:gd name="connsiteX1373" fmla="*/ 477372 w 1300869"/>
              <a:gd name="connsiteY1373" fmla="*/ 27704 h 1399331"/>
              <a:gd name="connsiteX1374" fmla="*/ 479628 w 1300869"/>
              <a:gd name="connsiteY1374" fmla="*/ 27389 h 1399331"/>
              <a:gd name="connsiteX1375" fmla="*/ 481888 w 1300869"/>
              <a:gd name="connsiteY1375" fmla="*/ 27078 h 1399331"/>
              <a:gd name="connsiteX1376" fmla="*/ 484165 w 1300869"/>
              <a:gd name="connsiteY1376" fmla="*/ 26765 h 1399331"/>
              <a:gd name="connsiteX1377" fmla="*/ 486427 w 1300869"/>
              <a:gd name="connsiteY1377" fmla="*/ 26456 h 1399331"/>
              <a:gd name="connsiteX1378" fmla="*/ 488709 w 1300869"/>
              <a:gd name="connsiteY1378" fmla="*/ 26148 h 1399331"/>
              <a:gd name="connsiteX1379" fmla="*/ 490975 w 1300869"/>
              <a:gd name="connsiteY1379" fmla="*/ 25843 h 1399331"/>
              <a:gd name="connsiteX1380" fmla="*/ 493258 w 1300869"/>
              <a:gd name="connsiteY1380" fmla="*/ 25536 h 1399331"/>
              <a:gd name="connsiteX1381" fmla="*/ 495530 w 1300869"/>
              <a:gd name="connsiteY1381" fmla="*/ 25233 h 1399331"/>
              <a:gd name="connsiteX1382" fmla="*/ 497821 w 1300869"/>
              <a:gd name="connsiteY1382" fmla="*/ 24930 h 1399331"/>
              <a:gd name="connsiteX1383" fmla="*/ 500094 w 1300869"/>
              <a:gd name="connsiteY1383" fmla="*/ 24629 h 1399331"/>
              <a:gd name="connsiteX1384" fmla="*/ 502386 w 1300869"/>
              <a:gd name="connsiteY1384" fmla="*/ 24329 h 1399331"/>
              <a:gd name="connsiteX1385" fmla="*/ 504661 w 1300869"/>
              <a:gd name="connsiteY1385" fmla="*/ 24032 h 1399331"/>
              <a:gd name="connsiteX1386" fmla="*/ 506956 w 1300869"/>
              <a:gd name="connsiteY1386" fmla="*/ 23735 h 1399331"/>
              <a:gd name="connsiteX1387" fmla="*/ 509236 w 1300869"/>
              <a:gd name="connsiteY1387" fmla="*/ 23442 h 1399331"/>
              <a:gd name="connsiteX1388" fmla="*/ 511529 w 1300869"/>
              <a:gd name="connsiteY1388" fmla="*/ 23149 h 1399331"/>
              <a:gd name="connsiteX1389" fmla="*/ 513812 w 1300869"/>
              <a:gd name="connsiteY1389" fmla="*/ 22857 h 1399331"/>
              <a:gd name="connsiteX1390" fmla="*/ 516115 w 1300869"/>
              <a:gd name="connsiteY1390" fmla="*/ 22566 h 1399331"/>
              <a:gd name="connsiteX1391" fmla="*/ 518414 w 1300869"/>
              <a:gd name="connsiteY1391" fmla="*/ 22277 h 1399331"/>
              <a:gd name="connsiteX1392" fmla="*/ 520719 w 1300869"/>
              <a:gd name="connsiteY1392" fmla="*/ 21989 h 1399331"/>
              <a:gd name="connsiteX1393" fmla="*/ 522989 w 1300869"/>
              <a:gd name="connsiteY1393" fmla="*/ 21708 h 1399331"/>
              <a:gd name="connsiteX1394" fmla="*/ 525294 w 1300869"/>
              <a:gd name="connsiteY1394" fmla="*/ 21422 h 1399331"/>
              <a:gd name="connsiteX1395" fmla="*/ 527601 w 1300869"/>
              <a:gd name="connsiteY1395" fmla="*/ 21141 h 1399331"/>
              <a:gd name="connsiteX1396" fmla="*/ 529894 w 1300869"/>
              <a:gd name="connsiteY1396" fmla="*/ 20861 h 1399331"/>
              <a:gd name="connsiteX1397" fmla="*/ 532203 w 1300869"/>
              <a:gd name="connsiteY1397" fmla="*/ 20582 h 1399331"/>
              <a:gd name="connsiteX1398" fmla="*/ 534514 w 1300869"/>
              <a:gd name="connsiteY1398" fmla="*/ 20304 h 1399331"/>
              <a:gd name="connsiteX1399" fmla="*/ 536805 w 1300869"/>
              <a:gd name="connsiteY1399" fmla="*/ 20029 h 1399331"/>
              <a:gd name="connsiteX1400" fmla="*/ 539117 w 1300869"/>
              <a:gd name="connsiteY1400" fmla="*/ 19755 h 1399331"/>
              <a:gd name="connsiteX1401" fmla="*/ 541416 w 1300869"/>
              <a:gd name="connsiteY1401" fmla="*/ 19483 h 1399331"/>
              <a:gd name="connsiteX1402" fmla="*/ 543731 w 1300869"/>
              <a:gd name="connsiteY1402" fmla="*/ 19211 h 1399331"/>
              <a:gd name="connsiteX1403" fmla="*/ 546046 w 1300869"/>
              <a:gd name="connsiteY1403" fmla="*/ 18942 h 1399331"/>
              <a:gd name="connsiteX1404" fmla="*/ 548345 w 1300869"/>
              <a:gd name="connsiteY1404" fmla="*/ 18676 h 1399331"/>
              <a:gd name="connsiteX1405" fmla="*/ 550650 w 1300869"/>
              <a:gd name="connsiteY1405" fmla="*/ 18412 h 1399331"/>
              <a:gd name="connsiteX1406" fmla="*/ 552964 w 1300869"/>
              <a:gd name="connsiteY1406" fmla="*/ 18148 h 1399331"/>
              <a:gd name="connsiteX1407" fmla="*/ 555285 w 1300869"/>
              <a:gd name="connsiteY1407" fmla="*/ 17884 h 1399331"/>
              <a:gd name="connsiteX1408" fmla="*/ 557588 w 1300869"/>
              <a:gd name="connsiteY1408" fmla="*/ 17624 h 1399331"/>
              <a:gd name="connsiteX1409" fmla="*/ 559906 w 1300869"/>
              <a:gd name="connsiteY1409" fmla="*/ 17364 h 1399331"/>
              <a:gd name="connsiteX1410" fmla="*/ 562229 w 1300869"/>
              <a:gd name="connsiteY1410" fmla="*/ 17106 h 1399331"/>
              <a:gd name="connsiteX1411" fmla="*/ 564532 w 1300869"/>
              <a:gd name="connsiteY1411" fmla="*/ 16852 h 1399331"/>
              <a:gd name="connsiteX1412" fmla="*/ 566858 w 1300869"/>
              <a:gd name="connsiteY1412" fmla="*/ 16598 h 1399331"/>
              <a:gd name="connsiteX1413" fmla="*/ 569163 w 1300869"/>
              <a:gd name="connsiteY1413" fmla="*/ 16347 h 1399331"/>
              <a:gd name="connsiteX1414" fmla="*/ 571468 w 1300869"/>
              <a:gd name="connsiteY1414" fmla="*/ 16097 h 1399331"/>
              <a:gd name="connsiteX1415" fmla="*/ 573810 w 1300869"/>
              <a:gd name="connsiteY1415" fmla="*/ 15847 h 1399331"/>
              <a:gd name="connsiteX1416" fmla="*/ 576121 w 1300869"/>
              <a:gd name="connsiteY1416" fmla="*/ 15601 h 1399331"/>
              <a:gd name="connsiteX1417" fmla="*/ 578443 w 1300869"/>
              <a:gd name="connsiteY1417" fmla="*/ 15354 h 1399331"/>
              <a:gd name="connsiteX1418" fmla="*/ 580772 w 1300869"/>
              <a:gd name="connsiteY1418" fmla="*/ 15112 h 1399331"/>
              <a:gd name="connsiteX1419" fmla="*/ 583065 w 1300869"/>
              <a:gd name="connsiteY1419" fmla="*/ 14871 h 1399331"/>
              <a:gd name="connsiteX1420" fmla="*/ 585407 w 1300869"/>
              <a:gd name="connsiteY1420" fmla="*/ 14629 h 1399331"/>
              <a:gd name="connsiteX1421" fmla="*/ 587716 w 1300869"/>
              <a:gd name="connsiteY1421" fmla="*/ 14392 h 1399331"/>
              <a:gd name="connsiteX1422" fmla="*/ 590044 w 1300869"/>
              <a:gd name="connsiteY1422" fmla="*/ 14156 h 1399331"/>
              <a:gd name="connsiteX1423" fmla="*/ 592359 w 1300869"/>
              <a:gd name="connsiteY1423" fmla="*/ 13921 h 1399331"/>
              <a:gd name="connsiteX1424" fmla="*/ 594687 w 1300869"/>
              <a:gd name="connsiteY1424" fmla="*/ 13689 h 1399331"/>
              <a:gd name="connsiteX1425" fmla="*/ 597014 w 1300869"/>
              <a:gd name="connsiteY1425" fmla="*/ 13458 h 1399331"/>
              <a:gd name="connsiteX1426" fmla="*/ 599324 w 1300869"/>
              <a:gd name="connsiteY1426" fmla="*/ 13229 h 1399331"/>
              <a:gd name="connsiteX1427" fmla="*/ 601635 w 1300869"/>
              <a:gd name="connsiteY1427" fmla="*/ 13002 h 1399331"/>
              <a:gd name="connsiteX1428" fmla="*/ 603967 w 1300869"/>
              <a:gd name="connsiteY1428" fmla="*/ 12776 h 1399331"/>
              <a:gd name="connsiteX1429" fmla="*/ 606298 w 1300869"/>
              <a:gd name="connsiteY1429" fmla="*/ 12553 h 1399331"/>
              <a:gd name="connsiteX1430" fmla="*/ 608608 w 1300869"/>
              <a:gd name="connsiteY1430" fmla="*/ 12330 h 1399331"/>
              <a:gd name="connsiteX1431" fmla="*/ 610956 w 1300869"/>
              <a:gd name="connsiteY1431" fmla="*/ 12109 h 1399331"/>
              <a:gd name="connsiteX1432" fmla="*/ 613248 w 1300869"/>
              <a:gd name="connsiteY1432" fmla="*/ 11894 h 1399331"/>
              <a:gd name="connsiteX1433" fmla="*/ 615580 w 1300869"/>
              <a:gd name="connsiteY1433" fmla="*/ 11675 h 1399331"/>
              <a:gd name="connsiteX1434" fmla="*/ 617895 w 1300869"/>
              <a:gd name="connsiteY1434" fmla="*/ 11462 h 1399331"/>
              <a:gd name="connsiteX1435" fmla="*/ 620238 w 1300869"/>
              <a:gd name="connsiteY1435" fmla="*/ 11247 h 1399331"/>
              <a:gd name="connsiteX1436" fmla="*/ 622549 w 1300869"/>
              <a:gd name="connsiteY1436" fmla="*/ 11038 h 1399331"/>
              <a:gd name="connsiteX1437" fmla="*/ 624878 w 1300869"/>
              <a:gd name="connsiteY1437" fmla="*/ 10828 h 1399331"/>
              <a:gd name="connsiteX1438" fmla="*/ 627192 w 1300869"/>
              <a:gd name="connsiteY1438" fmla="*/ 10621 h 1399331"/>
              <a:gd name="connsiteX1439" fmla="*/ 629519 w 1300869"/>
              <a:gd name="connsiteY1439" fmla="*/ 10416 h 1399331"/>
              <a:gd name="connsiteX1440" fmla="*/ 631849 w 1300869"/>
              <a:gd name="connsiteY1440" fmla="*/ 10211 h 1399331"/>
              <a:gd name="connsiteX1441" fmla="*/ 634158 w 1300869"/>
              <a:gd name="connsiteY1441" fmla="*/ 10011 h 1399331"/>
              <a:gd name="connsiteX1442" fmla="*/ 636471 w 1300869"/>
              <a:gd name="connsiteY1442" fmla="*/ 9812 h 1399331"/>
              <a:gd name="connsiteX1443" fmla="*/ 638797 w 1300869"/>
              <a:gd name="connsiteY1443" fmla="*/ 9614 h 1399331"/>
              <a:gd name="connsiteX1444" fmla="*/ 641125 w 1300869"/>
              <a:gd name="connsiteY1444" fmla="*/ 9417 h 1399331"/>
              <a:gd name="connsiteX1445" fmla="*/ 643436 w 1300869"/>
              <a:gd name="connsiteY1445" fmla="*/ 9225 h 1399331"/>
              <a:gd name="connsiteX1446" fmla="*/ 645761 w 1300869"/>
              <a:gd name="connsiteY1446" fmla="*/ 9032 h 1399331"/>
              <a:gd name="connsiteX1447" fmla="*/ 648087 w 1300869"/>
              <a:gd name="connsiteY1447" fmla="*/ 8842 h 1399331"/>
              <a:gd name="connsiteX1448" fmla="*/ 650396 w 1300869"/>
              <a:gd name="connsiteY1448" fmla="*/ 8655 h 1399331"/>
              <a:gd name="connsiteX1449" fmla="*/ 652703 w 1300869"/>
              <a:gd name="connsiteY1449" fmla="*/ 8469 h 1399331"/>
              <a:gd name="connsiteX1450" fmla="*/ 655045 w 1300869"/>
              <a:gd name="connsiteY1450" fmla="*/ 8283 h 1399331"/>
              <a:gd name="connsiteX1451" fmla="*/ 657351 w 1300869"/>
              <a:gd name="connsiteY1451" fmla="*/ 8101 h 1399331"/>
              <a:gd name="connsiteX1452" fmla="*/ 659658 w 1300869"/>
              <a:gd name="connsiteY1452" fmla="*/ 7921 h 1399331"/>
              <a:gd name="connsiteX1453" fmla="*/ 661981 w 1300869"/>
              <a:gd name="connsiteY1453" fmla="*/ 7744 h 1399331"/>
              <a:gd name="connsiteX1454" fmla="*/ 663367 w 1300869"/>
              <a:gd name="connsiteY1454" fmla="*/ 7638 h 1399331"/>
              <a:gd name="connsiteX1455" fmla="*/ 664284 w 1300869"/>
              <a:gd name="connsiteY1455" fmla="*/ 7566 h 1399331"/>
              <a:gd name="connsiteX1456" fmla="*/ 666606 w 1300869"/>
              <a:gd name="connsiteY1456" fmla="*/ 7386 h 1399331"/>
              <a:gd name="connsiteX1457" fmla="*/ 668925 w 1300869"/>
              <a:gd name="connsiteY1457" fmla="*/ 7208 h 1399331"/>
              <a:gd name="connsiteX1458" fmla="*/ 671226 w 1300869"/>
              <a:gd name="connsiteY1458" fmla="*/ 7032 h 1399331"/>
              <a:gd name="connsiteX1459" fmla="*/ 673544 w 1300869"/>
              <a:gd name="connsiteY1459" fmla="*/ 6858 h 1399331"/>
              <a:gd name="connsiteX1460" fmla="*/ 675847 w 1300869"/>
              <a:gd name="connsiteY1460" fmla="*/ 6688 h 1399331"/>
              <a:gd name="connsiteX1461" fmla="*/ 678162 w 1300869"/>
              <a:gd name="connsiteY1461" fmla="*/ 6518 h 1399331"/>
              <a:gd name="connsiteX1462" fmla="*/ 680479 w 1300869"/>
              <a:gd name="connsiteY1462" fmla="*/ 6350 h 1399331"/>
              <a:gd name="connsiteX1463" fmla="*/ 682774 w 1300869"/>
              <a:gd name="connsiteY1463" fmla="*/ 6184 h 1399331"/>
              <a:gd name="connsiteX1464" fmla="*/ 685071 w 1300869"/>
              <a:gd name="connsiteY1464" fmla="*/ 6021 h 1399331"/>
              <a:gd name="connsiteX1465" fmla="*/ 687385 w 1300869"/>
              <a:gd name="connsiteY1465" fmla="*/ 5859 h 1399331"/>
              <a:gd name="connsiteX1466" fmla="*/ 689694 w 1300869"/>
              <a:gd name="connsiteY1466" fmla="*/ 5699 h 1399331"/>
              <a:gd name="connsiteX1467" fmla="*/ 691991 w 1300869"/>
              <a:gd name="connsiteY1467" fmla="*/ 5542 h 1399331"/>
              <a:gd name="connsiteX1468" fmla="*/ 694302 w 1300869"/>
              <a:gd name="connsiteY1468" fmla="*/ 5386 h 1399331"/>
              <a:gd name="connsiteX1469" fmla="*/ 696609 w 1300869"/>
              <a:gd name="connsiteY1469" fmla="*/ 5231 h 1399331"/>
              <a:gd name="connsiteX1470" fmla="*/ 698898 w 1300869"/>
              <a:gd name="connsiteY1470" fmla="*/ 5081 h 1399331"/>
              <a:gd name="connsiteX1471" fmla="*/ 701205 w 1300869"/>
              <a:gd name="connsiteY1471" fmla="*/ 4932 h 1399331"/>
              <a:gd name="connsiteX1472" fmla="*/ 703492 w 1300869"/>
              <a:gd name="connsiteY1472" fmla="*/ 4786 h 1399331"/>
              <a:gd name="connsiteX1473" fmla="*/ 705799 w 1300869"/>
              <a:gd name="connsiteY1473" fmla="*/ 4639 h 1399331"/>
              <a:gd name="connsiteX1474" fmla="*/ 708083 w 1300869"/>
              <a:gd name="connsiteY1474" fmla="*/ 4496 h 1399331"/>
              <a:gd name="connsiteX1475" fmla="*/ 710366 w 1300869"/>
              <a:gd name="connsiteY1475" fmla="*/ 4358 h 1399331"/>
              <a:gd name="connsiteX1476" fmla="*/ 712665 w 1300869"/>
              <a:gd name="connsiteY1476" fmla="*/ 4219 h 1399331"/>
              <a:gd name="connsiteX1477" fmla="*/ 714964 w 1300869"/>
              <a:gd name="connsiteY1477" fmla="*/ 4080 h 1399331"/>
              <a:gd name="connsiteX1478" fmla="*/ 717248 w 1300869"/>
              <a:gd name="connsiteY1478" fmla="*/ 3947 h 1399331"/>
              <a:gd name="connsiteX1479" fmla="*/ 719525 w 1300869"/>
              <a:gd name="connsiteY1479" fmla="*/ 3814 h 1399331"/>
              <a:gd name="connsiteX1480" fmla="*/ 721818 w 1300869"/>
              <a:gd name="connsiteY1480" fmla="*/ 3685 h 1399331"/>
              <a:gd name="connsiteX1481" fmla="*/ 724094 w 1300869"/>
              <a:gd name="connsiteY1481" fmla="*/ 3556 h 1399331"/>
              <a:gd name="connsiteX1482" fmla="*/ 726387 w 1300869"/>
              <a:gd name="connsiteY1482" fmla="*/ 3431 h 1399331"/>
              <a:gd name="connsiteX1483" fmla="*/ 728659 w 1300869"/>
              <a:gd name="connsiteY1483" fmla="*/ 3306 h 1399331"/>
              <a:gd name="connsiteX1484" fmla="*/ 730944 w 1300869"/>
              <a:gd name="connsiteY1484" fmla="*/ 3185 h 1399331"/>
              <a:gd name="connsiteX1485" fmla="*/ 733214 w 1300869"/>
              <a:gd name="connsiteY1485" fmla="*/ 3065 h 1399331"/>
              <a:gd name="connsiteX1486" fmla="*/ 735481 w 1300869"/>
              <a:gd name="connsiteY1486" fmla="*/ 2948 h 1399331"/>
              <a:gd name="connsiteX1487" fmla="*/ 737767 w 1300869"/>
              <a:gd name="connsiteY1487" fmla="*/ 2833 h 1399331"/>
              <a:gd name="connsiteX1488" fmla="*/ 740031 w 1300869"/>
              <a:gd name="connsiteY1488" fmla="*/ 2721 h 1399331"/>
              <a:gd name="connsiteX1489" fmla="*/ 742308 w 1300869"/>
              <a:gd name="connsiteY1489" fmla="*/ 2610 h 1399331"/>
              <a:gd name="connsiteX1490" fmla="*/ 744588 w 1300869"/>
              <a:gd name="connsiteY1490" fmla="*/ 2500 h 1399331"/>
              <a:gd name="connsiteX1491" fmla="*/ 746844 w 1300869"/>
              <a:gd name="connsiteY1491" fmla="*/ 2395 h 1399331"/>
              <a:gd name="connsiteX1492" fmla="*/ 749104 w 1300869"/>
              <a:gd name="connsiteY1492" fmla="*/ 2291 h 1399331"/>
              <a:gd name="connsiteX1493" fmla="*/ 751375 w 1300869"/>
              <a:gd name="connsiteY1493" fmla="*/ 2190 h 1399331"/>
              <a:gd name="connsiteX1494" fmla="*/ 753631 w 1300869"/>
              <a:gd name="connsiteY1494" fmla="*/ 2090 h 1399331"/>
              <a:gd name="connsiteX1495" fmla="*/ 755895 w 1300869"/>
              <a:gd name="connsiteY1495" fmla="*/ 1992 h 1399331"/>
              <a:gd name="connsiteX1496" fmla="*/ 758145 w 1300869"/>
              <a:gd name="connsiteY1496" fmla="*/ 1896 h 1399331"/>
              <a:gd name="connsiteX1497" fmla="*/ 760395 w 1300869"/>
              <a:gd name="connsiteY1497" fmla="*/ 1804 h 1399331"/>
              <a:gd name="connsiteX1498" fmla="*/ 762655 w 1300869"/>
              <a:gd name="connsiteY1498" fmla="*/ 1713 h 1399331"/>
              <a:gd name="connsiteX1499" fmla="*/ 764886 w 1300869"/>
              <a:gd name="connsiteY1499" fmla="*/ 1625 h 1399331"/>
              <a:gd name="connsiteX1500" fmla="*/ 767142 w 1300869"/>
              <a:gd name="connsiteY1500" fmla="*/ 1539 h 1399331"/>
              <a:gd name="connsiteX1501" fmla="*/ 769396 w 1300869"/>
              <a:gd name="connsiteY1501" fmla="*/ 1454 h 1399331"/>
              <a:gd name="connsiteX1502" fmla="*/ 771636 w 1300869"/>
              <a:gd name="connsiteY1502" fmla="*/ 1372 h 1399331"/>
              <a:gd name="connsiteX1503" fmla="*/ 773871 w 1300869"/>
              <a:gd name="connsiteY1503" fmla="*/ 1294 h 1399331"/>
              <a:gd name="connsiteX1504" fmla="*/ 776119 w 1300869"/>
              <a:gd name="connsiteY1504" fmla="*/ 1216 h 1399331"/>
              <a:gd name="connsiteX1505" fmla="*/ 778334 w 1300869"/>
              <a:gd name="connsiteY1505" fmla="*/ 1142 h 1399331"/>
              <a:gd name="connsiteX1506" fmla="*/ 780578 w 1300869"/>
              <a:gd name="connsiteY1506" fmla="*/ 1069 h 1399331"/>
              <a:gd name="connsiteX1507" fmla="*/ 782819 w 1300869"/>
              <a:gd name="connsiteY1507" fmla="*/ 999 h 1399331"/>
              <a:gd name="connsiteX1508" fmla="*/ 785030 w 1300869"/>
              <a:gd name="connsiteY1508" fmla="*/ 932 h 1399331"/>
              <a:gd name="connsiteX1509" fmla="*/ 787266 w 1300869"/>
              <a:gd name="connsiteY1509" fmla="*/ 866 h 1399331"/>
              <a:gd name="connsiteX1510" fmla="*/ 789485 w 1300869"/>
              <a:gd name="connsiteY1510" fmla="*/ 803 h 1399331"/>
              <a:gd name="connsiteX1511" fmla="*/ 791704 w 1300869"/>
              <a:gd name="connsiteY1511" fmla="*/ 743 h 1399331"/>
              <a:gd name="connsiteX1512" fmla="*/ 793919 w 1300869"/>
              <a:gd name="connsiteY1512" fmla="*/ 684 h 1399331"/>
              <a:gd name="connsiteX1513" fmla="*/ 796130 w 1300869"/>
              <a:gd name="connsiteY1513" fmla="*/ 628 h 1399331"/>
              <a:gd name="connsiteX1514" fmla="*/ 798355 w 1300869"/>
              <a:gd name="connsiteY1514" fmla="*/ 575 h 1399331"/>
              <a:gd name="connsiteX1515" fmla="*/ 800562 w 1300869"/>
              <a:gd name="connsiteY1515" fmla="*/ 522 h 1399331"/>
              <a:gd name="connsiteX1516" fmla="*/ 802765 w 1300869"/>
              <a:gd name="connsiteY1516" fmla="*/ 473 h 1399331"/>
              <a:gd name="connsiteX1517" fmla="*/ 804969 w 1300869"/>
              <a:gd name="connsiteY1517" fmla="*/ 426 h 1399331"/>
              <a:gd name="connsiteX1518" fmla="*/ 807182 w 1300869"/>
              <a:gd name="connsiteY1518" fmla="*/ 383 h 1399331"/>
              <a:gd name="connsiteX1519" fmla="*/ 809365 w 1300869"/>
              <a:gd name="connsiteY1519" fmla="*/ 340 h 1399331"/>
              <a:gd name="connsiteX1520" fmla="*/ 811572 w 1300869"/>
              <a:gd name="connsiteY1520" fmla="*/ 301 h 1399331"/>
              <a:gd name="connsiteX1521" fmla="*/ 813750 w 1300869"/>
              <a:gd name="connsiteY1521" fmla="*/ 264 h 1399331"/>
              <a:gd name="connsiteX1522" fmla="*/ 815952 w 1300869"/>
              <a:gd name="connsiteY1522" fmla="*/ 229 h 1399331"/>
              <a:gd name="connsiteX1523" fmla="*/ 818137 w 1300869"/>
              <a:gd name="connsiteY1523" fmla="*/ 197 h 1399331"/>
              <a:gd name="connsiteX1524" fmla="*/ 820321 w 1300869"/>
              <a:gd name="connsiteY1524" fmla="*/ 168 h 1399331"/>
              <a:gd name="connsiteX1525" fmla="*/ 822501 w 1300869"/>
              <a:gd name="connsiteY1525" fmla="*/ 141 h 1399331"/>
              <a:gd name="connsiteX1526" fmla="*/ 824678 w 1300869"/>
              <a:gd name="connsiteY1526" fmla="*/ 115 h 1399331"/>
              <a:gd name="connsiteX1527" fmla="*/ 826852 w 1300869"/>
              <a:gd name="connsiteY1527" fmla="*/ 92 h 1399331"/>
              <a:gd name="connsiteX1528" fmla="*/ 829024 w 1300869"/>
              <a:gd name="connsiteY1528" fmla="*/ 72 h 1399331"/>
              <a:gd name="connsiteX1529" fmla="*/ 831192 w 1300869"/>
              <a:gd name="connsiteY1529" fmla="*/ 55 h 1399331"/>
              <a:gd name="connsiteX1530" fmla="*/ 833358 w 1300869"/>
              <a:gd name="connsiteY1530" fmla="*/ 39 h 1399331"/>
              <a:gd name="connsiteX1531" fmla="*/ 835521 w 1300869"/>
              <a:gd name="connsiteY1531" fmla="*/ 27 h 1399331"/>
              <a:gd name="connsiteX1532" fmla="*/ 837681 w 1300869"/>
              <a:gd name="connsiteY1532" fmla="*/ 18 h 1399331"/>
              <a:gd name="connsiteX1533" fmla="*/ 839824 w 1300869"/>
              <a:gd name="connsiteY1533" fmla="*/ 10 h 1399331"/>
              <a:gd name="connsiteX1534" fmla="*/ 841976 w 1300869"/>
              <a:gd name="connsiteY1534" fmla="*/ 4 h 1399331"/>
              <a:gd name="connsiteX1535" fmla="*/ 844126 w 1300869"/>
              <a:gd name="connsiteY1535" fmla="*/ 2 h 1399331"/>
              <a:gd name="connsiteX1536" fmla="*/ 846273 w 1300869"/>
              <a:gd name="connsiteY1536" fmla="*/ 0 h 1399331"/>
              <a:gd name="connsiteX1537" fmla="*/ 848418 w 1300869"/>
              <a:gd name="connsiteY1537" fmla="*/ 4 h 1399331"/>
              <a:gd name="connsiteX1538" fmla="*/ 850558 w 1300869"/>
              <a:gd name="connsiteY1538" fmla="*/ 8 h 1399331"/>
              <a:gd name="connsiteX1539" fmla="*/ 852681 w 1300869"/>
              <a:gd name="connsiteY1539" fmla="*/ 16 h 1399331"/>
              <a:gd name="connsiteX1540" fmla="*/ 854830 w 1300869"/>
              <a:gd name="connsiteY1540" fmla="*/ 25 h 1399331"/>
              <a:gd name="connsiteX1541" fmla="*/ 856947 w 1300869"/>
              <a:gd name="connsiteY1541" fmla="*/ 37 h 1399331"/>
              <a:gd name="connsiteX1542" fmla="*/ 859062 w 1300869"/>
              <a:gd name="connsiteY1542" fmla="*/ 53 h 1399331"/>
              <a:gd name="connsiteX1543" fmla="*/ 861185 w 1300869"/>
              <a:gd name="connsiteY1543" fmla="*/ 70 h 1399331"/>
              <a:gd name="connsiteX1544" fmla="*/ 863305 w 1300869"/>
              <a:gd name="connsiteY1544" fmla="*/ 90 h 1399331"/>
              <a:gd name="connsiteX1545" fmla="*/ 865410 w 1300869"/>
              <a:gd name="connsiteY1545" fmla="*/ 111 h 1399331"/>
              <a:gd name="connsiteX1546" fmla="*/ 867537 w 1300869"/>
              <a:gd name="connsiteY1546" fmla="*/ 137 h 1399331"/>
              <a:gd name="connsiteX1547" fmla="*/ 869635 w 1300869"/>
              <a:gd name="connsiteY1547" fmla="*/ 164 h 1399331"/>
              <a:gd name="connsiteX1548" fmla="*/ 871742 w 1300869"/>
              <a:gd name="connsiteY1548" fmla="*/ 195 h 1399331"/>
              <a:gd name="connsiteX1549" fmla="*/ 873832 w 1300869"/>
              <a:gd name="connsiteY1549" fmla="*/ 229 h 1399331"/>
              <a:gd name="connsiteX1550" fmla="*/ 875920 w 1300869"/>
              <a:gd name="connsiteY1550" fmla="*/ 264 h 1399331"/>
              <a:gd name="connsiteX1551" fmla="*/ 878016 w 1300869"/>
              <a:gd name="connsiteY1551" fmla="*/ 301 h 1399331"/>
              <a:gd name="connsiteX1552" fmla="*/ 880096 w 1300869"/>
              <a:gd name="connsiteY1552" fmla="*/ 342 h 1399331"/>
              <a:gd name="connsiteX1553" fmla="*/ 881040 w 1300869"/>
              <a:gd name="connsiteY1553" fmla="*/ 362 h 1399331"/>
              <a:gd name="connsiteX1554" fmla="*/ 882184 w 1300869"/>
              <a:gd name="connsiteY1554" fmla="*/ 383 h 1399331"/>
              <a:gd name="connsiteX1555" fmla="*/ 884258 w 1300869"/>
              <a:gd name="connsiteY1555" fmla="*/ 426 h 1399331"/>
              <a:gd name="connsiteX1556" fmla="*/ 886338 w 1300869"/>
              <a:gd name="connsiteY1556" fmla="*/ 471 h 1399331"/>
              <a:gd name="connsiteX1557" fmla="*/ 888402 w 1300869"/>
              <a:gd name="connsiteY1557" fmla="*/ 520 h 1399331"/>
              <a:gd name="connsiteX1558" fmla="*/ 890467 w 1300869"/>
              <a:gd name="connsiteY1558" fmla="*/ 571 h 1399331"/>
              <a:gd name="connsiteX1559" fmla="*/ 892537 w 1300869"/>
              <a:gd name="connsiteY1559" fmla="*/ 624 h 1399331"/>
              <a:gd name="connsiteX1560" fmla="*/ 894578 w 1300869"/>
              <a:gd name="connsiteY1560" fmla="*/ 678 h 1399331"/>
              <a:gd name="connsiteX1561" fmla="*/ 896642 w 1300869"/>
              <a:gd name="connsiteY1561" fmla="*/ 737 h 1399331"/>
              <a:gd name="connsiteX1562" fmla="*/ 898689 w 1300869"/>
              <a:gd name="connsiteY1562" fmla="*/ 800 h 1399331"/>
              <a:gd name="connsiteX1563" fmla="*/ 900732 w 1300869"/>
              <a:gd name="connsiteY1563" fmla="*/ 862 h 1399331"/>
              <a:gd name="connsiteX1564" fmla="*/ 902771 w 1300869"/>
              <a:gd name="connsiteY1564" fmla="*/ 929 h 1399331"/>
              <a:gd name="connsiteX1565" fmla="*/ 904806 w 1300869"/>
              <a:gd name="connsiteY1565" fmla="*/ 999 h 1399331"/>
              <a:gd name="connsiteX1566" fmla="*/ 906838 w 1300869"/>
              <a:gd name="connsiteY1566" fmla="*/ 1069 h 1399331"/>
              <a:gd name="connsiteX1567" fmla="*/ 908865 w 1300869"/>
              <a:gd name="connsiteY1567" fmla="*/ 1146 h 1399331"/>
              <a:gd name="connsiteX1568" fmla="*/ 910892 w 1300869"/>
              <a:gd name="connsiteY1568" fmla="*/ 1222 h 1399331"/>
              <a:gd name="connsiteX1569" fmla="*/ 912908 w 1300869"/>
              <a:gd name="connsiteY1569" fmla="*/ 1302 h 1399331"/>
              <a:gd name="connsiteX1570" fmla="*/ 914923 w 1300869"/>
              <a:gd name="connsiteY1570" fmla="*/ 1386 h 1399331"/>
              <a:gd name="connsiteX1571" fmla="*/ 916935 w 1300869"/>
              <a:gd name="connsiteY1571" fmla="*/ 1472 h 1399331"/>
              <a:gd name="connsiteX1572" fmla="*/ 918933 w 1300869"/>
              <a:gd name="connsiteY1572" fmla="*/ 1560 h 1399331"/>
              <a:gd name="connsiteX1573" fmla="*/ 920937 w 1300869"/>
              <a:gd name="connsiteY1573" fmla="*/ 1650 h 1399331"/>
              <a:gd name="connsiteX1574" fmla="*/ 922937 w 1300869"/>
              <a:gd name="connsiteY1574" fmla="*/ 1746 h 1399331"/>
              <a:gd name="connsiteX1575" fmla="*/ 924921 w 1300869"/>
              <a:gd name="connsiteY1575" fmla="*/ 1842 h 1399331"/>
              <a:gd name="connsiteX1576" fmla="*/ 926901 w 1300869"/>
              <a:gd name="connsiteY1576" fmla="*/ 1939 h 1399331"/>
              <a:gd name="connsiteX1577" fmla="*/ 928886 w 1300869"/>
              <a:gd name="connsiteY1577" fmla="*/ 2043 h 1399331"/>
              <a:gd name="connsiteX1578" fmla="*/ 930870 w 1300869"/>
              <a:gd name="connsiteY1578" fmla="*/ 2148 h 1399331"/>
              <a:gd name="connsiteX1579" fmla="*/ 932835 w 1300869"/>
              <a:gd name="connsiteY1579" fmla="*/ 2256 h 1399331"/>
              <a:gd name="connsiteX1580" fmla="*/ 934803 w 1300869"/>
              <a:gd name="connsiteY1580" fmla="*/ 2365 h 1399331"/>
              <a:gd name="connsiteX1581" fmla="*/ 936770 w 1300869"/>
              <a:gd name="connsiteY1581" fmla="*/ 2481 h 1399331"/>
              <a:gd name="connsiteX1582" fmla="*/ 938725 w 1300869"/>
              <a:gd name="connsiteY1582" fmla="*/ 2596 h 1399331"/>
              <a:gd name="connsiteX1583" fmla="*/ 940676 w 1300869"/>
              <a:gd name="connsiteY1583" fmla="*/ 2715 h 1399331"/>
              <a:gd name="connsiteX1584" fmla="*/ 942625 w 1300869"/>
              <a:gd name="connsiteY1584" fmla="*/ 2837 h 1399331"/>
              <a:gd name="connsiteX1585" fmla="*/ 944564 w 1300869"/>
              <a:gd name="connsiteY1585" fmla="*/ 2962 h 1399331"/>
              <a:gd name="connsiteX1586" fmla="*/ 946500 w 1300869"/>
              <a:gd name="connsiteY1586" fmla="*/ 3089 h 1399331"/>
              <a:gd name="connsiteX1587" fmla="*/ 948435 w 1300869"/>
              <a:gd name="connsiteY1587" fmla="*/ 3220 h 1399331"/>
              <a:gd name="connsiteX1588" fmla="*/ 950365 w 1300869"/>
              <a:gd name="connsiteY1588" fmla="*/ 3353 h 1399331"/>
              <a:gd name="connsiteX1589" fmla="*/ 952290 w 1300869"/>
              <a:gd name="connsiteY1589" fmla="*/ 3490 h 1399331"/>
              <a:gd name="connsiteX1590" fmla="*/ 954200 w 1300869"/>
              <a:gd name="connsiteY1590" fmla="*/ 3628 h 1399331"/>
              <a:gd name="connsiteX1591" fmla="*/ 956114 w 1300869"/>
              <a:gd name="connsiteY1591" fmla="*/ 3771 h 1399331"/>
              <a:gd name="connsiteX1592" fmla="*/ 958026 w 1300869"/>
              <a:gd name="connsiteY1592" fmla="*/ 3916 h 1399331"/>
              <a:gd name="connsiteX1593" fmla="*/ 959932 w 1300869"/>
              <a:gd name="connsiteY1593" fmla="*/ 4064 h 1399331"/>
              <a:gd name="connsiteX1594" fmla="*/ 961825 w 1300869"/>
              <a:gd name="connsiteY1594" fmla="*/ 4215 h 1399331"/>
              <a:gd name="connsiteX1595" fmla="*/ 963713 w 1300869"/>
              <a:gd name="connsiteY1595" fmla="*/ 4367 h 1399331"/>
              <a:gd name="connsiteX1596" fmla="*/ 965606 w 1300869"/>
              <a:gd name="connsiteY1596" fmla="*/ 4526 h 1399331"/>
              <a:gd name="connsiteX1597" fmla="*/ 967484 w 1300869"/>
              <a:gd name="connsiteY1597" fmla="*/ 4684 h 1399331"/>
              <a:gd name="connsiteX1598" fmla="*/ 969359 w 1300869"/>
              <a:gd name="connsiteY1598" fmla="*/ 4846 h 1399331"/>
              <a:gd name="connsiteX1599" fmla="*/ 971232 w 1300869"/>
              <a:gd name="connsiteY1599" fmla="*/ 5013 h 1399331"/>
              <a:gd name="connsiteX1600" fmla="*/ 973091 w 1300869"/>
              <a:gd name="connsiteY1600" fmla="*/ 5181 h 1399331"/>
              <a:gd name="connsiteX1601" fmla="*/ 974943 w 1300869"/>
              <a:gd name="connsiteY1601" fmla="*/ 5351 h 1399331"/>
              <a:gd name="connsiteX1602" fmla="*/ 976798 w 1300869"/>
              <a:gd name="connsiteY1602" fmla="*/ 5527 h 1399331"/>
              <a:gd name="connsiteX1603" fmla="*/ 978651 w 1300869"/>
              <a:gd name="connsiteY1603" fmla="*/ 5705 h 1399331"/>
              <a:gd name="connsiteX1604" fmla="*/ 980500 w 1300869"/>
              <a:gd name="connsiteY1604" fmla="*/ 5884 h 1399331"/>
              <a:gd name="connsiteX1605" fmla="*/ 982326 w 1300869"/>
              <a:gd name="connsiteY1605" fmla="*/ 6068 h 1399331"/>
              <a:gd name="connsiteX1606" fmla="*/ 984166 w 1300869"/>
              <a:gd name="connsiteY1606" fmla="*/ 6254 h 1399331"/>
              <a:gd name="connsiteX1607" fmla="*/ 985992 w 1300869"/>
              <a:gd name="connsiteY1607" fmla="*/ 6444 h 1399331"/>
              <a:gd name="connsiteX1608" fmla="*/ 987812 w 1300869"/>
              <a:gd name="connsiteY1608" fmla="*/ 6637 h 1399331"/>
              <a:gd name="connsiteX1609" fmla="*/ 989624 w 1300869"/>
              <a:gd name="connsiteY1609" fmla="*/ 6831 h 1399331"/>
              <a:gd name="connsiteX1610" fmla="*/ 991435 w 1300869"/>
              <a:gd name="connsiteY1610" fmla="*/ 7030 h 1399331"/>
              <a:gd name="connsiteX1611" fmla="*/ 993235 w 1300869"/>
              <a:gd name="connsiteY1611" fmla="*/ 7231 h 1399331"/>
              <a:gd name="connsiteX1612" fmla="*/ 995032 w 1300869"/>
              <a:gd name="connsiteY1612" fmla="*/ 7437 h 1399331"/>
              <a:gd name="connsiteX1613" fmla="*/ 996824 w 1300869"/>
              <a:gd name="connsiteY1613" fmla="*/ 7644 h 1399331"/>
              <a:gd name="connsiteX1614" fmla="*/ 998609 w 1300869"/>
              <a:gd name="connsiteY1614" fmla="*/ 7855 h 1399331"/>
              <a:gd name="connsiteX1615" fmla="*/ 1000388 w 1300869"/>
              <a:gd name="connsiteY1615" fmla="*/ 8068 h 1399331"/>
              <a:gd name="connsiteX1616" fmla="*/ 1002163 w 1300869"/>
              <a:gd name="connsiteY1616" fmla="*/ 8285 h 1399331"/>
              <a:gd name="connsiteX1617" fmla="*/ 1003923 w 1300869"/>
              <a:gd name="connsiteY1617" fmla="*/ 8504 h 1399331"/>
              <a:gd name="connsiteX1618" fmla="*/ 1005684 w 1300869"/>
              <a:gd name="connsiteY1618" fmla="*/ 8729 h 1399331"/>
              <a:gd name="connsiteX1619" fmla="*/ 1007438 w 1300869"/>
              <a:gd name="connsiteY1619" fmla="*/ 8954 h 1399331"/>
              <a:gd name="connsiteX1620" fmla="*/ 1009193 w 1300869"/>
              <a:gd name="connsiteY1620" fmla="*/ 9184 h 1399331"/>
              <a:gd name="connsiteX1621" fmla="*/ 1010941 w 1300869"/>
              <a:gd name="connsiteY1621" fmla="*/ 9417 h 1399331"/>
              <a:gd name="connsiteX1622" fmla="*/ 1012673 w 1300869"/>
              <a:gd name="connsiteY1622" fmla="*/ 9654 h 1399331"/>
              <a:gd name="connsiteX1623" fmla="*/ 1014403 w 1300869"/>
              <a:gd name="connsiteY1623" fmla="*/ 9892 h 1399331"/>
              <a:gd name="connsiteX1624" fmla="*/ 1016130 w 1300869"/>
              <a:gd name="connsiteY1624" fmla="*/ 10134 h 1399331"/>
              <a:gd name="connsiteX1625" fmla="*/ 1017846 w 1300869"/>
              <a:gd name="connsiteY1625" fmla="*/ 10379 h 1399331"/>
              <a:gd name="connsiteX1626" fmla="*/ 1019559 w 1300869"/>
              <a:gd name="connsiteY1626" fmla="*/ 10627 h 1399331"/>
              <a:gd name="connsiteX1627" fmla="*/ 1021271 w 1300869"/>
              <a:gd name="connsiteY1627" fmla="*/ 10879 h 1399331"/>
              <a:gd name="connsiteX1628" fmla="*/ 1022970 w 1300869"/>
              <a:gd name="connsiteY1628" fmla="*/ 11135 h 1399331"/>
              <a:gd name="connsiteX1629" fmla="*/ 1024661 w 1300869"/>
              <a:gd name="connsiteY1629" fmla="*/ 11392 h 1399331"/>
              <a:gd name="connsiteX1630" fmla="*/ 1026350 w 1300869"/>
              <a:gd name="connsiteY1630" fmla="*/ 11654 h 1399331"/>
              <a:gd name="connsiteX1631" fmla="*/ 1028033 w 1300869"/>
              <a:gd name="connsiteY1631" fmla="*/ 11919 h 1399331"/>
              <a:gd name="connsiteX1632" fmla="*/ 1029705 w 1300869"/>
              <a:gd name="connsiteY1632" fmla="*/ 12185 h 1399331"/>
              <a:gd name="connsiteX1633" fmla="*/ 1031370 w 1300869"/>
              <a:gd name="connsiteY1633" fmla="*/ 12457 h 1399331"/>
              <a:gd name="connsiteX1634" fmla="*/ 1033040 w 1300869"/>
              <a:gd name="connsiteY1634" fmla="*/ 12733 h 1399331"/>
              <a:gd name="connsiteX1635" fmla="*/ 1034688 w 1300869"/>
              <a:gd name="connsiteY1635" fmla="*/ 13008 h 1399331"/>
              <a:gd name="connsiteX1636" fmla="*/ 1036338 w 1300869"/>
              <a:gd name="connsiteY1636" fmla="*/ 13290 h 1399331"/>
              <a:gd name="connsiteX1637" fmla="*/ 1037982 w 1300869"/>
              <a:gd name="connsiteY1637" fmla="*/ 13573 h 1399331"/>
              <a:gd name="connsiteX1638" fmla="*/ 1039620 w 1300869"/>
              <a:gd name="connsiteY1638" fmla="*/ 13863 h 1399331"/>
              <a:gd name="connsiteX1639" fmla="*/ 1041247 w 1300869"/>
              <a:gd name="connsiteY1639" fmla="*/ 14152 h 1399331"/>
              <a:gd name="connsiteX1640" fmla="*/ 1042875 w 1300869"/>
              <a:gd name="connsiteY1640" fmla="*/ 14447 h 1399331"/>
              <a:gd name="connsiteX1641" fmla="*/ 1044486 w 1300869"/>
              <a:gd name="connsiteY1641" fmla="*/ 14744 h 1399331"/>
              <a:gd name="connsiteX1642" fmla="*/ 1046095 w 1300869"/>
              <a:gd name="connsiteY1642" fmla="*/ 15045 h 1399331"/>
              <a:gd name="connsiteX1643" fmla="*/ 1047700 w 1300869"/>
              <a:gd name="connsiteY1643" fmla="*/ 15350 h 1399331"/>
              <a:gd name="connsiteX1644" fmla="*/ 1049290 w 1300869"/>
              <a:gd name="connsiteY1644" fmla="*/ 15655 h 1399331"/>
              <a:gd name="connsiteX1645" fmla="*/ 1050887 w 1300869"/>
              <a:gd name="connsiteY1645" fmla="*/ 15970 h 1399331"/>
              <a:gd name="connsiteX1646" fmla="*/ 1052465 w 1300869"/>
              <a:gd name="connsiteY1646" fmla="*/ 16283 h 1399331"/>
              <a:gd name="connsiteX1647" fmla="*/ 1054042 w 1300869"/>
              <a:gd name="connsiteY1647" fmla="*/ 16602 h 1399331"/>
              <a:gd name="connsiteX1648" fmla="*/ 1055608 w 1300869"/>
              <a:gd name="connsiteY1648" fmla="*/ 16922 h 1399331"/>
              <a:gd name="connsiteX1649" fmla="*/ 1057174 w 1300869"/>
              <a:gd name="connsiteY1649" fmla="*/ 17247 h 1399331"/>
              <a:gd name="connsiteX1650" fmla="*/ 1058728 w 1300869"/>
              <a:gd name="connsiteY1650" fmla="*/ 17575 h 1399331"/>
              <a:gd name="connsiteX1651" fmla="*/ 1060277 w 1300869"/>
              <a:gd name="connsiteY1651" fmla="*/ 17907 h 1399331"/>
              <a:gd name="connsiteX1652" fmla="*/ 1061815 w 1300869"/>
              <a:gd name="connsiteY1652" fmla="*/ 18242 h 1399331"/>
              <a:gd name="connsiteX1653" fmla="*/ 1063354 w 1300869"/>
              <a:gd name="connsiteY1653" fmla="*/ 18582 h 1399331"/>
              <a:gd name="connsiteX1654" fmla="*/ 1064875 w 1300869"/>
              <a:gd name="connsiteY1654" fmla="*/ 18922 h 1399331"/>
              <a:gd name="connsiteX1655" fmla="*/ 1066398 w 1300869"/>
              <a:gd name="connsiteY1655" fmla="*/ 19268 h 1399331"/>
              <a:gd name="connsiteX1656" fmla="*/ 1067909 w 1300869"/>
              <a:gd name="connsiteY1656" fmla="*/ 19618 h 1399331"/>
              <a:gd name="connsiteX1657" fmla="*/ 1069414 w 1300869"/>
              <a:gd name="connsiteY1657" fmla="*/ 19970 h 1399331"/>
              <a:gd name="connsiteX1658" fmla="*/ 1070916 w 1300869"/>
              <a:gd name="connsiteY1658" fmla="*/ 20328 h 1399331"/>
              <a:gd name="connsiteX1659" fmla="*/ 1072409 w 1300869"/>
              <a:gd name="connsiteY1659" fmla="*/ 20687 h 1399331"/>
              <a:gd name="connsiteX1660" fmla="*/ 1073889 w 1300869"/>
              <a:gd name="connsiteY1660" fmla="*/ 21049 h 1399331"/>
              <a:gd name="connsiteX1661" fmla="*/ 1075369 w 1300869"/>
              <a:gd name="connsiteY1661" fmla="*/ 21417 h 1399331"/>
              <a:gd name="connsiteX1662" fmla="*/ 1076841 w 1300869"/>
              <a:gd name="connsiteY1662" fmla="*/ 21788 h 1399331"/>
              <a:gd name="connsiteX1663" fmla="*/ 1078301 w 1300869"/>
              <a:gd name="connsiteY1663" fmla="*/ 22161 h 1399331"/>
              <a:gd name="connsiteX1664" fmla="*/ 1079758 w 1300869"/>
              <a:gd name="connsiteY1664" fmla="*/ 22541 h 1399331"/>
              <a:gd name="connsiteX1665" fmla="*/ 1081206 w 1300869"/>
              <a:gd name="connsiteY1665" fmla="*/ 22922 h 1399331"/>
              <a:gd name="connsiteX1666" fmla="*/ 1082649 w 1300869"/>
              <a:gd name="connsiteY1666" fmla="*/ 23309 h 1399331"/>
              <a:gd name="connsiteX1667" fmla="*/ 1084088 w 1300869"/>
              <a:gd name="connsiteY1667" fmla="*/ 23698 h 1399331"/>
              <a:gd name="connsiteX1668" fmla="*/ 1085505 w 1300869"/>
              <a:gd name="connsiteY1668" fmla="*/ 24089 h 1399331"/>
              <a:gd name="connsiteX1669" fmla="*/ 1086932 w 1300869"/>
              <a:gd name="connsiteY1669" fmla="*/ 24488 h 1399331"/>
              <a:gd name="connsiteX1670" fmla="*/ 1088346 w 1300869"/>
              <a:gd name="connsiteY1670" fmla="*/ 24889 h 1399331"/>
              <a:gd name="connsiteX1671" fmla="*/ 1089750 w 1300869"/>
              <a:gd name="connsiteY1671" fmla="*/ 25293 h 1399331"/>
              <a:gd name="connsiteX1672" fmla="*/ 1091147 w 1300869"/>
              <a:gd name="connsiteY1672" fmla="*/ 25702 h 1399331"/>
              <a:gd name="connsiteX1673" fmla="*/ 1092529 w 1300869"/>
              <a:gd name="connsiteY1673" fmla="*/ 26110 h 1399331"/>
              <a:gd name="connsiteX1674" fmla="*/ 1093910 w 1300869"/>
              <a:gd name="connsiteY1674" fmla="*/ 26527 h 1399331"/>
              <a:gd name="connsiteX1675" fmla="*/ 1095288 w 1300869"/>
              <a:gd name="connsiteY1675" fmla="*/ 26947 h 1399331"/>
              <a:gd name="connsiteX1676" fmla="*/ 1096656 w 1300869"/>
              <a:gd name="connsiteY1676" fmla="*/ 27371 h 1399331"/>
              <a:gd name="connsiteX1677" fmla="*/ 1098013 w 1300869"/>
              <a:gd name="connsiteY1677" fmla="*/ 27798 h 1399331"/>
              <a:gd name="connsiteX1678" fmla="*/ 1099372 w 1300869"/>
              <a:gd name="connsiteY1678" fmla="*/ 28232 h 1399331"/>
              <a:gd name="connsiteX1679" fmla="*/ 1100703 w 1300869"/>
              <a:gd name="connsiteY1679" fmla="*/ 28662 h 1399331"/>
              <a:gd name="connsiteX1680" fmla="*/ 1101383 w 1300869"/>
              <a:gd name="connsiteY1680" fmla="*/ 28884 h 1399331"/>
              <a:gd name="connsiteX1681" fmla="*/ 1102042 w 1300869"/>
              <a:gd name="connsiteY1681" fmla="*/ 29102 h 1399331"/>
              <a:gd name="connsiteX1682" fmla="*/ 1102709 w 1300869"/>
              <a:gd name="connsiteY1682" fmla="*/ 29322 h 1399331"/>
              <a:gd name="connsiteX1683" fmla="*/ 1103382 w 1300869"/>
              <a:gd name="connsiteY1683" fmla="*/ 29549 h 1399331"/>
              <a:gd name="connsiteX1684" fmla="*/ 1104033 w 1300869"/>
              <a:gd name="connsiteY1684" fmla="*/ 29768 h 1399331"/>
              <a:gd name="connsiteX1685" fmla="*/ 1104697 w 1300869"/>
              <a:gd name="connsiteY1685" fmla="*/ 29993 h 1399331"/>
              <a:gd name="connsiteX1686" fmla="*/ 1105364 w 1300869"/>
              <a:gd name="connsiteY1686" fmla="*/ 30222 h 1399331"/>
              <a:gd name="connsiteX1687" fmla="*/ 1106011 w 1300869"/>
              <a:gd name="connsiteY1687" fmla="*/ 30445 h 1399331"/>
              <a:gd name="connsiteX1688" fmla="*/ 1106672 w 1300869"/>
              <a:gd name="connsiteY1688" fmla="*/ 30673 h 1399331"/>
              <a:gd name="connsiteX1689" fmla="*/ 1107321 w 1300869"/>
              <a:gd name="connsiteY1689" fmla="*/ 30902 h 1399331"/>
              <a:gd name="connsiteX1690" fmla="*/ 1107978 w 1300869"/>
              <a:gd name="connsiteY1690" fmla="*/ 31133 h 1399331"/>
              <a:gd name="connsiteX1691" fmla="*/ 1108611 w 1300869"/>
              <a:gd name="connsiteY1691" fmla="*/ 31358 h 1399331"/>
              <a:gd name="connsiteX1692" fmla="*/ 1109266 w 1300869"/>
              <a:gd name="connsiteY1692" fmla="*/ 31592 h 1399331"/>
              <a:gd name="connsiteX1693" fmla="*/ 1109921 w 1300869"/>
              <a:gd name="connsiteY1693" fmla="*/ 31829 h 1399331"/>
              <a:gd name="connsiteX1694" fmla="*/ 1110535 w 1300869"/>
              <a:gd name="connsiteY1694" fmla="*/ 32052 h 1399331"/>
              <a:gd name="connsiteX1695" fmla="*/ 1111199 w 1300869"/>
              <a:gd name="connsiteY1695" fmla="*/ 32294 h 1399331"/>
              <a:gd name="connsiteX1696" fmla="*/ 1111837 w 1300869"/>
              <a:gd name="connsiteY1696" fmla="*/ 32531 h 1399331"/>
              <a:gd name="connsiteX1697" fmla="*/ 1112472 w 1300869"/>
              <a:gd name="connsiteY1697" fmla="*/ 32765 h 1399331"/>
              <a:gd name="connsiteX1698" fmla="*/ 1113105 w 1300869"/>
              <a:gd name="connsiteY1698" fmla="*/ 33004 h 1399331"/>
              <a:gd name="connsiteX1699" fmla="*/ 1113739 w 1300869"/>
              <a:gd name="connsiteY1699" fmla="*/ 33242 h 1399331"/>
              <a:gd name="connsiteX1700" fmla="*/ 1114359 w 1300869"/>
              <a:gd name="connsiteY1700" fmla="*/ 33477 h 1399331"/>
              <a:gd name="connsiteX1701" fmla="*/ 1114990 w 1300869"/>
              <a:gd name="connsiteY1701" fmla="*/ 33719 h 1399331"/>
              <a:gd name="connsiteX1702" fmla="*/ 1115610 w 1300869"/>
              <a:gd name="connsiteY1702" fmla="*/ 33958 h 1399331"/>
              <a:gd name="connsiteX1703" fmla="*/ 1116247 w 1300869"/>
              <a:gd name="connsiteY1703" fmla="*/ 34206 h 1399331"/>
              <a:gd name="connsiteX1704" fmla="*/ 1116863 w 1300869"/>
              <a:gd name="connsiteY1704" fmla="*/ 34446 h 1399331"/>
              <a:gd name="connsiteX1705" fmla="*/ 1117477 w 1300869"/>
              <a:gd name="connsiteY1705" fmla="*/ 34689 h 1399331"/>
              <a:gd name="connsiteX1706" fmla="*/ 1118100 w 1300869"/>
              <a:gd name="connsiteY1706" fmla="*/ 34937 h 1399331"/>
              <a:gd name="connsiteX1707" fmla="*/ 1118724 w 1300869"/>
              <a:gd name="connsiteY1707" fmla="*/ 35187 h 1399331"/>
              <a:gd name="connsiteX1708" fmla="*/ 1119346 w 1300869"/>
              <a:gd name="connsiteY1708" fmla="*/ 35438 h 1399331"/>
              <a:gd name="connsiteX1709" fmla="*/ 1119956 w 1300869"/>
              <a:gd name="connsiteY1709" fmla="*/ 35686 h 1399331"/>
              <a:gd name="connsiteX1710" fmla="*/ 1120560 w 1300869"/>
              <a:gd name="connsiteY1710" fmla="*/ 35934 h 1399331"/>
              <a:gd name="connsiteX1711" fmla="*/ 1121168 w 1300869"/>
              <a:gd name="connsiteY1711" fmla="*/ 36184 h 1399331"/>
              <a:gd name="connsiteX1712" fmla="*/ 1121772 w 1300869"/>
              <a:gd name="connsiteY1712" fmla="*/ 36437 h 1399331"/>
              <a:gd name="connsiteX1713" fmla="*/ 1122378 w 1300869"/>
              <a:gd name="connsiteY1713" fmla="*/ 36689 h 1399331"/>
              <a:gd name="connsiteX1714" fmla="*/ 1122990 w 1300869"/>
              <a:gd name="connsiteY1714" fmla="*/ 36949 h 1399331"/>
              <a:gd name="connsiteX1715" fmla="*/ 1123580 w 1300869"/>
              <a:gd name="connsiteY1715" fmla="*/ 37201 h 1399331"/>
              <a:gd name="connsiteX1716" fmla="*/ 1124180 w 1300869"/>
              <a:gd name="connsiteY1716" fmla="*/ 37457 h 1399331"/>
              <a:gd name="connsiteX1717" fmla="*/ 1124769 w 1300869"/>
              <a:gd name="connsiteY1717" fmla="*/ 37711 h 1399331"/>
              <a:gd name="connsiteX1718" fmla="*/ 1125367 w 1300869"/>
              <a:gd name="connsiteY1718" fmla="*/ 37973 h 1399331"/>
              <a:gd name="connsiteX1719" fmla="*/ 1125963 w 1300869"/>
              <a:gd name="connsiteY1719" fmla="*/ 38235 h 1399331"/>
              <a:gd name="connsiteX1720" fmla="*/ 1126558 w 1300869"/>
              <a:gd name="connsiteY1720" fmla="*/ 38497 h 1399331"/>
              <a:gd name="connsiteX1721" fmla="*/ 1127140 w 1300869"/>
              <a:gd name="connsiteY1721" fmla="*/ 38759 h 1399331"/>
              <a:gd name="connsiteX1722" fmla="*/ 1127734 w 1300869"/>
              <a:gd name="connsiteY1722" fmla="*/ 39025 h 1399331"/>
              <a:gd name="connsiteX1723" fmla="*/ 1128315 w 1300869"/>
              <a:gd name="connsiteY1723" fmla="*/ 39289 h 1399331"/>
              <a:gd name="connsiteX1724" fmla="*/ 1128905 w 1300869"/>
              <a:gd name="connsiteY1724" fmla="*/ 39559 h 1399331"/>
              <a:gd name="connsiteX1725" fmla="*/ 1129474 w 1300869"/>
              <a:gd name="connsiteY1725" fmla="*/ 39819 h 1399331"/>
              <a:gd name="connsiteX1726" fmla="*/ 1130061 w 1300869"/>
              <a:gd name="connsiteY1726" fmla="*/ 40092 h 1399331"/>
              <a:gd name="connsiteX1727" fmla="*/ 1130628 w 1300869"/>
              <a:gd name="connsiteY1727" fmla="*/ 40356 h 1399331"/>
              <a:gd name="connsiteX1728" fmla="*/ 1131203 w 1300869"/>
              <a:gd name="connsiteY1728" fmla="*/ 40628 h 1399331"/>
              <a:gd name="connsiteX1729" fmla="*/ 1131767 w 1300869"/>
              <a:gd name="connsiteY1729" fmla="*/ 40896 h 1399331"/>
              <a:gd name="connsiteX1730" fmla="*/ 1132350 w 1300869"/>
              <a:gd name="connsiteY1730" fmla="*/ 41175 h 1399331"/>
              <a:gd name="connsiteX1731" fmla="*/ 1132933 w 1300869"/>
              <a:gd name="connsiteY1731" fmla="*/ 41457 h 1399331"/>
              <a:gd name="connsiteX1732" fmla="*/ 1133494 w 1300869"/>
              <a:gd name="connsiteY1732" fmla="*/ 41731 h 1399331"/>
              <a:gd name="connsiteX1733" fmla="*/ 1134045 w 1300869"/>
              <a:gd name="connsiteY1733" fmla="*/ 42000 h 1399331"/>
              <a:gd name="connsiteX1734" fmla="*/ 1134612 w 1300869"/>
              <a:gd name="connsiteY1734" fmla="*/ 42280 h 1399331"/>
              <a:gd name="connsiteX1735" fmla="*/ 1135171 w 1300869"/>
              <a:gd name="connsiteY1735" fmla="*/ 42559 h 1399331"/>
              <a:gd name="connsiteX1736" fmla="*/ 1135738 w 1300869"/>
              <a:gd name="connsiteY1736" fmla="*/ 42843 h 1399331"/>
              <a:gd name="connsiteX1737" fmla="*/ 1136291 w 1300869"/>
              <a:gd name="connsiteY1737" fmla="*/ 43124 h 1399331"/>
              <a:gd name="connsiteX1738" fmla="*/ 1136837 w 1300869"/>
              <a:gd name="connsiteY1738" fmla="*/ 43402 h 1399331"/>
              <a:gd name="connsiteX1739" fmla="*/ 1137390 w 1300869"/>
              <a:gd name="connsiteY1739" fmla="*/ 43687 h 1399331"/>
              <a:gd name="connsiteX1740" fmla="*/ 1137934 w 1300869"/>
              <a:gd name="connsiteY1740" fmla="*/ 43969 h 1399331"/>
              <a:gd name="connsiteX1741" fmla="*/ 1138485 w 1300869"/>
              <a:gd name="connsiteY1741" fmla="*/ 44258 h 1399331"/>
              <a:gd name="connsiteX1742" fmla="*/ 1139036 w 1300869"/>
              <a:gd name="connsiteY1742" fmla="*/ 44550 h 1399331"/>
              <a:gd name="connsiteX1743" fmla="*/ 1139578 w 1300869"/>
              <a:gd name="connsiteY1743" fmla="*/ 44837 h 1399331"/>
              <a:gd name="connsiteX1744" fmla="*/ 1140125 w 1300869"/>
              <a:gd name="connsiteY1744" fmla="*/ 45130 h 1399331"/>
              <a:gd name="connsiteX1745" fmla="*/ 1140653 w 1300869"/>
              <a:gd name="connsiteY1745" fmla="*/ 45416 h 1399331"/>
              <a:gd name="connsiteX1746" fmla="*/ 1141190 w 1300869"/>
              <a:gd name="connsiteY1746" fmla="*/ 45709 h 1399331"/>
              <a:gd name="connsiteX1747" fmla="*/ 1141728 w 1300869"/>
              <a:gd name="connsiteY1747" fmla="*/ 46004 h 1399331"/>
              <a:gd name="connsiteX1748" fmla="*/ 1142272 w 1300869"/>
              <a:gd name="connsiteY1748" fmla="*/ 46305 h 1399331"/>
              <a:gd name="connsiteX1749" fmla="*/ 1142797 w 1300869"/>
              <a:gd name="connsiteY1749" fmla="*/ 46600 h 1399331"/>
              <a:gd name="connsiteX1750" fmla="*/ 1143321 w 1300869"/>
              <a:gd name="connsiteY1750" fmla="*/ 46896 h 1399331"/>
              <a:gd name="connsiteX1751" fmla="*/ 1143845 w 1300869"/>
              <a:gd name="connsiteY1751" fmla="*/ 47193 h 1399331"/>
              <a:gd name="connsiteX1752" fmla="*/ 1144377 w 1300869"/>
              <a:gd name="connsiteY1752" fmla="*/ 47498 h 1399331"/>
              <a:gd name="connsiteX1753" fmla="*/ 1144889 w 1300869"/>
              <a:gd name="connsiteY1753" fmla="*/ 47795 h 1399331"/>
              <a:gd name="connsiteX1754" fmla="*/ 1145419 w 1300869"/>
              <a:gd name="connsiteY1754" fmla="*/ 48102 h 1399331"/>
              <a:gd name="connsiteX1755" fmla="*/ 1145921 w 1300869"/>
              <a:gd name="connsiteY1755" fmla="*/ 48397 h 1399331"/>
              <a:gd name="connsiteX1756" fmla="*/ 1146447 w 1300869"/>
              <a:gd name="connsiteY1756" fmla="*/ 48710 h 1399331"/>
              <a:gd name="connsiteX1757" fmla="*/ 1146950 w 1300869"/>
              <a:gd name="connsiteY1757" fmla="*/ 49009 h 1399331"/>
              <a:gd name="connsiteX1758" fmla="*/ 1147468 w 1300869"/>
              <a:gd name="connsiteY1758" fmla="*/ 49322 h 1399331"/>
              <a:gd name="connsiteX1759" fmla="*/ 1147986 w 1300869"/>
              <a:gd name="connsiteY1759" fmla="*/ 49636 h 1399331"/>
              <a:gd name="connsiteX1760" fmla="*/ 1148484 w 1300869"/>
              <a:gd name="connsiteY1760" fmla="*/ 49943 h 1399331"/>
              <a:gd name="connsiteX1761" fmla="*/ 1148989 w 1300869"/>
              <a:gd name="connsiteY1761" fmla="*/ 50256 h 1399331"/>
              <a:gd name="connsiteX1762" fmla="*/ 1149503 w 1300869"/>
              <a:gd name="connsiteY1762" fmla="*/ 50577 h 1399331"/>
              <a:gd name="connsiteX1763" fmla="*/ 1149994 w 1300869"/>
              <a:gd name="connsiteY1763" fmla="*/ 50886 h 1399331"/>
              <a:gd name="connsiteX1764" fmla="*/ 1150494 w 1300869"/>
              <a:gd name="connsiteY1764" fmla="*/ 51204 h 1399331"/>
              <a:gd name="connsiteX1765" fmla="*/ 1150989 w 1300869"/>
              <a:gd name="connsiteY1765" fmla="*/ 51521 h 1399331"/>
              <a:gd name="connsiteX1766" fmla="*/ 1151483 w 1300869"/>
              <a:gd name="connsiteY1766" fmla="*/ 51842 h 1399331"/>
              <a:gd name="connsiteX1767" fmla="*/ 1151976 w 1300869"/>
              <a:gd name="connsiteY1767" fmla="*/ 52162 h 1399331"/>
              <a:gd name="connsiteX1768" fmla="*/ 1152461 w 1300869"/>
              <a:gd name="connsiteY1768" fmla="*/ 52481 h 1399331"/>
              <a:gd name="connsiteX1769" fmla="*/ 1152963 w 1300869"/>
              <a:gd name="connsiteY1769" fmla="*/ 52815 h 1399331"/>
              <a:gd name="connsiteX1770" fmla="*/ 1153473 w 1300869"/>
              <a:gd name="connsiteY1770" fmla="*/ 53159 h 1399331"/>
              <a:gd name="connsiteX1771" fmla="*/ 1154001 w 1300869"/>
              <a:gd name="connsiteY1771" fmla="*/ 53521 h 1399331"/>
              <a:gd name="connsiteX1772" fmla="*/ 1154523 w 1300869"/>
              <a:gd name="connsiteY1772" fmla="*/ 53883 h 1399331"/>
              <a:gd name="connsiteX1773" fmla="*/ 1155043 w 1300869"/>
              <a:gd name="connsiteY1773" fmla="*/ 54248 h 1399331"/>
              <a:gd name="connsiteX1774" fmla="*/ 1155561 w 1300869"/>
              <a:gd name="connsiteY1774" fmla="*/ 54620 h 1399331"/>
              <a:gd name="connsiteX1775" fmla="*/ 1156078 w 1300869"/>
              <a:gd name="connsiteY1775" fmla="*/ 54995 h 1399331"/>
              <a:gd name="connsiteX1776" fmla="*/ 1156588 w 1300869"/>
              <a:gd name="connsiteY1776" fmla="*/ 55370 h 1399331"/>
              <a:gd name="connsiteX1777" fmla="*/ 1157106 w 1300869"/>
              <a:gd name="connsiteY1777" fmla="*/ 55757 h 1399331"/>
              <a:gd name="connsiteX1778" fmla="*/ 1157612 w 1300869"/>
              <a:gd name="connsiteY1778" fmla="*/ 56141 h 1399331"/>
              <a:gd name="connsiteX1779" fmla="*/ 1158116 w 1300869"/>
              <a:gd name="connsiteY1779" fmla="*/ 56530 h 1399331"/>
              <a:gd name="connsiteX1780" fmla="*/ 1158631 w 1300869"/>
              <a:gd name="connsiteY1780" fmla="*/ 56928 h 1399331"/>
              <a:gd name="connsiteX1781" fmla="*/ 1159127 w 1300869"/>
              <a:gd name="connsiteY1781" fmla="*/ 57321 h 1399331"/>
              <a:gd name="connsiteX1782" fmla="*/ 1159635 w 1300869"/>
              <a:gd name="connsiteY1782" fmla="*/ 57728 h 1399331"/>
              <a:gd name="connsiteX1783" fmla="*/ 1160138 w 1300869"/>
              <a:gd name="connsiteY1783" fmla="*/ 58135 h 1399331"/>
              <a:gd name="connsiteX1784" fmla="*/ 1160636 w 1300869"/>
              <a:gd name="connsiteY1784" fmla="*/ 58545 h 1399331"/>
              <a:gd name="connsiteX1785" fmla="*/ 1161127 w 1300869"/>
              <a:gd name="connsiteY1785" fmla="*/ 58954 h 1399331"/>
              <a:gd name="connsiteX1786" fmla="*/ 1161630 w 1300869"/>
              <a:gd name="connsiteY1786" fmla="*/ 59378 h 1399331"/>
              <a:gd name="connsiteX1787" fmla="*/ 1162124 w 1300869"/>
              <a:gd name="connsiteY1787" fmla="*/ 59798 h 1399331"/>
              <a:gd name="connsiteX1788" fmla="*/ 1162617 w 1300869"/>
              <a:gd name="connsiteY1788" fmla="*/ 60224 h 1399331"/>
              <a:gd name="connsiteX1789" fmla="*/ 1163107 w 1300869"/>
              <a:gd name="connsiteY1789" fmla="*/ 60653 h 1399331"/>
              <a:gd name="connsiteX1790" fmla="*/ 1163598 w 1300869"/>
              <a:gd name="connsiteY1790" fmla="*/ 61089 h 1399331"/>
              <a:gd name="connsiteX1791" fmla="*/ 1164093 w 1300869"/>
              <a:gd name="connsiteY1791" fmla="*/ 61530 h 1399331"/>
              <a:gd name="connsiteX1792" fmla="*/ 1164574 w 1300869"/>
              <a:gd name="connsiteY1792" fmla="*/ 61968 h 1399331"/>
              <a:gd name="connsiteX1793" fmla="*/ 1165066 w 1300869"/>
              <a:gd name="connsiteY1793" fmla="*/ 62420 h 1399331"/>
              <a:gd name="connsiteX1794" fmla="*/ 1165539 w 1300869"/>
              <a:gd name="connsiteY1794" fmla="*/ 62860 h 1399331"/>
              <a:gd name="connsiteX1795" fmla="*/ 1166024 w 1300869"/>
              <a:gd name="connsiteY1795" fmla="*/ 63315 h 1399331"/>
              <a:gd name="connsiteX1796" fmla="*/ 1166509 w 1300869"/>
              <a:gd name="connsiteY1796" fmla="*/ 63777 h 1399331"/>
              <a:gd name="connsiteX1797" fmla="*/ 1166980 w 1300869"/>
              <a:gd name="connsiteY1797" fmla="*/ 64228 h 1399331"/>
              <a:gd name="connsiteX1798" fmla="*/ 1167457 w 1300869"/>
              <a:gd name="connsiteY1798" fmla="*/ 64694 h 1399331"/>
              <a:gd name="connsiteX1799" fmla="*/ 1167932 w 1300869"/>
              <a:gd name="connsiteY1799" fmla="*/ 65161 h 1399331"/>
              <a:gd name="connsiteX1800" fmla="*/ 1168407 w 1300869"/>
              <a:gd name="connsiteY1800" fmla="*/ 65632 h 1399331"/>
              <a:gd name="connsiteX1801" fmla="*/ 1168882 w 1300869"/>
              <a:gd name="connsiteY1801" fmla="*/ 66109 h 1399331"/>
              <a:gd name="connsiteX1802" fmla="*/ 1169350 w 1300869"/>
              <a:gd name="connsiteY1802" fmla="*/ 66586 h 1399331"/>
              <a:gd name="connsiteX1803" fmla="*/ 1169815 w 1300869"/>
              <a:gd name="connsiteY1803" fmla="*/ 67063 h 1399331"/>
              <a:gd name="connsiteX1804" fmla="*/ 1170284 w 1300869"/>
              <a:gd name="connsiteY1804" fmla="*/ 67550 h 1399331"/>
              <a:gd name="connsiteX1805" fmla="*/ 1170749 w 1300869"/>
              <a:gd name="connsiteY1805" fmla="*/ 68038 h 1399331"/>
              <a:gd name="connsiteX1806" fmla="*/ 1171211 w 1300869"/>
              <a:gd name="connsiteY1806" fmla="*/ 68527 h 1399331"/>
              <a:gd name="connsiteX1807" fmla="*/ 1171674 w 1300869"/>
              <a:gd name="connsiteY1807" fmla="*/ 69024 h 1399331"/>
              <a:gd name="connsiteX1808" fmla="*/ 1172132 w 1300869"/>
              <a:gd name="connsiteY1808" fmla="*/ 69518 h 1399331"/>
              <a:gd name="connsiteX1809" fmla="*/ 1172591 w 1300869"/>
              <a:gd name="connsiteY1809" fmla="*/ 70021 h 1399331"/>
              <a:gd name="connsiteX1810" fmla="*/ 1173058 w 1300869"/>
              <a:gd name="connsiteY1810" fmla="*/ 70537 h 1399331"/>
              <a:gd name="connsiteX1811" fmla="*/ 1173514 w 1300869"/>
              <a:gd name="connsiteY1811" fmla="*/ 71043 h 1399331"/>
              <a:gd name="connsiteX1812" fmla="*/ 1173961 w 1300869"/>
              <a:gd name="connsiteY1812" fmla="*/ 71548 h 1399331"/>
              <a:gd name="connsiteX1813" fmla="*/ 1174421 w 1300869"/>
              <a:gd name="connsiteY1813" fmla="*/ 72072 h 1399331"/>
              <a:gd name="connsiteX1814" fmla="*/ 1174870 w 1300869"/>
              <a:gd name="connsiteY1814" fmla="*/ 72590 h 1399331"/>
              <a:gd name="connsiteX1815" fmla="*/ 1175318 w 1300869"/>
              <a:gd name="connsiteY1815" fmla="*/ 73108 h 1399331"/>
              <a:gd name="connsiteX1816" fmla="*/ 1175772 w 1300869"/>
              <a:gd name="connsiteY1816" fmla="*/ 73638 h 1399331"/>
              <a:gd name="connsiteX1817" fmla="*/ 1176221 w 1300869"/>
              <a:gd name="connsiteY1817" fmla="*/ 74169 h 1399331"/>
              <a:gd name="connsiteX1818" fmla="*/ 1176671 w 1300869"/>
              <a:gd name="connsiteY1818" fmla="*/ 74707 h 1399331"/>
              <a:gd name="connsiteX1819" fmla="*/ 1177117 w 1300869"/>
              <a:gd name="connsiteY1819" fmla="*/ 75242 h 1399331"/>
              <a:gd name="connsiteX1820" fmla="*/ 1177559 w 1300869"/>
              <a:gd name="connsiteY1820" fmla="*/ 75780 h 1399331"/>
              <a:gd name="connsiteX1821" fmla="*/ 1178000 w 1300869"/>
              <a:gd name="connsiteY1821" fmla="*/ 76324 h 1399331"/>
              <a:gd name="connsiteX1822" fmla="*/ 1178446 w 1300869"/>
              <a:gd name="connsiteY1822" fmla="*/ 76875 h 1399331"/>
              <a:gd name="connsiteX1823" fmla="*/ 1178882 w 1300869"/>
              <a:gd name="connsiteY1823" fmla="*/ 77420 h 1399331"/>
              <a:gd name="connsiteX1824" fmla="*/ 1179312 w 1300869"/>
              <a:gd name="connsiteY1824" fmla="*/ 77964 h 1399331"/>
              <a:gd name="connsiteX1825" fmla="*/ 1179750 w 1300869"/>
              <a:gd name="connsiteY1825" fmla="*/ 78519 h 1399331"/>
              <a:gd name="connsiteX1826" fmla="*/ 1180202 w 1300869"/>
              <a:gd name="connsiteY1826" fmla="*/ 79100 h 1399331"/>
              <a:gd name="connsiteX1827" fmla="*/ 1180636 w 1300869"/>
              <a:gd name="connsiteY1827" fmla="*/ 79661 h 1399331"/>
              <a:gd name="connsiteX1828" fmla="*/ 1181066 w 1300869"/>
              <a:gd name="connsiteY1828" fmla="*/ 80222 h 1399331"/>
              <a:gd name="connsiteX1829" fmla="*/ 1181500 w 1300869"/>
              <a:gd name="connsiteY1829" fmla="*/ 80795 h 1399331"/>
              <a:gd name="connsiteX1830" fmla="*/ 1181924 w 1300869"/>
              <a:gd name="connsiteY1830" fmla="*/ 81360 h 1399331"/>
              <a:gd name="connsiteX1831" fmla="*/ 1182356 w 1300869"/>
              <a:gd name="connsiteY1831" fmla="*/ 81938 h 1399331"/>
              <a:gd name="connsiteX1832" fmla="*/ 1182790 w 1300869"/>
              <a:gd name="connsiteY1832" fmla="*/ 82525 h 1399331"/>
              <a:gd name="connsiteX1833" fmla="*/ 1183220 w 1300869"/>
              <a:gd name="connsiteY1833" fmla="*/ 83115 h 1399331"/>
              <a:gd name="connsiteX1834" fmla="*/ 1183637 w 1300869"/>
              <a:gd name="connsiteY1834" fmla="*/ 83686 h 1399331"/>
              <a:gd name="connsiteX1835" fmla="*/ 1184072 w 1300869"/>
              <a:gd name="connsiteY1835" fmla="*/ 84290 h 1399331"/>
              <a:gd name="connsiteX1836" fmla="*/ 1184493 w 1300869"/>
              <a:gd name="connsiteY1836" fmla="*/ 84880 h 1399331"/>
              <a:gd name="connsiteX1837" fmla="*/ 1184911 w 1300869"/>
              <a:gd name="connsiteY1837" fmla="*/ 85467 h 1399331"/>
              <a:gd name="connsiteX1838" fmla="*/ 1185335 w 1300869"/>
              <a:gd name="connsiteY1838" fmla="*/ 86071 h 1399331"/>
              <a:gd name="connsiteX1839" fmla="*/ 1185758 w 1300869"/>
              <a:gd name="connsiteY1839" fmla="*/ 86679 h 1399331"/>
              <a:gd name="connsiteX1840" fmla="*/ 1186170 w 1300869"/>
              <a:gd name="connsiteY1840" fmla="*/ 87273 h 1399331"/>
              <a:gd name="connsiteX1841" fmla="*/ 1186592 w 1300869"/>
              <a:gd name="connsiteY1841" fmla="*/ 87889 h 1399331"/>
              <a:gd name="connsiteX1842" fmla="*/ 1187013 w 1300869"/>
              <a:gd name="connsiteY1842" fmla="*/ 88505 h 1399331"/>
              <a:gd name="connsiteX1843" fmla="*/ 1187427 w 1300869"/>
              <a:gd name="connsiteY1843" fmla="*/ 89119 h 1399331"/>
              <a:gd name="connsiteX1844" fmla="*/ 1187844 w 1300869"/>
              <a:gd name="connsiteY1844" fmla="*/ 89741 h 1399331"/>
              <a:gd name="connsiteX1845" fmla="*/ 1188256 w 1300869"/>
              <a:gd name="connsiteY1845" fmla="*/ 90360 h 1399331"/>
              <a:gd name="connsiteX1846" fmla="*/ 1188680 w 1300869"/>
              <a:gd name="connsiteY1846" fmla="*/ 91003 h 1399331"/>
              <a:gd name="connsiteX1847" fmla="*/ 1189077 w 1300869"/>
              <a:gd name="connsiteY1847" fmla="*/ 91609 h 1399331"/>
              <a:gd name="connsiteX1848" fmla="*/ 1189496 w 1300869"/>
              <a:gd name="connsiteY1848" fmla="*/ 92255 h 1399331"/>
              <a:gd name="connsiteX1849" fmla="*/ 1189900 w 1300869"/>
              <a:gd name="connsiteY1849" fmla="*/ 92880 h 1399331"/>
              <a:gd name="connsiteX1850" fmla="*/ 1190301 w 1300869"/>
              <a:gd name="connsiteY1850" fmla="*/ 93508 h 1399331"/>
              <a:gd name="connsiteX1851" fmla="*/ 1190711 w 1300869"/>
              <a:gd name="connsiteY1851" fmla="*/ 94153 h 1399331"/>
              <a:gd name="connsiteX1852" fmla="*/ 1191120 w 1300869"/>
              <a:gd name="connsiteY1852" fmla="*/ 94802 h 1399331"/>
              <a:gd name="connsiteX1853" fmla="*/ 1191527 w 1300869"/>
              <a:gd name="connsiteY1853" fmla="*/ 95453 h 1399331"/>
              <a:gd name="connsiteX1854" fmla="*/ 1191931 w 1300869"/>
              <a:gd name="connsiteY1854" fmla="*/ 96104 h 1399331"/>
              <a:gd name="connsiteX1855" fmla="*/ 1192324 w 1300869"/>
              <a:gd name="connsiteY1855" fmla="*/ 96741 h 1399331"/>
              <a:gd name="connsiteX1856" fmla="*/ 1192737 w 1300869"/>
              <a:gd name="connsiteY1856" fmla="*/ 97414 h 1399331"/>
              <a:gd name="connsiteX1857" fmla="*/ 1193136 w 1300869"/>
              <a:gd name="connsiteY1857" fmla="*/ 98073 h 1399331"/>
              <a:gd name="connsiteX1858" fmla="*/ 1193544 w 1300869"/>
              <a:gd name="connsiteY1858" fmla="*/ 98751 h 1399331"/>
              <a:gd name="connsiteX1859" fmla="*/ 1193926 w 1300869"/>
              <a:gd name="connsiteY1859" fmla="*/ 99386 h 1399331"/>
              <a:gd name="connsiteX1860" fmla="*/ 1194330 w 1300869"/>
              <a:gd name="connsiteY1860" fmla="*/ 100069 h 1399331"/>
              <a:gd name="connsiteX1861" fmla="*/ 1194723 w 1300869"/>
              <a:gd name="connsiteY1861" fmla="*/ 100733 h 1399331"/>
              <a:gd name="connsiteX1862" fmla="*/ 1195126 w 1300869"/>
              <a:gd name="connsiteY1862" fmla="*/ 101419 h 1399331"/>
              <a:gd name="connsiteX1863" fmla="*/ 1195527 w 1300869"/>
              <a:gd name="connsiteY1863" fmla="*/ 102110 h 1399331"/>
              <a:gd name="connsiteX1864" fmla="*/ 1195910 w 1300869"/>
              <a:gd name="connsiteY1864" fmla="*/ 102774 h 1399331"/>
              <a:gd name="connsiteX1865" fmla="*/ 1196305 w 1300869"/>
              <a:gd name="connsiteY1865" fmla="*/ 103460 h 1399331"/>
              <a:gd name="connsiteX1866" fmla="*/ 1196688 w 1300869"/>
              <a:gd name="connsiteY1866" fmla="*/ 104135 h 1399331"/>
              <a:gd name="connsiteX1867" fmla="*/ 1197094 w 1300869"/>
              <a:gd name="connsiteY1867" fmla="*/ 104852 h 1399331"/>
              <a:gd name="connsiteX1868" fmla="*/ 1197484 w 1300869"/>
              <a:gd name="connsiteY1868" fmla="*/ 105544 h 1399331"/>
              <a:gd name="connsiteX1869" fmla="*/ 1197873 w 1300869"/>
              <a:gd name="connsiteY1869" fmla="*/ 106244 h 1399331"/>
              <a:gd name="connsiteX1870" fmla="*/ 1198260 w 1300869"/>
              <a:gd name="connsiteY1870" fmla="*/ 106942 h 1399331"/>
              <a:gd name="connsiteX1871" fmla="*/ 1198645 w 1300869"/>
              <a:gd name="connsiteY1871" fmla="*/ 107640 h 1399331"/>
              <a:gd name="connsiteX1872" fmla="*/ 1199026 w 1300869"/>
              <a:gd name="connsiteY1872" fmla="*/ 108340 h 1399331"/>
              <a:gd name="connsiteX1873" fmla="*/ 1199407 w 1300869"/>
              <a:gd name="connsiteY1873" fmla="*/ 109042 h 1399331"/>
              <a:gd name="connsiteX1874" fmla="*/ 1199790 w 1300869"/>
              <a:gd name="connsiteY1874" fmla="*/ 109751 h 1399331"/>
              <a:gd name="connsiteX1875" fmla="*/ 1200177 w 1300869"/>
              <a:gd name="connsiteY1875" fmla="*/ 110473 h 1399331"/>
              <a:gd name="connsiteX1876" fmla="*/ 1200555 w 1300869"/>
              <a:gd name="connsiteY1876" fmla="*/ 111182 h 1399331"/>
              <a:gd name="connsiteX1877" fmla="*/ 1200942 w 1300869"/>
              <a:gd name="connsiteY1877" fmla="*/ 111916 h 1399331"/>
              <a:gd name="connsiteX1878" fmla="*/ 1201315 w 1300869"/>
              <a:gd name="connsiteY1878" fmla="*/ 112625 h 1399331"/>
              <a:gd name="connsiteX1879" fmla="*/ 1201700 w 1300869"/>
              <a:gd name="connsiteY1879" fmla="*/ 113364 h 1399331"/>
              <a:gd name="connsiteX1880" fmla="*/ 1202086 w 1300869"/>
              <a:gd name="connsiteY1880" fmla="*/ 114103 h 1399331"/>
              <a:gd name="connsiteX1881" fmla="*/ 1202451 w 1300869"/>
              <a:gd name="connsiteY1881" fmla="*/ 114813 h 1399331"/>
              <a:gd name="connsiteX1882" fmla="*/ 1202830 w 1300869"/>
              <a:gd name="connsiteY1882" fmla="*/ 115556 h 1399331"/>
              <a:gd name="connsiteX1883" fmla="*/ 1203210 w 1300869"/>
              <a:gd name="connsiteY1883" fmla="*/ 116301 h 1399331"/>
              <a:gd name="connsiteX1884" fmla="*/ 1203585 w 1300869"/>
              <a:gd name="connsiteY1884" fmla="*/ 117043 h 1399331"/>
              <a:gd name="connsiteX1885" fmla="*/ 1203960 w 1300869"/>
              <a:gd name="connsiteY1885" fmla="*/ 117792 h 1399331"/>
              <a:gd name="connsiteX1886" fmla="*/ 1204332 w 1300869"/>
              <a:gd name="connsiteY1886" fmla="*/ 118539 h 1399331"/>
              <a:gd name="connsiteX1887" fmla="*/ 1204693 w 1300869"/>
              <a:gd name="connsiteY1887" fmla="*/ 119266 h 1399331"/>
              <a:gd name="connsiteX1888" fmla="*/ 1205075 w 1300869"/>
              <a:gd name="connsiteY1888" fmla="*/ 120040 h 1399331"/>
              <a:gd name="connsiteX1889" fmla="*/ 1205442 w 1300869"/>
              <a:gd name="connsiteY1889" fmla="*/ 120791 h 1399331"/>
              <a:gd name="connsiteX1890" fmla="*/ 1205814 w 1300869"/>
              <a:gd name="connsiteY1890" fmla="*/ 121552 h 1399331"/>
              <a:gd name="connsiteX1891" fmla="*/ 1206191 w 1300869"/>
              <a:gd name="connsiteY1891" fmla="*/ 122336 h 1399331"/>
              <a:gd name="connsiteX1892" fmla="*/ 1206554 w 1300869"/>
              <a:gd name="connsiteY1892" fmla="*/ 123092 h 1399331"/>
              <a:gd name="connsiteX1893" fmla="*/ 1206918 w 1300869"/>
              <a:gd name="connsiteY1893" fmla="*/ 123853 h 1399331"/>
              <a:gd name="connsiteX1894" fmla="*/ 1207278 w 1300869"/>
              <a:gd name="connsiteY1894" fmla="*/ 124611 h 1399331"/>
              <a:gd name="connsiteX1895" fmla="*/ 1207640 w 1300869"/>
              <a:gd name="connsiteY1895" fmla="*/ 125376 h 1399331"/>
              <a:gd name="connsiteX1896" fmla="*/ 1208011 w 1300869"/>
              <a:gd name="connsiteY1896" fmla="*/ 126169 h 1399331"/>
              <a:gd name="connsiteX1897" fmla="*/ 1208367 w 1300869"/>
              <a:gd name="connsiteY1897" fmla="*/ 126936 h 1399331"/>
              <a:gd name="connsiteX1898" fmla="*/ 1208738 w 1300869"/>
              <a:gd name="connsiteY1898" fmla="*/ 127733 h 1399331"/>
              <a:gd name="connsiteX1899" fmla="*/ 1209106 w 1300869"/>
              <a:gd name="connsiteY1899" fmla="*/ 128533 h 1399331"/>
              <a:gd name="connsiteX1900" fmla="*/ 1209460 w 1300869"/>
              <a:gd name="connsiteY1900" fmla="*/ 129309 h 1399331"/>
              <a:gd name="connsiteX1901" fmla="*/ 1209808 w 1300869"/>
              <a:gd name="connsiteY1901" fmla="*/ 130071 h 1399331"/>
              <a:gd name="connsiteX1902" fmla="*/ 1210171 w 1300869"/>
              <a:gd name="connsiteY1902" fmla="*/ 130873 h 1399331"/>
              <a:gd name="connsiteX1903" fmla="*/ 1210535 w 1300869"/>
              <a:gd name="connsiteY1903" fmla="*/ 131682 h 1399331"/>
              <a:gd name="connsiteX1904" fmla="*/ 1210883 w 1300869"/>
              <a:gd name="connsiteY1904" fmla="*/ 132462 h 1399331"/>
              <a:gd name="connsiteX1905" fmla="*/ 1211245 w 1300869"/>
              <a:gd name="connsiteY1905" fmla="*/ 133274 h 1399331"/>
              <a:gd name="connsiteX1906" fmla="*/ 1211600 w 1300869"/>
              <a:gd name="connsiteY1906" fmla="*/ 134083 h 1399331"/>
              <a:gd name="connsiteX1907" fmla="*/ 1211956 w 1300869"/>
              <a:gd name="connsiteY1907" fmla="*/ 134894 h 1399331"/>
              <a:gd name="connsiteX1908" fmla="*/ 1212298 w 1300869"/>
              <a:gd name="connsiteY1908" fmla="*/ 135672 h 1399331"/>
              <a:gd name="connsiteX1909" fmla="*/ 1212658 w 1300869"/>
              <a:gd name="connsiteY1909" fmla="*/ 136501 h 1399331"/>
              <a:gd name="connsiteX1910" fmla="*/ 1213008 w 1300869"/>
              <a:gd name="connsiteY1910" fmla="*/ 137312 h 1399331"/>
              <a:gd name="connsiteX1911" fmla="*/ 1213362 w 1300869"/>
              <a:gd name="connsiteY1911" fmla="*/ 138137 h 1399331"/>
              <a:gd name="connsiteX1912" fmla="*/ 1213710 w 1300869"/>
              <a:gd name="connsiteY1912" fmla="*/ 138953 h 1399331"/>
              <a:gd name="connsiteX1913" fmla="*/ 1214060 w 1300869"/>
              <a:gd name="connsiteY1913" fmla="*/ 139780 h 1399331"/>
              <a:gd name="connsiteX1914" fmla="*/ 1214410 w 1300869"/>
              <a:gd name="connsiteY1914" fmla="*/ 140607 h 1399331"/>
              <a:gd name="connsiteX1915" fmla="*/ 1214773 w 1300869"/>
              <a:gd name="connsiteY1915" fmla="*/ 141475 h 1399331"/>
              <a:gd name="connsiteX1916" fmla="*/ 1215117 w 1300869"/>
              <a:gd name="connsiteY1916" fmla="*/ 142300 h 1399331"/>
              <a:gd name="connsiteX1917" fmla="*/ 1215461 w 1300869"/>
              <a:gd name="connsiteY1917" fmla="*/ 143130 h 1399331"/>
              <a:gd name="connsiteX1918" fmla="*/ 1215805 w 1300869"/>
              <a:gd name="connsiteY1918" fmla="*/ 143963 h 1399331"/>
              <a:gd name="connsiteX1919" fmla="*/ 1216148 w 1300869"/>
              <a:gd name="connsiteY1919" fmla="*/ 144798 h 1399331"/>
              <a:gd name="connsiteX1920" fmla="*/ 1216488 w 1300869"/>
              <a:gd name="connsiteY1920" fmla="*/ 145635 h 1399331"/>
              <a:gd name="connsiteX1921" fmla="*/ 1216830 w 1300869"/>
              <a:gd name="connsiteY1921" fmla="*/ 146473 h 1399331"/>
              <a:gd name="connsiteX1922" fmla="*/ 1217168 w 1300869"/>
              <a:gd name="connsiteY1922" fmla="*/ 147314 h 1399331"/>
              <a:gd name="connsiteX1923" fmla="*/ 1217518 w 1300869"/>
              <a:gd name="connsiteY1923" fmla="*/ 148188 h 1399331"/>
              <a:gd name="connsiteX1924" fmla="*/ 1217854 w 1300869"/>
              <a:gd name="connsiteY1924" fmla="*/ 149032 h 1399331"/>
              <a:gd name="connsiteX1925" fmla="*/ 1218189 w 1300869"/>
              <a:gd name="connsiteY1925" fmla="*/ 149871 h 1399331"/>
              <a:gd name="connsiteX1926" fmla="*/ 1218538 w 1300869"/>
              <a:gd name="connsiteY1926" fmla="*/ 150759 h 1399331"/>
              <a:gd name="connsiteX1927" fmla="*/ 1218888 w 1300869"/>
              <a:gd name="connsiteY1927" fmla="*/ 151650 h 1399331"/>
              <a:gd name="connsiteX1928" fmla="*/ 1219219 w 1300869"/>
              <a:gd name="connsiteY1928" fmla="*/ 152497 h 1399331"/>
              <a:gd name="connsiteX1929" fmla="*/ 1219547 w 1300869"/>
              <a:gd name="connsiteY1929" fmla="*/ 153343 h 1399331"/>
              <a:gd name="connsiteX1930" fmla="*/ 1219893 w 1300869"/>
              <a:gd name="connsiteY1930" fmla="*/ 154239 h 1399331"/>
              <a:gd name="connsiteX1931" fmla="*/ 1220237 w 1300869"/>
              <a:gd name="connsiteY1931" fmla="*/ 155138 h 1399331"/>
              <a:gd name="connsiteX1932" fmla="*/ 1220564 w 1300869"/>
              <a:gd name="connsiteY1932" fmla="*/ 155992 h 1399331"/>
              <a:gd name="connsiteX1933" fmla="*/ 1220888 w 1300869"/>
              <a:gd name="connsiteY1933" fmla="*/ 156846 h 1399331"/>
              <a:gd name="connsiteX1934" fmla="*/ 1221215 w 1300869"/>
              <a:gd name="connsiteY1934" fmla="*/ 157709 h 1399331"/>
              <a:gd name="connsiteX1935" fmla="*/ 1221555 w 1300869"/>
              <a:gd name="connsiteY1935" fmla="*/ 158610 h 1399331"/>
              <a:gd name="connsiteX1936" fmla="*/ 1221891 w 1300869"/>
              <a:gd name="connsiteY1936" fmla="*/ 159513 h 1399331"/>
              <a:gd name="connsiteX1937" fmla="*/ 1222216 w 1300869"/>
              <a:gd name="connsiteY1937" fmla="*/ 160383 h 1399331"/>
              <a:gd name="connsiteX1938" fmla="*/ 1222550 w 1300869"/>
              <a:gd name="connsiteY1938" fmla="*/ 161290 h 1399331"/>
              <a:gd name="connsiteX1939" fmla="*/ 1222869 w 1300869"/>
              <a:gd name="connsiteY1939" fmla="*/ 162154 h 1399331"/>
              <a:gd name="connsiteX1940" fmla="*/ 1223203 w 1300869"/>
              <a:gd name="connsiteY1940" fmla="*/ 163067 h 1399331"/>
              <a:gd name="connsiteX1941" fmla="*/ 1223535 w 1300869"/>
              <a:gd name="connsiteY1941" fmla="*/ 163980 h 1399331"/>
              <a:gd name="connsiteX1942" fmla="*/ 1223864 w 1300869"/>
              <a:gd name="connsiteY1942" fmla="*/ 164885 h 1399331"/>
              <a:gd name="connsiteX1943" fmla="*/ 1224182 w 1300869"/>
              <a:gd name="connsiteY1943" fmla="*/ 165769 h 1399331"/>
              <a:gd name="connsiteX1944" fmla="*/ 1224511 w 1300869"/>
              <a:gd name="connsiteY1944" fmla="*/ 166688 h 1399331"/>
              <a:gd name="connsiteX1945" fmla="*/ 1224822 w 1300869"/>
              <a:gd name="connsiteY1945" fmla="*/ 167556 h 1399331"/>
              <a:gd name="connsiteX1946" fmla="*/ 1225166 w 1300869"/>
              <a:gd name="connsiteY1946" fmla="*/ 168523 h 1399331"/>
              <a:gd name="connsiteX1947" fmla="*/ 1225477 w 1300869"/>
              <a:gd name="connsiteY1947" fmla="*/ 169407 h 1399331"/>
              <a:gd name="connsiteX1948" fmla="*/ 1225803 w 1300869"/>
              <a:gd name="connsiteY1948" fmla="*/ 170334 h 1399331"/>
              <a:gd name="connsiteX1949" fmla="*/ 1226126 w 1300869"/>
              <a:gd name="connsiteY1949" fmla="*/ 171256 h 1399331"/>
              <a:gd name="connsiteX1950" fmla="*/ 1226448 w 1300869"/>
              <a:gd name="connsiteY1950" fmla="*/ 172187 h 1399331"/>
              <a:gd name="connsiteX1951" fmla="*/ 1226757 w 1300869"/>
              <a:gd name="connsiteY1951" fmla="*/ 173077 h 1399331"/>
              <a:gd name="connsiteX1952" fmla="*/ 1227095 w 1300869"/>
              <a:gd name="connsiteY1952" fmla="*/ 174062 h 1399331"/>
              <a:gd name="connsiteX1953" fmla="*/ 1227400 w 1300869"/>
              <a:gd name="connsiteY1953" fmla="*/ 174949 h 1399331"/>
              <a:gd name="connsiteX1954" fmla="*/ 1227717 w 1300869"/>
              <a:gd name="connsiteY1954" fmla="*/ 175882 h 1399331"/>
              <a:gd name="connsiteX1955" fmla="*/ 1228036 w 1300869"/>
              <a:gd name="connsiteY1955" fmla="*/ 176822 h 1399331"/>
              <a:gd name="connsiteX1956" fmla="*/ 1228669 w 1300869"/>
              <a:gd name="connsiteY1956" fmla="*/ 178705 h 1399331"/>
              <a:gd name="connsiteX1957" fmla="*/ 1229291 w 1300869"/>
              <a:gd name="connsiteY1957" fmla="*/ 180572 h 1399331"/>
              <a:gd name="connsiteX1958" fmla="*/ 1229918 w 1300869"/>
              <a:gd name="connsiteY1958" fmla="*/ 182470 h 1399331"/>
              <a:gd name="connsiteX1959" fmla="*/ 1230438 w 1300869"/>
              <a:gd name="connsiteY1959" fmla="*/ 184063 h 1399331"/>
              <a:gd name="connsiteX1960" fmla="*/ 1230540 w 1300869"/>
              <a:gd name="connsiteY1960" fmla="*/ 184374 h 1399331"/>
              <a:gd name="connsiteX1961" fmla="*/ 1231167 w 1300869"/>
              <a:gd name="connsiteY1961" fmla="*/ 186317 h 1399331"/>
              <a:gd name="connsiteX1962" fmla="*/ 1231779 w 1300869"/>
              <a:gd name="connsiteY1962" fmla="*/ 188233 h 1399331"/>
              <a:gd name="connsiteX1963" fmla="*/ 1232399 w 1300869"/>
              <a:gd name="connsiteY1963" fmla="*/ 190188 h 1399331"/>
              <a:gd name="connsiteX1964" fmla="*/ 1233005 w 1300869"/>
              <a:gd name="connsiteY1964" fmla="*/ 192124 h 1399331"/>
              <a:gd name="connsiteX1965" fmla="*/ 1233607 w 1300869"/>
              <a:gd name="connsiteY1965" fmla="*/ 194059 h 1399331"/>
              <a:gd name="connsiteX1966" fmla="*/ 1234215 w 1300869"/>
              <a:gd name="connsiteY1966" fmla="*/ 196038 h 1399331"/>
              <a:gd name="connsiteX1967" fmla="*/ 1234819 w 1300869"/>
              <a:gd name="connsiteY1967" fmla="*/ 198022 h 1399331"/>
              <a:gd name="connsiteX1968" fmla="*/ 1235410 w 1300869"/>
              <a:gd name="connsiteY1968" fmla="*/ 199979 h 1399331"/>
              <a:gd name="connsiteX1969" fmla="*/ 1236018 w 1300869"/>
              <a:gd name="connsiteY1969" fmla="*/ 202006 h 1399331"/>
              <a:gd name="connsiteX1970" fmla="*/ 1236610 w 1300869"/>
              <a:gd name="connsiteY1970" fmla="*/ 204010 h 1399331"/>
              <a:gd name="connsiteX1971" fmla="*/ 1237199 w 1300869"/>
              <a:gd name="connsiteY1971" fmla="*/ 206020 h 1399331"/>
              <a:gd name="connsiteX1972" fmla="*/ 1237785 w 1300869"/>
              <a:gd name="connsiteY1972" fmla="*/ 208039 h 1399331"/>
              <a:gd name="connsiteX1973" fmla="*/ 1238368 w 1300869"/>
              <a:gd name="connsiteY1973" fmla="*/ 210062 h 1399331"/>
              <a:gd name="connsiteX1974" fmla="*/ 1238956 w 1300869"/>
              <a:gd name="connsiteY1974" fmla="*/ 212123 h 1399331"/>
              <a:gd name="connsiteX1975" fmla="*/ 1239533 w 1300869"/>
              <a:gd name="connsiteY1975" fmla="*/ 214164 h 1399331"/>
              <a:gd name="connsiteX1976" fmla="*/ 1240104 w 1300869"/>
              <a:gd name="connsiteY1976" fmla="*/ 216209 h 1399331"/>
              <a:gd name="connsiteX1977" fmla="*/ 1240672 w 1300869"/>
              <a:gd name="connsiteY1977" fmla="*/ 218254 h 1399331"/>
              <a:gd name="connsiteX1978" fmla="*/ 1241247 w 1300869"/>
              <a:gd name="connsiteY1978" fmla="*/ 220349 h 1399331"/>
              <a:gd name="connsiteX1979" fmla="*/ 1241818 w 1300869"/>
              <a:gd name="connsiteY1979" fmla="*/ 222445 h 1399331"/>
              <a:gd name="connsiteX1980" fmla="*/ 1242377 w 1300869"/>
              <a:gd name="connsiteY1980" fmla="*/ 224517 h 1399331"/>
              <a:gd name="connsiteX1981" fmla="*/ 1242940 w 1300869"/>
              <a:gd name="connsiteY1981" fmla="*/ 226627 h 1399331"/>
              <a:gd name="connsiteX1982" fmla="*/ 1243503 w 1300869"/>
              <a:gd name="connsiteY1982" fmla="*/ 228750 h 1399331"/>
              <a:gd name="connsiteX1983" fmla="*/ 1244051 w 1300869"/>
              <a:gd name="connsiteY1983" fmla="*/ 230840 h 1399331"/>
              <a:gd name="connsiteX1984" fmla="*/ 1244616 w 1300869"/>
              <a:gd name="connsiteY1984" fmla="*/ 233008 h 1399331"/>
              <a:gd name="connsiteX1985" fmla="*/ 1245157 w 1300869"/>
              <a:gd name="connsiteY1985" fmla="*/ 235105 h 1399331"/>
              <a:gd name="connsiteX1986" fmla="*/ 1245705 w 1300869"/>
              <a:gd name="connsiteY1986" fmla="*/ 237248 h 1399331"/>
              <a:gd name="connsiteX1987" fmla="*/ 1246250 w 1300869"/>
              <a:gd name="connsiteY1987" fmla="*/ 239402 h 1399331"/>
              <a:gd name="connsiteX1988" fmla="*/ 1246801 w 1300869"/>
              <a:gd name="connsiteY1988" fmla="*/ 241604 h 1399331"/>
              <a:gd name="connsiteX1989" fmla="*/ 1247339 w 1300869"/>
              <a:gd name="connsiteY1989" fmla="*/ 243764 h 1399331"/>
              <a:gd name="connsiteX1990" fmla="*/ 1247875 w 1300869"/>
              <a:gd name="connsiteY1990" fmla="*/ 245938 h 1399331"/>
              <a:gd name="connsiteX1991" fmla="*/ 1248406 w 1300869"/>
              <a:gd name="connsiteY1991" fmla="*/ 248118 h 1399331"/>
              <a:gd name="connsiteX1992" fmla="*/ 1248934 w 1300869"/>
              <a:gd name="connsiteY1992" fmla="*/ 250301 h 1399331"/>
              <a:gd name="connsiteX1993" fmla="*/ 1249460 w 1300869"/>
              <a:gd name="connsiteY1993" fmla="*/ 252489 h 1399331"/>
              <a:gd name="connsiteX1994" fmla="*/ 1249992 w 1300869"/>
              <a:gd name="connsiteY1994" fmla="*/ 254729 h 1399331"/>
              <a:gd name="connsiteX1995" fmla="*/ 1250502 w 1300869"/>
              <a:gd name="connsiteY1995" fmla="*/ 256892 h 1399331"/>
              <a:gd name="connsiteX1996" fmla="*/ 1251038 w 1300869"/>
              <a:gd name="connsiteY1996" fmla="*/ 259183 h 1399331"/>
              <a:gd name="connsiteX1997" fmla="*/ 1251552 w 1300869"/>
              <a:gd name="connsiteY1997" fmla="*/ 261398 h 1399331"/>
              <a:gd name="connsiteX1998" fmla="*/ 1252060 w 1300869"/>
              <a:gd name="connsiteY1998" fmla="*/ 263617 h 1399331"/>
              <a:gd name="connsiteX1999" fmla="*/ 1252568 w 1300869"/>
              <a:gd name="connsiteY1999" fmla="*/ 265843 h 1399331"/>
              <a:gd name="connsiteX2000" fmla="*/ 1253083 w 1300869"/>
              <a:gd name="connsiteY2000" fmla="*/ 268121 h 1399331"/>
              <a:gd name="connsiteX2001" fmla="*/ 1253581 w 1300869"/>
              <a:gd name="connsiteY2001" fmla="*/ 270353 h 1399331"/>
              <a:gd name="connsiteX2002" fmla="*/ 1254089 w 1300869"/>
              <a:gd name="connsiteY2002" fmla="*/ 272645 h 1399331"/>
              <a:gd name="connsiteX2003" fmla="*/ 1254596 w 1300869"/>
              <a:gd name="connsiteY2003" fmla="*/ 274944 h 1399331"/>
              <a:gd name="connsiteX2004" fmla="*/ 1255096 w 1300869"/>
              <a:gd name="connsiteY2004" fmla="*/ 277243 h 1399331"/>
              <a:gd name="connsiteX2005" fmla="*/ 1255585 w 1300869"/>
              <a:gd name="connsiteY2005" fmla="*/ 279503 h 1399331"/>
              <a:gd name="connsiteX2006" fmla="*/ 1256079 w 1300869"/>
              <a:gd name="connsiteY2006" fmla="*/ 281819 h 1399331"/>
              <a:gd name="connsiteX2007" fmla="*/ 1256562 w 1300869"/>
              <a:gd name="connsiteY2007" fmla="*/ 284089 h 1399331"/>
              <a:gd name="connsiteX2008" fmla="*/ 1257053 w 1300869"/>
              <a:gd name="connsiteY2008" fmla="*/ 286415 h 1399331"/>
              <a:gd name="connsiteX2009" fmla="*/ 1257540 w 1300869"/>
              <a:gd name="connsiteY2009" fmla="*/ 288748 h 1399331"/>
              <a:gd name="connsiteX2010" fmla="*/ 1258023 w 1300869"/>
              <a:gd name="connsiteY2010" fmla="*/ 291088 h 1399331"/>
              <a:gd name="connsiteX2011" fmla="*/ 1258504 w 1300869"/>
              <a:gd name="connsiteY2011" fmla="*/ 293432 h 1399331"/>
              <a:gd name="connsiteX2012" fmla="*/ 1258971 w 1300869"/>
              <a:gd name="connsiteY2012" fmla="*/ 295727 h 1399331"/>
              <a:gd name="connsiteX2013" fmla="*/ 1259456 w 1300869"/>
              <a:gd name="connsiteY2013" fmla="*/ 298135 h 1399331"/>
              <a:gd name="connsiteX2014" fmla="*/ 1259919 w 1300869"/>
              <a:gd name="connsiteY2014" fmla="*/ 300446 h 1399331"/>
              <a:gd name="connsiteX2015" fmla="*/ 1260398 w 1300869"/>
              <a:gd name="connsiteY2015" fmla="*/ 302862 h 1399331"/>
              <a:gd name="connsiteX2016" fmla="*/ 1260863 w 1300869"/>
              <a:gd name="connsiteY2016" fmla="*/ 305234 h 1399331"/>
              <a:gd name="connsiteX2017" fmla="*/ 1261317 w 1300869"/>
              <a:gd name="connsiteY2017" fmla="*/ 307560 h 1399331"/>
              <a:gd name="connsiteX2018" fmla="*/ 1261786 w 1300869"/>
              <a:gd name="connsiteY2018" fmla="*/ 309992 h 1399331"/>
              <a:gd name="connsiteX2019" fmla="*/ 1262244 w 1300869"/>
              <a:gd name="connsiteY2019" fmla="*/ 312381 h 1399331"/>
              <a:gd name="connsiteX2020" fmla="*/ 1262689 w 1300869"/>
              <a:gd name="connsiteY2020" fmla="*/ 314723 h 1399331"/>
              <a:gd name="connsiteX2021" fmla="*/ 1263151 w 1300869"/>
              <a:gd name="connsiteY2021" fmla="*/ 317179 h 1399331"/>
              <a:gd name="connsiteX2022" fmla="*/ 1263600 w 1300869"/>
              <a:gd name="connsiteY2022" fmla="*/ 319583 h 1399331"/>
              <a:gd name="connsiteX2023" fmla="*/ 1264044 w 1300869"/>
              <a:gd name="connsiteY2023" fmla="*/ 321990 h 1399331"/>
              <a:gd name="connsiteX2024" fmla="*/ 1264488 w 1300869"/>
              <a:gd name="connsiteY2024" fmla="*/ 324406 h 1399331"/>
              <a:gd name="connsiteX2025" fmla="*/ 1264928 w 1300869"/>
              <a:gd name="connsiteY2025" fmla="*/ 326824 h 1399331"/>
              <a:gd name="connsiteX2026" fmla="*/ 1265366 w 1300869"/>
              <a:gd name="connsiteY2026" fmla="*/ 329247 h 1399331"/>
              <a:gd name="connsiteX2027" fmla="*/ 1265800 w 1300869"/>
              <a:gd name="connsiteY2027" fmla="*/ 331679 h 1399331"/>
              <a:gd name="connsiteX2028" fmla="*/ 1266232 w 1300869"/>
              <a:gd name="connsiteY2028" fmla="*/ 334111 h 1399331"/>
              <a:gd name="connsiteX2029" fmla="*/ 1266660 w 1300869"/>
              <a:gd name="connsiteY2029" fmla="*/ 336552 h 1399331"/>
              <a:gd name="connsiteX2030" fmla="*/ 1267096 w 1300869"/>
              <a:gd name="connsiteY2030" fmla="*/ 339051 h 1399331"/>
              <a:gd name="connsiteX2031" fmla="*/ 1267520 w 1300869"/>
              <a:gd name="connsiteY2031" fmla="*/ 341504 h 1399331"/>
              <a:gd name="connsiteX2032" fmla="*/ 1267940 w 1300869"/>
              <a:gd name="connsiteY2032" fmla="*/ 343956 h 1399331"/>
              <a:gd name="connsiteX2033" fmla="*/ 1268368 w 1300869"/>
              <a:gd name="connsiteY2033" fmla="*/ 346483 h 1399331"/>
              <a:gd name="connsiteX2034" fmla="*/ 1268783 w 1300869"/>
              <a:gd name="connsiteY2034" fmla="*/ 348939 h 1399331"/>
              <a:gd name="connsiteX2035" fmla="*/ 1269193 w 1300869"/>
              <a:gd name="connsiteY2035" fmla="*/ 351406 h 1399331"/>
              <a:gd name="connsiteX2036" fmla="*/ 1269604 w 1300869"/>
              <a:gd name="connsiteY2036" fmla="*/ 353877 h 1399331"/>
              <a:gd name="connsiteX2037" fmla="*/ 1270011 w 1300869"/>
              <a:gd name="connsiteY2037" fmla="*/ 356352 h 1399331"/>
              <a:gd name="connsiteX2038" fmla="*/ 1270423 w 1300869"/>
              <a:gd name="connsiteY2038" fmla="*/ 358899 h 1399331"/>
              <a:gd name="connsiteX2039" fmla="*/ 1270836 w 1300869"/>
              <a:gd name="connsiteY2039" fmla="*/ 361455 h 1399331"/>
              <a:gd name="connsiteX2040" fmla="*/ 1271223 w 1300869"/>
              <a:gd name="connsiteY2040" fmla="*/ 363871 h 1399331"/>
              <a:gd name="connsiteX2041" fmla="*/ 1271629 w 1300869"/>
              <a:gd name="connsiteY2041" fmla="*/ 366434 h 1399331"/>
              <a:gd name="connsiteX2042" fmla="*/ 1272030 w 1300869"/>
              <a:gd name="connsiteY2042" fmla="*/ 368997 h 1399331"/>
              <a:gd name="connsiteX2043" fmla="*/ 1272411 w 1300869"/>
              <a:gd name="connsiteY2043" fmla="*/ 371435 h 1399331"/>
              <a:gd name="connsiteX2044" fmla="*/ 1272808 w 1300869"/>
              <a:gd name="connsiteY2044" fmla="*/ 374001 h 1399331"/>
              <a:gd name="connsiteX2045" fmla="*/ 1273193 w 1300869"/>
              <a:gd name="connsiteY2045" fmla="*/ 376514 h 1399331"/>
              <a:gd name="connsiteX2046" fmla="*/ 1273584 w 1300869"/>
              <a:gd name="connsiteY2046" fmla="*/ 379096 h 1399331"/>
              <a:gd name="connsiteX2047" fmla="*/ 1273762 w 1300869"/>
              <a:gd name="connsiteY2047" fmla="*/ 380285 h 1399331"/>
              <a:gd name="connsiteX2048" fmla="*/ 1273971 w 1300869"/>
              <a:gd name="connsiteY2048" fmla="*/ 381686 h 1399331"/>
              <a:gd name="connsiteX2049" fmla="*/ 1274343 w 1300869"/>
              <a:gd name="connsiteY2049" fmla="*/ 384208 h 1399331"/>
              <a:gd name="connsiteX2050" fmla="*/ 1274720 w 1300869"/>
              <a:gd name="connsiteY2050" fmla="*/ 386804 h 1399331"/>
              <a:gd name="connsiteX2051" fmla="*/ 1275088 w 1300869"/>
              <a:gd name="connsiteY2051" fmla="*/ 389332 h 1399331"/>
              <a:gd name="connsiteX2052" fmla="*/ 1275449 w 1300869"/>
              <a:gd name="connsiteY2052" fmla="*/ 391864 h 1399331"/>
              <a:gd name="connsiteX2053" fmla="*/ 1275811 w 1300869"/>
              <a:gd name="connsiteY2053" fmla="*/ 394403 h 1399331"/>
              <a:gd name="connsiteX2054" fmla="*/ 1276178 w 1300869"/>
              <a:gd name="connsiteY2054" fmla="*/ 397013 h 1399331"/>
              <a:gd name="connsiteX2055" fmla="*/ 1276544 w 1300869"/>
              <a:gd name="connsiteY2055" fmla="*/ 399637 h 1399331"/>
              <a:gd name="connsiteX2056" fmla="*/ 1276896 w 1300869"/>
              <a:gd name="connsiteY2056" fmla="*/ 402178 h 1399331"/>
              <a:gd name="connsiteX2057" fmla="*/ 1277256 w 1300869"/>
              <a:gd name="connsiteY2057" fmla="*/ 404804 h 1399331"/>
              <a:gd name="connsiteX2058" fmla="*/ 1277613 w 1300869"/>
              <a:gd name="connsiteY2058" fmla="*/ 407435 h 1399331"/>
              <a:gd name="connsiteX2059" fmla="*/ 1277958 w 1300869"/>
              <a:gd name="connsiteY2059" fmla="*/ 409992 h 1399331"/>
              <a:gd name="connsiteX2060" fmla="*/ 1278300 w 1300869"/>
              <a:gd name="connsiteY2060" fmla="*/ 412553 h 1399331"/>
              <a:gd name="connsiteX2061" fmla="*/ 1278648 w 1300869"/>
              <a:gd name="connsiteY2061" fmla="*/ 415191 h 1399331"/>
              <a:gd name="connsiteX2062" fmla="*/ 1278996 w 1300869"/>
              <a:gd name="connsiteY2062" fmla="*/ 417843 h 1399331"/>
              <a:gd name="connsiteX2063" fmla="*/ 1279328 w 1300869"/>
              <a:gd name="connsiteY2063" fmla="*/ 420408 h 1399331"/>
              <a:gd name="connsiteX2064" fmla="*/ 1279658 w 1300869"/>
              <a:gd name="connsiteY2064" fmla="*/ 422977 h 1399331"/>
              <a:gd name="connsiteX2065" fmla="*/ 1279996 w 1300869"/>
              <a:gd name="connsiteY2065" fmla="*/ 425634 h 1399331"/>
              <a:gd name="connsiteX2066" fmla="*/ 1280333 w 1300869"/>
              <a:gd name="connsiteY2066" fmla="*/ 428291 h 1399331"/>
              <a:gd name="connsiteX2067" fmla="*/ 1280655 w 1300869"/>
              <a:gd name="connsiteY2067" fmla="*/ 430873 h 1399331"/>
              <a:gd name="connsiteX2068" fmla="*/ 1280976 w 1300869"/>
              <a:gd name="connsiteY2068" fmla="*/ 433454 h 1399331"/>
              <a:gd name="connsiteX2069" fmla="*/ 1281302 w 1300869"/>
              <a:gd name="connsiteY2069" fmla="*/ 436120 h 1399331"/>
              <a:gd name="connsiteX2070" fmla="*/ 1281629 w 1300869"/>
              <a:gd name="connsiteY2070" fmla="*/ 438795 h 1399331"/>
              <a:gd name="connsiteX2071" fmla="*/ 1281940 w 1300869"/>
              <a:gd name="connsiteY2071" fmla="*/ 441385 h 1399331"/>
              <a:gd name="connsiteX2072" fmla="*/ 1282258 w 1300869"/>
              <a:gd name="connsiteY2072" fmla="*/ 444061 h 1399331"/>
              <a:gd name="connsiteX2073" fmla="*/ 1282567 w 1300869"/>
              <a:gd name="connsiteY2073" fmla="*/ 446660 h 1399331"/>
              <a:gd name="connsiteX2074" fmla="*/ 1282880 w 1300869"/>
              <a:gd name="connsiteY2074" fmla="*/ 449344 h 1399331"/>
              <a:gd name="connsiteX2075" fmla="*/ 1283191 w 1300869"/>
              <a:gd name="connsiteY2075" fmla="*/ 452030 h 1399331"/>
              <a:gd name="connsiteX2076" fmla="*/ 1283500 w 1300869"/>
              <a:gd name="connsiteY2076" fmla="*/ 454722 h 1399331"/>
              <a:gd name="connsiteX2077" fmla="*/ 1283797 w 1300869"/>
              <a:gd name="connsiteY2077" fmla="*/ 457322 h 1399331"/>
              <a:gd name="connsiteX2078" fmla="*/ 1284090 w 1300869"/>
              <a:gd name="connsiteY2078" fmla="*/ 459930 h 1399331"/>
              <a:gd name="connsiteX2079" fmla="*/ 1284401 w 1300869"/>
              <a:gd name="connsiteY2079" fmla="*/ 462719 h 1399331"/>
              <a:gd name="connsiteX2080" fmla="*/ 1284690 w 1300869"/>
              <a:gd name="connsiteY2080" fmla="*/ 465333 h 1399331"/>
              <a:gd name="connsiteX2081" fmla="*/ 1284984 w 1300869"/>
              <a:gd name="connsiteY2081" fmla="*/ 468033 h 1399331"/>
              <a:gd name="connsiteX2082" fmla="*/ 1285269 w 1300869"/>
              <a:gd name="connsiteY2082" fmla="*/ 470649 h 1399331"/>
              <a:gd name="connsiteX2083" fmla="*/ 1285566 w 1300869"/>
              <a:gd name="connsiteY2083" fmla="*/ 473446 h 1399331"/>
              <a:gd name="connsiteX2084" fmla="*/ 1285846 w 1300869"/>
              <a:gd name="connsiteY2084" fmla="*/ 476068 h 1399331"/>
              <a:gd name="connsiteX2085" fmla="*/ 1286129 w 1300869"/>
              <a:gd name="connsiteY2085" fmla="*/ 478781 h 1399331"/>
              <a:gd name="connsiteX2086" fmla="*/ 1286403 w 1300869"/>
              <a:gd name="connsiteY2086" fmla="*/ 481403 h 1399331"/>
              <a:gd name="connsiteX2087" fmla="*/ 1286682 w 1300869"/>
              <a:gd name="connsiteY2087" fmla="*/ 484124 h 1399331"/>
              <a:gd name="connsiteX2088" fmla="*/ 1286958 w 1300869"/>
              <a:gd name="connsiteY2088" fmla="*/ 486840 h 1399331"/>
              <a:gd name="connsiteX2089" fmla="*/ 1287234 w 1300869"/>
              <a:gd name="connsiteY2089" fmla="*/ 489567 h 1399331"/>
              <a:gd name="connsiteX2090" fmla="*/ 1287496 w 1300869"/>
              <a:gd name="connsiteY2090" fmla="*/ 492194 h 1399331"/>
              <a:gd name="connsiteX2091" fmla="*/ 1287766 w 1300869"/>
              <a:gd name="connsiteY2091" fmla="*/ 494918 h 1399331"/>
              <a:gd name="connsiteX2092" fmla="*/ 1288031 w 1300869"/>
              <a:gd name="connsiteY2092" fmla="*/ 497645 h 1399331"/>
              <a:gd name="connsiteX2093" fmla="*/ 1288286 w 1300869"/>
              <a:gd name="connsiteY2093" fmla="*/ 500280 h 1399331"/>
              <a:gd name="connsiteX2094" fmla="*/ 1288548 w 1300869"/>
              <a:gd name="connsiteY2094" fmla="*/ 503013 h 1399331"/>
              <a:gd name="connsiteX2095" fmla="*/ 1288796 w 1300869"/>
              <a:gd name="connsiteY2095" fmla="*/ 505648 h 1399331"/>
              <a:gd name="connsiteX2096" fmla="*/ 1289060 w 1300869"/>
              <a:gd name="connsiteY2096" fmla="*/ 508477 h 1399331"/>
              <a:gd name="connsiteX2097" fmla="*/ 1289306 w 1300869"/>
              <a:gd name="connsiteY2097" fmla="*/ 511118 h 1399331"/>
              <a:gd name="connsiteX2098" fmla="*/ 1289556 w 1300869"/>
              <a:gd name="connsiteY2098" fmla="*/ 513855 h 1399331"/>
              <a:gd name="connsiteX2099" fmla="*/ 1289803 w 1300869"/>
              <a:gd name="connsiteY2099" fmla="*/ 516600 h 1399331"/>
              <a:gd name="connsiteX2100" fmla="*/ 1290041 w 1300869"/>
              <a:gd name="connsiteY2100" fmla="*/ 519241 h 1399331"/>
              <a:gd name="connsiteX2101" fmla="*/ 1290284 w 1300869"/>
              <a:gd name="connsiteY2101" fmla="*/ 521984 h 1399331"/>
              <a:gd name="connsiteX2102" fmla="*/ 1290522 w 1300869"/>
              <a:gd name="connsiteY2102" fmla="*/ 524723 h 1399331"/>
              <a:gd name="connsiteX2103" fmla="*/ 1290760 w 1300869"/>
              <a:gd name="connsiteY2103" fmla="*/ 527474 h 1399331"/>
              <a:gd name="connsiteX2104" fmla="*/ 1290987 w 1300869"/>
              <a:gd name="connsiteY2104" fmla="*/ 530119 h 1399331"/>
              <a:gd name="connsiteX2105" fmla="*/ 1291218 w 1300869"/>
              <a:gd name="connsiteY2105" fmla="*/ 532863 h 1399331"/>
              <a:gd name="connsiteX2106" fmla="*/ 1291449 w 1300869"/>
              <a:gd name="connsiteY2106" fmla="*/ 535616 h 1399331"/>
              <a:gd name="connsiteX2107" fmla="*/ 1291675 w 1300869"/>
              <a:gd name="connsiteY2107" fmla="*/ 538363 h 1399331"/>
              <a:gd name="connsiteX2108" fmla="*/ 1291892 w 1300869"/>
              <a:gd name="connsiteY2108" fmla="*/ 541012 h 1399331"/>
              <a:gd name="connsiteX2109" fmla="*/ 1292113 w 1300869"/>
              <a:gd name="connsiteY2109" fmla="*/ 543760 h 1399331"/>
              <a:gd name="connsiteX2110" fmla="*/ 1292332 w 1300869"/>
              <a:gd name="connsiteY2110" fmla="*/ 546517 h 1399331"/>
              <a:gd name="connsiteX2111" fmla="*/ 1292541 w 1300869"/>
              <a:gd name="connsiteY2111" fmla="*/ 549168 h 1399331"/>
              <a:gd name="connsiteX2112" fmla="*/ 1292755 w 1300869"/>
              <a:gd name="connsiteY2112" fmla="*/ 551920 h 1399331"/>
              <a:gd name="connsiteX2113" fmla="*/ 1292966 w 1300869"/>
              <a:gd name="connsiteY2113" fmla="*/ 554673 h 1399331"/>
              <a:gd name="connsiteX2114" fmla="*/ 1293177 w 1300869"/>
              <a:gd name="connsiteY2114" fmla="*/ 557441 h 1399331"/>
              <a:gd name="connsiteX2115" fmla="*/ 1293382 w 1300869"/>
              <a:gd name="connsiteY2115" fmla="*/ 560196 h 1399331"/>
              <a:gd name="connsiteX2116" fmla="*/ 1293585 w 1300869"/>
              <a:gd name="connsiteY2116" fmla="*/ 562948 h 1399331"/>
              <a:gd name="connsiteX2117" fmla="*/ 1293779 w 1300869"/>
              <a:gd name="connsiteY2117" fmla="*/ 565603 h 1399331"/>
              <a:gd name="connsiteX2118" fmla="*/ 1293976 w 1300869"/>
              <a:gd name="connsiteY2118" fmla="*/ 568360 h 1399331"/>
              <a:gd name="connsiteX2119" fmla="*/ 1294174 w 1300869"/>
              <a:gd name="connsiteY2119" fmla="*/ 571120 h 1399331"/>
              <a:gd name="connsiteX2120" fmla="*/ 1294219 w 1300869"/>
              <a:gd name="connsiteY2120" fmla="*/ 571767 h 1399331"/>
              <a:gd name="connsiteX2121" fmla="*/ 1294360 w 1300869"/>
              <a:gd name="connsiteY2121" fmla="*/ 573877 h 1399331"/>
              <a:gd name="connsiteX2122" fmla="*/ 1294541 w 1300869"/>
              <a:gd name="connsiteY2122" fmla="*/ 576641 h 1399331"/>
              <a:gd name="connsiteX2123" fmla="*/ 1294721 w 1300869"/>
              <a:gd name="connsiteY2123" fmla="*/ 579394 h 1399331"/>
              <a:gd name="connsiteX2124" fmla="*/ 1294891 w 1300869"/>
              <a:gd name="connsiteY2124" fmla="*/ 582048 h 1399331"/>
              <a:gd name="connsiteX2125" fmla="*/ 1295065 w 1300869"/>
              <a:gd name="connsiteY2125" fmla="*/ 584807 h 1399331"/>
              <a:gd name="connsiteX2126" fmla="*/ 1295232 w 1300869"/>
              <a:gd name="connsiteY2126" fmla="*/ 587460 h 1399331"/>
              <a:gd name="connsiteX2127" fmla="*/ 1295400 w 1300869"/>
              <a:gd name="connsiteY2127" fmla="*/ 590218 h 1399331"/>
              <a:gd name="connsiteX2128" fmla="*/ 1295566 w 1300869"/>
              <a:gd name="connsiteY2128" fmla="*/ 592979 h 1399331"/>
              <a:gd name="connsiteX2129" fmla="*/ 1295730 w 1300869"/>
              <a:gd name="connsiteY2129" fmla="*/ 595741 h 1399331"/>
              <a:gd name="connsiteX2130" fmla="*/ 1295892 w 1300869"/>
              <a:gd name="connsiteY2130" fmla="*/ 598505 h 1399331"/>
              <a:gd name="connsiteX2131" fmla="*/ 1296045 w 1300869"/>
              <a:gd name="connsiteY2131" fmla="*/ 601152 h 1399331"/>
              <a:gd name="connsiteX2132" fmla="*/ 1296201 w 1300869"/>
              <a:gd name="connsiteY2132" fmla="*/ 603903 h 1399331"/>
              <a:gd name="connsiteX2133" fmla="*/ 1296356 w 1300869"/>
              <a:gd name="connsiteY2133" fmla="*/ 606669 h 1399331"/>
              <a:gd name="connsiteX2134" fmla="*/ 1296512 w 1300869"/>
              <a:gd name="connsiteY2134" fmla="*/ 609535 h 1399331"/>
              <a:gd name="connsiteX2135" fmla="*/ 1296655 w 1300869"/>
              <a:gd name="connsiteY2135" fmla="*/ 612182 h 1399331"/>
              <a:gd name="connsiteX2136" fmla="*/ 1296796 w 1300869"/>
              <a:gd name="connsiteY2136" fmla="*/ 614831 h 1399331"/>
              <a:gd name="connsiteX2137" fmla="*/ 1296944 w 1300869"/>
              <a:gd name="connsiteY2137" fmla="*/ 617693 h 1399331"/>
              <a:gd name="connsiteX2138" fmla="*/ 1297079 w 1300869"/>
              <a:gd name="connsiteY2138" fmla="*/ 620342 h 1399331"/>
              <a:gd name="connsiteX2139" fmla="*/ 1297218 w 1300869"/>
              <a:gd name="connsiteY2139" fmla="*/ 623101 h 1399331"/>
              <a:gd name="connsiteX2140" fmla="*/ 1297353 w 1300869"/>
              <a:gd name="connsiteY2140" fmla="*/ 625851 h 1399331"/>
              <a:gd name="connsiteX2141" fmla="*/ 1297488 w 1300869"/>
              <a:gd name="connsiteY2141" fmla="*/ 628608 h 1399331"/>
              <a:gd name="connsiteX2142" fmla="*/ 1297617 w 1300869"/>
              <a:gd name="connsiteY2142" fmla="*/ 631356 h 1399331"/>
              <a:gd name="connsiteX2143" fmla="*/ 1297740 w 1300869"/>
              <a:gd name="connsiteY2143" fmla="*/ 633997 h 1399331"/>
              <a:gd name="connsiteX2144" fmla="*/ 1297867 w 1300869"/>
              <a:gd name="connsiteY2144" fmla="*/ 636752 h 1399331"/>
              <a:gd name="connsiteX2145" fmla="*/ 1297988 w 1300869"/>
              <a:gd name="connsiteY2145" fmla="*/ 639495 h 1399331"/>
              <a:gd name="connsiteX2146" fmla="*/ 1298109 w 1300869"/>
              <a:gd name="connsiteY2146" fmla="*/ 642247 h 1399331"/>
              <a:gd name="connsiteX2147" fmla="*/ 1298227 w 1300869"/>
              <a:gd name="connsiteY2147" fmla="*/ 644998 h 1399331"/>
              <a:gd name="connsiteX2148" fmla="*/ 1298342 w 1300869"/>
              <a:gd name="connsiteY2148" fmla="*/ 647743 h 1399331"/>
              <a:gd name="connsiteX2149" fmla="*/ 1298455 w 1300869"/>
              <a:gd name="connsiteY2149" fmla="*/ 650490 h 1399331"/>
              <a:gd name="connsiteX2150" fmla="*/ 1298561 w 1300869"/>
              <a:gd name="connsiteY2150" fmla="*/ 653115 h 1399331"/>
              <a:gd name="connsiteX2151" fmla="*/ 1298668 w 1300869"/>
              <a:gd name="connsiteY2151" fmla="*/ 655862 h 1399331"/>
              <a:gd name="connsiteX2152" fmla="*/ 1298774 w 1300869"/>
              <a:gd name="connsiteY2152" fmla="*/ 658601 h 1399331"/>
              <a:gd name="connsiteX2153" fmla="*/ 1298876 w 1300869"/>
              <a:gd name="connsiteY2153" fmla="*/ 661340 h 1399331"/>
              <a:gd name="connsiteX2154" fmla="*/ 1298977 w 1300869"/>
              <a:gd name="connsiteY2154" fmla="*/ 664078 h 1399331"/>
              <a:gd name="connsiteX2155" fmla="*/ 1299073 w 1300869"/>
              <a:gd name="connsiteY2155" fmla="*/ 666815 h 1399331"/>
              <a:gd name="connsiteX2156" fmla="*/ 1299165 w 1300869"/>
              <a:gd name="connsiteY2156" fmla="*/ 669435 h 1399331"/>
              <a:gd name="connsiteX2157" fmla="*/ 1299259 w 1300869"/>
              <a:gd name="connsiteY2157" fmla="*/ 672166 h 1399331"/>
              <a:gd name="connsiteX2158" fmla="*/ 1299347 w 1300869"/>
              <a:gd name="connsiteY2158" fmla="*/ 674895 h 1399331"/>
              <a:gd name="connsiteX2159" fmla="*/ 1299435 w 1300869"/>
              <a:gd name="connsiteY2159" fmla="*/ 677626 h 1399331"/>
              <a:gd name="connsiteX2160" fmla="*/ 1299519 w 1300869"/>
              <a:gd name="connsiteY2160" fmla="*/ 680352 h 1399331"/>
              <a:gd name="connsiteX2161" fmla="*/ 1299603 w 1300869"/>
              <a:gd name="connsiteY2161" fmla="*/ 683079 h 1399331"/>
              <a:gd name="connsiteX2162" fmla="*/ 1299679 w 1300869"/>
              <a:gd name="connsiteY2162" fmla="*/ 685687 h 1399331"/>
              <a:gd name="connsiteX2163" fmla="*/ 1299755 w 1300869"/>
              <a:gd name="connsiteY2163" fmla="*/ 688408 h 1399331"/>
              <a:gd name="connsiteX2164" fmla="*/ 1299832 w 1300869"/>
              <a:gd name="connsiteY2164" fmla="*/ 691125 h 1399331"/>
              <a:gd name="connsiteX2165" fmla="*/ 1299902 w 1300869"/>
              <a:gd name="connsiteY2165" fmla="*/ 693843 h 1399331"/>
              <a:gd name="connsiteX2166" fmla="*/ 1299972 w 1300869"/>
              <a:gd name="connsiteY2166" fmla="*/ 696558 h 1399331"/>
              <a:gd name="connsiteX2167" fmla="*/ 1300039 w 1300869"/>
              <a:gd name="connsiteY2167" fmla="*/ 699270 h 1399331"/>
              <a:gd name="connsiteX2168" fmla="*/ 1300103 w 1300869"/>
              <a:gd name="connsiteY2168" fmla="*/ 701979 h 1399331"/>
              <a:gd name="connsiteX2169" fmla="*/ 1300166 w 1300869"/>
              <a:gd name="connsiteY2169" fmla="*/ 704691 h 1399331"/>
              <a:gd name="connsiteX2170" fmla="*/ 1300223 w 1300869"/>
              <a:gd name="connsiteY2170" fmla="*/ 707277 h 1399331"/>
              <a:gd name="connsiteX2171" fmla="*/ 1300281 w 1300869"/>
              <a:gd name="connsiteY2171" fmla="*/ 709979 h 1399331"/>
              <a:gd name="connsiteX2172" fmla="*/ 1300334 w 1300869"/>
              <a:gd name="connsiteY2172" fmla="*/ 712565 h 1399331"/>
              <a:gd name="connsiteX2173" fmla="*/ 1300387 w 1300869"/>
              <a:gd name="connsiteY2173" fmla="*/ 715373 h 1399331"/>
              <a:gd name="connsiteX2174" fmla="*/ 1300434 w 1300869"/>
              <a:gd name="connsiteY2174" fmla="*/ 717953 h 1399331"/>
              <a:gd name="connsiteX2175" fmla="*/ 1300481 w 1300869"/>
              <a:gd name="connsiteY2175" fmla="*/ 720647 h 1399331"/>
              <a:gd name="connsiteX2176" fmla="*/ 1300526 w 1300869"/>
              <a:gd name="connsiteY2176" fmla="*/ 723337 h 1399331"/>
              <a:gd name="connsiteX2177" fmla="*/ 1300569 w 1300869"/>
              <a:gd name="connsiteY2177" fmla="*/ 726021 h 1399331"/>
              <a:gd name="connsiteX2178" fmla="*/ 1300608 w 1300869"/>
              <a:gd name="connsiteY2178" fmla="*/ 728706 h 1399331"/>
              <a:gd name="connsiteX2179" fmla="*/ 1300643 w 1300869"/>
              <a:gd name="connsiteY2179" fmla="*/ 731388 h 1399331"/>
              <a:gd name="connsiteX2180" fmla="*/ 1300676 w 1300869"/>
              <a:gd name="connsiteY2180" fmla="*/ 733947 h 1399331"/>
              <a:gd name="connsiteX2181" fmla="*/ 1300709 w 1300869"/>
              <a:gd name="connsiteY2181" fmla="*/ 736623 h 1399331"/>
              <a:gd name="connsiteX2182" fmla="*/ 1300739 w 1300869"/>
              <a:gd name="connsiteY2182" fmla="*/ 739294 h 1399331"/>
              <a:gd name="connsiteX2183" fmla="*/ 1300764 w 1300869"/>
              <a:gd name="connsiteY2183" fmla="*/ 741960 h 1399331"/>
              <a:gd name="connsiteX2184" fmla="*/ 1300789 w 1300869"/>
              <a:gd name="connsiteY2184" fmla="*/ 744625 h 1399331"/>
              <a:gd name="connsiteX2185" fmla="*/ 1300811 w 1300869"/>
              <a:gd name="connsiteY2185" fmla="*/ 747286 h 1399331"/>
              <a:gd name="connsiteX2186" fmla="*/ 1300830 w 1300869"/>
              <a:gd name="connsiteY2186" fmla="*/ 749829 h 1399331"/>
              <a:gd name="connsiteX2187" fmla="*/ 1300846 w 1300869"/>
              <a:gd name="connsiteY2187" fmla="*/ 752484 h 1399331"/>
              <a:gd name="connsiteX2188" fmla="*/ 1300860 w 1300869"/>
              <a:gd name="connsiteY2188" fmla="*/ 755135 h 1399331"/>
              <a:gd name="connsiteX2189" fmla="*/ 1300868 w 1300869"/>
              <a:gd name="connsiteY2189" fmla="*/ 756550 h 1399331"/>
              <a:gd name="connsiteX2190" fmla="*/ 1300868 w 1300869"/>
              <a:gd name="connsiteY2190" fmla="*/ 757782 h 1399331"/>
              <a:gd name="connsiteX2191" fmla="*/ 1300870 w 1300869"/>
              <a:gd name="connsiteY2191" fmla="*/ 760425 h 1399331"/>
              <a:gd name="connsiteX2192" fmla="*/ 1300868 w 1300869"/>
              <a:gd name="connsiteY2192" fmla="*/ 763066 h 1399331"/>
              <a:gd name="connsiteX2193" fmla="*/ 1300864 w 1300869"/>
              <a:gd name="connsiteY2193" fmla="*/ 765588 h 1399331"/>
              <a:gd name="connsiteX2194" fmla="*/ 1300856 w 1300869"/>
              <a:gd name="connsiteY2194" fmla="*/ 768221 h 1399331"/>
              <a:gd name="connsiteX2195" fmla="*/ 1300846 w 1300869"/>
              <a:gd name="connsiteY2195" fmla="*/ 770851 h 1399331"/>
              <a:gd name="connsiteX2196" fmla="*/ 1300834 w 1300869"/>
              <a:gd name="connsiteY2196" fmla="*/ 773476 h 1399331"/>
              <a:gd name="connsiteX2197" fmla="*/ 1300821 w 1300869"/>
              <a:gd name="connsiteY2197" fmla="*/ 775982 h 1399331"/>
              <a:gd name="connsiteX2198" fmla="*/ 1300805 w 1300869"/>
              <a:gd name="connsiteY2198" fmla="*/ 778598 h 1399331"/>
              <a:gd name="connsiteX2199" fmla="*/ 1300786 w 1300869"/>
              <a:gd name="connsiteY2199" fmla="*/ 781214 h 1399331"/>
              <a:gd name="connsiteX2200" fmla="*/ 1300762 w 1300869"/>
              <a:gd name="connsiteY2200" fmla="*/ 783822 h 1399331"/>
              <a:gd name="connsiteX2201" fmla="*/ 1300741 w 1300869"/>
              <a:gd name="connsiteY2201" fmla="*/ 786316 h 1399331"/>
              <a:gd name="connsiteX2202" fmla="*/ 1300711 w 1300869"/>
              <a:gd name="connsiteY2202" fmla="*/ 789024 h 1399331"/>
              <a:gd name="connsiteX2203" fmla="*/ 1300682 w 1300869"/>
              <a:gd name="connsiteY2203" fmla="*/ 791622 h 1399331"/>
              <a:gd name="connsiteX2204" fmla="*/ 1300653 w 1300869"/>
              <a:gd name="connsiteY2204" fmla="*/ 794103 h 1399331"/>
              <a:gd name="connsiteX2205" fmla="*/ 1300617 w 1300869"/>
              <a:gd name="connsiteY2205" fmla="*/ 796691 h 1399331"/>
              <a:gd name="connsiteX2206" fmla="*/ 1300582 w 1300869"/>
              <a:gd name="connsiteY2206" fmla="*/ 799168 h 1399331"/>
              <a:gd name="connsiteX2207" fmla="*/ 1300541 w 1300869"/>
              <a:gd name="connsiteY2207" fmla="*/ 801846 h 1399331"/>
              <a:gd name="connsiteX2208" fmla="*/ 1300502 w 1300869"/>
              <a:gd name="connsiteY2208" fmla="*/ 804314 h 1399331"/>
              <a:gd name="connsiteX2209" fmla="*/ 1300457 w 1300869"/>
              <a:gd name="connsiteY2209" fmla="*/ 806884 h 1399331"/>
              <a:gd name="connsiteX2210" fmla="*/ 1300412 w 1300869"/>
              <a:gd name="connsiteY2210" fmla="*/ 809340 h 1399331"/>
              <a:gd name="connsiteX2211" fmla="*/ 1300361 w 1300869"/>
              <a:gd name="connsiteY2211" fmla="*/ 812008 h 1399331"/>
              <a:gd name="connsiteX2212" fmla="*/ 1300312 w 1300869"/>
              <a:gd name="connsiteY2212" fmla="*/ 814458 h 1399331"/>
              <a:gd name="connsiteX2213" fmla="*/ 1300258 w 1300869"/>
              <a:gd name="connsiteY2213" fmla="*/ 817007 h 1399331"/>
              <a:gd name="connsiteX2214" fmla="*/ 1300201 w 1300869"/>
              <a:gd name="connsiteY2214" fmla="*/ 819552 h 1399331"/>
              <a:gd name="connsiteX2215" fmla="*/ 1300142 w 1300869"/>
              <a:gd name="connsiteY2215" fmla="*/ 822092 h 1399331"/>
              <a:gd name="connsiteX2216" fmla="*/ 1300084 w 1300869"/>
              <a:gd name="connsiteY2216" fmla="*/ 824524 h 1399331"/>
              <a:gd name="connsiteX2217" fmla="*/ 1300019 w 1300869"/>
              <a:gd name="connsiteY2217" fmla="*/ 827054 h 1399331"/>
              <a:gd name="connsiteX2218" fmla="*/ 1299953 w 1300869"/>
              <a:gd name="connsiteY2218" fmla="*/ 829580 h 1399331"/>
              <a:gd name="connsiteX2219" fmla="*/ 1299882 w 1300869"/>
              <a:gd name="connsiteY2219" fmla="*/ 832099 h 1399331"/>
              <a:gd name="connsiteX2220" fmla="*/ 1299812 w 1300869"/>
              <a:gd name="connsiteY2220" fmla="*/ 834614 h 1399331"/>
              <a:gd name="connsiteX2221" fmla="*/ 1299740 w 1300869"/>
              <a:gd name="connsiteY2221" fmla="*/ 837018 h 1399331"/>
              <a:gd name="connsiteX2222" fmla="*/ 1299663 w 1300869"/>
              <a:gd name="connsiteY2222" fmla="*/ 839526 h 1399331"/>
              <a:gd name="connsiteX2223" fmla="*/ 1299587 w 1300869"/>
              <a:gd name="connsiteY2223" fmla="*/ 841921 h 1399331"/>
              <a:gd name="connsiteX2224" fmla="*/ 1299507 w 1300869"/>
              <a:gd name="connsiteY2224" fmla="*/ 844418 h 1399331"/>
              <a:gd name="connsiteX2225" fmla="*/ 1299448 w 1300869"/>
              <a:gd name="connsiteY2225" fmla="*/ 846122 h 1399331"/>
              <a:gd name="connsiteX2226" fmla="*/ 1299421 w 1300869"/>
              <a:gd name="connsiteY2226" fmla="*/ 846902 h 1399331"/>
              <a:gd name="connsiteX2227" fmla="*/ 1299327 w 1300869"/>
              <a:gd name="connsiteY2227" fmla="*/ 849385 h 1399331"/>
              <a:gd name="connsiteX2228" fmla="*/ 1299231 w 1300869"/>
              <a:gd name="connsiteY2228" fmla="*/ 851858 h 1399331"/>
              <a:gd name="connsiteX2229" fmla="*/ 1299134 w 1300869"/>
              <a:gd name="connsiteY2229" fmla="*/ 854329 h 1399331"/>
              <a:gd name="connsiteX2230" fmla="*/ 1299036 w 1300869"/>
              <a:gd name="connsiteY2230" fmla="*/ 856701 h 1399331"/>
              <a:gd name="connsiteX2231" fmla="*/ 1298938 w 1300869"/>
              <a:gd name="connsiteY2231" fmla="*/ 859064 h 1399331"/>
              <a:gd name="connsiteX2232" fmla="*/ 1298833 w 1300869"/>
              <a:gd name="connsiteY2232" fmla="*/ 861516 h 1399331"/>
              <a:gd name="connsiteX2233" fmla="*/ 1298723 w 1300869"/>
              <a:gd name="connsiteY2233" fmla="*/ 863965 h 1399331"/>
              <a:gd name="connsiteX2234" fmla="*/ 1298614 w 1300869"/>
              <a:gd name="connsiteY2234" fmla="*/ 866405 h 1399331"/>
              <a:gd name="connsiteX2235" fmla="*/ 1298504 w 1300869"/>
              <a:gd name="connsiteY2235" fmla="*/ 868747 h 1399331"/>
              <a:gd name="connsiteX2236" fmla="*/ 1298389 w 1300869"/>
              <a:gd name="connsiteY2236" fmla="*/ 871173 h 1399331"/>
              <a:gd name="connsiteX2237" fmla="*/ 1298275 w 1300869"/>
              <a:gd name="connsiteY2237" fmla="*/ 873505 h 1399331"/>
              <a:gd name="connsiteX2238" fmla="*/ 1298150 w 1300869"/>
              <a:gd name="connsiteY2238" fmla="*/ 876014 h 1399331"/>
              <a:gd name="connsiteX2239" fmla="*/ 1298033 w 1300869"/>
              <a:gd name="connsiteY2239" fmla="*/ 878336 h 1399331"/>
              <a:gd name="connsiteX2240" fmla="*/ 1297906 w 1300869"/>
              <a:gd name="connsiteY2240" fmla="*/ 880747 h 1399331"/>
              <a:gd name="connsiteX2241" fmla="*/ 1297785 w 1300869"/>
              <a:gd name="connsiteY2241" fmla="*/ 883050 h 1399331"/>
              <a:gd name="connsiteX2242" fmla="*/ 1297654 w 1300869"/>
              <a:gd name="connsiteY2242" fmla="*/ 885439 h 1399331"/>
              <a:gd name="connsiteX2243" fmla="*/ 1297521 w 1300869"/>
              <a:gd name="connsiteY2243" fmla="*/ 887828 h 1399331"/>
              <a:gd name="connsiteX2244" fmla="*/ 1297390 w 1300869"/>
              <a:gd name="connsiteY2244" fmla="*/ 890121 h 1399331"/>
              <a:gd name="connsiteX2245" fmla="*/ 1297257 w 1300869"/>
              <a:gd name="connsiteY2245" fmla="*/ 892404 h 1399331"/>
              <a:gd name="connsiteX2246" fmla="*/ 1297118 w 1300869"/>
              <a:gd name="connsiteY2246" fmla="*/ 894772 h 1399331"/>
              <a:gd name="connsiteX2247" fmla="*/ 1296975 w 1300869"/>
              <a:gd name="connsiteY2247" fmla="*/ 897133 h 1399331"/>
              <a:gd name="connsiteX2248" fmla="*/ 1296831 w 1300869"/>
              <a:gd name="connsiteY2248" fmla="*/ 899483 h 1399331"/>
              <a:gd name="connsiteX2249" fmla="*/ 1296688 w 1300869"/>
              <a:gd name="connsiteY2249" fmla="*/ 901747 h 1399331"/>
              <a:gd name="connsiteX2250" fmla="*/ 1296537 w 1300869"/>
              <a:gd name="connsiteY2250" fmla="*/ 904087 h 1399331"/>
              <a:gd name="connsiteX2251" fmla="*/ 1296383 w 1300869"/>
              <a:gd name="connsiteY2251" fmla="*/ 906427 h 1399331"/>
              <a:gd name="connsiteX2252" fmla="*/ 1296234 w 1300869"/>
              <a:gd name="connsiteY2252" fmla="*/ 908665 h 1399331"/>
              <a:gd name="connsiteX2253" fmla="*/ 1296082 w 1300869"/>
              <a:gd name="connsiteY2253" fmla="*/ 910902 h 1399331"/>
              <a:gd name="connsiteX2254" fmla="*/ 1295922 w 1300869"/>
              <a:gd name="connsiteY2254" fmla="*/ 913215 h 1399331"/>
              <a:gd name="connsiteX2255" fmla="*/ 1295759 w 1300869"/>
              <a:gd name="connsiteY2255" fmla="*/ 915523 h 1399331"/>
              <a:gd name="connsiteX2256" fmla="*/ 1295599 w 1300869"/>
              <a:gd name="connsiteY2256" fmla="*/ 917740 h 1399331"/>
              <a:gd name="connsiteX2257" fmla="*/ 1295439 w 1300869"/>
              <a:gd name="connsiteY2257" fmla="*/ 919950 h 1399331"/>
              <a:gd name="connsiteX2258" fmla="*/ 1295267 w 1300869"/>
              <a:gd name="connsiteY2258" fmla="*/ 922241 h 1399331"/>
              <a:gd name="connsiteX2259" fmla="*/ 1295095 w 1300869"/>
              <a:gd name="connsiteY2259" fmla="*/ 924518 h 1399331"/>
              <a:gd name="connsiteX2260" fmla="*/ 1294927 w 1300869"/>
              <a:gd name="connsiteY2260" fmla="*/ 926704 h 1399331"/>
              <a:gd name="connsiteX2261" fmla="*/ 1294755 w 1300869"/>
              <a:gd name="connsiteY2261" fmla="*/ 928893 h 1399331"/>
              <a:gd name="connsiteX2262" fmla="*/ 1294581 w 1300869"/>
              <a:gd name="connsiteY2262" fmla="*/ 931071 h 1399331"/>
              <a:gd name="connsiteX2263" fmla="*/ 1294397 w 1300869"/>
              <a:gd name="connsiteY2263" fmla="*/ 933319 h 1399331"/>
              <a:gd name="connsiteX2264" fmla="*/ 1294358 w 1300869"/>
              <a:gd name="connsiteY2264" fmla="*/ 933787 h 1399331"/>
              <a:gd name="connsiteX2265" fmla="*/ 1294201 w 1300869"/>
              <a:gd name="connsiteY2265" fmla="*/ 935566 h 1399331"/>
              <a:gd name="connsiteX2266" fmla="*/ 1294008 w 1300869"/>
              <a:gd name="connsiteY2266" fmla="*/ 937724 h 1399331"/>
              <a:gd name="connsiteX2267" fmla="*/ 1293810 w 1300869"/>
              <a:gd name="connsiteY2267" fmla="*/ 939872 h 1399331"/>
              <a:gd name="connsiteX2268" fmla="*/ 1293611 w 1300869"/>
              <a:gd name="connsiteY2268" fmla="*/ 942021 h 1399331"/>
              <a:gd name="connsiteX2269" fmla="*/ 1293404 w 1300869"/>
              <a:gd name="connsiteY2269" fmla="*/ 944228 h 1399331"/>
              <a:gd name="connsiteX2270" fmla="*/ 1293198 w 1300869"/>
              <a:gd name="connsiteY2270" fmla="*/ 946361 h 1399331"/>
              <a:gd name="connsiteX2271" fmla="*/ 1292991 w 1300869"/>
              <a:gd name="connsiteY2271" fmla="*/ 948488 h 1399331"/>
              <a:gd name="connsiteX2272" fmla="*/ 1292776 w 1300869"/>
              <a:gd name="connsiteY2272" fmla="*/ 950672 h 1399331"/>
              <a:gd name="connsiteX2273" fmla="*/ 1292565 w 1300869"/>
              <a:gd name="connsiteY2273" fmla="*/ 952791 h 1399331"/>
              <a:gd name="connsiteX2274" fmla="*/ 1292344 w 1300869"/>
              <a:gd name="connsiteY2274" fmla="*/ 954957 h 1399331"/>
              <a:gd name="connsiteX2275" fmla="*/ 1292127 w 1300869"/>
              <a:gd name="connsiteY2275" fmla="*/ 957055 h 1399331"/>
              <a:gd name="connsiteX2276" fmla="*/ 1291908 w 1300869"/>
              <a:gd name="connsiteY2276" fmla="*/ 959148 h 1399331"/>
              <a:gd name="connsiteX2277" fmla="*/ 1291687 w 1300869"/>
              <a:gd name="connsiteY2277" fmla="*/ 961223 h 1399331"/>
              <a:gd name="connsiteX2278" fmla="*/ 1291462 w 1300869"/>
              <a:gd name="connsiteY2278" fmla="*/ 963303 h 1399331"/>
              <a:gd name="connsiteX2279" fmla="*/ 1291236 w 1300869"/>
              <a:gd name="connsiteY2279" fmla="*/ 965371 h 1399331"/>
              <a:gd name="connsiteX2280" fmla="*/ 1291001 w 1300869"/>
              <a:gd name="connsiteY2280" fmla="*/ 967496 h 1399331"/>
              <a:gd name="connsiteX2281" fmla="*/ 1290768 w 1300869"/>
              <a:gd name="connsiteY2281" fmla="*/ 969551 h 1399331"/>
              <a:gd name="connsiteX2282" fmla="*/ 1290534 w 1300869"/>
              <a:gd name="connsiteY2282" fmla="*/ 971594 h 1399331"/>
              <a:gd name="connsiteX2283" fmla="*/ 1290297 w 1300869"/>
              <a:gd name="connsiteY2283" fmla="*/ 973629 h 1399331"/>
              <a:gd name="connsiteX2284" fmla="*/ 1290065 w 1300869"/>
              <a:gd name="connsiteY2284" fmla="*/ 975601 h 1399331"/>
              <a:gd name="connsiteX2285" fmla="*/ 1289818 w 1300869"/>
              <a:gd name="connsiteY2285" fmla="*/ 977681 h 1399331"/>
              <a:gd name="connsiteX2286" fmla="*/ 1289572 w 1300869"/>
              <a:gd name="connsiteY2286" fmla="*/ 979707 h 1399331"/>
              <a:gd name="connsiteX2287" fmla="*/ 1289326 w 1300869"/>
              <a:gd name="connsiteY2287" fmla="*/ 981711 h 1399331"/>
              <a:gd name="connsiteX2288" fmla="*/ 1289075 w 1300869"/>
              <a:gd name="connsiteY2288" fmla="*/ 983711 h 1399331"/>
              <a:gd name="connsiteX2289" fmla="*/ 1288831 w 1300869"/>
              <a:gd name="connsiteY2289" fmla="*/ 985646 h 1399331"/>
              <a:gd name="connsiteX2290" fmla="*/ 1288569 w 1300869"/>
              <a:gd name="connsiteY2290" fmla="*/ 987687 h 1399331"/>
              <a:gd name="connsiteX2291" fmla="*/ 1288319 w 1300869"/>
              <a:gd name="connsiteY2291" fmla="*/ 989615 h 1399331"/>
              <a:gd name="connsiteX2292" fmla="*/ 1288059 w 1300869"/>
              <a:gd name="connsiteY2292" fmla="*/ 991585 h 1399331"/>
              <a:gd name="connsiteX2293" fmla="*/ 1287797 w 1300869"/>
              <a:gd name="connsiteY2293" fmla="*/ 993546 h 1399331"/>
              <a:gd name="connsiteX2294" fmla="*/ 1287531 w 1300869"/>
              <a:gd name="connsiteY2294" fmla="*/ 995497 h 1399331"/>
              <a:gd name="connsiteX2295" fmla="*/ 1287271 w 1300869"/>
              <a:gd name="connsiteY2295" fmla="*/ 997393 h 1399331"/>
              <a:gd name="connsiteX2296" fmla="*/ 1286999 w 1300869"/>
              <a:gd name="connsiteY2296" fmla="*/ 999335 h 1399331"/>
              <a:gd name="connsiteX2297" fmla="*/ 1286733 w 1300869"/>
              <a:gd name="connsiteY2297" fmla="*/ 1001207 h 1399331"/>
              <a:gd name="connsiteX2298" fmla="*/ 1286465 w 1300869"/>
              <a:gd name="connsiteY2298" fmla="*/ 1003080 h 1399331"/>
              <a:gd name="connsiteX2299" fmla="*/ 1286186 w 1300869"/>
              <a:gd name="connsiteY2299" fmla="*/ 1005006 h 1399331"/>
              <a:gd name="connsiteX2300" fmla="*/ 1285910 w 1300869"/>
              <a:gd name="connsiteY2300" fmla="*/ 1006863 h 1399331"/>
              <a:gd name="connsiteX2301" fmla="*/ 1285627 w 1300869"/>
              <a:gd name="connsiteY2301" fmla="*/ 1008761 h 1399331"/>
              <a:gd name="connsiteX2302" fmla="*/ 1285339 w 1300869"/>
              <a:gd name="connsiteY2302" fmla="*/ 1010654 h 1399331"/>
              <a:gd name="connsiteX2303" fmla="*/ 1285056 w 1300869"/>
              <a:gd name="connsiteY2303" fmla="*/ 1012493 h 1399331"/>
              <a:gd name="connsiteX2304" fmla="*/ 1284780 w 1300869"/>
              <a:gd name="connsiteY2304" fmla="*/ 1014261 h 1399331"/>
              <a:gd name="connsiteX2305" fmla="*/ 1284483 w 1300869"/>
              <a:gd name="connsiteY2305" fmla="*/ 1016139 h 1399331"/>
              <a:gd name="connsiteX2306" fmla="*/ 1284194 w 1300869"/>
              <a:gd name="connsiteY2306" fmla="*/ 1017948 h 1399331"/>
              <a:gd name="connsiteX2307" fmla="*/ 1283893 w 1300869"/>
              <a:gd name="connsiteY2307" fmla="*/ 1019801 h 1399331"/>
              <a:gd name="connsiteX2308" fmla="*/ 1283603 w 1300869"/>
              <a:gd name="connsiteY2308" fmla="*/ 1021555 h 1399331"/>
              <a:gd name="connsiteX2309" fmla="*/ 1283302 w 1300869"/>
              <a:gd name="connsiteY2309" fmla="*/ 1023351 h 1399331"/>
              <a:gd name="connsiteX2310" fmla="*/ 1282999 w 1300869"/>
              <a:gd name="connsiteY2310" fmla="*/ 1025134 h 1399331"/>
              <a:gd name="connsiteX2311" fmla="*/ 1282692 w 1300869"/>
              <a:gd name="connsiteY2311" fmla="*/ 1026915 h 1399331"/>
              <a:gd name="connsiteX2312" fmla="*/ 1282385 w 1300869"/>
              <a:gd name="connsiteY2312" fmla="*/ 1028679 h 1399331"/>
              <a:gd name="connsiteX2313" fmla="*/ 1282080 w 1300869"/>
              <a:gd name="connsiteY2313" fmla="*/ 1030407 h 1399331"/>
              <a:gd name="connsiteX2314" fmla="*/ 1281774 w 1300869"/>
              <a:gd name="connsiteY2314" fmla="*/ 1032111 h 1399331"/>
              <a:gd name="connsiteX2315" fmla="*/ 1281457 w 1300869"/>
              <a:gd name="connsiteY2315" fmla="*/ 1033859 h 1399331"/>
              <a:gd name="connsiteX2316" fmla="*/ 1281134 w 1300869"/>
              <a:gd name="connsiteY2316" fmla="*/ 1035603 h 1399331"/>
              <a:gd name="connsiteX2317" fmla="*/ 1280824 w 1300869"/>
              <a:gd name="connsiteY2317" fmla="*/ 1037261 h 1399331"/>
              <a:gd name="connsiteX2318" fmla="*/ 1280497 w 1300869"/>
              <a:gd name="connsiteY2318" fmla="*/ 1038987 h 1399331"/>
              <a:gd name="connsiteX2319" fmla="*/ 1280174 w 1300869"/>
              <a:gd name="connsiteY2319" fmla="*/ 1040659 h 1399331"/>
              <a:gd name="connsiteX2320" fmla="*/ 1279846 w 1300869"/>
              <a:gd name="connsiteY2320" fmla="*/ 1042338 h 1399331"/>
              <a:gd name="connsiteX2321" fmla="*/ 1279518 w 1300869"/>
              <a:gd name="connsiteY2321" fmla="*/ 1044002 h 1399331"/>
              <a:gd name="connsiteX2322" fmla="*/ 1279183 w 1300869"/>
              <a:gd name="connsiteY2322" fmla="*/ 1045663 h 1399331"/>
              <a:gd name="connsiteX2323" fmla="*/ 1278853 w 1300869"/>
              <a:gd name="connsiteY2323" fmla="*/ 1047282 h 1399331"/>
              <a:gd name="connsiteX2324" fmla="*/ 1278520 w 1300869"/>
              <a:gd name="connsiteY2324" fmla="*/ 1048893 h 1399331"/>
              <a:gd name="connsiteX2325" fmla="*/ 1278176 w 1300869"/>
              <a:gd name="connsiteY2325" fmla="*/ 1050529 h 1399331"/>
              <a:gd name="connsiteX2326" fmla="*/ 1277836 w 1300869"/>
              <a:gd name="connsiteY2326" fmla="*/ 1052130 h 1399331"/>
              <a:gd name="connsiteX2327" fmla="*/ 1277494 w 1300869"/>
              <a:gd name="connsiteY2327" fmla="*/ 1053718 h 1399331"/>
              <a:gd name="connsiteX2328" fmla="*/ 1277144 w 1300869"/>
              <a:gd name="connsiteY2328" fmla="*/ 1055309 h 1399331"/>
              <a:gd name="connsiteX2329" fmla="*/ 1276800 w 1300869"/>
              <a:gd name="connsiteY2329" fmla="*/ 1056855 h 1399331"/>
              <a:gd name="connsiteX2330" fmla="*/ 1276446 w 1300869"/>
              <a:gd name="connsiteY2330" fmla="*/ 1058433 h 1399331"/>
              <a:gd name="connsiteX2331" fmla="*/ 1276087 w 1300869"/>
              <a:gd name="connsiteY2331" fmla="*/ 1060001 h 1399331"/>
              <a:gd name="connsiteX2332" fmla="*/ 1275733 w 1300869"/>
              <a:gd name="connsiteY2332" fmla="*/ 1061524 h 1399331"/>
              <a:gd name="connsiteX2333" fmla="*/ 1275371 w 1300869"/>
              <a:gd name="connsiteY2333" fmla="*/ 1063055 h 1399331"/>
              <a:gd name="connsiteX2334" fmla="*/ 1275007 w 1300869"/>
              <a:gd name="connsiteY2334" fmla="*/ 1064576 h 1399331"/>
              <a:gd name="connsiteX2335" fmla="*/ 1274646 w 1300869"/>
              <a:gd name="connsiteY2335" fmla="*/ 1066061 h 1399331"/>
              <a:gd name="connsiteX2336" fmla="*/ 1274274 w 1300869"/>
              <a:gd name="connsiteY2336" fmla="*/ 1067574 h 1399331"/>
              <a:gd name="connsiteX2337" fmla="*/ 1273905 w 1300869"/>
              <a:gd name="connsiteY2337" fmla="*/ 1069047 h 1399331"/>
              <a:gd name="connsiteX2338" fmla="*/ 1273530 w 1300869"/>
              <a:gd name="connsiteY2338" fmla="*/ 1070523 h 1399331"/>
              <a:gd name="connsiteX2339" fmla="*/ 1273152 w 1300869"/>
              <a:gd name="connsiteY2339" fmla="*/ 1071987 h 1399331"/>
              <a:gd name="connsiteX2340" fmla="*/ 1272773 w 1300869"/>
              <a:gd name="connsiteY2340" fmla="*/ 1073431 h 1399331"/>
              <a:gd name="connsiteX2341" fmla="*/ 1272394 w 1300869"/>
              <a:gd name="connsiteY2341" fmla="*/ 1074855 h 1399331"/>
              <a:gd name="connsiteX2342" fmla="*/ 1272005 w 1300869"/>
              <a:gd name="connsiteY2342" fmla="*/ 1076292 h 1399331"/>
              <a:gd name="connsiteX2343" fmla="*/ 1271614 w 1300869"/>
              <a:gd name="connsiteY2343" fmla="*/ 1077715 h 1399331"/>
              <a:gd name="connsiteX2344" fmla="*/ 1271230 w 1300869"/>
              <a:gd name="connsiteY2344" fmla="*/ 1079089 h 1399331"/>
              <a:gd name="connsiteX2345" fmla="*/ 1270830 w 1300869"/>
              <a:gd name="connsiteY2345" fmla="*/ 1080499 h 1399331"/>
              <a:gd name="connsiteX2346" fmla="*/ 1270441 w 1300869"/>
              <a:gd name="connsiteY2346" fmla="*/ 1081848 h 1399331"/>
              <a:gd name="connsiteX2347" fmla="*/ 1270044 w 1300869"/>
              <a:gd name="connsiteY2347" fmla="*/ 1083206 h 1399331"/>
              <a:gd name="connsiteX2348" fmla="*/ 1269837 w 1300869"/>
              <a:gd name="connsiteY2348" fmla="*/ 1083904 h 1399331"/>
              <a:gd name="connsiteX2349" fmla="*/ 1269643 w 1300869"/>
              <a:gd name="connsiteY2349" fmla="*/ 1084551 h 1399331"/>
              <a:gd name="connsiteX2350" fmla="*/ 1269420 w 1300869"/>
              <a:gd name="connsiteY2350" fmla="*/ 1085288 h 1399331"/>
              <a:gd name="connsiteX2351" fmla="*/ 1269223 w 1300869"/>
              <a:gd name="connsiteY2351" fmla="*/ 1085943 h 1399331"/>
              <a:gd name="connsiteX2352" fmla="*/ 1269023 w 1300869"/>
              <a:gd name="connsiteY2352" fmla="*/ 1086594 h 1399331"/>
              <a:gd name="connsiteX2353" fmla="*/ 1268814 w 1300869"/>
              <a:gd name="connsiteY2353" fmla="*/ 1087273 h 1399331"/>
              <a:gd name="connsiteX2354" fmla="*/ 1268613 w 1300869"/>
              <a:gd name="connsiteY2354" fmla="*/ 1087912 h 1399331"/>
              <a:gd name="connsiteX2355" fmla="*/ 1268398 w 1300869"/>
              <a:gd name="connsiteY2355" fmla="*/ 1088598 h 1399331"/>
              <a:gd name="connsiteX2356" fmla="*/ 1268204 w 1300869"/>
              <a:gd name="connsiteY2356" fmla="*/ 1089208 h 1399331"/>
              <a:gd name="connsiteX2357" fmla="*/ 1267985 w 1300869"/>
              <a:gd name="connsiteY2357" fmla="*/ 1089894 h 1399331"/>
              <a:gd name="connsiteX2358" fmla="*/ 1267778 w 1300869"/>
              <a:gd name="connsiteY2358" fmla="*/ 1090537 h 1399331"/>
              <a:gd name="connsiteX2359" fmla="*/ 1267569 w 1300869"/>
              <a:gd name="connsiteY2359" fmla="*/ 1091183 h 1399331"/>
              <a:gd name="connsiteX2360" fmla="*/ 1267368 w 1300869"/>
              <a:gd name="connsiteY2360" fmla="*/ 1091798 h 1399331"/>
              <a:gd name="connsiteX2361" fmla="*/ 1267154 w 1300869"/>
              <a:gd name="connsiteY2361" fmla="*/ 1092440 h 1399331"/>
              <a:gd name="connsiteX2362" fmla="*/ 1266941 w 1300869"/>
              <a:gd name="connsiteY2362" fmla="*/ 1093081 h 1399331"/>
              <a:gd name="connsiteX2363" fmla="*/ 1266722 w 1300869"/>
              <a:gd name="connsiteY2363" fmla="*/ 1093732 h 1399331"/>
              <a:gd name="connsiteX2364" fmla="*/ 1266519 w 1300869"/>
              <a:gd name="connsiteY2364" fmla="*/ 1094334 h 1399331"/>
              <a:gd name="connsiteX2365" fmla="*/ 1266296 w 1300869"/>
              <a:gd name="connsiteY2365" fmla="*/ 1094985 h 1399331"/>
              <a:gd name="connsiteX2366" fmla="*/ 1266103 w 1300869"/>
              <a:gd name="connsiteY2366" fmla="*/ 1095546 h 1399331"/>
              <a:gd name="connsiteX2367" fmla="*/ 1266071 w 1300869"/>
              <a:gd name="connsiteY2367" fmla="*/ 1095632 h 1399331"/>
              <a:gd name="connsiteX2368" fmla="*/ 1265860 w 1300869"/>
              <a:gd name="connsiteY2368" fmla="*/ 1096230 h 1399331"/>
              <a:gd name="connsiteX2369" fmla="*/ 1265639 w 1300869"/>
              <a:gd name="connsiteY2369" fmla="*/ 1096852 h 1399331"/>
              <a:gd name="connsiteX2370" fmla="*/ 1265424 w 1300869"/>
              <a:gd name="connsiteY2370" fmla="*/ 1097450 h 1399331"/>
              <a:gd name="connsiteX2371" fmla="*/ 1265199 w 1300869"/>
              <a:gd name="connsiteY2371" fmla="*/ 1098070 h 1399331"/>
              <a:gd name="connsiteX2372" fmla="*/ 1264981 w 1300869"/>
              <a:gd name="connsiteY2372" fmla="*/ 1098668 h 1399331"/>
              <a:gd name="connsiteX2373" fmla="*/ 1264744 w 1300869"/>
              <a:gd name="connsiteY2373" fmla="*/ 1099307 h 1399331"/>
              <a:gd name="connsiteX2374" fmla="*/ 1264525 w 1300869"/>
              <a:gd name="connsiteY2374" fmla="*/ 1099892 h 1399331"/>
              <a:gd name="connsiteX2375" fmla="*/ 1264294 w 1300869"/>
              <a:gd name="connsiteY2375" fmla="*/ 1100510 h 1399331"/>
              <a:gd name="connsiteX2376" fmla="*/ 1264075 w 1300869"/>
              <a:gd name="connsiteY2376" fmla="*/ 1101083 h 1399331"/>
              <a:gd name="connsiteX2377" fmla="*/ 1263839 w 1300869"/>
              <a:gd name="connsiteY2377" fmla="*/ 1101700 h 1399331"/>
              <a:gd name="connsiteX2378" fmla="*/ 1263602 w 1300869"/>
              <a:gd name="connsiteY2378" fmla="*/ 1102316 h 1399331"/>
              <a:gd name="connsiteX2379" fmla="*/ 1263373 w 1300869"/>
              <a:gd name="connsiteY2379" fmla="*/ 1102901 h 1399331"/>
              <a:gd name="connsiteX2380" fmla="*/ 1263149 w 1300869"/>
              <a:gd name="connsiteY2380" fmla="*/ 1103469 h 1399331"/>
              <a:gd name="connsiteX2381" fmla="*/ 1262918 w 1300869"/>
              <a:gd name="connsiteY2381" fmla="*/ 1104052 h 1399331"/>
              <a:gd name="connsiteX2382" fmla="*/ 1262677 w 1300869"/>
              <a:gd name="connsiteY2382" fmla="*/ 1104650 h 1399331"/>
              <a:gd name="connsiteX2383" fmla="*/ 1262447 w 1300869"/>
              <a:gd name="connsiteY2383" fmla="*/ 1105219 h 1399331"/>
              <a:gd name="connsiteX2384" fmla="*/ 1262216 w 1300869"/>
              <a:gd name="connsiteY2384" fmla="*/ 1105784 h 1399331"/>
              <a:gd name="connsiteX2385" fmla="*/ 1261976 w 1300869"/>
              <a:gd name="connsiteY2385" fmla="*/ 1106365 h 1399331"/>
              <a:gd name="connsiteX2386" fmla="*/ 1261753 w 1300869"/>
              <a:gd name="connsiteY2386" fmla="*/ 1106902 h 1399331"/>
              <a:gd name="connsiteX2387" fmla="*/ 1261503 w 1300869"/>
              <a:gd name="connsiteY2387" fmla="*/ 1107495 h 1399331"/>
              <a:gd name="connsiteX2388" fmla="*/ 1261262 w 1300869"/>
              <a:gd name="connsiteY2388" fmla="*/ 1108060 h 1399331"/>
              <a:gd name="connsiteX2389" fmla="*/ 1261020 w 1300869"/>
              <a:gd name="connsiteY2389" fmla="*/ 1108627 h 1399331"/>
              <a:gd name="connsiteX2390" fmla="*/ 1260785 w 1300869"/>
              <a:gd name="connsiteY2390" fmla="*/ 1109166 h 1399331"/>
              <a:gd name="connsiteX2391" fmla="*/ 1260539 w 1300869"/>
              <a:gd name="connsiteY2391" fmla="*/ 1109731 h 1399331"/>
              <a:gd name="connsiteX2392" fmla="*/ 1260285 w 1300869"/>
              <a:gd name="connsiteY2392" fmla="*/ 1110306 h 1399331"/>
              <a:gd name="connsiteX2393" fmla="*/ 1260044 w 1300869"/>
              <a:gd name="connsiteY2393" fmla="*/ 1110848 h 1399331"/>
              <a:gd name="connsiteX2394" fmla="*/ 1259798 w 1300869"/>
              <a:gd name="connsiteY2394" fmla="*/ 1111389 h 1399331"/>
              <a:gd name="connsiteX2395" fmla="*/ 1259555 w 1300869"/>
              <a:gd name="connsiteY2395" fmla="*/ 1111925 h 1399331"/>
              <a:gd name="connsiteX2396" fmla="*/ 1259315 w 1300869"/>
              <a:gd name="connsiteY2396" fmla="*/ 1112445 h 1399331"/>
              <a:gd name="connsiteX2397" fmla="*/ 1259059 w 1300869"/>
              <a:gd name="connsiteY2397" fmla="*/ 1112996 h 1399331"/>
              <a:gd name="connsiteX2398" fmla="*/ 1258809 w 1300869"/>
              <a:gd name="connsiteY2398" fmla="*/ 1113528 h 1399331"/>
              <a:gd name="connsiteX2399" fmla="*/ 1258547 w 1300869"/>
              <a:gd name="connsiteY2399" fmla="*/ 1114081 h 1399331"/>
              <a:gd name="connsiteX2400" fmla="*/ 1258296 w 1300869"/>
              <a:gd name="connsiteY2400" fmla="*/ 1114599 h 1399331"/>
              <a:gd name="connsiteX2401" fmla="*/ 1258050 w 1300869"/>
              <a:gd name="connsiteY2401" fmla="*/ 1115109 h 1399331"/>
              <a:gd name="connsiteX2402" fmla="*/ 1257792 w 1300869"/>
              <a:gd name="connsiteY2402" fmla="*/ 1115635 h 1399331"/>
              <a:gd name="connsiteX2403" fmla="*/ 1257524 w 1300869"/>
              <a:gd name="connsiteY2403" fmla="*/ 1116177 h 1399331"/>
              <a:gd name="connsiteX2404" fmla="*/ 1257272 w 1300869"/>
              <a:gd name="connsiteY2404" fmla="*/ 1116679 h 1399331"/>
              <a:gd name="connsiteX2405" fmla="*/ 1257004 w 1300869"/>
              <a:gd name="connsiteY2405" fmla="*/ 1117205 h 1399331"/>
              <a:gd name="connsiteX2406" fmla="*/ 1256746 w 1300869"/>
              <a:gd name="connsiteY2406" fmla="*/ 1117711 h 1399331"/>
              <a:gd name="connsiteX2407" fmla="*/ 1256482 w 1300869"/>
              <a:gd name="connsiteY2407" fmla="*/ 1118220 h 1399331"/>
              <a:gd name="connsiteX2408" fmla="*/ 1256212 w 1300869"/>
              <a:gd name="connsiteY2408" fmla="*/ 1118738 h 1399331"/>
              <a:gd name="connsiteX2409" fmla="*/ 1255949 w 1300869"/>
              <a:gd name="connsiteY2409" fmla="*/ 1119232 h 1399331"/>
              <a:gd name="connsiteX2410" fmla="*/ 1255681 w 1300869"/>
              <a:gd name="connsiteY2410" fmla="*/ 1119733 h 1399331"/>
              <a:gd name="connsiteX2411" fmla="*/ 1255409 w 1300869"/>
              <a:gd name="connsiteY2411" fmla="*/ 1120235 h 1399331"/>
              <a:gd name="connsiteX2412" fmla="*/ 1255141 w 1300869"/>
              <a:gd name="connsiteY2412" fmla="*/ 1120724 h 1399331"/>
              <a:gd name="connsiteX2413" fmla="*/ 1254869 w 1300869"/>
              <a:gd name="connsiteY2413" fmla="*/ 1121213 h 1399331"/>
              <a:gd name="connsiteX2414" fmla="*/ 1254598 w 1300869"/>
              <a:gd name="connsiteY2414" fmla="*/ 1121695 h 1399331"/>
              <a:gd name="connsiteX2415" fmla="*/ 1254314 w 1300869"/>
              <a:gd name="connsiteY2415" fmla="*/ 1122194 h 1399331"/>
              <a:gd name="connsiteX2416" fmla="*/ 1254039 w 1300869"/>
              <a:gd name="connsiteY2416" fmla="*/ 1122673 h 1399331"/>
              <a:gd name="connsiteX2417" fmla="*/ 1253747 w 1300869"/>
              <a:gd name="connsiteY2417" fmla="*/ 1123174 h 1399331"/>
              <a:gd name="connsiteX2418" fmla="*/ 1253462 w 1300869"/>
              <a:gd name="connsiteY2418" fmla="*/ 1123660 h 1399331"/>
              <a:gd name="connsiteX2419" fmla="*/ 1253165 w 1300869"/>
              <a:gd name="connsiteY2419" fmla="*/ 1124155 h 1399331"/>
              <a:gd name="connsiteX2420" fmla="*/ 1252883 w 1300869"/>
              <a:gd name="connsiteY2420" fmla="*/ 1124622 h 1399331"/>
              <a:gd name="connsiteX2421" fmla="*/ 1252588 w 1300869"/>
              <a:gd name="connsiteY2421" fmla="*/ 1125105 h 1399331"/>
              <a:gd name="connsiteX2422" fmla="*/ 1252293 w 1300869"/>
              <a:gd name="connsiteY2422" fmla="*/ 1125584 h 1399331"/>
              <a:gd name="connsiteX2423" fmla="*/ 1251988 w 1300869"/>
              <a:gd name="connsiteY2423" fmla="*/ 1126071 h 1399331"/>
              <a:gd name="connsiteX2424" fmla="*/ 1251683 w 1300869"/>
              <a:gd name="connsiteY2424" fmla="*/ 1126554 h 1399331"/>
              <a:gd name="connsiteX2425" fmla="*/ 1251388 w 1300869"/>
              <a:gd name="connsiteY2425" fmla="*/ 1127013 h 1399331"/>
              <a:gd name="connsiteX2426" fmla="*/ 1251067 w 1300869"/>
              <a:gd name="connsiteY2426" fmla="*/ 1127508 h 1399331"/>
              <a:gd name="connsiteX2427" fmla="*/ 1250770 w 1300869"/>
              <a:gd name="connsiteY2427" fmla="*/ 1127961 h 1399331"/>
              <a:gd name="connsiteX2428" fmla="*/ 1250465 w 1300869"/>
              <a:gd name="connsiteY2428" fmla="*/ 1128423 h 1399331"/>
              <a:gd name="connsiteX2429" fmla="*/ 1250146 w 1300869"/>
              <a:gd name="connsiteY2429" fmla="*/ 1128900 h 1399331"/>
              <a:gd name="connsiteX2430" fmla="*/ 1249833 w 1300869"/>
              <a:gd name="connsiteY2430" fmla="*/ 1129359 h 1399331"/>
              <a:gd name="connsiteX2431" fmla="*/ 1249505 w 1300869"/>
              <a:gd name="connsiteY2431" fmla="*/ 1129838 h 1399331"/>
              <a:gd name="connsiteX2432" fmla="*/ 1249188 w 1300869"/>
              <a:gd name="connsiteY2432" fmla="*/ 1130297 h 1399331"/>
              <a:gd name="connsiteX2433" fmla="*/ 1248866 w 1300869"/>
              <a:gd name="connsiteY2433" fmla="*/ 1130757 h 1399331"/>
              <a:gd name="connsiteX2434" fmla="*/ 1248537 w 1300869"/>
              <a:gd name="connsiteY2434" fmla="*/ 1131220 h 1399331"/>
              <a:gd name="connsiteX2435" fmla="*/ 1248209 w 1300869"/>
              <a:gd name="connsiteY2435" fmla="*/ 1131681 h 1399331"/>
              <a:gd name="connsiteX2436" fmla="*/ 1247890 w 1300869"/>
              <a:gd name="connsiteY2436" fmla="*/ 1132121 h 1399331"/>
              <a:gd name="connsiteX2437" fmla="*/ 1247558 w 1300869"/>
              <a:gd name="connsiteY2437" fmla="*/ 1132577 h 1399331"/>
              <a:gd name="connsiteX2438" fmla="*/ 1247214 w 1300869"/>
              <a:gd name="connsiteY2438" fmla="*/ 1133044 h 1399331"/>
              <a:gd name="connsiteX2439" fmla="*/ 1246878 w 1300869"/>
              <a:gd name="connsiteY2439" fmla="*/ 1133494 h 1399331"/>
              <a:gd name="connsiteX2440" fmla="*/ 1246543 w 1300869"/>
              <a:gd name="connsiteY2440" fmla="*/ 1133938 h 1399331"/>
              <a:gd name="connsiteX2441" fmla="*/ 1246205 w 1300869"/>
              <a:gd name="connsiteY2441" fmla="*/ 1134381 h 1399331"/>
              <a:gd name="connsiteX2442" fmla="*/ 1245865 w 1300869"/>
              <a:gd name="connsiteY2442" fmla="*/ 1134825 h 1399331"/>
              <a:gd name="connsiteX2443" fmla="*/ 1245503 w 1300869"/>
              <a:gd name="connsiteY2443" fmla="*/ 1135290 h 1399331"/>
              <a:gd name="connsiteX2444" fmla="*/ 1245157 w 1300869"/>
              <a:gd name="connsiteY2444" fmla="*/ 1135730 h 1399331"/>
              <a:gd name="connsiteX2445" fmla="*/ 1244803 w 1300869"/>
              <a:gd name="connsiteY2445" fmla="*/ 1136176 h 1399331"/>
              <a:gd name="connsiteX2446" fmla="*/ 1244447 w 1300869"/>
              <a:gd name="connsiteY2446" fmla="*/ 1136622 h 1399331"/>
              <a:gd name="connsiteX2447" fmla="*/ 1244111 w 1300869"/>
              <a:gd name="connsiteY2447" fmla="*/ 1137038 h 1399331"/>
              <a:gd name="connsiteX2448" fmla="*/ 1243746 w 1300869"/>
              <a:gd name="connsiteY2448" fmla="*/ 1137486 h 1399331"/>
              <a:gd name="connsiteX2449" fmla="*/ 1243382 w 1300869"/>
              <a:gd name="connsiteY2449" fmla="*/ 1137926 h 1399331"/>
              <a:gd name="connsiteX2450" fmla="*/ 1243022 w 1300869"/>
              <a:gd name="connsiteY2450" fmla="*/ 1138358 h 1399331"/>
              <a:gd name="connsiteX2451" fmla="*/ 1242668 w 1300869"/>
              <a:gd name="connsiteY2451" fmla="*/ 1138778 h 1399331"/>
              <a:gd name="connsiteX2452" fmla="*/ 1242297 w 1300869"/>
              <a:gd name="connsiteY2452" fmla="*/ 1139216 h 1399331"/>
              <a:gd name="connsiteX2453" fmla="*/ 1241939 w 1300869"/>
              <a:gd name="connsiteY2453" fmla="*/ 1139632 h 1399331"/>
              <a:gd name="connsiteX2454" fmla="*/ 1241562 w 1300869"/>
              <a:gd name="connsiteY2454" fmla="*/ 1140068 h 1399331"/>
              <a:gd name="connsiteX2455" fmla="*/ 1241185 w 1300869"/>
              <a:gd name="connsiteY2455" fmla="*/ 1140500 h 1399331"/>
              <a:gd name="connsiteX2456" fmla="*/ 1240825 w 1300869"/>
              <a:gd name="connsiteY2456" fmla="*/ 1140909 h 1399331"/>
              <a:gd name="connsiteX2457" fmla="*/ 1240436 w 1300869"/>
              <a:gd name="connsiteY2457" fmla="*/ 1141347 h 1399331"/>
              <a:gd name="connsiteX2458" fmla="*/ 1240063 w 1300869"/>
              <a:gd name="connsiteY2458" fmla="*/ 1141761 h 1399331"/>
              <a:gd name="connsiteX2459" fmla="*/ 1239691 w 1300869"/>
              <a:gd name="connsiteY2459" fmla="*/ 1142172 h 1399331"/>
              <a:gd name="connsiteX2460" fmla="*/ 1239318 w 1300869"/>
              <a:gd name="connsiteY2460" fmla="*/ 1142580 h 1399331"/>
              <a:gd name="connsiteX2461" fmla="*/ 1238921 w 1300869"/>
              <a:gd name="connsiteY2461" fmla="*/ 1143010 h 1399331"/>
              <a:gd name="connsiteX2462" fmla="*/ 1238534 w 1300869"/>
              <a:gd name="connsiteY2462" fmla="*/ 1143425 h 1399331"/>
              <a:gd name="connsiteX2463" fmla="*/ 1238160 w 1300869"/>
              <a:gd name="connsiteY2463" fmla="*/ 1143824 h 1399331"/>
              <a:gd name="connsiteX2464" fmla="*/ 1237769 w 1300869"/>
              <a:gd name="connsiteY2464" fmla="*/ 1144232 h 1399331"/>
              <a:gd name="connsiteX2465" fmla="*/ 1237369 w 1300869"/>
              <a:gd name="connsiteY2465" fmla="*/ 1144653 h 1399331"/>
              <a:gd name="connsiteX2466" fmla="*/ 1236989 w 1300869"/>
              <a:gd name="connsiteY2466" fmla="*/ 1145046 h 1399331"/>
              <a:gd name="connsiteX2467" fmla="*/ 1236598 w 1300869"/>
              <a:gd name="connsiteY2467" fmla="*/ 1145446 h 1399331"/>
              <a:gd name="connsiteX2468" fmla="*/ 1236194 w 1300869"/>
              <a:gd name="connsiteY2468" fmla="*/ 1145859 h 1399331"/>
              <a:gd name="connsiteX2469" fmla="*/ 1235797 w 1300869"/>
              <a:gd name="connsiteY2469" fmla="*/ 1146260 h 1399331"/>
              <a:gd name="connsiteX2470" fmla="*/ 1235378 w 1300869"/>
              <a:gd name="connsiteY2470" fmla="*/ 1146678 h 1399331"/>
              <a:gd name="connsiteX2471" fmla="*/ 1234982 w 1300869"/>
              <a:gd name="connsiteY2471" fmla="*/ 1147071 h 1399331"/>
              <a:gd name="connsiteX2472" fmla="*/ 1234589 w 1300869"/>
              <a:gd name="connsiteY2472" fmla="*/ 1147458 h 1399331"/>
              <a:gd name="connsiteX2473" fmla="*/ 1234178 w 1300869"/>
              <a:gd name="connsiteY2473" fmla="*/ 1147859 h 1399331"/>
              <a:gd name="connsiteX2474" fmla="*/ 1233766 w 1300869"/>
              <a:gd name="connsiteY2474" fmla="*/ 1148256 h 1399331"/>
              <a:gd name="connsiteX2475" fmla="*/ 1233369 w 1300869"/>
              <a:gd name="connsiteY2475" fmla="*/ 1148637 h 1399331"/>
              <a:gd name="connsiteX2476" fmla="*/ 1232956 w 1300869"/>
              <a:gd name="connsiteY2476" fmla="*/ 1149028 h 1399331"/>
              <a:gd name="connsiteX2477" fmla="*/ 1232530 w 1300869"/>
              <a:gd name="connsiteY2477" fmla="*/ 1149429 h 1399331"/>
              <a:gd name="connsiteX2478" fmla="*/ 1232116 w 1300869"/>
              <a:gd name="connsiteY2478" fmla="*/ 1149816 h 1399331"/>
              <a:gd name="connsiteX2479" fmla="*/ 1231699 w 1300869"/>
              <a:gd name="connsiteY2479" fmla="*/ 1150201 h 1399331"/>
              <a:gd name="connsiteX2480" fmla="*/ 1231285 w 1300869"/>
              <a:gd name="connsiteY2480" fmla="*/ 1150582 h 1399331"/>
              <a:gd name="connsiteX2481" fmla="*/ 1230857 w 1300869"/>
              <a:gd name="connsiteY2481" fmla="*/ 1150971 h 1399331"/>
              <a:gd name="connsiteX2482" fmla="*/ 1230452 w 1300869"/>
              <a:gd name="connsiteY2482" fmla="*/ 1151337 h 1399331"/>
              <a:gd name="connsiteX2483" fmla="*/ 1230020 w 1300869"/>
              <a:gd name="connsiteY2483" fmla="*/ 1151724 h 1399331"/>
              <a:gd name="connsiteX2484" fmla="*/ 1229602 w 1300869"/>
              <a:gd name="connsiteY2484" fmla="*/ 1152097 h 1399331"/>
              <a:gd name="connsiteX2485" fmla="*/ 1229156 w 1300869"/>
              <a:gd name="connsiteY2485" fmla="*/ 1152490 h 1399331"/>
              <a:gd name="connsiteX2486" fmla="*/ 1228737 w 1300869"/>
              <a:gd name="connsiteY2486" fmla="*/ 1152856 h 1399331"/>
              <a:gd name="connsiteX2487" fmla="*/ 1228313 w 1300869"/>
              <a:gd name="connsiteY2487" fmla="*/ 1153221 h 1399331"/>
              <a:gd name="connsiteX2488" fmla="*/ 1227868 w 1300869"/>
              <a:gd name="connsiteY2488" fmla="*/ 1153606 h 1399331"/>
              <a:gd name="connsiteX2489" fmla="*/ 1227457 w 1300869"/>
              <a:gd name="connsiteY2489" fmla="*/ 1153956 h 1399331"/>
              <a:gd name="connsiteX2490" fmla="*/ 1226994 w 1300869"/>
              <a:gd name="connsiteY2490" fmla="*/ 1154349 h 1399331"/>
              <a:gd name="connsiteX2491" fmla="*/ 1226554 w 1300869"/>
              <a:gd name="connsiteY2491" fmla="*/ 1154719 h 1399331"/>
              <a:gd name="connsiteX2492" fmla="*/ 1226116 w 1300869"/>
              <a:gd name="connsiteY2492" fmla="*/ 1155082 h 1399331"/>
              <a:gd name="connsiteX2493" fmla="*/ 1225678 w 1300869"/>
              <a:gd name="connsiteY2493" fmla="*/ 1155444 h 1399331"/>
              <a:gd name="connsiteX2494" fmla="*/ 1225240 w 1300869"/>
              <a:gd name="connsiteY2494" fmla="*/ 1155804 h 1399331"/>
              <a:gd name="connsiteX2495" fmla="*/ 1224798 w 1300869"/>
              <a:gd name="connsiteY2495" fmla="*/ 1156163 h 1399331"/>
              <a:gd name="connsiteX2496" fmla="*/ 1224341 w 1300869"/>
              <a:gd name="connsiteY2496" fmla="*/ 1156533 h 1399331"/>
              <a:gd name="connsiteX2497" fmla="*/ 1223899 w 1300869"/>
              <a:gd name="connsiteY2497" fmla="*/ 1156887 h 1399331"/>
              <a:gd name="connsiteX2498" fmla="*/ 1223443 w 1300869"/>
              <a:gd name="connsiteY2498" fmla="*/ 1157248 h 1399331"/>
              <a:gd name="connsiteX2499" fmla="*/ 1222986 w 1300869"/>
              <a:gd name="connsiteY2499" fmla="*/ 1157610 h 1399331"/>
              <a:gd name="connsiteX2500" fmla="*/ 1222544 w 1300869"/>
              <a:gd name="connsiteY2500" fmla="*/ 1157956 h 1399331"/>
              <a:gd name="connsiteX2501" fmla="*/ 1222098 w 1300869"/>
              <a:gd name="connsiteY2501" fmla="*/ 1158300 h 1399331"/>
              <a:gd name="connsiteX2502" fmla="*/ 1221621 w 1300869"/>
              <a:gd name="connsiteY2502" fmla="*/ 1158668 h 1399331"/>
              <a:gd name="connsiteX2503" fmla="*/ 1221180 w 1300869"/>
              <a:gd name="connsiteY2503" fmla="*/ 1159006 h 1399331"/>
              <a:gd name="connsiteX2504" fmla="*/ 1220734 w 1300869"/>
              <a:gd name="connsiteY2504" fmla="*/ 1159344 h 1399331"/>
              <a:gd name="connsiteX2505" fmla="*/ 1220255 w 1300869"/>
              <a:gd name="connsiteY2505" fmla="*/ 1159706 h 1399331"/>
              <a:gd name="connsiteX2506" fmla="*/ 1219776 w 1300869"/>
              <a:gd name="connsiteY2506" fmla="*/ 1160064 h 1399331"/>
              <a:gd name="connsiteX2507" fmla="*/ 1219313 w 1300869"/>
              <a:gd name="connsiteY2507" fmla="*/ 1160408 h 1399331"/>
              <a:gd name="connsiteX2508" fmla="*/ 1218867 w 1300869"/>
              <a:gd name="connsiteY2508" fmla="*/ 1160736 h 1399331"/>
              <a:gd name="connsiteX2509" fmla="*/ 1218386 w 1300869"/>
              <a:gd name="connsiteY2509" fmla="*/ 1161088 h 1399331"/>
              <a:gd name="connsiteX2510" fmla="*/ 1217923 w 1300869"/>
              <a:gd name="connsiteY2510" fmla="*/ 1161424 h 1399331"/>
              <a:gd name="connsiteX2511" fmla="*/ 1217442 w 1300869"/>
              <a:gd name="connsiteY2511" fmla="*/ 1161770 h 1399331"/>
              <a:gd name="connsiteX2512" fmla="*/ 1216992 w 1300869"/>
              <a:gd name="connsiteY2512" fmla="*/ 1162091 h 1399331"/>
              <a:gd name="connsiteX2513" fmla="*/ 1216509 w 1300869"/>
              <a:gd name="connsiteY2513" fmla="*/ 1162435 h 1399331"/>
              <a:gd name="connsiteX2514" fmla="*/ 1216040 w 1300869"/>
              <a:gd name="connsiteY2514" fmla="*/ 1162765 h 1399331"/>
              <a:gd name="connsiteX2515" fmla="*/ 1215555 w 1300869"/>
              <a:gd name="connsiteY2515" fmla="*/ 1163104 h 1399331"/>
              <a:gd name="connsiteX2516" fmla="*/ 1215106 w 1300869"/>
              <a:gd name="connsiteY2516" fmla="*/ 1163416 h 1399331"/>
              <a:gd name="connsiteX2517" fmla="*/ 1214603 w 1300869"/>
              <a:gd name="connsiteY2517" fmla="*/ 1163762 h 1399331"/>
              <a:gd name="connsiteX2518" fmla="*/ 1214130 w 1300869"/>
              <a:gd name="connsiteY2518" fmla="*/ 1164085 h 1399331"/>
              <a:gd name="connsiteX2519" fmla="*/ 1213630 w 1300869"/>
              <a:gd name="connsiteY2519" fmla="*/ 1164425 h 1399331"/>
              <a:gd name="connsiteX2520" fmla="*/ 1213156 w 1300869"/>
              <a:gd name="connsiteY2520" fmla="*/ 1164746 h 1399331"/>
              <a:gd name="connsiteX2521" fmla="*/ 1212648 w 1300869"/>
              <a:gd name="connsiteY2521" fmla="*/ 1165086 h 1399331"/>
              <a:gd name="connsiteX2522" fmla="*/ 1212179 w 1300869"/>
              <a:gd name="connsiteY2522" fmla="*/ 1165397 h 1399331"/>
              <a:gd name="connsiteX2523" fmla="*/ 1211704 w 1300869"/>
              <a:gd name="connsiteY2523" fmla="*/ 1165710 h 1399331"/>
              <a:gd name="connsiteX2524" fmla="*/ 1211180 w 1300869"/>
              <a:gd name="connsiteY2524" fmla="*/ 1166054 h 1399331"/>
              <a:gd name="connsiteX2525" fmla="*/ 1210687 w 1300869"/>
              <a:gd name="connsiteY2525" fmla="*/ 1166374 h 1399331"/>
              <a:gd name="connsiteX2526" fmla="*/ 1210197 w 1300869"/>
              <a:gd name="connsiteY2526" fmla="*/ 1166691 h 1399331"/>
              <a:gd name="connsiteX2527" fmla="*/ 1209706 w 1300869"/>
              <a:gd name="connsiteY2527" fmla="*/ 1167006 h 1399331"/>
              <a:gd name="connsiteX2528" fmla="*/ 1209231 w 1300869"/>
              <a:gd name="connsiteY2528" fmla="*/ 1167309 h 1399331"/>
              <a:gd name="connsiteX2529" fmla="*/ 1208738 w 1300869"/>
              <a:gd name="connsiteY2529" fmla="*/ 1167620 h 1399331"/>
              <a:gd name="connsiteX2530" fmla="*/ 1208224 w 1300869"/>
              <a:gd name="connsiteY2530" fmla="*/ 1167944 h 1399331"/>
              <a:gd name="connsiteX2531" fmla="*/ 1207708 w 1300869"/>
              <a:gd name="connsiteY2531" fmla="*/ 1168265 h 1399331"/>
              <a:gd name="connsiteX2532" fmla="*/ 1207213 w 1300869"/>
              <a:gd name="connsiteY2532" fmla="*/ 1168572 h 1399331"/>
              <a:gd name="connsiteX2533" fmla="*/ 1206719 w 1300869"/>
              <a:gd name="connsiteY2533" fmla="*/ 1168875 h 1399331"/>
              <a:gd name="connsiteX2534" fmla="*/ 1206224 w 1300869"/>
              <a:gd name="connsiteY2534" fmla="*/ 1169178 h 1399331"/>
              <a:gd name="connsiteX2535" fmla="*/ 1205706 w 1300869"/>
              <a:gd name="connsiteY2535" fmla="*/ 1169490 h 1399331"/>
              <a:gd name="connsiteX2536" fmla="*/ 1205188 w 1300869"/>
              <a:gd name="connsiteY2536" fmla="*/ 1169803 h 1399331"/>
              <a:gd name="connsiteX2537" fmla="*/ 1204691 w 1300869"/>
              <a:gd name="connsiteY2537" fmla="*/ 1170100 h 1399331"/>
              <a:gd name="connsiteX2538" fmla="*/ 1204171 w 1300869"/>
              <a:gd name="connsiteY2538" fmla="*/ 1170409 h 1399331"/>
              <a:gd name="connsiteX2539" fmla="*/ 1203649 w 1300869"/>
              <a:gd name="connsiteY2539" fmla="*/ 1170716 h 1399331"/>
              <a:gd name="connsiteX2540" fmla="*/ 1203155 w 1300869"/>
              <a:gd name="connsiteY2540" fmla="*/ 1171007 h 1399331"/>
              <a:gd name="connsiteX2541" fmla="*/ 1202656 w 1300869"/>
              <a:gd name="connsiteY2541" fmla="*/ 1171297 h 1399331"/>
              <a:gd name="connsiteX2542" fmla="*/ 1202113 w 1300869"/>
              <a:gd name="connsiteY2542" fmla="*/ 1171612 h 1399331"/>
              <a:gd name="connsiteX2543" fmla="*/ 1201612 w 1300869"/>
              <a:gd name="connsiteY2543" fmla="*/ 1171897 h 1399331"/>
              <a:gd name="connsiteX2544" fmla="*/ 1201075 w 1300869"/>
              <a:gd name="connsiteY2544" fmla="*/ 1172204 h 1399331"/>
              <a:gd name="connsiteX2545" fmla="*/ 1200565 w 1300869"/>
              <a:gd name="connsiteY2545" fmla="*/ 1172493 h 1399331"/>
              <a:gd name="connsiteX2546" fmla="*/ 1200050 w 1300869"/>
              <a:gd name="connsiteY2546" fmla="*/ 1172783 h 1399331"/>
              <a:gd name="connsiteX2547" fmla="*/ 1199515 w 1300869"/>
              <a:gd name="connsiteY2547" fmla="*/ 1173082 h 1399331"/>
              <a:gd name="connsiteX2548" fmla="*/ 1199016 w 1300869"/>
              <a:gd name="connsiteY2548" fmla="*/ 1173357 h 1399331"/>
              <a:gd name="connsiteX2549" fmla="*/ 1198490 w 1300869"/>
              <a:gd name="connsiteY2549" fmla="*/ 1173649 h 1399331"/>
              <a:gd name="connsiteX2550" fmla="*/ 1197949 w 1300869"/>
              <a:gd name="connsiteY2550" fmla="*/ 1173944 h 1399331"/>
              <a:gd name="connsiteX2551" fmla="*/ 1197435 w 1300869"/>
              <a:gd name="connsiteY2551" fmla="*/ 1174223 h 1399331"/>
              <a:gd name="connsiteX2552" fmla="*/ 1196881 w 1300869"/>
              <a:gd name="connsiteY2552" fmla="*/ 1174522 h 1399331"/>
              <a:gd name="connsiteX2553" fmla="*/ 1196338 w 1300869"/>
              <a:gd name="connsiteY2553" fmla="*/ 1174816 h 1399331"/>
              <a:gd name="connsiteX2554" fmla="*/ 1195824 w 1300869"/>
              <a:gd name="connsiteY2554" fmla="*/ 1175087 h 1399331"/>
              <a:gd name="connsiteX2555" fmla="*/ 1195323 w 1300869"/>
              <a:gd name="connsiteY2555" fmla="*/ 1175353 h 1399331"/>
              <a:gd name="connsiteX2556" fmla="*/ 1194750 w 1300869"/>
              <a:gd name="connsiteY2556" fmla="*/ 1175654 h 1399331"/>
              <a:gd name="connsiteX2557" fmla="*/ 1194221 w 1300869"/>
              <a:gd name="connsiteY2557" fmla="*/ 1175932 h 1399331"/>
              <a:gd name="connsiteX2558" fmla="*/ 1193707 w 1300869"/>
              <a:gd name="connsiteY2558" fmla="*/ 1176198 h 1399331"/>
              <a:gd name="connsiteX2559" fmla="*/ 1193161 w 1300869"/>
              <a:gd name="connsiteY2559" fmla="*/ 1176479 h 1399331"/>
              <a:gd name="connsiteX2560" fmla="*/ 1192627 w 1300869"/>
              <a:gd name="connsiteY2560" fmla="*/ 1176753 h 1399331"/>
              <a:gd name="connsiteX2561" fmla="*/ 1192068 w 1300869"/>
              <a:gd name="connsiteY2561" fmla="*/ 1177037 h 1399331"/>
              <a:gd name="connsiteX2562" fmla="*/ 1191513 w 1300869"/>
              <a:gd name="connsiteY2562" fmla="*/ 1177318 h 1399331"/>
              <a:gd name="connsiteX2563" fmla="*/ 1190426 w 1300869"/>
              <a:gd name="connsiteY2563" fmla="*/ 1177862 h 1399331"/>
              <a:gd name="connsiteX2564" fmla="*/ 1189335 w 1300869"/>
              <a:gd name="connsiteY2564" fmla="*/ 1178401 h 1399331"/>
              <a:gd name="connsiteX2565" fmla="*/ 1188246 w 1300869"/>
              <a:gd name="connsiteY2565" fmla="*/ 1178933 h 1399331"/>
              <a:gd name="connsiteX2566" fmla="*/ 1187136 w 1300869"/>
              <a:gd name="connsiteY2566" fmla="*/ 1179467 h 1399331"/>
              <a:gd name="connsiteX2567" fmla="*/ 1186018 w 1300869"/>
              <a:gd name="connsiteY2567" fmla="*/ 1179998 h 1399331"/>
              <a:gd name="connsiteX2568" fmla="*/ 1184913 w 1300869"/>
              <a:gd name="connsiteY2568" fmla="*/ 1180516 h 1399331"/>
              <a:gd name="connsiteX2569" fmla="*/ 1183789 w 1300869"/>
              <a:gd name="connsiteY2569" fmla="*/ 1181036 h 1399331"/>
              <a:gd name="connsiteX2570" fmla="*/ 1182665 w 1300869"/>
              <a:gd name="connsiteY2570" fmla="*/ 1181551 h 1399331"/>
              <a:gd name="connsiteX2571" fmla="*/ 1181539 w 1300869"/>
              <a:gd name="connsiteY2571" fmla="*/ 1182059 h 1399331"/>
              <a:gd name="connsiteX2572" fmla="*/ 1180411 w 1300869"/>
              <a:gd name="connsiteY2572" fmla="*/ 1182561 h 1399331"/>
              <a:gd name="connsiteX2573" fmla="*/ 1179289 w 1300869"/>
              <a:gd name="connsiteY2573" fmla="*/ 1183054 h 1399331"/>
              <a:gd name="connsiteX2574" fmla="*/ 1178137 w 1300869"/>
              <a:gd name="connsiteY2574" fmla="*/ 1183554 h 1399331"/>
              <a:gd name="connsiteX2575" fmla="*/ 1176968 w 1300869"/>
              <a:gd name="connsiteY2575" fmla="*/ 1184057 h 1399331"/>
              <a:gd name="connsiteX2576" fmla="*/ 1175834 w 1300869"/>
              <a:gd name="connsiteY2576" fmla="*/ 1184538 h 1399331"/>
              <a:gd name="connsiteX2577" fmla="*/ 1174679 w 1300869"/>
              <a:gd name="connsiteY2577" fmla="*/ 1185021 h 1399331"/>
              <a:gd name="connsiteX2578" fmla="*/ 1173510 w 1300869"/>
              <a:gd name="connsiteY2578" fmla="*/ 1185504 h 1399331"/>
              <a:gd name="connsiteX2579" fmla="*/ 1172339 w 1300869"/>
              <a:gd name="connsiteY2579" fmla="*/ 1185981 h 1399331"/>
              <a:gd name="connsiteX2580" fmla="*/ 1171180 w 1300869"/>
              <a:gd name="connsiteY2580" fmla="*/ 1186448 h 1399331"/>
              <a:gd name="connsiteX2581" fmla="*/ 1170005 w 1300869"/>
              <a:gd name="connsiteY2581" fmla="*/ 1186915 h 1399331"/>
              <a:gd name="connsiteX2582" fmla="*/ 1168820 w 1300869"/>
              <a:gd name="connsiteY2582" fmla="*/ 1187380 h 1399331"/>
              <a:gd name="connsiteX2583" fmla="*/ 1167643 w 1300869"/>
              <a:gd name="connsiteY2583" fmla="*/ 1187838 h 1399331"/>
              <a:gd name="connsiteX2584" fmla="*/ 1166435 w 1300869"/>
              <a:gd name="connsiteY2584" fmla="*/ 1188301 h 1399331"/>
              <a:gd name="connsiteX2585" fmla="*/ 1165252 w 1300869"/>
              <a:gd name="connsiteY2585" fmla="*/ 1188749 h 1399331"/>
              <a:gd name="connsiteX2586" fmla="*/ 1164048 w 1300869"/>
              <a:gd name="connsiteY2586" fmla="*/ 1189198 h 1399331"/>
              <a:gd name="connsiteX2587" fmla="*/ 1162842 w 1300869"/>
              <a:gd name="connsiteY2587" fmla="*/ 1189644 h 1399331"/>
              <a:gd name="connsiteX2588" fmla="*/ 1161626 w 1300869"/>
              <a:gd name="connsiteY2588" fmla="*/ 1190088 h 1399331"/>
              <a:gd name="connsiteX2589" fmla="*/ 1160445 w 1300869"/>
              <a:gd name="connsiteY2589" fmla="*/ 1190512 h 1399331"/>
              <a:gd name="connsiteX2590" fmla="*/ 1159211 w 1300869"/>
              <a:gd name="connsiteY2590" fmla="*/ 1190952 h 1399331"/>
              <a:gd name="connsiteX2591" fmla="*/ 1157999 w 1300869"/>
              <a:gd name="connsiteY2591" fmla="*/ 1191378 h 1399331"/>
              <a:gd name="connsiteX2592" fmla="*/ 1156781 w 1300869"/>
              <a:gd name="connsiteY2592" fmla="*/ 1191800 h 1399331"/>
              <a:gd name="connsiteX2593" fmla="*/ 1155550 w 1300869"/>
              <a:gd name="connsiteY2593" fmla="*/ 1192223 h 1399331"/>
              <a:gd name="connsiteX2594" fmla="*/ 1154298 w 1300869"/>
              <a:gd name="connsiteY2594" fmla="*/ 1192647 h 1399331"/>
              <a:gd name="connsiteX2595" fmla="*/ 1153063 w 1300869"/>
              <a:gd name="connsiteY2595" fmla="*/ 1193061 h 1399331"/>
              <a:gd name="connsiteX2596" fmla="*/ 1151849 w 1300869"/>
              <a:gd name="connsiteY2596" fmla="*/ 1193462 h 1399331"/>
              <a:gd name="connsiteX2597" fmla="*/ 1150576 w 1300869"/>
              <a:gd name="connsiteY2597" fmla="*/ 1193877 h 1399331"/>
              <a:gd name="connsiteX2598" fmla="*/ 1149358 w 1300869"/>
              <a:gd name="connsiteY2598" fmla="*/ 1194270 h 1399331"/>
              <a:gd name="connsiteX2599" fmla="*/ 1148084 w 1300869"/>
              <a:gd name="connsiteY2599" fmla="*/ 1194676 h 1399331"/>
              <a:gd name="connsiteX2600" fmla="*/ 1146836 w 1300869"/>
              <a:gd name="connsiteY2600" fmla="*/ 1195069 h 1399331"/>
              <a:gd name="connsiteX2601" fmla="*/ 1145564 w 1300869"/>
              <a:gd name="connsiteY2601" fmla="*/ 1195466 h 1399331"/>
              <a:gd name="connsiteX2602" fmla="*/ 1144307 w 1300869"/>
              <a:gd name="connsiteY2602" fmla="*/ 1195851 h 1399331"/>
              <a:gd name="connsiteX2603" fmla="*/ 1143057 w 1300869"/>
              <a:gd name="connsiteY2603" fmla="*/ 1196230 h 1399331"/>
              <a:gd name="connsiteX2604" fmla="*/ 1141787 w 1300869"/>
              <a:gd name="connsiteY2604" fmla="*/ 1196612 h 1399331"/>
              <a:gd name="connsiteX2605" fmla="*/ 1140496 w 1300869"/>
              <a:gd name="connsiteY2605" fmla="*/ 1196993 h 1399331"/>
              <a:gd name="connsiteX2606" fmla="*/ 1139216 w 1300869"/>
              <a:gd name="connsiteY2606" fmla="*/ 1197368 h 1399331"/>
              <a:gd name="connsiteX2607" fmla="*/ 1137930 w 1300869"/>
              <a:gd name="connsiteY2607" fmla="*/ 1197740 h 1399331"/>
              <a:gd name="connsiteX2608" fmla="*/ 1136645 w 1300869"/>
              <a:gd name="connsiteY2608" fmla="*/ 1198107 h 1399331"/>
              <a:gd name="connsiteX2609" fmla="*/ 1135365 w 1300869"/>
              <a:gd name="connsiteY2609" fmla="*/ 1198469 h 1399331"/>
              <a:gd name="connsiteX2610" fmla="*/ 1134076 w 1300869"/>
              <a:gd name="connsiteY2610" fmla="*/ 1198827 h 1399331"/>
              <a:gd name="connsiteX2611" fmla="*/ 1132757 w 1300869"/>
              <a:gd name="connsiteY2611" fmla="*/ 1199190 h 1399331"/>
              <a:gd name="connsiteX2612" fmla="*/ 1131472 w 1300869"/>
              <a:gd name="connsiteY2612" fmla="*/ 1199540 h 1399331"/>
              <a:gd name="connsiteX2613" fmla="*/ 1130176 w 1300869"/>
              <a:gd name="connsiteY2613" fmla="*/ 1199888 h 1399331"/>
              <a:gd name="connsiteX2614" fmla="*/ 1128859 w 1300869"/>
              <a:gd name="connsiteY2614" fmla="*/ 1200238 h 1399331"/>
              <a:gd name="connsiteX2615" fmla="*/ 1127560 w 1300869"/>
              <a:gd name="connsiteY2615" fmla="*/ 1200578 h 1399331"/>
              <a:gd name="connsiteX2616" fmla="*/ 1126241 w 1300869"/>
              <a:gd name="connsiteY2616" fmla="*/ 1200920 h 1399331"/>
              <a:gd name="connsiteX2617" fmla="*/ 1124909 w 1300869"/>
              <a:gd name="connsiteY2617" fmla="*/ 1201260 h 1399331"/>
              <a:gd name="connsiteX2618" fmla="*/ 1123592 w 1300869"/>
              <a:gd name="connsiteY2618" fmla="*/ 1201593 h 1399331"/>
              <a:gd name="connsiteX2619" fmla="*/ 1122266 w 1300869"/>
              <a:gd name="connsiteY2619" fmla="*/ 1201925 h 1399331"/>
              <a:gd name="connsiteX2620" fmla="*/ 1120968 w 1300869"/>
              <a:gd name="connsiteY2620" fmla="*/ 1202244 h 1399331"/>
              <a:gd name="connsiteX2621" fmla="*/ 1119608 w 1300869"/>
              <a:gd name="connsiteY2621" fmla="*/ 1202576 h 1399331"/>
              <a:gd name="connsiteX2622" fmla="*/ 1118267 w 1300869"/>
              <a:gd name="connsiteY2622" fmla="*/ 1202899 h 1399331"/>
              <a:gd name="connsiteX2623" fmla="*/ 1116933 w 1300869"/>
              <a:gd name="connsiteY2623" fmla="*/ 1203215 h 1399331"/>
              <a:gd name="connsiteX2624" fmla="*/ 1115606 w 1300869"/>
              <a:gd name="connsiteY2624" fmla="*/ 1203526 h 1399331"/>
              <a:gd name="connsiteX2625" fmla="*/ 1114237 w 1300869"/>
              <a:gd name="connsiteY2625" fmla="*/ 1203845 h 1399331"/>
              <a:gd name="connsiteX2626" fmla="*/ 1112898 w 1300869"/>
              <a:gd name="connsiteY2626" fmla="*/ 1204152 h 1399331"/>
              <a:gd name="connsiteX2627" fmla="*/ 1111559 w 1300869"/>
              <a:gd name="connsiteY2627" fmla="*/ 1204453 h 1399331"/>
              <a:gd name="connsiteX2628" fmla="*/ 1110185 w 1300869"/>
              <a:gd name="connsiteY2628" fmla="*/ 1204762 h 1399331"/>
              <a:gd name="connsiteX2629" fmla="*/ 1108848 w 1300869"/>
              <a:gd name="connsiteY2629" fmla="*/ 1205055 h 1399331"/>
              <a:gd name="connsiteX2630" fmla="*/ 1107461 w 1300869"/>
              <a:gd name="connsiteY2630" fmla="*/ 1205358 h 1399331"/>
              <a:gd name="connsiteX2631" fmla="*/ 1106132 w 1300869"/>
              <a:gd name="connsiteY2631" fmla="*/ 1205644 h 1399331"/>
              <a:gd name="connsiteX2632" fmla="*/ 1104750 w 1300869"/>
              <a:gd name="connsiteY2632" fmla="*/ 1205937 h 1399331"/>
              <a:gd name="connsiteX2633" fmla="*/ 1103409 w 1300869"/>
              <a:gd name="connsiteY2633" fmla="*/ 1206218 h 1399331"/>
              <a:gd name="connsiteX2634" fmla="*/ 1101990 w 1300869"/>
              <a:gd name="connsiteY2634" fmla="*/ 1206513 h 1399331"/>
              <a:gd name="connsiteX2635" fmla="*/ 1100637 w 1300869"/>
              <a:gd name="connsiteY2635" fmla="*/ 1206791 h 1399331"/>
              <a:gd name="connsiteX2636" fmla="*/ 1099257 w 1300869"/>
              <a:gd name="connsiteY2636" fmla="*/ 1207069 h 1399331"/>
              <a:gd name="connsiteX2637" fmla="*/ 1097884 w 1300869"/>
              <a:gd name="connsiteY2637" fmla="*/ 1207342 h 1399331"/>
              <a:gd name="connsiteX2638" fmla="*/ 1096490 w 1300869"/>
              <a:gd name="connsiteY2638" fmla="*/ 1207618 h 1399331"/>
              <a:gd name="connsiteX2639" fmla="*/ 1096265 w 1300869"/>
              <a:gd name="connsiteY2639" fmla="*/ 1207661 h 1399331"/>
              <a:gd name="connsiteX2640" fmla="*/ 1095143 w 1300869"/>
              <a:gd name="connsiteY2640" fmla="*/ 1207876 h 1399331"/>
              <a:gd name="connsiteX2641" fmla="*/ 1093718 w 1300869"/>
              <a:gd name="connsiteY2641" fmla="*/ 1208144 h 1399331"/>
              <a:gd name="connsiteX2642" fmla="*/ 1092320 w 1300869"/>
              <a:gd name="connsiteY2642" fmla="*/ 1208404 h 1399331"/>
              <a:gd name="connsiteX2643" fmla="*/ 1090967 w 1300869"/>
              <a:gd name="connsiteY2643" fmla="*/ 1208652 h 1399331"/>
              <a:gd name="connsiteX2644" fmla="*/ 1089546 w 1300869"/>
              <a:gd name="connsiteY2644" fmla="*/ 1208910 h 1399331"/>
              <a:gd name="connsiteX2645" fmla="*/ 1088152 w 1300869"/>
              <a:gd name="connsiteY2645" fmla="*/ 1209158 h 1399331"/>
              <a:gd name="connsiteX2646" fmla="*/ 1086759 w 1300869"/>
              <a:gd name="connsiteY2646" fmla="*/ 1209405 h 1399331"/>
              <a:gd name="connsiteX2647" fmla="*/ 1085363 w 1300869"/>
              <a:gd name="connsiteY2647" fmla="*/ 1209647 h 1399331"/>
              <a:gd name="connsiteX2648" fmla="*/ 1083965 w 1300869"/>
              <a:gd name="connsiteY2648" fmla="*/ 1209888 h 1399331"/>
              <a:gd name="connsiteX2649" fmla="*/ 1082528 w 1300869"/>
              <a:gd name="connsiteY2649" fmla="*/ 1210132 h 1399331"/>
              <a:gd name="connsiteX2650" fmla="*/ 1081128 w 1300869"/>
              <a:gd name="connsiteY2650" fmla="*/ 1210367 h 1399331"/>
              <a:gd name="connsiteX2651" fmla="*/ 1079734 w 1300869"/>
              <a:gd name="connsiteY2651" fmla="*/ 1210595 h 1399331"/>
              <a:gd name="connsiteX2652" fmla="*/ 1078294 w 1300869"/>
              <a:gd name="connsiteY2652" fmla="*/ 1210832 h 1399331"/>
              <a:gd name="connsiteX2653" fmla="*/ 1076857 w 1300869"/>
              <a:gd name="connsiteY2653" fmla="*/ 1211063 h 1399331"/>
              <a:gd name="connsiteX2654" fmla="*/ 1075451 w 1300869"/>
              <a:gd name="connsiteY2654" fmla="*/ 1211286 h 1399331"/>
              <a:gd name="connsiteX2655" fmla="*/ 1074006 w 1300869"/>
              <a:gd name="connsiteY2655" fmla="*/ 1211510 h 1399331"/>
              <a:gd name="connsiteX2656" fmla="*/ 1072607 w 1300869"/>
              <a:gd name="connsiteY2656" fmla="*/ 1211727 h 1399331"/>
              <a:gd name="connsiteX2657" fmla="*/ 1071156 w 1300869"/>
              <a:gd name="connsiteY2657" fmla="*/ 1211948 h 1399331"/>
              <a:gd name="connsiteX2658" fmla="*/ 1069756 w 1300869"/>
              <a:gd name="connsiteY2658" fmla="*/ 1212157 h 1399331"/>
              <a:gd name="connsiteX2659" fmla="*/ 1068311 w 1300869"/>
              <a:gd name="connsiteY2659" fmla="*/ 1212370 h 1399331"/>
              <a:gd name="connsiteX2660" fmla="*/ 1066910 w 1300869"/>
              <a:gd name="connsiteY2660" fmla="*/ 1212576 h 1399331"/>
              <a:gd name="connsiteX2661" fmla="*/ 1065463 w 1300869"/>
              <a:gd name="connsiteY2661" fmla="*/ 1212785 h 1399331"/>
              <a:gd name="connsiteX2662" fmla="*/ 1064007 w 1300869"/>
              <a:gd name="connsiteY2662" fmla="*/ 1212990 h 1399331"/>
              <a:gd name="connsiteX2663" fmla="*/ 1062560 w 1300869"/>
              <a:gd name="connsiteY2663" fmla="*/ 1213194 h 1399331"/>
              <a:gd name="connsiteX2664" fmla="*/ 1061107 w 1300869"/>
              <a:gd name="connsiteY2664" fmla="*/ 1213395 h 1399331"/>
              <a:gd name="connsiteX2665" fmla="*/ 1059694 w 1300869"/>
              <a:gd name="connsiteY2665" fmla="*/ 1213586 h 1399331"/>
              <a:gd name="connsiteX2666" fmla="*/ 1058241 w 1300869"/>
              <a:gd name="connsiteY2666" fmla="*/ 1213780 h 1399331"/>
              <a:gd name="connsiteX2667" fmla="*/ 1056789 w 1300869"/>
              <a:gd name="connsiteY2667" fmla="*/ 1213974 h 1399331"/>
              <a:gd name="connsiteX2668" fmla="*/ 1055340 w 1300869"/>
              <a:gd name="connsiteY2668" fmla="*/ 1214161 h 1399331"/>
              <a:gd name="connsiteX2669" fmla="*/ 1053925 w 1300869"/>
              <a:gd name="connsiteY2669" fmla="*/ 1214343 h 1399331"/>
              <a:gd name="connsiteX2670" fmla="*/ 1052468 w 1300869"/>
              <a:gd name="connsiteY2670" fmla="*/ 1214527 h 1399331"/>
              <a:gd name="connsiteX2671" fmla="*/ 1051012 w 1300869"/>
              <a:gd name="connsiteY2671" fmla="*/ 1214709 h 1399331"/>
              <a:gd name="connsiteX2672" fmla="*/ 1049554 w 1300869"/>
              <a:gd name="connsiteY2672" fmla="*/ 1214889 h 1399331"/>
              <a:gd name="connsiteX2673" fmla="*/ 1048101 w 1300869"/>
              <a:gd name="connsiteY2673" fmla="*/ 1215064 h 1399331"/>
              <a:gd name="connsiteX2674" fmla="*/ 1046643 w 1300869"/>
              <a:gd name="connsiteY2674" fmla="*/ 1215238 h 1399331"/>
              <a:gd name="connsiteX2675" fmla="*/ 1045175 w 1300869"/>
              <a:gd name="connsiteY2675" fmla="*/ 1215410 h 1399331"/>
              <a:gd name="connsiteX2676" fmla="*/ 1043720 w 1300869"/>
              <a:gd name="connsiteY2676" fmla="*/ 1215579 h 1399331"/>
              <a:gd name="connsiteX2677" fmla="*/ 1042258 w 1300869"/>
              <a:gd name="connsiteY2677" fmla="*/ 1215745 h 1399331"/>
              <a:gd name="connsiteX2678" fmla="*/ 1040797 w 1300869"/>
              <a:gd name="connsiteY2678" fmla="*/ 1215909 h 1399331"/>
              <a:gd name="connsiteX2679" fmla="*/ 1039341 w 1300869"/>
              <a:gd name="connsiteY2679" fmla="*/ 1216069 h 1399331"/>
              <a:gd name="connsiteX2680" fmla="*/ 1037877 w 1300869"/>
              <a:gd name="connsiteY2680" fmla="*/ 1216228 h 1399331"/>
              <a:gd name="connsiteX2681" fmla="*/ 1036362 w 1300869"/>
              <a:gd name="connsiteY2681" fmla="*/ 1216392 h 1399331"/>
              <a:gd name="connsiteX2682" fmla="*/ 1034954 w 1300869"/>
              <a:gd name="connsiteY2682" fmla="*/ 1216539 h 1399331"/>
              <a:gd name="connsiteX2683" fmla="*/ 1033437 w 1300869"/>
              <a:gd name="connsiteY2683" fmla="*/ 1216697 h 1399331"/>
              <a:gd name="connsiteX2684" fmla="*/ 1031977 w 1300869"/>
              <a:gd name="connsiteY2684" fmla="*/ 1216845 h 1399331"/>
              <a:gd name="connsiteX2685" fmla="*/ 1030512 w 1300869"/>
              <a:gd name="connsiteY2685" fmla="*/ 1216992 h 1399331"/>
              <a:gd name="connsiteX2686" fmla="*/ 1029046 w 1300869"/>
              <a:gd name="connsiteY2686" fmla="*/ 1217137 h 1399331"/>
              <a:gd name="connsiteX2687" fmla="*/ 1027586 w 1300869"/>
              <a:gd name="connsiteY2687" fmla="*/ 1217277 h 1399331"/>
              <a:gd name="connsiteX2688" fmla="*/ 1026065 w 1300869"/>
              <a:gd name="connsiteY2688" fmla="*/ 1217424 h 1399331"/>
              <a:gd name="connsiteX2689" fmla="*/ 1024659 w 1300869"/>
              <a:gd name="connsiteY2689" fmla="*/ 1217555 h 1399331"/>
              <a:gd name="connsiteX2690" fmla="*/ 1023142 w 1300869"/>
              <a:gd name="connsiteY2690" fmla="*/ 1217696 h 1399331"/>
              <a:gd name="connsiteX2691" fmla="*/ 1021674 w 1300869"/>
              <a:gd name="connsiteY2691" fmla="*/ 1217829 h 1399331"/>
              <a:gd name="connsiteX2692" fmla="*/ 1020214 w 1300869"/>
              <a:gd name="connsiteY2692" fmla="*/ 1217958 h 1399331"/>
              <a:gd name="connsiteX2693" fmla="*/ 1018749 w 1300869"/>
              <a:gd name="connsiteY2693" fmla="*/ 1218087 h 1399331"/>
              <a:gd name="connsiteX2694" fmla="*/ 1017228 w 1300869"/>
              <a:gd name="connsiteY2694" fmla="*/ 1218218 h 1399331"/>
              <a:gd name="connsiteX2695" fmla="*/ 1015764 w 1300869"/>
              <a:gd name="connsiteY2695" fmla="*/ 1218341 h 1399331"/>
              <a:gd name="connsiteX2696" fmla="*/ 1014247 w 1300869"/>
              <a:gd name="connsiteY2696" fmla="*/ 1218468 h 1399331"/>
              <a:gd name="connsiteX2697" fmla="*/ 1012783 w 1300869"/>
              <a:gd name="connsiteY2697" fmla="*/ 1218587 h 1399331"/>
              <a:gd name="connsiteX2698" fmla="*/ 1011258 w 1300869"/>
              <a:gd name="connsiteY2698" fmla="*/ 1218710 h 1399331"/>
              <a:gd name="connsiteX2699" fmla="*/ 1009852 w 1300869"/>
              <a:gd name="connsiteY2699" fmla="*/ 1218820 h 1399331"/>
              <a:gd name="connsiteX2700" fmla="*/ 1008333 w 1300869"/>
              <a:gd name="connsiteY2700" fmla="*/ 1218937 h 1399331"/>
              <a:gd name="connsiteX2701" fmla="*/ 1006871 w 1300869"/>
              <a:gd name="connsiteY2701" fmla="*/ 1219049 h 1399331"/>
              <a:gd name="connsiteX2702" fmla="*/ 1005350 w 1300869"/>
              <a:gd name="connsiteY2702" fmla="*/ 1219162 h 1399331"/>
              <a:gd name="connsiteX2703" fmla="*/ 1003888 w 1300869"/>
              <a:gd name="connsiteY2703" fmla="*/ 1219268 h 1399331"/>
              <a:gd name="connsiteX2704" fmla="*/ 1002367 w 1300869"/>
              <a:gd name="connsiteY2704" fmla="*/ 1219377 h 1399331"/>
              <a:gd name="connsiteX2705" fmla="*/ 1000900 w 1300869"/>
              <a:gd name="connsiteY2705" fmla="*/ 1219479 h 1399331"/>
              <a:gd name="connsiteX2706" fmla="*/ 999380 w 1300869"/>
              <a:gd name="connsiteY2706" fmla="*/ 1219584 h 1399331"/>
              <a:gd name="connsiteX2707" fmla="*/ 997921 w 1300869"/>
              <a:gd name="connsiteY2707" fmla="*/ 1219682 h 1399331"/>
              <a:gd name="connsiteX2708" fmla="*/ 996463 w 1300869"/>
              <a:gd name="connsiteY2708" fmla="*/ 1219778 h 1399331"/>
              <a:gd name="connsiteX2709" fmla="*/ 994936 w 1300869"/>
              <a:gd name="connsiteY2709" fmla="*/ 1219878 h 1399331"/>
              <a:gd name="connsiteX2710" fmla="*/ 993474 w 1300869"/>
              <a:gd name="connsiteY2710" fmla="*/ 1219969 h 1399331"/>
              <a:gd name="connsiteX2711" fmla="*/ 991955 w 1300869"/>
              <a:gd name="connsiteY2711" fmla="*/ 1220063 h 1399331"/>
              <a:gd name="connsiteX2712" fmla="*/ 990436 w 1300869"/>
              <a:gd name="connsiteY2712" fmla="*/ 1220155 h 1399331"/>
              <a:gd name="connsiteX2713" fmla="*/ 989040 w 1300869"/>
              <a:gd name="connsiteY2713" fmla="*/ 1220237 h 1399331"/>
              <a:gd name="connsiteX2714" fmla="*/ 987519 w 1300869"/>
              <a:gd name="connsiteY2714" fmla="*/ 1220325 h 1399331"/>
              <a:gd name="connsiteX2715" fmla="*/ 985994 w 1300869"/>
              <a:gd name="connsiteY2715" fmla="*/ 1220413 h 1399331"/>
              <a:gd name="connsiteX2716" fmla="*/ 984541 w 1300869"/>
              <a:gd name="connsiteY2716" fmla="*/ 1220491 h 1399331"/>
              <a:gd name="connsiteX2717" fmla="*/ 983022 w 1300869"/>
              <a:gd name="connsiteY2717" fmla="*/ 1220575 h 1399331"/>
              <a:gd name="connsiteX2718" fmla="*/ 981499 w 1300869"/>
              <a:gd name="connsiteY2718" fmla="*/ 1220656 h 1399331"/>
              <a:gd name="connsiteX2719" fmla="*/ 980047 w 1300869"/>
              <a:gd name="connsiteY2719" fmla="*/ 1220730 h 1399331"/>
              <a:gd name="connsiteX2720" fmla="*/ 978591 w 1300869"/>
              <a:gd name="connsiteY2720" fmla="*/ 1220802 h 1399331"/>
              <a:gd name="connsiteX2721" fmla="*/ 977013 w 1300869"/>
              <a:gd name="connsiteY2721" fmla="*/ 1220880 h 1399331"/>
              <a:gd name="connsiteX2722" fmla="*/ 975629 w 1300869"/>
              <a:gd name="connsiteY2722" fmla="*/ 1220945 h 1399331"/>
              <a:gd name="connsiteX2723" fmla="*/ 974108 w 1300869"/>
              <a:gd name="connsiteY2723" fmla="*/ 1221017 h 1399331"/>
              <a:gd name="connsiteX2724" fmla="*/ 972595 w 1300869"/>
              <a:gd name="connsiteY2724" fmla="*/ 1221086 h 1399331"/>
              <a:gd name="connsiteX2725" fmla="*/ 971148 w 1300869"/>
              <a:gd name="connsiteY2725" fmla="*/ 1221150 h 1399331"/>
              <a:gd name="connsiteX2726" fmla="*/ 969633 w 1300869"/>
              <a:gd name="connsiteY2726" fmla="*/ 1221215 h 1399331"/>
              <a:gd name="connsiteX2727" fmla="*/ 968112 w 1300869"/>
              <a:gd name="connsiteY2727" fmla="*/ 1221279 h 1399331"/>
              <a:gd name="connsiteX2728" fmla="*/ 966669 w 1300869"/>
              <a:gd name="connsiteY2728" fmla="*/ 1221336 h 1399331"/>
              <a:gd name="connsiteX2729" fmla="*/ 965156 w 1300869"/>
              <a:gd name="connsiteY2729" fmla="*/ 1221397 h 1399331"/>
              <a:gd name="connsiteX2730" fmla="*/ 963643 w 1300869"/>
              <a:gd name="connsiteY2730" fmla="*/ 1221455 h 1399331"/>
              <a:gd name="connsiteX2731" fmla="*/ 962202 w 1300869"/>
              <a:gd name="connsiteY2731" fmla="*/ 1221508 h 1399331"/>
              <a:gd name="connsiteX2732" fmla="*/ 960693 w 1300869"/>
              <a:gd name="connsiteY2732" fmla="*/ 1221561 h 1399331"/>
              <a:gd name="connsiteX2733" fmla="*/ 959184 w 1300869"/>
              <a:gd name="connsiteY2733" fmla="*/ 1221614 h 1399331"/>
              <a:gd name="connsiteX2734" fmla="*/ 957671 w 1300869"/>
              <a:gd name="connsiteY2734" fmla="*/ 1221666 h 1399331"/>
              <a:gd name="connsiteX2735" fmla="*/ 956236 w 1300869"/>
              <a:gd name="connsiteY2735" fmla="*/ 1221711 h 1399331"/>
              <a:gd name="connsiteX2736" fmla="*/ 954803 w 1300869"/>
              <a:gd name="connsiteY2736" fmla="*/ 1221756 h 1399331"/>
              <a:gd name="connsiteX2737" fmla="*/ 953225 w 1300869"/>
              <a:gd name="connsiteY2737" fmla="*/ 1221805 h 1399331"/>
              <a:gd name="connsiteX2738" fmla="*/ 951788 w 1300869"/>
              <a:gd name="connsiteY2738" fmla="*/ 1221846 h 1399331"/>
              <a:gd name="connsiteX2739" fmla="*/ 950287 w 1300869"/>
              <a:gd name="connsiteY2739" fmla="*/ 1221887 h 1399331"/>
              <a:gd name="connsiteX2740" fmla="*/ 948777 w 1300869"/>
              <a:gd name="connsiteY2740" fmla="*/ 1221928 h 1399331"/>
              <a:gd name="connsiteX2741" fmla="*/ 947350 w 1300869"/>
              <a:gd name="connsiteY2741" fmla="*/ 1221965 h 1399331"/>
              <a:gd name="connsiteX2742" fmla="*/ 945927 w 1300869"/>
              <a:gd name="connsiteY2742" fmla="*/ 1221999 h 1399331"/>
              <a:gd name="connsiteX2743" fmla="*/ 944428 w 1300869"/>
              <a:gd name="connsiteY2743" fmla="*/ 1222036 h 1399331"/>
              <a:gd name="connsiteX2744" fmla="*/ 942930 w 1300869"/>
              <a:gd name="connsiteY2744" fmla="*/ 1222069 h 1399331"/>
              <a:gd name="connsiteX2745" fmla="*/ 941431 w 1300869"/>
              <a:gd name="connsiteY2745" fmla="*/ 1222102 h 1399331"/>
              <a:gd name="connsiteX2746" fmla="*/ 940009 w 1300869"/>
              <a:gd name="connsiteY2746" fmla="*/ 1222132 h 1399331"/>
              <a:gd name="connsiteX2747" fmla="*/ 938442 w 1300869"/>
              <a:gd name="connsiteY2747" fmla="*/ 1222163 h 1399331"/>
              <a:gd name="connsiteX2748" fmla="*/ 937024 w 1300869"/>
              <a:gd name="connsiteY2748" fmla="*/ 1222188 h 1399331"/>
              <a:gd name="connsiteX2749" fmla="*/ 935532 w 1300869"/>
              <a:gd name="connsiteY2749" fmla="*/ 1222214 h 1399331"/>
              <a:gd name="connsiteX2750" fmla="*/ 934115 w 1300869"/>
              <a:gd name="connsiteY2750" fmla="*/ 1222237 h 1399331"/>
              <a:gd name="connsiteX2751" fmla="*/ 932569 w 1300869"/>
              <a:gd name="connsiteY2751" fmla="*/ 1222263 h 1399331"/>
              <a:gd name="connsiteX2752" fmla="*/ 929656 w 1300869"/>
              <a:gd name="connsiteY2752" fmla="*/ 1222302 h 1399331"/>
              <a:gd name="connsiteX2753" fmla="*/ 926768 w 1300869"/>
              <a:gd name="connsiteY2753" fmla="*/ 1222335 h 1399331"/>
              <a:gd name="connsiteX2754" fmla="*/ 923848 w 1300869"/>
              <a:gd name="connsiteY2754" fmla="*/ 1222364 h 1399331"/>
              <a:gd name="connsiteX2755" fmla="*/ 920892 w 1300869"/>
              <a:gd name="connsiteY2755" fmla="*/ 1222390 h 1399331"/>
              <a:gd name="connsiteX2756" fmla="*/ 917987 w 1300869"/>
              <a:gd name="connsiteY2756" fmla="*/ 1222407 h 1399331"/>
              <a:gd name="connsiteX2757" fmla="*/ 915087 w 1300869"/>
              <a:gd name="connsiteY2757" fmla="*/ 1222419 h 1399331"/>
              <a:gd name="connsiteX2758" fmla="*/ 912198 w 1300869"/>
              <a:gd name="connsiteY2758" fmla="*/ 1222425 h 1399331"/>
              <a:gd name="connsiteX2759" fmla="*/ 909315 w 1300869"/>
              <a:gd name="connsiteY2759" fmla="*/ 1222427 h 1399331"/>
              <a:gd name="connsiteX2760" fmla="*/ 906400 w 1300869"/>
              <a:gd name="connsiteY2760" fmla="*/ 1222423 h 1399331"/>
              <a:gd name="connsiteX2761" fmla="*/ 903534 w 1300869"/>
              <a:gd name="connsiteY2761" fmla="*/ 1222413 h 1399331"/>
              <a:gd name="connsiteX2762" fmla="*/ 900678 w 1300869"/>
              <a:gd name="connsiteY2762" fmla="*/ 1222399 h 1399331"/>
              <a:gd name="connsiteX2763" fmla="*/ 897786 w 1300869"/>
              <a:gd name="connsiteY2763" fmla="*/ 1222380 h 1399331"/>
              <a:gd name="connsiteX2764" fmla="*/ 894950 w 1300869"/>
              <a:gd name="connsiteY2764" fmla="*/ 1222356 h 1399331"/>
              <a:gd name="connsiteX2765" fmla="*/ 892078 w 1300869"/>
              <a:gd name="connsiteY2765" fmla="*/ 1222327 h 1399331"/>
              <a:gd name="connsiteX2766" fmla="*/ 889259 w 1300869"/>
              <a:gd name="connsiteY2766" fmla="*/ 1222294 h 1399331"/>
              <a:gd name="connsiteX2767" fmla="*/ 886453 w 1300869"/>
              <a:gd name="connsiteY2767" fmla="*/ 1222257 h 1399331"/>
              <a:gd name="connsiteX2768" fmla="*/ 883656 w 1300869"/>
              <a:gd name="connsiteY2768" fmla="*/ 1222214 h 1399331"/>
              <a:gd name="connsiteX2769" fmla="*/ 880780 w 1300869"/>
              <a:gd name="connsiteY2769" fmla="*/ 1222167 h 1399331"/>
              <a:gd name="connsiteX2770" fmla="*/ 878006 w 1300869"/>
              <a:gd name="connsiteY2770" fmla="*/ 1222114 h 1399331"/>
              <a:gd name="connsiteX2771" fmla="*/ 875242 w 1300869"/>
              <a:gd name="connsiteY2771" fmla="*/ 1222059 h 1399331"/>
              <a:gd name="connsiteX2772" fmla="*/ 872446 w 1300869"/>
              <a:gd name="connsiteY2772" fmla="*/ 1221999 h 1399331"/>
              <a:gd name="connsiteX2773" fmla="*/ 869658 w 1300869"/>
              <a:gd name="connsiteY2773" fmla="*/ 1221934 h 1399331"/>
              <a:gd name="connsiteX2774" fmla="*/ 866933 w 1300869"/>
              <a:gd name="connsiteY2774" fmla="*/ 1221868 h 1399331"/>
              <a:gd name="connsiteX2775" fmla="*/ 864217 w 1300869"/>
              <a:gd name="connsiteY2775" fmla="*/ 1221795 h 1399331"/>
              <a:gd name="connsiteX2776" fmla="*/ 861469 w 1300869"/>
              <a:gd name="connsiteY2776" fmla="*/ 1221719 h 1399331"/>
              <a:gd name="connsiteX2777" fmla="*/ 858732 w 1300869"/>
              <a:gd name="connsiteY2777" fmla="*/ 1221639 h 1399331"/>
              <a:gd name="connsiteX2778" fmla="*/ 856059 w 1300869"/>
              <a:gd name="connsiteY2778" fmla="*/ 1221557 h 1399331"/>
              <a:gd name="connsiteX2779" fmla="*/ 853348 w 1300869"/>
              <a:gd name="connsiteY2779" fmla="*/ 1221471 h 1399331"/>
              <a:gd name="connsiteX2780" fmla="*/ 850703 w 1300869"/>
              <a:gd name="connsiteY2780" fmla="*/ 1221381 h 1399331"/>
              <a:gd name="connsiteX2781" fmla="*/ 848021 w 1300869"/>
              <a:gd name="connsiteY2781" fmla="*/ 1221287 h 1399331"/>
              <a:gd name="connsiteX2782" fmla="*/ 845403 w 1300869"/>
              <a:gd name="connsiteY2782" fmla="*/ 1221191 h 1399331"/>
              <a:gd name="connsiteX2783" fmla="*/ 842750 w 1300869"/>
              <a:gd name="connsiteY2783" fmla="*/ 1221092 h 1399331"/>
              <a:gd name="connsiteX2784" fmla="*/ 840113 w 1300869"/>
              <a:gd name="connsiteY2784" fmla="*/ 1220988 h 1399331"/>
              <a:gd name="connsiteX2785" fmla="*/ 837487 w 1300869"/>
              <a:gd name="connsiteY2785" fmla="*/ 1220882 h 1399331"/>
              <a:gd name="connsiteX2786" fmla="*/ 834879 w 1300869"/>
              <a:gd name="connsiteY2786" fmla="*/ 1220773 h 1399331"/>
              <a:gd name="connsiteX2787" fmla="*/ 832340 w 1300869"/>
              <a:gd name="connsiteY2787" fmla="*/ 1220662 h 1399331"/>
              <a:gd name="connsiteX2788" fmla="*/ 829765 w 1300869"/>
              <a:gd name="connsiteY2788" fmla="*/ 1220548 h 1399331"/>
              <a:gd name="connsiteX2789" fmla="*/ 827202 w 1300869"/>
              <a:gd name="connsiteY2789" fmla="*/ 1220431 h 1399331"/>
              <a:gd name="connsiteX2790" fmla="*/ 824659 w 1300869"/>
              <a:gd name="connsiteY2790" fmla="*/ 1220310 h 1399331"/>
              <a:gd name="connsiteX2791" fmla="*/ 822188 w 1300869"/>
              <a:gd name="connsiteY2791" fmla="*/ 1220188 h 1399331"/>
              <a:gd name="connsiteX2792" fmla="*/ 819676 w 1300869"/>
              <a:gd name="connsiteY2792" fmla="*/ 1220065 h 1399331"/>
              <a:gd name="connsiteX2793" fmla="*/ 817240 w 1300869"/>
              <a:gd name="connsiteY2793" fmla="*/ 1219940 h 1399331"/>
              <a:gd name="connsiteX2794" fmla="*/ 814710 w 1300869"/>
              <a:gd name="connsiteY2794" fmla="*/ 1219809 h 1399331"/>
              <a:gd name="connsiteX2795" fmla="*/ 812307 w 1300869"/>
              <a:gd name="connsiteY2795" fmla="*/ 1219678 h 1399331"/>
              <a:gd name="connsiteX2796" fmla="*/ 809868 w 1300869"/>
              <a:gd name="connsiteY2796" fmla="*/ 1219545 h 1399331"/>
              <a:gd name="connsiteX2797" fmla="*/ 807449 w 1300869"/>
              <a:gd name="connsiteY2797" fmla="*/ 1219410 h 1399331"/>
              <a:gd name="connsiteX2798" fmla="*/ 805049 w 1300869"/>
              <a:gd name="connsiteY2798" fmla="*/ 1219273 h 1399331"/>
              <a:gd name="connsiteX2799" fmla="*/ 802724 w 1300869"/>
              <a:gd name="connsiteY2799" fmla="*/ 1219137 h 1399331"/>
              <a:gd name="connsiteX2800" fmla="*/ 800304 w 1300869"/>
              <a:gd name="connsiteY2800" fmla="*/ 1218994 h 1399331"/>
              <a:gd name="connsiteX2801" fmla="*/ 798021 w 1300869"/>
              <a:gd name="connsiteY2801" fmla="*/ 1218855 h 1399331"/>
              <a:gd name="connsiteX2802" fmla="*/ 795696 w 1300869"/>
              <a:gd name="connsiteY2802" fmla="*/ 1218712 h 1399331"/>
              <a:gd name="connsiteX2803" fmla="*/ 793393 w 1300869"/>
              <a:gd name="connsiteY2803" fmla="*/ 1218568 h 1399331"/>
              <a:gd name="connsiteX2804" fmla="*/ 791112 w 1300869"/>
              <a:gd name="connsiteY2804" fmla="*/ 1218421 h 1399331"/>
              <a:gd name="connsiteX2805" fmla="*/ 788850 w 1300869"/>
              <a:gd name="connsiteY2805" fmla="*/ 1218272 h 1399331"/>
              <a:gd name="connsiteX2806" fmla="*/ 786609 w 1300869"/>
              <a:gd name="connsiteY2806" fmla="*/ 1218124 h 1399331"/>
              <a:gd name="connsiteX2807" fmla="*/ 784391 w 1300869"/>
              <a:gd name="connsiteY2807" fmla="*/ 1217975 h 1399331"/>
              <a:gd name="connsiteX2808" fmla="*/ 782254 w 1300869"/>
              <a:gd name="connsiteY2808" fmla="*/ 1217829 h 1399331"/>
              <a:gd name="connsiteX2809" fmla="*/ 780084 w 1300869"/>
              <a:gd name="connsiteY2809" fmla="*/ 1217678 h 1399331"/>
              <a:gd name="connsiteX2810" fmla="*/ 777928 w 1300869"/>
              <a:gd name="connsiteY2810" fmla="*/ 1217526 h 1399331"/>
              <a:gd name="connsiteX2811" fmla="*/ 775797 w 1300869"/>
              <a:gd name="connsiteY2811" fmla="*/ 1217373 h 1399331"/>
              <a:gd name="connsiteX2812" fmla="*/ 773689 w 1300869"/>
              <a:gd name="connsiteY2812" fmla="*/ 1217219 h 1399331"/>
              <a:gd name="connsiteX2813" fmla="*/ 771609 w 1300869"/>
              <a:gd name="connsiteY2813" fmla="*/ 1217066 h 1399331"/>
              <a:gd name="connsiteX2814" fmla="*/ 769545 w 1300869"/>
              <a:gd name="connsiteY2814" fmla="*/ 1216912 h 1399331"/>
              <a:gd name="connsiteX2815" fmla="*/ 767572 w 1300869"/>
              <a:gd name="connsiteY2815" fmla="*/ 1216761 h 1399331"/>
              <a:gd name="connsiteX2816" fmla="*/ 765496 w 1300869"/>
              <a:gd name="connsiteY2816" fmla="*/ 1216603 h 1399331"/>
              <a:gd name="connsiteX2817" fmla="*/ 763576 w 1300869"/>
              <a:gd name="connsiteY2817" fmla="*/ 1216452 h 1399331"/>
              <a:gd name="connsiteX2818" fmla="*/ 761611 w 1300869"/>
              <a:gd name="connsiteY2818" fmla="*/ 1216298 h 1399331"/>
              <a:gd name="connsiteX2819" fmla="*/ 759670 w 1300869"/>
              <a:gd name="connsiteY2819" fmla="*/ 1216144 h 1399331"/>
              <a:gd name="connsiteX2820" fmla="*/ 757696 w 1300869"/>
              <a:gd name="connsiteY2820" fmla="*/ 1215985 h 1399331"/>
              <a:gd name="connsiteX2821" fmla="*/ 755872 w 1300869"/>
              <a:gd name="connsiteY2821" fmla="*/ 1215835 h 1399331"/>
              <a:gd name="connsiteX2822" fmla="*/ 754011 w 1300869"/>
              <a:gd name="connsiteY2822" fmla="*/ 1215680 h 1399331"/>
              <a:gd name="connsiteX2823" fmla="*/ 752177 w 1300869"/>
              <a:gd name="connsiteY2823" fmla="*/ 1215528 h 1399331"/>
              <a:gd name="connsiteX2824" fmla="*/ 750368 w 1300869"/>
              <a:gd name="connsiteY2824" fmla="*/ 1215375 h 1399331"/>
              <a:gd name="connsiteX2825" fmla="*/ 748584 w 1300869"/>
              <a:gd name="connsiteY2825" fmla="*/ 1215223 h 1399331"/>
              <a:gd name="connsiteX2826" fmla="*/ 746828 w 1300869"/>
              <a:gd name="connsiteY2826" fmla="*/ 1215070 h 1399331"/>
              <a:gd name="connsiteX2827" fmla="*/ 745098 w 1300869"/>
              <a:gd name="connsiteY2827" fmla="*/ 1214920 h 1399331"/>
              <a:gd name="connsiteX2828" fmla="*/ 743471 w 1300869"/>
              <a:gd name="connsiteY2828" fmla="*/ 1214775 h 1399331"/>
              <a:gd name="connsiteX2829" fmla="*/ 741796 w 1300869"/>
              <a:gd name="connsiteY2829" fmla="*/ 1214626 h 1399331"/>
              <a:gd name="connsiteX2830" fmla="*/ 740105 w 1300869"/>
              <a:gd name="connsiteY2830" fmla="*/ 1214474 h 1399331"/>
              <a:gd name="connsiteX2831" fmla="*/ 736916 w 1300869"/>
              <a:gd name="connsiteY2831" fmla="*/ 1214183 h 1399331"/>
              <a:gd name="connsiteX2832" fmla="*/ 733829 w 1300869"/>
              <a:gd name="connsiteY2832" fmla="*/ 1213897 h 1399331"/>
              <a:gd name="connsiteX2833" fmla="*/ 730862 w 1300869"/>
              <a:gd name="connsiteY2833" fmla="*/ 1213616 h 1399331"/>
              <a:gd name="connsiteX2834" fmla="*/ 728015 w 1300869"/>
              <a:gd name="connsiteY2834" fmla="*/ 1213340 h 1399331"/>
              <a:gd name="connsiteX2835" fmla="*/ 725290 w 1300869"/>
              <a:gd name="connsiteY2835" fmla="*/ 1213074 h 1399331"/>
              <a:gd name="connsiteX2836" fmla="*/ 722733 w 1300869"/>
              <a:gd name="connsiteY2836" fmla="*/ 1212818 h 1399331"/>
              <a:gd name="connsiteX2837" fmla="*/ 720225 w 1300869"/>
              <a:gd name="connsiteY2837" fmla="*/ 1212564 h 1399331"/>
              <a:gd name="connsiteX2838" fmla="*/ 717928 w 1300869"/>
              <a:gd name="connsiteY2838" fmla="*/ 1212328 h 1399331"/>
              <a:gd name="connsiteX2839" fmla="*/ 715684 w 1300869"/>
              <a:gd name="connsiteY2839" fmla="*/ 1212095 h 1399331"/>
              <a:gd name="connsiteX2840" fmla="*/ 713650 w 1300869"/>
              <a:gd name="connsiteY2840" fmla="*/ 1211878 h 1399331"/>
              <a:gd name="connsiteX2841" fmla="*/ 711717 w 1300869"/>
              <a:gd name="connsiteY2841" fmla="*/ 1211671 h 1399331"/>
              <a:gd name="connsiteX2842" fmla="*/ 709885 w 1300869"/>
              <a:gd name="connsiteY2842" fmla="*/ 1211473 h 1399331"/>
              <a:gd name="connsiteX2843" fmla="*/ 708235 w 1300869"/>
              <a:gd name="connsiteY2843" fmla="*/ 1211289 h 1399331"/>
              <a:gd name="connsiteX2844" fmla="*/ 706759 w 1300869"/>
              <a:gd name="connsiteY2844" fmla="*/ 1211125 h 1399331"/>
              <a:gd name="connsiteX2845" fmla="*/ 705952 w 1300869"/>
              <a:gd name="connsiteY2845" fmla="*/ 1212142 h 1399331"/>
              <a:gd name="connsiteX2846" fmla="*/ 705072 w 1300869"/>
              <a:gd name="connsiteY2846" fmla="*/ 1213240 h 1399331"/>
              <a:gd name="connsiteX2847" fmla="*/ 704192 w 1300869"/>
              <a:gd name="connsiteY2847" fmla="*/ 1214337 h 1399331"/>
              <a:gd name="connsiteX2848" fmla="*/ 703322 w 1300869"/>
              <a:gd name="connsiteY2848" fmla="*/ 1215418 h 1399331"/>
              <a:gd name="connsiteX2849" fmla="*/ 702452 w 1300869"/>
              <a:gd name="connsiteY2849" fmla="*/ 1216492 h 1399331"/>
              <a:gd name="connsiteX2850" fmla="*/ 701582 w 1300869"/>
              <a:gd name="connsiteY2850" fmla="*/ 1217565 h 1399331"/>
              <a:gd name="connsiteX2851" fmla="*/ 700714 w 1300869"/>
              <a:gd name="connsiteY2851" fmla="*/ 1218628 h 1399331"/>
              <a:gd name="connsiteX2852" fmla="*/ 699854 w 1300869"/>
              <a:gd name="connsiteY2852" fmla="*/ 1219678 h 1399331"/>
              <a:gd name="connsiteX2853" fmla="*/ 698986 w 1300869"/>
              <a:gd name="connsiteY2853" fmla="*/ 1220732 h 1399331"/>
              <a:gd name="connsiteX2854" fmla="*/ 698114 w 1300869"/>
              <a:gd name="connsiteY2854" fmla="*/ 1221789 h 1399331"/>
              <a:gd name="connsiteX2855" fmla="*/ 697242 w 1300869"/>
              <a:gd name="connsiteY2855" fmla="*/ 1222841 h 1399331"/>
              <a:gd name="connsiteX2856" fmla="*/ 696370 w 1300869"/>
              <a:gd name="connsiteY2856" fmla="*/ 1223885 h 1399331"/>
              <a:gd name="connsiteX2857" fmla="*/ 695497 w 1300869"/>
              <a:gd name="connsiteY2857" fmla="*/ 1224931 h 1399331"/>
              <a:gd name="connsiteX2858" fmla="*/ 694623 w 1300869"/>
              <a:gd name="connsiteY2858" fmla="*/ 1225971 h 1399331"/>
              <a:gd name="connsiteX2859" fmla="*/ 693737 w 1300869"/>
              <a:gd name="connsiteY2859" fmla="*/ 1227021 h 1399331"/>
              <a:gd name="connsiteX2860" fmla="*/ 692887 w 1300869"/>
              <a:gd name="connsiteY2860" fmla="*/ 1228024 h 1399331"/>
              <a:gd name="connsiteX2861" fmla="*/ 692513 w 1300869"/>
              <a:gd name="connsiteY2861" fmla="*/ 1228464 h 1399331"/>
              <a:gd name="connsiteX2862" fmla="*/ 691999 w 1300869"/>
              <a:gd name="connsiteY2862" fmla="*/ 1229064 h 1399331"/>
              <a:gd name="connsiteX2863" fmla="*/ 691133 w 1300869"/>
              <a:gd name="connsiteY2863" fmla="*/ 1230073 h 1399331"/>
              <a:gd name="connsiteX2864" fmla="*/ 690253 w 1300869"/>
              <a:gd name="connsiteY2864" fmla="*/ 1231091 h 1399331"/>
              <a:gd name="connsiteX2865" fmla="*/ 689374 w 1300869"/>
              <a:gd name="connsiteY2865" fmla="*/ 1232106 h 1399331"/>
              <a:gd name="connsiteX2866" fmla="*/ 688496 w 1300869"/>
              <a:gd name="connsiteY2866" fmla="*/ 1233115 h 1399331"/>
              <a:gd name="connsiteX2867" fmla="*/ 687626 w 1300869"/>
              <a:gd name="connsiteY2867" fmla="*/ 1234110 h 1399331"/>
              <a:gd name="connsiteX2868" fmla="*/ 686733 w 1300869"/>
              <a:gd name="connsiteY2868" fmla="*/ 1235126 h 1399331"/>
              <a:gd name="connsiteX2869" fmla="*/ 685863 w 1300869"/>
              <a:gd name="connsiteY2869" fmla="*/ 1236114 h 1399331"/>
              <a:gd name="connsiteX2870" fmla="*/ 684993 w 1300869"/>
              <a:gd name="connsiteY2870" fmla="*/ 1237097 h 1399331"/>
              <a:gd name="connsiteX2871" fmla="*/ 684099 w 1300869"/>
              <a:gd name="connsiteY2871" fmla="*/ 1238102 h 1399331"/>
              <a:gd name="connsiteX2872" fmla="*/ 683229 w 1300869"/>
              <a:gd name="connsiteY2872" fmla="*/ 1239075 h 1399331"/>
              <a:gd name="connsiteX2873" fmla="*/ 682334 w 1300869"/>
              <a:gd name="connsiteY2873" fmla="*/ 1240074 h 1399331"/>
              <a:gd name="connsiteX2874" fmla="*/ 681462 w 1300869"/>
              <a:gd name="connsiteY2874" fmla="*/ 1241042 h 1399331"/>
              <a:gd name="connsiteX2875" fmla="*/ 680576 w 1300869"/>
              <a:gd name="connsiteY2875" fmla="*/ 1242021 h 1399331"/>
              <a:gd name="connsiteX2876" fmla="*/ 679693 w 1300869"/>
              <a:gd name="connsiteY2876" fmla="*/ 1242993 h 1399331"/>
              <a:gd name="connsiteX2877" fmla="*/ 678807 w 1300869"/>
              <a:gd name="connsiteY2877" fmla="*/ 1243965 h 1399331"/>
              <a:gd name="connsiteX2878" fmla="*/ 677922 w 1300869"/>
              <a:gd name="connsiteY2878" fmla="*/ 1244930 h 1399331"/>
              <a:gd name="connsiteX2879" fmla="*/ 677059 w 1300869"/>
              <a:gd name="connsiteY2879" fmla="*/ 1245865 h 1399331"/>
              <a:gd name="connsiteX2880" fmla="*/ 676174 w 1300869"/>
              <a:gd name="connsiteY2880" fmla="*/ 1246825 h 1399331"/>
              <a:gd name="connsiteX2881" fmla="*/ 675273 w 1300869"/>
              <a:gd name="connsiteY2881" fmla="*/ 1247794 h 1399331"/>
              <a:gd name="connsiteX2882" fmla="*/ 674385 w 1300869"/>
              <a:gd name="connsiteY2882" fmla="*/ 1248746 h 1399331"/>
              <a:gd name="connsiteX2883" fmla="*/ 673509 w 1300869"/>
              <a:gd name="connsiteY2883" fmla="*/ 1249681 h 1399331"/>
              <a:gd name="connsiteX2884" fmla="*/ 672633 w 1300869"/>
              <a:gd name="connsiteY2884" fmla="*/ 1250612 h 1399331"/>
              <a:gd name="connsiteX2885" fmla="*/ 671746 w 1300869"/>
              <a:gd name="connsiteY2885" fmla="*/ 1251552 h 1399331"/>
              <a:gd name="connsiteX2886" fmla="*/ 670854 w 1300869"/>
              <a:gd name="connsiteY2886" fmla="*/ 1252490 h 1399331"/>
              <a:gd name="connsiteX2887" fmla="*/ 669977 w 1300869"/>
              <a:gd name="connsiteY2887" fmla="*/ 1253409 h 1399331"/>
              <a:gd name="connsiteX2888" fmla="*/ 669087 w 1300869"/>
              <a:gd name="connsiteY2888" fmla="*/ 1254340 h 1399331"/>
              <a:gd name="connsiteX2889" fmla="*/ 668207 w 1300869"/>
              <a:gd name="connsiteY2889" fmla="*/ 1255253 h 1399331"/>
              <a:gd name="connsiteX2890" fmla="*/ 667310 w 1300869"/>
              <a:gd name="connsiteY2890" fmla="*/ 1256181 h 1399331"/>
              <a:gd name="connsiteX2891" fmla="*/ 666424 w 1300869"/>
              <a:gd name="connsiteY2891" fmla="*/ 1257094 h 1399331"/>
              <a:gd name="connsiteX2892" fmla="*/ 665551 w 1300869"/>
              <a:gd name="connsiteY2892" fmla="*/ 1257990 h 1399331"/>
              <a:gd name="connsiteX2893" fmla="*/ 664659 w 1300869"/>
              <a:gd name="connsiteY2893" fmla="*/ 1258902 h 1399331"/>
              <a:gd name="connsiteX2894" fmla="*/ 663772 w 1300869"/>
              <a:gd name="connsiteY2894" fmla="*/ 1259804 h 1399331"/>
              <a:gd name="connsiteX2895" fmla="*/ 662878 w 1300869"/>
              <a:gd name="connsiteY2895" fmla="*/ 1260709 h 1399331"/>
              <a:gd name="connsiteX2896" fmla="*/ 661989 w 1300869"/>
              <a:gd name="connsiteY2896" fmla="*/ 1261604 h 1399331"/>
              <a:gd name="connsiteX2897" fmla="*/ 661101 w 1300869"/>
              <a:gd name="connsiteY2897" fmla="*/ 1262496 h 1399331"/>
              <a:gd name="connsiteX2898" fmla="*/ 660200 w 1300869"/>
              <a:gd name="connsiteY2898" fmla="*/ 1263395 h 1399331"/>
              <a:gd name="connsiteX2899" fmla="*/ 659316 w 1300869"/>
              <a:gd name="connsiteY2899" fmla="*/ 1264273 h 1399331"/>
              <a:gd name="connsiteX2900" fmla="*/ 658427 w 1300869"/>
              <a:gd name="connsiteY2900" fmla="*/ 1265153 h 1399331"/>
              <a:gd name="connsiteX2901" fmla="*/ 657549 w 1300869"/>
              <a:gd name="connsiteY2901" fmla="*/ 1266019 h 1399331"/>
              <a:gd name="connsiteX2902" fmla="*/ 656640 w 1300869"/>
              <a:gd name="connsiteY2902" fmla="*/ 1266910 h 1399331"/>
              <a:gd name="connsiteX2903" fmla="*/ 655748 w 1300869"/>
              <a:gd name="connsiteY2903" fmla="*/ 1267780 h 1399331"/>
              <a:gd name="connsiteX2904" fmla="*/ 654869 w 1300869"/>
              <a:gd name="connsiteY2904" fmla="*/ 1268634 h 1399331"/>
              <a:gd name="connsiteX2905" fmla="*/ 653971 w 1300869"/>
              <a:gd name="connsiteY2905" fmla="*/ 1269502 h 1399331"/>
              <a:gd name="connsiteX2906" fmla="*/ 653080 w 1300869"/>
              <a:gd name="connsiteY2906" fmla="*/ 1270362 h 1399331"/>
              <a:gd name="connsiteX2907" fmla="*/ 652198 w 1300869"/>
              <a:gd name="connsiteY2907" fmla="*/ 1271207 h 1399331"/>
              <a:gd name="connsiteX2908" fmla="*/ 651299 w 1300869"/>
              <a:gd name="connsiteY2908" fmla="*/ 1272065 h 1399331"/>
              <a:gd name="connsiteX2909" fmla="*/ 650405 w 1300869"/>
              <a:gd name="connsiteY2909" fmla="*/ 1272914 h 1399331"/>
              <a:gd name="connsiteX2910" fmla="*/ 649504 w 1300869"/>
              <a:gd name="connsiteY2910" fmla="*/ 1273764 h 1399331"/>
              <a:gd name="connsiteX2911" fmla="*/ 648623 w 1300869"/>
              <a:gd name="connsiteY2911" fmla="*/ 1274595 h 1399331"/>
              <a:gd name="connsiteX2912" fmla="*/ 647727 w 1300869"/>
              <a:gd name="connsiteY2912" fmla="*/ 1275434 h 1399331"/>
              <a:gd name="connsiteX2913" fmla="*/ 646826 w 1300869"/>
              <a:gd name="connsiteY2913" fmla="*/ 1276274 h 1399331"/>
              <a:gd name="connsiteX2914" fmla="*/ 645931 w 1300869"/>
              <a:gd name="connsiteY2914" fmla="*/ 1277105 h 1399331"/>
              <a:gd name="connsiteX2915" fmla="*/ 645033 w 1300869"/>
              <a:gd name="connsiteY2915" fmla="*/ 1277934 h 1399331"/>
              <a:gd name="connsiteX2916" fmla="*/ 644142 w 1300869"/>
              <a:gd name="connsiteY2916" fmla="*/ 1278753 h 1399331"/>
              <a:gd name="connsiteX2917" fmla="*/ 643235 w 1300869"/>
              <a:gd name="connsiteY2917" fmla="*/ 1279584 h 1399331"/>
              <a:gd name="connsiteX2918" fmla="*/ 642341 w 1300869"/>
              <a:gd name="connsiteY2918" fmla="*/ 1280397 h 1399331"/>
              <a:gd name="connsiteX2919" fmla="*/ 641450 w 1300869"/>
              <a:gd name="connsiteY2919" fmla="*/ 1281205 h 1399331"/>
              <a:gd name="connsiteX2920" fmla="*/ 640558 w 1300869"/>
              <a:gd name="connsiteY2920" fmla="*/ 1282010 h 1399331"/>
              <a:gd name="connsiteX2921" fmla="*/ 639653 w 1300869"/>
              <a:gd name="connsiteY2921" fmla="*/ 1282823 h 1399331"/>
              <a:gd name="connsiteX2922" fmla="*/ 638766 w 1300869"/>
              <a:gd name="connsiteY2922" fmla="*/ 1283615 h 1399331"/>
              <a:gd name="connsiteX2923" fmla="*/ 637866 w 1300869"/>
              <a:gd name="connsiteY2923" fmla="*/ 1284417 h 1399331"/>
              <a:gd name="connsiteX2924" fmla="*/ 636959 w 1300869"/>
              <a:gd name="connsiteY2924" fmla="*/ 1285220 h 1399331"/>
              <a:gd name="connsiteX2925" fmla="*/ 636058 w 1300869"/>
              <a:gd name="connsiteY2925" fmla="*/ 1286014 h 1399331"/>
              <a:gd name="connsiteX2926" fmla="*/ 635165 w 1300869"/>
              <a:gd name="connsiteY2926" fmla="*/ 1286798 h 1399331"/>
              <a:gd name="connsiteX2927" fmla="*/ 634263 w 1300869"/>
              <a:gd name="connsiteY2927" fmla="*/ 1287584 h 1399331"/>
              <a:gd name="connsiteX2928" fmla="*/ 633356 w 1300869"/>
              <a:gd name="connsiteY2928" fmla="*/ 1288374 h 1399331"/>
              <a:gd name="connsiteX2929" fmla="*/ 632461 w 1300869"/>
              <a:gd name="connsiteY2929" fmla="*/ 1289148 h 1399331"/>
              <a:gd name="connsiteX2930" fmla="*/ 631575 w 1300869"/>
              <a:gd name="connsiteY2930" fmla="*/ 1289908 h 1399331"/>
              <a:gd name="connsiteX2931" fmla="*/ 630666 w 1300869"/>
              <a:gd name="connsiteY2931" fmla="*/ 1290686 h 1399331"/>
              <a:gd name="connsiteX2932" fmla="*/ 629769 w 1300869"/>
              <a:gd name="connsiteY2932" fmla="*/ 1291451 h 1399331"/>
              <a:gd name="connsiteX2933" fmla="*/ 628866 w 1300869"/>
              <a:gd name="connsiteY2933" fmla="*/ 1292217 h 1399331"/>
              <a:gd name="connsiteX2934" fmla="*/ 627974 w 1300869"/>
              <a:gd name="connsiteY2934" fmla="*/ 1292970 h 1399331"/>
              <a:gd name="connsiteX2935" fmla="*/ 627063 w 1300869"/>
              <a:gd name="connsiteY2935" fmla="*/ 1293736 h 1399331"/>
              <a:gd name="connsiteX2936" fmla="*/ 626170 w 1300869"/>
              <a:gd name="connsiteY2936" fmla="*/ 1294481 h 1399331"/>
              <a:gd name="connsiteX2937" fmla="*/ 625261 w 1300869"/>
              <a:gd name="connsiteY2937" fmla="*/ 1295239 h 1399331"/>
              <a:gd name="connsiteX2938" fmla="*/ 624350 w 1300869"/>
              <a:gd name="connsiteY2938" fmla="*/ 1295994 h 1399331"/>
              <a:gd name="connsiteX2939" fmla="*/ 623437 w 1300869"/>
              <a:gd name="connsiteY2939" fmla="*/ 1296745 h 1399331"/>
              <a:gd name="connsiteX2940" fmla="*/ 622543 w 1300869"/>
              <a:gd name="connsiteY2940" fmla="*/ 1297478 h 1399331"/>
              <a:gd name="connsiteX2941" fmla="*/ 621636 w 1300869"/>
              <a:gd name="connsiteY2941" fmla="*/ 1298219 h 1399331"/>
              <a:gd name="connsiteX2942" fmla="*/ 620735 w 1300869"/>
              <a:gd name="connsiteY2942" fmla="*/ 1298950 h 1399331"/>
              <a:gd name="connsiteX2943" fmla="*/ 619834 w 1300869"/>
              <a:gd name="connsiteY2943" fmla="*/ 1299677 h 1399331"/>
              <a:gd name="connsiteX2944" fmla="*/ 618927 w 1300869"/>
              <a:gd name="connsiteY2944" fmla="*/ 1300406 h 1399331"/>
              <a:gd name="connsiteX2945" fmla="*/ 618025 w 1300869"/>
              <a:gd name="connsiteY2945" fmla="*/ 1301128 h 1399331"/>
              <a:gd name="connsiteX2946" fmla="*/ 617128 w 1300869"/>
              <a:gd name="connsiteY2946" fmla="*/ 1301841 h 1399331"/>
              <a:gd name="connsiteX2947" fmla="*/ 616209 w 1300869"/>
              <a:gd name="connsiteY2947" fmla="*/ 1302570 h 1399331"/>
              <a:gd name="connsiteX2948" fmla="*/ 615310 w 1300869"/>
              <a:gd name="connsiteY2948" fmla="*/ 1303276 h 1399331"/>
              <a:gd name="connsiteX2949" fmla="*/ 614401 w 1300869"/>
              <a:gd name="connsiteY2949" fmla="*/ 1303990 h 1399331"/>
              <a:gd name="connsiteX2950" fmla="*/ 613492 w 1300869"/>
              <a:gd name="connsiteY2950" fmla="*/ 1304699 h 1399331"/>
              <a:gd name="connsiteX2951" fmla="*/ 612583 w 1300869"/>
              <a:gd name="connsiteY2951" fmla="*/ 1305405 h 1399331"/>
              <a:gd name="connsiteX2952" fmla="*/ 611689 w 1300869"/>
              <a:gd name="connsiteY2952" fmla="*/ 1306095 h 1399331"/>
              <a:gd name="connsiteX2953" fmla="*/ 610778 w 1300869"/>
              <a:gd name="connsiteY2953" fmla="*/ 1306795 h 1399331"/>
              <a:gd name="connsiteX2954" fmla="*/ 609873 w 1300869"/>
              <a:gd name="connsiteY2954" fmla="*/ 1307487 h 1399331"/>
              <a:gd name="connsiteX2955" fmla="*/ 608956 w 1300869"/>
              <a:gd name="connsiteY2955" fmla="*/ 1308185 h 1399331"/>
              <a:gd name="connsiteX2956" fmla="*/ 608055 w 1300869"/>
              <a:gd name="connsiteY2956" fmla="*/ 1308865 h 1399331"/>
              <a:gd name="connsiteX2957" fmla="*/ 607146 w 1300869"/>
              <a:gd name="connsiteY2957" fmla="*/ 1309552 h 1399331"/>
              <a:gd name="connsiteX2958" fmla="*/ 606239 w 1300869"/>
              <a:gd name="connsiteY2958" fmla="*/ 1310230 h 1399331"/>
              <a:gd name="connsiteX2959" fmla="*/ 605320 w 1300869"/>
              <a:gd name="connsiteY2959" fmla="*/ 1310916 h 1399331"/>
              <a:gd name="connsiteX2960" fmla="*/ 604407 w 1300869"/>
              <a:gd name="connsiteY2960" fmla="*/ 1311593 h 1399331"/>
              <a:gd name="connsiteX2961" fmla="*/ 603500 w 1300869"/>
              <a:gd name="connsiteY2961" fmla="*/ 1312263 h 1399331"/>
              <a:gd name="connsiteX2962" fmla="*/ 602593 w 1300869"/>
              <a:gd name="connsiteY2962" fmla="*/ 1312928 h 1399331"/>
              <a:gd name="connsiteX2963" fmla="*/ 601698 w 1300869"/>
              <a:gd name="connsiteY2963" fmla="*/ 1313583 h 1399331"/>
              <a:gd name="connsiteX2964" fmla="*/ 600777 w 1300869"/>
              <a:gd name="connsiteY2964" fmla="*/ 1314251 h 1399331"/>
              <a:gd name="connsiteX2965" fmla="*/ 599868 w 1300869"/>
              <a:gd name="connsiteY2965" fmla="*/ 1314906 h 1399331"/>
              <a:gd name="connsiteX2966" fmla="*/ 598949 w 1300869"/>
              <a:gd name="connsiteY2966" fmla="*/ 1315569 h 1399331"/>
              <a:gd name="connsiteX2967" fmla="*/ 598044 w 1300869"/>
              <a:gd name="connsiteY2967" fmla="*/ 1316216 h 1399331"/>
              <a:gd name="connsiteX2968" fmla="*/ 597135 w 1300869"/>
              <a:gd name="connsiteY2968" fmla="*/ 1316863 h 1399331"/>
              <a:gd name="connsiteX2969" fmla="*/ 596224 w 1300869"/>
              <a:gd name="connsiteY2969" fmla="*/ 1317506 h 1399331"/>
              <a:gd name="connsiteX2970" fmla="*/ 595303 w 1300869"/>
              <a:gd name="connsiteY2970" fmla="*/ 1318155 h 1399331"/>
              <a:gd name="connsiteX2971" fmla="*/ 594392 w 1300869"/>
              <a:gd name="connsiteY2971" fmla="*/ 1318793 h 1399331"/>
              <a:gd name="connsiteX2972" fmla="*/ 593481 w 1300869"/>
              <a:gd name="connsiteY2972" fmla="*/ 1319428 h 1399331"/>
              <a:gd name="connsiteX2973" fmla="*/ 592566 w 1300869"/>
              <a:gd name="connsiteY2973" fmla="*/ 1320061 h 1399331"/>
              <a:gd name="connsiteX2974" fmla="*/ 591661 w 1300869"/>
              <a:gd name="connsiteY2974" fmla="*/ 1320687 h 1399331"/>
              <a:gd name="connsiteX2975" fmla="*/ 590744 w 1300869"/>
              <a:gd name="connsiteY2975" fmla="*/ 1321315 h 1399331"/>
              <a:gd name="connsiteX2976" fmla="*/ 589837 w 1300869"/>
              <a:gd name="connsiteY2976" fmla="*/ 1321934 h 1399331"/>
              <a:gd name="connsiteX2977" fmla="*/ 588920 w 1300869"/>
              <a:gd name="connsiteY2977" fmla="*/ 1322556 h 1399331"/>
              <a:gd name="connsiteX2978" fmla="*/ 587997 w 1300869"/>
              <a:gd name="connsiteY2978" fmla="*/ 1323180 h 1399331"/>
              <a:gd name="connsiteX2979" fmla="*/ 587084 w 1300869"/>
              <a:gd name="connsiteY2979" fmla="*/ 1323792 h 1399331"/>
              <a:gd name="connsiteX2980" fmla="*/ 586167 w 1300869"/>
              <a:gd name="connsiteY2980" fmla="*/ 1324405 h 1399331"/>
              <a:gd name="connsiteX2981" fmla="*/ 585258 w 1300869"/>
              <a:gd name="connsiteY2981" fmla="*/ 1325008 h 1399331"/>
              <a:gd name="connsiteX2982" fmla="*/ 584340 w 1300869"/>
              <a:gd name="connsiteY2982" fmla="*/ 1325614 h 1399331"/>
              <a:gd name="connsiteX2983" fmla="*/ 583427 w 1300869"/>
              <a:gd name="connsiteY2983" fmla="*/ 1326214 h 1399331"/>
              <a:gd name="connsiteX2984" fmla="*/ 582512 w 1300869"/>
              <a:gd name="connsiteY2984" fmla="*/ 1326812 h 1399331"/>
              <a:gd name="connsiteX2985" fmla="*/ 581595 w 1300869"/>
              <a:gd name="connsiteY2985" fmla="*/ 1327408 h 1399331"/>
              <a:gd name="connsiteX2986" fmla="*/ 580680 w 1300869"/>
              <a:gd name="connsiteY2986" fmla="*/ 1327999 h 1399331"/>
              <a:gd name="connsiteX2987" fmla="*/ 579761 w 1300869"/>
              <a:gd name="connsiteY2987" fmla="*/ 1328591 h 1399331"/>
              <a:gd name="connsiteX2988" fmla="*/ 578846 w 1300869"/>
              <a:gd name="connsiteY2988" fmla="*/ 1329175 h 1399331"/>
              <a:gd name="connsiteX2989" fmla="*/ 577929 w 1300869"/>
              <a:gd name="connsiteY2989" fmla="*/ 1329756 h 1399331"/>
              <a:gd name="connsiteX2990" fmla="*/ 577010 w 1300869"/>
              <a:gd name="connsiteY2990" fmla="*/ 1330339 h 1399331"/>
              <a:gd name="connsiteX2991" fmla="*/ 576094 w 1300869"/>
              <a:gd name="connsiteY2991" fmla="*/ 1330913 h 1399331"/>
              <a:gd name="connsiteX2992" fmla="*/ 575179 w 1300869"/>
              <a:gd name="connsiteY2992" fmla="*/ 1331488 h 1399331"/>
              <a:gd name="connsiteX2993" fmla="*/ 574258 w 1300869"/>
              <a:gd name="connsiteY2993" fmla="*/ 1332059 h 1399331"/>
              <a:gd name="connsiteX2994" fmla="*/ 573341 w 1300869"/>
              <a:gd name="connsiteY2994" fmla="*/ 1332626 h 1399331"/>
              <a:gd name="connsiteX2995" fmla="*/ 572420 w 1300869"/>
              <a:gd name="connsiteY2995" fmla="*/ 1333193 h 1399331"/>
              <a:gd name="connsiteX2996" fmla="*/ 571503 w 1300869"/>
              <a:gd name="connsiteY2996" fmla="*/ 1333754 h 1399331"/>
              <a:gd name="connsiteX2997" fmla="*/ 570577 w 1300869"/>
              <a:gd name="connsiteY2997" fmla="*/ 1334317 h 1399331"/>
              <a:gd name="connsiteX2998" fmla="*/ 569664 w 1300869"/>
              <a:gd name="connsiteY2998" fmla="*/ 1334868 h 1399331"/>
              <a:gd name="connsiteX2999" fmla="*/ 568753 w 1300869"/>
              <a:gd name="connsiteY2999" fmla="*/ 1335416 h 1399331"/>
              <a:gd name="connsiteX3000" fmla="*/ 567820 w 1300869"/>
              <a:gd name="connsiteY3000" fmla="*/ 1335975 h 1399331"/>
              <a:gd name="connsiteX3001" fmla="*/ 566913 w 1300869"/>
              <a:gd name="connsiteY3001" fmla="*/ 1336512 h 1399331"/>
              <a:gd name="connsiteX3002" fmla="*/ 565990 w 1300869"/>
              <a:gd name="connsiteY3002" fmla="*/ 1337058 h 1399331"/>
              <a:gd name="connsiteX3003" fmla="*/ 565068 w 1300869"/>
              <a:gd name="connsiteY3003" fmla="*/ 1337601 h 1399331"/>
              <a:gd name="connsiteX3004" fmla="*/ 564149 w 1300869"/>
              <a:gd name="connsiteY3004" fmla="*/ 1338139 h 1399331"/>
              <a:gd name="connsiteX3005" fmla="*/ 563224 w 1300869"/>
              <a:gd name="connsiteY3005" fmla="*/ 1338675 h 1399331"/>
              <a:gd name="connsiteX3006" fmla="*/ 562301 w 1300869"/>
              <a:gd name="connsiteY3006" fmla="*/ 1339208 h 1399331"/>
              <a:gd name="connsiteX3007" fmla="*/ 561379 w 1300869"/>
              <a:gd name="connsiteY3007" fmla="*/ 1339740 h 1399331"/>
              <a:gd name="connsiteX3008" fmla="*/ 560466 w 1300869"/>
              <a:gd name="connsiteY3008" fmla="*/ 1340260 h 1399331"/>
              <a:gd name="connsiteX3009" fmla="*/ 559529 w 1300869"/>
              <a:gd name="connsiteY3009" fmla="*/ 1340792 h 1399331"/>
              <a:gd name="connsiteX3010" fmla="*/ 558604 w 1300869"/>
              <a:gd name="connsiteY3010" fmla="*/ 1341314 h 1399331"/>
              <a:gd name="connsiteX3011" fmla="*/ 557697 w 1300869"/>
              <a:gd name="connsiteY3011" fmla="*/ 1341824 h 1399331"/>
              <a:gd name="connsiteX3012" fmla="*/ 556773 w 1300869"/>
              <a:gd name="connsiteY3012" fmla="*/ 1342338 h 1399331"/>
              <a:gd name="connsiteX3013" fmla="*/ 555846 w 1300869"/>
              <a:gd name="connsiteY3013" fmla="*/ 1342852 h 1399331"/>
              <a:gd name="connsiteX3014" fmla="*/ 554917 w 1300869"/>
              <a:gd name="connsiteY3014" fmla="*/ 1343365 h 1399331"/>
              <a:gd name="connsiteX3015" fmla="*/ 553993 w 1300869"/>
              <a:gd name="connsiteY3015" fmla="*/ 1343873 h 1399331"/>
              <a:gd name="connsiteX3016" fmla="*/ 553066 w 1300869"/>
              <a:gd name="connsiteY3016" fmla="*/ 1344377 h 1399331"/>
              <a:gd name="connsiteX3017" fmla="*/ 552153 w 1300869"/>
              <a:gd name="connsiteY3017" fmla="*/ 1344872 h 1399331"/>
              <a:gd name="connsiteX3018" fmla="*/ 551226 w 1300869"/>
              <a:gd name="connsiteY3018" fmla="*/ 1345370 h 1399331"/>
              <a:gd name="connsiteX3019" fmla="*/ 550306 w 1300869"/>
              <a:gd name="connsiteY3019" fmla="*/ 1345865 h 1399331"/>
              <a:gd name="connsiteX3020" fmla="*/ 549387 w 1300869"/>
              <a:gd name="connsiteY3020" fmla="*/ 1346352 h 1399331"/>
              <a:gd name="connsiteX3021" fmla="*/ 548460 w 1300869"/>
              <a:gd name="connsiteY3021" fmla="*/ 1346842 h 1399331"/>
              <a:gd name="connsiteX3022" fmla="*/ 547522 w 1300869"/>
              <a:gd name="connsiteY3022" fmla="*/ 1347337 h 1399331"/>
              <a:gd name="connsiteX3023" fmla="*/ 546603 w 1300869"/>
              <a:gd name="connsiteY3023" fmla="*/ 1347816 h 1399331"/>
              <a:gd name="connsiteX3024" fmla="*/ 545676 w 1300869"/>
              <a:gd name="connsiteY3024" fmla="*/ 1348297 h 1399331"/>
              <a:gd name="connsiteX3025" fmla="*/ 544765 w 1300869"/>
              <a:gd name="connsiteY3025" fmla="*/ 1348768 h 1399331"/>
              <a:gd name="connsiteX3026" fmla="*/ 543821 w 1300869"/>
              <a:gd name="connsiteY3026" fmla="*/ 1349253 h 1399331"/>
              <a:gd name="connsiteX3027" fmla="*/ 542902 w 1300869"/>
              <a:gd name="connsiteY3027" fmla="*/ 1349720 h 1399331"/>
              <a:gd name="connsiteX3028" fmla="*/ 541974 w 1300869"/>
              <a:gd name="connsiteY3028" fmla="*/ 1350191 h 1399331"/>
              <a:gd name="connsiteX3029" fmla="*/ 541047 w 1300869"/>
              <a:gd name="connsiteY3029" fmla="*/ 1350659 h 1399331"/>
              <a:gd name="connsiteX3030" fmla="*/ 540128 w 1300869"/>
              <a:gd name="connsiteY3030" fmla="*/ 1351120 h 1399331"/>
              <a:gd name="connsiteX3031" fmla="*/ 539200 w 1300869"/>
              <a:gd name="connsiteY3031" fmla="*/ 1351581 h 1399331"/>
              <a:gd name="connsiteX3032" fmla="*/ 538283 w 1300869"/>
              <a:gd name="connsiteY3032" fmla="*/ 1352035 h 1399331"/>
              <a:gd name="connsiteX3033" fmla="*/ 537338 w 1300869"/>
              <a:gd name="connsiteY3033" fmla="*/ 1352498 h 1399331"/>
              <a:gd name="connsiteX3034" fmla="*/ 536422 w 1300869"/>
              <a:gd name="connsiteY3034" fmla="*/ 1352946 h 1399331"/>
              <a:gd name="connsiteX3035" fmla="*/ 535489 w 1300869"/>
              <a:gd name="connsiteY3035" fmla="*/ 1353399 h 1399331"/>
              <a:gd name="connsiteX3036" fmla="*/ 534572 w 1300869"/>
              <a:gd name="connsiteY3036" fmla="*/ 1353839 h 1399331"/>
              <a:gd name="connsiteX3037" fmla="*/ 533640 w 1300869"/>
              <a:gd name="connsiteY3037" fmla="*/ 1354287 h 1399331"/>
              <a:gd name="connsiteX3038" fmla="*/ 532707 w 1300869"/>
              <a:gd name="connsiteY3038" fmla="*/ 1354733 h 1399331"/>
              <a:gd name="connsiteX3039" fmla="*/ 531773 w 1300869"/>
              <a:gd name="connsiteY3039" fmla="*/ 1355174 h 1399331"/>
              <a:gd name="connsiteX3040" fmla="*/ 530844 w 1300869"/>
              <a:gd name="connsiteY3040" fmla="*/ 1355610 h 1399331"/>
              <a:gd name="connsiteX3041" fmla="*/ 529923 w 1300869"/>
              <a:gd name="connsiteY3041" fmla="*/ 1356040 h 1399331"/>
              <a:gd name="connsiteX3042" fmla="*/ 528993 w 1300869"/>
              <a:gd name="connsiteY3042" fmla="*/ 1356473 h 1399331"/>
              <a:gd name="connsiteX3043" fmla="*/ 528068 w 1300869"/>
              <a:gd name="connsiteY3043" fmla="*/ 1356899 h 1399331"/>
              <a:gd name="connsiteX3044" fmla="*/ 527126 w 1300869"/>
              <a:gd name="connsiteY3044" fmla="*/ 1357333 h 1399331"/>
              <a:gd name="connsiteX3045" fmla="*/ 526203 w 1300869"/>
              <a:gd name="connsiteY3045" fmla="*/ 1357751 h 1399331"/>
              <a:gd name="connsiteX3046" fmla="*/ 525272 w 1300869"/>
              <a:gd name="connsiteY3046" fmla="*/ 1358173 h 1399331"/>
              <a:gd name="connsiteX3047" fmla="*/ 524350 w 1300869"/>
              <a:gd name="connsiteY3047" fmla="*/ 1358588 h 1399331"/>
              <a:gd name="connsiteX3048" fmla="*/ 523417 w 1300869"/>
              <a:gd name="connsiteY3048" fmla="*/ 1359004 h 1399331"/>
              <a:gd name="connsiteX3049" fmla="*/ 522483 w 1300869"/>
              <a:gd name="connsiteY3049" fmla="*/ 1359419 h 1399331"/>
              <a:gd name="connsiteX3050" fmla="*/ 521544 w 1300869"/>
              <a:gd name="connsiteY3050" fmla="*/ 1359831 h 1399331"/>
              <a:gd name="connsiteX3051" fmla="*/ 520625 w 1300869"/>
              <a:gd name="connsiteY3051" fmla="*/ 1360234 h 1399331"/>
              <a:gd name="connsiteX3052" fmla="*/ 519689 w 1300869"/>
              <a:gd name="connsiteY3052" fmla="*/ 1360642 h 1399331"/>
              <a:gd name="connsiteX3053" fmla="*/ 518766 w 1300869"/>
              <a:gd name="connsiteY3053" fmla="*/ 1361039 h 1399331"/>
              <a:gd name="connsiteX3054" fmla="*/ 517834 w 1300869"/>
              <a:gd name="connsiteY3054" fmla="*/ 1361440 h 1399331"/>
              <a:gd name="connsiteX3055" fmla="*/ 516899 w 1300869"/>
              <a:gd name="connsiteY3055" fmla="*/ 1361839 h 1399331"/>
              <a:gd name="connsiteX3056" fmla="*/ 515963 w 1300869"/>
              <a:gd name="connsiteY3056" fmla="*/ 1362236 h 1399331"/>
              <a:gd name="connsiteX3057" fmla="*/ 515038 w 1300869"/>
              <a:gd name="connsiteY3057" fmla="*/ 1362625 h 1399331"/>
              <a:gd name="connsiteX3058" fmla="*/ 514104 w 1300869"/>
              <a:gd name="connsiteY3058" fmla="*/ 1363016 h 1399331"/>
              <a:gd name="connsiteX3059" fmla="*/ 513181 w 1300869"/>
              <a:gd name="connsiteY3059" fmla="*/ 1363397 h 1399331"/>
              <a:gd name="connsiteX3060" fmla="*/ 512245 w 1300869"/>
              <a:gd name="connsiteY3060" fmla="*/ 1363784 h 1399331"/>
              <a:gd name="connsiteX3061" fmla="*/ 511320 w 1300869"/>
              <a:gd name="connsiteY3061" fmla="*/ 1364163 h 1399331"/>
              <a:gd name="connsiteX3062" fmla="*/ 510383 w 1300869"/>
              <a:gd name="connsiteY3062" fmla="*/ 1364543 h 1399331"/>
              <a:gd name="connsiteX3063" fmla="*/ 509443 w 1300869"/>
              <a:gd name="connsiteY3063" fmla="*/ 1364922 h 1399331"/>
              <a:gd name="connsiteX3064" fmla="*/ 508511 w 1300869"/>
              <a:gd name="connsiteY3064" fmla="*/ 1365297 h 1399331"/>
              <a:gd name="connsiteX3065" fmla="*/ 507584 w 1300869"/>
              <a:gd name="connsiteY3065" fmla="*/ 1365665 h 1399331"/>
              <a:gd name="connsiteX3066" fmla="*/ 506646 w 1300869"/>
              <a:gd name="connsiteY3066" fmla="*/ 1366036 h 1399331"/>
              <a:gd name="connsiteX3067" fmla="*/ 505709 w 1300869"/>
              <a:gd name="connsiteY3067" fmla="*/ 1366406 h 1399331"/>
              <a:gd name="connsiteX3068" fmla="*/ 504771 w 1300869"/>
              <a:gd name="connsiteY3068" fmla="*/ 1366771 h 1399331"/>
              <a:gd name="connsiteX3069" fmla="*/ 503846 w 1300869"/>
              <a:gd name="connsiteY3069" fmla="*/ 1367129 h 1399331"/>
              <a:gd name="connsiteX3070" fmla="*/ 502919 w 1300869"/>
              <a:gd name="connsiteY3070" fmla="*/ 1367485 h 1399331"/>
              <a:gd name="connsiteX3071" fmla="*/ 501971 w 1300869"/>
              <a:gd name="connsiteY3071" fmla="*/ 1367846 h 1399331"/>
              <a:gd name="connsiteX3072" fmla="*/ 501043 w 1300869"/>
              <a:gd name="connsiteY3072" fmla="*/ 1368198 h 1399331"/>
              <a:gd name="connsiteX3073" fmla="*/ 500120 w 1300869"/>
              <a:gd name="connsiteY3073" fmla="*/ 1368546 h 1399331"/>
              <a:gd name="connsiteX3074" fmla="*/ 499180 w 1300869"/>
              <a:gd name="connsiteY3074" fmla="*/ 1368898 h 1399331"/>
              <a:gd name="connsiteX3075" fmla="*/ 498241 w 1300869"/>
              <a:gd name="connsiteY3075" fmla="*/ 1369246 h 1399331"/>
              <a:gd name="connsiteX3076" fmla="*/ 497301 w 1300869"/>
              <a:gd name="connsiteY3076" fmla="*/ 1369592 h 1399331"/>
              <a:gd name="connsiteX3077" fmla="*/ 496364 w 1300869"/>
              <a:gd name="connsiteY3077" fmla="*/ 1369934 h 1399331"/>
              <a:gd name="connsiteX3078" fmla="*/ 495436 w 1300869"/>
              <a:gd name="connsiteY3078" fmla="*/ 1370271 h 1399331"/>
              <a:gd name="connsiteX3079" fmla="*/ 494497 w 1300869"/>
              <a:gd name="connsiteY3079" fmla="*/ 1370611 h 1399331"/>
              <a:gd name="connsiteX3080" fmla="*/ 493559 w 1300869"/>
              <a:gd name="connsiteY3080" fmla="*/ 1370945 h 1399331"/>
              <a:gd name="connsiteX3081" fmla="*/ 492628 w 1300869"/>
              <a:gd name="connsiteY3081" fmla="*/ 1371276 h 1399331"/>
              <a:gd name="connsiteX3082" fmla="*/ 491702 w 1300869"/>
              <a:gd name="connsiteY3082" fmla="*/ 1371602 h 1399331"/>
              <a:gd name="connsiteX3083" fmla="*/ 490761 w 1300869"/>
              <a:gd name="connsiteY3083" fmla="*/ 1371930 h 1399331"/>
              <a:gd name="connsiteX3084" fmla="*/ 489821 w 1300869"/>
              <a:gd name="connsiteY3084" fmla="*/ 1372259 h 1399331"/>
              <a:gd name="connsiteX3085" fmla="*/ 488896 w 1300869"/>
              <a:gd name="connsiteY3085" fmla="*/ 1372578 h 1399331"/>
              <a:gd name="connsiteX3086" fmla="*/ 487942 w 1300869"/>
              <a:gd name="connsiteY3086" fmla="*/ 1372904 h 1399331"/>
              <a:gd name="connsiteX3087" fmla="*/ 487016 w 1300869"/>
              <a:gd name="connsiteY3087" fmla="*/ 1373219 h 1399331"/>
              <a:gd name="connsiteX3088" fmla="*/ 486089 w 1300869"/>
              <a:gd name="connsiteY3088" fmla="*/ 1373530 h 1399331"/>
              <a:gd name="connsiteX3089" fmla="*/ 485147 w 1300869"/>
              <a:gd name="connsiteY3089" fmla="*/ 1373846 h 1399331"/>
              <a:gd name="connsiteX3090" fmla="*/ 484207 w 1300869"/>
              <a:gd name="connsiteY3090" fmla="*/ 1374157 h 1399331"/>
              <a:gd name="connsiteX3091" fmla="*/ 483280 w 1300869"/>
              <a:gd name="connsiteY3091" fmla="*/ 1374462 h 1399331"/>
              <a:gd name="connsiteX3092" fmla="*/ 482336 w 1300869"/>
              <a:gd name="connsiteY3092" fmla="*/ 1374771 h 1399331"/>
              <a:gd name="connsiteX3093" fmla="*/ 481384 w 1300869"/>
              <a:gd name="connsiteY3093" fmla="*/ 1375080 h 1399331"/>
              <a:gd name="connsiteX3094" fmla="*/ 480455 w 1300869"/>
              <a:gd name="connsiteY3094" fmla="*/ 1375379 h 1399331"/>
              <a:gd name="connsiteX3095" fmla="*/ 479528 w 1300869"/>
              <a:gd name="connsiteY3095" fmla="*/ 1375674 h 1399331"/>
              <a:gd name="connsiteX3096" fmla="*/ 478586 w 1300869"/>
              <a:gd name="connsiteY3096" fmla="*/ 1375973 h 1399331"/>
              <a:gd name="connsiteX3097" fmla="*/ 477642 w 1300869"/>
              <a:gd name="connsiteY3097" fmla="*/ 1376270 h 1399331"/>
              <a:gd name="connsiteX3098" fmla="*/ 476699 w 1300869"/>
              <a:gd name="connsiteY3098" fmla="*/ 1376564 h 1399331"/>
              <a:gd name="connsiteX3099" fmla="*/ 475757 w 1300869"/>
              <a:gd name="connsiteY3099" fmla="*/ 1376855 h 1399331"/>
              <a:gd name="connsiteX3100" fmla="*/ 474832 w 1300869"/>
              <a:gd name="connsiteY3100" fmla="*/ 1377140 h 1399331"/>
              <a:gd name="connsiteX3101" fmla="*/ 473888 w 1300869"/>
              <a:gd name="connsiteY3101" fmla="*/ 1377428 h 1399331"/>
              <a:gd name="connsiteX3102" fmla="*/ 472946 w 1300869"/>
              <a:gd name="connsiteY3102" fmla="*/ 1377711 h 1399331"/>
              <a:gd name="connsiteX3103" fmla="*/ 472017 w 1300869"/>
              <a:gd name="connsiteY3103" fmla="*/ 1377991 h 1399331"/>
              <a:gd name="connsiteX3104" fmla="*/ 471075 w 1300869"/>
              <a:gd name="connsiteY3104" fmla="*/ 1378270 h 1399331"/>
              <a:gd name="connsiteX3105" fmla="*/ 470148 w 1300869"/>
              <a:gd name="connsiteY3105" fmla="*/ 1378542 h 1399331"/>
              <a:gd name="connsiteX3106" fmla="*/ 469204 w 1300869"/>
              <a:gd name="connsiteY3106" fmla="*/ 1378820 h 1399331"/>
              <a:gd name="connsiteX3107" fmla="*/ 468260 w 1300869"/>
              <a:gd name="connsiteY3107" fmla="*/ 1379093 h 1399331"/>
              <a:gd name="connsiteX3108" fmla="*/ 467318 w 1300869"/>
              <a:gd name="connsiteY3108" fmla="*/ 1379363 h 1399331"/>
              <a:gd name="connsiteX3109" fmla="*/ 466377 w 1300869"/>
              <a:gd name="connsiteY3109" fmla="*/ 1379633 h 1399331"/>
              <a:gd name="connsiteX3110" fmla="*/ 465433 w 1300869"/>
              <a:gd name="connsiteY3110" fmla="*/ 1379901 h 1399331"/>
              <a:gd name="connsiteX3111" fmla="*/ 464502 w 1300869"/>
              <a:gd name="connsiteY3111" fmla="*/ 1380161 h 1399331"/>
              <a:gd name="connsiteX3112" fmla="*/ 463576 w 1300869"/>
              <a:gd name="connsiteY3112" fmla="*/ 1380419 h 1399331"/>
              <a:gd name="connsiteX3113" fmla="*/ 462634 w 1300869"/>
              <a:gd name="connsiteY3113" fmla="*/ 1380679 h 1399331"/>
              <a:gd name="connsiteX3114" fmla="*/ 461689 w 1300869"/>
              <a:gd name="connsiteY3114" fmla="*/ 1380937 h 1399331"/>
              <a:gd name="connsiteX3115" fmla="*/ 460747 w 1300869"/>
              <a:gd name="connsiteY3115" fmla="*/ 1381191 h 1399331"/>
              <a:gd name="connsiteX3116" fmla="*/ 459801 w 1300869"/>
              <a:gd name="connsiteY3116" fmla="*/ 1381447 h 1399331"/>
              <a:gd name="connsiteX3117" fmla="*/ 458874 w 1300869"/>
              <a:gd name="connsiteY3117" fmla="*/ 1381693 h 1399331"/>
              <a:gd name="connsiteX3118" fmla="*/ 457930 w 1300869"/>
              <a:gd name="connsiteY3118" fmla="*/ 1381942 h 1399331"/>
              <a:gd name="connsiteX3119" fmla="*/ 456988 w 1300869"/>
              <a:gd name="connsiteY3119" fmla="*/ 1382190 h 1399331"/>
              <a:gd name="connsiteX3120" fmla="*/ 456041 w 1300869"/>
              <a:gd name="connsiteY3120" fmla="*/ 1382436 h 1399331"/>
              <a:gd name="connsiteX3121" fmla="*/ 455099 w 1300869"/>
              <a:gd name="connsiteY3121" fmla="*/ 1382679 h 1399331"/>
              <a:gd name="connsiteX3122" fmla="*/ 454170 w 1300869"/>
              <a:gd name="connsiteY3122" fmla="*/ 1382915 h 1399331"/>
              <a:gd name="connsiteX3123" fmla="*/ 453226 w 1300869"/>
              <a:gd name="connsiteY3123" fmla="*/ 1383154 h 1399331"/>
              <a:gd name="connsiteX3124" fmla="*/ 452270 w 1300869"/>
              <a:gd name="connsiteY3124" fmla="*/ 1383394 h 1399331"/>
              <a:gd name="connsiteX3125" fmla="*/ 451340 w 1300869"/>
              <a:gd name="connsiteY3125" fmla="*/ 1383625 h 1399331"/>
              <a:gd name="connsiteX3126" fmla="*/ 450393 w 1300869"/>
              <a:gd name="connsiteY3126" fmla="*/ 1383858 h 1399331"/>
              <a:gd name="connsiteX3127" fmla="*/ 449465 w 1300869"/>
              <a:gd name="connsiteY3127" fmla="*/ 1384082 h 1399331"/>
              <a:gd name="connsiteX3128" fmla="*/ 448507 w 1300869"/>
              <a:gd name="connsiteY3128" fmla="*/ 1384315 h 1399331"/>
              <a:gd name="connsiteX3129" fmla="*/ 447576 w 1300869"/>
              <a:gd name="connsiteY3129" fmla="*/ 1384538 h 1399331"/>
              <a:gd name="connsiteX3130" fmla="*/ 446634 w 1300869"/>
              <a:gd name="connsiteY3130" fmla="*/ 1384761 h 1399331"/>
              <a:gd name="connsiteX3131" fmla="*/ 445692 w 1300869"/>
              <a:gd name="connsiteY3131" fmla="*/ 1384984 h 1399331"/>
              <a:gd name="connsiteX3132" fmla="*/ 444748 w 1300869"/>
              <a:gd name="connsiteY3132" fmla="*/ 1385203 h 1399331"/>
              <a:gd name="connsiteX3133" fmla="*/ 443801 w 1300869"/>
              <a:gd name="connsiteY3133" fmla="*/ 1385422 h 1399331"/>
              <a:gd name="connsiteX3134" fmla="*/ 442871 w 1300869"/>
              <a:gd name="connsiteY3134" fmla="*/ 1385635 h 1399331"/>
              <a:gd name="connsiteX3135" fmla="*/ 441927 w 1300869"/>
              <a:gd name="connsiteY3135" fmla="*/ 1385848 h 1399331"/>
              <a:gd name="connsiteX3136" fmla="*/ 440971 w 1300869"/>
              <a:gd name="connsiteY3136" fmla="*/ 1386063 h 1399331"/>
              <a:gd name="connsiteX3137" fmla="*/ 440024 w 1300869"/>
              <a:gd name="connsiteY3137" fmla="*/ 1386272 h 1399331"/>
              <a:gd name="connsiteX3138" fmla="*/ 439096 w 1300869"/>
              <a:gd name="connsiteY3138" fmla="*/ 1386477 h 1399331"/>
              <a:gd name="connsiteX3139" fmla="*/ 438152 w 1300869"/>
              <a:gd name="connsiteY3139" fmla="*/ 1386683 h 1399331"/>
              <a:gd name="connsiteX3140" fmla="*/ 437207 w 1300869"/>
              <a:gd name="connsiteY3140" fmla="*/ 1386886 h 1399331"/>
              <a:gd name="connsiteX3141" fmla="*/ 436261 w 1300869"/>
              <a:gd name="connsiteY3141" fmla="*/ 1387089 h 1399331"/>
              <a:gd name="connsiteX3142" fmla="*/ 435321 w 1300869"/>
              <a:gd name="connsiteY3142" fmla="*/ 1387289 h 1399331"/>
              <a:gd name="connsiteX3143" fmla="*/ 434390 w 1300869"/>
              <a:gd name="connsiteY3143" fmla="*/ 1387482 h 1399331"/>
              <a:gd name="connsiteX3144" fmla="*/ 433444 w 1300869"/>
              <a:gd name="connsiteY3144" fmla="*/ 1387678 h 1399331"/>
              <a:gd name="connsiteX3145" fmla="*/ 432502 w 1300869"/>
              <a:gd name="connsiteY3145" fmla="*/ 1387873 h 1399331"/>
              <a:gd name="connsiteX3146" fmla="*/ 431556 w 1300869"/>
              <a:gd name="connsiteY3146" fmla="*/ 1388065 h 1399331"/>
              <a:gd name="connsiteX3147" fmla="*/ 430613 w 1300869"/>
              <a:gd name="connsiteY3147" fmla="*/ 1388254 h 1399331"/>
              <a:gd name="connsiteX3148" fmla="*/ 429667 w 1300869"/>
              <a:gd name="connsiteY3148" fmla="*/ 1388442 h 1399331"/>
              <a:gd name="connsiteX3149" fmla="*/ 428725 w 1300869"/>
              <a:gd name="connsiteY3149" fmla="*/ 1388628 h 1399331"/>
              <a:gd name="connsiteX3150" fmla="*/ 427780 w 1300869"/>
              <a:gd name="connsiteY3150" fmla="*/ 1388814 h 1399331"/>
              <a:gd name="connsiteX3151" fmla="*/ 426834 w 1300869"/>
              <a:gd name="connsiteY3151" fmla="*/ 1388995 h 1399331"/>
              <a:gd name="connsiteX3152" fmla="*/ 425890 w 1300869"/>
              <a:gd name="connsiteY3152" fmla="*/ 1389175 h 1399331"/>
              <a:gd name="connsiteX3153" fmla="*/ 424948 w 1300869"/>
              <a:gd name="connsiteY3153" fmla="*/ 1389355 h 1399331"/>
              <a:gd name="connsiteX3154" fmla="*/ 424002 w 1300869"/>
              <a:gd name="connsiteY3154" fmla="*/ 1389531 h 1399331"/>
              <a:gd name="connsiteX3155" fmla="*/ 423057 w 1300869"/>
              <a:gd name="connsiteY3155" fmla="*/ 1389705 h 1399331"/>
              <a:gd name="connsiteX3156" fmla="*/ 422099 w 1300869"/>
              <a:gd name="connsiteY3156" fmla="*/ 1389881 h 1399331"/>
              <a:gd name="connsiteX3157" fmla="*/ 421153 w 1300869"/>
              <a:gd name="connsiteY3157" fmla="*/ 1390053 h 1399331"/>
              <a:gd name="connsiteX3158" fmla="*/ 420226 w 1300869"/>
              <a:gd name="connsiteY3158" fmla="*/ 1390219 h 1399331"/>
              <a:gd name="connsiteX3159" fmla="*/ 419282 w 1300869"/>
              <a:gd name="connsiteY3159" fmla="*/ 1390385 h 1399331"/>
              <a:gd name="connsiteX3160" fmla="*/ 418336 w 1300869"/>
              <a:gd name="connsiteY3160" fmla="*/ 1390551 h 1399331"/>
              <a:gd name="connsiteX3161" fmla="*/ 417378 w 1300869"/>
              <a:gd name="connsiteY3161" fmla="*/ 1390718 h 1399331"/>
              <a:gd name="connsiteX3162" fmla="*/ 416448 w 1300869"/>
              <a:gd name="connsiteY3162" fmla="*/ 1390878 h 1399331"/>
              <a:gd name="connsiteX3163" fmla="*/ 415505 w 1300869"/>
              <a:gd name="connsiteY3163" fmla="*/ 1391036 h 1399331"/>
              <a:gd name="connsiteX3164" fmla="*/ 414561 w 1300869"/>
              <a:gd name="connsiteY3164" fmla="*/ 1391195 h 1399331"/>
              <a:gd name="connsiteX3165" fmla="*/ 413603 w 1300869"/>
              <a:gd name="connsiteY3165" fmla="*/ 1391355 h 1399331"/>
              <a:gd name="connsiteX3166" fmla="*/ 412673 w 1300869"/>
              <a:gd name="connsiteY3166" fmla="*/ 1391505 h 1399331"/>
              <a:gd name="connsiteX3167" fmla="*/ 411728 w 1300869"/>
              <a:gd name="connsiteY3167" fmla="*/ 1391660 h 1399331"/>
              <a:gd name="connsiteX3168" fmla="*/ 410784 w 1300869"/>
              <a:gd name="connsiteY3168" fmla="*/ 1391810 h 1399331"/>
              <a:gd name="connsiteX3169" fmla="*/ 409826 w 1300869"/>
              <a:gd name="connsiteY3169" fmla="*/ 1391963 h 1399331"/>
              <a:gd name="connsiteX3170" fmla="*/ 408880 w 1300869"/>
              <a:gd name="connsiteY3170" fmla="*/ 1392110 h 1399331"/>
              <a:gd name="connsiteX3171" fmla="*/ 407938 w 1300869"/>
              <a:gd name="connsiteY3171" fmla="*/ 1392254 h 1399331"/>
              <a:gd name="connsiteX3172" fmla="*/ 406993 w 1300869"/>
              <a:gd name="connsiteY3172" fmla="*/ 1392399 h 1399331"/>
              <a:gd name="connsiteX3173" fmla="*/ 406049 w 1300869"/>
              <a:gd name="connsiteY3173" fmla="*/ 1392542 h 1399331"/>
              <a:gd name="connsiteX3174" fmla="*/ 405105 w 1300869"/>
              <a:gd name="connsiteY3174" fmla="*/ 1392682 h 1399331"/>
              <a:gd name="connsiteX3175" fmla="*/ 404161 w 1300869"/>
              <a:gd name="connsiteY3175" fmla="*/ 1392821 h 1399331"/>
              <a:gd name="connsiteX3176" fmla="*/ 403218 w 1300869"/>
              <a:gd name="connsiteY3176" fmla="*/ 1392958 h 1399331"/>
              <a:gd name="connsiteX3177" fmla="*/ 402274 w 1300869"/>
              <a:gd name="connsiteY3177" fmla="*/ 1393093 h 1399331"/>
              <a:gd name="connsiteX3178" fmla="*/ 401330 w 1300869"/>
              <a:gd name="connsiteY3178" fmla="*/ 1393228 h 1399331"/>
              <a:gd name="connsiteX3179" fmla="*/ 400370 w 1300869"/>
              <a:gd name="connsiteY3179" fmla="*/ 1393361 h 1399331"/>
              <a:gd name="connsiteX3180" fmla="*/ 399428 w 1300869"/>
              <a:gd name="connsiteY3180" fmla="*/ 1393492 h 1399331"/>
              <a:gd name="connsiteX3181" fmla="*/ 398482 w 1300869"/>
              <a:gd name="connsiteY3181" fmla="*/ 1393621 h 1399331"/>
              <a:gd name="connsiteX3182" fmla="*/ 397524 w 1300869"/>
              <a:gd name="connsiteY3182" fmla="*/ 1393750 h 1399331"/>
              <a:gd name="connsiteX3183" fmla="*/ 396577 w 1300869"/>
              <a:gd name="connsiteY3183" fmla="*/ 1393875 h 1399331"/>
              <a:gd name="connsiteX3184" fmla="*/ 395637 w 1300869"/>
              <a:gd name="connsiteY3184" fmla="*/ 1393998 h 1399331"/>
              <a:gd name="connsiteX3185" fmla="*/ 394693 w 1300869"/>
              <a:gd name="connsiteY3185" fmla="*/ 1394119 h 1399331"/>
              <a:gd name="connsiteX3186" fmla="*/ 393749 w 1300869"/>
              <a:gd name="connsiteY3186" fmla="*/ 1394240 h 1399331"/>
              <a:gd name="connsiteX3187" fmla="*/ 392791 w 1300869"/>
              <a:gd name="connsiteY3187" fmla="*/ 1394362 h 1399331"/>
              <a:gd name="connsiteX3188" fmla="*/ 391846 w 1300869"/>
              <a:gd name="connsiteY3188" fmla="*/ 1394479 h 1399331"/>
              <a:gd name="connsiteX3189" fmla="*/ 390902 w 1300869"/>
              <a:gd name="connsiteY3189" fmla="*/ 1394594 h 1399331"/>
              <a:gd name="connsiteX3190" fmla="*/ 389960 w 1300869"/>
              <a:gd name="connsiteY3190" fmla="*/ 1394708 h 1399331"/>
              <a:gd name="connsiteX3191" fmla="*/ 389016 w 1300869"/>
              <a:gd name="connsiteY3191" fmla="*/ 1394819 h 1399331"/>
              <a:gd name="connsiteX3192" fmla="*/ 388073 w 1300869"/>
              <a:gd name="connsiteY3192" fmla="*/ 1394931 h 1399331"/>
              <a:gd name="connsiteX3193" fmla="*/ 387129 w 1300869"/>
              <a:gd name="connsiteY3193" fmla="*/ 1395038 h 1399331"/>
              <a:gd name="connsiteX3194" fmla="*/ 386171 w 1300869"/>
              <a:gd name="connsiteY3194" fmla="*/ 1395148 h 1399331"/>
              <a:gd name="connsiteX3195" fmla="*/ 385227 w 1300869"/>
              <a:gd name="connsiteY3195" fmla="*/ 1395255 h 1399331"/>
              <a:gd name="connsiteX3196" fmla="*/ 384269 w 1300869"/>
              <a:gd name="connsiteY3196" fmla="*/ 1395361 h 1399331"/>
              <a:gd name="connsiteX3197" fmla="*/ 383342 w 1300869"/>
              <a:gd name="connsiteY3197" fmla="*/ 1395460 h 1399331"/>
              <a:gd name="connsiteX3198" fmla="*/ 382382 w 1300869"/>
              <a:gd name="connsiteY3198" fmla="*/ 1395564 h 1399331"/>
              <a:gd name="connsiteX3199" fmla="*/ 381438 w 1300869"/>
              <a:gd name="connsiteY3199" fmla="*/ 1395664 h 1399331"/>
              <a:gd name="connsiteX3200" fmla="*/ 380482 w 1300869"/>
              <a:gd name="connsiteY3200" fmla="*/ 1395763 h 1399331"/>
              <a:gd name="connsiteX3201" fmla="*/ 379538 w 1300869"/>
              <a:gd name="connsiteY3201" fmla="*/ 1395861 h 1399331"/>
              <a:gd name="connsiteX3202" fmla="*/ 378596 w 1300869"/>
              <a:gd name="connsiteY3202" fmla="*/ 1395955 h 1399331"/>
              <a:gd name="connsiteX3203" fmla="*/ 377651 w 1300869"/>
              <a:gd name="connsiteY3203" fmla="*/ 1396049 h 1399331"/>
              <a:gd name="connsiteX3204" fmla="*/ 376693 w 1300869"/>
              <a:gd name="connsiteY3204" fmla="*/ 1396143 h 1399331"/>
              <a:gd name="connsiteX3205" fmla="*/ 375751 w 1300869"/>
              <a:gd name="connsiteY3205" fmla="*/ 1396233 h 1399331"/>
              <a:gd name="connsiteX3206" fmla="*/ 374797 w 1300869"/>
              <a:gd name="connsiteY3206" fmla="*/ 1396323 h 1399331"/>
              <a:gd name="connsiteX3207" fmla="*/ 372899 w 1300869"/>
              <a:gd name="connsiteY3207" fmla="*/ 1396498 h 1399331"/>
              <a:gd name="connsiteX3208" fmla="*/ 371014 w 1300869"/>
              <a:gd name="connsiteY3208" fmla="*/ 1396667 h 1399331"/>
              <a:gd name="connsiteX3209" fmla="*/ 369104 w 1300869"/>
              <a:gd name="connsiteY3209" fmla="*/ 1396831 h 1399331"/>
              <a:gd name="connsiteX3210" fmla="*/ 367212 w 1300869"/>
              <a:gd name="connsiteY3210" fmla="*/ 1396987 h 1399331"/>
              <a:gd name="connsiteX3211" fmla="*/ 365319 w 1300869"/>
              <a:gd name="connsiteY3211" fmla="*/ 1397138 h 1399331"/>
              <a:gd name="connsiteX3212" fmla="*/ 363419 w 1300869"/>
              <a:gd name="connsiteY3212" fmla="*/ 1397284 h 1399331"/>
              <a:gd name="connsiteX3213" fmla="*/ 361519 w 1300869"/>
              <a:gd name="connsiteY3213" fmla="*/ 1397425 h 1399331"/>
              <a:gd name="connsiteX3214" fmla="*/ 359619 w 1300869"/>
              <a:gd name="connsiteY3214" fmla="*/ 1397560 h 1399331"/>
              <a:gd name="connsiteX3215" fmla="*/ 357726 w 1300869"/>
              <a:gd name="connsiteY3215" fmla="*/ 1397689 h 1399331"/>
              <a:gd name="connsiteX3216" fmla="*/ 355820 w 1300869"/>
              <a:gd name="connsiteY3216" fmla="*/ 1397814 h 1399331"/>
              <a:gd name="connsiteX3217" fmla="*/ 353928 w 1300869"/>
              <a:gd name="connsiteY3217" fmla="*/ 1397931 h 1399331"/>
              <a:gd name="connsiteX3218" fmla="*/ 352028 w 1300869"/>
              <a:gd name="connsiteY3218" fmla="*/ 1398045 h 1399331"/>
              <a:gd name="connsiteX3219" fmla="*/ 350122 w 1300869"/>
              <a:gd name="connsiteY3219" fmla="*/ 1398154 h 1399331"/>
              <a:gd name="connsiteX3220" fmla="*/ 348231 w 1300869"/>
              <a:gd name="connsiteY3220" fmla="*/ 1398256 h 1399331"/>
              <a:gd name="connsiteX3221" fmla="*/ 346333 w 1300869"/>
              <a:gd name="connsiteY3221" fmla="*/ 1398354 h 1399331"/>
              <a:gd name="connsiteX3222" fmla="*/ 344435 w 1300869"/>
              <a:gd name="connsiteY3222" fmla="*/ 1398448 h 1399331"/>
              <a:gd name="connsiteX3223" fmla="*/ 342536 w 1300869"/>
              <a:gd name="connsiteY3223" fmla="*/ 1398535 h 1399331"/>
              <a:gd name="connsiteX3224" fmla="*/ 340628 w 1300869"/>
              <a:gd name="connsiteY3224" fmla="*/ 1398618 h 1399331"/>
              <a:gd name="connsiteX3225" fmla="*/ 338732 w 1300869"/>
              <a:gd name="connsiteY3225" fmla="*/ 1398696 h 1399331"/>
              <a:gd name="connsiteX3226" fmla="*/ 336826 w 1300869"/>
              <a:gd name="connsiteY3226" fmla="*/ 1398770 h 1399331"/>
              <a:gd name="connsiteX3227" fmla="*/ 334928 w 1300869"/>
              <a:gd name="connsiteY3227" fmla="*/ 1398839 h 1399331"/>
              <a:gd name="connsiteX3228" fmla="*/ 333022 w 1300869"/>
              <a:gd name="connsiteY3228" fmla="*/ 1398901 h 1399331"/>
              <a:gd name="connsiteX3229" fmla="*/ 331125 w 1300869"/>
              <a:gd name="connsiteY3229" fmla="*/ 1398960 h 1399331"/>
              <a:gd name="connsiteX3230" fmla="*/ 329219 w 1300869"/>
              <a:gd name="connsiteY3230" fmla="*/ 1399014 h 1399331"/>
              <a:gd name="connsiteX3231" fmla="*/ 327323 w 1300869"/>
              <a:gd name="connsiteY3231" fmla="*/ 1399065 h 1399331"/>
              <a:gd name="connsiteX3232" fmla="*/ 325417 w 1300869"/>
              <a:gd name="connsiteY3232" fmla="*/ 1399110 h 1399331"/>
              <a:gd name="connsiteX3233" fmla="*/ 323513 w 1300869"/>
              <a:gd name="connsiteY3233" fmla="*/ 1399151 h 1399331"/>
              <a:gd name="connsiteX3234" fmla="*/ 321616 w 1300869"/>
              <a:gd name="connsiteY3234" fmla="*/ 1399189 h 1399331"/>
              <a:gd name="connsiteX3235" fmla="*/ 319720 w 1300869"/>
              <a:gd name="connsiteY3235" fmla="*/ 1399220 h 1399331"/>
              <a:gd name="connsiteX3236" fmla="*/ 317816 w 1300869"/>
              <a:gd name="connsiteY3236" fmla="*/ 1399247 h 1399331"/>
              <a:gd name="connsiteX3237" fmla="*/ 315904 w 1300869"/>
              <a:gd name="connsiteY3237" fmla="*/ 1399273 h 1399331"/>
              <a:gd name="connsiteX3238" fmla="*/ 314000 w 1300869"/>
              <a:gd name="connsiteY3238" fmla="*/ 1399292 h 1399331"/>
              <a:gd name="connsiteX3239" fmla="*/ 312104 w 1300869"/>
              <a:gd name="connsiteY3239" fmla="*/ 1399308 h 1399331"/>
              <a:gd name="connsiteX3240" fmla="*/ 310201 w 1300869"/>
              <a:gd name="connsiteY3240" fmla="*/ 1399319 h 1399331"/>
              <a:gd name="connsiteX3241" fmla="*/ 308297 w 1300869"/>
              <a:gd name="connsiteY3241" fmla="*/ 1399327 h 1399331"/>
              <a:gd name="connsiteX3242" fmla="*/ 306395 w 1300869"/>
              <a:gd name="connsiteY3242" fmla="*/ 1399331 h 1399331"/>
              <a:gd name="connsiteX3243" fmla="*/ 304491 w 1300869"/>
              <a:gd name="connsiteY3243" fmla="*/ 1399331 h 1399331"/>
              <a:gd name="connsiteX3244" fmla="*/ 302589 w 1300869"/>
              <a:gd name="connsiteY3244" fmla="*/ 1399327 h 1399331"/>
              <a:gd name="connsiteX3245" fmla="*/ 300687 w 1300869"/>
              <a:gd name="connsiteY3245" fmla="*/ 1399319 h 1399331"/>
              <a:gd name="connsiteX3246" fmla="*/ 298775 w 1300869"/>
              <a:gd name="connsiteY3246" fmla="*/ 1399308 h 1399331"/>
              <a:gd name="connsiteX3247" fmla="*/ 296880 w 1300869"/>
              <a:gd name="connsiteY3247" fmla="*/ 1399292 h 1399331"/>
              <a:gd name="connsiteX3248" fmla="*/ 294970 w 1300869"/>
              <a:gd name="connsiteY3248" fmla="*/ 1399274 h 1399331"/>
              <a:gd name="connsiteX3249" fmla="*/ 293068 w 1300869"/>
              <a:gd name="connsiteY3249" fmla="*/ 1399251 h 1399331"/>
              <a:gd name="connsiteX3250" fmla="*/ 291156 w 1300869"/>
              <a:gd name="connsiteY3250" fmla="*/ 1399226 h 1399331"/>
              <a:gd name="connsiteX3251" fmla="*/ 289256 w 1300869"/>
              <a:gd name="connsiteY3251" fmla="*/ 1399196 h 1399331"/>
              <a:gd name="connsiteX3252" fmla="*/ 287354 w 1300869"/>
              <a:gd name="connsiteY3252" fmla="*/ 1399165 h 1399331"/>
              <a:gd name="connsiteX3253" fmla="*/ 285444 w 1300869"/>
              <a:gd name="connsiteY3253" fmla="*/ 1399130 h 1399331"/>
              <a:gd name="connsiteX3254" fmla="*/ 283542 w 1300869"/>
              <a:gd name="connsiteY3254" fmla="*/ 1399091 h 1399331"/>
              <a:gd name="connsiteX3255" fmla="*/ 281641 w 1300869"/>
              <a:gd name="connsiteY3255" fmla="*/ 1399048 h 1399331"/>
              <a:gd name="connsiteX3256" fmla="*/ 279731 w 1300869"/>
              <a:gd name="connsiteY3256" fmla="*/ 1399003 h 1399331"/>
              <a:gd name="connsiteX3257" fmla="*/ 277821 w 1300869"/>
              <a:gd name="connsiteY3257" fmla="*/ 1398956 h 1399331"/>
              <a:gd name="connsiteX3258" fmla="*/ 275921 w 1300869"/>
              <a:gd name="connsiteY3258" fmla="*/ 1398903 h 1399331"/>
              <a:gd name="connsiteX3259" fmla="*/ 274011 w 1300869"/>
              <a:gd name="connsiteY3259" fmla="*/ 1398850 h 1399331"/>
              <a:gd name="connsiteX3260" fmla="*/ 272113 w 1300869"/>
              <a:gd name="connsiteY3260" fmla="*/ 1398792 h 1399331"/>
              <a:gd name="connsiteX3261" fmla="*/ 270213 w 1300869"/>
              <a:gd name="connsiteY3261" fmla="*/ 1398733 h 1399331"/>
              <a:gd name="connsiteX3262" fmla="*/ 268303 w 1300869"/>
              <a:gd name="connsiteY3262" fmla="*/ 1398670 h 1399331"/>
              <a:gd name="connsiteX3263" fmla="*/ 266395 w 1300869"/>
              <a:gd name="connsiteY3263" fmla="*/ 1398604 h 1399331"/>
              <a:gd name="connsiteX3264" fmla="*/ 264485 w 1300869"/>
              <a:gd name="connsiteY3264" fmla="*/ 1398537 h 1399331"/>
              <a:gd name="connsiteX3265" fmla="*/ 262577 w 1300869"/>
              <a:gd name="connsiteY3265" fmla="*/ 1398465 h 1399331"/>
              <a:gd name="connsiteX3266" fmla="*/ 260678 w 1300869"/>
              <a:gd name="connsiteY3266" fmla="*/ 1398393 h 1399331"/>
              <a:gd name="connsiteX3267" fmla="*/ 258768 w 1300869"/>
              <a:gd name="connsiteY3267" fmla="*/ 1398317 h 1399331"/>
              <a:gd name="connsiteX3268" fmla="*/ 256860 w 1300869"/>
              <a:gd name="connsiteY3268" fmla="*/ 1398238 h 1399331"/>
              <a:gd name="connsiteX3269" fmla="*/ 254952 w 1300869"/>
              <a:gd name="connsiteY3269" fmla="*/ 1398158 h 1399331"/>
              <a:gd name="connsiteX3270" fmla="*/ 253044 w 1300869"/>
              <a:gd name="connsiteY3270" fmla="*/ 1398074 h 1399331"/>
              <a:gd name="connsiteX3271" fmla="*/ 251136 w 1300869"/>
              <a:gd name="connsiteY3271" fmla="*/ 1397990 h 1399331"/>
              <a:gd name="connsiteX3272" fmla="*/ 249228 w 1300869"/>
              <a:gd name="connsiteY3272" fmla="*/ 1397902 h 1399331"/>
              <a:gd name="connsiteX3273" fmla="*/ 247332 w 1300869"/>
              <a:gd name="connsiteY3273" fmla="*/ 1397812 h 1399331"/>
              <a:gd name="connsiteX3274" fmla="*/ 245424 w 1300869"/>
              <a:gd name="connsiteY3274" fmla="*/ 1397720 h 1399331"/>
              <a:gd name="connsiteX3275" fmla="*/ 243516 w 1300869"/>
              <a:gd name="connsiteY3275" fmla="*/ 1397628 h 1399331"/>
              <a:gd name="connsiteX3276" fmla="*/ 241608 w 1300869"/>
              <a:gd name="connsiteY3276" fmla="*/ 1397533 h 1399331"/>
              <a:gd name="connsiteX3277" fmla="*/ 239690 w 1300869"/>
              <a:gd name="connsiteY3277" fmla="*/ 1397433 h 1399331"/>
              <a:gd name="connsiteX3278" fmla="*/ 237782 w 1300869"/>
              <a:gd name="connsiteY3278" fmla="*/ 1397333 h 1399331"/>
              <a:gd name="connsiteX3279" fmla="*/ 235884 w 1300869"/>
              <a:gd name="connsiteY3279" fmla="*/ 1397234 h 1399331"/>
              <a:gd name="connsiteX3280" fmla="*/ 235538 w 1300869"/>
              <a:gd name="connsiteY3280" fmla="*/ 1394684 h 1399331"/>
              <a:gd name="connsiteX3281" fmla="*/ 235256 w 1300869"/>
              <a:gd name="connsiteY3281" fmla="*/ 1392624 h 1399331"/>
              <a:gd name="connsiteX3282" fmla="*/ 236726 w 1300869"/>
              <a:gd name="connsiteY3282" fmla="*/ 1392156 h 1399331"/>
              <a:gd name="connsiteX3283" fmla="*/ 238186 w 1300869"/>
              <a:gd name="connsiteY3283" fmla="*/ 1391687 h 1399331"/>
              <a:gd name="connsiteX3284" fmla="*/ 239643 w 1300869"/>
              <a:gd name="connsiteY3284" fmla="*/ 1391218 h 1399331"/>
              <a:gd name="connsiteX3285" fmla="*/ 241097 w 1300869"/>
              <a:gd name="connsiteY3285" fmla="*/ 1390745 h 1399331"/>
              <a:gd name="connsiteX3286" fmla="*/ 242546 w 1300869"/>
              <a:gd name="connsiteY3286" fmla="*/ 1390270 h 1399331"/>
              <a:gd name="connsiteX3287" fmla="*/ 243991 w 1300869"/>
              <a:gd name="connsiteY3287" fmla="*/ 1389793 h 1399331"/>
              <a:gd name="connsiteX3288" fmla="*/ 245437 w 1300869"/>
              <a:gd name="connsiteY3288" fmla="*/ 1389314 h 1399331"/>
              <a:gd name="connsiteX3289" fmla="*/ 245434 w 1300869"/>
              <a:gd name="connsiteY3289" fmla="*/ 1389314 h 1399331"/>
              <a:gd name="connsiteX3290" fmla="*/ 246876 w 1300869"/>
              <a:gd name="connsiteY3290" fmla="*/ 1388833 h 1399331"/>
              <a:gd name="connsiteX3291" fmla="*/ 248311 w 1300869"/>
              <a:gd name="connsiteY3291" fmla="*/ 1388348 h 1399331"/>
              <a:gd name="connsiteX3292" fmla="*/ 248307 w 1300869"/>
              <a:gd name="connsiteY3292" fmla="*/ 1388350 h 1399331"/>
              <a:gd name="connsiteX3293" fmla="*/ 249740 w 1300869"/>
              <a:gd name="connsiteY3293" fmla="*/ 1387863 h 1399331"/>
              <a:gd name="connsiteX3294" fmla="*/ 251165 w 1300869"/>
              <a:gd name="connsiteY3294" fmla="*/ 1387377 h 1399331"/>
              <a:gd name="connsiteX3295" fmla="*/ 252593 w 1300869"/>
              <a:gd name="connsiteY3295" fmla="*/ 1386886 h 1399331"/>
              <a:gd name="connsiteX3296" fmla="*/ 252587 w 1300869"/>
              <a:gd name="connsiteY3296" fmla="*/ 1386888 h 1399331"/>
              <a:gd name="connsiteX3297" fmla="*/ 254012 w 1300869"/>
              <a:gd name="connsiteY3297" fmla="*/ 1386395 h 1399331"/>
              <a:gd name="connsiteX3298" fmla="*/ 255427 w 1300869"/>
              <a:gd name="connsiteY3298" fmla="*/ 1385901 h 1399331"/>
              <a:gd name="connsiteX3299" fmla="*/ 255421 w 1300869"/>
              <a:gd name="connsiteY3299" fmla="*/ 1385903 h 1399331"/>
              <a:gd name="connsiteX3300" fmla="*/ 256837 w 1300869"/>
              <a:gd name="connsiteY3300" fmla="*/ 1385406 h 1399331"/>
              <a:gd name="connsiteX3301" fmla="*/ 258244 w 1300869"/>
              <a:gd name="connsiteY3301" fmla="*/ 1384907 h 1399331"/>
              <a:gd name="connsiteX3302" fmla="*/ 259646 w 1300869"/>
              <a:gd name="connsiteY3302" fmla="*/ 1384409 h 1399331"/>
              <a:gd name="connsiteX3303" fmla="*/ 261046 w 1300869"/>
              <a:gd name="connsiteY3303" fmla="*/ 1383907 h 1399331"/>
              <a:gd name="connsiteX3304" fmla="*/ 262442 w 1300869"/>
              <a:gd name="connsiteY3304" fmla="*/ 1383402 h 1399331"/>
              <a:gd name="connsiteX3305" fmla="*/ 263839 w 1300869"/>
              <a:gd name="connsiteY3305" fmla="*/ 1382896 h 1399331"/>
              <a:gd name="connsiteX3306" fmla="*/ 265227 w 1300869"/>
              <a:gd name="connsiteY3306" fmla="*/ 1382387 h 1399331"/>
              <a:gd name="connsiteX3307" fmla="*/ 266612 w 1300869"/>
              <a:gd name="connsiteY3307" fmla="*/ 1381877 h 1399331"/>
              <a:gd name="connsiteX3308" fmla="*/ 267992 w 1300869"/>
              <a:gd name="connsiteY3308" fmla="*/ 1381365 h 1399331"/>
              <a:gd name="connsiteX3309" fmla="*/ 269368 w 1300869"/>
              <a:gd name="connsiteY3309" fmla="*/ 1380851 h 1399331"/>
              <a:gd name="connsiteX3310" fmla="*/ 270746 w 1300869"/>
              <a:gd name="connsiteY3310" fmla="*/ 1380333 h 1399331"/>
              <a:gd name="connsiteX3311" fmla="*/ 272115 w 1300869"/>
              <a:gd name="connsiteY3311" fmla="*/ 1379815 h 1399331"/>
              <a:gd name="connsiteX3312" fmla="*/ 273481 w 1300869"/>
              <a:gd name="connsiteY3312" fmla="*/ 1379295 h 1399331"/>
              <a:gd name="connsiteX3313" fmla="*/ 274844 w 1300869"/>
              <a:gd name="connsiteY3313" fmla="*/ 1378773 h 1399331"/>
              <a:gd name="connsiteX3314" fmla="*/ 276207 w 1300869"/>
              <a:gd name="connsiteY3314" fmla="*/ 1378247 h 1399331"/>
              <a:gd name="connsiteX3315" fmla="*/ 277561 w 1300869"/>
              <a:gd name="connsiteY3315" fmla="*/ 1377719 h 1399331"/>
              <a:gd name="connsiteX3316" fmla="*/ 277555 w 1300869"/>
              <a:gd name="connsiteY3316" fmla="*/ 1377721 h 1399331"/>
              <a:gd name="connsiteX3317" fmla="*/ 278912 w 1300869"/>
              <a:gd name="connsiteY3317" fmla="*/ 1377191 h 1399331"/>
              <a:gd name="connsiteX3318" fmla="*/ 280259 w 1300869"/>
              <a:gd name="connsiteY3318" fmla="*/ 1376661 h 1399331"/>
              <a:gd name="connsiteX3319" fmla="*/ 281602 w 1300869"/>
              <a:gd name="connsiteY3319" fmla="*/ 1376130 h 1399331"/>
              <a:gd name="connsiteX3320" fmla="*/ 282947 w 1300869"/>
              <a:gd name="connsiteY3320" fmla="*/ 1375592 h 1399331"/>
              <a:gd name="connsiteX3321" fmla="*/ 284282 w 1300869"/>
              <a:gd name="connsiteY3321" fmla="*/ 1375056 h 1399331"/>
              <a:gd name="connsiteX3322" fmla="*/ 285616 w 1300869"/>
              <a:gd name="connsiteY3322" fmla="*/ 1374519 h 1399331"/>
              <a:gd name="connsiteX3323" fmla="*/ 286943 w 1300869"/>
              <a:gd name="connsiteY3323" fmla="*/ 1373977 h 1399331"/>
              <a:gd name="connsiteX3324" fmla="*/ 288273 w 1300869"/>
              <a:gd name="connsiteY3324" fmla="*/ 1373434 h 1399331"/>
              <a:gd name="connsiteX3325" fmla="*/ 288269 w 1300869"/>
              <a:gd name="connsiteY3325" fmla="*/ 1373436 h 1399331"/>
              <a:gd name="connsiteX3326" fmla="*/ 289596 w 1300869"/>
              <a:gd name="connsiteY3326" fmla="*/ 1372890 h 1399331"/>
              <a:gd name="connsiteX3327" fmla="*/ 289590 w 1300869"/>
              <a:gd name="connsiteY3327" fmla="*/ 1372892 h 1399331"/>
              <a:gd name="connsiteX3328" fmla="*/ 290914 w 1300869"/>
              <a:gd name="connsiteY3328" fmla="*/ 1372343 h 1399331"/>
              <a:gd name="connsiteX3329" fmla="*/ 292227 w 1300869"/>
              <a:gd name="connsiteY3329" fmla="*/ 1371796 h 1399331"/>
              <a:gd name="connsiteX3330" fmla="*/ 293539 w 1300869"/>
              <a:gd name="connsiteY3330" fmla="*/ 1371244 h 1399331"/>
              <a:gd name="connsiteX3331" fmla="*/ 294845 w 1300869"/>
              <a:gd name="connsiteY3331" fmla="*/ 1370693 h 1399331"/>
              <a:gd name="connsiteX3332" fmla="*/ 296153 w 1300869"/>
              <a:gd name="connsiteY3332" fmla="*/ 1370138 h 1399331"/>
              <a:gd name="connsiteX3333" fmla="*/ 297453 w 1300869"/>
              <a:gd name="connsiteY3333" fmla="*/ 1369581 h 1399331"/>
              <a:gd name="connsiteX3334" fmla="*/ 298749 w 1300869"/>
              <a:gd name="connsiteY3334" fmla="*/ 1369023 h 1399331"/>
              <a:gd name="connsiteX3335" fmla="*/ 300043 w 1300869"/>
              <a:gd name="connsiteY3335" fmla="*/ 1368462 h 1399331"/>
              <a:gd name="connsiteX3336" fmla="*/ 301338 w 1300869"/>
              <a:gd name="connsiteY3336" fmla="*/ 1367899 h 1399331"/>
              <a:gd name="connsiteX3337" fmla="*/ 302622 w 1300869"/>
              <a:gd name="connsiteY3337" fmla="*/ 1367336 h 1399331"/>
              <a:gd name="connsiteX3338" fmla="*/ 303904 w 1300869"/>
              <a:gd name="connsiteY3338" fmla="*/ 1366769 h 1399331"/>
              <a:gd name="connsiteX3339" fmla="*/ 305183 w 1300869"/>
              <a:gd name="connsiteY3339" fmla="*/ 1366202 h 1399331"/>
              <a:gd name="connsiteX3340" fmla="*/ 306458 w 1300869"/>
              <a:gd name="connsiteY3340" fmla="*/ 1365632 h 1399331"/>
              <a:gd name="connsiteX3341" fmla="*/ 307734 w 1300869"/>
              <a:gd name="connsiteY3341" fmla="*/ 1365059 h 1399331"/>
              <a:gd name="connsiteX3342" fmla="*/ 309003 w 1300869"/>
              <a:gd name="connsiteY3342" fmla="*/ 1364486 h 1399331"/>
              <a:gd name="connsiteX3343" fmla="*/ 310272 w 1300869"/>
              <a:gd name="connsiteY3343" fmla="*/ 1363907 h 1399331"/>
              <a:gd name="connsiteX3344" fmla="*/ 310266 w 1300869"/>
              <a:gd name="connsiteY3344" fmla="*/ 1363911 h 1399331"/>
              <a:gd name="connsiteX3345" fmla="*/ 311527 w 1300869"/>
              <a:gd name="connsiteY3345" fmla="*/ 1363333 h 1399331"/>
              <a:gd name="connsiteX3346" fmla="*/ 312790 w 1300869"/>
              <a:gd name="connsiteY3346" fmla="*/ 1362752 h 1399331"/>
              <a:gd name="connsiteX3347" fmla="*/ 314045 w 1300869"/>
              <a:gd name="connsiteY3347" fmla="*/ 1362171 h 1399331"/>
              <a:gd name="connsiteX3348" fmla="*/ 315296 w 1300869"/>
              <a:gd name="connsiteY3348" fmla="*/ 1361587 h 1399331"/>
              <a:gd name="connsiteX3349" fmla="*/ 316547 w 1300869"/>
              <a:gd name="connsiteY3349" fmla="*/ 1361000 h 1399331"/>
              <a:gd name="connsiteX3350" fmla="*/ 316541 w 1300869"/>
              <a:gd name="connsiteY3350" fmla="*/ 1361002 h 1399331"/>
              <a:gd name="connsiteX3351" fmla="*/ 317791 w 1300869"/>
              <a:gd name="connsiteY3351" fmla="*/ 1360414 h 1399331"/>
              <a:gd name="connsiteX3352" fmla="*/ 319032 w 1300869"/>
              <a:gd name="connsiteY3352" fmla="*/ 1359825 h 1399331"/>
              <a:gd name="connsiteX3353" fmla="*/ 320267 w 1300869"/>
              <a:gd name="connsiteY3353" fmla="*/ 1359235 h 1399331"/>
              <a:gd name="connsiteX3354" fmla="*/ 321501 w 1300869"/>
              <a:gd name="connsiteY3354" fmla="*/ 1358641 h 1399331"/>
              <a:gd name="connsiteX3355" fmla="*/ 322737 w 1300869"/>
              <a:gd name="connsiteY3355" fmla="*/ 1358044 h 1399331"/>
              <a:gd name="connsiteX3356" fmla="*/ 323962 w 1300869"/>
              <a:gd name="connsiteY3356" fmla="*/ 1357448 h 1399331"/>
              <a:gd name="connsiteX3357" fmla="*/ 325186 w 1300869"/>
              <a:gd name="connsiteY3357" fmla="*/ 1356852 h 1399331"/>
              <a:gd name="connsiteX3358" fmla="*/ 326406 w 1300869"/>
              <a:gd name="connsiteY3358" fmla="*/ 1356252 h 1399331"/>
              <a:gd name="connsiteX3359" fmla="*/ 327626 w 1300869"/>
              <a:gd name="connsiteY3359" fmla="*/ 1355648 h 1399331"/>
              <a:gd name="connsiteX3360" fmla="*/ 328840 w 1300869"/>
              <a:gd name="connsiteY3360" fmla="*/ 1355043 h 1399331"/>
              <a:gd name="connsiteX3361" fmla="*/ 328836 w 1300869"/>
              <a:gd name="connsiteY3361" fmla="*/ 1355045 h 1399331"/>
              <a:gd name="connsiteX3362" fmla="*/ 330048 w 1300869"/>
              <a:gd name="connsiteY3362" fmla="*/ 1354437 h 1399331"/>
              <a:gd name="connsiteX3363" fmla="*/ 331256 w 1300869"/>
              <a:gd name="connsiteY3363" fmla="*/ 1353829 h 1399331"/>
              <a:gd name="connsiteX3364" fmla="*/ 332459 w 1300869"/>
              <a:gd name="connsiteY3364" fmla="*/ 1353222 h 1399331"/>
              <a:gd name="connsiteX3365" fmla="*/ 333663 w 1300869"/>
              <a:gd name="connsiteY3365" fmla="*/ 1352608 h 1399331"/>
              <a:gd name="connsiteX3366" fmla="*/ 334859 w 1300869"/>
              <a:gd name="connsiteY3366" fmla="*/ 1351996 h 1399331"/>
              <a:gd name="connsiteX3367" fmla="*/ 336052 w 1300869"/>
              <a:gd name="connsiteY3367" fmla="*/ 1351380 h 1399331"/>
              <a:gd name="connsiteX3368" fmla="*/ 337242 w 1300869"/>
              <a:gd name="connsiteY3368" fmla="*/ 1350764 h 1399331"/>
              <a:gd name="connsiteX3369" fmla="*/ 338431 w 1300869"/>
              <a:gd name="connsiteY3369" fmla="*/ 1350144 h 1399331"/>
              <a:gd name="connsiteX3370" fmla="*/ 338427 w 1300869"/>
              <a:gd name="connsiteY3370" fmla="*/ 1350146 h 1399331"/>
              <a:gd name="connsiteX3371" fmla="*/ 339612 w 1300869"/>
              <a:gd name="connsiteY3371" fmla="*/ 1349525 h 1399331"/>
              <a:gd name="connsiteX3372" fmla="*/ 340795 w 1300869"/>
              <a:gd name="connsiteY3372" fmla="*/ 1348901 h 1399331"/>
              <a:gd name="connsiteX3373" fmla="*/ 341971 w 1300869"/>
              <a:gd name="connsiteY3373" fmla="*/ 1348277 h 1399331"/>
              <a:gd name="connsiteX3374" fmla="*/ 343144 w 1300869"/>
              <a:gd name="connsiteY3374" fmla="*/ 1347652 h 1399331"/>
              <a:gd name="connsiteX3375" fmla="*/ 344315 w 1300869"/>
              <a:gd name="connsiteY3375" fmla="*/ 1347024 h 1399331"/>
              <a:gd name="connsiteX3376" fmla="*/ 345481 w 1300869"/>
              <a:gd name="connsiteY3376" fmla="*/ 1346395 h 1399331"/>
              <a:gd name="connsiteX3377" fmla="*/ 346650 w 1300869"/>
              <a:gd name="connsiteY3377" fmla="*/ 1345761 h 1399331"/>
              <a:gd name="connsiteX3378" fmla="*/ 346644 w 1300869"/>
              <a:gd name="connsiteY3378" fmla="*/ 1345763 h 1399331"/>
              <a:gd name="connsiteX3379" fmla="*/ 347809 w 1300869"/>
              <a:gd name="connsiteY3379" fmla="*/ 1345128 h 1399331"/>
              <a:gd name="connsiteX3380" fmla="*/ 348966 w 1300869"/>
              <a:gd name="connsiteY3380" fmla="*/ 1344494 h 1399331"/>
              <a:gd name="connsiteX3381" fmla="*/ 350120 w 1300869"/>
              <a:gd name="connsiteY3381" fmla="*/ 1343857 h 1399331"/>
              <a:gd name="connsiteX3382" fmla="*/ 351269 w 1300869"/>
              <a:gd name="connsiteY3382" fmla="*/ 1343220 h 1399331"/>
              <a:gd name="connsiteX3383" fmla="*/ 352419 w 1300869"/>
              <a:gd name="connsiteY3383" fmla="*/ 1342579 h 1399331"/>
              <a:gd name="connsiteX3384" fmla="*/ 353564 w 1300869"/>
              <a:gd name="connsiteY3384" fmla="*/ 1341936 h 1399331"/>
              <a:gd name="connsiteX3385" fmla="*/ 354706 w 1300869"/>
              <a:gd name="connsiteY3385" fmla="*/ 1341290 h 1399331"/>
              <a:gd name="connsiteX3386" fmla="*/ 355844 w 1300869"/>
              <a:gd name="connsiteY3386" fmla="*/ 1340647 h 1399331"/>
              <a:gd name="connsiteX3387" fmla="*/ 356978 w 1300869"/>
              <a:gd name="connsiteY3387" fmla="*/ 1340000 h 1399331"/>
              <a:gd name="connsiteX3388" fmla="*/ 358110 w 1300869"/>
              <a:gd name="connsiteY3388" fmla="*/ 1339349 h 1399331"/>
              <a:gd name="connsiteX3389" fmla="*/ 359238 w 1300869"/>
              <a:gd name="connsiteY3389" fmla="*/ 1338700 h 1399331"/>
              <a:gd name="connsiteX3390" fmla="*/ 360366 w 1300869"/>
              <a:gd name="connsiteY3390" fmla="*/ 1338045 h 1399331"/>
              <a:gd name="connsiteX3391" fmla="*/ 361488 w 1300869"/>
              <a:gd name="connsiteY3391" fmla="*/ 1337390 h 1399331"/>
              <a:gd name="connsiteX3392" fmla="*/ 362608 w 1300869"/>
              <a:gd name="connsiteY3392" fmla="*/ 1336733 h 1399331"/>
              <a:gd name="connsiteX3393" fmla="*/ 363724 w 1300869"/>
              <a:gd name="connsiteY3393" fmla="*/ 1336076 h 1399331"/>
              <a:gd name="connsiteX3394" fmla="*/ 363718 w 1300869"/>
              <a:gd name="connsiteY3394" fmla="*/ 1336080 h 1399331"/>
              <a:gd name="connsiteX3395" fmla="*/ 364835 w 1300869"/>
              <a:gd name="connsiteY3395" fmla="*/ 1335418 h 1399331"/>
              <a:gd name="connsiteX3396" fmla="*/ 365945 w 1300869"/>
              <a:gd name="connsiteY3396" fmla="*/ 1334757 h 1399331"/>
              <a:gd name="connsiteX3397" fmla="*/ 367050 w 1300869"/>
              <a:gd name="connsiteY3397" fmla="*/ 1334094 h 1399331"/>
              <a:gd name="connsiteX3398" fmla="*/ 368152 w 1300869"/>
              <a:gd name="connsiteY3398" fmla="*/ 1333429 h 1399331"/>
              <a:gd name="connsiteX3399" fmla="*/ 369257 w 1300869"/>
              <a:gd name="connsiteY3399" fmla="*/ 1332761 h 1399331"/>
              <a:gd name="connsiteX3400" fmla="*/ 369251 w 1300869"/>
              <a:gd name="connsiteY3400" fmla="*/ 1332765 h 1399331"/>
              <a:gd name="connsiteX3401" fmla="*/ 370350 w 1300869"/>
              <a:gd name="connsiteY3401" fmla="*/ 1332094 h 1399331"/>
              <a:gd name="connsiteX3402" fmla="*/ 371448 w 1300869"/>
              <a:gd name="connsiteY3402" fmla="*/ 1331424 h 1399331"/>
              <a:gd name="connsiteX3403" fmla="*/ 372537 w 1300869"/>
              <a:gd name="connsiteY3403" fmla="*/ 1330751 h 1399331"/>
              <a:gd name="connsiteX3404" fmla="*/ 373622 w 1300869"/>
              <a:gd name="connsiteY3404" fmla="*/ 1330081 h 1399331"/>
              <a:gd name="connsiteX3405" fmla="*/ 374711 w 1300869"/>
              <a:gd name="connsiteY3405" fmla="*/ 1329404 h 1399331"/>
              <a:gd name="connsiteX3406" fmla="*/ 375792 w 1300869"/>
              <a:gd name="connsiteY3406" fmla="*/ 1328726 h 1399331"/>
              <a:gd name="connsiteX3407" fmla="*/ 375788 w 1300869"/>
              <a:gd name="connsiteY3407" fmla="*/ 1328730 h 1399331"/>
              <a:gd name="connsiteX3408" fmla="*/ 376869 w 1300869"/>
              <a:gd name="connsiteY3408" fmla="*/ 1328049 h 1399331"/>
              <a:gd name="connsiteX3409" fmla="*/ 377943 w 1300869"/>
              <a:gd name="connsiteY3409" fmla="*/ 1327371 h 1399331"/>
              <a:gd name="connsiteX3410" fmla="*/ 379018 w 1300869"/>
              <a:gd name="connsiteY3410" fmla="*/ 1326687 h 1399331"/>
              <a:gd name="connsiteX3411" fmla="*/ 380087 w 1300869"/>
              <a:gd name="connsiteY3411" fmla="*/ 1326005 h 1399331"/>
              <a:gd name="connsiteX3412" fmla="*/ 381155 w 1300869"/>
              <a:gd name="connsiteY3412" fmla="*/ 1325318 h 1399331"/>
              <a:gd name="connsiteX3413" fmla="*/ 382216 w 1300869"/>
              <a:gd name="connsiteY3413" fmla="*/ 1324632 h 1399331"/>
              <a:gd name="connsiteX3414" fmla="*/ 383278 w 1300869"/>
              <a:gd name="connsiteY3414" fmla="*/ 1323944 h 1399331"/>
              <a:gd name="connsiteX3415" fmla="*/ 384333 w 1300869"/>
              <a:gd name="connsiteY3415" fmla="*/ 1323254 h 1399331"/>
              <a:gd name="connsiteX3416" fmla="*/ 385387 w 1300869"/>
              <a:gd name="connsiteY3416" fmla="*/ 1322562 h 1399331"/>
              <a:gd name="connsiteX3417" fmla="*/ 386441 w 1300869"/>
              <a:gd name="connsiteY3417" fmla="*/ 1321868 h 1399331"/>
              <a:gd name="connsiteX3418" fmla="*/ 387489 w 1300869"/>
              <a:gd name="connsiteY3418" fmla="*/ 1321174 h 1399331"/>
              <a:gd name="connsiteX3419" fmla="*/ 388533 w 1300869"/>
              <a:gd name="connsiteY3419" fmla="*/ 1320478 h 1399331"/>
              <a:gd name="connsiteX3420" fmla="*/ 389575 w 1300869"/>
              <a:gd name="connsiteY3420" fmla="*/ 1319780 h 1399331"/>
              <a:gd name="connsiteX3421" fmla="*/ 390617 w 1300869"/>
              <a:gd name="connsiteY3421" fmla="*/ 1319078 h 1399331"/>
              <a:gd name="connsiteX3422" fmla="*/ 391653 w 1300869"/>
              <a:gd name="connsiteY3422" fmla="*/ 1318376 h 1399331"/>
              <a:gd name="connsiteX3423" fmla="*/ 392687 w 1300869"/>
              <a:gd name="connsiteY3423" fmla="*/ 1317674 h 1399331"/>
              <a:gd name="connsiteX3424" fmla="*/ 393717 w 1300869"/>
              <a:gd name="connsiteY3424" fmla="*/ 1316969 h 1399331"/>
              <a:gd name="connsiteX3425" fmla="*/ 394744 w 1300869"/>
              <a:gd name="connsiteY3425" fmla="*/ 1316263 h 1399331"/>
              <a:gd name="connsiteX3426" fmla="*/ 395766 w 1300869"/>
              <a:gd name="connsiteY3426" fmla="*/ 1315557 h 1399331"/>
              <a:gd name="connsiteX3427" fmla="*/ 396789 w 1300869"/>
              <a:gd name="connsiteY3427" fmla="*/ 1314848 h 1399331"/>
              <a:gd name="connsiteX3428" fmla="*/ 397807 w 1300869"/>
              <a:gd name="connsiteY3428" fmla="*/ 1314136 h 1399331"/>
              <a:gd name="connsiteX3429" fmla="*/ 398824 w 1300869"/>
              <a:gd name="connsiteY3429" fmla="*/ 1313422 h 1399331"/>
              <a:gd name="connsiteX3430" fmla="*/ 399840 w 1300869"/>
              <a:gd name="connsiteY3430" fmla="*/ 1312707 h 1399331"/>
              <a:gd name="connsiteX3431" fmla="*/ 399834 w 1300869"/>
              <a:gd name="connsiteY3431" fmla="*/ 1312711 h 1399331"/>
              <a:gd name="connsiteX3432" fmla="*/ 400849 w 1300869"/>
              <a:gd name="connsiteY3432" fmla="*/ 1311991 h 1399331"/>
              <a:gd name="connsiteX3433" fmla="*/ 401856 w 1300869"/>
              <a:gd name="connsiteY3433" fmla="*/ 1311274 h 1399331"/>
              <a:gd name="connsiteX3434" fmla="*/ 402861 w 1300869"/>
              <a:gd name="connsiteY3434" fmla="*/ 1310554 h 1399331"/>
              <a:gd name="connsiteX3435" fmla="*/ 403863 w 1300869"/>
              <a:gd name="connsiteY3435" fmla="*/ 1309833 h 1399331"/>
              <a:gd name="connsiteX3436" fmla="*/ 403858 w 1300869"/>
              <a:gd name="connsiteY3436" fmla="*/ 1309837 h 1399331"/>
              <a:gd name="connsiteX3437" fmla="*/ 404861 w 1300869"/>
              <a:gd name="connsiteY3437" fmla="*/ 1309112 h 1399331"/>
              <a:gd name="connsiteX3438" fmla="*/ 405858 w 1300869"/>
              <a:gd name="connsiteY3438" fmla="*/ 1308386 h 1399331"/>
              <a:gd name="connsiteX3439" fmla="*/ 406849 w 1300869"/>
              <a:gd name="connsiteY3439" fmla="*/ 1307663 h 1399331"/>
              <a:gd name="connsiteX3440" fmla="*/ 407840 w 1300869"/>
              <a:gd name="connsiteY3440" fmla="*/ 1306936 h 1399331"/>
              <a:gd name="connsiteX3441" fmla="*/ 408827 w 1300869"/>
              <a:gd name="connsiteY3441" fmla="*/ 1306207 h 1399331"/>
              <a:gd name="connsiteX3442" fmla="*/ 409812 w 1300869"/>
              <a:gd name="connsiteY3442" fmla="*/ 1305475 h 1399331"/>
              <a:gd name="connsiteX3443" fmla="*/ 410794 w 1300869"/>
              <a:gd name="connsiteY3443" fmla="*/ 1304744 h 1399331"/>
              <a:gd name="connsiteX3444" fmla="*/ 411769 w 1300869"/>
              <a:gd name="connsiteY3444" fmla="*/ 1304013 h 1399331"/>
              <a:gd name="connsiteX3445" fmla="*/ 412749 w 1300869"/>
              <a:gd name="connsiteY3445" fmla="*/ 1303276 h 1399331"/>
              <a:gd name="connsiteX3446" fmla="*/ 413722 w 1300869"/>
              <a:gd name="connsiteY3446" fmla="*/ 1302541 h 1399331"/>
              <a:gd name="connsiteX3447" fmla="*/ 414690 w 1300869"/>
              <a:gd name="connsiteY3447" fmla="*/ 1301806 h 1399331"/>
              <a:gd name="connsiteX3448" fmla="*/ 415662 w 1300869"/>
              <a:gd name="connsiteY3448" fmla="*/ 1301063 h 1399331"/>
              <a:gd name="connsiteX3449" fmla="*/ 415656 w 1300869"/>
              <a:gd name="connsiteY3449" fmla="*/ 1301067 h 1399331"/>
              <a:gd name="connsiteX3450" fmla="*/ 416624 w 1300869"/>
              <a:gd name="connsiteY3450" fmla="*/ 1300324 h 1399331"/>
              <a:gd name="connsiteX3451" fmla="*/ 417583 w 1300869"/>
              <a:gd name="connsiteY3451" fmla="*/ 1299583 h 1399331"/>
              <a:gd name="connsiteX3452" fmla="*/ 418547 w 1300869"/>
              <a:gd name="connsiteY3452" fmla="*/ 1298836 h 1399331"/>
              <a:gd name="connsiteX3453" fmla="*/ 419501 w 1300869"/>
              <a:gd name="connsiteY3453" fmla="*/ 1298092 h 1399331"/>
              <a:gd name="connsiteX3454" fmla="*/ 420459 w 1300869"/>
              <a:gd name="connsiteY3454" fmla="*/ 1297343 h 1399331"/>
              <a:gd name="connsiteX3455" fmla="*/ 420453 w 1300869"/>
              <a:gd name="connsiteY3455" fmla="*/ 1297347 h 1399331"/>
              <a:gd name="connsiteX3456" fmla="*/ 421407 w 1300869"/>
              <a:gd name="connsiteY3456" fmla="*/ 1296596 h 1399331"/>
              <a:gd name="connsiteX3457" fmla="*/ 422357 w 1300869"/>
              <a:gd name="connsiteY3457" fmla="*/ 1295845 h 1399331"/>
              <a:gd name="connsiteX3458" fmla="*/ 423302 w 1300869"/>
              <a:gd name="connsiteY3458" fmla="*/ 1295095 h 1399331"/>
              <a:gd name="connsiteX3459" fmla="*/ 424246 w 1300869"/>
              <a:gd name="connsiteY3459" fmla="*/ 1294342 h 1399331"/>
              <a:gd name="connsiteX3460" fmla="*/ 425182 w 1300869"/>
              <a:gd name="connsiteY3460" fmla="*/ 1293589 h 1399331"/>
              <a:gd name="connsiteX3461" fmla="*/ 426125 w 1300869"/>
              <a:gd name="connsiteY3461" fmla="*/ 1292831 h 1399331"/>
              <a:gd name="connsiteX3462" fmla="*/ 426119 w 1300869"/>
              <a:gd name="connsiteY3462" fmla="*/ 1292835 h 1399331"/>
              <a:gd name="connsiteX3463" fmla="*/ 427055 w 1300869"/>
              <a:gd name="connsiteY3463" fmla="*/ 1292076 h 1399331"/>
              <a:gd name="connsiteX3464" fmla="*/ 427990 w 1300869"/>
              <a:gd name="connsiteY3464" fmla="*/ 1291316 h 1399331"/>
              <a:gd name="connsiteX3465" fmla="*/ 428916 w 1300869"/>
              <a:gd name="connsiteY3465" fmla="*/ 1290557 h 1399331"/>
              <a:gd name="connsiteX3466" fmla="*/ 429843 w 1300869"/>
              <a:gd name="connsiteY3466" fmla="*/ 1289795 h 1399331"/>
              <a:gd name="connsiteX3467" fmla="*/ 430772 w 1300869"/>
              <a:gd name="connsiteY3467" fmla="*/ 1289028 h 1399331"/>
              <a:gd name="connsiteX3468" fmla="*/ 431694 w 1300869"/>
              <a:gd name="connsiteY3468" fmla="*/ 1288264 h 1399331"/>
              <a:gd name="connsiteX3469" fmla="*/ 431688 w 1300869"/>
              <a:gd name="connsiteY3469" fmla="*/ 1288268 h 1399331"/>
              <a:gd name="connsiteX3470" fmla="*/ 432611 w 1300869"/>
              <a:gd name="connsiteY3470" fmla="*/ 1287500 h 1399331"/>
              <a:gd name="connsiteX3471" fmla="*/ 433524 w 1300869"/>
              <a:gd name="connsiteY3471" fmla="*/ 1286733 h 1399331"/>
              <a:gd name="connsiteX3472" fmla="*/ 434441 w 1300869"/>
              <a:gd name="connsiteY3472" fmla="*/ 1285963 h 1399331"/>
              <a:gd name="connsiteX3473" fmla="*/ 435350 w 1300869"/>
              <a:gd name="connsiteY3473" fmla="*/ 1285195 h 1399331"/>
              <a:gd name="connsiteX3474" fmla="*/ 436259 w 1300869"/>
              <a:gd name="connsiteY3474" fmla="*/ 1284421 h 1399331"/>
              <a:gd name="connsiteX3475" fmla="*/ 437168 w 1300869"/>
              <a:gd name="connsiteY3475" fmla="*/ 1283644 h 1399331"/>
              <a:gd name="connsiteX3476" fmla="*/ 438069 w 1300869"/>
              <a:gd name="connsiteY3476" fmla="*/ 1282872 h 1399331"/>
              <a:gd name="connsiteX3477" fmla="*/ 438973 w 1300869"/>
              <a:gd name="connsiteY3477" fmla="*/ 1282094 h 1399331"/>
              <a:gd name="connsiteX3478" fmla="*/ 439868 w 1300869"/>
              <a:gd name="connsiteY3478" fmla="*/ 1281320 h 1399331"/>
              <a:gd name="connsiteX3479" fmla="*/ 440763 w 1300869"/>
              <a:gd name="connsiteY3479" fmla="*/ 1280540 h 1399331"/>
              <a:gd name="connsiteX3480" fmla="*/ 441657 w 1300869"/>
              <a:gd name="connsiteY3480" fmla="*/ 1279758 h 1399331"/>
              <a:gd name="connsiteX3481" fmla="*/ 442546 w 1300869"/>
              <a:gd name="connsiteY3481" fmla="*/ 1278978 h 1399331"/>
              <a:gd name="connsiteX3482" fmla="*/ 443436 w 1300869"/>
              <a:gd name="connsiteY3482" fmla="*/ 1278192 h 1399331"/>
              <a:gd name="connsiteX3483" fmla="*/ 444323 w 1300869"/>
              <a:gd name="connsiteY3483" fmla="*/ 1277406 h 1399331"/>
              <a:gd name="connsiteX3484" fmla="*/ 444317 w 1300869"/>
              <a:gd name="connsiteY3484" fmla="*/ 1277412 h 1399331"/>
              <a:gd name="connsiteX3485" fmla="*/ 445205 w 1300869"/>
              <a:gd name="connsiteY3485" fmla="*/ 1276620 h 1399331"/>
              <a:gd name="connsiteX3486" fmla="*/ 445201 w 1300869"/>
              <a:gd name="connsiteY3486" fmla="*/ 1276624 h 1399331"/>
              <a:gd name="connsiteX3487" fmla="*/ 446085 w 1300869"/>
              <a:gd name="connsiteY3487" fmla="*/ 1275834 h 1399331"/>
              <a:gd name="connsiteX3488" fmla="*/ 446961 w 1300869"/>
              <a:gd name="connsiteY3488" fmla="*/ 1275047 h 1399331"/>
              <a:gd name="connsiteX3489" fmla="*/ 447836 w 1300869"/>
              <a:gd name="connsiteY3489" fmla="*/ 1274257 h 1399331"/>
              <a:gd name="connsiteX3490" fmla="*/ 448708 w 1300869"/>
              <a:gd name="connsiteY3490" fmla="*/ 1273465 h 1399331"/>
              <a:gd name="connsiteX3491" fmla="*/ 449580 w 1300869"/>
              <a:gd name="connsiteY3491" fmla="*/ 1272669 h 1399331"/>
              <a:gd name="connsiteX3492" fmla="*/ 450448 w 1300869"/>
              <a:gd name="connsiteY3492" fmla="*/ 1271876 h 1399331"/>
              <a:gd name="connsiteX3493" fmla="*/ 451312 w 1300869"/>
              <a:gd name="connsiteY3493" fmla="*/ 1271080 h 1399331"/>
              <a:gd name="connsiteX3494" fmla="*/ 452178 w 1300869"/>
              <a:gd name="connsiteY3494" fmla="*/ 1270280 h 1399331"/>
              <a:gd name="connsiteX3495" fmla="*/ 452173 w 1300869"/>
              <a:gd name="connsiteY3495" fmla="*/ 1270286 h 1399331"/>
              <a:gd name="connsiteX3496" fmla="*/ 453037 w 1300869"/>
              <a:gd name="connsiteY3496" fmla="*/ 1269485 h 1399331"/>
              <a:gd name="connsiteX3497" fmla="*/ 293144 w 1300869"/>
              <a:gd name="connsiteY3497" fmla="*/ 1222267 h 1399331"/>
              <a:gd name="connsiteX3498" fmla="*/ 294419 w 1300869"/>
              <a:gd name="connsiteY3498" fmla="*/ 1222384 h 1399331"/>
              <a:gd name="connsiteX3499" fmla="*/ 295692 w 1300869"/>
              <a:gd name="connsiteY3499" fmla="*/ 1222497 h 1399331"/>
              <a:gd name="connsiteX3500" fmla="*/ 296964 w 1300869"/>
              <a:gd name="connsiteY3500" fmla="*/ 1222611 h 1399331"/>
              <a:gd name="connsiteX3501" fmla="*/ 298245 w 1300869"/>
              <a:gd name="connsiteY3501" fmla="*/ 1222720 h 1399331"/>
              <a:gd name="connsiteX3502" fmla="*/ 298237 w 1300869"/>
              <a:gd name="connsiteY3502" fmla="*/ 1222720 h 1399331"/>
              <a:gd name="connsiteX3503" fmla="*/ 299517 w 1300869"/>
              <a:gd name="connsiteY3503" fmla="*/ 1222828 h 1399331"/>
              <a:gd name="connsiteX3504" fmla="*/ 299510 w 1300869"/>
              <a:gd name="connsiteY3504" fmla="*/ 1222828 h 1399331"/>
              <a:gd name="connsiteX3505" fmla="*/ 300790 w 1300869"/>
              <a:gd name="connsiteY3505" fmla="*/ 1222931 h 1399331"/>
              <a:gd name="connsiteX3506" fmla="*/ 300782 w 1300869"/>
              <a:gd name="connsiteY3506" fmla="*/ 1222931 h 1399331"/>
              <a:gd name="connsiteX3507" fmla="*/ 302061 w 1300869"/>
              <a:gd name="connsiteY3507" fmla="*/ 1223033 h 1399331"/>
              <a:gd name="connsiteX3508" fmla="*/ 302055 w 1300869"/>
              <a:gd name="connsiteY3508" fmla="*/ 1223033 h 1399331"/>
              <a:gd name="connsiteX3509" fmla="*/ 303334 w 1300869"/>
              <a:gd name="connsiteY3509" fmla="*/ 1223133 h 1399331"/>
              <a:gd name="connsiteX3510" fmla="*/ 303326 w 1300869"/>
              <a:gd name="connsiteY3510" fmla="*/ 1223133 h 1399331"/>
              <a:gd name="connsiteX3511" fmla="*/ 304604 w 1300869"/>
              <a:gd name="connsiteY3511" fmla="*/ 1223230 h 1399331"/>
              <a:gd name="connsiteX3512" fmla="*/ 304596 w 1300869"/>
              <a:gd name="connsiteY3512" fmla="*/ 1223230 h 1399331"/>
              <a:gd name="connsiteX3513" fmla="*/ 305875 w 1300869"/>
              <a:gd name="connsiteY3513" fmla="*/ 1223324 h 1399331"/>
              <a:gd name="connsiteX3514" fmla="*/ 305867 w 1300869"/>
              <a:gd name="connsiteY3514" fmla="*/ 1223324 h 1399331"/>
              <a:gd name="connsiteX3515" fmla="*/ 307144 w 1300869"/>
              <a:gd name="connsiteY3515" fmla="*/ 1223416 h 1399331"/>
              <a:gd name="connsiteX3516" fmla="*/ 307136 w 1300869"/>
              <a:gd name="connsiteY3516" fmla="*/ 1223416 h 1399331"/>
              <a:gd name="connsiteX3517" fmla="*/ 308413 w 1300869"/>
              <a:gd name="connsiteY3517" fmla="*/ 1223506 h 1399331"/>
              <a:gd name="connsiteX3518" fmla="*/ 308405 w 1300869"/>
              <a:gd name="connsiteY3518" fmla="*/ 1223504 h 1399331"/>
              <a:gd name="connsiteX3519" fmla="*/ 309675 w 1300869"/>
              <a:gd name="connsiteY3519" fmla="*/ 1223592 h 1399331"/>
              <a:gd name="connsiteX3520" fmla="*/ 310944 w 1300869"/>
              <a:gd name="connsiteY3520" fmla="*/ 1223676 h 1399331"/>
              <a:gd name="connsiteX3521" fmla="*/ 312213 w 1300869"/>
              <a:gd name="connsiteY3521" fmla="*/ 1223758 h 1399331"/>
              <a:gd name="connsiteX3522" fmla="*/ 313480 w 1300869"/>
              <a:gd name="connsiteY3522" fmla="*/ 1223838 h 1399331"/>
              <a:gd name="connsiteX3523" fmla="*/ 314745 w 1300869"/>
              <a:gd name="connsiteY3523" fmla="*/ 1223915 h 1399331"/>
              <a:gd name="connsiteX3524" fmla="*/ 314739 w 1300869"/>
              <a:gd name="connsiteY3524" fmla="*/ 1223915 h 1399331"/>
              <a:gd name="connsiteX3525" fmla="*/ 316010 w 1300869"/>
              <a:gd name="connsiteY3525" fmla="*/ 1223991 h 1399331"/>
              <a:gd name="connsiteX3526" fmla="*/ 316004 w 1300869"/>
              <a:gd name="connsiteY3526" fmla="*/ 1223991 h 1399331"/>
              <a:gd name="connsiteX3527" fmla="*/ 317269 w 1300869"/>
              <a:gd name="connsiteY3527" fmla="*/ 1224063 h 1399331"/>
              <a:gd name="connsiteX3528" fmla="*/ 318531 w 1300869"/>
              <a:gd name="connsiteY3528" fmla="*/ 1224134 h 1399331"/>
              <a:gd name="connsiteX3529" fmla="*/ 319796 w 1300869"/>
              <a:gd name="connsiteY3529" fmla="*/ 1224200 h 1399331"/>
              <a:gd name="connsiteX3530" fmla="*/ 321057 w 1300869"/>
              <a:gd name="connsiteY3530" fmla="*/ 1224266 h 1399331"/>
              <a:gd name="connsiteX3531" fmla="*/ 321049 w 1300869"/>
              <a:gd name="connsiteY3531" fmla="*/ 1224266 h 1399331"/>
              <a:gd name="connsiteX3532" fmla="*/ 322310 w 1300869"/>
              <a:gd name="connsiteY3532" fmla="*/ 1224329 h 1399331"/>
              <a:gd name="connsiteX3533" fmla="*/ 323569 w 1300869"/>
              <a:gd name="connsiteY3533" fmla="*/ 1224390 h 1399331"/>
              <a:gd name="connsiteX3534" fmla="*/ 324830 w 1300869"/>
              <a:gd name="connsiteY3534" fmla="*/ 1224450 h 1399331"/>
              <a:gd name="connsiteX3535" fmla="*/ 324824 w 1300869"/>
              <a:gd name="connsiteY3535" fmla="*/ 1224448 h 1399331"/>
              <a:gd name="connsiteX3536" fmla="*/ 326085 w 1300869"/>
              <a:gd name="connsiteY3536" fmla="*/ 1224505 h 1399331"/>
              <a:gd name="connsiteX3537" fmla="*/ 326080 w 1300869"/>
              <a:gd name="connsiteY3537" fmla="*/ 1224505 h 1399331"/>
              <a:gd name="connsiteX3538" fmla="*/ 327335 w 1300869"/>
              <a:gd name="connsiteY3538" fmla="*/ 1224560 h 1399331"/>
              <a:gd name="connsiteX3539" fmla="*/ 328592 w 1300869"/>
              <a:gd name="connsiteY3539" fmla="*/ 1224612 h 1399331"/>
              <a:gd name="connsiteX3540" fmla="*/ 329845 w 1300869"/>
              <a:gd name="connsiteY3540" fmla="*/ 1224661 h 1399331"/>
              <a:gd name="connsiteX3541" fmla="*/ 329839 w 1300869"/>
              <a:gd name="connsiteY3541" fmla="*/ 1224661 h 1399331"/>
              <a:gd name="connsiteX3542" fmla="*/ 331092 w 1300869"/>
              <a:gd name="connsiteY3542" fmla="*/ 1224710 h 1399331"/>
              <a:gd name="connsiteX3543" fmla="*/ 332343 w 1300869"/>
              <a:gd name="connsiteY3543" fmla="*/ 1224755 h 1399331"/>
              <a:gd name="connsiteX3544" fmla="*/ 333592 w 1300869"/>
              <a:gd name="connsiteY3544" fmla="*/ 1224798 h 1399331"/>
              <a:gd name="connsiteX3545" fmla="*/ 333587 w 1300869"/>
              <a:gd name="connsiteY3545" fmla="*/ 1224798 h 1399331"/>
              <a:gd name="connsiteX3546" fmla="*/ 334836 w 1300869"/>
              <a:gd name="connsiteY3546" fmla="*/ 1224839 h 1399331"/>
              <a:gd name="connsiteX3547" fmla="*/ 336083 w 1300869"/>
              <a:gd name="connsiteY3547" fmla="*/ 1224880 h 1399331"/>
              <a:gd name="connsiteX3548" fmla="*/ 336077 w 1300869"/>
              <a:gd name="connsiteY3548" fmla="*/ 1224878 h 1399331"/>
              <a:gd name="connsiteX3549" fmla="*/ 337326 w 1300869"/>
              <a:gd name="connsiteY3549" fmla="*/ 1224917 h 1399331"/>
              <a:gd name="connsiteX3550" fmla="*/ 337321 w 1300869"/>
              <a:gd name="connsiteY3550" fmla="*/ 1224915 h 1399331"/>
              <a:gd name="connsiteX3551" fmla="*/ 338566 w 1300869"/>
              <a:gd name="connsiteY3551" fmla="*/ 1224953 h 1399331"/>
              <a:gd name="connsiteX3552" fmla="*/ 339807 w 1300869"/>
              <a:gd name="connsiteY3552" fmla="*/ 1224984 h 1399331"/>
              <a:gd name="connsiteX3553" fmla="*/ 339801 w 1300869"/>
              <a:gd name="connsiteY3553" fmla="*/ 1224984 h 1399331"/>
              <a:gd name="connsiteX3554" fmla="*/ 341043 w 1300869"/>
              <a:gd name="connsiteY3554" fmla="*/ 1225015 h 1399331"/>
              <a:gd name="connsiteX3555" fmla="*/ 342282 w 1300869"/>
              <a:gd name="connsiteY3555" fmla="*/ 1225045 h 1399331"/>
              <a:gd name="connsiteX3556" fmla="*/ 342276 w 1300869"/>
              <a:gd name="connsiteY3556" fmla="*/ 1225045 h 1399331"/>
              <a:gd name="connsiteX3557" fmla="*/ 343514 w 1300869"/>
              <a:gd name="connsiteY3557" fmla="*/ 1225072 h 1399331"/>
              <a:gd name="connsiteX3558" fmla="*/ 344751 w 1300869"/>
              <a:gd name="connsiteY3558" fmla="*/ 1225097 h 1399331"/>
              <a:gd name="connsiteX3559" fmla="*/ 344746 w 1300869"/>
              <a:gd name="connsiteY3559" fmla="*/ 1225097 h 1399331"/>
              <a:gd name="connsiteX3560" fmla="*/ 345977 w 1300869"/>
              <a:gd name="connsiteY3560" fmla="*/ 1225121 h 1399331"/>
              <a:gd name="connsiteX3561" fmla="*/ 347213 w 1300869"/>
              <a:gd name="connsiteY3561" fmla="*/ 1225140 h 1399331"/>
              <a:gd name="connsiteX3562" fmla="*/ 347207 w 1300869"/>
              <a:gd name="connsiteY3562" fmla="*/ 1225140 h 1399331"/>
              <a:gd name="connsiteX3563" fmla="*/ 348435 w 1300869"/>
              <a:gd name="connsiteY3563" fmla="*/ 1225160 h 1399331"/>
              <a:gd name="connsiteX3564" fmla="*/ 349666 w 1300869"/>
              <a:gd name="connsiteY3564" fmla="*/ 1225177 h 1399331"/>
              <a:gd name="connsiteX3565" fmla="*/ 349660 w 1300869"/>
              <a:gd name="connsiteY3565" fmla="*/ 1225177 h 1399331"/>
              <a:gd name="connsiteX3566" fmla="*/ 350884 w 1300869"/>
              <a:gd name="connsiteY3566" fmla="*/ 1225193 h 1399331"/>
              <a:gd name="connsiteX3567" fmla="*/ 352110 w 1300869"/>
              <a:gd name="connsiteY3567" fmla="*/ 1225207 h 1399331"/>
              <a:gd name="connsiteX3568" fmla="*/ 352106 w 1300869"/>
              <a:gd name="connsiteY3568" fmla="*/ 1225207 h 1399331"/>
              <a:gd name="connsiteX3569" fmla="*/ 353330 w 1300869"/>
              <a:gd name="connsiteY3569" fmla="*/ 1225219 h 1399331"/>
              <a:gd name="connsiteX3570" fmla="*/ 353326 w 1300869"/>
              <a:gd name="connsiteY3570" fmla="*/ 1225219 h 1399331"/>
              <a:gd name="connsiteX3571" fmla="*/ 354548 w 1300869"/>
              <a:gd name="connsiteY3571" fmla="*/ 1225228 h 1399331"/>
              <a:gd name="connsiteX3572" fmla="*/ 354544 w 1300869"/>
              <a:gd name="connsiteY3572" fmla="*/ 1225228 h 1399331"/>
              <a:gd name="connsiteX3573" fmla="*/ 355760 w 1300869"/>
              <a:gd name="connsiteY3573" fmla="*/ 1225236 h 1399331"/>
              <a:gd name="connsiteX3574" fmla="*/ 356978 w 1300869"/>
              <a:gd name="connsiteY3574" fmla="*/ 1225242 h 1399331"/>
              <a:gd name="connsiteX3575" fmla="*/ 356972 w 1300869"/>
              <a:gd name="connsiteY3575" fmla="*/ 1225242 h 1399331"/>
              <a:gd name="connsiteX3576" fmla="*/ 358188 w 1300869"/>
              <a:gd name="connsiteY3576" fmla="*/ 1225248 h 1399331"/>
              <a:gd name="connsiteX3577" fmla="*/ 359398 w 1300869"/>
              <a:gd name="connsiteY3577" fmla="*/ 1225250 h 1399331"/>
              <a:gd name="connsiteX3578" fmla="*/ 359392 w 1300869"/>
              <a:gd name="connsiteY3578" fmla="*/ 1225250 h 1399331"/>
              <a:gd name="connsiteX3579" fmla="*/ 361804 w 1300869"/>
              <a:gd name="connsiteY3579" fmla="*/ 1225250 h 1399331"/>
              <a:gd name="connsiteX3580" fmla="*/ 363011 w 1300869"/>
              <a:gd name="connsiteY3580" fmla="*/ 1225248 h 1399331"/>
              <a:gd name="connsiteX3581" fmla="*/ 363007 w 1300869"/>
              <a:gd name="connsiteY3581" fmla="*/ 1225248 h 1399331"/>
              <a:gd name="connsiteX3582" fmla="*/ 364209 w 1300869"/>
              <a:gd name="connsiteY3582" fmla="*/ 1225244 h 1399331"/>
              <a:gd name="connsiteX3583" fmla="*/ 365409 w 1300869"/>
              <a:gd name="connsiteY3583" fmla="*/ 1225236 h 1399331"/>
              <a:gd name="connsiteX3584" fmla="*/ 365404 w 1300869"/>
              <a:gd name="connsiteY3584" fmla="*/ 1225236 h 1399331"/>
              <a:gd name="connsiteX3585" fmla="*/ 366604 w 1300869"/>
              <a:gd name="connsiteY3585" fmla="*/ 1225230 h 1399331"/>
              <a:gd name="connsiteX3586" fmla="*/ 366598 w 1300869"/>
              <a:gd name="connsiteY3586" fmla="*/ 1225230 h 1399331"/>
              <a:gd name="connsiteX3587" fmla="*/ 367793 w 1300869"/>
              <a:gd name="connsiteY3587" fmla="*/ 1225220 h 1399331"/>
              <a:gd name="connsiteX3588" fmla="*/ 368987 w 1300869"/>
              <a:gd name="connsiteY3588" fmla="*/ 1225209 h 1399331"/>
              <a:gd name="connsiteX3589" fmla="*/ 368981 w 1300869"/>
              <a:gd name="connsiteY3589" fmla="*/ 1225209 h 1399331"/>
              <a:gd name="connsiteX3590" fmla="*/ 370174 w 1300869"/>
              <a:gd name="connsiteY3590" fmla="*/ 1225197 h 1399331"/>
              <a:gd name="connsiteX3591" fmla="*/ 370170 w 1300869"/>
              <a:gd name="connsiteY3591" fmla="*/ 1225197 h 1399331"/>
              <a:gd name="connsiteX3592" fmla="*/ 371358 w 1300869"/>
              <a:gd name="connsiteY3592" fmla="*/ 1225183 h 1399331"/>
              <a:gd name="connsiteX3593" fmla="*/ 371354 w 1300869"/>
              <a:gd name="connsiteY3593" fmla="*/ 1225183 h 1399331"/>
              <a:gd name="connsiteX3594" fmla="*/ 372541 w 1300869"/>
              <a:gd name="connsiteY3594" fmla="*/ 1225168 h 1399331"/>
              <a:gd name="connsiteX3595" fmla="*/ 372537 w 1300869"/>
              <a:gd name="connsiteY3595" fmla="*/ 1225168 h 1399331"/>
              <a:gd name="connsiteX3596" fmla="*/ 373718 w 1300869"/>
              <a:gd name="connsiteY3596" fmla="*/ 1225150 h 1399331"/>
              <a:gd name="connsiteX3597" fmla="*/ 374897 w 1300869"/>
              <a:gd name="connsiteY3597" fmla="*/ 1225130 h 1399331"/>
              <a:gd name="connsiteX3598" fmla="*/ 374893 w 1300869"/>
              <a:gd name="connsiteY3598" fmla="*/ 1225130 h 1399331"/>
              <a:gd name="connsiteX3599" fmla="*/ 376072 w 1300869"/>
              <a:gd name="connsiteY3599" fmla="*/ 1225111 h 1399331"/>
              <a:gd name="connsiteX3600" fmla="*/ 376068 w 1300869"/>
              <a:gd name="connsiteY3600" fmla="*/ 1225111 h 1399331"/>
              <a:gd name="connsiteX3601" fmla="*/ 377241 w 1300869"/>
              <a:gd name="connsiteY3601" fmla="*/ 1225089 h 1399331"/>
              <a:gd name="connsiteX3602" fmla="*/ 378412 w 1300869"/>
              <a:gd name="connsiteY3602" fmla="*/ 1225066 h 1399331"/>
              <a:gd name="connsiteX3603" fmla="*/ 378408 w 1300869"/>
              <a:gd name="connsiteY3603" fmla="*/ 1225066 h 1399331"/>
              <a:gd name="connsiteX3604" fmla="*/ 379577 w 1300869"/>
              <a:gd name="connsiteY3604" fmla="*/ 1225041 h 1399331"/>
              <a:gd name="connsiteX3605" fmla="*/ 379573 w 1300869"/>
              <a:gd name="connsiteY3605" fmla="*/ 1225041 h 1399331"/>
              <a:gd name="connsiteX3606" fmla="*/ 380740 w 1300869"/>
              <a:gd name="connsiteY3606" fmla="*/ 1225015 h 1399331"/>
              <a:gd name="connsiteX3607" fmla="*/ 380736 w 1300869"/>
              <a:gd name="connsiteY3607" fmla="*/ 1225015 h 1399331"/>
              <a:gd name="connsiteX3608" fmla="*/ 381900 w 1300869"/>
              <a:gd name="connsiteY3608" fmla="*/ 1224988 h 1399331"/>
              <a:gd name="connsiteX3609" fmla="*/ 381896 w 1300869"/>
              <a:gd name="connsiteY3609" fmla="*/ 1224988 h 1399331"/>
              <a:gd name="connsiteX3610" fmla="*/ 383055 w 1300869"/>
              <a:gd name="connsiteY3610" fmla="*/ 1224959 h 1399331"/>
              <a:gd name="connsiteX3611" fmla="*/ 384210 w 1300869"/>
              <a:gd name="connsiteY3611" fmla="*/ 1224927 h 1399331"/>
              <a:gd name="connsiteX3612" fmla="*/ 384206 w 1300869"/>
              <a:gd name="connsiteY3612" fmla="*/ 1224927 h 1399331"/>
              <a:gd name="connsiteX3613" fmla="*/ 385360 w 1300869"/>
              <a:gd name="connsiteY3613" fmla="*/ 1224896 h 1399331"/>
              <a:gd name="connsiteX3614" fmla="*/ 386509 w 1300869"/>
              <a:gd name="connsiteY3614" fmla="*/ 1224863 h 1399331"/>
              <a:gd name="connsiteX3615" fmla="*/ 386503 w 1300869"/>
              <a:gd name="connsiteY3615" fmla="*/ 1224863 h 1399331"/>
              <a:gd name="connsiteX3616" fmla="*/ 388797 w 1300869"/>
              <a:gd name="connsiteY3616" fmla="*/ 1224792 h 1399331"/>
              <a:gd name="connsiteX3617" fmla="*/ 391072 w 1300869"/>
              <a:gd name="connsiteY3617" fmla="*/ 1224716 h 1399331"/>
              <a:gd name="connsiteX3618" fmla="*/ 391062 w 1300869"/>
              <a:gd name="connsiteY3618" fmla="*/ 1224716 h 1399331"/>
              <a:gd name="connsiteX3619" fmla="*/ 393332 w 1300869"/>
              <a:gd name="connsiteY3619" fmla="*/ 1224636 h 1399331"/>
              <a:gd name="connsiteX3620" fmla="*/ 393324 w 1300869"/>
              <a:gd name="connsiteY3620" fmla="*/ 1224636 h 1399331"/>
              <a:gd name="connsiteX3621" fmla="*/ 395576 w 1300869"/>
              <a:gd name="connsiteY3621" fmla="*/ 1224550 h 1399331"/>
              <a:gd name="connsiteX3622" fmla="*/ 397811 w 1300869"/>
              <a:gd name="connsiteY3622" fmla="*/ 1224458 h 1399331"/>
              <a:gd name="connsiteX3623" fmla="*/ 400024 w 1300869"/>
              <a:gd name="connsiteY3623" fmla="*/ 1224362 h 1399331"/>
              <a:gd name="connsiteX3624" fmla="*/ 402237 w 1300869"/>
              <a:gd name="connsiteY3624" fmla="*/ 1224263 h 1399331"/>
              <a:gd name="connsiteX3625" fmla="*/ 404423 w 1300869"/>
              <a:gd name="connsiteY3625" fmla="*/ 1224159 h 1399331"/>
              <a:gd name="connsiteX3626" fmla="*/ 406600 w 1300869"/>
              <a:gd name="connsiteY3626" fmla="*/ 1224049 h 1399331"/>
              <a:gd name="connsiteX3627" fmla="*/ 408763 w 1300869"/>
              <a:gd name="connsiteY3627" fmla="*/ 1223936 h 1399331"/>
              <a:gd name="connsiteX3628" fmla="*/ 410909 w 1300869"/>
              <a:gd name="connsiteY3628" fmla="*/ 1223819 h 1399331"/>
              <a:gd name="connsiteX3629" fmla="*/ 413034 w 1300869"/>
              <a:gd name="connsiteY3629" fmla="*/ 1223698 h 1399331"/>
              <a:gd name="connsiteX3630" fmla="*/ 415149 w 1300869"/>
              <a:gd name="connsiteY3630" fmla="*/ 1223574 h 1399331"/>
              <a:gd name="connsiteX3631" fmla="*/ 417249 w 1300869"/>
              <a:gd name="connsiteY3631" fmla="*/ 1223445 h 1399331"/>
              <a:gd name="connsiteX3632" fmla="*/ 417241 w 1300869"/>
              <a:gd name="connsiteY3632" fmla="*/ 1223445 h 1399331"/>
              <a:gd name="connsiteX3633" fmla="*/ 419325 w 1300869"/>
              <a:gd name="connsiteY3633" fmla="*/ 1223314 h 1399331"/>
              <a:gd name="connsiteX3634" fmla="*/ 421392 w 1300869"/>
              <a:gd name="connsiteY3634" fmla="*/ 1223178 h 1399331"/>
              <a:gd name="connsiteX3635" fmla="*/ 423433 w 1300869"/>
              <a:gd name="connsiteY3635" fmla="*/ 1223041 h 1399331"/>
              <a:gd name="connsiteX3636" fmla="*/ 425468 w 1300869"/>
              <a:gd name="connsiteY3636" fmla="*/ 1222898 h 1399331"/>
              <a:gd name="connsiteX3637" fmla="*/ 425460 w 1300869"/>
              <a:gd name="connsiteY3637" fmla="*/ 1222898 h 1399331"/>
              <a:gd name="connsiteX3638" fmla="*/ 427472 w 1300869"/>
              <a:gd name="connsiteY3638" fmla="*/ 1222755 h 1399331"/>
              <a:gd name="connsiteX3639" fmla="*/ 429468 w 1300869"/>
              <a:gd name="connsiteY3639" fmla="*/ 1222607 h 1399331"/>
              <a:gd name="connsiteX3640" fmla="*/ 431446 w 1300869"/>
              <a:gd name="connsiteY3640" fmla="*/ 1222456 h 1399331"/>
              <a:gd name="connsiteX3641" fmla="*/ 431438 w 1300869"/>
              <a:gd name="connsiteY3641" fmla="*/ 1222458 h 1399331"/>
              <a:gd name="connsiteX3642" fmla="*/ 433397 w 1300869"/>
              <a:gd name="connsiteY3642" fmla="*/ 1222306 h 1399331"/>
              <a:gd name="connsiteX3643" fmla="*/ 435336 w 1300869"/>
              <a:gd name="connsiteY3643" fmla="*/ 1222149 h 1399331"/>
              <a:gd name="connsiteX3644" fmla="*/ 435331 w 1300869"/>
              <a:gd name="connsiteY3644" fmla="*/ 1222151 h 1399331"/>
              <a:gd name="connsiteX3645" fmla="*/ 437254 w 1300869"/>
              <a:gd name="connsiteY3645" fmla="*/ 1221993 h 1399331"/>
              <a:gd name="connsiteX3646" fmla="*/ 437246 w 1300869"/>
              <a:gd name="connsiteY3646" fmla="*/ 1221995 h 1399331"/>
              <a:gd name="connsiteX3647" fmla="*/ 439147 w 1300869"/>
              <a:gd name="connsiteY3647" fmla="*/ 1221834 h 1399331"/>
              <a:gd name="connsiteX3648" fmla="*/ 441027 w 1300869"/>
              <a:gd name="connsiteY3648" fmla="*/ 1221674 h 1399331"/>
              <a:gd name="connsiteX3649" fmla="*/ 441021 w 1300869"/>
              <a:gd name="connsiteY3649" fmla="*/ 1221674 h 1399331"/>
              <a:gd name="connsiteX3650" fmla="*/ 442883 w 1300869"/>
              <a:gd name="connsiteY3650" fmla="*/ 1221512 h 1399331"/>
              <a:gd name="connsiteX3651" fmla="*/ 444716 w 1300869"/>
              <a:gd name="connsiteY3651" fmla="*/ 1221348 h 1399331"/>
              <a:gd name="connsiteX3652" fmla="*/ 446536 w 1300869"/>
              <a:gd name="connsiteY3652" fmla="*/ 1221182 h 1399331"/>
              <a:gd name="connsiteX3653" fmla="*/ 446531 w 1300869"/>
              <a:gd name="connsiteY3653" fmla="*/ 1221182 h 1399331"/>
              <a:gd name="connsiteX3654" fmla="*/ 448329 w 1300869"/>
              <a:gd name="connsiteY3654" fmla="*/ 1221013 h 1399331"/>
              <a:gd name="connsiteX3655" fmla="*/ 450104 w 1300869"/>
              <a:gd name="connsiteY3655" fmla="*/ 1220845 h 1399331"/>
              <a:gd name="connsiteX3656" fmla="*/ 450098 w 1300869"/>
              <a:gd name="connsiteY3656" fmla="*/ 1220845 h 1399331"/>
              <a:gd name="connsiteX3657" fmla="*/ 451856 w 1300869"/>
              <a:gd name="connsiteY3657" fmla="*/ 1220675 h 1399331"/>
              <a:gd name="connsiteX3658" fmla="*/ 451850 w 1300869"/>
              <a:gd name="connsiteY3658" fmla="*/ 1220675 h 1399331"/>
              <a:gd name="connsiteX3659" fmla="*/ 453584 w 1300869"/>
              <a:gd name="connsiteY3659" fmla="*/ 1220505 h 1399331"/>
              <a:gd name="connsiteX3660" fmla="*/ 455289 w 1300869"/>
              <a:gd name="connsiteY3660" fmla="*/ 1220333 h 1399331"/>
              <a:gd name="connsiteX3661" fmla="*/ 456970 w 1300869"/>
              <a:gd name="connsiteY3661" fmla="*/ 1220161 h 1399331"/>
              <a:gd name="connsiteX3662" fmla="*/ 458636 w 1300869"/>
              <a:gd name="connsiteY3662" fmla="*/ 1219989 h 1399331"/>
              <a:gd name="connsiteX3663" fmla="*/ 458630 w 1300869"/>
              <a:gd name="connsiteY3663" fmla="*/ 1219989 h 1399331"/>
              <a:gd name="connsiteX3664" fmla="*/ 460274 w 1300869"/>
              <a:gd name="connsiteY3664" fmla="*/ 1219815 h 1399331"/>
              <a:gd name="connsiteX3665" fmla="*/ 461887 w 1300869"/>
              <a:gd name="connsiteY3665" fmla="*/ 1219643 h 1399331"/>
              <a:gd name="connsiteX3666" fmla="*/ 463474 w 1300869"/>
              <a:gd name="connsiteY3666" fmla="*/ 1219469 h 1399331"/>
              <a:gd name="connsiteX3667" fmla="*/ 465046 w 1300869"/>
              <a:gd name="connsiteY3667" fmla="*/ 1219295 h 1399331"/>
              <a:gd name="connsiteX3668" fmla="*/ 465040 w 1300869"/>
              <a:gd name="connsiteY3668" fmla="*/ 1219295 h 1399331"/>
              <a:gd name="connsiteX3669" fmla="*/ 466586 w 1300869"/>
              <a:gd name="connsiteY3669" fmla="*/ 1219121 h 1399331"/>
              <a:gd name="connsiteX3670" fmla="*/ 466581 w 1300869"/>
              <a:gd name="connsiteY3670" fmla="*/ 1219123 h 1399331"/>
              <a:gd name="connsiteX3671" fmla="*/ 468104 w 1300869"/>
              <a:gd name="connsiteY3671" fmla="*/ 1218949 h 1399331"/>
              <a:gd name="connsiteX3672" fmla="*/ 468098 w 1300869"/>
              <a:gd name="connsiteY3672" fmla="*/ 1218949 h 1399331"/>
              <a:gd name="connsiteX3673" fmla="*/ 469595 w 1300869"/>
              <a:gd name="connsiteY3673" fmla="*/ 1218775 h 1399331"/>
              <a:gd name="connsiteX3674" fmla="*/ 471061 w 1300869"/>
              <a:gd name="connsiteY3674" fmla="*/ 1218603 h 1399331"/>
              <a:gd name="connsiteX3675" fmla="*/ 472500 w 1300869"/>
              <a:gd name="connsiteY3675" fmla="*/ 1218433 h 1399331"/>
              <a:gd name="connsiteX3676" fmla="*/ 473916 w 1300869"/>
              <a:gd name="connsiteY3676" fmla="*/ 1218263 h 1399331"/>
              <a:gd name="connsiteX3677" fmla="*/ 475308 w 1300869"/>
              <a:gd name="connsiteY3677" fmla="*/ 1218093 h 1399331"/>
              <a:gd name="connsiteX3678" fmla="*/ 475302 w 1300869"/>
              <a:gd name="connsiteY3678" fmla="*/ 1218093 h 1399331"/>
              <a:gd name="connsiteX3679" fmla="*/ 476670 w 1300869"/>
              <a:gd name="connsiteY3679" fmla="*/ 1217923 h 1399331"/>
              <a:gd name="connsiteX3680" fmla="*/ 476664 w 1300869"/>
              <a:gd name="connsiteY3680" fmla="*/ 1217925 h 1399331"/>
              <a:gd name="connsiteX3681" fmla="*/ 478005 w 1300869"/>
              <a:gd name="connsiteY3681" fmla="*/ 1217756 h 1399331"/>
              <a:gd name="connsiteX3682" fmla="*/ 477999 w 1300869"/>
              <a:gd name="connsiteY3682" fmla="*/ 1217756 h 1399331"/>
              <a:gd name="connsiteX3683" fmla="*/ 479313 w 1300869"/>
              <a:gd name="connsiteY3683" fmla="*/ 1217590 h 1399331"/>
              <a:gd name="connsiteX3684" fmla="*/ 479309 w 1300869"/>
              <a:gd name="connsiteY3684" fmla="*/ 1217590 h 1399331"/>
              <a:gd name="connsiteX3685" fmla="*/ 480594 w 1300869"/>
              <a:gd name="connsiteY3685" fmla="*/ 1217426 h 1399331"/>
              <a:gd name="connsiteX3686" fmla="*/ 480590 w 1300869"/>
              <a:gd name="connsiteY3686" fmla="*/ 1217426 h 1399331"/>
              <a:gd name="connsiteX3687" fmla="*/ 481847 w 1300869"/>
              <a:gd name="connsiteY3687" fmla="*/ 1217264 h 1399331"/>
              <a:gd name="connsiteX3688" fmla="*/ 481843 w 1300869"/>
              <a:gd name="connsiteY3688" fmla="*/ 1217264 h 1399331"/>
              <a:gd name="connsiteX3689" fmla="*/ 483073 w 1300869"/>
              <a:gd name="connsiteY3689" fmla="*/ 1217103 h 1399331"/>
              <a:gd name="connsiteX3690" fmla="*/ 484269 w 1300869"/>
              <a:gd name="connsiteY3690" fmla="*/ 1216943 h 1399331"/>
              <a:gd name="connsiteX3691" fmla="*/ 484265 w 1300869"/>
              <a:gd name="connsiteY3691" fmla="*/ 1216945 h 1399331"/>
              <a:gd name="connsiteX3692" fmla="*/ 485436 w 1300869"/>
              <a:gd name="connsiteY3692" fmla="*/ 1216787 h 1399331"/>
              <a:gd name="connsiteX3693" fmla="*/ 486574 w 1300869"/>
              <a:gd name="connsiteY3693" fmla="*/ 1216632 h 1399331"/>
              <a:gd name="connsiteX3694" fmla="*/ 487684 w 1300869"/>
              <a:gd name="connsiteY3694" fmla="*/ 1216480 h 1399331"/>
              <a:gd name="connsiteX3695" fmla="*/ 488764 w 1300869"/>
              <a:gd name="connsiteY3695" fmla="*/ 1216331 h 1399331"/>
              <a:gd name="connsiteX3696" fmla="*/ 489815 w 1300869"/>
              <a:gd name="connsiteY3696" fmla="*/ 1216185 h 1399331"/>
              <a:gd name="connsiteX3697" fmla="*/ 491823 w 1300869"/>
              <a:gd name="connsiteY3697" fmla="*/ 1215899 h 1399331"/>
              <a:gd name="connsiteX3698" fmla="*/ 493712 w 1300869"/>
              <a:gd name="connsiteY3698" fmla="*/ 1215625 h 1399331"/>
              <a:gd name="connsiteX3699" fmla="*/ 495473 w 1300869"/>
              <a:gd name="connsiteY3699" fmla="*/ 1215365 h 1399331"/>
              <a:gd name="connsiteX3700" fmla="*/ 497107 w 1300869"/>
              <a:gd name="connsiteY3700" fmla="*/ 1215119 h 1399331"/>
              <a:gd name="connsiteX3701" fmla="*/ 498613 w 1300869"/>
              <a:gd name="connsiteY3701" fmla="*/ 1214890 h 1399331"/>
              <a:gd name="connsiteX3702" fmla="*/ 499985 w 1300869"/>
              <a:gd name="connsiteY3702" fmla="*/ 1214677 h 1399331"/>
              <a:gd name="connsiteX3703" fmla="*/ 501224 w 1300869"/>
              <a:gd name="connsiteY3703" fmla="*/ 1214480 h 1399331"/>
              <a:gd name="connsiteX3704" fmla="*/ 501217 w 1300869"/>
              <a:gd name="connsiteY3704" fmla="*/ 1214482 h 1399331"/>
              <a:gd name="connsiteX3705" fmla="*/ 502315 w 1300869"/>
              <a:gd name="connsiteY3705" fmla="*/ 1214306 h 1399331"/>
              <a:gd name="connsiteX3706" fmla="*/ 503277 w 1300869"/>
              <a:gd name="connsiteY3706" fmla="*/ 1214150 h 1399331"/>
              <a:gd name="connsiteX3707" fmla="*/ 504096 w 1300869"/>
              <a:gd name="connsiteY3707" fmla="*/ 1214013 h 1399331"/>
              <a:gd name="connsiteX3708" fmla="*/ 504767 w 1300869"/>
              <a:gd name="connsiteY3708" fmla="*/ 1213901 h 1399331"/>
              <a:gd name="connsiteX3709" fmla="*/ 505672 w 1300869"/>
              <a:gd name="connsiteY3709" fmla="*/ 1213747 h 1399331"/>
              <a:gd name="connsiteX3710" fmla="*/ 505977 w 1300869"/>
              <a:gd name="connsiteY3710" fmla="*/ 1213692 h 1399331"/>
              <a:gd name="connsiteX3711" fmla="*/ 509060 w 1300869"/>
              <a:gd name="connsiteY3711" fmla="*/ 1218955 h 1399331"/>
              <a:gd name="connsiteX3712" fmla="*/ 508331 w 1300869"/>
              <a:gd name="connsiteY3712" fmla="*/ 1219840 h 1399331"/>
              <a:gd name="connsiteX3713" fmla="*/ 507603 w 1300869"/>
              <a:gd name="connsiteY3713" fmla="*/ 1220720 h 1399331"/>
              <a:gd name="connsiteX3714" fmla="*/ 506870 w 1300869"/>
              <a:gd name="connsiteY3714" fmla="*/ 1221604 h 1399331"/>
              <a:gd name="connsiteX3715" fmla="*/ 506133 w 1300869"/>
              <a:gd name="connsiteY3715" fmla="*/ 1222485 h 1399331"/>
              <a:gd name="connsiteX3716" fmla="*/ 505398 w 1300869"/>
              <a:gd name="connsiteY3716" fmla="*/ 1223365 h 1399331"/>
              <a:gd name="connsiteX3717" fmla="*/ 504657 w 1300869"/>
              <a:gd name="connsiteY3717" fmla="*/ 1224245 h 1399331"/>
              <a:gd name="connsiteX3718" fmla="*/ 503912 w 1300869"/>
              <a:gd name="connsiteY3718" fmla="*/ 1225129 h 1399331"/>
              <a:gd name="connsiteX3719" fmla="*/ 503174 w 1300869"/>
              <a:gd name="connsiteY3719" fmla="*/ 1226000 h 1399331"/>
              <a:gd name="connsiteX3720" fmla="*/ 502429 w 1300869"/>
              <a:gd name="connsiteY3720" fmla="*/ 1226876 h 1399331"/>
              <a:gd name="connsiteX3721" fmla="*/ 501682 w 1300869"/>
              <a:gd name="connsiteY3721" fmla="*/ 1227750 h 1399331"/>
              <a:gd name="connsiteX3722" fmla="*/ 500931 w 1300869"/>
              <a:gd name="connsiteY3722" fmla="*/ 1228626 h 1399331"/>
              <a:gd name="connsiteX3723" fmla="*/ 500179 w 1300869"/>
              <a:gd name="connsiteY3723" fmla="*/ 1229498 h 1399331"/>
              <a:gd name="connsiteX3724" fmla="*/ 499428 w 1300869"/>
              <a:gd name="connsiteY3724" fmla="*/ 1230366 h 1399331"/>
              <a:gd name="connsiteX3725" fmla="*/ 498673 w 1300869"/>
              <a:gd name="connsiteY3725" fmla="*/ 1231236 h 1399331"/>
              <a:gd name="connsiteX3726" fmla="*/ 497913 w 1300869"/>
              <a:gd name="connsiteY3726" fmla="*/ 1232108 h 1399331"/>
              <a:gd name="connsiteX3727" fmla="*/ 497148 w 1300869"/>
              <a:gd name="connsiteY3727" fmla="*/ 1232980 h 1399331"/>
              <a:gd name="connsiteX3728" fmla="*/ 496392 w 1300869"/>
              <a:gd name="connsiteY3728" fmla="*/ 1233840 h 1399331"/>
              <a:gd name="connsiteX3729" fmla="*/ 495627 w 1300869"/>
              <a:gd name="connsiteY3729" fmla="*/ 1234706 h 1399331"/>
              <a:gd name="connsiteX3730" fmla="*/ 494859 w 1300869"/>
              <a:gd name="connsiteY3730" fmla="*/ 1235570 h 1399331"/>
              <a:gd name="connsiteX3731" fmla="*/ 494093 w 1300869"/>
              <a:gd name="connsiteY3731" fmla="*/ 1236432 h 1399331"/>
              <a:gd name="connsiteX3732" fmla="*/ 493322 w 1300869"/>
              <a:gd name="connsiteY3732" fmla="*/ 1237292 h 1399331"/>
              <a:gd name="connsiteX3733" fmla="*/ 492552 w 1300869"/>
              <a:gd name="connsiteY3733" fmla="*/ 1238152 h 1399331"/>
              <a:gd name="connsiteX3734" fmla="*/ 491772 w 1300869"/>
              <a:gd name="connsiteY3734" fmla="*/ 1239017 h 1399331"/>
              <a:gd name="connsiteX3735" fmla="*/ 490998 w 1300869"/>
              <a:gd name="connsiteY3735" fmla="*/ 1239871 h 1399331"/>
              <a:gd name="connsiteX3736" fmla="*/ 490216 w 1300869"/>
              <a:gd name="connsiteY3736" fmla="*/ 1240731 h 1399331"/>
              <a:gd name="connsiteX3737" fmla="*/ 489432 w 1300869"/>
              <a:gd name="connsiteY3737" fmla="*/ 1241589 h 1399331"/>
              <a:gd name="connsiteX3738" fmla="*/ 488654 w 1300869"/>
              <a:gd name="connsiteY3738" fmla="*/ 1242438 h 1399331"/>
              <a:gd name="connsiteX3739" fmla="*/ 487862 w 1300869"/>
              <a:gd name="connsiteY3739" fmla="*/ 1243296 h 1399331"/>
              <a:gd name="connsiteX3740" fmla="*/ 487078 w 1300869"/>
              <a:gd name="connsiteY3740" fmla="*/ 1244144 h 1399331"/>
              <a:gd name="connsiteX3741" fmla="*/ 486290 w 1300869"/>
              <a:gd name="connsiteY3741" fmla="*/ 1244993 h 1399331"/>
              <a:gd name="connsiteX3742" fmla="*/ 485495 w 1300869"/>
              <a:gd name="connsiteY3742" fmla="*/ 1245845 h 1399331"/>
              <a:gd name="connsiteX3743" fmla="*/ 484699 w 1300869"/>
              <a:gd name="connsiteY3743" fmla="*/ 1246696 h 1399331"/>
              <a:gd name="connsiteX3744" fmla="*/ 483905 w 1300869"/>
              <a:gd name="connsiteY3744" fmla="*/ 1247540 h 1399331"/>
              <a:gd name="connsiteX3745" fmla="*/ 483104 w 1300869"/>
              <a:gd name="connsiteY3745" fmla="*/ 1248387 h 1399331"/>
              <a:gd name="connsiteX3746" fmla="*/ 482304 w 1300869"/>
              <a:gd name="connsiteY3746" fmla="*/ 1249229 h 1399331"/>
              <a:gd name="connsiteX3747" fmla="*/ 481499 w 1300869"/>
              <a:gd name="connsiteY3747" fmla="*/ 1250074 h 1399331"/>
              <a:gd name="connsiteX3748" fmla="*/ 480693 w 1300869"/>
              <a:gd name="connsiteY3748" fmla="*/ 1250916 h 1399331"/>
              <a:gd name="connsiteX3749" fmla="*/ 479886 w 1300869"/>
              <a:gd name="connsiteY3749" fmla="*/ 1251755 h 1399331"/>
              <a:gd name="connsiteX3750" fmla="*/ 479073 w 1300869"/>
              <a:gd name="connsiteY3750" fmla="*/ 1252598 h 1399331"/>
              <a:gd name="connsiteX3751" fmla="*/ 478259 w 1300869"/>
              <a:gd name="connsiteY3751" fmla="*/ 1253436 h 1399331"/>
              <a:gd name="connsiteX3752" fmla="*/ 477446 w 1300869"/>
              <a:gd name="connsiteY3752" fmla="*/ 1254271 h 1399331"/>
              <a:gd name="connsiteX3753" fmla="*/ 476631 w 1300869"/>
              <a:gd name="connsiteY3753" fmla="*/ 1255106 h 1399331"/>
              <a:gd name="connsiteX3754" fmla="*/ 475812 w 1300869"/>
              <a:gd name="connsiteY3754" fmla="*/ 1255939 h 1399331"/>
              <a:gd name="connsiteX3755" fmla="*/ 474987 w 1300869"/>
              <a:gd name="connsiteY3755" fmla="*/ 1256774 h 1399331"/>
              <a:gd name="connsiteX3756" fmla="*/ 474164 w 1300869"/>
              <a:gd name="connsiteY3756" fmla="*/ 1257604 h 1399331"/>
              <a:gd name="connsiteX3757" fmla="*/ 473337 w 1300869"/>
              <a:gd name="connsiteY3757" fmla="*/ 1258435 h 1399331"/>
              <a:gd name="connsiteX3758" fmla="*/ 472508 w 1300869"/>
              <a:gd name="connsiteY3758" fmla="*/ 1259264 h 1399331"/>
              <a:gd name="connsiteX3759" fmla="*/ 471673 w 1300869"/>
              <a:gd name="connsiteY3759" fmla="*/ 1260095 h 1399331"/>
              <a:gd name="connsiteX3760" fmla="*/ 470840 w 1300869"/>
              <a:gd name="connsiteY3760" fmla="*/ 1260920 h 1399331"/>
              <a:gd name="connsiteX3761" fmla="*/ 470004 w 1300869"/>
              <a:gd name="connsiteY3761" fmla="*/ 1261745 h 1399331"/>
              <a:gd name="connsiteX3762" fmla="*/ 469165 w 1300869"/>
              <a:gd name="connsiteY3762" fmla="*/ 1262570 h 1399331"/>
              <a:gd name="connsiteX3763" fmla="*/ 468324 w 1300869"/>
              <a:gd name="connsiteY3763" fmla="*/ 1263393 h 1399331"/>
              <a:gd name="connsiteX3764" fmla="*/ 467484 w 1300869"/>
              <a:gd name="connsiteY3764" fmla="*/ 1264210 h 1399331"/>
              <a:gd name="connsiteX3765" fmla="*/ 466639 w 1300869"/>
              <a:gd name="connsiteY3765" fmla="*/ 1265029 h 1399331"/>
              <a:gd name="connsiteX3766" fmla="*/ 465789 w 1300869"/>
              <a:gd name="connsiteY3766" fmla="*/ 1265850 h 1399331"/>
              <a:gd name="connsiteX3767" fmla="*/ 464938 w 1300869"/>
              <a:gd name="connsiteY3767" fmla="*/ 1266668 h 1399331"/>
              <a:gd name="connsiteX3768" fmla="*/ 464084 w 1300869"/>
              <a:gd name="connsiteY3768" fmla="*/ 1267485 h 1399331"/>
              <a:gd name="connsiteX3769" fmla="*/ 463230 w 1300869"/>
              <a:gd name="connsiteY3769" fmla="*/ 1268298 h 1399331"/>
              <a:gd name="connsiteX3770" fmla="*/ 462374 w 1300869"/>
              <a:gd name="connsiteY3770" fmla="*/ 1269109 h 1399331"/>
              <a:gd name="connsiteX3771" fmla="*/ 461513 w 1300869"/>
              <a:gd name="connsiteY3771" fmla="*/ 1269921 h 1399331"/>
              <a:gd name="connsiteX3772" fmla="*/ 460651 w 1300869"/>
              <a:gd name="connsiteY3772" fmla="*/ 1270732 h 1399331"/>
              <a:gd name="connsiteX3773" fmla="*/ 459785 w 1300869"/>
              <a:gd name="connsiteY3773" fmla="*/ 1271541 h 1399331"/>
              <a:gd name="connsiteX3774" fmla="*/ 458919 w 1300869"/>
              <a:gd name="connsiteY3774" fmla="*/ 1272347 h 1399331"/>
              <a:gd name="connsiteX3775" fmla="*/ 458043 w 1300869"/>
              <a:gd name="connsiteY3775" fmla="*/ 1273158 h 1399331"/>
              <a:gd name="connsiteX3776" fmla="*/ 457179 w 1300869"/>
              <a:gd name="connsiteY3776" fmla="*/ 1273956 h 1399331"/>
              <a:gd name="connsiteX3777" fmla="*/ 456301 w 1300869"/>
              <a:gd name="connsiteY3777" fmla="*/ 1274761 h 1399331"/>
              <a:gd name="connsiteX3778" fmla="*/ 455424 w 1300869"/>
              <a:gd name="connsiteY3778" fmla="*/ 1275563 h 1399331"/>
              <a:gd name="connsiteX3779" fmla="*/ 454546 w 1300869"/>
              <a:gd name="connsiteY3779" fmla="*/ 1276362 h 1399331"/>
              <a:gd name="connsiteX3780" fmla="*/ 453662 w 1300869"/>
              <a:gd name="connsiteY3780" fmla="*/ 1277164 h 1399331"/>
              <a:gd name="connsiteX3781" fmla="*/ 452771 w 1300869"/>
              <a:gd name="connsiteY3781" fmla="*/ 1277965 h 1399331"/>
              <a:gd name="connsiteX3782" fmla="*/ 451887 w 1300869"/>
              <a:gd name="connsiteY3782" fmla="*/ 1278759 h 1399331"/>
              <a:gd name="connsiteX3783" fmla="*/ 451000 w 1300869"/>
              <a:gd name="connsiteY3783" fmla="*/ 1279551 h 1399331"/>
              <a:gd name="connsiteX3784" fmla="*/ 450106 w 1300869"/>
              <a:gd name="connsiteY3784" fmla="*/ 1280346 h 1399331"/>
              <a:gd name="connsiteX3785" fmla="*/ 449209 w 1300869"/>
              <a:gd name="connsiteY3785" fmla="*/ 1281140 h 1399331"/>
              <a:gd name="connsiteX3786" fmla="*/ 448311 w 1300869"/>
              <a:gd name="connsiteY3786" fmla="*/ 1281932 h 1399331"/>
              <a:gd name="connsiteX3787" fmla="*/ 447412 w 1300869"/>
              <a:gd name="connsiteY3787" fmla="*/ 1282718 h 1399331"/>
              <a:gd name="connsiteX3788" fmla="*/ 446513 w 1300869"/>
              <a:gd name="connsiteY3788" fmla="*/ 1283504 h 1399331"/>
              <a:gd name="connsiteX3789" fmla="*/ 445606 w 1300869"/>
              <a:gd name="connsiteY3789" fmla="*/ 1284292 h 1399331"/>
              <a:gd name="connsiteX3790" fmla="*/ 444695 w 1300869"/>
              <a:gd name="connsiteY3790" fmla="*/ 1285077 h 1399331"/>
              <a:gd name="connsiteX3791" fmla="*/ 443788 w 1300869"/>
              <a:gd name="connsiteY3791" fmla="*/ 1285859 h 1399331"/>
              <a:gd name="connsiteX3792" fmla="*/ 442873 w 1300869"/>
              <a:gd name="connsiteY3792" fmla="*/ 1286643 h 1399331"/>
              <a:gd name="connsiteX3793" fmla="*/ 441960 w 1300869"/>
              <a:gd name="connsiteY3793" fmla="*/ 1287421 h 1399331"/>
              <a:gd name="connsiteX3794" fmla="*/ 441041 w 1300869"/>
              <a:gd name="connsiteY3794" fmla="*/ 1288201 h 1399331"/>
              <a:gd name="connsiteX3795" fmla="*/ 440120 w 1300869"/>
              <a:gd name="connsiteY3795" fmla="*/ 1288978 h 1399331"/>
              <a:gd name="connsiteX3796" fmla="*/ 439195 w 1300869"/>
              <a:gd name="connsiteY3796" fmla="*/ 1289756 h 1399331"/>
              <a:gd name="connsiteX3797" fmla="*/ 438273 w 1300869"/>
              <a:gd name="connsiteY3797" fmla="*/ 1290528 h 1399331"/>
              <a:gd name="connsiteX3798" fmla="*/ 437344 w 1300869"/>
              <a:gd name="connsiteY3798" fmla="*/ 1291300 h 1399331"/>
              <a:gd name="connsiteX3799" fmla="*/ 436412 w 1300869"/>
              <a:gd name="connsiteY3799" fmla="*/ 1292072 h 1399331"/>
              <a:gd name="connsiteX3800" fmla="*/ 435479 w 1300869"/>
              <a:gd name="connsiteY3800" fmla="*/ 1292843 h 1399331"/>
              <a:gd name="connsiteX3801" fmla="*/ 434541 w 1300869"/>
              <a:gd name="connsiteY3801" fmla="*/ 1293613 h 1399331"/>
              <a:gd name="connsiteX3802" fmla="*/ 433598 w 1300869"/>
              <a:gd name="connsiteY3802" fmla="*/ 1294381 h 1399331"/>
              <a:gd name="connsiteX3803" fmla="*/ 432662 w 1300869"/>
              <a:gd name="connsiteY3803" fmla="*/ 1295144 h 1399331"/>
              <a:gd name="connsiteX3804" fmla="*/ 431716 w 1300869"/>
              <a:gd name="connsiteY3804" fmla="*/ 1295908 h 1399331"/>
              <a:gd name="connsiteX3805" fmla="*/ 430770 w 1300869"/>
              <a:gd name="connsiteY3805" fmla="*/ 1296670 h 1399331"/>
              <a:gd name="connsiteX3806" fmla="*/ 429820 w 1300869"/>
              <a:gd name="connsiteY3806" fmla="*/ 1297431 h 1399331"/>
              <a:gd name="connsiteX3807" fmla="*/ 428867 w 1300869"/>
              <a:gd name="connsiteY3807" fmla="*/ 1298191 h 1399331"/>
              <a:gd name="connsiteX3808" fmla="*/ 427908 w 1300869"/>
              <a:gd name="connsiteY3808" fmla="*/ 1298952 h 1399331"/>
              <a:gd name="connsiteX3809" fmla="*/ 426952 w 1300869"/>
              <a:gd name="connsiteY3809" fmla="*/ 1299706 h 1399331"/>
              <a:gd name="connsiteX3810" fmla="*/ 425992 w 1300869"/>
              <a:gd name="connsiteY3810" fmla="*/ 1300461 h 1399331"/>
              <a:gd name="connsiteX3811" fmla="*/ 425026 w 1300869"/>
              <a:gd name="connsiteY3811" fmla="*/ 1301216 h 1399331"/>
              <a:gd name="connsiteX3812" fmla="*/ 424062 w 1300869"/>
              <a:gd name="connsiteY3812" fmla="*/ 1301966 h 1399331"/>
              <a:gd name="connsiteX3813" fmla="*/ 423094 w 1300869"/>
              <a:gd name="connsiteY3813" fmla="*/ 1302715 h 1399331"/>
              <a:gd name="connsiteX3814" fmla="*/ 422119 w 1300869"/>
              <a:gd name="connsiteY3814" fmla="*/ 1303468 h 1399331"/>
              <a:gd name="connsiteX3815" fmla="*/ 421145 w 1300869"/>
              <a:gd name="connsiteY3815" fmla="*/ 1304213 h 1399331"/>
              <a:gd name="connsiteX3816" fmla="*/ 420168 w 1300869"/>
              <a:gd name="connsiteY3816" fmla="*/ 1304957 h 1399331"/>
              <a:gd name="connsiteX3817" fmla="*/ 419190 w 1300869"/>
              <a:gd name="connsiteY3817" fmla="*/ 1305700 h 1399331"/>
              <a:gd name="connsiteX3818" fmla="*/ 418205 w 1300869"/>
              <a:gd name="connsiteY3818" fmla="*/ 1306445 h 1399331"/>
              <a:gd name="connsiteX3819" fmla="*/ 417224 w 1300869"/>
              <a:gd name="connsiteY3819" fmla="*/ 1307182 h 1399331"/>
              <a:gd name="connsiteX3820" fmla="*/ 416233 w 1300869"/>
              <a:gd name="connsiteY3820" fmla="*/ 1307923 h 1399331"/>
              <a:gd name="connsiteX3821" fmla="*/ 415241 w 1300869"/>
              <a:gd name="connsiteY3821" fmla="*/ 1308662 h 1399331"/>
              <a:gd name="connsiteX3822" fmla="*/ 414250 w 1300869"/>
              <a:gd name="connsiteY3822" fmla="*/ 1309395 h 1399331"/>
              <a:gd name="connsiteX3823" fmla="*/ 413253 w 1300869"/>
              <a:gd name="connsiteY3823" fmla="*/ 1310130 h 1399331"/>
              <a:gd name="connsiteX3824" fmla="*/ 412250 w 1300869"/>
              <a:gd name="connsiteY3824" fmla="*/ 1310865 h 1399331"/>
              <a:gd name="connsiteX3825" fmla="*/ 411249 w 1300869"/>
              <a:gd name="connsiteY3825" fmla="*/ 1311596 h 1399331"/>
              <a:gd name="connsiteX3826" fmla="*/ 410244 w 1300869"/>
              <a:gd name="connsiteY3826" fmla="*/ 1312326 h 1399331"/>
              <a:gd name="connsiteX3827" fmla="*/ 409234 w 1300869"/>
              <a:gd name="connsiteY3827" fmla="*/ 1313057 h 1399331"/>
              <a:gd name="connsiteX3828" fmla="*/ 408227 w 1300869"/>
              <a:gd name="connsiteY3828" fmla="*/ 1313778 h 1399331"/>
              <a:gd name="connsiteX3829" fmla="*/ 407208 w 1300869"/>
              <a:gd name="connsiteY3829" fmla="*/ 1314507 h 1399331"/>
              <a:gd name="connsiteX3830" fmla="*/ 406198 w 1300869"/>
              <a:gd name="connsiteY3830" fmla="*/ 1315227 h 1399331"/>
              <a:gd name="connsiteX3831" fmla="*/ 405173 w 1300869"/>
              <a:gd name="connsiteY3831" fmla="*/ 1315950 h 1399331"/>
              <a:gd name="connsiteX3832" fmla="*/ 404155 w 1300869"/>
              <a:gd name="connsiteY3832" fmla="*/ 1316670 h 1399331"/>
              <a:gd name="connsiteX3833" fmla="*/ 403128 w 1300869"/>
              <a:gd name="connsiteY3833" fmla="*/ 1317387 h 1399331"/>
              <a:gd name="connsiteX3834" fmla="*/ 402100 w 1300869"/>
              <a:gd name="connsiteY3834" fmla="*/ 1318105 h 1399331"/>
              <a:gd name="connsiteX3835" fmla="*/ 401066 w 1300869"/>
              <a:gd name="connsiteY3835" fmla="*/ 1318822 h 1399331"/>
              <a:gd name="connsiteX3836" fmla="*/ 400034 w 1300869"/>
              <a:gd name="connsiteY3836" fmla="*/ 1319534 h 1399331"/>
              <a:gd name="connsiteX3837" fmla="*/ 398996 w 1300869"/>
              <a:gd name="connsiteY3837" fmla="*/ 1320247 h 1399331"/>
              <a:gd name="connsiteX3838" fmla="*/ 397956 w 1300869"/>
              <a:gd name="connsiteY3838" fmla="*/ 1320957 h 1399331"/>
              <a:gd name="connsiteX3839" fmla="*/ 396914 w 1300869"/>
              <a:gd name="connsiteY3839" fmla="*/ 1321665 h 1399331"/>
              <a:gd name="connsiteX3840" fmla="*/ 395870 w 1300869"/>
              <a:gd name="connsiteY3840" fmla="*/ 1322370 h 1399331"/>
              <a:gd name="connsiteX3841" fmla="*/ 394820 w 1300869"/>
              <a:gd name="connsiteY3841" fmla="*/ 1323076 h 1399331"/>
              <a:gd name="connsiteX3842" fmla="*/ 393768 w 1300869"/>
              <a:gd name="connsiteY3842" fmla="*/ 1323780 h 1399331"/>
              <a:gd name="connsiteX3843" fmla="*/ 392714 w 1300869"/>
              <a:gd name="connsiteY3843" fmla="*/ 1324482 h 1399331"/>
              <a:gd name="connsiteX3844" fmla="*/ 391655 w 1300869"/>
              <a:gd name="connsiteY3844" fmla="*/ 1325181 h 1399331"/>
              <a:gd name="connsiteX3845" fmla="*/ 390597 w 1300869"/>
              <a:gd name="connsiteY3845" fmla="*/ 1325879 h 1399331"/>
              <a:gd name="connsiteX3846" fmla="*/ 389534 w 1300869"/>
              <a:gd name="connsiteY3846" fmla="*/ 1326575 h 1399331"/>
              <a:gd name="connsiteX3847" fmla="*/ 388466 w 1300869"/>
              <a:gd name="connsiteY3847" fmla="*/ 1327271 h 1399331"/>
              <a:gd name="connsiteX3848" fmla="*/ 387397 w 1300869"/>
              <a:gd name="connsiteY3848" fmla="*/ 1327963 h 1399331"/>
              <a:gd name="connsiteX3849" fmla="*/ 386326 w 1300869"/>
              <a:gd name="connsiteY3849" fmla="*/ 1328655 h 1399331"/>
              <a:gd name="connsiteX3850" fmla="*/ 385248 w 1300869"/>
              <a:gd name="connsiteY3850" fmla="*/ 1329346 h 1399331"/>
              <a:gd name="connsiteX3851" fmla="*/ 384169 w 1300869"/>
              <a:gd name="connsiteY3851" fmla="*/ 1330034 h 1399331"/>
              <a:gd name="connsiteX3852" fmla="*/ 383090 w 1300869"/>
              <a:gd name="connsiteY3852" fmla="*/ 1330720 h 1399331"/>
              <a:gd name="connsiteX3853" fmla="*/ 382003 w 1300869"/>
              <a:gd name="connsiteY3853" fmla="*/ 1331406 h 1399331"/>
              <a:gd name="connsiteX3854" fmla="*/ 380916 w 1300869"/>
              <a:gd name="connsiteY3854" fmla="*/ 1332088 h 1399331"/>
              <a:gd name="connsiteX3855" fmla="*/ 379825 w 1300869"/>
              <a:gd name="connsiteY3855" fmla="*/ 1332771 h 1399331"/>
              <a:gd name="connsiteX3856" fmla="*/ 378733 w 1300869"/>
              <a:gd name="connsiteY3856" fmla="*/ 1333449 h 1399331"/>
              <a:gd name="connsiteX3857" fmla="*/ 377640 w 1300869"/>
              <a:gd name="connsiteY3857" fmla="*/ 1334125 h 1399331"/>
              <a:gd name="connsiteX3858" fmla="*/ 376539 w 1300869"/>
              <a:gd name="connsiteY3858" fmla="*/ 1334802 h 1399331"/>
              <a:gd name="connsiteX3859" fmla="*/ 375433 w 1300869"/>
              <a:gd name="connsiteY3859" fmla="*/ 1335478 h 1399331"/>
              <a:gd name="connsiteX3860" fmla="*/ 374326 w 1300869"/>
              <a:gd name="connsiteY3860" fmla="*/ 1336151 h 1399331"/>
              <a:gd name="connsiteX3861" fmla="*/ 373221 w 1300869"/>
              <a:gd name="connsiteY3861" fmla="*/ 1336819 h 1399331"/>
              <a:gd name="connsiteX3862" fmla="*/ 372109 w 1300869"/>
              <a:gd name="connsiteY3862" fmla="*/ 1337488 h 1399331"/>
              <a:gd name="connsiteX3863" fmla="*/ 370993 w 1300869"/>
              <a:gd name="connsiteY3863" fmla="*/ 1338156 h 1399331"/>
              <a:gd name="connsiteX3864" fmla="*/ 369875 w 1300869"/>
              <a:gd name="connsiteY3864" fmla="*/ 1338821 h 1399331"/>
              <a:gd name="connsiteX3865" fmla="*/ 368752 w 1300869"/>
              <a:gd name="connsiteY3865" fmla="*/ 1339486 h 1399331"/>
              <a:gd name="connsiteX3866" fmla="*/ 367628 w 1300869"/>
              <a:gd name="connsiteY3866" fmla="*/ 1340149 h 1399331"/>
              <a:gd name="connsiteX3867" fmla="*/ 366498 w 1300869"/>
              <a:gd name="connsiteY3867" fmla="*/ 1340809 h 1399331"/>
              <a:gd name="connsiteX3868" fmla="*/ 365368 w 1300869"/>
              <a:gd name="connsiteY3868" fmla="*/ 1341466 h 1399331"/>
              <a:gd name="connsiteX3869" fmla="*/ 364238 w 1300869"/>
              <a:gd name="connsiteY3869" fmla="*/ 1342121 h 1399331"/>
              <a:gd name="connsiteX3870" fmla="*/ 363097 w 1300869"/>
              <a:gd name="connsiteY3870" fmla="*/ 1342780 h 1399331"/>
              <a:gd name="connsiteX3871" fmla="*/ 361959 w 1300869"/>
              <a:gd name="connsiteY3871" fmla="*/ 1343431 h 1399331"/>
              <a:gd name="connsiteX3872" fmla="*/ 360815 w 1300869"/>
              <a:gd name="connsiteY3872" fmla="*/ 1344082 h 1399331"/>
              <a:gd name="connsiteX3873" fmla="*/ 359668 w 1300869"/>
              <a:gd name="connsiteY3873" fmla="*/ 1344731 h 1399331"/>
              <a:gd name="connsiteX3874" fmla="*/ 358522 w 1300869"/>
              <a:gd name="connsiteY3874" fmla="*/ 1345376 h 1399331"/>
              <a:gd name="connsiteX3875" fmla="*/ 357365 w 1300869"/>
              <a:gd name="connsiteY3875" fmla="*/ 1346025 h 1399331"/>
              <a:gd name="connsiteX3876" fmla="*/ 356211 w 1300869"/>
              <a:gd name="connsiteY3876" fmla="*/ 1346668 h 1399331"/>
              <a:gd name="connsiteX3877" fmla="*/ 355052 w 1300869"/>
              <a:gd name="connsiteY3877" fmla="*/ 1347310 h 1399331"/>
              <a:gd name="connsiteX3878" fmla="*/ 353889 w 1300869"/>
              <a:gd name="connsiteY3878" fmla="*/ 1347951 h 1399331"/>
              <a:gd name="connsiteX3879" fmla="*/ 352722 w 1300869"/>
              <a:gd name="connsiteY3879" fmla="*/ 1348590 h 1399331"/>
              <a:gd name="connsiteX3880" fmla="*/ 351557 w 1300869"/>
              <a:gd name="connsiteY3880" fmla="*/ 1349226 h 1399331"/>
              <a:gd name="connsiteX3881" fmla="*/ 350384 w 1300869"/>
              <a:gd name="connsiteY3881" fmla="*/ 1349859 h 1399331"/>
              <a:gd name="connsiteX3882" fmla="*/ 349207 w 1300869"/>
              <a:gd name="connsiteY3882" fmla="*/ 1350494 h 1399331"/>
              <a:gd name="connsiteX3883" fmla="*/ 348028 w 1300869"/>
              <a:gd name="connsiteY3883" fmla="*/ 1351124 h 1399331"/>
              <a:gd name="connsiteX3884" fmla="*/ 346845 w 1300869"/>
              <a:gd name="connsiteY3884" fmla="*/ 1351755 h 1399331"/>
              <a:gd name="connsiteX3885" fmla="*/ 345659 w 1300869"/>
              <a:gd name="connsiteY3885" fmla="*/ 1352383 h 1399331"/>
              <a:gd name="connsiteX3886" fmla="*/ 344470 w 1300869"/>
              <a:gd name="connsiteY3886" fmla="*/ 1353008 h 1399331"/>
              <a:gd name="connsiteX3887" fmla="*/ 343281 w 1300869"/>
              <a:gd name="connsiteY3887" fmla="*/ 1353630 h 1399331"/>
              <a:gd name="connsiteX3888" fmla="*/ 342085 w 1300869"/>
              <a:gd name="connsiteY3888" fmla="*/ 1354254 h 1399331"/>
              <a:gd name="connsiteX3889" fmla="*/ 340884 w 1300869"/>
              <a:gd name="connsiteY3889" fmla="*/ 1354873 h 1399331"/>
              <a:gd name="connsiteX3890" fmla="*/ 339682 w 1300869"/>
              <a:gd name="connsiteY3890" fmla="*/ 1355491 h 1399331"/>
              <a:gd name="connsiteX3891" fmla="*/ 338478 w 1300869"/>
              <a:gd name="connsiteY3891" fmla="*/ 1356109 h 1399331"/>
              <a:gd name="connsiteX3892" fmla="*/ 337274 w 1300869"/>
              <a:gd name="connsiteY3892" fmla="*/ 1356721 h 1399331"/>
              <a:gd name="connsiteX3893" fmla="*/ 336060 w 1300869"/>
              <a:gd name="connsiteY3893" fmla="*/ 1357335 h 1399331"/>
              <a:gd name="connsiteX3894" fmla="*/ 334840 w 1300869"/>
              <a:gd name="connsiteY3894" fmla="*/ 1357947 h 1399331"/>
              <a:gd name="connsiteX3895" fmla="*/ 333624 w 1300869"/>
              <a:gd name="connsiteY3895" fmla="*/ 1358555 h 1399331"/>
              <a:gd name="connsiteX3896" fmla="*/ 332408 w 1300869"/>
              <a:gd name="connsiteY3896" fmla="*/ 1359159 h 1399331"/>
              <a:gd name="connsiteX3897" fmla="*/ 331176 w 1300869"/>
              <a:gd name="connsiteY3897" fmla="*/ 1359767 h 1399331"/>
              <a:gd name="connsiteX3898" fmla="*/ 329952 w 1300869"/>
              <a:gd name="connsiteY3898" fmla="*/ 1360369 h 1399331"/>
              <a:gd name="connsiteX3899" fmla="*/ 328719 w 1300869"/>
              <a:gd name="connsiteY3899" fmla="*/ 1360969 h 1399331"/>
              <a:gd name="connsiteX3900" fmla="*/ 327483 w 1300869"/>
              <a:gd name="connsiteY3900" fmla="*/ 1361569 h 1399331"/>
              <a:gd name="connsiteX3901" fmla="*/ 326248 w 1300869"/>
              <a:gd name="connsiteY3901" fmla="*/ 1362165 h 1399331"/>
              <a:gd name="connsiteX3902" fmla="*/ 325000 w 1300869"/>
              <a:gd name="connsiteY3902" fmla="*/ 1362762 h 1399331"/>
              <a:gd name="connsiteX3903" fmla="*/ 323759 w 1300869"/>
              <a:gd name="connsiteY3903" fmla="*/ 1363354 h 1399331"/>
              <a:gd name="connsiteX3904" fmla="*/ 322510 w 1300869"/>
              <a:gd name="connsiteY3904" fmla="*/ 1363946 h 1399331"/>
              <a:gd name="connsiteX3905" fmla="*/ 321257 w 1300869"/>
              <a:gd name="connsiteY3905" fmla="*/ 1364537 h 1399331"/>
              <a:gd name="connsiteX3906" fmla="*/ 320000 w 1300869"/>
              <a:gd name="connsiteY3906" fmla="*/ 1365123 h 1399331"/>
              <a:gd name="connsiteX3907" fmla="*/ 318739 w 1300869"/>
              <a:gd name="connsiteY3907" fmla="*/ 1365710 h 1399331"/>
              <a:gd name="connsiteX3908" fmla="*/ 317482 w 1300869"/>
              <a:gd name="connsiteY3908" fmla="*/ 1366292 h 1399331"/>
              <a:gd name="connsiteX3909" fmla="*/ 316213 w 1300869"/>
              <a:gd name="connsiteY3909" fmla="*/ 1366875 h 1399331"/>
              <a:gd name="connsiteX3910" fmla="*/ 314944 w 1300869"/>
              <a:gd name="connsiteY3910" fmla="*/ 1367454 h 1399331"/>
              <a:gd name="connsiteX3911" fmla="*/ 313675 w 1300869"/>
              <a:gd name="connsiteY3911" fmla="*/ 1368030 h 1399331"/>
              <a:gd name="connsiteX3912" fmla="*/ 312397 w 1300869"/>
              <a:gd name="connsiteY3912" fmla="*/ 1368607 h 1399331"/>
              <a:gd name="connsiteX3913" fmla="*/ 311116 w 1300869"/>
              <a:gd name="connsiteY3913" fmla="*/ 1369182 h 1399331"/>
              <a:gd name="connsiteX3914" fmla="*/ 309834 w 1300869"/>
              <a:gd name="connsiteY3914" fmla="*/ 1369753 h 1399331"/>
              <a:gd name="connsiteX3915" fmla="*/ 308549 w 1300869"/>
              <a:gd name="connsiteY3915" fmla="*/ 1370321 h 1399331"/>
              <a:gd name="connsiteX3916" fmla="*/ 307259 w 1300869"/>
              <a:gd name="connsiteY3916" fmla="*/ 1370890 h 1399331"/>
              <a:gd name="connsiteX3917" fmla="*/ 305965 w 1300869"/>
              <a:gd name="connsiteY3917" fmla="*/ 1371457 h 1399331"/>
              <a:gd name="connsiteX3918" fmla="*/ 304665 w 1300869"/>
              <a:gd name="connsiteY3918" fmla="*/ 1372020 h 1399331"/>
              <a:gd name="connsiteX3919" fmla="*/ 303369 w 1300869"/>
              <a:gd name="connsiteY3919" fmla="*/ 1372581 h 1399331"/>
              <a:gd name="connsiteX3920" fmla="*/ 302065 w 1300869"/>
              <a:gd name="connsiteY3920" fmla="*/ 1373143 h 1399331"/>
              <a:gd name="connsiteX3921" fmla="*/ 300751 w 1300869"/>
              <a:gd name="connsiteY3921" fmla="*/ 1373702 h 1399331"/>
              <a:gd name="connsiteX3922" fmla="*/ 299445 w 1300869"/>
              <a:gd name="connsiteY3922" fmla="*/ 1374257 h 1399331"/>
              <a:gd name="connsiteX3923" fmla="*/ 298133 w 1300869"/>
              <a:gd name="connsiteY3923" fmla="*/ 1374808 h 1399331"/>
              <a:gd name="connsiteX3924" fmla="*/ 296814 w 1300869"/>
              <a:gd name="connsiteY3924" fmla="*/ 1375361 h 1399331"/>
              <a:gd name="connsiteX3925" fmla="*/ 295490 w 1300869"/>
              <a:gd name="connsiteY3925" fmla="*/ 1375911 h 1399331"/>
              <a:gd name="connsiteX3926" fmla="*/ 294163 w 1300869"/>
              <a:gd name="connsiteY3926" fmla="*/ 1376460 h 1399331"/>
              <a:gd name="connsiteX3927" fmla="*/ 292833 w 1300869"/>
              <a:gd name="connsiteY3927" fmla="*/ 1377005 h 1399331"/>
              <a:gd name="connsiteX3928" fmla="*/ 291502 w 1300869"/>
              <a:gd name="connsiteY3928" fmla="*/ 1377549 h 1399331"/>
              <a:gd name="connsiteX3929" fmla="*/ 290163 w 1300869"/>
              <a:gd name="connsiteY3929" fmla="*/ 1378092 h 1399331"/>
              <a:gd name="connsiteX3930" fmla="*/ 288828 w 1300869"/>
              <a:gd name="connsiteY3930" fmla="*/ 1378630 h 1399331"/>
              <a:gd name="connsiteX3931" fmla="*/ 287485 w 1300869"/>
              <a:gd name="connsiteY3931" fmla="*/ 1379168 h 1399331"/>
              <a:gd name="connsiteX3932" fmla="*/ 286136 w 1300869"/>
              <a:gd name="connsiteY3932" fmla="*/ 1379705 h 1399331"/>
              <a:gd name="connsiteX3933" fmla="*/ 284789 w 1300869"/>
              <a:gd name="connsiteY3933" fmla="*/ 1380237 h 1399331"/>
              <a:gd name="connsiteX3934" fmla="*/ 283434 w 1300869"/>
              <a:gd name="connsiteY3934" fmla="*/ 1380769 h 1399331"/>
              <a:gd name="connsiteX3935" fmla="*/ 282075 w 1300869"/>
              <a:gd name="connsiteY3935" fmla="*/ 1381299 h 1399331"/>
              <a:gd name="connsiteX3936" fmla="*/ 280713 w 1300869"/>
              <a:gd name="connsiteY3936" fmla="*/ 1381826 h 1399331"/>
              <a:gd name="connsiteX3937" fmla="*/ 279348 w 1300869"/>
              <a:gd name="connsiteY3937" fmla="*/ 1382350 h 1399331"/>
              <a:gd name="connsiteX3938" fmla="*/ 277984 w 1300869"/>
              <a:gd name="connsiteY3938" fmla="*/ 1382872 h 1399331"/>
              <a:gd name="connsiteX3939" fmla="*/ 276605 w 1300869"/>
              <a:gd name="connsiteY3939" fmla="*/ 1383396 h 1399331"/>
              <a:gd name="connsiteX3940" fmla="*/ 275233 w 1300869"/>
              <a:gd name="connsiteY3940" fmla="*/ 1383914 h 1399331"/>
              <a:gd name="connsiteX3941" fmla="*/ 273853 w 1300869"/>
              <a:gd name="connsiteY3941" fmla="*/ 1384430 h 1399331"/>
              <a:gd name="connsiteX3942" fmla="*/ 272469 w 1300869"/>
              <a:gd name="connsiteY3942" fmla="*/ 1384947 h 1399331"/>
              <a:gd name="connsiteX3943" fmla="*/ 271085 w 1300869"/>
              <a:gd name="connsiteY3943" fmla="*/ 1385459 h 1399331"/>
              <a:gd name="connsiteX3944" fmla="*/ 269689 w 1300869"/>
              <a:gd name="connsiteY3944" fmla="*/ 1385971 h 1399331"/>
              <a:gd name="connsiteX3945" fmla="*/ 268299 w 1300869"/>
              <a:gd name="connsiteY3945" fmla="*/ 1386477 h 1399331"/>
              <a:gd name="connsiteX3946" fmla="*/ 266899 w 1300869"/>
              <a:gd name="connsiteY3946" fmla="*/ 1386986 h 1399331"/>
              <a:gd name="connsiteX3947" fmla="*/ 265501 w 1300869"/>
              <a:gd name="connsiteY3947" fmla="*/ 1387488 h 1399331"/>
              <a:gd name="connsiteX3948" fmla="*/ 264090 w 1300869"/>
              <a:gd name="connsiteY3948" fmla="*/ 1387992 h 1399331"/>
              <a:gd name="connsiteX3949" fmla="*/ 262686 w 1300869"/>
              <a:gd name="connsiteY3949" fmla="*/ 1388491 h 1399331"/>
              <a:gd name="connsiteX3950" fmla="*/ 261271 w 1300869"/>
              <a:gd name="connsiteY3950" fmla="*/ 1388989 h 1399331"/>
              <a:gd name="connsiteX3951" fmla="*/ 259853 w 1300869"/>
              <a:gd name="connsiteY3951" fmla="*/ 1389486 h 1399331"/>
              <a:gd name="connsiteX3952" fmla="*/ 258432 w 1300869"/>
              <a:gd name="connsiteY3952" fmla="*/ 1389979 h 1399331"/>
              <a:gd name="connsiteX3953" fmla="*/ 257013 w 1300869"/>
              <a:gd name="connsiteY3953" fmla="*/ 1390469 h 1399331"/>
              <a:gd name="connsiteX3954" fmla="*/ 255584 w 1300869"/>
              <a:gd name="connsiteY3954" fmla="*/ 1390958 h 1399331"/>
              <a:gd name="connsiteX3955" fmla="*/ 254147 w 1300869"/>
              <a:gd name="connsiteY3955" fmla="*/ 1391449 h 1399331"/>
              <a:gd name="connsiteX3956" fmla="*/ 252716 w 1300869"/>
              <a:gd name="connsiteY3956" fmla="*/ 1391932 h 1399331"/>
              <a:gd name="connsiteX3957" fmla="*/ 251275 w 1300869"/>
              <a:gd name="connsiteY3957" fmla="*/ 1392415 h 1399331"/>
              <a:gd name="connsiteX3958" fmla="*/ 250436 w 1300869"/>
              <a:gd name="connsiteY3958" fmla="*/ 1392694 h 1399331"/>
              <a:gd name="connsiteX3959" fmla="*/ 251281 w 1300869"/>
              <a:gd name="connsiteY3959" fmla="*/ 1392702 h 1399331"/>
              <a:gd name="connsiteX3960" fmla="*/ 251279 w 1300869"/>
              <a:gd name="connsiteY3960" fmla="*/ 1392702 h 1399331"/>
              <a:gd name="connsiteX3961" fmla="*/ 253183 w 1300869"/>
              <a:gd name="connsiteY3961" fmla="*/ 1392716 h 1399331"/>
              <a:gd name="connsiteX3962" fmla="*/ 253181 w 1300869"/>
              <a:gd name="connsiteY3962" fmla="*/ 1392716 h 1399331"/>
              <a:gd name="connsiteX3963" fmla="*/ 255085 w 1300869"/>
              <a:gd name="connsiteY3963" fmla="*/ 1392727 h 1399331"/>
              <a:gd name="connsiteX3964" fmla="*/ 256983 w 1300869"/>
              <a:gd name="connsiteY3964" fmla="*/ 1392737 h 1399331"/>
              <a:gd name="connsiteX3965" fmla="*/ 258888 w 1300869"/>
              <a:gd name="connsiteY3965" fmla="*/ 1392743 h 1399331"/>
              <a:gd name="connsiteX3966" fmla="*/ 258886 w 1300869"/>
              <a:gd name="connsiteY3966" fmla="*/ 1392743 h 1399331"/>
              <a:gd name="connsiteX3967" fmla="*/ 260790 w 1300869"/>
              <a:gd name="connsiteY3967" fmla="*/ 1392747 h 1399331"/>
              <a:gd name="connsiteX3968" fmla="*/ 260786 w 1300869"/>
              <a:gd name="connsiteY3968" fmla="*/ 1392747 h 1399331"/>
              <a:gd name="connsiteX3969" fmla="*/ 262688 w 1300869"/>
              <a:gd name="connsiteY3969" fmla="*/ 1392749 h 1399331"/>
              <a:gd name="connsiteX3970" fmla="*/ 264586 w 1300869"/>
              <a:gd name="connsiteY3970" fmla="*/ 1392749 h 1399331"/>
              <a:gd name="connsiteX3971" fmla="*/ 266488 w 1300869"/>
              <a:gd name="connsiteY3971" fmla="*/ 1392745 h 1399331"/>
              <a:gd name="connsiteX3972" fmla="*/ 266485 w 1300869"/>
              <a:gd name="connsiteY3972" fmla="*/ 1392745 h 1399331"/>
              <a:gd name="connsiteX3973" fmla="*/ 268387 w 1300869"/>
              <a:gd name="connsiteY3973" fmla="*/ 1392739 h 1399331"/>
              <a:gd name="connsiteX3974" fmla="*/ 268383 w 1300869"/>
              <a:gd name="connsiteY3974" fmla="*/ 1392739 h 1399331"/>
              <a:gd name="connsiteX3975" fmla="*/ 270283 w 1300869"/>
              <a:gd name="connsiteY3975" fmla="*/ 1392731 h 1399331"/>
              <a:gd name="connsiteX3976" fmla="*/ 272183 w 1300869"/>
              <a:gd name="connsiteY3976" fmla="*/ 1392719 h 1399331"/>
              <a:gd name="connsiteX3977" fmla="*/ 272179 w 1300869"/>
              <a:gd name="connsiteY3977" fmla="*/ 1392719 h 1399331"/>
              <a:gd name="connsiteX3978" fmla="*/ 274082 w 1300869"/>
              <a:gd name="connsiteY3978" fmla="*/ 1392706 h 1399331"/>
              <a:gd name="connsiteX3979" fmla="*/ 274076 w 1300869"/>
              <a:gd name="connsiteY3979" fmla="*/ 1392706 h 1399331"/>
              <a:gd name="connsiteX3980" fmla="*/ 275974 w 1300869"/>
              <a:gd name="connsiteY3980" fmla="*/ 1392688 h 1399331"/>
              <a:gd name="connsiteX3981" fmla="*/ 277874 w 1300869"/>
              <a:gd name="connsiteY3981" fmla="*/ 1392669 h 1399331"/>
              <a:gd name="connsiteX3982" fmla="*/ 277870 w 1300869"/>
              <a:gd name="connsiteY3982" fmla="*/ 1392669 h 1399331"/>
              <a:gd name="connsiteX3983" fmla="*/ 279767 w 1300869"/>
              <a:gd name="connsiteY3983" fmla="*/ 1392647 h 1399331"/>
              <a:gd name="connsiteX3984" fmla="*/ 281667 w 1300869"/>
              <a:gd name="connsiteY3984" fmla="*/ 1392620 h 1399331"/>
              <a:gd name="connsiteX3985" fmla="*/ 281661 w 1300869"/>
              <a:gd name="connsiteY3985" fmla="*/ 1392620 h 1399331"/>
              <a:gd name="connsiteX3986" fmla="*/ 283557 w 1300869"/>
              <a:gd name="connsiteY3986" fmla="*/ 1392591 h 1399331"/>
              <a:gd name="connsiteX3987" fmla="*/ 285455 w 1300869"/>
              <a:gd name="connsiteY3987" fmla="*/ 1392559 h 1399331"/>
              <a:gd name="connsiteX3988" fmla="*/ 285450 w 1300869"/>
              <a:gd name="connsiteY3988" fmla="*/ 1392559 h 1399331"/>
              <a:gd name="connsiteX3989" fmla="*/ 287344 w 1300869"/>
              <a:gd name="connsiteY3989" fmla="*/ 1392524 h 1399331"/>
              <a:gd name="connsiteX3990" fmla="*/ 289240 w 1300869"/>
              <a:gd name="connsiteY3990" fmla="*/ 1392485 h 1399331"/>
              <a:gd name="connsiteX3991" fmla="*/ 291135 w 1300869"/>
              <a:gd name="connsiteY3991" fmla="*/ 1392444 h 1399331"/>
              <a:gd name="connsiteX3992" fmla="*/ 291129 w 1300869"/>
              <a:gd name="connsiteY3992" fmla="*/ 1392444 h 1399331"/>
              <a:gd name="connsiteX3993" fmla="*/ 293021 w 1300869"/>
              <a:gd name="connsiteY3993" fmla="*/ 1392397 h 1399331"/>
              <a:gd name="connsiteX3994" fmla="*/ 294916 w 1300869"/>
              <a:gd name="connsiteY3994" fmla="*/ 1392348 h 1399331"/>
              <a:gd name="connsiteX3995" fmla="*/ 296808 w 1300869"/>
              <a:gd name="connsiteY3995" fmla="*/ 1392297 h 1399331"/>
              <a:gd name="connsiteX3996" fmla="*/ 298698 w 1300869"/>
              <a:gd name="connsiteY3996" fmla="*/ 1392241 h 1399331"/>
              <a:gd name="connsiteX3997" fmla="*/ 298693 w 1300869"/>
              <a:gd name="connsiteY3997" fmla="*/ 1392241 h 1399331"/>
              <a:gd name="connsiteX3998" fmla="*/ 300589 w 1300869"/>
              <a:gd name="connsiteY3998" fmla="*/ 1392182 h 1399331"/>
              <a:gd name="connsiteX3999" fmla="*/ 300581 w 1300869"/>
              <a:gd name="connsiteY3999" fmla="*/ 1392182 h 1399331"/>
              <a:gd name="connsiteX4000" fmla="*/ 302471 w 1300869"/>
              <a:gd name="connsiteY4000" fmla="*/ 1392119 h 1399331"/>
              <a:gd name="connsiteX4001" fmla="*/ 304360 w 1300869"/>
              <a:gd name="connsiteY4001" fmla="*/ 1392051 h 1399331"/>
              <a:gd name="connsiteX4002" fmla="*/ 306248 w 1300869"/>
              <a:gd name="connsiteY4002" fmla="*/ 1391981 h 1399331"/>
              <a:gd name="connsiteX4003" fmla="*/ 308135 w 1300869"/>
              <a:gd name="connsiteY4003" fmla="*/ 1391906 h 1399331"/>
              <a:gd name="connsiteX4004" fmla="*/ 310022 w 1300869"/>
              <a:gd name="connsiteY4004" fmla="*/ 1391828 h 1399331"/>
              <a:gd name="connsiteX4005" fmla="*/ 311906 w 1300869"/>
              <a:gd name="connsiteY4005" fmla="*/ 1391748 h 1399331"/>
              <a:gd name="connsiteX4006" fmla="*/ 313791 w 1300869"/>
              <a:gd name="connsiteY4006" fmla="*/ 1391662 h 1399331"/>
              <a:gd name="connsiteX4007" fmla="*/ 315681 w 1300869"/>
              <a:gd name="connsiteY4007" fmla="*/ 1391570 h 1399331"/>
              <a:gd name="connsiteX4008" fmla="*/ 315673 w 1300869"/>
              <a:gd name="connsiteY4008" fmla="*/ 1391572 h 1399331"/>
              <a:gd name="connsiteX4009" fmla="*/ 317566 w 1300869"/>
              <a:gd name="connsiteY4009" fmla="*/ 1391476 h 1399331"/>
              <a:gd name="connsiteX4010" fmla="*/ 317556 w 1300869"/>
              <a:gd name="connsiteY4010" fmla="*/ 1391476 h 1399331"/>
              <a:gd name="connsiteX4011" fmla="*/ 319444 w 1300869"/>
              <a:gd name="connsiteY4011" fmla="*/ 1391378 h 1399331"/>
              <a:gd name="connsiteX4012" fmla="*/ 321325 w 1300869"/>
              <a:gd name="connsiteY4012" fmla="*/ 1391277 h 1399331"/>
              <a:gd name="connsiteX4013" fmla="*/ 323204 w 1300869"/>
              <a:gd name="connsiteY4013" fmla="*/ 1391169 h 1399331"/>
              <a:gd name="connsiteX4014" fmla="*/ 325092 w 1300869"/>
              <a:gd name="connsiteY4014" fmla="*/ 1391058 h 1399331"/>
              <a:gd name="connsiteX4015" fmla="*/ 325083 w 1300869"/>
              <a:gd name="connsiteY4015" fmla="*/ 1391060 h 1399331"/>
              <a:gd name="connsiteX4016" fmla="*/ 326967 w 1300869"/>
              <a:gd name="connsiteY4016" fmla="*/ 1390944 h 1399331"/>
              <a:gd name="connsiteX4017" fmla="*/ 328850 w 1300869"/>
              <a:gd name="connsiteY4017" fmla="*/ 1390823 h 1399331"/>
              <a:gd name="connsiteX4018" fmla="*/ 330725 w 1300869"/>
              <a:gd name="connsiteY4018" fmla="*/ 1390700 h 1399331"/>
              <a:gd name="connsiteX4019" fmla="*/ 332597 w 1300869"/>
              <a:gd name="connsiteY4019" fmla="*/ 1390571 h 1399331"/>
              <a:gd name="connsiteX4020" fmla="*/ 334478 w 1300869"/>
              <a:gd name="connsiteY4020" fmla="*/ 1390438 h 1399331"/>
              <a:gd name="connsiteX4021" fmla="*/ 336357 w 1300869"/>
              <a:gd name="connsiteY4021" fmla="*/ 1390299 h 1399331"/>
              <a:gd name="connsiteX4022" fmla="*/ 338228 w 1300869"/>
              <a:gd name="connsiteY4022" fmla="*/ 1390156 h 1399331"/>
              <a:gd name="connsiteX4023" fmla="*/ 340104 w 1300869"/>
              <a:gd name="connsiteY4023" fmla="*/ 1390010 h 1399331"/>
              <a:gd name="connsiteX4024" fmla="*/ 341979 w 1300869"/>
              <a:gd name="connsiteY4024" fmla="*/ 1389857 h 1399331"/>
              <a:gd name="connsiteX4025" fmla="*/ 343854 w 1300869"/>
              <a:gd name="connsiteY4025" fmla="*/ 1389701 h 1399331"/>
              <a:gd name="connsiteX4026" fmla="*/ 345719 w 1300869"/>
              <a:gd name="connsiteY4026" fmla="*/ 1389539 h 1399331"/>
              <a:gd name="connsiteX4027" fmla="*/ 347592 w 1300869"/>
              <a:gd name="connsiteY4027" fmla="*/ 1389373 h 1399331"/>
              <a:gd name="connsiteX4028" fmla="*/ 349461 w 1300869"/>
              <a:gd name="connsiteY4028" fmla="*/ 1389201 h 1399331"/>
              <a:gd name="connsiteX4029" fmla="*/ 351332 w 1300869"/>
              <a:gd name="connsiteY4029" fmla="*/ 1389025 h 1399331"/>
              <a:gd name="connsiteX4030" fmla="*/ 353199 w 1300869"/>
              <a:gd name="connsiteY4030" fmla="*/ 1388843 h 1399331"/>
              <a:gd name="connsiteX4031" fmla="*/ 355074 w 1300869"/>
              <a:gd name="connsiteY4031" fmla="*/ 1388655 h 1399331"/>
              <a:gd name="connsiteX4032" fmla="*/ 356939 w 1300869"/>
              <a:gd name="connsiteY4032" fmla="*/ 1388464 h 1399331"/>
              <a:gd name="connsiteX4033" fmla="*/ 358804 w 1300869"/>
              <a:gd name="connsiteY4033" fmla="*/ 1388266 h 1399331"/>
              <a:gd name="connsiteX4034" fmla="*/ 360673 w 1300869"/>
              <a:gd name="connsiteY4034" fmla="*/ 1388063 h 1399331"/>
              <a:gd name="connsiteX4035" fmla="*/ 360659 w 1300869"/>
              <a:gd name="connsiteY4035" fmla="*/ 1388063 h 1399331"/>
              <a:gd name="connsiteX4036" fmla="*/ 362528 w 1300869"/>
              <a:gd name="connsiteY4036" fmla="*/ 1387855 h 1399331"/>
              <a:gd name="connsiteX4037" fmla="*/ 364397 w 1300869"/>
              <a:gd name="connsiteY4037" fmla="*/ 1387640 h 1399331"/>
              <a:gd name="connsiteX4038" fmla="*/ 366256 w 1300869"/>
              <a:gd name="connsiteY4038" fmla="*/ 1387422 h 1399331"/>
              <a:gd name="connsiteX4039" fmla="*/ 368113 w 1300869"/>
              <a:gd name="connsiteY4039" fmla="*/ 1387199 h 1399331"/>
              <a:gd name="connsiteX4040" fmla="*/ 369976 w 1300869"/>
              <a:gd name="connsiteY4040" fmla="*/ 1386968 h 1399331"/>
              <a:gd name="connsiteX4041" fmla="*/ 371839 w 1300869"/>
              <a:gd name="connsiteY4041" fmla="*/ 1386731 h 1399331"/>
              <a:gd name="connsiteX4042" fmla="*/ 373695 w 1300869"/>
              <a:gd name="connsiteY4042" fmla="*/ 1386489 h 1399331"/>
              <a:gd name="connsiteX4043" fmla="*/ 374619 w 1300869"/>
              <a:gd name="connsiteY4043" fmla="*/ 1386368 h 1399331"/>
              <a:gd name="connsiteX4044" fmla="*/ 375552 w 1300869"/>
              <a:gd name="connsiteY4044" fmla="*/ 1386243 h 1399331"/>
              <a:gd name="connsiteX4045" fmla="*/ 376482 w 1300869"/>
              <a:gd name="connsiteY4045" fmla="*/ 1386116 h 1399331"/>
              <a:gd name="connsiteX4046" fmla="*/ 376474 w 1300869"/>
              <a:gd name="connsiteY4046" fmla="*/ 1386118 h 1399331"/>
              <a:gd name="connsiteX4047" fmla="*/ 377411 w 1300869"/>
              <a:gd name="connsiteY4047" fmla="*/ 1385989 h 1399331"/>
              <a:gd name="connsiteX4048" fmla="*/ 377403 w 1300869"/>
              <a:gd name="connsiteY4048" fmla="*/ 1385990 h 1399331"/>
              <a:gd name="connsiteX4049" fmla="*/ 378338 w 1300869"/>
              <a:gd name="connsiteY4049" fmla="*/ 1385859 h 1399331"/>
              <a:gd name="connsiteX4050" fmla="*/ 379266 w 1300869"/>
              <a:gd name="connsiteY4050" fmla="*/ 1385730 h 1399331"/>
              <a:gd name="connsiteX4051" fmla="*/ 379258 w 1300869"/>
              <a:gd name="connsiteY4051" fmla="*/ 1385730 h 1399331"/>
              <a:gd name="connsiteX4052" fmla="*/ 380193 w 1300869"/>
              <a:gd name="connsiteY4052" fmla="*/ 1385598 h 1399331"/>
              <a:gd name="connsiteX4053" fmla="*/ 380185 w 1300869"/>
              <a:gd name="connsiteY4053" fmla="*/ 1385599 h 1399331"/>
              <a:gd name="connsiteX4054" fmla="*/ 381116 w 1300869"/>
              <a:gd name="connsiteY4054" fmla="*/ 1385467 h 1399331"/>
              <a:gd name="connsiteX4055" fmla="*/ 382048 w 1300869"/>
              <a:gd name="connsiteY4055" fmla="*/ 1385330 h 1399331"/>
              <a:gd name="connsiteX4056" fmla="*/ 382040 w 1300869"/>
              <a:gd name="connsiteY4056" fmla="*/ 1385332 h 1399331"/>
              <a:gd name="connsiteX4057" fmla="*/ 382975 w 1300869"/>
              <a:gd name="connsiteY4057" fmla="*/ 1385195 h 1399331"/>
              <a:gd name="connsiteX4058" fmla="*/ 382965 w 1300869"/>
              <a:gd name="connsiteY4058" fmla="*/ 1385195 h 1399331"/>
              <a:gd name="connsiteX4059" fmla="*/ 383894 w 1300869"/>
              <a:gd name="connsiteY4059" fmla="*/ 1385058 h 1399331"/>
              <a:gd name="connsiteX4060" fmla="*/ 384824 w 1300869"/>
              <a:gd name="connsiteY4060" fmla="*/ 1384917 h 1399331"/>
              <a:gd name="connsiteX4061" fmla="*/ 385753 w 1300869"/>
              <a:gd name="connsiteY4061" fmla="*/ 1384777 h 1399331"/>
              <a:gd name="connsiteX4062" fmla="*/ 385743 w 1300869"/>
              <a:gd name="connsiteY4062" fmla="*/ 1384778 h 1399331"/>
              <a:gd name="connsiteX4063" fmla="*/ 386677 w 1300869"/>
              <a:gd name="connsiteY4063" fmla="*/ 1384634 h 1399331"/>
              <a:gd name="connsiteX4064" fmla="*/ 386670 w 1300869"/>
              <a:gd name="connsiteY4064" fmla="*/ 1384636 h 1399331"/>
              <a:gd name="connsiteX4065" fmla="*/ 387594 w 1300869"/>
              <a:gd name="connsiteY4065" fmla="*/ 1384491 h 1399331"/>
              <a:gd name="connsiteX4066" fmla="*/ 388523 w 1300869"/>
              <a:gd name="connsiteY4066" fmla="*/ 1384346 h 1399331"/>
              <a:gd name="connsiteX4067" fmla="*/ 389453 w 1300869"/>
              <a:gd name="connsiteY4067" fmla="*/ 1384198 h 1399331"/>
              <a:gd name="connsiteX4068" fmla="*/ 389444 w 1300869"/>
              <a:gd name="connsiteY4068" fmla="*/ 1384200 h 1399331"/>
              <a:gd name="connsiteX4069" fmla="*/ 390378 w 1300869"/>
              <a:gd name="connsiteY4069" fmla="*/ 1384051 h 1399331"/>
              <a:gd name="connsiteX4070" fmla="*/ 390368 w 1300869"/>
              <a:gd name="connsiteY4070" fmla="*/ 1384051 h 1399331"/>
              <a:gd name="connsiteX4071" fmla="*/ 391293 w 1300869"/>
              <a:gd name="connsiteY4071" fmla="*/ 1383901 h 1399331"/>
              <a:gd name="connsiteX4072" fmla="*/ 392220 w 1300869"/>
              <a:gd name="connsiteY4072" fmla="*/ 1383750 h 1399331"/>
              <a:gd name="connsiteX4073" fmla="*/ 393144 w 1300869"/>
              <a:gd name="connsiteY4073" fmla="*/ 1383596 h 1399331"/>
              <a:gd name="connsiteX4074" fmla="*/ 394073 w 1300869"/>
              <a:gd name="connsiteY4074" fmla="*/ 1383441 h 1399331"/>
              <a:gd name="connsiteX4075" fmla="*/ 394063 w 1300869"/>
              <a:gd name="connsiteY4075" fmla="*/ 1383443 h 1399331"/>
              <a:gd name="connsiteX4076" fmla="*/ 394996 w 1300869"/>
              <a:gd name="connsiteY4076" fmla="*/ 1383285 h 1399331"/>
              <a:gd name="connsiteX4077" fmla="*/ 394986 w 1300869"/>
              <a:gd name="connsiteY4077" fmla="*/ 1383287 h 1399331"/>
              <a:gd name="connsiteX4078" fmla="*/ 395911 w 1300869"/>
              <a:gd name="connsiteY4078" fmla="*/ 1383128 h 1399331"/>
              <a:gd name="connsiteX4079" fmla="*/ 396835 w 1300869"/>
              <a:gd name="connsiteY4079" fmla="*/ 1382968 h 1399331"/>
              <a:gd name="connsiteX4080" fmla="*/ 397760 w 1300869"/>
              <a:gd name="connsiteY4080" fmla="*/ 1382808 h 1399331"/>
              <a:gd name="connsiteX4081" fmla="*/ 398685 w 1300869"/>
              <a:gd name="connsiteY4081" fmla="*/ 1382644 h 1399331"/>
              <a:gd name="connsiteX4082" fmla="*/ 399608 w 1300869"/>
              <a:gd name="connsiteY4082" fmla="*/ 1382479 h 1399331"/>
              <a:gd name="connsiteX4083" fmla="*/ 400528 w 1300869"/>
              <a:gd name="connsiteY4083" fmla="*/ 1382313 h 1399331"/>
              <a:gd name="connsiteX4084" fmla="*/ 400521 w 1300869"/>
              <a:gd name="connsiteY4084" fmla="*/ 1382315 h 1399331"/>
              <a:gd name="connsiteX4085" fmla="*/ 401451 w 1300869"/>
              <a:gd name="connsiteY4085" fmla="*/ 1382147 h 1399331"/>
              <a:gd name="connsiteX4086" fmla="*/ 401441 w 1300869"/>
              <a:gd name="connsiteY4086" fmla="*/ 1382147 h 1399331"/>
              <a:gd name="connsiteX4087" fmla="*/ 402362 w 1300869"/>
              <a:gd name="connsiteY4087" fmla="*/ 1381979 h 1399331"/>
              <a:gd name="connsiteX4088" fmla="*/ 403285 w 1300869"/>
              <a:gd name="connsiteY4088" fmla="*/ 1381807 h 1399331"/>
              <a:gd name="connsiteX4089" fmla="*/ 404208 w 1300869"/>
              <a:gd name="connsiteY4089" fmla="*/ 1381635 h 1399331"/>
              <a:gd name="connsiteX4090" fmla="*/ 405128 w 1300869"/>
              <a:gd name="connsiteY4090" fmla="*/ 1381461 h 1399331"/>
              <a:gd name="connsiteX4091" fmla="*/ 406053 w 1300869"/>
              <a:gd name="connsiteY4091" fmla="*/ 1381285 h 1399331"/>
              <a:gd name="connsiteX4092" fmla="*/ 406043 w 1300869"/>
              <a:gd name="connsiteY4092" fmla="*/ 1381287 h 1399331"/>
              <a:gd name="connsiteX4093" fmla="*/ 406972 w 1300869"/>
              <a:gd name="connsiteY4093" fmla="*/ 1381107 h 1399331"/>
              <a:gd name="connsiteX4094" fmla="*/ 407893 w 1300869"/>
              <a:gd name="connsiteY4094" fmla="*/ 1380927 h 1399331"/>
              <a:gd name="connsiteX4095" fmla="*/ 407881 w 1300869"/>
              <a:gd name="connsiteY4095" fmla="*/ 1380929 h 1399331"/>
              <a:gd name="connsiteX4096" fmla="*/ 408812 w 1300869"/>
              <a:gd name="connsiteY4096" fmla="*/ 1380747 h 1399331"/>
              <a:gd name="connsiteX4097" fmla="*/ 408800 w 1300869"/>
              <a:gd name="connsiteY4097" fmla="*/ 1380749 h 1399331"/>
              <a:gd name="connsiteX4098" fmla="*/ 409730 w 1300869"/>
              <a:gd name="connsiteY4098" fmla="*/ 1380564 h 1399331"/>
              <a:gd name="connsiteX4099" fmla="*/ 409719 w 1300869"/>
              <a:gd name="connsiteY4099" fmla="*/ 1380566 h 1399331"/>
              <a:gd name="connsiteX4100" fmla="*/ 410647 w 1300869"/>
              <a:gd name="connsiteY4100" fmla="*/ 1380380 h 1399331"/>
              <a:gd name="connsiteX4101" fmla="*/ 410637 w 1300869"/>
              <a:gd name="connsiteY4101" fmla="*/ 1380382 h 1399331"/>
              <a:gd name="connsiteX4102" fmla="*/ 411558 w 1300869"/>
              <a:gd name="connsiteY4102" fmla="*/ 1380196 h 1399331"/>
              <a:gd name="connsiteX4103" fmla="*/ 412475 w 1300869"/>
              <a:gd name="connsiteY4103" fmla="*/ 1380008 h 1399331"/>
              <a:gd name="connsiteX4104" fmla="*/ 413394 w 1300869"/>
              <a:gd name="connsiteY4104" fmla="*/ 1379819 h 1399331"/>
              <a:gd name="connsiteX4105" fmla="*/ 414311 w 1300869"/>
              <a:gd name="connsiteY4105" fmla="*/ 1379627 h 1399331"/>
              <a:gd name="connsiteX4106" fmla="*/ 415228 w 1300869"/>
              <a:gd name="connsiteY4106" fmla="*/ 1379436 h 1399331"/>
              <a:gd name="connsiteX4107" fmla="*/ 416147 w 1300869"/>
              <a:gd name="connsiteY4107" fmla="*/ 1379240 h 1399331"/>
              <a:gd name="connsiteX4108" fmla="*/ 417063 w 1300869"/>
              <a:gd name="connsiteY4108" fmla="*/ 1379045 h 1399331"/>
              <a:gd name="connsiteX4109" fmla="*/ 417980 w 1300869"/>
              <a:gd name="connsiteY4109" fmla="*/ 1378847 h 1399331"/>
              <a:gd name="connsiteX4110" fmla="*/ 418897 w 1300869"/>
              <a:gd name="connsiteY4110" fmla="*/ 1378646 h 1399331"/>
              <a:gd name="connsiteX4111" fmla="*/ 419810 w 1300869"/>
              <a:gd name="connsiteY4111" fmla="*/ 1378446 h 1399331"/>
              <a:gd name="connsiteX4112" fmla="*/ 420725 w 1300869"/>
              <a:gd name="connsiteY4112" fmla="*/ 1378243 h 1399331"/>
              <a:gd name="connsiteX4113" fmla="*/ 421642 w 1300869"/>
              <a:gd name="connsiteY4113" fmla="*/ 1378038 h 1399331"/>
              <a:gd name="connsiteX4114" fmla="*/ 422555 w 1300869"/>
              <a:gd name="connsiteY4114" fmla="*/ 1377830 h 1399331"/>
              <a:gd name="connsiteX4115" fmla="*/ 423470 w 1300869"/>
              <a:gd name="connsiteY4115" fmla="*/ 1377621 h 1399331"/>
              <a:gd name="connsiteX4116" fmla="*/ 424383 w 1300869"/>
              <a:gd name="connsiteY4116" fmla="*/ 1377412 h 1399331"/>
              <a:gd name="connsiteX4117" fmla="*/ 425306 w 1300869"/>
              <a:gd name="connsiteY4117" fmla="*/ 1377197 h 1399331"/>
              <a:gd name="connsiteX4118" fmla="*/ 425294 w 1300869"/>
              <a:gd name="connsiteY4118" fmla="*/ 1377201 h 1399331"/>
              <a:gd name="connsiteX4119" fmla="*/ 426218 w 1300869"/>
              <a:gd name="connsiteY4119" fmla="*/ 1376984 h 1399331"/>
              <a:gd name="connsiteX4120" fmla="*/ 426207 w 1300869"/>
              <a:gd name="connsiteY4120" fmla="*/ 1376986 h 1399331"/>
              <a:gd name="connsiteX4121" fmla="*/ 427124 w 1300869"/>
              <a:gd name="connsiteY4121" fmla="*/ 1376771 h 1399331"/>
              <a:gd name="connsiteX4122" fmla="*/ 428037 w 1300869"/>
              <a:gd name="connsiteY4122" fmla="*/ 1376552 h 1399331"/>
              <a:gd name="connsiteX4123" fmla="*/ 428957 w 1300869"/>
              <a:gd name="connsiteY4123" fmla="*/ 1376331 h 1399331"/>
              <a:gd name="connsiteX4124" fmla="*/ 428946 w 1300869"/>
              <a:gd name="connsiteY4124" fmla="*/ 1376333 h 1399331"/>
              <a:gd name="connsiteX4125" fmla="*/ 429870 w 1300869"/>
              <a:gd name="connsiteY4125" fmla="*/ 1376110 h 1399331"/>
              <a:gd name="connsiteX4126" fmla="*/ 429859 w 1300869"/>
              <a:gd name="connsiteY4126" fmla="*/ 1376112 h 1399331"/>
              <a:gd name="connsiteX4127" fmla="*/ 430781 w 1300869"/>
              <a:gd name="connsiteY4127" fmla="*/ 1375887 h 1399331"/>
              <a:gd name="connsiteX4128" fmla="*/ 430770 w 1300869"/>
              <a:gd name="connsiteY4128" fmla="*/ 1375889 h 1399331"/>
              <a:gd name="connsiteX4129" fmla="*/ 431694 w 1300869"/>
              <a:gd name="connsiteY4129" fmla="*/ 1375662 h 1399331"/>
              <a:gd name="connsiteX4130" fmla="*/ 432603 w 1300869"/>
              <a:gd name="connsiteY4130" fmla="*/ 1375436 h 1399331"/>
              <a:gd name="connsiteX4131" fmla="*/ 433514 w 1300869"/>
              <a:gd name="connsiteY4131" fmla="*/ 1375207 h 1399331"/>
              <a:gd name="connsiteX4132" fmla="*/ 434427 w 1300869"/>
              <a:gd name="connsiteY4132" fmla="*/ 1374976 h 1399331"/>
              <a:gd name="connsiteX4133" fmla="*/ 434416 w 1300869"/>
              <a:gd name="connsiteY4133" fmla="*/ 1374978 h 1399331"/>
              <a:gd name="connsiteX4134" fmla="*/ 435333 w 1300869"/>
              <a:gd name="connsiteY4134" fmla="*/ 1374744 h 1399331"/>
              <a:gd name="connsiteX4135" fmla="*/ 436242 w 1300869"/>
              <a:gd name="connsiteY4135" fmla="*/ 1374511 h 1399331"/>
              <a:gd name="connsiteX4136" fmla="*/ 437151 w 1300869"/>
              <a:gd name="connsiteY4136" fmla="*/ 1374274 h 1399331"/>
              <a:gd name="connsiteX4137" fmla="*/ 438058 w 1300869"/>
              <a:gd name="connsiteY4137" fmla="*/ 1374036 h 1399331"/>
              <a:gd name="connsiteX4138" fmla="*/ 438965 w 1300869"/>
              <a:gd name="connsiteY4138" fmla="*/ 1373797 h 1399331"/>
              <a:gd name="connsiteX4139" fmla="*/ 439886 w 1300869"/>
              <a:gd name="connsiteY4139" fmla="*/ 1373553 h 1399331"/>
              <a:gd name="connsiteX4140" fmla="*/ 439874 w 1300869"/>
              <a:gd name="connsiteY4140" fmla="*/ 1373555 h 1399331"/>
              <a:gd name="connsiteX4141" fmla="*/ 440793 w 1300869"/>
              <a:gd name="connsiteY4141" fmla="*/ 1373309 h 1399331"/>
              <a:gd name="connsiteX4142" fmla="*/ 441704 w 1300869"/>
              <a:gd name="connsiteY4142" fmla="*/ 1373062 h 1399331"/>
              <a:gd name="connsiteX4143" fmla="*/ 441690 w 1300869"/>
              <a:gd name="connsiteY4143" fmla="*/ 1373066 h 1399331"/>
              <a:gd name="connsiteX4144" fmla="*/ 442605 w 1300869"/>
              <a:gd name="connsiteY4144" fmla="*/ 1372818 h 1399331"/>
              <a:gd name="connsiteX4145" fmla="*/ 443510 w 1300869"/>
              <a:gd name="connsiteY4145" fmla="*/ 1372568 h 1399331"/>
              <a:gd name="connsiteX4146" fmla="*/ 444417 w 1300869"/>
              <a:gd name="connsiteY4146" fmla="*/ 1372317 h 1399331"/>
              <a:gd name="connsiteX4147" fmla="*/ 445334 w 1300869"/>
              <a:gd name="connsiteY4147" fmla="*/ 1372061 h 1399331"/>
              <a:gd name="connsiteX4148" fmla="*/ 445320 w 1300869"/>
              <a:gd name="connsiteY4148" fmla="*/ 1372063 h 1399331"/>
              <a:gd name="connsiteX4149" fmla="*/ 446239 w 1300869"/>
              <a:gd name="connsiteY4149" fmla="*/ 1371805 h 1399331"/>
              <a:gd name="connsiteX4150" fmla="*/ 447144 w 1300869"/>
              <a:gd name="connsiteY4150" fmla="*/ 1371549 h 1399331"/>
              <a:gd name="connsiteX4151" fmla="*/ 448046 w 1300869"/>
              <a:gd name="connsiteY4151" fmla="*/ 1371291 h 1399331"/>
              <a:gd name="connsiteX4152" fmla="*/ 448951 w 1300869"/>
              <a:gd name="connsiteY4152" fmla="*/ 1371029 h 1399331"/>
              <a:gd name="connsiteX4153" fmla="*/ 449852 w 1300869"/>
              <a:gd name="connsiteY4153" fmla="*/ 1370767 h 1399331"/>
              <a:gd name="connsiteX4154" fmla="*/ 450771 w 1300869"/>
              <a:gd name="connsiteY4154" fmla="*/ 1370499 h 1399331"/>
              <a:gd name="connsiteX4155" fmla="*/ 450757 w 1300869"/>
              <a:gd name="connsiteY4155" fmla="*/ 1370503 h 1399331"/>
              <a:gd name="connsiteX4156" fmla="*/ 451672 w 1300869"/>
              <a:gd name="connsiteY4156" fmla="*/ 1370232 h 1399331"/>
              <a:gd name="connsiteX4157" fmla="*/ 452575 w 1300869"/>
              <a:gd name="connsiteY4157" fmla="*/ 1369964 h 1399331"/>
              <a:gd name="connsiteX4158" fmla="*/ 453476 w 1300869"/>
              <a:gd name="connsiteY4158" fmla="*/ 1369694 h 1399331"/>
              <a:gd name="connsiteX4159" fmla="*/ 454376 w 1300869"/>
              <a:gd name="connsiteY4159" fmla="*/ 1369420 h 1399331"/>
              <a:gd name="connsiteX4160" fmla="*/ 455291 w 1300869"/>
              <a:gd name="connsiteY4160" fmla="*/ 1369143 h 1399331"/>
              <a:gd name="connsiteX4161" fmla="*/ 456192 w 1300869"/>
              <a:gd name="connsiteY4161" fmla="*/ 1368867 h 1399331"/>
              <a:gd name="connsiteX4162" fmla="*/ 457091 w 1300869"/>
              <a:gd name="connsiteY4162" fmla="*/ 1368587 h 1399331"/>
              <a:gd name="connsiteX4163" fmla="*/ 458000 w 1300869"/>
              <a:gd name="connsiteY4163" fmla="*/ 1368304 h 1399331"/>
              <a:gd name="connsiteX4164" fmla="*/ 457987 w 1300869"/>
              <a:gd name="connsiteY4164" fmla="*/ 1368308 h 1399331"/>
              <a:gd name="connsiteX4165" fmla="*/ 458900 w 1300869"/>
              <a:gd name="connsiteY4165" fmla="*/ 1368022 h 1399331"/>
              <a:gd name="connsiteX4166" fmla="*/ 459801 w 1300869"/>
              <a:gd name="connsiteY4166" fmla="*/ 1367737 h 1399331"/>
              <a:gd name="connsiteX4167" fmla="*/ 460700 w 1300869"/>
              <a:gd name="connsiteY4167" fmla="*/ 1367450 h 1399331"/>
              <a:gd name="connsiteX4168" fmla="*/ 461607 w 1300869"/>
              <a:gd name="connsiteY4168" fmla="*/ 1367158 h 1399331"/>
              <a:gd name="connsiteX4169" fmla="*/ 461593 w 1300869"/>
              <a:gd name="connsiteY4169" fmla="*/ 1367162 h 1399331"/>
              <a:gd name="connsiteX4170" fmla="*/ 462508 w 1300869"/>
              <a:gd name="connsiteY4170" fmla="*/ 1366867 h 1399331"/>
              <a:gd name="connsiteX4171" fmla="*/ 462495 w 1300869"/>
              <a:gd name="connsiteY4171" fmla="*/ 1366871 h 1399331"/>
              <a:gd name="connsiteX4172" fmla="*/ 463406 w 1300869"/>
              <a:gd name="connsiteY4172" fmla="*/ 1366574 h 1399331"/>
              <a:gd name="connsiteX4173" fmla="*/ 464303 w 1300869"/>
              <a:gd name="connsiteY4173" fmla="*/ 1366279 h 1399331"/>
              <a:gd name="connsiteX4174" fmla="*/ 465198 w 1300869"/>
              <a:gd name="connsiteY4174" fmla="*/ 1365982 h 1399331"/>
              <a:gd name="connsiteX4175" fmla="*/ 466096 w 1300869"/>
              <a:gd name="connsiteY4175" fmla="*/ 1365682 h 1399331"/>
              <a:gd name="connsiteX4176" fmla="*/ 467007 w 1300869"/>
              <a:gd name="connsiteY4176" fmla="*/ 1365377 h 1399331"/>
              <a:gd name="connsiteX4177" fmla="*/ 467900 w 1300869"/>
              <a:gd name="connsiteY4177" fmla="*/ 1365074 h 1399331"/>
              <a:gd name="connsiteX4178" fmla="*/ 468807 w 1300869"/>
              <a:gd name="connsiteY4178" fmla="*/ 1364765 h 1399331"/>
              <a:gd name="connsiteX4179" fmla="*/ 468794 w 1300869"/>
              <a:gd name="connsiteY4179" fmla="*/ 1364771 h 1399331"/>
              <a:gd name="connsiteX4180" fmla="*/ 469701 w 1300869"/>
              <a:gd name="connsiteY4180" fmla="*/ 1364459 h 1399331"/>
              <a:gd name="connsiteX4181" fmla="*/ 470596 w 1300869"/>
              <a:gd name="connsiteY4181" fmla="*/ 1364150 h 1399331"/>
              <a:gd name="connsiteX4182" fmla="*/ 471501 w 1300869"/>
              <a:gd name="connsiteY4182" fmla="*/ 1363835 h 1399331"/>
              <a:gd name="connsiteX4183" fmla="*/ 471488 w 1300869"/>
              <a:gd name="connsiteY4183" fmla="*/ 1363839 h 1399331"/>
              <a:gd name="connsiteX4184" fmla="*/ 472397 w 1300869"/>
              <a:gd name="connsiteY4184" fmla="*/ 1363520 h 1399331"/>
              <a:gd name="connsiteX4185" fmla="*/ 473290 w 1300869"/>
              <a:gd name="connsiteY4185" fmla="*/ 1363203 h 1399331"/>
              <a:gd name="connsiteX4186" fmla="*/ 474183 w 1300869"/>
              <a:gd name="connsiteY4186" fmla="*/ 1362887 h 1399331"/>
              <a:gd name="connsiteX4187" fmla="*/ 475077 w 1300869"/>
              <a:gd name="connsiteY4187" fmla="*/ 1362566 h 1399331"/>
              <a:gd name="connsiteX4188" fmla="*/ 475986 w 1300869"/>
              <a:gd name="connsiteY4188" fmla="*/ 1362238 h 1399331"/>
              <a:gd name="connsiteX4189" fmla="*/ 475970 w 1300869"/>
              <a:gd name="connsiteY4189" fmla="*/ 1362244 h 1399331"/>
              <a:gd name="connsiteX4190" fmla="*/ 476871 w 1300869"/>
              <a:gd name="connsiteY4190" fmla="*/ 1361915 h 1399331"/>
              <a:gd name="connsiteX4191" fmla="*/ 477775 w 1300869"/>
              <a:gd name="connsiteY4191" fmla="*/ 1361585 h 1399331"/>
              <a:gd name="connsiteX4192" fmla="*/ 478668 w 1300869"/>
              <a:gd name="connsiteY4192" fmla="*/ 1361256 h 1399331"/>
              <a:gd name="connsiteX4193" fmla="*/ 479558 w 1300869"/>
              <a:gd name="connsiteY4193" fmla="*/ 1360926 h 1399331"/>
              <a:gd name="connsiteX4194" fmla="*/ 480461 w 1300869"/>
              <a:gd name="connsiteY4194" fmla="*/ 1360588 h 1399331"/>
              <a:gd name="connsiteX4195" fmla="*/ 480445 w 1300869"/>
              <a:gd name="connsiteY4195" fmla="*/ 1360594 h 1399331"/>
              <a:gd name="connsiteX4196" fmla="*/ 481352 w 1300869"/>
              <a:gd name="connsiteY4196" fmla="*/ 1360251 h 1399331"/>
              <a:gd name="connsiteX4197" fmla="*/ 482240 w 1300869"/>
              <a:gd name="connsiteY4197" fmla="*/ 1359915 h 1399331"/>
              <a:gd name="connsiteX4198" fmla="*/ 483131 w 1300869"/>
              <a:gd name="connsiteY4198" fmla="*/ 1359575 h 1399331"/>
              <a:gd name="connsiteX4199" fmla="*/ 484034 w 1300869"/>
              <a:gd name="connsiteY4199" fmla="*/ 1359227 h 1399331"/>
              <a:gd name="connsiteX4200" fmla="*/ 484019 w 1300869"/>
              <a:gd name="connsiteY4200" fmla="*/ 1359233 h 1399331"/>
              <a:gd name="connsiteX4201" fmla="*/ 484920 w 1300869"/>
              <a:gd name="connsiteY4201" fmla="*/ 1358885 h 1399331"/>
              <a:gd name="connsiteX4202" fmla="*/ 485810 w 1300869"/>
              <a:gd name="connsiteY4202" fmla="*/ 1358537 h 1399331"/>
              <a:gd name="connsiteX4203" fmla="*/ 486707 w 1300869"/>
              <a:gd name="connsiteY4203" fmla="*/ 1358185 h 1399331"/>
              <a:gd name="connsiteX4204" fmla="*/ 487594 w 1300869"/>
              <a:gd name="connsiteY4204" fmla="*/ 1357835 h 1399331"/>
              <a:gd name="connsiteX4205" fmla="*/ 488484 w 1300869"/>
              <a:gd name="connsiteY4205" fmla="*/ 1357481 h 1399331"/>
              <a:gd name="connsiteX4206" fmla="*/ 489381 w 1300869"/>
              <a:gd name="connsiteY4206" fmla="*/ 1357122 h 1399331"/>
              <a:gd name="connsiteX4207" fmla="*/ 490269 w 1300869"/>
              <a:gd name="connsiteY4207" fmla="*/ 1356764 h 1399331"/>
              <a:gd name="connsiteX4208" fmla="*/ 491166 w 1300869"/>
              <a:gd name="connsiteY4208" fmla="*/ 1356400 h 1399331"/>
              <a:gd name="connsiteX4209" fmla="*/ 492054 w 1300869"/>
              <a:gd name="connsiteY4209" fmla="*/ 1356037 h 1399331"/>
              <a:gd name="connsiteX4210" fmla="*/ 492937 w 1300869"/>
              <a:gd name="connsiteY4210" fmla="*/ 1355673 h 1399331"/>
              <a:gd name="connsiteX4211" fmla="*/ 493835 w 1300869"/>
              <a:gd name="connsiteY4211" fmla="*/ 1355302 h 1399331"/>
              <a:gd name="connsiteX4212" fmla="*/ 493819 w 1300869"/>
              <a:gd name="connsiteY4212" fmla="*/ 1355307 h 1399331"/>
              <a:gd name="connsiteX4213" fmla="*/ 494724 w 1300869"/>
              <a:gd name="connsiteY4213" fmla="*/ 1354932 h 1399331"/>
              <a:gd name="connsiteX4214" fmla="*/ 494709 w 1300869"/>
              <a:gd name="connsiteY4214" fmla="*/ 1354938 h 1399331"/>
              <a:gd name="connsiteX4215" fmla="*/ 495606 w 1300869"/>
              <a:gd name="connsiteY4215" fmla="*/ 1354561 h 1399331"/>
              <a:gd name="connsiteX4216" fmla="*/ 496501 w 1300869"/>
              <a:gd name="connsiteY4216" fmla="*/ 1354183 h 1399331"/>
              <a:gd name="connsiteX4217" fmla="*/ 496486 w 1300869"/>
              <a:gd name="connsiteY4217" fmla="*/ 1354189 h 1399331"/>
              <a:gd name="connsiteX4218" fmla="*/ 497389 w 1300869"/>
              <a:gd name="connsiteY4218" fmla="*/ 1353806 h 1399331"/>
              <a:gd name="connsiteX4219" fmla="*/ 497373 w 1300869"/>
              <a:gd name="connsiteY4219" fmla="*/ 1353812 h 1399331"/>
              <a:gd name="connsiteX4220" fmla="*/ 498269 w 1300869"/>
              <a:gd name="connsiteY4220" fmla="*/ 1353429 h 1399331"/>
              <a:gd name="connsiteX4221" fmla="*/ 499164 w 1300869"/>
              <a:gd name="connsiteY4221" fmla="*/ 1353044 h 1399331"/>
              <a:gd name="connsiteX4222" fmla="*/ 499146 w 1300869"/>
              <a:gd name="connsiteY4222" fmla="*/ 1353049 h 1399331"/>
              <a:gd name="connsiteX4223" fmla="*/ 500046 w 1300869"/>
              <a:gd name="connsiteY4223" fmla="*/ 1352660 h 1399331"/>
              <a:gd name="connsiteX4224" fmla="*/ 500927 w 1300869"/>
              <a:gd name="connsiteY4224" fmla="*/ 1352275 h 1399331"/>
              <a:gd name="connsiteX4225" fmla="*/ 501823 w 1300869"/>
              <a:gd name="connsiteY4225" fmla="*/ 1351882 h 1399331"/>
              <a:gd name="connsiteX4226" fmla="*/ 502708 w 1300869"/>
              <a:gd name="connsiteY4226" fmla="*/ 1351491 h 1399331"/>
              <a:gd name="connsiteX4227" fmla="*/ 502693 w 1300869"/>
              <a:gd name="connsiteY4227" fmla="*/ 1351497 h 1399331"/>
              <a:gd name="connsiteX4228" fmla="*/ 503584 w 1300869"/>
              <a:gd name="connsiteY4228" fmla="*/ 1351100 h 1399331"/>
              <a:gd name="connsiteX4229" fmla="*/ 504466 w 1300869"/>
              <a:gd name="connsiteY4229" fmla="*/ 1350705 h 1399331"/>
              <a:gd name="connsiteX4230" fmla="*/ 505359 w 1300869"/>
              <a:gd name="connsiteY4230" fmla="*/ 1350303 h 1399331"/>
              <a:gd name="connsiteX4231" fmla="*/ 506237 w 1300869"/>
              <a:gd name="connsiteY4231" fmla="*/ 1349904 h 1399331"/>
              <a:gd name="connsiteX4232" fmla="*/ 507130 w 1300869"/>
              <a:gd name="connsiteY4232" fmla="*/ 1349497 h 1399331"/>
              <a:gd name="connsiteX4233" fmla="*/ 508010 w 1300869"/>
              <a:gd name="connsiteY4233" fmla="*/ 1349093 h 1399331"/>
              <a:gd name="connsiteX4234" fmla="*/ 508890 w 1300869"/>
              <a:gd name="connsiteY4234" fmla="*/ 1348686 h 1399331"/>
              <a:gd name="connsiteX4235" fmla="*/ 509770 w 1300869"/>
              <a:gd name="connsiteY4235" fmla="*/ 1348277 h 1399331"/>
              <a:gd name="connsiteX4236" fmla="*/ 510657 w 1300869"/>
              <a:gd name="connsiteY4236" fmla="*/ 1347861 h 1399331"/>
              <a:gd name="connsiteX4237" fmla="*/ 511535 w 1300869"/>
              <a:gd name="connsiteY4237" fmla="*/ 1347446 h 1399331"/>
              <a:gd name="connsiteX4238" fmla="*/ 512417 w 1300869"/>
              <a:gd name="connsiteY4238" fmla="*/ 1347030 h 1399331"/>
              <a:gd name="connsiteX4239" fmla="*/ 513294 w 1300869"/>
              <a:gd name="connsiteY4239" fmla="*/ 1346610 h 1399331"/>
              <a:gd name="connsiteX4240" fmla="*/ 514180 w 1300869"/>
              <a:gd name="connsiteY4240" fmla="*/ 1346186 h 1399331"/>
              <a:gd name="connsiteX4241" fmla="*/ 515071 w 1300869"/>
              <a:gd name="connsiteY4241" fmla="*/ 1345754 h 1399331"/>
              <a:gd name="connsiteX4242" fmla="*/ 515945 w 1300869"/>
              <a:gd name="connsiteY4242" fmla="*/ 1345329 h 1399331"/>
              <a:gd name="connsiteX4243" fmla="*/ 516821 w 1300869"/>
              <a:gd name="connsiteY4243" fmla="*/ 1344901 h 1399331"/>
              <a:gd name="connsiteX4244" fmla="*/ 517713 w 1300869"/>
              <a:gd name="connsiteY4244" fmla="*/ 1344463 h 1399331"/>
              <a:gd name="connsiteX4245" fmla="*/ 518575 w 1300869"/>
              <a:gd name="connsiteY4245" fmla="*/ 1344035 h 1399331"/>
              <a:gd name="connsiteX4246" fmla="*/ 519462 w 1300869"/>
              <a:gd name="connsiteY4246" fmla="*/ 1343593 h 1399331"/>
              <a:gd name="connsiteX4247" fmla="*/ 520336 w 1300869"/>
              <a:gd name="connsiteY4247" fmla="*/ 1343155 h 1399331"/>
              <a:gd name="connsiteX4248" fmla="*/ 521222 w 1300869"/>
              <a:gd name="connsiteY4248" fmla="*/ 1342708 h 1399331"/>
              <a:gd name="connsiteX4249" fmla="*/ 522098 w 1300869"/>
              <a:gd name="connsiteY4249" fmla="*/ 1342264 h 1399331"/>
              <a:gd name="connsiteX4250" fmla="*/ 522971 w 1300869"/>
              <a:gd name="connsiteY4250" fmla="*/ 1341818 h 1399331"/>
              <a:gd name="connsiteX4251" fmla="*/ 523857 w 1300869"/>
              <a:gd name="connsiteY4251" fmla="*/ 1341363 h 1399331"/>
              <a:gd name="connsiteX4252" fmla="*/ 524733 w 1300869"/>
              <a:gd name="connsiteY4252" fmla="*/ 1340911 h 1399331"/>
              <a:gd name="connsiteX4253" fmla="*/ 525603 w 1300869"/>
              <a:gd name="connsiteY4253" fmla="*/ 1340457 h 1399331"/>
              <a:gd name="connsiteX4254" fmla="*/ 526475 w 1300869"/>
              <a:gd name="connsiteY4254" fmla="*/ 1340002 h 1399331"/>
              <a:gd name="connsiteX4255" fmla="*/ 527358 w 1300869"/>
              <a:gd name="connsiteY4255" fmla="*/ 1339537 h 1399331"/>
              <a:gd name="connsiteX4256" fmla="*/ 528232 w 1300869"/>
              <a:gd name="connsiteY4256" fmla="*/ 1339075 h 1399331"/>
              <a:gd name="connsiteX4257" fmla="*/ 529102 w 1300869"/>
              <a:gd name="connsiteY4257" fmla="*/ 1338612 h 1399331"/>
              <a:gd name="connsiteX4258" fmla="*/ 529988 w 1300869"/>
              <a:gd name="connsiteY4258" fmla="*/ 1338137 h 1399331"/>
              <a:gd name="connsiteX4259" fmla="*/ 530856 w 1300869"/>
              <a:gd name="connsiteY4259" fmla="*/ 1337670 h 1399331"/>
              <a:gd name="connsiteX4260" fmla="*/ 531739 w 1300869"/>
              <a:gd name="connsiteY4260" fmla="*/ 1337191 h 1399331"/>
              <a:gd name="connsiteX4261" fmla="*/ 531720 w 1300869"/>
              <a:gd name="connsiteY4261" fmla="*/ 1337201 h 1399331"/>
              <a:gd name="connsiteX4262" fmla="*/ 532600 w 1300869"/>
              <a:gd name="connsiteY4262" fmla="*/ 1336722 h 1399331"/>
              <a:gd name="connsiteX4263" fmla="*/ 533468 w 1300869"/>
              <a:gd name="connsiteY4263" fmla="*/ 1336245 h 1399331"/>
              <a:gd name="connsiteX4264" fmla="*/ 534359 w 1300869"/>
              <a:gd name="connsiteY4264" fmla="*/ 1335754 h 1399331"/>
              <a:gd name="connsiteX4265" fmla="*/ 534339 w 1300869"/>
              <a:gd name="connsiteY4265" fmla="*/ 1335764 h 1399331"/>
              <a:gd name="connsiteX4266" fmla="*/ 535219 w 1300869"/>
              <a:gd name="connsiteY4266" fmla="*/ 1335277 h 1399331"/>
              <a:gd name="connsiteX4267" fmla="*/ 536093 w 1300869"/>
              <a:gd name="connsiteY4267" fmla="*/ 1334788 h 1399331"/>
              <a:gd name="connsiteX4268" fmla="*/ 536967 w 1300869"/>
              <a:gd name="connsiteY4268" fmla="*/ 1334297 h 1399331"/>
              <a:gd name="connsiteX4269" fmla="*/ 537837 w 1300869"/>
              <a:gd name="connsiteY4269" fmla="*/ 1333807 h 1399331"/>
              <a:gd name="connsiteX4270" fmla="*/ 538707 w 1300869"/>
              <a:gd name="connsiteY4270" fmla="*/ 1333314 h 1399331"/>
              <a:gd name="connsiteX4271" fmla="*/ 539587 w 1300869"/>
              <a:gd name="connsiteY4271" fmla="*/ 1332810 h 1399331"/>
              <a:gd name="connsiteX4272" fmla="*/ 540457 w 1300869"/>
              <a:gd name="connsiteY4272" fmla="*/ 1332311 h 1399331"/>
              <a:gd name="connsiteX4273" fmla="*/ 541328 w 1300869"/>
              <a:gd name="connsiteY4273" fmla="*/ 1331807 h 1399331"/>
              <a:gd name="connsiteX4274" fmla="*/ 541309 w 1300869"/>
              <a:gd name="connsiteY4274" fmla="*/ 1331819 h 1399331"/>
              <a:gd name="connsiteX4275" fmla="*/ 542191 w 1300869"/>
              <a:gd name="connsiteY4275" fmla="*/ 1331306 h 1399331"/>
              <a:gd name="connsiteX4276" fmla="*/ 543059 w 1300869"/>
              <a:gd name="connsiteY4276" fmla="*/ 1330800 h 1399331"/>
              <a:gd name="connsiteX4277" fmla="*/ 543921 w 1300869"/>
              <a:gd name="connsiteY4277" fmla="*/ 1330292 h 1399331"/>
              <a:gd name="connsiteX4278" fmla="*/ 544799 w 1300869"/>
              <a:gd name="connsiteY4278" fmla="*/ 1329774 h 1399331"/>
              <a:gd name="connsiteX4279" fmla="*/ 545669 w 1300869"/>
              <a:gd name="connsiteY4279" fmla="*/ 1329256 h 1399331"/>
              <a:gd name="connsiteX4280" fmla="*/ 546535 w 1300869"/>
              <a:gd name="connsiteY4280" fmla="*/ 1328738 h 1399331"/>
              <a:gd name="connsiteX4281" fmla="*/ 547397 w 1300869"/>
              <a:gd name="connsiteY4281" fmla="*/ 1328220 h 1399331"/>
              <a:gd name="connsiteX4282" fmla="*/ 548261 w 1300869"/>
              <a:gd name="connsiteY4282" fmla="*/ 1327698 h 1399331"/>
              <a:gd name="connsiteX4283" fmla="*/ 549125 w 1300869"/>
              <a:gd name="connsiteY4283" fmla="*/ 1327172 h 1399331"/>
              <a:gd name="connsiteX4284" fmla="*/ 549993 w 1300869"/>
              <a:gd name="connsiteY4284" fmla="*/ 1326642 h 1399331"/>
              <a:gd name="connsiteX4285" fmla="*/ 550869 w 1300869"/>
              <a:gd name="connsiteY4285" fmla="*/ 1326102 h 1399331"/>
              <a:gd name="connsiteX4286" fmla="*/ 551739 w 1300869"/>
              <a:gd name="connsiteY4286" fmla="*/ 1325565 h 1399331"/>
              <a:gd name="connsiteX4287" fmla="*/ 551719 w 1300869"/>
              <a:gd name="connsiteY4287" fmla="*/ 1325576 h 1399331"/>
              <a:gd name="connsiteX4288" fmla="*/ 552595 w 1300869"/>
              <a:gd name="connsiteY4288" fmla="*/ 1325033 h 1399331"/>
              <a:gd name="connsiteX4289" fmla="*/ 553461 w 1300869"/>
              <a:gd name="connsiteY4289" fmla="*/ 1324491 h 1399331"/>
              <a:gd name="connsiteX4290" fmla="*/ 554319 w 1300869"/>
              <a:gd name="connsiteY4290" fmla="*/ 1323952 h 1399331"/>
              <a:gd name="connsiteX4291" fmla="*/ 555193 w 1300869"/>
              <a:gd name="connsiteY4291" fmla="*/ 1323399 h 1399331"/>
              <a:gd name="connsiteX4292" fmla="*/ 556059 w 1300869"/>
              <a:gd name="connsiteY4292" fmla="*/ 1322849 h 1399331"/>
              <a:gd name="connsiteX4293" fmla="*/ 556919 w 1300869"/>
              <a:gd name="connsiteY4293" fmla="*/ 1322298 h 1399331"/>
              <a:gd name="connsiteX4294" fmla="*/ 557783 w 1300869"/>
              <a:gd name="connsiteY4294" fmla="*/ 1321743 h 1399331"/>
              <a:gd name="connsiteX4295" fmla="*/ 558632 w 1300869"/>
              <a:gd name="connsiteY4295" fmla="*/ 1321195 h 1399331"/>
              <a:gd name="connsiteX4296" fmla="*/ 559504 w 1300869"/>
              <a:gd name="connsiteY4296" fmla="*/ 1320628 h 1399331"/>
              <a:gd name="connsiteX4297" fmla="*/ 560364 w 1300869"/>
              <a:gd name="connsiteY4297" fmla="*/ 1320067 h 1399331"/>
              <a:gd name="connsiteX4298" fmla="*/ 561226 w 1300869"/>
              <a:gd name="connsiteY4298" fmla="*/ 1319498 h 1399331"/>
              <a:gd name="connsiteX4299" fmla="*/ 562084 w 1300869"/>
              <a:gd name="connsiteY4299" fmla="*/ 1318931 h 1399331"/>
              <a:gd name="connsiteX4300" fmla="*/ 562946 w 1300869"/>
              <a:gd name="connsiteY4300" fmla="*/ 1318361 h 1399331"/>
              <a:gd name="connsiteX4301" fmla="*/ 563809 w 1300869"/>
              <a:gd name="connsiteY4301" fmla="*/ 1317784 h 1399331"/>
              <a:gd name="connsiteX4302" fmla="*/ 564667 w 1300869"/>
              <a:gd name="connsiteY4302" fmla="*/ 1317209 h 1399331"/>
              <a:gd name="connsiteX4303" fmla="*/ 565527 w 1300869"/>
              <a:gd name="connsiteY4303" fmla="*/ 1316627 h 1399331"/>
              <a:gd name="connsiteX4304" fmla="*/ 566385 w 1300869"/>
              <a:gd name="connsiteY4304" fmla="*/ 1316046 h 1399331"/>
              <a:gd name="connsiteX4305" fmla="*/ 567253 w 1300869"/>
              <a:gd name="connsiteY4305" fmla="*/ 1315454 h 1399331"/>
              <a:gd name="connsiteX4306" fmla="*/ 568102 w 1300869"/>
              <a:gd name="connsiteY4306" fmla="*/ 1314871 h 1399331"/>
              <a:gd name="connsiteX4307" fmla="*/ 568960 w 1300869"/>
              <a:gd name="connsiteY4307" fmla="*/ 1314279 h 1399331"/>
              <a:gd name="connsiteX4308" fmla="*/ 569820 w 1300869"/>
              <a:gd name="connsiteY4308" fmla="*/ 1313682 h 1399331"/>
              <a:gd name="connsiteX4309" fmla="*/ 570674 w 1300869"/>
              <a:gd name="connsiteY4309" fmla="*/ 1313088 h 1399331"/>
              <a:gd name="connsiteX4310" fmla="*/ 571533 w 1300869"/>
              <a:gd name="connsiteY4310" fmla="*/ 1312486 h 1399331"/>
              <a:gd name="connsiteX4311" fmla="*/ 572391 w 1300869"/>
              <a:gd name="connsiteY4311" fmla="*/ 1311882 h 1399331"/>
              <a:gd name="connsiteX4312" fmla="*/ 573245 w 1300869"/>
              <a:gd name="connsiteY4312" fmla="*/ 1311276 h 1399331"/>
              <a:gd name="connsiteX4313" fmla="*/ 574103 w 1300869"/>
              <a:gd name="connsiteY4313" fmla="*/ 1310666 h 1399331"/>
              <a:gd name="connsiteX4314" fmla="*/ 574956 w 1300869"/>
              <a:gd name="connsiteY4314" fmla="*/ 1310056 h 1399331"/>
              <a:gd name="connsiteX4315" fmla="*/ 575814 w 1300869"/>
              <a:gd name="connsiteY4315" fmla="*/ 1309440 h 1399331"/>
              <a:gd name="connsiteX4316" fmla="*/ 576657 w 1300869"/>
              <a:gd name="connsiteY4316" fmla="*/ 1308828 h 1399331"/>
              <a:gd name="connsiteX4317" fmla="*/ 577515 w 1300869"/>
              <a:gd name="connsiteY4317" fmla="*/ 1308207 h 1399331"/>
              <a:gd name="connsiteX4318" fmla="*/ 578381 w 1300869"/>
              <a:gd name="connsiteY4318" fmla="*/ 1307573 h 1399331"/>
              <a:gd name="connsiteX4319" fmla="*/ 579225 w 1300869"/>
              <a:gd name="connsiteY4319" fmla="*/ 1306953 h 1399331"/>
              <a:gd name="connsiteX4320" fmla="*/ 580080 w 1300869"/>
              <a:gd name="connsiteY4320" fmla="*/ 1306322 h 1399331"/>
              <a:gd name="connsiteX4321" fmla="*/ 580930 w 1300869"/>
              <a:gd name="connsiteY4321" fmla="*/ 1305690 h 1399331"/>
              <a:gd name="connsiteX4322" fmla="*/ 581784 w 1300869"/>
              <a:gd name="connsiteY4322" fmla="*/ 1305053 h 1399331"/>
              <a:gd name="connsiteX4323" fmla="*/ 582643 w 1300869"/>
              <a:gd name="connsiteY4323" fmla="*/ 1304408 h 1399331"/>
              <a:gd name="connsiteX4324" fmla="*/ 583485 w 1300869"/>
              <a:gd name="connsiteY4324" fmla="*/ 1303775 h 1399331"/>
              <a:gd name="connsiteX4325" fmla="*/ 584345 w 1300869"/>
              <a:gd name="connsiteY4325" fmla="*/ 1303122 h 1399331"/>
              <a:gd name="connsiteX4326" fmla="*/ 585200 w 1300869"/>
              <a:gd name="connsiteY4326" fmla="*/ 1302471 h 1399331"/>
              <a:gd name="connsiteX4327" fmla="*/ 585182 w 1300869"/>
              <a:gd name="connsiteY4327" fmla="*/ 1302484 h 1399331"/>
              <a:gd name="connsiteX4328" fmla="*/ 586040 w 1300869"/>
              <a:gd name="connsiteY4328" fmla="*/ 1301829 h 1399331"/>
              <a:gd name="connsiteX4329" fmla="*/ 586893 w 1300869"/>
              <a:gd name="connsiteY4329" fmla="*/ 1301173 h 1399331"/>
              <a:gd name="connsiteX4330" fmla="*/ 587743 w 1300869"/>
              <a:gd name="connsiteY4330" fmla="*/ 1300514 h 1399331"/>
              <a:gd name="connsiteX4331" fmla="*/ 588596 w 1300869"/>
              <a:gd name="connsiteY4331" fmla="*/ 1299853 h 1399331"/>
              <a:gd name="connsiteX4332" fmla="*/ 589440 w 1300869"/>
              <a:gd name="connsiteY4332" fmla="*/ 1299192 h 1399331"/>
              <a:gd name="connsiteX4333" fmla="*/ 590287 w 1300869"/>
              <a:gd name="connsiteY4333" fmla="*/ 1298528 h 1399331"/>
              <a:gd name="connsiteX4334" fmla="*/ 591129 w 1300869"/>
              <a:gd name="connsiteY4334" fmla="*/ 1297863 h 1399331"/>
              <a:gd name="connsiteX4335" fmla="*/ 591991 w 1300869"/>
              <a:gd name="connsiteY4335" fmla="*/ 1297179 h 1399331"/>
              <a:gd name="connsiteX4336" fmla="*/ 592830 w 1300869"/>
              <a:gd name="connsiteY4336" fmla="*/ 1296512 h 1399331"/>
              <a:gd name="connsiteX4337" fmla="*/ 593684 w 1300869"/>
              <a:gd name="connsiteY4337" fmla="*/ 1295828 h 1399331"/>
              <a:gd name="connsiteX4338" fmla="*/ 594535 w 1300869"/>
              <a:gd name="connsiteY4338" fmla="*/ 1295142 h 1399331"/>
              <a:gd name="connsiteX4339" fmla="*/ 594515 w 1300869"/>
              <a:gd name="connsiteY4339" fmla="*/ 1295155 h 1399331"/>
              <a:gd name="connsiteX4340" fmla="*/ 595366 w 1300869"/>
              <a:gd name="connsiteY4340" fmla="*/ 1294469 h 1399331"/>
              <a:gd name="connsiteX4341" fmla="*/ 596218 w 1300869"/>
              <a:gd name="connsiteY4341" fmla="*/ 1293775 h 1399331"/>
              <a:gd name="connsiteX4342" fmla="*/ 597055 w 1300869"/>
              <a:gd name="connsiteY4342" fmla="*/ 1293091 h 1399331"/>
              <a:gd name="connsiteX4343" fmla="*/ 597915 w 1300869"/>
              <a:gd name="connsiteY4343" fmla="*/ 1292385 h 1399331"/>
              <a:gd name="connsiteX4344" fmla="*/ 598753 w 1300869"/>
              <a:gd name="connsiteY4344" fmla="*/ 1291691 h 1399331"/>
              <a:gd name="connsiteX4345" fmla="*/ 599596 w 1300869"/>
              <a:gd name="connsiteY4345" fmla="*/ 1290993 h 1399331"/>
              <a:gd name="connsiteX4346" fmla="*/ 600437 w 1300869"/>
              <a:gd name="connsiteY4346" fmla="*/ 1290291 h 1399331"/>
              <a:gd name="connsiteX4347" fmla="*/ 601283 w 1300869"/>
              <a:gd name="connsiteY4347" fmla="*/ 1289584 h 1399331"/>
              <a:gd name="connsiteX4348" fmla="*/ 602122 w 1300869"/>
              <a:gd name="connsiteY4348" fmla="*/ 1288876 h 1399331"/>
              <a:gd name="connsiteX4349" fmla="*/ 602968 w 1300869"/>
              <a:gd name="connsiteY4349" fmla="*/ 1288160 h 1399331"/>
              <a:gd name="connsiteX4350" fmla="*/ 603807 w 1300869"/>
              <a:gd name="connsiteY4350" fmla="*/ 1287447 h 1399331"/>
              <a:gd name="connsiteX4351" fmla="*/ 604663 w 1300869"/>
              <a:gd name="connsiteY4351" fmla="*/ 1286716 h 1399331"/>
              <a:gd name="connsiteX4352" fmla="*/ 605496 w 1300869"/>
              <a:gd name="connsiteY4352" fmla="*/ 1286000 h 1399331"/>
              <a:gd name="connsiteX4353" fmla="*/ 606329 w 1300869"/>
              <a:gd name="connsiteY4353" fmla="*/ 1285281 h 1399331"/>
              <a:gd name="connsiteX4354" fmla="*/ 607174 w 1300869"/>
              <a:gd name="connsiteY4354" fmla="*/ 1284550 h 1399331"/>
              <a:gd name="connsiteX4355" fmla="*/ 608022 w 1300869"/>
              <a:gd name="connsiteY4355" fmla="*/ 1283811 h 1399331"/>
              <a:gd name="connsiteX4356" fmla="*/ 608865 w 1300869"/>
              <a:gd name="connsiteY4356" fmla="*/ 1283072 h 1399331"/>
              <a:gd name="connsiteX4357" fmla="*/ 609701 w 1300869"/>
              <a:gd name="connsiteY4357" fmla="*/ 1282335 h 1399331"/>
              <a:gd name="connsiteX4358" fmla="*/ 610544 w 1300869"/>
              <a:gd name="connsiteY4358" fmla="*/ 1281590 h 1399331"/>
              <a:gd name="connsiteX4359" fmla="*/ 611379 w 1300869"/>
              <a:gd name="connsiteY4359" fmla="*/ 1280847 h 1399331"/>
              <a:gd name="connsiteX4360" fmla="*/ 612209 w 1300869"/>
              <a:gd name="connsiteY4360" fmla="*/ 1280106 h 1399331"/>
              <a:gd name="connsiteX4361" fmla="*/ 613052 w 1300869"/>
              <a:gd name="connsiteY4361" fmla="*/ 1279351 h 1399331"/>
              <a:gd name="connsiteX4362" fmla="*/ 613899 w 1300869"/>
              <a:gd name="connsiteY4362" fmla="*/ 1278589 h 1399331"/>
              <a:gd name="connsiteX4363" fmla="*/ 614731 w 1300869"/>
              <a:gd name="connsiteY4363" fmla="*/ 1277832 h 1399331"/>
              <a:gd name="connsiteX4364" fmla="*/ 615574 w 1300869"/>
              <a:gd name="connsiteY4364" fmla="*/ 1277068 h 1399331"/>
              <a:gd name="connsiteX4365" fmla="*/ 616403 w 1300869"/>
              <a:gd name="connsiteY4365" fmla="*/ 1276307 h 1399331"/>
              <a:gd name="connsiteX4366" fmla="*/ 617236 w 1300869"/>
              <a:gd name="connsiteY4366" fmla="*/ 1275543 h 1399331"/>
              <a:gd name="connsiteX4367" fmla="*/ 618082 w 1300869"/>
              <a:gd name="connsiteY4367" fmla="*/ 1274761 h 1399331"/>
              <a:gd name="connsiteX4368" fmla="*/ 618065 w 1300869"/>
              <a:gd name="connsiteY4368" fmla="*/ 1274777 h 1399331"/>
              <a:gd name="connsiteX4369" fmla="*/ 618907 w 1300869"/>
              <a:gd name="connsiteY4369" fmla="*/ 1273995 h 1399331"/>
              <a:gd name="connsiteX4370" fmla="*/ 619736 w 1300869"/>
              <a:gd name="connsiteY4370" fmla="*/ 1273223 h 1399331"/>
              <a:gd name="connsiteX4371" fmla="*/ 620579 w 1300869"/>
              <a:gd name="connsiteY4371" fmla="*/ 1272433 h 1399331"/>
              <a:gd name="connsiteX4372" fmla="*/ 621411 w 1300869"/>
              <a:gd name="connsiteY4372" fmla="*/ 1271651 h 1399331"/>
              <a:gd name="connsiteX4373" fmla="*/ 622238 w 1300869"/>
              <a:gd name="connsiteY4373" fmla="*/ 1270869 h 1399331"/>
              <a:gd name="connsiteX4374" fmla="*/ 623087 w 1300869"/>
              <a:gd name="connsiteY4374" fmla="*/ 1270061 h 1399331"/>
              <a:gd name="connsiteX4375" fmla="*/ 623069 w 1300869"/>
              <a:gd name="connsiteY4375" fmla="*/ 1270077 h 1399331"/>
              <a:gd name="connsiteX4376" fmla="*/ 623912 w 1300869"/>
              <a:gd name="connsiteY4376" fmla="*/ 1269276 h 1399331"/>
              <a:gd name="connsiteX4377" fmla="*/ 624737 w 1300869"/>
              <a:gd name="connsiteY4377" fmla="*/ 1268482 h 1399331"/>
              <a:gd name="connsiteX4378" fmla="*/ 625579 w 1300869"/>
              <a:gd name="connsiteY4378" fmla="*/ 1267672 h 1399331"/>
              <a:gd name="connsiteX4379" fmla="*/ 626414 w 1300869"/>
              <a:gd name="connsiteY4379" fmla="*/ 1266863 h 1399331"/>
              <a:gd name="connsiteX4380" fmla="*/ 627233 w 1300869"/>
              <a:gd name="connsiteY4380" fmla="*/ 1266065 h 1399331"/>
              <a:gd name="connsiteX4381" fmla="*/ 628074 w 1300869"/>
              <a:gd name="connsiteY4381" fmla="*/ 1265244 h 1399331"/>
              <a:gd name="connsiteX4382" fmla="*/ 628897 w 1300869"/>
              <a:gd name="connsiteY4382" fmla="*/ 1264435 h 1399331"/>
              <a:gd name="connsiteX4383" fmla="*/ 629738 w 1300869"/>
              <a:gd name="connsiteY4383" fmla="*/ 1263608 h 1399331"/>
              <a:gd name="connsiteX4384" fmla="*/ 630569 w 1300869"/>
              <a:gd name="connsiteY4384" fmla="*/ 1262785 h 1399331"/>
              <a:gd name="connsiteX4385" fmla="*/ 630551 w 1300869"/>
              <a:gd name="connsiteY4385" fmla="*/ 1262801 h 1399331"/>
              <a:gd name="connsiteX4386" fmla="*/ 631390 w 1300869"/>
              <a:gd name="connsiteY4386" fmla="*/ 1261966 h 1399331"/>
              <a:gd name="connsiteX4387" fmla="*/ 632213 w 1300869"/>
              <a:gd name="connsiteY4387" fmla="*/ 1261143 h 1399331"/>
              <a:gd name="connsiteX4388" fmla="*/ 633051 w 1300869"/>
              <a:gd name="connsiteY4388" fmla="*/ 1260300 h 1399331"/>
              <a:gd name="connsiteX4389" fmla="*/ 633867 w 1300869"/>
              <a:gd name="connsiteY4389" fmla="*/ 1259477 h 1399331"/>
              <a:gd name="connsiteX4390" fmla="*/ 634705 w 1300869"/>
              <a:gd name="connsiteY4390" fmla="*/ 1258627 h 1399331"/>
              <a:gd name="connsiteX4391" fmla="*/ 635526 w 1300869"/>
              <a:gd name="connsiteY4391" fmla="*/ 1257790 h 1399331"/>
              <a:gd name="connsiteX4392" fmla="*/ 636353 w 1300869"/>
              <a:gd name="connsiteY4392" fmla="*/ 1256944 h 1399331"/>
              <a:gd name="connsiteX4393" fmla="*/ 637184 w 1300869"/>
              <a:gd name="connsiteY4393" fmla="*/ 1256089 h 1399331"/>
              <a:gd name="connsiteX4394" fmla="*/ 638011 w 1300869"/>
              <a:gd name="connsiteY4394" fmla="*/ 1255237 h 1399331"/>
              <a:gd name="connsiteX4395" fmla="*/ 638830 w 1300869"/>
              <a:gd name="connsiteY4395" fmla="*/ 1254387 h 1399331"/>
              <a:gd name="connsiteX4396" fmla="*/ 639661 w 1300869"/>
              <a:gd name="connsiteY4396" fmla="*/ 1253519 h 1399331"/>
              <a:gd name="connsiteX4397" fmla="*/ 640480 w 1300869"/>
              <a:gd name="connsiteY4397" fmla="*/ 1252662 h 1399331"/>
              <a:gd name="connsiteX4398" fmla="*/ 641311 w 1300869"/>
              <a:gd name="connsiteY4398" fmla="*/ 1251788 h 1399331"/>
              <a:gd name="connsiteX4399" fmla="*/ 642128 w 1300869"/>
              <a:gd name="connsiteY4399" fmla="*/ 1250922 h 1399331"/>
              <a:gd name="connsiteX4400" fmla="*/ 642959 w 1300869"/>
              <a:gd name="connsiteY4400" fmla="*/ 1250043 h 1399331"/>
              <a:gd name="connsiteX4401" fmla="*/ 643776 w 1300869"/>
              <a:gd name="connsiteY4401" fmla="*/ 1249171 h 1399331"/>
              <a:gd name="connsiteX4402" fmla="*/ 644605 w 1300869"/>
              <a:gd name="connsiteY4402" fmla="*/ 1248283 h 1399331"/>
              <a:gd name="connsiteX4403" fmla="*/ 645434 w 1300869"/>
              <a:gd name="connsiteY4403" fmla="*/ 1247392 h 1399331"/>
              <a:gd name="connsiteX4404" fmla="*/ 645416 w 1300869"/>
              <a:gd name="connsiteY4404" fmla="*/ 1247409 h 1399331"/>
              <a:gd name="connsiteX4405" fmla="*/ 646239 w 1300869"/>
              <a:gd name="connsiteY4405" fmla="*/ 1246520 h 1399331"/>
              <a:gd name="connsiteX4406" fmla="*/ 647076 w 1300869"/>
              <a:gd name="connsiteY4406" fmla="*/ 1245611 h 1399331"/>
              <a:gd name="connsiteX4407" fmla="*/ 647061 w 1300869"/>
              <a:gd name="connsiteY4407" fmla="*/ 1245628 h 1399331"/>
              <a:gd name="connsiteX4408" fmla="*/ 647895 w 1300869"/>
              <a:gd name="connsiteY4408" fmla="*/ 1244719 h 1399331"/>
              <a:gd name="connsiteX4409" fmla="*/ 648716 w 1300869"/>
              <a:gd name="connsiteY4409" fmla="*/ 1243818 h 1399331"/>
              <a:gd name="connsiteX4410" fmla="*/ 649526 w 1300869"/>
              <a:gd name="connsiteY4410" fmla="*/ 1242927 h 1399331"/>
              <a:gd name="connsiteX4411" fmla="*/ 650353 w 1300869"/>
              <a:gd name="connsiteY4411" fmla="*/ 1242012 h 1399331"/>
              <a:gd name="connsiteX4412" fmla="*/ 651178 w 1300869"/>
              <a:gd name="connsiteY4412" fmla="*/ 1241097 h 1399331"/>
              <a:gd name="connsiteX4413" fmla="*/ 651162 w 1300869"/>
              <a:gd name="connsiteY4413" fmla="*/ 1241114 h 1399331"/>
              <a:gd name="connsiteX4414" fmla="*/ 651989 w 1300869"/>
              <a:gd name="connsiteY4414" fmla="*/ 1240192 h 1399331"/>
              <a:gd name="connsiteX4415" fmla="*/ 652808 w 1300869"/>
              <a:gd name="connsiteY4415" fmla="*/ 1239273 h 1399331"/>
              <a:gd name="connsiteX4416" fmla="*/ 653627 w 1300869"/>
              <a:gd name="connsiteY4416" fmla="*/ 1238350 h 1399331"/>
              <a:gd name="connsiteX4417" fmla="*/ 654442 w 1300869"/>
              <a:gd name="connsiteY4417" fmla="*/ 1237431 h 1399331"/>
              <a:gd name="connsiteX4418" fmla="*/ 655267 w 1300869"/>
              <a:gd name="connsiteY4418" fmla="*/ 1236495 h 1399331"/>
              <a:gd name="connsiteX4419" fmla="*/ 656087 w 1300869"/>
              <a:gd name="connsiteY4419" fmla="*/ 1235560 h 1399331"/>
              <a:gd name="connsiteX4420" fmla="*/ 656069 w 1300869"/>
              <a:gd name="connsiteY4420" fmla="*/ 1235578 h 1399331"/>
              <a:gd name="connsiteX4421" fmla="*/ 656898 w 1300869"/>
              <a:gd name="connsiteY4421" fmla="*/ 1234628 h 1399331"/>
              <a:gd name="connsiteX4422" fmla="*/ 657717 w 1300869"/>
              <a:gd name="connsiteY4422" fmla="*/ 1233687 h 1399331"/>
              <a:gd name="connsiteX4423" fmla="*/ 658534 w 1300869"/>
              <a:gd name="connsiteY4423" fmla="*/ 1232743 h 1399331"/>
              <a:gd name="connsiteX4424" fmla="*/ 658517 w 1300869"/>
              <a:gd name="connsiteY4424" fmla="*/ 1232761 h 1399331"/>
              <a:gd name="connsiteX4425" fmla="*/ 659336 w 1300869"/>
              <a:gd name="connsiteY4425" fmla="*/ 1231813 h 1399331"/>
              <a:gd name="connsiteX4426" fmla="*/ 660153 w 1300869"/>
              <a:gd name="connsiteY4426" fmla="*/ 1230859 h 1399331"/>
              <a:gd name="connsiteX4427" fmla="*/ 660974 w 1300869"/>
              <a:gd name="connsiteY4427" fmla="*/ 1229897 h 1399331"/>
              <a:gd name="connsiteX4428" fmla="*/ 661779 w 1300869"/>
              <a:gd name="connsiteY4428" fmla="*/ 1228949 h 1399331"/>
              <a:gd name="connsiteX4429" fmla="*/ 662601 w 1300869"/>
              <a:gd name="connsiteY4429" fmla="*/ 1227979 h 1399331"/>
              <a:gd name="connsiteX4430" fmla="*/ 663420 w 1300869"/>
              <a:gd name="connsiteY4430" fmla="*/ 1227009 h 1399331"/>
              <a:gd name="connsiteX4431" fmla="*/ 663402 w 1300869"/>
              <a:gd name="connsiteY4431" fmla="*/ 1227027 h 1399331"/>
              <a:gd name="connsiteX4432" fmla="*/ 664221 w 1300869"/>
              <a:gd name="connsiteY4432" fmla="*/ 1226051 h 1399331"/>
              <a:gd name="connsiteX4433" fmla="*/ 665031 w 1300869"/>
              <a:gd name="connsiteY4433" fmla="*/ 1225082 h 1399331"/>
              <a:gd name="connsiteX4434" fmla="*/ 665846 w 1300869"/>
              <a:gd name="connsiteY4434" fmla="*/ 1224102 h 1399331"/>
              <a:gd name="connsiteX4435" fmla="*/ 666661 w 1300869"/>
              <a:gd name="connsiteY4435" fmla="*/ 1223119 h 1399331"/>
              <a:gd name="connsiteX4436" fmla="*/ 667474 w 1300869"/>
              <a:gd name="connsiteY4436" fmla="*/ 1222132 h 1399331"/>
              <a:gd name="connsiteX4437" fmla="*/ 668287 w 1300869"/>
              <a:gd name="connsiteY4437" fmla="*/ 1221140 h 1399331"/>
              <a:gd name="connsiteX4438" fmla="*/ 668272 w 1300869"/>
              <a:gd name="connsiteY4438" fmla="*/ 1221158 h 1399331"/>
              <a:gd name="connsiteX4439" fmla="*/ 669097 w 1300869"/>
              <a:gd name="connsiteY4439" fmla="*/ 1220151 h 1399331"/>
              <a:gd name="connsiteX4440" fmla="*/ 669893 w 1300869"/>
              <a:gd name="connsiteY4440" fmla="*/ 1219172 h 1399331"/>
              <a:gd name="connsiteX4441" fmla="*/ 670706 w 1300869"/>
              <a:gd name="connsiteY4441" fmla="*/ 1218169 h 1399331"/>
              <a:gd name="connsiteX4442" fmla="*/ 671519 w 1300869"/>
              <a:gd name="connsiteY4442" fmla="*/ 1217162 h 1399331"/>
              <a:gd name="connsiteX4443" fmla="*/ 672324 w 1300869"/>
              <a:gd name="connsiteY4443" fmla="*/ 1216159 h 1399331"/>
              <a:gd name="connsiteX4444" fmla="*/ 673136 w 1300869"/>
              <a:gd name="connsiteY4444" fmla="*/ 1215143 h 1399331"/>
              <a:gd name="connsiteX4445" fmla="*/ 673949 w 1300869"/>
              <a:gd name="connsiteY4445" fmla="*/ 1214124 h 1399331"/>
              <a:gd name="connsiteX4446" fmla="*/ 674408 w 1300869"/>
              <a:gd name="connsiteY4446" fmla="*/ 1213544 h 1399331"/>
              <a:gd name="connsiteX4447" fmla="*/ 674743 w 1300869"/>
              <a:gd name="connsiteY4447" fmla="*/ 1213123 h 1399331"/>
              <a:gd name="connsiteX4448" fmla="*/ 675558 w 1300869"/>
              <a:gd name="connsiteY4448" fmla="*/ 1212099 h 1399331"/>
              <a:gd name="connsiteX4449" fmla="*/ 676365 w 1300869"/>
              <a:gd name="connsiteY4449" fmla="*/ 1211078 h 1399331"/>
              <a:gd name="connsiteX4450" fmla="*/ 677179 w 1300869"/>
              <a:gd name="connsiteY4450" fmla="*/ 1210046 h 1399331"/>
              <a:gd name="connsiteX4451" fmla="*/ 677982 w 1300869"/>
              <a:gd name="connsiteY4451" fmla="*/ 1209022 h 1399331"/>
              <a:gd name="connsiteX4452" fmla="*/ 678793 w 1300869"/>
              <a:gd name="connsiteY4452" fmla="*/ 1207982 h 1399331"/>
              <a:gd name="connsiteX4453" fmla="*/ 679607 w 1300869"/>
              <a:gd name="connsiteY4453" fmla="*/ 1206938 h 1399331"/>
              <a:gd name="connsiteX4454" fmla="*/ 680412 w 1300869"/>
              <a:gd name="connsiteY4454" fmla="*/ 1205896 h 1399331"/>
              <a:gd name="connsiteX4455" fmla="*/ 681214 w 1300869"/>
              <a:gd name="connsiteY4455" fmla="*/ 1204858 h 1399331"/>
              <a:gd name="connsiteX4456" fmla="*/ 682029 w 1300869"/>
              <a:gd name="connsiteY4456" fmla="*/ 1203796 h 1399331"/>
              <a:gd name="connsiteX4457" fmla="*/ 682013 w 1300869"/>
              <a:gd name="connsiteY4457" fmla="*/ 1203816 h 1399331"/>
              <a:gd name="connsiteX4458" fmla="*/ 682830 w 1300869"/>
              <a:gd name="connsiteY4458" fmla="*/ 1202748 h 1399331"/>
              <a:gd name="connsiteX4459" fmla="*/ 683640 w 1300869"/>
              <a:gd name="connsiteY4459" fmla="*/ 1201685 h 1399331"/>
              <a:gd name="connsiteX4460" fmla="*/ 683626 w 1300869"/>
              <a:gd name="connsiteY4460" fmla="*/ 1201702 h 1399331"/>
              <a:gd name="connsiteX4461" fmla="*/ 684445 w 1300869"/>
              <a:gd name="connsiteY4461" fmla="*/ 1200623 h 1399331"/>
              <a:gd name="connsiteX4462" fmla="*/ 685239 w 1300869"/>
              <a:gd name="connsiteY4462" fmla="*/ 1199571 h 1399331"/>
              <a:gd name="connsiteX4463" fmla="*/ 686048 w 1300869"/>
              <a:gd name="connsiteY4463" fmla="*/ 1198494 h 1399331"/>
              <a:gd name="connsiteX4464" fmla="*/ 686852 w 1300869"/>
              <a:gd name="connsiteY4464" fmla="*/ 1197423 h 1399331"/>
              <a:gd name="connsiteX4465" fmla="*/ 687661 w 1300869"/>
              <a:gd name="connsiteY4465" fmla="*/ 1196338 h 1399331"/>
              <a:gd name="connsiteX4466" fmla="*/ 688451 w 1300869"/>
              <a:gd name="connsiteY4466" fmla="*/ 1195270 h 1399331"/>
              <a:gd name="connsiteX4467" fmla="*/ 689266 w 1300869"/>
              <a:gd name="connsiteY4467" fmla="*/ 1194170 h 1399331"/>
              <a:gd name="connsiteX4468" fmla="*/ 689251 w 1300869"/>
              <a:gd name="connsiteY4468" fmla="*/ 1194189 h 1399331"/>
              <a:gd name="connsiteX4469" fmla="*/ 690060 w 1300869"/>
              <a:gd name="connsiteY4469" fmla="*/ 1193093 h 1399331"/>
              <a:gd name="connsiteX4470" fmla="*/ 690869 w 1300869"/>
              <a:gd name="connsiteY4470" fmla="*/ 1191988 h 1399331"/>
              <a:gd name="connsiteX4471" fmla="*/ 690856 w 1300869"/>
              <a:gd name="connsiteY4471" fmla="*/ 1192008 h 1399331"/>
              <a:gd name="connsiteX4472" fmla="*/ 695829 w 1300869"/>
              <a:gd name="connsiteY4472" fmla="*/ 1185380 h 1399331"/>
              <a:gd name="connsiteX4473" fmla="*/ 703012 w 1300869"/>
              <a:gd name="connsiteY4473" fmla="*/ 1186145 h 1399331"/>
              <a:gd name="connsiteX4474" fmla="*/ 703973 w 1300869"/>
              <a:gd name="connsiteY4474" fmla="*/ 1186229 h 1399331"/>
              <a:gd name="connsiteX4475" fmla="*/ 705582 w 1300869"/>
              <a:gd name="connsiteY4475" fmla="*/ 1186368 h 1399331"/>
              <a:gd name="connsiteX4476" fmla="*/ 706607 w 1300869"/>
              <a:gd name="connsiteY4476" fmla="*/ 1186454 h 1399331"/>
              <a:gd name="connsiteX4477" fmla="*/ 706591 w 1300869"/>
              <a:gd name="connsiteY4477" fmla="*/ 1186452 h 1399331"/>
              <a:gd name="connsiteX4478" fmla="*/ 707787 w 1300869"/>
              <a:gd name="connsiteY4478" fmla="*/ 1186551 h 1399331"/>
              <a:gd name="connsiteX4479" fmla="*/ 707772 w 1300869"/>
              <a:gd name="connsiteY4479" fmla="*/ 1186549 h 1399331"/>
              <a:gd name="connsiteX4480" fmla="*/ 709119 w 1300869"/>
              <a:gd name="connsiteY4480" fmla="*/ 1186659 h 1399331"/>
              <a:gd name="connsiteX4481" fmla="*/ 709101 w 1300869"/>
              <a:gd name="connsiteY4481" fmla="*/ 1186657 h 1399331"/>
              <a:gd name="connsiteX4482" fmla="*/ 710595 w 1300869"/>
              <a:gd name="connsiteY4482" fmla="*/ 1186778 h 1399331"/>
              <a:gd name="connsiteX4483" fmla="*/ 710577 w 1300869"/>
              <a:gd name="connsiteY4483" fmla="*/ 1186776 h 1399331"/>
              <a:gd name="connsiteX4484" fmla="*/ 712216 w 1300869"/>
              <a:gd name="connsiteY4484" fmla="*/ 1186905 h 1399331"/>
              <a:gd name="connsiteX4485" fmla="*/ 712198 w 1300869"/>
              <a:gd name="connsiteY4485" fmla="*/ 1186903 h 1399331"/>
              <a:gd name="connsiteX4486" fmla="*/ 713979 w 1300869"/>
              <a:gd name="connsiteY4486" fmla="*/ 1187040 h 1399331"/>
              <a:gd name="connsiteX4487" fmla="*/ 713961 w 1300869"/>
              <a:gd name="connsiteY4487" fmla="*/ 1187038 h 1399331"/>
              <a:gd name="connsiteX4488" fmla="*/ 715881 w 1300869"/>
              <a:gd name="connsiteY4488" fmla="*/ 1187185 h 1399331"/>
              <a:gd name="connsiteX4489" fmla="*/ 715863 w 1300869"/>
              <a:gd name="connsiteY4489" fmla="*/ 1187183 h 1399331"/>
              <a:gd name="connsiteX4490" fmla="*/ 717920 w 1300869"/>
              <a:gd name="connsiteY4490" fmla="*/ 1187335 h 1399331"/>
              <a:gd name="connsiteX4491" fmla="*/ 717900 w 1300869"/>
              <a:gd name="connsiteY4491" fmla="*/ 1187333 h 1399331"/>
              <a:gd name="connsiteX4492" fmla="*/ 720094 w 1300869"/>
              <a:gd name="connsiteY4492" fmla="*/ 1187494 h 1399331"/>
              <a:gd name="connsiteX4493" fmla="*/ 720074 w 1300869"/>
              <a:gd name="connsiteY4493" fmla="*/ 1187492 h 1399331"/>
              <a:gd name="connsiteX4494" fmla="*/ 722399 w 1300869"/>
              <a:gd name="connsiteY4494" fmla="*/ 1187658 h 1399331"/>
              <a:gd name="connsiteX4495" fmla="*/ 722379 w 1300869"/>
              <a:gd name="connsiteY4495" fmla="*/ 1187656 h 1399331"/>
              <a:gd name="connsiteX4496" fmla="*/ 724833 w 1300869"/>
              <a:gd name="connsiteY4496" fmla="*/ 1187828 h 1399331"/>
              <a:gd name="connsiteX4497" fmla="*/ 724813 w 1300869"/>
              <a:gd name="connsiteY4497" fmla="*/ 1187826 h 1399331"/>
              <a:gd name="connsiteX4498" fmla="*/ 727396 w 1300869"/>
              <a:gd name="connsiteY4498" fmla="*/ 1188002 h 1399331"/>
              <a:gd name="connsiteX4499" fmla="*/ 730078 w 1300869"/>
              <a:gd name="connsiteY4499" fmla="*/ 1188180 h 1399331"/>
              <a:gd name="connsiteX4500" fmla="*/ 732883 w 1300869"/>
              <a:gd name="connsiteY4500" fmla="*/ 1188362 h 1399331"/>
              <a:gd name="connsiteX4501" fmla="*/ 735808 w 1300869"/>
              <a:gd name="connsiteY4501" fmla="*/ 1188545 h 1399331"/>
              <a:gd name="connsiteX4502" fmla="*/ 738867 w 1300869"/>
              <a:gd name="connsiteY4502" fmla="*/ 1188733 h 1399331"/>
              <a:gd name="connsiteX4503" fmla="*/ 738844 w 1300869"/>
              <a:gd name="connsiteY4503" fmla="*/ 1188731 h 1399331"/>
              <a:gd name="connsiteX4504" fmla="*/ 742015 w 1300869"/>
              <a:gd name="connsiteY4504" fmla="*/ 1188921 h 1399331"/>
              <a:gd name="connsiteX4505" fmla="*/ 743645 w 1300869"/>
              <a:gd name="connsiteY4505" fmla="*/ 1189017 h 1399331"/>
              <a:gd name="connsiteX4506" fmla="*/ 743634 w 1300869"/>
              <a:gd name="connsiteY4506" fmla="*/ 1189015 h 1399331"/>
              <a:gd name="connsiteX4507" fmla="*/ 745295 w 1300869"/>
              <a:gd name="connsiteY4507" fmla="*/ 1189110 h 1399331"/>
              <a:gd name="connsiteX4508" fmla="*/ 745284 w 1300869"/>
              <a:gd name="connsiteY4508" fmla="*/ 1189110 h 1399331"/>
              <a:gd name="connsiteX4509" fmla="*/ 746975 w 1300869"/>
              <a:gd name="connsiteY4509" fmla="*/ 1189206 h 1399331"/>
              <a:gd name="connsiteX4510" fmla="*/ 746963 w 1300869"/>
              <a:gd name="connsiteY4510" fmla="*/ 1189206 h 1399331"/>
              <a:gd name="connsiteX4511" fmla="*/ 748679 w 1300869"/>
              <a:gd name="connsiteY4511" fmla="*/ 1189300 h 1399331"/>
              <a:gd name="connsiteX4512" fmla="*/ 748668 w 1300869"/>
              <a:gd name="connsiteY4512" fmla="*/ 1189300 h 1399331"/>
              <a:gd name="connsiteX4513" fmla="*/ 750411 w 1300869"/>
              <a:gd name="connsiteY4513" fmla="*/ 1189396 h 1399331"/>
              <a:gd name="connsiteX4514" fmla="*/ 750400 w 1300869"/>
              <a:gd name="connsiteY4514" fmla="*/ 1189396 h 1399331"/>
              <a:gd name="connsiteX4515" fmla="*/ 752165 w 1300869"/>
              <a:gd name="connsiteY4515" fmla="*/ 1189490 h 1399331"/>
              <a:gd name="connsiteX4516" fmla="*/ 753948 w 1300869"/>
              <a:gd name="connsiteY4516" fmla="*/ 1189585 h 1399331"/>
              <a:gd name="connsiteX4517" fmla="*/ 755756 w 1300869"/>
              <a:gd name="connsiteY4517" fmla="*/ 1189679 h 1399331"/>
              <a:gd name="connsiteX4518" fmla="*/ 757604 w 1300869"/>
              <a:gd name="connsiteY4518" fmla="*/ 1189773 h 1399331"/>
              <a:gd name="connsiteX4519" fmla="*/ 757590 w 1300869"/>
              <a:gd name="connsiteY4519" fmla="*/ 1189773 h 1399331"/>
              <a:gd name="connsiteX4520" fmla="*/ 759465 w 1300869"/>
              <a:gd name="connsiteY4520" fmla="*/ 1189867 h 1399331"/>
              <a:gd name="connsiteX4521" fmla="*/ 759453 w 1300869"/>
              <a:gd name="connsiteY4521" fmla="*/ 1189865 h 1399331"/>
              <a:gd name="connsiteX4522" fmla="*/ 761351 w 1300869"/>
              <a:gd name="connsiteY4522" fmla="*/ 1189959 h 1399331"/>
              <a:gd name="connsiteX4523" fmla="*/ 761340 w 1300869"/>
              <a:gd name="connsiteY4523" fmla="*/ 1189959 h 1399331"/>
              <a:gd name="connsiteX4524" fmla="*/ 763263 w 1300869"/>
              <a:gd name="connsiteY4524" fmla="*/ 1190051 h 1399331"/>
              <a:gd name="connsiteX4525" fmla="*/ 763252 w 1300869"/>
              <a:gd name="connsiteY4525" fmla="*/ 1190051 h 1399331"/>
              <a:gd name="connsiteX4526" fmla="*/ 765201 w 1300869"/>
              <a:gd name="connsiteY4526" fmla="*/ 1190143 h 1399331"/>
              <a:gd name="connsiteX4527" fmla="*/ 765187 w 1300869"/>
              <a:gd name="connsiteY4527" fmla="*/ 1190143 h 1399331"/>
              <a:gd name="connsiteX4528" fmla="*/ 767162 w 1300869"/>
              <a:gd name="connsiteY4528" fmla="*/ 1190233 h 1399331"/>
              <a:gd name="connsiteX4529" fmla="*/ 767148 w 1300869"/>
              <a:gd name="connsiteY4529" fmla="*/ 1190233 h 1399331"/>
              <a:gd name="connsiteX4530" fmla="*/ 769146 w 1300869"/>
              <a:gd name="connsiteY4530" fmla="*/ 1190322 h 1399331"/>
              <a:gd name="connsiteX4531" fmla="*/ 769132 w 1300869"/>
              <a:gd name="connsiteY4531" fmla="*/ 1190322 h 1399331"/>
              <a:gd name="connsiteX4532" fmla="*/ 771154 w 1300869"/>
              <a:gd name="connsiteY4532" fmla="*/ 1190412 h 1399331"/>
              <a:gd name="connsiteX4533" fmla="*/ 771140 w 1300869"/>
              <a:gd name="connsiteY4533" fmla="*/ 1190410 h 1399331"/>
              <a:gd name="connsiteX4534" fmla="*/ 773185 w 1300869"/>
              <a:gd name="connsiteY4534" fmla="*/ 1190500 h 1399331"/>
              <a:gd name="connsiteX4535" fmla="*/ 773171 w 1300869"/>
              <a:gd name="connsiteY4535" fmla="*/ 1190498 h 1399331"/>
              <a:gd name="connsiteX4536" fmla="*/ 775238 w 1300869"/>
              <a:gd name="connsiteY4536" fmla="*/ 1190586 h 1399331"/>
              <a:gd name="connsiteX4537" fmla="*/ 775224 w 1300869"/>
              <a:gd name="connsiteY4537" fmla="*/ 1190586 h 1399331"/>
              <a:gd name="connsiteX4538" fmla="*/ 777310 w 1300869"/>
              <a:gd name="connsiteY4538" fmla="*/ 1190672 h 1399331"/>
              <a:gd name="connsiteX4539" fmla="*/ 779413 w 1300869"/>
              <a:gd name="connsiteY4539" fmla="*/ 1190757 h 1399331"/>
              <a:gd name="connsiteX4540" fmla="*/ 779400 w 1300869"/>
              <a:gd name="connsiteY4540" fmla="*/ 1190754 h 1399331"/>
              <a:gd name="connsiteX4541" fmla="*/ 781534 w 1300869"/>
              <a:gd name="connsiteY4541" fmla="*/ 1190839 h 1399331"/>
              <a:gd name="connsiteX4542" fmla="*/ 781521 w 1300869"/>
              <a:gd name="connsiteY4542" fmla="*/ 1190839 h 1399331"/>
              <a:gd name="connsiteX4543" fmla="*/ 783677 w 1300869"/>
              <a:gd name="connsiteY4543" fmla="*/ 1190921 h 1399331"/>
              <a:gd name="connsiteX4544" fmla="*/ 783663 w 1300869"/>
              <a:gd name="connsiteY4544" fmla="*/ 1190919 h 1399331"/>
              <a:gd name="connsiteX4545" fmla="*/ 785841 w 1300869"/>
              <a:gd name="connsiteY4545" fmla="*/ 1191001 h 1399331"/>
              <a:gd name="connsiteX4546" fmla="*/ 785828 w 1300869"/>
              <a:gd name="connsiteY4546" fmla="*/ 1190999 h 1399331"/>
              <a:gd name="connsiteX4547" fmla="*/ 788027 w 1300869"/>
              <a:gd name="connsiteY4547" fmla="*/ 1191079 h 1399331"/>
              <a:gd name="connsiteX4548" fmla="*/ 788011 w 1300869"/>
              <a:gd name="connsiteY4548" fmla="*/ 1191077 h 1399331"/>
              <a:gd name="connsiteX4549" fmla="*/ 790232 w 1300869"/>
              <a:gd name="connsiteY4549" fmla="*/ 1191155 h 1399331"/>
              <a:gd name="connsiteX4550" fmla="*/ 790216 w 1300869"/>
              <a:gd name="connsiteY4550" fmla="*/ 1191155 h 1399331"/>
              <a:gd name="connsiteX4551" fmla="*/ 792459 w 1300869"/>
              <a:gd name="connsiteY4551" fmla="*/ 1191230 h 1399331"/>
              <a:gd name="connsiteX4552" fmla="*/ 792443 w 1300869"/>
              <a:gd name="connsiteY4552" fmla="*/ 1191230 h 1399331"/>
              <a:gd name="connsiteX4553" fmla="*/ 794695 w 1300869"/>
              <a:gd name="connsiteY4553" fmla="*/ 1191302 h 1399331"/>
              <a:gd name="connsiteX4554" fmla="*/ 796971 w 1300869"/>
              <a:gd name="connsiteY4554" fmla="*/ 1191374 h 1399331"/>
              <a:gd name="connsiteX4555" fmla="*/ 796955 w 1300869"/>
              <a:gd name="connsiteY4555" fmla="*/ 1191374 h 1399331"/>
              <a:gd name="connsiteX4556" fmla="*/ 799256 w 1300869"/>
              <a:gd name="connsiteY4556" fmla="*/ 1191445 h 1399331"/>
              <a:gd name="connsiteX4557" fmla="*/ 799240 w 1300869"/>
              <a:gd name="connsiteY4557" fmla="*/ 1191443 h 1399331"/>
              <a:gd name="connsiteX4558" fmla="*/ 801563 w 1300869"/>
              <a:gd name="connsiteY4558" fmla="*/ 1191511 h 1399331"/>
              <a:gd name="connsiteX4559" fmla="*/ 801545 w 1300869"/>
              <a:gd name="connsiteY4559" fmla="*/ 1191511 h 1399331"/>
              <a:gd name="connsiteX4560" fmla="*/ 803886 w 1300869"/>
              <a:gd name="connsiteY4560" fmla="*/ 1191576 h 1399331"/>
              <a:gd name="connsiteX4561" fmla="*/ 803870 w 1300869"/>
              <a:gd name="connsiteY4561" fmla="*/ 1191576 h 1399331"/>
              <a:gd name="connsiteX4562" fmla="*/ 806229 w 1300869"/>
              <a:gd name="connsiteY4562" fmla="*/ 1191638 h 1399331"/>
              <a:gd name="connsiteX4563" fmla="*/ 806212 w 1300869"/>
              <a:gd name="connsiteY4563" fmla="*/ 1191638 h 1399331"/>
              <a:gd name="connsiteX4564" fmla="*/ 808579 w 1300869"/>
              <a:gd name="connsiteY4564" fmla="*/ 1191699 h 1399331"/>
              <a:gd name="connsiteX4565" fmla="*/ 810968 w 1300869"/>
              <a:gd name="connsiteY4565" fmla="*/ 1191757 h 1399331"/>
              <a:gd name="connsiteX4566" fmla="*/ 810953 w 1300869"/>
              <a:gd name="connsiteY4566" fmla="*/ 1191757 h 1399331"/>
              <a:gd name="connsiteX4567" fmla="*/ 813365 w 1300869"/>
              <a:gd name="connsiteY4567" fmla="*/ 1191812 h 1399331"/>
              <a:gd name="connsiteX4568" fmla="*/ 813347 w 1300869"/>
              <a:gd name="connsiteY4568" fmla="*/ 1191812 h 1399331"/>
              <a:gd name="connsiteX4569" fmla="*/ 815779 w 1300869"/>
              <a:gd name="connsiteY4569" fmla="*/ 1191867 h 1399331"/>
              <a:gd name="connsiteX4570" fmla="*/ 815762 w 1300869"/>
              <a:gd name="connsiteY4570" fmla="*/ 1191865 h 1399331"/>
              <a:gd name="connsiteX4571" fmla="*/ 818209 w 1300869"/>
              <a:gd name="connsiteY4571" fmla="*/ 1191918 h 1399331"/>
              <a:gd name="connsiteX4572" fmla="*/ 820645 w 1300869"/>
              <a:gd name="connsiteY4572" fmla="*/ 1191965 h 1399331"/>
              <a:gd name="connsiteX4573" fmla="*/ 823122 w 1300869"/>
              <a:gd name="connsiteY4573" fmla="*/ 1192010 h 1399331"/>
              <a:gd name="connsiteX4574" fmla="*/ 823105 w 1300869"/>
              <a:gd name="connsiteY4574" fmla="*/ 1192010 h 1399331"/>
              <a:gd name="connsiteX4575" fmla="*/ 825603 w 1300869"/>
              <a:gd name="connsiteY4575" fmla="*/ 1192053 h 1399331"/>
              <a:gd name="connsiteX4576" fmla="*/ 825586 w 1300869"/>
              <a:gd name="connsiteY4576" fmla="*/ 1192051 h 1399331"/>
              <a:gd name="connsiteX4577" fmla="*/ 828100 w 1300869"/>
              <a:gd name="connsiteY4577" fmla="*/ 1192092 h 1399331"/>
              <a:gd name="connsiteX4578" fmla="*/ 828082 w 1300869"/>
              <a:gd name="connsiteY4578" fmla="*/ 1192090 h 1399331"/>
              <a:gd name="connsiteX4579" fmla="*/ 830600 w 1300869"/>
              <a:gd name="connsiteY4579" fmla="*/ 1192127 h 1399331"/>
              <a:gd name="connsiteX4580" fmla="*/ 833140 w 1300869"/>
              <a:gd name="connsiteY4580" fmla="*/ 1192160 h 1399331"/>
              <a:gd name="connsiteX4581" fmla="*/ 833120 w 1300869"/>
              <a:gd name="connsiteY4581" fmla="*/ 1192160 h 1399331"/>
              <a:gd name="connsiteX4582" fmla="*/ 835681 w 1300869"/>
              <a:gd name="connsiteY4582" fmla="*/ 1192191 h 1399331"/>
              <a:gd name="connsiteX4583" fmla="*/ 835661 w 1300869"/>
              <a:gd name="connsiteY4583" fmla="*/ 1192189 h 1399331"/>
              <a:gd name="connsiteX4584" fmla="*/ 838234 w 1300869"/>
              <a:gd name="connsiteY4584" fmla="*/ 1192217 h 1399331"/>
              <a:gd name="connsiteX4585" fmla="*/ 840809 w 1300869"/>
              <a:gd name="connsiteY4585" fmla="*/ 1192240 h 1399331"/>
              <a:gd name="connsiteX4586" fmla="*/ 840789 w 1300869"/>
              <a:gd name="connsiteY4586" fmla="*/ 1192240 h 1399331"/>
              <a:gd name="connsiteX4587" fmla="*/ 843393 w 1300869"/>
              <a:gd name="connsiteY4587" fmla="*/ 1192260 h 1399331"/>
              <a:gd name="connsiteX4588" fmla="*/ 843374 w 1300869"/>
              <a:gd name="connsiteY4588" fmla="*/ 1192260 h 1399331"/>
              <a:gd name="connsiteX4589" fmla="*/ 845991 w 1300869"/>
              <a:gd name="connsiteY4589" fmla="*/ 1192277 h 1399331"/>
              <a:gd name="connsiteX4590" fmla="*/ 848584 w 1300869"/>
              <a:gd name="connsiteY4590" fmla="*/ 1192289 h 1399331"/>
              <a:gd name="connsiteX4591" fmla="*/ 851231 w 1300869"/>
              <a:gd name="connsiteY4591" fmla="*/ 1192299 h 1399331"/>
              <a:gd name="connsiteX4592" fmla="*/ 851209 w 1300869"/>
              <a:gd name="connsiteY4592" fmla="*/ 1192299 h 1399331"/>
              <a:gd name="connsiteX4593" fmla="*/ 853862 w 1300869"/>
              <a:gd name="connsiteY4593" fmla="*/ 1192305 h 1399331"/>
              <a:gd name="connsiteX4594" fmla="*/ 856519 w 1300869"/>
              <a:gd name="connsiteY4594" fmla="*/ 1192307 h 1399331"/>
              <a:gd name="connsiteX4595" fmla="*/ 856497 w 1300869"/>
              <a:gd name="connsiteY4595" fmla="*/ 1192307 h 1399331"/>
              <a:gd name="connsiteX4596" fmla="*/ 859182 w 1300869"/>
              <a:gd name="connsiteY4596" fmla="*/ 1192305 h 1399331"/>
              <a:gd name="connsiteX4597" fmla="*/ 859160 w 1300869"/>
              <a:gd name="connsiteY4597" fmla="*/ 1192305 h 1399331"/>
              <a:gd name="connsiteX4598" fmla="*/ 861842 w 1300869"/>
              <a:gd name="connsiteY4598" fmla="*/ 1192299 h 1399331"/>
              <a:gd name="connsiteX4599" fmla="*/ 864542 w 1300869"/>
              <a:gd name="connsiteY4599" fmla="*/ 1192289 h 1399331"/>
              <a:gd name="connsiteX4600" fmla="*/ 864519 w 1300869"/>
              <a:gd name="connsiteY4600" fmla="*/ 1192289 h 1399331"/>
              <a:gd name="connsiteX4601" fmla="*/ 867230 w 1300869"/>
              <a:gd name="connsiteY4601" fmla="*/ 1192275 h 1399331"/>
              <a:gd name="connsiteX4602" fmla="*/ 869948 w 1300869"/>
              <a:gd name="connsiteY4602" fmla="*/ 1192256 h 1399331"/>
              <a:gd name="connsiteX4603" fmla="*/ 869924 w 1300869"/>
              <a:gd name="connsiteY4603" fmla="*/ 1192256 h 1399331"/>
              <a:gd name="connsiteX4604" fmla="*/ 872665 w 1300869"/>
              <a:gd name="connsiteY4604" fmla="*/ 1192234 h 1399331"/>
              <a:gd name="connsiteX4605" fmla="*/ 872641 w 1300869"/>
              <a:gd name="connsiteY4605" fmla="*/ 1192234 h 1399331"/>
              <a:gd name="connsiteX4606" fmla="*/ 875394 w 1300869"/>
              <a:gd name="connsiteY4606" fmla="*/ 1192207 h 1399331"/>
              <a:gd name="connsiteX4607" fmla="*/ 875371 w 1300869"/>
              <a:gd name="connsiteY4607" fmla="*/ 1192207 h 1399331"/>
              <a:gd name="connsiteX4608" fmla="*/ 878129 w 1300869"/>
              <a:gd name="connsiteY4608" fmla="*/ 1192176 h 1399331"/>
              <a:gd name="connsiteX4609" fmla="*/ 880882 w 1300869"/>
              <a:gd name="connsiteY4609" fmla="*/ 1192141 h 1399331"/>
              <a:gd name="connsiteX4610" fmla="*/ 880858 w 1300869"/>
              <a:gd name="connsiteY4610" fmla="*/ 1192141 h 1399331"/>
              <a:gd name="connsiteX4611" fmla="*/ 883634 w 1300869"/>
              <a:gd name="connsiteY4611" fmla="*/ 1192099 h 1399331"/>
              <a:gd name="connsiteX4612" fmla="*/ 886408 w 1300869"/>
              <a:gd name="connsiteY4612" fmla="*/ 1192055 h 1399331"/>
              <a:gd name="connsiteX4613" fmla="*/ 886383 w 1300869"/>
              <a:gd name="connsiteY4613" fmla="*/ 1192055 h 1399331"/>
              <a:gd name="connsiteX4614" fmla="*/ 889171 w 1300869"/>
              <a:gd name="connsiteY4614" fmla="*/ 1192004 h 1399331"/>
              <a:gd name="connsiteX4615" fmla="*/ 891968 w 1300869"/>
              <a:gd name="connsiteY4615" fmla="*/ 1191949 h 1399331"/>
              <a:gd name="connsiteX4616" fmla="*/ 891943 w 1300869"/>
              <a:gd name="connsiteY4616" fmla="*/ 1191949 h 1399331"/>
              <a:gd name="connsiteX4617" fmla="*/ 894760 w 1300869"/>
              <a:gd name="connsiteY4617" fmla="*/ 1191890 h 1399331"/>
              <a:gd name="connsiteX4618" fmla="*/ 894734 w 1300869"/>
              <a:gd name="connsiteY4618" fmla="*/ 1191890 h 1399331"/>
              <a:gd name="connsiteX4619" fmla="*/ 897553 w 1300869"/>
              <a:gd name="connsiteY4619" fmla="*/ 1191826 h 1399331"/>
              <a:gd name="connsiteX4620" fmla="*/ 900369 w 1300869"/>
              <a:gd name="connsiteY4620" fmla="*/ 1191755 h 1399331"/>
              <a:gd name="connsiteX4621" fmla="*/ 900341 w 1300869"/>
              <a:gd name="connsiteY4621" fmla="*/ 1191755 h 1399331"/>
              <a:gd name="connsiteX4622" fmla="*/ 903162 w 1300869"/>
              <a:gd name="connsiteY4622" fmla="*/ 1191681 h 1399331"/>
              <a:gd name="connsiteX4623" fmla="*/ 905995 w 1300869"/>
              <a:gd name="connsiteY4623" fmla="*/ 1191601 h 1399331"/>
              <a:gd name="connsiteX4624" fmla="*/ 908834 w 1300869"/>
              <a:gd name="connsiteY4624" fmla="*/ 1191517 h 1399331"/>
              <a:gd name="connsiteX4625" fmla="*/ 908806 w 1300869"/>
              <a:gd name="connsiteY4625" fmla="*/ 1191517 h 1399331"/>
              <a:gd name="connsiteX4626" fmla="*/ 911668 w 1300869"/>
              <a:gd name="connsiteY4626" fmla="*/ 1191425 h 1399331"/>
              <a:gd name="connsiteX4627" fmla="*/ 911641 w 1300869"/>
              <a:gd name="connsiteY4627" fmla="*/ 1191427 h 1399331"/>
              <a:gd name="connsiteX4628" fmla="*/ 914487 w 1300869"/>
              <a:gd name="connsiteY4628" fmla="*/ 1191329 h 1399331"/>
              <a:gd name="connsiteX4629" fmla="*/ 917342 w 1300869"/>
              <a:gd name="connsiteY4629" fmla="*/ 1191228 h 1399331"/>
              <a:gd name="connsiteX4630" fmla="*/ 920198 w 1300869"/>
              <a:gd name="connsiteY4630" fmla="*/ 1191122 h 1399331"/>
              <a:gd name="connsiteX4631" fmla="*/ 923060 w 1300869"/>
              <a:gd name="connsiteY4631" fmla="*/ 1191009 h 1399331"/>
              <a:gd name="connsiteX4632" fmla="*/ 925924 w 1300869"/>
              <a:gd name="connsiteY4632" fmla="*/ 1190889 h 1399331"/>
              <a:gd name="connsiteX4633" fmla="*/ 928792 w 1300869"/>
              <a:gd name="connsiteY4633" fmla="*/ 1190766 h 1399331"/>
              <a:gd name="connsiteX4634" fmla="*/ 928761 w 1300869"/>
              <a:gd name="connsiteY4634" fmla="*/ 1190766 h 1399331"/>
              <a:gd name="connsiteX4635" fmla="*/ 931662 w 1300869"/>
              <a:gd name="connsiteY4635" fmla="*/ 1190635 h 1399331"/>
              <a:gd name="connsiteX4636" fmla="*/ 931636 w 1300869"/>
              <a:gd name="connsiteY4636" fmla="*/ 1190635 h 1399331"/>
              <a:gd name="connsiteX4637" fmla="*/ 933089 w 1300869"/>
              <a:gd name="connsiteY4637" fmla="*/ 1190569 h 1399331"/>
              <a:gd name="connsiteX4638" fmla="*/ 933073 w 1300869"/>
              <a:gd name="connsiteY4638" fmla="*/ 1190569 h 1399331"/>
              <a:gd name="connsiteX4639" fmla="*/ 934526 w 1300869"/>
              <a:gd name="connsiteY4639" fmla="*/ 1190498 h 1399331"/>
              <a:gd name="connsiteX4640" fmla="*/ 934510 w 1300869"/>
              <a:gd name="connsiteY4640" fmla="*/ 1190500 h 1399331"/>
              <a:gd name="connsiteX4641" fmla="*/ 935955 w 1300869"/>
              <a:gd name="connsiteY4641" fmla="*/ 1190430 h 1399331"/>
              <a:gd name="connsiteX4642" fmla="*/ 937403 w 1300869"/>
              <a:gd name="connsiteY4642" fmla="*/ 1190358 h 1399331"/>
              <a:gd name="connsiteX4643" fmla="*/ 937388 w 1300869"/>
              <a:gd name="connsiteY4643" fmla="*/ 1190358 h 1399331"/>
              <a:gd name="connsiteX4644" fmla="*/ 938842 w 1300869"/>
              <a:gd name="connsiteY4644" fmla="*/ 1190283 h 1399331"/>
              <a:gd name="connsiteX4645" fmla="*/ 938827 w 1300869"/>
              <a:gd name="connsiteY4645" fmla="*/ 1190283 h 1399331"/>
              <a:gd name="connsiteX4646" fmla="*/ 940283 w 1300869"/>
              <a:gd name="connsiteY4646" fmla="*/ 1190209 h 1399331"/>
              <a:gd name="connsiteX4647" fmla="*/ 940267 w 1300869"/>
              <a:gd name="connsiteY4647" fmla="*/ 1190209 h 1399331"/>
              <a:gd name="connsiteX4648" fmla="*/ 941724 w 1300869"/>
              <a:gd name="connsiteY4648" fmla="*/ 1190131 h 1399331"/>
              <a:gd name="connsiteX4649" fmla="*/ 941708 w 1300869"/>
              <a:gd name="connsiteY4649" fmla="*/ 1190133 h 1399331"/>
              <a:gd name="connsiteX4650" fmla="*/ 943167 w 1300869"/>
              <a:gd name="connsiteY4650" fmla="*/ 1190055 h 1399331"/>
              <a:gd name="connsiteX4651" fmla="*/ 943149 w 1300869"/>
              <a:gd name="connsiteY4651" fmla="*/ 1190055 h 1399331"/>
              <a:gd name="connsiteX4652" fmla="*/ 944609 w 1300869"/>
              <a:gd name="connsiteY4652" fmla="*/ 1189974 h 1399331"/>
              <a:gd name="connsiteX4653" fmla="*/ 944592 w 1300869"/>
              <a:gd name="connsiteY4653" fmla="*/ 1189974 h 1399331"/>
              <a:gd name="connsiteX4654" fmla="*/ 946042 w 1300869"/>
              <a:gd name="connsiteY4654" fmla="*/ 1189892 h 1399331"/>
              <a:gd name="connsiteX4655" fmla="*/ 947495 w 1300869"/>
              <a:gd name="connsiteY4655" fmla="*/ 1189810 h 1399331"/>
              <a:gd name="connsiteX4656" fmla="*/ 947477 w 1300869"/>
              <a:gd name="connsiteY4656" fmla="*/ 1189810 h 1399331"/>
              <a:gd name="connsiteX4657" fmla="*/ 948940 w 1300869"/>
              <a:gd name="connsiteY4657" fmla="*/ 1189726 h 1399331"/>
              <a:gd name="connsiteX4658" fmla="*/ 948922 w 1300869"/>
              <a:gd name="connsiteY4658" fmla="*/ 1189726 h 1399331"/>
              <a:gd name="connsiteX4659" fmla="*/ 950382 w 1300869"/>
              <a:gd name="connsiteY4659" fmla="*/ 1189640 h 1399331"/>
              <a:gd name="connsiteX4660" fmla="*/ 951829 w 1300869"/>
              <a:gd name="connsiteY4660" fmla="*/ 1189552 h 1399331"/>
              <a:gd name="connsiteX4661" fmla="*/ 951811 w 1300869"/>
              <a:gd name="connsiteY4661" fmla="*/ 1189552 h 1399331"/>
              <a:gd name="connsiteX4662" fmla="*/ 953274 w 1300869"/>
              <a:gd name="connsiteY4662" fmla="*/ 1189462 h 1399331"/>
              <a:gd name="connsiteX4663" fmla="*/ 953256 w 1300869"/>
              <a:gd name="connsiteY4663" fmla="*/ 1189464 h 1399331"/>
              <a:gd name="connsiteX4664" fmla="*/ 954718 w 1300869"/>
              <a:gd name="connsiteY4664" fmla="*/ 1189372 h 1399331"/>
              <a:gd name="connsiteX4665" fmla="*/ 954701 w 1300869"/>
              <a:gd name="connsiteY4665" fmla="*/ 1189372 h 1399331"/>
              <a:gd name="connsiteX4666" fmla="*/ 956165 w 1300869"/>
              <a:gd name="connsiteY4666" fmla="*/ 1189278 h 1399331"/>
              <a:gd name="connsiteX4667" fmla="*/ 956148 w 1300869"/>
              <a:gd name="connsiteY4667" fmla="*/ 1189281 h 1399331"/>
              <a:gd name="connsiteX4668" fmla="*/ 957612 w 1300869"/>
              <a:gd name="connsiteY4668" fmla="*/ 1189185 h 1399331"/>
              <a:gd name="connsiteX4669" fmla="*/ 957594 w 1300869"/>
              <a:gd name="connsiteY4669" fmla="*/ 1189187 h 1399331"/>
              <a:gd name="connsiteX4670" fmla="*/ 959057 w 1300869"/>
              <a:gd name="connsiteY4670" fmla="*/ 1189089 h 1399331"/>
              <a:gd name="connsiteX4671" fmla="*/ 960505 w 1300869"/>
              <a:gd name="connsiteY4671" fmla="*/ 1188991 h 1399331"/>
              <a:gd name="connsiteX4672" fmla="*/ 960486 w 1300869"/>
              <a:gd name="connsiteY4672" fmla="*/ 1188993 h 1399331"/>
              <a:gd name="connsiteX4673" fmla="*/ 961952 w 1300869"/>
              <a:gd name="connsiteY4673" fmla="*/ 1188893 h 1399331"/>
              <a:gd name="connsiteX4674" fmla="*/ 961932 w 1300869"/>
              <a:gd name="connsiteY4674" fmla="*/ 1188893 h 1399331"/>
              <a:gd name="connsiteX4675" fmla="*/ 963391 w 1300869"/>
              <a:gd name="connsiteY4675" fmla="*/ 1188792 h 1399331"/>
              <a:gd name="connsiteX4676" fmla="*/ 964845 w 1300869"/>
              <a:gd name="connsiteY4676" fmla="*/ 1188688 h 1399331"/>
              <a:gd name="connsiteX4677" fmla="*/ 964826 w 1300869"/>
              <a:gd name="connsiteY4677" fmla="*/ 1188690 h 1399331"/>
              <a:gd name="connsiteX4678" fmla="*/ 966292 w 1300869"/>
              <a:gd name="connsiteY4678" fmla="*/ 1188585 h 1399331"/>
              <a:gd name="connsiteX4679" fmla="*/ 966274 w 1300869"/>
              <a:gd name="connsiteY4679" fmla="*/ 1188586 h 1399331"/>
              <a:gd name="connsiteX4680" fmla="*/ 967723 w 1300869"/>
              <a:gd name="connsiteY4680" fmla="*/ 1188479 h 1399331"/>
              <a:gd name="connsiteX4681" fmla="*/ 969187 w 1300869"/>
              <a:gd name="connsiteY4681" fmla="*/ 1188371 h 1399331"/>
              <a:gd name="connsiteX4682" fmla="*/ 969168 w 1300869"/>
              <a:gd name="connsiteY4682" fmla="*/ 1188371 h 1399331"/>
              <a:gd name="connsiteX4683" fmla="*/ 970632 w 1300869"/>
              <a:gd name="connsiteY4683" fmla="*/ 1188262 h 1399331"/>
              <a:gd name="connsiteX4684" fmla="*/ 972080 w 1300869"/>
              <a:gd name="connsiteY4684" fmla="*/ 1188151 h 1399331"/>
              <a:gd name="connsiteX4685" fmla="*/ 972061 w 1300869"/>
              <a:gd name="connsiteY4685" fmla="*/ 1188151 h 1399331"/>
              <a:gd name="connsiteX4686" fmla="*/ 973527 w 1300869"/>
              <a:gd name="connsiteY4686" fmla="*/ 1188037 h 1399331"/>
              <a:gd name="connsiteX4687" fmla="*/ 973508 w 1300869"/>
              <a:gd name="connsiteY4687" fmla="*/ 1188039 h 1399331"/>
              <a:gd name="connsiteX4688" fmla="*/ 974956 w 1300869"/>
              <a:gd name="connsiteY4688" fmla="*/ 1187924 h 1399331"/>
              <a:gd name="connsiteX4689" fmla="*/ 976421 w 1300869"/>
              <a:gd name="connsiteY4689" fmla="*/ 1187806 h 1399331"/>
              <a:gd name="connsiteX4690" fmla="*/ 976399 w 1300869"/>
              <a:gd name="connsiteY4690" fmla="*/ 1187806 h 1399331"/>
              <a:gd name="connsiteX4691" fmla="*/ 977859 w 1300869"/>
              <a:gd name="connsiteY4691" fmla="*/ 1187687 h 1399331"/>
              <a:gd name="connsiteX4692" fmla="*/ 979312 w 1300869"/>
              <a:gd name="connsiteY4692" fmla="*/ 1187568 h 1399331"/>
              <a:gd name="connsiteX4693" fmla="*/ 979290 w 1300869"/>
              <a:gd name="connsiteY4693" fmla="*/ 1187568 h 1399331"/>
              <a:gd name="connsiteX4694" fmla="*/ 980755 w 1300869"/>
              <a:gd name="connsiteY4694" fmla="*/ 1187445 h 1399331"/>
              <a:gd name="connsiteX4695" fmla="*/ 982201 w 1300869"/>
              <a:gd name="connsiteY4695" fmla="*/ 1187322 h 1399331"/>
              <a:gd name="connsiteX4696" fmla="*/ 982180 w 1300869"/>
              <a:gd name="connsiteY4696" fmla="*/ 1187324 h 1399331"/>
              <a:gd name="connsiteX4697" fmla="*/ 983646 w 1300869"/>
              <a:gd name="connsiteY4697" fmla="*/ 1187196 h 1399331"/>
              <a:gd name="connsiteX4698" fmla="*/ 983625 w 1300869"/>
              <a:gd name="connsiteY4698" fmla="*/ 1187196 h 1399331"/>
              <a:gd name="connsiteX4699" fmla="*/ 985089 w 1300869"/>
              <a:gd name="connsiteY4699" fmla="*/ 1187067 h 1399331"/>
              <a:gd name="connsiteX4700" fmla="*/ 985067 w 1300869"/>
              <a:gd name="connsiteY4700" fmla="*/ 1187069 h 1399331"/>
              <a:gd name="connsiteX4701" fmla="*/ 986533 w 1300869"/>
              <a:gd name="connsiteY4701" fmla="*/ 1186938 h 1399331"/>
              <a:gd name="connsiteX4702" fmla="*/ 986510 w 1300869"/>
              <a:gd name="connsiteY4702" fmla="*/ 1186940 h 1399331"/>
              <a:gd name="connsiteX4703" fmla="*/ 987976 w 1300869"/>
              <a:gd name="connsiteY4703" fmla="*/ 1186807 h 1399331"/>
              <a:gd name="connsiteX4704" fmla="*/ 987953 w 1300869"/>
              <a:gd name="connsiteY4704" fmla="*/ 1186809 h 1399331"/>
              <a:gd name="connsiteX4705" fmla="*/ 989417 w 1300869"/>
              <a:gd name="connsiteY4705" fmla="*/ 1186675 h 1399331"/>
              <a:gd name="connsiteX4706" fmla="*/ 989396 w 1300869"/>
              <a:gd name="connsiteY4706" fmla="*/ 1186676 h 1399331"/>
              <a:gd name="connsiteX4707" fmla="*/ 990860 w 1300869"/>
              <a:gd name="connsiteY4707" fmla="*/ 1186540 h 1399331"/>
              <a:gd name="connsiteX4708" fmla="*/ 990836 w 1300869"/>
              <a:gd name="connsiteY4708" fmla="*/ 1186542 h 1399331"/>
              <a:gd name="connsiteX4709" fmla="*/ 992297 w 1300869"/>
              <a:gd name="connsiteY4709" fmla="*/ 1186403 h 1399331"/>
              <a:gd name="connsiteX4710" fmla="*/ 993740 w 1300869"/>
              <a:gd name="connsiteY4710" fmla="*/ 1186264 h 1399331"/>
              <a:gd name="connsiteX4711" fmla="*/ 993718 w 1300869"/>
              <a:gd name="connsiteY4711" fmla="*/ 1186266 h 1399331"/>
              <a:gd name="connsiteX4712" fmla="*/ 995180 w 1300869"/>
              <a:gd name="connsiteY4712" fmla="*/ 1186123 h 1399331"/>
              <a:gd name="connsiteX4713" fmla="*/ 995157 w 1300869"/>
              <a:gd name="connsiteY4713" fmla="*/ 1186125 h 1399331"/>
              <a:gd name="connsiteX4714" fmla="*/ 996617 w 1300869"/>
              <a:gd name="connsiteY4714" fmla="*/ 1185982 h 1399331"/>
              <a:gd name="connsiteX4715" fmla="*/ 996596 w 1300869"/>
              <a:gd name="connsiteY4715" fmla="*/ 1185984 h 1399331"/>
              <a:gd name="connsiteX4716" fmla="*/ 998046 w 1300869"/>
              <a:gd name="connsiteY4716" fmla="*/ 1185838 h 1399331"/>
              <a:gd name="connsiteX4717" fmla="*/ 999493 w 1300869"/>
              <a:gd name="connsiteY4717" fmla="*/ 1185691 h 1399331"/>
              <a:gd name="connsiteX4718" fmla="*/ 999469 w 1300869"/>
              <a:gd name="connsiteY4718" fmla="*/ 1185693 h 1399331"/>
              <a:gd name="connsiteX4719" fmla="*/ 1000928 w 1300869"/>
              <a:gd name="connsiteY4719" fmla="*/ 1185543 h 1399331"/>
              <a:gd name="connsiteX4720" fmla="*/ 1000904 w 1300869"/>
              <a:gd name="connsiteY4720" fmla="*/ 1185545 h 1399331"/>
              <a:gd name="connsiteX4721" fmla="*/ 1002363 w 1300869"/>
              <a:gd name="connsiteY4721" fmla="*/ 1185392 h 1399331"/>
              <a:gd name="connsiteX4722" fmla="*/ 1002339 w 1300869"/>
              <a:gd name="connsiteY4722" fmla="*/ 1185396 h 1399331"/>
              <a:gd name="connsiteX4723" fmla="*/ 1003798 w 1300869"/>
              <a:gd name="connsiteY4723" fmla="*/ 1185241 h 1399331"/>
              <a:gd name="connsiteX4724" fmla="*/ 1003774 w 1300869"/>
              <a:gd name="connsiteY4724" fmla="*/ 1185244 h 1399331"/>
              <a:gd name="connsiteX4725" fmla="*/ 1005221 w 1300869"/>
              <a:gd name="connsiteY4725" fmla="*/ 1185087 h 1399331"/>
              <a:gd name="connsiteX4726" fmla="*/ 1006662 w 1300869"/>
              <a:gd name="connsiteY4726" fmla="*/ 1184931 h 1399331"/>
              <a:gd name="connsiteX4727" fmla="*/ 1006638 w 1300869"/>
              <a:gd name="connsiteY4727" fmla="*/ 1184933 h 1399331"/>
              <a:gd name="connsiteX4728" fmla="*/ 1008093 w 1300869"/>
              <a:gd name="connsiteY4728" fmla="*/ 1184772 h 1399331"/>
              <a:gd name="connsiteX4729" fmla="*/ 1008069 w 1300869"/>
              <a:gd name="connsiteY4729" fmla="*/ 1184774 h 1399331"/>
              <a:gd name="connsiteX4730" fmla="*/ 1009514 w 1300869"/>
              <a:gd name="connsiteY4730" fmla="*/ 1184614 h 1399331"/>
              <a:gd name="connsiteX4731" fmla="*/ 1010951 w 1300869"/>
              <a:gd name="connsiteY4731" fmla="*/ 1184452 h 1399331"/>
              <a:gd name="connsiteX4732" fmla="*/ 1010926 w 1300869"/>
              <a:gd name="connsiteY4732" fmla="*/ 1184454 h 1399331"/>
              <a:gd name="connsiteX4733" fmla="*/ 1012359 w 1300869"/>
              <a:gd name="connsiteY4733" fmla="*/ 1184289 h 1399331"/>
              <a:gd name="connsiteX4734" fmla="*/ 1013797 w 1300869"/>
              <a:gd name="connsiteY4734" fmla="*/ 1184121 h 1399331"/>
              <a:gd name="connsiteX4735" fmla="*/ 1015228 w 1300869"/>
              <a:gd name="connsiteY4735" fmla="*/ 1183953 h 1399331"/>
              <a:gd name="connsiteX4736" fmla="*/ 1015203 w 1300869"/>
              <a:gd name="connsiteY4736" fmla="*/ 1183955 h 1399331"/>
              <a:gd name="connsiteX4737" fmla="*/ 1016652 w 1300869"/>
              <a:gd name="connsiteY4737" fmla="*/ 1183783 h 1399331"/>
              <a:gd name="connsiteX4738" fmla="*/ 1016626 w 1300869"/>
              <a:gd name="connsiteY4738" fmla="*/ 1183785 h 1399331"/>
              <a:gd name="connsiteX4739" fmla="*/ 1018057 w 1300869"/>
              <a:gd name="connsiteY4739" fmla="*/ 1183613 h 1399331"/>
              <a:gd name="connsiteX4740" fmla="*/ 1019494 w 1300869"/>
              <a:gd name="connsiteY4740" fmla="*/ 1183437 h 1399331"/>
              <a:gd name="connsiteX4741" fmla="*/ 1020913 w 1300869"/>
              <a:gd name="connsiteY4741" fmla="*/ 1183261 h 1399331"/>
              <a:gd name="connsiteX4742" fmla="*/ 1020886 w 1300869"/>
              <a:gd name="connsiteY4742" fmla="*/ 1183263 h 1399331"/>
              <a:gd name="connsiteX4743" fmla="*/ 1022331 w 1300869"/>
              <a:gd name="connsiteY4743" fmla="*/ 1183083 h 1399331"/>
              <a:gd name="connsiteX4744" fmla="*/ 1022303 w 1300869"/>
              <a:gd name="connsiteY4744" fmla="*/ 1183085 h 1399331"/>
              <a:gd name="connsiteX4745" fmla="*/ 1023725 w 1300869"/>
              <a:gd name="connsiteY4745" fmla="*/ 1182905 h 1399331"/>
              <a:gd name="connsiteX4746" fmla="*/ 1025152 w 1300869"/>
              <a:gd name="connsiteY4746" fmla="*/ 1182722 h 1399331"/>
              <a:gd name="connsiteX4747" fmla="*/ 1026571 w 1300869"/>
              <a:gd name="connsiteY4747" fmla="*/ 1182536 h 1399331"/>
              <a:gd name="connsiteX4748" fmla="*/ 1027983 w 1300869"/>
              <a:gd name="connsiteY4748" fmla="*/ 1182348 h 1399331"/>
              <a:gd name="connsiteX4749" fmla="*/ 1027955 w 1300869"/>
              <a:gd name="connsiteY4749" fmla="*/ 1182352 h 1399331"/>
              <a:gd name="connsiteX4750" fmla="*/ 1029392 w 1300869"/>
              <a:gd name="connsiteY4750" fmla="*/ 1182160 h 1399331"/>
              <a:gd name="connsiteX4751" fmla="*/ 1029365 w 1300869"/>
              <a:gd name="connsiteY4751" fmla="*/ 1182163 h 1399331"/>
              <a:gd name="connsiteX4752" fmla="*/ 1030800 w 1300869"/>
              <a:gd name="connsiteY4752" fmla="*/ 1181969 h 1399331"/>
              <a:gd name="connsiteX4753" fmla="*/ 1030770 w 1300869"/>
              <a:gd name="connsiteY4753" fmla="*/ 1181973 h 1399331"/>
              <a:gd name="connsiteX4754" fmla="*/ 1032176 w 1300869"/>
              <a:gd name="connsiteY4754" fmla="*/ 1181779 h 1399331"/>
              <a:gd name="connsiteX4755" fmla="*/ 1033589 w 1300869"/>
              <a:gd name="connsiteY4755" fmla="*/ 1181584 h 1399331"/>
              <a:gd name="connsiteX4756" fmla="*/ 1034999 w 1300869"/>
              <a:gd name="connsiteY4756" fmla="*/ 1181386 h 1399331"/>
              <a:gd name="connsiteX4757" fmla="*/ 1036393 w 1300869"/>
              <a:gd name="connsiteY4757" fmla="*/ 1181187 h 1399331"/>
              <a:gd name="connsiteX4758" fmla="*/ 1037798 w 1300869"/>
              <a:gd name="connsiteY4758" fmla="*/ 1180986 h 1399331"/>
              <a:gd name="connsiteX4759" fmla="*/ 1039192 w 1300869"/>
              <a:gd name="connsiteY4759" fmla="*/ 1180780 h 1399331"/>
              <a:gd name="connsiteX4760" fmla="*/ 1040592 w 1300869"/>
              <a:gd name="connsiteY4760" fmla="*/ 1180575 h 1399331"/>
              <a:gd name="connsiteX4761" fmla="*/ 1041982 w 1300869"/>
              <a:gd name="connsiteY4761" fmla="*/ 1180366 h 1399331"/>
              <a:gd name="connsiteX4762" fmla="*/ 1043362 w 1300869"/>
              <a:gd name="connsiteY4762" fmla="*/ 1180159 h 1399331"/>
              <a:gd name="connsiteX4763" fmla="*/ 1044754 w 1300869"/>
              <a:gd name="connsiteY4763" fmla="*/ 1179946 h 1399331"/>
              <a:gd name="connsiteX4764" fmla="*/ 1046134 w 1300869"/>
              <a:gd name="connsiteY4764" fmla="*/ 1179731 h 1399331"/>
              <a:gd name="connsiteX4765" fmla="*/ 1047513 w 1300869"/>
              <a:gd name="connsiteY4765" fmla="*/ 1179515 h 1399331"/>
              <a:gd name="connsiteX4766" fmla="*/ 1048887 w 1300869"/>
              <a:gd name="connsiteY4766" fmla="*/ 1179297 h 1399331"/>
              <a:gd name="connsiteX4767" fmla="*/ 1050293 w 1300869"/>
              <a:gd name="connsiteY4767" fmla="*/ 1179072 h 1399331"/>
              <a:gd name="connsiteX4768" fmla="*/ 1050259 w 1300869"/>
              <a:gd name="connsiteY4768" fmla="*/ 1179076 h 1399331"/>
              <a:gd name="connsiteX4769" fmla="*/ 1051669 w 1300869"/>
              <a:gd name="connsiteY4769" fmla="*/ 1178849 h 1399331"/>
              <a:gd name="connsiteX4770" fmla="*/ 1051636 w 1300869"/>
              <a:gd name="connsiteY4770" fmla="*/ 1178853 h 1399331"/>
              <a:gd name="connsiteX4771" fmla="*/ 1053039 w 1300869"/>
              <a:gd name="connsiteY4771" fmla="*/ 1178622 h 1399331"/>
              <a:gd name="connsiteX4772" fmla="*/ 1054400 w 1300869"/>
              <a:gd name="connsiteY4772" fmla="*/ 1178397 h 1399331"/>
              <a:gd name="connsiteX4773" fmla="*/ 1055753 w 1300869"/>
              <a:gd name="connsiteY4773" fmla="*/ 1178168 h 1399331"/>
              <a:gd name="connsiteX4774" fmla="*/ 1057147 w 1300869"/>
              <a:gd name="connsiteY4774" fmla="*/ 1177932 h 1399331"/>
              <a:gd name="connsiteX4775" fmla="*/ 1057114 w 1300869"/>
              <a:gd name="connsiteY4775" fmla="*/ 1177938 h 1399331"/>
              <a:gd name="connsiteX4776" fmla="*/ 1058503 w 1300869"/>
              <a:gd name="connsiteY4776" fmla="*/ 1177697 h 1399331"/>
              <a:gd name="connsiteX4777" fmla="*/ 1059847 w 1300869"/>
              <a:gd name="connsiteY4777" fmla="*/ 1177465 h 1399331"/>
              <a:gd name="connsiteX4778" fmla="*/ 1061229 w 1300869"/>
              <a:gd name="connsiteY4778" fmla="*/ 1177220 h 1399331"/>
              <a:gd name="connsiteX4779" fmla="*/ 1061193 w 1300869"/>
              <a:gd name="connsiteY4779" fmla="*/ 1177226 h 1399331"/>
              <a:gd name="connsiteX4780" fmla="*/ 1062576 w 1300869"/>
              <a:gd name="connsiteY4780" fmla="*/ 1176980 h 1399331"/>
              <a:gd name="connsiteX4781" fmla="*/ 1063936 w 1300869"/>
              <a:gd name="connsiteY4781" fmla="*/ 1176736 h 1399331"/>
              <a:gd name="connsiteX4782" fmla="*/ 1063901 w 1300869"/>
              <a:gd name="connsiteY4782" fmla="*/ 1176741 h 1399331"/>
              <a:gd name="connsiteX4783" fmla="*/ 1065285 w 1300869"/>
              <a:gd name="connsiteY4783" fmla="*/ 1176489 h 1399331"/>
              <a:gd name="connsiteX4784" fmla="*/ 1065250 w 1300869"/>
              <a:gd name="connsiteY4784" fmla="*/ 1176495 h 1399331"/>
              <a:gd name="connsiteX4785" fmla="*/ 1066616 w 1300869"/>
              <a:gd name="connsiteY4785" fmla="*/ 1176243 h 1399331"/>
              <a:gd name="connsiteX4786" fmla="*/ 1067977 w 1300869"/>
              <a:gd name="connsiteY4786" fmla="*/ 1175989 h 1399331"/>
              <a:gd name="connsiteX4787" fmla="*/ 1067940 w 1300869"/>
              <a:gd name="connsiteY4787" fmla="*/ 1175996 h 1399331"/>
              <a:gd name="connsiteX4788" fmla="*/ 1069295 w 1300869"/>
              <a:gd name="connsiteY4788" fmla="*/ 1175740 h 1399331"/>
              <a:gd name="connsiteX4789" fmla="*/ 1070622 w 1300869"/>
              <a:gd name="connsiteY4789" fmla="*/ 1175486 h 1399331"/>
              <a:gd name="connsiteX4790" fmla="*/ 1071965 w 1300869"/>
              <a:gd name="connsiteY4790" fmla="*/ 1175226 h 1399331"/>
              <a:gd name="connsiteX4791" fmla="*/ 1073322 w 1300869"/>
              <a:gd name="connsiteY4791" fmla="*/ 1174962 h 1399331"/>
              <a:gd name="connsiteX4792" fmla="*/ 1073283 w 1300869"/>
              <a:gd name="connsiteY4792" fmla="*/ 1174968 h 1399331"/>
              <a:gd name="connsiteX4793" fmla="*/ 1074651 w 1300869"/>
              <a:gd name="connsiteY4793" fmla="*/ 1174700 h 1399331"/>
              <a:gd name="connsiteX4794" fmla="*/ 1074612 w 1300869"/>
              <a:gd name="connsiteY4794" fmla="*/ 1174706 h 1399331"/>
              <a:gd name="connsiteX4795" fmla="*/ 1075961 w 1300869"/>
              <a:gd name="connsiteY4795" fmla="*/ 1174436 h 1399331"/>
              <a:gd name="connsiteX4796" fmla="*/ 1077295 w 1300869"/>
              <a:gd name="connsiteY4796" fmla="*/ 1174169 h 1399331"/>
              <a:gd name="connsiteX4797" fmla="*/ 1078618 w 1300869"/>
              <a:gd name="connsiteY4797" fmla="*/ 1173897 h 1399331"/>
              <a:gd name="connsiteX4798" fmla="*/ 1078579 w 1300869"/>
              <a:gd name="connsiteY4798" fmla="*/ 1173905 h 1399331"/>
              <a:gd name="connsiteX4799" fmla="*/ 1079908 w 1300869"/>
              <a:gd name="connsiteY4799" fmla="*/ 1173631 h 1399331"/>
              <a:gd name="connsiteX4800" fmla="*/ 1081247 w 1300869"/>
              <a:gd name="connsiteY4800" fmla="*/ 1173351 h 1399331"/>
              <a:gd name="connsiteX4801" fmla="*/ 1081206 w 1300869"/>
              <a:gd name="connsiteY4801" fmla="*/ 1173359 h 1399331"/>
              <a:gd name="connsiteX4802" fmla="*/ 1082548 w 1300869"/>
              <a:gd name="connsiteY4802" fmla="*/ 1173076 h 1399331"/>
              <a:gd name="connsiteX4803" fmla="*/ 1083859 w 1300869"/>
              <a:gd name="connsiteY4803" fmla="*/ 1172796 h 1399331"/>
              <a:gd name="connsiteX4804" fmla="*/ 1085128 w 1300869"/>
              <a:gd name="connsiteY4804" fmla="*/ 1172521 h 1399331"/>
              <a:gd name="connsiteX4805" fmla="*/ 1086463 w 1300869"/>
              <a:gd name="connsiteY4805" fmla="*/ 1172229 h 1399331"/>
              <a:gd name="connsiteX4806" fmla="*/ 1086422 w 1300869"/>
              <a:gd name="connsiteY4806" fmla="*/ 1172237 h 1399331"/>
              <a:gd name="connsiteX4807" fmla="*/ 1087724 w 1300869"/>
              <a:gd name="connsiteY4807" fmla="*/ 1171950 h 1399331"/>
              <a:gd name="connsiteX4808" fmla="*/ 1088825 w 1300869"/>
              <a:gd name="connsiteY4808" fmla="*/ 1171703 h 1399331"/>
              <a:gd name="connsiteX4809" fmla="*/ 1089044 w 1300869"/>
              <a:gd name="connsiteY4809" fmla="*/ 1171655 h 1399331"/>
              <a:gd name="connsiteX4810" fmla="*/ 1090332 w 1300869"/>
              <a:gd name="connsiteY4810" fmla="*/ 1171369 h 1399331"/>
              <a:gd name="connsiteX4811" fmla="*/ 1091615 w 1300869"/>
              <a:gd name="connsiteY4811" fmla="*/ 1171082 h 1399331"/>
              <a:gd name="connsiteX4812" fmla="*/ 1092893 w 1300869"/>
              <a:gd name="connsiteY4812" fmla="*/ 1170790 h 1399331"/>
              <a:gd name="connsiteX4813" fmla="*/ 1094160 w 1300869"/>
              <a:gd name="connsiteY4813" fmla="*/ 1170499 h 1399331"/>
              <a:gd name="connsiteX4814" fmla="*/ 1095462 w 1300869"/>
              <a:gd name="connsiteY4814" fmla="*/ 1170196 h 1399331"/>
              <a:gd name="connsiteX4815" fmla="*/ 1096690 w 1300869"/>
              <a:gd name="connsiteY4815" fmla="*/ 1169907 h 1399331"/>
              <a:gd name="connsiteX4816" fmla="*/ 1097968 w 1300869"/>
              <a:gd name="connsiteY4816" fmla="*/ 1169604 h 1399331"/>
              <a:gd name="connsiteX4817" fmla="*/ 1099255 w 1300869"/>
              <a:gd name="connsiteY4817" fmla="*/ 1169295 h 1399331"/>
              <a:gd name="connsiteX4818" fmla="*/ 1100502 w 1300869"/>
              <a:gd name="connsiteY4818" fmla="*/ 1168992 h 1399331"/>
              <a:gd name="connsiteX4819" fmla="*/ 1101771 w 1300869"/>
              <a:gd name="connsiteY4819" fmla="*/ 1168679 h 1399331"/>
              <a:gd name="connsiteX4820" fmla="*/ 1103008 w 1300869"/>
              <a:gd name="connsiteY4820" fmla="*/ 1168372 h 1399331"/>
              <a:gd name="connsiteX4821" fmla="*/ 1104257 w 1300869"/>
              <a:gd name="connsiteY4821" fmla="*/ 1168057 h 1399331"/>
              <a:gd name="connsiteX4822" fmla="*/ 1105477 w 1300869"/>
              <a:gd name="connsiteY4822" fmla="*/ 1167747 h 1399331"/>
              <a:gd name="connsiteX4823" fmla="*/ 1106732 w 1300869"/>
              <a:gd name="connsiteY4823" fmla="*/ 1167424 h 1399331"/>
              <a:gd name="connsiteX4824" fmla="*/ 1107972 w 1300869"/>
              <a:gd name="connsiteY4824" fmla="*/ 1167101 h 1399331"/>
              <a:gd name="connsiteX4825" fmla="*/ 1109205 w 1300869"/>
              <a:gd name="connsiteY4825" fmla="*/ 1166777 h 1399331"/>
              <a:gd name="connsiteX4826" fmla="*/ 1110433 w 1300869"/>
              <a:gd name="connsiteY4826" fmla="*/ 1166450 h 1399331"/>
              <a:gd name="connsiteX4827" fmla="*/ 1111655 w 1300869"/>
              <a:gd name="connsiteY4827" fmla="*/ 1166122 h 1399331"/>
              <a:gd name="connsiteX4828" fmla="*/ 1112873 w 1300869"/>
              <a:gd name="connsiteY4828" fmla="*/ 1165790 h 1399331"/>
              <a:gd name="connsiteX4829" fmla="*/ 1114077 w 1300869"/>
              <a:gd name="connsiteY4829" fmla="*/ 1165459 h 1399331"/>
              <a:gd name="connsiteX4830" fmla="*/ 1115281 w 1300869"/>
              <a:gd name="connsiteY4830" fmla="*/ 1165123 h 1399331"/>
              <a:gd name="connsiteX4831" fmla="*/ 1116482 w 1300869"/>
              <a:gd name="connsiteY4831" fmla="*/ 1164785 h 1399331"/>
              <a:gd name="connsiteX4832" fmla="*/ 1117702 w 1300869"/>
              <a:gd name="connsiteY4832" fmla="*/ 1164439 h 1399331"/>
              <a:gd name="connsiteX4833" fmla="*/ 1118882 w 1300869"/>
              <a:gd name="connsiteY4833" fmla="*/ 1164099 h 1399331"/>
              <a:gd name="connsiteX4834" fmla="*/ 1120081 w 1300869"/>
              <a:gd name="connsiteY4834" fmla="*/ 1163749 h 1399331"/>
              <a:gd name="connsiteX4835" fmla="*/ 1121256 w 1300869"/>
              <a:gd name="connsiteY4835" fmla="*/ 1163403 h 1399331"/>
              <a:gd name="connsiteX4836" fmla="*/ 1122427 w 1300869"/>
              <a:gd name="connsiteY4836" fmla="*/ 1163055 h 1399331"/>
              <a:gd name="connsiteX4837" fmla="*/ 1123633 w 1300869"/>
              <a:gd name="connsiteY4837" fmla="*/ 1162691 h 1399331"/>
              <a:gd name="connsiteX4838" fmla="*/ 1124782 w 1300869"/>
              <a:gd name="connsiteY4838" fmla="*/ 1162339 h 1399331"/>
              <a:gd name="connsiteX4839" fmla="*/ 1125959 w 1300869"/>
              <a:gd name="connsiteY4839" fmla="*/ 1161978 h 1399331"/>
              <a:gd name="connsiteX4840" fmla="*/ 1127119 w 1300869"/>
              <a:gd name="connsiteY4840" fmla="*/ 1161616 h 1399331"/>
              <a:gd name="connsiteX4841" fmla="*/ 1128274 w 1300869"/>
              <a:gd name="connsiteY4841" fmla="*/ 1161252 h 1399331"/>
              <a:gd name="connsiteX4842" fmla="*/ 1129424 w 1300869"/>
              <a:gd name="connsiteY4842" fmla="*/ 1160885 h 1399331"/>
              <a:gd name="connsiteX4843" fmla="*/ 1130565 w 1300869"/>
              <a:gd name="connsiteY4843" fmla="*/ 1160517 h 1399331"/>
              <a:gd name="connsiteX4844" fmla="*/ 1131691 w 1300869"/>
              <a:gd name="connsiteY4844" fmla="*/ 1160150 h 1399331"/>
              <a:gd name="connsiteX4845" fmla="*/ 1132853 w 1300869"/>
              <a:gd name="connsiteY4845" fmla="*/ 1159766 h 1399331"/>
              <a:gd name="connsiteX4846" fmla="*/ 1133965 w 1300869"/>
              <a:gd name="connsiteY4846" fmla="*/ 1159395 h 1399331"/>
              <a:gd name="connsiteX4847" fmla="*/ 1135103 w 1300869"/>
              <a:gd name="connsiteY4847" fmla="*/ 1159012 h 1399331"/>
              <a:gd name="connsiteX4848" fmla="*/ 1136209 w 1300869"/>
              <a:gd name="connsiteY4848" fmla="*/ 1158635 h 1399331"/>
              <a:gd name="connsiteX4849" fmla="*/ 1137347 w 1300869"/>
              <a:gd name="connsiteY4849" fmla="*/ 1158240 h 1399331"/>
              <a:gd name="connsiteX4850" fmla="*/ 1138440 w 1300869"/>
              <a:gd name="connsiteY4850" fmla="*/ 1157858 h 1399331"/>
              <a:gd name="connsiteX4851" fmla="*/ 1139570 w 1300869"/>
              <a:gd name="connsiteY4851" fmla="*/ 1157460 h 1399331"/>
              <a:gd name="connsiteX4852" fmla="*/ 1140665 w 1300869"/>
              <a:gd name="connsiteY4852" fmla="*/ 1157069 h 1399331"/>
              <a:gd name="connsiteX4853" fmla="*/ 1141736 w 1300869"/>
              <a:gd name="connsiteY4853" fmla="*/ 1156681 h 1399331"/>
              <a:gd name="connsiteX4854" fmla="*/ 1142858 w 1300869"/>
              <a:gd name="connsiteY4854" fmla="*/ 1156271 h 1399331"/>
              <a:gd name="connsiteX4855" fmla="*/ 1143929 w 1300869"/>
              <a:gd name="connsiteY4855" fmla="*/ 1155874 h 1399331"/>
              <a:gd name="connsiteX4856" fmla="*/ 1144991 w 1300869"/>
              <a:gd name="connsiteY4856" fmla="*/ 1155475 h 1399331"/>
              <a:gd name="connsiteX4857" fmla="*/ 1146068 w 1300869"/>
              <a:gd name="connsiteY4857" fmla="*/ 1155069 h 1399331"/>
              <a:gd name="connsiteX4858" fmla="*/ 1147135 w 1300869"/>
              <a:gd name="connsiteY4858" fmla="*/ 1154658 h 1399331"/>
              <a:gd name="connsiteX4859" fmla="*/ 1148177 w 1300869"/>
              <a:gd name="connsiteY4859" fmla="*/ 1154255 h 1399331"/>
              <a:gd name="connsiteX4860" fmla="*/ 1149231 w 1300869"/>
              <a:gd name="connsiteY4860" fmla="*/ 1153843 h 1399331"/>
              <a:gd name="connsiteX4861" fmla="*/ 1150295 w 1300869"/>
              <a:gd name="connsiteY4861" fmla="*/ 1153421 h 1399331"/>
              <a:gd name="connsiteX4862" fmla="*/ 1151331 w 1300869"/>
              <a:gd name="connsiteY4862" fmla="*/ 1153004 h 1399331"/>
              <a:gd name="connsiteX4863" fmla="*/ 1152379 w 1300869"/>
              <a:gd name="connsiteY4863" fmla="*/ 1152578 h 1399331"/>
              <a:gd name="connsiteX4864" fmla="*/ 1153419 w 1300869"/>
              <a:gd name="connsiteY4864" fmla="*/ 1152152 h 1399331"/>
              <a:gd name="connsiteX4865" fmla="*/ 1154422 w 1300869"/>
              <a:gd name="connsiteY4865" fmla="*/ 1151734 h 1399331"/>
              <a:gd name="connsiteX4866" fmla="*/ 1155456 w 1300869"/>
              <a:gd name="connsiteY4866" fmla="*/ 1151298 h 1399331"/>
              <a:gd name="connsiteX4867" fmla="*/ 1156468 w 1300869"/>
              <a:gd name="connsiteY4867" fmla="*/ 1150867 h 1399331"/>
              <a:gd name="connsiteX4868" fmla="*/ 1157475 w 1300869"/>
              <a:gd name="connsiteY4868" fmla="*/ 1150433 h 1399331"/>
              <a:gd name="connsiteX4869" fmla="*/ 1158464 w 1300869"/>
              <a:gd name="connsiteY4869" fmla="*/ 1150001 h 1399331"/>
              <a:gd name="connsiteX4870" fmla="*/ 1159463 w 1300869"/>
              <a:gd name="connsiteY4870" fmla="*/ 1149560 h 1399331"/>
              <a:gd name="connsiteX4871" fmla="*/ 1160435 w 1300869"/>
              <a:gd name="connsiteY4871" fmla="*/ 1149126 h 1399331"/>
              <a:gd name="connsiteX4872" fmla="*/ 1161440 w 1300869"/>
              <a:gd name="connsiteY4872" fmla="*/ 1148672 h 1399331"/>
              <a:gd name="connsiteX4873" fmla="*/ 1162394 w 1300869"/>
              <a:gd name="connsiteY4873" fmla="*/ 1148234 h 1399331"/>
              <a:gd name="connsiteX4874" fmla="*/ 1163373 w 1300869"/>
              <a:gd name="connsiteY4874" fmla="*/ 1147781 h 1399331"/>
              <a:gd name="connsiteX4875" fmla="*/ 1164351 w 1300869"/>
              <a:gd name="connsiteY4875" fmla="*/ 1147323 h 1399331"/>
              <a:gd name="connsiteX4876" fmla="*/ 1165295 w 1300869"/>
              <a:gd name="connsiteY4876" fmla="*/ 1146873 h 1399331"/>
              <a:gd name="connsiteX4877" fmla="*/ 1166245 w 1300869"/>
              <a:gd name="connsiteY4877" fmla="*/ 1146418 h 1399331"/>
              <a:gd name="connsiteX4878" fmla="*/ 1167188 w 1300869"/>
              <a:gd name="connsiteY4878" fmla="*/ 1145959 h 1399331"/>
              <a:gd name="connsiteX4879" fmla="*/ 1168122 w 1300869"/>
              <a:gd name="connsiteY4879" fmla="*/ 1145499 h 1399331"/>
              <a:gd name="connsiteX4880" fmla="*/ 1169037 w 1300869"/>
              <a:gd name="connsiteY4880" fmla="*/ 1145042 h 1399331"/>
              <a:gd name="connsiteX4881" fmla="*/ 1169967 w 1300869"/>
              <a:gd name="connsiteY4881" fmla="*/ 1144572 h 1399331"/>
              <a:gd name="connsiteX4882" fmla="*/ 1170886 w 1300869"/>
              <a:gd name="connsiteY4882" fmla="*/ 1144103 h 1399331"/>
              <a:gd name="connsiteX4883" fmla="*/ 1171801 w 1300869"/>
              <a:gd name="connsiteY4883" fmla="*/ 1143628 h 1399331"/>
              <a:gd name="connsiteX4884" fmla="*/ 1172693 w 1300869"/>
              <a:gd name="connsiteY4884" fmla="*/ 1143161 h 1399331"/>
              <a:gd name="connsiteX4885" fmla="*/ 1173606 w 1300869"/>
              <a:gd name="connsiteY4885" fmla="*/ 1142676 h 1399331"/>
              <a:gd name="connsiteX4886" fmla="*/ 1174042 w 1300869"/>
              <a:gd name="connsiteY4886" fmla="*/ 1142444 h 1399331"/>
              <a:gd name="connsiteX4887" fmla="*/ 1174468 w 1300869"/>
              <a:gd name="connsiteY4887" fmla="*/ 1142213 h 1399331"/>
              <a:gd name="connsiteX4888" fmla="*/ 1174941 w 1300869"/>
              <a:gd name="connsiteY4888" fmla="*/ 1141957 h 1399331"/>
              <a:gd name="connsiteX4889" fmla="*/ 1175389 w 1300869"/>
              <a:gd name="connsiteY4889" fmla="*/ 1141710 h 1399331"/>
              <a:gd name="connsiteX4890" fmla="*/ 1175807 w 1300869"/>
              <a:gd name="connsiteY4890" fmla="*/ 1141480 h 1399331"/>
              <a:gd name="connsiteX4891" fmla="*/ 1176221 w 1300869"/>
              <a:gd name="connsiteY4891" fmla="*/ 1141251 h 1399331"/>
              <a:gd name="connsiteX4892" fmla="*/ 1176675 w 1300869"/>
              <a:gd name="connsiteY4892" fmla="*/ 1140999 h 1399331"/>
              <a:gd name="connsiteX4893" fmla="*/ 1177099 w 1300869"/>
              <a:gd name="connsiteY4893" fmla="*/ 1140760 h 1399331"/>
              <a:gd name="connsiteX4894" fmla="*/ 1177521 w 1300869"/>
              <a:gd name="connsiteY4894" fmla="*/ 1140522 h 1399331"/>
              <a:gd name="connsiteX4895" fmla="*/ 1177969 w 1300869"/>
              <a:gd name="connsiteY4895" fmla="*/ 1140268 h 1399331"/>
              <a:gd name="connsiteX4896" fmla="*/ 1178384 w 1300869"/>
              <a:gd name="connsiteY4896" fmla="*/ 1140031 h 1399331"/>
              <a:gd name="connsiteX4897" fmla="*/ 1178823 w 1300869"/>
              <a:gd name="connsiteY4897" fmla="*/ 1139777 h 1399331"/>
              <a:gd name="connsiteX4898" fmla="*/ 1179259 w 1300869"/>
              <a:gd name="connsiteY4898" fmla="*/ 1139527 h 1399331"/>
              <a:gd name="connsiteX4899" fmla="*/ 1179680 w 1300869"/>
              <a:gd name="connsiteY4899" fmla="*/ 1139280 h 1399331"/>
              <a:gd name="connsiteX4900" fmla="*/ 1180075 w 1300869"/>
              <a:gd name="connsiteY4900" fmla="*/ 1139048 h 1399331"/>
              <a:gd name="connsiteX4901" fmla="*/ 1180530 w 1300869"/>
              <a:gd name="connsiteY4901" fmla="*/ 1138780 h 1399331"/>
              <a:gd name="connsiteX4902" fmla="*/ 1180931 w 1300869"/>
              <a:gd name="connsiteY4902" fmla="*/ 1138541 h 1399331"/>
              <a:gd name="connsiteX4903" fmla="*/ 1181318 w 1300869"/>
              <a:gd name="connsiteY4903" fmla="*/ 1138309 h 1399331"/>
              <a:gd name="connsiteX4904" fmla="*/ 1181752 w 1300869"/>
              <a:gd name="connsiteY4904" fmla="*/ 1138047 h 1399331"/>
              <a:gd name="connsiteX4905" fmla="*/ 1182157 w 1300869"/>
              <a:gd name="connsiteY4905" fmla="*/ 1137802 h 1399331"/>
              <a:gd name="connsiteX4906" fmla="*/ 1182585 w 1300869"/>
              <a:gd name="connsiteY4906" fmla="*/ 1137541 h 1399331"/>
              <a:gd name="connsiteX4907" fmla="*/ 1182986 w 1300869"/>
              <a:gd name="connsiteY4907" fmla="*/ 1137296 h 1399331"/>
              <a:gd name="connsiteX4908" fmla="*/ 1183382 w 1300869"/>
              <a:gd name="connsiteY4908" fmla="*/ 1137048 h 1399331"/>
              <a:gd name="connsiteX4909" fmla="*/ 1183803 w 1300869"/>
              <a:gd name="connsiteY4909" fmla="*/ 1136788 h 1399331"/>
              <a:gd name="connsiteX4910" fmla="*/ 1184194 w 1300869"/>
              <a:gd name="connsiteY4910" fmla="*/ 1136542 h 1399331"/>
              <a:gd name="connsiteX4911" fmla="*/ 1184608 w 1300869"/>
              <a:gd name="connsiteY4911" fmla="*/ 1136281 h 1399331"/>
              <a:gd name="connsiteX4912" fmla="*/ 1184995 w 1300869"/>
              <a:gd name="connsiteY4912" fmla="*/ 1136033 h 1399331"/>
              <a:gd name="connsiteX4913" fmla="*/ 1185402 w 1300869"/>
              <a:gd name="connsiteY4913" fmla="*/ 1135773 h 1399331"/>
              <a:gd name="connsiteX4914" fmla="*/ 1185787 w 1300869"/>
              <a:gd name="connsiteY4914" fmla="*/ 1135525 h 1399331"/>
              <a:gd name="connsiteX4915" fmla="*/ 1186168 w 1300869"/>
              <a:gd name="connsiteY4915" fmla="*/ 1135279 h 1399331"/>
              <a:gd name="connsiteX4916" fmla="*/ 1186567 w 1300869"/>
              <a:gd name="connsiteY4916" fmla="*/ 1135017 h 1399331"/>
              <a:gd name="connsiteX4917" fmla="*/ 1186962 w 1300869"/>
              <a:gd name="connsiteY4917" fmla="*/ 1134757 h 1399331"/>
              <a:gd name="connsiteX4918" fmla="*/ 1187355 w 1300869"/>
              <a:gd name="connsiteY4918" fmla="*/ 1134497 h 1399331"/>
              <a:gd name="connsiteX4919" fmla="*/ 1187746 w 1300869"/>
              <a:gd name="connsiteY4919" fmla="*/ 1134237 h 1399331"/>
              <a:gd name="connsiteX4920" fmla="*/ 1188113 w 1300869"/>
              <a:gd name="connsiteY4920" fmla="*/ 1133990 h 1399331"/>
              <a:gd name="connsiteX4921" fmla="*/ 1188500 w 1300869"/>
              <a:gd name="connsiteY4921" fmla="*/ 1133728 h 1399331"/>
              <a:gd name="connsiteX4922" fmla="*/ 1188893 w 1300869"/>
              <a:gd name="connsiteY4922" fmla="*/ 1133460 h 1399331"/>
              <a:gd name="connsiteX4923" fmla="*/ 1189241 w 1300869"/>
              <a:gd name="connsiteY4923" fmla="*/ 1133222 h 1399331"/>
              <a:gd name="connsiteX4924" fmla="*/ 1189652 w 1300869"/>
              <a:gd name="connsiteY4924" fmla="*/ 1132939 h 1399331"/>
              <a:gd name="connsiteX4925" fmla="*/ 1190004 w 1300869"/>
              <a:gd name="connsiteY4925" fmla="*/ 1132694 h 1399331"/>
              <a:gd name="connsiteX4926" fmla="*/ 1190377 w 1300869"/>
              <a:gd name="connsiteY4926" fmla="*/ 1132432 h 1399331"/>
              <a:gd name="connsiteX4927" fmla="*/ 1190766 w 1300869"/>
              <a:gd name="connsiteY4927" fmla="*/ 1132159 h 1399331"/>
              <a:gd name="connsiteX4928" fmla="*/ 1191110 w 1300869"/>
              <a:gd name="connsiteY4928" fmla="*/ 1131914 h 1399331"/>
              <a:gd name="connsiteX4929" fmla="*/ 1191503 w 1300869"/>
              <a:gd name="connsiteY4929" fmla="*/ 1131633 h 1399331"/>
              <a:gd name="connsiteX4930" fmla="*/ 1191867 w 1300869"/>
              <a:gd name="connsiteY4930" fmla="*/ 1131371 h 1399331"/>
              <a:gd name="connsiteX4931" fmla="*/ 1192225 w 1300869"/>
              <a:gd name="connsiteY4931" fmla="*/ 1131111 h 1399331"/>
              <a:gd name="connsiteX4932" fmla="*/ 1192561 w 1300869"/>
              <a:gd name="connsiteY4932" fmla="*/ 1130864 h 1399331"/>
              <a:gd name="connsiteX4933" fmla="*/ 1192930 w 1300869"/>
              <a:gd name="connsiteY4933" fmla="*/ 1130593 h 1399331"/>
              <a:gd name="connsiteX4934" fmla="*/ 1193292 w 1300869"/>
              <a:gd name="connsiteY4934" fmla="*/ 1130325 h 1399331"/>
              <a:gd name="connsiteX4935" fmla="*/ 1193654 w 1300869"/>
              <a:gd name="connsiteY4935" fmla="*/ 1130055 h 1399331"/>
              <a:gd name="connsiteX4936" fmla="*/ 1193998 w 1300869"/>
              <a:gd name="connsiteY4936" fmla="*/ 1129795 h 1399331"/>
              <a:gd name="connsiteX4937" fmla="*/ 1194358 w 1300869"/>
              <a:gd name="connsiteY4937" fmla="*/ 1129523 h 1399331"/>
              <a:gd name="connsiteX4938" fmla="*/ 1194707 w 1300869"/>
              <a:gd name="connsiteY4938" fmla="*/ 1129257 h 1399331"/>
              <a:gd name="connsiteX4939" fmla="*/ 1195063 w 1300869"/>
              <a:gd name="connsiteY4939" fmla="*/ 1128982 h 1399331"/>
              <a:gd name="connsiteX4940" fmla="*/ 1195376 w 1300869"/>
              <a:gd name="connsiteY4940" fmla="*/ 1128739 h 1399331"/>
              <a:gd name="connsiteX4941" fmla="*/ 1195736 w 1300869"/>
              <a:gd name="connsiteY4941" fmla="*/ 1128458 h 1399331"/>
              <a:gd name="connsiteX4942" fmla="*/ 1196080 w 1300869"/>
              <a:gd name="connsiteY4942" fmla="*/ 1128188 h 1399331"/>
              <a:gd name="connsiteX4943" fmla="*/ 1196404 w 1300869"/>
              <a:gd name="connsiteY4943" fmla="*/ 1127930 h 1399331"/>
              <a:gd name="connsiteX4944" fmla="*/ 1196752 w 1300869"/>
              <a:gd name="connsiteY4944" fmla="*/ 1127652 h 1399331"/>
              <a:gd name="connsiteX4945" fmla="*/ 1197100 w 1300869"/>
              <a:gd name="connsiteY4945" fmla="*/ 1127373 h 1399331"/>
              <a:gd name="connsiteX4946" fmla="*/ 1197431 w 1300869"/>
              <a:gd name="connsiteY4946" fmla="*/ 1127105 h 1399331"/>
              <a:gd name="connsiteX4947" fmla="*/ 1197755 w 1300869"/>
              <a:gd name="connsiteY4947" fmla="*/ 1126839 h 1399331"/>
              <a:gd name="connsiteX4948" fmla="*/ 1198095 w 1300869"/>
              <a:gd name="connsiteY4948" fmla="*/ 1126560 h 1399331"/>
              <a:gd name="connsiteX4949" fmla="*/ 1198404 w 1300869"/>
              <a:gd name="connsiteY4949" fmla="*/ 1126303 h 1399331"/>
              <a:gd name="connsiteX4950" fmla="*/ 1198752 w 1300869"/>
              <a:gd name="connsiteY4950" fmla="*/ 1126014 h 1399331"/>
              <a:gd name="connsiteX4951" fmla="*/ 1199069 w 1300869"/>
              <a:gd name="connsiteY4951" fmla="*/ 1125748 h 1399331"/>
              <a:gd name="connsiteX4952" fmla="*/ 1199395 w 1300869"/>
              <a:gd name="connsiteY4952" fmla="*/ 1125469 h 1399331"/>
              <a:gd name="connsiteX4953" fmla="*/ 1199706 w 1300869"/>
              <a:gd name="connsiteY4953" fmla="*/ 1125205 h 1399331"/>
              <a:gd name="connsiteX4954" fmla="*/ 1200017 w 1300869"/>
              <a:gd name="connsiteY4954" fmla="*/ 1124937 h 1399331"/>
              <a:gd name="connsiteX4955" fmla="*/ 1200346 w 1300869"/>
              <a:gd name="connsiteY4955" fmla="*/ 1124651 h 1399331"/>
              <a:gd name="connsiteX4956" fmla="*/ 1200660 w 1300869"/>
              <a:gd name="connsiteY4956" fmla="*/ 1124376 h 1399331"/>
              <a:gd name="connsiteX4957" fmla="*/ 1200973 w 1300869"/>
              <a:gd name="connsiteY4957" fmla="*/ 1124098 h 1399331"/>
              <a:gd name="connsiteX4958" fmla="*/ 1201284 w 1300869"/>
              <a:gd name="connsiteY4958" fmla="*/ 1123823 h 1399331"/>
              <a:gd name="connsiteX4959" fmla="*/ 1201579 w 1300869"/>
              <a:gd name="connsiteY4959" fmla="*/ 1123559 h 1399331"/>
              <a:gd name="connsiteX4960" fmla="*/ 1201896 w 1300869"/>
              <a:gd name="connsiteY4960" fmla="*/ 1123271 h 1399331"/>
              <a:gd name="connsiteX4961" fmla="*/ 1202185 w 1300869"/>
              <a:gd name="connsiteY4961" fmla="*/ 1123007 h 1399331"/>
              <a:gd name="connsiteX4962" fmla="*/ 1202494 w 1300869"/>
              <a:gd name="connsiteY4962" fmla="*/ 1122724 h 1399331"/>
              <a:gd name="connsiteX4963" fmla="*/ 1202789 w 1300869"/>
              <a:gd name="connsiteY4963" fmla="*/ 1122450 h 1399331"/>
              <a:gd name="connsiteX4964" fmla="*/ 1203094 w 1300869"/>
              <a:gd name="connsiteY4964" fmla="*/ 1122167 h 1399331"/>
              <a:gd name="connsiteX4965" fmla="*/ 1203407 w 1300869"/>
              <a:gd name="connsiteY4965" fmla="*/ 1121871 h 1399331"/>
              <a:gd name="connsiteX4966" fmla="*/ 1203683 w 1300869"/>
              <a:gd name="connsiteY4966" fmla="*/ 1121610 h 1399331"/>
              <a:gd name="connsiteX4967" fmla="*/ 1203978 w 1300869"/>
              <a:gd name="connsiteY4967" fmla="*/ 1121328 h 1399331"/>
              <a:gd name="connsiteX4968" fmla="*/ 1204273 w 1300869"/>
              <a:gd name="connsiteY4968" fmla="*/ 1121043 h 1399331"/>
              <a:gd name="connsiteX4969" fmla="*/ 1204553 w 1300869"/>
              <a:gd name="connsiteY4969" fmla="*/ 1120771 h 1399331"/>
              <a:gd name="connsiteX4970" fmla="*/ 1204828 w 1300869"/>
              <a:gd name="connsiteY4970" fmla="*/ 1120499 h 1399331"/>
              <a:gd name="connsiteX4971" fmla="*/ 1205137 w 1300869"/>
              <a:gd name="connsiteY4971" fmla="*/ 1120196 h 1399331"/>
              <a:gd name="connsiteX4972" fmla="*/ 1205395 w 1300869"/>
              <a:gd name="connsiteY4972" fmla="*/ 1119938 h 1399331"/>
              <a:gd name="connsiteX4973" fmla="*/ 1205694 w 1300869"/>
              <a:gd name="connsiteY4973" fmla="*/ 1119637 h 1399331"/>
              <a:gd name="connsiteX4974" fmla="*/ 1205970 w 1300869"/>
              <a:gd name="connsiteY4974" fmla="*/ 1119357 h 1399331"/>
              <a:gd name="connsiteX4975" fmla="*/ 1206255 w 1300869"/>
              <a:gd name="connsiteY4975" fmla="*/ 1119066 h 1399331"/>
              <a:gd name="connsiteX4976" fmla="*/ 1206513 w 1300869"/>
              <a:gd name="connsiteY4976" fmla="*/ 1118798 h 1399331"/>
              <a:gd name="connsiteX4977" fmla="*/ 1206801 w 1300869"/>
              <a:gd name="connsiteY4977" fmla="*/ 1118499 h 1399331"/>
              <a:gd name="connsiteX4978" fmla="*/ 1207065 w 1300869"/>
              <a:gd name="connsiteY4978" fmla="*/ 1118222 h 1399331"/>
              <a:gd name="connsiteX4979" fmla="*/ 1207340 w 1300869"/>
              <a:gd name="connsiteY4979" fmla="*/ 1117928 h 1399331"/>
              <a:gd name="connsiteX4980" fmla="*/ 1207589 w 1300869"/>
              <a:gd name="connsiteY4980" fmla="*/ 1117662 h 1399331"/>
              <a:gd name="connsiteX4981" fmla="*/ 1207857 w 1300869"/>
              <a:gd name="connsiteY4981" fmla="*/ 1117375 h 1399331"/>
              <a:gd name="connsiteX4982" fmla="*/ 1208132 w 1300869"/>
              <a:gd name="connsiteY4982" fmla="*/ 1117076 h 1399331"/>
              <a:gd name="connsiteX4983" fmla="*/ 1208380 w 1300869"/>
              <a:gd name="connsiteY4983" fmla="*/ 1116800 h 1399331"/>
              <a:gd name="connsiteX4984" fmla="*/ 1208640 w 1300869"/>
              <a:gd name="connsiteY4984" fmla="*/ 1116515 h 1399331"/>
              <a:gd name="connsiteX4985" fmla="*/ 1208895 w 1300869"/>
              <a:gd name="connsiteY4985" fmla="*/ 1116230 h 1399331"/>
              <a:gd name="connsiteX4986" fmla="*/ 1209157 w 1300869"/>
              <a:gd name="connsiteY4986" fmla="*/ 1115934 h 1399331"/>
              <a:gd name="connsiteX4987" fmla="*/ 1209397 w 1300869"/>
              <a:gd name="connsiteY4987" fmla="*/ 1115659 h 1399331"/>
              <a:gd name="connsiteX4988" fmla="*/ 1209655 w 1300869"/>
              <a:gd name="connsiteY4988" fmla="*/ 1115363 h 1399331"/>
              <a:gd name="connsiteX4989" fmla="*/ 1209892 w 1300869"/>
              <a:gd name="connsiteY4989" fmla="*/ 1115090 h 1399331"/>
              <a:gd name="connsiteX4990" fmla="*/ 1210154 w 1300869"/>
              <a:gd name="connsiteY4990" fmla="*/ 1114783 h 1399331"/>
              <a:gd name="connsiteX4991" fmla="*/ 1210400 w 1300869"/>
              <a:gd name="connsiteY4991" fmla="*/ 1114491 h 1399331"/>
              <a:gd name="connsiteX4992" fmla="*/ 1210636 w 1300869"/>
              <a:gd name="connsiteY4992" fmla="*/ 1114210 h 1399331"/>
              <a:gd name="connsiteX4993" fmla="*/ 1210873 w 1300869"/>
              <a:gd name="connsiteY4993" fmla="*/ 1113925 h 1399331"/>
              <a:gd name="connsiteX4994" fmla="*/ 1211114 w 1300869"/>
              <a:gd name="connsiteY4994" fmla="*/ 1113633 h 1399331"/>
              <a:gd name="connsiteX4995" fmla="*/ 1211358 w 1300869"/>
              <a:gd name="connsiteY4995" fmla="*/ 1113332 h 1399331"/>
              <a:gd name="connsiteX4996" fmla="*/ 1211585 w 1300869"/>
              <a:gd name="connsiteY4996" fmla="*/ 1113051 h 1399331"/>
              <a:gd name="connsiteX4997" fmla="*/ 1211819 w 1300869"/>
              <a:gd name="connsiteY4997" fmla="*/ 1112757 h 1399331"/>
              <a:gd name="connsiteX4998" fmla="*/ 1212056 w 1300869"/>
              <a:gd name="connsiteY4998" fmla="*/ 1112458 h 1399331"/>
              <a:gd name="connsiteX4999" fmla="*/ 1212269 w 1300869"/>
              <a:gd name="connsiteY4999" fmla="*/ 1112187 h 1399331"/>
              <a:gd name="connsiteX5000" fmla="*/ 1212503 w 1300869"/>
              <a:gd name="connsiteY5000" fmla="*/ 1111886 h 1399331"/>
              <a:gd name="connsiteX5001" fmla="*/ 1212732 w 1300869"/>
              <a:gd name="connsiteY5001" fmla="*/ 1111588 h 1399331"/>
              <a:gd name="connsiteX5002" fmla="*/ 1212963 w 1300869"/>
              <a:gd name="connsiteY5002" fmla="*/ 1111285 h 1399331"/>
              <a:gd name="connsiteX5003" fmla="*/ 1213176 w 1300869"/>
              <a:gd name="connsiteY5003" fmla="*/ 1111000 h 1399331"/>
              <a:gd name="connsiteX5004" fmla="*/ 1213399 w 1300869"/>
              <a:gd name="connsiteY5004" fmla="*/ 1110701 h 1399331"/>
              <a:gd name="connsiteX5005" fmla="*/ 1213612 w 1300869"/>
              <a:gd name="connsiteY5005" fmla="*/ 1110412 h 1399331"/>
              <a:gd name="connsiteX5006" fmla="*/ 1213821 w 1300869"/>
              <a:gd name="connsiteY5006" fmla="*/ 1110124 h 1399331"/>
              <a:gd name="connsiteX5007" fmla="*/ 1214038 w 1300869"/>
              <a:gd name="connsiteY5007" fmla="*/ 1109825 h 1399331"/>
              <a:gd name="connsiteX5008" fmla="*/ 1214251 w 1300869"/>
              <a:gd name="connsiteY5008" fmla="*/ 1109526 h 1399331"/>
              <a:gd name="connsiteX5009" fmla="*/ 1214462 w 1300869"/>
              <a:gd name="connsiteY5009" fmla="*/ 1109229 h 1399331"/>
              <a:gd name="connsiteX5010" fmla="*/ 1214660 w 1300869"/>
              <a:gd name="connsiteY5010" fmla="*/ 1108945 h 1399331"/>
              <a:gd name="connsiteX5011" fmla="*/ 1214877 w 1300869"/>
              <a:gd name="connsiteY5011" fmla="*/ 1108634 h 1399331"/>
              <a:gd name="connsiteX5012" fmla="*/ 1215078 w 1300869"/>
              <a:gd name="connsiteY5012" fmla="*/ 1108341 h 1399331"/>
              <a:gd name="connsiteX5013" fmla="*/ 1215279 w 1300869"/>
              <a:gd name="connsiteY5013" fmla="*/ 1108042 h 1399331"/>
              <a:gd name="connsiteX5014" fmla="*/ 1215477 w 1300869"/>
              <a:gd name="connsiteY5014" fmla="*/ 1107749 h 1399331"/>
              <a:gd name="connsiteX5015" fmla="*/ 1215667 w 1300869"/>
              <a:gd name="connsiteY5015" fmla="*/ 1107462 h 1399331"/>
              <a:gd name="connsiteX5016" fmla="*/ 1215862 w 1300869"/>
              <a:gd name="connsiteY5016" fmla="*/ 1107164 h 1399331"/>
              <a:gd name="connsiteX5017" fmla="*/ 1216059 w 1300869"/>
              <a:gd name="connsiteY5017" fmla="*/ 1106857 h 1399331"/>
              <a:gd name="connsiteX5018" fmla="*/ 1216255 w 1300869"/>
              <a:gd name="connsiteY5018" fmla="*/ 1106554 h 1399331"/>
              <a:gd name="connsiteX5019" fmla="*/ 1216447 w 1300869"/>
              <a:gd name="connsiteY5019" fmla="*/ 1106253 h 1399331"/>
              <a:gd name="connsiteX5020" fmla="*/ 1216632 w 1300869"/>
              <a:gd name="connsiteY5020" fmla="*/ 1105956 h 1399331"/>
              <a:gd name="connsiteX5021" fmla="*/ 1216822 w 1300869"/>
              <a:gd name="connsiteY5021" fmla="*/ 1105651 h 1399331"/>
              <a:gd name="connsiteX5022" fmla="*/ 1217004 w 1300869"/>
              <a:gd name="connsiteY5022" fmla="*/ 1105354 h 1399331"/>
              <a:gd name="connsiteX5023" fmla="*/ 1217188 w 1300869"/>
              <a:gd name="connsiteY5023" fmla="*/ 1105049 h 1399331"/>
              <a:gd name="connsiteX5024" fmla="*/ 1217371 w 1300869"/>
              <a:gd name="connsiteY5024" fmla="*/ 1104744 h 1399331"/>
              <a:gd name="connsiteX5025" fmla="*/ 1217547 w 1300869"/>
              <a:gd name="connsiteY5025" fmla="*/ 1104443 h 1399331"/>
              <a:gd name="connsiteX5026" fmla="*/ 1217725 w 1300869"/>
              <a:gd name="connsiteY5026" fmla="*/ 1104140 h 1399331"/>
              <a:gd name="connsiteX5027" fmla="*/ 1217897 w 1300869"/>
              <a:gd name="connsiteY5027" fmla="*/ 1103841 h 1399331"/>
              <a:gd name="connsiteX5028" fmla="*/ 1218069 w 1300869"/>
              <a:gd name="connsiteY5028" fmla="*/ 1103540 h 1399331"/>
              <a:gd name="connsiteX5029" fmla="*/ 1218247 w 1300869"/>
              <a:gd name="connsiteY5029" fmla="*/ 1103223 h 1399331"/>
              <a:gd name="connsiteX5030" fmla="*/ 1218413 w 1300869"/>
              <a:gd name="connsiteY5030" fmla="*/ 1102924 h 1399331"/>
              <a:gd name="connsiteX5031" fmla="*/ 1218579 w 1300869"/>
              <a:gd name="connsiteY5031" fmla="*/ 1102623 h 1399331"/>
              <a:gd name="connsiteX5032" fmla="*/ 1218746 w 1300869"/>
              <a:gd name="connsiteY5032" fmla="*/ 1102314 h 1399331"/>
              <a:gd name="connsiteX5033" fmla="*/ 1218906 w 1300869"/>
              <a:gd name="connsiteY5033" fmla="*/ 1102015 h 1399331"/>
              <a:gd name="connsiteX5034" fmla="*/ 1219074 w 1300869"/>
              <a:gd name="connsiteY5034" fmla="*/ 1101696 h 1399331"/>
              <a:gd name="connsiteX5035" fmla="*/ 1219244 w 1300869"/>
              <a:gd name="connsiteY5035" fmla="*/ 1101374 h 1399331"/>
              <a:gd name="connsiteX5036" fmla="*/ 1219399 w 1300869"/>
              <a:gd name="connsiteY5036" fmla="*/ 1101073 h 1399331"/>
              <a:gd name="connsiteX5037" fmla="*/ 1219576 w 1300869"/>
              <a:gd name="connsiteY5037" fmla="*/ 1100727 h 1399331"/>
              <a:gd name="connsiteX5038" fmla="*/ 1219743 w 1300869"/>
              <a:gd name="connsiteY5038" fmla="*/ 1100396 h 1399331"/>
              <a:gd name="connsiteX5039" fmla="*/ 1219907 w 1300869"/>
              <a:gd name="connsiteY5039" fmla="*/ 1100064 h 1399331"/>
              <a:gd name="connsiteX5040" fmla="*/ 1220071 w 1300869"/>
              <a:gd name="connsiteY5040" fmla="*/ 1099732 h 1399331"/>
              <a:gd name="connsiteX5041" fmla="*/ 1220247 w 1300869"/>
              <a:gd name="connsiteY5041" fmla="*/ 1099370 h 1399331"/>
              <a:gd name="connsiteX5042" fmla="*/ 1220419 w 1300869"/>
              <a:gd name="connsiteY5042" fmla="*/ 1099014 h 1399331"/>
              <a:gd name="connsiteX5043" fmla="*/ 1220591 w 1300869"/>
              <a:gd name="connsiteY5043" fmla="*/ 1098650 h 1399331"/>
              <a:gd name="connsiteX5044" fmla="*/ 1220755 w 1300869"/>
              <a:gd name="connsiteY5044" fmla="*/ 1098302 h 1399331"/>
              <a:gd name="connsiteX5045" fmla="*/ 1220929 w 1300869"/>
              <a:gd name="connsiteY5045" fmla="*/ 1097929 h 1399331"/>
              <a:gd name="connsiteX5046" fmla="*/ 1221096 w 1300869"/>
              <a:gd name="connsiteY5046" fmla="*/ 1097567 h 1399331"/>
              <a:gd name="connsiteX5047" fmla="*/ 1221270 w 1300869"/>
              <a:gd name="connsiteY5047" fmla="*/ 1097184 h 1399331"/>
              <a:gd name="connsiteX5048" fmla="*/ 1221436 w 1300869"/>
              <a:gd name="connsiteY5048" fmla="*/ 1096817 h 1399331"/>
              <a:gd name="connsiteX5049" fmla="*/ 1221606 w 1300869"/>
              <a:gd name="connsiteY5049" fmla="*/ 1096432 h 1399331"/>
              <a:gd name="connsiteX5050" fmla="*/ 1221778 w 1300869"/>
              <a:gd name="connsiteY5050" fmla="*/ 1096041 h 1399331"/>
              <a:gd name="connsiteX5051" fmla="*/ 1221954 w 1300869"/>
              <a:gd name="connsiteY5051" fmla="*/ 1095640 h 1399331"/>
              <a:gd name="connsiteX5052" fmla="*/ 1222122 w 1300869"/>
              <a:gd name="connsiteY5052" fmla="*/ 1095249 h 1399331"/>
              <a:gd name="connsiteX5053" fmla="*/ 1222294 w 1300869"/>
              <a:gd name="connsiteY5053" fmla="*/ 1094844 h 1399331"/>
              <a:gd name="connsiteX5054" fmla="*/ 1222464 w 1300869"/>
              <a:gd name="connsiteY5054" fmla="*/ 1094443 h 1399331"/>
              <a:gd name="connsiteX5055" fmla="*/ 1222634 w 1300869"/>
              <a:gd name="connsiteY5055" fmla="*/ 1094035 h 1399331"/>
              <a:gd name="connsiteX5056" fmla="*/ 1222810 w 1300869"/>
              <a:gd name="connsiteY5056" fmla="*/ 1093609 h 1399331"/>
              <a:gd name="connsiteX5057" fmla="*/ 1222988 w 1300869"/>
              <a:gd name="connsiteY5057" fmla="*/ 1093175 h 1399331"/>
              <a:gd name="connsiteX5058" fmla="*/ 1223156 w 1300869"/>
              <a:gd name="connsiteY5058" fmla="*/ 1092756 h 1399331"/>
              <a:gd name="connsiteX5059" fmla="*/ 1223328 w 1300869"/>
              <a:gd name="connsiteY5059" fmla="*/ 1092330 h 1399331"/>
              <a:gd name="connsiteX5060" fmla="*/ 1223500 w 1300869"/>
              <a:gd name="connsiteY5060" fmla="*/ 1091896 h 1399331"/>
              <a:gd name="connsiteX5061" fmla="*/ 1223670 w 1300869"/>
              <a:gd name="connsiteY5061" fmla="*/ 1091458 h 1399331"/>
              <a:gd name="connsiteX5062" fmla="*/ 1223850 w 1300869"/>
              <a:gd name="connsiteY5062" fmla="*/ 1091001 h 1399331"/>
              <a:gd name="connsiteX5063" fmla="*/ 1224014 w 1300869"/>
              <a:gd name="connsiteY5063" fmla="*/ 1090573 h 1399331"/>
              <a:gd name="connsiteX5064" fmla="*/ 1224182 w 1300869"/>
              <a:gd name="connsiteY5064" fmla="*/ 1090127 h 1399331"/>
              <a:gd name="connsiteX5065" fmla="*/ 1224362 w 1300869"/>
              <a:gd name="connsiteY5065" fmla="*/ 1089652 h 1399331"/>
              <a:gd name="connsiteX5066" fmla="*/ 1224534 w 1300869"/>
              <a:gd name="connsiteY5066" fmla="*/ 1089192 h 1399331"/>
              <a:gd name="connsiteX5067" fmla="*/ 1224706 w 1300869"/>
              <a:gd name="connsiteY5067" fmla="*/ 1088725 h 1399331"/>
              <a:gd name="connsiteX5068" fmla="*/ 1224878 w 1300869"/>
              <a:gd name="connsiteY5068" fmla="*/ 1088256 h 1399331"/>
              <a:gd name="connsiteX5069" fmla="*/ 1225037 w 1300869"/>
              <a:gd name="connsiteY5069" fmla="*/ 1087816 h 1399331"/>
              <a:gd name="connsiteX5070" fmla="*/ 1225217 w 1300869"/>
              <a:gd name="connsiteY5070" fmla="*/ 1087318 h 1399331"/>
              <a:gd name="connsiteX5071" fmla="*/ 1225391 w 1300869"/>
              <a:gd name="connsiteY5071" fmla="*/ 1086829 h 1399331"/>
              <a:gd name="connsiteX5072" fmla="*/ 1225561 w 1300869"/>
              <a:gd name="connsiteY5072" fmla="*/ 1086348 h 1399331"/>
              <a:gd name="connsiteX5073" fmla="*/ 1225725 w 1300869"/>
              <a:gd name="connsiteY5073" fmla="*/ 1085873 h 1399331"/>
              <a:gd name="connsiteX5074" fmla="*/ 1225907 w 1300869"/>
              <a:gd name="connsiteY5074" fmla="*/ 1085351 h 1399331"/>
              <a:gd name="connsiteX5075" fmla="*/ 1226073 w 1300869"/>
              <a:gd name="connsiteY5075" fmla="*/ 1084864 h 1399331"/>
              <a:gd name="connsiteX5076" fmla="*/ 1226243 w 1300869"/>
              <a:gd name="connsiteY5076" fmla="*/ 1084360 h 1399331"/>
              <a:gd name="connsiteX5077" fmla="*/ 1226405 w 1300869"/>
              <a:gd name="connsiteY5077" fmla="*/ 1083879 h 1399331"/>
              <a:gd name="connsiteX5078" fmla="*/ 1226579 w 1300869"/>
              <a:gd name="connsiteY5078" fmla="*/ 1083353 h 1399331"/>
              <a:gd name="connsiteX5079" fmla="*/ 1226761 w 1300869"/>
              <a:gd name="connsiteY5079" fmla="*/ 1082806 h 1399331"/>
              <a:gd name="connsiteX5080" fmla="*/ 1226741 w 1300869"/>
              <a:gd name="connsiteY5080" fmla="*/ 1082860 h 1399331"/>
              <a:gd name="connsiteX5081" fmla="*/ 1226925 w 1300869"/>
              <a:gd name="connsiteY5081" fmla="*/ 1082301 h 1399331"/>
              <a:gd name="connsiteX5082" fmla="*/ 1226947 w 1300869"/>
              <a:gd name="connsiteY5082" fmla="*/ 1082235 h 1399331"/>
              <a:gd name="connsiteX5083" fmla="*/ 1227089 w 1300869"/>
              <a:gd name="connsiteY5083" fmla="*/ 1081801 h 1399331"/>
              <a:gd name="connsiteX5084" fmla="*/ 1227267 w 1300869"/>
              <a:gd name="connsiteY5084" fmla="*/ 1081261 h 1399331"/>
              <a:gd name="connsiteX5085" fmla="*/ 1227435 w 1300869"/>
              <a:gd name="connsiteY5085" fmla="*/ 1080739 h 1399331"/>
              <a:gd name="connsiteX5086" fmla="*/ 1227615 w 1300869"/>
              <a:gd name="connsiteY5086" fmla="*/ 1080178 h 1399331"/>
              <a:gd name="connsiteX5087" fmla="*/ 1227598 w 1300869"/>
              <a:gd name="connsiteY5087" fmla="*/ 1080229 h 1399331"/>
              <a:gd name="connsiteX5088" fmla="*/ 1227783 w 1300869"/>
              <a:gd name="connsiteY5088" fmla="*/ 1079652 h 1399331"/>
              <a:gd name="connsiteX5089" fmla="*/ 1227954 w 1300869"/>
              <a:gd name="connsiteY5089" fmla="*/ 1079109 h 1399331"/>
              <a:gd name="connsiteX5090" fmla="*/ 1228128 w 1300869"/>
              <a:gd name="connsiteY5090" fmla="*/ 1078553 h 1399331"/>
              <a:gd name="connsiteX5091" fmla="*/ 1228112 w 1300869"/>
              <a:gd name="connsiteY5091" fmla="*/ 1078602 h 1399331"/>
              <a:gd name="connsiteX5092" fmla="*/ 1228298 w 1300869"/>
              <a:gd name="connsiteY5092" fmla="*/ 1078004 h 1399331"/>
              <a:gd name="connsiteX5093" fmla="*/ 1228282 w 1300869"/>
              <a:gd name="connsiteY5093" fmla="*/ 1078053 h 1399331"/>
              <a:gd name="connsiteX5094" fmla="*/ 1228464 w 1300869"/>
              <a:gd name="connsiteY5094" fmla="*/ 1077465 h 1399331"/>
              <a:gd name="connsiteX5095" fmla="*/ 1228634 w 1300869"/>
              <a:gd name="connsiteY5095" fmla="*/ 1076903 h 1399331"/>
              <a:gd name="connsiteX5096" fmla="*/ 1228794 w 1300869"/>
              <a:gd name="connsiteY5096" fmla="*/ 1076372 h 1399331"/>
              <a:gd name="connsiteX5097" fmla="*/ 1228966 w 1300869"/>
              <a:gd name="connsiteY5097" fmla="*/ 1075797 h 1399331"/>
              <a:gd name="connsiteX5098" fmla="*/ 1229142 w 1300869"/>
              <a:gd name="connsiteY5098" fmla="*/ 1075205 h 1399331"/>
              <a:gd name="connsiteX5099" fmla="*/ 1229302 w 1300869"/>
              <a:gd name="connsiteY5099" fmla="*/ 1074659 h 1399331"/>
              <a:gd name="connsiteX5100" fmla="*/ 1229476 w 1300869"/>
              <a:gd name="connsiteY5100" fmla="*/ 1074059 h 1399331"/>
              <a:gd name="connsiteX5101" fmla="*/ 1229637 w 1300869"/>
              <a:gd name="connsiteY5101" fmla="*/ 1073502 h 1399331"/>
              <a:gd name="connsiteX5102" fmla="*/ 1229811 w 1300869"/>
              <a:gd name="connsiteY5102" fmla="*/ 1072898 h 1399331"/>
              <a:gd name="connsiteX5103" fmla="*/ 1229975 w 1300869"/>
              <a:gd name="connsiteY5103" fmla="*/ 1072321 h 1399331"/>
              <a:gd name="connsiteX5104" fmla="*/ 1230133 w 1300869"/>
              <a:gd name="connsiteY5104" fmla="*/ 1071754 h 1399331"/>
              <a:gd name="connsiteX5105" fmla="*/ 1230475 w 1300869"/>
              <a:gd name="connsiteY5105" fmla="*/ 1070526 h 1399331"/>
              <a:gd name="connsiteX5106" fmla="*/ 1230802 w 1300869"/>
              <a:gd name="connsiteY5106" fmla="*/ 1069330 h 1399331"/>
              <a:gd name="connsiteX5107" fmla="*/ 1231132 w 1300869"/>
              <a:gd name="connsiteY5107" fmla="*/ 1068104 h 1399331"/>
              <a:gd name="connsiteX5108" fmla="*/ 1231465 w 1300869"/>
              <a:gd name="connsiteY5108" fmla="*/ 1066845 h 1399331"/>
              <a:gd name="connsiteX5109" fmla="*/ 1231791 w 1300869"/>
              <a:gd name="connsiteY5109" fmla="*/ 1065596 h 1399331"/>
              <a:gd name="connsiteX5110" fmla="*/ 1232112 w 1300869"/>
              <a:gd name="connsiteY5110" fmla="*/ 1064339 h 1399331"/>
              <a:gd name="connsiteX5111" fmla="*/ 1232436 w 1300869"/>
              <a:gd name="connsiteY5111" fmla="*/ 1063051 h 1399331"/>
              <a:gd name="connsiteX5112" fmla="*/ 1232759 w 1300869"/>
              <a:gd name="connsiteY5112" fmla="*/ 1061745 h 1399331"/>
              <a:gd name="connsiteX5113" fmla="*/ 1233077 w 1300869"/>
              <a:gd name="connsiteY5113" fmla="*/ 1060437 h 1399331"/>
              <a:gd name="connsiteX5114" fmla="*/ 1233394 w 1300869"/>
              <a:gd name="connsiteY5114" fmla="*/ 1059117 h 1399331"/>
              <a:gd name="connsiteX5115" fmla="*/ 1233713 w 1300869"/>
              <a:gd name="connsiteY5115" fmla="*/ 1057768 h 1399331"/>
              <a:gd name="connsiteX5116" fmla="*/ 1234032 w 1300869"/>
              <a:gd name="connsiteY5116" fmla="*/ 1056400 h 1399331"/>
              <a:gd name="connsiteX5117" fmla="*/ 1234338 w 1300869"/>
              <a:gd name="connsiteY5117" fmla="*/ 1055047 h 1399331"/>
              <a:gd name="connsiteX5118" fmla="*/ 1234651 w 1300869"/>
              <a:gd name="connsiteY5118" fmla="*/ 1053665 h 1399331"/>
              <a:gd name="connsiteX5119" fmla="*/ 1234958 w 1300869"/>
              <a:gd name="connsiteY5119" fmla="*/ 1052271 h 1399331"/>
              <a:gd name="connsiteX5120" fmla="*/ 1235267 w 1300869"/>
              <a:gd name="connsiteY5120" fmla="*/ 1050854 h 1399331"/>
              <a:gd name="connsiteX5121" fmla="*/ 1235568 w 1300869"/>
              <a:gd name="connsiteY5121" fmla="*/ 1049456 h 1399331"/>
              <a:gd name="connsiteX5122" fmla="*/ 1235877 w 1300869"/>
              <a:gd name="connsiteY5122" fmla="*/ 1047994 h 1399331"/>
              <a:gd name="connsiteX5123" fmla="*/ 1236176 w 1300869"/>
              <a:gd name="connsiteY5123" fmla="*/ 1046555 h 1399331"/>
              <a:gd name="connsiteX5124" fmla="*/ 1236481 w 1300869"/>
              <a:gd name="connsiteY5124" fmla="*/ 1045069 h 1399331"/>
              <a:gd name="connsiteX5125" fmla="*/ 1236772 w 1300869"/>
              <a:gd name="connsiteY5125" fmla="*/ 1043618 h 1399331"/>
              <a:gd name="connsiteX5126" fmla="*/ 1237069 w 1300869"/>
              <a:gd name="connsiteY5126" fmla="*/ 1042127 h 1399331"/>
              <a:gd name="connsiteX5127" fmla="*/ 1237365 w 1300869"/>
              <a:gd name="connsiteY5127" fmla="*/ 1040612 h 1399331"/>
              <a:gd name="connsiteX5128" fmla="*/ 1237654 w 1300869"/>
              <a:gd name="connsiteY5128" fmla="*/ 1039114 h 1399331"/>
              <a:gd name="connsiteX5129" fmla="*/ 1237939 w 1300869"/>
              <a:gd name="connsiteY5129" fmla="*/ 1037601 h 1399331"/>
              <a:gd name="connsiteX5130" fmla="*/ 1238233 w 1300869"/>
              <a:gd name="connsiteY5130" fmla="*/ 1036037 h 1399331"/>
              <a:gd name="connsiteX5131" fmla="*/ 1238522 w 1300869"/>
              <a:gd name="connsiteY5131" fmla="*/ 1034463 h 1399331"/>
              <a:gd name="connsiteX5132" fmla="*/ 1238512 w 1300869"/>
              <a:gd name="connsiteY5132" fmla="*/ 1034518 h 1399331"/>
              <a:gd name="connsiteX5133" fmla="*/ 1238802 w 1300869"/>
              <a:gd name="connsiteY5133" fmla="*/ 1032923 h 1399331"/>
              <a:gd name="connsiteX5134" fmla="*/ 1239083 w 1300869"/>
              <a:gd name="connsiteY5134" fmla="*/ 1031343 h 1399331"/>
              <a:gd name="connsiteX5135" fmla="*/ 1239363 w 1300869"/>
              <a:gd name="connsiteY5135" fmla="*/ 1029748 h 1399331"/>
              <a:gd name="connsiteX5136" fmla="*/ 1239636 w 1300869"/>
              <a:gd name="connsiteY5136" fmla="*/ 1028170 h 1399331"/>
              <a:gd name="connsiteX5137" fmla="*/ 1239912 w 1300869"/>
              <a:gd name="connsiteY5137" fmla="*/ 1026546 h 1399331"/>
              <a:gd name="connsiteX5138" fmla="*/ 1240190 w 1300869"/>
              <a:gd name="connsiteY5138" fmla="*/ 1024890 h 1399331"/>
              <a:gd name="connsiteX5139" fmla="*/ 1240182 w 1300869"/>
              <a:gd name="connsiteY5139" fmla="*/ 1024941 h 1399331"/>
              <a:gd name="connsiteX5140" fmla="*/ 1240457 w 1300869"/>
              <a:gd name="connsiteY5140" fmla="*/ 1023279 h 1399331"/>
              <a:gd name="connsiteX5141" fmla="*/ 1240723 w 1300869"/>
              <a:gd name="connsiteY5141" fmla="*/ 1021645 h 1399331"/>
              <a:gd name="connsiteX5142" fmla="*/ 1240993 w 1300869"/>
              <a:gd name="connsiteY5142" fmla="*/ 1019955 h 1399331"/>
              <a:gd name="connsiteX5143" fmla="*/ 1241261 w 1300869"/>
              <a:gd name="connsiteY5143" fmla="*/ 1018266 h 1399331"/>
              <a:gd name="connsiteX5144" fmla="*/ 1241253 w 1300869"/>
              <a:gd name="connsiteY5144" fmla="*/ 1018315 h 1399331"/>
              <a:gd name="connsiteX5145" fmla="*/ 1241517 w 1300869"/>
              <a:gd name="connsiteY5145" fmla="*/ 1016613 h 1399331"/>
              <a:gd name="connsiteX5146" fmla="*/ 1241777 w 1300869"/>
              <a:gd name="connsiteY5146" fmla="*/ 1014923 h 1399331"/>
              <a:gd name="connsiteX5147" fmla="*/ 1242035 w 1300869"/>
              <a:gd name="connsiteY5147" fmla="*/ 1013207 h 1399331"/>
              <a:gd name="connsiteX5148" fmla="*/ 1242291 w 1300869"/>
              <a:gd name="connsiteY5148" fmla="*/ 1011491 h 1399331"/>
              <a:gd name="connsiteX5149" fmla="*/ 1242545 w 1300869"/>
              <a:gd name="connsiteY5149" fmla="*/ 1009755 h 1399331"/>
              <a:gd name="connsiteX5150" fmla="*/ 1242800 w 1300869"/>
              <a:gd name="connsiteY5150" fmla="*/ 1007999 h 1399331"/>
              <a:gd name="connsiteX5151" fmla="*/ 1243050 w 1300869"/>
              <a:gd name="connsiteY5151" fmla="*/ 1006236 h 1399331"/>
              <a:gd name="connsiteX5152" fmla="*/ 1243298 w 1300869"/>
              <a:gd name="connsiteY5152" fmla="*/ 1004461 h 1399331"/>
              <a:gd name="connsiteX5153" fmla="*/ 1243292 w 1300869"/>
              <a:gd name="connsiteY5153" fmla="*/ 1004505 h 1399331"/>
              <a:gd name="connsiteX5154" fmla="*/ 1243538 w 1300869"/>
              <a:gd name="connsiteY5154" fmla="*/ 1002707 h 1399331"/>
              <a:gd name="connsiteX5155" fmla="*/ 1243783 w 1300869"/>
              <a:gd name="connsiteY5155" fmla="*/ 1000904 h 1399331"/>
              <a:gd name="connsiteX5156" fmla="*/ 1244019 w 1300869"/>
              <a:gd name="connsiteY5156" fmla="*/ 999133 h 1399331"/>
              <a:gd name="connsiteX5157" fmla="*/ 1244264 w 1300869"/>
              <a:gd name="connsiteY5157" fmla="*/ 997292 h 1399331"/>
              <a:gd name="connsiteX5158" fmla="*/ 1244494 w 1300869"/>
              <a:gd name="connsiteY5158" fmla="*/ 995503 h 1399331"/>
              <a:gd name="connsiteX5159" fmla="*/ 1244733 w 1300869"/>
              <a:gd name="connsiteY5159" fmla="*/ 993638 h 1399331"/>
              <a:gd name="connsiteX5160" fmla="*/ 1244727 w 1300869"/>
              <a:gd name="connsiteY5160" fmla="*/ 993679 h 1399331"/>
              <a:gd name="connsiteX5161" fmla="*/ 1244962 w 1300869"/>
              <a:gd name="connsiteY5161" fmla="*/ 991818 h 1399331"/>
              <a:gd name="connsiteX5162" fmla="*/ 1245192 w 1300869"/>
              <a:gd name="connsiteY5162" fmla="*/ 989945 h 1399331"/>
              <a:gd name="connsiteX5163" fmla="*/ 1245188 w 1300869"/>
              <a:gd name="connsiteY5163" fmla="*/ 989984 h 1399331"/>
              <a:gd name="connsiteX5164" fmla="*/ 1245421 w 1300869"/>
              <a:gd name="connsiteY5164" fmla="*/ 988082 h 1399331"/>
              <a:gd name="connsiteX5165" fmla="*/ 1245415 w 1300869"/>
              <a:gd name="connsiteY5165" fmla="*/ 988121 h 1399331"/>
              <a:gd name="connsiteX5166" fmla="*/ 1245642 w 1300869"/>
              <a:gd name="connsiteY5166" fmla="*/ 986227 h 1399331"/>
              <a:gd name="connsiteX5167" fmla="*/ 1245863 w 1300869"/>
              <a:gd name="connsiteY5167" fmla="*/ 984352 h 1399331"/>
              <a:gd name="connsiteX5168" fmla="*/ 1246088 w 1300869"/>
              <a:gd name="connsiteY5168" fmla="*/ 982430 h 1399331"/>
              <a:gd name="connsiteX5169" fmla="*/ 1246082 w 1300869"/>
              <a:gd name="connsiteY5169" fmla="*/ 982469 h 1399331"/>
              <a:gd name="connsiteX5170" fmla="*/ 1246305 w 1300869"/>
              <a:gd name="connsiteY5170" fmla="*/ 980526 h 1399331"/>
              <a:gd name="connsiteX5171" fmla="*/ 1246301 w 1300869"/>
              <a:gd name="connsiteY5171" fmla="*/ 980565 h 1399331"/>
              <a:gd name="connsiteX5172" fmla="*/ 1246520 w 1300869"/>
              <a:gd name="connsiteY5172" fmla="*/ 978612 h 1399331"/>
              <a:gd name="connsiteX5173" fmla="*/ 1246516 w 1300869"/>
              <a:gd name="connsiteY5173" fmla="*/ 978649 h 1399331"/>
              <a:gd name="connsiteX5174" fmla="*/ 1246733 w 1300869"/>
              <a:gd name="connsiteY5174" fmla="*/ 976688 h 1399331"/>
              <a:gd name="connsiteX5175" fmla="*/ 1246944 w 1300869"/>
              <a:gd name="connsiteY5175" fmla="*/ 974757 h 1399331"/>
              <a:gd name="connsiteX5176" fmla="*/ 1247153 w 1300869"/>
              <a:gd name="connsiteY5176" fmla="*/ 972808 h 1399331"/>
              <a:gd name="connsiteX5177" fmla="*/ 1247149 w 1300869"/>
              <a:gd name="connsiteY5177" fmla="*/ 972845 h 1399331"/>
              <a:gd name="connsiteX5178" fmla="*/ 1247360 w 1300869"/>
              <a:gd name="connsiteY5178" fmla="*/ 970855 h 1399331"/>
              <a:gd name="connsiteX5179" fmla="*/ 1247357 w 1300869"/>
              <a:gd name="connsiteY5179" fmla="*/ 970890 h 1399331"/>
              <a:gd name="connsiteX5180" fmla="*/ 1247564 w 1300869"/>
              <a:gd name="connsiteY5180" fmla="*/ 968894 h 1399331"/>
              <a:gd name="connsiteX5181" fmla="*/ 1247765 w 1300869"/>
              <a:gd name="connsiteY5181" fmla="*/ 966915 h 1399331"/>
              <a:gd name="connsiteX5182" fmla="*/ 1247761 w 1300869"/>
              <a:gd name="connsiteY5182" fmla="*/ 966951 h 1399331"/>
              <a:gd name="connsiteX5183" fmla="*/ 1247964 w 1300869"/>
              <a:gd name="connsiteY5183" fmla="*/ 964933 h 1399331"/>
              <a:gd name="connsiteX5184" fmla="*/ 1247963 w 1300869"/>
              <a:gd name="connsiteY5184" fmla="*/ 964966 h 1399331"/>
              <a:gd name="connsiteX5185" fmla="*/ 1248162 w 1300869"/>
              <a:gd name="connsiteY5185" fmla="*/ 962939 h 1399331"/>
              <a:gd name="connsiteX5186" fmla="*/ 1248158 w 1300869"/>
              <a:gd name="connsiteY5186" fmla="*/ 962974 h 1399331"/>
              <a:gd name="connsiteX5187" fmla="*/ 1248357 w 1300869"/>
              <a:gd name="connsiteY5187" fmla="*/ 960937 h 1399331"/>
              <a:gd name="connsiteX5188" fmla="*/ 1248354 w 1300869"/>
              <a:gd name="connsiteY5188" fmla="*/ 960970 h 1399331"/>
              <a:gd name="connsiteX5189" fmla="*/ 1248551 w 1300869"/>
              <a:gd name="connsiteY5189" fmla="*/ 958924 h 1399331"/>
              <a:gd name="connsiteX5190" fmla="*/ 1248547 w 1300869"/>
              <a:gd name="connsiteY5190" fmla="*/ 958959 h 1399331"/>
              <a:gd name="connsiteX5191" fmla="*/ 1248741 w 1300869"/>
              <a:gd name="connsiteY5191" fmla="*/ 956902 h 1399331"/>
              <a:gd name="connsiteX5192" fmla="*/ 1248737 w 1300869"/>
              <a:gd name="connsiteY5192" fmla="*/ 956935 h 1399331"/>
              <a:gd name="connsiteX5193" fmla="*/ 1248928 w 1300869"/>
              <a:gd name="connsiteY5193" fmla="*/ 954873 h 1399331"/>
              <a:gd name="connsiteX5194" fmla="*/ 1249114 w 1300869"/>
              <a:gd name="connsiteY5194" fmla="*/ 952832 h 1399331"/>
              <a:gd name="connsiteX5195" fmla="*/ 1249110 w 1300869"/>
              <a:gd name="connsiteY5195" fmla="*/ 952863 h 1399331"/>
              <a:gd name="connsiteX5196" fmla="*/ 1249298 w 1300869"/>
              <a:gd name="connsiteY5196" fmla="*/ 950781 h 1399331"/>
              <a:gd name="connsiteX5197" fmla="*/ 1249294 w 1300869"/>
              <a:gd name="connsiteY5197" fmla="*/ 950814 h 1399331"/>
              <a:gd name="connsiteX5198" fmla="*/ 1249476 w 1300869"/>
              <a:gd name="connsiteY5198" fmla="*/ 948752 h 1399331"/>
              <a:gd name="connsiteX5199" fmla="*/ 1249655 w 1300869"/>
              <a:gd name="connsiteY5199" fmla="*/ 946660 h 1399331"/>
              <a:gd name="connsiteX5200" fmla="*/ 1249833 w 1300869"/>
              <a:gd name="connsiteY5200" fmla="*/ 944578 h 1399331"/>
              <a:gd name="connsiteX5201" fmla="*/ 1249830 w 1300869"/>
              <a:gd name="connsiteY5201" fmla="*/ 944609 h 1399331"/>
              <a:gd name="connsiteX5202" fmla="*/ 1250007 w 1300869"/>
              <a:gd name="connsiteY5202" fmla="*/ 942492 h 1399331"/>
              <a:gd name="connsiteX5203" fmla="*/ 1250004 w 1300869"/>
              <a:gd name="connsiteY5203" fmla="*/ 942523 h 1399331"/>
              <a:gd name="connsiteX5204" fmla="*/ 1250178 w 1300869"/>
              <a:gd name="connsiteY5204" fmla="*/ 940412 h 1399331"/>
              <a:gd name="connsiteX5205" fmla="*/ 1250348 w 1300869"/>
              <a:gd name="connsiteY5205" fmla="*/ 938295 h 1399331"/>
              <a:gd name="connsiteX5206" fmla="*/ 1250346 w 1300869"/>
              <a:gd name="connsiteY5206" fmla="*/ 938326 h 1399331"/>
              <a:gd name="connsiteX5207" fmla="*/ 1250516 w 1300869"/>
              <a:gd name="connsiteY5207" fmla="*/ 936184 h 1399331"/>
              <a:gd name="connsiteX5208" fmla="*/ 1250512 w 1300869"/>
              <a:gd name="connsiteY5208" fmla="*/ 936213 h 1399331"/>
              <a:gd name="connsiteX5209" fmla="*/ 1250680 w 1300869"/>
              <a:gd name="connsiteY5209" fmla="*/ 934072 h 1399331"/>
              <a:gd name="connsiteX5210" fmla="*/ 1250842 w 1300869"/>
              <a:gd name="connsiteY5210" fmla="*/ 931933 h 1399331"/>
              <a:gd name="connsiteX5211" fmla="*/ 1250840 w 1300869"/>
              <a:gd name="connsiteY5211" fmla="*/ 931963 h 1399331"/>
              <a:gd name="connsiteX5212" fmla="*/ 1250967 w 1300869"/>
              <a:gd name="connsiteY5212" fmla="*/ 930266 h 1399331"/>
              <a:gd name="connsiteX5213" fmla="*/ 1251002 w 1300869"/>
              <a:gd name="connsiteY5213" fmla="*/ 929820 h 1399331"/>
              <a:gd name="connsiteX5214" fmla="*/ 1251175 w 1300869"/>
              <a:gd name="connsiteY5214" fmla="*/ 927650 h 1399331"/>
              <a:gd name="connsiteX5215" fmla="*/ 1251173 w 1300869"/>
              <a:gd name="connsiteY5215" fmla="*/ 927679 h 1399331"/>
              <a:gd name="connsiteX5216" fmla="*/ 1251343 w 1300869"/>
              <a:gd name="connsiteY5216" fmla="*/ 925496 h 1399331"/>
              <a:gd name="connsiteX5217" fmla="*/ 1251341 w 1300869"/>
              <a:gd name="connsiteY5217" fmla="*/ 925525 h 1399331"/>
              <a:gd name="connsiteX5218" fmla="*/ 1251509 w 1300869"/>
              <a:gd name="connsiteY5218" fmla="*/ 923333 h 1399331"/>
              <a:gd name="connsiteX5219" fmla="*/ 1251507 w 1300869"/>
              <a:gd name="connsiteY5219" fmla="*/ 923363 h 1399331"/>
              <a:gd name="connsiteX5220" fmla="*/ 1251673 w 1300869"/>
              <a:gd name="connsiteY5220" fmla="*/ 921163 h 1399331"/>
              <a:gd name="connsiteX5221" fmla="*/ 1251671 w 1300869"/>
              <a:gd name="connsiteY5221" fmla="*/ 921193 h 1399331"/>
              <a:gd name="connsiteX5222" fmla="*/ 1251833 w 1300869"/>
              <a:gd name="connsiteY5222" fmla="*/ 918990 h 1399331"/>
              <a:gd name="connsiteX5223" fmla="*/ 1251994 w 1300869"/>
              <a:gd name="connsiteY5223" fmla="*/ 916798 h 1399331"/>
              <a:gd name="connsiteX5224" fmla="*/ 1251990 w 1300869"/>
              <a:gd name="connsiteY5224" fmla="*/ 916827 h 1399331"/>
              <a:gd name="connsiteX5225" fmla="*/ 1252150 w 1300869"/>
              <a:gd name="connsiteY5225" fmla="*/ 914603 h 1399331"/>
              <a:gd name="connsiteX5226" fmla="*/ 1252148 w 1300869"/>
              <a:gd name="connsiteY5226" fmla="*/ 914632 h 1399331"/>
              <a:gd name="connsiteX5227" fmla="*/ 1252305 w 1300869"/>
              <a:gd name="connsiteY5227" fmla="*/ 912399 h 1399331"/>
              <a:gd name="connsiteX5228" fmla="*/ 1252302 w 1300869"/>
              <a:gd name="connsiteY5228" fmla="*/ 912429 h 1399331"/>
              <a:gd name="connsiteX5229" fmla="*/ 1252455 w 1300869"/>
              <a:gd name="connsiteY5229" fmla="*/ 910190 h 1399331"/>
              <a:gd name="connsiteX5230" fmla="*/ 1252606 w 1300869"/>
              <a:gd name="connsiteY5230" fmla="*/ 907971 h 1399331"/>
              <a:gd name="connsiteX5231" fmla="*/ 1252604 w 1300869"/>
              <a:gd name="connsiteY5231" fmla="*/ 907999 h 1399331"/>
              <a:gd name="connsiteX5232" fmla="*/ 1252752 w 1300869"/>
              <a:gd name="connsiteY5232" fmla="*/ 905745 h 1399331"/>
              <a:gd name="connsiteX5233" fmla="*/ 1252750 w 1300869"/>
              <a:gd name="connsiteY5233" fmla="*/ 905772 h 1399331"/>
              <a:gd name="connsiteX5234" fmla="*/ 1252897 w 1300869"/>
              <a:gd name="connsiteY5234" fmla="*/ 903510 h 1399331"/>
              <a:gd name="connsiteX5235" fmla="*/ 1252895 w 1300869"/>
              <a:gd name="connsiteY5235" fmla="*/ 903538 h 1399331"/>
              <a:gd name="connsiteX5236" fmla="*/ 1253040 w 1300869"/>
              <a:gd name="connsiteY5236" fmla="*/ 901268 h 1399331"/>
              <a:gd name="connsiteX5237" fmla="*/ 1253038 w 1300869"/>
              <a:gd name="connsiteY5237" fmla="*/ 901295 h 1399331"/>
              <a:gd name="connsiteX5238" fmla="*/ 1253178 w 1300869"/>
              <a:gd name="connsiteY5238" fmla="*/ 899043 h 1399331"/>
              <a:gd name="connsiteX5239" fmla="*/ 1253319 w 1300869"/>
              <a:gd name="connsiteY5239" fmla="*/ 896760 h 1399331"/>
              <a:gd name="connsiteX5240" fmla="*/ 1253317 w 1300869"/>
              <a:gd name="connsiteY5240" fmla="*/ 896787 h 1399331"/>
              <a:gd name="connsiteX5241" fmla="*/ 1253454 w 1300869"/>
              <a:gd name="connsiteY5241" fmla="*/ 894504 h 1399331"/>
              <a:gd name="connsiteX5242" fmla="*/ 1253587 w 1300869"/>
              <a:gd name="connsiteY5242" fmla="*/ 892224 h 1399331"/>
              <a:gd name="connsiteX5243" fmla="*/ 1253585 w 1300869"/>
              <a:gd name="connsiteY5243" fmla="*/ 892250 h 1399331"/>
              <a:gd name="connsiteX5244" fmla="*/ 1253718 w 1300869"/>
              <a:gd name="connsiteY5244" fmla="*/ 889945 h 1399331"/>
              <a:gd name="connsiteX5245" fmla="*/ 1253716 w 1300869"/>
              <a:gd name="connsiteY5245" fmla="*/ 889970 h 1399331"/>
              <a:gd name="connsiteX5246" fmla="*/ 1253845 w 1300869"/>
              <a:gd name="connsiteY5246" fmla="*/ 887683 h 1399331"/>
              <a:gd name="connsiteX5247" fmla="*/ 1253972 w 1300869"/>
              <a:gd name="connsiteY5247" fmla="*/ 885362 h 1399331"/>
              <a:gd name="connsiteX5248" fmla="*/ 1253972 w 1300869"/>
              <a:gd name="connsiteY5248" fmla="*/ 885390 h 1399331"/>
              <a:gd name="connsiteX5249" fmla="*/ 1254097 w 1300869"/>
              <a:gd name="connsiteY5249" fmla="*/ 883065 h 1399331"/>
              <a:gd name="connsiteX5250" fmla="*/ 1254218 w 1300869"/>
              <a:gd name="connsiteY5250" fmla="*/ 880753 h 1399331"/>
              <a:gd name="connsiteX5251" fmla="*/ 1254216 w 1300869"/>
              <a:gd name="connsiteY5251" fmla="*/ 880780 h 1399331"/>
              <a:gd name="connsiteX5252" fmla="*/ 1254338 w 1300869"/>
              <a:gd name="connsiteY5252" fmla="*/ 878438 h 1399331"/>
              <a:gd name="connsiteX5253" fmla="*/ 1254336 w 1300869"/>
              <a:gd name="connsiteY5253" fmla="*/ 878463 h 1399331"/>
              <a:gd name="connsiteX5254" fmla="*/ 1254453 w 1300869"/>
              <a:gd name="connsiteY5254" fmla="*/ 876127 h 1399331"/>
              <a:gd name="connsiteX5255" fmla="*/ 1254568 w 1300869"/>
              <a:gd name="connsiteY5255" fmla="*/ 873787 h 1399331"/>
              <a:gd name="connsiteX5256" fmla="*/ 1254568 w 1300869"/>
              <a:gd name="connsiteY5256" fmla="*/ 873810 h 1399331"/>
              <a:gd name="connsiteX5257" fmla="*/ 1254680 w 1300869"/>
              <a:gd name="connsiteY5257" fmla="*/ 871470 h 1399331"/>
              <a:gd name="connsiteX5258" fmla="*/ 1254789 w 1300869"/>
              <a:gd name="connsiteY5258" fmla="*/ 869121 h 1399331"/>
              <a:gd name="connsiteX5259" fmla="*/ 1254899 w 1300869"/>
              <a:gd name="connsiteY5259" fmla="*/ 866757 h 1399331"/>
              <a:gd name="connsiteX5260" fmla="*/ 1254897 w 1300869"/>
              <a:gd name="connsiteY5260" fmla="*/ 866782 h 1399331"/>
              <a:gd name="connsiteX5261" fmla="*/ 1255002 w 1300869"/>
              <a:gd name="connsiteY5261" fmla="*/ 864411 h 1399331"/>
              <a:gd name="connsiteX5262" fmla="*/ 1255106 w 1300869"/>
              <a:gd name="connsiteY5262" fmla="*/ 862047 h 1399331"/>
              <a:gd name="connsiteX5263" fmla="*/ 1255206 w 1300869"/>
              <a:gd name="connsiteY5263" fmla="*/ 859668 h 1399331"/>
              <a:gd name="connsiteX5264" fmla="*/ 1255206 w 1300869"/>
              <a:gd name="connsiteY5264" fmla="*/ 859694 h 1399331"/>
              <a:gd name="connsiteX5265" fmla="*/ 1255303 w 1300869"/>
              <a:gd name="connsiteY5265" fmla="*/ 857293 h 1399331"/>
              <a:gd name="connsiteX5266" fmla="*/ 1255303 w 1300869"/>
              <a:gd name="connsiteY5266" fmla="*/ 857316 h 1399331"/>
              <a:gd name="connsiteX5267" fmla="*/ 1255399 w 1300869"/>
              <a:gd name="connsiteY5267" fmla="*/ 854912 h 1399331"/>
              <a:gd name="connsiteX5268" fmla="*/ 1255493 w 1300869"/>
              <a:gd name="connsiteY5268" fmla="*/ 852521 h 1399331"/>
              <a:gd name="connsiteX5269" fmla="*/ 1255491 w 1300869"/>
              <a:gd name="connsiteY5269" fmla="*/ 852546 h 1399331"/>
              <a:gd name="connsiteX5270" fmla="*/ 1255583 w 1300869"/>
              <a:gd name="connsiteY5270" fmla="*/ 850126 h 1399331"/>
              <a:gd name="connsiteX5271" fmla="*/ 1255583 w 1300869"/>
              <a:gd name="connsiteY5271" fmla="*/ 850152 h 1399331"/>
              <a:gd name="connsiteX5272" fmla="*/ 1255673 w 1300869"/>
              <a:gd name="connsiteY5272" fmla="*/ 847725 h 1399331"/>
              <a:gd name="connsiteX5273" fmla="*/ 1255671 w 1300869"/>
              <a:gd name="connsiteY5273" fmla="*/ 847749 h 1399331"/>
              <a:gd name="connsiteX5274" fmla="*/ 1255759 w 1300869"/>
              <a:gd name="connsiteY5274" fmla="*/ 845319 h 1399331"/>
              <a:gd name="connsiteX5275" fmla="*/ 1255757 w 1300869"/>
              <a:gd name="connsiteY5275" fmla="*/ 845342 h 1399331"/>
              <a:gd name="connsiteX5276" fmla="*/ 1255784 w 1300869"/>
              <a:gd name="connsiteY5276" fmla="*/ 844576 h 1399331"/>
              <a:gd name="connsiteX5277" fmla="*/ 1255847 w 1300869"/>
              <a:gd name="connsiteY5277" fmla="*/ 842904 h 1399331"/>
              <a:gd name="connsiteX5278" fmla="*/ 1255845 w 1300869"/>
              <a:gd name="connsiteY5278" fmla="*/ 842928 h 1399331"/>
              <a:gd name="connsiteX5279" fmla="*/ 1255935 w 1300869"/>
              <a:gd name="connsiteY5279" fmla="*/ 840486 h 1399331"/>
              <a:gd name="connsiteX5280" fmla="*/ 1255933 w 1300869"/>
              <a:gd name="connsiteY5280" fmla="*/ 840510 h 1399331"/>
              <a:gd name="connsiteX5281" fmla="*/ 1256021 w 1300869"/>
              <a:gd name="connsiteY5281" fmla="*/ 838062 h 1399331"/>
              <a:gd name="connsiteX5282" fmla="*/ 1256103 w 1300869"/>
              <a:gd name="connsiteY5282" fmla="*/ 835630 h 1399331"/>
              <a:gd name="connsiteX5283" fmla="*/ 1256103 w 1300869"/>
              <a:gd name="connsiteY5283" fmla="*/ 835654 h 1399331"/>
              <a:gd name="connsiteX5284" fmla="*/ 1256185 w 1300869"/>
              <a:gd name="connsiteY5284" fmla="*/ 833194 h 1399331"/>
              <a:gd name="connsiteX5285" fmla="*/ 1256183 w 1300869"/>
              <a:gd name="connsiteY5285" fmla="*/ 833216 h 1399331"/>
              <a:gd name="connsiteX5286" fmla="*/ 1256263 w 1300869"/>
              <a:gd name="connsiteY5286" fmla="*/ 830758 h 1399331"/>
              <a:gd name="connsiteX5287" fmla="*/ 1256339 w 1300869"/>
              <a:gd name="connsiteY5287" fmla="*/ 828305 h 1399331"/>
              <a:gd name="connsiteX5288" fmla="*/ 1256412 w 1300869"/>
              <a:gd name="connsiteY5288" fmla="*/ 825849 h 1399331"/>
              <a:gd name="connsiteX5289" fmla="*/ 1256412 w 1300869"/>
              <a:gd name="connsiteY5289" fmla="*/ 825871 h 1399331"/>
              <a:gd name="connsiteX5290" fmla="*/ 1256484 w 1300869"/>
              <a:gd name="connsiteY5290" fmla="*/ 823390 h 1399331"/>
              <a:gd name="connsiteX5291" fmla="*/ 1256484 w 1300869"/>
              <a:gd name="connsiteY5291" fmla="*/ 823412 h 1399331"/>
              <a:gd name="connsiteX5292" fmla="*/ 1256553 w 1300869"/>
              <a:gd name="connsiteY5292" fmla="*/ 820925 h 1399331"/>
              <a:gd name="connsiteX5293" fmla="*/ 1256553 w 1300869"/>
              <a:gd name="connsiteY5293" fmla="*/ 820946 h 1399331"/>
              <a:gd name="connsiteX5294" fmla="*/ 1256619 w 1300869"/>
              <a:gd name="connsiteY5294" fmla="*/ 818471 h 1399331"/>
              <a:gd name="connsiteX5295" fmla="*/ 1256684 w 1300869"/>
              <a:gd name="connsiteY5295" fmla="*/ 815996 h 1399331"/>
              <a:gd name="connsiteX5296" fmla="*/ 1256746 w 1300869"/>
              <a:gd name="connsiteY5296" fmla="*/ 813498 h 1399331"/>
              <a:gd name="connsiteX5297" fmla="*/ 1256744 w 1300869"/>
              <a:gd name="connsiteY5297" fmla="*/ 813519 h 1399331"/>
              <a:gd name="connsiteX5298" fmla="*/ 1256805 w 1300869"/>
              <a:gd name="connsiteY5298" fmla="*/ 811011 h 1399331"/>
              <a:gd name="connsiteX5299" fmla="*/ 1256805 w 1300869"/>
              <a:gd name="connsiteY5299" fmla="*/ 811033 h 1399331"/>
              <a:gd name="connsiteX5300" fmla="*/ 1256862 w 1300869"/>
              <a:gd name="connsiteY5300" fmla="*/ 808519 h 1399331"/>
              <a:gd name="connsiteX5301" fmla="*/ 1256862 w 1300869"/>
              <a:gd name="connsiteY5301" fmla="*/ 808542 h 1399331"/>
              <a:gd name="connsiteX5302" fmla="*/ 1256916 w 1300869"/>
              <a:gd name="connsiteY5302" fmla="*/ 806032 h 1399331"/>
              <a:gd name="connsiteX5303" fmla="*/ 1256969 w 1300869"/>
              <a:gd name="connsiteY5303" fmla="*/ 803522 h 1399331"/>
              <a:gd name="connsiteX5304" fmla="*/ 1256969 w 1300869"/>
              <a:gd name="connsiteY5304" fmla="*/ 803543 h 1399331"/>
              <a:gd name="connsiteX5305" fmla="*/ 1257020 w 1300869"/>
              <a:gd name="connsiteY5305" fmla="*/ 801014 h 1399331"/>
              <a:gd name="connsiteX5306" fmla="*/ 1257018 w 1300869"/>
              <a:gd name="connsiteY5306" fmla="*/ 801035 h 1399331"/>
              <a:gd name="connsiteX5307" fmla="*/ 1257067 w 1300869"/>
              <a:gd name="connsiteY5307" fmla="*/ 798503 h 1399331"/>
              <a:gd name="connsiteX5308" fmla="*/ 1257067 w 1300869"/>
              <a:gd name="connsiteY5308" fmla="*/ 798525 h 1399331"/>
              <a:gd name="connsiteX5309" fmla="*/ 1257112 w 1300869"/>
              <a:gd name="connsiteY5309" fmla="*/ 795985 h 1399331"/>
              <a:gd name="connsiteX5310" fmla="*/ 1257112 w 1300869"/>
              <a:gd name="connsiteY5310" fmla="*/ 796007 h 1399331"/>
              <a:gd name="connsiteX5311" fmla="*/ 1257155 w 1300869"/>
              <a:gd name="connsiteY5311" fmla="*/ 793483 h 1399331"/>
              <a:gd name="connsiteX5312" fmla="*/ 1257194 w 1300869"/>
              <a:gd name="connsiteY5312" fmla="*/ 790940 h 1399331"/>
              <a:gd name="connsiteX5313" fmla="*/ 1257194 w 1300869"/>
              <a:gd name="connsiteY5313" fmla="*/ 790961 h 1399331"/>
              <a:gd name="connsiteX5314" fmla="*/ 1257233 w 1300869"/>
              <a:gd name="connsiteY5314" fmla="*/ 788408 h 1399331"/>
              <a:gd name="connsiteX5315" fmla="*/ 1257233 w 1300869"/>
              <a:gd name="connsiteY5315" fmla="*/ 788430 h 1399331"/>
              <a:gd name="connsiteX5316" fmla="*/ 1257268 w 1300869"/>
              <a:gd name="connsiteY5316" fmla="*/ 785872 h 1399331"/>
              <a:gd name="connsiteX5317" fmla="*/ 1257268 w 1300869"/>
              <a:gd name="connsiteY5317" fmla="*/ 785894 h 1399331"/>
              <a:gd name="connsiteX5318" fmla="*/ 1257301 w 1300869"/>
              <a:gd name="connsiteY5318" fmla="*/ 783333 h 1399331"/>
              <a:gd name="connsiteX5319" fmla="*/ 1257301 w 1300869"/>
              <a:gd name="connsiteY5319" fmla="*/ 783354 h 1399331"/>
              <a:gd name="connsiteX5320" fmla="*/ 1257331 w 1300869"/>
              <a:gd name="connsiteY5320" fmla="*/ 780807 h 1399331"/>
              <a:gd name="connsiteX5321" fmla="*/ 1257360 w 1300869"/>
              <a:gd name="connsiteY5321" fmla="*/ 778240 h 1399331"/>
              <a:gd name="connsiteX5322" fmla="*/ 1257360 w 1300869"/>
              <a:gd name="connsiteY5322" fmla="*/ 778260 h 1399331"/>
              <a:gd name="connsiteX5323" fmla="*/ 1257385 w 1300869"/>
              <a:gd name="connsiteY5323" fmla="*/ 775687 h 1399331"/>
              <a:gd name="connsiteX5324" fmla="*/ 1257385 w 1300869"/>
              <a:gd name="connsiteY5324" fmla="*/ 775707 h 1399331"/>
              <a:gd name="connsiteX5325" fmla="*/ 1257409 w 1300869"/>
              <a:gd name="connsiteY5325" fmla="*/ 773130 h 1399331"/>
              <a:gd name="connsiteX5326" fmla="*/ 1257409 w 1300869"/>
              <a:gd name="connsiteY5326" fmla="*/ 773150 h 1399331"/>
              <a:gd name="connsiteX5327" fmla="*/ 1257430 w 1300869"/>
              <a:gd name="connsiteY5327" fmla="*/ 770567 h 1399331"/>
              <a:gd name="connsiteX5328" fmla="*/ 1257430 w 1300869"/>
              <a:gd name="connsiteY5328" fmla="*/ 770589 h 1399331"/>
              <a:gd name="connsiteX5329" fmla="*/ 1257448 w 1300869"/>
              <a:gd name="connsiteY5329" fmla="*/ 768016 h 1399331"/>
              <a:gd name="connsiteX5330" fmla="*/ 1257466 w 1300869"/>
              <a:gd name="connsiteY5330" fmla="*/ 765443 h 1399331"/>
              <a:gd name="connsiteX5331" fmla="*/ 1257479 w 1300869"/>
              <a:gd name="connsiteY5331" fmla="*/ 762859 h 1399331"/>
              <a:gd name="connsiteX5332" fmla="*/ 1257479 w 1300869"/>
              <a:gd name="connsiteY5332" fmla="*/ 762878 h 1399331"/>
              <a:gd name="connsiteX5333" fmla="*/ 1257489 w 1300869"/>
              <a:gd name="connsiteY5333" fmla="*/ 760280 h 1399331"/>
              <a:gd name="connsiteX5334" fmla="*/ 1257489 w 1300869"/>
              <a:gd name="connsiteY5334" fmla="*/ 760300 h 1399331"/>
              <a:gd name="connsiteX5335" fmla="*/ 1257499 w 1300869"/>
              <a:gd name="connsiteY5335" fmla="*/ 757698 h 1399331"/>
              <a:gd name="connsiteX5336" fmla="*/ 1257499 w 1300869"/>
              <a:gd name="connsiteY5336" fmla="*/ 757719 h 1399331"/>
              <a:gd name="connsiteX5337" fmla="*/ 1257503 w 1300869"/>
              <a:gd name="connsiteY5337" fmla="*/ 756509 h 1399331"/>
              <a:gd name="connsiteX5338" fmla="*/ 1257511 w 1300869"/>
              <a:gd name="connsiteY5338" fmla="*/ 755119 h 1399331"/>
              <a:gd name="connsiteX5339" fmla="*/ 1257522 w 1300869"/>
              <a:gd name="connsiteY5339" fmla="*/ 752523 h 1399331"/>
              <a:gd name="connsiteX5340" fmla="*/ 1257522 w 1300869"/>
              <a:gd name="connsiteY5340" fmla="*/ 752542 h 1399331"/>
              <a:gd name="connsiteX5341" fmla="*/ 1257532 w 1300869"/>
              <a:gd name="connsiteY5341" fmla="*/ 749931 h 1399331"/>
              <a:gd name="connsiteX5342" fmla="*/ 1257532 w 1300869"/>
              <a:gd name="connsiteY5342" fmla="*/ 749950 h 1399331"/>
              <a:gd name="connsiteX5343" fmla="*/ 1257540 w 1300869"/>
              <a:gd name="connsiteY5343" fmla="*/ 747332 h 1399331"/>
              <a:gd name="connsiteX5344" fmla="*/ 1257540 w 1300869"/>
              <a:gd name="connsiteY5344" fmla="*/ 747354 h 1399331"/>
              <a:gd name="connsiteX5345" fmla="*/ 1257546 w 1300869"/>
              <a:gd name="connsiteY5345" fmla="*/ 744732 h 1399331"/>
              <a:gd name="connsiteX5346" fmla="*/ 1257546 w 1300869"/>
              <a:gd name="connsiteY5346" fmla="*/ 744752 h 1399331"/>
              <a:gd name="connsiteX5347" fmla="*/ 1257550 w 1300869"/>
              <a:gd name="connsiteY5347" fmla="*/ 742128 h 1399331"/>
              <a:gd name="connsiteX5348" fmla="*/ 1257550 w 1300869"/>
              <a:gd name="connsiteY5348" fmla="*/ 742148 h 1399331"/>
              <a:gd name="connsiteX5349" fmla="*/ 1257550 w 1300869"/>
              <a:gd name="connsiteY5349" fmla="*/ 739534 h 1399331"/>
              <a:gd name="connsiteX5350" fmla="*/ 1257548 w 1300869"/>
              <a:gd name="connsiteY5350" fmla="*/ 736911 h 1399331"/>
              <a:gd name="connsiteX5351" fmla="*/ 1257548 w 1300869"/>
              <a:gd name="connsiteY5351" fmla="*/ 736930 h 1399331"/>
              <a:gd name="connsiteX5352" fmla="*/ 1257544 w 1300869"/>
              <a:gd name="connsiteY5352" fmla="*/ 734295 h 1399331"/>
              <a:gd name="connsiteX5353" fmla="*/ 1257544 w 1300869"/>
              <a:gd name="connsiteY5353" fmla="*/ 734316 h 1399331"/>
              <a:gd name="connsiteX5354" fmla="*/ 1257536 w 1300869"/>
              <a:gd name="connsiteY5354" fmla="*/ 731677 h 1399331"/>
              <a:gd name="connsiteX5355" fmla="*/ 1257538 w 1300869"/>
              <a:gd name="connsiteY5355" fmla="*/ 731699 h 1399331"/>
              <a:gd name="connsiteX5356" fmla="*/ 1257528 w 1300869"/>
              <a:gd name="connsiteY5356" fmla="*/ 729057 h 1399331"/>
              <a:gd name="connsiteX5357" fmla="*/ 1257528 w 1300869"/>
              <a:gd name="connsiteY5357" fmla="*/ 729077 h 1399331"/>
              <a:gd name="connsiteX5358" fmla="*/ 1257516 w 1300869"/>
              <a:gd name="connsiteY5358" fmla="*/ 726434 h 1399331"/>
              <a:gd name="connsiteX5359" fmla="*/ 1257516 w 1300869"/>
              <a:gd name="connsiteY5359" fmla="*/ 726453 h 1399331"/>
              <a:gd name="connsiteX5360" fmla="*/ 1257503 w 1300869"/>
              <a:gd name="connsiteY5360" fmla="*/ 723822 h 1399331"/>
              <a:gd name="connsiteX5361" fmla="*/ 1257485 w 1300869"/>
              <a:gd name="connsiteY5361" fmla="*/ 721175 h 1399331"/>
              <a:gd name="connsiteX5362" fmla="*/ 1257485 w 1300869"/>
              <a:gd name="connsiteY5362" fmla="*/ 721195 h 1399331"/>
              <a:gd name="connsiteX5363" fmla="*/ 1257468 w 1300869"/>
              <a:gd name="connsiteY5363" fmla="*/ 718542 h 1399331"/>
              <a:gd name="connsiteX5364" fmla="*/ 1257468 w 1300869"/>
              <a:gd name="connsiteY5364" fmla="*/ 718561 h 1399331"/>
              <a:gd name="connsiteX5365" fmla="*/ 1257446 w 1300869"/>
              <a:gd name="connsiteY5365" fmla="*/ 715906 h 1399331"/>
              <a:gd name="connsiteX5366" fmla="*/ 1257446 w 1300869"/>
              <a:gd name="connsiteY5366" fmla="*/ 715926 h 1399331"/>
              <a:gd name="connsiteX5367" fmla="*/ 1257423 w 1300869"/>
              <a:gd name="connsiteY5367" fmla="*/ 713267 h 1399331"/>
              <a:gd name="connsiteX5368" fmla="*/ 1257423 w 1300869"/>
              <a:gd name="connsiteY5368" fmla="*/ 713287 h 1399331"/>
              <a:gd name="connsiteX5369" fmla="*/ 1257395 w 1300869"/>
              <a:gd name="connsiteY5369" fmla="*/ 710626 h 1399331"/>
              <a:gd name="connsiteX5370" fmla="*/ 1257395 w 1300869"/>
              <a:gd name="connsiteY5370" fmla="*/ 710646 h 1399331"/>
              <a:gd name="connsiteX5371" fmla="*/ 1257368 w 1300869"/>
              <a:gd name="connsiteY5371" fmla="*/ 708001 h 1399331"/>
              <a:gd name="connsiteX5372" fmla="*/ 1257337 w 1300869"/>
              <a:gd name="connsiteY5372" fmla="*/ 705334 h 1399331"/>
              <a:gd name="connsiteX5373" fmla="*/ 1257337 w 1300869"/>
              <a:gd name="connsiteY5373" fmla="*/ 705354 h 1399331"/>
              <a:gd name="connsiteX5374" fmla="*/ 1257303 w 1300869"/>
              <a:gd name="connsiteY5374" fmla="*/ 702685 h 1399331"/>
              <a:gd name="connsiteX5375" fmla="*/ 1257303 w 1300869"/>
              <a:gd name="connsiteY5375" fmla="*/ 702705 h 1399331"/>
              <a:gd name="connsiteX5376" fmla="*/ 1257266 w 1300869"/>
              <a:gd name="connsiteY5376" fmla="*/ 700032 h 1399331"/>
              <a:gd name="connsiteX5377" fmla="*/ 1257266 w 1300869"/>
              <a:gd name="connsiteY5377" fmla="*/ 700052 h 1399331"/>
              <a:gd name="connsiteX5378" fmla="*/ 1257229 w 1300869"/>
              <a:gd name="connsiteY5378" fmla="*/ 697377 h 1399331"/>
              <a:gd name="connsiteX5379" fmla="*/ 1257229 w 1300869"/>
              <a:gd name="connsiteY5379" fmla="*/ 697397 h 1399331"/>
              <a:gd name="connsiteX5380" fmla="*/ 1257188 w 1300869"/>
              <a:gd name="connsiteY5380" fmla="*/ 694721 h 1399331"/>
              <a:gd name="connsiteX5381" fmla="*/ 1257188 w 1300869"/>
              <a:gd name="connsiteY5381" fmla="*/ 694740 h 1399331"/>
              <a:gd name="connsiteX5382" fmla="*/ 1257145 w 1300869"/>
              <a:gd name="connsiteY5382" fmla="*/ 692079 h 1399331"/>
              <a:gd name="connsiteX5383" fmla="*/ 1257098 w 1300869"/>
              <a:gd name="connsiteY5383" fmla="*/ 689399 h 1399331"/>
              <a:gd name="connsiteX5384" fmla="*/ 1257098 w 1300869"/>
              <a:gd name="connsiteY5384" fmla="*/ 689419 h 1399331"/>
              <a:gd name="connsiteX5385" fmla="*/ 1257049 w 1300869"/>
              <a:gd name="connsiteY5385" fmla="*/ 686736 h 1399331"/>
              <a:gd name="connsiteX5386" fmla="*/ 1257051 w 1300869"/>
              <a:gd name="connsiteY5386" fmla="*/ 686754 h 1399331"/>
              <a:gd name="connsiteX5387" fmla="*/ 1256998 w 1300869"/>
              <a:gd name="connsiteY5387" fmla="*/ 684070 h 1399331"/>
              <a:gd name="connsiteX5388" fmla="*/ 1257000 w 1300869"/>
              <a:gd name="connsiteY5388" fmla="*/ 684089 h 1399331"/>
              <a:gd name="connsiteX5389" fmla="*/ 1256946 w 1300869"/>
              <a:gd name="connsiteY5389" fmla="*/ 681401 h 1399331"/>
              <a:gd name="connsiteX5390" fmla="*/ 1256948 w 1300869"/>
              <a:gd name="connsiteY5390" fmla="*/ 681421 h 1399331"/>
              <a:gd name="connsiteX5391" fmla="*/ 1256891 w 1300869"/>
              <a:gd name="connsiteY5391" fmla="*/ 678731 h 1399331"/>
              <a:gd name="connsiteX5392" fmla="*/ 1256891 w 1300869"/>
              <a:gd name="connsiteY5392" fmla="*/ 678750 h 1399331"/>
              <a:gd name="connsiteX5393" fmla="*/ 1256832 w 1300869"/>
              <a:gd name="connsiteY5393" fmla="*/ 676058 h 1399331"/>
              <a:gd name="connsiteX5394" fmla="*/ 1256832 w 1300869"/>
              <a:gd name="connsiteY5394" fmla="*/ 676078 h 1399331"/>
              <a:gd name="connsiteX5395" fmla="*/ 1256772 w 1300869"/>
              <a:gd name="connsiteY5395" fmla="*/ 673384 h 1399331"/>
              <a:gd name="connsiteX5396" fmla="*/ 1256772 w 1300869"/>
              <a:gd name="connsiteY5396" fmla="*/ 673404 h 1399331"/>
              <a:gd name="connsiteX5397" fmla="*/ 1256709 w 1300869"/>
              <a:gd name="connsiteY5397" fmla="*/ 670710 h 1399331"/>
              <a:gd name="connsiteX5398" fmla="*/ 1256709 w 1300869"/>
              <a:gd name="connsiteY5398" fmla="*/ 670727 h 1399331"/>
              <a:gd name="connsiteX5399" fmla="*/ 1256643 w 1300869"/>
              <a:gd name="connsiteY5399" fmla="*/ 668031 h 1399331"/>
              <a:gd name="connsiteX5400" fmla="*/ 1256644 w 1300869"/>
              <a:gd name="connsiteY5400" fmla="*/ 668051 h 1399331"/>
              <a:gd name="connsiteX5401" fmla="*/ 1256576 w 1300869"/>
              <a:gd name="connsiteY5401" fmla="*/ 665351 h 1399331"/>
              <a:gd name="connsiteX5402" fmla="*/ 1256576 w 1300869"/>
              <a:gd name="connsiteY5402" fmla="*/ 665371 h 1399331"/>
              <a:gd name="connsiteX5403" fmla="*/ 1256506 w 1300869"/>
              <a:gd name="connsiteY5403" fmla="*/ 662673 h 1399331"/>
              <a:gd name="connsiteX5404" fmla="*/ 1256431 w 1300869"/>
              <a:gd name="connsiteY5404" fmla="*/ 659989 h 1399331"/>
              <a:gd name="connsiteX5405" fmla="*/ 1256433 w 1300869"/>
              <a:gd name="connsiteY5405" fmla="*/ 660008 h 1399331"/>
              <a:gd name="connsiteX5406" fmla="*/ 1256357 w 1300869"/>
              <a:gd name="connsiteY5406" fmla="*/ 657305 h 1399331"/>
              <a:gd name="connsiteX5407" fmla="*/ 1256357 w 1300869"/>
              <a:gd name="connsiteY5407" fmla="*/ 657324 h 1399331"/>
              <a:gd name="connsiteX5408" fmla="*/ 1256279 w 1300869"/>
              <a:gd name="connsiteY5408" fmla="*/ 654618 h 1399331"/>
              <a:gd name="connsiteX5409" fmla="*/ 1256279 w 1300869"/>
              <a:gd name="connsiteY5409" fmla="*/ 654638 h 1399331"/>
              <a:gd name="connsiteX5410" fmla="*/ 1256199 w 1300869"/>
              <a:gd name="connsiteY5410" fmla="*/ 651932 h 1399331"/>
              <a:gd name="connsiteX5411" fmla="*/ 1256199 w 1300869"/>
              <a:gd name="connsiteY5411" fmla="*/ 651950 h 1399331"/>
              <a:gd name="connsiteX5412" fmla="*/ 1256117 w 1300869"/>
              <a:gd name="connsiteY5412" fmla="*/ 649242 h 1399331"/>
              <a:gd name="connsiteX5413" fmla="*/ 1256117 w 1300869"/>
              <a:gd name="connsiteY5413" fmla="*/ 649262 h 1399331"/>
              <a:gd name="connsiteX5414" fmla="*/ 1256031 w 1300869"/>
              <a:gd name="connsiteY5414" fmla="*/ 646556 h 1399331"/>
              <a:gd name="connsiteX5415" fmla="*/ 1255943 w 1300869"/>
              <a:gd name="connsiteY5415" fmla="*/ 643862 h 1399331"/>
              <a:gd name="connsiteX5416" fmla="*/ 1255945 w 1300869"/>
              <a:gd name="connsiteY5416" fmla="*/ 643882 h 1399331"/>
              <a:gd name="connsiteX5417" fmla="*/ 1255853 w 1300869"/>
              <a:gd name="connsiteY5417" fmla="*/ 641170 h 1399331"/>
              <a:gd name="connsiteX5418" fmla="*/ 1255853 w 1300869"/>
              <a:gd name="connsiteY5418" fmla="*/ 641190 h 1399331"/>
              <a:gd name="connsiteX5419" fmla="*/ 1255761 w 1300869"/>
              <a:gd name="connsiteY5419" fmla="*/ 638478 h 1399331"/>
              <a:gd name="connsiteX5420" fmla="*/ 1255761 w 1300869"/>
              <a:gd name="connsiteY5420" fmla="*/ 638496 h 1399331"/>
              <a:gd name="connsiteX5421" fmla="*/ 1255665 w 1300869"/>
              <a:gd name="connsiteY5421" fmla="*/ 635784 h 1399331"/>
              <a:gd name="connsiteX5422" fmla="*/ 1255665 w 1300869"/>
              <a:gd name="connsiteY5422" fmla="*/ 635802 h 1399331"/>
              <a:gd name="connsiteX5423" fmla="*/ 1255567 w 1300869"/>
              <a:gd name="connsiteY5423" fmla="*/ 633088 h 1399331"/>
              <a:gd name="connsiteX5424" fmla="*/ 1255567 w 1300869"/>
              <a:gd name="connsiteY5424" fmla="*/ 633108 h 1399331"/>
              <a:gd name="connsiteX5425" fmla="*/ 1255468 w 1300869"/>
              <a:gd name="connsiteY5425" fmla="*/ 630398 h 1399331"/>
              <a:gd name="connsiteX5426" fmla="*/ 1255364 w 1300869"/>
              <a:gd name="connsiteY5426" fmla="*/ 627695 h 1399331"/>
              <a:gd name="connsiteX5427" fmla="*/ 1255366 w 1300869"/>
              <a:gd name="connsiteY5427" fmla="*/ 627714 h 1399331"/>
              <a:gd name="connsiteX5428" fmla="*/ 1255258 w 1300869"/>
              <a:gd name="connsiteY5428" fmla="*/ 624999 h 1399331"/>
              <a:gd name="connsiteX5429" fmla="*/ 1255260 w 1300869"/>
              <a:gd name="connsiteY5429" fmla="*/ 625016 h 1399331"/>
              <a:gd name="connsiteX5430" fmla="*/ 1255151 w 1300869"/>
              <a:gd name="connsiteY5430" fmla="*/ 622301 h 1399331"/>
              <a:gd name="connsiteX5431" fmla="*/ 1255153 w 1300869"/>
              <a:gd name="connsiteY5431" fmla="*/ 622319 h 1399331"/>
              <a:gd name="connsiteX5432" fmla="*/ 1255041 w 1300869"/>
              <a:gd name="connsiteY5432" fmla="*/ 619601 h 1399331"/>
              <a:gd name="connsiteX5433" fmla="*/ 1255041 w 1300869"/>
              <a:gd name="connsiteY5433" fmla="*/ 619621 h 1399331"/>
              <a:gd name="connsiteX5434" fmla="*/ 1254928 w 1300869"/>
              <a:gd name="connsiteY5434" fmla="*/ 616901 h 1399331"/>
              <a:gd name="connsiteX5435" fmla="*/ 1254930 w 1300869"/>
              <a:gd name="connsiteY5435" fmla="*/ 616921 h 1399331"/>
              <a:gd name="connsiteX5436" fmla="*/ 1254815 w 1300869"/>
              <a:gd name="connsiteY5436" fmla="*/ 614219 h 1399331"/>
              <a:gd name="connsiteX5437" fmla="*/ 1254695 w 1300869"/>
              <a:gd name="connsiteY5437" fmla="*/ 611502 h 1399331"/>
              <a:gd name="connsiteX5438" fmla="*/ 1254697 w 1300869"/>
              <a:gd name="connsiteY5438" fmla="*/ 611521 h 1399331"/>
              <a:gd name="connsiteX5439" fmla="*/ 1254576 w 1300869"/>
              <a:gd name="connsiteY5439" fmla="*/ 608800 h 1399331"/>
              <a:gd name="connsiteX5440" fmla="*/ 1254576 w 1300869"/>
              <a:gd name="connsiteY5440" fmla="*/ 608820 h 1399331"/>
              <a:gd name="connsiteX5441" fmla="*/ 1254453 w 1300869"/>
              <a:gd name="connsiteY5441" fmla="*/ 606100 h 1399331"/>
              <a:gd name="connsiteX5442" fmla="*/ 1254453 w 1300869"/>
              <a:gd name="connsiteY5442" fmla="*/ 606118 h 1399331"/>
              <a:gd name="connsiteX5443" fmla="*/ 1254328 w 1300869"/>
              <a:gd name="connsiteY5443" fmla="*/ 603398 h 1399331"/>
              <a:gd name="connsiteX5444" fmla="*/ 1254330 w 1300869"/>
              <a:gd name="connsiteY5444" fmla="*/ 603418 h 1399331"/>
              <a:gd name="connsiteX5445" fmla="*/ 1254201 w 1300869"/>
              <a:gd name="connsiteY5445" fmla="*/ 600706 h 1399331"/>
              <a:gd name="connsiteX5446" fmla="*/ 1254070 w 1300869"/>
              <a:gd name="connsiteY5446" fmla="*/ 597995 h 1399331"/>
              <a:gd name="connsiteX5447" fmla="*/ 1254072 w 1300869"/>
              <a:gd name="connsiteY5447" fmla="*/ 598014 h 1399331"/>
              <a:gd name="connsiteX5448" fmla="*/ 1253937 w 1300869"/>
              <a:gd name="connsiteY5448" fmla="*/ 595293 h 1399331"/>
              <a:gd name="connsiteX5449" fmla="*/ 1253939 w 1300869"/>
              <a:gd name="connsiteY5449" fmla="*/ 595313 h 1399331"/>
              <a:gd name="connsiteX5450" fmla="*/ 1253802 w 1300869"/>
              <a:gd name="connsiteY5450" fmla="*/ 592591 h 1399331"/>
              <a:gd name="connsiteX5451" fmla="*/ 1253804 w 1300869"/>
              <a:gd name="connsiteY5451" fmla="*/ 592611 h 1399331"/>
              <a:gd name="connsiteX5452" fmla="*/ 1253665 w 1300869"/>
              <a:gd name="connsiteY5452" fmla="*/ 589890 h 1399331"/>
              <a:gd name="connsiteX5453" fmla="*/ 1253665 w 1300869"/>
              <a:gd name="connsiteY5453" fmla="*/ 589909 h 1399331"/>
              <a:gd name="connsiteX5454" fmla="*/ 1253524 w 1300869"/>
              <a:gd name="connsiteY5454" fmla="*/ 587190 h 1399331"/>
              <a:gd name="connsiteX5455" fmla="*/ 1253382 w 1300869"/>
              <a:gd name="connsiteY5455" fmla="*/ 584486 h 1399331"/>
              <a:gd name="connsiteX5456" fmla="*/ 1253382 w 1300869"/>
              <a:gd name="connsiteY5456" fmla="*/ 584506 h 1399331"/>
              <a:gd name="connsiteX5457" fmla="*/ 1253237 w 1300869"/>
              <a:gd name="connsiteY5457" fmla="*/ 581784 h 1399331"/>
              <a:gd name="connsiteX5458" fmla="*/ 1253237 w 1300869"/>
              <a:gd name="connsiteY5458" fmla="*/ 581804 h 1399331"/>
              <a:gd name="connsiteX5459" fmla="*/ 1253088 w 1300869"/>
              <a:gd name="connsiteY5459" fmla="*/ 579085 h 1399331"/>
              <a:gd name="connsiteX5460" fmla="*/ 1253090 w 1300869"/>
              <a:gd name="connsiteY5460" fmla="*/ 579104 h 1399331"/>
              <a:gd name="connsiteX5461" fmla="*/ 1252938 w 1300869"/>
              <a:gd name="connsiteY5461" fmla="*/ 576383 h 1399331"/>
              <a:gd name="connsiteX5462" fmla="*/ 1252940 w 1300869"/>
              <a:gd name="connsiteY5462" fmla="*/ 576402 h 1399331"/>
              <a:gd name="connsiteX5463" fmla="*/ 1252823 w 1300869"/>
              <a:gd name="connsiteY5463" fmla="*/ 574326 h 1399331"/>
              <a:gd name="connsiteX5464" fmla="*/ 1252787 w 1300869"/>
              <a:gd name="connsiteY5464" fmla="*/ 573689 h 1399331"/>
              <a:gd name="connsiteX5465" fmla="*/ 1252641 w 1300869"/>
              <a:gd name="connsiteY5465" fmla="*/ 570983 h 1399331"/>
              <a:gd name="connsiteX5466" fmla="*/ 1252643 w 1300869"/>
              <a:gd name="connsiteY5466" fmla="*/ 571003 h 1399331"/>
              <a:gd name="connsiteX5467" fmla="*/ 1252492 w 1300869"/>
              <a:gd name="connsiteY5467" fmla="*/ 568283 h 1399331"/>
              <a:gd name="connsiteX5468" fmla="*/ 1252492 w 1300869"/>
              <a:gd name="connsiteY5468" fmla="*/ 568303 h 1399331"/>
              <a:gd name="connsiteX5469" fmla="*/ 1252340 w 1300869"/>
              <a:gd name="connsiteY5469" fmla="*/ 565584 h 1399331"/>
              <a:gd name="connsiteX5470" fmla="*/ 1252340 w 1300869"/>
              <a:gd name="connsiteY5470" fmla="*/ 565603 h 1399331"/>
              <a:gd name="connsiteX5471" fmla="*/ 1252185 w 1300869"/>
              <a:gd name="connsiteY5471" fmla="*/ 562886 h 1399331"/>
              <a:gd name="connsiteX5472" fmla="*/ 1252187 w 1300869"/>
              <a:gd name="connsiteY5472" fmla="*/ 562905 h 1399331"/>
              <a:gd name="connsiteX5473" fmla="*/ 1252029 w 1300869"/>
              <a:gd name="connsiteY5473" fmla="*/ 560206 h 1399331"/>
              <a:gd name="connsiteX5474" fmla="*/ 1251869 w 1300869"/>
              <a:gd name="connsiteY5474" fmla="*/ 557492 h 1399331"/>
              <a:gd name="connsiteX5475" fmla="*/ 1251871 w 1300869"/>
              <a:gd name="connsiteY5475" fmla="*/ 557512 h 1399331"/>
              <a:gd name="connsiteX5476" fmla="*/ 1251706 w 1300869"/>
              <a:gd name="connsiteY5476" fmla="*/ 554796 h 1399331"/>
              <a:gd name="connsiteX5477" fmla="*/ 1251708 w 1300869"/>
              <a:gd name="connsiteY5477" fmla="*/ 554816 h 1399331"/>
              <a:gd name="connsiteX5478" fmla="*/ 1251542 w 1300869"/>
              <a:gd name="connsiteY5478" fmla="*/ 552100 h 1399331"/>
              <a:gd name="connsiteX5479" fmla="*/ 1251544 w 1300869"/>
              <a:gd name="connsiteY5479" fmla="*/ 552120 h 1399331"/>
              <a:gd name="connsiteX5480" fmla="*/ 1251376 w 1300869"/>
              <a:gd name="connsiteY5480" fmla="*/ 549412 h 1399331"/>
              <a:gd name="connsiteX5481" fmla="*/ 1251206 w 1300869"/>
              <a:gd name="connsiteY5481" fmla="*/ 546714 h 1399331"/>
              <a:gd name="connsiteX5482" fmla="*/ 1251208 w 1300869"/>
              <a:gd name="connsiteY5482" fmla="*/ 546734 h 1399331"/>
              <a:gd name="connsiteX5483" fmla="*/ 1251034 w 1300869"/>
              <a:gd name="connsiteY5483" fmla="*/ 544022 h 1399331"/>
              <a:gd name="connsiteX5484" fmla="*/ 1251036 w 1300869"/>
              <a:gd name="connsiteY5484" fmla="*/ 544042 h 1399331"/>
              <a:gd name="connsiteX5485" fmla="*/ 1250858 w 1300869"/>
              <a:gd name="connsiteY5485" fmla="*/ 541330 h 1399331"/>
              <a:gd name="connsiteX5486" fmla="*/ 1250860 w 1300869"/>
              <a:gd name="connsiteY5486" fmla="*/ 541350 h 1399331"/>
              <a:gd name="connsiteX5487" fmla="*/ 1250682 w 1300869"/>
              <a:gd name="connsiteY5487" fmla="*/ 538642 h 1399331"/>
              <a:gd name="connsiteX5488" fmla="*/ 1250684 w 1300869"/>
              <a:gd name="connsiteY5488" fmla="*/ 538662 h 1399331"/>
              <a:gd name="connsiteX5489" fmla="*/ 1250502 w 1300869"/>
              <a:gd name="connsiteY5489" fmla="*/ 535954 h 1399331"/>
              <a:gd name="connsiteX5490" fmla="*/ 1250504 w 1300869"/>
              <a:gd name="connsiteY5490" fmla="*/ 535974 h 1399331"/>
              <a:gd name="connsiteX5491" fmla="*/ 1250320 w 1300869"/>
              <a:gd name="connsiteY5491" fmla="*/ 533266 h 1399331"/>
              <a:gd name="connsiteX5492" fmla="*/ 1250320 w 1300869"/>
              <a:gd name="connsiteY5492" fmla="*/ 533286 h 1399331"/>
              <a:gd name="connsiteX5493" fmla="*/ 1250135 w 1300869"/>
              <a:gd name="connsiteY5493" fmla="*/ 530582 h 1399331"/>
              <a:gd name="connsiteX5494" fmla="*/ 1250136 w 1300869"/>
              <a:gd name="connsiteY5494" fmla="*/ 530602 h 1399331"/>
              <a:gd name="connsiteX5495" fmla="*/ 1249947 w 1300869"/>
              <a:gd name="connsiteY5495" fmla="*/ 527898 h 1399331"/>
              <a:gd name="connsiteX5496" fmla="*/ 1249757 w 1300869"/>
              <a:gd name="connsiteY5496" fmla="*/ 525216 h 1399331"/>
              <a:gd name="connsiteX5497" fmla="*/ 1249759 w 1300869"/>
              <a:gd name="connsiteY5497" fmla="*/ 525235 h 1399331"/>
              <a:gd name="connsiteX5498" fmla="*/ 1249566 w 1300869"/>
              <a:gd name="connsiteY5498" fmla="*/ 522533 h 1399331"/>
              <a:gd name="connsiteX5499" fmla="*/ 1249566 w 1300869"/>
              <a:gd name="connsiteY5499" fmla="*/ 522555 h 1399331"/>
              <a:gd name="connsiteX5500" fmla="*/ 1249370 w 1300869"/>
              <a:gd name="connsiteY5500" fmla="*/ 519855 h 1399331"/>
              <a:gd name="connsiteX5501" fmla="*/ 1249372 w 1300869"/>
              <a:gd name="connsiteY5501" fmla="*/ 519875 h 1399331"/>
              <a:gd name="connsiteX5502" fmla="*/ 1249173 w 1300869"/>
              <a:gd name="connsiteY5502" fmla="*/ 517177 h 1399331"/>
              <a:gd name="connsiteX5503" fmla="*/ 1249175 w 1300869"/>
              <a:gd name="connsiteY5503" fmla="*/ 517198 h 1399331"/>
              <a:gd name="connsiteX5504" fmla="*/ 1248971 w 1300869"/>
              <a:gd name="connsiteY5504" fmla="*/ 514502 h 1399331"/>
              <a:gd name="connsiteX5505" fmla="*/ 1248973 w 1300869"/>
              <a:gd name="connsiteY5505" fmla="*/ 514522 h 1399331"/>
              <a:gd name="connsiteX5506" fmla="*/ 1248770 w 1300869"/>
              <a:gd name="connsiteY5506" fmla="*/ 511828 h 1399331"/>
              <a:gd name="connsiteX5507" fmla="*/ 1248770 w 1300869"/>
              <a:gd name="connsiteY5507" fmla="*/ 511850 h 1399331"/>
              <a:gd name="connsiteX5508" fmla="*/ 1248565 w 1300869"/>
              <a:gd name="connsiteY5508" fmla="*/ 509158 h 1399331"/>
              <a:gd name="connsiteX5509" fmla="*/ 1248565 w 1300869"/>
              <a:gd name="connsiteY5509" fmla="*/ 509177 h 1399331"/>
              <a:gd name="connsiteX5510" fmla="*/ 1248357 w 1300869"/>
              <a:gd name="connsiteY5510" fmla="*/ 506497 h 1399331"/>
              <a:gd name="connsiteX5511" fmla="*/ 1248146 w 1300869"/>
              <a:gd name="connsiteY5511" fmla="*/ 503819 h 1399331"/>
              <a:gd name="connsiteX5512" fmla="*/ 1248146 w 1300869"/>
              <a:gd name="connsiteY5512" fmla="*/ 503840 h 1399331"/>
              <a:gd name="connsiteX5513" fmla="*/ 1247933 w 1300869"/>
              <a:gd name="connsiteY5513" fmla="*/ 501154 h 1399331"/>
              <a:gd name="connsiteX5514" fmla="*/ 1247935 w 1300869"/>
              <a:gd name="connsiteY5514" fmla="*/ 501174 h 1399331"/>
              <a:gd name="connsiteX5515" fmla="*/ 1247716 w 1300869"/>
              <a:gd name="connsiteY5515" fmla="*/ 498489 h 1399331"/>
              <a:gd name="connsiteX5516" fmla="*/ 1247718 w 1300869"/>
              <a:gd name="connsiteY5516" fmla="*/ 498511 h 1399331"/>
              <a:gd name="connsiteX5517" fmla="*/ 1247501 w 1300869"/>
              <a:gd name="connsiteY5517" fmla="*/ 495848 h 1399331"/>
              <a:gd name="connsiteX5518" fmla="*/ 1247278 w 1300869"/>
              <a:gd name="connsiteY5518" fmla="*/ 493170 h 1399331"/>
              <a:gd name="connsiteX5519" fmla="*/ 1247280 w 1300869"/>
              <a:gd name="connsiteY5519" fmla="*/ 493191 h 1399331"/>
              <a:gd name="connsiteX5520" fmla="*/ 1247055 w 1300869"/>
              <a:gd name="connsiteY5520" fmla="*/ 490513 h 1399331"/>
              <a:gd name="connsiteX5521" fmla="*/ 1247057 w 1300869"/>
              <a:gd name="connsiteY5521" fmla="*/ 490535 h 1399331"/>
              <a:gd name="connsiteX5522" fmla="*/ 1246831 w 1300869"/>
              <a:gd name="connsiteY5522" fmla="*/ 487874 h 1399331"/>
              <a:gd name="connsiteX5523" fmla="*/ 1246600 w 1300869"/>
              <a:gd name="connsiteY5523" fmla="*/ 485207 h 1399331"/>
              <a:gd name="connsiteX5524" fmla="*/ 1246602 w 1300869"/>
              <a:gd name="connsiteY5524" fmla="*/ 485229 h 1399331"/>
              <a:gd name="connsiteX5525" fmla="*/ 1246369 w 1300869"/>
              <a:gd name="connsiteY5525" fmla="*/ 482558 h 1399331"/>
              <a:gd name="connsiteX5526" fmla="*/ 1246371 w 1300869"/>
              <a:gd name="connsiteY5526" fmla="*/ 482580 h 1399331"/>
              <a:gd name="connsiteX5527" fmla="*/ 1246137 w 1300869"/>
              <a:gd name="connsiteY5527" fmla="*/ 479919 h 1399331"/>
              <a:gd name="connsiteX5528" fmla="*/ 1245900 w 1300869"/>
              <a:gd name="connsiteY5528" fmla="*/ 477270 h 1399331"/>
              <a:gd name="connsiteX5529" fmla="*/ 1245902 w 1300869"/>
              <a:gd name="connsiteY5529" fmla="*/ 477290 h 1399331"/>
              <a:gd name="connsiteX5530" fmla="*/ 1245662 w 1300869"/>
              <a:gd name="connsiteY5530" fmla="*/ 474629 h 1399331"/>
              <a:gd name="connsiteX5531" fmla="*/ 1245663 w 1300869"/>
              <a:gd name="connsiteY5531" fmla="*/ 474649 h 1399331"/>
              <a:gd name="connsiteX5532" fmla="*/ 1245421 w 1300869"/>
              <a:gd name="connsiteY5532" fmla="*/ 471996 h 1399331"/>
              <a:gd name="connsiteX5533" fmla="*/ 1245177 w 1300869"/>
              <a:gd name="connsiteY5533" fmla="*/ 469355 h 1399331"/>
              <a:gd name="connsiteX5534" fmla="*/ 1245179 w 1300869"/>
              <a:gd name="connsiteY5534" fmla="*/ 469376 h 1399331"/>
              <a:gd name="connsiteX5535" fmla="*/ 1244928 w 1300869"/>
              <a:gd name="connsiteY5535" fmla="*/ 466723 h 1399331"/>
              <a:gd name="connsiteX5536" fmla="*/ 1244932 w 1300869"/>
              <a:gd name="connsiteY5536" fmla="*/ 466745 h 1399331"/>
              <a:gd name="connsiteX5537" fmla="*/ 1244680 w 1300869"/>
              <a:gd name="connsiteY5537" fmla="*/ 464098 h 1399331"/>
              <a:gd name="connsiteX5538" fmla="*/ 1244428 w 1300869"/>
              <a:gd name="connsiteY5538" fmla="*/ 461468 h 1399331"/>
              <a:gd name="connsiteX5539" fmla="*/ 1244430 w 1300869"/>
              <a:gd name="connsiteY5539" fmla="*/ 461490 h 1399331"/>
              <a:gd name="connsiteX5540" fmla="*/ 1244174 w 1300869"/>
              <a:gd name="connsiteY5540" fmla="*/ 458845 h 1399331"/>
              <a:gd name="connsiteX5541" fmla="*/ 1244176 w 1300869"/>
              <a:gd name="connsiteY5541" fmla="*/ 458866 h 1399331"/>
              <a:gd name="connsiteX5542" fmla="*/ 1243920 w 1300869"/>
              <a:gd name="connsiteY5542" fmla="*/ 456237 h 1399331"/>
              <a:gd name="connsiteX5543" fmla="*/ 1243658 w 1300869"/>
              <a:gd name="connsiteY5543" fmla="*/ 453607 h 1399331"/>
              <a:gd name="connsiteX5544" fmla="*/ 1243660 w 1300869"/>
              <a:gd name="connsiteY5544" fmla="*/ 453629 h 1399331"/>
              <a:gd name="connsiteX5545" fmla="*/ 1243396 w 1300869"/>
              <a:gd name="connsiteY5545" fmla="*/ 450994 h 1399331"/>
              <a:gd name="connsiteX5546" fmla="*/ 1243398 w 1300869"/>
              <a:gd name="connsiteY5546" fmla="*/ 451017 h 1399331"/>
              <a:gd name="connsiteX5547" fmla="*/ 1243132 w 1300869"/>
              <a:gd name="connsiteY5547" fmla="*/ 448384 h 1399331"/>
              <a:gd name="connsiteX5548" fmla="*/ 1243134 w 1300869"/>
              <a:gd name="connsiteY5548" fmla="*/ 448407 h 1399331"/>
              <a:gd name="connsiteX5549" fmla="*/ 1242864 w 1300869"/>
              <a:gd name="connsiteY5549" fmla="*/ 445778 h 1399331"/>
              <a:gd name="connsiteX5550" fmla="*/ 1242866 w 1300869"/>
              <a:gd name="connsiteY5550" fmla="*/ 445799 h 1399331"/>
              <a:gd name="connsiteX5551" fmla="*/ 1242594 w 1300869"/>
              <a:gd name="connsiteY5551" fmla="*/ 443180 h 1399331"/>
              <a:gd name="connsiteX5552" fmla="*/ 1242322 w 1300869"/>
              <a:gd name="connsiteY5552" fmla="*/ 440576 h 1399331"/>
              <a:gd name="connsiteX5553" fmla="*/ 1242324 w 1300869"/>
              <a:gd name="connsiteY5553" fmla="*/ 440597 h 1399331"/>
              <a:gd name="connsiteX5554" fmla="*/ 1242047 w 1300869"/>
              <a:gd name="connsiteY5554" fmla="*/ 437979 h 1399331"/>
              <a:gd name="connsiteX5555" fmla="*/ 1242049 w 1300869"/>
              <a:gd name="connsiteY5555" fmla="*/ 438003 h 1399331"/>
              <a:gd name="connsiteX5556" fmla="*/ 1241771 w 1300869"/>
              <a:gd name="connsiteY5556" fmla="*/ 435409 h 1399331"/>
              <a:gd name="connsiteX5557" fmla="*/ 1241490 w 1300869"/>
              <a:gd name="connsiteY5557" fmla="*/ 432801 h 1399331"/>
              <a:gd name="connsiteX5558" fmla="*/ 1241492 w 1300869"/>
              <a:gd name="connsiteY5558" fmla="*/ 432822 h 1399331"/>
              <a:gd name="connsiteX5559" fmla="*/ 1241208 w 1300869"/>
              <a:gd name="connsiteY5559" fmla="*/ 430224 h 1399331"/>
              <a:gd name="connsiteX5560" fmla="*/ 1240921 w 1300869"/>
              <a:gd name="connsiteY5560" fmla="*/ 427636 h 1399331"/>
              <a:gd name="connsiteX5561" fmla="*/ 1240923 w 1300869"/>
              <a:gd name="connsiteY5561" fmla="*/ 427657 h 1399331"/>
              <a:gd name="connsiteX5562" fmla="*/ 1240633 w 1300869"/>
              <a:gd name="connsiteY5562" fmla="*/ 425059 h 1399331"/>
              <a:gd name="connsiteX5563" fmla="*/ 1240635 w 1300869"/>
              <a:gd name="connsiteY5563" fmla="*/ 425081 h 1399331"/>
              <a:gd name="connsiteX5564" fmla="*/ 1240342 w 1300869"/>
              <a:gd name="connsiteY5564" fmla="*/ 422486 h 1399331"/>
              <a:gd name="connsiteX5565" fmla="*/ 1240346 w 1300869"/>
              <a:gd name="connsiteY5565" fmla="*/ 422508 h 1399331"/>
              <a:gd name="connsiteX5566" fmla="*/ 1240049 w 1300869"/>
              <a:gd name="connsiteY5566" fmla="*/ 419918 h 1399331"/>
              <a:gd name="connsiteX5567" fmla="*/ 1240051 w 1300869"/>
              <a:gd name="connsiteY5567" fmla="*/ 419941 h 1399331"/>
              <a:gd name="connsiteX5568" fmla="*/ 1239754 w 1300869"/>
              <a:gd name="connsiteY5568" fmla="*/ 417353 h 1399331"/>
              <a:gd name="connsiteX5569" fmla="*/ 1239756 w 1300869"/>
              <a:gd name="connsiteY5569" fmla="*/ 417376 h 1399331"/>
              <a:gd name="connsiteX5570" fmla="*/ 1239455 w 1300869"/>
              <a:gd name="connsiteY5570" fmla="*/ 414794 h 1399331"/>
              <a:gd name="connsiteX5571" fmla="*/ 1239459 w 1300869"/>
              <a:gd name="connsiteY5571" fmla="*/ 414815 h 1399331"/>
              <a:gd name="connsiteX5572" fmla="*/ 1239157 w 1300869"/>
              <a:gd name="connsiteY5572" fmla="*/ 412260 h 1399331"/>
              <a:gd name="connsiteX5573" fmla="*/ 1238850 w 1300869"/>
              <a:gd name="connsiteY5573" fmla="*/ 409685 h 1399331"/>
              <a:gd name="connsiteX5574" fmla="*/ 1238852 w 1300869"/>
              <a:gd name="connsiteY5574" fmla="*/ 409709 h 1399331"/>
              <a:gd name="connsiteX5575" fmla="*/ 1238545 w 1300869"/>
              <a:gd name="connsiteY5575" fmla="*/ 407156 h 1399331"/>
              <a:gd name="connsiteX5576" fmla="*/ 1238235 w 1300869"/>
              <a:gd name="connsiteY5576" fmla="*/ 404595 h 1399331"/>
              <a:gd name="connsiteX5577" fmla="*/ 1238239 w 1300869"/>
              <a:gd name="connsiteY5577" fmla="*/ 404620 h 1399331"/>
              <a:gd name="connsiteX5578" fmla="*/ 1237926 w 1300869"/>
              <a:gd name="connsiteY5578" fmla="*/ 402077 h 1399331"/>
              <a:gd name="connsiteX5579" fmla="*/ 1237609 w 1300869"/>
              <a:gd name="connsiteY5579" fmla="*/ 399523 h 1399331"/>
              <a:gd name="connsiteX5580" fmla="*/ 1237613 w 1300869"/>
              <a:gd name="connsiteY5580" fmla="*/ 399547 h 1399331"/>
              <a:gd name="connsiteX5581" fmla="*/ 1237292 w 1300869"/>
              <a:gd name="connsiteY5581" fmla="*/ 396996 h 1399331"/>
              <a:gd name="connsiteX5582" fmla="*/ 1237296 w 1300869"/>
              <a:gd name="connsiteY5582" fmla="*/ 397019 h 1399331"/>
              <a:gd name="connsiteX5583" fmla="*/ 1236974 w 1300869"/>
              <a:gd name="connsiteY5583" fmla="*/ 394472 h 1399331"/>
              <a:gd name="connsiteX5584" fmla="*/ 1236976 w 1300869"/>
              <a:gd name="connsiteY5584" fmla="*/ 394495 h 1399331"/>
              <a:gd name="connsiteX5585" fmla="*/ 1236651 w 1300869"/>
              <a:gd name="connsiteY5585" fmla="*/ 391952 h 1399331"/>
              <a:gd name="connsiteX5586" fmla="*/ 1236655 w 1300869"/>
              <a:gd name="connsiteY5586" fmla="*/ 391975 h 1399331"/>
              <a:gd name="connsiteX5587" fmla="*/ 1236327 w 1300869"/>
              <a:gd name="connsiteY5587" fmla="*/ 389438 h 1399331"/>
              <a:gd name="connsiteX5588" fmla="*/ 1236331 w 1300869"/>
              <a:gd name="connsiteY5588" fmla="*/ 389461 h 1399331"/>
              <a:gd name="connsiteX5589" fmla="*/ 1235998 w 1300869"/>
              <a:gd name="connsiteY5589" fmla="*/ 386928 h 1399331"/>
              <a:gd name="connsiteX5590" fmla="*/ 1236002 w 1300869"/>
              <a:gd name="connsiteY5590" fmla="*/ 386951 h 1399331"/>
              <a:gd name="connsiteX5591" fmla="*/ 1235822 w 1300869"/>
              <a:gd name="connsiteY5591" fmla="*/ 385589 h 1399331"/>
              <a:gd name="connsiteX5592" fmla="*/ 1235674 w 1300869"/>
              <a:gd name="connsiteY5592" fmla="*/ 384433 h 1399331"/>
              <a:gd name="connsiteX5593" fmla="*/ 1235343 w 1300869"/>
              <a:gd name="connsiteY5593" fmla="*/ 381923 h 1399331"/>
              <a:gd name="connsiteX5594" fmla="*/ 1235347 w 1300869"/>
              <a:gd name="connsiteY5594" fmla="*/ 381946 h 1399331"/>
              <a:gd name="connsiteX5595" fmla="*/ 1235013 w 1300869"/>
              <a:gd name="connsiteY5595" fmla="*/ 379426 h 1399331"/>
              <a:gd name="connsiteX5596" fmla="*/ 1235017 w 1300869"/>
              <a:gd name="connsiteY5596" fmla="*/ 379452 h 1399331"/>
              <a:gd name="connsiteX5597" fmla="*/ 1234681 w 1300869"/>
              <a:gd name="connsiteY5597" fmla="*/ 376938 h 1399331"/>
              <a:gd name="connsiteX5598" fmla="*/ 1234682 w 1300869"/>
              <a:gd name="connsiteY5598" fmla="*/ 376961 h 1399331"/>
              <a:gd name="connsiteX5599" fmla="*/ 1234344 w 1300869"/>
              <a:gd name="connsiteY5599" fmla="*/ 374453 h 1399331"/>
              <a:gd name="connsiteX5600" fmla="*/ 1234348 w 1300869"/>
              <a:gd name="connsiteY5600" fmla="*/ 374477 h 1399331"/>
              <a:gd name="connsiteX5601" fmla="*/ 1234008 w 1300869"/>
              <a:gd name="connsiteY5601" fmla="*/ 371986 h 1399331"/>
              <a:gd name="connsiteX5602" fmla="*/ 1233664 w 1300869"/>
              <a:gd name="connsiteY5602" fmla="*/ 369499 h 1399331"/>
              <a:gd name="connsiteX5603" fmla="*/ 1233668 w 1300869"/>
              <a:gd name="connsiteY5603" fmla="*/ 369525 h 1399331"/>
              <a:gd name="connsiteX5604" fmla="*/ 1233320 w 1300869"/>
              <a:gd name="connsiteY5604" fmla="*/ 367030 h 1399331"/>
              <a:gd name="connsiteX5605" fmla="*/ 1233324 w 1300869"/>
              <a:gd name="connsiteY5605" fmla="*/ 367055 h 1399331"/>
              <a:gd name="connsiteX5606" fmla="*/ 1232976 w 1300869"/>
              <a:gd name="connsiteY5606" fmla="*/ 364577 h 1399331"/>
              <a:gd name="connsiteX5607" fmla="*/ 1232626 w 1300869"/>
              <a:gd name="connsiteY5607" fmla="*/ 362109 h 1399331"/>
              <a:gd name="connsiteX5608" fmla="*/ 1232630 w 1300869"/>
              <a:gd name="connsiteY5608" fmla="*/ 362135 h 1399331"/>
              <a:gd name="connsiteX5609" fmla="*/ 1232274 w 1300869"/>
              <a:gd name="connsiteY5609" fmla="*/ 359656 h 1399331"/>
              <a:gd name="connsiteX5610" fmla="*/ 1232278 w 1300869"/>
              <a:gd name="connsiteY5610" fmla="*/ 359683 h 1399331"/>
              <a:gd name="connsiteX5611" fmla="*/ 1231922 w 1300869"/>
              <a:gd name="connsiteY5611" fmla="*/ 357228 h 1399331"/>
              <a:gd name="connsiteX5612" fmla="*/ 1231562 w 1300869"/>
              <a:gd name="connsiteY5612" fmla="*/ 354771 h 1399331"/>
              <a:gd name="connsiteX5613" fmla="*/ 1231566 w 1300869"/>
              <a:gd name="connsiteY5613" fmla="*/ 354796 h 1399331"/>
              <a:gd name="connsiteX5614" fmla="*/ 1231203 w 1300869"/>
              <a:gd name="connsiteY5614" fmla="*/ 352335 h 1399331"/>
              <a:gd name="connsiteX5615" fmla="*/ 1231207 w 1300869"/>
              <a:gd name="connsiteY5615" fmla="*/ 352362 h 1399331"/>
              <a:gd name="connsiteX5616" fmla="*/ 1230841 w 1300869"/>
              <a:gd name="connsiteY5616" fmla="*/ 349907 h 1399331"/>
              <a:gd name="connsiteX5617" fmla="*/ 1230845 w 1300869"/>
              <a:gd name="connsiteY5617" fmla="*/ 349932 h 1399331"/>
              <a:gd name="connsiteX5618" fmla="*/ 1230477 w 1300869"/>
              <a:gd name="connsiteY5618" fmla="*/ 347496 h 1399331"/>
              <a:gd name="connsiteX5619" fmla="*/ 1230108 w 1300869"/>
              <a:gd name="connsiteY5619" fmla="*/ 345066 h 1399331"/>
              <a:gd name="connsiteX5620" fmla="*/ 1230112 w 1300869"/>
              <a:gd name="connsiteY5620" fmla="*/ 345091 h 1399331"/>
              <a:gd name="connsiteX5621" fmla="*/ 1229738 w 1300869"/>
              <a:gd name="connsiteY5621" fmla="*/ 342654 h 1399331"/>
              <a:gd name="connsiteX5622" fmla="*/ 1229742 w 1300869"/>
              <a:gd name="connsiteY5622" fmla="*/ 342681 h 1399331"/>
              <a:gd name="connsiteX5623" fmla="*/ 1229365 w 1300869"/>
              <a:gd name="connsiteY5623" fmla="*/ 340249 h 1399331"/>
              <a:gd name="connsiteX5624" fmla="*/ 1229369 w 1300869"/>
              <a:gd name="connsiteY5624" fmla="*/ 340276 h 1399331"/>
              <a:gd name="connsiteX5625" fmla="*/ 1228994 w 1300869"/>
              <a:gd name="connsiteY5625" fmla="*/ 337874 h 1399331"/>
              <a:gd name="connsiteX5626" fmla="*/ 1228614 w 1300869"/>
              <a:gd name="connsiteY5626" fmla="*/ 335475 h 1399331"/>
              <a:gd name="connsiteX5627" fmla="*/ 1228233 w 1300869"/>
              <a:gd name="connsiteY5627" fmla="*/ 333082 h 1399331"/>
              <a:gd name="connsiteX5628" fmla="*/ 1227848 w 1300869"/>
              <a:gd name="connsiteY5628" fmla="*/ 330691 h 1399331"/>
              <a:gd name="connsiteX5629" fmla="*/ 1227852 w 1300869"/>
              <a:gd name="connsiteY5629" fmla="*/ 330721 h 1399331"/>
              <a:gd name="connsiteX5630" fmla="*/ 1227461 w 1300869"/>
              <a:gd name="connsiteY5630" fmla="*/ 328318 h 1399331"/>
              <a:gd name="connsiteX5631" fmla="*/ 1227465 w 1300869"/>
              <a:gd name="connsiteY5631" fmla="*/ 328347 h 1399331"/>
              <a:gd name="connsiteX5632" fmla="*/ 1227072 w 1300869"/>
              <a:gd name="connsiteY5632" fmla="*/ 325952 h 1399331"/>
              <a:gd name="connsiteX5633" fmla="*/ 1227078 w 1300869"/>
              <a:gd name="connsiteY5633" fmla="*/ 325980 h 1399331"/>
              <a:gd name="connsiteX5634" fmla="*/ 1226681 w 1300869"/>
              <a:gd name="connsiteY5634" fmla="*/ 323591 h 1399331"/>
              <a:gd name="connsiteX5635" fmla="*/ 1226687 w 1300869"/>
              <a:gd name="connsiteY5635" fmla="*/ 323620 h 1399331"/>
              <a:gd name="connsiteX5636" fmla="*/ 1226286 w 1300869"/>
              <a:gd name="connsiteY5636" fmla="*/ 321237 h 1399331"/>
              <a:gd name="connsiteX5637" fmla="*/ 1226292 w 1300869"/>
              <a:gd name="connsiteY5637" fmla="*/ 321266 h 1399331"/>
              <a:gd name="connsiteX5638" fmla="*/ 1225889 w 1300869"/>
              <a:gd name="connsiteY5638" fmla="*/ 318891 h 1399331"/>
              <a:gd name="connsiteX5639" fmla="*/ 1225895 w 1300869"/>
              <a:gd name="connsiteY5639" fmla="*/ 318920 h 1399331"/>
              <a:gd name="connsiteX5640" fmla="*/ 1225490 w 1300869"/>
              <a:gd name="connsiteY5640" fmla="*/ 316551 h 1399331"/>
              <a:gd name="connsiteX5641" fmla="*/ 1225496 w 1300869"/>
              <a:gd name="connsiteY5641" fmla="*/ 316580 h 1399331"/>
              <a:gd name="connsiteX5642" fmla="*/ 1225088 w 1300869"/>
              <a:gd name="connsiteY5642" fmla="*/ 314217 h 1399331"/>
              <a:gd name="connsiteX5643" fmla="*/ 1225093 w 1300869"/>
              <a:gd name="connsiteY5643" fmla="*/ 314246 h 1399331"/>
              <a:gd name="connsiteX5644" fmla="*/ 1224683 w 1300869"/>
              <a:gd name="connsiteY5644" fmla="*/ 311890 h 1399331"/>
              <a:gd name="connsiteX5645" fmla="*/ 1224689 w 1300869"/>
              <a:gd name="connsiteY5645" fmla="*/ 311920 h 1399331"/>
              <a:gd name="connsiteX5646" fmla="*/ 1224276 w 1300869"/>
              <a:gd name="connsiteY5646" fmla="*/ 309572 h 1399331"/>
              <a:gd name="connsiteX5647" fmla="*/ 1224282 w 1300869"/>
              <a:gd name="connsiteY5647" fmla="*/ 309601 h 1399331"/>
              <a:gd name="connsiteX5648" fmla="*/ 1223866 w 1300869"/>
              <a:gd name="connsiteY5648" fmla="*/ 307259 h 1399331"/>
              <a:gd name="connsiteX5649" fmla="*/ 1223872 w 1300869"/>
              <a:gd name="connsiteY5649" fmla="*/ 307288 h 1399331"/>
              <a:gd name="connsiteX5650" fmla="*/ 1223453 w 1300869"/>
              <a:gd name="connsiteY5650" fmla="*/ 304954 h 1399331"/>
              <a:gd name="connsiteX5651" fmla="*/ 1223459 w 1300869"/>
              <a:gd name="connsiteY5651" fmla="*/ 304984 h 1399331"/>
              <a:gd name="connsiteX5652" fmla="*/ 1223039 w 1300869"/>
              <a:gd name="connsiteY5652" fmla="*/ 302657 h 1399331"/>
              <a:gd name="connsiteX5653" fmla="*/ 1222622 w 1300869"/>
              <a:gd name="connsiteY5653" fmla="*/ 300370 h 1399331"/>
              <a:gd name="connsiteX5654" fmla="*/ 1222204 w 1300869"/>
              <a:gd name="connsiteY5654" fmla="*/ 298100 h 1399331"/>
              <a:gd name="connsiteX5655" fmla="*/ 1221782 w 1300869"/>
              <a:gd name="connsiteY5655" fmla="*/ 295830 h 1399331"/>
              <a:gd name="connsiteX5656" fmla="*/ 1221352 w 1300869"/>
              <a:gd name="connsiteY5656" fmla="*/ 293535 h 1399331"/>
              <a:gd name="connsiteX5657" fmla="*/ 1221357 w 1300869"/>
              <a:gd name="connsiteY5657" fmla="*/ 293567 h 1399331"/>
              <a:gd name="connsiteX5658" fmla="*/ 1220921 w 1300869"/>
              <a:gd name="connsiteY5658" fmla="*/ 291273 h 1399331"/>
              <a:gd name="connsiteX5659" fmla="*/ 1220929 w 1300869"/>
              <a:gd name="connsiteY5659" fmla="*/ 291305 h 1399331"/>
              <a:gd name="connsiteX5660" fmla="*/ 1220493 w 1300869"/>
              <a:gd name="connsiteY5660" fmla="*/ 289037 h 1399331"/>
              <a:gd name="connsiteX5661" fmla="*/ 1220057 w 1300869"/>
              <a:gd name="connsiteY5661" fmla="*/ 286773 h 1399331"/>
              <a:gd name="connsiteX5662" fmla="*/ 1220063 w 1300869"/>
              <a:gd name="connsiteY5662" fmla="*/ 286804 h 1399331"/>
              <a:gd name="connsiteX5663" fmla="*/ 1219620 w 1300869"/>
              <a:gd name="connsiteY5663" fmla="*/ 284535 h 1399331"/>
              <a:gd name="connsiteX5664" fmla="*/ 1219627 w 1300869"/>
              <a:gd name="connsiteY5664" fmla="*/ 284566 h 1399331"/>
              <a:gd name="connsiteX5665" fmla="*/ 1219184 w 1300869"/>
              <a:gd name="connsiteY5665" fmla="*/ 282314 h 1399331"/>
              <a:gd name="connsiteX5666" fmla="*/ 1218746 w 1300869"/>
              <a:gd name="connsiteY5666" fmla="*/ 280111 h 1399331"/>
              <a:gd name="connsiteX5667" fmla="*/ 1218296 w 1300869"/>
              <a:gd name="connsiteY5667" fmla="*/ 277866 h 1399331"/>
              <a:gd name="connsiteX5668" fmla="*/ 1217852 w 1300869"/>
              <a:gd name="connsiteY5668" fmla="*/ 275681 h 1399331"/>
              <a:gd name="connsiteX5669" fmla="*/ 1217399 w 1300869"/>
              <a:gd name="connsiteY5669" fmla="*/ 273458 h 1399331"/>
              <a:gd name="connsiteX5670" fmla="*/ 1217405 w 1300869"/>
              <a:gd name="connsiteY5670" fmla="*/ 273491 h 1399331"/>
              <a:gd name="connsiteX5671" fmla="*/ 1216951 w 1300869"/>
              <a:gd name="connsiteY5671" fmla="*/ 271290 h 1399331"/>
              <a:gd name="connsiteX5672" fmla="*/ 1216490 w 1300869"/>
              <a:gd name="connsiteY5672" fmla="*/ 269087 h 1399331"/>
              <a:gd name="connsiteX5673" fmla="*/ 1216040 w 1300869"/>
              <a:gd name="connsiteY5673" fmla="*/ 266940 h 1399331"/>
              <a:gd name="connsiteX5674" fmla="*/ 1215575 w 1300869"/>
              <a:gd name="connsiteY5674" fmla="*/ 264756 h 1399331"/>
              <a:gd name="connsiteX5675" fmla="*/ 1215109 w 1300869"/>
              <a:gd name="connsiteY5675" fmla="*/ 262586 h 1399331"/>
              <a:gd name="connsiteX5676" fmla="*/ 1214650 w 1300869"/>
              <a:gd name="connsiteY5676" fmla="*/ 260463 h 1399331"/>
              <a:gd name="connsiteX5677" fmla="*/ 1214179 w 1300869"/>
              <a:gd name="connsiteY5677" fmla="*/ 258307 h 1399331"/>
              <a:gd name="connsiteX5678" fmla="*/ 1213704 w 1300869"/>
              <a:gd name="connsiteY5678" fmla="*/ 256160 h 1399331"/>
              <a:gd name="connsiteX5679" fmla="*/ 1213712 w 1300869"/>
              <a:gd name="connsiteY5679" fmla="*/ 256196 h 1399331"/>
              <a:gd name="connsiteX5680" fmla="*/ 1213231 w 1300869"/>
              <a:gd name="connsiteY5680" fmla="*/ 254035 h 1399331"/>
              <a:gd name="connsiteX5681" fmla="*/ 1213238 w 1300869"/>
              <a:gd name="connsiteY5681" fmla="*/ 254072 h 1399331"/>
              <a:gd name="connsiteX5682" fmla="*/ 1212762 w 1300869"/>
              <a:gd name="connsiteY5682" fmla="*/ 251953 h 1399331"/>
              <a:gd name="connsiteX5683" fmla="*/ 1212281 w 1300869"/>
              <a:gd name="connsiteY5683" fmla="*/ 249842 h 1399331"/>
              <a:gd name="connsiteX5684" fmla="*/ 1211800 w 1300869"/>
              <a:gd name="connsiteY5684" fmla="*/ 247744 h 1399331"/>
              <a:gd name="connsiteX5685" fmla="*/ 1211317 w 1300869"/>
              <a:gd name="connsiteY5685" fmla="*/ 245658 h 1399331"/>
              <a:gd name="connsiteX5686" fmla="*/ 1210830 w 1300869"/>
              <a:gd name="connsiteY5686" fmla="*/ 243576 h 1399331"/>
              <a:gd name="connsiteX5687" fmla="*/ 1210339 w 1300869"/>
              <a:gd name="connsiteY5687" fmla="*/ 241504 h 1399331"/>
              <a:gd name="connsiteX5688" fmla="*/ 1209841 w 1300869"/>
              <a:gd name="connsiteY5688" fmla="*/ 239412 h 1399331"/>
              <a:gd name="connsiteX5689" fmla="*/ 1209851 w 1300869"/>
              <a:gd name="connsiteY5689" fmla="*/ 239451 h 1399331"/>
              <a:gd name="connsiteX5690" fmla="*/ 1209346 w 1300869"/>
              <a:gd name="connsiteY5690" fmla="*/ 237360 h 1399331"/>
              <a:gd name="connsiteX5691" fmla="*/ 1209356 w 1300869"/>
              <a:gd name="connsiteY5691" fmla="*/ 237399 h 1399331"/>
              <a:gd name="connsiteX5692" fmla="*/ 1208854 w 1300869"/>
              <a:gd name="connsiteY5692" fmla="*/ 235334 h 1399331"/>
              <a:gd name="connsiteX5693" fmla="*/ 1208349 w 1300869"/>
              <a:gd name="connsiteY5693" fmla="*/ 233281 h 1399331"/>
              <a:gd name="connsiteX5694" fmla="*/ 1208359 w 1300869"/>
              <a:gd name="connsiteY5694" fmla="*/ 233321 h 1399331"/>
              <a:gd name="connsiteX5695" fmla="*/ 1207847 w 1300869"/>
              <a:gd name="connsiteY5695" fmla="*/ 231264 h 1399331"/>
              <a:gd name="connsiteX5696" fmla="*/ 1207346 w 1300869"/>
              <a:gd name="connsiteY5696" fmla="*/ 229260 h 1399331"/>
              <a:gd name="connsiteX5697" fmla="*/ 1206834 w 1300869"/>
              <a:gd name="connsiteY5697" fmla="*/ 227241 h 1399331"/>
              <a:gd name="connsiteX5698" fmla="*/ 1206328 w 1300869"/>
              <a:gd name="connsiteY5698" fmla="*/ 225258 h 1399331"/>
              <a:gd name="connsiteX5699" fmla="*/ 1205819 w 1300869"/>
              <a:gd name="connsiteY5699" fmla="*/ 223290 h 1399331"/>
              <a:gd name="connsiteX5700" fmla="*/ 1205301 w 1300869"/>
              <a:gd name="connsiteY5700" fmla="*/ 221305 h 1399331"/>
              <a:gd name="connsiteX5701" fmla="*/ 1204781 w 1300869"/>
              <a:gd name="connsiteY5701" fmla="*/ 219327 h 1399331"/>
              <a:gd name="connsiteX5702" fmla="*/ 1204257 w 1300869"/>
              <a:gd name="connsiteY5702" fmla="*/ 217364 h 1399331"/>
              <a:gd name="connsiteX5703" fmla="*/ 1203733 w 1300869"/>
              <a:gd name="connsiteY5703" fmla="*/ 215413 h 1399331"/>
              <a:gd name="connsiteX5704" fmla="*/ 1203208 w 1300869"/>
              <a:gd name="connsiteY5704" fmla="*/ 213474 h 1399331"/>
              <a:gd name="connsiteX5705" fmla="*/ 1202678 w 1300869"/>
              <a:gd name="connsiteY5705" fmla="*/ 211546 h 1399331"/>
              <a:gd name="connsiteX5706" fmla="*/ 1202150 w 1300869"/>
              <a:gd name="connsiteY5706" fmla="*/ 209634 h 1399331"/>
              <a:gd name="connsiteX5707" fmla="*/ 1201618 w 1300869"/>
              <a:gd name="connsiteY5707" fmla="*/ 207732 h 1399331"/>
              <a:gd name="connsiteX5708" fmla="*/ 1201075 w 1300869"/>
              <a:gd name="connsiteY5708" fmla="*/ 205816 h 1399331"/>
              <a:gd name="connsiteX5709" fmla="*/ 1200537 w 1300869"/>
              <a:gd name="connsiteY5709" fmla="*/ 203934 h 1399331"/>
              <a:gd name="connsiteX5710" fmla="*/ 1200001 w 1300869"/>
              <a:gd name="connsiteY5710" fmla="*/ 202072 h 1399331"/>
              <a:gd name="connsiteX5711" fmla="*/ 1199460 w 1300869"/>
              <a:gd name="connsiteY5711" fmla="*/ 200219 h 1399331"/>
              <a:gd name="connsiteX5712" fmla="*/ 1198911 w 1300869"/>
              <a:gd name="connsiteY5712" fmla="*/ 198356 h 1399331"/>
              <a:gd name="connsiteX5713" fmla="*/ 1198359 w 1300869"/>
              <a:gd name="connsiteY5713" fmla="*/ 196499 h 1399331"/>
              <a:gd name="connsiteX5714" fmla="*/ 1197806 w 1300869"/>
              <a:gd name="connsiteY5714" fmla="*/ 194663 h 1399331"/>
              <a:gd name="connsiteX5715" fmla="*/ 1197718 w 1300869"/>
              <a:gd name="connsiteY5715" fmla="*/ 194370 h 1399331"/>
              <a:gd name="connsiteX5716" fmla="*/ 1197263 w 1300869"/>
              <a:gd name="connsiteY5716" fmla="*/ 192867 h 1399331"/>
              <a:gd name="connsiteX5717" fmla="*/ 1196698 w 1300869"/>
              <a:gd name="connsiteY5717" fmla="*/ 191027 h 1399331"/>
              <a:gd name="connsiteX5718" fmla="*/ 1196140 w 1300869"/>
              <a:gd name="connsiteY5718" fmla="*/ 189230 h 1399331"/>
              <a:gd name="connsiteX5719" fmla="*/ 1195572 w 1300869"/>
              <a:gd name="connsiteY5719" fmla="*/ 187412 h 1399331"/>
              <a:gd name="connsiteX5720" fmla="*/ 1195583 w 1300869"/>
              <a:gd name="connsiteY5720" fmla="*/ 187449 h 1399331"/>
              <a:gd name="connsiteX5721" fmla="*/ 1195302 w 1300869"/>
              <a:gd name="connsiteY5721" fmla="*/ 186558 h 1399331"/>
              <a:gd name="connsiteX5722" fmla="*/ 1195018 w 1300869"/>
              <a:gd name="connsiteY5722" fmla="*/ 185666 h 1399331"/>
              <a:gd name="connsiteX5723" fmla="*/ 1194729 w 1300869"/>
              <a:gd name="connsiteY5723" fmla="*/ 184759 h 1399331"/>
              <a:gd name="connsiteX5724" fmla="*/ 1194737 w 1300869"/>
              <a:gd name="connsiteY5724" fmla="*/ 184783 h 1399331"/>
              <a:gd name="connsiteX5725" fmla="*/ 1194446 w 1300869"/>
              <a:gd name="connsiteY5725" fmla="*/ 183876 h 1399331"/>
              <a:gd name="connsiteX5726" fmla="*/ 1194453 w 1300869"/>
              <a:gd name="connsiteY5726" fmla="*/ 183901 h 1399331"/>
              <a:gd name="connsiteX5727" fmla="*/ 1194160 w 1300869"/>
              <a:gd name="connsiteY5727" fmla="*/ 182994 h 1399331"/>
              <a:gd name="connsiteX5728" fmla="*/ 1194170 w 1300869"/>
              <a:gd name="connsiteY5728" fmla="*/ 183019 h 1399331"/>
              <a:gd name="connsiteX5729" fmla="*/ 1193879 w 1300869"/>
              <a:gd name="connsiteY5729" fmla="*/ 182122 h 1399331"/>
              <a:gd name="connsiteX5730" fmla="*/ 1193597 w 1300869"/>
              <a:gd name="connsiteY5730" fmla="*/ 181258 h 1399331"/>
              <a:gd name="connsiteX5731" fmla="*/ 1193306 w 1300869"/>
              <a:gd name="connsiteY5731" fmla="*/ 180370 h 1399331"/>
              <a:gd name="connsiteX5732" fmla="*/ 1193314 w 1300869"/>
              <a:gd name="connsiteY5732" fmla="*/ 180396 h 1399331"/>
              <a:gd name="connsiteX5733" fmla="*/ 1193018 w 1300869"/>
              <a:gd name="connsiteY5733" fmla="*/ 179500 h 1399331"/>
              <a:gd name="connsiteX5734" fmla="*/ 1193028 w 1300869"/>
              <a:gd name="connsiteY5734" fmla="*/ 179526 h 1399331"/>
              <a:gd name="connsiteX5735" fmla="*/ 1192731 w 1300869"/>
              <a:gd name="connsiteY5735" fmla="*/ 178634 h 1399331"/>
              <a:gd name="connsiteX5736" fmla="*/ 1192741 w 1300869"/>
              <a:gd name="connsiteY5736" fmla="*/ 178660 h 1399331"/>
              <a:gd name="connsiteX5737" fmla="*/ 1192447 w 1300869"/>
              <a:gd name="connsiteY5737" fmla="*/ 177780 h 1399331"/>
              <a:gd name="connsiteX5738" fmla="*/ 1192162 w 1300869"/>
              <a:gd name="connsiteY5738" fmla="*/ 176932 h 1399331"/>
              <a:gd name="connsiteX5739" fmla="*/ 1191867 w 1300869"/>
              <a:gd name="connsiteY5739" fmla="*/ 176052 h 1399331"/>
              <a:gd name="connsiteX5740" fmla="*/ 1191875 w 1300869"/>
              <a:gd name="connsiteY5740" fmla="*/ 176079 h 1399331"/>
              <a:gd name="connsiteX5741" fmla="*/ 1191581 w 1300869"/>
              <a:gd name="connsiteY5741" fmla="*/ 175209 h 1399331"/>
              <a:gd name="connsiteX5742" fmla="*/ 1191286 w 1300869"/>
              <a:gd name="connsiteY5742" fmla="*/ 174345 h 1399331"/>
              <a:gd name="connsiteX5743" fmla="*/ 1191296 w 1300869"/>
              <a:gd name="connsiteY5743" fmla="*/ 174373 h 1399331"/>
              <a:gd name="connsiteX5744" fmla="*/ 1190995 w 1300869"/>
              <a:gd name="connsiteY5744" fmla="*/ 173495 h 1399331"/>
              <a:gd name="connsiteX5745" fmla="*/ 1191005 w 1300869"/>
              <a:gd name="connsiteY5745" fmla="*/ 173522 h 1399331"/>
              <a:gd name="connsiteX5746" fmla="*/ 1190708 w 1300869"/>
              <a:gd name="connsiteY5746" fmla="*/ 172662 h 1399331"/>
              <a:gd name="connsiteX5747" fmla="*/ 1190412 w 1300869"/>
              <a:gd name="connsiteY5747" fmla="*/ 171806 h 1399331"/>
              <a:gd name="connsiteX5748" fmla="*/ 1190422 w 1300869"/>
              <a:gd name="connsiteY5748" fmla="*/ 171833 h 1399331"/>
              <a:gd name="connsiteX5749" fmla="*/ 1190121 w 1300869"/>
              <a:gd name="connsiteY5749" fmla="*/ 170967 h 1399331"/>
              <a:gd name="connsiteX5750" fmla="*/ 1189832 w 1300869"/>
              <a:gd name="connsiteY5750" fmla="*/ 170146 h 1399331"/>
              <a:gd name="connsiteX5751" fmla="*/ 1189533 w 1300869"/>
              <a:gd name="connsiteY5751" fmla="*/ 169294 h 1399331"/>
              <a:gd name="connsiteX5752" fmla="*/ 1189243 w 1300869"/>
              <a:gd name="connsiteY5752" fmla="*/ 168478 h 1399331"/>
              <a:gd name="connsiteX5753" fmla="*/ 1188942 w 1300869"/>
              <a:gd name="connsiteY5753" fmla="*/ 167632 h 1399331"/>
              <a:gd name="connsiteX5754" fmla="*/ 1188952 w 1300869"/>
              <a:gd name="connsiteY5754" fmla="*/ 167661 h 1399331"/>
              <a:gd name="connsiteX5755" fmla="*/ 1188651 w 1300869"/>
              <a:gd name="connsiteY5755" fmla="*/ 166819 h 1399331"/>
              <a:gd name="connsiteX5756" fmla="*/ 1188350 w 1300869"/>
              <a:gd name="connsiteY5756" fmla="*/ 165984 h 1399331"/>
              <a:gd name="connsiteX5757" fmla="*/ 1188362 w 1300869"/>
              <a:gd name="connsiteY5757" fmla="*/ 166011 h 1399331"/>
              <a:gd name="connsiteX5758" fmla="*/ 1188061 w 1300869"/>
              <a:gd name="connsiteY5758" fmla="*/ 165180 h 1399331"/>
              <a:gd name="connsiteX5759" fmla="*/ 1187758 w 1300869"/>
              <a:gd name="connsiteY5759" fmla="*/ 164352 h 1399331"/>
              <a:gd name="connsiteX5760" fmla="*/ 1187459 w 1300869"/>
              <a:gd name="connsiteY5760" fmla="*/ 163532 h 1399331"/>
              <a:gd name="connsiteX5761" fmla="*/ 1187468 w 1300869"/>
              <a:gd name="connsiteY5761" fmla="*/ 163562 h 1399331"/>
              <a:gd name="connsiteX5762" fmla="*/ 1187163 w 1300869"/>
              <a:gd name="connsiteY5762" fmla="*/ 162735 h 1399331"/>
              <a:gd name="connsiteX5763" fmla="*/ 1186860 w 1300869"/>
              <a:gd name="connsiteY5763" fmla="*/ 161914 h 1399331"/>
              <a:gd name="connsiteX5764" fmla="*/ 1186870 w 1300869"/>
              <a:gd name="connsiteY5764" fmla="*/ 161943 h 1399331"/>
              <a:gd name="connsiteX5765" fmla="*/ 1186569 w 1300869"/>
              <a:gd name="connsiteY5765" fmla="*/ 161132 h 1399331"/>
              <a:gd name="connsiteX5766" fmla="*/ 1186264 w 1300869"/>
              <a:gd name="connsiteY5766" fmla="*/ 160320 h 1399331"/>
              <a:gd name="connsiteX5767" fmla="*/ 1185959 w 1300869"/>
              <a:gd name="connsiteY5767" fmla="*/ 159509 h 1399331"/>
              <a:gd name="connsiteX5768" fmla="*/ 1185969 w 1300869"/>
              <a:gd name="connsiteY5768" fmla="*/ 159538 h 1399331"/>
              <a:gd name="connsiteX5769" fmla="*/ 1185656 w 1300869"/>
              <a:gd name="connsiteY5769" fmla="*/ 158713 h 1399331"/>
              <a:gd name="connsiteX5770" fmla="*/ 1185668 w 1300869"/>
              <a:gd name="connsiteY5770" fmla="*/ 158743 h 1399331"/>
              <a:gd name="connsiteX5771" fmla="*/ 1185363 w 1300869"/>
              <a:gd name="connsiteY5771" fmla="*/ 157939 h 1399331"/>
              <a:gd name="connsiteX5772" fmla="*/ 1185058 w 1300869"/>
              <a:gd name="connsiteY5772" fmla="*/ 157146 h 1399331"/>
              <a:gd name="connsiteX5773" fmla="*/ 1184751 w 1300869"/>
              <a:gd name="connsiteY5773" fmla="*/ 156354 h 1399331"/>
              <a:gd name="connsiteX5774" fmla="*/ 1184444 w 1300869"/>
              <a:gd name="connsiteY5774" fmla="*/ 155560 h 1399331"/>
              <a:gd name="connsiteX5775" fmla="*/ 1184456 w 1300869"/>
              <a:gd name="connsiteY5775" fmla="*/ 155591 h 1399331"/>
              <a:gd name="connsiteX5776" fmla="*/ 1184139 w 1300869"/>
              <a:gd name="connsiteY5776" fmla="*/ 154780 h 1399331"/>
              <a:gd name="connsiteX5777" fmla="*/ 1183834 w 1300869"/>
              <a:gd name="connsiteY5777" fmla="*/ 154002 h 1399331"/>
              <a:gd name="connsiteX5778" fmla="*/ 1183848 w 1300869"/>
              <a:gd name="connsiteY5778" fmla="*/ 154033 h 1399331"/>
              <a:gd name="connsiteX5779" fmla="*/ 1183529 w 1300869"/>
              <a:gd name="connsiteY5779" fmla="*/ 153228 h 1399331"/>
              <a:gd name="connsiteX5780" fmla="*/ 1183541 w 1300869"/>
              <a:gd name="connsiteY5780" fmla="*/ 153259 h 1399331"/>
              <a:gd name="connsiteX5781" fmla="*/ 1183234 w 1300869"/>
              <a:gd name="connsiteY5781" fmla="*/ 152485 h 1399331"/>
              <a:gd name="connsiteX5782" fmla="*/ 1182925 w 1300869"/>
              <a:gd name="connsiteY5782" fmla="*/ 151715 h 1399331"/>
              <a:gd name="connsiteX5783" fmla="*/ 1182608 w 1300869"/>
              <a:gd name="connsiteY5783" fmla="*/ 150925 h 1399331"/>
              <a:gd name="connsiteX5784" fmla="*/ 1182620 w 1300869"/>
              <a:gd name="connsiteY5784" fmla="*/ 150956 h 1399331"/>
              <a:gd name="connsiteX5785" fmla="*/ 1182299 w 1300869"/>
              <a:gd name="connsiteY5785" fmla="*/ 150162 h 1399331"/>
              <a:gd name="connsiteX5786" fmla="*/ 1182313 w 1300869"/>
              <a:gd name="connsiteY5786" fmla="*/ 150196 h 1399331"/>
              <a:gd name="connsiteX5787" fmla="*/ 1181992 w 1300869"/>
              <a:gd name="connsiteY5787" fmla="*/ 149406 h 1399331"/>
              <a:gd name="connsiteX5788" fmla="*/ 1181684 w 1300869"/>
              <a:gd name="connsiteY5788" fmla="*/ 148653 h 1399331"/>
              <a:gd name="connsiteX5789" fmla="*/ 1181377 w 1300869"/>
              <a:gd name="connsiteY5789" fmla="*/ 147908 h 1399331"/>
              <a:gd name="connsiteX5790" fmla="*/ 1181068 w 1300869"/>
              <a:gd name="connsiteY5790" fmla="*/ 147164 h 1399331"/>
              <a:gd name="connsiteX5791" fmla="*/ 1180763 w 1300869"/>
              <a:gd name="connsiteY5791" fmla="*/ 146428 h 1399331"/>
              <a:gd name="connsiteX5792" fmla="*/ 1180452 w 1300869"/>
              <a:gd name="connsiteY5792" fmla="*/ 145689 h 1399331"/>
              <a:gd name="connsiteX5793" fmla="*/ 1180127 w 1300869"/>
              <a:gd name="connsiteY5793" fmla="*/ 144921 h 1399331"/>
              <a:gd name="connsiteX5794" fmla="*/ 1180143 w 1300869"/>
              <a:gd name="connsiteY5794" fmla="*/ 144954 h 1399331"/>
              <a:gd name="connsiteX5795" fmla="*/ 1179822 w 1300869"/>
              <a:gd name="connsiteY5795" fmla="*/ 144202 h 1399331"/>
              <a:gd name="connsiteX5796" fmla="*/ 1179502 w 1300869"/>
              <a:gd name="connsiteY5796" fmla="*/ 143451 h 1399331"/>
              <a:gd name="connsiteX5797" fmla="*/ 1179517 w 1300869"/>
              <a:gd name="connsiteY5797" fmla="*/ 143486 h 1399331"/>
              <a:gd name="connsiteX5798" fmla="*/ 1179195 w 1300869"/>
              <a:gd name="connsiteY5798" fmla="*/ 142737 h 1399331"/>
              <a:gd name="connsiteX5799" fmla="*/ 1178888 w 1300869"/>
              <a:gd name="connsiteY5799" fmla="*/ 142026 h 1399331"/>
              <a:gd name="connsiteX5800" fmla="*/ 1178565 w 1300869"/>
              <a:gd name="connsiteY5800" fmla="*/ 141289 h 1399331"/>
              <a:gd name="connsiteX5801" fmla="*/ 1178255 w 1300869"/>
              <a:gd name="connsiteY5801" fmla="*/ 140577 h 1399331"/>
              <a:gd name="connsiteX5802" fmla="*/ 1177934 w 1300869"/>
              <a:gd name="connsiteY5802" fmla="*/ 139850 h 1399331"/>
              <a:gd name="connsiteX5803" fmla="*/ 1177613 w 1300869"/>
              <a:gd name="connsiteY5803" fmla="*/ 139127 h 1399331"/>
              <a:gd name="connsiteX5804" fmla="*/ 1177304 w 1300869"/>
              <a:gd name="connsiteY5804" fmla="*/ 138433 h 1399331"/>
              <a:gd name="connsiteX5805" fmla="*/ 1176984 w 1300869"/>
              <a:gd name="connsiteY5805" fmla="*/ 137717 h 1399331"/>
              <a:gd name="connsiteX5806" fmla="*/ 1176665 w 1300869"/>
              <a:gd name="connsiteY5806" fmla="*/ 137013 h 1399331"/>
              <a:gd name="connsiteX5807" fmla="*/ 1176352 w 1300869"/>
              <a:gd name="connsiteY5807" fmla="*/ 136325 h 1399331"/>
              <a:gd name="connsiteX5808" fmla="*/ 1176030 w 1300869"/>
              <a:gd name="connsiteY5808" fmla="*/ 135621 h 1399331"/>
              <a:gd name="connsiteX5809" fmla="*/ 1175711 w 1300869"/>
              <a:gd name="connsiteY5809" fmla="*/ 134929 h 1399331"/>
              <a:gd name="connsiteX5810" fmla="*/ 1175383 w 1300869"/>
              <a:gd name="connsiteY5810" fmla="*/ 134224 h 1399331"/>
              <a:gd name="connsiteX5811" fmla="*/ 1175400 w 1300869"/>
              <a:gd name="connsiteY5811" fmla="*/ 134261 h 1399331"/>
              <a:gd name="connsiteX5812" fmla="*/ 1175078 w 1300869"/>
              <a:gd name="connsiteY5812" fmla="*/ 133571 h 1399331"/>
              <a:gd name="connsiteX5813" fmla="*/ 1174759 w 1300869"/>
              <a:gd name="connsiteY5813" fmla="*/ 132890 h 1399331"/>
              <a:gd name="connsiteX5814" fmla="*/ 1174421 w 1300869"/>
              <a:gd name="connsiteY5814" fmla="*/ 132175 h 1399331"/>
              <a:gd name="connsiteX5815" fmla="*/ 1174438 w 1300869"/>
              <a:gd name="connsiteY5815" fmla="*/ 132212 h 1399331"/>
              <a:gd name="connsiteX5816" fmla="*/ 1174104 w 1300869"/>
              <a:gd name="connsiteY5816" fmla="*/ 131508 h 1399331"/>
              <a:gd name="connsiteX5817" fmla="*/ 1173783 w 1300869"/>
              <a:gd name="connsiteY5817" fmla="*/ 130842 h 1399331"/>
              <a:gd name="connsiteX5818" fmla="*/ 1173465 w 1300869"/>
              <a:gd name="connsiteY5818" fmla="*/ 130179 h 1399331"/>
              <a:gd name="connsiteX5819" fmla="*/ 1173131 w 1300869"/>
              <a:gd name="connsiteY5819" fmla="*/ 129491 h 1399331"/>
              <a:gd name="connsiteX5820" fmla="*/ 1172806 w 1300869"/>
              <a:gd name="connsiteY5820" fmla="*/ 128828 h 1399331"/>
              <a:gd name="connsiteX5821" fmla="*/ 1172826 w 1300869"/>
              <a:gd name="connsiteY5821" fmla="*/ 128867 h 1399331"/>
              <a:gd name="connsiteX5822" fmla="*/ 1172491 w 1300869"/>
              <a:gd name="connsiteY5822" fmla="*/ 128187 h 1399331"/>
              <a:gd name="connsiteX5823" fmla="*/ 1172173 w 1300869"/>
              <a:gd name="connsiteY5823" fmla="*/ 127542 h 1399331"/>
              <a:gd name="connsiteX5824" fmla="*/ 1171840 w 1300869"/>
              <a:gd name="connsiteY5824" fmla="*/ 126879 h 1399331"/>
              <a:gd name="connsiteX5825" fmla="*/ 1171510 w 1300869"/>
              <a:gd name="connsiteY5825" fmla="*/ 126220 h 1399331"/>
              <a:gd name="connsiteX5826" fmla="*/ 1171189 w 1300869"/>
              <a:gd name="connsiteY5826" fmla="*/ 125587 h 1399331"/>
              <a:gd name="connsiteX5827" fmla="*/ 1170859 w 1300869"/>
              <a:gd name="connsiteY5827" fmla="*/ 124936 h 1399331"/>
              <a:gd name="connsiteX5828" fmla="*/ 1170540 w 1300869"/>
              <a:gd name="connsiteY5828" fmla="*/ 124312 h 1399331"/>
              <a:gd name="connsiteX5829" fmla="*/ 1170208 w 1300869"/>
              <a:gd name="connsiteY5829" fmla="*/ 123671 h 1399331"/>
              <a:gd name="connsiteX5830" fmla="*/ 1169889 w 1300869"/>
              <a:gd name="connsiteY5830" fmla="*/ 123055 h 1399331"/>
              <a:gd name="connsiteX5831" fmla="*/ 1169561 w 1300869"/>
              <a:gd name="connsiteY5831" fmla="*/ 122429 h 1399331"/>
              <a:gd name="connsiteX5832" fmla="*/ 1169230 w 1300869"/>
              <a:gd name="connsiteY5832" fmla="*/ 121802 h 1399331"/>
              <a:gd name="connsiteX5833" fmla="*/ 1168890 w 1300869"/>
              <a:gd name="connsiteY5833" fmla="*/ 121159 h 1399331"/>
              <a:gd name="connsiteX5834" fmla="*/ 1168562 w 1300869"/>
              <a:gd name="connsiteY5834" fmla="*/ 120547 h 1399331"/>
              <a:gd name="connsiteX5835" fmla="*/ 1168231 w 1300869"/>
              <a:gd name="connsiteY5835" fmla="*/ 119933 h 1399331"/>
              <a:gd name="connsiteX5836" fmla="*/ 1167905 w 1300869"/>
              <a:gd name="connsiteY5836" fmla="*/ 119331 h 1399331"/>
              <a:gd name="connsiteX5837" fmla="*/ 1167577 w 1300869"/>
              <a:gd name="connsiteY5837" fmla="*/ 118727 h 1399331"/>
              <a:gd name="connsiteX5838" fmla="*/ 1167236 w 1300869"/>
              <a:gd name="connsiteY5838" fmla="*/ 118109 h 1399331"/>
              <a:gd name="connsiteX5839" fmla="*/ 1166910 w 1300869"/>
              <a:gd name="connsiteY5839" fmla="*/ 117520 h 1399331"/>
              <a:gd name="connsiteX5840" fmla="*/ 1166570 w 1300869"/>
              <a:gd name="connsiteY5840" fmla="*/ 116911 h 1399331"/>
              <a:gd name="connsiteX5841" fmla="*/ 1166247 w 1300869"/>
              <a:gd name="connsiteY5841" fmla="*/ 116336 h 1399331"/>
              <a:gd name="connsiteX5842" fmla="*/ 1165909 w 1300869"/>
              <a:gd name="connsiteY5842" fmla="*/ 115738 h 1399331"/>
              <a:gd name="connsiteX5843" fmla="*/ 1165571 w 1300869"/>
              <a:gd name="connsiteY5843" fmla="*/ 115147 h 1399331"/>
              <a:gd name="connsiteX5844" fmla="*/ 1165246 w 1300869"/>
              <a:gd name="connsiteY5844" fmla="*/ 114582 h 1399331"/>
              <a:gd name="connsiteX5845" fmla="*/ 1164918 w 1300869"/>
              <a:gd name="connsiteY5845" fmla="*/ 114015 h 1399331"/>
              <a:gd name="connsiteX5846" fmla="*/ 1164585 w 1300869"/>
              <a:gd name="connsiteY5846" fmla="*/ 113444 h 1399331"/>
              <a:gd name="connsiteX5847" fmla="*/ 1164239 w 1300869"/>
              <a:gd name="connsiteY5847" fmla="*/ 112854 h 1399331"/>
              <a:gd name="connsiteX5848" fmla="*/ 1163909 w 1300869"/>
              <a:gd name="connsiteY5848" fmla="*/ 112297 h 1399331"/>
              <a:gd name="connsiteX5849" fmla="*/ 1163575 w 1300869"/>
              <a:gd name="connsiteY5849" fmla="*/ 111736 h 1399331"/>
              <a:gd name="connsiteX5850" fmla="*/ 1163240 w 1300869"/>
              <a:gd name="connsiteY5850" fmla="*/ 111179 h 1399331"/>
              <a:gd name="connsiteX5851" fmla="*/ 1162898 w 1300869"/>
              <a:gd name="connsiteY5851" fmla="*/ 110616 h 1399331"/>
              <a:gd name="connsiteX5852" fmla="*/ 1162554 w 1300869"/>
              <a:gd name="connsiteY5852" fmla="*/ 110053 h 1399331"/>
              <a:gd name="connsiteX5853" fmla="*/ 1162236 w 1300869"/>
              <a:gd name="connsiteY5853" fmla="*/ 109534 h 1399331"/>
              <a:gd name="connsiteX5854" fmla="*/ 1161884 w 1300869"/>
              <a:gd name="connsiteY5854" fmla="*/ 108968 h 1399331"/>
              <a:gd name="connsiteX5855" fmla="*/ 1161553 w 1300869"/>
              <a:gd name="connsiteY5855" fmla="*/ 108438 h 1399331"/>
              <a:gd name="connsiteX5856" fmla="*/ 1161217 w 1300869"/>
              <a:gd name="connsiteY5856" fmla="*/ 107902 h 1399331"/>
              <a:gd name="connsiteX5857" fmla="*/ 1160877 w 1300869"/>
              <a:gd name="connsiteY5857" fmla="*/ 107366 h 1399331"/>
              <a:gd name="connsiteX5858" fmla="*/ 1160537 w 1300869"/>
              <a:gd name="connsiteY5858" fmla="*/ 106837 h 1399331"/>
              <a:gd name="connsiteX5859" fmla="*/ 1160200 w 1300869"/>
              <a:gd name="connsiteY5859" fmla="*/ 106315 h 1399331"/>
              <a:gd name="connsiteX5860" fmla="*/ 1159862 w 1300869"/>
              <a:gd name="connsiteY5860" fmla="*/ 105795 h 1399331"/>
              <a:gd name="connsiteX5861" fmla="*/ 1159528 w 1300869"/>
              <a:gd name="connsiteY5861" fmla="*/ 105284 h 1399331"/>
              <a:gd name="connsiteX5862" fmla="*/ 1159186 w 1300869"/>
              <a:gd name="connsiteY5862" fmla="*/ 104766 h 1399331"/>
              <a:gd name="connsiteX5863" fmla="*/ 1158840 w 1300869"/>
              <a:gd name="connsiteY5863" fmla="*/ 104248 h 1399331"/>
              <a:gd name="connsiteX5864" fmla="*/ 1158504 w 1300869"/>
              <a:gd name="connsiteY5864" fmla="*/ 103748 h 1399331"/>
              <a:gd name="connsiteX5865" fmla="*/ 1158171 w 1300869"/>
              <a:gd name="connsiteY5865" fmla="*/ 103257 h 1399331"/>
              <a:gd name="connsiteX5866" fmla="*/ 1157819 w 1300869"/>
              <a:gd name="connsiteY5866" fmla="*/ 102743 h 1399331"/>
              <a:gd name="connsiteX5867" fmla="*/ 1157479 w 1300869"/>
              <a:gd name="connsiteY5867" fmla="*/ 102250 h 1399331"/>
              <a:gd name="connsiteX5868" fmla="*/ 1157137 w 1300869"/>
              <a:gd name="connsiteY5868" fmla="*/ 101758 h 1399331"/>
              <a:gd name="connsiteX5869" fmla="*/ 1156801 w 1300869"/>
              <a:gd name="connsiteY5869" fmla="*/ 101277 h 1399331"/>
              <a:gd name="connsiteX5870" fmla="*/ 1156463 w 1300869"/>
              <a:gd name="connsiteY5870" fmla="*/ 100800 h 1399331"/>
              <a:gd name="connsiteX5871" fmla="*/ 1156126 w 1300869"/>
              <a:gd name="connsiteY5871" fmla="*/ 100325 h 1399331"/>
              <a:gd name="connsiteX5872" fmla="*/ 1155780 w 1300869"/>
              <a:gd name="connsiteY5872" fmla="*/ 99844 h 1399331"/>
              <a:gd name="connsiteX5873" fmla="*/ 1155432 w 1300869"/>
              <a:gd name="connsiteY5873" fmla="*/ 99367 h 1399331"/>
              <a:gd name="connsiteX5874" fmla="*/ 1155090 w 1300869"/>
              <a:gd name="connsiteY5874" fmla="*/ 98899 h 1399331"/>
              <a:gd name="connsiteX5875" fmla="*/ 1154750 w 1300869"/>
              <a:gd name="connsiteY5875" fmla="*/ 98438 h 1399331"/>
              <a:gd name="connsiteX5876" fmla="*/ 1154406 w 1300869"/>
              <a:gd name="connsiteY5876" fmla="*/ 97977 h 1399331"/>
              <a:gd name="connsiteX5877" fmla="*/ 1154068 w 1300869"/>
              <a:gd name="connsiteY5877" fmla="*/ 97525 h 1399331"/>
              <a:gd name="connsiteX5878" fmla="*/ 1153722 w 1300869"/>
              <a:gd name="connsiteY5878" fmla="*/ 97070 h 1399331"/>
              <a:gd name="connsiteX5879" fmla="*/ 1153386 w 1300869"/>
              <a:gd name="connsiteY5879" fmla="*/ 96632 h 1399331"/>
              <a:gd name="connsiteX5880" fmla="*/ 1153041 w 1300869"/>
              <a:gd name="connsiteY5880" fmla="*/ 96186 h 1399331"/>
              <a:gd name="connsiteX5881" fmla="*/ 1152697 w 1300869"/>
              <a:gd name="connsiteY5881" fmla="*/ 95744 h 1399331"/>
              <a:gd name="connsiteX5882" fmla="*/ 1152351 w 1300869"/>
              <a:gd name="connsiteY5882" fmla="*/ 95306 h 1399331"/>
              <a:gd name="connsiteX5883" fmla="*/ 1152009 w 1300869"/>
              <a:gd name="connsiteY5883" fmla="*/ 94874 h 1399331"/>
              <a:gd name="connsiteX5884" fmla="*/ 1151667 w 1300869"/>
              <a:gd name="connsiteY5884" fmla="*/ 94448 h 1399331"/>
              <a:gd name="connsiteX5885" fmla="*/ 1151327 w 1300869"/>
              <a:gd name="connsiteY5885" fmla="*/ 94030 h 1399331"/>
              <a:gd name="connsiteX5886" fmla="*/ 1150979 w 1300869"/>
              <a:gd name="connsiteY5886" fmla="*/ 93603 h 1399331"/>
              <a:gd name="connsiteX5887" fmla="*/ 1150633 w 1300869"/>
              <a:gd name="connsiteY5887" fmla="*/ 93183 h 1399331"/>
              <a:gd name="connsiteX5888" fmla="*/ 1150299 w 1300869"/>
              <a:gd name="connsiteY5888" fmla="*/ 92782 h 1399331"/>
              <a:gd name="connsiteX5889" fmla="*/ 1149951 w 1300869"/>
              <a:gd name="connsiteY5889" fmla="*/ 92370 h 1399331"/>
              <a:gd name="connsiteX5890" fmla="*/ 1149609 w 1300869"/>
              <a:gd name="connsiteY5890" fmla="*/ 91967 h 1399331"/>
              <a:gd name="connsiteX5891" fmla="*/ 1149266 w 1300869"/>
              <a:gd name="connsiteY5891" fmla="*/ 91568 h 1399331"/>
              <a:gd name="connsiteX5892" fmla="*/ 1148928 w 1300869"/>
              <a:gd name="connsiteY5892" fmla="*/ 91177 h 1399331"/>
              <a:gd name="connsiteX5893" fmla="*/ 1148578 w 1300869"/>
              <a:gd name="connsiteY5893" fmla="*/ 90779 h 1399331"/>
              <a:gd name="connsiteX5894" fmla="*/ 1148240 w 1300869"/>
              <a:gd name="connsiteY5894" fmla="*/ 90397 h 1399331"/>
              <a:gd name="connsiteX5895" fmla="*/ 1147896 w 1300869"/>
              <a:gd name="connsiteY5895" fmla="*/ 90012 h 1399331"/>
              <a:gd name="connsiteX5896" fmla="*/ 1147552 w 1300869"/>
              <a:gd name="connsiteY5896" fmla="*/ 89633 h 1399331"/>
              <a:gd name="connsiteX5897" fmla="*/ 1147208 w 1300869"/>
              <a:gd name="connsiteY5897" fmla="*/ 89256 h 1399331"/>
              <a:gd name="connsiteX5898" fmla="*/ 1146868 w 1300869"/>
              <a:gd name="connsiteY5898" fmla="*/ 88886 h 1399331"/>
              <a:gd name="connsiteX5899" fmla="*/ 1146529 w 1300869"/>
              <a:gd name="connsiteY5899" fmla="*/ 88523 h 1399331"/>
              <a:gd name="connsiteX5900" fmla="*/ 1146183 w 1300869"/>
              <a:gd name="connsiteY5900" fmla="*/ 88157 h 1399331"/>
              <a:gd name="connsiteX5901" fmla="*/ 1145841 w 1300869"/>
              <a:gd name="connsiteY5901" fmla="*/ 87797 h 1399331"/>
              <a:gd name="connsiteX5902" fmla="*/ 1145497 w 1300869"/>
              <a:gd name="connsiteY5902" fmla="*/ 87441 h 1399331"/>
              <a:gd name="connsiteX5903" fmla="*/ 1145155 w 1300869"/>
              <a:gd name="connsiteY5903" fmla="*/ 87090 h 1399331"/>
              <a:gd name="connsiteX5904" fmla="*/ 1144815 w 1300869"/>
              <a:gd name="connsiteY5904" fmla="*/ 86744 h 1399331"/>
              <a:gd name="connsiteX5905" fmla="*/ 1144471 w 1300869"/>
              <a:gd name="connsiteY5905" fmla="*/ 86397 h 1399331"/>
              <a:gd name="connsiteX5906" fmla="*/ 1144131 w 1300869"/>
              <a:gd name="connsiteY5906" fmla="*/ 86061 h 1399331"/>
              <a:gd name="connsiteX5907" fmla="*/ 1143785 w 1300869"/>
              <a:gd name="connsiteY5907" fmla="*/ 85721 h 1399331"/>
              <a:gd name="connsiteX5908" fmla="*/ 1143448 w 1300869"/>
              <a:gd name="connsiteY5908" fmla="*/ 85397 h 1399331"/>
              <a:gd name="connsiteX5909" fmla="*/ 1143104 w 1300869"/>
              <a:gd name="connsiteY5909" fmla="*/ 85066 h 1399331"/>
              <a:gd name="connsiteX5910" fmla="*/ 1142772 w 1300869"/>
              <a:gd name="connsiteY5910" fmla="*/ 84751 h 1399331"/>
              <a:gd name="connsiteX5911" fmla="*/ 1142424 w 1300869"/>
              <a:gd name="connsiteY5911" fmla="*/ 84425 h 1399331"/>
              <a:gd name="connsiteX5912" fmla="*/ 1142080 w 1300869"/>
              <a:gd name="connsiteY5912" fmla="*/ 84106 h 1399331"/>
              <a:gd name="connsiteX5913" fmla="*/ 1141748 w 1300869"/>
              <a:gd name="connsiteY5913" fmla="*/ 83801 h 1399331"/>
              <a:gd name="connsiteX5914" fmla="*/ 1141413 w 1300869"/>
              <a:gd name="connsiteY5914" fmla="*/ 83500 h 1399331"/>
              <a:gd name="connsiteX5915" fmla="*/ 1141063 w 1300869"/>
              <a:gd name="connsiteY5915" fmla="*/ 83189 h 1399331"/>
              <a:gd name="connsiteX5916" fmla="*/ 1140725 w 1300869"/>
              <a:gd name="connsiteY5916" fmla="*/ 82892 h 1399331"/>
              <a:gd name="connsiteX5917" fmla="*/ 1140389 w 1300869"/>
              <a:gd name="connsiteY5917" fmla="*/ 82599 h 1399331"/>
              <a:gd name="connsiteX5918" fmla="*/ 1140047 w 1300869"/>
              <a:gd name="connsiteY5918" fmla="*/ 82304 h 1399331"/>
              <a:gd name="connsiteX5919" fmla="*/ 1139711 w 1300869"/>
              <a:gd name="connsiteY5919" fmla="*/ 82020 h 1399331"/>
              <a:gd name="connsiteX5920" fmla="*/ 1139378 w 1300869"/>
              <a:gd name="connsiteY5920" fmla="*/ 81741 h 1399331"/>
              <a:gd name="connsiteX5921" fmla="*/ 1139038 w 1300869"/>
              <a:gd name="connsiteY5921" fmla="*/ 81461 h 1399331"/>
              <a:gd name="connsiteX5922" fmla="*/ 1138702 w 1300869"/>
              <a:gd name="connsiteY5922" fmla="*/ 81188 h 1399331"/>
              <a:gd name="connsiteX5923" fmla="*/ 1138367 w 1300869"/>
              <a:gd name="connsiteY5923" fmla="*/ 80918 h 1399331"/>
              <a:gd name="connsiteX5924" fmla="*/ 1138023 w 1300869"/>
              <a:gd name="connsiteY5924" fmla="*/ 80646 h 1399331"/>
              <a:gd name="connsiteX5925" fmla="*/ 1137691 w 1300869"/>
              <a:gd name="connsiteY5925" fmla="*/ 80386 h 1399331"/>
              <a:gd name="connsiteX5926" fmla="*/ 1137353 w 1300869"/>
              <a:gd name="connsiteY5926" fmla="*/ 80124 h 1399331"/>
              <a:gd name="connsiteX5927" fmla="*/ 1137020 w 1300869"/>
              <a:gd name="connsiteY5927" fmla="*/ 79872 h 1399331"/>
              <a:gd name="connsiteX5928" fmla="*/ 1136684 w 1300869"/>
              <a:gd name="connsiteY5928" fmla="*/ 79620 h 1399331"/>
              <a:gd name="connsiteX5929" fmla="*/ 1136354 w 1300869"/>
              <a:gd name="connsiteY5929" fmla="*/ 79375 h 1399331"/>
              <a:gd name="connsiteX5930" fmla="*/ 1136018 w 1300869"/>
              <a:gd name="connsiteY5930" fmla="*/ 79133 h 1399331"/>
              <a:gd name="connsiteX5931" fmla="*/ 1135681 w 1300869"/>
              <a:gd name="connsiteY5931" fmla="*/ 78890 h 1399331"/>
              <a:gd name="connsiteX5932" fmla="*/ 1135343 w 1300869"/>
              <a:gd name="connsiteY5932" fmla="*/ 78652 h 1399331"/>
              <a:gd name="connsiteX5933" fmla="*/ 1134972 w 1300869"/>
              <a:gd name="connsiteY5933" fmla="*/ 78394 h 1399331"/>
              <a:gd name="connsiteX5934" fmla="*/ 1134596 w 1300869"/>
              <a:gd name="connsiteY5934" fmla="*/ 78134 h 1399331"/>
              <a:gd name="connsiteX5935" fmla="*/ 1134225 w 1300869"/>
              <a:gd name="connsiteY5935" fmla="*/ 77882 h 1399331"/>
              <a:gd name="connsiteX5936" fmla="*/ 1133836 w 1300869"/>
              <a:gd name="connsiteY5936" fmla="*/ 77616 h 1399331"/>
              <a:gd name="connsiteX5937" fmla="*/ 1133449 w 1300869"/>
              <a:gd name="connsiteY5937" fmla="*/ 77358 h 1399331"/>
              <a:gd name="connsiteX5938" fmla="*/ 1133058 w 1300869"/>
              <a:gd name="connsiteY5938" fmla="*/ 77098 h 1399331"/>
              <a:gd name="connsiteX5939" fmla="*/ 1132663 w 1300869"/>
              <a:gd name="connsiteY5939" fmla="*/ 76836 h 1399331"/>
              <a:gd name="connsiteX5940" fmla="*/ 1132280 w 1300869"/>
              <a:gd name="connsiteY5940" fmla="*/ 76586 h 1399331"/>
              <a:gd name="connsiteX5941" fmla="*/ 1131883 w 1300869"/>
              <a:gd name="connsiteY5941" fmla="*/ 76327 h 1399331"/>
              <a:gd name="connsiteX5942" fmla="*/ 1131484 w 1300869"/>
              <a:gd name="connsiteY5942" fmla="*/ 76071 h 1399331"/>
              <a:gd name="connsiteX5943" fmla="*/ 1131073 w 1300869"/>
              <a:gd name="connsiteY5943" fmla="*/ 75809 h 1399331"/>
              <a:gd name="connsiteX5944" fmla="*/ 1130673 w 1300869"/>
              <a:gd name="connsiteY5944" fmla="*/ 75555 h 1399331"/>
              <a:gd name="connsiteX5945" fmla="*/ 1130272 w 1300869"/>
              <a:gd name="connsiteY5945" fmla="*/ 75303 h 1399331"/>
              <a:gd name="connsiteX5946" fmla="*/ 1129857 w 1300869"/>
              <a:gd name="connsiteY5946" fmla="*/ 75045 h 1399331"/>
              <a:gd name="connsiteX5947" fmla="*/ 1129447 w 1300869"/>
              <a:gd name="connsiteY5947" fmla="*/ 74793 h 1399331"/>
              <a:gd name="connsiteX5948" fmla="*/ 1129023 w 1300869"/>
              <a:gd name="connsiteY5948" fmla="*/ 74535 h 1399331"/>
              <a:gd name="connsiteX5949" fmla="*/ 1128612 w 1300869"/>
              <a:gd name="connsiteY5949" fmla="*/ 74285 h 1399331"/>
              <a:gd name="connsiteX5950" fmla="*/ 1128190 w 1300869"/>
              <a:gd name="connsiteY5950" fmla="*/ 74030 h 1399331"/>
              <a:gd name="connsiteX5951" fmla="*/ 1127764 w 1300869"/>
              <a:gd name="connsiteY5951" fmla="*/ 73776 h 1399331"/>
              <a:gd name="connsiteX5952" fmla="*/ 1127336 w 1300869"/>
              <a:gd name="connsiteY5952" fmla="*/ 73522 h 1399331"/>
              <a:gd name="connsiteX5953" fmla="*/ 1126909 w 1300869"/>
              <a:gd name="connsiteY5953" fmla="*/ 73272 h 1399331"/>
              <a:gd name="connsiteX5954" fmla="*/ 1126479 w 1300869"/>
              <a:gd name="connsiteY5954" fmla="*/ 73022 h 1399331"/>
              <a:gd name="connsiteX5955" fmla="*/ 1126045 w 1300869"/>
              <a:gd name="connsiteY5955" fmla="*/ 72771 h 1399331"/>
              <a:gd name="connsiteX5956" fmla="*/ 1125600 w 1300869"/>
              <a:gd name="connsiteY5956" fmla="*/ 72515 h 1399331"/>
              <a:gd name="connsiteX5957" fmla="*/ 1125177 w 1300869"/>
              <a:gd name="connsiteY5957" fmla="*/ 72275 h 1399331"/>
              <a:gd name="connsiteX5958" fmla="*/ 1124714 w 1300869"/>
              <a:gd name="connsiteY5958" fmla="*/ 72015 h 1399331"/>
              <a:gd name="connsiteX5959" fmla="*/ 1124276 w 1300869"/>
              <a:gd name="connsiteY5959" fmla="*/ 71769 h 1399331"/>
              <a:gd name="connsiteX5960" fmla="*/ 1123823 w 1300869"/>
              <a:gd name="connsiteY5960" fmla="*/ 71518 h 1399331"/>
              <a:gd name="connsiteX5961" fmla="*/ 1123377 w 1300869"/>
              <a:gd name="connsiteY5961" fmla="*/ 71272 h 1399331"/>
              <a:gd name="connsiteX5962" fmla="*/ 1122917 w 1300869"/>
              <a:gd name="connsiteY5962" fmla="*/ 71022 h 1399331"/>
              <a:gd name="connsiteX5963" fmla="*/ 1122474 w 1300869"/>
              <a:gd name="connsiteY5963" fmla="*/ 70781 h 1399331"/>
              <a:gd name="connsiteX5964" fmla="*/ 1122014 w 1300869"/>
              <a:gd name="connsiteY5964" fmla="*/ 70535 h 1399331"/>
              <a:gd name="connsiteX5965" fmla="*/ 1121553 w 1300869"/>
              <a:gd name="connsiteY5965" fmla="*/ 70289 h 1399331"/>
              <a:gd name="connsiteX5966" fmla="*/ 1121080 w 1300869"/>
              <a:gd name="connsiteY5966" fmla="*/ 70036 h 1399331"/>
              <a:gd name="connsiteX5967" fmla="*/ 1120620 w 1300869"/>
              <a:gd name="connsiteY5967" fmla="*/ 69796 h 1399331"/>
              <a:gd name="connsiteX5968" fmla="*/ 1120149 w 1300869"/>
              <a:gd name="connsiteY5968" fmla="*/ 69550 h 1399331"/>
              <a:gd name="connsiteX5969" fmla="*/ 1119672 w 1300869"/>
              <a:gd name="connsiteY5969" fmla="*/ 69305 h 1399331"/>
              <a:gd name="connsiteX5970" fmla="*/ 1119213 w 1300869"/>
              <a:gd name="connsiteY5970" fmla="*/ 69069 h 1399331"/>
              <a:gd name="connsiteX5971" fmla="*/ 1118730 w 1300869"/>
              <a:gd name="connsiteY5971" fmla="*/ 68822 h 1399331"/>
              <a:gd name="connsiteX5972" fmla="*/ 1118253 w 1300869"/>
              <a:gd name="connsiteY5972" fmla="*/ 68582 h 1399331"/>
              <a:gd name="connsiteX5973" fmla="*/ 1117764 w 1300869"/>
              <a:gd name="connsiteY5973" fmla="*/ 68336 h 1399331"/>
              <a:gd name="connsiteX5974" fmla="*/ 1117289 w 1300869"/>
              <a:gd name="connsiteY5974" fmla="*/ 68099 h 1399331"/>
              <a:gd name="connsiteX5975" fmla="*/ 1116802 w 1300869"/>
              <a:gd name="connsiteY5975" fmla="*/ 67859 h 1399331"/>
              <a:gd name="connsiteX5976" fmla="*/ 1116302 w 1300869"/>
              <a:gd name="connsiteY5976" fmla="*/ 67614 h 1399331"/>
              <a:gd name="connsiteX5977" fmla="*/ 1115809 w 1300869"/>
              <a:gd name="connsiteY5977" fmla="*/ 67374 h 1399331"/>
              <a:gd name="connsiteX5978" fmla="*/ 1115311 w 1300869"/>
              <a:gd name="connsiteY5978" fmla="*/ 67135 h 1399331"/>
              <a:gd name="connsiteX5979" fmla="*/ 1114820 w 1300869"/>
              <a:gd name="connsiteY5979" fmla="*/ 66899 h 1399331"/>
              <a:gd name="connsiteX5980" fmla="*/ 1114316 w 1300869"/>
              <a:gd name="connsiteY5980" fmla="*/ 66660 h 1399331"/>
              <a:gd name="connsiteX5981" fmla="*/ 1113817 w 1300869"/>
              <a:gd name="connsiteY5981" fmla="*/ 66426 h 1399331"/>
              <a:gd name="connsiteX5982" fmla="*/ 1113326 w 1300869"/>
              <a:gd name="connsiteY5982" fmla="*/ 66195 h 1399331"/>
              <a:gd name="connsiteX5983" fmla="*/ 1112802 w 1300869"/>
              <a:gd name="connsiteY5983" fmla="*/ 65951 h 1399331"/>
              <a:gd name="connsiteX5984" fmla="*/ 1112284 w 1300869"/>
              <a:gd name="connsiteY5984" fmla="*/ 65712 h 1399331"/>
              <a:gd name="connsiteX5985" fmla="*/ 1111774 w 1300869"/>
              <a:gd name="connsiteY5985" fmla="*/ 65479 h 1399331"/>
              <a:gd name="connsiteX5986" fmla="*/ 1111260 w 1300869"/>
              <a:gd name="connsiteY5986" fmla="*/ 65245 h 1399331"/>
              <a:gd name="connsiteX5987" fmla="*/ 1110752 w 1300869"/>
              <a:gd name="connsiteY5987" fmla="*/ 65016 h 1399331"/>
              <a:gd name="connsiteX5988" fmla="*/ 1110232 w 1300869"/>
              <a:gd name="connsiteY5988" fmla="*/ 64781 h 1399331"/>
              <a:gd name="connsiteX5989" fmla="*/ 1109708 w 1300869"/>
              <a:gd name="connsiteY5989" fmla="*/ 64549 h 1399331"/>
              <a:gd name="connsiteX5990" fmla="*/ 1109180 w 1300869"/>
              <a:gd name="connsiteY5990" fmla="*/ 64318 h 1399331"/>
              <a:gd name="connsiteX5991" fmla="*/ 1108650 w 1300869"/>
              <a:gd name="connsiteY5991" fmla="*/ 64086 h 1399331"/>
              <a:gd name="connsiteX5992" fmla="*/ 1108107 w 1300869"/>
              <a:gd name="connsiteY5992" fmla="*/ 63849 h 1399331"/>
              <a:gd name="connsiteX5993" fmla="*/ 1107591 w 1300869"/>
              <a:gd name="connsiteY5993" fmla="*/ 63626 h 1399331"/>
              <a:gd name="connsiteX5994" fmla="*/ 1107051 w 1300869"/>
              <a:gd name="connsiteY5994" fmla="*/ 63395 h 1399331"/>
              <a:gd name="connsiteX5995" fmla="*/ 1106517 w 1300869"/>
              <a:gd name="connsiteY5995" fmla="*/ 63169 h 1399331"/>
              <a:gd name="connsiteX5996" fmla="*/ 1105984 w 1300869"/>
              <a:gd name="connsiteY5996" fmla="*/ 62942 h 1399331"/>
              <a:gd name="connsiteX5997" fmla="*/ 1105434 w 1300869"/>
              <a:gd name="connsiteY5997" fmla="*/ 62711 h 1399331"/>
              <a:gd name="connsiteX5998" fmla="*/ 1104883 w 1300869"/>
              <a:gd name="connsiteY5998" fmla="*/ 62482 h 1399331"/>
              <a:gd name="connsiteX5999" fmla="*/ 1104338 w 1300869"/>
              <a:gd name="connsiteY5999" fmla="*/ 62258 h 1399331"/>
              <a:gd name="connsiteX6000" fmla="*/ 1103778 w 1300869"/>
              <a:gd name="connsiteY6000" fmla="*/ 62029 h 1399331"/>
              <a:gd name="connsiteX6001" fmla="*/ 1103229 w 1300869"/>
              <a:gd name="connsiteY6001" fmla="*/ 61804 h 1399331"/>
              <a:gd name="connsiteX6002" fmla="*/ 1102686 w 1300869"/>
              <a:gd name="connsiteY6002" fmla="*/ 61585 h 1399331"/>
              <a:gd name="connsiteX6003" fmla="*/ 1102119 w 1300869"/>
              <a:gd name="connsiteY6003" fmla="*/ 61356 h 1399331"/>
              <a:gd name="connsiteX6004" fmla="*/ 1101559 w 1300869"/>
              <a:gd name="connsiteY6004" fmla="*/ 61134 h 1399331"/>
              <a:gd name="connsiteX6005" fmla="*/ 1101008 w 1300869"/>
              <a:gd name="connsiteY6005" fmla="*/ 60917 h 1399331"/>
              <a:gd name="connsiteX6006" fmla="*/ 1100430 w 1300869"/>
              <a:gd name="connsiteY6006" fmla="*/ 60688 h 1399331"/>
              <a:gd name="connsiteX6007" fmla="*/ 1099876 w 1300869"/>
              <a:gd name="connsiteY6007" fmla="*/ 60473 h 1399331"/>
              <a:gd name="connsiteX6008" fmla="*/ 1099290 w 1300869"/>
              <a:gd name="connsiteY6008" fmla="*/ 60246 h 1399331"/>
              <a:gd name="connsiteX6009" fmla="*/ 1098727 w 1300869"/>
              <a:gd name="connsiteY6009" fmla="*/ 60029 h 1399331"/>
              <a:gd name="connsiteX6010" fmla="*/ 1098152 w 1300869"/>
              <a:gd name="connsiteY6010" fmla="*/ 59810 h 1399331"/>
              <a:gd name="connsiteX6011" fmla="*/ 1097569 w 1300869"/>
              <a:gd name="connsiteY6011" fmla="*/ 59589 h 1399331"/>
              <a:gd name="connsiteX6012" fmla="*/ 1096997 w 1300869"/>
              <a:gd name="connsiteY6012" fmla="*/ 59374 h 1399331"/>
              <a:gd name="connsiteX6013" fmla="*/ 1096422 w 1300869"/>
              <a:gd name="connsiteY6013" fmla="*/ 59159 h 1399331"/>
              <a:gd name="connsiteX6014" fmla="*/ 1095835 w 1300869"/>
              <a:gd name="connsiteY6014" fmla="*/ 58940 h 1399331"/>
              <a:gd name="connsiteX6015" fmla="*/ 1095245 w 1300869"/>
              <a:gd name="connsiteY6015" fmla="*/ 58723 h 1399331"/>
              <a:gd name="connsiteX6016" fmla="*/ 1094660 w 1300869"/>
              <a:gd name="connsiteY6016" fmla="*/ 58510 h 1399331"/>
              <a:gd name="connsiteX6017" fmla="*/ 1094074 w 1300869"/>
              <a:gd name="connsiteY6017" fmla="*/ 58297 h 1399331"/>
              <a:gd name="connsiteX6018" fmla="*/ 1093485 w 1300869"/>
              <a:gd name="connsiteY6018" fmla="*/ 58084 h 1399331"/>
              <a:gd name="connsiteX6019" fmla="*/ 1092868 w 1300869"/>
              <a:gd name="connsiteY6019" fmla="*/ 57863 h 1399331"/>
              <a:gd name="connsiteX6020" fmla="*/ 1092277 w 1300869"/>
              <a:gd name="connsiteY6020" fmla="*/ 57652 h 1399331"/>
              <a:gd name="connsiteX6021" fmla="*/ 1091679 w 1300869"/>
              <a:gd name="connsiteY6021" fmla="*/ 57441 h 1399331"/>
              <a:gd name="connsiteX6022" fmla="*/ 1091087 w 1300869"/>
              <a:gd name="connsiteY6022" fmla="*/ 57233 h 1399331"/>
              <a:gd name="connsiteX6023" fmla="*/ 1089867 w 1300869"/>
              <a:gd name="connsiteY6023" fmla="*/ 56809 h 1399331"/>
              <a:gd name="connsiteX6024" fmla="*/ 1088649 w 1300869"/>
              <a:gd name="connsiteY6024" fmla="*/ 56393 h 1399331"/>
              <a:gd name="connsiteX6025" fmla="*/ 1087413 w 1300869"/>
              <a:gd name="connsiteY6025" fmla="*/ 55974 h 1399331"/>
              <a:gd name="connsiteX6026" fmla="*/ 1086168 w 1300869"/>
              <a:gd name="connsiteY6026" fmla="*/ 55560 h 1399331"/>
              <a:gd name="connsiteX6027" fmla="*/ 1084927 w 1300869"/>
              <a:gd name="connsiteY6027" fmla="*/ 55153 h 1399331"/>
              <a:gd name="connsiteX6028" fmla="*/ 1083666 w 1300869"/>
              <a:gd name="connsiteY6028" fmla="*/ 54745 h 1399331"/>
              <a:gd name="connsiteX6029" fmla="*/ 1082399 w 1300869"/>
              <a:gd name="connsiteY6029" fmla="*/ 54340 h 1399331"/>
              <a:gd name="connsiteX6030" fmla="*/ 1081124 w 1300869"/>
              <a:gd name="connsiteY6030" fmla="*/ 53937 h 1399331"/>
              <a:gd name="connsiteX6031" fmla="*/ 1079846 w 1300869"/>
              <a:gd name="connsiteY6031" fmla="*/ 53540 h 1399331"/>
              <a:gd name="connsiteX6032" fmla="*/ 1078546 w 1300869"/>
              <a:gd name="connsiteY6032" fmla="*/ 53142 h 1399331"/>
              <a:gd name="connsiteX6033" fmla="*/ 1077246 w 1300869"/>
              <a:gd name="connsiteY6033" fmla="*/ 52749 h 1399331"/>
              <a:gd name="connsiteX6034" fmla="*/ 1075932 w 1300869"/>
              <a:gd name="connsiteY6034" fmla="*/ 52358 h 1399331"/>
              <a:gd name="connsiteX6035" fmla="*/ 1074604 w 1300869"/>
              <a:gd name="connsiteY6035" fmla="*/ 51967 h 1399331"/>
              <a:gd name="connsiteX6036" fmla="*/ 1073293 w 1300869"/>
              <a:gd name="connsiteY6036" fmla="*/ 51585 h 1399331"/>
              <a:gd name="connsiteX6037" fmla="*/ 1071954 w 1300869"/>
              <a:gd name="connsiteY6037" fmla="*/ 51202 h 1399331"/>
              <a:gd name="connsiteX6038" fmla="*/ 1070601 w 1300869"/>
              <a:gd name="connsiteY6038" fmla="*/ 50821 h 1399331"/>
              <a:gd name="connsiteX6039" fmla="*/ 1069252 w 1300869"/>
              <a:gd name="connsiteY6039" fmla="*/ 50446 h 1399331"/>
              <a:gd name="connsiteX6040" fmla="*/ 1067893 w 1300869"/>
              <a:gd name="connsiteY6040" fmla="*/ 50072 h 1399331"/>
              <a:gd name="connsiteX6041" fmla="*/ 1066513 w 1300869"/>
              <a:gd name="connsiteY6041" fmla="*/ 49699 h 1399331"/>
              <a:gd name="connsiteX6042" fmla="*/ 1065139 w 1300869"/>
              <a:gd name="connsiteY6042" fmla="*/ 49331 h 1399331"/>
              <a:gd name="connsiteX6043" fmla="*/ 1063749 w 1300869"/>
              <a:gd name="connsiteY6043" fmla="*/ 48964 h 1399331"/>
              <a:gd name="connsiteX6044" fmla="*/ 1062353 w 1300869"/>
              <a:gd name="connsiteY6044" fmla="*/ 48600 h 1399331"/>
              <a:gd name="connsiteX6045" fmla="*/ 1060949 w 1300869"/>
              <a:gd name="connsiteY6045" fmla="*/ 48241 h 1399331"/>
              <a:gd name="connsiteX6046" fmla="*/ 1059534 w 1300869"/>
              <a:gd name="connsiteY6046" fmla="*/ 47883 h 1399331"/>
              <a:gd name="connsiteX6047" fmla="*/ 1058118 w 1300869"/>
              <a:gd name="connsiteY6047" fmla="*/ 47529 h 1399331"/>
              <a:gd name="connsiteX6048" fmla="*/ 1056683 w 1300869"/>
              <a:gd name="connsiteY6048" fmla="*/ 47175 h 1399331"/>
              <a:gd name="connsiteX6049" fmla="*/ 1055241 w 1300869"/>
              <a:gd name="connsiteY6049" fmla="*/ 46825 h 1399331"/>
              <a:gd name="connsiteX6050" fmla="*/ 1053792 w 1300869"/>
              <a:gd name="connsiteY6050" fmla="*/ 46479 h 1399331"/>
              <a:gd name="connsiteX6051" fmla="*/ 1052339 w 1300869"/>
              <a:gd name="connsiteY6051" fmla="*/ 46135 h 1399331"/>
              <a:gd name="connsiteX6052" fmla="*/ 1050889 w 1300869"/>
              <a:gd name="connsiteY6052" fmla="*/ 45797 h 1399331"/>
              <a:gd name="connsiteX6053" fmla="*/ 1049417 w 1300869"/>
              <a:gd name="connsiteY6053" fmla="*/ 45459 h 1399331"/>
              <a:gd name="connsiteX6054" fmla="*/ 1047949 w 1300869"/>
              <a:gd name="connsiteY6054" fmla="*/ 45124 h 1399331"/>
              <a:gd name="connsiteX6055" fmla="*/ 1046441 w 1300869"/>
              <a:gd name="connsiteY6055" fmla="*/ 44788 h 1399331"/>
              <a:gd name="connsiteX6056" fmla="*/ 1044959 w 1300869"/>
              <a:gd name="connsiteY6056" fmla="*/ 44460 h 1399331"/>
              <a:gd name="connsiteX6057" fmla="*/ 1043462 w 1300869"/>
              <a:gd name="connsiteY6057" fmla="*/ 44135 h 1399331"/>
              <a:gd name="connsiteX6058" fmla="*/ 1041963 w 1300869"/>
              <a:gd name="connsiteY6058" fmla="*/ 43813 h 1399331"/>
              <a:gd name="connsiteX6059" fmla="*/ 1040426 w 1300869"/>
              <a:gd name="connsiteY6059" fmla="*/ 43488 h 1399331"/>
              <a:gd name="connsiteX6060" fmla="*/ 1038909 w 1300869"/>
              <a:gd name="connsiteY6060" fmla="*/ 43169 h 1399331"/>
              <a:gd name="connsiteX6061" fmla="*/ 1037370 w 1300869"/>
              <a:gd name="connsiteY6061" fmla="*/ 42853 h 1399331"/>
              <a:gd name="connsiteX6062" fmla="*/ 1035830 w 1300869"/>
              <a:gd name="connsiteY6062" fmla="*/ 42540 h 1399331"/>
              <a:gd name="connsiteX6063" fmla="*/ 1034287 w 1300869"/>
              <a:gd name="connsiteY6063" fmla="*/ 42231 h 1399331"/>
              <a:gd name="connsiteX6064" fmla="*/ 1032743 w 1300869"/>
              <a:gd name="connsiteY6064" fmla="*/ 41926 h 1399331"/>
              <a:gd name="connsiteX6065" fmla="*/ 1031163 w 1300869"/>
              <a:gd name="connsiteY6065" fmla="*/ 41619 h 1399331"/>
              <a:gd name="connsiteX6066" fmla="*/ 1029607 w 1300869"/>
              <a:gd name="connsiteY6066" fmla="*/ 41320 h 1399331"/>
              <a:gd name="connsiteX6067" fmla="*/ 1028024 w 1300869"/>
              <a:gd name="connsiteY6067" fmla="*/ 41019 h 1399331"/>
              <a:gd name="connsiteX6068" fmla="*/ 1026446 w 1300869"/>
              <a:gd name="connsiteY6068" fmla="*/ 40726 h 1399331"/>
              <a:gd name="connsiteX6069" fmla="*/ 1024847 w 1300869"/>
              <a:gd name="connsiteY6069" fmla="*/ 40431 h 1399331"/>
              <a:gd name="connsiteX6070" fmla="*/ 1023265 w 1300869"/>
              <a:gd name="connsiteY6070" fmla="*/ 40143 h 1399331"/>
              <a:gd name="connsiteX6071" fmla="*/ 1021649 w 1300869"/>
              <a:gd name="connsiteY6071" fmla="*/ 39854 h 1399331"/>
              <a:gd name="connsiteX6072" fmla="*/ 1020038 w 1300869"/>
              <a:gd name="connsiteY6072" fmla="*/ 39570 h 1399331"/>
              <a:gd name="connsiteX6073" fmla="*/ 1018413 w 1300869"/>
              <a:gd name="connsiteY6073" fmla="*/ 39287 h 1399331"/>
              <a:gd name="connsiteX6074" fmla="*/ 1016785 w 1300869"/>
              <a:gd name="connsiteY6074" fmla="*/ 39007 h 1399331"/>
              <a:gd name="connsiteX6075" fmla="*/ 1015150 w 1300869"/>
              <a:gd name="connsiteY6075" fmla="*/ 38732 h 1399331"/>
              <a:gd name="connsiteX6076" fmla="*/ 1013502 w 1300869"/>
              <a:gd name="connsiteY6076" fmla="*/ 38456 h 1399331"/>
              <a:gd name="connsiteX6077" fmla="*/ 1011864 w 1300869"/>
              <a:gd name="connsiteY6077" fmla="*/ 38188 h 1399331"/>
              <a:gd name="connsiteX6078" fmla="*/ 1010214 w 1300869"/>
              <a:gd name="connsiteY6078" fmla="*/ 37920 h 1399331"/>
              <a:gd name="connsiteX6079" fmla="*/ 1008542 w 1300869"/>
              <a:gd name="connsiteY6079" fmla="*/ 37654 h 1399331"/>
              <a:gd name="connsiteX6080" fmla="*/ 1006867 w 1300869"/>
              <a:gd name="connsiteY6080" fmla="*/ 37391 h 1399331"/>
              <a:gd name="connsiteX6081" fmla="*/ 1005194 w 1300869"/>
              <a:gd name="connsiteY6081" fmla="*/ 37133 h 1399331"/>
              <a:gd name="connsiteX6082" fmla="*/ 1003514 w 1300869"/>
              <a:gd name="connsiteY6082" fmla="*/ 36874 h 1399331"/>
              <a:gd name="connsiteX6083" fmla="*/ 1001825 w 1300869"/>
              <a:gd name="connsiteY6083" fmla="*/ 36620 h 1399331"/>
              <a:gd name="connsiteX6084" fmla="*/ 1000130 w 1300869"/>
              <a:gd name="connsiteY6084" fmla="*/ 36370 h 1399331"/>
              <a:gd name="connsiteX6085" fmla="*/ 998431 w 1300869"/>
              <a:gd name="connsiteY6085" fmla="*/ 36122 h 1399331"/>
              <a:gd name="connsiteX6086" fmla="*/ 996717 w 1300869"/>
              <a:gd name="connsiteY6086" fmla="*/ 35875 h 1399331"/>
              <a:gd name="connsiteX6087" fmla="*/ 995002 w 1300869"/>
              <a:gd name="connsiteY6087" fmla="*/ 35633 h 1399331"/>
              <a:gd name="connsiteX6088" fmla="*/ 993290 w 1300869"/>
              <a:gd name="connsiteY6088" fmla="*/ 35395 h 1399331"/>
              <a:gd name="connsiteX6089" fmla="*/ 991556 w 1300869"/>
              <a:gd name="connsiteY6089" fmla="*/ 35156 h 1399331"/>
              <a:gd name="connsiteX6090" fmla="*/ 989832 w 1300869"/>
              <a:gd name="connsiteY6090" fmla="*/ 34923 h 1399331"/>
              <a:gd name="connsiteX6091" fmla="*/ 988086 w 1300869"/>
              <a:gd name="connsiteY6091" fmla="*/ 34691 h 1399331"/>
              <a:gd name="connsiteX6092" fmla="*/ 986326 w 1300869"/>
              <a:gd name="connsiteY6092" fmla="*/ 34460 h 1399331"/>
              <a:gd name="connsiteX6093" fmla="*/ 984565 w 1300869"/>
              <a:gd name="connsiteY6093" fmla="*/ 34231 h 1399331"/>
              <a:gd name="connsiteX6094" fmla="*/ 982809 w 1300869"/>
              <a:gd name="connsiteY6094" fmla="*/ 34008 h 1399331"/>
              <a:gd name="connsiteX6095" fmla="*/ 981050 w 1300869"/>
              <a:gd name="connsiteY6095" fmla="*/ 33789 h 1399331"/>
              <a:gd name="connsiteX6096" fmla="*/ 979263 w 1300869"/>
              <a:gd name="connsiteY6096" fmla="*/ 33569 h 1399331"/>
              <a:gd name="connsiteX6097" fmla="*/ 977486 w 1300869"/>
              <a:gd name="connsiteY6097" fmla="*/ 33354 h 1399331"/>
              <a:gd name="connsiteX6098" fmla="*/ 975707 w 1300869"/>
              <a:gd name="connsiteY6098" fmla="*/ 33142 h 1399331"/>
              <a:gd name="connsiteX6099" fmla="*/ 973902 w 1300869"/>
              <a:gd name="connsiteY6099" fmla="*/ 32931 h 1399331"/>
              <a:gd name="connsiteX6100" fmla="*/ 972102 w 1300869"/>
              <a:gd name="connsiteY6100" fmla="*/ 32722 h 1399331"/>
              <a:gd name="connsiteX6101" fmla="*/ 972127 w 1300869"/>
              <a:gd name="connsiteY6101" fmla="*/ 32726 h 1399331"/>
              <a:gd name="connsiteX6102" fmla="*/ 970319 w 1300869"/>
              <a:gd name="connsiteY6102" fmla="*/ 32521 h 1399331"/>
              <a:gd name="connsiteX6103" fmla="*/ 968509 w 1300869"/>
              <a:gd name="connsiteY6103" fmla="*/ 32317 h 1399331"/>
              <a:gd name="connsiteX6104" fmla="*/ 966673 w 1300869"/>
              <a:gd name="connsiteY6104" fmla="*/ 32116 h 1399331"/>
              <a:gd name="connsiteX6105" fmla="*/ 964869 w 1300869"/>
              <a:gd name="connsiteY6105" fmla="*/ 31923 h 1399331"/>
              <a:gd name="connsiteX6106" fmla="*/ 963039 w 1300869"/>
              <a:gd name="connsiteY6106" fmla="*/ 31727 h 1399331"/>
              <a:gd name="connsiteX6107" fmla="*/ 961201 w 1300869"/>
              <a:gd name="connsiteY6107" fmla="*/ 31535 h 1399331"/>
              <a:gd name="connsiteX6108" fmla="*/ 959360 w 1300869"/>
              <a:gd name="connsiteY6108" fmla="*/ 31348 h 1399331"/>
              <a:gd name="connsiteX6109" fmla="*/ 957502 w 1300869"/>
              <a:gd name="connsiteY6109" fmla="*/ 31160 h 1399331"/>
              <a:gd name="connsiteX6110" fmla="*/ 957526 w 1300869"/>
              <a:gd name="connsiteY6110" fmla="*/ 31162 h 1399331"/>
              <a:gd name="connsiteX6111" fmla="*/ 955672 w 1300869"/>
              <a:gd name="connsiteY6111" fmla="*/ 30980 h 1399331"/>
              <a:gd name="connsiteX6112" fmla="*/ 953809 w 1300869"/>
              <a:gd name="connsiteY6112" fmla="*/ 30798 h 1399331"/>
              <a:gd name="connsiteX6113" fmla="*/ 951942 w 1300869"/>
              <a:gd name="connsiteY6113" fmla="*/ 30621 h 1399331"/>
              <a:gd name="connsiteX6114" fmla="*/ 950066 w 1300869"/>
              <a:gd name="connsiteY6114" fmla="*/ 30445 h 1399331"/>
              <a:gd name="connsiteX6115" fmla="*/ 948203 w 1300869"/>
              <a:gd name="connsiteY6115" fmla="*/ 30273 h 1399331"/>
              <a:gd name="connsiteX6116" fmla="*/ 946332 w 1300869"/>
              <a:gd name="connsiteY6116" fmla="*/ 30102 h 1399331"/>
              <a:gd name="connsiteX6117" fmla="*/ 944437 w 1300869"/>
              <a:gd name="connsiteY6117" fmla="*/ 29936 h 1399331"/>
              <a:gd name="connsiteX6118" fmla="*/ 942539 w 1300869"/>
              <a:gd name="connsiteY6118" fmla="*/ 29770 h 1399331"/>
              <a:gd name="connsiteX6119" fmla="*/ 940653 w 1300869"/>
              <a:gd name="connsiteY6119" fmla="*/ 29610 h 1399331"/>
              <a:gd name="connsiteX6120" fmla="*/ 938739 w 1300869"/>
              <a:gd name="connsiteY6120" fmla="*/ 29449 h 1399331"/>
              <a:gd name="connsiteX6121" fmla="*/ 936840 w 1300869"/>
              <a:gd name="connsiteY6121" fmla="*/ 29293 h 1399331"/>
              <a:gd name="connsiteX6122" fmla="*/ 934917 w 1300869"/>
              <a:gd name="connsiteY6122" fmla="*/ 29139 h 1399331"/>
              <a:gd name="connsiteX6123" fmla="*/ 934938 w 1300869"/>
              <a:gd name="connsiteY6123" fmla="*/ 29139 h 1399331"/>
              <a:gd name="connsiteX6124" fmla="*/ 933007 w 1300869"/>
              <a:gd name="connsiteY6124" fmla="*/ 28988 h 1399331"/>
              <a:gd name="connsiteX6125" fmla="*/ 931089 w 1300869"/>
              <a:gd name="connsiteY6125" fmla="*/ 28840 h 1399331"/>
              <a:gd name="connsiteX6126" fmla="*/ 929165 w 1300869"/>
              <a:gd name="connsiteY6126" fmla="*/ 28693 h 1399331"/>
              <a:gd name="connsiteX6127" fmla="*/ 927218 w 1300869"/>
              <a:gd name="connsiteY6127" fmla="*/ 28548 h 1399331"/>
              <a:gd name="connsiteX6128" fmla="*/ 925287 w 1300869"/>
              <a:gd name="connsiteY6128" fmla="*/ 28408 h 1399331"/>
              <a:gd name="connsiteX6129" fmla="*/ 923347 w 1300869"/>
              <a:gd name="connsiteY6129" fmla="*/ 28271 h 1399331"/>
              <a:gd name="connsiteX6130" fmla="*/ 921402 w 1300869"/>
              <a:gd name="connsiteY6130" fmla="*/ 28134 h 1399331"/>
              <a:gd name="connsiteX6131" fmla="*/ 919431 w 1300869"/>
              <a:gd name="connsiteY6131" fmla="*/ 28001 h 1399331"/>
              <a:gd name="connsiteX6132" fmla="*/ 919451 w 1300869"/>
              <a:gd name="connsiteY6132" fmla="*/ 28001 h 1399331"/>
              <a:gd name="connsiteX6133" fmla="*/ 917477 w 1300869"/>
              <a:gd name="connsiteY6133" fmla="*/ 27870 h 1399331"/>
              <a:gd name="connsiteX6134" fmla="*/ 915508 w 1300869"/>
              <a:gd name="connsiteY6134" fmla="*/ 27741 h 1399331"/>
              <a:gd name="connsiteX6135" fmla="*/ 915527 w 1300869"/>
              <a:gd name="connsiteY6135" fmla="*/ 27743 h 1399331"/>
              <a:gd name="connsiteX6136" fmla="*/ 913547 w 1300869"/>
              <a:gd name="connsiteY6136" fmla="*/ 27616 h 1399331"/>
              <a:gd name="connsiteX6137" fmla="*/ 911573 w 1300869"/>
              <a:gd name="connsiteY6137" fmla="*/ 27493 h 1399331"/>
              <a:gd name="connsiteX6138" fmla="*/ 909598 w 1300869"/>
              <a:gd name="connsiteY6138" fmla="*/ 27373 h 1399331"/>
              <a:gd name="connsiteX6139" fmla="*/ 907616 w 1300869"/>
              <a:gd name="connsiteY6139" fmla="*/ 27256 h 1399331"/>
              <a:gd name="connsiteX6140" fmla="*/ 905627 w 1300869"/>
              <a:gd name="connsiteY6140" fmla="*/ 27141 h 1399331"/>
              <a:gd name="connsiteX6141" fmla="*/ 903633 w 1300869"/>
              <a:gd name="connsiteY6141" fmla="*/ 27027 h 1399331"/>
              <a:gd name="connsiteX6142" fmla="*/ 901635 w 1300869"/>
              <a:gd name="connsiteY6142" fmla="*/ 26918 h 1399331"/>
              <a:gd name="connsiteX6143" fmla="*/ 899634 w 1300869"/>
              <a:gd name="connsiteY6143" fmla="*/ 26810 h 1399331"/>
              <a:gd name="connsiteX6144" fmla="*/ 897624 w 1300869"/>
              <a:gd name="connsiteY6144" fmla="*/ 26705 h 1399331"/>
              <a:gd name="connsiteX6145" fmla="*/ 895604 w 1300869"/>
              <a:gd name="connsiteY6145" fmla="*/ 26603 h 1399331"/>
              <a:gd name="connsiteX6146" fmla="*/ 895622 w 1300869"/>
              <a:gd name="connsiteY6146" fmla="*/ 26603 h 1399331"/>
              <a:gd name="connsiteX6147" fmla="*/ 893589 w 1300869"/>
              <a:gd name="connsiteY6147" fmla="*/ 26501 h 1399331"/>
              <a:gd name="connsiteX6148" fmla="*/ 893606 w 1300869"/>
              <a:gd name="connsiteY6148" fmla="*/ 26503 h 1399331"/>
              <a:gd name="connsiteX6149" fmla="*/ 891569 w 1300869"/>
              <a:gd name="connsiteY6149" fmla="*/ 26406 h 1399331"/>
              <a:gd name="connsiteX6150" fmla="*/ 891585 w 1300869"/>
              <a:gd name="connsiteY6150" fmla="*/ 26406 h 1399331"/>
              <a:gd name="connsiteX6151" fmla="*/ 889544 w 1300869"/>
              <a:gd name="connsiteY6151" fmla="*/ 26310 h 1399331"/>
              <a:gd name="connsiteX6152" fmla="*/ 889560 w 1300869"/>
              <a:gd name="connsiteY6152" fmla="*/ 26310 h 1399331"/>
              <a:gd name="connsiteX6153" fmla="*/ 887513 w 1300869"/>
              <a:gd name="connsiteY6153" fmla="*/ 26218 h 1399331"/>
              <a:gd name="connsiteX6154" fmla="*/ 887530 w 1300869"/>
              <a:gd name="connsiteY6154" fmla="*/ 26218 h 1399331"/>
              <a:gd name="connsiteX6155" fmla="*/ 885493 w 1300869"/>
              <a:gd name="connsiteY6155" fmla="*/ 26128 h 1399331"/>
              <a:gd name="connsiteX6156" fmla="*/ 883450 w 1300869"/>
              <a:gd name="connsiteY6156" fmla="*/ 26040 h 1399331"/>
              <a:gd name="connsiteX6157" fmla="*/ 881404 w 1300869"/>
              <a:gd name="connsiteY6157" fmla="*/ 25956 h 1399331"/>
              <a:gd name="connsiteX6158" fmla="*/ 880279 w 1300869"/>
              <a:gd name="connsiteY6158" fmla="*/ 25911 h 1399331"/>
              <a:gd name="connsiteX6159" fmla="*/ 879351 w 1300869"/>
              <a:gd name="connsiteY6159" fmla="*/ 25874 h 1399331"/>
              <a:gd name="connsiteX6160" fmla="*/ 879367 w 1300869"/>
              <a:gd name="connsiteY6160" fmla="*/ 25876 h 1399331"/>
              <a:gd name="connsiteX6161" fmla="*/ 877298 w 1300869"/>
              <a:gd name="connsiteY6161" fmla="*/ 25798 h 1399331"/>
              <a:gd name="connsiteX6162" fmla="*/ 877316 w 1300869"/>
              <a:gd name="connsiteY6162" fmla="*/ 25798 h 1399331"/>
              <a:gd name="connsiteX6163" fmla="*/ 875243 w 1300869"/>
              <a:gd name="connsiteY6163" fmla="*/ 25723 h 1399331"/>
              <a:gd name="connsiteX6164" fmla="*/ 875259 w 1300869"/>
              <a:gd name="connsiteY6164" fmla="*/ 25725 h 1399331"/>
              <a:gd name="connsiteX6165" fmla="*/ 873189 w 1300869"/>
              <a:gd name="connsiteY6165" fmla="*/ 25653 h 1399331"/>
              <a:gd name="connsiteX6166" fmla="*/ 871119 w 1300869"/>
              <a:gd name="connsiteY6166" fmla="*/ 25583 h 1399331"/>
              <a:gd name="connsiteX6167" fmla="*/ 871134 w 1300869"/>
              <a:gd name="connsiteY6167" fmla="*/ 25585 h 1399331"/>
              <a:gd name="connsiteX6168" fmla="*/ 869050 w 1300869"/>
              <a:gd name="connsiteY6168" fmla="*/ 25516 h 1399331"/>
              <a:gd name="connsiteX6169" fmla="*/ 869066 w 1300869"/>
              <a:gd name="connsiteY6169" fmla="*/ 25516 h 1399331"/>
              <a:gd name="connsiteX6170" fmla="*/ 866978 w 1300869"/>
              <a:gd name="connsiteY6170" fmla="*/ 25452 h 1399331"/>
              <a:gd name="connsiteX6171" fmla="*/ 866994 w 1300869"/>
              <a:gd name="connsiteY6171" fmla="*/ 25454 h 1399331"/>
              <a:gd name="connsiteX6172" fmla="*/ 864904 w 1300869"/>
              <a:gd name="connsiteY6172" fmla="*/ 25391 h 1399331"/>
              <a:gd name="connsiteX6173" fmla="*/ 862822 w 1300869"/>
              <a:gd name="connsiteY6173" fmla="*/ 25332 h 1399331"/>
              <a:gd name="connsiteX6174" fmla="*/ 862837 w 1300869"/>
              <a:gd name="connsiteY6174" fmla="*/ 25332 h 1399331"/>
              <a:gd name="connsiteX6175" fmla="*/ 860736 w 1300869"/>
              <a:gd name="connsiteY6175" fmla="*/ 25274 h 1399331"/>
              <a:gd name="connsiteX6176" fmla="*/ 860751 w 1300869"/>
              <a:gd name="connsiteY6176" fmla="*/ 25276 h 1399331"/>
              <a:gd name="connsiteX6177" fmla="*/ 858650 w 1300869"/>
              <a:gd name="connsiteY6177" fmla="*/ 25221 h 1399331"/>
              <a:gd name="connsiteX6178" fmla="*/ 856556 w 1300869"/>
              <a:gd name="connsiteY6178" fmla="*/ 25168 h 1399331"/>
              <a:gd name="connsiteX6179" fmla="*/ 856570 w 1300869"/>
              <a:gd name="connsiteY6179" fmla="*/ 25168 h 1399331"/>
              <a:gd name="connsiteX6180" fmla="*/ 854468 w 1300869"/>
              <a:gd name="connsiteY6180" fmla="*/ 25119 h 1399331"/>
              <a:gd name="connsiteX6181" fmla="*/ 852359 w 1300869"/>
              <a:gd name="connsiteY6181" fmla="*/ 25072 h 1399331"/>
              <a:gd name="connsiteX6182" fmla="*/ 850255 w 1300869"/>
              <a:gd name="connsiteY6182" fmla="*/ 25027 h 1399331"/>
              <a:gd name="connsiteX6183" fmla="*/ 850269 w 1300869"/>
              <a:gd name="connsiteY6183" fmla="*/ 25027 h 1399331"/>
              <a:gd name="connsiteX6184" fmla="*/ 848152 w 1300869"/>
              <a:gd name="connsiteY6184" fmla="*/ 24984 h 1399331"/>
              <a:gd name="connsiteX6185" fmla="*/ 846034 w 1300869"/>
              <a:gd name="connsiteY6185" fmla="*/ 24945 h 1399331"/>
              <a:gd name="connsiteX6186" fmla="*/ 846050 w 1300869"/>
              <a:gd name="connsiteY6186" fmla="*/ 24945 h 1399331"/>
              <a:gd name="connsiteX6187" fmla="*/ 843931 w 1300869"/>
              <a:gd name="connsiteY6187" fmla="*/ 24908 h 1399331"/>
              <a:gd name="connsiteX6188" fmla="*/ 841800 w 1300869"/>
              <a:gd name="connsiteY6188" fmla="*/ 24873 h 1399331"/>
              <a:gd name="connsiteX6189" fmla="*/ 841816 w 1300869"/>
              <a:gd name="connsiteY6189" fmla="*/ 24873 h 1399331"/>
              <a:gd name="connsiteX6190" fmla="*/ 839693 w 1300869"/>
              <a:gd name="connsiteY6190" fmla="*/ 24840 h 1399331"/>
              <a:gd name="connsiteX6191" fmla="*/ 837552 w 1300869"/>
              <a:gd name="connsiteY6191" fmla="*/ 24810 h 1399331"/>
              <a:gd name="connsiteX6192" fmla="*/ 837566 w 1300869"/>
              <a:gd name="connsiteY6192" fmla="*/ 24810 h 1399331"/>
              <a:gd name="connsiteX6193" fmla="*/ 835423 w 1300869"/>
              <a:gd name="connsiteY6193" fmla="*/ 24781 h 1399331"/>
              <a:gd name="connsiteX6194" fmla="*/ 835437 w 1300869"/>
              <a:gd name="connsiteY6194" fmla="*/ 24783 h 1399331"/>
              <a:gd name="connsiteX6195" fmla="*/ 833292 w 1300869"/>
              <a:gd name="connsiteY6195" fmla="*/ 24756 h 1399331"/>
              <a:gd name="connsiteX6196" fmla="*/ 831151 w 1300869"/>
              <a:gd name="connsiteY6196" fmla="*/ 24734 h 1399331"/>
              <a:gd name="connsiteX6197" fmla="*/ 831165 w 1300869"/>
              <a:gd name="connsiteY6197" fmla="*/ 24734 h 1399331"/>
              <a:gd name="connsiteX6198" fmla="*/ 829016 w 1300869"/>
              <a:gd name="connsiteY6198" fmla="*/ 24713 h 1399331"/>
              <a:gd name="connsiteX6199" fmla="*/ 826868 w 1300869"/>
              <a:gd name="connsiteY6199" fmla="*/ 24695 h 1399331"/>
              <a:gd name="connsiteX6200" fmla="*/ 826882 w 1300869"/>
              <a:gd name="connsiteY6200" fmla="*/ 24695 h 1399331"/>
              <a:gd name="connsiteX6201" fmla="*/ 824725 w 1300869"/>
              <a:gd name="connsiteY6201" fmla="*/ 24679 h 1399331"/>
              <a:gd name="connsiteX6202" fmla="*/ 822571 w 1300869"/>
              <a:gd name="connsiteY6202" fmla="*/ 24666 h 1399331"/>
              <a:gd name="connsiteX6203" fmla="*/ 822583 w 1300869"/>
              <a:gd name="connsiteY6203" fmla="*/ 24666 h 1399331"/>
              <a:gd name="connsiteX6204" fmla="*/ 820417 w 1300869"/>
              <a:gd name="connsiteY6204" fmla="*/ 24654 h 1399331"/>
              <a:gd name="connsiteX6205" fmla="*/ 820430 w 1300869"/>
              <a:gd name="connsiteY6205" fmla="*/ 24654 h 1399331"/>
              <a:gd name="connsiteX6206" fmla="*/ 818258 w 1300869"/>
              <a:gd name="connsiteY6206" fmla="*/ 24644 h 1399331"/>
              <a:gd name="connsiteX6207" fmla="*/ 818272 w 1300869"/>
              <a:gd name="connsiteY6207" fmla="*/ 24644 h 1399331"/>
              <a:gd name="connsiteX6208" fmla="*/ 816102 w 1300869"/>
              <a:gd name="connsiteY6208" fmla="*/ 24638 h 1399331"/>
              <a:gd name="connsiteX6209" fmla="*/ 813936 w 1300869"/>
              <a:gd name="connsiteY6209" fmla="*/ 24634 h 1399331"/>
              <a:gd name="connsiteX6210" fmla="*/ 813948 w 1300869"/>
              <a:gd name="connsiteY6210" fmla="*/ 24634 h 1399331"/>
              <a:gd name="connsiteX6211" fmla="*/ 811768 w 1300869"/>
              <a:gd name="connsiteY6211" fmla="*/ 24632 h 1399331"/>
              <a:gd name="connsiteX6212" fmla="*/ 811782 w 1300869"/>
              <a:gd name="connsiteY6212" fmla="*/ 24632 h 1399331"/>
              <a:gd name="connsiteX6213" fmla="*/ 809612 w 1300869"/>
              <a:gd name="connsiteY6213" fmla="*/ 24632 h 1399331"/>
              <a:gd name="connsiteX6214" fmla="*/ 807426 w 1300869"/>
              <a:gd name="connsiteY6214" fmla="*/ 24634 h 1399331"/>
              <a:gd name="connsiteX6215" fmla="*/ 807438 w 1300869"/>
              <a:gd name="connsiteY6215" fmla="*/ 24634 h 1399331"/>
              <a:gd name="connsiteX6216" fmla="*/ 805258 w 1300869"/>
              <a:gd name="connsiteY6216" fmla="*/ 24640 h 1399331"/>
              <a:gd name="connsiteX6217" fmla="*/ 803070 w 1300869"/>
              <a:gd name="connsiteY6217" fmla="*/ 24648 h 1399331"/>
              <a:gd name="connsiteX6218" fmla="*/ 803082 w 1300869"/>
              <a:gd name="connsiteY6218" fmla="*/ 24646 h 1399331"/>
              <a:gd name="connsiteX6219" fmla="*/ 800889 w 1300869"/>
              <a:gd name="connsiteY6219" fmla="*/ 24656 h 1399331"/>
              <a:gd name="connsiteX6220" fmla="*/ 800900 w 1300869"/>
              <a:gd name="connsiteY6220" fmla="*/ 24656 h 1399331"/>
              <a:gd name="connsiteX6221" fmla="*/ 798703 w 1300869"/>
              <a:gd name="connsiteY6221" fmla="*/ 24670 h 1399331"/>
              <a:gd name="connsiteX6222" fmla="*/ 798715 w 1300869"/>
              <a:gd name="connsiteY6222" fmla="*/ 24668 h 1399331"/>
              <a:gd name="connsiteX6223" fmla="*/ 796515 w 1300869"/>
              <a:gd name="connsiteY6223" fmla="*/ 24683 h 1399331"/>
              <a:gd name="connsiteX6224" fmla="*/ 796527 w 1300869"/>
              <a:gd name="connsiteY6224" fmla="*/ 24683 h 1399331"/>
              <a:gd name="connsiteX6225" fmla="*/ 794336 w 1300869"/>
              <a:gd name="connsiteY6225" fmla="*/ 24699 h 1399331"/>
              <a:gd name="connsiteX6226" fmla="*/ 792130 w 1300869"/>
              <a:gd name="connsiteY6226" fmla="*/ 24719 h 1399331"/>
              <a:gd name="connsiteX6227" fmla="*/ 792142 w 1300869"/>
              <a:gd name="connsiteY6227" fmla="*/ 24719 h 1399331"/>
              <a:gd name="connsiteX6228" fmla="*/ 789939 w 1300869"/>
              <a:gd name="connsiteY6228" fmla="*/ 24740 h 1399331"/>
              <a:gd name="connsiteX6229" fmla="*/ 787734 w 1300869"/>
              <a:gd name="connsiteY6229" fmla="*/ 24763 h 1399331"/>
              <a:gd name="connsiteX6230" fmla="*/ 787745 w 1300869"/>
              <a:gd name="connsiteY6230" fmla="*/ 24762 h 1399331"/>
              <a:gd name="connsiteX6231" fmla="*/ 785532 w 1300869"/>
              <a:gd name="connsiteY6231" fmla="*/ 24789 h 1399331"/>
              <a:gd name="connsiteX6232" fmla="*/ 785544 w 1300869"/>
              <a:gd name="connsiteY6232" fmla="*/ 24787 h 1399331"/>
              <a:gd name="connsiteX6233" fmla="*/ 783335 w 1300869"/>
              <a:gd name="connsiteY6233" fmla="*/ 24816 h 1399331"/>
              <a:gd name="connsiteX6234" fmla="*/ 781120 w 1300869"/>
              <a:gd name="connsiteY6234" fmla="*/ 24846 h 1399331"/>
              <a:gd name="connsiteX6235" fmla="*/ 781132 w 1300869"/>
              <a:gd name="connsiteY6235" fmla="*/ 24846 h 1399331"/>
              <a:gd name="connsiteX6236" fmla="*/ 778909 w 1300869"/>
              <a:gd name="connsiteY6236" fmla="*/ 24879 h 1399331"/>
              <a:gd name="connsiteX6237" fmla="*/ 778921 w 1300869"/>
              <a:gd name="connsiteY6237" fmla="*/ 24879 h 1399331"/>
              <a:gd name="connsiteX6238" fmla="*/ 776706 w 1300869"/>
              <a:gd name="connsiteY6238" fmla="*/ 24912 h 1399331"/>
              <a:gd name="connsiteX6239" fmla="*/ 774481 w 1300869"/>
              <a:gd name="connsiteY6239" fmla="*/ 24949 h 1399331"/>
              <a:gd name="connsiteX6240" fmla="*/ 774493 w 1300869"/>
              <a:gd name="connsiteY6240" fmla="*/ 24949 h 1399331"/>
              <a:gd name="connsiteX6241" fmla="*/ 772264 w 1300869"/>
              <a:gd name="connsiteY6241" fmla="*/ 24988 h 1399331"/>
              <a:gd name="connsiteX6242" fmla="*/ 770041 w 1300869"/>
              <a:gd name="connsiteY6242" fmla="*/ 25029 h 1399331"/>
              <a:gd name="connsiteX6243" fmla="*/ 770053 w 1300869"/>
              <a:gd name="connsiteY6243" fmla="*/ 25029 h 1399331"/>
              <a:gd name="connsiteX6244" fmla="*/ 767818 w 1300869"/>
              <a:gd name="connsiteY6244" fmla="*/ 25072 h 1399331"/>
              <a:gd name="connsiteX6245" fmla="*/ 767830 w 1300869"/>
              <a:gd name="connsiteY6245" fmla="*/ 25072 h 1399331"/>
              <a:gd name="connsiteX6246" fmla="*/ 765594 w 1300869"/>
              <a:gd name="connsiteY6246" fmla="*/ 25119 h 1399331"/>
              <a:gd name="connsiteX6247" fmla="*/ 765605 w 1300869"/>
              <a:gd name="connsiteY6247" fmla="*/ 25119 h 1399331"/>
              <a:gd name="connsiteX6248" fmla="*/ 763377 w 1300869"/>
              <a:gd name="connsiteY6248" fmla="*/ 25166 h 1399331"/>
              <a:gd name="connsiteX6249" fmla="*/ 761136 w 1300869"/>
              <a:gd name="connsiteY6249" fmla="*/ 25217 h 1399331"/>
              <a:gd name="connsiteX6250" fmla="*/ 761146 w 1300869"/>
              <a:gd name="connsiteY6250" fmla="*/ 25217 h 1399331"/>
              <a:gd name="connsiteX6251" fmla="*/ 758904 w 1300869"/>
              <a:gd name="connsiteY6251" fmla="*/ 25270 h 1399331"/>
              <a:gd name="connsiteX6252" fmla="*/ 758914 w 1300869"/>
              <a:gd name="connsiteY6252" fmla="*/ 25268 h 1399331"/>
              <a:gd name="connsiteX6253" fmla="*/ 756677 w 1300869"/>
              <a:gd name="connsiteY6253" fmla="*/ 25323 h 1399331"/>
              <a:gd name="connsiteX6254" fmla="*/ 754431 w 1300869"/>
              <a:gd name="connsiteY6254" fmla="*/ 25379 h 1399331"/>
              <a:gd name="connsiteX6255" fmla="*/ 754443 w 1300869"/>
              <a:gd name="connsiteY6255" fmla="*/ 25379 h 1399331"/>
              <a:gd name="connsiteX6256" fmla="*/ 752192 w 1300869"/>
              <a:gd name="connsiteY6256" fmla="*/ 25440 h 1399331"/>
              <a:gd name="connsiteX6257" fmla="*/ 752202 w 1300869"/>
              <a:gd name="connsiteY6257" fmla="*/ 25438 h 1399331"/>
              <a:gd name="connsiteX6258" fmla="*/ 749958 w 1300869"/>
              <a:gd name="connsiteY6258" fmla="*/ 25500 h 1399331"/>
              <a:gd name="connsiteX6259" fmla="*/ 747706 w 1300869"/>
              <a:gd name="connsiteY6259" fmla="*/ 25563 h 1399331"/>
              <a:gd name="connsiteX6260" fmla="*/ 747718 w 1300869"/>
              <a:gd name="connsiteY6260" fmla="*/ 25563 h 1399331"/>
              <a:gd name="connsiteX6261" fmla="*/ 745462 w 1300869"/>
              <a:gd name="connsiteY6261" fmla="*/ 25628 h 1399331"/>
              <a:gd name="connsiteX6262" fmla="*/ 745471 w 1300869"/>
              <a:gd name="connsiteY6262" fmla="*/ 25628 h 1399331"/>
              <a:gd name="connsiteX6263" fmla="*/ 743217 w 1300869"/>
              <a:gd name="connsiteY6263" fmla="*/ 25696 h 1399331"/>
              <a:gd name="connsiteX6264" fmla="*/ 740973 w 1300869"/>
              <a:gd name="connsiteY6264" fmla="*/ 25764 h 1399331"/>
              <a:gd name="connsiteX6265" fmla="*/ 738711 w 1300869"/>
              <a:gd name="connsiteY6265" fmla="*/ 25837 h 1399331"/>
              <a:gd name="connsiteX6266" fmla="*/ 738721 w 1300869"/>
              <a:gd name="connsiteY6266" fmla="*/ 25837 h 1399331"/>
              <a:gd name="connsiteX6267" fmla="*/ 736457 w 1300869"/>
              <a:gd name="connsiteY6267" fmla="*/ 25911 h 1399331"/>
              <a:gd name="connsiteX6268" fmla="*/ 734211 w 1300869"/>
              <a:gd name="connsiteY6268" fmla="*/ 25987 h 1399331"/>
              <a:gd name="connsiteX6269" fmla="*/ 731943 w 1300869"/>
              <a:gd name="connsiteY6269" fmla="*/ 26065 h 1399331"/>
              <a:gd name="connsiteX6270" fmla="*/ 731953 w 1300869"/>
              <a:gd name="connsiteY6270" fmla="*/ 26065 h 1399331"/>
              <a:gd name="connsiteX6271" fmla="*/ 729683 w 1300869"/>
              <a:gd name="connsiteY6271" fmla="*/ 26146 h 1399331"/>
              <a:gd name="connsiteX6272" fmla="*/ 729693 w 1300869"/>
              <a:gd name="connsiteY6272" fmla="*/ 26146 h 1399331"/>
              <a:gd name="connsiteX6273" fmla="*/ 727423 w 1300869"/>
              <a:gd name="connsiteY6273" fmla="*/ 26228 h 1399331"/>
              <a:gd name="connsiteX6274" fmla="*/ 725159 w 1300869"/>
              <a:gd name="connsiteY6274" fmla="*/ 26312 h 1399331"/>
              <a:gd name="connsiteX6275" fmla="*/ 725169 w 1300869"/>
              <a:gd name="connsiteY6275" fmla="*/ 26312 h 1399331"/>
              <a:gd name="connsiteX6276" fmla="*/ 722893 w 1300869"/>
              <a:gd name="connsiteY6276" fmla="*/ 26400 h 1399331"/>
              <a:gd name="connsiteX6277" fmla="*/ 722903 w 1300869"/>
              <a:gd name="connsiteY6277" fmla="*/ 26398 h 1399331"/>
              <a:gd name="connsiteX6278" fmla="*/ 720626 w 1300869"/>
              <a:gd name="connsiteY6278" fmla="*/ 26488 h 1399331"/>
              <a:gd name="connsiteX6279" fmla="*/ 720636 w 1300869"/>
              <a:gd name="connsiteY6279" fmla="*/ 26488 h 1399331"/>
              <a:gd name="connsiteX6280" fmla="*/ 718362 w 1300869"/>
              <a:gd name="connsiteY6280" fmla="*/ 26578 h 1399331"/>
              <a:gd name="connsiteX6281" fmla="*/ 716088 w 1300869"/>
              <a:gd name="connsiteY6281" fmla="*/ 26672 h 1399331"/>
              <a:gd name="connsiteX6282" fmla="*/ 716098 w 1300869"/>
              <a:gd name="connsiteY6282" fmla="*/ 26672 h 1399331"/>
              <a:gd name="connsiteX6283" fmla="*/ 713815 w 1300869"/>
              <a:gd name="connsiteY6283" fmla="*/ 26765 h 1399331"/>
              <a:gd name="connsiteX6284" fmla="*/ 713824 w 1300869"/>
              <a:gd name="connsiteY6284" fmla="*/ 26765 h 1399331"/>
              <a:gd name="connsiteX6285" fmla="*/ 711541 w 1300869"/>
              <a:gd name="connsiteY6285" fmla="*/ 26863 h 1399331"/>
              <a:gd name="connsiteX6286" fmla="*/ 711553 w 1300869"/>
              <a:gd name="connsiteY6286" fmla="*/ 26863 h 1399331"/>
              <a:gd name="connsiteX6287" fmla="*/ 709271 w 1300869"/>
              <a:gd name="connsiteY6287" fmla="*/ 26963 h 1399331"/>
              <a:gd name="connsiteX6288" fmla="*/ 706990 w 1300869"/>
              <a:gd name="connsiteY6288" fmla="*/ 27064 h 1399331"/>
              <a:gd name="connsiteX6289" fmla="*/ 707000 w 1300869"/>
              <a:gd name="connsiteY6289" fmla="*/ 27063 h 1399331"/>
              <a:gd name="connsiteX6290" fmla="*/ 704712 w 1300869"/>
              <a:gd name="connsiteY6290" fmla="*/ 27166 h 1399331"/>
              <a:gd name="connsiteX6291" fmla="*/ 704722 w 1300869"/>
              <a:gd name="connsiteY6291" fmla="*/ 27166 h 1399331"/>
              <a:gd name="connsiteX6292" fmla="*/ 702433 w 1300869"/>
              <a:gd name="connsiteY6292" fmla="*/ 27272 h 1399331"/>
              <a:gd name="connsiteX6293" fmla="*/ 702443 w 1300869"/>
              <a:gd name="connsiteY6293" fmla="*/ 27272 h 1399331"/>
              <a:gd name="connsiteX6294" fmla="*/ 700155 w 1300869"/>
              <a:gd name="connsiteY6294" fmla="*/ 27379 h 1399331"/>
              <a:gd name="connsiteX6295" fmla="*/ 697870 w 1300869"/>
              <a:gd name="connsiteY6295" fmla="*/ 27489 h 1399331"/>
              <a:gd name="connsiteX6296" fmla="*/ 697878 w 1300869"/>
              <a:gd name="connsiteY6296" fmla="*/ 27489 h 1399331"/>
              <a:gd name="connsiteX6297" fmla="*/ 695585 w 1300869"/>
              <a:gd name="connsiteY6297" fmla="*/ 27600 h 1399331"/>
              <a:gd name="connsiteX6298" fmla="*/ 695594 w 1300869"/>
              <a:gd name="connsiteY6298" fmla="*/ 27600 h 1399331"/>
              <a:gd name="connsiteX6299" fmla="*/ 693301 w 1300869"/>
              <a:gd name="connsiteY6299" fmla="*/ 27713 h 1399331"/>
              <a:gd name="connsiteX6300" fmla="*/ 693309 w 1300869"/>
              <a:gd name="connsiteY6300" fmla="*/ 27713 h 1399331"/>
              <a:gd name="connsiteX6301" fmla="*/ 691018 w 1300869"/>
              <a:gd name="connsiteY6301" fmla="*/ 27829 h 1399331"/>
              <a:gd name="connsiteX6302" fmla="*/ 688736 w 1300869"/>
              <a:gd name="connsiteY6302" fmla="*/ 27946 h 1399331"/>
              <a:gd name="connsiteX6303" fmla="*/ 686437 w 1300869"/>
              <a:gd name="connsiteY6303" fmla="*/ 28065 h 1399331"/>
              <a:gd name="connsiteX6304" fmla="*/ 686447 w 1300869"/>
              <a:gd name="connsiteY6304" fmla="*/ 28065 h 1399331"/>
              <a:gd name="connsiteX6305" fmla="*/ 684148 w 1300869"/>
              <a:gd name="connsiteY6305" fmla="*/ 28187 h 1399331"/>
              <a:gd name="connsiteX6306" fmla="*/ 684156 w 1300869"/>
              <a:gd name="connsiteY6306" fmla="*/ 28187 h 1399331"/>
              <a:gd name="connsiteX6307" fmla="*/ 681857 w 1300869"/>
              <a:gd name="connsiteY6307" fmla="*/ 28312 h 1399331"/>
              <a:gd name="connsiteX6308" fmla="*/ 681865 w 1300869"/>
              <a:gd name="connsiteY6308" fmla="*/ 28310 h 1399331"/>
              <a:gd name="connsiteX6309" fmla="*/ 679566 w 1300869"/>
              <a:gd name="connsiteY6309" fmla="*/ 28437 h 1399331"/>
              <a:gd name="connsiteX6310" fmla="*/ 677271 w 1300869"/>
              <a:gd name="connsiteY6310" fmla="*/ 28564 h 1399331"/>
              <a:gd name="connsiteX6311" fmla="*/ 677280 w 1300869"/>
              <a:gd name="connsiteY6311" fmla="*/ 28564 h 1399331"/>
              <a:gd name="connsiteX6312" fmla="*/ 674975 w 1300869"/>
              <a:gd name="connsiteY6312" fmla="*/ 28693 h 1399331"/>
              <a:gd name="connsiteX6313" fmla="*/ 674985 w 1300869"/>
              <a:gd name="connsiteY6313" fmla="*/ 28693 h 1399331"/>
              <a:gd name="connsiteX6314" fmla="*/ 672680 w 1300869"/>
              <a:gd name="connsiteY6314" fmla="*/ 28826 h 1399331"/>
              <a:gd name="connsiteX6315" fmla="*/ 672690 w 1300869"/>
              <a:gd name="connsiteY6315" fmla="*/ 28824 h 1399331"/>
              <a:gd name="connsiteX6316" fmla="*/ 670385 w 1300869"/>
              <a:gd name="connsiteY6316" fmla="*/ 28959 h 1399331"/>
              <a:gd name="connsiteX6317" fmla="*/ 668088 w 1300869"/>
              <a:gd name="connsiteY6317" fmla="*/ 29094 h 1399331"/>
              <a:gd name="connsiteX6318" fmla="*/ 668096 w 1300869"/>
              <a:gd name="connsiteY6318" fmla="*/ 29094 h 1399331"/>
              <a:gd name="connsiteX6319" fmla="*/ 665789 w 1300869"/>
              <a:gd name="connsiteY6319" fmla="*/ 29231 h 1399331"/>
              <a:gd name="connsiteX6320" fmla="*/ 665799 w 1300869"/>
              <a:gd name="connsiteY6320" fmla="*/ 29231 h 1399331"/>
              <a:gd name="connsiteX6321" fmla="*/ 664880 w 1300869"/>
              <a:gd name="connsiteY6321" fmla="*/ 29285 h 1399331"/>
              <a:gd name="connsiteX6322" fmla="*/ 663490 w 1300869"/>
              <a:gd name="connsiteY6322" fmla="*/ 29373 h 1399331"/>
              <a:gd name="connsiteX6323" fmla="*/ 663500 w 1300869"/>
              <a:gd name="connsiteY6323" fmla="*/ 29373 h 1399331"/>
              <a:gd name="connsiteX6324" fmla="*/ 661191 w 1300869"/>
              <a:gd name="connsiteY6324" fmla="*/ 29520 h 1399331"/>
              <a:gd name="connsiteX6325" fmla="*/ 661199 w 1300869"/>
              <a:gd name="connsiteY6325" fmla="*/ 29520 h 1399331"/>
              <a:gd name="connsiteX6326" fmla="*/ 658894 w 1300869"/>
              <a:gd name="connsiteY6326" fmla="*/ 29668 h 1399331"/>
              <a:gd name="connsiteX6327" fmla="*/ 656589 w 1300869"/>
              <a:gd name="connsiteY6327" fmla="*/ 29819 h 1399331"/>
              <a:gd name="connsiteX6328" fmla="*/ 656599 w 1300869"/>
              <a:gd name="connsiteY6328" fmla="*/ 29819 h 1399331"/>
              <a:gd name="connsiteX6329" fmla="*/ 654288 w 1300869"/>
              <a:gd name="connsiteY6329" fmla="*/ 29971 h 1399331"/>
              <a:gd name="connsiteX6330" fmla="*/ 654296 w 1300869"/>
              <a:gd name="connsiteY6330" fmla="*/ 29971 h 1399331"/>
              <a:gd name="connsiteX6331" fmla="*/ 651985 w 1300869"/>
              <a:gd name="connsiteY6331" fmla="*/ 30126 h 1399331"/>
              <a:gd name="connsiteX6332" fmla="*/ 651993 w 1300869"/>
              <a:gd name="connsiteY6332" fmla="*/ 30126 h 1399331"/>
              <a:gd name="connsiteX6333" fmla="*/ 649682 w 1300869"/>
              <a:gd name="connsiteY6333" fmla="*/ 30282 h 1399331"/>
              <a:gd name="connsiteX6334" fmla="*/ 647381 w 1300869"/>
              <a:gd name="connsiteY6334" fmla="*/ 30441 h 1399331"/>
              <a:gd name="connsiteX6335" fmla="*/ 645074 w 1300869"/>
              <a:gd name="connsiteY6335" fmla="*/ 30601 h 1399331"/>
              <a:gd name="connsiteX6336" fmla="*/ 645082 w 1300869"/>
              <a:gd name="connsiteY6336" fmla="*/ 30601 h 1399331"/>
              <a:gd name="connsiteX6337" fmla="*/ 642769 w 1300869"/>
              <a:gd name="connsiteY6337" fmla="*/ 30763 h 1399331"/>
              <a:gd name="connsiteX6338" fmla="*/ 642777 w 1300869"/>
              <a:gd name="connsiteY6338" fmla="*/ 30763 h 1399331"/>
              <a:gd name="connsiteX6339" fmla="*/ 640463 w 1300869"/>
              <a:gd name="connsiteY6339" fmla="*/ 30927 h 1399331"/>
              <a:gd name="connsiteX6340" fmla="*/ 640472 w 1300869"/>
              <a:gd name="connsiteY6340" fmla="*/ 30925 h 1399331"/>
              <a:gd name="connsiteX6341" fmla="*/ 638158 w 1300869"/>
              <a:gd name="connsiteY6341" fmla="*/ 31094 h 1399331"/>
              <a:gd name="connsiteX6342" fmla="*/ 638165 w 1300869"/>
              <a:gd name="connsiteY6342" fmla="*/ 31092 h 1399331"/>
              <a:gd name="connsiteX6343" fmla="*/ 635859 w 1300869"/>
              <a:gd name="connsiteY6343" fmla="*/ 31260 h 1399331"/>
              <a:gd name="connsiteX6344" fmla="*/ 633544 w 1300869"/>
              <a:gd name="connsiteY6344" fmla="*/ 31430 h 1399331"/>
              <a:gd name="connsiteX6345" fmla="*/ 633554 w 1300869"/>
              <a:gd name="connsiteY6345" fmla="*/ 31430 h 1399331"/>
              <a:gd name="connsiteX6346" fmla="*/ 631237 w 1300869"/>
              <a:gd name="connsiteY6346" fmla="*/ 31602 h 1399331"/>
              <a:gd name="connsiteX6347" fmla="*/ 631247 w 1300869"/>
              <a:gd name="connsiteY6347" fmla="*/ 31600 h 1399331"/>
              <a:gd name="connsiteX6348" fmla="*/ 628930 w 1300869"/>
              <a:gd name="connsiteY6348" fmla="*/ 31774 h 1399331"/>
              <a:gd name="connsiteX6349" fmla="*/ 628938 w 1300869"/>
              <a:gd name="connsiteY6349" fmla="*/ 31774 h 1399331"/>
              <a:gd name="connsiteX6350" fmla="*/ 626623 w 1300869"/>
              <a:gd name="connsiteY6350" fmla="*/ 31950 h 1399331"/>
              <a:gd name="connsiteX6351" fmla="*/ 624320 w 1300869"/>
              <a:gd name="connsiteY6351" fmla="*/ 32126 h 1399331"/>
              <a:gd name="connsiteX6352" fmla="*/ 622006 w 1300869"/>
              <a:gd name="connsiteY6352" fmla="*/ 32306 h 1399331"/>
              <a:gd name="connsiteX6353" fmla="*/ 622014 w 1300869"/>
              <a:gd name="connsiteY6353" fmla="*/ 32306 h 1399331"/>
              <a:gd name="connsiteX6354" fmla="*/ 619697 w 1300869"/>
              <a:gd name="connsiteY6354" fmla="*/ 32488 h 1399331"/>
              <a:gd name="connsiteX6355" fmla="*/ 619707 w 1300869"/>
              <a:gd name="connsiteY6355" fmla="*/ 32486 h 1399331"/>
              <a:gd name="connsiteX6356" fmla="*/ 617388 w 1300869"/>
              <a:gd name="connsiteY6356" fmla="*/ 32669 h 1399331"/>
              <a:gd name="connsiteX6357" fmla="*/ 617398 w 1300869"/>
              <a:gd name="connsiteY6357" fmla="*/ 32669 h 1399331"/>
              <a:gd name="connsiteX6358" fmla="*/ 615081 w 1300869"/>
              <a:gd name="connsiteY6358" fmla="*/ 32853 h 1399331"/>
              <a:gd name="connsiteX6359" fmla="*/ 612778 w 1300869"/>
              <a:gd name="connsiteY6359" fmla="*/ 33039 h 1399331"/>
              <a:gd name="connsiteX6360" fmla="*/ 610462 w 1300869"/>
              <a:gd name="connsiteY6360" fmla="*/ 33228 h 1399331"/>
              <a:gd name="connsiteX6361" fmla="*/ 610471 w 1300869"/>
              <a:gd name="connsiteY6361" fmla="*/ 33228 h 1399331"/>
              <a:gd name="connsiteX6362" fmla="*/ 608153 w 1300869"/>
              <a:gd name="connsiteY6362" fmla="*/ 33418 h 1399331"/>
              <a:gd name="connsiteX6363" fmla="*/ 608163 w 1300869"/>
              <a:gd name="connsiteY6363" fmla="*/ 33418 h 1399331"/>
              <a:gd name="connsiteX6364" fmla="*/ 605844 w 1300869"/>
              <a:gd name="connsiteY6364" fmla="*/ 33610 h 1399331"/>
              <a:gd name="connsiteX6365" fmla="*/ 605852 w 1300869"/>
              <a:gd name="connsiteY6365" fmla="*/ 33610 h 1399331"/>
              <a:gd name="connsiteX6366" fmla="*/ 603535 w 1300869"/>
              <a:gd name="connsiteY6366" fmla="*/ 33803 h 1399331"/>
              <a:gd name="connsiteX6367" fmla="*/ 603543 w 1300869"/>
              <a:gd name="connsiteY6367" fmla="*/ 33803 h 1399331"/>
              <a:gd name="connsiteX6368" fmla="*/ 601230 w 1300869"/>
              <a:gd name="connsiteY6368" fmla="*/ 33999 h 1399331"/>
              <a:gd name="connsiteX6369" fmla="*/ 598918 w 1300869"/>
              <a:gd name="connsiteY6369" fmla="*/ 34196 h 1399331"/>
              <a:gd name="connsiteX6370" fmla="*/ 598926 w 1300869"/>
              <a:gd name="connsiteY6370" fmla="*/ 34196 h 1399331"/>
              <a:gd name="connsiteX6371" fmla="*/ 596611 w 1300869"/>
              <a:gd name="connsiteY6371" fmla="*/ 34396 h 1399331"/>
              <a:gd name="connsiteX6372" fmla="*/ 596619 w 1300869"/>
              <a:gd name="connsiteY6372" fmla="*/ 34394 h 1399331"/>
              <a:gd name="connsiteX6373" fmla="*/ 594302 w 1300869"/>
              <a:gd name="connsiteY6373" fmla="*/ 34595 h 1399331"/>
              <a:gd name="connsiteX6374" fmla="*/ 594310 w 1300869"/>
              <a:gd name="connsiteY6374" fmla="*/ 34595 h 1399331"/>
              <a:gd name="connsiteX6375" fmla="*/ 591993 w 1300869"/>
              <a:gd name="connsiteY6375" fmla="*/ 34798 h 1399331"/>
              <a:gd name="connsiteX6376" fmla="*/ 592001 w 1300869"/>
              <a:gd name="connsiteY6376" fmla="*/ 34798 h 1399331"/>
              <a:gd name="connsiteX6377" fmla="*/ 589690 w 1300869"/>
              <a:gd name="connsiteY6377" fmla="*/ 35002 h 1399331"/>
              <a:gd name="connsiteX6378" fmla="*/ 587378 w 1300869"/>
              <a:gd name="connsiteY6378" fmla="*/ 35209 h 1399331"/>
              <a:gd name="connsiteX6379" fmla="*/ 587385 w 1300869"/>
              <a:gd name="connsiteY6379" fmla="*/ 35209 h 1399331"/>
              <a:gd name="connsiteX6380" fmla="*/ 585071 w 1300869"/>
              <a:gd name="connsiteY6380" fmla="*/ 35416 h 1399331"/>
              <a:gd name="connsiteX6381" fmla="*/ 585079 w 1300869"/>
              <a:gd name="connsiteY6381" fmla="*/ 35416 h 1399331"/>
              <a:gd name="connsiteX6382" fmla="*/ 582764 w 1300869"/>
              <a:gd name="connsiteY6382" fmla="*/ 35625 h 1399331"/>
              <a:gd name="connsiteX6383" fmla="*/ 582772 w 1300869"/>
              <a:gd name="connsiteY6383" fmla="*/ 35625 h 1399331"/>
              <a:gd name="connsiteX6384" fmla="*/ 580457 w 1300869"/>
              <a:gd name="connsiteY6384" fmla="*/ 35838 h 1399331"/>
              <a:gd name="connsiteX6385" fmla="*/ 578156 w 1300869"/>
              <a:gd name="connsiteY6385" fmla="*/ 36049 h 1399331"/>
              <a:gd name="connsiteX6386" fmla="*/ 575845 w 1300869"/>
              <a:gd name="connsiteY6386" fmla="*/ 36265 h 1399331"/>
              <a:gd name="connsiteX6387" fmla="*/ 575853 w 1300869"/>
              <a:gd name="connsiteY6387" fmla="*/ 36265 h 1399331"/>
              <a:gd name="connsiteX6388" fmla="*/ 573540 w 1300869"/>
              <a:gd name="connsiteY6388" fmla="*/ 36482 h 1399331"/>
              <a:gd name="connsiteX6389" fmla="*/ 573548 w 1300869"/>
              <a:gd name="connsiteY6389" fmla="*/ 36482 h 1399331"/>
              <a:gd name="connsiteX6390" fmla="*/ 571235 w 1300869"/>
              <a:gd name="connsiteY6390" fmla="*/ 36700 h 1399331"/>
              <a:gd name="connsiteX6391" fmla="*/ 571243 w 1300869"/>
              <a:gd name="connsiteY6391" fmla="*/ 36698 h 1399331"/>
              <a:gd name="connsiteX6392" fmla="*/ 568933 w 1300869"/>
              <a:gd name="connsiteY6392" fmla="*/ 36919 h 1399331"/>
              <a:gd name="connsiteX6393" fmla="*/ 566634 w 1300869"/>
              <a:gd name="connsiteY6393" fmla="*/ 37142 h 1399331"/>
              <a:gd name="connsiteX6394" fmla="*/ 564325 w 1300869"/>
              <a:gd name="connsiteY6394" fmla="*/ 37365 h 1399331"/>
              <a:gd name="connsiteX6395" fmla="*/ 564333 w 1300869"/>
              <a:gd name="connsiteY6395" fmla="*/ 37365 h 1399331"/>
              <a:gd name="connsiteX6396" fmla="*/ 562024 w 1300869"/>
              <a:gd name="connsiteY6396" fmla="*/ 37590 h 1399331"/>
              <a:gd name="connsiteX6397" fmla="*/ 562032 w 1300869"/>
              <a:gd name="connsiteY6397" fmla="*/ 37590 h 1399331"/>
              <a:gd name="connsiteX6398" fmla="*/ 559723 w 1300869"/>
              <a:gd name="connsiteY6398" fmla="*/ 37817 h 1399331"/>
              <a:gd name="connsiteX6399" fmla="*/ 559731 w 1300869"/>
              <a:gd name="connsiteY6399" fmla="*/ 37817 h 1399331"/>
              <a:gd name="connsiteX6400" fmla="*/ 557422 w 1300869"/>
              <a:gd name="connsiteY6400" fmla="*/ 38045 h 1399331"/>
              <a:gd name="connsiteX6401" fmla="*/ 557430 w 1300869"/>
              <a:gd name="connsiteY6401" fmla="*/ 38045 h 1399331"/>
              <a:gd name="connsiteX6402" fmla="*/ 555129 w 1300869"/>
              <a:gd name="connsiteY6402" fmla="*/ 38276 h 1399331"/>
              <a:gd name="connsiteX6403" fmla="*/ 552822 w 1300869"/>
              <a:gd name="connsiteY6403" fmla="*/ 38509 h 1399331"/>
              <a:gd name="connsiteX6404" fmla="*/ 552830 w 1300869"/>
              <a:gd name="connsiteY6404" fmla="*/ 38507 h 1399331"/>
              <a:gd name="connsiteX6405" fmla="*/ 550525 w 1300869"/>
              <a:gd name="connsiteY6405" fmla="*/ 38741 h 1399331"/>
              <a:gd name="connsiteX6406" fmla="*/ 550532 w 1300869"/>
              <a:gd name="connsiteY6406" fmla="*/ 38741 h 1399331"/>
              <a:gd name="connsiteX6407" fmla="*/ 548226 w 1300869"/>
              <a:gd name="connsiteY6407" fmla="*/ 38976 h 1399331"/>
              <a:gd name="connsiteX6408" fmla="*/ 548233 w 1300869"/>
              <a:gd name="connsiteY6408" fmla="*/ 38976 h 1399331"/>
              <a:gd name="connsiteX6409" fmla="*/ 545932 w 1300869"/>
              <a:gd name="connsiteY6409" fmla="*/ 39213 h 1399331"/>
              <a:gd name="connsiteX6410" fmla="*/ 543635 w 1300869"/>
              <a:gd name="connsiteY6410" fmla="*/ 39453 h 1399331"/>
              <a:gd name="connsiteX6411" fmla="*/ 543641 w 1300869"/>
              <a:gd name="connsiteY6411" fmla="*/ 39451 h 1399331"/>
              <a:gd name="connsiteX6412" fmla="*/ 541340 w 1300869"/>
              <a:gd name="connsiteY6412" fmla="*/ 39692 h 1399331"/>
              <a:gd name="connsiteX6413" fmla="*/ 541348 w 1300869"/>
              <a:gd name="connsiteY6413" fmla="*/ 39692 h 1399331"/>
              <a:gd name="connsiteX6414" fmla="*/ 539047 w 1300869"/>
              <a:gd name="connsiteY6414" fmla="*/ 39934 h 1399331"/>
              <a:gd name="connsiteX6415" fmla="*/ 539053 w 1300869"/>
              <a:gd name="connsiteY6415" fmla="*/ 39934 h 1399331"/>
              <a:gd name="connsiteX6416" fmla="*/ 536754 w 1300869"/>
              <a:gd name="connsiteY6416" fmla="*/ 40178 h 1399331"/>
              <a:gd name="connsiteX6417" fmla="*/ 536762 w 1300869"/>
              <a:gd name="connsiteY6417" fmla="*/ 40176 h 1399331"/>
              <a:gd name="connsiteX6418" fmla="*/ 534467 w 1300869"/>
              <a:gd name="connsiteY6418" fmla="*/ 40423 h 1399331"/>
              <a:gd name="connsiteX6419" fmla="*/ 532171 w 1300869"/>
              <a:gd name="connsiteY6419" fmla="*/ 40669 h 1399331"/>
              <a:gd name="connsiteX6420" fmla="*/ 532179 w 1300869"/>
              <a:gd name="connsiteY6420" fmla="*/ 40669 h 1399331"/>
              <a:gd name="connsiteX6421" fmla="*/ 529882 w 1300869"/>
              <a:gd name="connsiteY6421" fmla="*/ 40917 h 1399331"/>
              <a:gd name="connsiteX6422" fmla="*/ 529890 w 1300869"/>
              <a:gd name="connsiteY6422" fmla="*/ 40917 h 1399331"/>
              <a:gd name="connsiteX6423" fmla="*/ 527595 w 1300869"/>
              <a:gd name="connsiteY6423" fmla="*/ 41168 h 1399331"/>
              <a:gd name="connsiteX6424" fmla="*/ 527603 w 1300869"/>
              <a:gd name="connsiteY6424" fmla="*/ 41168 h 1399331"/>
              <a:gd name="connsiteX6425" fmla="*/ 525310 w 1300869"/>
              <a:gd name="connsiteY6425" fmla="*/ 41420 h 1399331"/>
              <a:gd name="connsiteX6426" fmla="*/ 523028 w 1300869"/>
              <a:gd name="connsiteY6426" fmla="*/ 41672 h 1399331"/>
              <a:gd name="connsiteX6427" fmla="*/ 520739 w 1300869"/>
              <a:gd name="connsiteY6427" fmla="*/ 41928 h 1399331"/>
              <a:gd name="connsiteX6428" fmla="*/ 520747 w 1300869"/>
              <a:gd name="connsiteY6428" fmla="*/ 41926 h 1399331"/>
              <a:gd name="connsiteX6429" fmla="*/ 518455 w 1300869"/>
              <a:gd name="connsiteY6429" fmla="*/ 42184 h 1399331"/>
              <a:gd name="connsiteX6430" fmla="*/ 518463 w 1300869"/>
              <a:gd name="connsiteY6430" fmla="*/ 42184 h 1399331"/>
              <a:gd name="connsiteX6431" fmla="*/ 516174 w 1300869"/>
              <a:gd name="connsiteY6431" fmla="*/ 42442 h 1399331"/>
              <a:gd name="connsiteX6432" fmla="*/ 516182 w 1300869"/>
              <a:gd name="connsiteY6432" fmla="*/ 42442 h 1399331"/>
              <a:gd name="connsiteX6433" fmla="*/ 513898 w 1300869"/>
              <a:gd name="connsiteY6433" fmla="*/ 42702 h 1399331"/>
              <a:gd name="connsiteX6434" fmla="*/ 511615 w 1300869"/>
              <a:gd name="connsiteY6434" fmla="*/ 42962 h 1399331"/>
              <a:gd name="connsiteX6435" fmla="*/ 511623 w 1300869"/>
              <a:gd name="connsiteY6435" fmla="*/ 42962 h 1399331"/>
              <a:gd name="connsiteX6436" fmla="*/ 509337 w 1300869"/>
              <a:gd name="connsiteY6436" fmla="*/ 43226 h 1399331"/>
              <a:gd name="connsiteX6437" fmla="*/ 509345 w 1300869"/>
              <a:gd name="connsiteY6437" fmla="*/ 43224 h 1399331"/>
              <a:gd name="connsiteX6438" fmla="*/ 507062 w 1300869"/>
              <a:gd name="connsiteY6438" fmla="*/ 43490 h 1399331"/>
              <a:gd name="connsiteX6439" fmla="*/ 507070 w 1300869"/>
              <a:gd name="connsiteY6439" fmla="*/ 43488 h 1399331"/>
              <a:gd name="connsiteX6440" fmla="*/ 504790 w 1300869"/>
              <a:gd name="connsiteY6440" fmla="*/ 43756 h 1399331"/>
              <a:gd name="connsiteX6441" fmla="*/ 502515 w 1300869"/>
              <a:gd name="connsiteY6441" fmla="*/ 44024 h 1399331"/>
              <a:gd name="connsiteX6442" fmla="*/ 502523 w 1300869"/>
              <a:gd name="connsiteY6442" fmla="*/ 44022 h 1399331"/>
              <a:gd name="connsiteX6443" fmla="*/ 500245 w 1300869"/>
              <a:gd name="connsiteY6443" fmla="*/ 44292 h 1399331"/>
              <a:gd name="connsiteX6444" fmla="*/ 500251 w 1300869"/>
              <a:gd name="connsiteY6444" fmla="*/ 44292 h 1399331"/>
              <a:gd name="connsiteX6445" fmla="*/ 497975 w 1300869"/>
              <a:gd name="connsiteY6445" fmla="*/ 44563 h 1399331"/>
              <a:gd name="connsiteX6446" fmla="*/ 497983 w 1300869"/>
              <a:gd name="connsiteY6446" fmla="*/ 44561 h 1399331"/>
              <a:gd name="connsiteX6447" fmla="*/ 495711 w 1300869"/>
              <a:gd name="connsiteY6447" fmla="*/ 44835 h 1399331"/>
              <a:gd name="connsiteX6448" fmla="*/ 493442 w 1300869"/>
              <a:gd name="connsiteY6448" fmla="*/ 45109 h 1399331"/>
              <a:gd name="connsiteX6449" fmla="*/ 493450 w 1300869"/>
              <a:gd name="connsiteY6449" fmla="*/ 45107 h 1399331"/>
              <a:gd name="connsiteX6450" fmla="*/ 491178 w 1300869"/>
              <a:gd name="connsiteY6450" fmla="*/ 45382 h 1399331"/>
              <a:gd name="connsiteX6451" fmla="*/ 491184 w 1300869"/>
              <a:gd name="connsiteY6451" fmla="*/ 45382 h 1399331"/>
              <a:gd name="connsiteX6452" fmla="*/ 488914 w 1300869"/>
              <a:gd name="connsiteY6452" fmla="*/ 45660 h 1399331"/>
              <a:gd name="connsiteX6453" fmla="*/ 488922 w 1300869"/>
              <a:gd name="connsiteY6453" fmla="*/ 45658 h 1399331"/>
              <a:gd name="connsiteX6454" fmla="*/ 486656 w 1300869"/>
              <a:gd name="connsiteY6454" fmla="*/ 45938 h 1399331"/>
              <a:gd name="connsiteX6455" fmla="*/ 484394 w 1300869"/>
              <a:gd name="connsiteY6455" fmla="*/ 46217 h 1399331"/>
              <a:gd name="connsiteX6456" fmla="*/ 484402 w 1300869"/>
              <a:gd name="connsiteY6456" fmla="*/ 46217 h 1399331"/>
              <a:gd name="connsiteX6457" fmla="*/ 482138 w 1300869"/>
              <a:gd name="connsiteY6457" fmla="*/ 46499 h 1399331"/>
              <a:gd name="connsiteX6458" fmla="*/ 482146 w 1300869"/>
              <a:gd name="connsiteY6458" fmla="*/ 46499 h 1399331"/>
              <a:gd name="connsiteX6459" fmla="*/ 479884 w 1300869"/>
              <a:gd name="connsiteY6459" fmla="*/ 46782 h 1399331"/>
              <a:gd name="connsiteX6460" fmla="*/ 479890 w 1300869"/>
              <a:gd name="connsiteY6460" fmla="*/ 46780 h 1399331"/>
              <a:gd name="connsiteX6461" fmla="*/ 477634 w 1300869"/>
              <a:gd name="connsiteY6461" fmla="*/ 47066 h 1399331"/>
              <a:gd name="connsiteX6462" fmla="*/ 475380 w 1300869"/>
              <a:gd name="connsiteY6462" fmla="*/ 47351 h 1399331"/>
              <a:gd name="connsiteX6463" fmla="*/ 475386 w 1300869"/>
              <a:gd name="connsiteY6463" fmla="*/ 47349 h 1399331"/>
              <a:gd name="connsiteX6464" fmla="*/ 473130 w 1300869"/>
              <a:gd name="connsiteY6464" fmla="*/ 47638 h 1399331"/>
              <a:gd name="connsiteX6465" fmla="*/ 473137 w 1300869"/>
              <a:gd name="connsiteY6465" fmla="*/ 47636 h 1399331"/>
              <a:gd name="connsiteX6466" fmla="*/ 470883 w 1300869"/>
              <a:gd name="connsiteY6466" fmla="*/ 47926 h 1399331"/>
              <a:gd name="connsiteX6467" fmla="*/ 470889 w 1300869"/>
              <a:gd name="connsiteY6467" fmla="*/ 47926 h 1399331"/>
              <a:gd name="connsiteX6468" fmla="*/ 468641 w 1300869"/>
              <a:gd name="connsiteY6468" fmla="*/ 48217 h 1399331"/>
              <a:gd name="connsiteX6469" fmla="*/ 466395 w 1300869"/>
              <a:gd name="connsiteY6469" fmla="*/ 48508 h 1399331"/>
              <a:gd name="connsiteX6470" fmla="*/ 466403 w 1300869"/>
              <a:gd name="connsiteY6470" fmla="*/ 48506 h 1399331"/>
              <a:gd name="connsiteX6471" fmla="*/ 464154 w 1300869"/>
              <a:gd name="connsiteY6471" fmla="*/ 48802 h 1399331"/>
              <a:gd name="connsiteX6472" fmla="*/ 464162 w 1300869"/>
              <a:gd name="connsiteY6472" fmla="*/ 48800 h 1399331"/>
              <a:gd name="connsiteX6473" fmla="*/ 461918 w 1300869"/>
              <a:gd name="connsiteY6473" fmla="*/ 49095 h 1399331"/>
              <a:gd name="connsiteX6474" fmla="*/ 459680 w 1300869"/>
              <a:gd name="connsiteY6474" fmla="*/ 49392 h 1399331"/>
              <a:gd name="connsiteX6475" fmla="*/ 459687 w 1300869"/>
              <a:gd name="connsiteY6475" fmla="*/ 49390 h 1399331"/>
              <a:gd name="connsiteX6476" fmla="*/ 457445 w 1300869"/>
              <a:gd name="connsiteY6476" fmla="*/ 49689 h 1399331"/>
              <a:gd name="connsiteX6477" fmla="*/ 457453 w 1300869"/>
              <a:gd name="connsiteY6477" fmla="*/ 49687 h 1399331"/>
              <a:gd name="connsiteX6478" fmla="*/ 455214 w 1300869"/>
              <a:gd name="connsiteY6478" fmla="*/ 49986 h 1399331"/>
              <a:gd name="connsiteX6479" fmla="*/ 455220 w 1300869"/>
              <a:gd name="connsiteY6479" fmla="*/ 49986 h 1399331"/>
              <a:gd name="connsiteX6480" fmla="*/ 452992 w 1300869"/>
              <a:gd name="connsiteY6480" fmla="*/ 50285 h 1399331"/>
              <a:gd name="connsiteX6481" fmla="*/ 450757 w 1300869"/>
              <a:gd name="connsiteY6481" fmla="*/ 50589 h 1399331"/>
              <a:gd name="connsiteX6482" fmla="*/ 450765 w 1300869"/>
              <a:gd name="connsiteY6482" fmla="*/ 50589 h 1399331"/>
              <a:gd name="connsiteX6483" fmla="*/ 448532 w 1300869"/>
              <a:gd name="connsiteY6483" fmla="*/ 50892 h 1399331"/>
              <a:gd name="connsiteX6484" fmla="*/ 448540 w 1300869"/>
              <a:gd name="connsiteY6484" fmla="*/ 50892 h 1399331"/>
              <a:gd name="connsiteX6485" fmla="*/ 446314 w 1300869"/>
              <a:gd name="connsiteY6485" fmla="*/ 51197 h 1399331"/>
              <a:gd name="connsiteX6486" fmla="*/ 444787 w 1300869"/>
              <a:gd name="connsiteY6486" fmla="*/ 51406 h 1399331"/>
              <a:gd name="connsiteX6487" fmla="*/ 444091 w 1300869"/>
              <a:gd name="connsiteY6487" fmla="*/ 51503 h 1399331"/>
              <a:gd name="connsiteX6488" fmla="*/ 444099 w 1300869"/>
              <a:gd name="connsiteY6488" fmla="*/ 51501 h 1399331"/>
              <a:gd name="connsiteX6489" fmla="*/ 441876 w 1300869"/>
              <a:gd name="connsiteY6489" fmla="*/ 51816 h 1399331"/>
              <a:gd name="connsiteX6490" fmla="*/ 441882 w 1300869"/>
              <a:gd name="connsiteY6490" fmla="*/ 51814 h 1399331"/>
              <a:gd name="connsiteX6491" fmla="*/ 439661 w 1300869"/>
              <a:gd name="connsiteY6491" fmla="*/ 52129 h 1399331"/>
              <a:gd name="connsiteX6492" fmla="*/ 439669 w 1300869"/>
              <a:gd name="connsiteY6492" fmla="*/ 52129 h 1399331"/>
              <a:gd name="connsiteX6493" fmla="*/ 437456 w 1300869"/>
              <a:gd name="connsiteY6493" fmla="*/ 52444 h 1399331"/>
              <a:gd name="connsiteX6494" fmla="*/ 435241 w 1300869"/>
              <a:gd name="connsiteY6494" fmla="*/ 52760 h 1399331"/>
              <a:gd name="connsiteX6495" fmla="*/ 435248 w 1300869"/>
              <a:gd name="connsiteY6495" fmla="*/ 52760 h 1399331"/>
              <a:gd name="connsiteX6496" fmla="*/ 433035 w 1300869"/>
              <a:gd name="connsiteY6496" fmla="*/ 53079 h 1399331"/>
              <a:gd name="connsiteX6497" fmla="*/ 433041 w 1300869"/>
              <a:gd name="connsiteY6497" fmla="*/ 53077 h 1399331"/>
              <a:gd name="connsiteX6498" fmla="*/ 430832 w 1300869"/>
              <a:gd name="connsiteY6498" fmla="*/ 53398 h 1399331"/>
              <a:gd name="connsiteX6499" fmla="*/ 430838 w 1300869"/>
              <a:gd name="connsiteY6499" fmla="*/ 53396 h 1399331"/>
              <a:gd name="connsiteX6500" fmla="*/ 428631 w 1300869"/>
              <a:gd name="connsiteY6500" fmla="*/ 53718 h 1399331"/>
              <a:gd name="connsiteX6501" fmla="*/ 428639 w 1300869"/>
              <a:gd name="connsiteY6501" fmla="*/ 53716 h 1399331"/>
              <a:gd name="connsiteX6502" fmla="*/ 426434 w 1300869"/>
              <a:gd name="connsiteY6502" fmla="*/ 54041 h 1399331"/>
              <a:gd name="connsiteX6503" fmla="*/ 426441 w 1300869"/>
              <a:gd name="connsiteY6503" fmla="*/ 54039 h 1399331"/>
              <a:gd name="connsiteX6504" fmla="*/ 424242 w 1300869"/>
              <a:gd name="connsiteY6504" fmla="*/ 54364 h 1399331"/>
              <a:gd name="connsiteX6505" fmla="*/ 422047 w 1300869"/>
              <a:gd name="connsiteY6505" fmla="*/ 54688 h 1399331"/>
              <a:gd name="connsiteX6506" fmla="*/ 422052 w 1300869"/>
              <a:gd name="connsiteY6506" fmla="*/ 54686 h 1399331"/>
              <a:gd name="connsiteX6507" fmla="*/ 419857 w 1300869"/>
              <a:gd name="connsiteY6507" fmla="*/ 55015 h 1399331"/>
              <a:gd name="connsiteX6508" fmla="*/ 419863 w 1300869"/>
              <a:gd name="connsiteY6508" fmla="*/ 55013 h 1399331"/>
              <a:gd name="connsiteX6509" fmla="*/ 417675 w 1300869"/>
              <a:gd name="connsiteY6509" fmla="*/ 55339 h 1399331"/>
              <a:gd name="connsiteX6510" fmla="*/ 415486 w 1300869"/>
              <a:gd name="connsiteY6510" fmla="*/ 55669 h 1399331"/>
              <a:gd name="connsiteX6511" fmla="*/ 415494 w 1300869"/>
              <a:gd name="connsiteY6511" fmla="*/ 55667 h 1399331"/>
              <a:gd name="connsiteX6512" fmla="*/ 413308 w 1300869"/>
              <a:gd name="connsiteY6512" fmla="*/ 56000 h 1399331"/>
              <a:gd name="connsiteX6513" fmla="*/ 411128 w 1300869"/>
              <a:gd name="connsiteY6513" fmla="*/ 56330 h 1399331"/>
              <a:gd name="connsiteX6514" fmla="*/ 411136 w 1300869"/>
              <a:gd name="connsiteY6514" fmla="*/ 56328 h 1399331"/>
              <a:gd name="connsiteX6515" fmla="*/ 408954 w 1300869"/>
              <a:gd name="connsiteY6515" fmla="*/ 56663 h 1399331"/>
              <a:gd name="connsiteX6516" fmla="*/ 408960 w 1300869"/>
              <a:gd name="connsiteY6516" fmla="*/ 56661 h 1399331"/>
              <a:gd name="connsiteX6517" fmla="*/ 406782 w 1300869"/>
              <a:gd name="connsiteY6517" fmla="*/ 56997 h 1399331"/>
              <a:gd name="connsiteX6518" fmla="*/ 404614 w 1300869"/>
              <a:gd name="connsiteY6518" fmla="*/ 57331 h 1399331"/>
              <a:gd name="connsiteX6519" fmla="*/ 404620 w 1300869"/>
              <a:gd name="connsiteY6519" fmla="*/ 57331 h 1399331"/>
              <a:gd name="connsiteX6520" fmla="*/ 402448 w 1300869"/>
              <a:gd name="connsiteY6520" fmla="*/ 57667 h 1399331"/>
              <a:gd name="connsiteX6521" fmla="*/ 402456 w 1300869"/>
              <a:gd name="connsiteY6521" fmla="*/ 57667 h 1399331"/>
              <a:gd name="connsiteX6522" fmla="*/ 400286 w 1300869"/>
              <a:gd name="connsiteY6522" fmla="*/ 58006 h 1399331"/>
              <a:gd name="connsiteX6523" fmla="*/ 400294 w 1300869"/>
              <a:gd name="connsiteY6523" fmla="*/ 58004 h 1399331"/>
              <a:gd name="connsiteX6524" fmla="*/ 398128 w 1300869"/>
              <a:gd name="connsiteY6524" fmla="*/ 58344 h 1399331"/>
              <a:gd name="connsiteX6525" fmla="*/ 398134 w 1300869"/>
              <a:gd name="connsiteY6525" fmla="*/ 58344 h 1399331"/>
              <a:gd name="connsiteX6526" fmla="*/ 395971 w 1300869"/>
              <a:gd name="connsiteY6526" fmla="*/ 58684 h 1399331"/>
              <a:gd name="connsiteX6527" fmla="*/ 395979 w 1300869"/>
              <a:gd name="connsiteY6527" fmla="*/ 58682 h 1399331"/>
              <a:gd name="connsiteX6528" fmla="*/ 393819 w 1300869"/>
              <a:gd name="connsiteY6528" fmla="*/ 59026 h 1399331"/>
              <a:gd name="connsiteX6529" fmla="*/ 393827 w 1300869"/>
              <a:gd name="connsiteY6529" fmla="*/ 59024 h 1399331"/>
              <a:gd name="connsiteX6530" fmla="*/ 391670 w 1300869"/>
              <a:gd name="connsiteY6530" fmla="*/ 59368 h 1399331"/>
              <a:gd name="connsiteX6531" fmla="*/ 391676 w 1300869"/>
              <a:gd name="connsiteY6531" fmla="*/ 59366 h 1399331"/>
              <a:gd name="connsiteX6532" fmla="*/ 389526 w 1300869"/>
              <a:gd name="connsiteY6532" fmla="*/ 59712 h 1399331"/>
              <a:gd name="connsiteX6533" fmla="*/ 387381 w 1300869"/>
              <a:gd name="connsiteY6533" fmla="*/ 60056 h 1399331"/>
              <a:gd name="connsiteX6534" fmla="*/ 387389 w 1300869"/>
              <a:gd name="connsiteY6534" fmla="*/ 60056 h 1399331"/>
              <a:gd name="connsiteX6535" fmla="*/ 385243 w 1300869"/>
              <a:gd name="connsiteY6535" fmla="*/ 60402 h 1399331"/>
              <a:gd name="connsiteX6536" fmla="*/ 385250 w 1300869"/>
              <a:gd name="connsiteY6536" fmla="*/ 60402 h 1399331"/>
              <a:gd name="connsiteX6537" fmla="*/ 383108 w 1300869"/>
              <a:gd name="connsiteY6537" fmla="*/ 60750 h 1399331"/>
              <a:gd name="connsiteX6538" fmla="*/ 383114 w 1300869"/>
              <a:gd name="connsiteY6538" fmla="*/ 60750 h 1399331"/>
              <a:gd name="connsiteX6539" fmla="*/ 380975 w 1300869"/>
              <a:gd name="connsiteY6539" fmla="*/ 61100 h 1399331"/>
              <a:gd name="connsiteX6540" fmla="*/ 380983 w 1300869"/>
              <a:gd name="connsiteY6540" fmla="*/ 61098 h 1399331"/>
              <a:gd name="connsiteX6541" fmla="*/ 378850 w 1300869"/>
              <a:gd name="connsiteY6541" fmla="*/ 61448 h 1399331"/>
              <a:gd name="connsiteX6542" fmla="*/ 376721 w 1300869"/>
              <a:gd name="connsiteY6542" fmla="*/ 61800 h 1399331"/>
              <a:gd name="connsiteX6543" fmla="*/ 376729 w 1300869"/>
              <a:gd name="connsiteY6543" fmla="*/ 61800 h 1399331"/>
              <a:gd name="connsiteX6544" fmla="*/ 374602 w 1300869"/>
              <a:gd name="connsiteY6544" fmla="*/ 62152 h 1399331"/>
              <a:gd name="connsiteX6545" fmla="*/ 372482 w 1300869"/>
              <a:gd name="connsiteY6545" fmla="*/ 62506 h 1399331"/>
              <a:gd name="connsiteX6546" fmla="*/ 372488 w 1300869"/>
              <a:gd name="connsiteY6546" fmla="*/ 62506 h 1399331"/>
              <a:gd name="connsiteX6547" fmla="*/ 370367 w 1300869"/>
              <a:gd name="connsiteY6547" fmla="*/ 62862 h 1399331"/>
              <a:gd name="connsiteX6548" fmla="*/ 370375 w 1300869"/>
              <a:gd name="connsiteY6548" fmla="*/ 62860 h 1399331"/>
              <a:gd name="connsiteX6549" fmla="*/ 368258 w 1300869"/>
              <a:gd name="connsiteY6549" fmla="*/ 63218 h 1399331"/>
              <a:gd name="connsiteX6550" fmla="*/ 368264 w 1300869"/>
              <a:gd name="connsiteY6550" fmla="*/ 63216 h 1399331"/>
              <a:gd name="connsiteX6551" fmla="*/ 366150 w 1300869"/>
              <a:gd name="connsiteY6551" fmla="*/ 63575 h 1399331"/>
              <a:gd name="connsiteX6552" fmla="*/ 366158 w 1300869"/>
              <a:gd name="connsiteY6552" fmla="*/ 63573 h 1399331"/>
              <a:gd name="connsiteX6553" fmla="*/ 364047 w 1300869"/>
              <a:gd name="connsiteY6553" fmla="*/ 63933 h 1399331"/>
              <a:gd name="connsiteX6554" fmla="*/ 364055 w 1300869"/>
              <a:gd name="connsiteY6554" fmla="*/ 63931 h 1399331"/>
              <a:gd name="connsiteX6555" fmla="*/ 361949 w 1300869"/>
              <a:gd name="connsiteY6555" fmla="*/ 64293 h 1399331"/>
              <a:gd name="connsiteX6556" fmla="*/ 359853 w 1300869"/>
              <a:gd name="connsiteY6556" fmla="*/ 64652 h 1399331"/>
              <a:gd name="connsiteX6557" fmla="*/ 359861 w 1300869"/>
              <a:gd name="connsiteY6557" fmla="*/ 64652 h 1399331"/>
              <a:gd name="connsiteX6558" fmla="*/ 357762 w 1300869"/>
              <a:gd name="connsiteY6558" fmla="*/ 65014 h 1399331"/>
              <a:gd name="connsiteX6559" fmla="*/ 357769 w 1300869"/>
              <a:gd name="connsiteY6559" fmla="*/ 65014 h 1399331"/>
              <a:gd name="connsiteX6560" fmla="*/ 355676 w 1300869"/>
              <a:gd name="connsiteY6560" fmla="*/ 65378 h 1399331"/>
              <a:gd name="connsiteX6561" fmla="*/ 353594 w 1300869"/>
              <a:gd name="connsiteY6561" fmla="*/ 65741 h 1399331"/>
              <a:gd name="connsiteX6562" fmla="*/ 351510 w 1300869"/>
              <a:gd name="connsiteY6562" fmla="*/ 66107 h 1399331"/>
              <a:gd name="connsiteX6563" fmla="*/ 351517 w 1300869"/>
              <a:gd name="connsiteY6563" fmla="*/ 66105 h 1399331"/>
              <a:gd name="connsiteX6564" fmla="*/ 349437 w 1300869"/>
              <a:gd name="connsiteY6564" fmla="*/ 66473 h 1399331"/>
              <a:gd name="connsiteX6565" fmla="*/ 347363 w 1300869"/>
              <a:gd name="connsiteY6565" fmla="*/ 66840 h 1399331"/>
              <a:gd name="connsiteX6566" fmla="*/ 347371 w 1300869"/>
              <a:gd name="connsiteY6566" fmla="*/ 66840 h 1399331"/>
              <a:gd name="connsiteX6567" fmla="*/ 345297 w 1300869"/>
              <a:gd name="connsiteY6567" fmla="*/ 67210 h 1399331"/>
              <a:gd name="connsiteX6568" fmla="*/ 343232 w 1300869"/>
              <a:gd name="connsiteY6568" fmla="*/ 67579 h 1399331"/>
              <a:gd name="connsiteX6569" fmla="*/ 343240 w 1300869"/>
              <a:gd name="connsiteY6569" fmla="*/ 67577 h 1399331"/>
              <a:gd name="connsiteX6570" fmla="*/ 341174 w 1300869"/>
              <a:gd name="connsiteY6570" fmla="*/ 67950 h 1399331"/>
              <a:gd name="connsiteX6571" fmla="*/ 339117 w 1300869"/>
              <a:gd name="connsiteY6571" fmla="*/ 68322 h 1399331"/>
              <a:gd name="connsiteX6572" fmla="*/ 339125 w 1300869"/>
              <a:gd name="connsiteY6572" fmla="*/ 68320 h 1399331"/>
              <a:gd name="connsiteX6573" fmla="*/ 337072 w 1300869"/>
              <a:gd name="connsiteY6573" fmla="*/ 68693 h 1399331"/>
              <a:gd name="connsiteX6574" fmla="*/ 335020 w 1300869"/>
              <a:gd name="connsiteY6574" fmla="*/ 69069 h 1399331"/>
              <a:gd name="connsiteX6575" fmla="*/ 335027 w 1300869"/>
              <a:gd name="connsiteY6575" fmla="*/ 69069 h 1399331"/>
              <a:gd name="connsiteX6576" fmla="*/ 332977 w 1300869"/>
              <a:gd name="connsiteY6576" fmla="*/ 69444 h 1399331"/>
              <a:gd name="connsiteX6577" fmla="*/ 332984 w 1300869"/>
              <a:gd name="connsiteY6577" fmla="*/ 69442 h 1399331"/>
              <a:gd name="connsiteX6578" fmla="*/ 330944 w 1300869"/>
              <a:gd name="connsiteY6578" fmla="*/ 69819 h 1399331"/>
              <a:gd name="connsiteX6579" fmla="*/ 328904 w 1300869"/>
              <a:gd name="connsiteY6579" fmla="*/ 70199 h 1399331"/>
              <a:gd name="connsiteX6580" fmla="*/ 328912 w 1300869"/>
              <a:gd name="connsiteY6580" fmla="*/ 70197 h 1399331"/>
              <a:gd name="connsiteX6581" fmla="*/ 326881 w 1300869"/>
              <a:gd name="connsiteY6581" fmla="*/ 70576 h 1399331"/>
              <a:gd name="connsiteX6582" fmla="*/ 324850 w 1300869"/>
              <a:gd name="connsiteY6582" fmla="*/ 70955 h 1399331"/>
              <a:gd name="connsiteX6583" fmla="*/ 324860 w 1300869"/>
              <a:gd name="connsiteY6583" fmla="*/ 70955 h 1399331"/>
              <a:gd name="connsiteX6584" fmla="*/ 322830 w 1300869"/>
              <a:gd name="connsiteY6584" fmla="*/ 71337 h 1399331"/>
              <a:gd name="connsiteX6585" fmla="*/ 322838 w 1300869"/>
              <a:gd name="connsiteY6585" fmla="*/ 71335 h 1399331"/>
              <a:gd name="connsiteX6586" fmla="*/ 320821 w 1300869"/>
              <a:gd name="connsiteY6586" fmla="*/ 71718 h 1399331"/>
              <a:gd name="connsiteX6587" fmla="*/ 318803 w 1300869"/>
              <a:gd name="connsiteY6587" fmla="*/ 72101 h 1399331"/>
              <a:gd name="connsiteX6588" fmla="*/ 318811 w 1300869"/>
              <a:gd name="connsiteY6588" fmla="*/ 72099 h 1399331"/>
              <a:gd name="connsiteX6589" fmla="*/ 316795 w 1300869"/>
              <a:gd name="connsiteY6589" fmla="*/ 72484 h 1399331"/>
              <a:gd name="connsiteX6590" fmla="*/ 316803 w 1300869"/>
              <a:gd name="connsiteY6590" fmla="*/ 72482 h 1399331"/>
              <a:gd name="connsiteX6591" fmla="*/ 314796 w 1300869"/>
              <a:gd name="connsiteY6591" fmla="*/ 72869 h 1399331"/>
              <a:gd name="connsiteX6592" fmla="*/ 312796 w 1300869"/>
              <a:gd name="connsiteY6592" fmla="*/ 73254 h 1399331"/>
              <a:gd name="connsiteX6593" fmla="*/ 312803 w 1300869"/>
              <a:gd name="connsiteY6593" fmla="*/ 73252 h 1399331"/>
              <a:gd name="connsiteX6594" fmla="*/ 310804 w 1300869"/>
              <a:gd name="connsiteY6594" fmla="*/ 73641 h 1399331"/>
              <a:gd name="connsiteX6595" fmla="*/ 310811 w 1300869"/>
              <a:gd name="connsiteY6595" fmla="*/ 73639 h 1399331"/>
              <a:gd name="connsiteX6596" fmla="*/ 308821 w 1300869"/>
              <a:gd name="connsiteY6596" fmla="*/ 74028 h 1399331"/>
              <a:gd name="connsiteX6597" fmla="*/ 306833 w 1300869"/>
              <a:gd name="connsiteY6597" fmla="*/ 74418 h 1399331"/>
              <a:gd name="connsiteX6598" fmla="*/ 304853 w 1300869"/>
              <a:gd name="connsiteY6598" fmla="*/ 74809 h 1399331"/>
              <a:gd name="connsiteX6599" fmla="*/ 304860 w 1300869"/>
              <a:gd name="connsiteY6599" fmla="*/ 74807 h 1399331"/>
              <a:gd name="connsiteX6600" fmla="*/ 302878 w 1300869"/>
              <a:gd name="connsiteY6600" fmla="*/ 75198 h 1399331"/>
              <a:gd name="connsiteX6601" fmla="*/ 302886 w 1300869"/>
              <a:gd name="connsiteY6601" fmla="*/ 75198 h 1399331"/>
              <a:gd name="connsiteX6602" fmla="*/ 300913 w 1300869"/>
              <a:gd name="connsiteY6602" fmla="*/ 75589 h 1399331"/>
              <a:gd name="connsiteX6603" fmla="*/ 298945 w 1300869"/>
              <a:gd name="connsiteY6603" fmla="*/ 75981 h 1399331"/>
              <a:gd name="connsiteX6604" fmla="*/ 296984 w 1300869"/>
              <a:gd name="connsiteY6604" fmla="*/ 76376 h 1399331"/>
              <a:gd name="connsiteX6605" fmla="*/ 296992 w 1300869"/>
              <a:gd name="connsiteY6605" fmla="*/ 76374 h 1399331"/>
              <a:gd name="connsiteX6606" fmla="*/ 295029 w 1300869"/>
              <a:gd name="connsiteY6606" fmla="*/ 76771 h 1399331"/>
              <a:gd name="connsiteX6607" fmla="*/ 295039 w 1300869"/>
              <a:gd name="connsiteY6607" fmla="*/ 76769 h 1399331"/>
              <a:gd name="connsiteX6608" fmla="*/ 293080 w 1300869"/>
              <a:gd name="connsiteY6608" fmla="*/ 77166 h 1399331"/>
              <a:gd name="connsiteX6609" fmla="*/ 293088 w 1300869"/>
              <a:gd name="connsiteY6609" fmla="*/ 77164 h 1399331"/>
              <a:gd name="connsiteX6610" fmla="*/ 291137 w 1300869"/>
              <a:gd name="connsiteY6610" fmla="*/ 77563 h 1399331"/>
              <a:gd name="connsiteX6611" fmla="*/ 289199 w 1300869"/>
              <a:gd name="connsiteY6611" fmla="*/ 77960 h 1399331"/>
              <a:gd name="connsiteX6612" fmla="*/ 287262 w 1300869"/>
              <a:gd name="connsiteY6612" fmla="*/ 78359 h 1399331"/>
              <a:gd name="connsiteX6613" fmla="*/ 287270 w 1300869"/>
              <a:gd name="connsiteY6613" fmla="*/ 78357 h 1399331"/>
              <a:gd name="connsiteX6614" fmla="*/ 285332 w 1300869"/>
              <a:gd name="connsiteY6614" fmla="*/ 78758 h 1399331"/>
              <a:gd name="connsiteX6615" fmla="*/ 285340 w 1300869"/>
              <a:gd name="connsiteY6615" fmla="*/ 78756 h 1399331"/>
              <a:gd name="connsiteX6616" fmla="*/ 283409 w 1300869"/>
              <a:gd name="connsiteY6616" fmla="*/ 79158 h 1399331"/>
              <a:gd name="connsiteX6617" fmla="*/ 283416 w 1300869"/>
              <a:gd name="connsiteY6617" fmla="*/ 79156 h 1399331"/>
              <a:gd name="connsiteX6618" fmla="*/ 281493 w 1300869"/>
              <a:gd name="connsiteY6618" fmla="*/ 79559 h 1399331"/>
              <a:gd name="connsiteX6619" fmla="*/ 279583 w 1300869"/>
              <a:gd name="connsiteY6619" fmla="*/ 79960 h 1399331"/>
              <a:gd name="connsiteX6620" fmla="*/ 277675 w 1300869"/>
              <a:gd name="connsiteY6620" fmla="*/ 80363 h 1399331"/>
              <a:gd name="connsiteX6621" fmla="*/ 275769 w 1300869"/>
              <a:gd name="connsiteY6621" fmla="*/ 80767 h 1399331"/>
              <a:gd name="connsiteX6622" fmla="*/ 273866 w 1300869"/>
              <a:gd name="connsiteY6622" fmla="*/ 81174 h 1399331"/>
              <a:gd name="connsiteX6623" fmla="*/ 273874 w 1300869"/>
              <a:gd name="connsiteY6623" fmla="*/ 81172 h 1399331"/>
              <a:gd name="connsiteX6624" fmla="*/ 271974 w 1300869"/>
              <a:gd name="connsiteY6624" fmla="*/ 81579 h 1399331"/>
              <a:gd name="connsiteX6625" fmla="*/ 270089 w 1300869"/>
              <a:gd name="connsiteY6625" fmla="*/ 81985 h 1399331"/>
              <a:gd name="connsiteX6626" fmla="*/ 268207 w 1300869"/>
              <a:gd name="connsiteY6626" fmla="*/ 82394 h 1399331"/>
              <a:gd name="connsiteX6627" fmla="*/ 266328 w 1300869"/>
              <a:gd name="connsiteY6627" fmla="*/ 82802 h 1399331"/>
              <a:gd name="connsiteX6628" fmla="*/ 266338 w 1300869"/>
              <a:gd name="connsiteY6628" fmla="*/ 82800 h 1399331"/>
              <a:gd name="connsiteX6629" fmla="*/ 264459 w 1300869"/>
              <a:gd name="connsiteY6629" fmla="*/ 83211 h 1399331"/>
              <a:gd name="connsiteX6630" fmla="*/ 262594 w 1300869"/>
              <a:gd name="connsiteY6630" fmla="*/ 83621 h 1399331"/>
              <a:gd name="connsiteX6631" fmla="*/ 260737 w 1300869"/>
              <a:gd name="connsiteY6631" fmla="*/ 84032 h 1399331"/>
              <a:gd name="connsiteX6632" fmla="*/ 258882 w 1300869"/>
              <a:gd name="connsiteY6632" fmla="*/ 84443 h 1399331"/>
              <a:gd name="connsiteX6633" fmla="*/ 257030 w 1300869"/>
              <a:gd name="connsiteY6633" fmla="*/ 84857 h 1399331"/>
              <a:gd name="connsiteX6634" fmla="*/ 257040 w 1300869"/>
              <a:gd name="connsiteY6634" fmla="*/ 84855 h 1399331"/>
              <a:gd name="connsiteX6635" fmla="*/ 255187 w 1300869"/>
              <a:gd name="connsiteY6635" fmla="*/ 85269 h 1399331"/>
              <a:gd name="connsiteX6636" fmla="*/ 255197 w 1300869"/>
              <a:gd name="connsiteY6636" fmla="*/ 85268 h 1399331"/>
              <a:gd name="connsiteX6637" fmla="*/ 253351 w 1300869"/>
              <a:gd name="connsiteY6637" fmla="*/ 85684 h 1399331"/>
              <a:gd name="connsiteX6638" fmla="*/ 253359 w 1300869"/>
              <a:gd name="connsiteY6638" fmla="*/ 85682 h 1399331"/>
              <a:gd name="connsiteX6639" fmla="*/ 251519 w 1300869"/>
              <a:gd name="connsiteY6639" fmla="*/ 86100 h 1399331"/>
              <a:gd name="connsiteX6640" fmla="*/ 251529 w 1300869"/>
              <a:gd name="connsiteY6640" fmla="*/ 86098 h 1399331"/>
              <a:gd name="connsiteX6641" fmla="*/ 249693 w 1300869"/>
              <a:gd name="connsiteY6641" fmla="*/ 86517 h 1399331"/>
              <a:gd name="connsiteX6642" fmla="*/ 249703 w 1300869"/>
              <a:gd name="connsiteY6642" fmla="*/ 86513 h 1399331"/>
              <a:gd name="connsiteX6643" fmla="*/ 247877 w 1300869"/>
              <a:gd name="connsiteY6643" fmla="*/ 86931 h 1399331"/>
              <a:gd name="connsiteX6644" fmla="*/ 246061 w 1300869"/>
              <a:gd name="connsiteY6644" fmla="*/ 87350 h 1399331"/>
              <a:gd name="connsiteX6645" fmla="*/ 246071 w 1300869"/>
              <a:gd name="connsiteY6645" fmla="*/ 87348 h 1399331"/>
              <a:gd name="connsiteX6646" fmla="*/ 244253 w 1300869"/>
              <a:gd name="connsiteY6646" fmla="*/ 87768 h 1399331"/>
              <a:gd name="connsiteX6647" fmla="*/ 244262 w 1300869"/>
              <a:gd name="connsiteY6647" fmla="*/ 87766 h 1399331"/>
              <a:gd name="connsiteX6648" fmla="*/ 242450 w 1300869"/>
              <a:gd name="connsiteY6648" fmla="*/ 88188 h 1399331"/>
              <a:gd name="connsiteX6649" fmla="*/ 242460 w 1300869"/>
              <a:gd name="connsiteY6649" fmla="*/ 88186 h 1399331"/>
              <a:gd name="connsiteX6650" fmla="*/ 240658 w 1300869"/>
              <a:gd name="connsiteY6650" fmla="*/ 88607 h 1399331"/>
              <a:gd name="connsiteX6651" fmla="*/ 238865 w 1300869"/>
              <a:gd name="connsiteY6651" fmla="*/ 89029 h 1399331"/>
              <a:gd name="connsiteX6652" fmla="*/ 238875 w 1300869"/>
              <a:gd name="connsiteY6652" fmla="*/ 89027 h 1399331"/>
              <a:gd name="connsiteX6653" fmla="*/ 237082 w 1300869"/>
              <a:gd name="connsiteY6653" fmla="*/ 89449 h 1399331"/>
              <a:gd name="connsiteX6654" fmla="*/ 235309 w 1300869"/>
              <a:gd name="connsiteY6654" fmla="*/ 89871 h 1399331"/>
              <a:gd name="connsiteX6655" fmla="*/ 233530 w 1300869"/>
              <a:gd name="connsiteY6655" fmla="*/ 90296 h 1399331"/>
              <a:gd name="connsiteX6656" fmla="*/ 233540 w 1300869"/>
              <a:gd name="connsiteY6656" fmla="*/ 90294 h 1399331"/>
              <a:gd name="connsiteX6657" fmla="*/ 231764 w 1300869"/>
              <a:gd name="connsiteY6657" fmla="*/ 90720 h 1399331"/>
              <a:gd name="connsiteX6658" fmla="*/ 230015 w 1300869"/>
              <a:gd name="connsiteY6658" fmla="*/ 91142 h 1399331"/>
              <a:gd name="connsiteX6659" fmla="*/ 228251 w 1300869"/>
              <a:gd name="connsiteY6659" fmla="*/ 91568 h 1399331"/>
              <a:gd name="connsiteX6660" fmla="*/ 228261 w 1300869"/>
              <a:gd name="connsiteY6660" fmla="*/ 91566 h 1399331"/>
              <a:gd name="connsiteX6661" fmla="*/ 226506 w 1300869"/>
              <a:gd name="connsiteY6661" fmla="*/ 91995 h 1399331"/>
              <a:gd name="connsiteX6662" fmla="*/ 226515 w 1300869"/>
              <a:gd name="connsiteY6662" fmla="*/ 91993 h 1399331"/>
              <a:gd name="connsiteX6663" fmla="*/ 224768 w 1300869"/>
              <a:gd name="connsiteY6663" fmla="*/ 92421 h 1399331"/>
              <a:gd name="connsiteX6664" fmla="*/ 223039 w 1300869"/>
              <a:gd name="connsiteY6664" fmla="*/ 92847 h 1399331"/>
              <a:gd name="connsiteX6665" fmla="*/ 221307 w 1300869"/>
              <a:gd name="connsiteY6665" fmla="*/ 93277 h 1399331"/>
              <a:gd name="connsiteX6666" fmla="*/ 219579 w 1300869"/>
              <a:gd name="connsiteY6666" fmla="*/ 93707 h 1399331"/>
              <a:gd name="connsiteX6667" fmla="*/ 219589 w 1300869"/>
              <a:gd name="connsiteY6667" fmla="*/ 93703 h 1399331"/>
              <a:gd name="connsiteX6668" fmla="*/ 217865 w 1300869"/>
              <a:gd name="connsiteY6668" fmla="*/ 94137 h 1399331"/>
              <a:gd name="connsiteX6669" fmla="*/ 217874 w 1300869"/>
              <a:gd name="connsiteY6669" fmla="*/ 94133 h 1399331"/>
              <a:gd name="connsiteX6670" fmla="*/ 216162 w 1300869"/>
              <a:gd name="connsiteY6670" fmla="*/ 94565 h 1399331"/>
              <a:gd name="connsiteX6671" fmla="*/ 214453 w 1300869"/>
              <a:gd name="connsiteY6671" fmla="*/ 94997 h 1399331"/>
              <a:gd name="connsiteX6672" fmla="*/ 214463 w 1300869"/>
              <a:gd name="connsiteY6672" fmla="*/ 94995 h 1399331"/>
              <a:gd name="connsiteX6673" fmla="*/ 212756 w 1300869"/>
              <a:gd name="connsiteY6673" fmla="*/ 95429 h 1399331"/>
              <a:gd name="connsiteX6674" fmla="*/ 212768 w 1300869"/>
              <a:gd name="connsiteY6674" fmla="*/ 95427 h 1399331"/>
              <a:gd name="connsiteX6675" fmla="*/ 211075 w 1300869"/>
              <a:gd name="connsiteY6675" fmla="*/ 95859 h 1399331"/>
              <a:gd name="connsiteX6676" fmla="*/ 209392 w 1300869"/>
              <a:gd name="connsiteY6676" fmla="*/ 96294 h 1399331"/>
              <a:gd name="connsiteX6677" fmla="*/ 207713 w 1300869"/>
              <a:gd name="connsiteY6677" fmla="*/ 96727 h 1399331"/>
              <a:gd name="connsiteX6678" fmla="*/ 206041 w 1300869"/>
              <a:gd name="connsiteY6678" fmla="*/ 97162 h 1399331"/>
              <a:gd name="connsiteX6679" fmla="*/ 204379 w 1300869"/>
              <a:gd name="connsiteY6679" fmla="*/ 97597 h 1399331"/>
              <a:gd name="connsiteX6680" fmla="*/ 202722 w 1300869"/>
              <a:gd name="connsiteY6680" fmla="*/ 98033 h 1399331"/>
              <a:gd name="connsiteX6681" fmla="*/ 201072 w 1300869"/>
              <a:gd name="connsiteY6681" fmla="*/ 98469 h 1399331"/>
              <a:gd name="connsiteX6682" fmla="*/ 201081 w 1300869"/>
              <a:gd name="connsiteY6682" fmla="*/ 98467 h 1399331"/>
              <a:gd name="connsiteX6683" fmla="*/ 199431 w 1300869"/>
              <a:gd name="connsiteY6683" fmla="*/ 98905 h 1399331"/>
              <a:gd name="connsiteX6684" fmla="*/ 197795 w 1300869"/>
              <a:gd name="connsiteY6684" fmla="*/ 99343 h 1399331"/>
              <a:gd name="connsiteX6685" fmla="*/ 196169 w 1300869"/>
              <a:gd name="connsiteY6685" fmla="*/ 99781 h 1399331"/>
              <a:gd name="connsiteX6686" fmla="*/ 194550 w 1300869"/>
              <a:gd name="connsiteY6686" fmla="*/ 100219 h 1399331"/>
              <a:gd name="connsiteX6687" fmla="*/ 192927 w 1300869"/>
              <a:gd name="connsiteY6687" fmla="*/ 100661 h 1399331"/>
              <a:gd name="connsiteX6688" fmla="*/ 192939 w 1300869"/>
              <a:gd name="connsiteY6688" fmla="*/ 100657 h 1399331"/>
              <a:gd name="connsiteX6689" fmla="*/ 191322 w 1300869"/>
              <a:gd name="connsiteY6689" fmla="*/ 101101 h 1399331"/>
              <a:gd name="connsiteX6690" fmla="*/ 189725 w 1300869"/>
              <a:gd name="connsiteY6690" fmla="*/ 101539 h 1399331"/>
              <a:gd name="connsiteX6691" fmla="*/ 188126 w 1300869"/>
              <a:gd name="connsiteY6691" fmla="*/ 101982 h 1399331"/>
              <a:gd name="connsiteX6692" fmla="*/ 188138 w 1300869"/>
              <a:gd name="connsiteY6692" fmla="*/ 101979 h 1399331"/>
              <a:gd name="connsiteX6693" fmla="*/ 186544 w 1300869"/>
              <a:gd name="connsiteY6693" fmla="*/ 102422 h 1399331"/>
              <a:gd name="connsiteX6694" fmla="*/ 184971 w 1300869"/>
              <a:gd name="connsiteY6694" fmla="*/ 102864 h 1399331"/>
              <a:gd name="connsiteX6695" fmla="*/ 183391 w 1300869"/>
              <a:gd name="connsiteY6695" fmla="*/ 103308 h 1399331"/>
              <a:gd name="connsiteX6696" fmla="*/ 181823 w 1300869"/>
              <a:gd name="connsiteY6696" fmla="*/ 103754 h 1399331"/>
              <a:gd name="connsiteX6697" fmla="*/ 180271 w 1300869"/>
              <a:gd name="connsiteY6697" fmla="*/ 104195 h 1399331"/>
              <a:gd name="connsiteX6698" fmla="*/ 178717 w 1300869"/>
              <a:gd name="connsiteY6698" fmla="*/ 104641 h 1399331"/>
              <a:gd name="connsiteX6699" fmla="*/ 177172 w 1300869"/>
              <a:gd name="connsiteY6699" fmla="*/ 105085 h 1399331"/>
              <a:gd name="connsiteX6700" fmla="*/ 175645 w 1300869"/>
              <a:gd name="connsiteY6700" fmla="*/ 105529 h 1399331"/>
              <a:gd name="connsiteX6701" fmla="*/ 174115 w 1300869"/>
              <a:gd name="connsiteY6701" fmla="*/ 105974 h 1399331"/>
              <a:gd name="connsiteX6702" fmla="*/ 172594 w 1300869"/>
              <a:gd name="connsiteY6702" fmla="*/ 106422 h 1399331"/>
              <a:gd name="connsiteX6703" fmla="*/ 171071 w 1300869"/>
              <a:gd name="connsiteY6703" fmla="*/ 106872 h 1399331"/>
              <a:gd name="connsiteX6704" fmla="*/ 169563 w 1300869"/>
              <a:gd name="connsiteY6704" fmla="*/ 107319 h 1399331"/>
              <a:gd name="connsiteX6705" fmla="*/ 169575 w 1300869"/>
              <a:gd name="connsiteY6705" fmla="*/ 107316 h 1399331"/>
              <a:gd name="connsiteX6706" fmla="*/ 168068 w 1300869"/>
              <a:gd name="connsiteY6706" fmla="*/ 107767 h 1399331"/>
              <a:gd name="connsiteX6707" fmla="*/ 166582 w 1300869"/>
              <a:gd name="connsiteY6707" fmla="*/ 108215 h 1399331"/>
              <a:gd name="connsiteX6708" fmla="*/ 165100 w 1300869"/>
              <a:gd name="connsiteY6708" fmla="*/ 108663 h 1399331"/>
              <a:gd name="connsiteX6709" fmla="*/ 163630 w 1300869"/>
              <a:gd name="connsiteY6709" fmla="*/ 109110 h 1399331"/>
              <a:gd name="connsiteX6710" fmla="*/ 162915 w 1300869"/>
              <a:gd name="connsiteY6710" fmla="*/ 109331 h 1399331"/>
              <a:gd name="connsiteX6711" fmla="*/ 162211 w 1300869"/>
              <a:gd name="connsiteY6711" fmla="*/ 109550 h 1399331"/>
              <a:gd name="connsiteX6712" fmla="*/ 161515 w 1300869"/>
              <a:gd name="connsiteY6712" fmla="*/ 109773 h 1399331"/>
              <a:gd name="connsiteX6713" fmla="*/ 160815 w 1300869"/>
              <a:gd name="connsiteY6713" fmla="*/ 110000 h 1399331"/>
              <a:gd name="connsiteX6714" fmla="*/ 160117 w 1300869"/>
              <a:gd name="connsiteY6714" fmla="*/ 110228 h 1399331"/>
              <a:gd name="connsiteX6715" fmla="*/ 159425 w 1300869"/>
              <a:gd name="connsiteY6715" fmla="*/ 110459 h 1399331"/>
              <a:gd name="connsiteX6716" fmla="*/ 158733 w 1300869"/>
              <a:gd name="connsiteY6716" fmla="*/ 110696 h 1399331"/>
              <a:gd name="connsiteX6717" fmla="*/ 158045 w 1300869"/>
              <a:gd name="connsiteY6717" fmla="*/ 110932 h 1399331"/>
              <a:gd name="connsiteX6718" fmla="*/ 157357 w 1300869"/>
              <a:gd name="connsiteY6718" fmla="*/ 111175 h 1399331"/>
              <a:gd name="connsiteX6719" fmla="*/ 156672 w 1300869"/>
              <a:gd name="connsiteY6719" fmla="*/ 111417 h 1399331"/>
              <a:gd name="connsiteX6720" fmla="*/ 155988 w 1300869"/>
              <a:gd name="connsiteY6720" fmla="*/ 111665 h 1399331"/>
              <a:gd name="connsiteX6721" fmla="*/ 155310 w 1300869"/>
              <a:gd name="connsiteY6721" fmla="*/ 111914 h 1399331"/>
              <a:gd name="connsiteX6722" fmla="*/ 154626 w 1300869"/>
              <a:gd name="connsiteY6722" fmla="*/ 112170 h 1399331"/>
              <a:gd name="connsiteX6723" fmla="*/ 153949 w 1300869"/>
              <a:gd name="connsiteY6723" fmla="*/ 112424 h 1399331"/>
              <a:gd name="connsiteX6724" fmla="*/ 153273 w 1300869"/>
              <a:gd name="connsiteY6724" fmla="*/ 112684 h 1399331"/>
              <a:gd name="connsiteX6725" fmla="*/ 152604 w 1300869"/>
              <a:gd name="connsiteY6725" fmla="*/ 112944 h 1399331"/>
              <a:gd name="connsiteX6726" fmla="*/ 151932 w 1300869"/>
              <a:gd name="connsiteY6726" fmla="*/ 113210 h 1399331"/>
              <a:gd name="connsiteX6727" fmla="*/ 151263 w 1300869"/>
              <a:gd name="connsiteY6727" fmla="*/ 113478 h 1399331"/>
              <a:gd name="connsiteX6728" fmla="*/ 150598 w 1300869"/>
              <a:gd name="connsiteY6728" fmla="*/ 113747 h 1399331"/>
              <a:gd name="connsiteX6729" fmla="*/ 149932 w 1300869"/>
              <a:gd name="connsiteY6729" fmla="*/ 114021 h 1399331"/>
              <a:gd name="connsiteX6730" fmla="*/ 149269 w 1300869"/>
              <a:gd name="connsiteY6730" fmla="*/ 114299 h 1399331"/>
              <a:gd name="connsiteX6731" fmla="*/ 148608 w 1300869"/>
              <a:gd name="connsiteY6731" fmla="*/ 114578 h 1399331"/>
              <a:gd name="connsiteX6732" fmla="*/ 147951 w 1300869"/>
              <a:gd name="connsiteY6732" fmla="*/ 114860 h 1399331"/>
              <a:gd name="connsiteX6733" fmla="*/ 147291 w 1300869"/>
              <a:gd name="connsiteY6733" fmla="*/ 115147 h 1399331"/>
              <a:gd name="connsiteX6734" fmla="*/ 146640 w 1300869"/>
              <a:gd name="connsiteY6734" fmla="*/ 115433 h 1399331"/>
              <a:gd name="connsiteX6735" fmla="*/ 145985 w 1300869"/>
              <a:gd name="connsiteY6735" fmla="*/ 115726 h 1399331"/>
              <a:gd name="connsiteX6736" fmla="*/ 145338 w 1300869"/>
              <a:gd name="connsiteY6736" fmla="*/ 116017 h 1399331"/>
              <a:gd name="connsiteX6737" fmla="*/ 144689 w 1300869"/>
              <a:gd name="connsiteY6737" fmla="*/ 116316 h 1399331"/>
              <a:gd name="connsiteX6738" fmla="*/ 144040 w 1300869"/>
              <a:gd name="connsiteY6738" fmla="*/ 116615 h 1399331"/>
              <a:gd name="connsiteX6739" fmla="*/ 143398 w 1300869"/>
              <a:gd name="connsiteY6739" fmla="*/ 116916 h 1399331"/>
              <a:gd name="connsiteX6740" fmla="*/ 142755 w 1300869"/>
              <a:gd name="connsiteY6740" fmla="*/ 117223 h 1399331"/>
              <a:gd name="connsiteX6741" fmla="*/ 142112 w 1300869"/>
              <a:gd name="connsiteY6741" fmla="*/ 117532 h 1399331"/>
              <a:gd name="connsiteX6742" fmla="*/ 141477 w 1300869"/>
              <a:gd name="connsiteY6742" fmla="*/ 117843 h 1399331"/>
              <a:gd name="connsiteX6743" fmla="*/ 140837 w 1300869"/>
              <a:gd name="connsiteY6743" fmla="*/ 118158 h 1399331"/>
              <a:gd name="connsiteX6744" fmla="*/ 140204 w 1300869"/>
              <a:gd name="connsiteY6744" fmla="*/ 118475 h 1399331"/>
              <a:gd name="connsiteX6745" fmla="*/ 139569 w 1300869"/>
              <a:gd name="connsiteY6745" fmla="*/ 118795 h 1399331"/>
              <a:gd name="connsiteX6746" fmla="*/ 138943 w 1300869"/>
              <a:gd name="connsiteY6746" fmla="*/ 119118 h 1399331"/>
              <a:gd name="connsiteX6747" fmla="*/ 138313 w 1300869"/>
              <a:gd name="connsiteY6747" fmla="*/ 119442 h 1399331"/>
              <a:gd name="connsiteX6748" fmla="*/ 137688 w 1300869"/>
              <a:gd name="connsiteY6748" fmla="*/ 119771 h 1399331"/>
              <a:gd name="connsiteX6749" fmla="*/ 137060 w 1300869"/>
              <a:gd name="connsiteY6749" fmla="*/ 120105 h 1399331"/>
              <a:gd name="connsiteX6750" fmla="*/ 136441 w 1300869"/>
              <a:gd name="connsiteY6750" fmla="*/ 120437 h 1399331"/>
              <a:gd name="connsiteX6751" fmla="*/ 135817 w 1300869"/>
              <a:gd name="connsiteY6751" fmla="*/ 120775 h 1399331"/>
              <a:gd name="connsiteX6752" fmla="*/ 135199 w 1300869"/>
              <a:gd name="connsiteY6752" fmla="*/ 121116 h 1399331"/>
              <a:gd name="connsiteX6753" fmla="*/ 134579 w 1300869"/>
              <a:gd name="connsiteY6753" fmla="*/ 121458 h 1399331"/>
              <a:gd name="connsiteX6754" fmla="*/ 133966 w 1300869"/>
              <a:gd name="connsiteY6754" fmla="*/ 121804 h 1399331"/>
              <a:gd name="connsiteX6755" fmla="*/ 133352 w 1300869"/>
              <a:gd name="connsiteY6755" fmla="*/ 122154 h 1399331"/>
              <a:gd name="connsiteX6756" fmla="*/ 132742 w 1300869"/>
              <a:gd name="connsiteY6756" fmla="*/ 122504 h 1399331"/>
              <a:gd name="connsiteX6757" fmla="*/ 132132 w 1300869"/>
              <a:gd name="connsiteY6757" fmla="*/ 122857 h 1399331"/>
              <a:gd name="connsiteX6758" fmla="*/ 131524 w 1300869"/>
              <a:gd name="connsiteY6758" fmla="*/ 123215 h 1399331"/>
              <a:gd name="connsiteX6759" fmla="*/ 130918 w 1300869"/>
              <a:gd name="connsiteY6759" fmla="*/ 123575 h 1399331"/>
              <a:gd name="connsiteX6760" fmla="*/ 130314 w 1300869"/>
              <a:gd name="connsiteY6760" fmla="*/ 123939 h 1399331"/>
              <a:gd name="connsiteX6761" fmla="*/ 129712 w 1300869"/>
              <a:gd name="connsiteY6761" fmla="*/ 124304 h 1399331"/>
              <a:gd name="connsiteX6762" fmla="*/ 129111 w 1300869"/>
              <a:gd name="connsiteY6762" fmla="*/ 124672 h 1399331"/>
              <a:gd name="connsiteX6763" fmla="*/ 128513 w 1300869"/>
              <a:gd name="connsiteY6763" fmla="*/ 125043 h 1399331"/>
              <a:gd name="connsiteX6764" fmla="*/ 127919 w 1300869"/>
              <a:gd name="connsiteY6764" fmla="*/ 125417 h 1399331"/>
              <a:gd name="connsiteX6765" fmla="*/ 127323 w 1300869"/>
              <a:gd name="connsiteY6765" fmla="*/ 125794 h 1399331"/>
              <a:gd name="connsiteX6766" fmla="*/ 126732 w 1300869"/>
              <a:gd name="connsiteY6766" fmla="*/ 126173 h 1399331"/>
              <a:gd name="connsiteX6767" fmla="*/ 126142 w 1300869"/>
              <a:gd name="connsiteY6767" fmla="*/ 126554 h 1399331"/>
              <a:gd name="connsiteX6768" fmla="*/ 125553 w 1300869"/>
              <a:gd name="connsiteY6768" fmla="*/ 126939 h 1399331"/>
              <a:gd name="connsiteX6769" fmla="*/ 124965 w 1300869"/>
              <a:gd name="connsiteY6769" fmla="*/ 127330 h 1399331"/>
              <a:gd name="connsiteX6770" fmla="*/ 124382 w 1300869"/>
              <a:gd name="connsiteY6770" fmla="*/ 127718 h 1399331"/>
              <a:gd name="connsiteX6771" fmla="*/ 123798 w 1300869"/>
              <a:gd name="connsiteY6771" fmla="*/ 128112 h 1399331"/>
              <a:gd name="connsiteX6772" fmla="*/ 123217 w 1300869"/>
              <a:gd name="connsiteY6772" fmla="*/ 128509 h 1399331"/>
              <a:gd name="connsiteX6773" fmla="*/ 122637 w 1300869"/>
              <a:gd name="connsiteY6773" fmla="*/ 128908 h 1399331"/>
              <a:gd name="connsiteX6774" fmla="*/ 122058 w 1300869"/>
              <a:gd name="connsiteY6774" fmla="*/ 129311 h 1399331"/>
              <a:gd name="connsiteX6775" fmla="*/ 121483 w 1300869"/>
              <a:gd name="connsiteY6775" fmla="*/ 129716 h 1399331"/>
              <a:gd name="connsiteX6776" fmla="*/ 120906 w 1300869"/>
              <a:gd name="connsiteY6776" fmla="*/ 130124 h 1399331"/>
              <a:gd name="connsiteX6777" fmla="*/ 120336 w 1300869"/>
              <a:gd name="connsiteY6777" fmla="*/ 130533 h 1399331"/>
              <a:gd name="connsiteX6778" fmla="*/ 119765 w 1300869"/>
              <a:gd name="connsiteY6778" fmla="*/ 130945 h 1399331"/>
              <a:gd name="connsiteX6779" fmla="*/ 119196 w 1300869"/>
              <a:gd name="connsiteY6779" fmla="*/ 131362 h 1399331"/>
              <a:gd name="connsiteX6780" fmla="*/ 118633 w 1300869"/>
              <a:gd name="connsiteY6780" fmla="*/ 131778 h 1399331"/>
              <a:gd name="connsiteX6781" fmla="*/ 118066 w 1300869"/>
              <a:gd name="connsiteY6781" fmla="*/ 132200 h 1399331"/>
              <a:gd name="connsiteX6782" fmla="*/ 117503 w 1300869"/>
              <a:gd name="connsiteY6782" fmla="*/ 132623 h 1399331"/>
              <a:gd name="connsiteX6783" fmla="*/ 116944 w 1300869"/>
              <a:gd name="connsiteY6783" fmla="*/ 133049 h 1399331"/>
              <a:gd name="connsiteX6784" fmla="*/ 116383 w 1300869"/>
              <a:gd name="connsiteY6784" fmla="*/ 133481 h 1399331"/>
              <a:gd name="connsiteX6785" fmla="*/ 115824 w 1300869"/>
              <a:gd name="connsiteY6785" fmla="*/ 133913 h 1399331"/>
              <a:gd name="connsiteX6786" fmla="*/ 115268 w 1300869"/>
              <a:gd name="connsiteY6786" fmla="*/ 134347 h 1399331"/>
              <a:gd name="connsiteX6787" fmla="*/ 114713 w 1300869"/>
              <a:gd name="connsiteY6787" fmla="*/ 134785 h 1399331"/>
              <a:gd name="connsiteX6788" fmla="*/ 114162 w 1300869"/>
              <a:gd name="connsiteY6788" fmla="*/ 135225 h 1399331"/>
              <a:gd name="connsiteX6789" fmla="*/ 113611 w 1300869"/>
              <a:gd name="connsiteY6789" fmla="*/ 135668 h 1399331"/>
              <a:gd name="connsiteX6790" fmla="*/ 113063 w 1300869"/>
              <a:gd name="connsiteY6790" fmla="*/ 136112 h 1399331"/>
              <a:gd name="connsiteX6791" fmla="*/ 112516 w 1300869"/>
              <a:gd name="connsiteY6791" fmla="*/ 136562 h 1399331"/>
              <a:gd name="connsiteX6792" fmla="*/ 111968 w 1300869"/>
              <a:gd name="connsiteY6792" fmla="*/ 137015 h 1399331"/>
              <a:gd name="connsiteX6793" fmla="*/ 111425 w 1300869"/>
              <a:gd name="connsiteY6793" fmla="*/ 137467 h 1399331"/>
              <a:gd name="connsiteX6794" fmla="*/ 110885 w 1300869"/>
              <a:gd name="connsiteY6794" fmla="*/ 137922 h 1399331"/>
              <a:gd name="connsiteX6795" fmla="*/ 110344 w 1300869"/>
              <a:gd name="connsiteY6795" fmla="*/ 138384 h 1399331"/>
              <a:gd name="connsiteX6796" fmla="*/ 109806 w 1300869"/>
              <a:gd name="connsiteY6796" fmla="*/ 138845 h 1399331"/>
              <a:gd name="connsiteX6797" fmla="*/ 109271 w 1300869"/>
              <a:gd name="connsiteY6797" fmla="*/ 139308 h 1399331"/>
              <a:gd name="connsiteX6798" fmla="*/ 108733 w 1300869"/>
              <a:gd name="connsiteY6798" fmla="*/ 139778 h 1399331"/>
              <a:gd name="connsiteX6799" fmla="*/ 108203 w 1300869"/>
              <a:gd name="connsiteY6799" fmla="*/ 140247 h 1399331"/>
              <a:gd name="connsiteX6800" fmla="*/ 107669 w 1300869"/>
              <a:gd name="connsiteY6800" fmla="*/ 140720 h 1399331"/>
              <a:gd name="connsiteX6801" fmla="*/ 107140 w 1300869"/>
              <a:gd name="connsiteY6801" fmla="*/ 141197 h 1399331"/>
              <a:gd name="connsiteX6802" fmla="*/ 106612 w 1300869"/>
              <a:gd name="connsiteY6802" fmla="*/ 141674 h 1399331"/>
              <a:gd name="connsiteX6803" fmla="*/ 106084 w 1300869"/>
              <a:gd name="connsiteY6803" fmla="*/ 142157 h 1399331"/>
              <a:gd name="connsiteX6804" fmla="*/ 105562 w 1300869"/>
              <a:gd name="connsiteY6804" fmla="*/ 142638 h 1399331"/>
              <a:gd name="connsiteX6805" fmla="*/ 105040 w 1300869"/>
              <a:gd name="connsiteY6805" fmla="*/ 143125 h 1399331"/>
              <a:gd name="connsiteX6806" fmla="*/ 104520 w 1300869"/>
              <a:gd name="connsiteY6806" fmla="*/ 143613 h 1399331"/>
              <a:gd name="connsiteX6807" fmla="*/ 104000 w 1300869"/>
              <a:gd name="connsiteY6807" fmla="*/ 144106 h 1399331"/>
              <a:gd name="connsiteX6808" fmla="*/ 103480 w 1300869"/>
              <a:gd name="connsiteY6808" fmla="*/ 144601 h 1399331"/>
              <a:gd name="connsiteX6809" fmla="*/ 102968 w 1300869"/>
              <a:gd name="connsiteY6809" fmla="*/ 145095 h 1399331"/>
              <a:gd name="connsiteX6810" fmla="*/ 102452 w 1300869"/>
              <a:gd name="connsiteY6810" fmla="*/ 145596 h 1399331"/>
              <a:gd name="connsiteX6811" fmla="*/ 101939 w 1300869"/>
              <a:gd name="connsiteY6811" fmla="*/ 146098 h 1399331"/>
              <a:gd name="connsiteX6812" fmla="*/ 101429 w 1300869"/>
              <a:gd name="connsiteY6812" fmla="*/ 146602 h 1399331"/>
              <a:gd name="connsiteX6813" fmla="*/ 100921 w 1300869"/>
              <a:gd name="connsiteY6813" fmla="*/ 147111 h 1399331"/>
              <a:gd name="connsiteX6814" fmla="*/ 100413 w 1300869"/>
              <a:gd name="connsiteY6814" fmla="*/ 147621 h 1399331"/>
              <a:gd name="connsiteX6815" fmla="*/ 99906 w 1300869"/>
              <a:gd name="connsiteY6815" fmla="*/ 148135 h 1399331"/>
              <a:gd name="connsiteX6816" fmla="*/ 99402 w 1300869"/>
              <a:gd name="connsiteY6816" fmla="*/ 148649 h 1399331"/>
              <a:gd name="connsiteX6817" fmla="*/ 98901 w 1300869"/>
              <a:gd name="connsiteY6817" fmla="*/ 149165 h 1399331"/>
              <a:gd name="connsiteX6818" fmla="*/ 98401 w 1300869"/>
              <a:gd name="connsiteY6818" fmla="*/ 149687 h 1399331"/>
              <a:gd name="connsiteX6819" fmla="*/ 97904 w 1300869"/>
              <a:gd name="connsiteY6819" fmla="*/ 150209 h 1399331"/>
              <a:gd name="connsiteX6820" fmla="*/ 97406 w 1300869"/>
              <a:gd name="connsiteY6820" fmla="*/ 150735 h 1399331"/>
              <a:gd name="connsiteX6821" fmla="*/ 96911 w 1300869"/>
              <a:gd name="connsiteY6821" fmla="*/ 151263 h 1399331"/>
              <a:gd name="connsiteX6822" fmla="*/ 96417 w 1300869"/>
              <a:gd name="connsiteY6822" fmla="*/ 151797 h 1399331"/>
              <a:gd name="connsiteX6823" fmla="*/ 95926 w 1300869"/>
              <a:gd name="connsiteY6823" fmla="*/ 152329 h 1399331"/>
              <a:gd name="connsiteX6824" fmla="*/ 95433 w 1300869"/>
              <a:gd name="connsiteY6824" fmla="*/ 152866 h 1399331"/>
              <a:gd name="connsiteX6825" fmla="*/ 94945 w 1300869"/>
              <a:gd name="connsiteY6825" fmla="*/ 153406 h 1399331"/>
              <a:gd name="connsiteX6826" fmla="*/ 94458 w 1300869"/>
              <a:gd name="connsiteY6826" fmla="*/ 153947 h 1399331"/>
              <a:gd name="connsiteX6827" fmla="*/ 93973 w 1300869"/>
              <a:gd name="connsiteY6827" fmla="*/ 154491 h 1399331"/>
              <a:gd name="connsiteX6828" fmla="*/ 93490 w 1300869"/>
              <a:gd name="connsiteY6828" fmla="*/ 155038 h 1399331"/>
              <a:gd name="connsiteX6829" fmla="*/ 93009 w 1300869"/>
              <a:gd name="connsiteY6829" fmla="*/ 155586 h 1399331"/>
              <a:gd name="connsiteX6830" fmla="*/ 92526 w 1300869"/>
              <a:gd name="connsiteY6830" fmla="*/ 156139 h 1399331"/>
              <a:gd name="connsiteX6831" fmla="*/ 92047 w 1300869"/>
              <a:gd name="connsiteY6831" fmla="*/ 156694 h 1399331"/>
              <a:gd name="connsiteX6832" fmla="*/ 91572 w 1300869"/>
              <a:gd name="connsiteY6832" fmla="*/ 157249 h 1399331"/>
              <a:gd name="connsiteX6833" fmla="*/ 91095 w 1300869"/>
              <a:gd name="connsiteY6833" fmla="*/ 157810 h 1399331"/>
              <a:gd name="connsiteX6834" fmla="*/ 90624 w 1300869"/>
              <a:gd name="connsiteY6834" fmla="*/ 158371 h 1399331"/>
              <a:gd name="connsiteX6835" fmla="*/ 90151 w 1300869"/>
              <a:gd name="connsiteY6835" fmla="*/ 158936 h 1399331"/>
              <a:gd name="connsiteX6836" fmla="*/ 89680 w 1300869"/>
              <a:gd name="connsiteY6836" fmla="*/ 159505 h 1399331"/>
              <a:gd name="connsiteX6837" fmla="*/ 89211 w 1300869"/>
              <a:gd name="connsiteY6837" fmla="*/ 160074 h 1399331"/>
              <a:gd name="connsiteX6838" fmla="*/ 88743 w 1300869"/>
              <a:gd name="connsiteY6838" fmla="*/ 160647 h 1399331"/>
              <a:gd name="connsiteX6839" fmla="*/ 88278 w 1300869"/>
              <a:gd name="connsiteY6839" fmla="*/ 161224 h 1399331"/>
              <a:gd name="connsiteX6840" fmla="*/ 87817 w 1300869"/>
              <a:gd name="connsiteY6840" fmla="*/ 161798 h 1399331"/>
              <a:gd name="connsiteX6841" fmla="*/ 87353 w 1300869"/>
              <a:gd name="connsiteY6841" fmla="*/ 162379 h 1399331"/>
              <a:gd name="connsiteX6842" fmla="*/ 86892 w 1300869"/>
              <a:gd name="connsiteY6842" fmla="*/ 162962 h 1399331"/>
              <a:gd name="connsiteX6843" fmla="*/ 86433 w 1300869"/>
              <a:gd name="connsiteY6843" fmla="*/ 163548 h 1399331"/>
              <a:gd name="connsiteX6844" fmla="*/ 85977 w 1300869"/>
              <a:gd name="connsiteY6844" fmla="*/ 164135 h 1399331"/>
              <a:gd name="connsiteX6845" fmla="*/ 85522 w 1300869"/>
              <a:gd name="connsiteY6845" fmla="*/ 164725 h 1399331"/>
              <a:gd name="connsiteX6846" fmla="*/ 85068 w 1300869"/>
              <a:gd name="connsiteY6846" fmla="*/ 165317 h 1399331"/>
              <a:gd name="connsiteX6847" fmla="*/ 84615 w 1300869"/>
              <a:gd name="connsiteY6847" fmla="*/ 165914 h 1399331"/>
              <a:gd name="connsiteX6848" fmla="*/ 84165 w 1300869"/>
              <a:gd name="connsiteY6848" fmla="*/ 166510 h 1399331"/>
              <a:gd name="connsiteX6849" fmla="*/ 83717 w 1300869"/>
              <a:gd name="connsiteY6849" fmla="*/ 167110 h 1399331"/>
              <a:gd name="connsiteX6850" fmla="*/ 83268 w 1300869"/>
              <a:gd name="connsiteY6850" fmla="*/ 167716 h 1399331"/>
              <a:gd name="connsiteX6851" fmla="*/ 82822 w 1300869"/>
              <a:gd name="connsiteY6851" fmla="*/ 168320 h 1399331"/>
              <a:gd name="connsiteX6852" fmla="*/ 82378 w 1300869"/>
              <a:gd name="connsiteY6852" fmla="*/ 168928 h 1399331"/>
              <a:gd name="connsiteX6853" fmla="*/ 81934 w 1300869"/>
              <a:gd name="connsiteY6853" fmla="*/ 169538 h 1399331"/>
              <a:gd name="connsiteX6854" fmla="*/ 81494 w 1300869"/>
              <a:gd name="connsiteY6854" fmla="*/ 170150 h 1399331"/>
              <a:gd name="connsiteX6855" fmla="*/ 81055 w 1300869"/>
              <a:gd name="connsiteY6855" fmla="*/ 170766 h 1399331"/>
              <a:gd name="connsiteX6856" fmla="*/ 80617 w 1300869"/>
              <a:gd name="connsiteY6856" fmla="*/ 171384 h 1399331"/>
              <a:gd name="connsiteX6857" fmla="*/ 80183 w 1300869"/>
              <a:gd name="connsiteY6857" fmla="*/ 172001 h 1399331"/>
              <a:gd name="connsiteX6858" fmla="*/ 79747 w 1300869"/>
              <a:gd name="connsiteY6858" fmla="*/ 172627 h 1399331"/>
              <a:gd name="connsiteX6859" fmla="*/ 79315 w 1300869"/>
              <a:gd name="connsiteY6859" fmla="*/ 173251 h 1399331"/>
              <a:gd name="connsiteX6860" fmla="*/ 78883 w 1300869"/>
              <a:gd name="connsiteY6860" fmla="*/ 173880 h 1399331"/>
              <a:gd name="connsiteX6861" fmla="*/ 78453 w 1300869"/>
              <a:gd name="connsiteY6861" fmla="*/ 174511 h 1399331"/>
              <a:gd name="connsiteX6862" fmla="*/ 78024 w 1300869"/>
              <a:gd name="connsiteY6862" fmla="*/ 175143 h 1399331"/>
              <a:gd name="connsiteX6863" fmla="*/ 77598 w 1300869"/>
              <a:gd name="connsiteY6863" fmla="*/ 175778 h 1399331"/>
              <a:gd name="connsiteX6864" fmla="*/ 77174 w 1300869"/>
              <a:gd name="connsiteY6864" fmla="*/ 176414 h 1399331"/>
              <a:gd name="connsiteX6865" fmla="*/ 76750 w 1300869"/>
              <a:gd name="connsiteY6865" fmla="*/ 177057 h 1399331"/>
              <a:gd name="connsiteX6866" fmla="*/ 76329 w 1300869"/>
              <a:gd name="connsiteY6866" fmla="*/ 177698 h 1399331"/>
              <a:gd name="connsiteX6867" fmla="*/ 75909 w 1300869"/>
              <a:gd name="connsiteY6867" fmla="*/ 178343 h 1399331"/>
              <a:gd name="connsiteX6868" fmla="*/ 75491 w 1300869"/>
              <a:gd name="connsiteY6868" fmla="*/ 178990 h 1399331"/>
              <a:gd name="connsiteX6869" fmla="*/ 75074 w 1300869"/>
              <a:gd name="connsiteY6869" fmla="*/ 179639 h 1399331"/>
              <a:gd name="connsiteX6870" fmla="*/ 74660 w 1300869"/>
              <a:gd name="connsiteY6870" fmla="*/ 180288 h 1399331"/>
              <a:gd name="connsiteX6871" fmla="*/ 74246 w 1300869"/>
              <a:gd name="connsiteY6871" fmla="*/ 180945 h 1399331"/>
              <a:gd name="connsiteX6872" fmla="*/ 73833 w 1300869"/>
              <a:gd name="connsiteY6872" fmla="*/ 181604 h 1399331"/>
              <a:gd name="connsiteX6873" fmla="*/ 73422 w 1300869"/>
              <a:gd name="connsiteY6873" fmla="*/ 182261 h 1399331"/>
              <a:gd name="connsiteX6874" fmla="*/ 73014 w 1300869"/>
              <a:gd name="connsiteY6874" fmla="*/ 182924 h 1399331"/>
              <a:gd name="connsiteX6875" fmla="*/ 72607 w 1300869"/>
              <a:gd name="connsiteY6875" fmla="*/ 183588 h 1399331"/>
              <a:gd name="connsiteX6876" fmla="*/ 72201 w 1300869"/>
              <a:gd name="connsiteY6876" fmla="*/ 184255 h 1399331"/>
              <a:gd name="connsiteX6877" fmla="*/ 71796 w 1300869"/>
              <a:gd name="connsiteY6877" fmla="*/ 184926 h 1399331"/>
              <a:gd name="connsiteX6878" fmla="*/ 71393 w 1300869"/>
              <a:gd name="connsiteY6878" fmla="*/ 185594 h 1399331"/>
              <a:gd name="connsiteX6879" fmla="*/ 70994 w 1300869"/>
              <a:gd name="connsiteY6879" fmla="*/ 186267 h 1399331"/>
              <a:gd name="connsiteX6880" fmla="*/ 70594 w 1300869"/>
              <a:gd name="connsiteY6880" fmla="*/ 186943 h 1399331"/>
              <a:gd name="connsiteX6881" fmla="*/ 70195 w 1300869"/>
              <a:gd name="connsiteY6881" fmla="*/ 187625 h 1399331"/>
              <a:gd name="connsiteX6882" fmla="*/ 69798 w 1300869"/>
              <a:gd name="connsiteY6882" fmla="*/ 188304 h 1399331"/>
              <a:gd name="connsiteX6883" fmla="*/ 69405 w 1300869"/>
              <a:gd name="connsiteY6883" fmla="*/ 188984 h 1399331"/>
              <a:gd name="connsiteX6884" fmla="*/ 69012 w 1300869"/>
              <a:gd name="connsiteY6884" fmla="*/ 189670 h 1399331"/>
              <a:gd name="connsiteX6885" fmla="*/ 68621 w 1300869"/>
              <a:gd name="connsiteY6885" fmla="*/ 190358 h 1399331"/>
              <a:gd name="connsiteX6886" fmla="*/ 68230 w 1300869"/>
              <a:gd name="connsiteY6886" fmla="*/ 191048 h 1399331"/>
              <a:gd name="connsiteX6887" fmla="*/ 67841 w 1300869"/>
              <a:gd name="connsiteY6887" fmla="*/ 191744 h 1399331"/>
              <a:gd name="connsiteX6888" fmla="*/ 67454 w 1300869"/>
              <a:gd name="connsiteY6888" fmla="*/ 192436 h 1399331"/>
              <a:gd name="connsiteX6889" fmla="*/ 67069 w 1300869"/>
              <a:gd name="connsiteY6889" fmla="*/ 193134 h 1399331"/>
              <a:gd name="connsiteX6890" fmla="*/ 66688 w 1300869"/>
              <a:gd name="connsiteY6890" fmla="*/ 193832 h 1399331"/>
              <a:gd name="connsiteX6891" fmla="*/ 66304 w 1300869"/>
              <a:gd name="connsiteY6891" fmla="*/ 194536 h 1399331"/>
              <a:gd name="connsiteX6892" fmla="*/ 65925 w 1300869"/>
              <a:gd name="connsiteY6892" fmla="*/ 195236 h 1399331"/>
              <a:gd name="connsiteX6893" fmla="*/ 65544 w 1300869"/>
              <a:gd name="connsiteY6893" fmla="*/ 195946 h 1399331"/>
              <a:gd name="connsiteX6894" fmla="*/ 65167 w 1300869"/>
              <a:gd name="connsiteY6894" fmla="*/ 196653 h 1399331"/>
              <a:gd name="connsiteX6895" fmla="*/ 64793 w 1300869"/>
              <a:gd name="connsiteY6895" fmla="*/ 197361 h 1399331"/>
              <a:gd name="connsiteX6896" fmla="*/ 64416 w 1300869"/>
              <a:gd name="connsiteY6896" fmla="*/ 198079 h 1399331"/>
              <a:gd name="connsiteX6897" fmla="*/ 64043 w 1300869"/>
              <a:gd name="connsiteY6897" fmla="*/ 198794 h 1399331"/>
              <a:gd name="connsiteX6898" fmla="*/ 63671 w 1300869"/>
              <a:gd name="connsiteY6898" fmla="*/ 199512 h 1399331"/>
              <a:gd name="connsiteX6899" fmla="*/ 63304 w 1300869"/>
              <a:gd name="connsiteY6899" fmla="*/ 200229 h 1399331"/>
              <a:gd name="connsiteX6900" fmla="*/ 62934 w 1300869"/>
              <a:gd name="connsiteY6900" fmla="*/ 200954 h 1399331"/>
              <a:gd name="connsiteX6901" fmla="*/ 62569 w 1300869"/>
              <a:gd name="connsiteY6901" fmla="*/ 201678 h 1399331"/>
              <a:gd name="connsiteX6902" fmla="*/ 62203 w 1300869"/>
              <a:gd name="connsiteY6902" fmla="*/ 202403 h 1399331"/>
              <a:gd name="connsiteX6903" fmla="*/ 61839 w 1300869"/>
              <a:gd name="connsiteY6903" fmla="*/ 203136 h 1399331"/>
              <a:gd name="connsiteX6904" fmla="*/ 61478 w 1300869"/>
              <a:gd name="connsiteY6904" fmla="*/ 203865 h 1399331"/>
              <a:gd name="connsiteX6905" fmla="*/ 61116 w 1300869"/>
              <a:gd name="connsiteY6905" fmla="*/ 204600 h 1399331"/>
              <a:gd name="connsiteX6906" fmla="*/ 60758 w 1300869"/>
              <a:gd name="connsiteY6906" fmla="*/ 205333 h 1399331"/>
              <a:gd name="connsiteX6907" fmla="*/ 60399 w 1300869"/>
              <a:gd name="connsiteY6907" fmla="*/ 206074 h 1399331"/>
              <a:gd name="connsiteX6908" fmla="*/ 60043 w 1300869"/>
              <a:gd name="connsiteY6908" fmla="*/ 206815 h 1399331"/>
              <a:gd name="connsiteX6909" fmla="*/ 59691 w 1300869"/>
              <a:gd name="connsiteY6909" fmla="*/ 207554 h 1399331"/>
              <a:gd name="connsiteX6910" fmla="*/ 59337 w 1300869"/>
              <a:gd name="connsiteY6910" fmla="*/ 208301 h 1399331"/>
              <a:gd name="connsiteX6911" fmla="*/ 58987 w 1300869"/>
              <a:gd name="connsiteY6911" fmla="*/ 209046 h 1399331"/>
              <a:gd name="connsiteX6912" fmla="*/ 58637 w 1300869"/>
              <a:gd name="connsiteY6912" fmla="*/ 209797 h 1399331"/>
              <a:gd name="connsiteX6913" fmla="*/ 58287 w 1300869"/>
              <a:gd name="connsiteY6913" fmla="*/ 210549 h 1399331"/>
              <a:gd name="connsiteX6914" fmla="*/ 57941 w 1300869"/>
              <a:gd name="connsiteY6914" fmla="*/ 211300 h 1399331"/>
              <a:gd name="connsiteX6915" fmla="*/ 57595 w 1300869"/>
              <a:gd name="connsiteY6915" fmla="*/ 212058 h 1399331"/>
              <a:gd name="connsiteX6916" fmla="*/ 57253 w 1300869"/>
              <a:gd name="connsiteY6916" fmla="*/ 212815 h 1399331"/>
              <a:gd name="connsiteX6917" fmla="*/ 56909 w 1300869"/>
              <a:gd name="connsiteY6917" fmla="*/ 213577 h 1399331"/>
              <a:gd name="connsiteX6918" fmla="*/ 56569 w 1300869"/>
              <a:gd name="connsiteY6918" fmla="*/ 214340 h 1399331"/>
              <a:gd name="connsiteX6919" fmla="*/ 56229 w 1300869"/>
              <a:gd name="connsiteY6919" fmla="*/ 215104 h 1399331"/>
              <a:gd name="connsiteX6920" fmla="*/ 55892 w 1300869"/>
              <a:gd name="connsiteY6920" fmla="*/ 215867 h 1399331"/>
              <a:gd name="connsiteX6921" fmla="*/ 55556 w 1300869"/>
              <a:gd name="connsiteY6921" fmla="*/ 216637 h 1399331"/>
              <a:gd name="connsiteX6922" fmla="*/ 55222 w 1300869"/>
              <a:gd name="connsiteY6922" fmla="*/ 217409 h 1399331"/>
              <a:gd name="connsiteX6923" fmla="*/ 54889 w 1300869"/>
              <a:gd name="connsiteY6923" fmla="*/ 218179 h 1399331"/>
              <a:gd name="connsiteX6924" fmla="*/ 54557 w 1300869"/>
              <a:gd name="connsiteY6924" fmla="*/ 218956 h 1399331"/>
              <a:gd name="connsiteX6925" fmla="*/ 54227 w 1300869"/>
              <a:gd name="connsiteY6925" fmla="*/ 219736 h 1399331"/>
              <a:gd name="connsiteX6926" fmla="*/ 53896 w 1300869"/>
              <a:gd name="connsiteY6926" fmla="*/ 220516 h 1399331"/>
              <a:gd name="connsiteX6927" fmla="*/ 53570 w 1300869"/>
              <a:gd name="connsiteY6927" fmla="*/ 221300 h 1399331"/>
              <a:gd name="connsiteX6928" fmla="*/ 53245 w 1300869"/>
              <a:gd name="connsiteY6928" fmla="*/ 222080 h 1399331"/>
              <a:gd name="connsiteX6929" fmla="*/ 52921 w 1300869"/>
              <a:gd name="connsiteY6929" fmla="*/ 222865 h 1399331"/>
              <a:gd name="connsiteX6930" fmla="*/ 52598 w 1300869"/>
              <a:gd name="connsiteY6930" fmla="*/ 223653 h 1399331"/>
              <a:gd name="connsiteX6931" fmla="*/ 52276 w 1300869"/>
              <a:gd name="connsiteY6931" fmla="*/ 224443 h 1399331"/>
              <a:gd name="connsiteX6932" fmla="*/ 51957 w 1300869"/>
              <a:gd name="connsiteY6932" fmla="*/ 225235 h 1399331"/>
              <a:gd name="connsiteX6933" fmla="*/ 51638 w 1300869"/>
              <a:gd name="connsiteY6933" fmla="*/ 226029 h 1399331"/>
              <a:gd name="connsiteX6934" fmla="*/ 51322 w 1300869"/>
              <a:gd name="connsiteY6934" fmla="*/ 226824 h 1399331"/>
              <a:gd name="connsiteX6935" fmla="*/ 51005 w 1300869"/>
              <a:gd name="connsiteY6935" fmla="*/ 227628 h 1399331"/>
              <a:gd name="connsiteX6936" fmla="*/ 50692 w 1300869"/>
              <a:gd name="connsiteY6936" fmla="*/ 228427 h 1399331"/>
              <a:gd name="connsiteX6937" fmla="*/ 50381 w 1300869"/>
              <a:gd name="connsiteY6937" fmla="*/ 229229 h 1399331"/>
              <a:gd name="connsiteX6938" fmla="*/ 50069 w 1300869"/>
              <a:gd name="connsiteY6938" fmla="*/ 230034 h 1399331"/>
              <a:gd name="connsiteX6939" fmla="*/ 49760 w 1300869"/>
              <a:gd name="connsiteY6939" fmla="*/ 230840 h 1399331"/>
              <a:gd name="connsiteX6940" fmla="*/ 49453 w 1300869"/>
              <a:gd name="connsiteY6940" fmla="*/ 231649 h 1399331"/>
              <a:gd name="connsiteX6941" fmla="*/ 49146 w 1300869"/>
              <a:gd name="connsiteY6941" fmla="*/ 232458 h 1399331"/>
              <a:gd name="connsiteX6942" fmla="*/ 48841 w 1300869"/>
              <a:gd name="connsiteY6942" fmla="*/ 233272 h 1399331"/>
              <a:gd name="connsiteX6943" fmla="*/ 48538 w 1300869"/>
              <a:gd name="connsiteY6943" fmla="*/ 234087 h 1399331"/>
              <a:gd name="connsiteX6944" fmla="*/ 48235 w 1300869"/>
              <a:gd name="connsiteY6944" fmla="*/ 234904 h 1399331"/>
              <a:gd name="connsiteX6945" fmla="*/ 47934 w 1300869"/>
              <a:gd name="connsiteY6945" fmla="*/ 235727 h 1399331"/>
              <a:gd name="connsiteX6946" fmla="*/ 47637 w 1300869"/>
              <a:gd name="connsiteY6946" fmla="*/ 236542 h 1399331"/>
              <a:gd name="connsiteX6947" fmla="*/ 47339 w 1300869"/>
              <a:gd name="connsiteY6947" fmla="*/ 237365 h 1399331"/>
              <a:gd name="connsiteX6948" fmla="*/ 47040 w 1300869"/>
              <a:gd name="connsiteY6948" fmla="*/ 238194 h 1399331"/>
              <a:gd name="connsiteX6949" fmla="*/ 46747 w 1300869"/>
              <a:gd name="connsiteY6949" fmla="*/ 239019 h 1399331"/>
              <a:gd name="connsiteX6950" fmla="*/ 46454 w 1300869"/>
              <a:gd name="connsiteY6950" fmla="*/ 239848 h 1399331"/>
              <a:gd name="connsiteX6951" fmla="*/ 46162 w 1300869"/>
              <a:gd name="connsiteY6951" fmla="*/ 240681 h 1399331"/>
              <a:gd name="connsiteX6952" fmla="*/ 45871 w 1300869"/>
              <a:gd name="connsiteY6952" fmla="*/ 241514 h 1399331"/>
              <a:gd name="connsiteX6953" fmla="*/ 45584 w 1300869"/>
              <a:gd name="connsiteY6953" fmla="*/ 242347 h 1399331"/>
              <a:gd name="connsiteX6954" fmla="*/ 45294 w 1300869"/>
              <a:gd name="connsiteY6954" fmla="*/ 243185 h 1399331"/>
              <a:gd name="connsiteX6955" fmla="*/ 45009 w 1300869"/>
              <a:gd name="connsiteY6955" fmla="*/ 244024 h 1399331"/>
              <a:gd name="connsiteX6956" fmla="*/ 44726 w 1300869"/>
              <a:gd name="connsiteY6956" fmla="*/ 244865 h 1399331"/>
              <a:gd name="connsiteX6957" fmla="*/ 44442 w 1300869"/>
              <a:gd name="connsiteY6957" fmla="*/ 245705 h 1399331"/>
              <a:gd name="connsiteX6958" fmla="*/ 44159 w 1300869"/>
              <a:gd name="connsiteY6958" fmla="*/ 246552 h 1399331"/>
              <a:gd name="connsiteX6959" fmla="*/ 43879 w 1300869"/>
              <a:gd name="connsiteY6959" fmla="*/ 247400 h 1399331"/>
              <a:gd name="connsiteX6960" fmla="*/ 43600 w 1300869"/>
              <a:gd name="connsiteY6960" fmla="*/ 248253 h 1399331"/>
              <a:gd name="connsiteX6961" fmla="*/ 43322 w 1300869"/>
              <a:gd name="connsiteY6961" fmla="*/ 249101 h 1399331"/>
              <a:gd name="connsiteX6962" fmla="*/ 43048 w 1300869"/>
              <a:gd name="connsiteY6962" fmla="*/ 249951 h 1399331"/>
              <a:gd name="connsiteX6963" fmla="*/ 42771 w 1300869"/>
              <a:gd name="connsiteY6963" fmla="*/ 250810 h 1399331"/>
              <a:gd name="connsiteX6964" fmla="*/ 42499 w 1300869"/>
              <a:gd name="connsiteY6964" fmla="*/ 251664 h 1399331"/>
              <a:gd name="connsiteX6965" fmla="*/ 42227 w 1300869"/>
              <a:gd name="connsiteY6965" fmla="*/ 252522 h 1399331"/>
              <a:gd name="connsiteX6966" fmla="*/ 41957 w 1300869"/>
              <a:gd name="connsiteY6966" fmla="*/ 253382 h 1399331"/>
              <a:gd name="connsiteX6967" fmla="*/ 41690 w 1300869"/>
              <a:gd name="connsiteY6967" fmla="*/ 254243 h 1399331"/>
              <a:gd name="connsiteX6968" fmla="*/ 41422 w 1300869"/>
              <a:gd name="connsiteY6968" fmla="*/ 255107 h 1399331"/>
              <a:gd name="connsiteX6969" fmla="*/ 41156 w 1300869"/>
              <a:gd name="connsiteY6969" fmla="*/ 255973 h 1399331"/>
              <a:gd name="connsiteX6970" fmla="*/ 40890 w 1300869"/>
              <a:gd name="connsiteY6970" fmla="*/ 256843 h 1399331"/>
              <a:gd name="connsiteX6971" fmla="*/ 40628 w 1300869"/>
              <a:gd name="connsiteY6971" fmla="*/ 257711 h 1399331"/>
              <a:gd name="connsiteX6972" fmla="*/ 40366 w 1300869"/>
              <a:gd name="connsiteY6972" fmla="*/ 258581 h 1399331"/>
              <a:gd name="connsiteX6973" fmla="*/ 40106 w 1300869"/>
              <a:gd name="connsiteY6973" fmla="*/ 259454 h 1399331"/>
              <a:gd name="connsiteX6974" fmla="*/ 39846 w 1300869"/>
              <a:gd name="connsiteY6974" fmla="*/ 260332 h 1399331"/>
              <a:gd name="connsiteX6975" fmla="*/ 39588 w 1300869"/>
              <a:gd name="connsiteY6975" fmla="*/ 261212 h 1399331"/>
              <a:gd name="connsiteX6976" fmla="*/ 39332 w 1300869"/>
              <a:gd name="connsiteY6976" fmla="*/ 262088 h 1399331"/>
              <a:gd name="connsiteX6977" fmla="*/ 39078 w 1300869"/>
              <a:gd name="connsiteY6977" fmla="*/ 262966 h 1399331"/>
              <a:gd name="connsiteX6978" fmla="*/ 38824 w 1300869"/>
              <a:gd name="connsiteY6978" fmla="*/ 263851 h 1399331"/>
              <a:gd name="connsiteX6979" fmla="*/ 38571 w 1300869"/>
              <a:gd name="connsiteY6979" fmla="*/ 264737 h 1399331"/>
              <a:gd name="connsiteX6980" fmla="*/ 38321 w 1300869"/>
              <a:gd name="connsiteY6980" fmla="*/ 265624 h 1399331"/>
              <a:gd name="connsiteX6981" fmla="*/ 38073 w 1300869"/>
              <a:gd name="connsiteY6981" fmla="*/ 266510 h 1399331"/>
              <a:gd name="connsiteX6982" fmla="*/ 37823 w 1300869"/>
              <a:gd name="connsiteY6982" fmla="*/ 267403 h 1399331"/>
              <a:gd name="connsiteX6983" fmla="*/ 37578 w 1300869"/>
              <a:gd name="connsiteY6983" fmla="*/ 268291 h 1399331"/>
              <a:gd name="connsiteX6984" fmla="*/ 37332 w 1300869"/>
              <a:gd name="connsiteY6984" fmla="*/ 269184 h 1399331"/>
              <a:gd name="connsiteX6985" fmla="*/ 37088 w 1300869"/>
              <a:gd name="connsiteY6985" fmla="*/ 270086 h 1399331"/>
              <a:gd name="connsiteX6986" fmla="*/ 36845 w 1300869"/>
              <a:gd name="connsiteY6986" fmla="*/ 270981 h 1399331"/>
              <a:gd name="connsiteX6987" fmla="*/ 36605 w 1300869"/>
              <a:gd name="connsiteY6987" fmla="*/ 271878 h 1399331"/>
              <a:gd name="connsiteX6988" fmla="*/ 36366 w 1300869"/>
              <a:gd name="connsiteY6988" fmla="*/ 272778 h 1399331"/>
              <a:gd name="connsiteX6989" fmla="*/ 36128 w 1300869"/>
              <a:gd name="connsiteY6989" fmla="*/ 273685 h 1399331"/>
              <a:gd name="connsiteX6990" fmla="*/ 35891 w 1300869"/>
              <a:gd name="connsiteY6990" fmla="*/ 274584 h 1399331"/>
              <a:gd name="connsiteX6991" fmla="*/ 35655 w 1300869"/>
              <a:gd name="connsiteY6991" fmla="*/ 275493 h 1399331"/>
              <a:gd name="connsiteX6992" fmla="*/ 35420 w 1300869"/>
              <a:gd name="connsiteY6992" fmla="*/ 276402 h 1399331"/>
              <a:gd name="connsiteX6993" fmla="*/ 35187 w 1300869"/>
              <a:gd name="connsiteY6993" fmla="*/ 277313 h 1399331"/>
              <a:gd name="connsiteX6994" fmla="*/ 34957 w 1300869"/>
              <a:gd name="connsiteY6994" fmla="*/ 278222 h 1399331"/>
              <a:gd name="connsiteX6995" fmla="*/ 34728 w 1300869"/>
              <a:gd name="connsiteY6995" fmla="*/ 279133 h 1399331"/>
              <a:gd name="connsiteX6996" fmla="*/ 34644 w 1300869"/>
              <a:gd name="connsiteY6996" fmla="*/ 279465 h 1399331"/>
              <a:gd name="connsiteX6997" fmla="*/ 34499 w 1300869"/>
              <a:gd name="connsiteY6997" fmla="*/ 280050 h 1399331"/>
              <a:gd name="connsiteX6998" fmla="*/ 34272 w 1300869"/>
              <a:gd name="connsiteY6998" fmla="*/ 280971 h 1399331"/>
              <a:gd name="connsiteX6999" fmla="*/ 34048 w 1300869"/>
              <a:gd name="connsiteY6999" fmla="*/ 281886 h 1399331"/>
              <a:gd name="connsiteX7000" fmla="*/ 33823 w 1300869"/>
              <a:gd name="connsiteY7000" fmla="*/ 282805 h 1399331"/>
              <a:gd name="connsiteX7001" fmla="*/ 33602 w 1300869"/>
              <a:gd name="connsiteY7001" fmla="*/ 283727 h 1399331"/>
              <a:gd name="connsiteX7002" fmla="*/ 33379 w 1300869"/>
              <a:gd name="connsiteY7002" fmla="*/ 284654 h 1399331"/>
              <a:gd name="connsiteX7003" fmla="*/ 33160 w 1300869"/>
              <a:gd name="connsiteY7003" fmla="*/ 285575 h 1399331"/>
              <a:gd name="connsiteX7004" fmla="*/ 32941 w 1300869"/>
              <a:gd name="connsiteY7004" fmla="*/ 286505 h 1399331"/>
              <a:gd name="connsiteX7005" fmla="*/ 32724 w 1300869"/>
              <a:gd name="connsiteY7005" fmla="*/ 287436 h 1399331"/>
              <a:gd name="connsiteX7006" fmla="*/ 32509 w 1300869"/>
              <a:gd name="connsiteY7006" fmla="*/ 288368 h 1399331"/>
              <a:gd name="connsiteX7007" fmla="*/ 32294 w 1300869"/>
              <a:gd name="connsiteY7007" fmla="*/ 289301 h 1399331"/>
              <a:gd name="connsiteX7008" fmla="*/ 32081 w 1300869"/>
              <a:gd name="connsiteY7008" fmla="*/ 290235 h 1399331"/>
              <a:gd name="connsiteX7009" fmla="*/ 31870 w 1300869"/>
              <a:gd name="connsiteY7009" fmla="*/ 291166 h 1399331"/>
              <a:gd name="connsiteX7010" fmla="*/ 31659 w 1300869"/>
              <a:gd name="connsiteY7010" fmla="*/ 292106 h 1399331"/>
              <a:gd name="connsiteX7011" fmla="*/ 31449 w 1300869"/>
              <a:gd name="connsiteY7011" fmla="*/ 293045 h 1399331"/>
              <a:gd name="connsiteX7012" fmla="*/ 31242 w 1300869"/>
              <a:gd name="connsiteY7012" fmla="*/ 293985 h 1399331"/>
              <a:gd name="connsiteX7013" fmla="*/ 31037 w 1300869"/>
              <a:gd name="connsiteY7013" fmla="*/ 294923 h 1399331"/>
              <a:gd name="connsiteX7014" fmla="*/ 30830 w 1300869"/>
              <a:gd name="connsiteY7014" fmla="*/ 295875 h 1399331"/>
              <a:gd name="connsiteX7015" fmla="*/ 30832 w 1300869"/>
              <a:gd name="connsiteY7015" fmla="*/ 295864 h 1399331"/>
              <a:gd name="connsiteX7016" fmla="*/ 30628 w 1300869"/>
              <a:gd name="connsiteY7016" fmla="*/ 296814 h 1399331"/>
              <a:gd name="connsiteX7017" fmla="*/ 30425 w 1300869"/>
              <a:gd name="connsiteY7017" fmla="*/ 297760 h 1399331"/>
              <a:gd name="connsiteX7018" fmla="*/ 30224 w 1300869"/>
              <a:gd name="connsiteY7018" fmla="*/ 298714 h 1399331"/>
              <a:gd name="connsiteX7019" fmla="*/ 30024 w 1300869"/>
              <a:gd name="connsiteY7019" fmla="*/ 299664 h 1399331"/>
              <a:gd name="connsiteX7020" fmla="*/ 29825 w 1300869"/>
              <a:gd name="connsiteY7020" fmla="*/ 300614 h 1399331"/>
              <a:gd name="connsiteX7021" fmla="*/ 29629 w 1300869"/>
              <a:gd name="connsiteY7021" fmla="*/ 301566 h 1399331"/>
              <a:gd name="connsiteX7022" fmla="*/ 29432 w 1300869"/>
              <a:gd name="connsiteY7022" fmla="*/ 302522 h 1399331"/>
              <a:gd name="connsiteX7023" fmla="*/ 29236 w 1300869"/>
              <a:gd name="connsiteY7023" fmla="*/ 303482 h 1399331"/>
              <a:gd name="connsiteX7024" fmla="*/ 29045 w 1300869"/>
              <a:gd name="connsiteY7024" fmla="*/ 304442 h 1399331"/>
              <a:gd name="connsiteX7025" fmla="*/ 28853 w 1300869"/>
              <a:gd name="connsiteY7025" fmla="*/ 305398 h 1399331"/>
              <a:gd name="connsiteX7026" fmla="*/ 28662 w 1300869"/>
              <a:gd name="connsiteY7026" fmla="*/ 306360 h 1399331"/>
              <a:gd name="connsiteX7027" fmla="*/ 28472 w 1300869"/>
              <a:gd name="connsiteY7027" fmla="*/ 307326 h 1399331"/>
              <a:gd name="connsiteX7028" fmla="*/ 28284 w 1300869"/>
              <a:gd name="connsiteY7028" fmla="*/ 308289 h 1399331"/>
              <a:gd name="connsiteX7029" fmla="*/ 28097 w 1300869"/>
              <a:gd name="connsiteY7029" fmla="*/ 309255 h 1399331"/>
              <a:gd name="connsiteX7030" fmla="*/ 27911 w 1300869"/>
              <a:gd name="connsiteY7030" fmla="*/ 310221 h 1399331"/>
              <a:gd name="connsiteX7031" fmla="*/ 27727 w 1300869"/>
              <a:gd name="connsiteY7031" fmla="*/ 311191 h 1399331"/>
              <a:gd name="connsiteX7032" fmla="*/ 27545 w 1300869"/>
              <a:gd name="connsiteY7032" fmla="*/ 312160 h 1399331"/>
              <a:gd name="connsiteX7033" fmla="*/ 27364 w 1300869"/>
              <a:gd name="connsiteY7033" fmla="*/ 313134 h 1399331"/>
              <a:gd name="connsiteX7034" fmla="*/ 27182 w 1300869"/>
              <a:gd name="connsiteY7034" fmla="*/ 314107 h 1399331"/>
              <a:gd name="connsiteX7035" fmla="*/ 27004 w 1300869"/>
              <a:gd name="connsiteY7035" fmla="*/ 315083 h 1399331"/>
              <a:gd name="connsiteX7036" fmla="*/ 26826 w 1300869"/>
              <a:gd name="connsiteY7036" fmla="*/ 316060 h 1399331"/>
              <a:gd name="connsiteX7037" fmla="*/ 26648 w 1300869"/>
              <a:gd name="connsiteY7037" fmla="*/ 317040 h 1399331"/>
              <a:gd name="connsiteX7038" fmla="*/ 26472 w 1300869"/>
              <a:gd name="connsiteY7038" fmla="*/ 318021 h 1399331"/>
              <a:gd name="connsiteX7039" fmla="*/ 26300 w 1300869"/>
              <a:gd name="connsiteY7039" fmla="*/ 318999 h 1399331"/>
              <a:gd name="connsiteX7040" fmla="*/ 26126 w 1300869"/>
              <a:gd name="connsiteY7040" fmla="*/ 319988 h 1399331"/>
              <a:gd name="connsiteX7041" fmla="*/ 25954 w 1300869"/>
              <a:gd name="connsiteY7041" fmla="*/ 320969 h 1399331"/>
              <a:gd name="connsiteX7042" fmla="*/ 25784 w 1300869"/>
              <a:gd name="connsiteY7042" fmla="*/ 321955 h 1399331"/>
              <a:gd name="connsiteX7043" fmla="*/ 25614 w 1300869"/>
              <a:gd name="connsiteY7043" fmla="*/ 322944 h 1399331"/>
              <a:gd name="connsiteX7044" fmla="*/ 25446 w 1300869"/>
              <a:gd name="connsiteY7044" fmla="*/ 323937 h 1399331"/>
              <a:gd name="connsiteX7045" fmla="*/ 25280 w 1300869"/>
              <a:gd name="connsiteY7045" fmla="*/ 324926 h 1399331"/>
              <a:gd name="connsiteX7046" fmla="*/ 25115 w 1300869"/>
              <a:gd name="connsiteY7046" fmla="*/ 325915 h 1399331"/>
              <a:gd name="connsiteX7047" fmla="*/ 24951 w 1300869"/>
              <a:gd name="connsiteY7047" fmla="*/ 326905 h 1399331"/>
              <a:gd name="connsiteX7048" fmla="*/ 24787 w 1300869"/>
              <a:gd name="connsiteY7048" fmla="*/ 327903 h 1399331"/>
              <a:gd name="connsiteX7049" fmla="*/ 24627 w 1300869"/>
              <a:gd name="connsiteY7049" fmla="*/ 328899 h 1399331"/>
              <a:gd name="connsiteX7050" fmla="*/ 24306 w 1300869"/>
              <a:gd name="connsiteY7050" fmla="*/ 330897 h 1399331"/>
              <a:gd name="connsiteX7051" fmla="*/ 23991 w 1300869"/>
              <a:gd name="connsiteY7051" fmla="*/ 332900 h 1399331"/>
              <a:gd name="connsiteX7052" fmla="*/ 23682 w 1300869"/>
              <a:gd name="connsiteY7052" fmla="*/ 334908 h 1399331"/>
              <a:gd name="connsiteX7053" fmla="*/ 23377 w 1300869"/>
              <a:gd name="connsiteY7053" fmla="*/ 336924 h 1399331"/>
              <a:gd name="connsiteX7054" fmla="*/ 23076 w 1300869"/>
              <a:gd name="connsiteY7054" fmla="*/ 338941 h 1399331"/>
              <a:gd name="connsiteX7055" fmla="*/ 22781 w 1300869"/>
              <a:gd name="connsiteY7055" fmla="*/ 340967 h 1399331"/>
              <a:gd name="connsiteX7056" fmla="*/ 22492 w 1300869"/>
              <a:gd name="connsiteY7056" fmla="*/ 342996 h 1399331"/>
              <a:gd name="connsiteX7057" fmla="*/ 22206 w 1300869"/>
              <a:gd name="connsiteY7057" fmla="*/ 345033 h 1399331"/>
              <a:gd name="connsiteX7058" fmla="*/ 21925 w 1300869"/>
              <a:gd name="connsiteY7058" fmla="*/ 347078 h 1399331"/>
              <a:gd name="connsiteX7059" fmla="*/ 21649 w 1300869"/>
              <a:gd name="connsiteY7059" fmla="*/ 349125 h 1399331"/>
              <a:gd name="connsiteX7060" fmla="*/ 21377 w 1300869"/>
              <a:gd name="connsiteY7060" fmla="*/ 351175 h 1399331"/>
              <a:gd name="connsiteX7061" fmla="*/ 21110 w 1300869"/>
              <a:gd name="connsiteY7061" fmla="*/ 353234 h 1399331"/>
              <a:gd name="connsiteX7062" fmla="*/ 20850 w 1300869"/>
              <a:gd name="connsiteY7062" fmla="*/ 355294 h 1399331"/>
              <a:gd name="connsiteX7063" fmla="*/ 20592 w 1300869"/>
              <a:gd name="connsiteY7063" fmla="*/ 357365 h 1399331"/>
              <a:gd name="connsiteX7064" fmla="*/ 20339 w 1300869"/>
              <a:gd name="connsiteY7064" fmla="*/ 359437 h 1399331"/>
              <a:gd name="connsiteX7065" fmla="*/ 20091 w 1300869"/>
              <a:gd name="connsiteY7065" fmla="*/ 361517 h 1399331"/>
              <a:gd name="connsiteX7066" fmla="*/ 19847 w 1300869"/>
              <a:gd name="connsiteY7066" fmla="*/ 363597 h 1399331"/>
              <a:gd name="connsiteX7067" fmla="*/ 19608 w 1300869"/>
              <a:gd name="connsiteY7067" fmla="*/ 365687 h 1399331"/>
              <a:gd name="connsiteX7068" fmla="*/ 19374 w 1300869"/>
              <a:gd name="connsiteY7068" fmla="*/ 367781 h 1399331"/>
              <a:gd name="connsiteX7069" fmla="*/ 19145 w 1300869"/>
              <a:gd name="connsiteY7069" fmla="*/ 369880 h 1399331"/>
              <a:gd name="connsiteX7070" fmla="*/ 18920 w 1300869"/>
              <a:gd name="connsiteY7070" fmla="*/ 371982 h 1399331"/>
              <a:gd name="connsiteX7071" fmla="*/ 18699 w 1300869"/>
              <a:gd name="connsiteY7071" fmla="*/ 374089 h 1399331"/>
              <a:gd name="connsiteX7072" fmla="*/ 18482 w 1300869"/>
              <a:gd name="connsiteY7072" fmla="*/ 376203 h 1399331"/>
              <a:gd name="connsiteX7073" fmla="*/ 18271 w 1300869"/>
              <a:gd name="connsiteY7073" fmla="*/ 378324 h 1399331"/>
              <a:gd name="connsiteX7074" fmla="*/ 18064 w 1300869"/>
              <a:gd name="connsiteY7074" fmla="*/ 380441 h 1399331"/>
              <a:gd name="connsiteX7075" fmla="*/ 17862 w 1300869"/>
              <a:gd name="connsiteY7075" fmla="*/ 382570 h 1399331"/>
              <a:gd name="connsiteX7076" fmla="*/ 17663 w 1300869"/>
              <a:gd name="connsiteY7076" fmla="*/ 384703 h 1399331"/>
              <a:gd name="connsiteX7077" fmla="*/ 17470 w 1300869"/>
              <a:gd name="connsiteY7077" fmla="*/ 386838 h 1399331"/>
              <a:gd name="connsiteX7078" fmla="*/ 17280 w 1300869"/>
              <a:gd name="connsiteY7078" fmla="*/ 388980 h 1399331"/>
              <a:gd name="connsiteX7079" fmla="*/ 17094 w 1300869"/>
              <a:gd name="connsiteY7079" fmla="*/ 391121 h 1399331"/>
              <a:gd name="connsiteX7080" fmla="*/ 16914 w 1300869"/>
              <a:gd name="connsiteY7080" fmla="*/ 393270 h 1399331"/>
              <a:gd name="connsiteX7081" fmla="*/ 16736 w 1300869"/>
              <a:gd name="connsiteY7081" fmla="*/ 395424 h 1399331"/>
              <a:gd name="connsiteX7082" fmla="*/ 16564 w 1300869"/>
              <a:gd name="connsiteY7082" fmla="*/ 397586 h 1399331"/>
              <a:gd name="connsiteX7083" fmla="*/ 16396 w 1300869"/>
              <a:gd name="connsiteY7083" fmla="*/ 399750 h 1399331"/>
              <a:gd name="connsiteX7084" fmla="*/ 16234 w 1300869"/>
              <a:gd name="connsiteY7084" fmla="*/ 401914 h 1399331"/>
              <a:gd name="connsiteX7085" fmla="*/ 16074 w 1300869"/>
              <a:gd name="connsiteY7085" fmla="*/ 404082 h 1399331"/>
              <a:gd name="connsiteX7086" fmla="*/ 15917 w 1300869"/>
              <a:gd name="connsiteY7086" fmla="*/ 406260 h 1399331"/>
              <a:gd name="connsiteX7087" fmla="*/ 15767 w 1300869"/>
              <a:gd name="connsiteY7087" fmla="*/ 408438 h 1399331"/>
              <a:gd name="connsiteX7088" fmla="*/ 15620 w 1300869"/>
              <a:gd name="connsiteY7088" fmla="*/ 410620 h 1399331"/>
              <a:gd name="connsiteX7089" fmla="*/ 15477 w 1300869"/>
              <a:gd name="connsiteY7089" fmla="*/ 412811 h 1399331"/>
              <a:gd name="connsiteX7090" fmla="*/ 15339 w 1300869"/>
              <a:gd name="connsiteY7090" fmla="*/ 415001 h 1399331"/>
              <a:gd name="connsiteX7091" fmla="*/ 15204 w 1300869"/>
              <a:gd name="connsiteY7091" fmla="*/ 417192 h 1399331"/>
              <a:gd name="connsiteX7092" fmla="*/ 15073 w 1300869"/>
              <a:gd name="connsiteY7092" fmla="*/ 419398 h 1399331"/>
              <a:gd name="connsiteX7093" fmla="*/ 14948 w 1300869"/>
              <a:gd name="connsiteY7093" fmla="*/ 421597 h 1399331"/>
              <a:gd name="connsiteX7094" fmla="*/ 14824 w 1300869"/>
              <a:gd name="connsiteY7094" fmla="*/ 423804 h 1399331"/>
              <a:gd name="connsiteX7095" fmla="*/ 14705 w 1300869"/>
              <a:gd name="connsiteY7095" fmla="*/ 426017 h 1399331"/>
              <a:gd name="connsiteX7096" fmla="*/ 14592 w 1300869"/>
              <a:gd name="connsiteY7096" fmla="*/ 428228 h 1399331"/>
              <a:gd name="connsiteX7097" fmla="*/ 14480 w 1300869"/>
              <a:gd name="connsiteY7097" fmla="*/ 430449 h 1399331"/>
              <a:gd name="connsiteX7098" fmla="*/ 14375 w 1300869"/>
              <a:gd name="connsiteY7098" fmla="*/ 432670 h 1399331"/>
              <a:gd name="connsiteX7099" fmla="*/ 14273 w 1300869"/>
              <a:gd name="connsiteY7099" fmla="*/ 434893 h 1399331"/>
              <a:gd name="connsiteX7100" fmla="*/ 14173 w 1300869"/>
              <a:gd name="connsiteY7100" fmla="*/ 437121 h 1399331"/>
              <a:gd name="connsiteX7101" fmla="*/ 14080 w 1300869"/>
              <a:gd name="connsiteY7101" fmla="*/ 439356 h 1399331"/>
              <a:gd name="connsiteX7102" fmla="*/ 13988 w 1300869"/>
              <a:gd name="connsiteY7102" fmla="*/ 441592 h 1399331"/>
              <a:gd name="connsiteX7103" fmla="*/ 13902 w 1300869"/>
              <a:gd name="connsiteY7103" fmla="*/ 443831 h 1399331"/>
              <a:gd name="connsiteX7104" fmla="*/ 13818 w 1300869"/>
              <a:gd name="connsiteY7104" fmla="*/ 446073 h 1399331"/>
              <a:gd name="connsiteX7105" fmla="*/ 13738 w 1300869"/>
              <a:gd name="connsiteY7105" fmla="*/ 448319 h 1399331"/>
              <a:gd name="connsiteX7106" fmla="*/ 13663 w 1300869"/>
              <a:gd name="connsiteY7106" fmla="*/ 450569 h 1399331"/>
              <a:gd name="connsiteX7107" fmla="*/ 13591 w 1300869"/>
              <a:gd name="connsiteY7107" fmla="*/ 452820 h 1399331"/>
              <a:gd name="connsiteX7108" fmla="*/ 13522 w 1300869"/>
              <a:gd name="connsiteY7108" fmla="*/ 455076 h 1399331"/>
              <a:gd name="connsiteX7109" fmla="*/ 13458 w 1300869"/>
              <a:gd name="connsiteY7109" fmla="*/ 457338 h 1399331"/>
              <a:gd name="connsiteX7110" fmla="*/ 13397 w 1300869"/>
              <a:gd name="connsiteY7110" fmla="*/ 459595 h 1399331"/>
              <a:gd name="connsiteX7111" fmla="*/ 13341 w 1300869"/>
              <a:gd name="connsiteY7111" fmla="*/ 461863 h 1399331"/>
              <a:gd name="connsiteX7112" fmla="*/ 13288 w 1300869"/>
              <a:gd name="connsiteY7112" fmla="*/ 464129 h 1399331"/>
              <a:gd name="connsiteX7113" fmla="*/ 13237 w 1300869"/>
              <a:gd name="connsiteY7113" fmla="*/ 466403 h 1399331"/>
              <a:gd name="connsiteX7114" fmla="*/ 13192 w 1300869"/>
              <a:gd name="connsiteY7114" fmla="*/ 468670 h 1399331"/>
              <a:gd name="connsiteX7115" fmla="*/ 13149 w 1300869"/>
              <a:gd name="connsiteY7115" fmla="*/ 470956 h 1399331"/>
              <a:gd name="connsiteX7116" fmla="*/ 13110 w 1300869"/>
              <a:gd name="connsiteY7116" fmla="*/ 473227 h 1399331"/>
              <a:gd name="connsiteX7117" fmla="*/ 13075 w 1300869"/>
              <a:gd name="connsiteY7117" fmla="*/ 475509 h 1399331"/>
              <a:gd name="connsiteX7118" fmla="*/ 13044 w 1300869"/>
              <a:gd name="connsiteY7118" fmla="*/ 477800 h 1399331"/>
              <a:gd name="connsiteX7119" fmla="*/ 13014 w 1300869"/>
              <a:gd name="connsiteY7119" fmla="*/ 480082 h 1399331"/>
              <a:gd name="connsiteX7120" fmla="*/ 12991 w 1300869"/>
              <a:gd name="connsiteY7120" fmla="*/ 482377 h 1399331"/>
              <a:gd name="connsiteX7121" fmla="*/ 12969 w 1300869"/>
              <a:gd name="connsiteY7121" fmla="*/ 484664 h 1399331"/>
              <a:gd name="connsiteX7122" fmla="*/ 12950 w 1300869"/>
              <a:gd name="connsiteY7122" fmla="*/ 486967 h 1399331"/>
              <a:gd name="connsiteX7123" fmla="*/ 12936 w 1300869"/>
              <a:gd name="connsiteY7123" fmla="*/ 489260 h 1399331"/>
              <a:gd name="connsiteX7124" fmla="*/ 12924 w 1300869"/>
              <a:gd name="connsiteY7124" fmla="*/ 491561 h 1399331"/>
              <a:gd name="connsiteX7125" fmla="*/ 12916 w 1300869"/>
              <a:gd name="connsiteY7125" fmla="*/ 493860 h 1399331"/>
              <a:gd name="connsiteX7126" fmla="*/ 12913 w 1300869"/>
              <a:gd name="connsiteY7126" fmla="*/ 496173 h 1399331"/>
              <a:gd name="connsiteX7127" fmla="*/ 12913 w 1300869"/>
              <a:gd name="connsiteY7127" fmla="*/ 498476 h 1399331"/>
              <a:gd name="connsiteX7128" fmla="*/ 12914 w 1300869"/>
              <a:gd name="connsiteY7128" fmla="*/ 500792 h 1399331"/>
              <a:gd name="connsiteX7129" fmla="*/ 12914 w 1300869"/>
              <a:gd name="connsiteY7129" fmla="*/ 500783 h 1399331"/>
              <a:gd name="connsiteX7130" fmla="*/ 12920 w 1300869"/>
              <a:gd name="connsiteY7130" fmla="*/ 503097 h 1399331"/>
              <a:gd name="connsiteX7131" fmla="*/ 12928 w 1300869"/>
              <a:gd name="connsiteY7131" fmla="*/ 505414 h 1399331"/>
              <a:gd name="connsiteX7132" fmla="*/ 12940 w 1300869"/>
              <a:gd name="connsiteY7132" fmla="*/ 507729 h 1399331"/>
              <a:gd name="connsiteX7133" fmla="*/ 12956 w 1300869"/>
              <a:gd name="connsiteY7133" fmla="*/ 510049 h 1399331"/>
              <a:gd name="connsiteX7134" fmla="*/ 12975 w 1300869"/>
              <a:gd name="connsiteY7134" fmla="*/ 512374 h 1399331"/>
              <a:gd name="connsiteX7135" fmla="*/ 12997 w 1300869"/>
              <a:gd name="connsiteY7135" fmla="*/ 514694 h 1399331"/>
              <a:gd name="connsiteX7136" fmla="*/ 13022 w 1300869"/>
              <a:gd name="connsiteY7136" fmla="*/ 517017 h 1399331"/>
              <a:gd name="connsiteX7137" fmla="*/ 13049 w 1300869"/>
              <a:gd name="connsiteY7137" fmla="*/ 519341 h 1399331"/>
              <a:gd name="connsiteX7138" fmla="*/ 13081 w 1300869"/>
              <a:gd name="connsiteY7138" fmla="*/ 521675 h 1399331"/>
              <a:gd name="connsiteX7139" fmla="*/ 13116 w 1300869"/>
              <a:gd name="connsiteY7139" fmla="*/ 524004 h 1399331"/>
              <a:gd name="connsiteX7140" fmla="*/ 13153 w 1300869"/>
              <a:gd name="connsiteY7140" fmla="*/ 526334 h 1399331"/>
              <a:gd name="connsiteX7141" fmla="*/ 13192 w 1300869"/>
              <a:gd name="connsiteY7141" fmla="*/ 528668 h 1399331"/>
              <a:gd name="connsiteX7142" fmla="*/ 13237 w 1300869"/>
              <a:gd name="connsiteY7142" fmla="*/ 531008 h 1399331"/>
              <a:gd name="connsiteX7143" fmla="*/ 13282 w 1300869"/>
              <a:gd name="connsiteY7143" fmla="*/ 533346 h 1399331"/>
              <a:gd name="connsiteX7144" fmla="*/ 13333 w 1300869"/>
              <a:gd name="connsiteY7144" fmla="*/ 535684 h 1399331"/>
              <a:gd name="connsiteX7145" fmla="*/ 13386 w 1300869"/>
              <a:gd name="connsiteY7145" fmla="*/ 538025 h 1399331"/>
              <a:gd name="connsiteX7146" fmla="*/ 13440 w 1300869"/>
              <a:gd name="connsiteY7146" fmla="*/ 540367 h 1399331"/>
              <a:gd name="connsiteX7147" fmla="*/ 13499 w 1300869"/>
              <a:gd name="connsiteY7147" fmla="*/ 542713 h 1399331"/>
              <a:gd name="connsiteX7148" fmla="*/ 13560 w 1300869"/>
              <a:gd name="connsiteY7148" fmla="*/ 545058 h 1399331"/>
              <a:gd name="connsiteX7149" fmla="*/ 13624 w 1300869"/>
              <a:gd name="connsiteY7149" fmla="*/ 547404 h 1399331"/>
              <a:gd name="connsiteX7150" fmla="*/ 13691 w 1300869"/>
              <a:gd name="connsiteY7150" fmla="*/ 549754 h 1399331"/>
              <a:gd name="connsiteX7151" fmla="*/ 13691 w 1300869"/>
              <a:gd name="connsiteY7151" fmla="*/ 549749 h 1399331"/>
              <a:gd name="connsiteX7152" fmla="*/ 13761 w 1300869"/>
              <a:gd name="connsiteY7152" fmla="*/ 552104 h 1399331"/>
              <a:gd name="connsiteX7153" fmla="*/ 13761 w 1300869"/>
              <a:gd name="connsiteY7153" fmla="*/ 552096 h 1399331"/>
              <a:gd name="connsiteX7154" fmla="*/ 13833 w 1300869"/>
              <a:gd name="connsiteY7154" fmla="*/ 554456 h 1399331"/>
              <a:gd name="connsiteX7155" fmla="*/ 13833 w 1300869"/>
              <a:gd name="connsiteY7155" fmla="*/ 554448 h 1399331"/>
              <a:gd name="connsiteX7156" fmla="*/ 13910 w 1300869"/>
              <a:gd name="connsiteY7156" fmla="*/ 556802 h 1399331"/>
              <a:gd name="connsiteX7157" fmla="*/ 13988 w 1300869"/>
              <a:gd name="connsiteY7157" fmla="*/ 559158 h 1399331"/>
              <a:gd name="connsiteX7158" fmla="*/ 14068 w 1300869"/>
              <a:gd name="connsiteY7158" fmla="*/ 561513 h 1399331"/>
              <a:gd name="connsiteX7159" fmla="*/ 14152 w 1300869"/>
              <a:gd name="connsiteY7159" fmla="*/ 563871 h 1399331"/>
              <a:gd name="connsiteX7160" fmla="*/ 14152 w 1300869"/>
              <a:gd name="connsiteY7160" fmla="*/ 563863 h 1399331"/>
              <a:gd name="connsiteX7161" fmla="*/ 14238 w 1300869"/>
              <a:gd name="connsiteY7161" fmla="*/ 566223 h 1399331"/>
              <a:gd name="connsiteX7162" fmla="*/ 14328 w 1300869"/>
              <a:gd name="connsiteY7162" fmla="*/ 568583 h 1399331"/>
              <a:gd name="connsiteX7163" fmla="*/ 14420 w 1300869"/>
              <a:gd name="connsiteY7163" fmla="*/ 570942 h 1399331"/>
              <a:gd name="connsiteX7164" fmla="*/ 14514 w 1300869"/>
              <a:gd name="connsiteY7164" fmla="*/ 573304 h 1399331"/>
              <a:gd name="connsiteX7165" fmla="*/ 14514 w 1300869"/>
              <a:gd name="connsiteY7165" fmla="*/ 573298 h 1399331"/>
              <a:gd name="connsiteX7166" fmla="*/ 14611 w 1300869"/>
              <a:gd name="connsiteY7166" fmla="*/ 575662 h 1399331"/>
              <a:gd name="connsiteX7167" fmla="*/ 14711 w 1300869"/>
              <a:gd name="connsiteY7167" fmla="*/ 578025 h 1399331"/>
              <a:gd name="connsiteX7168" fmla="*/ 14711 w 1300869"/>
              <a:gd name="connsiteY7168" fmla="*/ 578019 h 1399331"/>
              <a:gd name="connsiteX7169" fmla="*/ 14813 w 1300869"/>
              <a:gd name="connsiteY7169" fmla="*/ 580383 h 1399331"/>
              <a:gd name="connsiteX7170" fmla="*/ 14918 w 1300869"/>
              <a:gd name="connsiteY7170" fmla="*/ 582750 h 1399331"/>
              <a:gd name="connsiteX7171" fmla="*/ 15026 w 1300869"/>
              <a:gd name="connsiteY7171" fmla="*/ 585114 h 1399331"/>
              <a:gd name="connsiteX7172" fmla="*/ 15026 w 1300869"/>
              <a:gd name="connsiteY7172" fmla="*/ 585108 h 1399331"/>
              <a:gd name="connsiteX7173" fmla="*/ 15135 w 1300869"/>
              <a:gd name="connsiteY7173" fmla="*/ 587477 h 1399331"/>
              <a:gd name="connsiteX7174" fmla="*/ 15249 w 1300869"/>
              <a:gd name="connsiteY7174" fmla="*/ 589839 h 1399331"/>
              <a:gd name="connsiteX7175" fmla="*/ 15362 w 1300869"/>
              <a:gd name="connsiteY7175" fmla="*/ 592206 h 1399331"/>
              <a:gd name="connsiteX7176" fmla="*/ 15481 w 1300869"/>
              <a:gd name="connsiteY7176" fmla="*/ 594576 h 1399331"/>
              <a:gd name="connsiteX7177" fmla="*/ 15479 w 1300869"/>
              <a:gd name="connsiteY7177" fmla="*/ 594570 h 1399331"/>
              <a:gd name="connsiteX7178" fmla="*/ 15601 w 1300869"/>
              <a:gd name="connsiteY7178" fmla="*/ 596941 h 1399331"/>
              <a:gd name="connsiteX7179" fmla="*/ 15722 w 1300869"/>
              <a:gd name="connsiteY7179" fmla="*/ 599305 h 1399331"/>
              <a:gd name="connsiteX7180" fmla="*/ 15847 w 1300869"/>
              <a:gd name="connsiteY7180" fmla="*/ 601678 h 1399331"/>
              <a:gd name="connsiteX7181" fmla="*/ 15974 w 1300869"/>
              <a:gd name="connsiteY7181" fmla="*/ 604044 h 1399331"/>
              <a:gd name="connsiteX7182" fmla="*/ 16103 w 1300869"/>
              <a:gd name="connsiteY7182" fmla="*/ 606413 h 1399331"/>
              <a:gd name="connsiteX7183" fmla="*/ 16103 w 1300869"/>
              <a:gd name="connsiteY7183" fmla="*/ 606407 h 1399331"/>
              <a:gd name="connsiteX7184" fmla="*/ 16236 w 1300869"/>
              <a:gd name="connsiteY7184" fmla="*/ 608779 h 1399331"/>
              <a:gd name="connsiteX7185" fmla="*/ 16369 w 1300869"/>
              <a:gd name="connsiteY7185" fmla="*/ 611152 h 1399331"/>
              <a:gd name="connsiteX7186" fmla="*/ 16369 w 1300869"/>
              <a:gd name="connsiteY7186" fmla="*/ 611146 h 1399331"/>
              <a:gd name="connsiteX7187" fmla="*/ 16506 w 1300869"/>
              <a:gd name="connsiteY7187" fmla="*/ 613521 h 1399331"/>
              <a:gd name="connsiteX7188" fmla="*/ 16506 w 1300869"/>
              <a:gd name="connsiteY7188" fmla="*/ 613515 h 1399331"/>
              <a:gd name="connsiteX7189" fmla="*/ 16645 w 1300869"/>
              <a:gd name="connsiteY7189" fmla="*/ 615889 h 1399331"/>
              <a:gd name="connsiteX7190" fmla="*/ 16785 w 1300869"/>
              <a:gd name="connsiteY7190" fmla="*/ 618256 h 1399331"/>
              <a:gd name="connsiteX7191" fmla="*/ 16928 w 1300869"/>
              <a:gd name="connsiteY7191" fmla="*/ 620628 h 1399331"/>
              <a:gd name="connsiteX7192" fmla="*/ 16928 w 1300869"/>
              <a:gd name="connsiteY7192" fmla="*/ 620624 h 1399331"/>
              <a:gd name="connsiteX7193" fmla="*/ 17073 w 1300869"/>
              <a:gd name="connsiteY7193" fmla="*/ 622999 h 1399331"/>
              <a:gd name="connsiteX7194" fmla="*/ 17073 w 1300869"/>
              <a:gd name="connsiteY7194" fmla="*/ 622993 h 1399331"/>
              <a:gd name="connsiteX7195" fmla="*/ 17221 w 1300869"/>
              <a:gd name="connsiteY7195" fmla="*/ 625366 h 1399331"/>
              <a:gd name="connsiteX7196" fmla="*/ 17370 w 1300869"/>
              <a:gd name="connsiteY7196" fmla="*/ 627732 h 1399331"/>
              <a:gd name="connsiteX7197" fmla="*/ 17522 w 1300869"/>
              <a:gd name="connsiteY7197" fmla="*/ 630105 h 1399331"/>
              <a:gd name="connsiteX7198" fmla="*/ 17522 w 1300869"/>
              <a:gd name="connsiteY7198" fmla="*/ 630101 h 1399331"/>
              <a:gd name="connsiteX7199" fmla="*/ 17675 w 1300869"/>
              <a:gd name="connsiteY7199" fmla="*/ 632475 h 1399331"/>
              <a:gd name="connsiteX7200" fmla="*/ 17675 w 1300869"/>
              <a:gd name="connsiteY7200" fmla="*/ 632471 h 1399331"/>
              <a:gd name="connsiteX7201" fmla="*/ 17831 w 1300869"/>
              <a:gd name="connsiteY7201" fmla="*/ 634844 h 1399331"/>
              <a:gd name="connsiteX7202" fmla="*/ 17990 w 1300869"/>
              <a:gd name="connsiteY7202" fmla="*/ 637209 h 1399331"/>
              <a:gd name="connsiteX7203" fmla="*/ 18150 w 1300869"/>
              <a:gd name="connsiteY7203" fmla="*/ 639577 h 1399331"/>
              <a:gd name="connsiteX7204" fmla="*/ 18312 w 1300869"/>
              <a:gd name="connsiteY7204" fmla="*/ 641950 h 1399331"/>
              <a:gd name="connsiteX7205" fmla="*/ 18310 w 1300869"/>
              <a:gd name="connsiteY7205" fmla="*/ 641944 h 1399331"/>
              <a:gd name="connsiteX7206" fmla="*/ 18474 w 1300869"/>
              <a:gd name="connsiteY7206" fmla="*/ 644312 h 1399331"/>
              <a:gd name="connsiteX7207" fmla="*/ 18641 w 1300869"/>
              <a:gd name="connsiteY7207" fmla="*/ 646685 h 1399331"/>
              <a:gd name="connsiteX7208" fmla="*/ 18641 w 1300869"/>
              <a:gd name="connsiteY7208" fmla="*/ 646679 h 1399331"/>
              <a:gd name="connsiteX7209" fmla="*/ 18809 w 1300869"/>
              <a:gd name="connsiteY7209" fmla="*/ 649051 h 1399331"/>
              <a:gd name="connsiteX7210" fmla="*/ 18809 w 1300869"/>
              <a:gd name="connsiteY7210" fmla="*/ 649047 h 1399331"/>
              <a:gd name="connsiteX7211" fmla="*/ 18979 w 1300869"/>
              <a:gd name="connsiteY7211" fmla="*/ 651418 h 1399331"/>
              <a:gd name="connsiteX7212" fmla="*/ 19151 w 1300869"/>
              <a:gd name="connsiteY7212" fmla="*/ 653782 h 1399331"/>
              <a:gd name="connsiteX7213" fmla="*/ 19325 w 1300869"/>
              <a:gd name="connsiteY7213" fmla="*/ 656147 h 1399331"/>
              <a:gd name="connsiteX7214" fmla="*/ 19501 w 1300869"/>
              <a:gd name="connsiteY7214" fmla="*/ 658513 h 1399331"/>
              <a:gd name="connsiteX7215" fmla="*/ 19677 w 1300869"/>
              <a:gd name="connsiteY7215" fmla="*/ 660874 h 1399331"/>
              <a:gd name="connsiteX7216" fmla="*/ 19857 w 1300869"/>
              <a:gd name="connsiteY7216" fmla="*/ 663240 h 1399331"/>
              <a:gd name="connsiteX7217" fmla="*/ 20038 w 1300869"/>
              <a:gd name="connsiteY7217" fmla="*/ 665601 h 1399331"/>
              <a:gd name="connsiteX7218" fmla="*/ 20220 w 1300869"/>
              <a:gd name="connsiteY7218" fmla="*/ 667965 h 1399331"/>
              <a:gd name="connsiteX7219" fmla="*/ 20220 w 1300869"/>
              <a:gd name="connsiteY7219" fmla="*/ 667961 h 1399331"/>
              <a:gd name="connsiteX7220" fmla="*/ 20406 w 1300869"/>
              <a:gd name="connsiteY7220" fmla="*/ 670327 h 1399331"/>
              <a:gd name="connsiteX7221" fmla="*/ 20592 w 1300869"/>
              <a:gd name="connsiteY7221" fmla="*/ 672686 h 1399331"/>
              <a:gd name="connsiteX7222" fmla="*/ 20592 w 1300869"/>
              <a:gd name="connsiteY7222" fmla="*/ 672682 h 1399331"/>
              <a:gd name="connsiteX7223" fmla="*/ 20779 w 1300869"/>
              <a:gd name="connsiteY7223" fmla="*/ 675044 h 1399331"/>
              <a:gd name="connsiteX7224" fmla="*/ 20969 w 1300869"/>
              <a:gd name="connsiteY7224" fmla="*/ 677400 h 1399331"/>
              <a:gd name="connsiteX7225" fmla="*/ 21160 w 1300869"/>
              <a:gd name="connsiteY7225" fmla="*/ 679759 h 1399331"/>
              <a:gd name="connsiteX7226" fmla="*/ 21354 w 1300869"/>
              <a:gd name="connsiteY7226" fmla="*/ 682115 h 1399331"/>
              <a:gd name="connsiteX7227" fmla="*/ 21550 w 1300869"/>
              <a:gd name="connsiteY7227" fmla="*/ 684473 h 1399331"/>
              <a:gd name="connsiteX7228" fmla="*/ 21745 w 1300869"/>
              <a:gd name="connsiteY7228" fmla="*/ 686824 h 1399331"/>
              <a:gd name="connsiteX7229" fmla="*/ 21944 w 1300869"/>
              <a:gd name="connsiteY7229" fmla="*/ 689178 h 1399331"/>
              <a:gd name="connsiteX7230" fmla="*/ 21942 w 1300869"/>
              <a:gd name="connsiteY7230" fmla="*/ 689174 h 1399331"/>
              <a:gd name="connsiteX7231" fmla="*/ 22144 w 1300869"/>
              <a:gd name="connsiteY7231" fmla="*/ 691530 h 1399331"/>
              <a:gd name="connsiteX7232" fmla="*/ 22142 w 1300869"/>
              <a:gd name="connsiteY7232" fmla="*/ 691526 h 1399331"/>
              <a:gd name="connsiteX7233" fmla="*/ 22345 w 1300869"/>
              <a:gd name="connsiteY7233" fmla="*/ 693880 h 1399331"/>
              <a:gd name="connsiteX7234" fmla="*/ 22343 w 1300869"/>
              <a:gd name="connsiteY7234" fmla="*/ 693876 h 1399331"/>
              <a:gd name="connsiteX7235" fmla="*/ 22547 w 1300869"/>
              <a:gd name="connsiteY7235" fmla="*/ 696228 h 1399331"/>
              <a:gd name="connsiteX7236" fmla="*/ 22750 w 1300869"/>
              <a:gd name="connsiteY7236" fmla="*/ 698574 h 1399331"/>
              <a:gd name="connsiteX7237" fmla="*/ 22957 w 1300869"/>
              <a:gd name="connsiteY7237" fmla="*/ 700920 h 1399331"/>
              <a:gd name="connsiteX7238" fmla="*/ 23164 w 1300869"/>
              <a:gd name="connsiteY7238" fmla="*/ 703266 h 1399331"/>
              <a:gd name="connsiteX7239" fmla="*/ 23372 w 1300869"/>
              <a:gd name="connsiteY7239" fmla="*/ 705612 h 1399331"/>
              <a:gd name="connsiteX7240" fmla="*/ 23372 w 1300869"/>
              <a:gd name="connsiteY7240" fmla="*/ 705608 h 1399331"/>
              <a:gd name="connsiteX7241" fmla="*/ 23583 w 1300869"/>
              <a:gd name="connsiteY7241" fmla="*/ 707952 h 1399331"/>
              <a:gd name="connsiteX7242" fmla="*/ 23583 w 1300869"/>
              <a:gd name="connsiteY7242" fmla="*/ 707948 h 1399331"/>
              <a:gd name="connsiteX7243" fmla="*/ 23794 w 1300869"/>
              <a:gd name="connsiteY7243" fmla="*/ 710292 h 1399331"/>
              <a:gd name="connsiteX7244" fmla="*/ 23794 w 1300869"/>
              <a:gd name="connsiteY7244" fmla="*/ 710288 h 1399331"/>
              <a:gd name="connsiteX7245" fmla="*/ 24007 w 1300869"/>
              <a:gd name="connsiteY7245" fmla="*/ 712630 h 1399331"/>
              <a:gd name="connsiteX7246" fmla="*/ 24005 w 1300869"/>
              <a:gd name="connsiteY7246" fmla="*/ 712628 h 1399331"/>
              <a:gd name="connsiteX7247" fmla="*/ 24220 w 1300869"/>
              <a:gd name="connsiteY7247" fmla="*/ 714964 h 1399331"/>
              <a:gd name="connsiteX7248" fmla="*/ 24435 w 1300869"/>
              <a:gd name="connsiteY7248" fmla="*/ 717302 h 1399331"/>
              <a:gd name="connsiteX7249" fmla="*/ 24435 w 1300869"/>
              <a:gd name="connsiteY7249" fmla="*/ 717296 h 1399331"/>
              <a:gd name="connsiteX7250" fmla="*/ 24871 w 1300869"/>
              <a:gd name="connsiteY7250" fmla="*/ 721965 h 1399331"/>
              <a:gd name="connsiteX7251" fmla="*/ 25311 w 1300869"/>
              <a:gd name="connsiteY7251" fmla="*/ 726623 h 1399331"/>
              <a:gd name="connsiteX7252" fmla="*/ 25755 w 1300869"/>
              <a:gd name="connsiteY7252" fmla="*/ 731274 h 1399331"/>
              <a:gd name="connsiteX7253" fmla="*/ 26204 w 1300869"/>
              <a:gd name="connsiteY7253" fmla="*/ 735913 h 1399331"/>
              <a:gd name="connsiteX7254" fmla="*/ 26658 w 1300869"/>
              <a:gd name="connsiteY7254" fmla="*/ 740549 h 1399331"/>
              <a:gd name="connsiteX7255" fmla="*/ 27115 w 1300869"/>
              <a:gd name="connsiteY7255" fmla="*/ 745170 h 1399331"/>
              <a:gd name="connsiteX7256" fmla="*/ 27579 w 1300869"/>
              <a:gd name="connsiteY7256" fmla="*/ 749792 h 1399331"/>
              <a:gd name="connsiteX7257" fmla="*/ 27579 w 1300869"/>
              <a:gd name="connsiteY7257" fmla="*/ 749786 h 1399331"/>
              <a:gd name="connsiteX7258" fmla="*/ 28046 w 1300869"/>
              <a:gd name="connsiteY7258" fmla="*/ 754398 h 1399331"/>
              <a:gd name="connsiteX7259" fmla="*/ 28515 w 1300869"/>
              <a:gd name="connsiteY7259" fmla="*/ 758992 h 1399331"/>
              <a:gd name="connsiteX7260" fmla="*/ 28990 w 1300869"/>
              <a:gd name="connsiteY7260" fmla="*/ 763580 h 1399331"/>
              <a:gd name="connsiteX7261" fmla="*/ 29467 w 1300869"/>
              <a:gd name="connsiteY7261" fmla="*/ 768151 h 1399331"/>
              <a:gd name="connsiteX7262" fmla="*/ 29948 w 1300869"/>
              <a:gd name="connsiteY7262" fmla="*/ 772719 h 1399331"/>
              <a:gd name="connsiteX7263" fmla="*/ 29948 w 1300869"/>
              <a:gd name="connsiteY7263" fmla="*/ 772716 h 1399331"/>
              <a:gd name="connsiteX7264" fmla="*/ 30433 w 1300869"/>
              <a:gd name="connsiteY7264" fmla="*/ 777275 h 1399331"/>
              <a:gd name="connsiteX7265" fmla="*/ 30920 w 1300869"/>
              <a:gd name="connsiteY7265" fmla="*/ 781816 h 1399331"/>
              <a:gd name="connsiteX7266" fmla="*/ 30920 w 1300869"/>
              <a:gd name="connsiteY7266" fmla="*/ 781812 h 1399331"/>
              <a:gd name="connsiteX7267" fmla="*/ 31408 w 1300869"/>
              <a:gd name="connsiteY7267" fmla="*/ 786346 h 1399331"/>
              <a:gd name="connsiteX7268" fmla="*/ 31901 w 1300869"/>
              <a:gd name="connsiteY7268" fmla="*/ 790865 h 1399331"/>
              <a:gd name="connsiteX7269" fmla="*/ 31901 w 1300869"/>
              <a:gd name="connsiteY7269" fmla="*/ 790860 h 1399331"/>
              <a:gd name="connsiteX7270" fmla="*/ 32398 w 1300869"/>
              <a:gd name="connsiteY7270" fmla="*/ 795370 h 1399331"/>
              <a:gd name="connsiteX7271" fmla="*/ 32396 w 1300869"/>
              <a:gd name="connsiteY7271" fmla="*/ 795366 h 1399331"/>
              <a:gd name="connsiteX7272" fmla="*/ 32894 w 1300869"/>
              <a:gd name="connsiteY7272" fmla="*/ 799862 h 1399331"/>
              <a:gd name="connsiteX7273" fmla="*/ 33393 w 1300869"/>
              <a:gd name="connsiteY7273" fmla="*/ 804341 h 1399331"/>
              <a:gd name="connsiteX7274" fmla="*/ 33895 w 1300869"/>
              <a:gd name="connsiteY7274" fmla="*/ 808808 h 1399331"/>
              <a:gd name="connsiteX7275" fmla="*/ 33893 w 1300869"/>
              <a:gd name="connsiteY7275" fmla="*/ 808804 h 1399331"/>
              <a:gd name="connsiteX7276" fmla="*/ 34398 w 1300869"/>
              <a:gd name="connsiteY7276" fmla="*/ 813261 h 1399331"/>
              <a:gd name="connsiteX7277" fmla="*/ 34398 w 1300869"/>
              <a:gd name="connsiteY7277" fmla="*/ 813258 h 1399331"/>
              <a:gd name="connsiteX7278" fmla="*/ 34902 w 1300869"/>
              <a:gd name="connsiteY7278" fmla="*/ 817699 h 1399331"/>
              <a:gd name="connsiteX7279" fmla="*/ 34902 w 1300869"/>
              <a:gd name="connsiteY7279" fmla="*/ 817695 h 1399331"/>
              <a:gd name="connsiteX7280" fmla="*/ 35408 w 1300869"/>
              <a:gd name="connsiteY7280" fmla="*/ 822121 h 1399331"/>
              <a:gd name="connsiteX7281" fmla="*/ 35408 w 1300869"/>
              <a:gd name="connsiteY7281" fmla="*/ 822117 h 1399331"/>
              <a:gd name="connsiteX7282" fmla="*/ 35917 w 1300869"/>
              <a:gd name="connsiteY7282" fmla="*/ 826530 h 1399331"/>
              <a:gd name="connsiteX7283" fmla="*/ 35915 w 1300869"/>
              <a:gd name="connsiteY7283" fmla="*/ 826526 h 1399331"/>
              <a:gd name="connsiteX7284" fmla="*/ 36425 w 1300869"/>
              <a:gd name="connsiteY7284" fmla="*/ 830923 h 1399331"/>
              <a:gd name="connsiteX7285" fmla="*/ 36423 w 1300869"/>
              <a:gd name="connsiteY7285" fmla="*/ 830919 h 1399331"/>
              <a:gd name="connsiteX7286" fmla="*/ 36933 w 1300869"/>
              <a:gd name="connsiteY7286" fmla="*/ 835298 h 1399331"/>
              <a:gd name="connsiteX7287" fmla="*/ 37443 w 1300869"/>
              <a:gd name="connsiteY7287" fmla="*/ 839659 h 1399331"/>
              <a:gd name="connsiteX7288" fmla="*/ 37954 w 1300869"/>
              <a:gd name="connsiteY7288" fmla="*/ 844005 h 1399331"/>
              <a:gd name="connsiteX7289" fmla="*/ 37954 w 1300869"/>
              <a:gd name="connsiteY7289" fmla="*/ 844003 h 1399331"/>
              <a:gd name="connsiteX7290" fmla="*/ 38466 w 1300869"/>
              <a:gd name="connsiteY7290" fmla="*/ 848333 h 1399331"/>
              <a:gd name="connsiteX7291" fmla="*/ 38464 w 1300869"/>
              <a:gd name="connsiteY7291" fmla="*/ 848331 h 1399331"/>
              <a:gd name="connsiteX7292" fmla="*/ 38976 w 1300869"/>
              <a:gd name="connsiteY7292" fmla="*/ 852646 h 1399331"/>
              <a:gd name="connsiteX7293" fmla="*/ 38976 w 1300869"/>
              <a:gd name="connsiteY7293" fmla="*/ 852642 h 1399331"/>
              <a:gd name="connsiteX7294" fmla="*/ 39486 w 1300869"/>
              <a:gd name="connsiteY7294" fmla="*/ 856939 h 1399331"/>
              <a:gd name="connsiteX7295" fmla="*/ 39486 w 1300869"/>
              <a:gd name="connsiteY7295" fmla="*/ 856937 h 1399331"/>
              <a:gd name="connsiteX7296" fmla="*/ 39998 w 1300869"/>
              <a:gd name="connsiteY7296" fmla="*/ 861215 h 1399331"/>
              <a:gd name="connsiteX7297" fmla="*/ 39998 w 1300869"/>
              <a:gd name="connsiteY7297" fmla="*/ 861213 h 1399331"/>
              <a:gd name="connsiteX7298" fmla="*/ 40509 w 1300869"/>
              <a:gd name="connsiteY7298" fmla="*/ 865473 h 1399331"/>
              <a:gd name="connsiteX7299" fmla="*/ 41019 w 1300869"/>
              <a:gd name="connsiteY7299" fmla="*/ 869713 h 1399331"/>
              <a:gd name="connsiteX7300" fmla="*/ 41019 w 1300869"/>
              <a:gd name="connsiteY7300" fmla="*/ 869711 h 1399331"/>
              <a:gd name="connsiteX7301" fmla="*/ 41529 w 1300869"/>
              <a:gd name="connsiteY7301" fmla="*/ 873934 h 1399331"/>
              <a:gd name="connsiteX7302" fmla="*/ 41529 w 1300869"/>
              <a:gd name="connsiteY7302" fmla="*/ 873932 h 1399331"/>
              <a:gd name="connsiteX7303" fmla="*/ 41752 w 1300869"/>
              <a:gd name="connsiteY7303" fmla="*/ 875775 h 1399331"/>
              <a:gd name="connsiteX7304" fmla="*/ 42039 w 1300869"/>
              <a:gd name="connsiteY7304" fmla="*/ 878135 h 1399331"/>
              <a:gd name="connsiteX7305" fmla="*/ 42039 w 1300869"/>
              <a:gd name="connsiteY7305" fmla="*/ 878133 h 1399331"/>
              <a:gd name="connsiteX7306" fmla="*/ 43058 w 1300869"/>
              <a:gd name="connsiteY7306" fmla="*/ 886479 h 1399331"/>
              <a:gd name="connsiteX7307" fmla="*/ 44073 w 1300869"/>
              <a:gd name="connsiteY7307" fmla="*/ 894744 h 1399331"/>
              <a:gd name="connsiteX7308" fmla="*/ 44073 w 1300869"/>
              <a:gd name="connsiteY7308" fmla="*/ 894742 h 1399331"/>
              <a:gd name="connsiteX7309" fmla="*/ 45079 w 1300869"/>
              <a:gd name="connsiteY7309" fmla="*/ 902924 h 1399331"/>
              <a:gd name="connsiteX7310" fmla="*/ 46076 w 1300869"/>
              <a:gd name="connsiteY7310" fmla="*/ 911019 h 1399331"/>
              <a:gd name="connsiteX7311" fmla="*/ 46076 w 1300869"/>
              <a:gd name="connsiteY7311" fmla="*/ 911017 h 1399331"/>
              <a:gd name="connsiteX7312" fmla="*/ 47066 w 1300869"/>
              <a:gd name="connsiteY7312" fmla="*/ 919015 h 1399331"/>
              <a:gd name="connsiteX7313" fmla="*/ 49011 w 1300869"/>
              <a:gd name="connsiteY7313" fmla="*/ 934764 h 1399331"/>
              <a:gd name="connsiteX7314" fmla="*/ 49959 w 1300869"/>
              <a:gd name="connsiteY7314" fmla="*/ 942471 h 1399331"/>
              <a:gd name="connsiteX7315" fmla="*/ 50897 w 1300869"/>
              <a:gd name="connsiteY7315" fmla="*/ 950111 h 1399331"/>
              <a:gd name="connsiteX7316" fmla="*/ 51818 w 1300869"/>
              <a:gd name="connsiteY7316" fmla="*/ 957627 h 1399331"/>
              <a:gd name="connsiteX7317" fmla="*/ 52270 w 1300869"/>
              <a:gd name="connsiteY7317" fmla="*/ 961344 h 1399331"/>
              <a:gd name="connsiteX7318" fmla="*/ 52719 w 1300869"/>
              <a:gd name="connsiteY7318" fmla="*/ 965048 h 1399331"/>
              <a:gd name="connsiteX7319" fmla="*/ 53161 w 1300869"/>
              <a:gd name="connsiteY7319" fmla="*/ 968704 h 1399331"/>
              <a:gd name="connsiteX7320" fmla="*/ 53601 w 1300869"/>
              <a:gd name="connsiteY7320" fmla="*/ 972354 h 1399331"/>
              <a:gd name="connsiteX7321" fmla="*/ 54035 w 1300869"/>
              <a:gd name="connsiteY7321" fmla="*/ 975959 h 1399331"/>
              <a:gd name="connsiteX7322" fmla="*/ 54465 w 1300869"/>
              <a:gd name="connsiteY7322" fmla="*/ 979558 h 1399331"/>
              <a:gd name="connsiteX7323" fmla="*/ 54886 w 1300869"/>
              <a:gd name="connsiteY7323" fmla="*/ 983108 h 1399331"/>
              <a:gd name="connsiteX7324" fmla="*/ 55302 w 1300869"/>
              <a:gd name="connsiteY7324" fmla="*/ 986631 h 1399331"/>
              <a:gd name="connsiteX7325" fmla="*/ 55714 w 1300869"/>
              <a:gd name="connsiteY7325" fmla="*/ 990135 h 1399331"/>
              <a:gd name="connsiteX7326" fmla="*/ 56119 w 1300869"/>
              <a:gd name="connsiteY7326" fmla="*/ 993599 h 1399331"/>
              <a:gd name="connsiteX7327" fmla="*/ 56518 w 1300869"/>
              <a:gd name="connsiteY7327" fmla="*/ 997043 h 1399331"/>
              <a:gd name="connsiteX7328" fmla="*/ 56909 w 1300869"/>
              <a:gd name="connsiteY7328" fmla="*/ 1000447 h 1399331"/>
              <a:gd name="connsiteX7329" fmla="*/ 57296 w 1300869"/>
              <a:gd name="connsiteY7329" fmla="*/ 1003829 h 1399331"/>
              <a:gd name="connsiteX7330" fmla="*/ 57675 w 1300869"/>
              <a:gd name="connsiteY7330" fmla="*/ 1007180 h 1399331"/>
              <a:gd name="connsiteX7331" fmla="*/ 58047 w 1300869"/>
              <a:gd name="connsiteY7331" fmla="*/ 1010497 h 1399331"/>
              <a:gd name="connsiteX7332" fmla="*/ 58410 w 1300869"/>
              <a:gd name="connsiteY7332" fmla="*/ 1013778 h 1399331"/>
              <a:gd name="connsiteX7333" fmla="*/ 58770 w 1300869"/>
              <a:gd name="connsiteY7333" fmla="*/ 1017039 h 1399331"/>
              <a:gd name="connsiteX7334" fmla="*/ 59118 w 1300869"/>
              <a:gd name="connsiteY7334" fmla="*/ 1020259 h 1399331"/>
              <a:gd name="connsiteX7335" fmla="*/ 59462 w 1300869"/>
              <a:gd name="connsiteY7335" fmla="*/ 1023447 h 1399331"/>
              <a:gd name="connsiteX7336" fmla="*/ 59796 w 1300869"/>
              <a:gd name="connsiteY7336" fmla="*/ 1026604 h 1399331"/>
              <a:gd name="connsiteX7337" fmla="*/ 60123 w 1300869"/>
              <a:gd name="connsiteY7337" fmla="*/ 1029726 h 1399331"/>
              <a:gd name="connsiteX7338" fmla="*/ 60442 w 1300869"/>
              <a:gd name="connsiteY7338" fmla="*/ 1032819 h 1399331"/>
              <a:gd name="connsiteX7339" fmla="*/ 60752 w 1300869"/>
              <a:gd name="connsiteY7339" fmla="*/ 1035877 h 1399331"/>
              <a:gd name="connsiteX7340" fmla="*/ 61053 w 1300869"/>
              <a:gd name="connsiteY7340" fmla="*/ 1038901 h 1399331"/>
              <a:gd name="connsiteX7341" fmla="*/ 61347 w 1300869"/>
              <a:gd name="connsiteY7341" fmla="*/ 1041888 h 1399331"/>
              <a:gd name="connsiteX7342" fmla="*/ 61630 w 1300869"/>
              <a:gd name="connsiteY7342" fmla="*/ 1044846 h 1399331"/>
              <a:gd name="connsiteX7343" fmla="*/ 61906 w 1300869"/>
              <a:gd name="connsiteY7343" fmla="*/ 1047761 h 1399331"/>
              <a:gd name="connsiteX7344" fmla="*/ 62041 w 1300869"/>
              <a:gd name="connsiteY7344" fmla="*/ 1049209 h 1399331"/>
              <a:gd name="connsiteX7345" fmla="*/ 62172 w 1300869"/>
              <a:gd name="connsiteY7345" fmla="*/ 1050644 h 1399331"/>
              <a:gd name="connsiteX7346" fmla="*/ 62301 w 1300869"/>
              <a:gd name="connsiteY7346" fmla="*/ 1052072 h 1399331"/>
              <a:gd name="connsiteX7347" fmla="*/ 62428 w 1300869"/>
              <a:gd name="connsiteY7347" fmla="*/ 1053493 h 1399331"/>
              <a:gd name="connsiteX7348" fmla="*/ 62553 w 1300869"/>
              <a:gd name="connsiteY7348" fmla="*/ 1054902 h 1399331"/>
              <a:gd name="connsiteX7349" fmla="*/ 62676 w 1300869"/>
              <a:gd name="connsiteY7349" fmla="*/ 1056304 h 1399331"/>
              <a:gd name="connsiteX7350" fmla="*/ 62674 w 1300869"/>
              <a:gd name="connsiteY7350" fmla="*/ 1056298 h 1399331"/>
              <a:gd name="connsiteX7351" fmla="*/ 62737 w 1300869"/>
              <a:gd name="connsiteY7351" fmla="*/ 1056986 h 1399331"/>
              <a:gd name="connsiteX7352" fmla="*/ 62797 w 1300869"/>
              <a:gd name="connsiteY7352" fmla="*/ 1057661 h 1399331"/>
              <a:gd name="connsiteX7353" fmla="*/ 62862 w 1300869"/>
              <a:gd name="connsiteY7353" fmla="*/ 1058335 h 1399331"/>
              <a:gd name="connsiteX7354" fmla="*/ 62928 w 1300869"/>
              <a:gd name="connsiteY7354" fmla="*/ 1059008 h 1399331"/>
              <a:gd name="connsiteX7355" fmla="*/ 62999 w 1300869"/>
              <a:gd name="connsiteY7355" fmla="*/ 1059678 h 1399331"/>
              <a:gd name="connsiteX7356" fmla="*/ 63069 w 1300869"/>
              <a:gd name="connsiteY7356" fmla="*/ 1060347 h 1399331"/>
              <a:gd name="connsiteX7357" fmla="*/ 63143 w 1300869"/>
              <a:gd name="connsiteY7357" fmla="*/ 1061018 h 1399331"/>
              <a:gd name="connsiteX7358" fmla="*/ 63219 w 1300869"/>
              <a:gd name="connsiteY7358" fmla="*/ 1061682 h 1399331"/>
              <a:gd name="connsiteX7359" fmla="*/ 63296 w 1300869"/>
              <a:gd name="connsiteY7359" fmla="*/ 1062347 h 1399331"/>
              <a:gd name="connsiteX7360" fmla="*/ 63376 w 1300869"/>
              <a:gd name="connsiteY7360" fmla="*/ 1063008 h 1399331"/>
              <a:gd name="connsiteX7361" fmla="*/ 63458 w 1300869"/>
              <a:gd name="connsiteY7361" fmla="*/ 1063668 h 1399331"/>
              <a:gd name="connsiteX7362" fmla="*/ 63544 w 1300869"/>
              <a:gd name="connsiteY7362" fmla="*/ 1064327 h 1399331"/>
              <a:gd name="connsiteX7363" fmla="*/ 63630 w 1300869"/>
              <a:gd name="connsiteY7363" fmla="*/ 1064982 h 1399331"/>
              <a:gd name="connsiteX7364" fmla="*/ 63720 w 1300869"/>
              <a:gd name="connsiteY7364" fmla="*/ 1065639 h 1399331"/>
              <a:gd name="connsiteX7365" fmla="*/ 63810 w 1300869"/>
              <a:gd name="connsiteY7365" fmla="*/ 1066290 h 1399331"/>
              <a:gd name="connsiteX7366" fmla="*/ 63904 w 1300869"/>
              <a:gd name="connsiteY7366" fmla="*/ 1066941 h 1399331"/>
              <a:gd name="connsiteX7367" fmla="*/ 64000 w 1300869"/>
              <a:gd name="connsiteY7367" fmla="*/ 1067590 h 1399331"/>
              <a:gd name="connsiteX7368" fmla="*/ 64097 w 1300869"/>
              <a:gd name="connsiteY7368" fmla="*/ 1068239 h 1399331"/>
              <a:gd name="connsiteX7369" fmla="*/ 64197 w 1300869"/>
              <a:gd name="connsiteY7369" fmla="*/ 1068884 h 1399331"/>
              <a:gd name="connsiteX7370" fmla="*/ 64299 w 1300869"/>
              <a:gd name="connsiteY7370" fmla="*/ 1069529 h 1399331"/>
              <a:gd name="connsiteX7371" fmla="*/ 64404 w 1300869"/>
              <a:gd name="connsiteY7371" fmla="*/ 1070173 h 1399331"/>
              <a:gd name="connsiteX7372" fmla="*/ 64510 w 1300869"/>
              <a:gd name="connsiteY7372" fmla="*/ 1070812 h 1399331"/>
              <a:gd name="connsiteX7373" fmla="*/ 64619 w 1300869"/>
              <a:gd name="connsiteY7373" fmla="*/ 1071451 h 1399331"/>
              <a:gd name="connsiteX7374" fmla="*/ 64729 w 1300869"/>
              <a:gd name="connsiteY7374" fmla="*/ 1072086 h 1399331"/>
              <a:gd name="connsiteX7375" fmla="*/ 64842 w 1300869"/>
              <a:gd name="connsiteY7375" fmla="*/ 1072724 h 1399331"/>
              <a:gd name="connsiteX7376" fmla="*/ 64957 w 1300869"/>
              <a:gd name="connsiteY7376" fmla="*/ 1073355 h 1399331"/>
              <a:gd name="connsiteX7377" fmla="*/ 65075 w 1300869"/>
              <a:gd name="connsiteY7377" fmla="*/ 1073989 h 1399331"/>
              <a:gd name="connsiteX7378" fmla="*/ 65194 w 1300869"/>
              <a:gd name="connsiteY7378" fmla="*/ 1074618 h 1399331"/>
              <a:gd name="connsiteX7379" fmla="*/ 65315 w 1300869"/>
              <a:gd name="connsiteY7379" fmla="*/ 1075248 h 1399331"/>
              <a:gd name="connsiteX7380" fmla="*/ 65438 w 1300869"/>
              <a:gd name="connsiteY7380" fmla="*/ 1075873 h 1399331"/>
              <a:gd name="connsiteX7381" fmla="*/ 65564 w 1300869"/>
              <a:gd name="connsiteY7381" fmla="*/ 1076499 h 1399331"/>
              <a:gd name="connsiteX7382" fmla="*/ 65693 w 1300869"/>
              <a:gd name="connsiteY7382" fmla="*/ 1077121 h 1399331"/>
              <a:gd name="connsiteX7383" fmla="*/ 65822 w 1300869"/>
              <a:gd name="connsiteY7383" fmla="*/ 1077742 h 1399331"/>
              <a:gd name="connsiteX7384" fmla="*/ 65954 w 1300869"/>
              <a:gd name="connsiteY7384" fmla="*/ 1078362 h 1399331"/>
              <a:gd name="connsiteX7385" fmla="*/ 66087 w 1300869"/>
              <a:gd name="connsiteY7385" fmla="*/ 1078982 h 1399331"/>
              <a:gd name="connsiteX7386" fmla="*/ 66224 w 1300869"/>
              <a:gd name="connsiteY7386" fmla="*/ 1079595 h 1399331"/>
              <a:gd name="connsiteX7387" fmla="*/ 66361 w 1300869"/>
              <a:gd name="connsiteY7387" fmla="*/ 1080209 h 1399331"/>
              <a:gd name="connsiteX7388" fmla="*/ 66502 w 1300869"/>
              <a:gd name="connsiteY7388" fmla="*/ 1080823 h 1399331"/>
              <a:gd name="connsiteX7389" fmla="*/ 66645 w 1300869"/>
              <a:gd name="connsiteY7389" fmla="*/ 1081435 h 1399331"/>
              <a:gd name="connsiteX7390" fmla="*/ 66789 w 1300869"/>
              <a:gd name="connsiteY7390" fmla="*/ 1082043 h 1399331"/>
              <a:gd name="connsiteX7391" fmla="*/ 66936 w 1300869"/>
              <a:gd name="connsiteY7391" fmla="*/ 1082651 h 1399331"/>
              <a:gd name="connsiteX7392" fmla="*/ 67084 w 1300869"/>
              <a:gd name="connsiteY7392" fmla="*/ 1083259 h 1399331"/>
              <a:gd name="connsiteX7393" fmla="*/ 67235 w 1300869"/>
              <a:gd name="connsiteY7393" fmla="*/ 1083859 h 1399331"/>
              <a:gd name="connsiteX7394" fmla="*/ 67387 w 1300869"/>
              <a:gd name="connsiteY7394" fmla="*/ 1084463 h 1399331"/>
              <a:gd name="connsiteX7395" fmla="*/ 67542 w 1300869"/>
              <a:gd name="connsiteY7395" fmla="*/ 1085063 h 1399331"/>
              <a:gd name="connsiteX7396" fmla="*/ 67700 w 1300869"/>
              <a:gd name="connsiteY7396" fmla="*/ 1085664 h 1399331"/>
              <a:gd name="connsiteX7397" fmla="*/ 67859 w 1300869"/>
              <a:gd name="connsiteY7397" fmla="*/ 1086260 h 1399331"/>
              <a:gd name="connsiteX7398" fmla="*/ 68019 w 1300869"/>
              <a:gd name="connsiteY7398" fmla="*/ 1086856 h 1399331"/>
              <a:gd name="connsiteX7399" fmla="*/ 68183 w 1300869"/>
              <a:gd name="connsiteY7399" fmla="*/ 1087451 h 1399331"/>
              <a:gd name="connsiteX7400" fmla="*/ 68347 w 1300869"/>
              <a:gd name="connsiteY7400" fmla="*/ 1088043 h 1399331"/>
              <a:gd name="connsiteX7401" fmla="*/ 68514 w 1300869"/>
              <a:gd name="connsiteY7401" fmla="*/ 1088631 h 1399331"/>
              <a:gd name="connsiteX7402" fmla="*/ 68684 w 1300869"/>
              <a:gd name="connsiteY7402" fmla="*/ 1089222 h 1399331"/>
              <a:gd name="connsiteX7403" fmla="*/ 68854 w 1300869"/>
              <a:gd name="connsiteY7403" fmla="*/ 1089810 h 1399331"/>
              <a:gd name="connsiteX7404" fmla="*/ 69028 w 1300869"/>
              <a:gd name="connsiteY7404" fmla="*/ 1090397 h 1399331"/>
              <a:gd name="connsiteX7405" fmla="*/ 69204 w 1300869"/>
              <a:gd name="connsiteY7405" fmla="*/ 1090979 h 1399331"/>
              <a:gd name="connsiteX7406" fmla="*/ 69380 w 1300869"/>
              <a:gd name="connsiteY7406" fmla="*/ 1091562 h 1399331"/>
              <a:gd name="connsiteX7407" fmla="*/ 69557 w 1300869"/>
              <a:gd name="connsiteY7407" fmla="*/ 1092140 h 1399331"/>
              <a:gd name="connsiteX7408" fmla="*/ 69739 w 1300869"/>
              <a:gd name="connsiteY7408" fmla="*/ 1092721 h 1399331"/>
              <a:gd name="connsiteX7409" fmla="*/ 69923 w 1300869"/>
              <a:gd name="connsiteY7409" fmla="*/ 1093298 h 1399331"/>
              <a:gd name="connsiteX7410" fmla="*/ 70107 w 1300869"/>
              <a:gd name="connsiteY7410" fmla="*/ 1093873 h 1399331"/>
              <a:gd name="connsiteX7411" fmla="*/ 70295 w 1300869"/>
              <a:gd name="connsiteY7411" fmla="*/ 1094447 h 1399331"/>
              <a:gd name="connsiteX7412" fmla="*/ 70484 w 1300869"/>
              <a:gd name="connsiteY7412" fmla="*/ 1095020 h 1399331"/>
              <a:gd name="connsiteX7413" fmla="*/ 70674 w 1300869"/>
              <a:gd name="connsiteY7413" fmla="*/ 1095589 h 1399331"/>
              <a:gd name="connsiteX7414" fmla="*/ 70867 w 1300869"/>
              <a:gd name="connsiteY7414" fmla="*/ 1096160 h 1399331"/>
              <a:gd name="connsiteX7415" fmla="*/ 71063 w 1300869"/>
              <a:gd name="connsiteY7415" fmla="*/ 1096727 h 1399331"/>
              <a:gd name="connsiteX7416" fmla="*/ 71258 w 1300869"/>
              <a:gd name="connsiteY7416" fmla="*/ 1097292 h 1399331"/>
              <a:gd name="connsiteX7417" fmla="*/ 71458 w 1300869"/>
              <a:gd name="connsiteY7417" fmla="*/ 1097857 h 1399331"/>
              <a:gd name="connsiteX7418" fmla="*/ 71659 w 1300869"/>
              <a:gd name="connsiteY7418" fmla="*/ 1098418 h 1399331"/>
              <a:gd name="connsiteX7419" fmla="*/ 71862 w 1300869"/>
              <a:gd name="connsiteY7419" fmla="*/ 1098981 h 1399331"/>
              <a:gd name="connsiteX7420" fmla="*/ 72066 w 1300869"/>
              <a:gd name="connsiteY7420" fmla="*/ 1099538 h 1399331"/>
              <a:gd name="connsiteX7421" fmla="*/ 72273 w 1300869"/>
              <a:gd name="connsiteY7421" fmla="*/ 1100097 h 1399331"/>
              <a:gd name="connsiteX7422" fmla="*/ 72480 w 1300869"/>
              <a:gd name="connsiteY7422" fmla="*/ 1100652 h 1399331"/>
              <a:gd name="connsiteX7423" fmla="*/ 72691 w 1300869"/>
              <a:gd name="connsiteY7423" fmla="*/ 1101206 h 1399331"/>
              <a:gd name="connsiteX7424" fmla="*/ 72904 w 1300869"/>
              <a:gd name="connsiteY7424" fmla="*/ 1101761 h 1399331"/>
              <a:gd name="connsiteX7425" fmla="*/ 73117 w 1300869"/>
              <a:gd name="connsiteY7425" fmla="*/ 1102308 h 1399331"/>
              <a:gd name="connsiteX7426" fmla="*/ 73334 w 1300869"/>
              <a:gd name="connsiteY7426" fmla="*/ 1102861 h 1399331"/>
              <a:gd name="connsiteX7427" fmla="*/ 73553 w 1300869"/>
              <a:gd name="connsiteY7427" fmla="*/ 1103411 h 1399331"/>
              <a:gd name="connsiteX7428" fmla="*/ 73772 w 1300869"/>
              <a:gd name="connsiteY7428" fmla="*/ 1103956 h 1399331"/>
              <a:gd name="connsiteX7429" fmla="*/ 73993 w 1300869"/>
              <a:gd name="connsiteY7429" fmla="*/ 1104500 h 1399331"/>
              <a:gd name="connsiteX7430" fmla="*/ 74218 w 1300869"/>
              <a:gd name="connsiteY7430" fmla="*/ 1105043 h 1399331"/>
              <a:gd name="connsiteX7431" fmla="*/ 74443 w 1300869"/>
              <a:gd name="connsiteY7431" fmla="*/ 1105583 h 1399331"/>
              <a:gd name="connsiteX7432" fmla="*/ 74670 w 1300869"/>
              <a:gd name="connsiteY7432" fmla="*/ 1106122 h 1399331"/>
              <a:gd name="connsiteX7433" fmla="*/ 74900 w 1300869"/>
              <a:gd name="connsiteY7433" fmla="*/ 1106664 h 1399331"/>
              <a:gd name="connsiteX7434" fmla="*/ 75131 w 1300869"/>
              <a:gd name="connsiteY7434" fmla="*/ 1107201 h 1399331"/>
              <a:gd name="connsiteX7435" fmla="*/ 75364 w 1300869"/>
              <a:gd name="connsiteY7435" fmla="*/ 1107733 h 1399331"/>
              <a:gd name="connsiteX7436" fmla="*/ 75598 w 1300869"/>
              <a:gd name="connsiteY7436" fmla="*/ 1108269 h 1399331"/>
              <a:gd name="connsiteX7437" fmla="*/ 75835 w 1300869"/>
              <a:gd name="connsiteY7437" fmla="*/ 1108799 h 1399331"/>
              <a:gd name="connsiteX7438" fmla="*/ 76073 w 1300869"/>
              <a:gd name="connsiteY7438" fmla="*/ 1109328 h 1399331"/>
              <a:gd name="connsiteX7439" fmla="*/ 76316 w 1300869"/>
              <a:gd name="connsiteY7439" fmla="*/ 1109860 h 1399331"/>
              <a:gd name="connsiteX7440" fmla="*/ 76558 w 1300869"/>
              <a:gd name="connsiteY7440" fmla="*/ 1110388 h 1399331"/>
              <a:gd name="connsiteX7441" fmla="*/ 76801 w 1300869"/>
              <a:gd name="connsiteY7441" fmla="*/ 1110910 h 1399331"/>
              <a:gd name="connsiteX7442" fmla="*/ 77049 w 1300869"/>
              <a:gd name="connsiteY7442" fmla="*/ 1111438 h 1399331"/>
              <a:gd name="connsiteX7443" fmla="*/ 77295 w 1300869"/>
              <a:gd name="connsiteY7443" fmla="*/ 1111960 h 1399331"/>
              <a:gd name="connsiteX7444" fmla="*/ 77545 w 1300869"/>
              <a:gd name="connsiteY7444" fmla="*/ 1112482 h 1399331"/>
              <a:gd name="connsiteX7445" fmla="*/ 77796 w 1300869"/>
              <a:gd name="connsiteY7445" fmla="*/ 1113000 h 1399331"/>
              <a:gd name="connsiteX7446" fmla="*/ 78050 w 1300869"/>
              <a:gd name="connsiteY7446" fmla="*/ 1113518 h 1399331"/>
              <a:gd name="connsiteX7447" fmla="*/ 78306 w 1300869"/>
              <a:gd name="connsiteY7447" fmla="*/ 1114036 h 1399331"/>
              <a:gd name="connsiteX7448" fmla="*/ 78564 w 1300869"/>
              <a:gd name="connsiteY7448" fmla="*/ 1114552 h 1399331"/>
              <a:gd name="connsiteX7449" fmla="*/ 78822 w 1300869"/>
              <a:gd name="connsiteY7449" fmla="*/ 1115062 h 1399331"/>
              <a:gd name="connsiteX7450" fmla="*/ 79082 w 1300869"/>
              <a:gd name="connsiteY7450" fmla="*/ 1115573 h 1399331"/>
              <a:gd name="connsiteX7451" fmla="*/ 79344 w 1300869"/>
              <a:gd name="connsiteY7451" fmla="*/ 1116087 h 1399331"/>
              <a:gd name="connsiteX7452" fmla="*/ 79608 w 1300869"/>
              <a:gd name="connsiteY7452" fmla="*/ 1116593 h 1399331"/>
              <a:gd name="connsiteX7453" fmla="*/ 79876 w 1300869"/>
              <a:gd name="connsiteY7453" fmla="*/ 1117101 h 1399331"/>
              <a:gd name="connsiteX7454" fmla="*/ 80142 w 1300869"/>
              <a:gd name="connsiteY7454" fmla="*/ 1117608 h 1399331"/>
              <a:gd name="connsiteX7455" fmla="*/ 80411 w 1300869"/>
              <a:gd name="connsiteY7455" fmla="*/ 1118112 h 1399331"/>
              <a:gd name="connsiteX7456" fmla="*/ 80683 w 1300869"/>
              <a:gd name="connsiteY7456" fmla="*/ 1118614 h 1399331"/>
              <a:gd name="connsiteX7457" fmla="*/ 80957 w 1300869"/>
              <a:gd name="connsiteY7457" fmla="*/ 1119115 h 1399331"/>
              <a:gd name="connsiteX7458" fmla="*/ 81233 w 1300869"/>
              <a:gd name="connsiteY7458" fmla="*/ 1119615 h 1399331"/>
              <a:gd name="connsiteX7459" fmla="*/ 81508 w 1300869"/>
              <a:gd name="connsiteY7459" fmla="*/ 1120114 h 1399331"/>
              <a:gd name="connsiteX7460" fmla="*/ 81786 w 1300869"/>
              <a:gd name="connsiteY7460" fmla="*/ 1120609 h 1399331"/>
              <a:gd name="connsiteX7461" fmla="*/ 82067 w 1300869"/>
              <a:gd name="connsiteY7461" fmla="*/ 1121103 h 1399331"/>
              <a:gd name="connsiteX7462" fmla="*/ 82349 w 1300869"/>
              <a:gd name="connsiteY7462" fmla="*/ 1121600 h 1399331"/>
              <a:gd name="connsiteX7463" fmla="*/ 82632 w 1300869"/>
              <a:gd name="connsiteY7463" fmla="*/ 1122090 h 1399331"/>
              <a:gd name="connsiteX7464" fmla="*/ 82920 w 1300869"/>
              <a:gd name="connsiteY7464" fmla="*/ 1122581 h 1399331"/>
              <a:gd name="connsiteX7465" fmla="*/ 83205 w 1300869"/>
              <a:gd name="connsiteY7465" fmla="*/ 1123070 h 1399331"/>
              <a:gd name="connsiteX7466" fmla="*/ 83494 w 1300869"/>
              <a:gd name="connsiteY7466" fmla="*/ 1123557 h 1399331"/>
              <a:gd name="connsiteX7467" fmla="*/ 83786 w 1300869"/>
              <a:gd name="connsiteY7467" fmla="*/ 1124045 h 1399331"/>
              <a:gd name="connsiteX7468" fmla="*/ 84079 w 1300869"/>
              <a:gd name="connsiteY7468" fmla="*/ 1124530 h 1399331"/>
              <a:gd name="connsiteX7469" fmla="*/ 84372 w 1300869"/>
              <a:gd name="connsiteY7469" fmla="*/ 1125011 h 1399331"/>
              <a:gd name="connsiteX7470" fmla="*/ 84669 w 1300869"/>
              <a:gd name="connsiteY7470" fmla="*/ 1125496 h 1399331"/>
              <a:gd name="connsiteX7471" fmla="*/ 84965 w 1300869"/>
              <a:gd name="connsiteY7471" fmla="*/ 1125975 h 1399331"/>
              <a:gd name="connsiteX7472" fmla="*/ 85264 w 1300869"/>
              <a:gd name="connsiteY7472" fmla="*/ 1126452 h 1399331"/>
              <a:gd name="connsiteX7473" fmla="*/ 85567 w 1300869"/>
              <a:gd name="connsiteY7473" fmla="*/ 1126931 h 1399331"/>
              <a:gd name="connsiteX7474" fmla="*/ 85870 w 1300869"/>
              <a:gd name="connsiteY7474" fmla="*/ 1127406 h 1399331"/>
              <a:gd name="connsiteX7475" fmla="*/ 86173 w 1300869"/>
              <a:gd name="connsiteY7475" fmla="*/ 1127879 h 1399331"/>
              <a:gd name="connsiteX7476" fmla="*/ 86480 w 1300869"/>
              <a:gd name="connsiteY7476" fmla="*/ 1128354 h 1399331"/>
              <a:gd name="connsiteX7477" fmla="*/ 86787 w 1300869"/>
              <a:gd name="connsiteY7477" fmla="*/ 1128825 h 1399331"/>
              <a:gd name="connsiteX7478" fmla="*/ 87097 w 1300869"/>
              <a:gd name="connsiteY7478" fmla="*/ 1129296 h 1399331"/>
              <a:gd name="connsiteX7479" fmla="*/ 87408 w 1300869"/>
              <a:gd name="connsiteY7479" fmla="*/ 1129766 h 1399331"/>
              <a:gd name="connsiteX7480" fmla="*/ 87721 w 1300869"/>
              <a:gd name="connsiteY7480" fmla="*/ 1130231 h 1399331"/>
              <a:gd name="connsiteX7481" fmla="*/ 88036 w 1300869"/>
              <a:gd name="connsiteY7481" fmla="*/ 1130696 h 1399331"/>
              <a:gd name="connsiteX7482" fmla="*/ 88351 w 1300869"/>
              <a:gd name="connsiteY7482" fmla="*/ 1131159 h 1399331"/>
              <a:gd name="connsiteX7483" fmla="*/ 88671 w 1300869"/>
              <a:gd name="connsiteY7483" fmla="*/ 1131625 h 1399331"/>
              <a:gd name="connsiteX7484" fmla="*/ 88988 w 1300869"/>
              <a:gd name="connsiteY7484" fmla="*/ 1132082 h 1399331"/>
              <a:gd name="connsiteX7485" fmla="*/ 89312 w 1300869"/>
              <a:gd name="connsiteY7485" fmla="*/ 1132546 h 1399331"/>
              <a:gd name="connsiteX7486" fmla="*/ 89635 w 1300869"/>
              <a:gd name="connsiteY7486" fmla="*/ 1133003 h 1399331"/>
              <a:gd name="connsiteX7487" fmla="*/ 89959 w 1300869"/>
              <a:gd name="connsiteY7487" fmla="*/ 1133460 h 1399331"/>
              <a:gd name="connsiteX7488" fmla="*/ 90286 w 1300869"/>
              <a:gd name="connsiteY7488" fmla="*/ 1133918 h 1399331"/>
              <a:gd name="connsiteX7489" fmla="*/ 90612 w 1300869"/>
              <a:gd name="connsiteY7489" fmla="*/ 1134370 h 1399331"/>
              <a:gd name="connsiteX7490" fmla="*/ 90943 w 1300869"/>
              <a:gd name="connsiteY7490" fmla="*/ 1134823 h 1399331"/>
              <a:gd name="connsiteX7491" fmla="*/ 91275 w 1300869"/>
              <a:gd name="connsiteY7491" fmla="*/ 1135275 h 1399331"/>
              <a:gd name="connsiteX7492" fmla="*/ 91606 w 1300869"/>
              <a:gd name="connsiteY7492" fmla="*/ 1135722 h 1399331"/>
              <a:gd name="connsiteX7493" fmla="*/ 91940 w 1300869"/>
              <a:gd name="connsiteY7493" fmla="*/ 1136170 h 1399331"/>
              <a:gd name="connsiteX7494" fmla="*/ 92276 w 1300869"/>
              <a:gd name="connsiteY7494" fmla="*/ 1136618 h 1399331"/>
              <a:gd name="connsiteX7495" fmla="*/ 92614 w 1300869"/>
              <a:gd name="connsiteY7495" fmla="*/ 1137065 h 1399331"/>
              <a:gd name="connsiteX7496" fmla="*/ 92954 w 1300869"/>
              <a:gd name="connsiteY7496" fmla="*/ 1137509 h 1399331"/>
              <a:gd name="connsiteX7497" fmla="*/ 93297 w 1300869"/>
              <a:gd name="connsiteY7497" fmla="*/ 1137953 h 1399331"/>
              <a:gd name="connsiteX7498" fmla="*/ 93639 w 1300869"/>
              <a:gd name="connsiteY7498" fmla="*/ 1138395 h 1399331"/>
              <a:gd name="connsiteX7499" fmla="*/ 93981 w 1300869"/>
              <a:gd name="connsiteY7499" fmla="*/ 1138831 h 1399331"/>
              <a:gd name="connsiteX7500" fmla="*/ 94329 w 1300869"/>
              <a:gd name="connsiteY7500" fmla="*/ 1139273 h 1399331"/>
              <a:gd name="connsiteX7501" fmla="*/ 94677 w 1300869"/>
              <a:gd name="connsiteY7501" fmla="*/ 1139711 h 1399331"/>
              <a:gd name="connsiteX7502" fmla="*/ 95023 w 1300869"/>
              <a:gd name="connsiteY7502" fmla="*/ 1140143 h 1399331"/>
              <a:gd name="connsiteX7503" fmla="*/ 95373 w 1300869"/>
              <a:gd name="connsiteY7503" fmla="*/ 1140578 h 1399331"/>
              <a:gd name="connsiteX7504" fmla="*/ 95727 w 1300869"/>
              <a:gd name="connsiteY7504" fmla="*/ 1141011 h 1399331"/>
              <a:gd name="connsiteX7505" fmla="*/ 96082 w 1300869"/>
              <a:gd name="connsiteY7505" fmla="*/ 1141445 h 1399331"/>
              <a:gd name="connsiteX7506" fmla="*/ 96434 w 1300869"/>
              <a:gd name="connsiteY7506" fmla="*/ 1141873 h 1399331"/>
              <a:gd name="connsiteX7507" fmla="*/ 96792 w 1300869"/>
              <a:gd name="connsiteY7507" fmla="*/ 1142301 h 1399331"/>
              <a:gd name="connsiteX7508" fmla="*/ 97150 w 1300869"/>
              <a:gd name="connsiteY7508" fmla="*/ 1142729 h 1399331"/>
              <a:gd name="connsiteX7509" fmla="*/ 97510 w 1300869"/>
              <a:gd name="connsiteY7509" fmla="*/ 1143155 h 1399331"/>
              <a:gd name="connsiteX7510" fmla="*/ 97873 w 1300869"/>
              <a:gd name="connsiteY7510" fmla="*/ 1143581 h 1399331"/>
              <a:gd name="connsiteX7511" fmla="*/ 98237 w 1300869"/>
              <a:gd name="connsiteY7511" fmla="*/ 1144006 h 1399331"/>
              <a:gd name="connsiteX7512" fmla="*/ 98598 w 1300869"/>
              <a:gd name="connsiteY7512" fmla="*/ 1144424 h 1399331"/>
              <a:gd name="connsiteX7513" fmla="*/ 98968 w 1300869"/>
              <a:gd name="connsiteY7513" fmla="*/ 1144846 h 1399331"/>
              <a:gd name="connsiteX7514" fmla="*/ 99335 w 1300869"/>
              <a:gd name="connsiteY7514" fmla="*/ 1145266 h 1399331"/>
              <a:gd name="connsiteX7515" fmla="*/ 99705 w 1300869"/>
              <a:gd name="connsiteY7515" fmla="*/ 1145683 h 1399331"/>
              <a:gd name="connsiteX7516" fmla="*/ 100078 w 1300869"/>
              <a:gd name="connsiteY7516" fmla="*/ 1146103 h 1399331"/>
              <a:gd name="connsiteX7517" fmla="*/ 100448 w 1300869"/>
              <a:gd name="connsiteY7517" fmla="*/ 1146516 h 1399331"/>
              <a:gd name="connsiteX7518" fmla="*/ 100821 w 1300869"/>
              <a:gd name="connsiteY7518" fmla="*/ 1146928 h 1399331"/>
              <a:gd name="connsiteX7519" fmla="*/ 101199 w 1300869"/>
              <a:gd name="connsiteY7519" fmla="*/ 1147343 h 1399331"/>
              <a:gd name="connsiteX7520" fmla="*/ 101576 w 1300869"/>
              <a:gd name="connsiteY7520" fmla="*/ 1147753 h 1399331"/>
              <a:gd name="connsiteX7521" fmla="*/ 101955 w 1300869"/>
              <a:gd name="connsiteY7521" fmla="*/ 1148164 h 1399331"/>
              <a:gd name="connsiteX7522" fmla="*/ 102334 w 1300869"/>
              <a:gd name="connsiteY7522" fmla="*/ 1148572 h 1399331"/>
              <a:gd name="connsiteX7523" fmla="*/ 102716 w 1300869"/>
              <a:gd name="connsiteY7523" fmla="*/ 1148979 h 1399331"/>
              <a:gd name="connsiteX7524" fmla="*/ 103099 w 1300869"/>
              <a:gd name="connsiteY7524" fmla="*/ 1149384 h 1399331"/>
              <a:gd name="connsiteX7525" fmla="*/ 103482 w 1300869"/>
              <a:gd name="connsiteY7525" fmla="*/ 1149786 h 1399331"/>
              <a:gd name="connsiteX7526" fmla="*/ 103867 w 1300869"/>
              <a:gd name="connsiteY7526" fmla="*/ 1150189 h 1399331"/>
              <a:gd name="connsiteX7527" fmla="*/ 104258 w 1300869"/>
              <a:gd name="connsiteY7527" fmla="*/ 1150594 h 1399331"/>
              <a:gd name="connsiteX7528" fmla="*/ 104647 w 1300869"/>
              <a:gd name="connsiteY7528" fmla="*/ 1150994 h 1399331"/>
              <a:gd name="connsiteX7529" fmla="*/ 105036 w 1300869"/>
              <a:gd name="connsiteY7529" fmla="*/ 1151391 h 1399331"/>
              <a:gd name="connsiteX7530" fmla="*/ 105429 w 1300869"/>
              <a:gd name="connsiteY7530" fmla="*/ 1151790 h 1399331"/>
              <a:gd name="connsiteX7531" fmla="*/ 105822 w 1300869"/>
              <a:gd name="connsiteY7531" fmla="*/ 1152185 h 1399331"/>
              <a:gd name="connsiteX7532" fmla="*/ 106219 w 1300869"/>
              <a:gd name="connsiteY7532" fmla="*/ 1152582 h 1399331"/>
              <a:gd name="connsiteX7533" fmla="*/ 106614 w 1300869"/>
              <a:gd name="connsiteY7533" fmla="*/ 1152973 h 1399331"/>
              <a:gd name="connsiteX7534" fmla="*/ 107011 w 1300869"/>
              <a:gd name="connsiteY7534" fmla="*/ 1153364 h 1399331"/>
              <a:gd name="connsiteX7535" fmla="*/ 107411 w 1300869"/>
              <a:gd name="connsiteY7535" fmla="*/ 1153759 h 1399331"/>
              <a:gd name="connsiteX7536" fmla="*/ 107812 w 1300869"/>
              <a:gd name="connsiteY7536" fmla="*/ 1154148 h 1399331"/>
              <a:gd name="connsiteX7537" fmla="*/ 108215 w 1300869"/>
              <a:gd name="connsiteY7537" fmla="*/ 1154535 h 1399331"/>
              <a:gd name="connsiteX7538" fmla="*/ 108618 w 1300869"/>
              <a:gd name="connsiteY7538" fmla="*/ 1154922 h 1399331"/>
              <a:gd name="connsiteX7539" fmla="*/ 109022 w 1300869"/>
              <a:gd name="connsiteY7539" fmla="*/ 1155307 h 1399331"/>
              <a:gd name="connsiteX7540" fmla="*/ 109429 w 1300869"/>
              <a:gd name="connsiteY7540" fmla="*/ 1155692 h 1399331"/>
              <a:gd name="connsiteX7541" fmla="*/ 109839 w 1300869"/>
              <a:gd name="connsiteY7541" fmla="*/ 1156077 h 1399331"/>
              <a:gd name="connsiteX7542" fmla="*/ 110250 w 1300869"/>
              <a:gd name="connsiteY7542" fmla="*/ 1156459 h 1399331"/>
              <a:gd name="connsiteX7543" fmla="*/ 110661 w 1300869"/>
              <a:gd name="connsiteY7543" fmla="*/ 1156838 h 1399331"/>
              <a:gd name="connsiteX7544" fmla="*/ 111073 w 1300869"/>
              <a:gd name="connsiteY7544" fmla="*/ 1157217 h 1399331"/>
              <a:gd name="connsiteX7545" fmla="*/ 111486 w 1300869"/>
              <a:gd name="connsiteY7545" fmla="*/ 1157594 h 1399331"/>
              <a:gd name="connsiteX7546" fmla="*/ 111900 w 1300869"/>
              <a:gd name="connsiteY7546" fmla="*/ 1157972 h 1399331"/>
              <a:gd name="connsiteX7547" fmla="*/ 112318 w 1300869"/>
              <a:gd name="connsiteY7547" fmla="*/ 1158347 h 1399331"/>
              <a:gd name="connsiteX7548" fmla="*/ 112739 w 1300869"/>
              <a:gd name="connsiteY7548" fmla="*/ 1158722 h 1399331"/>
              <a:gd name="connsiteX7549" fmla="*/ 113157 w 1300869"/>
              <a:gd name="connsiteY7549" fmla="*/ 1159096 h 1399331"/>
              <a:gd name="connsiteX7550" fmla="*/ 113579 w 1300869"/>
              <a:gd name="connsiteY7550" fmla="*/ 1159467 h 1399331"/>
              <a:gd name="connsiteX7551" fmla="*/ 113996 w 1300869"/>
              <a:gd name="connsiteY7551" fmla="*/ 1159833 h 1399331"/>
              <a:gd name="connsiteX7552" fmla="*/ 114424 w 1300869"/>
              <a:gd name="connsiteY7552" fmla="*/ 1160204 h 1399331"/>
              <a:gd name="connsiteX7553" fmla="*/ 114848 w 1300869"/>
              <a:gd name="connsiteY7553" fmla="*/ 1160572 h 1399331"/>
              <a:gd name="connsiteX7554" fmla="*/ 115276 w 1300869"/>
              <a:gd name="connsiteY7554" fmla="*/ 1160937 h 1399331"/>
              <a:gd name="connsiteX7555" fmla="*/ 115702 w 1300869"/>
              <a:gd name="connsiteY7555" fmla="*/ 1161303 h 1399331"/>
              <a:gd name="connsiteX7556" fmla="*/ 116132 w 1300869"/>
              <a:gd name="connsiteY7556" fmla="*/ 1161667 h 1399331"/>
              <a:gd name="connsiteX7557" fmla="*/ 116563 w 1300869"/>
              <a:gd name="connsiteY7557" fmla="*/ 1162028 h 1399331"/>
              <a:gd name="connsiteX7558" fmla="*/ 116995 w 1300869"/>
              <a:gd name="connsiteY7558" fmla="*/ 1162390 h 1399331"/>
              <a:gd name="connsiteX7559" fmla="*/ 117429 w 1300869"/>
              <a:gd name="connsiteY7559" fmla="*/ 1162750 h 1399331"/>
              <a:gd name="connsiteX7560" fmla="*/ 117863 w 1300869"/>
              <a:gd name="connsiteY7560" fmla="*/ 1163108 h 1399331"/>
              <a:gd name="connsiteX7561" fmla="*/ 118299 w 1300869"/>
              <a:gd name="connsiteY7561" fmla="*/ 1163465 h 1399331"/>
              <a:gd name="connsiteX7562" fmla="*/ 118736 w 1300869"/>
              <a:gd name="connsiteY7562" fmla="*/ 1163821 h 1399331"/>
              <a:gd name="connsiteX7563" fmla="*/ 119174 w 1300869"/>
              <a:gd name="connsiteY7563" fmla="*/ 1164175 h 1399331"/>
              <a:gd name="connsiteX7564" fmla="*/ 119618 w 1300869"/>
              <a:gd name="connsiteY7564" fmla="*/ 1164533 h 1399331"/>
              <a:gd name="connsiteX7565" fmla="*/ 120060 w 1300869"/>
              <a:gd name="connsiteY7565" fmla="*/ 1164885 h 1399331"/>
              <a:gd name="connsiteX7566" fmla="*/ 120502 w 1300869"/>
              <a:gd name="connsiteY7566" fmla="*/ 1165234 h 1399331"/>
              <a:gd name="connsiteX7567" fmla="*/ 120944 w 1300869"/>
              <a:gd name="connsiteY7567" fmla="*/ 1165582 h 1399331"/>
              <a:gd name="connsiteX7568" fmla="*/ 121389 w 1300869"/>
              <a:gd name="connsiteY7568" fmla="*/ 1165932 h 1399331"/>
              <a:gd name="connsiteX7569" fmla="*/ 121837 w 1300869"/>
              <a:gd name="connsiteY7569" fmla="*/ 1166278 h 1399331"/>
              <a:gd name="connsiteX7570" fmla="*/ 122285 w 1300869"/>
              <a:gd name="connsiteY7570" fmla="*/ 1166624 h 1399331"/>
              <a:gd name="connsiteX7571" fmla="*/ 122734 w 1300869"/>
              <a:gd name="connsiteY7571" fmla="*/ 1166970 h 1399331"/>
              <a:gd name="connsiteX7572" fmla="*/ 123186 w 1300869"/>
              <a:gd name="connsiteY7572" fmla="*/ 1167313 h 1399331"/>
              <a:gd name="connsiteX7573" fmla="*/ 123640 w 1300869"/>
              <a:gd name="connsiteY7573" fmla="*/ 1167657 h 1399331"/>
              <a:gd name="connsiteX7574" fmla="*/ 124093 w 1300869"/>
              <a:gd name="connsiteY7574" fmla="*/ 1167999 h 1399331"/>
              <a:gd name="connsiteX7575" fmla="*/ 124545 w 1300869"/>
              <a:gd name="connsiteY7575" fmla="*/ 1168335 h 1399331"/>
              <a:gd name="connsiteX7576" fmla="*/ 125004 w 1300869"/>
              <a:gd name="connsiteY7576" fmla="*/ 1168677 h 1399331"/>
              <a:gd name="connsiteX7577" fmla="*/ 125458 w 1300869"/>
              <a:gd name="connsiteY7577" fmla="*/ 1169011 h 1399331"/>
              <a:gd name="connsiteX7578" fmla="*/ 125917 w 1300869"/>
              <a:gd name="connsiteY7578" fmla="*/ 1169348 h 1399331"/>
              <a:gd name="connsiteX7579" fmla="*/ 126378 w 1300869"/>
              <a:gd name="connsiteY7579" fmla="*/ 1169684 h 1399331"/>
              <a:gd name="connsiteX7580" fmla="*/ 126836 w 1300869"/>
              <a:gd name="connsiteY7580" fmla="*/ 1170014 h 1399331"/>
              <a:gd name="connsiteX7581" fmla="*/ 127303 w 1300869"/>
              <a:gd name="connsiteY7581" fmla="*/ 1170351 h 1399331"/>
              <a:gd name="connsiteX7582" fmla="*/ 127768 w 1300869"/>
              <a:gd name="connsiteY7582" fmla="*/ 1170683 h 1399331"/>
              <a:gd name="connsiteX7583" fmla="*/ 128230 w 1300869"/>
              <a:gd name="connsiteY7583" fmla="*/ 1171009 h 1399331"/>
              <a:gd name="connsiteX7584" fmla="*/ 128697 w 1300869"/>
              <a:gd name="connsiteY7584" fmla="*/ 1171340 h 1399331"/>
              <a:gd name="connsiteX7585" fmla="*/ 129166 w 1300869"/>
              <a:gd name="connsiteY7585" fmla="*/ 1171668 h 1399331"/>
              <a:gd name="connsiteX7586" fmla="*/ 129631 w 1300869"/>
              <a:gd name="connsiteY7586" fmla="*/ 1171991 h 1399331"/>
              <a:gd name="connsiteX7587" fmla="*/ 130103 w 1300869"/>
              <a:gd name="connsiteY7587" fmla="*/ 1172317 h 1399331"/>
              <a:gd name="connsiteX7588" fmla="*/ 130574 w 1300869"/>
              <a:gd name="connsiteY7588" fmla="*/ 1172642 h 1399331"/>
              <a:gd name="connsiteX7589" fmla="*/ 131049 w 1300869"/>
              <a:gd name="connsiteY7589" fmla="*/ 1172964 h 1399331"/>
              <a:gd name="connsiteX7590" fmla="*/ 131518 w 1300869"/>
              <a:gd name="connsiteY7590" fmla="*/ 1173283 h 1399331"/>
              <a:gd name="connsiteX7591" fmla="*/ 131991 w 1300869"/>
              <a:gd name="connsiteY7591" fmla="*/ 1173604 h 1399331"/>
              <a:gd name="connsiteX7592" fmla="*/ 132470 w 1300869"/>
              <a:gd name="connsiteY7592" fmla="*/ 1173922 h 1399331"/>
              <a:gd name="connsiteX7593" fmla="*/ 132947 w 1300869"/>
              <a:gd name="connsiteY7593" fmla="*/ 1174241 h 1399331"/>
              <a:gd name="connsiteX7594" fmla="*/ 133428 w 1300869"/>
              <a:gd name="connsiteY7594" fmla="*/ 1174560 h 1399331"/>
              <a:gd name="connsiteX7595" fmla="*/ 133909 w 1300869"/>
              <a:gd name="connsiteY7595" fmla="*/ 1174874 h 1399331"/>
              <a:gd name="connsiteX7596" fmla="*/ 134388 w 1300869"/>
              <a:gd name="connsiteY7596" fmla="*/ 1175187 h 1399331"/>
              <a:gd name="connsiteX7597" fmla="*/ 134871 w 1300869"/>
              <a:gd name="connsiteY7597" fmla="*/ 1175502 h 1399331"/>
              <a:gd name="connsiteX7598" fmla="*/ 135358 w 1300869"/>
              <a:gd name="connsiteY7598" fmla="*/ 1175815 h 1399331"/>
              <a:gd name="connsiteX7599" fmla="*/ 135838 w 1300869"/>
              <a:gd name="connsiteY7599" fmla="*/ 1176124 h 1399331"/>
              <a:gd name="connsiteX7600" fmla="*/ 136327 w 1300869"/>
              <a:gd name="connsiteY7600" fmla="*/ 1176434 h 1399331"/>
              <a:gd name="connsiteX7601" fmla="*/ 136812 w 1300869"/>
              <a:gd name="connsiteY7601" fmla="*/ 1176739 h 1399331"/>
              <a:gd name="connsiteX7602" fmla="*/ 137303 w 1300869"/>
              <a:gd name="connsiteY7602" fmla="*/ 1177048 h 1399331"/>
              <a:gd name="connsiteX7603" fmla="*/ 137788 w 1300869"/>
              <a:gd name="connsiteY7603" fmla="*/ 1177353 h 1399331"/>
              <a:gd name="connsiteX7604" fmla="*/ 138276 w 1300869"/>
              <a:gd name="connsiteY7604" fmla="*/ 1177656 h 1399331"/>
              <a:gd name="connsiteX7605" fmla="*/ 138771 w 1300869"/>
              <a:gd name="connsiteY7605" fmla="*/ 1177961 h 1399331"/>
              <a:gd name="connsiteX7606" fmla="*/ 139262 w 1300869"/>
              <a:gd name="connsiteY7606" fmla="*/ 1178262 h 1399331"/>
              <a:gd name="connsiteX7607" fmla="*/ 139758 w 1300869"/>
              <a:gd name="connsiteY7607" fmla="*/ 1178563 h 1399331"/>
              <a:gd name="connsiteX7608" fmla="*/ 140251 w 1300869"/>
              <a:gd name="connsiteY7608" fmla="*/ 1178862 h 1399331"/>
              <a:gd name="connsiteX7609" fmla="*/ 140749 w 1300869"/>
              <a:gd name="connsiteY7609" fmla="*/ 1179163 h 1399331"/>
              <a:gd name="connsiteX7610" fmla="*/ 141246 w 1300869"/>
              <a:gd name="connsiteY7610" fmla="*/ 1179459 h 1399331"/>
              <a:gd name="connsiteX7611" fmla="*/ 141748 w 1300869"/>
              <a:gd name="connsiteY7611" fmla="*/ 1179758 h 1399331"/>
              <a:gd name="connsiteX7612" fmla="*/ 142245 w 1300869"/>
              <a:gd name="connsiteY7612" fmla="*/ 1180051 h 1399331"/>
              <a:gd name="connsiteX7613" fmla="*/ 142743 w 1300869"/>
              <a:gd name="connsiteY7613" fmla="*/ 1180344 h 1399331"/>
              <a:gd name="connsiteX7614" fmla="*/ 143244 w 1300869"/>
              <a:gd name="connsiteY7614" fmla="*/ 1180636 h 1399331"/>
              <a:gd name="connsiteX7615" fmla="*/ 143752 w 1300869"/>
              <a:gd name="connsiteY7615" fmla="*/ 1180931 h 1399331"/>
              <a:gd name="connsiteX7616" fmla="*/ 144253 w 1300869"/>
              <a:gd name="connsiteY7616" fmla="*/ 1181218 h 1399331"/>
              <a:gd name="connsiteX7617" fmla="*/ 144763 w 1300869"/>
              <a:gd name="connsiteY7617" fmla="*/ 1181509 h 1399331"/>
              <a:gd name="connsiteX7618" fmla="*/ 145267 w 1300869"/>
              <a:gd name="connsiteY7618" fmla="*/ 1181797 h 1399331"/>
              <a:gd name="connsiteX7619" fmla="*/ 145774 w 1300869"/>
              <a:gd name="connsiteY7619" fmla="*/ 1182084 h 1399331"/>
              <a:gd name="connsiteX7620" fmla="*/ 146288 w 1300869"/>
              <a:gd name="connsiteY7620" fmla="*/ 1182372 h 1399331"/>
              <a:gd name="connsiteX7621" fmla="*/ 146788 w 1300869"/>
              <a:gd name="connsiteY7621" fmla="*/ 1182651 h 1399331"/>
              <a:gd name="connsiteX7622" fmla="*/ 147304 w 1300869"/>
              <a:gd name="connsiteY7622" fmla="*/ 1182939 h 1399331"/>
              <a:gd name="connsiteX7623" fmla="*/ 147815 w 1300869"/>
              <a:gd name="connsiteY7623" fmla="*/ 1183220 h 1399331"/>
              <a:gd name="connsiteX7624" fmla="*/ 148327 w 1300869"/>
              <a:gd name="connsiteY7624" fmla="*/ 1183500 h 1399331"/>
              <a:gd name="connsiteX7625" fmla="*/ 148839 w 1300869"/>
              <a:gd name="connsiteY7625" fmla="*/ 1183779 h 1399331"/>
              <a:gd name="connsiteX7626" fmla="*/ 149353 w 1300869"/>
              <a:gd name="connsiteY7626" fmla="*/ 1184057 h 1399331"/>
              <a:gd name="connsiteX7627" fmla="*/ 149875 w 1300869"/>
              <a:gd name="connsiteY7627" fmla="*/ 1184338 h 1399331"/>
              <a:gd name="connsiteX7628" fmla="*/ 150391 w 1300869"/>
              <a:gd name="connsiteY7628" fmla="*/ 1184614 h 1399331"/>
              <a:gd name="connsiteX7629" fmla="*/ 150909 w 1300869"/>
              <a:gd name="connsiteY7629" fmla="*/ 1184890 h 1399331"/>
              <a:gd name="connsiteX7630" fmla="*/ 151427 w 1300869"/>
              <a:gd name="connsiteY7630" fmla="*/ 1185163 h 1399331"/>
              <a:gd name="connsiteX7631" fmla="*/ 151947 w 1300869"/>
              <a:gd name="connsiteY7631" fmla="*/ 1185435 h 1399331"/>
              <a:gd name="connsiteX7632" fmla="*/ 152467 w 1300869"/>
              <a:gd name="connsiteY7632" fmla="*/ 1185707 h 1399331"/>
              <a:gd name="connsiteX7633" fmla="*/ 152991 w 1300869"/>
              <a:gd name="connsiteY7633" fmla="*/ 1185979 h 1399331"/>
              <a:gd name="connsiteX7634" fmla="*/ 153519 w 1300869"/>
              <a:gd name="connsiteY7634" fmla="*/ 1186250 h 1399331"/>
              <a:gd name="connsiteX7635" fmla="*/ 154043 w 1300869"/>
              <a:gd name="connsiteY7635" fmla="*/ 1186520 h 1399331"/>
              <a:gd name="connsiteX7636" fmla="*/ 154563 w 1300869"/>
              <a:gd name="connsiteY7636" fmla="*/ 1186784 h 1399331"/>
              <a:gd name="connsiteX7637" fmla="*/ 155091 w 1300869"/>
              <a:gd name="connsiteY7637" fmla="*/ 1187050 h 1399331"/>
              <a:gd name="connsiteX7638" fmla="*/ 155623 w 1300869"/>
              <a:gd name="connsiteY7638" fmla="*/ 1187318 h 1399331"/>
              <a:gd name="connsiteX7639" fmla="*/ 156152 w 1300869"/>
              <a:gd name="connsiteY7639" fmla="*/ 1187582 h 1399331"/>
              <a:gd name="connsiteX7640" fmla="*/ 156682 w 1300869"/>
              <a:gd name="connsiteY7640" fmla="*/ 1187846 h 1399331"/>
              <a:gd name="connsiteX7641" fmla="*/ 157206 w 1300869"/>
              <a:gd name="connsiteY7641" fmla="*/ 1188104 h 1399331"/>
              <a:gd name="connsiteX7642" fmla="*/ 157738 w 1300869"/>
              <a:gd name="connsiteY7642" fmla="*/ 1188364 h 1399331"/>
              <a:gd name="connsiteX7643" fmla="*/ 158809 w 1300869"/>
              <a:gd name="connsiteY7643" fmla="*/ 1188886 h 1399331"/>
              <a:gd name="connsiteX7644" fmla="*/ 159877 w 1300869"/>
              <a:gd name="connsiteY7644" fmla="*/ 1189398 h 1399331"/>
              <a:gd name="connsiteX7645" fmla="*/ 160950 w 1300869"/>
              <a:gd name="connsiteY7645" fmla="*/ 1189906 h 1399331"/>
              <a:gd name="connsiteX7646" fmla="*/ 162033 w 1300869"/>
              <a:gd name="connsiteY7646" fmla="*/ 1190412 h 1399331"/>
              <a:gd name="connsiteX7647" fmla="*/ 163114 w 1300869"/>
              <a:gd name="connsiteY7647" fmla="*/ 1190913 h 1399331"/>
              <a:gd name="connsiteX7648" fmla="*/ 164201 w 1300869"/>
              <a:gd name="connsiteY7648" fmla="*/ 1191409 h 1399331"/>
              <a:gd name="connsiteX7649" fmla="*/ 165290 w 1300869"/>
              <a:gd name="connsiteY7649" fmla="*/ 1191900 h 1399331"/>
              <a:gd name="connsiteX7650" fmla="*/ 166383 w 1300869"/>
              <a:gd name="connsiteY7650" fmla="*/ 1192387 h 1399331"/>
              <a:gd name="connsiteX7651" fmla="*/ 167481 w 1300869"/>
              <a:gd name="connsiteY7651" fmla="*/ 1192872 h 1399331"/>
              <a:gd name="connsiteX7652" fmla="*/ 168578 w 1300869"/>
              <a:gd name="connsiteY7652" fmla="*/ 1193349 h 1399331"/>
              <a:gd name="connsiteX7653" fmla="*/ 169685 w 1300869"/>
              <a:gd name="connsiteY7653" fmla="*/ 1193824 h 1399331"/>
              <a:gd name="connsiteX7654" fmla="*/ 170789 w 1300869"/>
              <a:gd name="connsiteY7654" fmla="*/ 1194293 h 1399331"/>
              <a:gd name="connsiteX7655" fmla="*/ 171900 w 1300869"/>
              <a:gd name="connsiteY7655" fmla="*/ 1194758 h 1399331"/>
              <a:gd name="connsiteX7656" fmla="*/ 173016 w 1300869"/>
              <a:gd name="connsiteY7656" fmla="*/ 1195220 h 1399331"/>
              <a:gd name="connsiteX7657" fmla="*/ 174138 w 1300869"/>
              <a:gd name="connsiteY7657" fmla="*/ 1195677 h 1399331"/>
              <a:gd name="connsiteX7658" fmla="*/ 175260 w 1300869"/>
              <a:gd name="connsiteY7658" fmla="*/ 1196131 h 1399331"/>
              <a:gd name="connsiteX7659" fmla="*/ 176380 w 1300869"/>
              <a:gd name="connsiteY7659" fmla="*/ 1196578 h 1399331"/>
              <a:gd name="connsiteX7660" fmla="*/ 177508 w 1300869"/>
              <a:gd name="connsiteY7660" fmla="*/ 1197022 h 1399331"/>
              <a:gd name="connsiteX7661" fmla="*/ 178642 w 1300869"/>
              <a:gd name="connsiteY7661" fmla="*/ 1197462 h 1399331"/>
              <a:gd name="connsiteX7662" fmla="*/ 179778 w 1300869"/>
              <a:gd name="connsiteY7662" fmla="*/ 1197900 h 1399331"/>
              <a:gd name="connsiteX7663" fmla="*/ 180918 w 1300869"/>
              <a:gd name="connsiteY7663" fmla="*/ 1198332 h 1399331"/>
              <a:gd name="connsiteX7664" fmla="*/ 182060 w 1300869"/>
              <a:gd name="connsiteY7664" fmla="*/ 1198760 h 1399331"/>
              <a:gd name="connsiteX7665" fmla="*/ 183203 w 1300869"/>
              <a:gd name="connsiteY7665" fmla="*/ 1199182 h 1399331"/>
              <a:gd name="connsiteX7666" fmla="*/ 184355 w 1300869"/>
              <a:gd name="connsiteY7666" fmla="*/ 1199603 h 1399331"/>
              <a:gd name="connsiteX7667" fmla="*/ 185502 w 1300869"/>
              <a:gd name="connsiteY7667" fmla="*/ 1200019 h 1399331"/>
              <a:gd name="connsiteX7668" fmla="*/ 186656 w 1300869"/>
              <a:gd name="connsiteY7668" fmla="*/ 1200430 h 1399331"/>
              <a:gd name="connsiteX7669" fmla="*/ 187813 w 1300869"/>
              <a:gd name="connsiteY7669" fmla="*/ 1200836 h 1399331"/>
              <a:gd name="connsiteX7670" fmla="*/ 188972 w 1300869"/>
              <a:gd name="connsiteY7670" fmla="*/ 1201239 h 1399331"/>
              <a:gd name="connsiteX7671" fmla="*/ 190136 w 1300869"/>
              <a:gd name="connsiteY7671" fmla="*/ 1201640 h 1399331"/>
              <a:gd name="connsiteX7672" fmla="*/ 191301 w 1300869"/>
              <a:gd name="connsiteY7672" fmla="*/ 1202035 h 1399331"/>
              <a:gd name="connsiteX7673" fmla="*/ 192472 w 1300869"/>
              <a:gd name="connsiteY7673" fmla="*/ 1202426 h 1399331"/>
              <a:gd name="connsiteX7674" fmla="*/ 193639 w 1300869"/>
              <a:gd name="connsiteY7674" fmla="*/ 1202811 h 1399331"/>
              <a:gd name="connsiteX7675" fmla="*/ 194816 w 1300869"/>
              <a:gd name="connsiteY7675" fmla="*/ 1203196 h 1399331"/>
              <a:gd name="connsiteX7676" fmla="*/ 195995 w 1300869"/>
              <a:gd name="connsiteY7676" fmla="*/ 1203575 h 1399331"/>
              <a:gd name="connsiteX7677" fmla="*/ 197171 w 1300869"/>
              <a:gd name="connsiteY7677" fmla="*/ 1203949 h 1399331"/>
              <a:gd name="connsiteX7678" fmla="*/ 198356 w 1300869"/>
              <a:gd name="connsiteY7678" fmla="*/ 1204322 h 1399331"/>
              <a:gd name="connsiteX7679" fmla="*/ 199541 w 1300869"/>
              <a:gd name="connsiteY7679" fmla="*/ 1204689 h 1399331"/>
              <a:gd name="connsiteX7680" fmla="*/ 200728 w 1300869"/>
              <a:gd name="connsiteY7680" fmla="*/ 1205051 h 1399331"/>
              <a:gd name="connsiteX7681" fmla="*/ 201916 w 1300869"/>
              <a:gd name="connsiteY7681" fmla="*/ 1205411 h 1399331"/>
              <a:gd name="connsiteX7682" fmla="*/ 203115 w 1300869"/>
              <a:gd name="connsiteY7682" fmla="*/ 1205769 h 1399331"/>
              <a:gd name="connsiteX7683" fmla="*/ 204303 w 1300869"/>
              <a:gd name="connsiteY7683" fmla="*/ 1206119 h 1399331"/>
              <a:gd name="connsiteX7684" fmla="*/ 205500 w 1300869"/>
              <a:gd name="connsiteY7684" fmla="*/ 1206466 h 1399331"/>
              <a:gd name="connsiteX7685" fmla="*/ 206706 w 1300869"/>
              <a:gd name="connsiteY7685" fmla="*/ 1206813 h 1399331"/>
              <a:gd name="connsiteX7686" fmla="*/ 207910 w 1300869"/>
              <a:gd name="connsiteY7686" fmla="*/ 1207153 h 1399331"/>
              <a:gd name="connsiteX7687" fmla="*/ 209110 w 1300869"/>
              <a:gd name="connsiteY7687" fmla="*/ 1207489 h 1399331"/>
              <a:gd name="connsiteX7688" fmla="*/ 210315 w 1300869"/>
              <a:gd name="connsiteY7688" fmla="*/ 1207821 h 1399331"/>
              <a:gd name="connsiteX7689" fmla="*/ 211531 w 1300869"/>
              <a:gd name="connsiteY7689" fmla="*/ 1208152 h 1399331"/>
              <a:gd name="connsiteX7690" fmla="*/ 212733 w 1300869"/>
              <a:gd name="connsiteY7690" fmla="*/ 1208474 h 1399331"/>
              <a:gd name="connsiteX7691" fmla="*/ 213955 w 1300869"/>
              <a:gd name="connsiteY7691" fmla="*/ 1208799 h 1399331"/>
              <a:gd name="connsiteX7692" fmla="*/ 215169 w 1300869"/>
              <a:gd name="connsiteY7692" fmla="*/ 1209116 h 1399331"/>
              <a:gd name="connsiteX7693" fmla="*/ 216389 w 1300869"/>
              <a:gd name="connsiteY7693" fmla="*/ 1209430 h 1399331"/>
              <a:gd name="connsiteX7694" fmla="*/ 217601 w 1300869"/>
              <a:gd name="connsiteY7694" fmla="*/ 1209739 h 1399331"/>
              <a:gd name="connsiteX7695" fmla="*/ 218828 w 1300869"/>
              <a:gd name="connsiteY7695" fmla="*/ 1210046 h 1399331"/>
              <a:gd name="connsiteX7696" fmla="*/ 220050 w 1300869"/>
              <a:gd name="connsiteY7696" fmla="*/ 1210349 h 1399331"/>
              <a:gd name="connsiteX7697" fmla="*/ 221276 w 1300869"/>
              <a:gd name="connsiteY7697" fmla="*/ 1210650 h 1399331"/>
              <a:gd name="connsiteX7698" fmla="*/ 222504 w 1300869"/>
              <a:gd name="connsiteY7698" fmla="*/ 1210945 h 1399331"/>
              <a:gd name="connsiteX7699" fmla="*/ 223737 w 1300869"/>
              <a:gd name="connsiteY7699" fmla="*/ 1211239 h 1399331"/>
              <a:gd name="connsiteX7700" fmla="*/ 224969 w 1300869"/>
              <a:gd name="connsiteY7700" fmla="*/ 1211528 h 1399331"/>
              <a:gd name="connsiteX7701" fmla="*/ 226199 w 1300869"/>
              <a:gd name="connsiteY7701" fmla="*/ 1211811 h 1399331"/>
              <a:gd name="connsiteX7702" fmla="*/ 227440 w 1300869"/>
              <a:gd name="connsiteY7702" fmla="*/ 1212095 h 1399331"/>
              <a:gd name="connsiteX7703" fmla="*/ 228672 w 1300869"/>
              <a:gd name="connsiteY7703" fmla="*/ 1212373 h 1399331"/>
              <a:gd name="connsiteX7704" fmla="*/ 229911 w 1300869"/>
              <a:gd name="connsiteY7704" fmla="*/ 1212646 h 1399331"/>
              <a:gd name="connsiteX7705" fmla="*/ 231153 w 1300869"/>
              <a:gd name="connsiteY7705" fmla="*/ 1212918 h 1399331"/>
              <a:gd name="connsiteX7706" fmla="*/ 232398 w 1300869"/>
              <a:gd name="connsiteY7706" fmla="*/ 1213188 h 1399331"/>
              <a:gd name="connsiteX7707" fmla="*/ 233635 w 1300869"/>
              <a:gd name="connsiteY7707" fmla="*/ 1213450 h 1399331"/>
              <a:gd name="connsiteX7708" fmla="*/ 234883 w 1300869"/>
              <a:gd name="connsiteY7708" fmla="*/ 1213712 h 1399331"/>
              <a:gd name="connsiteX7709" fmla="*/ 236126 w 1300869"/>
              <a:gd name="connsiteY7709" fmla="*/ 1213968 h 1399331"/>
              <a:gd name="connsiteX7710" fmla="*/ 237377 w 1300869"/>
              <a:gd name="connsiteY7710" fmla="*/ 1214222 h 1399331"/>
              <a:gd name="connsiteX7711" fmla="*/ 238622 w 1300869"/>
              <a:gd name="connsiteY7711" fmla="*/ 1214472 h 1399331"/>
              <a:gd name="connsiteX7712" fmla="*/ 239872 w 1300869"/>
              <a:gd name="connsiteY7712" fmla="*/ 1214718 h 1399331"/>
              <a:gd name="connsiteX7713" fmla="*/ 241127 w 1300869"/>
              <a:gd name="connsiteY7713" fmla="*/ 1214963 h 1399331"/>
              <a:gd name="connsiteX7714" fmla="*/ 242378 w 1300869"/>
              <a:gd name="connsiteY7714" fmla="*/ 1215203 h 1399331"/>
              <a:gd name="connsiteX7715" fmla="*/ 243639 w 1300869"/>
              <a:gd name="connsiteY7715" fmla="*/ 1215442 h 1399331"/>
              <a:gd name="connsiteX7716" fmla="*/ 244886 w 1300869"/>
              <a:gd name="connsiteY7716" fmla="*/ 1215674 h 1399331"/>
              <a:gd name="connsiteX7717" fmla="*/ 246147 w 1300869"/>
              <a:gd name="connsiteY7717" fmla="*/ 1215905 h 1399331"/>
              <a:gd name="connsiteX7718" fmla="*/ 247404 w 1300869"/>
              <a:gd name="connsiteY7718" fmla="*/ 1216132 h 1399331"/>
              <a:gd name="connsiteX7719" fmla="*/ 248663 w 1300869"/>
              <a:gd name="connsiteY7719" fmla="*/ 1216357 h 1399331"/>
              <a:gd name="connsiteX7720" fmla="*/ 249922 w 1300869"/>
              <a:gd name="connsiteY7720" fmla="*/ 1216578 h 1399331"/>
              <a:gd name="connsiteX7721" fmla="*/ 251183 w 1300869"/>
              <a:gd name="connsiteY7721" fmla="*/ 1216795 h 1399331"/>
              <a:gd name="connsiteX7722" fmla="*/ 252446 w 1300869"/>
              <a:gd name="connsiteY7722" fmla="*/ 1217008 h 1399331"/>
              <a:gd name="connsiteX7723" fmla="*/ 253709 w 1300869"/>
              <a:gd name="connsiteY7723" fmla="*/ 1217219 h 1399331"/>
              <a:gd name="connsiteX7724" fmla="*/ 254974 w 1300869"/>
              <a:gd name="connsiteY7724" fmla="*/ 1217428 h 1399331"/>
              <a:gd name="connsiteX7725" fmla="*/ 256241 w 1300869"/>
              <a:gd name="connsiteY7725" fmla="*/ 1217631 h 1399331"/>
              <a:gd name="connsiteX7726" fmla="*/ 257505 w 1300869"/>
              <a:gd name="connsiteY7726" fmla="*/ 1217835 h 1399331"/>
              <a:gd name="connsiteX7727" fmla="*/ 258774 w 1300869"/>
              <a:gd name="connsiteY7727" fmla="*/ 1218032 h 1399331"/>
              <a:gd name="connsiteX7728" fmla="*/ 260043 w 1300869"/>
              <a:gd name="connsiteY7728" fmla="*/ 1218228 h 1399331"/>
              <a:gd name="connsiteX7729" fmla="*/ 261312 w 1300869"/>
              <a:gd name="connsiteY7729" fmla="*/ 1218421 h 1399331"/>
              <a:gd name="connsiteX7730" fmla="*/ 262584 w 1300869"/>
              <a:gd name="connsiteY7730" fmla="*/ 1218609 h 1399331"/>
              <a:gd name="connsiteX7731" fmla="*/ 262575 w 1300869"/>
              <a:gd name="connsiteY7731" fmla="*/ 1218609 h 1399331"/>
              <a:gd name="connsiteX7732" fmla="*/ 263847 w 1300869"/>
              <a:gd name="connsiteY7732" fmla="*/ 1218795 h 1399331"/>
              <a:gd name="connsiteX7733" fmla="*/ 265122 w 1300869"/>
              <a:gd name="connsiteY7733" fmla="*/ 1218978 h 1399331"/>
              <a:gd name="connsiteX7734" fmla="*/ 266387 w 1300869"/>
              <a:gd name="connsiteY7734" fmla="*/ 1219158 h 1399331"/>
              <a:gd name="connsiteX7735" fmla="*/ 267661 w 1300869"/>
              <a:gd name="connsiteY7735" fmla="*/ 1219334 h 1399331"/>
              <a:gd name="connsiteX7736" fmla="*/ 268936 w 1300869"/>
              <a:gd name="connsiteY7736" fmla="*/ 1219508 h 1399331"/>
              <a:gd name="connsiteX7737" fmla="*/ 270205 w 1300869"/>
              <a:gd name="connsiteY7737" fmla="*/ 1219680 h 1399331"/>
              <a:gd name="connsiteX7738" fmla="*/ 271481 w 1300869"/>
              <a:gd name="connsiteY7738" fmla="*/ 1219848 h 1399331"/>
              <a:gd name="connsiteX7739" fmla="*/ 272756 w 1300869"/>
              <a:gd name="connsiteY7739" fmla="*/ 1220012 h 1399331"/>
              <a:gd name="connsiteX7740" fmla="*/ 272748 w 1300869"/>
              <a:gd name="connsiteY7740" fmla="*/ 1220012 h 1399331"/>
              <a:gd name="connsiteX7741" fmla="*/ 274029 w 1300869"/>
              <a:gd name="connsiteY7741" fmla="*/ 1220175 h 1399331"/>
              <a:gd name="connsiteX7742" fmla="*/ 275297 w 1300869"/>
              <a:gd name="connsiteY7742" fmla="*/ 1220333 h 1399331"/>
              <a:gd name="connsiteX7743" fmla="*/ 276578 w 1300869"/>
              <a:gd name="connsiteY7743" fmla="*/ 1220491 h 1399331"/>
              <a:gd name="connsiteX7744" fmla="*/ 276568 w 1300869"/>
              <a:gd name="connsiteY7744" fmla="*/ 1220489 h 1399331"/>
              <a:gd name="connsiteX7745" fmla="*/ 277847 w 1300869"/>
              <a:gd name="connsiteY7745" fmla="*/ 1220644 h 1399331"/>
              <a:gd name="connsiteX7746" fmla="*/ 279127 w 1300869"/>
              <a:gd name="connsiteY7746" fmla="*/ 1220794 h 1399331"/>
              <a:gd name="connsiteX7747" fmla="*/ 279117 w 1300869"/>
              <a:gd name="connsiteY7747" fmla="*/ 1220794 h 1399331"/>
              <a:gd name="connsiteX7748" fmla="*/ 280398 w 1300869"/>
              <a:gd name="connsiteY7748" fmla="*/ 1220941 h 1399331"/>
              <a:gd name="connsiteX7749" fmla="*/ 281671 w 1300869"/>
              <a:gd name="connsiteY7749" fmla="*/ 1221086 h 1399331"/>
              <a:gd name="connsiteX7750" fmla="*/ 282943 w 1300869"/>
              <a:gd name="connsiteY7750" fmla="*/ 1221228 h 1399331"/>
              <a:gd name="connsiteX7751" fmla="*/ 284226 w 1300869"/>
              <a:gd name="connsiteY7751" fmla="*/ 1221369 h 1399331"/>
              <a:gd name="connsiteX7752" fmla="*/ 284218 w 1300869"/>
              <a:gd name="connsiteY7752" fmla="*/ 1221367 h 1399331"/>
              <a:gd name="connsiteX7753" fmla="*/ 285498 w 1300869"/>
              <a:gd name="connsiteY7753" fmla="*/ 1221504 h 1399331"/>
              <a:gd name="connsiteX7754" fmla="*/ 286771 w 1300869"/>
              <a:gd name="connsiteY7754" fmla="*/ 1221639 h 1399331"/>
              <a:gd name="connsiteX7755" fmla="*/ 288052 w 1300869"/>
              <a:gd name="connsiteY7755" fmla="*/ 1221770 h 1399331"/>
              <a:gd name="connsiteX7756" fmla="*/ 288044 w 1300869"/>
              <a:gd name="connsiteY7756" fmla="*/ 1221768 h 1399331"/>
              <a:gd name="connsiteX7757" fmla="*/ 289326 w 1300869"/>
              <a:gd name="connsiteY7757" fmla="*/ 1221897 h 1399331"/>
              <a:gd name="connsiteX7758" fmla="*/ 289319 w 1300869"/>
              <a:gd name="connsiteY7758" fmla="*/ 1221897 h 1399331"/>
              <a:gd name="connsiteX7759" fmla="*/ 290601 w 1300869"/>
              <a:gd name="connsiteY7759" fmla="*/ 1222024 h 1399331"/>
              <a:gd name="connsiteX7760" fmla="*/ 290593 w 1300869"/>
              <a:gd name="connsiteY7760" fmla="*/ 1222022 h 1399331"/>
              <a:gd name="connsiteX7761" fmla="*/ 291872 w 1300869"/>
              <a:gd name="connsiteY7761" fmla="*/ 1222145 h 1399331"/>
              <a:gd name="connsiteX7762" fmla="*/ 293144 w 1300869"/>
              <a:gd name="connsiteY7762" fmla="*/ 1222267 h 1399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</a:cxnLst>
            <a:rect l="l" t="t" r="r" b="b"/>
            <a:pathLst>
              <a:path w="1300869" h="1399331">
                <a:moveTo>
                  <a:pt x="453037" y="1269485"/>
                </a:moveTo>
                <a:lnTo>
                  <a:pt x="453895" y="1268685"/>
                </a:lnTo>
                <a:lnTo>
                  <a:pt x="454747" y="1267886"/>
                </a:lnTo>
                <a:lnTo>
                  <a:pt x="455603" y="1267080"/>
                </a:lnTo>
                <a:lnTo>
                  <a:pt x="456452" y="1266277"/>
                </a:lnTo>
                <a:lnTo>
                  <a:pt x="457300" y="1265471"/>
                </a:lnTo>
                <a:lnTo>
                  <a:pt x="458149" y="1264664"/>
                </a:lnTo>
                <a:lnTo>
                  <a:pt x="458987" y="1263858"/>
                </a:lnTo>
                <a:lnTo>
                  <a:pt x="459828" y="1263049"/>
                </a:lnTo>
                <a:lnTo>
                  <a:pt x="460669" y="1262238"/>
                </a:lnTo>
                <a:lnTo>
                  <a:pt x="461504" y="1261426"/>
                </a:lnTo>
                <a:lnTo>
                  <a:pt x="462338" y="1260613"/>
                </a:lnTo>
                <a:lnTo>
                  <a:pt x="463169" y="1259798"/>
                </a:lnTo>
                <a:lnTo>
                  <a:pt x="464002" y="1258979"/>
                </a:lnTo>
                <a:lnTo>
                  <a:pt x="464829" y="1258162"/>
                </a:lnTo>
                <a:lnTo>
                  <a:pt x="464823" y="1258165"/>
                </a:lnTo>
                <a:lnTo>
                  <a:pt x="465650" y="1257346"/>
                </a:lnTo>
                <a:lnTo>
                  <a:pt x="466471" y="1256525"/>
                </a:lnTo>
                <a:lnTo>
                  <a:pt x="467292" y="1255704"/>
                </a:lnTo>
                <a:lnTo>
                  <a:pt x="468109" y="1254881"/>
                </a:lnTo>
                <a:lnTo>
                  <a:pt x="468923" y="1254058"/>
                </a:lnTo>
                <a:lnTo>
                  <a:pt x="469738" y="1253229"/>
                </a:lnTo>
                <a:lnTo>
                  <a:pt x="470549" y="1252404"/>
                </a:lnTo>
                <a:lnTo>
                  <a:pt x="470543" y="1252408"/>
                </a:lnTo>
                <a:lnTo>
                  <a:pt x="471355" y="1251579"/>
                </a:lnTo>
                <a:lnTo>
                  <a:pt x="472158" y="1250750"/>
                </a:lnTo>
                <a:lnTo>
                  <a:pt x="472964" y="1249919"/>
                </a:lnTo>
                <a:lnTo>
                  <a:pt x="473765" y="1249089"/>
                </a:lnTo>
                <a:lnTo>
                  <a:pt x="474563" y="1248258"/>
                </a:lnTo>
                <a:lnTo>
                  <a:pt x="475358" y="1247423"/>
                </a:lnTo>
                <a:lnTo>
                  <a:pt x="476154" y="1246586"/>
                </a:lnTo>
                <a:lnTo>
                  <a:pt x="476948" y="1245750"/>
                </a:lnTo>
                <a:lnTo>
                  <a:pt x="477739" y="1244909"/>
                </a:lnTo>
                <a:lnTo>
                  <a:pt x="478523" y="1244072"/>
                </a:lnTo>
                <a:lnTo>
                  <a:pt x="479309" y="1243233"/>
                </a:lnTo>
                <a:lnTo>
                  <a:pt x="480095" y="1242389"/>
                </a:lnTo>
                <a:lnTo>
                  <a:pt x="480091" y="1242393"/>
                </a:lnTo>
                <a:lnTo>
                  <a:pt x="480873" y="1241548"/>
                </a:lnTo>
                <a:lnTo>
                  <a:pt x="481651" y="1240706"/>
                </a:lnTo>
                <a:lnTo>
                  <a:pt x="482429" y="1239859"/>
                </a:lnTo>
                <a:lnTo>
                  <a:pt x="483204" y="1239013"/>
                </a:lnTo>
                <a:lnTo>
                  <a:pt x="483974" y="1238166"/>
                </a:lnTo>
                <a:lnTo>
                  <a:pt x="484748" y="1237314"/>
                </a:lnTo>
                <a:lnTo>
                  <a:pt x="484744" y="1237320"/>
                </a:lnTo>
                <a:lnTo>
                  <a:pt x="485512" y="1236467"/>
                </a:lnTo>
                <a:lnTo>
                  <a:pt x="486279" y="1235615"/>
                </a:lnTo>
                <a:lnTo>
                  <a:pt x="487043" y="1234763"/>
                </a:lnTo>
                <a:lnTo>
                  <a:pt x="487806" y="1233908"/>
                </a:lnTo>
                <a:lnTo>
                  <a:pt x="488562" y="1233058"/>
                </a:lnTo>
                <a:lnTo>
                  <a:pt x="489323" y="1232198"/>
                </a:lnTo>
                <a:lnTo>
                  <a:pt x="490075" y="1231341"/>
                </a:lnTo>
                <a:lnTo>
                  <a:pt x="490828" y="1230483"/>
                </a:lnTo>
                <a:lnTo>
                  <a:pt x="491583" y="1229621"/>
                </a:lnTo>
                <a:lnTo>
                  <a:pt x="491577" y="1229627"/>
                </a:lnTo>
                <a:lnTo>
                  <a:pt x="492327" y="1228765"/>
                </a:lnTo>
                <a:lnTo>
                  <a:pt x="493076" y="1227901"/>
                </a:lnTo>
                <a:lnTo>
                  <a:pt x="493821" y="1227037"/>
                </a:lnTo>
                <a:lnTo>
                  <a:pt x="494560" y="1226176"/>
                </a:lnTo>
                <a:lnTo>
                  <a:pt x="495301" y="1225310"/>
                </a:lnTo>
                <a:lnTo>
                  <a:pt x="496042" y="1224440"/>
                </a:lnTo>
                <a:lnTo>
                  <a:pt x="496777" y="1223576"/>
                </a:lnTo>
                <a:lnTo>
                  <a:pt x="497512" y="1222704"/>
                </a:lnTo>
                <a:lnTo>
                  <a:pt x="498243" y="1221836"/>
                </a:lnTo>
                <a:lnTo>
                  <a:pt x="498497" y="1221533"/>
                </a:lnTo>
                <a:lnTo>
                  <a:pt x="498108" y="1221596"/>
                </a:lnTo>
                <a:lnTo>
                  <a:pt x="496458" y="1221852"/>
                </a:lnTo>
                <a:lnTo>
                  <a:pt x="494681" y="1222124"/>
                </a:lnTo>
                <a:lnTo>
                  <a:pt x="492777" y="1222411"/>
                </a:lnTo>
                <a:lnTo>
                  <a:pt x="490750" y="1222710"/>
                </a:lnTo>
                <a:lnTo>
                  <a:pt x="489680" y="1222865"/>
                </a:lnTo>
                <a:lnTo>
                  <a:pt x="488603" y="1223021"/>
                </a:lnTo>
                <a:lnTo>
                  <a:pt x="487485" y="1223179"/>
                </a:lnTo>
                <a:lnTo>
                  <a:pt x="486337" y="1223342"/>
                </a:lnTo>
                <a:lnTo>
                  <a:pt x="485159" y="1223506"/>
                </a:lnTo>
                <a:lnTo>
                  <a:pt x="483952" y="1223674"/>
                </a:lnTo>
                <a:lnTo>
                  <a:pt x="482731" y="1223840"/>
                </a:lnTo>
                <a:lnTo>
                  <a:pt x="481456" y="1224012"/>
                </a:lnTo>
                <a:lnTo>
                  <a:pt x="480177" y="1224184"/>
                </a:lnTo>
                <a:lnTo>
                  <a:pt x="478848" y="1224360"/>
                </a:lnTo>
                <a:lnTo>
                  <a:pt x="477503" y="1224536"/>
                </a:lnTo>
                <a:lnTo>
                  <a:pt x="476140" y="1224712"/>
                </a:lnTo>
                <a:lnTo>
                  <a:pt x="474741" y="1224890"/>
                </a:lnTo>
                <a:lnTo>
                  <a:pt x="473315" y="1225070"/>
                </a:lnTo>
                <a:lnTo>
                  <a:pt x="471863" y="1225252"/>
                </a:lnTo>
                <a:lnTo>
                  <a:pt x="470385" y="1225434"/>
                </a:lnTo>
                <a:lnTo>
                  <a:pt x="468882" y="1225615"/>
                </a:lnTo>
                <a:lnTo>
                  <a:pt x="467363" y="1225797"/>
                </a:lnTo>
                <a:lnTo>
                  <a:pt x="465799" y="1225981"/>
                </a:lnTo>
                <a:lnTo>
                  <a:pt x="464231" y="1226163"/>
                </a:lnTo>
                <a:lnTo>
                  <a:pt x="462630" y="1226346"/>
                </a:lnTo>
                <a:lnTo>
                  <a:pt x="461013" y="1226530"/>
                </a:lnTo>
                <a:lnTo>
                  <a:pt x="459361" y="1226714"/>
                </a:lnTo>
                <a:lnTo>
                  <a:pt x="457678" y="1226898"/>
                </a:lnTo>
                <a:lnTo>
                  <a:pt x="455991" y="1227080"/>
                </a:lnTo>
                <a:lnTo>
                  <a:pt x="454270" y="1227261"/>
                </a:lnTo>
                <a:lnTo>
                  <a:pt x="452528" y="1227443"/>
                </a:lnTo>
                <a:lnTo>
                  <a:pt x="450773" y="1227623"/>
                </a:lnTo>
                <a:lnTo>
                  <a:pt x="448984" y="1227803"/>
                </a:lnTo>
                <a:lnTo>
                  <a:pt x="447176" y="1227981"/>
                </a:lnTo>
                <a:lnTo>
                  <a:pt x="445356" y="1228157"/>
                </a:lnTo>
                <a:lnTo>
                  <a:pt x="443512" y="1228333"/>
                </a:lnTo>
                <a:lnTo>
                  <a:pt x="441631" y="1228507"/>
                </a:lnTo>
                <a:lnTo>
                  <a:pt x="439747" y="1228679"/>
                </a:lnTo>
                <a:lnTo>
                  <a:pt x="437835" y="1228849"/>
                </a:lnTo>
                <a:lnTo>
                  <a:pt x="435911" y="1229017"/>
                </a:lnTo>
                <a:lnTo>
                  <a:pt x="433958" y="1229183"/>
                </a:lnTo>
                <a:lnTo>
                  <a:pt x="431993" y="1229347"/>
                </a:lnTo>
                <a:lnTo>
                  <a:pt x="430003" y="1229510"/>
                </a:lnTo>
                <a:lnTo>
                  <a:pt x="428001" y="1229668"/>
                </a:lnTo>
                <a:lnTo>
                  <a:pt x="425972" y="1229824"/>
                </a:lnTo>
                <a:lnTo>
                  <a:pt x="423935" y="1229979"/>
                </a:lnTo>
                <a:lnTo>
                  <a:pt x="421869" y="1230129"/>
                </a:lnTo>
                <a:lnTo>
                  <a:pt x="419796" y="1230276"/>
                </a:lnTo>
                <a:lnTo>
                  <a:pt x="417705" y="1230421"/>
                </a:lnTo>
                <a:lnTo>
                  <a:pt x="415587" y="1230561"/>
                </a:lnTo>
                <a:lnTo>
                  <a:pt x="413462" y="1230698"/>
                </a:lnTo>
                <a:lnTo>
                  <a:pt x="411320" y="1230831"/>
                </a:lnTo>
                <a:lnTo>
                  <a:pt x="409154" y="1230962"/>
                </a:lnTo>
                <a:lnTo>
                  <a:pt x="406972" y="1231087"/>
                </a:lnTo>
                <a:lnTo>
                  <a:pt x="404782" y="1231208"/>
                </a:lnTo>
                <a:lnTo>
                  <a:pt x="402577" y="1231326"/>
                </a:lnTo>
                <a:lnTo>
                  <a:pt x="400364" y="1231439"/>
                </a:lnTo>
                <a:lnTo>
                  <a:pt x="398130" y="1231547"/>
                </a:lnTo>
                <a:lnTo>
                  <a:pt x="395881" y="1231650"/>
                </a:lnTo>
                <a:lnTo>
                  <a:pt x="393610" y="1231750"/>
                </a:lnTo>
                <a:lnTo>
                  <a:pt x="391340" y="1231844"/>
                </a:lnTo>
                <a:lnTo>
                  <a:pt x="389041" y="1231932"/>
                </a:lnTo>
                <a:lnTo>
                  <a:pt x="386736" y="1232016"/>
                </a:lnTo>
                <a:lnTo>
                  <a:pt x="385583" y="1232055"/>
                </a:lnTo>
                <a:lnTo>
                  <a:pt x="384419" y="1232094"/>
                </a:lnTo>
                <a:lnTo>
                  <a:pt x="383266" y="1232131"/>
                </a:lnTo>
                <a:lnTo>
                  <a:pt x="382095" y="1232166"/>
                </a:lnTo>
                <a:lnTo>
                  <a:pt x="380922" y="1232202"/>
                </a:lnTo>
                <a:lnTo>
                  <a:pt x="379747" y="1232235"/>
                </a:lnTo>
                <a:lnTo>
                  <a:pt x="378582" y="1232266"/>
                </a:lnTo>
                <a:lnTo>
                  <a:pt x="377399" y="1232295"/>
                </a:lnTo>
                <a:lnTo>
                  <a:pt x="376228" y="1232323"/>
                </a:lnTo>
                <a:lnTo>
                  <a:pt x="375040" y="1232350"/>
                </a:lnTo>
                <a:lnTo>
                  <a:pt x="373847" y="1232376"/>
                </a:lnTo>
                <a:lnTo>
                  <a:pt x="372666" y="1232399"/>
                </a:lnTo>
                <a:lnTo>
                  <a:pt x="371470" y="1232423"/>
                </a:lnTo>
                <a:lnTo>
                  <a:pt x="370271" y="1232442"/>
                </a:lnTo>
                <a:lnTo>
                  <a:pt x="369083" y="1232462"/>
                </a:lnTo>
                <a:lnTo>
                  <a:pt x="367877" y="1232479"/>
                </a:lnTo>
                <a:lnTo>
                  <a:pt x="366670" y="1232495"/>
                </a:lnTo>
                <a:lnTo>
                  <a:pt x="365472" y="1232509"/>
                </a:lnTo>
                <a:lnTo>
                  <a:pt x="364260" y="1232522"/>
                </a:lnTo>
                <a:lnTo>
                  <a:pt x="363058" y="1232532"/>
                </a:lnTo>
                <a:lnTo>
                  <a:pt x="361840" y="1232542"/>
                </a:lnTo>
                <a:lnTo>
                  <a:pt x="360632" y="1232550"/>
                </a:lnTo>
                <a:lnTo>
                  <a:pt x="359396" y="1232555"/>
                </a:lnTo>
                <a:lnTo>
                  <a:pt x="358184" y="1232559"/>
                </a:lnTo>
                <a:lnTo>
                  <a:pt x="356956" y="1232561"/>
                </a:lnTo>
                <a:lnTo>
                  <a:pt x="355738" y="1232561"/>
                </a:lnTo>
                <a:lnTo>
                  <a:pt x="354507" y="1232559"/>
                </a:lnTo>
                <a:lnTo>
                  <a:pt x="353285" y="1232555"/>
                </a:lnTo>
                <a:lnTo>
                  <a:pt x="352047" y="1232552"/>
                </a:lnTo>
                <a:lnTo>
                  <a:pt x="350822" y="1232544"/>
                </a:lnTo>
                <a:lnTo>
                  <a:pt x="349580" y="1232536"/>
                </a:lnTo>
                <a:lnTo>
                  <a:pt x="348348" y="1232524"/>
                </a:lnTo>
                <a:lnTo>
                  <a:pt x="347115" y="1232512"/>
                </a:lnTo>
                <a:lnTo>
                  <a:pt x="345858" y="1232497"/>
                </a:lnTo>
                <a:lnTo>
                  <a:pt x="344620" y="1232481"/>
                </a:lnTo>
                <a:lnTo>
                  <a:pt x="343381" y="1232462"/>
                </a:lnTo>
                <a:lnTo>
                  <a:pt x="342128" y="1232442"/>
                </a:lnTo>
                <a:lnTo>
                  <a:pt x="340884" y="1232419"/>
                </a:lnTo>
                <a:lnTo>
                  <a:pt x="339639" y="1232395"/>
                </a:lnTo>
                <a:lnTo>
                  <a:pt x="338380" y="1232368"/>
                </a:lnTo>
                <a:lnTo>
                  <a:pt x="337131" y="1232338"/>
                </a:lnTo>
                <a:lnTo>
                  <a:pt x="335880" y="1232309"/>
                </a:lnTo>
                <a:lnTo>
                  <a:pt x="334615" y="1232276"/>
                </a:lnTo>
                <a:lnTo>
                  <a:pt x="333362" y="1232241"/>
                </a:lnTo>
                <a:lnTo>
                  <a:pt x="332093" y="1232204"/>
                </a:lnTo>
                <a:lnTo>
                  <a:pt x="330824" y="1232164"/>
                </a:lnTo>
                <a:lnTo>
                  <a:pt x="329565" y="1232123"/>
                </a:lnTo>
                <a:lnTo>
                  <a:pt x="328304" y="1232080"/>
                </a:lnTo>
                <a:lnTo>
                  <a:pt x="327041" y="1232033"/>
                </a:lnTo>
                <a:lnTo>
                  <a:pt x="325777" y="1231987"/>
                </a:lnTo>
                <a:lnTo>
                  <a:pt x="324502" y="1231936"/>
                </a:lnTo>
                <a:lnTo>
                  <a:pt x="323233" y="1231883"/>
                </a:lnTo>
                <a:lnTo>
                  <a:pt x="321964" y="1231828"/>
                </a:lnTo>
                <a:lnTo>
                  <a:pt x="320686" y="1231772"/>
                </a:lnTo>
                <a:lnTo>
                  <a:pt x="319413" y="1231713"/>
                </a:lnTo>
                <a:lnTo>
                  <a:pt x="318150" y="1231650"/>
                </a:lnTo>
                <a:lnTo>
                  <a:pt x="316856" y="1231586"/>
                </a:lnTo>
                <a:lnTo>
                  <a:pt x="315591" y="1231521"/>
                </a:lnTo>
                <a:lnTo>
                  <a:pt x="314305" y="1231451"/>
                </a:lnTo>
                <a:lnTo>
                  <a:pt x="313028" y="1231381"/>
                </a:lnTo>
                <a:lnTo>
                  <a:pt x="311750" y="1231306"/>
                </a:lnTo>
                <a:lnTo>
                  <a:pt x="310469" y="1231230"/>
                </a:lnTo>
                <a:lnTo>
                  <a:pt x="309179" y="1231152"/>
                </a:lnTo>
                <a:lnTo>
                  <a:pt x="307906" y="1231072"/>
                </a:lnTo>
                <a:lnTo>
                  <a:pt x="306624" y="1230988"/>
                </a:lnTo>
                <a:lnTo>
                  <a:pt x="305339" y="1230902"/>
                </a:lnTo>
                <a:lnTo>
                  <a:pt x="304045" y="1230814"/>
                </a:lnTo>
                <a:lnTo>
                  <a:pt x="302761" y="1230722"/>
                </a:lnTo>
                <a:lnTo>
                  <a:pt x="301472" y="1230630"/>
                </a:lnTo>
                <a:lnTo>
                  <a:pt x="300186" y="1230532"/>
                </a:lnTo>
                <a:lnTo>
                  <a:pt x="298908" y="1230434"/>
                </a:lnTo>
                <a:lnTo>
                  <a:pt x="297609" y="1230333"/>
                </a:lnTo>
                <a:lnTo>
                  <a:pt x="296329" y="1230229"/>
                </a:lnTo>
                <a:lnTo>
                  <a:pt x="295029" y="1230122"/>
                </a:lnTo>
                <a:lnTo>
                  <a:pt x="293748" y="1230014"/>
                </a:lnTo>
                <a:lnTo>
                  <a:pt x="292456" y="1229901"/>
                </a:lnTo>
                <a:lnTo>
                  <a:pt x="291164" y="1229787"/>
                </a:lnTo>
                <a:lnTo>
                  <a:pt x="289872" y="1229670"/>
                </a:lnTo>
                <a:lnTo>
                  <a:pt x="288579" y="1229549"/>
                </a:lnTo>
                <a:lnTo>
                  <a:pt x="287295" y="1229428"/>
                </a:lnTo>
                <a:lnTo>
                  <a:pt x="286001" y="1229301"/>
                </a:lnTo>
                <a:lnTo>
                  <a:pt x="284707" y="1229173"/>
                </a:lnTo>
                <a:lnTo>
                  <a:pt x="283420" y="1229042"/>
                </a:lnTo>
                <a:lnTo>
                  <a:pt x="282116" y="1228907"/>
                </a:lnTo>
                <a:lnTo>
                  <a:pt x="280830" y="1228771"/>
                </a:lnTo>
                <a:lnTo>
                  <a:pt x="279534" y="1228630"/>
                </a:lnTo>
                <a:lnTo>
                  <a:pt x="278240" y="1228487"/>
                </a:lnTo>
                <a:lnTo>
                  <a:pt x="276951" y="1228342"/>
                </a:lnTo>
                <a:lnTo>
                  <a:pt x="275663" y="1228194"/>
                </a:lnTo>
                <a:lnTo>
                  <a:pt x="274367" y="1228043"/>
                </a:lnTo>
                <a:lnTo>
                  <a:pt x="273073" y="1227887"/>
                </a:lnTo>
                <a:lnTo>
                  <a:pt x="271775" y="1227731"/>
                </a:lnTo>
                <a:lnTo>
                  <a:pt x="270488" y="1227570"/>
                </a:lnTo>
                <a:lnTo>
                  <a:pt x="269192" y="1227406"/>
                </a:lnTo>
                <a:lnTo>
                  <a:pt x="267904" y="1227240"/>
                </a:lnTo>
                <a:lnTo>
                  <a:pt x="266616" y="1227072"/>
                </a:lnTo>
                <a:lnTo>
                  <a:pt x="265327" y="1226900"/>
                </a:lnTo>
                <a:lnTo>
                  <a:pt x="264031" y="1226722"/>
                </a:lnTo>
                <a:lnTo>
                  <a:pt x="262745" y="1226544"/>
                </a:lnTo>
                <a:lnTo>
                  <a:pt x="261456" y="1226362"/>
                </a:lnTo>
                <a:lnTo>
                  <a:pt x="260162" y="1226176"/>
                </a:lnTo>
                <a:lnTo>
                  <a:pt x="258876" y="1225989"/>
                </a:lnTo>
                <a:lnTo>
                  <a:pt x="257589" y="1225799"/>
                </a:lnTo>
                <a:lnTo>
                  <a:pt x="256303" y="1225604"/>
                </a:lnTo>
                <a:lnTo>
                  <a:pt x="255017" y="1225406"/>
                </a:lnTo>
                <a:lnTo>
                  <a:pt x="253732" y="1225205"/>
                </a:lnTo>
                <a:lnTo>
                  <a:pt x="252448" y="1225001"/>
                </a:lnTo>
                <a:lnTo>
                  <a:pt x="251156" y="1224792"/>
                </a:lnTo>
                <a:lnTo>
                  <a:pt x="249879" y="1224583"/>
                </a:lnTo>
                <a:lnTo>
                  <a:pt x="248587" y="1224368"/>
                </a:lnTo>
                <a:lnTo>
                  <a:pt x="247304" y="1224151"/>
                </a:lnTo>
                <a:lnTo>
                  <a:pt x="246030" y="1223930"/>
                </a:lnTo>
                <a:lnTo>
                  <a:pt x="244749" y="1223707"/>
                </a:lnTo>
                <a:lnTo>
                  <a:pt x="243475" y="1223480"/>
                </a:lnTo>
                <a:lnTo>
                  <a:pt x="242194" y="1223250"/>
                </a:lnTo>
                <a:lnTo>
                  <a:pt x="240916" y="1223015"/>
                </a:lnTo>
                <a:lnTo>
                  <a:pt x="239637" y="1222777"/>
                </a:lnTo>
                <a:lnTo>
                  <a:pt x="238366" y="1222536"/>
                </a:lnTo>
                <a:lnTo>
                  <a:pt x="237090" y="1222292"/>
                </a:lnTo>
                <a:lnTo>
                  <a:pt x="235813" y="1222042"/>
                </a:lnTo>
                <a:lnTo>
                  <a:pt x="234544" y="1221792"/>
                </a:lnTo>
                <a:lnTo>
                  <a:pt x="233272" y="1221535"/>
                </a:lnTo>
                <a:lnTo>
                  <a:pt x="232005" y="1221277"/>
                </a:lnTo>
                <a:lnTo>
                  <a:pt x="230740" y="1221015"/>
                </a:lnTo>
                <a:lnTo>
                  <a:pt x="229475" y="1220749"/>
                </a:lnTo>
                <a:lnTo>
                  <a:pt x="228206" y="1220480"/>
                </a:lnTo>
                <a:lnTo>
                  <a:pt x="226944" y="1220208"/>
                </a:lnTo>
                <a:lnTo>
                  <a:pt x="225683" y="1219930"/>
                </a:lnTo>
                <a:lnTo>
                  <a:pt x="224424" y="1219651"/>
                </a:lnTo>
                <a:lnTo>
                  <a:pt x="223165" y="1219367"/>
                </a:lnTo>
                <a:lnTo>
                  <a:pt x="221908" y="1219080"/>
                </a:lnTo>
                <a:lnTo>
                  <a:pt x="220651" y="1218789"/>
                </a:lnTo>
                <a:lnTo>
                  <a:pt x="219395" y="1218493"/>
                </a:lnTo>
                <a:lnTo>
                  <a:pt x="218144" y="1218194"/>
                </a:lnTo>
                <a:lnTo>
                  <a:pt x="216891" y="1217891"/>
                </a:lnTo>
                <a:lnTo>
                  <a:pt x="215642" y="1217584"/>
                </a:lnTo>
                <a:lnTo>
                  <a:pt x="214399" y="1217276"/>
                </a:lnTo>
                <a:lnTo>
                  <a:pt x="213157" y="1216961"/>
                </a:lnTo>
                <a:lnTo>
                  <a:pt x="211904" y="1216642"/>
                </a:lnTo>
                <a:lnTo>
                  <a:pt x="210666" y="1216320"/>
                </a:lnTo>
                <a:lnTo>
                  <a:pt x="209423" y="1215993"/>
                </a:lnTo>
                <a:lnTo>
                  <a:pt x="208194" y="1215667"/>
                </a:lnTo>
                <a:lnTo>
                  <a:pt x="206954" y="1215332"/>
                </a:lnTo>
                <a:lnTo>
                  <a:pt x="205722" y="1214994"/>
                </a:lnTo>
                <a:lnTo>
                  <a:pt x="204493" y="1214654"/>
                </a:lnTo>
                <a:lnTo>
                  <a:pt x="203265" y="1214308"/>
                </a:lnTo>
                <a:lnTo>
                  <a:pt x="202037" y="1213960"/>
                </a:lnTo>
                <a:lnTo>
                  <a:pt x="200814" y="1213606"/>
                </a:lnTo>
                <a:lnTo>
                  <a:pt x="199588" y="1213248"/>
                </a:lnTo>
                <a:lnTo>
                  <a:pt x="198368" y="1212887"/>
                </a:lnTo>
                <a:lnTo>
                  <a:pt x="197148" y="1212521"/>
                </a:lnTo>
                <a:lnTo>
                  <a:pt x="195936" y="1212152"/>
                </a:lnTo>
                <a:lnTo>
                  <a:pt x="194722" y="1211778"/>
                </a:lnTo>
                <a:lnTo>
                  <a:pt x="193510" y="1211399"/>
                </a:lnTo>
                <a:lnTo>
                  <a:pt x="192304" y="1211018"/>
                </a:lnTo>
                <a:lnTo>
                  <a:pt x="191093" y="1210631"/>
                </a:lnTo>
                <a:lnTo>
                  <a:pt x="189897" y="1210242"/>
                </a:lnTo>
                <a:lnTo>
                  <a:pt x="188693" y="1209847"/>
                </a:lnTo>
                <a:lnTo>
                  <a:pt x="187496" y="1209448"/>
                </a:lnTo>
                <a:lnTo>
                  <a:pt x="186300" y="1209045"/>
                </a:lnTo>
                <a:lnTo>
                  <a:pt x="185107" y="1208637"/>
                </a:lnTo>
                <a:lnTo>
                  <a:pt x="183917" y="1208226"/>
                </a:lnTo>
                <a:lnTo>
                  <a:pt x="182728" y="1207810"/>
                </a:lnTo>
                <a:lnTo>
                  <a:pt x="181547" y="1207389"/>
                </a:lnTo>
                <a:lnTo>
                  <a:pt x="180365" y="1206965"/>
                </a:lnTo>
                <a:lnTo>
                  <a:pt x="179188" y="1206537"/>
                </a:lnTo>
                <a:lnTo>
                  <a:pt x="178011" y="1206103"/>
                </a:lnTo>
                <a:lnTo>
                  <a:pt x="176840" y="1205665"/>
                </a:lnTo>
                <a:lnTo>
                  <a:pt x="175667" y="1205221"/>
                </a:lnTo>
                <a:lnTo>
                  <a:pt x="174500" y="1204775"/>
                </a:lnTo>
                <a:lnTo>
                  <a:pt x="173340" y="1204326"/>
                </a:lnTo>
                <a:lnTo>
                  <a:pt x="172175" y="1203868"/>
                </a:lnTo>
                <a:lnTo>
                  <a:pt x="171018" y="1203409"/>
                </a:lnTo>
                <a:lnTo>
                  <a:pt x="169866" y="1202946"/>
                </a:lnTo>
                <a:lnTo>
                  <a:pt x="168713" y="1202476"/>
                </a:lnTo>
                <a:lnTo>
                  <a:pt x="167567" y="1202003"/>
                </a:lnTo>
                <a:lnTo>
                  <a:pt x="166422" y="1201524"/>
                </a:lnTo>
                <a:lnTo>
                  <a:pt x="165282" y="1201042"/>
                </a:lnTo>
                <a:lnTo>
                  <a:pt x="164144" y="1200555"/>
                </a:lnTo>
                <a:lnTo>
                  <a:pt x="163007" y="1200062"/>
                </a:lnTo>
                <a:lnTo>
                  <a:pt x="161877" y="1199566"/>
                </a:lnTo>
                <a:lnTo>
                  <a:pt x="160752" y="1199065"/>
                </a:lnTo>
                <a:lnTo>
                  <a:pt x="159624" y="1198557"/>
                </a:lnTo>
                <a:lnTo>
                  <a:pt x="158506" y="1198047"/>
                </a:lnTo>
                <a:lnTo>
                  <a:pt x="157392" y="1197532"/>
                </a:lnTo>
                <a:lnTo>
                  <a:pt x="156272" y="1197010"/>
                </a:lnTo>
                <a:lnTo>
                  <a:pt x="155167" y="1196486"/>
                </a:lnTo>
                <a:lnTo>
                  <a:pt x="154065" y="1195959"/>
                </a:lnTo>
                <a:lnTo>
                  <a:pt x="153511" y="1195691"/>
                </a:lnTo>
                <a:lnTo>
                  <a:pt x="152954" y="1195419"/>
                </a:lnTo>
                <a:lnTo>
                  <a:pt x="152413" y="1195155"/>
                </a:lnTo>
                <a:lnTo>
                  <a:pt x="151861" y="1194883"/>
                </a:lnTo>
                <a:lnTo>
                  <a:pt x="151314" y="1194612"/>
                </a:lnTo>
                <a:lnTo>
                  <a:pt x="150761" y="1194336"/>
                </a:lnTo>
                <a:lnTo>
                  <a:pt x="150213" y="1194060"/>
                </a:lnTo>
                <a:lnTo>
                  <a:pt x="149676" y="1193789"/>
                </a:lnTo>
                <a:lnTo>
                  <a:pt x="149132" y="1193513"/>
                </a:lnTo>
                <a:lnTo>
                  <a:pt x="148579" y="1193231"/>
                </a:lnTo>
                <a:lnTo>
                  <a:pt x="148045" y="1192956"/>
                </a:lnTo>
                <a:lnTo>
                  <a:pt x="147496" y="1192670"/>
                </a:lnTo>
                <a:lnTo>
                  <a:pt x="146962" y="1192393"/>
                </a:lnTo>
                <a:lnTo>
                  <a:pt x="146423" y="1192109"/>
                </a:lnTo>
                <a:lnTo>
                  <a:pt x="145889" y="1191828"/>
                </a:lnTo>
                <a:lnTo>
                  <a:pt x="145351" y="1191542"/>
                </a:lnTo>
                <a:lnTo>
                  <a:pt x="144814" y="1191255"/>
                </a:lnTo>
                <a:lnTo>
                  <a:pt x="144278" y="1190968"/>
                </a:lnTo>
                <a:lnTo>
                  <a:pt x="143742" y="1190678"/>
                </a:lnTo>
                <a:lnTo>
                  <a:pt x="143207" y="1190387"/>
                </a:lnTo>
                <a:lnTo>
                  <a:pt x="142675" y="1190094"/>
                </a:lnTo>
                <a:lnTo>
                  <a:pt x="142149" y="1189804"/>
                </a:lnTo>
                <a:lnTo>
                  <a:pt x="141617" y="1189509"/>
                </a:lnTo>
                <a:lnTo>
                  <a:pt x="141091" y="1189218"/>
                </a:lnTo>
                <a:lnTo>
                  <a:pt x="140564" y="1188921"/>
                </a:lnTo>
                <a:lnTo>
                  <a:pt x="140034" y="1188620"/>
                </a:lnTo>
                <a:lnTo>
                  <a:pt x="139506" y="1188321"/>
                </a:lnTo>
                <a:lnTo>
                  <a:pt x="138984" y="1188021"/>
                </a:lnTo>
                <a:lnTo>
                  <a:pt x="138458" y="1187720"/>
                </a:lnTo>
                <a:lnTo>
                  <a:pt x="137934" y="1187415"/>
                </a:lnTo>
                <a:lnTo>
                  <a:pt x="137412" y="1187110"/>
                </a:lnTo>
                <a:lnTo>
                  <a:pt x="136894" y="1186807"/>
                </a:lnTo>
                <a:lnTo>
                  <a:pt x="136378" y="1186502"/>
                </a:lnTo>
                <a:lnTo>
                  <a:pt x="135858" y="1186194"/>
                </a:lnTo>
                <a:lnTo>
                  <a:pt x="135344" y="1185885"/>
                </a:lnTo>
                <a:lnTo>
                  <a:pt x="134826" y="1185574"/>
                </a:lnTo>
                <a:lnTo>
                  <a:pt x="134308" y="1185259"/>
                </a:lnTo>
                <a:lnTo>
                  <a:pt x="133790" y="1184944"/>
                </a:lnTo>
                <a:lnTo>
                  <a:pt x="133279" y="1184632"/>
                </a:lnTo>
                <a:lnTo>
                  <a:pt x="132767" y="1184315"/>
                </a:lnTo>
                <a:lnTo>
                  <a:pt x="132259" y="1184000"/>
                </a:lnTo>
                <a:lnTo>
                  <a:pt x="131753" y="1183683"/>
                </a:lnTo>
                <a:lnTo>
                  <a:pt x="131240" y="1183361"/>
                </a:lnTo>
                <a:lnTo>
                  <a:pt x="130736" y="1183040"/>
                </a:lnTo>
                <a:lnTo>
                  <a:pt x="130234" y="1182720"/>
                </a:lnTo>
                <a:lnTo>
                  <a:pt x="129723" y="1182395"/>
                </a:lnTo>
                <a:lnTo>
                  <a:pt x="129223" y="1182071"/>
                </a:lnTo>
                <a:lnTo>
                  <a:pt x="128717" y="1181742"/>
                </a:lnTo>
                <a:lnTo>
                  <a:pt x="128218" y="1181416"/>
                </a:lnTo>
                <a:lnTo>
                  <a:pt x="127720" y="1181089"/>
                </a:lnTo>
                <a:lnTo>
                  <a:pt x="127217" y="1180755"/>
                </a:lnTo>
                <a:lnTo>
                  <a:pt x="126721" y="1180427"/>
                </a:lnTo>
                <a:lnTo>
                  <a:pt x="126226" y="1180094"/>
                </a:lnTo>
                <a:lnTo>
                  <a:pt x="125727" y="1179756"/>
                </a:lnTo>
                <a:lnTo>
                  <a:pt x="125233" y="1179422"/>
                </a:lnTo>
                <a:lnTo>
                  <a:pt x="124742" y="1179085"/>
                </a:lnTo>
                <a:lnTo>
                  <a:pt x="124248" y="1178745"/>
                </a:lnTo>
                <a:lnTo>
                  <a:pt x="123757" y="1178407"/>
                </a:lnTo>
                <a:lnTo>
                  <a:pt x="123270" y="1178067"/>
                </a:lnTo>
                <a:lnTo>
                  <a:pt x="122781" y="1177725"/>
                </a:lnTo>
                <a:lnTo>
                  <a:pt x="122296" y="1177381"/>
                </a:lnTo>
                <a:lnTo>
                  <a:pt x="121812" y="1177037"/>
                </a:lnTo>
                <a:lnTo>
                  <a:pt x="121329" y="1176691"/>
                </a:lnTo>
                <a:lnTo>
                  <a:pt x="120840" y="1176341"/>
                </a:lnTo>
                <a:lnTo>
                  <a:pt x="120353" y="1175989"/>
                </a:lnTo>
                <a:lnTo>
                  <a:pt x="119874" y="1175639"/>
                </a:lnTo>
                <a:lnTo>
                  <a:pt x="119395" y="1175287"/>
                </a:lnTo>
                <a:lnTo>
                  <a:pt x="118916" y="1174933"/>
                </a:lnTo>
                <a:lnTo>
                  <a:pt x="118445" y="1174583"/>
                </a:lnTo>
                <a:lnTo>
                  <a:pt x="117966" y="1174223"/>
                </a:lnTo>
                <a:lnTo>
                  <a:pt x="117491" y="1173866"/>
                </a:lnTo>
                <a:lnTo>
                  <a:pt x="117018" y="1173508"/>
                </a:lnTo>
                <a:lnTo>
                  <a:pt x="116547" y="1173148"/>
                </a:lnTo>
                <a:lnTo>
                  <a:pt x="116078" y="1172786"/>
                </a:lnTo>
                <a:lnTo>
                  <a:pt x="115609" y="1172425"/>
                </a:lnTo>
                <a:lnTo>
                  <a:pt x="115139" y="1172059"/>
                </a:lnTo>
                <a:lnTo>
                  <a:pt x="114674" y="1171694"/>
                </a:lnTo>
                <a:lnTo>
                  <a:pt x="114203" y="1171324"/>
                </a:lnTo>
                <a:lnTo>
                  <a:pt x="113745" y="1170959"/>
                </a:lnTo>
                <a:lnTo>
                  <a:pt x="113280" y="1170587"/>
                </a:lnTo>
                <a:lnTo>
                  <a:pt x="112815" y="1170214"/>
                </a:lnTo>
                <a:lnTo>
                  <a:pt x="112359" y="1169844"/>
                </a:lnTo>
                <a:lnTo>
                  <a:pt x="111896" y="1169465"/>
                </a:lnTo>
                <a:lnTo>
                  <a:pt x="111439" y="1169092"/>
                </a:lnTo>
                <a:lnTo>
                  <a:pt x="110987" y="1168716"/>
                </a:lnTo>
                <a:lnTo>
                  <a:pt x="110531" y="1168337"/>
                </a:lnTo>
                <a:lnTo>
                  <a:pt x="110078" y="1167958"/>
                </a:lnTo>
                <a:lnTo>
                  <a:pt x="109626" y="1167577"/>
                </a:lnTo>
                <a:lnTo>
                  <a:pt x="109179" y="1167197"/>
                </a:lnTo>
                <a:lnTo>
                  <a:pt x="108725" y="1166808"/>
                </a:lnTo>
                <a:lnTo>
                  <a:pt x="108277" y="1166423"/>
                </a:lnTo>
                <a:lnTo>
                  <a:pt x="107834" y="1166040"/>
                </a:lnTo>
                <a:lnTo>
                  <a:pt x="107384" y="1165647"/>
                </a:lnTo>
                <a:lnTo>
                  <a:pt x="106944" y="1165260"/>
                </a:lnTo>
                <a:lnTo>
                  <a:pt x="106498" y="1164865"/>
                </a:lnTo>
                <a:lnTo>
                  <a:pt x="106060" y="1164474"/>
                </a:lnTo>
                <a:lnTo>
                  <a:pt x="105621" y="1164081"/>
                </a:lnTo>
                <a:lnTo>
                  <a:pt x="105181" y="1163684"/>
                </a:lnTo>
                <a:lnTo>
                  <a:pt x="104743" y="1163285"/>
                </a:lnTo>
                <a:lnTo>
                  <a:pt x="104307" y="1162887"/>
                </a:lnTo>
                <a:lnTo>
                  <a:pt x="103877" y="1162490"/>
                </a:lnTo>
                <a:lnTo>
                  <a:pt x="103445" y="1162089"/>
                </a:lnTo>
                <a:lnTo>
                  <a:pt x="103013" y="1161686"/>
                </a:lnTo>
                <a:lnTo>
                  <a:pt x="102583" y="1161280"/>
                </a:lnTo>
                <a:lnTo>
                  <a:pt x="102154" y="1160873"/>
                </a:lnTo>
                <a:lnTo>
                  <a:pt x="101726" y="1160466"/>
                </a:lnTo>
                <a:lnTo>
                  <a:pt x="101304" y="1160060"/>
                </a:lnTo>
                <a:lnTo>
                  <a:pt x="100880" y="1159649"/>
                </a:lnTo>
                <a:lnTo>
                  <a:pt x="100458" y="1159237"/>
                </a:lnTo>
                <a:lnTo>
                  <a:pt x="100035" y="1158822"/>
                </a:lnTo>
                <a:lnTo>
                  <a:pt x="99613" y="1158404"/>
                </a:lnTo>
                <a:lnTo>
                  <a:pt x="99197" y="1157989"/>
                </a:lnTo>
                <a:lnTo>
                  <a:pt x="98780" y="1157573"/>
                </a:lnTo>
                <a:lnTo>
                  <a:pt x="98368" y="1157157"/>
                </a:lnTo>
                <a:lnTo>
                  <a:pt x="97951" y="1156732"/>
                </a:lnTo>
                <a:lnTo>
                  <a:pt x="97541" y="1156312"/>
                </a:lnTo>
                <a:lnTo>
                  <a:pt x="97128" y="1155886"/>
                </a:lnTo>
                <a:lnTo>
                  <a:pt x="96722" y="1155464"/>
                </a:lnTo>
                <a:lnTo>
                  <a:pt x="96313" y="1155035"/>
                </a:lnTo>
                <a:lnTo>
                  <a:pt x="95906" y="1154607"/>
                </a:lnTo>
                <a:lnTo>
                  <a:pt x="95504" y="1154177"/>
                </a:lnTo>
                <a:lnTo>
                  <a:pt x="95103" y="1153749"/>
                </a:lnTo>
                <a:lnTo>
                  <a:pt x="94700" y="1153315"/>
                </a:lnTo>
                <a:lnTo>
                  <a:pt x="94301" y="1152881"/>
                </a:lnTo>
                <a:lnTo>
                  <a:pt x="93903" y="1152445"/>
                </a:lnTo>
                <a:lnTo>
                  <a:pt x="93506" y="1152007"/>
                </a:lnTo>
                <a:lnTo>
                  <a:pt x="93109" y="1151567"/>
                </a:lnTo>
                <a:lnTo>
                  <a:pt x="92716" y="1151128"/>
                </a:lnTo>
                <a:lnTo>
                  <a:pt x="92325" y="1150686"/>
                </a:lnTo>
                <a:lnTo>
                  <a:pt x="91934" y="1150242"/>
                </a:lnTo>
                <a:lnTo>
                  <a:pt x="91545" y="1149798"/>
                </a:lnTo>
                <a:lnTo>
                  <a:pt x="91158" y="1149352"/>
                </a:lnTo>
                <a:lnTo>
                  <a:pt x="90775" y="1148907"/>
                </a:lnTo>
                <a:lnTo>
                  <a:pt x="90388" y="1148453"/>
                </a:lnTo>
                <a:lnTo>
                  <a:pt x="90006" y="1148003"/>
                </a:lnTo>
                <a:lnTo>
                  <a:pt x="89627" y="1147554"/>
                </a:lnTo>
                <a:lnTo>
                  <a:pt x="89248" y="1147100"/>
                </a:lnTo>
                <a:lnTo>
                  <a:pt x="88871" y="1146645"/>
                </a:lnTo>
                <a:lnTo>
                  <a:pt x="88495" y="1146187"/>
                </a:lnTo>
                <a:lnTo>
                  <a:pt x="88122" y="1145728"/>
                </a:lnTo>
                <a:lnTo>
                  <a:pt x="87746" y="1145265"/>
                </a:lnTo>
                <a:lnTo>
                  <a:pt x="87377" y="1144807"/>
                </a:lnTo>
                <a:lnTo>
                  <a:pt x="87009" y="1144346"/>
                </a:lnTo>
                <a:lnTo>
                  <a:pt x="86640" y="1143876"/>
                </a:lnTo>
                <a:lnTo>
                  <a:pt x="86276" y="1143415"/>
                </a:lnTo>
                <a:lnTo>
                  <a:pt x="85909" y="1142944"/>
                </a:lnTo>
                <a:lnTo>
                  <a:pt x="85547" y="1142475"/>
                </a:lnTo>
                <a:lnTo>
                  <a:pt x="85185" y="1142004"/>
                </a:lnTo>
                <a:lnTo>
                  <a:pt x="84826" y="1141531"/>
                </a:lnTo>
                <a:lnTo>
                  <a:pt x="84470" y="1141059"/>
                </a:lnTo>
                <a:lnTo>
                  <a:pt x="84112" y="1140580"/>
                </a:lnTo>
                <a:lnTo>
                  <a:pt x="83760" y="1140107"/>
                </a:lnTo>
                <a:lnTo>
                  <a:pt x="83404" y="1139624"/>
                </a:lnTo>
                <a:lnTo>
                  <a:pt x="83056" y="1139147"/>
                </a:lnTo>
                <a:lnTo>
                  <a:pt x="82707" y="1138663"/>
                </a:lnTo>
                <a:lnTo>
                  <a:pt x="82359" y="1138180"/>
                </a:lnTo>
                <a:lnTo>
                  <a:pt x="82015" y="1137695"/>
                </a:lnTo>
                <a:lnTo>
                  <a:pt x="81668" y="1137208"/>
                </a:lnTo>
                <a:lnTo>
                  <a:pt x="81326" y="1136719"/>
                </a:lnTo>
                <a:lnTo>
                  <a:pt x="80988" y="1136233"/>
                </a:lnTo>
                <a:lnTo>
                  <a:pt x="80648" y="1135738"/>
                </a:lnTo>
                <a:lnTo>
                  <a:pt x="80312" y="1135247"/>
                </a:lnTo>
                <a:lnTo>
                  <a:pt x="79975" y="1134751"/>
                </a:lnTo>
                <a:lnTo>
                  <a:pt x="79643" y="1134256"/>
                </a:lnTo>
                <a:lnTo>
                  <a:pt x="79313" y="1133760"/>
                </a:lnTo>
                <a:lnTo>
                  <a:pt x="78980" y="1133259"/>
                </a:lnTo>
                <a:lnTo>
                  <a:pt x="78652" y="1132757"/>
                </a:lnTo>
                <a:lnTo>
                  <a:pt x="78327" y="1132256"/>
                </a:lnTo>
                <a:lnTo>
                  <a:pt x="78003" y="1131754"/>
                </a:lnTo>
                <a:lnTo>
                  <a:pt x="77680" y="1131248"/>
                </a:lnTo>
                <a:lnTo>
                  <a:pt x="77358" y="1130739"/>
                </a:lnTo>
                <a:lnTo>
                  <a:pt x="77041" y="1130233"/>
                </a:lnTo>
                <a:lnTo>
                  <a:pt x="76722" y="1129721"/>
                </a:lnTo>
                <a:lnTo>
                  <a:pt x="76408" y="1129210"/>
                </a:lnTo>
                <a:lnTo>
                  <a:pt x="76093" y="1128694"/>
                </a:lnTo>
                <a:lnTo>
                  <a:pt x="75782" y="1128180"/>
                </a:lnTo>
                <a:lnTo>
                  <a:pt x="75471" y="1127662"/>
                </a:lnTo>
                <a:lnTo>
                  <a:pt x="75162" y="1127144"/>
                </a:lnTo>
                <a:lnTo>
                  <a:pt x="74855" y="1126624"/>
                </a:lnTo>
                <a:lnTo>
                  <a:pt x="74552" y="1126104"/>
                </a:lnTo>
                <a:lnTo>
                  <a:pt x="74249" y="1125578"/>
                </a:lnTo>
                <a:lnTo>
                  <a:pt x="73950" y="1125056"/>
                </a:lnTo>
                <a:lnTo>
                  <a:pt x="73649" y="1124526"/>
                </a:lnTo>
                <a:lnTo>
                  <a:pt x="73352" y="1123999"/>
                </a:lnTo>
                <a:lnTo>
                  <a:pt x="73057" y="1123469"/>
                </a:lnTo>
                <a:lnTo>
                  <a:pt x="72764" y="1122937"/>
                </a:lnTo>
                <a:lnTo>
                  <a:pt x="72472" y="1122405"/>
                </a:lnTo>
                <a:lnTo>
                  <a:pt x="72183" y="1121871"/>
                </a:lnTo>
                <a:lnTo>
                  <a:pt x="71896" y="1121336"/>
                </a:lnTo>
                <a:lnTo>
                  <a:pt x="71610" y="1120798"/>
                </a:lnTo>
                <a:lnTo>
                  <a:pt x="71325" y="1120257"/>
                </a:lnTo>
                <a:lnTo>
                  <a:pt x="71043" y="1119715"/>
                </a:lnTo>
                <a:lnTo>
                  <a:pt x="70764" y="1119174"/>
                </a:lnTo>
                <a:lnTo>
                  <a:pt x="70484" y="1118628"/>
                </a:lnTo>
                <a:lnTo>
                  <a:pt x="70209" y="1118083"/>
                </a:lnTo>
                <a:lnTo>
                  <a:pt x="69935" y="1117535"/>
                </a:lnTo>
                <a:lnTo>
                  <a:pt x="69663" y="1116988"/>
                </a:lnTo>
                <a:lnTo>
                  <a:pt x="69391" y="1116437"/>
                </a:lnTo>
                <a:lnTo>
                  <a:pt x="69123" y="1115883"/>
                </a:lnTo>
                <a:lnTo>
                  <a:pt x="68856" y="1115328"/>
                </a:lnTo>
                <a:lnTo>
                  <a:pt x="68592" y="1114773"/>
                </a:lnTo>
                <a:lnTo>
                  <a:pt x="68330" y="1114216"/>
                </a:lnTo>
                <a:lnTo>
                  <a:pt x="68070" y="1113659"/>
                </a:lnTo>
                <a:lnTo>
                  <a:pt x="67810" y="1113096"/>
                </a:lnTo>
                <a:lnTo>
                  <a:pt x="67552" y="1112531"/>
                </a:lnTo>
                <a:lnTo>
                  <a:pt x="67300" y="1111970"/>
                </a:lnTo>
                <a:lnTo>
                  <a:pt x="67045" y="1111405"/>
                </a:lnTo>
                <a:lnTo>
                  <a:pt x="66795" y="1110838"/>
                </a:lnTo>
                <a:lnTo>
                  <a:pt x="66547" y="1110269"/>
                </a:lnTo>
                <a:lnTo>
                  <a:pt x="66301" y="1109700"/>
                </a:lnTo>
                <a:lnTo>
                  <a:pt x="66054" y="1109123"/>
                </a:lnTo>
                <a:lnTo>
                  <a:pt x="65812" y="1108548"/>
                </a:lnTo>
                <a:lnTo>
                  <a:pt x="65571" y="1107976"/>
                </a:lnTo>
                <a:lnTo>
                  <a:pt x="65333" y="1107397"/>
                </a:lnTo>
                <a:lnTo>
                  <a:pt x="65096" y="1106820"/>
                </a:lnTo>
                <a:lnTo>
                  <a:pt x="64862" y="1106240"/>
                </a:lnTo>
                <a:lnTo>
                  <a:pt x="64629" y="1105657"/>
                </a:lnTo>
                <a:lnTo>
                  <a:pt x="64398" y="1105072"/>
                </a:lnTo>
                <a:lnTo>
                  <a:pt x="64170" y="1104488"/>
                </a:lnTo>
                <a:lnTo>
                  <a:pt x="63943" y="1103900"/>
                </a:lnTo>
                <a:lnTo>
                  <a:pt x="63718" y="1103311"/>
                </a:lnTo>
                <a:lnTo>
                  <a:pt x="63497" y="1102721"/>
                </a:lnTo>
                <a:lnTo>
                  <a:pt x="63276" y="1102130"/>
                </a:lnTo>
                <a:lnTo>
                  <a:pt x="63057" y="1101534"/>
                </a:lnTo>
                <a:lnTo>
                  <a:pt x="62842" y="1100940"/>
                </a:lnTo>
                <a:lnTo>
                  <a:pt x="62627" y="1100342"/>
                </a:lnTo>
                <a:lnTo>
                  <a:pt x="62416" y="1099743"/>
                </a:lnTo>
                <a:lnTo>
                  <a:pt x="62205" y="1099143"/>
                </a:lnTo>
                <a:lnTo>
                  <a:pt x="61998" y="1098539"/>
                </a:lnTo>
                <a:lnTo>
                  <a:pt x="61792" y="1097935"/>
                </a:lnTo>
                <a:lnTo>
                  <a:pt x="61589" y="1097329"/>
                </a:lnTo>
                <a:lnTo>
                  <a:pt x="61388" y="1096723"/>
                </a:lnTo>
                <a:lnTo>
                  <a:pt x="61188" y="1096113"/>
                </a:lnTo>
                <a:lnTo>
                  <a:pt x="60991" y="1095503"/>
                </a:lnTo>
                <a:lnTo>
                  <a:pt x="60795" y="1094891"/>
                </a:lnTo>
                <a:lnTo>
                  <a:pt x="60602" y="1094277"/>
                </a:lnTo>
                <a:lnTo>
                  <a:pt x="60410" y="1093659"/>
                </a:lnTo>
                <a:lnTo>
                  <a:pt x="60223" y="1093044"/>
                </a:lnTo>
                <a:lnTo>
                  <a:pt x="60035" y="1092422"/>
                </a:lnTo>
                <a:lnTo>
                  <a:pt x="59851" y="1091802"/>
                </a:lnTo>
                <a:lnTo>
                  <a:pt x="59667" y="1091179"/>
                </a:lnTo>
                <a:lnTo>
                  <a:pt x="59487" y="1090555"/>
                </a:lnTo>
                <a:lnTo>
                  <a:pt x="59310" y="1089929"/>
                </a:lnTo>
                <a:lnTo>
                  <a:pt x="59134" y="1089302"/>
                </a:lnTo>
                <a:lnTo>
                  <a:pt x="58962" y="1088674"/>
                </a:lnTo>
                <a:lnTo>
                  <a:pt x="58790" y="1088041"/>
                </a:lnTo>
                <a:lnTo>
                  <a:pt x="58619" y="1087409"/>
                </a:lnTo>
                <a:lnTo>
                  <a:pt x="58453" y="1086774"/>
                </a:lnTo>
                <a:lnTo>
                  <a:pt x="58287" y="1086139"/>
                </a:lnTo>
                <a:lnTo>
                  <a:pt x="58125" y="1085499"/>
                </a:lnTo>
                <a:lnTo>
                  <a:pt x="57965" y="1084860"/>
                </a:lnTo>
                <a:lnTo>
                  <a:pt x="57806" y="1084219"/>
                </a:lnTo>
                <a:lnTo>
                  <a:pt x="57650" y="1083576"/>
                </a:lnTo>
                <a:lnTo>
                  <a:pt x="57495" y="1082931"/>
                </a:lnTo>
                <a:lnTo>
                  <a:pt x="57345" y="1082285"/>
                </a:lnTo>
                <a:lnTo>
                  <a:pt x="57194" y="1081635"/>
                </a:lnTo>
                <a:lnTo>
                  <a:pt x="57048" y="1080985"/>
                </a:lnTo>
                <a:lnTo>
                  <a:pt x="56901" y="1080333"/>
                </a:lnTo>
                <a:lnTo>
                  <a:pt x="56758" y="1079682"/>
                </a:lnTo>
                <a:lnTo>
                  <a:pt x="56618" y="1079027"/>
                </a:lnTo>
                <a:lnTo>
                  <a:pt x="56481" y="1078370"/>
                </a:lnTo>
                <a:lnTo>
                  <a:pt x="56344" y="1077711"/>
                </a:lnTo>
                <a:lnTo>
                  <a:pt x="56209" y="1077048"/>
                </a:lnTo>
                <a:lnTo>
                  <a:pt x="56078" y="1076387"/>
                </a:lnTo>
                <a:lnTo>
                  <a:pt x="55949" y="1075725"/>
                </a:lnTo>
                <a:lnTo>
                  <a:pt x="55822" y="1075060"/>
                </a:lnTo>
                <a:lnTo>
                  <a:pt x="55697" y="1074391"/>
                </a:lnTo>
                <a:lnTo>
                  <a:pt x="55574" y="1073723"/>
                </a:lnTo>
                <a:lnTo>
                  <a:pt x="55454" y="1073054"/>
                </a:lnTo>
                <a:lnTo>
                  <a:pt x="55335" y="1072380"/>
                </a:lnTo>
                <a:lnTo>
                  <a:pt x="55220" y="1071705"/>
                </a:lnTo>
                <a:lnTo>
                  <a:pt x="55106" y="1071029"/>
                </a:lnTo>
                <a:lnTo>
                  <a:pt x="54995" y="1070350"/>
                </a:lnTo>
                <a:lnTo>
                  <a:pt x="54887" y="1069672"/>
                </a:lnTo>
                <a:lnTo>
                  <a:pt x="54780" y="1068992"/>
                </a:lnTo>
                <a:lnTo>
                  <a:pt x="54676" y="1068309"/>
                </a:lnTo>
                <a:lnTo>
                  <a:pt x="54575" y="1067623"/>
                </a:lnTo>
                <a:lnTo>
                  <a:pt x="54475" y="1066937"/>
                </a:lnTo>
                <a:lnTo>
                  <a:pt x="54377" y="1066249"/>
                </a:lnTo>
                <a:lnTo>
                  <a:pt x="54281" y="1065561"/>
                </a:lnTo>
                <a:lnTo>
                  <a:pt x="54190" y="1064867"/>
                </a:lnTo>
                <a:lnTo>
                  <a:pt x="54100" y="1064175"/>
                </a:lnTo>
                <a:lnTo>
                  <a:pt x="54012" y="1063479"/>
                </a:lnTo>
                <a:lnTo>
                  <a:pt x="53926" y="1062781"/>
                </a:lnTo>
                <a:lnTo>
                  <a:pt x="53842" y="1062083"/>
                </a:lnTo>
                <a:lnTo>
                  <a:pt x="53761" y="1061383"/>
                </a:lnTo>
                <a:lnTo>
                  <a:pt x="53683" y="1060681"/>
                </a:lnTo>
                <a:lnTo>
                  <a:pt x="53605" y="1059975"/>
                </a:lnTo>
                <a:lnTo>
                  <a:pt x="53533" y="1059272"/>
                </a:lnTo>
                <a:lnTo>
                  <a:pt x="53460" y="1058564"/>
                </a:lnTo>
                <a:lnTo>
                  <a:pt x="53392" y="1057852"/>
                </a:lnTo>
                <a:lnTo>
                  <a:pt x="53325" y="1057149"/>
                </a:lnTo>
                <a:lnTo>
                  <a:pt x="53196" y="1055755"/>
                </a:lnTo>
                <a:lnTo>
                  <a:pt x="53065" y="1054355"/>
                </a:lnTo>
                <a:lnTo>
                  <a:pt x="52931" y="1052942"/>
                </a:lnTo>
                <a:lnTo>
                  <a:pt x="52931" y="1052947"/>
                </a:lnTo>
                <a:lnTo>
                  <a:pt x="52794" y="1051528"/>
                </a:lnTo>
                <a:lnTo>
                  <a:pt x="52655" y="1050097"/>
                </a:lnTo>
                <a:lnTo>
                  <a:pt x="52655" y="1050103"/>
                </a:lnTo>
                <a:lnTo>
                  <a:pt x="52514" y="1048664"/>
                </a:lnTo>
                <a:lnTo>
                  <a:pt x="52225" y="1045767"/>
                </a:lnTo>
                <a:lnTo>
                  <a:pt x="51928" y="1042830"/>
                </a:lnTo>
                <a:lnTo>
                  <a:pt x="51619" y="1039859"/>
                </a:lnTo>
                <a:lnTo>
                  <a:pt x="51302" y="1036854"/>
                </a:lnTo>
                <a:lnTo>
                  <a:pt x="50978" y="1033816"/>
                </a:lnTo>
                <a:lnTo>
                  <a:pt x="50643" y="1030737"/>
                </a:lnTo>
                <a:lnTo>
                  <a:pt x="50301" y="1027629"/>
                </a:lnTo>
                <a:lnTo>
                  <a:pt x="49951" y="1024485"/>
                </a:lnTo>
                <a:lnTo>
                  <a:pt x="49593" y="1021312"/>
                </a:lnTo>
                <a:lnTo>
                  <a:pt x="49226" y="1018102"/>
                </a:lnTo>
                <a:lnTo>
                  <a:pt x="48852" y="1014861"/>
                </a:lnTo>
                <a:lnTo>
                  <a:pt x="48471" y="1011586"/>
                </a:lnTo>
                <a:lnTo>
                  <a:pt x="48082" y="1008280"/>
                </a:lnTo>
                <a:lnTo>
                  <a:pt x="48082" y="1008286"/>
                </a:lnTo>
                <a:lnTo>
                  <a:pt x="47685" y="1004945"/>
                </a:lnTo>
                <a:lnTo>
                  <a:pt x="47283" y="1001577"/>
                </a:lnTo>
                <a:lnTo>
                  <a:pt x="47283" y="1001581"/>
                </a:lnTo>
                <a:lnTo>
                  <a:pt x="46874" y="998179"/>
                </a:lnTo>
                <a:lnTo>
                  <a:pt x="46458" y="994752"/>
                </a:lnTo>
                <a:lnTo>
                  <a:pt x="46033" y="991288"/>
                </a:lnTo>
                <a:lnTo>
                  <a:pt x="46035" y="991292"/>
                </a:lnTo>
                <a:lnTo>
                  <a:pt x="45605" y="987800"/>
                </a:lnTo>
                <a:lnTo>
                  <a:pt x="45605" y="987802"/>
                </a:lnTo>
                <a:lnTo>
                  <a:pt x="45169" y="984281"/>
                </a:lnTo>
                <a:lnTo>
                  <a:pt x="45169" y="984283"/>
                </a:lnTo>
                <a:lnTo>
                  <a:pt x="44729" y="980735"/>
                </a:lnTo>
                <a:lnTo>
                  <a:pt x="44282" y="977159"/>
                </a:lnTo>
                <a:lnTo>
                  <a:pt x="43830" y="973551"/>
                </a:lnTo>
                <a:lnTo>
                  <a:pt x="43830" y="973554"/>
                </a:lnTo>
                <a:lnTo>
                  <a:pt x="43371" y="969918"/>
                </a:lnTo>
                <a:lnTo>
                  <a:pt x="42909" y="966257"/>
                </a:lnTo>
                <a:lnTo>
                  <a:pt x="42909" y="966259"/>
                </a:lnTo>
                <a:lnTo>
                  <a:pt x="42440" y="962570"/>
                </a:lnTo>
                <a:lnTo>
                  <a:pt x="42440" y="962572"/>
                </a:lnTo>
                <a:lnTo>
                  <a:pt x="41967" y="958855"/>
                </a:lnTo>
                <a:lnTo>
                  <a:pt x="41007" y="951344"/>
                </a:lnTo>
                <a:lnTo>
                  <a:pt x="41007" y="951346"/>
                </a:lnTo>
                <a:lnTo>
                  <a:pt x="40030" y="943730"/>
                </a:lnTo>
                <a:lnTo>
                  <a:pt x="40032" y="943732"/>
                </a:lnTo>
                <a:lnTo>
                  <a:pt x="39037" y="936015"/>
                </a:lnTo>
                <a:lnTo>
                  <a:pt x="39037" y="936017"/>
                </a:lnTo>
                <a:lnTo>
                  <a:pt x="37009" y="920299"/>
                </a:lnTo>
                <a:lnTo>
                  <a:pt x="35977" y="912300"/>
                </a:lnTo>
                <a:lnTo>
                  <a:pt x="34935" y="904206"/>
                </a:lnTo>
                <a:lnTo>
                  <a:pt x="33883" y="896027"/>
                </a:lnTo>
                <a:lnTo>
                  <a:pt x="32822" y="887755"/>
                </a:lnTo>
                <a:lnTo>
                  <a:pt x="31758" y="879421"/>
                </a:lnTo>
                <a:lnTo>
                  <a:pt x="31457" y="877056"/>
                </a:lnTo>
                <a:lnTo>
                  <a:pt x="31223" y="875210"/>
                </a:lnTo>
                <a:lnTo>
                  <a:pt x="30685" y="871003"/>
                </a:lnTo>
                <a:lnTo>
                  <a:pt x="30145" y="866753"/>
                </a:lnTo>
                <a:lnTo>
                  <a:pt x="29606" y="862483"/>
                </a:lnTo>
                <a:lnTo>
                  <a:pt x="29064" y="858204"/>
                </a:lnTo>
                <a:lnTo>
                  <a:pt x="28525" y="853913"/>
                </a:lnTo>
                <a:lnTo>
                  <a:pt x="27987" y="849610"/>
                </a:lnTo>
                <a:lnTo>
                  <a:pt x="27446" y="845276"/>
                </a:lnTo>
                <a:lnTo>
                  <a:pt x="26906" y="840924"/>
                </a:lnTo>
                <a:lnTo>
                  <a:pt x="26367" y="836569"/>
                </a:lnTo>
                <a:lnTo>
                  <a:pt x="25829" y="832189"/>
                </a:lnTo>
                <a:lnTo>
                  <a:pt x="25289" y="827783"/>
                </a:lnTo>
                <a:lnTo>
                  <a:pt x="24752" y="823376"/>
                </a:lnTo>
                <a:lnTo>
                  <a:pt x="24216" y="818948"/>
                </a:lnTo>
                <a:lnTo>
                  <a:pt x="23680" y="814507"/>
                </a:lnTo>
                <a:lnTo>
                  <a:pt x="23149" y="810049"/>
                </a:lnTo>
                <a:lnTo>
                  <a:pt x="22617" y="805580"/>
                </a:lnTo>
                <a:lnTo>
                  <a:pt x="22087" y="801104"/>
                </a:lnTo>
                <a:lnTo>
                  <a:pt x="21559" y="796603"/>
                </a:lnTo>
                <a:lnTo>
                  <a:pt x="21033" y="792089"/>
                </a:lnTo>
                <a:lnTo>
                  <a:pt x="20510" y="787562"/>
                </a:lnTo>
                <a:lnTo>
                  <a:pt x="19988" y="783022"/>
                </a:lnTo>
                <a:lnTo>
                  <a:pt x="19471" y="778481"/>
                </a:lnTo>
                <a:lnTo>
                  <a:pt x="18955" y="773914"/>
                </a:lnTo>
                <a:lnTo>
                  <a:pt x="18443" y="769343"/>
                </a:lnTo>
                <a:lnTo>
                  <a:pt x="17935" y="764767"/>
                </a:lnTo>
                <a:lnTo>
                  <a:pt x="17428" y="760171"/>
                </a:lnTo>
                <a:lnTo>
                  <a:pt x="16928" y="755565"/>
                </a:lnTo>
                <a:lnTo>
                  <a:pt x="16429" y="750947"/>
                </a:lnTo>
                <a:lnTo>
                  <a:pt x="15935" y="746330"/>
                </a:lnTo>
                <a:lnTo>
                  <a:pt x="15444" y="741690"/>
                </a:lnTo>
                <a:lnTo>
                  <a:pt x="14959" y="737049"/>
                </a:lnTo>
                <a:lnTo>
                  <a:pt x="14478" y="732396"/>
                </a:lnTo>
                <a:lnTo>
                  <a:pt x="14001" y="727736"/>
                </a:lnTo>
                <a:lnTo>
                  <a:pt x="13530" y="723067"/>
                </a:lnTo>
                <a:lnTo>
                  <a:pt x="13063" y="718391"/>
                </a:lnTo>
                <a:lnTo>
                  <a:pt x="12830" y="716053"/>
                </a:lnTo>
                <a:lnTo>
                  <a:pt x="12602" y="713711"/>
                </a:lnTo>
                <a:lnTo>
                  <a:pt x="12373" y="711371"/>
                </a:lnTo>
                <a:lnTo>
                  <a:pt x="12144" y="709013"/>
                </a:lnTo>
                <a:lnTo>
                  <a:pt x="11917" y="706665"/>
                </a:lnTo>
                <a:lnTo>
                  <a:pt x="11695" y="704321"/>
                </a:lnTo>
                <a:lnTo>
                  <a:pt x="11470" y="701969"/>
                </a:lnTo>
                <a:lnTo>
                  <a:pt x="11249" y="699622"/>
                </a:lnTo>
                <a:lnTo>
                  <a:pt x="11028" y="697266"/>
                </a:lnTo>
                <a:lnTo>
                  <a:pt x="10809" y="694904"/>
                </a:lnTo>
                <a:lnTo>
                  <a:pt x="10592" y="692547"/>
                </a:lnTo>
                <a:lnTo>
                  <a:pt x="10377" y="690189"/>
                </a:lnTo>
                <a:lnTo>
                  <a:pt x="10162" y="687831"/>
                </a:lnTo>
                <a:lnTo>
                  <a:pt x="9949" y="685470"/>
                </a:lnTo>
                <a:lnTo>
                  <a:pt x="9740" y="683118"/>
                </a:lnTo>
                <a:lnTo>
                  <a:pt x="9528" y="680746"/>
                </a:lnTo>
                <a:lnTo>
                  <a:pt x="9321" y="678381"/>
                </a:lnTo>
                <a:lnTo>
                  <a:pt x="9116" y="676017"/>
                </a:lnTo>
                <a:lnTo>
                  <a:pt x="8911" y="673652"/>
                </a:lnTo>
                <a:lnTo>
                  <a:pt x="8707" y="671280"/>
                </a:lnTo>
                <a:lnTo>
                  <a:pt x="8508" y="668917"/>
                </a:lnTo>
                <a:lnTo>
                  <a:pt x="8309" y="666546"/>
                </a:lnTo>
                <a:lnTo>
                  <a:pt x="8111" y="664176"/>
                </a:lnTo>
                <a:lnTo>
                  <a:pt x="7916" y="661803"/>
                </a:lnTo>
                <a:lnTo>
                  <a:pt x="7720" y="659430"/>
                </a:lnTo>
                <a:lnTo>
                  <a:pt x="7529" y="657056"/>
                </a:lnTo>
                <a:lnTo>
                  <a:pt x="7339" y="654681"/>
                </a:lnTo>
                <a:lnTo>
                  <a:pt x="7151" y="652308"/>
                </a:lnTo>
                <a:lnTo>
                  <a:pt x="6966" y="649938"/>
                </a:lnTo>
                <a:lnTo>
                  <a:pt x="6780" y="647553"/>
                </a:lnTo>
                <a:lnTo>
                  <a:pt x="6598" y="645186"/>
                </a:lnTo>
                <a:lnTo>
                  <a:pt x="6418" y="642806"/>
                </a:lnTo>
                <a:lnTo>
                  <a:pt x="6238" y="640429"/>
                </a:lnTo>
                <a:lnTo>
                  <a:pt x="6062" y="638052"/>
                </a:lnTo>
                <a:lnTo>
                  <a:pt x="5888" y="635669"/>
                </a:lnTo>
                <a:lnTo>
                  <a:pt x="5716" y="633298"/>
                </a:lnTo>
                <a:lnTo>
                  <a:pt x="5546" y="630918"/>
                </a:lnTo>
                <a:lnTo>
                  <a:pt x="5378" y="628529"/>
                </a:lnTo>
                <a:lnTo>
                  <a:pt x="5212" y="626156"/>
                </a:lnTo>
                <a:lnTo>
                  <a:pt x="5048" y="623777"/>
                </a:lnTo>
                <a:lnTo>
                  <a:pt x="4887" y="621400"/>
                </a:lnTo>
                <a:lnTo>
                  <a:pt x="4727" y="619019"/>
                </a:lnTo>
                <a:lnTo>
                  <a:pt x="4571" y="616637"/>
                </a:lnTo>
                <a:lnTo>
                  <a:pt x="4414" y="614256"/>
                </a:lnTo>
                <a:lnTo>
                  <a:pt x="4262" y="611879"/>
                </a:lnTo>
                <a:lnTo>
                  <a:pt x="4113" y="609498"/>
                </a:lnTo>
                <a:lnTo>
                  <a:pt x="3965" y="607117"/>
                </a:lnTo>
                <a:lnTo>
                  <a:pt x="3818" y="604734"/>
                </a:lnTo>
                <a:lnTo>
                  <a:pt x="3675" y="602360"/>
                </a:lnTo>
                <a:lnTo>
                  <a:pt x="3535" y="599985"/>
                </a:lnTo>
                <a:lnTo>
                  <a:pt x="3396" y="597604"/>
                </a:lnTo>
                <a:lnTo>
                  <a:pt x="3259" y="595223"/>
                </a:lnTo>
                <a:lnTo>
                  <a:pt x="3126" y="592847"/>
                </a:lnTo>
                <a:lnTo>
                  <a:pt x="2995" y="590474"/>
                </a:lnTo>
                <a:lnTo>
                  <a:pt x="2866" y="588093"/>
                </a:lnTo>
                <a:lnTo>
                  <a:pt x="2739" y="585712"/>
                </a:lnTo>
                <a:lnTo>
                  <a:pt x="2616" y="583341"/>
                </a:lnTo>
                <a:lnTo>
                  <a:pt x="2495" y="580961"/>
                </a:lnTo>
                <a:lnTo>
                  <a:pt x="2375" y="578588"/>
                </a:lnTo>
                <a:lnTo>
                  <a:pt x="2260" y="576219"/>
                </a:lnTo>
                <a:lnTo>
                  <a:pt x="2147" y="573839"/>
                </a:lnTo>
                <a:lnTo>
                  <a:pt x="2037" y="571470"/>
                </a:lnTo>
                <a:lnTo>
                  <a:pt x="1928" y="569099"/>
                </a:lnTo>
                <a:lnTo>
                  <a:pt x="1824" y="566729"/>
                </a:lnTo>
                <a:lnTo>
                  <a:pt x="1720" y="564362"/>
                </a:lnTo>
                <a:lnTo>
                  <a:pt x="1621" y="561989"/>
                </a:lnTo>
                <a:lnTo>
                  <a:pt x="1523" y="559621"/>
                </a:lnTo>
                <a:lnTo>
                  <a:pt x="1429" y="557256"/>
                </a:lnTo>
                <a:lnTo>
                  <a:pt x="1337" y="554884"/>
                </a:lnTo>
                <a:lnTo>
                  <a:pt x="1249" y="552519"/>
                </a:lnTo>
                <a:lnTo>
                  <a:pt x="1163" y="550163"/>
                </a:lnTo>
                <a:lnTo>
                  <a:pt x="1079" y="547794"/>
                </a:lnTo>
                <a:lnTo>
                  <a:pt x="999" y="545434"/>
                </a:lnTo>
                <a:lnTo>
                  <a:pt x="923" y="543072"/>
                </a:lnTo>
                <a:lnTo>
                  <a:pt x="848" y="540715"/>
                </a:lnTo>
                <a:lnTo>
                  <a:pt x="776" y="538355"/>
                </a:lnTo>
                <a:lnTo>
                  <a:pt x="708" y="535999"/>
                </a:lnTo>
                <a:lnTo>
                  <a:pt x="643" y="533643"/>
                </a:lnTo>
                <a:lnTo>
                  <a:pt x="581" y="531296"/>
                </a:lnTo>
                <a:lnTo>
                  <a:pt x="522" y="528944"/>
                </a:lnTo>
                <a:lnTo>
                  <a:pt x="465" y="526586"/>
                </a:lnTo>
                <a:lnTo>
                  <a:pt x="412" y="524242"/>
                </a:lnTo>
                <a:lnTo>
                  <a:pt x="362" y="521892"/>
                </a:lnTo>
                <a:lnTo>
                  <a:pt x="315" y="519546"/>
                </a:lnTo>
                <a:lnTo>
                  <a:pt x="272" y="517200"/>
                </a:lnTo>
                <a:lnTo>
                  <a:pt x="231" y="514862"/>
                </a:lnTo>
                <a:lnTo>
                  <a:pt x="194" y="512520"/>
                </a:lnTo>
                <a:lnTo>
                  <a:pt x="160" y="510186"/>
                </a:lnTo>
                <a:lnTo>
                  <a:pt x="129" y="507852"/>
                </a:lnTo>
                <a:lnTo>
                  <a:pt x="102" y="505514"/>
                </a:lnTo>
                <a:lnTo>
                  <a:pt x="76" y="503179"/>
                </a:lnTo>
                <a:lnTo>
                  <a:pt x="55" y="500857"/>
                </a:lnTo>
                <a:lnTo>
                  <a:pt x="37" y="498525"/>
                </a:lnTo>
                <a:lnTo>
                  <a:pt x="23" y="496194"/>
                </a:lnTo>
                <a:lnTo>
                  <a:pt x="14" y="493872"/>
                </a:lnTo>
                <a:lnTo>
                  <a:pt x="6" y="491551"/>
                </a:lnTo>
                <a:lnTo>
                  <a:pt x="2" y="489233"/>
                </a:lnTo>
                <a:lnTo>
                  <a:pt x="0" y="486910"/>
                </a:lnTo>
                <a:lnTo>
                  <a:pt x="4" y="484601"/>
                </a:lnTo>
                <a:lnTo>
                  <a:pt x="10" y="482285"/>
                </a:lnTo>
                <a:lnTo>
                  <a:pt x="20" y="479980"/>
                </a:lnTo>
                <a:lnTo>
                  <a:pt x="33" y="477671"/>
                </a:lnTo>
                <a:lnTo>
                  <a:pt x="49" y="475364"/>
                </a:lnTo>
                <a:lnTo>
                  <a:pt x="70" y="473061"/>
                </a:lnTo>
                <a:lnTo>
                  <a:pt x="94" y="470760"/>
                </a:lnTo>
                <a:lnTo>
                  <a:pt x="121" y="468461"/>
                </a:lnTo>
                <a:lnTo>
                  <a:pt x="154" y="466164"/>
                </a:lnTo>
                <a:lnTo>
                  <a:pt x="188" y="463875"/>
                </a:lnTo>
                <a:lnTo>
                  <a:pt x="227" y="461584"/>
                </a:lnTo>
                <a:lnTo>
                  <a:pt x="270" y="459300"/>
                </a:lnTo>
                <a:lnTo>
                  <a:pt x="317" y="457013"/>
                </a:lnTo>
                <a:lnTo>
                  <a:pt x="366" y="454733"/>
                </a:lnTo>
                <a:lnTo>
                  <a:pt x="420" y="452456"/>
                </a:lnTo>
                <a:lnTo>
                  <a:pt x="477" y="450182"/>
                </a:lnTo>
                <a:lnTo>
                  <a:pt x="540" y="447907"/>
                </a:lnTo>
                <a:lnTo>
                  <a:pt x="604" y="445639"/>
                </a:lnTo>
                <a:lnTo>
                  <a:pt x="673" y="443373"/>
                </a:lnTo>
                <a:lnTo>
                  <a:pt x="747" y="441109"/>
                </a:lnTo>
                <a:lnTo>
                  <a:pt x="823" y="438849"/>
                </a:lnTo>
                <a:lnTo>
                  <a:pt x="903" y="436595"/>
                </a:lnTo>
                <a:lnTo>
                  <a:pt x="989" y="434341"/>
                </a:lnTo>
                <a:lnTo>
                  <a:pt x="1077" y="432089"/>
                </a:lnTo>
                <a:lnTo>
                  <a:pt x="1171" y="429841"/>
                </a:lnTo>
                <a:lnTo>
                  <a:pt x="1267" y="427601"/>
                </a:lnTo>
                <a:lnTo>
                  <a:pt x="1368" y="425358"/>
                </a:lnTo>
                <a:lnTo>
                  <a:pt x="1474" y="423124"/>
                </a:lnTo>
                <a:lnTo>
                  <a:pt x="1582" y="420891"/>
                </a:lnTo>
                <a:lnTo>
                  <a:pt x="1695" y="418657"/>
                </a:lnTo>
                <a:lnTo>
                  <a:pt x="1812" y="416432"/>
                </a:lnTo>
                <a:lnTo>
                  <a:pt x="1935" y="414209"/>
                </a:lnTo>
                <a:lnTo>
                  <a:pt x="2061" y="411990"/>
                </a:lnTo>
                <a:lnTo>
                  <a:pt x="2190" y="409775"/>
                </a:lnTo>
                <a:lnTo>
                  <a:pt x="2324" y="407566"/>
                </a:lnTo>
                <a:lnTo>
                  <a:pt x="2463" y="405357"/>
                </a:lnTo>
                <a:lnTo>
                  <a:pt x="2606" y="403156"/>
                </a:lnTo>
                <a:lnTo>
                  <a:pt x="2753" y="400953"/>
                </a:lnTo>
                <a:lnTo>
                  <a:pt x="2905" y="398759"/>
                </a:lnTo>
                <a:lnTo>
                  <a:pt x="3060" y="396568"/>
                </a:lnTo>
                <a:lnTo>
                  <a:pt x="3220" y="394376"/>
                </a:lnTo>
                <a:lnTo>
                  <a:pt x="3384" y="392196"/>
                </a:lnTo>
                <a:lnTo>
                  <a:pt x="3554" y="390013"/>
                </a:lnTo>
                <a:lnTo>
                  <a:pt x="3726" y="387839"/>
                </a:lnTo>
                <a:lnTo>
                  <a:pt x="3906" y="385667"/>
                </a:lnTo>
                <a:lnTo>
                  <a:pt x="4088" y="383501"/>
                </a:lnTo>
                <a:lnTo>
                  <a:pt x="4274" y="381334"/>
                </a:lnTo>
                <a:lnTo>
                  <a:pt x="4465" y="379176"/>
                </a:lnTo>
                <a:lnTo>
                  <a:pt x="4663" y="377022"/>
                </a:lnTo>
                <a:lnTo>
                  <a:pt x="4862" y="374873"/>
                </a:lnTo>
                <a:lnTo>
                  <a:pt x="5067" y="372727"/>
                </a:lnTo>
                <a:lnTo>
                  <a:pt x="5278" y="370584"/>
                </a:lnTo>
                <a:lnTo>
                  <a:pt x="5491" y="368445"/>
                </a:lnTo>
                <a:lnTo>
                  <a:pt x="5710" y="366315"/>
                </a:lnTo>
                <a:lnTo>
                  <a:pt x="5935" y="364188"/>
                </a:lnTo>
                <a:lnTo>
                  <a:pt x="6164" y="362062"/>
                </a:lnTo>
                <a:lnTo>
                  <a:pt x="6397" y="359945"/>
                </a:lnTo>
                <a:lnTo>
                  <a:pt x="6635" y="357832"/>
                </a:lnTo>
                <a:lnTo>
                  <a:pt x="6878" y="355721"/>
                </a:lnTo>
                <a:lnTo>
                  <a:pt x="7126" y="353619"/>
                </a:lnTo>
                <a:lnTo>
                  <a:pt x="7378" y="351517"/>
                </a:lnTo>
                <a:lnTo>
                  <a:pt x="7636" y="349426"/>
                </a:lnTo>
                <a:lnTo>
                  <a:pt x="7898" y="347332"/>
                </a:lnTo>
                <a:lnTo>
                  <a:pt x="8164" y="345250"/>
                </a:lnTo>
                <a:lnTo>
                  <a:pt x="8438" y="343170"/>
                </a:lnTo>
                <a:lnTo>
                  <a:pt x="8715" y="341094"/>
                </a:lnTo>
                <a:lnTo>
                  <a:pt x="8997" y="339023"/>
                </a:lnTo>
                <a:lnTo>
                  <a:pt x="9284" y="336959"/>
                </a:lnTo>
                <a:lnTo>
                  <a:pt x="9575" y="334898"/>
                </a:lnTo>
                <a:lnTo>
                  <a:pt x="9873" y="332846"/>
                </a:lnTo>
                <a:lnTo>
                  <a:pt x="10176" y="330795"/>
                </a:lnTo>
                <a:lnTo>
                  <a:pt x="10482" y="328752"/>
                </a:lnTo>
                <a:lnTo>
                  <a:pt x="10795" y="326713"/>
                </a:lnTo>
                <a:lnTo>
                  <a:pt x="10954" y="325694"/>
                </a:lnTo>
                <a:lnTo>
                  <a:pt x="11112" y="324682"/>
                </a:lnTo>
                <a:lnTo>
                  <a:pt x="11274" y="323663"/>
                </a:lnTo>
                <a:lnTo>
                  <a:pt x="11437" y="322652"/>
                </a:lnTo>
                <a:lnTo>
                  <a:pt x="11599" y="321644"/>
                </a:lnTo>
                <a:lnTo>
                  <a:pt x="11763" y="320629"/>
                </a:lnTo>
                <a:lnTo>
                  <a:pt x="11929" y="319620"/>
                </a:lnTo>
                <a:lnTo>
                  <a:pt x="12097" y="318614"/>
                </a:lnTo>
                <a:lnTo>
                  <a:pt x="12265" y="317601"/>
                </a:lnTo>
                <a:lnTo>
                  <a:pt x="12436" y="316604"/>
                </a:lnTo>
                <a:lnTo>
                  <a:pt x="12608" y="315597"/>
                </a:lnTo>
                <a:lnTo>
                  <a:pt x="12780" y="314596"/>
                </a:lnTo>
                <a:lnTo>
                  <a:pt x="12954" y="313589"/>
                </a:lnTo>
                <a:lnTo>
                  <a:pt x="13128" y="312596"/>
                </a:lnTo>
                <a:lnTo>
                  <a:pt x="13305" y="311591"/>
                </a:lnTo>
                <a:lnTo>
                  <a:pt x="13483" y="310602"/>
                </a:lnTo>
                <a:lnTo>
                  <a:pt x="13661" y="309605"/>
                </a:lnTo>
                <a:lnTo>
                  <a:pt x="13843" y="308612"/>
                </a:lnTo>
                <a:lnTo>
                  <a:pt x="14025" y="307619"/>
                </a:lnTo>
                <a:lnTo>
                  <a:pt x="14209" y="306626"/>
                </a:lnTo>
                <a:lnTo>
                  <a:pt x="14392" y="305637"/>
                </a:lnTo>
                <a:lnTo>
                  <a:pt x="14578" y="304645"/>
                </a:lnTo>
                <a:lnTo>
                  <a:pt x="14766" y="303666"/>
                </a:lnTo>
                <a:lnTo>
                  <a:pt x="14955" y="302677"/>
                </a:lnTo>
                <a:lnTo>
                  <a:pt x="15145" y="301693"/>
                </a:lnTo>
                <a:lnTo>
                  <a:pt x="15337" y="300706"/>
                </a:lnTo>
                <a:lnTo>
                  <a:pt x="15528" y="299729"/>
                </a:lnTo>
                <a:lnTo>
                  <a:pt x="15722" y="298753"/>
                </a:lnTo>
                <a:lnTo>
                  <a:pt x="15917" y="297776"/>
                </a:lnTo>
                <a:lnTo>
                  <a:pt x="16115" y="296796"/>
                </a:lnTo>
                <a:lnTo>
                  <a:pt x="16314" y="295823"/>
                </a:lnTo>
                <a:lnTo>
                  <a:pt x="16514" y="294851"/>
                </a:lnTo>
                <a:lnTo>
                  <a:pt x="16715" y="293875"/>
                </a:lnTo>
                <a:lnTo>
                  <a:pt x="16916" y="292908"/>
                </a:lnTo>
                <a:lnTo>
                  <a:pt x="17120" y="291940"/>
                </a:lnTo>
                <a:lnTo>
                  <a:pt x="17327" y="290968"/>
                </a:lnTo>
                <a:lnTo>
                  <a:pt x="17532" y="290007"/>
                </a:lnTo>
                <a:lnTo>
                  <a:pt x="17739" y="289043"/>
                </a:lnTo>
                <a:lnTo>
                  <a:pt x="17948" y="288079"/>
                </a:lnTo>
                <a:lnTo>
                  <a:pt x="18160" y="287121"/>
                </a:lnTo>
                <a:lnTo>
                  <a:pt x="18373" y="286155"/>
                </a:lnTo>
                <a:lnTo>
                  <a:pt x="18586" y="285201"/>
                </a:lnTo>
                <a:lnTo>
                  <a:pt x="18801" y="284245"/>
                </a:lnTo>
                <a:lnTo>
                  <a:pt x="19018" y="283287"/>
                </a:lnTo>
                <a:lnTo>
                  <a:pt x="19235" y="282333"/>
                </a:lnTo>
                <a:lnTo>
                  <a:pt x="19456" y="281381"/>
                </a:lnTo>
                <a:lnTo>
                  <a:pt x="19675" y="280435"/>
                </a:lnTo>
                <a:lnTo>
                  <a:pt x="19898" y="279481"/>
                </a:lnTo>
                <a:lnTo>
                  <a:pt x="20122" y="278535"/>
                </a:lnTo>
                <a:lnTo>
                  <a:pt x="20347" y="277591"/>
                </a:lnTo>
                <a:lnTo>
                  <a:pt x="20572" y="276648"/>
                </a:lnTo>
                <a:lnTo>
                  <a:pt x="20719" y="276046"/>
                </a:lnTo>
                <a:lnTo>
                  <a:pt x="20801" y="275704"/>
                </a:lnTo>
                <a:lnTo>
                  <a:pt x="21030" y="274764"/>
                </a:lnTo>
                <a:lnTo>
                  <a:pt x="21258" y="273827"/>
                </a:lnTo>
                <a:lnTo>
                  <a:pt x="21491" y="272887"/>
                </a:lnTo>
                <a:lnTo>
                  <a:pt x="21724" y="271949"/>
                </a:lnTo>
                <a:lnTo>
                  <a:pt x="21958" y="271014"/>
                </a:lnTo>
                <a:lnTo>
                  <a:pt x="22195" y="270082"/>
                </a:lnTo>
                <a:lnTo>
                  <a:pt x="22431" y="269155"/>
                </a:lnTo>
                <a:lnTo>
                  <a:pt x="22670" y="268224"/>
                </a:lnTo>
                <a:lnTo>
                  <a:pt x="22910" y="267290"/>
                </a:lnTo>
                <a:lnTo>
                  <a:pt x="23151" y="266369"/>
                </a:lnTo>
                <a:lnTo>
                  <a:pt x="23395" y="265441"/>
                </a:lnTo>
                <a:lnTo>
                  <a:pt x="23639" y="264522"/>
                </a:lnTo>
                <a:lnTo>
                  <a:pt x="23886" y="263599"/>
                </a:lnTo>
                <a:lnTo>
                  <a:pt x="24132" y="262682"/>
                </a:lnTo>
                <a:lnTo>
                  <a:pt x="24382" y="261763"/>
                </a:lnTo>
                <a:lnTo>
                  <a:pt x="24634" y="260841"/>
                </a:lnTo>
                <a:lnTo>
                  <a:pt x="24885" y="259930"/>
                </a:lnTo>
                <a:lnTo>
                  <a:pt x="25141" y="259015"/>
                </a:lnTo>
                <a:lnTo>
                  <a:pt x="25395" y="258106"/>
                </a:lnTo>
                <a:lnTo>
                  <a:pt x="25651" y="257196"/>
                </a:lnTo>
                <a:lnTo>
                  <a:pt x="25909" y="256289"/>
                </a:lnTo>
                <a:lnTo>
                  <a:pt x="26169" y="255382"/>
                </a:lnTo>
                <a:lnTo>
                  <a:pt x="26431" y="254477"/>
                </a:lnTo>
                <a:lnTo>
                  <a:pt x="26693" y="253576"/>
                </a:lnTo>
                <a:lnTo>
                  <a:pt x="26957" y="252675"/>
                </a:lnTo>
                <a:lnTo>
                  <a:pt x="27223" y="251775"/>
                </a:lnTo>
                <a:lnTo>
                  <a:pt x="27491" y="250878"/>
                </a:lnTo>
                <a:lnTo>
                  <a:pt x="27760" y="249983"/>
                </a:lnTo>
                <a:lnTo>
                  <a:pt x="28030" y="249087"/>
                </a:lnTo>
                <a:lnTo>
                  <a:pt x="28304" y="248192"/>
                </a:lnTo>
                <a:lnTo>
                  <a:pt x="28576" y="247306"/>
                </a:lnTo>
                <a:lnTo>
                  <a:pt x="28851" y="246413"/>
                </a:lnTo>
                <a:lnTo>
                  <a:pt x="29127" y="245529"/>
                </a:lnTo>
                <a:lnTo>
                  <a:pt x="29405" y="244648"/>
                </a:lnTo>
                <a:lnTo>
                  <a:pt x="29686" y="243762"/>
                </a:lnTo>
                <a:lnTo>
                  <a:pt x="29968" y="242876"/>
                </a:lnTo>
                <a:lnTo>
                  <a:pt x="30251" y="241997"/>
                </a:lnTo>
                <a:lnTo>
                  <a:pt x="30535" y="241123"/>
                </a:lnTo>
                <a:lnTo>
                  <a:pt x="30822" y="240243"/>
                </a:lnTo>
                <a:lnTo>
                  <a:pt x="31109" y="239367"/>
                </a:lnTo>
                <a:lnTo>
                  <a:pt x="31399" y="238495"/>
                </a:lnTo>
                <a:lnTo>
                  <a:pt x="31688" y="237629"/>
                </a:lnTo>
                <a:lnTo>
                  <a:pt x="31981" y="236755"/>
                </a:lnTo>
                <a:lnTo>
                  <a:pt x="32276" y="235887"/>
                </a:lnTo>
                <a:lnTo>
                  <a:pt x="32572" y="235019"/>
                </a:lnTo>
                <a:lnTo>
                  <a:pt x="32869" y="234159"/>
                </a:lnTo>
                <a:lnTo>
                  <a:pt x="33168" y="233297"/>
                </a:lnTo>
                <a:lnTo>
                  <a:pt x="33467" y="232439"/>
                </a:lnTo>
                <a:lnTo>
                  <a:pt x="33770" y="231579"/>
                </a:lnTo>
                <a:lnTo>
                  <a:pt x="34075" y="230720"/>
                </a:lnTo>
                <a:lnTo>
                  <a:pt x="34378" y="229868"/>
                </a:lnTo>
                <a:lnTo>
                  <a:pt x="34687" y="229014"/>
                </a:lnTo>
                <a:lnTo>
                  <a:pt x="34994" y="228165"/>
                </a:lnTo>
                <a:lnTo>
                  <a:pt x="35305" y="227317"/>
                </a:lnTo>
                <a:lnTo>
                  <a:pt x="35617" y="226468"/>
                </a:lnTo>
                <a:lnTo>
                  <a:pt x="35932" y="225620"/>
                </a:lnTo>
                <a:lnTo>
                  <a:pt x="36245" y="224781"/>
                </a:lnTo>
                <a:lnTo>
                  <a:pt x="36562" y="223941"/>
                </a:lnTo>
                <a:lnTo>
                  <a:pt x="36880" y="223102"/>
                </a:lnTo>
                <a:lnTo>
                  <a:pt x="37201" y="222263"/>
                </a:lnTo>
                <a:lnTo>
                  <a:pt x="37522" y="221429"/>
                </a:lnTo>
                <a:lnTo>
                  <a:pt x="37846" y="220592"/>
                </a:lnTo>
                <a:lnTo>
                  <a:pt x="38171" y="219761"/>
                </a:lnTo>
                <a:lnTo>
                  <a:pt x="38495" y="218936"/>
                </a:lnTo>
                <a:lnTo>
                  <a:pt x="38826" y="218103"/>
                </a:lnTo>
                <a:lnTo>
                  <a:pt x="39156" y="217274"/>
                </a:lnTo>
                <a:lnTo>
                  <a:pt x="39488" y="216451"/>
                </a:lnTo>
                <a:lnTo>
                  <a:pt x="39821" y="215630"/>
                </a:lnTo>
                <a:lnTo>
                  <a:pt x="40155" y="214813"/>
                </a:lnTo>
                <a:lnTo>
                  <a:pt x="40491" y="213996"/>
                </a:lnTo>
                <a:lnTo>
                  <a:pt x="40831" y="213179"/>
                </a:lnTo>
                <a:lnTo>
                  <a:pt x="41171" y="212363"/>
                </a:lnTo>
                <a:lnTo>
                  <a:pt x="41514" y="211552"/>
                </a:lnTo>
                <a:lnTo>
                  <a:pt x="41858" y="210739"/>
                </a:lnTo>
                <a:lnTo>
                  <a:pt x="42202" y="209931"/>
                </a:lnTo>
                <a:lnTo>
                  <a:pt x="42550" y="209124"/>
                </a:lnTo>
                <a:lnTo>
                  <a:pt x="42898" y="208321"/>
                </a:lnTo>
                <a:lnTo>
                  <a:pt x="43248" y="207521"/>
                </a:lnTo>
                <a:lnTo>
                  <a:pt x="43600" y="206719"/>
                </a:lnTo>
                <a:lnTo>
                  <a:pt x="43955" y="205920"/>
                </a:lnTo>
                <a:lnTo>
                  <a:pt x="44309" y="205124"/>
                </a:lnTo>
                <a:lnTo>
                  <a:pt x="44667" y="204329"/>
                </a:lnTo>
                <a:lnTo>
                  <a:pt x="45027" y="203535"/>
                </a:lnTo>
                <a:lnTo>
                  <a:pt x="45386" y="202749"/>
                </a:lnTo>
                <a:lnTo>
                  <a:pt x="45748" y="201961"/>
                </a:lnTo>
                <a:lnTo>
                  <a:pt x="46114" y="201175"/>
                </a:lnTo>
                <a:lnTo>
                  <a:pt x="46479" y="200389"/>
                </a:lnTo>
                <a:lnTo>
                  <a:pt x="46847" y="199609"/>
                </a:lnTo>
                <a:lnTo>
                  <a:pt x="47216" y="198829"/>
                </a:lnTo>
                <a:lnTo>
                  <a:pt x="47588" y="198051"/>
                </a:lnTo>
                <a:lnTo>
                  <a:pt x="47961" y="197275"/>
                </a:lnTo>
                <a:lnTo>
                  <a:pt x="48336" y="196501"/>
                </a:lnTo>
                <a:lnTo>
                  <a:pt x="48712" y="195729"/>
                </a:lnTo>
                <a:lnTo>
                  <a:pt x="49091" y="194956"/>
                </a:lnTo>
                <a:lnTo>
                  <a:pt x="49474" y="194186"/>
                </a:lnTo>
                <a:lnTo>
                  <a:pt x="49853" y="193426"/>
                </a:lnTo>
                <a:lnTo>
                  <a:pt x="50239" y="192659"/>
                </a:lnTo>
                <a:lnTo>
                  <a:pt x="50624" y="191899"/>
                </a:lnTo>
                <a:lnTo>
                  <a:pt x="51011" y="191140"/>
                </a:lnTo>
                <a:lnTo>
                  <a:pt x="51400" y="190384"/>
                </a:lnTo>
                <a:lnTo>
                  <a:pt x="51791" y="189627"/>
                </a:lnTo>
                <a:lnTo>
                  <a:pt x="52182" y="188878"/>
                </a:lnTo>
                <a:lnTo>
                  <a:pt x="52577" y="188128"/>
                </a:lnTo>
                <a:lnTo>
                  <a:pt x="52974" y="187379"/>
                </a:lnTo>
                <a:lnTo>
                  <a:pt x="53372" y="186632"/>
                </a:lnTo>
                <a:lnTo>
                  <a:pt x="53771" y="185889"/>
                </a:lnTo>
                <a:lnTo>
                  <a:pt x="54174" y="185145"/>
                </a:lnTo>
                <a:lnTo>
                  <a:pt x="54579" y="184405"/>
                </a:lnTo>
                <a:lnTo>
                  <a:pt x="54985" y="183667"/>
                </a:lnTo>
                <a:lnTo>
                  <a:pt x="55392" y="182931"/>
                </a:lnTo>
                <a:lnTo>
                  <a:pt x="55802" y="182196"/>
                </a:lnTo>
                <a:lnTo>
                  <a:pt x="56211" y="181467"/>
                </a:lnTo>
                <a:lnTo>
                  <a:pt x="56623" y="180740"/>
                </a:lnTo>
                <a:lnTo>
                  <a:pt x="57038" y="180015"/>
                </a:lnTo>
                <a:lnTo>
                  <a:pt x="57454" y="179289"/>
                </a:lnTo>
                <a:lnTo>
                  <a:pt x="57873" y="178568"/>
                </a:lnTo>
                <a:lnTo>
                  <a:pt x="58295" y="177845"/>
                </a:lnTo>
                <a:lnTo>
                  <a:pt x="58715" y="177127"/>
                </a:lnTo>
                <a:lnTo>
                  <a:pt x="59140" y="176412"/>
                </a:lnTo>
                <a:lnTo>
                  <a:pt x="59566" y="175698"/>
                </a:lnTo>
                <a:lnTo>
                  <a:pt x="59996" y="174987"/>
                </a:lnTo>
                <a:lnTo>
                  <a:pt x="60424" y="174279"/>
                </a:lnTo>
                <a:lnTo>
                  <a:pt x="60856" y="173571"/>
                </a:lnTo>
                <a:lnTo>
                  <a:pt x="61290" y="172867"/>
                </a:lnTo>
                <a:lnTo>
                  <a:pt x="61724" y="172166"/>
                </a:lnTo>
                <a:lnTo>
                  <a:pt x="62160" y="171468"/>
                </a:lnTo>
                <a:lnTo>
                  <a:pt x="62604" y="170766"/>
                </a:lnTo>
                <a:lnTo>
                  <a:pt x="63042" y="170074"/>
                </a:lnTo>
                <a:lnTo>
                  <a:pt x="63485" y="169380"/>
                </a:lnTo>
                <a:lnTo>
                  <a:pt x="63931" y="168688"/>
                </a:lnTo>
                <a:lnTo>
                  <a:pt x="64375" y="168003"/>
                </a:lnTo>
                <a:lnTo>
                  <a:pt x="64825" y="167317"/>
                </a:lnTo>
                <a:lnTo>
                  <a:pt x="65276" y="166631"/>
                </a:lnTo>
                <a:lnTo>
                  <a:pt x="65728" y="165951"/>
                </a:lnTo>
                <a:lnTo>
                  <a:pt x="66183" y="165270"/>
                </a:lnTo>
                <a:lnTo>
                  <a:pt x="66639" y="164596"/>
                </a:lnTo>
                <a:lnTo>
                  <a:pt x="67096" y="163921"/>
                </a:lnTo>
                <a:lnTo>
                  <a:pt x="67560" y="163247"/>
                </a:lnTo>
                <a:lnTo>
                  <a:pt x="68019" y="162580"/>
                </a:lnTo>
                <a:lnTo>
                  <a:pt x="68484" y="161912"/>
                </a:lnTo>
                <a:lnTo>
                  <a:pt x="68951" y="161245"/>
                </a:lnTo>
                <a:lnTo>
                  <a:pt x="69419" y="160584"/>
                </a:lnTo>
                <a:lnTo>
                  <a:pt x="69892" y="159920"/>
                </a:lnTo>
                <a:lnTo>
                  <a:pt x="70361" y="159265"/>
                </a:lnTo>
                <a:lnTo>
                  <a:pt x="70836" y="158610"/>
                </a:lnTo>
                <a:lnTo>
                  <a:pt x="71311" y="157959"/>
                </a:lnTo>
                <a:lnTo>
                  <a:pt x="71792" y="157304"/>
                </a:lnTo>
                <a:lnTo>
                  <a:pt x="72271" y="156657"/>
                </a:lnTo>
                <a:lnTo>
                  <a:pt x="72754" y="156010"/>
                </a:lnTo>
                <a:lnTo>
                  <a:pt x="73237" y="155367"/>
                </a:lnTo>
                <a:lnTo>
                  <a:pt x="73724" y="154727"/>
                </a:lnTo>
                <a:lnTo>
                  <a:pt x="74210" y="154088"/>
                </a:lnTo>
                <a:lnTo>
                  <a:pt x="74699" y="153455"/>
                </a:lnTo>
                <a:lnTo>
                  <a:pt x="75194" y="152817"/>
                </a:lnTo>
                <a:lnTo>
                  <a:pt x="75688" y="152186"/>
                </a:lnTo>
                <a:lnTo>
                  <a:pt x="76185" y="151558"/>
                </a:lnTo>
                <a:lnTo>
                  <a:pt x="76681" y="150931"/>
                </a:lnTo>
                <a:lnTo>
                  <a:pt x="77182" y="150309"/>
                </a:lnTo>
                <a:lnTo>
                  <a:pt x="77684" y="149685"/>
                </a:lnTo>
                <a:lnTo>
                  <a:pt x="78187" y="149070"/>
                </a:lnTo>
                <a:lnTo>
                  <a:pt x="78695" y="148452"/>
                </a:lnTo>
                <a:lnTo>
                  <a:pt x="79203" y="147838"/>
                </a:lnTo>
                <a:lnTo>
                  <a:pt x="79714" y="147226"/>
                </a:lnTo>
                <a:lnTo>
                  <a:pt x="80224" y="146618"/>
                </a:lnTo>
                <a:lnTo>
                  <a:pt x="80736" y="146014"/>
                </a:lnTo>
                <a:lnTo>
                  <a:pt x="81254" y="145410"/>
                </a:lnTo>
                <a:lnTo>
                  <a:pt x="81774" y="144806"/>
                </a:lnTo>
                <a:lnTo>
                  <a:pt x="82294" y="144210"/>
                </a:lnTo>
                <a:lnTo>
                  <a:pt x="82816" y="143613"/>
                </a:lnTo>
                <a:lnTo>
                  <a:pt x="83342" y="143019"/>
                </a:lnTo>
                <a:lnTo>
                  <a:pt x="83866" y="142431"/>
                </a:lnTo>
                <a:lnTo>
                  <a:pt x="84398" y="141840"/>
                </a:lnTo>
                <a:lnTo>
                  <a:pt x="84927" y="141254"/>
                </a:lnTo>
                <a:lnTo>
                  <a:pt x="85457" y="140673"/>
                </a:lnTo>
                <a:lnTo>
                  <a:pt x="85993" y="140092"/>
                </a:lnTo>
                <a:lnTo>
                  <a:pt x="86530" y="139514"/>
                </a:lnTo>
                <a:lnTo>
                  <a:pt x="87070" y="138937"/>
                </a:lnTo>
                <a:lnTo>
                  <a:pt x="87612" y="138366"/>
                </a:lnTo>
                <a:lnTo>
                  <a:pt x="88153" y="137795"/>
                </a:lnTo>
                <a:lnTo>
                  <a:pt x="88700" y="137226"/>
                </a:lnTo>
                <a:lnTo>
                  <a:pt x="89250" y="136661"/>
                </a:lnTo>
                <a:lnTo>
                  <a:pt x="89797" y="136100"/>
                </a:lnTo>
                <a:lnTo>
                  <a:pt x="90349" y="135541"/>
                </a:lnTo>
                <a:lnTo>
                  <a:pt x="90902" y="134986"/>
                </a:lnTo>
                <a:lnTo>
                  <a:pt x="91459" y="134429"/>
                </a:lnTo>
                <a:lnTo>
                  <a:pt x="92016" y="133878"/>
                </a:lnTo>
                <a:lnTo>
                  <a:pt x="92573" y="133332"/>
                </a:lnTo>
                <a:lnTo>
                  <a:pt x="93138" y="132783"/>
                </a:lnTo>
                <a:lnTo>
                  <a:pt x="93699" y="132243"/>
                </a:lnTo>
                <a:lnTo>
                  <a:pt x="94268" y="131700"/>
                </a:lnTo>
                <a:lnTo>
                  <a:pt x="94839" y="131160"/>
                </a:lnTo>
                <a:lnTo>
                  <a:pt x="95410" y="130625"/>
                </a:lnTo>
                <a:lnTo>
                  <a:pt x="95981" y="130093"/>
                </a:lnTo>
                <a:lnTo>
                  <a:pt x="96555" y="129565"/>
                </a:lnTo>
                <a:lnTo>
                  <a:pt x="97132" y="129037"/>
                </a:lnTo>
                <a:lnTo>
                  <a:pt x="97711" y="128513"/>
                </a:lnTo>
                <a:lnTo>
                  <a:pt x="98295" y="127989"/>
                </a:lnTo>
                <a:lnTo>
                  <a:pt x="98878" y="127471"/>
                </a:lnTo>
                <a:lnTo>
                  <a:pt x="99463" y="126955"/>
                </a:lnTo>
                <a:lnTo>
                  <a:pt x="100051" y="126441"/>
                </a:lnTo>
                <a:lnTo>
                  <a:pt x="100639" y="125933"/>
                </a:lnTo>
                <a:lnTo>
                  <a:pt x="101234" y="125422"/>
                </a:lnTo>
                <a:lnTo>
                  <a:pt x="101824" y="124922"/>
                </a:lnTo>
                <a:lnTo>
                  <a:pt x="102422" y="124418"/>
                </a:lnTo>
                <a:lnTo>
                  <a:pt x="103021" y="123919"/>
                </a:lnTo>
                <a:lnTo>
                  <a:pt x="103623" y="123422"/>
                </a:lnTo>
                <a:lnTo>
                  <a:pt x="104225" y="122928"/>
                </a:lnTo>
                <a:lnTo>
                  <a:pt x="104829" y="122437"/>
                </a:lnTo>
                <a:lnTo>
                  <a:pt x="105435" y="121950"/>
                </a:lnTo>
                <a:lnTo>
                  <a:pt x="106047" y="121464"/>
                </a:lnTo>
                <a:lnTo>
                  <a:pt x="106657" y="120983"/>
                </a:lnTo>
                <a:lnTo>
                  <a:pt x="107269" y="120506"/>
                </a:lnTo>
                <a:lnTo>
                  <a:pt x="107886" y="120027"/>
                </a:lnTo>
                <a:lnTo>
                  <a:pt x="108504" y="119554"/>
                </a:lnTo>
                <a:lnTo>
                  <a:pt x="109126" y="119082"/>
                </a:lnTo>
                <a:lnTo>
                  <a:pt x="109746" y="118617"/>
                </a:lnTo>
                <a:lnTo>
                  <a:pt x="110369" y="118152"/>
                </a:lnTo>
                <a:lnTo>
                  <a:pt x="110999" y="117689"/>
                </a:lnTo>
                <a:lnTo>
                  <a:pt x="111626" y="117231"/>
                </a:lnTo>
                <a:lnTo>
                  <a:pt x="112258" y="116774"/>
                </a:lnTo>
                <a:lnTo>
                  <a:pt x="112893" y="116320"/>
                </a:lnTo>
                <a:lnTo>
                  <a:pt x="113523" y="115874"/>
                </a:lnTo>
                <a:lnTo>
                  <a:pt x="114164" y="115425"/>
                </a:lnTo>
                <a:lnTo>
                  <a:pt x="114803" y="114981"/>
                </a:lnTo>
                <a:lnTo>
                  <a:pt x="115444" y="114539"/>
                </a:lnTo>
                <a:lnTo>
                  <a:pt x="116091" y="114099"/>
                </a:lnTo>
                <a:lnTo>
                  <a:pt x="116737" y="113665"/>
                </a:lnTo>
                <a:lnTo>
                  <a:pt x="117388" y="113231"/>
                </a:lnTo>
                <a:lnTo>
                  <a:pt x="118037" y="112803"/>
                </a:lnTo>
                <a:lnTo>
                  <a:pt x="118690" y="112377"/>
                </a:lnTo>
                <a:lnTo>
                  <a:pt x="119344" y="111955"/>
                </a:lnTo>
                <a:lnTo>
                  <a:pt x="120001" y="111534"/>
                </a:lnTo>
                <a:lnTo>
                  <a:pt x="120660" y="111118"/>
                </a:lnTo>
                <a:lnTo>
                  <a:pt x="121323" y="110702"/>
                </a:lnTo>
                <a:lnTo>
                  <a:pt x="121988" y="110291"/>
                </a:lnTo>
                <a:lnTo>
                  <a:pt x="122654" y="109882"/>
                </a:lnTo>
                <a:lnTo>
                  <a:pt x="123319" y="109480"/>
                </a:lnTo>
                <a:lnTo>
                  <a:pt x="123993" y="109075"/>
                </a:lnTo>
                <a:lnTo>
                  <a:pt x="124664" y="108678"/>
                </a:lnTo>
                <a:lnTo>
                  <a:pt x="125340" y="108281"/>
                </a:lnTo>
                <a:lnTo>
                  <a:pt x="126015" y="107890"/>
                </a:lnTo>
                <a:lnTo>
                  <a:pt x="126697" y="107499"/>
                </a:lnTo>
                <a:lnTo>
                  <a:pt x="127377" y="107114"/>
                </a:lnTo>
                <a:lnTo>
                  <a:pt x="128062" y="106731"/>
                </a:lnTo>
                <a:lnTo>
                  <a:pt x="128746" y="106352"/>
                </a:lnTo>
                <a:lnTo>
                  <a:pt x="129438" y="105972"/>
                </a:lnTo>
                <a:lnTo>
                  <a:pt x="130128" y="105599"/>
                </a:lnTo>
                <a:lnTo>
                  <a:pt x="130818" y="105230"/>
                </a:lnTo>
                <a:lnTo>
                  <a:pt x="131516" y="104860"/>
                </a:lnTo>
                <a:lnTo>
                  <a:pt x="132210" y="104496"/>
                </a:lnTo>
                <a:lnTo>
                  <a:pt x="132910" y="104135"/>
                </a:lnTo>
                <a:lnTo>
                  <a:pt x="133610" y="103777"/>
                </a:lnTo>
                <a:lnTo>
                  <a:pt x="134316" y="103421"/>
                </a:lnTo>
                <a:lnTo>
                  <a:pt x="135023" y="103069"/>
                </a:lnTo>
                <a:lnTo>
                  <a:pt x="135731" y="102721"/>
                </a:lnTo>
                <a:lnTo>
                  <a:pt x="136443" y="102375"/>
                </a:lnTo>
                <a:lnTo>
                  <a:pt x="137154" y="102033"/>
                </a:lnTo>
                <a:lnTo>
                  <a:pt x="137874" y="101693"/>
                </a:lnTo>
                <a:lnTo>
                  <a:pt x="138585" y="101359"/>
                </a:lnTo>
                <a:lnTo>
                  <a:pt x="139307" y="101024"/>
                </a:lnTo>
                <a:lnTo>
                  <a:pt x="140026" y="100696"/>
                </a:lnTo>
                <a:lnTo>
                  <a:pt x="140749" y="100372"/>
                </a:lnTo>
                <a:lnTo>
                  <a:pt x="141479" y="100047"/>
                </a:lnTo>
                <a:lnTo>
                  <a:pt x="142204" y="99728"/>
                </a:lnTo>
                <a:lnTo>
                  <a:pt x="142935" y="99412"/>
                </a:lnTo>
                <a:lnTo>
                  <a:pt x="143668" y="99099"/>
                </a:lnTo>
                <a:lnTo>
                  <a:pt x="144403" y="98788"/>
                </a:lnTo>
                <a:lnTo>
                  <a:pt x="145138" y="98483"/>
                </a:lnTo>
                <a:lnTo>
                  <a:pt x="145879" y="98178"/>
                </a:lnTo>
                <a:lnTo>
                  <a:pt x="146618" y="97879"/>
                </a:lnTo>
                <a:lnTo>
                  <a:pt x="147363" y="97582"/>
                </a:lnTo>
                <a:lnTo>
                  <a:pt x="148112" y="97289"/>
                </a:lnTo>
                <a:lnTo>
                  <a:pt x="148860" y="96997"/>
                </a:lnTo>
                <a:lnTo>
                  <a:pt x="149609" y="96712"/>
                </a:lnTo>
                <a:lnTo>
                  <a:pt x="150360" y="96428"/>
                </a:lnTo>
                <a:lnTo>
                  <a:pt x="151116" y="96147"/>
                </a:lnTo>
                <a:lnTo>
                  <a:pt x="151875" y="95869"/>
                </a:lnTo>
                <a:lnTo>
                  <a:pt x="152634" y="95598"/>
                </a:lnTo>
                <a:lnTo>
                  <a:pt x="153390" y="95330"/>
                </a:lnTo>
                <a:lnTo>
                  <a:pt x="154154" y="95062"/>
                </a:lnTo>
                <a:lnTo>
                  <a:pt x="154921" y="94798"/>
                </a:lnTo>
                <a:lnTo>
                  <a:pt x="155691" y="94538"/>
                </a:lnTo>
                <a:lnTo>
                  <a:pt x="156461" y="94280"/>
                </a:lnTo>
                <a:lnTo>
                  <a:pt x="157232" y="94028"/>
                </a:lnTo>
                <a:lnTo>
                  <a:pt x="158010" y="93777"/>
                </a:lnTo>
                <a:lnTo>
                  <a:pt x="158782" y="93531"/>
                </a:lnTo>
                <a:lnTo>
                  <a:pt x="160279" y="93062"/>
                </a:lnTo>
                <a:lnTo>
                  <a:pt x="161789" y="92591"/>
                </a:lnTo>
                <a:lnTo>
                  <a:pt x="163296" y="92124"/>
                </a:lnTo>
                <a:lnTo>
                  <a:pt x="164831" y="91650"/>
                </a:lnTo>
                <a:lnTo>
                  <a:pt x="166361" y="91181"/>
                </a:lnTo>
                <a:lnTo>
                  <a:pt x="167886" y="90716"/>
                </a:lnTo>
                <a:lnTo>
                  <a:pt x="169429" y="90249"/>
                </a:lnTo>
                <a:lnTo>
                  <a:pt x="170977" y="89783"/>
                </a:lnTo>
                <a:lnTo>
                  <a:pt x="172531" y="89318"/>
                </a:lnTo>
                <a:lnTo>
                  <a:pt x="174107" y="88849"/>
                </a:lnTo>
                <a:lnTo>
                  <a:pt x="175675" y="88386"/>
                </a:lnTo>
                <a:lnTo>
                  <a:pt x="177260" y="87918"/>
                </a:lnTo>
                <a:lnTo>
                  <a:pt x="178842" y="87457"/>
                </a:lnTo>
                <a:lnTo>
                  <a:pt x="180429" y="86994"/>
                </a:lnTo>
                <a:lnTo>
                  <a:pt x="182032" y="86530"/>
                </a:lnTo>
                <a:lnTo>
                  <a:pt x="183635" y="86069"/>
                </a:lnTo>
                <a:lnTo>
                  <a:pt x="185252" y="85608"/>
                </a:lnTo>
                <a:lnTo>
                  <a:pt x="186877" y="85144"/>
                </a:lnTo>
                <a:lnTo>
                  <a:pt x="188509" y="84683"/>
                </a:lnTo>
                <a:lnTo>
                  <a:pt x="190132" y="84228"/>
                </a:lnTo>
                <a:lnTo>
                  <a:pt x="191776" y="83766"/>
                </a:lnTo>
                <a:lnTo>
                  <a:pt x="193424" y="83309"/>
                </a:lnTo>
                <a:lnTo>
                  <a:pt x="195080" y="82851"/>
                </a:lnTo>
                <a:lnTo>
                  <a:pt x="196726" y="82398"/>
                </a:lnTo>
                <a:lnTo>
                  <a:pt x="198395" y="81940"/>
                </a:lnTo>
                <a:lnTo>
                  <a:pt x="200082" y="81481"/>
                </a:lnTo>
                <a:lnTo>
                  <a:pt x="201764" y="81025"/>
                </a:lnTo>
                <a:lnTo>
                  <a:pt x="203449" y="80572"/>
                </a:lnTo>
                <a:lnTo>
                  <a:pt x="205140" y="80120"/>
                </a:lnTo>
                <a:lnTo>
                  <a:pt x="206841" y="79667"/>
                </a:lnTo>
                <a:lnTo>
                  <a:pt x="208545" y="79215"/>
                </a:lnTo>
                <a:lnTo>
                  <a:pt x="210270" y="78759"/>
                </a:lnTo>
                <a:lnTo>
                  <a:pt x="211970" y="78314"/>
                </a:lnTo>
                <a:lnTo>
                  <a:pt x="213720" y="77856"/>
                </a:lnTo>
                <a:lnTo>
                  <a:pt x="215448" y="77409"/>
                </a:lnTo>
                <a:lnTo>
                  <a:pt x="217179" y="76961"/>
                </a:lnTo>
                <a:lnTo>
                  <a:pt x="218934" y="76511"/>
                </a:lnTo>
                <a:lnTo>
                  <a:pt x="220676" y="76066"/>
                </a:lnTo>
                <a:lnTo>
                  <a:pt x="222428" y="75620"/>
                </a:lnTo>
                <a:lnTo>
                  <a:pt x="224201" y="75172"/>
                </a:lnTo>
                <a:lnTo>
                  <a:pt x="225960" y="74730"/>
                </a:lnTo>
                <a:lnTo>
                  <a:pt x="227741" y="74285"/>
                </a:lnTo>
                <a:lnTo>
                  <a:pt x="229532" y="73837"/>
                </a:lnTo>
                <a:lnTo>
                  <a:pt x="231309" y="73397"/>
                </a:lnTo>
                <a:lnTo>
                  <a:pt x="233107" y="72953"/>
                </a:lnTo>
                <a:lnTo>
                  <a:pt x="234896" y="72515"/>
                </a:lnTo>
                <a:lnTo>
                  <a:pt x="236711" y="72073"/>
                </a:lnTo>
                <a:lnTo>
                  <a:pt x="238509" y="71636"/>
                </a:lnTo>
                <a:lnTo>
                  <a:pt x="240347" y="71192"/>
                </a:lnTo>
                <a:lnTo>
                  <a:pt x="242171" y="70754"/>
                </a:lnTo>
                <a:lnTo>
                  <a:pt x="243991" y="70318"/>
                </a:lnTo>
                <a:lnTo>
                  <a:pt x="245825" y="69882"/>
                </a:lnTo>
                <a:lnTo>
                  <a:pt x="247656" y="69448"/>
                </a:lnTo>
                <a:lnTo>
                  <a:pt x="249502" y="69012"/>
                </a:lnTo>
                <a:lnTo>
                  <a:pt x="251357" y="68578"/>
                </a:lnTo>
                <a:lnTo>
                  <a:pt x="253230" y="68140"/>
                </a:lnTo>
                <a:lnTo>
                  <a:pt x="255097" y="67706"/>
                </a:lnTo>
                <a:lnTo>
                  <a:pt x="256950" y="67278"/>
                </a:lnTo>
                <a:lnTo>
                  <a:pt x="258823" y="66848"/>
                </a:lnTo>
                <a:lnTo>
                  <a:pt x="260706" y="66418"/>
                </a:lnTo>
                <a:lnTo>
                  <a:pt x="262592" y="65988"/>
                </a:lnTo>
                <a:lnTo>
                  <a:pt x="264477" y="65560"/>
                </a:lnTo>
                <a:lnTo>
                  <a:pt x="266379" y="65131"/>
                </a:lnTo>
                <a:lnTo>
                  <a:pt x="268279" y="64705"/>
                </a:lnTo>
                <a:lnTo>
                  <a:pt x="270183" y="64279"/>
                </a:lnTo>
                <a:lnTo>
                  <a:pt x="272097" y="63855"/>
                </a:lnTo>
                <a:lnTo>
                  <a:pt x="274011" y="63431"/>
                </a:lnTo>
                <a:lnTo>
                  <a:pt x="275931" y="63008"/>
                </a:lnTo>
                <a:lnTo>
                  <a:pt x="277855" y="62588"/>
                </a:lnTo>
                <a:lnTo>
                  <a:pt x="279810" y="62162"/>
                </a:lnTo>
                <a:lnTo>
                  <a:pt x="281743" y="61742"/>
                </a:lnTo>
                <a:lnTo>
                  <a:pt x="283678" y="61323"/>
                </a:lnTo>
                <a:lnTo>
                  <a:pt x="285622" y="60907"/>
                </a:lnTo>
                <a:lnTo>
                  <a:pt x="287577" y="60488"/>
                </a:lnTo>
                <a:lnTo>
                  <a:pt x="289526" y="60074"/>
                </a:lnTo>
                <a:lnTo>
                  <a:pt x="291485" y="59659"/>
                </a:lnTo>
                <a:lnTo>
                  <a:pt x="293469" y="59241"/>
                </a:lnTo>
                <a:lnTo>
                  <a:pt x="295441" y="58827"/>
                </a:lnTo>
                <a:lnTo>
                  <a:pt x="297410" y="58416"/>
                </a:lnTo>
                <a:lnTo>
                  <a:pt x="299408" y="58000"/>
                </a:lnTo>
                <a:lnTo>
                  <a:pt x="301390" y="57591"/>
                </a:lnTo>
                <a:lnTo>
                  <a:pt x="303379" y="57181"/>
                </a:lnTo>
                <a:lnTo>
                  <a:pt x="305365" y="56774"/>
                </a:lnTo>
                <a:lnTo>
                  <a:pt x="307361" y="56367"/>
                </a:lnTo>
                <a:lnTo>
                  <a:pt x="309361" y="55961"/>
                </a:lnTo>
                <a:lnTo>
                  <a:pt x="311406" y="55548"/>
                </a:lnTo>
                <a:lnTo>
                  <a:pt x="313394" y="55149"/>
                </a:lnTo>
                <a:lnTo>
                  <a:pt x="315425" y="54743"/>
                </a:lnTo>
                <a:lnTo>
                  <a:pt x="317443" y="54342"/>
                </a:lnTo>
                <a:lnTo>
                  <a:pt x="319484" y="53937"/>
                </a:lnTo>
                <a:lnTo>
                  <a:pt x="321511" y="53539"/>
                </a:lnTo>
                <a:lnTo>
                  <a:pt x="323564" y="53134"/>
                </a:lnTo>
                <a:lnTo>
                  <a:pt x="325597" y="52739"/>
                </a:lnTo>
                <a:lnTo>
                  <a:pt x="327630" y="52342"/>
                </a:lnTo>
                <a:lnTo>
                  <a:pt x="329675" y="51947"/>
                </a:lnTo>
                <a:lnTo>
                  <a:pt x="331741" y="51548"/>
                </a:lnTo>
                <a:lnTo>
                  <a:pt x="333788" y="51157"/>
                </a:lnTo>
                <a:lnTo>
                  <a:pt x="335868" y="50761"/>
                </a:lnTo>
                <a:lnTo>
                  <a:pt x="337923" y="50370"/>
                </a:lnTo>
                <a:lnTo>
                  <a:pt x="340011" y="49977"/>
                </a:lnTo>
                <a:lnTo>
                  <a:pt x="342075" y="49588"/>
                </a:lnTo>
                <a:lnTo>
                  <a:pt x="344141" y="49200"/>
                </a:lnTo>
                <a:lnTo>
                  <a:pt x="346237" y="48811"/>
                </a:lnTo>
                <a:lnTo>
                  <a:pt x="348311" y="48426"/>
                </a:lnTo>
                <a:lnTo>
                  <a:pt x="350395" y="48043"/>
                </a:lnTo>
                <a:lnTo>
                  <a:pt x="352503" y="47656"/>
                </a:lnTo>
                <a:lnTo>
                  <a:pt x="354614" y="47271"/>
                </a:lnTo>
                <a:lnTo>
                  <a:pt x="356704" y="46890"/>
                </a:lnTo>
                <a:lnTo>
                  <a:pt x="358823" y="46507"/>
                </a:lnTo>
                <a:lnTo>
                  <a:pt x="360925" y="46129"/>
                </a:lnTo>
                <a:lnTo>
                  <a:pt x="363048" y="45748"/>
                </a:lnTo>
                <a:lnTo>
                  <a:pt x="365183" y="45367"/>
                </a:lnTo>
                <a:lnTo>
                  <a:pt x="367286" y="44993"/>
                </a:lnTo>
                <a:lnTo>
                  <a:pt x="369425" y="44616"/>
                </a:lnTo>
                <a:lnTo>
                  <a:pt x="371544" y="44245"/>
                </a:lnTo>
                <a:lnTo>
                  <a:pt x="373663" y="43873"/>
                </a:lnTo>
                <a:lnTo>
                  <a:pt x="375808" y="43500"/>
                </a:lnTo>
                <a:lnTo>
                  <a:pt x="377960" y="43128"/>
                </a:lnTo>
                <a:lnTo>
                  <a:pt x="380087" y="42761"/>
                </a:lnTo>
                <a:lnTo>
                  <a:pt x="382244" y="42391"/>
                </a:lnTo>
                <a:lnTo>
                  <a:pt x="384410" y="42022"/>
                </a:lnTo>
                <a:lnTo>
                  <a:pt x="386544" y="41658"/>
                </a:lnTo>
                <a:lnTo>
                  <a:pt x="388718" y="41293"/>
                </a:lnTo>
                <a:lnTo>
                  <a:pt x="390886" y="40927"/>
                </a:lnTo>
                <a:lnTo>
                  <a:pt x="393035" y="40567"/>
                </a:lnTo>
                <a:lnTo>
                  <a:pt x="395215" y="40206"/>
                </a:lnTo>
                <a:lnTo>
                  <a:pt x="397369" y="39848"/>
                </a:lnTo>
                <a:lnTo>
                  <a:pt x="399549" y="39488"/>
                </a:lnTo>
                <a:lnTo>
                  <a:pt x="401711" y="39134"/>
                </a:lnTo>
                <a:lnTo>
                  <a:pt x="403903" y="38777"/>
                </a:lnTo>
                <a:lnTo>
                  <a:pt x="406065" y="38425"/>
                </a:lnTo>
                <a:lnTo>
                  <a:pt x="408262" y="38069"/>
                </a:lnTo>
                <a:lnTo>
                  <a:pt x="410463" y="37715"/>
                </a:lnTo>
                <a:lnTo>
                  <a:pt x="412639" y="37367"/>
                </a:lnTo>
                <a:lnTo>
                  <a:pt x="414837" y="37017"/>
                </a:lnTo>
                <a:lnTo>
                  <a:pt x="417022" y="36671"/>
                </a:lnTo>
                <a:lnTo>
                  <a:pt x="419231" y="36323"/>
                </a:lnTo>
                <a:lnTo>
                  <a:pt x="421443" y="35977"/>
                </a:lnTo>
                <a:lnTo>
                  <a:pt x="423630" y="35635"/>
                </a:lnTo>
                <a:lnTo>
                  <a:pt x="425853" y="35291"/>
                </a:lnTo>
                <a:lnTo>
                  <a:pt x="428072" y="34949"/>
                </a:lnTo>
                <a:lnTo>
                  <a:pt x="430298" y="34607"/>
                </a:lnTo>
                <a:lnTo>
                  <a:pt x="432523" y="34267"/>
                </a:lnTo>
                <a:lnTo>
                  <a:pt x="434725" y="33932"/>
                </a:lnTo>
                <a:lnTo>
                  <a:pt x="436926" y="33600"/>
                </a:lnTo>
                <a:lnTo>
                  <a:pt x="439192" y="33260"/>
                </a:lnTo>
                <a:lnTo>
                  <a:pt x="441428" y="32923"/>
                </a:lnTo>
                <a:lnTo>
                  <a:pt x="442120" y="32822"/>
                </a:lnTo>
                <a:lnTo>
                  <a:pt x="443639" y="32591"/>
                </a:lnTo>
                <a:lnTo>
                  <a:pt x="445880" y="32255"/>
                </a:lnTo>
                <a:lnTo>
                  <a:pt x="448091" y="31925"/>
                </a:lnTo>
                <a:lnTo>
                  <a:pt x="450335" y="31590"/>
                </a:lnTo>
                <a:lnTo>
                  <a:pt x="452571" y="31258"/>
                </a:lnTo>
                <a:lnTo>
                  <a:pt x="454822" y="30927"/>
                </a:lnTo>
                <a:lnTo>
                  <a:pt x="457078" y="30597"/>
                </a:lnTo>
                <a:lnTo>
                  <a:pt x="459316" y="30271"/>
                </a:lnTo>
                <a:lnTo>
                  <a:pt x="461556" y="29946"/>
                </a:lnTo>
                <a:lnTo>
                  <a:pt x="463799" y="29622"/>
                </a:lnTo>
                <a:lnTo>
                  <a:pt x="466064" y="29297"/>
                </a:lnTo>
                <a:lnTo>
                  <a:pt x="468311" y="28976"/>
                </a:lnTo>
                <a:lnTo>
                  <a:pt x="470577" y="28656"/>
                </a:lnTo>
                <a:lnTo>
                  <a:pt x="472827" y="28339"/>
                </a:lnTo>
                <a:lnTo>
                  <a:pt x="475096" y="28020"/>
                </a:lnTo>
                <a:lnTo>
                  <a:pt x="477372" y="27704"/>
                </a:lnTo>
                <a:lnTo>
                  <a:pt x="479628" y="27389"/>
                </a:lnTo>
                <a:lnTo>
                  <a:pt x="481888" y="27078"/>
                </a:lnTo>
                <a:lnTo>
                  <a:pt x="484165" y="26765"/>
                </a:lnTo>
                <a:lnTo>
                  <a:pt x="486427" y="26456"/>
                </a:lnTo>
                <a:lnTo>
                  <a:pt x="488709" y="26148"/>
                </a:lnTo>
                <a:lnTo>
                  <a:pt x="490975" y="25843"/>
                </a:lnTo>
                <a:lnTo>
                  <a:pt x="493258" y="25536"/>
                </a:lnTo>
                <a:lnTo>
                  <a:pt x="495530" y="25233"/>
                </a:lnTo>
                <a:lnTo>
                  <a:pt x="497821" y="24930"/>
                </a:lnTo>
                <a:lnTo>
                  <a:pt x="500094" y="24629"/>
                </a:lnTo>
                <a:lnTo>
                  <a:pt x="502386" y="24329"/>
                </a:lnTo>
                <a:lnTo>
                  <a:pt x="504661" y="24032"/>
                </a:lnTo>
                <a:lnTo>
                  <a:pt x="506956" y="23735"/>
                </a:lnTo>
                <a:lnTo>
                  <a:pt x="509236" y="23442"/>
                </a:lnTo>
                <a:lnTo>
                  <a:pt x="511529" y="23149"/>
                </a:lnTo>
                <a:lnTo>
                  <a:pt x="513812" y="22857"/>
                </a:lnTo>
                <a:lnTo>
                  <a:pt x="516115" y="22566"/>
                </a:lnTo>
                <a:lnTo>
                  <a:pt x="518414" y="22277"/>
                </a:lnTo>
                <a:lnTo>
                  <a:pt x="520719" y="21989"/>
                </a:lnTo>
                <a:lnTo>
                  <a:pt x="522989" y="21708"/>
                </a:lnTo>
                <a:lnTo>
                  <a:pt x="525294" y="21422"/>
                </a:lnTo>
                <a:lnTo>
                  <a:pt x="527601" y="21141"/>
                </a:lnTo>
                <a:lnTo>
                  <a:pt x="529894" y="20861"/>
                </a:lnTo>
                <a:lnTo>
                  <a:pt x="532203" y="20582"/>
                </a:lnTo>
                <a:lnTo>
                  <a:pt x="534514" y="20304"/>
                </a:lnTo>
                <a:lnTo>
                  <a:pt x="536805" y="20029"/>
                </a:lnTo>
                <a:lnTo>
                  <a:pt x="539117" y="19755"/>
                </a:lnTo>
                <a:lnTo>
                  <a:pt x="541416" y="19483"/>
                </a:lnTo>
                <a:lnTo>
                  <a:pt x="543731" y="19211"/>
                </a:lnTo>
                <a:lnTo>
                  <a:pt x="546046" y="18942"/>
                </a:lnTo>
                <a:lnTo>
                  <a:pt x="548345" y="18676"/>
                </a:lnTo>
                <a:lnTo>
                  <a:pt x="550650" y="18412"/>
                </a:lnTo>
                <a:lnTo>
                  <a:pt x="552964" y="18148"/>
                </a:lnTo>
                <a:lnTo>
                  <a:pt x="555285" y="17884"/>
                </a:lnTo>
                <a:lnTo>
                  <a:pt x="557588" y="17624"/>
                </a:lnTo>
                <a:lnTo>
                  <a:pt x="559906" y="17364"/>
                </a:lnTo>
                <a:lnTo>
                  <a:pt x="562229" y="17106"/>
                </a:lnTo>
                <a:lnTo>
                  <a:pt x="564532" y="16852"/>
                </a:lnTo>
                <a:lnTo>
                  <a:pt x="566858" y="16598"/>
                </a:lnTo>
                <a:lnTo>
                  <a:pt x="569163" y="16347"/>
                </a:lnTo>
                <a:lnTo>
                  <a:pt x="571468" y="16097"/>
                </a:lnTo>
                <a:lnTo>
                  <a:pt x="573810" y="15847"/>
                </a:lnTo>
                <a:lnTo>
                  <a:pt x="576121" y="15601"/>
                </a:lnTo>
                <a:lnTo>
                  <a:pt x="578443" y="15354"/>
                </a:lnTo>
                <a:lnTo>
                  <a:pt x="580772" y="15112"/>
                </a:lnTo>
                <a:lnTo>
                  <a:pt x="583065" y="14871"/>
                </a:lnTo>
                <a:lnTo>
                  <a:pt x="585407" y="14629"/>
                </a:lnTo>
                <a:lnTo>
                  <a:pt x="587716" y="14392"/>
                </a:lnTo>
                <a:lnTo>
                  <a:pt x="590044" y="14156"/>
                </a:lnTo>
                <a:lnTo>
                  <a:pt x="592359" y="13921"/>
                </a:lnTo>
                <a:lnTo>
                  <a:pt x="594687" y="13689"/>
                </a:lnTo>
                <a:lnTo>
                  <a:pt x="597014" y="13458"/>
                </a:lnTo>
                <a:lnTo>
                  <a:pt x="599324" y="13229"/>
                </a:lnTo>
                <a:lnTo>
                  <a:pt x="601635" y="13002"/>
                </a:lnTo>
                <a:lnTo>
                  <a:pt x="603967" y="12776"/>
                </a:lnTo>
                <a:lnTo>
                  <a:pt x="606298" y="12553"/>
                </a:lnTo>
                <a:lnTo>
                  <a:pt x="608608" y="12330"/>
                </a:lnTo>
                <a:lnTo>
                  <a:pt x="610956" y="12109"/>
                </a:lnTo>
                <a:lnTo>
                  <a:pt x="613248" y="11894"/>
                </a:lnTo>
                <a:lnTo>
                  <a:pt x="615580" y="11675"/>
                </a:lnTo>
                <a:lnTo>
                  <a:pt x="617895" y="11462"/>
                </a:lnTo>
                <a:lnTo>
                  <a:pt x="620238" y="11247"/>
                </a:lnTo>
                <a:lnTo>
                  <a:pt x="622549" y="11038"/>
                </a:lnTo>
                <a:lnTo>
                  <a:pt x="624878" y="10828"/>
                </a:lnTo>
                <a:lnTo>
                  <a:pt x="627192" y="10621"/>
                </a:lnTo>
                <a:lnTo>
                  <a:pt x="629519" y="10416"/>
                </a:lnTo>
                <a:lnTo>
                  <a:pt x="631849" y="10211"/>
                </a:lnTo>
                <a:lnTo>
                  <a:pt x="634158" y="10011"/>
                </a:lnTo>
                <a:lnTo>
                  <a:pt x="636471" y="9812"/>
                </a:lnTo>
                <a:lnTo>
                  <a:pt x="638797" y="9614"/>
                </a:lnTo>
                <a:lnTo>
                  <a:pt x="641125" y="9417"/>
                </a:lnTo>
                <a:lnTo>
                  <a:pt x="643436" y="9225"/>
                </a:lnTo>
                <a:lnTo>
                  <a:pt x="645761" y="9032"/>
                </a:lnTo>
                <a:lnTo>
                  <a:pt x="648087" y="8842"/>
                </a:lnTo>
                <a:lnTo>
                  <a:pt x="650396" y="8655"/>
                </a:lnTo>
                <a:lnTo>
                  <a:pt x="652703" y="8469"/>
                </a:lnTo>
                <a:lnTo>
                  <a:pt x="655045" y="8283"/>
                </a:lnTo>
                <a:lnTo>
                  <a:pt x="657351" y="8101"/>
                </a:lnTo>
                <a:lnTo>
                  <a:pt x="659658" y="7921"/>
                </a:lnTo>
                <a:lnTo>
                  <a:pt x="661981" y="7744"/>
                </a:lnTo>
                <a:lnTo>
                  <a:pt x="663367" y="7638"/>
                </a:lnTo>
                <a:lnTo>
                  <a:pt x="664284" y="7566"/>
                </a:lnTo>
                <a:lnTo>
                  <a:pt x="666606" y="7386"/>
                </a:lnTo>
                <a:lnTo>
                  <a:pt x="668925" y="7208"/>
                </a:lnTo>
                <a:lnTo>
                  <a:pt x="671226" y="7032"/>
                </a:lnTo>
                <a:lnTo>
                  <a:pt x="673544" y="6858"/>
                </a:lnTo>
                <a:lnTo>
                  <a:pt x="675847" y="6688"/>
                </a:lnTo>
                <a:lnTo>
                  <a:pt x="678162" y="6518"/>
                </a:lnTo>
                <a:lnTo>
                  <a:pt x="680479" y="6350"/>
                </a:lnTo>
                <a:lnTo>
                  <a:pt x="682774" y="6184"/>
                </a:lnTo>
                <a:lnTo>
                  <a:pt x="685071" y="6021"/>
                </a:lnTo>
                <a:lnTo>
                  <a:pt x="687385" y="5859"/>
                </a:lnTo>
                <a:lnTo>
                  <a:pt x="689694" y="5699"/>
                </a:lnTo>
                <a:lnTo>
                  <a:pt x="691991" y="5542"/>
                </a:lnTo>
                <a:lnTo>
                  <a:pt x="694302" y="5386"/>
                </a:lnTo>
                <a:lnTo>
                  <a:pt x="696609" y="5231"/>
                </a:lnTo>
                <a:lnTo>
                  <a:pt x="698898" y="5081"/>
                </a:lnTo>
                <a:lnTo>
                  <a:pt x="701205" y="4932"/>
                </a:lnTo>
                <a:lnTo>
                  <a:pt x="703492" y="4786"/>
                </a:lnTo>
                <a:lnTo>
                  <a:pt x="705799" y="4639"/>
                </a:lnTo>
                <a:lnTo>
                  <a:pt x="708083" y="4496"/>
                </a:lnTo>
                <a:lnTo>
                  <a:pt x="710366" y="4358"/>
                </a:lnTo>
                <a:lnTo>
                  <a:pt x="712665" y="4219"/>
                </a:lnTo>
                <a:lnTo>
                  <a:pt x="714964" y="4080"/>
                </a:lnTo>
                <a:lnTo>
                  <a:pt x="717248" y="3947"/>
                </a:lnTo>
                <a:lnTo>
                  <a:pt x="719525" y="3814"/>
                </a:lnTo>
                <a:lnTo>
                  <a:pt x="721818" y="3685"/>
                </a:lnTo>
                <a:lnTo>
                  <a:pt x="724094" y="3556"/>
                </a:lnTo>
                <a:lnTo>
                  <a:pt x="726387" y="3431"/>
                </a:lnTo>
                <a:lnTo>
                  <a:pt x="728659" y="3306"/>
                </a:lnTo>
                <a:lnTo>
                  <a:pt x="730944" y="3185"/>
                </a:lnTo>
                <a:lnTo>
                  <a:pt x="733214" y="3065"/>
                </a:lnTo>
                <a:lnTo>
                  <a:pt x="735481" y="2948"/>
                </a:lnTo>
                <a:lnTo>
                  <a:pt x="737767" y="2833"/>
                </a:lnTo>
                <a:lnTo>
                  <a:pt x="740031" y="2721"/>
                </a:lnTo>
                <a:lnTo>
                  <a:pt x="742308" y="2610"/>
                </a:lnTo>
                <a:lnTo>
                  <a:pt x="744588" y="2500"/>
                </a:lnTo>
                <a:lnTo>
                  <a:pt x="746844" y="2395"/>
                </a:lnTo>
                <a:lnTo>
                  <a:pt x="749104" y="2291"/>
                </a:lnTo>
                <a:lnTo>
                  <a:pt x="751375" y="2190"/>
                </a:lnTo>
                <a:lnTo>
                  <a:pt x="753631" y="2090"/>
                </a:lnTo>
                <a:lnTo>
                  <a:pt x="755895" y="1992"/>
                </a:lnTo>
                <a:lnTo>
                  <a:pt x="758145" y="1896"/>
                </a:lnTo>
                <a:lnTo>
                  <a:pt x="760395" y="1804"/>
                </a:lnTo>
                <a:lnTo>
                  <a:pt x="762655" y="1713"/>
                </a:lnTo>
                <a:lnTo>
                  <a:pt x="764886" y="1625"/>
                </a:lnTo>
                <a:lnTo>
                  <a:pt x="767142" y="1539"/>
                </a:lnTo>
                <a:lnTo>
                  <a:pt x="769396" y="1454"/>
                </a:lnTo>
                <a:lnTo>
                  <a:pt x="771636" y="1372"/>
                </a:lnTo>
                <a:lnTo>
                  <a:pt x="773871" y="1294"/>
                </a:lnTo>
                <a:lnTo>
                  <a:pt x="776119" y="1216"/>
                </a:lnTo>
                <a:lnTo>
                  <a:pt x="778334" y="1142"/>
                </a:lnTo>
                <a:lnTo>
                  <a:pt x="780578" y="1069"/>
                </a:lnTo>
                <a:lnTo>
                  <a:pt x="782819" y="999"/>
                </a:lnTo>
                <a:lnTo>
                  <a:pt x="785030" y="932"/>
                </a:lnTo>
                <a:lnTo>
                  <a:pt x="787266" y="866"/>
                </a:lnTo>
                <a:lnTo>
                  <a:pt x="789485" y="803"/>
                </a:lnTo>
                <a:lnTo>
                  <a:pt x="791704" y="743"/>
                </a:lnTo>
                <a:lnTo>
                  <a:pt x="793919" y="684"/>
                </a:lnTo>
                <a:lnTo>
                  <a:pt x="796130" y="628"/>
                </a:lnTo>
                <a:lnTo>
                  <a:pt x="798355" y="575"/>
                </a:lnTo>
                <a:lnTo>
                  <a:pt x="800562" y="522"/>
                </a:lnTo>
                <a:lnTo>
                  <a:pt x="802765" y="473"/>
                </a:lnTo>
                <a:lnTo>
                  <a:pt x="804969" y="426"/>
                </a:lnTo>
                <a:lnTo>
                  <a:pt x="807182" y="383"/>
                </a:lnTo>
                <a:lnTo>
                  <a:pt x="809365" y="340"/>
                </a:lnTo>
                <a:lnTo>
                  <a:pt x="811572" y="301"/>
                </a:lnTo>
                <a:lnTo>
                  <a:pt x="813750" y="264"/>
                </a:lnTo>
                <a:lnTo>
                  <a:pt x="815952" y="229"/>
                </a:lnTo>
                <a:lnTo>
                  <a:pt x="818137" y="197"/>
                </a:lnTo>
                <a:lnTo>
                  <a:pt x="820321" y="168"/>
                </a:lnTo>
                <a:lnTo>
                  <a:pt x="822501" y="141"/>
                </a:lnTo>
                <a:lnTo>
                  <a:pt x="824678" y="115"/>
                </a:lnTo>
                <a:lnTo>
                  <a:pt x="826852" y="92"/>
                </a:lnTo>
                <a:lnTo>
                  <a:pt x="829024" y="72"/>
                </a:lnTo>
                <a:lnTo>
                  <a:pt x="831192" y="55"/>
                </a:lnTo>
                <a:lnTo>
                  <a:pt x="833358" y="39"/>
                </a:lnTo>
                <a:lnTo>
                  <a:pt x="835521" y="27"/>
                </a:lnTo>
                <a:lnTo>
                  <a:pt x="837681" y="18"/>
                </a:lnTo>
                <a:lnTo>
                  <a:pt x="839824" y="10"/>
                </a:lnTo>
                <a:lnTo>
                  <a:pt x="841976" y="4"/>
                </a:lnTo>
                <a:lnTo>
                  <a:pt x="844126" y="2"/>
                </a:lnTo>
                <a:lnTo>
                  <a:pt x="846273" y="0"/>
                </a:lnTo>
                <a:lnTo>
                  <a:pt x="848418" y="4"/>
                </a:lnTo>
                <a:lnTo>
                  <a:pt x="850558" y="8"/>
                </a:lnTo>
                <a:lnTo>
                  <a:pt x="852681" y="16"/>
                </a:lnTo>
                <a:lnTo>
                  <a:pt x="854830" y="25"/>
                </a:lnTo>
                <a:lnTo>
                  <a:pt x="856947" y="37"/>
                </a:lnTo>
                <a:lnTo>
                  <a:pt x="859062" y="53"/>
                </a:lnTo>
                <a:lnTo>
                  <a:pt x="861185" y="70"/>
                </a:lnTo>
                <a:lnTo>
                  <a:pt x="863305" y="90"/>
                </a:lnTo>
                <a:lnTo>
                  <a:pt x="865410" y="111"/>
                </a:lnTo>
                <a:lnTo>
                  <a:pt x="867537" y="137"/>
                </a:lnTo>
                <a:lnTo>
                  <a:pt x="869635" y="164"/>
                </a:lnTo>
                <a:lnTo>
                  <a:pt x="871742" y="195"/>
                </a:lnTo>
                <a:lnTo>
                  <a:pt x="873832" y="229"/>
                </a:lnTo>
                <a:lnTo>
                  <a:pt x="875920" y="264"/>
                </a:lnTo>
                <a:lnTo>
                  <a:pt x="878016" y="301"/>
                </a:lnTo>
                <a:lnTo>
                  <a:pt x="880096" y="342"/>
                </a:lnTo>
                <a:lnTo>
                  <a:pt x="881040" y="362"/>
                </a:lnTo>
                <a:lnTo>
                  <a:pt x="882184" y="383"/>
                </a:lnTo>
                <a:lnTo>
                  <a:pt x="884258" y="426"/>
                </a:lnTo>
                <a:lnTo>
                  <a:pt x="886338" y="471"/>
                </a:lnTo>
                <a:lnTo>
                  <a:pt x="888402" y="520"/>
                </a:lnTo>
                <a:lnTo>
                  <a:pt x="890467" y="571"/>
                </a:lnTo>
                <a:lnTo>
                  <a:pt x="892537" y="624"/>
                </a:lnTo>
                <a:lnTo>
                  <a:pt x="894578" y="678"/>
                </a:lnTo>
                <a:lnTo>
                  <a:pt x="896642" y="737"/>
                </a:lnTo>
                <a:lnTo>
                  <a:pt x="898689" y="800"/>
                </a:lnTo>
                <a:lnTo>
                  <a:pt x="900732" y="862"/>
                </a:lnTo>
                <a:lnTo>
                  <a:pt x="902771" y="929"/>
                </a:lnTo>
                <a:lnTo>
                  <a:pt x="904806" y="999"/>
                </a:lnTo>
                <a:lnTo>
                  <a:pt x="906838" y="1069"/>
                </a:lnTo>
                <a:lnTo>
                  <a:pt x="908865" y="1146"/>
                </a:lnTo>
                <a:lnTo>
                  <a:pt x="910892" y="1222"/>
                </a:lnTo>
                <a:lnTo>
                  <a:pt x="912908" y="1302"/>
                </a:lnTo>
                <a:lnTo>
                  <a:pt x="914923" y="1386"/>
                </a:lnTo>
                <a:lnTo>
                  <a:pt x="916935" y="1472"/>
                </a:lnTo>
                <a:lnTo>
                  <a:pt x="918933" y="1560"/>
                </a:lnTo>
                <a:lnTo>
                  <a:pt x="920937" y="1650"/>
                </a:lnTo>
                <a:lnTo>
                  <a:pt x="922937" y="1746"/>
                </a:lnTo>
                <a:lnTo>
                  <a:pt x="924921" y="1842"/>
                </a:lnTo>
                <a:lnTo>
                  <a:pt x="926901" y="1939"/>
                </a:lnTo>
                <a:lnTo>
                  <a:pt x="928886" y="2043"/>
                </a:lnTo>
                <a:lnTo>
                  <a:pt x="930870" y="2148"/>
                </a:lnTo>
                <a:lnTo>
                  <a:pt x="932835" y="2256"/>
                </a:lnTo>
                <a:lnTo>
                  <a:pt x="934803" y="2365"/>
                </a:lnTo>
                <a:lnTo>
                  <a:pt x="936770" y="2481"/>
                </a:lnTo>
                <a:lnTo>
                  <a:pt x="938725" y="2596"/>
                </a:lnTo>
                <a:lnTo>
                  <a:pt x="940676" y="2715"/>
                </a:lnTo>
                <a:lnTo>
                  <a:pt x="942625" y="2837"/>
                </a:lnTo>
                <a:lnTo>
                  <a:pt x="944564" y="2962"/>
                </a:lnTo>
                <a:lnTo>
                  <a:pt x="946500" y="3089"/>
                </a:lnTo>
                <a:lnTo>
                  <a:pt x="948435" y="3220"/>
                </a:lnTo>
                <a:lnTo>
                  <a:pt x="950365" y="3353"/>
                </a:lnTo>
                <a:lnTo>
                  <a:pt x="952290" y="3490"/>
                </a:lnTo>
                <a:lnTo>
                  <a:pt x="954200" y="3628"/>
                </a:lnTo>
                <a:lnTo>
                  <a:pt x="956114" y="3771"/>
                </a:lnTo>
                <a:lnTo>
                  <a:pt x="958026" y="3916"/>
                </a:lnTo>
                <a:lnTo>
                  <a:pt x="959932" y="4064"/>
                </a:lnTo>
                <a:lnTo>
                  <a:pt x="961825" y="4215"/>
                </a:lnTo>
                <a:lnTo>
                  <a:pt x="963713" y="4367"/>
                </a:lnTo>
                <a:lnTo>
                  <a:pt x="965606" y="4526"/>
                </a:lnTo>
                <a:lnTo>
                  <a:pt x="967484" y="4684"/>
                </a:lnTo>
                <a:lnTo>
                  <a:pt x="969359" y="4846"/>
                </a:lnTo>
                <a:lnTo>
                  <a:pt x="971232" y="5013"/>
                </a:lnTo>
                <a:lnTo>
                  <a:pt x="973091" y="5181"/>
                </a:lnTo>
                <a:lnTo>
                  <a:pt x="974943" y="5351"/>
                </a:lnTo>
                <a:lnTo>
                  <a:pt x="976798" y="5527"/>
                </a:lnTo>
                <a:lnTo>
                  <a:pt x="978651" y="5705"/>
                </a:lnTo>
                <a:lnTo>
                  <a:pt x="980500" y="5884"/>
                </a:lnTo>
                <a:lnTo>
                  <a:pt x="982326" y="6068"/>
                </a:lnTo>
                <a:lnTo>
                  <a:pt x="984166" y="6254"/>
                </a:lnTo>
                <a:lnTo>
                  <a:pt x="985992" y="6444"/>
                </a:lnTo>
                <a:lnTo>
                  <a:pt x="987812" y="6637"/>
                </a:lnTo>
                <a:lnTo>
                  <a:pt x="989624" y="6831"/>
                </a:lnTo>
                <a:lnTo>
                  <a:pt x="991435" y="7030"/>
                </a:lnTo>
                <a:lnTo>
                  <a:pt x="993235" y="7231"/>
                </a:lnTo>
                <a:lnTo>
                  <a:pt x="995032" y="7437"/>
                </a:lnTo>
                <a:lnTo>
                  <a:pt x="996824" y="7644"/>
                </a:lnTo>
                <a:lnTo>
                  <a:pt x="998609" y="7855"/>
                </a:lnTo>
                <a:lnTo>
                  <a:pt x="1000388" y="8068"/>
                </a:lnTo>
                <a:lnTo>
                  <a:pt x="1002163" y="8285"/>
                </a:lnTo>
                <a:lnTo>
                  <a:pt x="1003923" y="8504"/>
                </a:lnTo>
                <a:lnTo>
                  <a:pt x="1005684" y="8729"/>
                </a:lnTo>
                <a:lnTo>
                  <a:pt x="1007438" y="8954"/>
                </a:lnTo>
                <a:lnTo>
                  <a:pt x="1009193" y="9184"/>
                </a:lnTo>
                <a:lnTo>
                  <a:pt x="1010941" y="9417"/>
                </a:lnTo>
                <a:lnTo>
                  <a:pt x="1012673" y="9654"/>
                </a:lnTo>
                <a:lnTo>
                  <a:pt x="1014403" y="9892"/>
                </a:lnTo>
                <a:lnTo>
                  <a:pt x="1016130" y="10134"/>
                </a:lnTo>
                <a:lnTo>
                  <a:pt x="1017846" y="10379"/>
                </a:lnTo>
                <a:lnTo>
                  <a:pt x="1019559" y="10627"/>
                </a:lnTo>
                <a:lnTo>
                  <a:pt x="1021271" y="10879"/>
                </a:lnTo>
                <a:lnTo>
                  <a:pt x="1022970" y="11135"/>
                </a:lnTo>
                <a:lnTo>
                  <a:pt x="1024661" y="11392"/>
                </a:lnTo>
                <a:lnTo>
                  <a:pt x="1026350" y="11654"/>
                </a:lnTo>
                <a:lnTo>
                  <a:pt x="1028033" y="11919"/>
                </a:lnTo>
                <a:lnTo>
                  <a:pt x="1029705" y="12185"/>
                </a:lnTo>
                <a:lnTo>
                  <a:pt x="1031370" y="12457"/>
                </a:lnTo>
                <a:lnTo>
                  <a:pt x="1033040" y="12733"/>
                </a:lnTo>
                <a:lnTo>
                  <a:pt x="1034688" y="13008"/>
                </a:lnTo>
                <a:lnTo>
                  <a:pt x="1036338" y="13290"/>
                </a:lnTo>
                <a:lnTo>
                  <a:pt x="1037982" y="13573"/>
                </a:lnTo>
                <a:lnTo>
                  <a:pt x="1039620" y="13863"/>
                </a:lnTo>
                <a:lnTo>
                  <a:pt x="1041247" y="14152"/>
                </a:lnTo>
                <a:lnTo>
                  <a:pt x="1042875" y="14447"/>
                </a:lnTo>
                <a:lnTo>
                  <a:pt x="1044486" y="14744"/>
                </a:lnTo>
                <a:lnTo>
                  <a:pt x="1046095" y="15045"/>
                </a:lnTo>
                <a:lnTo>
                  <a:pt x="1047700" y="15350"/>
                </a:lnTo>
                <a:lnTo>
                  <a:pt x="1049290" y="15655"/>
                </a:lnTo>
                <a:lnTo>
                  <a:pt x="1050887" y="15970"/>
                </a:lnTo>
                <a:lnTo>
                  <a:pt x="1052465" y="16283"/>
                </a:lnTo>
                <a:lnTo>
                  <a:pt x="1054042" y="16602"/>
                </a:lnTo>
                <a:lnTo>
                  <a:pt x="1055608" y="16922"/>
                </a:lnTo>
                <a:lnTo>
                  <a:pt x="1057174" y="17247"/>
                </a:lnTo>
                <a:lnTo>
                  <a:pt x="1058728" y="17575"/>
                </a:lnTo>
                <a:lnTo>
                  <a:pt x="1060277" y="17907"/>
                </a:lnTo>
                <a:lnTo>
                  <a:pt x="1061815" y="18242"/>
                </a:lnTo>
                <a:lnTo>
                  <a:pt x="1063354" y="18582"/>
                </a:lnTo>
                <a:lnTo>
                  <a:pt x="1064875" y="18922"/>
                </a:lnTo>
                <a:lnTo>
                  <a:pt x="1066398" y="19268"/>
                </a:lnTo>
                <a:lnTo>
                  <a:pt x="1067909" y="19618"/>
                </a:lnTo>
                <a:lnTo>
                  <a:pt x="1069414" y="19970"/>
                </a:lnTo>
                <a:lnTo>
                  <a:pt x="1070916" y="20328"/>
                </a:lnTo>
                <a:lnTo>
                  <a:pt x="1072409" y="20687"/>
                </a:lnTo>
                <a:lnTo>
                  <a:pt x="1073889" y="21049"/>
                </a:lnTo>
                <a:lnTo>
                  <a:pt x="1075369" y="21417"/>
                </a:lnTo>
                <a:lnTo>
                  <a:pt x="1076841" y="21788"/>
                </a:lnTo>
                <a:lnTo>
                  <a:pt x="1078301" y="22161"/>
                </a:lnTo>
                <a:lnTo>
                  <a:pt x="1079758" y="22541"/>
                </a:lnTo>
                <a:lnTo>
                  <a:pt x="1081206" y="22922"/>
                </a:lnTo>
                <a:lnTo>
                  <a:pt x="1082649" y="23309"/>
                </a:lnTo>
                <a:lnTo>
                  <a:pt x="1084088" y="23698"/>
                </a:lnTo>
                <a:lnTo>
                  <a:pt x="1085505" y="24089"/>
                </a:lnTo>
                <a:lnTo>
                  <a:pt x="1086932" y="24488"/>
                </a:lnTo>
                <a:lnTo>
                  <a:pt x="1088346" y="24889"/>
                </a:lnTo>
                <a:lnTo>
                  <a:pt x="1089750" y="25293"/>
                </a:lnTo>
                <a:lnTo>
                  <a:pt x="1091147" y="25702"/>
                </a:lnTo>
                <a:lnTo>
                  <a:pt x="1092529" y="26110"/>
                </a:lnTo>
                <a:lnTo>
                  <a:pt x="1093910" y="26527"/>
                </a:lnTo>
                <a:lnTo>
                  <a:pt x="1095288" y="26947"/>
                </a:lnTo>
                <a:lnTo>
                  <a:pt x="1096656" y="27371"/>
                </a:lnTo>
                <a:lnTo>
                  <a:pt x="1098013" y="27798"/>
                </a:lnTo>
                <a:lnTo>
                  <a:pt x="1099372" y="28232"/>
                </a:lnTo>
                <a:lnTo>
                  <a:pt x="1100703" y="28662"/>
                </a:lnTo>
                <a:lnTo>
                  <a:pt x="1101383" y="28884"/>
                </a:lnTo>
                <a:lnTo>
                  <a:pt x="1102042" y="29102"/>
                </a:lnTo>
                <a:lnTo>
                  <a:pt x="1102709" y="29322"/>
                </a:lnTo>
                <a:lnTo>
                  <a:pt x="1103382" y="29549"/>
                </a:lnTo>
                <a:lnTo>
                  <a:pt x="1104033" y="29768"/>
                </a:lnTo>
                <a:lnTo>
                  <a:pt x="1104697" y="29993"/>
                </a:lnTo>
                <a:lnTo>
                  <a:pt x="1105364" y="30222"/>
                </a:lnTo>
                <a:lnTo>
                  <a:pt x="1106011" y="30445"/>
                </a:lnTo>
                <a:lnTo>
                  <a:pt x="1106672" y="30673"/>
                </a:lnTo>
                <a:lnTo>
                  <a:pt x="1107321" y="30902"/>
                </a:lnTo>
                <a:lnTo>
                  <a:pt x="1107978" y="31133"/>
                </a:lnTo>
                <a:lnTo>
                  <a:pt x="1108611" y="31358"/>
                </a:lnTo>
                <a:lnTo>
                  <a:pt x="1109266" y="31592"/>
                </a:lnTo>
                <a:lnTo>
                  <a:pt x="1109921" y="31829"/>
                </a:lnTo>
                <a:lnTo>
                  <a:pt x="1110535" y="32052"/>
                </a:lnTo>
                <a:lnTo>
                  <a:pt x="1111199" y="32294"/>
                </a:lnTo>
                <a:lnTo>
                  <a:pt x="1111837" y="32531"/>
                </a:lnTo>
                <a:lnTo>
                  <a:pt x="1112472" y="32765"/>
                </a:lnTo>
                <a:lnTo>
                  <a:pt x="1113105" y="33004"/>
                </a:lnTo>
                <a:lnTo>
                  <a:pt x="1113739" y="33242"/>
                </a:lnTo>
                <a:lnTo>
                  <a:pt x="1114359" y="33477"/>
                </a:lnTo>
                <a:lnTo>
                  <a:pt x="1114990" y="33719"/>
                </a:lnTo>
                <a:lnTo>
                  <a:pt x="1115610" y="33958"/>
                </a:lnTo>
                <a:lnTo>
                  <a:pt x="1116247" y="34206"/>
                </a:lnTo>
                <a:lnTo>
                  <a:pt x="1116863" y="34446"/>
                </a:lnTo>
                <a:lnTo>
                  <a:pt x="1117477" y="34689"/>
                </a:lnTo>
                <a:lnTo>
                  <a:pt x="1118100" y="34937"/>
                </a:lnTo>
                <a:lnTo>
                  <a:pt x="1118724" y="35187"/>
                </a:lnTo>
                <a:lnTo>
                  <a:pt x="1119346" y="35438"/>
                </a:lnTo>
                <a:lnTo>
                  <a:pt x="1119956" y="35686"/>
                </a:lnTo>
                <a:lnTo>
                  <a:pt x="1120560" y="35934"/>
                </a:lnTo>
                <a:lnTo>
                  <a:pt x="1121168" y="36184"/>
                </a:lnTo>
                <a:lnTo>
                  <a:pt x="1121772" y="36437"/>
                </a:lnTo>
                <a:lnTo>
                  <a:pt x="1122378" y="36689"/>
                </a:lnTo>
                <a:lnTo>
                  <a:pt x="1122990" y="36949"/>
                </a:lnTo>
                <a:lnTo>
                  <a:pt x="1123580" y="37201"/>
                </a:lnTo>
                <a:lnTo>
                  <a:pt x="1124180" y="37457"/>
                </a:lnTo>
                <a:lnTo>
                  <a:pt x="1124769" y="37711"/>
                </a:lnTo>
                <a:lnTo>
                  <a:pt x="1125367" y="37973"/>
                </a:lnTo>
                <a:lnTo>
                  <a:pt x="1125963" y="38235"/>
                </a:lnTo>
                <a:lnTo>
                  <a:pt x="1126558" y="38497"/>
                </a:lnTo>
                <a:lnTo>
                  <a:pt x="1127140" y="38759"/>
                </a:lnTo>
                <a:lnTo>
                  <a:pt x="1127734" y="39025"/>
                </a:lnTo>
                <a:lnTo>
                  <a:pt x="1128315" y="39289"/>
                </a:lnTo>
                <a:lnTo>
                  <a:pt x="1128905" y="39559"/>
                </a:lnTo>
                <a:lnTo>
                  <a:pt x="1129474" y="39819"/>
                </a:lnTo>
                <a:lnTo>
                  <a:pt x="1130061" y="40092"/>
                </a:lnTo>
                <a:lnTo>
                  <a:pt x="1130628" y="40356"/>
                </a:lnTo>
                <a:lnTo>
                  <a:pt x="1131203" y="40628"/>
                </a:lnTo>
                <a:lnTo>
                  <a:pt x="1131767" y="40896"/>
                </a:lnTo>
                <a:lnTo>
                  <a:pt x="1132350" y="41175"/>
                </a:lnTo>
                <a:lnTo>
                  <a:pt x="1132933" y="41457"/>
                </a:lnTo>
                <a:lnTo>
                  <a:pt x="1133494" y="41731"/>
                </a:lnTo>
                <a:lnTo>
                  <a:pt x="1134045" y="42000"/>
                </a:lnTo>
                <a:lnTo>
                  <a:pt x="1134612" y="42280"/>
                </a:lnTo>
                <a:lnTo>
                  <a:pt x="1135171" y="42559"/>
                </a:lnTo>
                <a:lnTo>
                  <a:pt x="1135738" y="42843"/>
                </a:lnTo>
                <a:lnTo>
                  <a:pt x="1136291" y="43124"/>
                </a:lnTo>
                <a:lnTo>
                  <a:pt x="1136837" y="43402"/>
                </a:lnTo>
                <a:lnTo>
                  <a:pt x="1137390" y="43687"/>
                </a:lnTo>
                <a:lnTo>
                  <a:pt x="1137934" y="43969"/>
                </a:lnTo>
                <a:lnTo>
                  <a:pt x="1138485" y="44258"/>
                </a:lnTo>
                <a:lnTo>
                  <a:pt x="1139036" y="44550"/>
                </a:lnTo>
                <a:lnTo>
                  <a:pt x="1139578" y="44837"/>
                </a:lnTo>
                <a:lnTo>
                  <a:pt x="1140125" y="45130"/>
                </a:lnTo>
                <a:lnTo>
                  <a:pt x="1140653" y="45416"/>
                </a:lnTo>
                <a:lnTo>
                  <a:pt x="1141190" y="45709"/>
                </a:lnTo>
                <a:lnTo>
                  <a:pt x="1141728" y="46004"/>
                </a:lnTo>
                <a:lnTo>
                  <a:pt x="1142272" y="46305"/>
                </a:lnTo>
                <a:lnTo>
                  <a:pt x="1142797" y="46600"/>
                </a:lnTo>
                <a:lnTo>
                  <a:pt x="1143321" y="46896"/>
                </a:lnTo>
                <a:lnTo>
                  <a:pt x="1143845" y="47193"/>
                </a:lnTo>
                <a:lnTo>
                  <a:pt x="1144377" y="47498"/>
                </a:lnTo>
                <a:lnTo>
                  <a:pt x="1144889" y="47795"/>
                </a:lnTo>
                <a:lnTo>
                  <a:pt x="1145419" y="48102"/>
                </a:lnTo>
                <a:lnTo>
                  <a:pt x="1145921" y="48397"/>
                </a:lnTo>
                <a:lnTo>
                  <a:pt x="1146447" y="48710"/>
                </a:lnTo>
                <a:lnTo>
                  <a:pt x="1146950" y="49009"/>
                </a:lnTo>
                <a:lnTo>
                  <a:pt x="1147468" y="49322"/>
                </a:lnTo>
                <a:lnTo>
                  <a:pt x="1147986" y="49636"/>
                </a:lnTo>
                <a:lnTo>
                  <a:pt x="1148484" y="49943"/>
                </a:lnTo>
                <a:lnTo>
                  <a:pt x="1148989" y="50256"/>
                </a:lnTo>
                <a:lnTo>
                  <a:pt x="1149503" y="50577"/>
                </a:lnTo>
                <a:lnTo>
                  <a:pt x="1149994" y="50886"/>
                </a:lnTo>
                <a:lnTo>
                  <a:pt x="1150494" y="51204"/>
                </a:lnTo>
                <a:lnTo>
                  <a:pt x="1150989" y="51521"/>
                </a:lnTo>
                <a:lnTo>
                  <a:pt x="1151483" y="51842"/>
                </a:lnTo>
                <a:lnTo>
                  <a:pt x="1151976" y="52162"/>
                </a:lnTo>
                <a:lnTo>
                  <a:pt x="1152461" y="52481"/>
                </a:lnTo>
                <a:lnTo>
                  <a:pt x="1152963" y="52815"/>
                </a:lnTo>
                <a:lnTo>
                  <a:pt x="1153473" y="53159"/>
                </a:lnTo>
                <a:lnTo>
                  <a:pt x="1154001" y="53521"/>
                </a:lnTo>
                <a:lnTo>
                  <a:pt x="1154523" y="53883"/>
                </a:lnTo>
                <a:lnTo>
                  <a:pt x="1155043" y="54248"/>
                </a:lnTo>
                <a:lnTo>
                  <a:pt x="1155561" y="54620"/>
                </a:lnTo>
                <a:lnTo>
                  <a:pt x="1156078" y="54995"/>
                </a:lnTo>
                <a:lnTo>
                  <a:pt x="1156588" y="55370"/>
                </a:lnTo>
                <a:lnTo>
                  <a:pt x="1157106" y="55757"/>
                </a:lnTo>
                <a:lnTo>
                  <a:pt x="1157612" y="56141"/>
                </a:lnTo>
                <a:lnTo>
                  <a:pt x="1158116" y="56530"/>
                </a:lnTo>
                <a:lnTo>
                  <a:pt x="1158631" y="56928"/>
                </a:lnTo>
                <a:lnTo>
                  <a:pt x="1159127" y="57321"/>
                </a:lnTo>
                <a:lnTo>
                  <a:pt x="1159635" y="57728"/>
                </a:lnTo>
                <a:lnTo>
                  <a:pt x="1160138" y="58135"/>
                </a:lnTo>
                <a:lnTo>
                  <a:pt x="1160636" y="58545"/>
                </a:lnTo>
                <a:lnTo>
                  <a:pt x="1161127" y="58954"/>
                </a:lnTo>
                <a:lnTo>
                  <a:pt x="1161630" y="59378"/>
                </a:lnTo>
                <a:lnTo>
                  <a:pt x="1162124" y="59798"/>
                </a:lnTo>
                <a:lnTo>
                  <a:pt x="1162617" y="60224"/>
                </a:lnTo>
                <a:lnTo>
                  <a:pt x="1163107" y="60653"/>
                </a:lnTo>
                <a:lnTo>
                  <a:pt x="1163598" y="61089"/>
                </a:lnTo>
                <a:lnTo>
                  <a:pt x="1164093" y="61530"/>
                </a:lnTo>
                <a:lnTo>
                  <a:pt x="1164574" y="61968"/>
                </a:lnTo>
                <a:lnTo>
                  <a:pt x="1165066" y="62420"/>
                </a:lnTo>
                <a:lnTo>
                  <a:pt x="1165539" y="62860"/>
                </a:lnTo>
                <a:lnTo>
                  <a:pt x="1166024" y="63315"/>
                </a:lnTo>
                <a:lnTo>
                  <a:pt x="1166509" y="63777"/>
                </a:lnTo>
                <a:lnTo>
                  <a:pt x="1166980" y="64228"/>
                </a:lnTo>
                <a:lnTo>
                  <a:pt x="1167457" y="64694"/>
                </a:lnTo>
                <a:lnTo>
                  <a:pt x="1167932" y="65161"/>
                </a:lnTo>
                <a:lnTo>
                  <a:pt x="1168407" y="65632"/>
                </a:lnTo>
                <a:lnTo>
                  <a:pt x="1168882" y="66109"/>
                </a:lnTo>
                <a:lnTo>
                  <a:pt x="1169350" y="66586"/>
                </a:lnTo>
                <a:lnTo>
                  <a:pt x="1169815" y="67063"/>
                </a:lnTo>
                <a:lnTo>
                  <a:pt x="1170284" y="67550"/>
                </a:lnTo>
                <a:lnTo>
                  <a:pt x="1170749" y="68038"/>
                </a:lnTo>
                <a:lnTo>
                  <a:pt x="1171211" y="68527"/>
                </a:lnTo>
                <a:lnTo>
                  <a:pt x="1171674" y="69024"/>
                </a:lnTo>
                <a:lnTo>
                  <a:pt x="1172132" y="69518"/>
                </a:lnTo>
                <a:lnTo>
                  <a:pt x="1172591" y="70021"/>
                </a:lnTo>
                <a:lnTo>
                  <a:pt x="1173058" y="70537"/>
                </a:lnTo>
                <a:lnTo>
                  <a:pt x="1173514" y="71043"/>
                </a:lnTo>
                <a:lnTo>
                  <a:pt x="1173961" y="71548"/>
                </a:lnTo>
                <a:lnTo>
                  <a:pt x="1174421" y="72072"/>
                </a:lnTo>
                <a:lnTo>
                  <a:pt x="1174870" y="72590"/>
                </a:lnTo>
                <a:lnTo>
                  <a:pt x="1175318" y="73108"/>
                </a:lnTo>
                <a:lnTo>
                  <a:pt x="1175772" y="73638"/>
                </a:lnTo>
                <a:lnTo>
                  <a:pt x="1176221" y="74169"/>
                </a:lnTo>
                <a:lnTo>
                  <a:pt x="1176671" y="74707"/>
                </a:lnTo>
                <a:lnTo>
                  <a:pt x="1177117" y="75242"/>
                </a:lnTo>
                <a:lnTo>
                  <a:pt x="1177559" y="75780"/>
                </a:lnTo>
                <a:lnTo>
                  <a:pt x="1178000" y="76324"/>
                </a:lnTo>
                <a:lnTo>
                  <a:pt x="1178446" y="76875"/>
                </a:lnTo>
                <a:lnTo>
                  <a:pt x="1178882" y="77420"/>
                </a:lnTo>
                <a:lnTo>
                  <a:pt x="1179312" y="77964"/>
                </a:lnTo>
                <a:lnTo>
                  <a:pt x="1179750" y="78519"/>
                </a:lnTo>
                <a:lnTo>
                  <a:pt x="1180202" y="79100"/>
                </a:lnTo>
                <a:lnTo>
                  <a:pt x="1180636" y="79661"/>
                </a:lnTo>
                <a:lnTo>
                  <a:pt x="1181066" y="80222"/>
                </a:lnTo>
                <a:lnTo>
                  <a:pt x="1181500" y="80795"/>
                </a:lnTo>
                <a:lnTo>
                  <a:pt x="1181924" y="81360"/>
                </a:lnTo>
                <a:lnTo>
                  <a:pt x="1182356" y="81938"/>
                </a:lnTo>
                <a:lnTo>
                  <a:pt x="1182790" y="82525"/>
                </a:lnTo>
                <a:lnTo>
                  <a:pt x="1183220" y="83115"/>
                </a:lnTo>
                <a:lnTo>
                  <a:pt x="1183637" y="83686"/>
                </a:lnTo>
                <a:lnTo>
                  <a:pt x="1184072" y="84290"/>
                </a:lnTo>
                <a:lnTo>
                  <a:pt x="1184493" y="84880"/>
                </a:lnTo>
                <a:lnTo>
                  <a:pt x="1184911" y="85467"/>
                </a:lnTo>
                <a:lnTo>
                  <a:pt x="1185335" y="86071"/>
                </a:lnTo>
                <a:lnTo>
                  <a:pt x="1185758" y="86679"/>
                </a:lnTo>
                <a:lnTo>
                  <a:pt x="1186170" y="87273"/>
                </a:lnTo>
                <a:lnTo>
                  <a:pt x="1186592" y="87889"/>
                </a:lnTo>
                <a:lnTo>
                  <a:pt x="1187013" y="88505"/>
                </a:lnTo>
                <a:lnTo>
                  <a:pt x="1187427" y="89119"/>
                </a:lnTo>
                <a:lnTo>
                  <a:pt x="1187844" y="89741"/>
                </a:lnTo>
                <a:lnTo>
                  <a:pt x="1188256" y="90360"/>
                </a:lnTo>
                <a:lnTo>
                  <a:pt x="1188680" y="91003"/>
                </a:lnTo>
                <a:lnTo>
                  <a:pt x="1189077" y="91609"/>
                </a:lnTo>
                <a:lnTo>
                  <a:pt x="1189496" y="92255"/>
                </a:lnTo>
                <a:lnTo>
                  <a:pt x="1189900" y="92880"/>
                </a:lnTo>
                <a:lnTo>
                  <a:pt x="1190301" y="93508"/>
                </a:lnTo>
                <a:lnTo>
                  <a:pt x="1190711" y="94153"/>
                </a:lnTo>
                <a:lnTo>
                  <a:pt x="1191120" y="94802"/>
                </a:lnTo>
                <a:lnTo>
                  <a:pt x="1191527" y="95453"/>
                </a:lnTo>
                <a:lnTo>
                  <a:pt x="1191931" y="96104"/>
                </a:lnTo>
                <a:lnTo>
                  <a:pt x="1192324" y="96741"/>
                </a:lnTo>
                <a:lnTo>
                  <a:pt x="1192737" y="97414"/>
                </a:lnTo>
                <a:lnTo>
                  <a:pt x="1193136" y="98073"/>
                </a:lnTo>
                <a:lnTo>
                  <a:pt x="1193544" y="98751"/>
                </a:lnTo>
                <a:lnTo>
                  <a:pt x="1193926" y="99386"/>
                </a:lnTo>
                <a:lnTo>
                  <a:pt x="1194330" y="100069"/>
                </a:lnTo>
                <a:lnTo>
                  <a:pt x="1194723" y="100733"/>
                </a:lnTo>
                <a:lnTo>
                  <a:pt x="1195126" y="101419"/>
                </a:lnTo>
                <a:lnTo>
                  <a:pt x="1195527" y="102110"/>
                </a:lnTo>
                <a:lnTo>
                  <a:pt x="1195910" y="102774"/>
                </a:lnTo>
                <a:lnTo>
                  <a:pt x="1196305" y="103460"/>
                </a:lnTo>
                <a:lnTo>
                  <a:pt x="1196688" y="104135"/>
                </a:lnTo>
                <a:lnTo>
                  <a:pt x="1197094" y="104852"/>
                </a:lnTo>
                <a:lnTo>
                  <a:pt x="1197484" y="105544"/>
                </a:lnTo>
                <a:lnTo>
                  <a:pt x="1197873" y="106244"/>
                </a:lnTo>
                <a:lnTo>
                  <a:pt x="1198260" y="106942"/>
                </a:lnTo>
                <a:lnTo>
                  <a:pt x="1198645" y="107640"/>
                </a:lnTo>
                <a:lnTo>
                  <a:pt x="1199026" y="108340"/>
                </a:lnTo>
                <a:lnTo>
                  <a:pt x="1199407" y="109042"/>
                </a:lnTo>
                <a:lnTo>
                  <a:pt x="1199790" y="109751"/>
                </a:lnTo>
                <a:lnTo>
                  <a:pt x="1200177" y="110473"/>
                </a:lnTo>
                <a:lnTo>
                  <a:pt x="1200555" y="111182"/>
                </a:lnTo>
                <a:lnTo>
                  <a:pt x="1200942" y="111916"/>
                </a:lnTo>
                <a:lnTo>
                  <a:pt x="1201315" y="112625"/>
                </a:lnTo>
                <a:lnTo>
                  <a:pt x="1201700" y="113364"/>
                </a:lnTo>
                <a:lnTo>
                  <a:pt x="1202086" y="114103"/>
                </a:lnTo>
                <a:lnTo>
                  <a:pt x="1202451" y="114813"/>
                </a:lnTo>
                <a:lnTo>
                  <a:pt x="1202830" y="115556"/>
                </a:lnTo>
                <a:lnTo>
                  <a:pt x="1203210" y="116301"/>
                </a:lnTo>
                <a:lnTo>
                  <a:pt x="1203585" y="117043"/>
                </a:lnTo>
                <a:lnTo>
                  <a:pt x="1203960" y="117792"/>
                </a:lnTo>
                <a:lnTo>
                  <a:pt x="1204332" y="118539"/>
                </a:lnTo>
                <a:lnTo>
                  <a:pt x="1204693" y="119266"/>
                </a:lnTo>
                <a:lnTo>
                  <a:pt x="1205075" y="120040"/>
                </a:lnTo>
                <a:lnTo>
                  <a:pt x="1205442" y="120791"/>
                </a:lnTo>
                <a:lnTo>
                  <a:pt x="1205814" y="121552"/>
                </a:lnTo>
                <a:lnTo>
                  <a:pt x="1206191" y="122336"/>
                </a:lnTo>
                <a:lnTo>
                  <a:pt x="1206554" y="123092"/>
                </a:lnTo>
                <a:lnTo>
                  <a:pt x="1206918" y="123853"/>
                </a:lnTo>
                <a:lnTo>
                  <a:pt x="1207278" y="124611"/>
                </a:lnTo>
                <a:lnTo>
                  <a:pt x="1207640" y="125376"/>
                </a:lnTo>
                <a:lnTo>
                  <a:pt x="1208011" y="126169"/>
                </a:lnTo>
                <a:lnTo>
                  <a:pt x="1208367" y="126936"/>
                </a:lnTo>
                <a:lnTo>
                  <a:pt x="1208738" y="127733"/>
                </a:lnTo>
                <a:lnTo>
                  <a:pt x="1209106" y="128533"/>
                </a:lnTo>
                <a:lnTo>
                  <a:pt x="1209460" y="129309"/>
                </a:lnTo>
                <a:lnTo>
                  <a:pt x="1209808" y="130071"/>
                </a:lnTo>
                <a:lnTo>
                  <a:pt x="1210171" y="130873"/>
                </a:lnTo>
                <a:lnTo>
                  <a:pt x="1210535" y="131682"/>
                </a:lnTo>
                <a:lnTo>
                  <a:pt x="1210883" y="132462"/>
                </a:lnTo>
                <a:lnTo>
                  <a:pt x="1211245" y="133274"/>
                </a:lnTo>
                <a:lnTo>
                  <a:pt x="1211600" y="134083"/>
                </a:lnTo>
                <a:lnTo>
                  <a:pt x="1211956" y="134894"/>
                </a:lnTo>
                <a:lnTo>
                  <a:pt x="1212298" y="135672"/>
                </a:lnTo>
                <a:lnTo>
                  <a:pt x="1212658" y="136501"/>
                </a:lnTo>
                <a:lnTo>
                  <a:pt x="1213008" y="137312"/>
                </a:lnTo>
                <a:lnTo>
                  <a:pt x="1213362" y="138137"/>
                </a:lnTo>
                <a:lnTo>
                  <a:pt x="1213710" y="138953"/>
                </a:lnTo>
                <a:lnTo>
                  <a:pt x="1214060" y="139780"/>
                </a:lnTo>
                <a:lnTo>
                  <a:pt x="1214410" y="140607"/>
                </a:lnTo>
                <a:lnTo>
                  <a:pt x="1214773" y="141475"/>
                </a:lnTo>
                <a:lnTo>
                  <a:pt x="1215117" y="142300"/>
                </a:lnTo>
                <a:lnTo>
                  <a:pt x="1215461" y="143130"/>
                </a:lnTo>
                <a:lnTo>
                  <a:pt x="1215805" y="143963"/>
                </a:lnTo>
                <a:lnTo>
                  <a:pt x="1216148" y="144798"/>
                </a:lnTo>
                <a:lnTo>
                  <a:pt x="1216488" y="145635"/>
                </a:lnTo>
                <a:lnTo>
                  <a:pt x="1216830" y="146473"/>
                </a:lnTo>
                <a:lnTo>
                  <a:pt x="1217168" y="147314"/>
                </a:lnTo>
                <a:lnTo>
                  <a:pt x="1217518" y="148188"/>
                </a:lnTo>
                <a:lnTo>
                  <a:pt x="1217854" y="149032"/>
                </a:lnTo>
                <a:lnTo>
                  <a:pt x="1218189" y="149871"/>
                </a:lnTo>
                <a:lnTo>
                  <a:pt x="1218538" y="150759"/>
                </a:lnTo>
                <a:lnTo>
                  <a:pt x="1218888" y="151650"/>
                </a:lnTo>
                <a:lnTo>
                  <a:pt x="1219219" y="152497"/>
                </a:lnTo>
                <a:lnTo>
                  <a:pt x="1219547" y="153343"/>
                </a:lnTo>
                <a:lnTo>
                  <a:pt x="1219893" y="154239"/>
                </a:lnTo>
                <a:lnTo>
                  <a:pt x="1220237" y="155138"/>
                </a:lnTo>
                <a:lnTo>
                  <a:pt x="1220564" y="155992"/>
                </a:lnTo>
                <a:lnTo>
                  <a:pt x="1220888" y="156846"/>
                </a:lnTo>
                <a:lnTo>
                  <a:pt x="1221215" y="157709"/>
                </a:lnTo>
                <a:lnTo>
                  <a:pt x="1221555" y="158610"/>
                </a:lnTo>
                <a:lnTo>
                  <a:pt x="1221891" y="159513"/>
                </a:lnTo>
                <a:lnTo>
                  <a:pt x="1222216" y="160383"/>
                </a:lnTo>
                <a:lnTo>
                  <a:pt x="1222550" y="161290"/>
                </a:lnTo>
                <a:lnTo>
                  <a:pt x="1222869" y="162154"/>
                </a:lnTo>
                <a:lnTo>
                  <a:pt x="1223203" y="163067"/>
                </a:lnTo>
                <a:lnTo>
                  <a:pt x="1223535" y="163980"/>
                </a:lnTo>
                <a:lnTo>
                  <a:pt x="1223864" y="164885"/>
                </a:lnTo>
                <a:lnTo>
                  <a:pt x="1224182" y="165769"/>
                </a:lnTo>
                <a:lnTo>
                  <a:pt x="1224511" y="166688"/>
                </a:lnTo>
                <a:lnTo>
                  <a:pt x="1224822" y="167556"/>
                </a:lnTo>
                <a:lnTo>
                  <a:pt x="1225166" y="168523"/>
                </a:lnTo>
                <a:lnTo>
                  <a:pt x="1225477" y="169407"/>
                </a:lnTo>
                <a:lnTo>
                  <a:pt x="1225803" y="170334"/>
                </a:lnTo>
                <a:lnTo>
                  <a:pt x="1226126" y="171256"/>
                </a:lnTo>
                <a:lnTo>
                  <a:pt x="1226448" y="172187"/>
                </a:lnTo>
                <a:lnTo>
                  <a:pt x="1226757" y="173077"/>
                </a:lnTo>
                <a:lnTo>
                  <a:pt x="1227095" y="174062"/>
                </a:lnTo>
                <a:lnTo>
                  <a:pt x="1227400" y="174949"/>
                </a:lnTo>
                <a:lnTo>
                  <a:pt x="1227717" y="175882"/>
                </a:lnTo>
                <a:lnTo>
                  <a:pt x="1228036" y="176822"/>
                </a:lnTo>
                <a:lnTo>
                  <a:pt x="1228669" y="178705"/>
                </a:lnTo>
                <a:lnTo>
                  <a:pt x="1229291" y="180572"/>
                </a:lnTo>
                <a:lnTo>
                  <a:pt x="1229918" y="182470"/>
                </a:lnTo>
                <a:lnTo>
                  <a:pt x="1230438" y="184063"/>
                </a:lnTo>
                <a:lnTo>
                  <a:pt x="1230540" y="184374"/>
                </a:lnTo>
                <a:lnTo>
                  <a:pt x="1231167" y="186317"/>
                </a:lnTo>
                <a:lnTo>
                  <a:pt x="1231779" y="188233"/>
                </a:lnTo>
                <a:lnTo>
                  <a:pt x="1232399" y="190188"/>
                </a:lnTo>
                <a:lnTo>
                  <a:pt x="1233005" y="192124"/>
                </a:lnTo>
                <a:lnTo>
                  <a:pt x="1233607" y="194059"/>
                </a:lnTo>
                <a:lnTo>
                  <a:pt x="1234215" y="196038"/>
                </a:lnTo>
                <a:lnTo>
                  <a:pt x="1234819" y="198022"/>
                </a:lnTo>
                <a:lnTo>
                  <a:pt x="1235410" y="199979"/>
                </a:lnTo>
                <a:lnTo>
                  <a:pt x="1236018" y="202006"/>
                </a:lnTo>
                <a:lnTo>
                  <a:pt x="1236610" y="204010"/>
                </a:lnTo>
                <a:lnTo>
                  <a:pt x="1237199" y="206020"/>
                </a:lnTo>
                <a:lnTo>
                  <a:pt x="1237785" y="208039"/>
                </a:lnTo>
                <a:lnTo>
                  <a:pt x="1238368" y="210062"/>
                </a:lnTo>
                <a:lnTo>
                  <a:pt x="1238956" y="212123"/>
                </a:lnTo>
                <a:lnTo>
                  <a:pt x="1239533" y="214164"/>
                </a:lnTo>
                <a:lnTo>
                  <a:pt x="1240104" y="216209"/>
                </a:lnTo>
                <a:lnTo>
                  <a:pt x="1240672" y="218254"/>
                </a:lnTo>
                <a:lnTo>
                  <a:pt x="1241247" y="220349"/>
                </a:lnTo>
                <a:lnTo>
                  <a:pt x="1241818" y="222445"/>
                </a:lnTo>
                <a:lnTo>
                  <a:pt x="1242377" y="224517"/>
                </a:lnTo>
                <a:lnTo>
                  <a:pt x="1242940" y="226627"/>
                </a:lnTo>
                <a:lnTo>
                  <a:pt x="1243503" y="228750"/>
                </a:lnTo>
                <a:lnTo>
                  <a:pt x="1244051" y="230840"/>
                </a:lnTo>
                <a:lnTo>
                  <a:pt x="1244616" y="233008"/>
                </a:lnTo>
                <a:lnTo>
                  <a:pt x="1245157" y="235105"/>
                </a:lnTo>
                <a:lnTo>
                  <a:pt x="1245705" y="237248"/>
                </a:lnTo>
                <a:lnTo>
                  <a:pt x="1246250" y="239402"/>
                </a:lnTo>
                <a:lnTo>
                  <a:pt x="1246801" y="241604"/>
                </a:lnTo>
                <a:lnTo>
                  <a:pt x="1247339" y="243764"/>
                </a:lnTo>
                <a:lnTo>
                  <a:pt x="1247875" y="245938"/>
                </a:lnTo>
                <a:lnTo>
                  <a:pt x="1248406" y="248118"/>
                </a:lnTo>
                <a:lnTo>
                  <a:pt x="1248934" y="250301"/>
                </a:lnTo>
                <a:lnTo>
                  <a:pt x="1249460" y="252489"/>
                </a:lnTo>
                <a:lnTo>
                  <a:pt x="1249992" y="254729"/>
                </a:lnTo>
                <a:lnTo>
                  <a:pt x="1250502" y="256892"/>
                </a:lnTo>
                <a:lnTo>
                  <a:pt x="1251038" y="259183"/>
                </a:lnTo>
                <a:lnTo>
                  <a:pt x="1251552" y="261398"/>
                </a:lnTo>
                <a:lnTo>
                  <a:pt x="1252060" y="263617"/>
                </a:lnTo>
                <a:lnTo>
                  <a:pt x="1252568" y="265843"/>
                </a:lnTo>
                <a:lnTo>
                  <a:pt x="1253083" y="268121"/>
                </a:lnTo>
                <a:lnTo>
                  <a:pt x="1253581" y="270353"/>
                </a:lnTo>
                <a:lnTo>
                  <a:pt x="1254089" y="272645"/>
                </a:lnTo>
                <a:lnTo>
                  <a:pt x="1254596" y="274944"/>
                </a:lnTo>
                <a:lnTo>
                  <a:pt x="1255096" y="277243"/>
                </a:lnTo>
                <a:lnTo>
                  <a:pt x="1255585" y="279503"/>
                </a:lnTo>
                <a:lnTo>
                  <a:pt x="1256079" y="281819"/>
                </a:lnTo>
                <a:lnTo>
                  <a:pt x="1256562" y="284089"/>
                </a:lnTo>
                <a:lnTo>
                  <a:pt x="1257053" y="286415"/>
                </a:lnTo>
                <a:lnTo>
                  <a:pt x="1257540" y="288748"/>
                </a:lnTo>
                <a:lnTo>
                  <a:pt x="1258023" y="291088"/>
                </a:lnTo>
                <a:lnTo>
                  <a:pt x="1258504" y="293432"/>
                </a:lnTo>
                <a:lnTo>
                  <a:pt x="1258971" y="295727"/>
                </a:lnTo>
                <a:lnTo>
                  <a:pt x="1259456" y="298135"/>
                </a:lnTo>
                <a:lnTo>
                  <a:pt x="1259919" y="300446"/>
                </a:lnTo>
                <a:lnTo>
                  <a:pt x="1260398" y="302862"/>
                </a:lnTo>
                <a:lnTo>
                  <a:pt x="1260863" y="305234"/>
                </a:lnTo>
                <a:lnTo>
                  <a:pt x="1261317" y="307560"/>
                </a:lnTo>
                <a:lnTo>
                  <a:pt x="1261786" y="309992"/>
                </a:lnTo>
                <a:lnTo>
                  <a:pt x="1262244" y="312381"/>
                </a:lnTo>
                <a:lnTo>
                  <a:pt x="1262689" y="314723"/>
                </a:lnTo>
                <a:lnTo>
                  <a:pt x="1263151" y="317179"/>
                </a:lnTo>
                <a:lnTo>
                  <a:pt x="1263600" y="319583"/>
                </a:lnTo>
                <a:lnTo>
                  <a:pt x="1264044" y="321990"/>
                </a:lnTo>
                <a:lnTo>
                  <a:pt x="1264488" y="324406"/>
                </a:lnTo>
                <a:lnTo>
                  <a:pt x="1264928" y="326824"/>
                </a:lnTo>
                <a:lnTo>
                  <a:pt x="1265366" y="329247"/>
                </a:lnTo>
                <a:lnTo>
                  <a:pt x="1265800" y="331679"/>
                </a:lnTo>
                <a:lnTo>
                  <a:pt x="1266232" y="334111"/>
                </a:lnTo>
                <a:lnTo>
                  <a:pt x="1266660" y="336552"/>
                </a:lnTo>
                <a:lnTo>
                  <a:pt x="1267096" y="339051"/>
                </a:lnTo>
                <a:lnTo>
                  <a:pt x="1267520" y="341504"/>
                </a:lnTo>
                <a:lnTo>
                  <a:pt x="1267940" y="343956"/>
                </a:lnTo>
                <a:lnTo>
                  <a:pt x="1268368" y="346483"/>
                </a:lnTo>
                <a:lnTo>
                  <a:pt x="1268783" y="348939"/>
                </a:lnTo>
                <a:lnTo>
                  <a:pt x="1269193" y="351406"/>
                </a:lnTo>
                <a:lnTo>
                  <a:pt x="1269604" y="353877"/>
                </a:lnTo>
                <a:lnTo>
                  <a:pt x="1270011" y="356352"/>
                </a:lnTo>
                <a:lnTo>
                  <a:pt x="1270423" y="358899"/>
                </a:lnTo>
                <a:lnTo>
                  <a:pt x="1270836" y="361455"/>
                </a:lnTo>
                <a:lnTo>
                  <a:pt x="1271223" y="363871"/>
                </a:lnTo>
                <a:lnTo>
                  <a:pt x="1271629" y="366434"/>
                </a:lnTo>
                <a:lnTo>
                  <a:pt x="1272030" y="368997"/>
                </a:lnTo>
                <a:lnTo>
                  <a:pt x="1272411" y="371435"/>
                </a:lnTo>
                <a:lnTo>
                  <a:pt x="1272808" y="374001"/>
                </a:lnTo>
                <a:lnTo>
                  <a:pt x="1273193" y="376514"/>
                </a:lnTo>
                <a:lnTo>
                  <a:pt x="1273584" y="379096"/>
                </a:lnTo>
                <a:lnTo>
                  <a:pt x="1273762" y="380285"/>
                </a:lnTo>
                <a:lnTo>
                  <a:pt x="1273971" y="381686"/>
                </a:lnTo>
                <a:lnTo>
                  <a:pt x="1274343" y="384208"/>
                </a:lnTo>
                <a:lnTo>
                  <a:pt x="1274720" y="386804"/>
                </a:lnTo>
                <a:lnTo>
                  <a:pt x="1275088" y="389332"/>
                </a:lnTo>
                <a:lnTo>
                  <a:pt x="1275449" y="391864"/>
                </a:lnTo>
                <a:lnTo>
                  <a:pt x="1275811" y="394403"/>
                </a:lnTo>
                <a:lnTo>
                  <a:pt x="1276178" y="397013"/>
                </a:lnTo>
                <a:lnTo>
                  <a:pt x="1276544" y="399637"/>
                </a:lnTo>
                <a:lnTo>
                  <a:pt x="1276896" y="402178"/>
                </a:lnTo>
                <a:lnTo>
                  <a:pt x="1277256" y="404804"/>
                </a:lnTo>
                <a:lnTo>
                  <a:pt x="1277613" y="407435"/>
                </a:lnTo>
                <a:lnTo>
                  <a:pt x="1277958" y="409992"/>
                </a:lnTo>
                <a:lnTo>
                  <a:pt x="1278300" y="412553"/>
                </a:lnTo>
                <a:lnTo>
                  <a:pt x="1278648" y="415191"/>
                </a:lnTo>
                <a:lnTo>
                  <a:pt x="1278996" y="417843"/>
                </a:lnTo>
                <a:lnTo>
                  <a:pt x="1279328" y="420408"/>
                </a:lnTo>
                <a:lnTo>
                  <a:pt x="1279658" y="422977"/>
                </a:lnTo>
                <a:lnTo>
                  <a:pt x="1279996" y="425634"/>
                </a:lnTo>
                <a:lnTo>
                  <a:pt x="1280333" y="428291"/>
                </a:lnTo>
                <a:lnTo>
                  <a:pt x="1280655" y="430873"/>
                </a:lnTo>
                <a:lnTo>
                  <a:pt x="1280976" y="433454"/>
                </a:lnTo>
                <a:lnTo>
                  <a:pt x="1281302" y="436120"/>
                </a:lnTo>
                <a:lnTo>
                  <a:pt x="1281629" y="438795"/>
                </a:lnTo>
                <a:lnTo>
                  <a:pt x="1281940" y="441385"/>
                </a:lnTo>
                <a:lnTo>
                  <a:pt x="1282258" y="444061"/>
                </a:lnTo>
                <a:lnTo>
                  <a:pt x="1282567" y="446660"/>
                </a:lnTo>
                <a:lnTo>
                  <a:pt x="1282880" y="449344"/>
                </a:lnTo>
                <a:lnTo>
                  <a:pt x="1283191" y="452030"/>
                </a:lnTo>
                <a:lnTo>
                  <a:pt x="1283500" y="454722"/>
                </a:lnTo>
                <a:lnTo>
                  <a:pt x="1283797" y="457322"/>
                </a:lnTo>
                <a:lnTo>
                  <a:pt x="1284090" y="459930"/>
                </a:lnTo>
                <a:lnTo>
                  <a:pt x="1284401" y="462719"/>
                </a:lnTo>
                <a:lnTo>
                  <a:pt x="1284690" y="465333"/>
                </a:lnTo>
                <a:lnTo>
                  <a:pt x="1284984" y="468033"/>
                </a:lnTo>
                <a:lnTo>
                  <a:pt x="1285269" y="470649"/>
                </a:lnTo>
                <a:lnTo>
                  <a:pt x="1285566" y="473446"/>
                </a:lnTo>
                <a:lnTo>
                  <a:pt x="1285846" y="476068"/>
                </a:lnTo>
                <a:lnTo>
                  <a:pt x="1286129" y="478781"/>
                </a:lnTo>
                <a:lnTo>
                  <a:pt x="1286403" y="481403"/>
                </a:lnTo>
                <a:lnTo>
                  <a:pt x="1286682" y="484124"/>
                </a:lnTo>
                <a:lnTo>
                  <a:pt x="1286958" y="486840"/>
                </a:lnTo>
                <a:lnTo>
                  <a:pt x="1287234" y="489567"/>
                </a:lnTo>
                <a:lnTo>
                  <a:pt x="1287496" y="492194"/>
                </a:lnTo>
                <a:lnTo>
                  <a:pt x="1287766" y="494918"/>
                </a:lnTo>
                <a:lnTo>
                  <a:pt x="1288031" y="497645"/>
                </a:lnTo>
                <a:lnTo>
                  <a:pt x="1288286" y="500280"/>
                </a:lnTo>
                <a:lnTo>
                  <a:pt x="1288548" y="503013"/>
                </a:lnTo>
                <a:lnTo>
                  <a:pt x="1288796" y="505648"/>
                </a:lnTo>
                <a:lnTo>
                  <a:pt x="1289060" y="508477"/>
                </a:lnTo>
                <a:lnTo>
                  <a:pt x="1289306" y="511118"/>
                </a:lnTo>
                <a:lnTo>
                  <a:pt x="1289556" y="513855"/>
                </a:lnTo>
                <a:lnTo>
                  <a:pt x="1289803" y="516600"/>
                </a:lnTo>
                <a:lnTo>
                  <a:pt x="1290041" y="519241"/>
                </a:lnTo>
                <a:lnTo>
                  <a:pt x="1290284" y="521984"/>
                </a:lnTo>
                <a:lnTo>
                  <a:pt x="1290522" y="524723"/>
                </a:lnTo>
                <a:lnTo>
                  <a:pt x="1290760" y="527474"/>
                </a:lnTo>
                <a:lnTo>
                  <a:pt x="1290987" y="530119"/>
                </a:lnTo>
                <a:lnTo>
                  <a:pt x="1291218" y="532863"/>
                </a:lnTo>
                <a:lnTo>
                  <a:pt x="1291449" y="535616"/>
                </a:lnTo>
                <a:lnTo>
                  <a:pt x="1291675" y="538363"/>
                </a:lnTo>
                <a:lnTo>
                  <a:pt x="1291892" y="541012"/>
                </a:lnTo>
                <a:lnTo>
                  <a:pt x="1292113" y="543760"/>
                </a:lnTo>
                <a:lnTo>
                  <a:pt x="1292332" y="546517"/>
                </a:lnTo>
                <a:lnTo>
                  <a:pt x="1292541" y="549168"/>
                </a:lnTo>
                <a:lnTo>
                  <a:pt x="1292755" y="551920"/>
                </a:lnTo>
                <a:lnTo>
                  <a:pt x="1292966" y="554673"/>
                </a:lnTo>
                <a:lnTo>
                  <a:pt x="1293177" y="557441"/>
                </a:lnTo>
                <a:lnTo>
                  <a:pt x="1293382" y="560196"/>
                </a:lnTo>
                <a:lnTo>
                  <a:pt x="1293585" y="562948"/>
                </a:lnTo>
                <a:lnTo>
                  <a:pt x="1293779" y="565603"/>
                </a:lnTo>
                <a:lnTo>
                  <a:pt x="1293976" y="568360"/>
                </a:lnTo>
                <a:lnTo>
                  <a:pt x="1294174" y="571120"/>
                </a:lnTo>
                <a:lnTo>
                  <a:pt x="1294219" y="571767"/>
                </a:lnTo>
                <a:lnTo>
                  <a:pt x="1294360" y="573877"/>
                </a:lnTo>
                <a:lnTo>
                  <a:pt x="1294541" y="576641"/>
                </a:lnTo>
                <a:lnTo>
                  <a:pt x="1294721" y="579394"/>
                </a:lnTo>
                <a:lnTo>
                  <a:pt x="1294891" y="582048"/>
                </a:lnTo>
                <a:lnTo>
                  <a:pt x="1295065" y="584807"/>
                </a:lnTo>
                <a:lnTo>
                  <a:pt x="1295232" y="587460"/>
                </a:lnTo>
                <a:lnTo>
                  <a:pt x="1295400" y="590218"/>
                </a:lnTo>
                <a:lnTo>
                  <a:pt x="1295566" y="592979"/>
                </a:lnTo>
                <a:lnTo>
                  <a:pt x="1295730" y="595741"/>
                </a:lnTo>
                <a:lnTo>
                  <a:pt x="1295892" y="598505"/>
                </a:lnTo>
                <a:lnTo>
                  <a:pt x="1296045" y="601152"/>
                </a:lnTo>
                <a:lnTo>
                  <a:pt x="1296201" y="603903"/>
                </a:lnTo>
                <a:lnTo>
                  <a:pt x="1296356" y="606669"/>
                </a:lnTo>
                <a:lnTo>
                  <a:pt x="1296512" y="609535"/>
                </a:lnTo>
                <a:lnTo>
                  <a:pt x="1296655" y="612182"/>
                </a:lnTo>
                <a:lnTo>
                  <a:pt x="1296796" y="614831"/>
                </a:lnTo>
                <a:lnTo>
                  <a:pt x="1296944" y="617693"/>
                </a:lnTo>
                <a:lnTo>
                  <a:pt x="1297079" y="620342"/>
                </a:lnTo>
                <a:lnTo>
                  <a:pt x="1297218" y="623101"/>
                </a:lnTo>
                <a:lnTo>
                  <a:pt x="1297353" y="625851"/>
                </a:lnTo>
                <a:lnTo>
                  <a:pt x="1297488" y="628608"/>
                </a:lnTo>
                <a:lnTo>
                  <a:pt x="1297617" y="631356"/>
                </a:lnTo>
                <a:lnTo>
                  <a:pt x="1297740" y="633997"/>
                </a:lnTo>
                <a:lnTo>
                  <a:pt x="1297867" y="636752"/>
                </a:lnTo>
                <a:lnTo>
                  <a:pt x="1297988" y="639495"/>
                </a:lnTo>
                <a:lnTo>
                  <a:pt x="1298109" y="642247"/>
                </a:lnTo>
                <a:lnTo>
                  <a:pt x="1298227" y="644998"/>
                </a:lnTo>
                <a:lnTo>
                  <a:pt x="1298342" y="647743"/>
                </a:lnTo>
                <a:lnTo>
                  <a:pt x="1298455" y="650490"/>
                </a:lnTo>
                <a:lnTo>
                  <a:pt x="1298561" y="653115"/>
                </a:lnTo>
                <a:lnTo>
                  <a:pt x="1298668" y="655862"/>
                </a:lnTo>
                <a:lnTo>
                  <a:pt x="1298774" y="658601"/>
                </a:lnTo>
                <a:lnTo>
                  <a:pt x="1298876" y="661340"/>
                </a:lnTo>
                <a:lnTo>
                  <a:pt x="1298977" y="664078"/>
                </a:lnTo>
                <a:lnTo>
                  <a:pt x="1299073" y="666815"/>
                </a:lnTo>
                <a:lnTo>
                  <a:pt x="1299165" y="669435"/>
                </a:lnTo>
                <a:lnTo>
                  <a:pt x="1299259" y="672166"/>
                </a:lnTo>
                <a:lnTo>
                  <a:pt x="1299347" y="674895"/>
                </a:lnTo>
                <a:lnTo>
                  <a:pt x="1299435" y="677626"/>
                </a:lnTo>
                <a:lnTo>
                  <a:pt x="1299519" y="680352"/>
                </a:lnTo>
                <a:lnTo>
                  <a:pt x="1299603" y="683079"/>
                </a:lnTo>
                <a:lnTo>
                  <a:pt x="1299679" y="685687"/>
                </a:lnTo>
                <a:lnTo>
                  <a:pt x="1299755" y="688408"/>
                </a:lnTo>
                <a:lnTo>
                  <a:pt x="1299832" y="691125"/>
                </a:lnTo>
                <a:lnTo>
                  <a:pt x="1299902" y="693843"/>
                </a:lnTo>
                <a:lnTo>
                  <a:pt x="1299972" y="696558"/>
                </a:lnTo>
                <a:lnTo>
                  <a:pt x="1300039" y="699270"/>
                </a:lnTo>
                <a:lnTo>
                  <a:pt x="1300103" y="701979"/>
                </a:lnTo>
                <a:lnTo>
                  <a:pt x="1300166" y="704691"/>
                </a:lnTo>
                <a:lnTo>
                  <a:pt x="1300223" y="707277"/>
                </a:lnTo>
                <a:lnTo>
                  <a:pt x="1300281" y="709979"/>
                </a:lnTo>
                <a:lnTo>
                  <a:pt x="1300334" y="712565"/>
                </a:lnTo>
                <a:lnTo>
                  <a:pt x="1300387" y="715373"/>
                </a:lnTo>
                <a:lnTo>
                  <a:pt x="1300434" y="717953"/>
                </a:lnTo>
                <a:lnTo>
                  <a:pt x="1300481" y="720647"/>
                </a:lnTo>
                <a:lnTo>
                  <a:pt x="1300526" y="723337"/>
                </a:lnTo>
                <a:lnTo>
                  <a:pt x="1300569" y="726021"/>
                </a:lnTo>
                <a:lnTo>
                  <a:pt x="1300608" y="728706"/>
                </a:lnTo>
                <a:lnTo>
                  <a:pt x="1300643" y="731388"/>
                </a:lnTo>
                <a:lnTo>
                  <a:pt x="1300676" y="733947"/>
                </a:lnTo>
                <a:lnTo>
                  <a:pt x="1300709" y="736623"/>
                </a:lnTo>
                <a:lnTo>
                  <a:pt x="1300739" y="739294"/>
                </a:lnTo>
                <a:lnTo>
                  <a:pt x="1300764" y="741960"/>
                </a:lnTo>
                <a:lnTo>
                  <a:pt x="1300789" y="744625"/>
                </a:lnTo>
                <a:lnTo>
                  <a:pt x="1300811" y="747286"/>
                </a:lnTo>
                <a:lnTo>
                  <a:pt x="1300830" y="749829"/>
                </a:lnTo>
                <a:lnTo>
                  <a:pt x="1300846" y="752484"/>
                </a:lnTo>
                <a:lnTo>
                  <a:pt x="1300860" y="755135"/>
                </a:lnTo>
                <a:lnTo>
                  <a:pt x="1300868" y="756550"/>
                </a:lnTo>
                <a:lnTo>
                  <a:pt x="1300868" y="757782"/>
                </a:lnTo>
                <a:lnTo>
                  <a:pt x="1300870" y="760425"/>
                </a:lnTo>
                <a:lnTo>
                  <a:pt x="1300868" y="763066"/>
                </a:lnTo>
                <a:lnTo>
                  <a:pt x="1300864" y="765588"/>
                </a:lnTo>
                <a:lnTo>
                  <a:pt x="1300856" y="768221"/>
                </a:lnTo>
                <a:lnTo>
                  <a:pt x="1300846" y="770851"/>
                </a:lnTo>
                <a:lnTo>
                  <a:pt x="1300834" y="773476"/>
                </a:lnTo>
                <a:lnTo>
                  <a:pt x="1300821" y="775982"/>
                </a:lnTo>
                <a:lnTo>
                  <a:pt x="1300805" y="778598"/>
                </a:lnTo>
                <a:lnTo>
                  <a:pt x="1300786" y="781214"/>
                </a:lnTo>
                <a:lnTo>
                  <a:pt x="1300762" y="783822"/>
                </a:lnTo>
                <a:lnTo>
                  <a:pt x="1300741" y="786316"/>
                </a:lnTo>
                <a:lnTo>
                  <a:pt x="1300711" y="789024"/>
                </a:lnTo>
                <a:lnTo>
                  <a:pt x="1300682" y="791622"/>
                </a:lnTo>
                <a:lnTo>
                  <a:pt x="1300653" y="794103"/>
                </a:lnTo>
                <a:lnTo>
                  <a:pt x="1300617" y="796691"/>
                </a:lnTo>
                <a:lnTo>
                  <a:pt x="1300582" y="799168"/>
                </a:lnTo>
                <a:lnTo>
                  <a:pt x="1300541" y="801846"/>
                </a:lnTo>
                <a:lnTo>
                  <a:pt x="1300502" y="804314"/>
                </a:lnTo>
                <a:lnTo>
                  <a:pt x="1300457" y="806884"/>
                </a:lnTo>
                <a:lnTo>
                  <a:pt x="1300412" y="809340"/>
                </a:lnTo>
                <a:lnTo>
                  <a:pt x="1300361" y="812008"/>
                </a:lnTo>
                <a:lnTo>
                  <a:pt x="1300312" y="814458"/>
                </a:lnTo>
                <a:lnTo>
                  <a:pt x="1300258" y="817007"/>
                </a:lnTo>
                <a:lnTo>
                  <a:pt x="1300201" y="819552"/>
                </a:lnTo>
                <a:lnTo>
                  <a:pt x="1300142" y="822092"/>
                </a:lnTo>
                <a:lnTo>
                  <a:pt x="1300084" y="824524"/>
                </a:lnTo>
                <a:lnTo>
                  <a:pt x="1300019" y="827054"/>
                </a:lnTo>
                <a:lnTo>
                  <a:pt x="1299953" y="829580"/>
                </a:lnTo>
                <a:lnTo>
                  <a:pt x="1299882" y="832099"/>
                </a:lnTo>
                <a:lnTo>
                  <a:pt x="1299812" y="834614"/>
                </a:lnTo>
                <a:lnTo>
                  <a:pt x="1299740" y="837018"/>
                </a:lnTo>
                <a:lnTo>
                  <a:pt x="1299663" y="839526"/>
                </a:lnTo>
                <a:lnTo>
                  <a:pt x="1299587" y="841921"/>
                </a:lnTo>
                <a:lnTo>
                  <a:pt x="1299507" y="844418"/>
                </a:lnTo>
                <a:lnTo>
                  <a:pt x="1299448" y="846122"/>
                </a:lnTo>
                <a:lnTo>
                  <a:pt x="1299421" y="846902"/>
                </a:lnTo>
                <a:lnTo>
                  <a:pt x="1299327" y="849385"/>
                </a:lnTo>
                <a:lnTo>
                  <a:pt x="1299231" y="851858"/>
                </a:lnTo>
                <a:lnTo>
                  <a:pt x="1299134" y="854329"/>
                </a:lnTo>
                <a:lnTo>
                  <a:pt x="1299036" y="856701"/>
                </a:lnTo>
                <a:lnTo>
                  <a:pt x="1298938" y="859064"/>
                </a:lnTo>
                <a:lnTo>
                  <a:pt x="1298833" y="861516"/>
                </a:lnTo>
                <a:lnTo>
                  <a:pt x="1298723" y="863965"/>
                </a:lnTo>
                <a:lnTo>
                  <a:pt x="1298614" y="866405"/>
                </a:lnTo>
                <a:lnTo>
                  <a:pt x="1298504" y="868747"/>
                </a:lnTo>
                <a:lnTo>
                  <a:pt x="1298389" y="871173"/>
                </a:lnTo>
                <a:lnTo>
                  <a:pt x="1298275" y="873505"/>
                </a:lnTo>
                <a:lnTo>
                  <a:pt x="1298150" y="876014"/>
                </a:lnTo>
                <a:lnTo>
                  <a:pt x="1298033" y="878336"/>
                </a:lnTo>
                <a:lnTo>
                  <a:pt x="1297906" y="880747"/>
                </a:lnTo>
                <a:lnTo>
                  <a:pt x="1297785" y="883050"/>
                </a:lnTo>
                <a:lnTo>
                  <a:pt x="1297654" y="885439"/>
                </a:lnTo>
                <a:lnTo>
                  <a:pt x="1297521" y="887828"/>
                </a:lnTo>
                <a:lnTo>
                  <a:pt x="1297390" y="890121"/>
                </a:lnTo>
                <a:lnTo>
                  <a:pt x="1297257" y="892404"/>
                </a:lnTo>
                <a:lnTo>
                  <a:pt x="1297118" y="894772"/>
                </a:lnTo>
                <a:lnTo>
                  <a:pt x="1296975" y="897133"/>
                </a:lnTo>
                <a:lnTo>
                  <a:pt x="1296831" y="899483"/>
                </a:lnTo>
                <a:lnTo>
                  <a:pt x="1296688" y="901747"/>
                </a:lnTo>
                <a:lnTo>
                  <a:pt x="1296537" y="904087"/>
                </a:lnTo>
                <a:lnTo>
                  <a:pt x="1296383" y="906427"/>
                </a:lnTo>
                <a:lnTo>
                  <a:pt x="1296234" y="908665"/>
                </a:lnTo>
                <a:lnTo>
                  <a:pt x="1296082" y="910902"/>
                </a:lnTo>
                <a:lnTo>
                  <a:pt x="1295922" y="913215"/>
                </a:lnTo>
                <a:lnTo>
                  <a:pt x="1295759" y="915523"/>
                </a:lnTo>
                <a:lnTo>
                  <a:pt x="1295599" y="917740"/>
                </a:lnTo>
                <a:lnTo>
                  <a:pt x="1295439" y="919950"/>
                </a:lnTo>
                <a:lnTo>
                  <a:pt x="1295267" y="922241"/>
                </a:lnTo>
                <a:lnTo>
                  <a:pt x="1295095" y="924518"/>
                </a:lnTo>
                <a:lnTo>
                  <a:pt x="1294927" y="926704"/>
                </a:lnTo>
                <a:lnTo>
                  <a:pt x="1294755" y="928893"/>
                </a:lnTo>
                <a:lnTo>
                  <a:pt x="1294581" y="931071"/>
                </a:lnTo>
                <a:lnTo>
                  <a:pt x="1294397" y="933319"/>
                </a:lnTo>
                <a:lnTo>
                  <a:pt x="1294358" y="933787"/>
                </a:lnTo>
                <a:lnTo>
                  <a:pt x="1294201" y="935566"/>
                </a:lnTo>
                <a:lnTo>
                  <a:pt x="1294008" y="937724"/>
                </a:lnTo>
                <a:lnTo>
                  <a:pt x="1293810" y="939872"/>
                </a:lnTo>
                <a:lnTo>
                  <a:pt x="1293611" y="942021"/>
                </a:lnTo>
                <a:lnTo>
                  <a:pt x="1293404" y="944228"/>
                </a:lnTo>
                <a:lnTo>
                  <a:pt x="1293198" y="946361"/>
                </a:lnTo>
                <a:lnTo>
                  <a:pt x="1292991" y="948488"/>
                </a:lnTo>
                <a:lnTo>
                  <a:pt x="1292776" y="950672"/>
                </a:lnTo>
                <a:lnTo>
                  <a:pt x="1292565" y="952791"/>
                </a:lnTo>
                <a:lnTo>
                  <a:pt x="1292344" y="954957"/>
                </a:lnTo>
                <a:lnTo>
                  <a:pt x="1292127" y="957055"/>
                </a:lnTo>
                <a:lnTo>
                  <a:pt x="1291908" y="959148"/>
                </a:lnTo>
                <a:lnTo>
                  <a:pt x="1291687" y="961223"/>
                </a:lnTo>
                <a:lnTo>
                  <a:pt x="1291462" y="963303"/>
                </a:lnTo>
                <a:lnTo>
                  <a:pt x="1291236" y="965371"/>
                </a:lnTo>
                <a:lnTo>
                  <a:pt x="1291001" y="967496"/>
                </a:lnTo>
                <a:lnTo>
                  <a:pt x="1290768" y="969551"/>
                </a:lnTo>
                <a:lnTo>
                  <a:pt x="1290534" y="971594"/>
                </a:lnTo>
                <a:lnTo>
                  <a:pt x="1290297" y="973629"/>
                </a:lnTo>
                <a:lnTo>
                  <a:pt x="1290065" y="975601"/>
                </a:lnTo>
                <a:lnTo>
                  <a:pt x="1289818" y="977681"/>
                </a:lnTo>
                <a:lnTo>
                  <a:pt x="1289572" y="979707"/>
                </a:lnTo>
                <a:lnTo>
                  <a:pt x="1289326" y="981711"/>
                </a:lnTo>
                <a:lnTo>
                  <a:pt x="1289075" y="983711"/>
                </a:lnTo>
                <a:lnTo>
                  <a:pt x="1288831" y="985646"/>
                </a:lnTo>
                <a:lnTo>
                  <a:pt x="1288569" y="987687"/>
                </a:lnTo>
                <a:lnTo>
                  <a:pt x="1288319" y="989615"/>
                </a:lnTo>
                <a:lnTo>
                  <a:pt x="1288059" y="991585"/>
                </a:lnTo>
                <a:lnTo>
                  <a:pt x="1287797" y="993546"/>
                </a:lnTo>
                <a:lnTo>
                  <a:pt x="1287531" y="995497"/>
                </a:lnTo>
                <a:lnTo>
                  <a:pt x="1287271" y="997393"/>
                </a:lnTo>
                <a:lnTo>
                  <a:pt x="1286999" y="999335"/>
                </a:lnTo>
                <a:lnTo>
                  <a:pt x="1286733" y="1001207"/>
                </a:lnTo>
                <a:lnTo>
                  <a:pt x="1286465" y="1003080"/>
                </a:lnTo>
                <a:lnTo>
                  <a:pt x="1286186" y="1005006"/>
                </a:lnTo>
                <a:lnTo>
                  <a:pt x="1285910" y="1006863"/>
                </a:lnTo>
                <a:lnTo>
                  <a:pt x="1285627" y="1008761"/>
                </a:lnTo>
                <a:lnTo>
                  <a:pt x="1285339" y="1010654"/>
                </a:lnTo>
                <a:lnTo>
                  <a:pt x="1285056" y="1012493"/>
                </a:lnTo>
                <a:lnTo>
                  <a:pt x="1284780" y="1014261"/>
                </a:lnTo>
                <a:lnTo>
                  <a:pt x="1284483" y="1016139"/>
                </a:lnTo>
                <a:lnTo>
                  <a:pt x="1284194" y="1017948"/>
                </a:lnTo>
                <a:lnTo>
                  <a:pt x="1283893" y="1019801"/>
                </a:lnTo>
                <a:lnTo>
                  <a:pt x="1283603" y="1021555"/>
                </a:lnTo>
                <a:lnTo>
                  <a:pt x="1283302" y="1023351"/>
                </a:lnTo>
                <a:lnTo>
                  <a:pt x="1282999" y="1025134"/>
                </a:lnTo>
                <a:lnTo>
                  <a:pt x="1282692" y="1026915"/>
                </a:lnTo>
                <a:lnTo>
                  <a:pt x="1282385" y="1028679"/>
                </a:lnTo>
                <a:lnTo>
                  <a:pt x="1282080" y="1030407"/>
                </a:lnTo>
                <a:lnTo>
                  <a:pt x="1281774" y="1032111"/>
                </a:lnTo>
                <a:lnTo>
                  <a:pt x="1281457" y="1033859"/>
                </a:lnTo>
                <a:lnTo>
                  <a:pt x="1281134" y="1035603"/>
                </a:lnTo>
                <a:lnTo>
                  <a:pt x="1280824" y="1037261"/>
                </a:lnTo>
                <a:lnTo>
                  <a:pt x="1280497" y="1038987"/>
                </a:lnTo>
                <a:lnTo>
                  <a:pt x="1280174" y="1040659"/>
                </a:lnTo>
                <a:lnTo>
                  <a:pt x="1279846" y="1042338"/>
                </a:lnTo>
                <a:lnTo>
                  <a:pt x="1279518" y="1044002"/>
                </a:lnTo>
                <a:lnTo>
                  <a:pt x="1279183" y="1045663"/>
                </a:lnTo>
                <a:lnTo>
                  <a:pt x="1278853" y="1047282"/>
                </a:lnTo>
                <a:lnTo>
                  <a:pt x="1278520" y="1048893"/>
                </a:lnTo>
                <a:lnTo>
                  <a:pt x="1278176" y="1050529"/>
                </a:lnTo>
                <a:lnTo>
                  <a:pt x="1277836" y="1052130"/>
                </a:lnTo>
                <a:lnTo>
                  <a:pt x="1277494" y="1053718"/>
                </a:lnTo>
                <a:lnTo>
                  <a:pt x="1277144" y="1055309"/>
                </a:lnTo>
                <a:lnTo>
                  <a:pt x="1276800" y="1056855"/>
                </a:lnTo>
                <a:lnTo>
                  <a:pt x="1276446" y="1058433"/>
                </a:lnTo>
                <a:lnTo>
                  <a:pt x="1276087" y="1060001"/>
                </a:lnTo>
                <a:lnTo>
                  <a:pt x="1275733" y="1061524"/>
                </a:lnTo>
                <a:lnTo>
                  <a:pt x="1275371" y="1063055"/>
                </a:lnTo>
                <a:lnTo>
                  <a:pt x="1275007" y="1064576"/>
                </a:lnTo>
                <a:lnTo>
                  <a:pt x="1274646" y="1066061"/>
                </a:lnTo>
                <a:lnTo>
                  <a:pt x="1274274" y="1067574"/>
                </a:lnTo>
                <a:lnTo>
                  <a:pt x="1273905" y="1069047"/>
                </a:lnTo>
                <a:lnTo>
                  <a:pt x="1273530" y="1070523"/>
                </a:lnTo>
                <a:lnTo>
                  <a:pt x="1273152" y="1071987"/>
                </a:lnTo>
                <a:lnTo>
                  <a:pt x="1272773" y="1073431"/>
                </a:lnTo>
                <a:lnTo>
                  <a:pt x="1272394" y="1074855"/>
                </a:lnTo>
                <a:lnTo>
                  <a:pt x="1272005" y="1076292"/>
                </a:lnTo>
                <a:lnTo>
                  <a:pt x="1271614" y="1077715"/>
                </a:lnTo>
                <a:lnTo>
                  <a:pt x="1271230" y="1079089"/>
                </a:lnTo>
                <a:lnTo>
                  <a:pt x="1270830" y="1080499"/>
                </a:lnTo>
                <a:lnTo>
                  <a:pt x="1270441" y="1081848"/>
                </a:lnTo>
                <a:lnTo>
                  <a:pt x="1270044" y="1083206"/>
                </a:lnTo>
                <a:lnTo>
                  <a:pt x="1269837" y="1083904"/>
                </a:lnTo>
                <a:lnTo>
                  <a:pt x="1269643" y="1084551"/>
                </a:lnTo>
                <a:lnTo>
                  <a:pt x="1269420" y="1085288"/>
                </a:lnTo>
                <a:lnTo>
                  <a:pt x="1269223" y="1085943"/>
                </a:lnTo>
                <a:lnTo>
                  <a:pt x="1269023" y="1086594"/>
                </a:lnTo>
                <a:lnTo>
                  <a:pt x="1268814" y="1087273"/>
                </a:lnTo>
                <a:lnTo>
                  <a:pt x="1268613" y="1087912"/>
                </a:lnTo>
                <a:lnTo>
                  <a:pt x="1268398" y="1088598"/>
                </a:lnTo>
                <a:lnTo>
                  <a:pt x="1268204" y="1089208"/>
                </a:lnTo>
                <a:lnTo>
                  <a:pt x="1267985" y="1089894"/>
                </a:lnTo>
                <a:lnTo>
                  <a:pt x="1267778" y="1090537"/>
                </a:lnTo>
                <a:lnTo>
                  <a:pt x="1267569" y="1091183"/>
                </a:lnTo>
                <a:lnTo>
                  <a:pt x="1267368" y="1091798"/>
                </a:lnTo>
                <a:lnTo>
                  <a:pt x="1267154" y="1092440"/>
                </a:lnTo>
                <a:lnTo>
                  <a:pt x="1266941" y="1093081"/>
                </a:lnTo>
                <a:lnTo>
                  <a:pt x="1266722" y="1093732"/>
                </a:lnTo>
                <a:lnTo>
                  <a:pt x="1266519" y="1094334"/>
                </a:lnTo>
                <a:lnTo>
                  <a:pt x="1266296" y="1094985"/>
                </a:lnTo>
                <a:lnTo>
                  <a:pt x="1266103" y="1095546"/>
                </a:lnTo>
                <a:lnTo>
                  <a:pt x="1266071" y="1095632"/>
                </a:lnTo>
                <a:lnTo>
                  <a:pt x="1265860" y="1096230"/>
                </a:lnTo>
                <a:lnTo>
                  <a:pt x="1265639" y="1096852"/>
                </a:lnTo>
                <a:lnTo>
                  <a:pt x="1265424" y="1097450"/>
                </a:lnTo>
                <a:lnTo>
                  <a:pt x="1265199" y="1098070"/>
                </a:lnTo>
                <a:lnTo>
                  <a:pt x="1264981" y="1098668"/>
                </a:lnTo>
                <a:lnTo>
                  <a:pt x="1264744" y="1099307"/>
                </a:lnTo>
                <a:lnTo>
                  <a:pt x="1264525" y="1099892"/>
                </a:lnTo>
                <a:lnTo>
                  <a:pt x="1264294" y="1100510"/>
                </a:lnTo>
                <a:lnTo>
                  <a:pt x="1264075" y="1101083"/>
                </a:lnTo>
                <a:lnTo>
                  <a:pt x="1263839" y="1101700"/>
                </a:lnTo>
                <a:lnTo>
                  <a:pt x="1263602" y="1102316"/>
                </a:lnTo>
                <a:lnTo>
                  <a:pt x="1263373" y="1102901"/>
                </a:lnTo>
                <a:lnTo>
                  <a:pt x="1263149" y="1103469"/>
                </a:lnTo>
                <a:lnTo>
                  <a:pt x="1262918" y="1104052"/>
                </a:lnTo>
                <a:lnTo>
                  <a:pt x="1262677" y="1104650"/>
                </a:lnTo>
                <a:lnTo>
                  <a:pt x="1262447" y="1105219"/>
                </a:lnTo>
                <a:lnTo>
                  <a:pt x="1262216" y="1105784"/>
                </a:lnTo>
                <a:lnTo>
                  <a:pt x="1261976" y="1106365"/>
                </a:lnTo>
                <a:lnTo>
                  <a:pt x="1261753" y="1106902"/>
                </a:lnTo>
                <a:lnTo>
                  <a:pt x="1261503" y="1107495"/>
                </a:lnTo>
                <a:lnTo>
                  <a:pt x="1261262" y="1108060"/>
                </a:lnTo>
                <a:lnTo>
                  <a:pt x="1261020" y="1108627"/>
                </a:lnTo>
                <a:lnTo>
                  <a:pt x="1260785" y="1109166"/>
                </a:lnTo>
                <a:lnTo>
                  <a:pt x="1260539" y="1109731"/>
                </a:lnTo>
                <a:lnTo>
                  <a:pt x="1260285" y="1110306"/>
                </a:lnTo>
                <a:lnTo>
                  <a:pt x="1260044" y="1110848"/>
                </a:lnTo>
                <a:lnTo>
                  <a:pt x="1259798" y="1111389"/>
                </a:lnTo>
                <a:lnTo>
                  <a:pt x="1259555" y="1111925"/>
                </a:lnTo>
                <a:lnTo>
                  <a:pt x="1259315" y="1112445"/>
                </a:lnTo>
                <a:lnTo>
                  <a:pt x="1259059" y="1112996"/>
                </a:lnTo>
                <a:lnTo>
                  <a:pt x="1258809" y="1113528"/>
                </a:lnTo>
                <a:lnTo>
                  <a:pt x="1258547" y="1114081"/>
                </a:lnTo>
                <a:lnTo>
                  <a:pt x="1258296" y="1114599"/>
                </a:lnTo>
                <a:lnTo>
                  <a:pt x="1258050" y="1115109"/>
                </a:lnTo>
                <a:lnTo>
                  <a:pt x="1257792" y="1115635"/>
                </a:lnTo>
                <a:lnTo>
                  <a:pt x="1257524" y="1116177"/>
                </a:lnTo>
                <a:lnTo>
                  <a:pt x="1257272" y="1116679"/>
                </a:lnTo>
                <a:lnTo>
                  <a:pt x="1257004" y="1117205"/>
                </a:lnTo>
                <a:lnTo>
                  <a:pt x="1256746" y="1117711"/>
                </a:lnTo>
                <a:lnTo>
                  <a:pt x="1256482" y="1118220"/>
                </a:lnTo>
                <a:lnTo>
                  <a:pt x="1256212" y="1118738"/>
                </a:lnTo>
                <a:lnTo>
                  <a:pt x="1255949" y="1119232"/>
                </a:lnTo>
                <a:lnTo>
                  <a:pt x="1255681" y="1119733"/>
                </a:lnTo>
                <a:lnTo>
                  <a:pt x="1255409" y="1120235"/>
                </a:lnTo>
                <a:lnTo>
                  <a:pt x="1255141" y="1120724"/>
                </a:lnTo>
                <a:lnTo>
                  <a:pt x="1254869" y="1121213"/>
                </a:lnTo>
                <a:lnTo>
                  <a:pt x="1254598" y="1121695"/>
                </a:lnTo>
                <a:lnTo>
                  <a:pt x="1254314" y="1122194"/>
                </a:lnTo>
                <a:lnTo>
                  <a:pt x="1254039" y="1122673"/>
                </a:lnTo>
                <a:lnTo>
                  <a:pt x="1253747" y="1123174"/>
                </a:lnTo>
                <a:lnTo>
                  <a:pt x="1253462" y="1123660"/>
                </a:lnTo>
                <a:lnTo>
                  <a:pt x="1253165" y="1124155"/>
                </a:lnTo>
                <a:lnTo>
                  <a:pt x="1252883" y="1124622"/>
                </a:lnTo>
                <a:lnTo>
                  <a:pt x="1252588" y="1125105"/>
                </a:lnTo>
                <a:lnTo>
                  <a:pt x="1252293" y="1125584"/>
                </a:lnTo>
                <a:lnTo>
                  <a:pt x="1251988" y="1126071"/>
                </a:lnTo>
                <a:lnTo>
                  <a:pt x="1251683" y="1126554"/>
                </a:lnTo>
                <a:lnTo>
                  <a:pt x="1251388" y="1127013"/>
                </a:lnTo>
                <a:lnTo>
                  <a:pt x="1251067" y="1127508"/>
                </a:lnTo>
                <a:lnTo>
                  <a:pt x="1250770" y="1127961"/>
                </a:lnTo>
                <a:lnTo>
                  <a:pt x="1250465" y="1128423"/>
                </a:lnTo>
                <a:lnTo>
                  <a:pt x="1250146" y="1128900"/>
                </a:lnTo>
                <a:lnTo>
                  <a:pt x="1249833" y="1129359"/>
                </a:lnTo>
                <a:lnTo>
                  <a:pt x="1249505" y="1129838"/>
                </a:lnTo>
                <a:lnTo>
                  <a:pt x="1249188" y="1130297"/>
                </a:lnTo>
                <a:lnTo>
                  <a:pt x="1248866" y="1130757"/>
                </a:lnTo>
                <a:lnTo>
                  <a:pt x="1248537" y="1131220"/>
                </a:lnTo>
                <a:lnTo>
                  <a:pt x="1248209" y="1131681"/>
                </a:lnTo>
                <a:lnTo>
                  <a:pt x="1247890" y="1132121"/>
                </a:lnTo>
                <a:lnTo>
                  <a:pt x="1247558" y="1132577"/>
                </a:lnTo>
                <a:lnTo>
                  <a:pt x="1247214" y="1133044"/>
                </a:lnTo>
                <a:lnTo>
                  <a:pt x="1246878" y="1133494"/>
                </a:lnTo>
                <a:lnTo>
                  <a:pt x="1246543" y="1133938"/>
                </a:lnTo>
                <a:lnTo>
                  <a:pt x="1246205" y="1134381"/>
                </a:lnTo>
                <a:lnTo>
                  <a:pt x="1245865" y="1134825"/>
                </a:lnTo>
                <a:lnTo>
                  <a:pt x="1245503" y="1135290"/>
                </a:lnTo>
                <a:lnTo>
                  <a:pt x="1245157" y="1135730"/>
                </a:lnTo>
                <a:lnTo>
                  <a:pt x="1244803" y="1136176"/>
                </a:lnTo>
                <a:lnTo>
                  <a:pt x="1244447" y="1136622"/>
                </a:lnTo>
                <a:lnTo>
                  <a:pt x="1244111" y="1137038"/>
                </a:lnTo>
                <a:lnTo>
                  <a:pt x="1243746" y="1137486"/>
                </a:lnTo>
                <a:lnTo>
                  <a:pt x="1243382" y="1137926"/>
                </a:lnTo>
                <a:lnTo>
                  <a:pt x="1243022" y="1138358"/>
                </a:lnTo>
                <a:lnTo>
                  <a:pt x="1242668" y="1138778"/>
                </a:lnTo>
                <a:lnTo>
                  <a:pt x="1242297" y="1139216"/>
                </a:lnTo>
                <a:lnTo>
                  <a:pt x="1241939" y="1139632"/>
                </a:lnTo>
                <a:lnTo>
                  <a:pt x="1241562" y="1140068"/>
                </a:lnTo>
                <a:lnTo>
                  <a:pt x="1241185" y="1140500"/>
                </a:lnTo>
                <a:lnTo>
                  <a:pt x="1240825" y="1140909"/>
                </a:lnTo>
                <a:lnTo>
                  <a:pt x="1240436" y="1141347"/>
                </a:lnTo>
                <a:lnTo>
                  <a:pt x="1240063" y="1141761"/>
                </a:lnTo>
                <a:lnTo>
                  <a:pt x="1239691" y="1142172"/>
                </a:lnTo>
                <a:lnTo>
                  <a:pt x="1239318" y="1142580"/>
                </a:lnTo>
                <a:lnTo>
                  <a:pt x="1238921" y="1143010"/>
                </a:lnTo>
                <a:lnTo>
                  <a:pt x="1238534" y="1143425"/>
                </a:lnTo>
                <a:lnTo>
                  <a:pt x="1238160" y="1143824"/>
                </a:lnTo>
                <a:lnTo>
                  <a:pt x="1237769" y="1144232"/>
                </a:lnTo>
                <a:lnTo>
                  <a:pt x="1237369" y="1144653"/>
                </a:lnTo>
                <a:lnTo>
                  <a:pt x="1236989" y="1145046"/>
                </a:lnTo>
                <a:lnTo>
                  <a:pt x="1236598" y="1145446"/>
                </a:lnTo>
                <a:lnTo>
                  <a:pt x="1236194" y="1145859"/>
                </a:lnTo>
                <a:lnTo>
                  <a:pt x="1235797" y="1146260"/>
                </a:lnTo>
                <a:lnTo>
                  <a:pt x="1235378" y="1146678"/>
                </a:lnTo>
                <a:lnTo>
                  <a:pt x="1234982" y="1147071"/>
                </a:lnTo>
                <a:lnTo>
                  <a:pt x="1234589" y="1147458"/>
                </a:lnTo>
                <a:lnTo>
                  <a:pt x="1234178" y="1147859"/>
                </a:lnTo>
                <a:lnTo>
                  <a:pt x="1233766" y="1148256"/>
                </a:lnTo>
                <a:lnTo>
                  <a:pt x="1233369" y="1148637"/>
                </a:lnTo>
                <a:lnTo>
                  <a:pt x="1232956" y="1149028"/>
                </a:lnTo>
                <a:lnTo>
                  <a:pt x="1232530" y="1149429"/>
                </a:lnTo>
                <a:lnTo>
                  <a:pt x="1232116" y="1149816"/>
                </a:lnTo>
                <a:lnTo>
                  <a:pt x="1231699" y="1150201"/>
                </a:lnTo>
                <a:lnTo>
                  <a:pt x="1231285" y="1150582"/>
                </a:lnTo>
                <a:lnTo>
                  <a:pt x="1230857" y="1150971"/>
                </a:lnTo>
                <a:lnTo>
                  <a:pt x="1230452" y="1151337"/>
                </a:lnTo>
                <a:lnTo>
                  <a:pt x="1230020" y="1151724"/>
                </a:lnTo>
                <a:lnTo>
                  <a:pt x="1229602" y="1152097"/>
                </a:lnTo>
                <a:lnTo>
                  <a:pt x="1229156" y="1152490"/>
                </a:lnTo>
                <a:lnTo>
                  <a:pt x="1228737" y="1152856"/>
                </a:lnTo>
                <a:lnTo>
                  <a:pt x="1228313" y="1153221"/>
                </a:lnTo>
                <a:lnTo>
                  <a:pt x="1227868" y="1153606"/>
                </a:lnTo>
                <a:lnTo>
                  <a:pt x="1227457" y="1153956"/>
                </a:lnTo>
                <a:lnTo>
                  <a:pt x="1226994" y="1154349"/>
                </a:lnTo>
                <a:lnTo>
                  <a:pt x="1226554" y="1154719"/>
                </a:lnTo>
                <a:lnTo>
                  <a:pt x="1226116" y="1155082"/>
                </a:lnTo>
                <a:lnTo>
                  <a:pt x="1225678" y="1155444"/>
                </a:lnTo>
                <a:lnTo>
                  <a:pt x="1225240" y="1155804"/>
                </a:lnTo>
                <a:lnTo>
                  <a:pt x="1224798" y="1156163"/>
                </a:lnTo>
                <a:lnTo>
                  <a:pt x="1224341" y="1156533"/>
                </a:lnTo>
                <a:lnTo>
                  <a:pt x="1223899" y="1156887"/>
                </a:lnTo>
                <a:lnTo>
                  <a:pt x="1223443" y="1157248"/>
                </a:lnTo>
                <a:lnTo>
                  <a:pt x="1222986" y="1157610"/>
                </a:lnTo>
                <a:lnTo>
                  <a:pt x="1222544" y="1157956"/>
                </a:lnTo>
                <a:lnTo>
                  <a:pt x="1222098" y="1158300"/>
                </a:lnTo>
                <a:lnTo>
                  <a:pt x="1221621" y="1158668"/>
                </a:lnTo>
                <a:lnTo>
                  <a:pt x="1221180" y="1159006"/>
                </a:lnTo>
                <a:lnTo>
                  <a:pt x="1220734" y="1159344"/>
                </a:lnTo>
                <a:lnTo>
                  <a:pt x="1220255" y="1159706"/>
                </a:lnTo>
                <a:lnTo>
                  <a:pt x="1219776" y="1160064"/>
                </a:lnTo>
                <a:lnTo>
                  <a:pt x="1219313" y="1160408"/>
                </a:lnTo>
                <a:lnTo>
                  <a:pt x="1218867" y="1160736"/>
                </a:lnTo>
                <a:lnTo>
                  <a:pt x="1218386" y="1161088"/>
                </a:lnTo>
                <a:lnTo>
                  <a:pt x="1217923" y="1161424"/>
                </a:lnTo>
                <a:lnTo>
                  <a:pt x="1217442" y="1161770"/>
                </a:lnTo>
                <a:lnTo>
                  <a:pt x="1216992" y="1162091"/>
                </a:lnTo>
                <a:lnTo>
                  <a:pt x="1216509" y="1162435"/>
                </a:lnTo>
                <a:lnTo>
                  <a:pt x="1216040" y="1162765"/>
                </a:lnTo>
                <a:lnTo>
                  <a:pt x="1215555" y="1163104"/>
                </a:lnTo>
                <a:lnTo>
                  <a:pt x="1215106" y="1163416"/>
                </a:lnTo>
                <a:lnTo>
                  <a:pt x="1214603" y="1163762"/>
                </a:lnTo>
                <a:lnTo>
                  <a:pt x="1214130" y="1164085"/>
                </a:lnTo>
                <a:lnTo>
                  <a:pt x="1213630" y="1164425"/>
                </a:lnTo>
                <a:lnTo>
                  <a:pt x="1213156" y="1164746"/>
                </a:lnTo>
                <a:lnTo>
                  <a:pt x="1212648" y="1165086"/>
                </a:lnTo>
                <a:lnTo>
                  <a:pt x="1212179" y="1165397"/>
                </a:lnTo>
                <a:lnTo>
                  <a:pt x="1211704" y="1165710"/>
                </a:lnTo>
                <a:lnTo>
                  <a:pt x="1211180" y="1166054"/>
                </a:lnTo>
                <a:lnTo>
                  <a:pt x="1210687" y="1166374"/>
                </a:lnTo>
                <a:lnTo>
                  <a:pt x="1210197" y="1166691"/>
                </a:lnTo>
                <a:lnTo>
                  <a:pt x="1209706" y="1167006"/>
                </a:lnTo>
                <a:lnTo>
                  <a:pt x="1209231" y="1167309"/>
                </a:lnTo>
                <a:lnTo>
                  <a:pt x="1208738" y="1167620"/>
                </a:lnTo>
                <a:lnTo>
                  <a:pt x="1208224" y="1167944"/>
                </a:lnTo>
                <a:lnTo>
                  <a:pt x="1207708" y="1168265"/>
                </a:lnTo>
                <a:lnTo>
                  <a:pt x="1207213" y="1168572"/>
                </a:lnTo>
                <a:lnTo>
                  <a:pt x="1206719" y="1168875"/>
                </a:lnTo>
                <a:lnTo>
                  <a:pt x="1206224" y="1169178"/>
                </a:lnTo>
                <a:lnTo>
                  <a:pt x="1205706" y="1169490"/>
                </a:lnTo>
                <a:lnTo>
                  <a:pt x="1205188" y="1169803"/>
                </a:lnTo>
                <a:lnTo>
                  <a:pt x="1204691" y="1170100"/>
                </a:lnTo>
                <a:lnTo>
                  <a:pt x="1204171" y="1170409"/>
                </a:lnTo>
                <a:lnTo>
                  <a:pt x="1203649" y="1170716"/>
                </a:lnTo>
                <a:lnTo>
                  <a:pt x="1203155" y="1171007"/>
                </a:lnTo>
                <a:lnTo>
                  <a:pt x="1202656" y="1171297"/>
                </a:lnTo>
                <a:lnTo>
                  <a:pt x="1202113" y="1171612"/>
                </a:lnTo>
                <a:lnTo>
                  <a:pt x="1201612" y="1171897"/>
                </a:lnTo>
                <a:lnTo>
                  <a:pt x="1201075" y="1172204"/>
                </a:lnTo>
                <a:lnTo>
                  <a:pt x="1200565" y="1172493"/>
                </a:lnTo>
                <a:lnTo>
                  <a:pt x="1200050" y="1172783"/>
                </a:lnTo>
                <a:lnTo>
                  <a:pt x="1199515" y="1173082"/>
                </a:lnTo>
                <a:lnTo>
                  <a:pt x="1199016" y="1173357"/>
                </a:lnTo>
                <a:lnTo>
                  <a:pt x="1198490" y="1173649"/>
                </a:lnTo>
                <a:lnTo>
                  <a:pt x="1197949" y="1173944"/>
                </a:lnTo>
                <a:lnTo>
                  <a:pt x="1197435" y="1174223"/>
                </a:lnTo>
                <a:lnTo>
                  <a:pt x="1196881" y="1174522"/>
                </a:lnTo>
                <a:lnTo>
                  <a:pt x="1196338" y="1174816"/>
                </a:lnTo>
                <a:lnTo>
                  <a:pt x="1195824" y="1175087"/>
                </a:lnTo>
                <a:lnTo>
                  <a:pt x="1195323" y="1175353"/>
                </a:lnTo>
                <a:lnTo>
                  <a:pt x="1194750" y="1175654"/>
                </a:lnTo>
                <a:lnTo>
                  <a:pt x="1194221" y="1175932"/>
                </a:lnTo>
                <a:lnTo>
                  <a:pt x="1193707" y="1176198"/>
                </a:lnTo>
                <a:lnTo>
                  <a:pt x="1193161" y="1176479"/>
                </a:lnTo>
                <a:lnTo>
                  <a:pt x="1192627" y="1176753"/>
                </a:lnTo>
                <a:lnTo>
                  <a:pt x="1192068" y="1177037"/>
                </a:lnTo>
                <a:lnTo>
                  <a:pt x="1191513" y="1177318"/>
                </a:lnTo>
                <a:lnTo>
                  <a:pt x="1190426" y="1177862"/>
                </a:lnTo>
                <a:lnTo>
                  <a:pt x="1189335" y="1178401"/>
                </a:lnTo>
                <a:lnTo>
                  <a:pt x="1188246" y="1178933"/>
                </a:lnTo>
                <a:lnTo>
                  <a:pt x="1187136" y="1179467"/>
                </a:lnTo>
                <a:lnTo>
                  <a:pt x="1186018" y="1179998"/>
                </a:lnTo>
                <a:lnTo>
                  <a:pt x="1184913" y="1180516"/>
                </a:lnTo>
                <a:lnTo>
                  <a:pt x="1183789" y="1181036"/>
                </a:lnTo>
                <a:lnTo>
                  <a:pt x="1182665" y="1181551"/>
                </a:lnTo>
                <a:lnTo>
                  <a:pt x="1181539" y="1182059"/>
                </a:lnTo>
                <a:lnTo>
                  <a:pt x="1180411" y="1182561"/>
                </a:lnTo>
                <a:lnTo>
                  <a:pt x="1179289" y="1183054"/>
                </a:lnTo>
                <a:lnTo>
                  <a:pt x="1178137" y="1183554"/>
                </a:lnTo>
                <a:lnTo>
                  <a:pt x="1176968" y="1184057"/>
                </a:lnTo>
                <a:lnTo>
                  <a:pt x="1175834" y="1184538"/>
                </a:lnTo>
                <a:lnTo>
                  <a:pt x="1174679" y="1185021"/>
                </a:lnTo>
                <a:lnTo>
                  <a:pt x="1173510" y="1185504"/>
                </a:lnTo>
                <a:lnTo>
                  <a:pt x="1172339" y="1185981"/>
                </a:lnTo>
                <a:lnTo>
                  <a:pt x="1171180" y="1186448"/>
                </a:lnTo>
                <a:lnTo>
                  <a:pt x="1170005" y="1186915"/>
                </a:lnTo>
                <a:lnTo>
                  <a:pt x="1168820" y="1187380"/>
                </a:lnTo>
                <a:lnTo>
                  <a:pt x="1167643" y="1187838"/>
                </a:lnTo>
                <a:lnTo>
                  <a:pt x="1166435" y="1188301"/>
                </a:lnTo>
                <a:lnTo>
                  <a:pt x="1165252" y="1188749"/>
                </a:lnTo>
                <a:lnTo>
                  <a:pt x="1164048" y="1189198"/>
                </a:lnTo>
                <a:lnTo>
                  <a:pt x="1162842" y="1189644"/>
                </a:lnTo>
                <a:lnTo>
                  <a:pt x="1161626" y="1190088"/>
                </a:lnTo>
                <a:lnTo>
                  <a:pt x="1160445" y="1190512"/>
                </a:lnTo>
                <a:lnTo>
                  <a:pt x="1159211" y="1190952"/>
                </a:lnTo>
                <a:lnTo>
                  <a:pt x="1157999" y="1191378"/>
                </a:lnTo>
                <a:lnTo>
                  <a:pt x="1156781" y="1191800"/>
                </a:lnTo>
                <a:lnTo>
                  <a:pt x="1155550" y="1192223"/>
                </a:lnTo>
                <a:lnTo>
                  <a:pt x="1154298" y="1192647"/>
                </a:lnTo>
                <a:lnTo>
                  <a:pt x="1153063" y="1193061"/>
                </a:lnTo>
                <a:lnTo>
                  <a:pt x="1151849" y="1193462"/>
                </a:lnTo>
                <a:lnTo>
                  <a:pt x="1150576" y="1193877"/>
                </a:lnTo>
                <a:lnTo>
                  <a:pt x="1149358" y="1194270"/>
                </a:lnTo>
                <a:lnTo>
                  <a:pt x="1148084" y="1194676"/>
                </a:lnTo>
                <a:lnTo>
                  <a:pt x="1146836" y="1195069"/>
                </a:lnTo>
                <a:lnTo>
                  <a:pt x="1145564" y="1195466"/>
                </a:lnTo>
                <a:lnTo>
                  <a:pt x="1144307" y="1195851"/>
                </a:lnTo>
                <a:lnTo>
                  <a:pt x="1143057" y="1196230"/>
                </a:lnTo>
                <a:lnTo>
                  <a:pt x="1141787" y="1196612"/>
                </a:lnTo>
                <a:lnTo>
                  <a:pt x="1140496" y="1196993"/>
                </a:lnTo>
                <a:lnTo>
                  <a:pt x="1139216" y="1197368"/>
                </a:lnTo>
                <a:lnTo>
                  <a:pt x="1137930" y="1197740"/>
                </a:lnTo>
                <a:lnTo>
                  <a:pt x="1136645" y="1198107"/>
                </a:lnTo>
                <a:lnTo>
                  <a:pt x="1135365" y="1198469"/>
                </a:lnTo>
                <a:lnTo>
                  <a:pt x="1134076" y="1198827"/>
                </a:lnTo>
                <a:lnTo>
                  <a:pt x="1132757" y="1199190"/>
                </a:lnTo>
                <a:lnTo>
                  <a:pt x="1131472" y="1199540"/>
                </a:lnTo>
                <a:lnTo>
                  <a:pt x="1130176" y="1199888"/>
                </a:lnTo>
                <a:lnTo>
                  <a:pt x="1128859" y="1200238"/>
                </a:lnTo>
                <a:lnTo>
                  <a:pt x="1127560" y="1200578"/>
                </a:lnTo>
                <a:lnTo>
                  <a:pt x="1126241" y="1200920"/>
                </a:lnTo>
                <a:lnTo>
                  <a:pt x="1124909" y="1201260"/>
                </a:lnTo>
                <a:lnTo>
                  <a:pt x="1123592" y="1201593"/>
                </a:lnTo>
                <a:lnTo>
                  <a:pt x="1122266" y="1201925"/>
                </a:lnTo>
                <a:lnTo>
                  <a:pt x="1120968" y="1202244"/>
                </a:lnTo>
                <a:lnTo>
                  <a:pt x="1119608" y="1202576"/>
                </a:lnTo>
                <a:lnTo>
                  <a:pt x="1118267" y="1202899"/>
                </a:lnTo>
                <a:lnTo>
                  <a:pt x="1116933" y="1203215"/>
                </a:lnTo>
                <a:lnTo>
                  <a:pt x="1115606" y="1203526"/>
                </a:lnTo>
                <a:lnTo>
                  <a:pt x="1114237" y="1203845"/>
                </a:lnTo>
                <a:lnTo>
                  <a:pt x="1112898" y="1204152"/>
                </a:lnTo>
                <a:lnTo>
                  <a:pt x="1111559" y="1204453"/>
                </a:lnTo>
                <a:lnTo>
                  <a:pt x="1110185" y="1204762"/>
                </a:lnTo>
                <a:lnTo>
                  <a:pt x="1108848" y="1205055"/>
                </a:lnTo>
                <a:lnTo>
                  <a:pt x="1107461" y="1205358"/>
                </a:lnTo>
                <a:lnTo>
                  <a:pt x="1106132" y="1205644"/>
                </a:lnTo>
                <a:lnTo>
                  <a:pt x="1104750" y="1205937"/>
                </a:lnTo>
                <a:lnTo>
                  <a:pt x="1103409" y="1206218"/>
                </a:lnTo>
                <a:lnTo>
                  <a:pt x="1101990" y="1206513"/>
                </a:lnTo>
                <a:lnTo>
                  <a:pt x="1100637" y="1206791"/>
                </a:lnTo>
                <a:lnTo>
                  <a:pt x="1099257" y="1207069"/>
                </a:lnTo>
                <a:lnTo>
                  <a:pt x="1097884" y="1207342"/>
                </a:lnTo>
                <a:lnTo>
                  <a:pt x="1096490" y="1207618"/>
                </a:lnTo>
                <a:lnTo>
                  <a:pt x="1096265" y="1207661"/>
                </a:lnTo>
                <a:lnTo>
                  <a:pt x="1095143" y="1207876"/>
                </a:lnTo>
                <a:lnTo>
                  <a:pt x="1093718" y="1208144"/>
                </a:lnTo>
                <a:lnTo>
                  <a:pt x="1092320" y="1208404"/>
                </a:lnTo>
                <a:lnTo>
                  <a:pt x="1090967" y="1208652"/>
                </a:lnTo>
                <a:lnTo>
                  <a:pt x="1089546" y="1208910"/>
                </a:lnTo>
                <a:lnTo>
                  <a:pt x="1088152" y="1209158"/>
                </a:lnTo>
                <a:lnTo>
                  <a:pt x="1086759" y="1209405"/>
                </a:lnTo>
                <a:lnTo>
                  <a:pt x="1085363" y="1209647"/>
                </a:lnTo>
                <a:lnTo>
                  <a:pt x="1083965" y="1209888"/>
                </a:lnTo>
                <a:lnTo>
                  <a:pt x="1082528" y="1210132"/>
                </a:lnTo>
                <a:lnTo>
                  <a:pt x="1081128" y="1210367"/>
                </a:lnTo>
                <a:lnTo>
                  <a:pt x="1079734" y="1210595"/>
                </a:lnTo>
                <a:lnTo>
                  <a:pt x="1078294" y="1210832"/>
                </a:lnTo>
                <a:lnTo>
                  <a:pt x="1076857" y="1211063"/>
                </a:lnTo>
                <a:lnTo>
                  <a:pt x="1075451" y="1211286"/>
                </a:lnTo>
                <a:lnTo>
                  <a:pt x="1074006" y="1211510"/>
                </a:lnTo>
                <a:lnTo>
                  <a:pt x="1072607" y="1211727"/>
                </a:lnTo>
                <a:lnTo>
                  <a:pt x="1071156" y="1211948"/>
                </a:lnTo>
                <a:lnTo>
                  <a:pt x="1069756" y="1212157"/>
                </a:lnTo>
                <a:lnTo>
                  <a:pt x="1068311" y="1212370"/>
                </a:lnTo>
                <a:lnTo>
                  <a:pt x="1066910" y="1212576"/>
                </a:lnTo>
                <a:lnTo>
                  <a:pt x="1065463" y="1212785"/>
                </a:lnTo>
                <a:lnTo>
                  <a:pt x="1064007" y="1212990"/>
                </a:lnTo>
                <a:lnTo>
                  <a:pt x="1062560" y="1213194"/>
                </a:lnTo>
                <a:lnTo>
                  <a:pt x="1061107" y="1213395"/>
                </a:lnTo>
                <a:lnTo>
                  <a:pt x="1059694" y="1213586"/>
                </a:lnTo>
                <a:lnTo>
                  <a:pt x="1058241" y="1213780"/>
                </a:lnTo>
                <a:lnTo>
                  <a:pt x="1056789" y="1213974"/>
                </a:lnTo>
                <a:lnTo>
                  <a:pt x="1055340" y="1214161"/>
                </a:lnTo>
                <a:lnTo>
                  <a:pt x="1053925" y="1214343"/>
                </a:lnTo>
                <a:lnTo>
                  <a:pt x="1052468" y="1214527"/>
                </a:lnTo>
                <a:lnTo>
                  <a:pt x="1051012" y="1214709"/>
                </a:lnTo>
                <a:lnTo>
                  <a:pt x="1049554" y="1214889"/>
                </a:lnTo>
                <a:lnTo>
                  <a:pt x="1048101" y="1215064"/>
                </a:lnTo>
                <a:lnTo>
                  <a:pt x="1046643" y="1215238"/>
                </a:lnTo>
                <a:lnTo>
                  <a:pt x="1045175" y="1215410"/>
                </a:lnTo>
                <a:lnTo>
                  <a:pt x="1043720" y="1215579"/>
                </a:lnTo>
                <a:lnTo>
                  <a:pt x="1042258" y="1215745"/>
                </a:lnTo>
                <a:lnTo>
                  <a:pt x="1040797" y="1215909"/>
                </a:lnTo>
                <a:lnTo>
                  <a:pt x="1039341" y="1216069"/>
                </a:lnTo>
                <a:lnTo>
                  <a:pt x="1037877" y="1216228"/>
                </a:lnTo>
                <a:lnTo>
                  <a:pt x="1036362" y="1216392"/>
                </a:lnTo>
                <a:lnTo>
                  <a:pt x="1034954" y="1216539"/>
                </a:lnTo>
                <a:lnTo>
                  <a:pt x="1033437" y="1216697"/>
                </a:lnTo>
                <a:lnTo>
                  <a:pt x="1031977" y="1216845"/>
                </a:lnTo>
                <a:lnTo>
                  <a:pt x="1030512" y="1216992"/>
                </a:lnTo>
                <a:lnTo>
                  <a:pt x="1029046" y="1217137"/>
                </a:lnTo>
                <a:lnTo>
                  <a:pt x="1027586" y="1217277"/>
                </a:lnTo>
                <a:lnTo>
                  <a:pt x="1026065" y="1217424"/>
                </a:lnTo>
                <a:lnTo>
                  <a:pt x="1024659" y="1217555"/>
                </a:lnTo>
                <a:lnTo>
                  <a:pt x="1023142" y="1217696"/>
                </a:lnTo>
                <a:lnTo>
                  <a:pt x="1021674" y="1217829"/>
                </a:lnTo>
                <a:lnTo>
                  <a:pt x="1020214" y="1217958"/>
                </a:lnTo>
                <a:lnTo>
                  <a:pt x="1018749" y="1218087"/>
                </a:lnTo>
                <a:lnTo>
                  <a:pt x="1017228" y="1218218"/>
                </a:lnTo>
                <a:lnTo>
                  <a:pt x="1015764" y="1218341"/>
                </a:lnTo>
                <a:lnTo>
                  <a:pt x="1014247" y="1218468"/>
                </a:lnTo>
                <a:lnTo>
                  <a:pt x="1012783" y="1218587"/>
                </a:lnTo>
                <a:lnTo>
                  <a:pt x="1011258" y="1218710"/>
                </a:lnTo>
                <a:lnTo>
                  <a:pt x="1009852" y="1218820"/>
                </a:lnTo>
                <a:lnTo>
                  <a:pt x="1008333" y="1218937"/>
                </a:lnTo>
                <a:lnTo>
                  <a:pt x="1006871" y="1219049"/>
                </a:lnTo>
                <a:lnTo>
                  <a:pt x="1005350" y="1219162"/>
                </a:lnTo>
                <a:lnTo>
                  <a:pt x="1003888" y="1219268"/>
                </a:lnTo>
                <a:lnTo>
                  <a:pt x="1002367" y="1219377"/>
                </a:lnTo>
                <a:lnTo>
                  <a:pt x="1000900" y="1219479"/>
                </a:lnTo>
                <a:lnTo>
                  <a:pt x="999380" y="1219584"/>
                </a:lnTo>
                <a:lnTo>
                  <a:pt x="997921" y="1219682"/>
                </a:lnTo>
                <a:lnTo>
                  <a:pt x="996463" y="1219778"/>
                </a:lnTo>
                <a:lnTo>
                  <a:pt x="994936" y="1219878"/>
                </a:lnTo>
                <a:lnTo>
                  <a:pt x="993474" y="1219969"/>
                </a:lnTo>
                <a:lnTo>
                  <a:pt x="991955" y="1220063"/>
                </a:lnTo>
                <a:lnTo>
                  <a:pt x="990436" y="1220155"/>
                </a:lnTo>
                <a:lnTo>
                  <a:pt x="989040" y="1220237"/>
                </a:lnTo>
                <a:lnTo>
                  <a:pt x="987519" y="1220325"/>
                </a:lnTo>
                <a:lnTo>
                  <a:pt x="985994" y="1220413"/>
                </a:lnTo>
                <a:lnTo>
                  <a:pt x="984541" y="1220491"/>
                </a:lnTo>
                <a:lnTo>
                  <a:pt x="983022" y="1220575"/>
                </a:lnTo>
                <a:lnTo>
                  <a:pt x="981499" y="1220656"/>
                </a:lnTo>
                <a:lnTo>
                  <a:pt x="980047" y="1220730"/>
                </a:lnTo>
                <a:lnTo>
                  <a:pt x="978591" y="1220802"/>
                </a:lnTo>
                <a:lnTo>
                  <a:pt x="977013" y="1220880"/>
                </a:lnTo>
                <a:lnTo>
                  <a:pt x="975629" y="1220945"/>
                </a:lnTo>
                <a:lnTo>
                  <a:pt x="974108" y="1221017"/>
                </a:lnTo>
                <a:lnTo>
                  <a:pt x="972595" y="1221086"/>
                </a:lnTo>
                <a:lnTo>
                  <a:pt x="971148" y="1221150"/>
                </a:lnTo>
                <a:lnTo>
                  <a:pt x="969633" y="1221215"/>
                </a:lnTo>
                <a:lnTo>
                  <a:pt x="968112" y="1221279"/>
                </a:lnTo>
                <a:lnTo>
                  <a:pt x="966669" y="1221336"/>
                </a:lnTo>
                <a:lnTo>
                  <a:pt x="965156" y="1221397"/>
                </a:lnTo>
                <a:lnTo>
                  <a:pt x="963643" y="1221455"/>
                </a:lnTo>
                <a:lnTo>
                  <a:pt x="962202" y="1221508"/>
                </a:lnTo>
                <a:lnTo>
                  <a:pt x="960693" y="1221561"/>
                </a:lnTo>
                <a:lnTo>
                  <a:pt x="959184" y="1221614"/>
                </a:lnTo>
                <a:lnTo>
                  <a:pt x="957671" y="1221666"/>
                </a:lnTo>
                <a:lnTo>
                  <a:pt x="956236" y="1221711"/>
                </a:lnTo>
                <a:lnTo>
                  <a:pt x="954803" y="1221756"/>
                </a:lnTo>
                <a:lnTo>
                  <a:pt x="953225" y="1221805"/>
                </a:lnTo>
                <a:lnTo>
                  <a:pt x="951788" y="1221846"/>
                </a:lnTo>
                <a:lnTo>
                  <a:pt x="950287" y="1221887"/>
                </a:lnTo>
                <a:lnTo>
                  <a:pt x="948777" y="1221928"/>
                </a:lnTo>
                <a:lnTo>
                  <a:pt x="947350" y="1221965"/>
                </a:lnTo>
                <a:lnTo>
                  <a:pt x="945927" y="1221999"/>
                </a:lnTo>
                <a:lnTo>
                  <a:pt x="944428" y="1222036"/>
                </a:lnTo>
                <a:lnTo>
                  <a:pt x="942930" y="1222069"/>
                </a:lnTo>
                <a:lnTo>
                  <a:pt x="941431" y="1222102"/>
                </a:lnTo>
                <a:lnTo>
                  <a:pt x="940009" y="1222132"/>
                </a:lnTo>
                <a:lnTo>
                  <a:pt x="938442" y="1222163"/>
                </a:lnTo>
                <a:lnTo>
                  <a:pt x="937024" y="1222188"/>
                </a:lnTo>
                <a:lnTo>
                  <a:pt x="935532" y="1222214"/>
                </a:lnTo>
                <a:lnTo>
                  <a:pt x="934115" y="1222237"/>
                </a:lnTo>
                <a:lnTo>
                  <a:pt x="932569" y="1222263"/>
                </a:lnTo>
                <a:lnTo>
                  <a:pt x="929656" y="1222302"/>
                </a:lnTo>
                <a:lnTo>
                  <a:pt x="926768" y="1222335"/>
                </a:lnTo>
                <a:lnTo>
                  <a:pt x="923848" y="1222364"/>
                </a:lnTo>
                <a:lnTo>
                  <a:pt x="920892" y="1222390"/>
                </a:lnTo>
                <a:lnTo>
                  <a:pt x="917987" y="1222407"/>
                </a:lnTo>
                <a:lnTo>
                  <a:pt x="915087" y="1222419"/>
                </a:lnTo>
                <a:lnTo>
                  <a:pt x="912198" y="1222425"/>
                </a:lnTo>
                <a:lnTo>
                  <a:pt x="909315" y="1222427"/>
                </a:lnTo>
                <a:lnTo>
                  <a:pt x="906400" y="1222423"/>
                </a:lnTo>
                <a:lnTo>
                  <a:pt x="903534" y="1222413"/>
                </a:lnTo>
                <a:lnTo>
                  <a:pt x="900678" y="1222399"/>
                </a:lnTo>
                <a:lnTo>
                  <a:pt x="897786" y="1222380"/>
                </a:lnTo>
                <a:lnTo>
                  <a:pt x="894950" y="1222356"/>
                </a:lnTo>
                <a:lnTo>
                  <a:pt x="892078" y="1222327"/>
                </a:lnTo>
                <a:lnTo>
                  <a:pt x="889259" y="1222294"/>
                </a:lnTo>
                <a:lnTo>
                  <a:pt x="886453" y="1222257"/>
                </a:lnTo>
                <a:lnTo>
                  <a:pt x="883656" y="1222214"/>
                </a:lnTo>
                <a:lnTo>
                  <a:pt x="880780" y="1222167"/>
                </a:lnTo>
                <a:lnTo>
                  <a:pt x="878006" y="1222114"/>
                </a:lnTo>
                <a:lnTo>
                  <a:pt x="875242" y="1222059"/>
                </a:lnTo>
                <a:lnTo>
                  <a:pt x="872446" y="1221999"/>
                </a:lnTo>
                <a:lnTo>
                  <a:pt x="869658" y="1221934"/>
                </a:lnTo>
                <a:lnTo>
                  <a:pt x="866933" y="1221868"/>
                </a:lnTo>
                <a:lnTo>
                  <a:pt x="864217" y="1221795"/>
                </a:lnTo>
                <a:lnTo>
                  <a:pt x="861469" y="1221719"/>
                </a:lnTo>
                <a:lnTo>
                  <a:pt x="858732" y="1221639"/>
                </a:lnTo>
                <a:lnTo>
                  <a:pt x="856059" y="1221557"/>
                </a:lnTo>
                <a:lnTo>
                  <a:pt x="853348" y="1221471"/>
                </a:lnTo>
                <a:lnTo>
                  <a:pt x="850703" y="1221381"/>
                </a:lnTo>
                <a:lnTo>
                  <a:pt x="848021" y="1221287"/>
                </a:lnTo>
                <a:lnTo>
                  <a:pt x="845403" y="1221191"/>
                </a:lnTo>
                <a:lnTo>
                  <a:pt x="842750" y="1221092"/>
                </a:lnTo>
                <a:lnTo>
                  <a:pt x="840113" y="1220988"/>
                </a:lnTo>
                <a:lnTo>
                  <a:pt x="837487" y="1220882"/>
                </a:lnTo>
                <a:lnTo>
                  <a:pt x="834879" y="1220773"/>
                </a:lnTo>
                <a:lnTo>
                  <a:pt x="832340" y="1220662"/>
                </a:lnTo>
                <a:lnTo>
                  <a:pt x="829765" y="1220548"/>
                </a:lnTo>
                <a:lnTo>
                  <a:pt x="827202" y="1220431"/>
                </a:lnTo>
                <a:lnTo>
                  <a:pt x="824659" y="1220310"/>
                </a:lnTo>
                <a:lnTo>
                  <a:pt x="822188" y="1220188"/>
                </a:lnTo>
                <a:lnTo>
                  <a:pt x="819676" y="1220065"/>
                </a:lnTo>
                <a:lnTo>
                  <a:pt x="817240" y="1219940"/>
                </a:lnTo>
                <a:lnTo>
                  <a:pt x="814710" y="1219809"/>
                </a:lnTo>
                <a:lnTo>
                  <a:pt x="812307" y="1219678"/>
                </a:lnTo>
                <a:lnTo>
                  <a:pt x="809868" y="1219545"/>
                </a:lnTo>
                <a:lnTo>
                  <a:pt x="807449" y="1219410"/>
                </a:lnTo>
                <a:lnTo>
                  <a:pt x="805049" y="1219273"/>
                </a:lnTo>
                <a:lnTo>
                  <a:pt x="802724" y="1219137"/>
                </a:lnTo>
                <a:lnTo>
                  <a:pt x="800304" y="1218994"/>
                </a:lnTo>
                <a:lnTo>
                  <a:pt x="798021" y="1218855"/>
                </a:lnTo>
                <a:lnTo>
                  <a:pt x="795696" y="1218712"/>
                </a:lnTo>
                <a:lnTo>
                  <a:pt x="793393" y="1218568"/>
                </a:lnTo>
                <a:lnTo>
                  <a:pt x="791112" y="1218421"/>
                </a:lnTo>
                <a:lnTo>
                  <a:pt x="788850" y="1218272"/>
                </a:lnTo>
                <a:lnTo>
                  <a:pt x="786609" y="1218124"/>
                </a:lnTo>
                <a:lnTo>
                  <a:pt x="784391" y="1217975"/>
                </a:lnTo>
                <a:lnTo>
                  <a:pt x="782254" y="1217829"/>
                </a:lnTo>
                <a:lnTo>
                  <a:pt x="780084" y="1217678"/>
                </a:lnTo>
                <a:lnTo>
                  <a:pt x="777928" y="1217526"/>
                </a:lnTo>
                <a:lnTo>
                  <a:pt x="775797" y="1217373"/>
                </a:lnTo>
                <a:lnTo>
                  <a:pt x="773689" y="1217219"/>
                </a:lnTo>
                <a:lnTo>
                  <a:pt x="771609" y="1217066"/>
                </a:lnTo>
                <a:lnTo>
                  <a:pt x="769545" y="1216912"/>
                </a:lnTo>
                <a:lnTo>
                  <a:pt x="767572" y="1216761"/>
                </a:lnTo>
                <a:lnTo>
                  <a:pt x="765496" y="1216603"/>
                </a:lnTo>
                <a:lnTo>
                  <a:pt x="763576" y="1216452"/>
                </a:lnTo>
                <a:lnTo>
                  <a:pt x="761611" y="1216298"/>
                </a:lnTo>
                <a:lnTo>
                  <a:pt x="759670" y="1216144"/>
                </a:lnTo>
                <a:lnTo>
                  <a:pt x="757696" y="1215985"/>
                </a:lnTo>
                <a:lnTo>
                  <a:pt x="755872" y="1215835"/>
                </a:lnTo>
                <a:lnTo>
                  <a:pt x="754011" y="1215680"/>
                </a:lnTo>
                <a:lnTo>
                  <a:pt x="752177" y="1215528"/>
                </a:lnTo>
                <a:lnTo>
                  <a:pt x="750368" y="1215375"/>
                </a:lnTo>
                <a:lnTo>
                  <a:pt x="748584" y="1215223"/>
                </a:lnTo>
                <a:lnTo>
                  <a:pt x="746828" y="1215070"/>
                </a:lnTo>
                <a:lnTo>
                  <a:pt x="745098" y="1214920"/>
                </a:lnTo>
                <a:lnTo>
                  <a:pt x="743471" y="1214775"/>
                </a:lnTo>
                <a:lnTo>
                  <a:pt x="741796" y="1214626"/>
                </a:lnTo>
                <a:lnTo>
                  <a:pt x="740105" y="1214474"/>
                </a:lnTo>
                <a:lnTo>
                  <a:pt x="736916" y="1214183"/>
                </a:lnTo>
                <a:lnTo>
                  <a:pt x="733829" y="1213897"/>
                </a:lnTo>
                <a:lnTo>
                  <a:pt x="730862" y="1213616"/>
                </a:lnTo>
                <a:lnTo>
                  <a:pt x="728015" y="1213340"/>
                </a:lnTo>
                <a:lnTo>
                  <a:pt x="725290" y="1213074"/>
                </a:lnTo>
                <a:lnTo>
                  <a:pt x="722733" y="1212818"/>
                </a:lnTo>
                <a:lnTo>
                  <a:pt x="720225" y="1212564"/>
                </a:lnTo>
                <a:lnTo>
                  <a:pt x="717928" y="1212328"/>
                </a:lnTo>
                <a:lnTo>
                  <a:pt x="715684" y="1212095"/>
                </a:lnTo>
                <a:lnTo>
                  <a:pt x="713650" y="1211878"/>
                </a:lnTo>
                <a:lnTo>
                  <a:pt x="711717" y="1211671"/>
                </a:lnTo>
                <a:lnTo>
                  <a:pt x="709885" y="1211473"/>
                </a:lnTo>
                <a:lnTo>
                  <a:pt x="708235" y="1211289"/>
                </a:lnTo>
                <a:lnTo>
                  <a:pt x="706759" y="1211125"/>
                </a:lnTo>
                <a:lnTo>
                  <a:pt x="705952" y="1212142"/>
                </a:lnTo>
                <a:lnTo>
                  <a:pt x="705072" y="1213240"/>
                </a:lnTo>
                <a:lnTo>
                  <a:pt x="704192" y="1214337"/>
                </a:lnTo>
                <a:lnTo>
                  <a:pt x="703322" y="1215418"/>
                </a:lnTo>
                <a:lnTo>
                  <a:pt x="702452" y="1216492"/>
                </a:lnTo>
                <a:lnTo>
                  <a:pt x="701582" y="1217565"/>
                </a:lnTo>
                <a:lnTo>
                  <a:pt x="700714" y="1218628"/>
                </a:lnTo>
                <a:lnTo>
                  <a:pt x="699854" y="1219678"/>
                </a:lnTo>
                <a:lnTo>
                  <a:pt x="698986" y="1220732"/>
                </a:lnTo>
                <a:lnTo>
                  <a:pt x="698114" y="1221789"/>
                </a:lnTo>
                <a:lnTo>
                  <a:pt x="697242" y="1222841"/>
                </a:lnTo>
                <a:lnTo>
                  <a:pt x="696370" y="1223885"/>
                </a:lnTo>
                <a:lnTo>
                  <a:pt x="695497" y="1224931"/>
                </a:lnTo>
                <a:lnTo>
                  <a:pt x="694623" y="1225971"/>
                </a:lnTo>
                <a:lnTo>
                  <a:pt x="693737" y="1227021"/>
                </a:lnTo>
                <a:lnTo>
                  <a:pt x="692887" y="1228024"/>
                </a:lnTo>
                <a:lnTo>
                  <a:pt x="692513" y="1228464"/>
                </a:lnTo>
                <a:lnTo>
                  <a:pt x="691999" y="1229064"/>
                </a:lnTo>
                <a:lnTo>
                  <a:pt x="691133" y="1230073"/>
                </a:lnTo>
                <a:lnTo>
                  <a:pt x="690253" y="1231091"/>
                </a:lnTo>
                <a:lnTo>
                  <a:pt x="689374" y="1232106"/>
                </a:lnTo>
                <a:lnTo>
                  <a:pt x="688496" y="1233115"/>
                </a:lnTo>
                <a:lnTo>
                  <a:pt x="687626" y="1234110"/>
                </a:lnTo>
                <a:lnTo>
                  <a:pt x="686733" y="1235126"/>
                </a:lnTo>
                <a:lnTo>
                  <a:pt x="685863" y="1236114"/>
                </a:lnTo>
                <a:lnTo>
                  <a:pt x="684993" y="1237097"/>
                </a:lnTo>
                <a:lnTo>
                  <a:pt x="684099" y="1238102"/>
                </a:lnTo>
                <a:lnTo>
                  <a:pt x="683229" y="1239075"/>
                </a:lnTo>
                <a:lnTo>
                  <a:pt x="682334" y="1240074"/>
                </a:lnTo>
                <a:lnTo>
                  <a:pt x="681462" y="1241042"/>
                </a:lnTo>
                <a:lnTo>
                  <a:pt x="680576" y="1242021"/>
                </a:lnTo>
                <a:lnTo>
                  <a:pt x="679693" y="1242993"/>
                </a:lnTo>
                <a:lnTo>
                  <a:pt x="678807" y="1243965"/>
                </a:lnTo>
                <a:lnTo>
                  <a:pt x="677922" y="1244930"/>
                </a:lnTo>
                <a:lnTo>
                  <a:pt x="677059" y="1245865"/>
                </a:lnTo>
                <a:lnTo>
                  <a:pt x="676174" y="1246825"/>
                </a:lnTo>
                <a:lnTo>
                  <a:pt x="675273" y="1247794"/>
                </a:lnTo>
                <a:lnTo>
                  <a:pt x="674385" y="1248746"/>
                </a:lnTo>
                <a:lnTo>
                  <a:pt x="673509" y="1249681"/>
                </a:lnTo>
                <a:lnTo>
                  <a:pt x="672633" y="1250612"/>
                </a:lnTo>
                <a:lnTo>
                  <a:pt x="671746" y="1251552"/>
                </a:lnTo>
                <a:lnTo>
                  <a:pt x="670854" y="1252490"/>
                </a:lnTo>
                <a:lnTo>
                  <a:pt x="669977" y="1253409"/>
                </a:lnTo>
                <a:lnTo>
                  <a:pt x="669087" y="1254340"/>
                </a:lnTo>
                <a:lnTo>
                  <a:pt x="668207" y="1255253"/>
                </a:lnTo>
                <a:lnTo>
                  <a:pt x="667310" y="1256181"/>
                </a:lnTo>
                <a:lnTo>
                  <a:pt x="666424" y="1257094"/>
                </a:lnTo>
                <a:lnTo>
                  <a:pt x="665551" y="1257990"/>
                </a:lnTo>
                <a:lnTo>
                  <a:pt x="664659" y="1258902"/>
                </a:lnTo>
                <a:lnTo>
                  <a:pt x="663772" y="1259804"/>
                </a:lnTo>
                <a:lnTo>
                  <a:pt x="662878" y="1260709"/>
                </a:lnTo>
                <a:lnTo>
                  <a:pt x="661989" y="1261604"/>
                </a:lnTo>
                <a:lnTo>
                  <a:pt x="661101" y="1262496"/>
                </a:lnTo>
                <a:lnTo>
                  <a:pt x="660200" y="1263395"/>
                </a:lnTo>
                <a:lnTo>
                  <a:pt x="659316" y="1264273"/>
                </a:lnTo>
                <a:lnTo>
                  <a:pt x="658427" y="1265153"/>
                </a:lnTo>
                <a:lnTo>
                  <a:pt x="657549" y="1266019"/>
                </a:lnTo>
                <a:lnTo>
                  <a:pt x="656640" y="1266910"/>
                </a:lnTo>
                <a:lnTo>
                  <a:pt x="655748" y="1267780"/>
                </a:lnTo>
                <a:lnTo>
                  <a:pt x="654869" y="1268634"/>
                </a:lnTo>
                <a:lnTo>
                  <a:pt x="653971" y="1269502"/>
                </a:lnTo>
                <a:lnTo>
                  <a:pt x="653080" y="1270362"/>
                </a:lnTo>
                <a:lnTo>
                  <a:pt x="652198" y="1271207"/>
                </a:lnTo>
                <a:lnTo>
                  <a:pt x="651299" y="1272065"/>
                </a:lnTo>
                <a:lnTo>
                  <a:pt x="650405" y="1272914"/>
                </a:lnTo>
                <a:lnTo>
                  <a:pt x="649504" y="1273764"/>
                </a:lnTo>
                <a:lnTo>
                  <a:pt x="648623" y="1274595"/>
                </a:lnTo>
                <a:lnTo>
                  <a:pt x="647727" y="1275434"/>
                </a:lnTo>
                <a:lnTo>
                  <a:pt x="646826" y="1276274"/>
                </a:lnTo>
                <a:lnTo>
                  <a:pt x="645931" y="1277105"/>
                </a:lnTo>
                <a:lnTo>
                  <a:pt x="645033" y="1277934"/>
                </a:lnTo>
                <a:lnTo>
                  <a:pt x="644142" y="1278753"/>
                </a:lnTo>
                <a:lnTo>
                  <a:pt x="643235" y="1279584"/>
                </a:lnTo>
                <a:lnTo>
                  <a:pt x="642341" y="1280397"/>
                </a:lnTo>
                <a:lnTo>
                  <a:pt x="641450" y="1281205"/>
                </a:lnTo>
                <a:lnTo>
                  <a:pt x="640558" y="1282010"/>
                </a:lnTo>
                <a:lnTo>
                  <a:pt x="639653" y="1282823"/>
                </a:lnTo>
                <a:lnTo>
                  <a:pt x="638766" y="1283615"/>
                </a:lnTo>
                <a:lnTo>
                  <a:pt x="637866" y="1284417"/>
                </a:lnTo>
                <a:lnTo>
                  <a:pt x="636959" y="1285220"/>
                </a:lnTo>
                <a:lnTo>
                  <a:pt x="636058" y="1286014"/>
                </a:lnTo>
                <a:lnTo>
                  <a:pt x="635165" y="1286798"/>
                </a:lnTo>
                <a:lnTo>
                  <a:pt x="634263" y="1287584"/>
                </a:lnTo>
                <a:lnTo>
                  <a:pt x="633356" y="1288374"/>
                </a:lnTo>
                <a:lnTo>
                  <a:pt x="632461" y="1289148"/>
                </a:lnTo>
                <a:lnTo>
                  <a:pt x="631575" y="1289908"/>
                </a:lnTo>
                <a:lnTo>
                  <a:pt x="630666" y="1290686"/>
                </a:lnTo>
                <a:lnTo>
                  <a:pt x="629769" y="1291451"/>
                </a:lnTo>
                <a:lnTo>
                  <a:pt x="628866" y="1292217"/>
                </a:lnTo>
                <a:lnTo>
                  <a:pt x="627974" y="1292970"/>
                </a:lnTo>
                <a:lnTo>
                  <a:pt x="627063" y="1293736"/>
                </a:lnTo>
                <a:lnTo>
                  <a:pt x="626170" y="1294481"/>
                </a:lnTo>
                <a:lnTo>
                  <a:pt x="625261" y="1295239"/>
                </a:lnTo>
                <a:lnTo>
                  <a:pt x="624350" y="1295994"/>
                </a:lnTo>
                <a:lnTo>
                  <a:pt x="623437" y="1296745"/>
                </a:lnTo>
                <a:lnTo>
                  <a:pt x="622543" y="1297478"/>
                </a:lnTo>
                <a:lnTo>
                  <a:pt x="621636" y="1298219"/>
                </a:lnTo>
                <a:lnTo>
                  <a:pt x="620735" y="1298950"/>
                </a:lnTo>
                <a:lnTo>
                  <a:pt x="619834" y="1299677"/>
                </a:lnTo>
                <a:lnTo>
                  <a:pt x="618927" y="1300406"/>
                </a:lnTo>
                <a:lnTo>
                  <a:pt x="618025" y="1301128"/>
                </a:lnTo>
                <a:lnTo>
                  <a:pt x="617128" y="1301841"/>
                </a:lnTo>
                <a:lnTo>
                  <a:pt x="616209" y="1302570"/>
                </a:lnTo>
                <a:lnTo>
                  <a:pt x="615310" y="1303276"/>
                </a:lnTo>
                <a:lnTo>
                  <a:pt x="614401" y="1303990"/>
                </a:lnTo>
                <a:lnTo>
                  <a:pt x="613492" y="1304699"/>
                </a:lnTo>
                <a:lnTo>
                  <a:pt x="612583" y="1305405"/>
                </a:lnTo>
                <a:lnTo>
                  <a:pt x="611689" y="1306095"/>
                </a:lnTo>
                <a:lnTo>
                  <a:pt x="610778" y="1306795"/>
                </a:lnTo>
                <a:lnTo>
                  <a:pt x="609873" y="1307487"/>
                </a:lnTo>
                <a:lnTo>
                  <a:pt x="608956" y="1308185"/>
                </a:lnTo>
                <a:lnTo>
                  <a:pt x="608055" y="1308865"/>
                </a:lnTo>
                <a:lnTo>
                  <a:pt x="607146" y="1309552"/>
                </a:lnTo>
                <a:lnTo>
                  <a:pt x="606239" y="1310230"/>
                </a:lnTo>
                <a:lnTo>
                  <a:pt x="605320" y="1310916"/>
                </a:lnTo>
                <a:lnTo>
                  <a:pt x="604407" y="1311593"/>
                </a:lnTo>
                <a:lnTo>
                  <a:pt x="603500" y="1312263"/>
                </a:lnTo>
                <a:lnTo>
                  <a:pt x="602593" y="1312928"/>
                </a:lnTo>
                <a:lnTo>
                  <a:pt x="601698" y="1313583"/>
                </a:lnTo>
                <a:lnTo>
                  <a:pt x="600777" y="1314251"/>
                </a:lnTo>
                <a:lnTo>
                  <a:pt x="599868" y="1314906"/>
                </a:lnTo>
                <a:lnTo>
                  <a:pt x="598949" y="1315569"/>
                </a:lnTo>
                <a:lnTo>
                  <a:pt x="598044" y="1316216"/>
                </a:lnTo>
                <a:lnTo>
                  <a:pt x="597135" y="1316863"/>
                </a:lnTo>
                <a:lnTo>
                  <a:pt x="596224" y="1317506"/>
                </a:lnTo>
                <a:lnTo>
                  <a:pt x="595303" y="1318155"/>
                </a:lnTo>
                <a:lnTo>
                  <a:pt x="594392" y="1318793"/>
                </a:lnTo>
                <a:lnTo>
                  <a:pt x="593481" y="1319428"/>
                </a:lnTo>
                <a:lnTo>
                  <a:pt x="592566" y="1320061"/>
                </a:lnTo>
                <a:lnTo>
                  <a:pt x="591661" y="1320687"/>
                </a:lnTo>
                <a:lnTo>
                  <a:pt x="590744" y="1321315"/>
                </a:lnTo>
                <a:lnTo>
                  <a:pt x="589837" y="1321934"/>
                </a:lnTo>
                <a:lnTo>
                  <a:pt x="588920" y="1322556"/>
                </a:lnTo>
                <a:lnTo>
                  <a:pt x="587997" y="1323180"/>
                </a:lnTo>
                <a:lnTo>
                  <a:pt x="587084" y="1323792"/>
                </a:lnTo>
                <a:lnTo>
                  <a:pt x="586167" y="1324405"/>
                </a:lnTo>
                <a:lnTo>
                  <a:pt x="585258" y="1325008"/>
                </a:lnTo>
                <a:lnTo>
                  <a:pt x="584340" y="1325614"/>
                </a:lnTo>
                <a:lnTo>
                  <a:pt x="583427" y="1326214"/>
                </a:lnTo>
                <a:lnTo>
                  <a:pt x="582512" y="1326812"/>
                </a:lnTo>
                <a:lnTo>
                  <a:pt x="581595" y="1327408"/>
                </a:lnTo>
                <a:lnTo>
                  <a:pt x="580680" y="1327999"/>
                </a:lnTo>
                <a:lnTo>
                  <a:pt x="579761" y="1328591"/>
                </a:lnTo>
                <a:lnTo>
                  <a:pt x="578846" y="1329175"/>
                </a:lnTo>
                <a:lnTo>
                  <a:pt x="577929" y="1329756"/>
                </a:lnTo>
                <a:lnTo>
                  <a:pt x="577010" y="1330339"/>
                </a:lnTo>
                <a:lnTo>
                  <a:pt x="576094" y="1330913"/>
                </a:lnTo>
                <a:lnTo>
                  <a:pt x="575179" y="1331488"/>
                </a:lnTo>
                <a:lnTo>
                  <a:pt x="574258" y="1332059"/>
                </a:lnTo>
                <a:lnTo>
                  <a:pt x="573341" y="1332626"/>
                </a:lnTo>
                <a:lnTo>
                  <a:pt x="572420" y="1333193"/>
                </a:lnTo>
                <a:lnTo>
                  <a:pt x="571503" y="1333754"/>
                </a:lnTo>
                <a:lnTo>
                  <a:pt x="570577" y="1334317"/>
                </a:lnTo>
                <a:lnTo>
                  <a:pt x="569664" y="1334868"/>
                </a:lnTo>
                <a:lnTo>
                  <a:pt x="568753" y="1335416"/>
                </a:lnTo>
                <a:lnTo>
                  <a:pt x="567820" y="1335975"/>
                </a:lnTo>
                <a:lnTo>
                  <a:pt x="566913" y="1336512"/>
                </a:lnTo>
                <a:lnTo>
                  <a:pt x="565990" y="1337058"/>
                </a:lnTo>
                <a:lnTo>
                  <a:pt x="565068" y="1337601"/>
                </a:lnTo>
                <a:lnTo>
                  <a:pt x="564149" y="1338139"/>
                </a:lnTo>
                <a:lnTo>
                  <a:pt x="563224" y="1338675"/>
                </a:lnTo>
                <a:lnTo>
                  <a:pt x="562301" y="1339208"/>
                </a:lnTo>
                <a:lnTo>
                  <a:pt x="561379" y="1339740"/>
                </a:lnTo>
                <a:lnTo>
                  <a:pt x="560466" y="1340260"/>
                </a:lnTo>
                <a:lnTo>
                  <a:pt x="559529" y="1340792"/>
                </a:lnTo>
                <a:lnTo>
                  <a:pt x="558604" y="1341314"/>
                </a:lnTo>
                <a:lnTo>
                  <a:pt x="557697" y="1341824"/>
                </a:lnTo>
                <a:lnTo>
                  <a:pt x="556773" y="1342338"/>
                </a:lnTo>
                <a:lnTo>
                  <a:pt x="555846" y="1342852"/>
                </a:lnTo>
                <a:lnTo>
                  <a:pt x="554917" y="1343365"/>
                </a:lnTo>
                <a:lnTo>
                  <a:pt x="553993" y="1343873"/>
                </a:lnTo>
                <a:lnTo>
                  <a:pt x="553066" y="1344377"/>
                </a:lnTo>
                <a:lnTo>
                  <a:pt x="552153" y="1344872"/>
                </a:lnTo>
                <a:lnTo>
                  <a:pt x="551226" y="1345370"/>
                </a:lnTo>
                <a:lnTo>
                  <a:pt x="550306" y="1345865"/>
                </a:lnTo>
                <a:lnTo>
                  <a:pt x="549387" y="1346352"/>
                </a:lnTo>
                <a:lnTo>
                  <a:pt x="548460" y="1346842"/>
                </a:lnTo>
                <a:lnTo>
                  <a:pt x="547522" y="1347337"/>
                </a:lnTo>
                <a:lnTo>
                  <a:pt x="546603" y="1347816"/>
                </a:lnTo>
                <a:lnTo>
                  <a:pt x="545676" y="1348297"/>
                </a:lnTo>
                <a:lnTo>
                  <a:pt x="544765" y="1348768"/>
                </a:lnTo>
                <a:lnTo>
                  <a:pt x="543821" y="1349253"/>
                </a:lnTo>
                <a:lnTo>
                  <a:pt x="542902" y="1349720"/>
                </a:lnTo>
                <a:lnTo>
                  <a:pt x="541974" y="1350191"/>
                </a:lnTo>
                <a:lnTo>
                  <a:pt x="541047" y="1350659"/>
                </a:lnTo>
                <a:lnTo>
                  <a:pt x="540128" y="1351120"/>
                </a:lnTo>
                <a:lnTo>
                  <a:pt x="539200" y="1351581"/>
                </a:lnTo>
                <a:lnTo>
                  <a:pt x="538283" y="1352035"/>
                </a:lnTo>
                <a:lnTo>
                  <a:pt x="537338" y="1352498"/>
                </a:lnTo>
                <a:lnTo>
                  <a:pt x="536422" y="1352946"/>
                </a:lnTo>
                <a:lnTo>
                  <a:pt x="535489" y="1353399"/>
                </a:lnTo>
                <a:lnTo>
                  <a:pt x="534572" y="1353839"/>
                </a:lnTo>
                <a:lnTo>
                  <a:pt x="533640" y="1354287"/>
                </a:lnTo>
                <a:lnTo>
                  <a:pt x="532707" y="1354733"/>
                </a:lnTo>
                <a:lnTo>
                  <a:pt x="531773" y="1355174"/>
                </a:lnTo>
                <a:lnTo>
                  <a:pt x="530844" y="1355610"/>
                </a:lnTo>
                <a:lnTo>
                  <a:pt x="529923" y="1356040"/>
                </a:lnTo>
                <a:lnTo>
                  <a:pt x="528993" y="1356473"/>
                </a:lnTo>
                <a:lnTo>
                  <a:pt x="528068" y="1356899"/>
                </a:lnTo>
                <a:lnTo>
                  <a:pt x="527126" y="1357333"/>
                </a:lnTo>
                <a:lnTo>
                  <a:pt x="526203" y="1357751"/>
                </a:lnTo>
                <a:lnTo>
                  <a:pt x="525272" y="1358173"/>
                </a:lnTo>
                <a:lnTo>
                  <a:pt x="524350" y="1358588"/>
                </a:lnTo>
                <a:lnTo>
                  <a:pt x="523417" y="1359004"/>
                </a:lnTo>
                <a:lnTo>
                  <a:pt x="522483" y="1359419"/>
                </a:lnTo>
                <a:lnTo>
                  <a:pt x="521544" y="1359831"/>
                </a:lnTo>
                <a:lnTo>
                  <a:pt x="520625" y="1360234"/>
                </a:lnTo>
                <a:lnTo>
                  <a:pt x="519689" y="1360642"/>
                </a:lnTo>
                <a:lnTo>
                  <a:pt x="518766" y="1361039"/>
                </a:lnTo>
                <a:lnTo>
                  <a:pt x="517834" y="1361440"/>
                </a:lnTo>
                <a:lnTo>
                  <a:pt x="516899" y="1361839"/>
                </a:lnTo>
                <a:lnTo>
                  <a:pt x="515963" y="1362236"/>
                </a:lnTo>
                <a:lnTo>
                  <a:pt x="515038" y="1362625"/>
                </a:lnTo>
                <a:lnTo>
                  <a:pt x="514104" y="1363016"/>
                </a:lnTo>
                <a:lnTo>
                  <a:pt x="513181" y="1363397"/>
                </a:lnTo>
                <a:lnTo>
                  <a:pt x="512245" y="1363784"/>
                </a:lnTo>
                <a:lnTo>
                  <a:pt x="511320" y="1364163"/>
                </a:lnTo>
                <a:lnTo>
                  <a:pt x="510383" y="1364543"/>
                </a:lnTo>
                <a:lnTo>
                  <a:pt x="509443" y="1364922"/>
                </a:lnTo>
                <a:lnTo>
                  <a:pt x="508511" y="1365297"/>
                </a:lnTo>
                <a:lnTo>
                  <a:pt x="507584" y="1365665"/>
                </a:lnTo>
                <a:lnTo>
                  <a:pt x="506646" y="1366036"/>
                </a:lnTo>
                <a:lnTo>
                  <a:pt x="505709" y="1366406"/>
                </a:lnTo>
                <a:lnTo>
                  <a:pt x="504771" y="1366771"/>
                </a:lnTo>
                <a:lnTo>
                  <a:pt x="503846" y="1367129"/>
                </a:lnTo>
                <a:lnTo>
                  <a:pt x="502919" y="1367485"/>
                </a:lnTo>
                <a:lnTo>
                  <a:pt x="501971" y="1367846"/>
                </a:lnTo>
                <a:lnTo>
                  <a:pt x="501043" y="1368198"/>
                </a:lnTo>
                <a:lnTo>
                  <a:pt x="500120" y="1368546"/>
                </a:lnTo>
                <a:lnTo>
                  <a:pt x="499180" y="1368898"/>
                </a:lnTo>
                <a:lnTo>
                  <a:pt x="498241" y="1369246"/>
                </a:lnTo>
                <a:lnTo>
                  <a:pt x="497301" y="1369592"/>
                </a:lnTo>
                <a:lnTo>
                  <a:pt x="496364" y="1369934"/>
                </a:lnTo>
                <a:lnTo>
                  <a:pt x="495436" y="1370271"/>
                </a:lnTo>
                <a:lnTo>
                  <a:pt x="494497" y="1370611"/>
                </a:lnTo>
                <a:lnTo>
                  <a:pt x="493559" y="1370945"/>
                </a:lnTo>
                <a:lnTo>
                  <a:pt x="492628" y="1371276"/>
                </a:lnTo>
                <a:lnTo>
                  <a:pt x="491702" y="1371602"/>
                </a:lnTo>
                <a:lnTo>
                  <a:pt x="490761" y="1371930"/>
                </a:lnTo>
                <a:lnTo>
                  <a:pt x="489821" y="1372259"/>
                </a:lnTo>
                <a:lnTo>
                  <a:pt x="488896" y="1372578"/>
                </a:lnTo>
                <a:lnTo>
                  <a:pt x="487942" y="1372904"/>
                </a:lnTo>
                <a:lnTo>
                  <a:pt x="487016" y="1373219"/>
                </a:lnTo>
                <a:lnTo>
                  <a:pt x="486089" y="1373530"/>
                </a:lnTo>
                <a:lnTo>
                  <a:pt x="485147" y="1373846"/>
                </a:lnTo>
                <a:lnTo>
                  <a:pt x="484207" y="1374157"/>
                </a:lnTo>
                <a:lnTo>
                  <a:pt x="483280" y="1374462"/>
                </a:lnTo>
                <a:lnTo>
                  <a:pt x="482336" y="1374771"/>
                </a:lnTo>
                <a:lnTo>
                  <a:pt x="481384" y="1375080"/>
                </a:lnTo>
                <a:lnTo>
                  <a:pt x="480455" y="1375379"/>
                </a:lnTo>
                <a:lnTo>
                  <a:pt x="479528" y="1375674"/>
                </a:lnTo>
                <a:lnTo>
                  <a:pt x="478586" y="1375973"/>
                </a:lnTo>
                <a:lnTo>
                  <a:pt x="477642" y="1376270"/>
                </a:lnTo>
                <a:lnTo>
                  <a:pt x="476699" y="1376564"/>
                </a:lnTo>
                <a:lnTo>
                  <a:pt x="475757" y="1376855"/>
                </a:lnTo>
                <a:lnTo>
                  <a:pt x="474832" y="1377140"/>
                </a:lnTo>
                <a:lnTo>
                  <a:pt x="473888" y="1377428"/>
                </a:lnTo>
                <a:lnTo>
                  <a:pt x="472946" y="1377711"/>
                </a:lnTo>
                <a:lnTo>
                  <a:pt x="472017" y="1377991"/>
                </a:lnTo>
                <a:lnTo>
                  <a:pt x="471075" y="1378270"/>
                </a:lnTo>
                <a:lnTo>
                  <a:pt x="470148" y="1378542"/>
                </a:lnTo>
                <a:lnTo>
                  <a:pt x="469204" y="1378820"/>
                </a:lnTo>
                <a:lnTo>
                  <a:pt x="468260" y="1379093"/>
                </a:lnTo>
                <a:lnTo>
                  <a:pt x="467318" y="1379363"/>
                </a:lnTo>
                <a:lnTo>
                  <a:pt x="466377" y="1379633"/>
                </a:lnTo>
                <a:lnTo>
                  <a:pt x="465433" y="1379901"/>
                </a:lnTo>
                <a:lnTo>
                  <a:pt x="464502" y="1380161"/>
                </a:lnTo>
                <a:lnTo>
                  <a:pt x="463576" y="1380419"/>
                </a:lnTo>
                <a:lnTo>
                  <a:pt x="462634" y="1380679"/>
                </a:lnTo>
                <a:lnTo>
                  <a:pt x="461689" y="1380937"/>
                </a:lnTo>
                <a:lnTo>
                  <a:pt x="460747" y="1381191"/>
                </a:lnTo>
                <a:lnTo>
                  <a:pt x="459801" y="1381447"/>
                </a:lnTo>
                <a:lnTo>
                  <a:pt x="458874" y="1381693"/>
                </a:lnTo>
                <a:lnTo>
                  <a:pt x="457930" y="1381942"/>
                </a:lnTo>
                <a:lnTo>
                  <a:pt x="456988" y="1382190"/>
                </a:lnTo>
                <a:lnTo>
                  <a:pt x="456041" y="1382436"/>
                </a:lnTo>
                <a:lnTo>
                  <a:pt x="455099" y="1382679"/>
                </a:lnTo>
                <a:lnTo>
                  <a:pt x="454170" y="1382915"/>
                </a:lnTo>
                <a:lnTo>
                  <a:pt x="453226" y="1383154"/>
                </a:lnTo>
                <a:lnTo>
                  <a:pt x="452270" y="1383394"/>
                </a:lnTo>
                <a:lnTo>
                  <a:pt x="451340" y="1383625"/>
                </a:lnTo>
                <a:lnTo>
                  <a:pt x="450393" y="1383858"/>
                </a:lnTo>
                <a:lnTo>
                  <a:pt x="449465" y="1384082"/>
                </a:lnTo>
                <a:lnTo>
                  <a:pt x="448507" y="1384315"/>
                </a:lnTo>
                <a:lnTo>
                  <a:pt x="447576" y="1384538"/>
                </a:lnTo>
                <a:lnTo>
                  <a:pt x="446634" y="1384761"/>
                </a:lnTo>
                <a:lnTo>
                  <a:pt x="445692" y="1384984"/>
                </a:lnTo>
                <a:lnTo>
                  <a:pt x="444748" y="1385203"/>
                </a:lnTo>
                <a:lnTo>
                  <a:pt x="443801" y="1385422"/>
                </a:lnTo>
                <a:lnTo>
                  <a:pt x="442871" y="1385635"/>
                </a:lnTo>
                <a:lnTo>
                  <a:pt x="441927" y="1385848"/>
                </a:lnTo>
                <a:lnTo>
                  <a:pt x="440971" y="1386063"/>
                </a:lnTo>
                <a:lnTo>
                  <a:pt x="440024" y="1386272"/>
                </a:lnTo>
                <a:lnTo>
                  <a:pt x="439096" y="1386477"/>
                </a:lnTo>
                <a:lnTo>
                  <a:pt x="438152" y="1386683"/>
                </a:lnTo>
                <a:lnTo>
                  <a:pt x="437207" y="1386886"/>
                </a:lnTo>
                <a:lnTo>
                  <a:pt x="436261" y="1387089"/>
                </a:lnTo>
                <a:lnTo>
                  <a:pt x="435321" y="1387289"/>
                </a:lnTo>
                <a:lnTo>
                  <a:pt x="434390" y="1387482"/>
                </a:lnTo>
                <a:lnTo>
                  <a:pt x="433444" y="1387678"/>
                </a:lnTo>
                <a:lnTo>
                  <a:pt x="432502" y="1387873"/>
                </a:lnTo>
                <a:lnTo>
                  <a:pt x="431556" y="1388065"/>
                </a:lnTo>
                <a:lnTo>
                  <a:pt x="430613" y="1388254"/>
                </a:lnTo>
                <a:lnTo>
                  <a:pt x="429667" y="1388442"/>
                </a:lnTo>
                <a:lnTo>
                  <a:pt x="428725" y="1388628"/>
                </a:lnTo>
                <a:lnTo>
                  <a:pt x="427780" y="1388814"/>
                </a:lnTo>
                <a:lnTo>
                  <a:pt x="426834" y="1388995"/>
                </a:lnTo>
                <a:lnTo>
                  <a:pt x="425890" y="1389175"/>
                </a:lnTo>
                <a:lnTo>
                  <a:pt x="424948" y="1389355"/>
                </a:lnTo>
                <a:lnTo>
                  <a:pt x="424002" y="1389531"/>
                </a:lnTo>
                <a:lnTo>
                  <a:pt x="423057" y="1389705"/>
                </a:lnTo>
                <a:lnTo>
                  <a:pt x="422099" y="1389881"/>
                </a:lnTo>
                <a:lnTo>
                  <a:pt x="421153" y="1390053"/>
                </a:lnTo>
                <a:lnTo>
                  <a:pt x="420226" y="1390219"/>
                </a:lnTo>
                <a:lnTo>
                  <a:pt x="419282" y="1390385"/>
                </a:lnTo>
                <a:lnTo>
                  <a:pt x="418336" y="1390551"/>
                </a:lnTo>
                <a:lnTo>
                  <a:pt x="417378" y="1390718"/>
                </a:lnTo>
                <a:lnTo>
                  <a:pt x="416448" y="1390878"/>
                </a:lnTo>
                <a:lnTo>
                  <a:pt x="415505" y="1391036"/>
                </a:lnTo>
                <a:lnTo>
                  <a:pt x="414561" y="1391195"/>
                </a:lnTo>
                <a:lnTo>
                  <a:pt x="413603" y="1391355"/>
                </a:lnTo>
                <a:lnTo>
                  <a:pt x="412673" y="1391505"/>
                </a:lnTo>
                <a:lnTo>
                  <a:pt x="411728" y="1391660"/>
                </a:lnTo>
                <a:lnTo>
                  <a:pt x="410784" y="1391810"/>
                </a:lnTo>
                <a:lnTo>
                  <a:pt x="409826" y="1391963"/>
                </a:lnTo>
                <a:lnTo>
                  <a:pt x="408880" y="1392110"/>
                </a:lnTo>
                <a:lnTo>
                  <a:pt x="407938" y="1392254"/>
                </a:lnTo>
                <a:lnTo>
                  <a:pt x="406993" y="1392399"/>
                </a:lnTo>
                <a:lnTo>
                  <a:pt x="406049" y="1392542"/>
                </a:lnTo>
                <a:lnTo>
                  <a:pt x="405105" y="1392682"/>
                </a:lnTo>
                <a:lnTo>
                  <a:pt x="404161" y="1392821"/>
                </a:lnTo>
                <a:lnTo>
                  <a:pt x="403218" y="1392958"/>
                </a:lnTo>
                <a:lnTo>
                  <a:pt x="402274" y="1393093"/>
                </a:lnTo>
                <a:lnTo>
                  <a:pt x="401330" y="1393228"/>
                </a:lnTo>
                <a:lnTo>
                  <a:pt x="400370" y="1393361"/>
                </a:lnTo>
                <a:lnTo>
                  <a:pt x="399428" y="1393492"/>
                </a:lnTo>
                <a:lnTo>
                  <a:pt x="398482" y="1393621"/>
                </a:lnTo>
                <a:lnTo>
                  <a:pt x="397524" y="1393750"/>
                </a:lnTo>
                <a:lnTo>
                  <a:pt x="396577" y="1393875"/>
                </a:lnTo>
                <a:lnTo>
                  <a:pt x="395637" y="1393998"/>
                </a:lnTo>
                <a:lnTo>
                  <a:pt x="394693" y="1394119"/>
                </a:lnTo>
                <a:lnTo>
                  <a:pt x="393749" y="1394240"/>
                </a:lnTo>
                <a:lnTo>
                  <a:pt x="392791" y="1394362"/>
                </a:lnTo>
                <a:lnTo>
                  <a:pt x="391846" y="1394479"/>
                </a:lnTo>
                <a:lnTo>
                  <a:pt x="390902" y="1394594"/>
                </a:lnTo>
                <a:lnTo>
                  <a:pt x="389960" y="1394708"/>
                </a:lnTo>
                <a:lnTo>
                  <a:pt x="389016" y="1394819"/>
                </a:lnTo>
                <a:lnTo>
                  <a:pt x="388073" y="1394931"/>
                </a:lnTo>
                <a:lnTo>
                  <a:pt x="387129" y="1395038"/>
                </a:lnTo>
                <a:lnTo>
                  <a:pt x="386171" y="1395148"/>
                </a:lnTo>
                <a:lnTo>
                  <a:pt x="385227" y="1395255"/>
                </a:lnTo>
                <a:lnTo>
                  <a:pt x="384269" y="1395361"/>
                </a:lnTo>
                <a:lnTo>
                  <a:pt x="383342" y="1395460"/>
                </a:lnTo>
                <a:lnTo>
                  <a:pt x="382382" y="1395564"/>
                </a:lnTo>
                <a:lnTo>
                  <a:pt x="381438" y="1395664"/>
                </a:lnTo>
                <a:lnTo>
                  <a:pt x="380482" y="1395763"/>
                </a:lnTo>
                <a:lnTo>
                  <a:pt x="379538" y="1395861"/>
                </a:lnTo>
                <a:lnTo>
                  <a:pt x="378596" y="1395955"/>
                </a:lnTo>
                <a:lnTo>
                  <a:pt x="377651" y="1396049"/>
                </a:lnTo>
                <a:lnTo>
                  <a:pt x="376693" y="1396143"/>
                </a:lnTo>
                <a:lnTo>
                  <a:pt x="375751" y="1396233"/>
                </a:lnTo>
                <a:lnTo>
                  <a:pt x="374797" y="1396323"/>
                </a:lnTo>
                <a:lnTo>
                  <a:pt x="372899" y="1396498"/>
                </a:lnTo>
                <a:lnTo>
                  <a:pt x="371014" y="1396667"/>
                </a:lnTo>
                <a:lnTo>
                  <a:pt x="369104" y="1396831"/>
                </a:lnTo>
                <a:lnTo>
                  <a:pt x="367212" y="1396987"/>
                </a:lnTo>
                <a:lnTo>
                  <a:pt x="365319" y="1397138"/>
                </a:lnTo>
                <a:lnTo>
                  <a:pt x="363419" y="1397284"/>
                </a:lnTo>
                <a:lnTo>
                  <a:pt x="361519" y="1397425"/>
                </a:lnTo>
                <a:lnTo>
                  <a:pt x="359619" y="1397560"/>
                </a:lnTo>
                <a:lnTo>
                  <a:pt x="357726" y="1397689"/>
                </a:lnTo>
                <a:lnTo>
                  <a:pt x="355820" y="1397814"/>
                </a:lnTo>
                <a:lnTo>
                  <a:pt x="353928" y="1397931"/>
                </a:lnTo>
                <a:lnTo>
                  <a:pt x="352028" y="1398045"/>
                </a:lnTo>
                <a:lnTo>
                  <a:pt x="350122" y="1398154"/>
                </a:lnTo>
                <a:lnTo>
                  <a:pt x="348231" y="1398256"/>
                </a:lnTo>
                <a:lnTo>
                  <a:pt x="346333" y="1398354"/>
                </a:lnTo>
                <a:lnTo>
                  <a:pt x="344435" y="1398448"/>
                </a:lnTo>
                <a:lnTo>
                  <a:pt x="342536" y="1398535"/>
                </a:lnTo>
                <a:lnTo>
                  <a:pt x="340628" y="1398618"/>
                </a:lnTo>
                <a:lnTo>
                  <a:pt x="338732" y="1398696"/>
                </a:lnTo>
                <a:lnTo>
                  <a:pt x="336826" y="1398770"/>
                </a:lnTo>
                <a:lnTo>
                  <a:pt x="334928" y="1398839"/>
                </a:lnTo>
                <a:lnTo>
                  <a:pt x="333022" y="1398901"/>
                </a:lnTo>
                <a:lnTo>
                  <a:pt x="331125" y="1398960"/>
                </a:lnTo>
                <a:lnTo>
                  <a:pt x="329219" y="1399014"/>
                </a:lnTo>
                <a:lnTo>
                  <a:pt x="327323" y="1399065"/>
                </a:lnTo>
                <a:lnTo>
                  <a:pt x="325417" y="1399110"/>
                </a:lnTo>
                <a:lnTo>
                  <a:pt x="323513" y="1399151"/>
                </a:lnTo>
                <a:lnTo>
                  <a:pt x="321616" y="1399189"/>
                </a:lnTo>
                <a:lnTo>
                  <a:pt x="319720" y="1399220"/>
                </a:lnTo>
                <a:lnTo>
                  <a:pt x="317816" y="1399247"/>
                </a:lnTo>
                <a:lnTo>
                  <a:pt x="315904" y="1399273"/>
                </a:lnTo>
                <a:lnTo>
                  <a:pt x="314000" y="1399292"/>
                </a:lnTo>
                <a:lnTo>
                  <a:pt x="312104" y="1399308"/>
                </a:lnTo>
                <a:lnTo>
                  <a:pt x="310201" y="1399319"/>
                </a:lnTo>
                <a:lnTo>
                  <a:pt x="308297" y="1399327"/>
                </a:lnTo>
                <a:lnTo>
                  <a:pt x="306395" y="1399331"/>
                </a:lnTo>
                <a:lnTo>
                  <a:pt x="304491" y="1399331"/>
                </a:lnTo>
                <a:lnTo>
                  <a:pt x="302589" y="1399327"/>
                </a:lnTo>
                <a:lnTo>
                  <a:pt x="300687" y="1399319"/>
                </a:lnTo>
                <a:lnTo>
                  <a:pt x="298775" y="1399308"/>
                </a:lnTo>
                <a:lnTo>
                  <a:pt x="296880" y="1399292"/>
                </a:lnTo>
                <a:lnTo>
                  <a:pt x="294970" y="1399274"/>
                </a:lnTo>
                <a:lnTo>
                  <a:pt x="293068" y="1399251"/>
                </a:lnTo>
                <a:lnTo>
                  <a:pt x="291156" y="1399226"/>
                </a:lnTo>
                <a:lnTo>
                  <a:pt x="289256" y="1399196"/>
                </a:lnTo>
                <a:lnTo>
                  <a:pt x="287354" y="1399165"/>
                </a:lnTo>
                <a:lnTo>
                  <a:pt x="285444" y="1399130"/>
                </a:lnTo>
                <a:lnTo>
                  <a:pt x="283542" y="1399091"/>
                </a:lnTo>
                <a:lnTo>
                  <a:pt x="281641" y="1399048"/>
                </a:lnTo>
                <a:lnTo>
                  <a:pt x="279731" y="1399003"/>
                </a:lnTo>
                <a:lnTo>
                  <a:pt x="277821" y="1398956"/>
                </a:lnTo>
                <a:lnTo>
                  <a:pt x="275921" y="1398903"/>
                </a:lnTo>
                <a:lnTo>
                  <a:pt x="274011" y="1398850"/>
                </a:lnTo>
                <a:lnTo>
                  <a:pt x="272113" y="1398792"/>
                </a:lnTo>
                <a:lnTo>
                  <a:pt x="270213" y="1398733"/>
                </a:lnTo>
                <a:lnTo>
                  <a:pt x="268303" y="1398670"/>
                </a:lnTo>
                <a:lnTo>
                  <a:pt x="266395" y="1398604"/>
                </a:lnTo>
                <a:lnTo>
                  <a:pt x="264485" y="1398537"/>
                </a:lnTo>
                <a:lnTo>
                  <a:pt x="262577" y="1398465"/>
                </a:lnTo>
                <a:lnTo>
                  <a:pt x="260678" y="1398393"/>
                </a:lnTo>
                <a:lnTo>
                  <a:pt x="258768" y="1398317"/>
                </a:lnTo>
                <a:lnTo>
                  <a:pt x="256860" y="1398238"/>
                </a:lnTo>
                <a:lnTo>
                  <a:pt x="254952" y="1398158"/>
                </a:lnTo>
                <a:lnTo>
                  <a:pt x="253044" y="1398074"/>
                </a:lnTo>
                <a:lnTo>
                  <a:pt x="251136" y="1397990"/>
                </a:lnTo>
                <a:lnTo>
                  <a:pt x="249228" y="1397902"/>
                </a:lnTo>
                <a:lnTo>
                  <a:pt x="247332" y="1397812"/>
                </a:lnTo>
                <a:lnTo>
                  <a:pt x="245424" y="1397720"/>
                </a:lnTo>
                <a:lnTo>
                  <a:pt x="243516" y="1397628"/>
                </a:lnTo>
                <a:lnTo>
                  <a:pt x="241608" y="1397533"/>
                </a:lnTo>
                <a:lnTo>
                  <a:pt x="239690" y="1397433"/>
                </a:lnTo>
                <a:lnTo>
                  <a:pt x="237782" y="1397333"/>
                </a:lnTo>
                <a:lnTo>
                  <a:pt x="235884" y="1397234"/>
                </a:lnTo>
                <a:lnTo>
                  <a:pt x="235538" y="1394684"/>
                </a:lnTo>
                <a:lnTo>
                  <a:pt x="235256" y="1392624"/>
                </a:lnTo>
                <a:lnTo>
                  <a:pt x="236726" y="1392156"/>
                </a:lnTo>
                <a:lnTo>
                  <a:pt x="238186" y="1391687"/>
                </a:lnTo>
                <a:lnTo>
                  <a:pt x="239643" y="1391218"/>
                </a:lnTo>
                <a:lnTo>
                  <a:pt x="241097" y="1390745"/>
                </a:lnTo>
                <a:lnTo>
                  <a:pt x="242546" y="1390270"/>
                </a:lnTo>
                <a:lnTo>
                  <a:pt x="243991" y="1389793"/>
                </a:lnTo>
                <a:lnTo>
                  <a:pt x="245437" y="1389314"/>
                </a:lnTo>
                <a:lnTo>
                  <a:pt x="245434" y="1389314"/>
                </a:lnTo>
                <a:lnTo>
                  <a:pt x="246876" y="1388833"/>
                </a:lnTo>
                <a:lnTo>
                  <a:pt x="248311" y="1388348"/>
                </a:lnTo>
                <a:lnTo>
                  <a:pt x="248307" y="1388350"/>
                </a:lnTo>
                <a:lnTo>
                  <a:pt x="249740" y="1387863"/>
                </a:lnTo>
                <a:lnTo>
                  <a:pt x="251165" y="1387377"/>
                </a:lnTo>
                <a:lnTo>
                  <a:pt x="252593" y="1386886"/>
                </a:lnTo>
                <a:lnTo>
                  <a:pt x="252587" y="1386888"/>
                </a:lnTo>
                <a:lnTo>
                  <a:pt x="254012" y="1386395"/>
                </a:lnTo>
                <a:lnTo>
                  <a:pt x="255427" y="1385901"/>
                </a:lnTo>
                <a:lnTo>
                  <a:pt x="255421" y="1385903"/>
                </a:lnTo>
                <a:lnTo>
                  <a:pt x="256837" y="1385406"/>
                </a:lnTo>
                <a:lnTo>
                  <a:pt x="258244" y="1384907"/>
                </a:lnTo>
                <a:lnTo>
                  <a:pt x="259646" y="1384409"/>
                </a:lnTo>
                <a:lnTo>
                  <a:pt x="261046" y="1383907"/>
                </a:lnTo>
                <a:lnTo>
                  <a:pt x="262442" y="1383402"/>
                </a:lnTo>
                <a:lnTo>
                  <a:pt x="263839" y="1382896"/>
                </a:lnTo>
                <a:lnTo>
                  <a:pt x="265227" y="1382387"/>
                </a:lnTo>
                <a:lnTo>
                  <a:pt x="266612" y="1381877"/>
                </a:lnTo>
                <a:lnTo>
                  <a:pt x="267992" y="1381365"/>
                </a:lnTo>
                <a:lnTo>
                  <a:pt x="269368" y="1380851"/>
                </a:lnTo>
                <a:lnTo>
                  <a:pt x="270746" y="1380333"/>
                </a:lnTo>
                <a:lnTo>
                  <a:pt x="272115" y="1379815"/>
                </a:lnTo>
                <a:lnTo>
                  <a:pt x="273481" y="1379295"/>
                </a:lnTo>
                <a:lnTo>
                  <a:pt x="274844" y="1378773"/>
                </a:lnTo>
                <a:lnTo>
                  <a:pt x="276207" y="1378247"/>
                </a:lnTo>
                <a:lnTo>
                  <a:pt x="277561" y="1377719"/>
                </a:lnTo>
                <a:lnTo>
                  <a:pt x="277555" y="1377721"/>
                </a:lnTo>
                <a:lnTo>
                  <a:pt x="278912" y="1377191"/>
                </a:lnTo>
                <a:lnTo>
                  <a:pt x="280259" y="1376661"/>
                </a:lnTo>
                <a:lnTo>
                  <a:pt x="281602" y="1376130"/>
                </a:lnTo>
                <a:lnTo>
                  <a:pt x="282947" y="1375592"/>
                </a:lnTo>
                <a:lnTo>
                  <a:pt x="284282" y="1375056"/>
                </a:lnTo>
                <a:lnTo>
                  <a:pt x="285616" y="1374519"/>
                </a:lnTo>
                <a:lnTo>
                  <a:pt x="286943" y="1373977"/>
                </a:lnTo>
                <a:lnTo>
                  <a:pt x="288273" y="1373434"/>
                </a:lnTo>
                <a:lnTo>
                  <a:pt x="288269" y="1373436"/>
                </a:lnTo>
                <a:lnTo>
                  <a:pt x="289596" y="1372890"/>
                </a:lnTo>
                <a:lnTo>
                  <a:pt x="289590" y="1372892"/>
                </a:lnTo>
                <a:lnTo>
                  <a:pt x="290914" y="1372343"/>
                </a:lnTo>
                <a:lnTo>
                  <a:pt x="292227" y="1371796"/>
                </a:lnTo>
                <a:lnTo>
                  <a:pt x="293539" y="1371244"/>
                </a:lnTo>
                <a:lnTo>
                  <a:pt x="294845" y="1370693"/>
                </a:lnTo>
                <a:lnTo>
                  <a:pt x="296153" y="1370138"/>
                </a:lnTo>
                <a:lnTo>
                  <a:pt x="297453" y="1369581"/>
                </a:lnTo>
                <a:lnTo>
                  <a:pt x="298749" y="1369023"/>
                </a:lnTo>
                <a:lnTo>
                  <a:pt x="300043" y="1368462"/>
                </a:lnTo>
                <a:lnTo>
                  <a:pt x="301338" y="1367899"/>
                </a:lnTo>
                <a:lnTo>
                  <a:pt x="302622" y="1367336"/>
                </a:lnTo>
                <a:lnTo>
                  <a:pt x="303904" y="1366769"/>
                </a:lnTo>
                <a:lnTo>
                  <a:pt x="305183" y="1366202"/>
                </a:lnTo>
                <a:lnTo>
                  <a:pt x="306458" y="1365632"/>
                </a:lnTo>
                <a:lnTo>
                  <a:pt x="307734" y="1365059"/>
                </a:lnTo>
                <a:lnTo>
                  <a:pt x="309003" y="1364486"/>
                </a:lnTo>
                <a:lnTo>
                  <a:pt x="310272" y="1363907"/>
                </a:lnTo>
                <a:lnTo>
                  <a:pt x="310266" y="1363911"/>
                </a:lnTo>
                <a:lnTo>
                  <a:pt x="311527" y="1363333"/>
                </a:lnTo>
                <a:lnTo>
                  <a:pt x="312790" y="1362752"/>
                </a:lnTo>
                <a:lnTo>
                  <a:pt x="314045" y="1362171"/>
                </a:lnTo>
                <a:lnTo>
                  <a:pt x="315296" y="1361587"/>
                </a:lnTo>
                <a:lnTo>
                  <a:pt x="316547" y="1361000"/>
                </a:lnTo>
                <a:lnTo>
                  <a:pt x="316541" y="1361002"/>
                </a:lnTo>
                <a:lnTo>
                  <a:pt x="317791" y="1360414"/>
                </a:lnTo>
                <a:lnTo>
                  <a:pt x="319032" y="1359825"/>
                </a:lnTo>
                <a:lnTo>
                  <a:pt x="320267" y="1359235"/>
                </a:lnTo>
                <a:lnTo>
                  <a:pt x="321501" y="1358641"/>
                </a:lnTo>
                <a:lnTo>
                  <a:pt x="322737" y="1358044"/>
                </a:lnTo>
                <a:lnTo>
                  <a:pt x="323962" y="1357448"/>
                </a:lnTo>
                <a:lnTo>
                  <a:pt x="325186" y="1356852"/>
                </a:lnTo>
                <a:lnTo>
                  <a:pt x="326406" y="1356252"/>
                </a:lnTo>
                <a:lnTo>
                  <a:pt x="327626" y="1355648"/>
                </a:lnTo>
                <a:lnTo>
                  <a:pt x="328840" y="1355043"/>
                </a:lnTo>
                <a:lnTo>
                  <a:pt x="328836" y="1355045"/>
                </a:lnTo>
                <a:lnTo>
                  <a:pt x="330048" y="1354437"/>
                </a:lnTo>
                <a:lnTo>
                  <a:pt x="331256" y="1353829"/>
                </a:lnTo>
                <a:lnTo>
                  <a:pt x="332459" y="1353222"/>
                </a:lnTo>
                <a:lnTo>
                  <a:pt x="333663" y="1352608"/>
                </a:lnTo>
                <a:lnTo>
                  <a:pt x="334859" y="1351996"/>
                </a:lnTo>
                <a:lnTo>
                  <a:pt x="336052" y="1351380"/>
                </a:lnTo>
                <a:lnTo>
                  <a:pt x="337242" y="1350764"/>
                </a:lnTo>
                <a:lnTo>
                  <a:pt x="338431" y="1350144"/>
                </a:lnTo>
                <a:lnTo>
                  <a:pt x="338427" y="1350146"/>
                </a:lnTo>
                <a:lnTo>
                  <a:pt x="339612" y="1349525"/>
                </a:lnTo>
                <a:lnTo>
                  <a:pt x="340795" y="1348901"/>
                </a:lnTo>
                <a:lnTo>
                  <a:pt x="341971" y="1348277"/>
                </a:lnTo>
                <a:lnTo>
                  <a:pt x="343144" y="1347652"/>
                </a:lnTo>
                <a:lnTo>
                  <a:pt x="344315" y="1347024"/>
                </a:lnTo>
                <a:lnTo>
                  <a:pt x="345481" y="1346395"/>
                </a:lnTo>
                <a:lnTo>
                  <a:pt x="346650" y="1345761"/>
                </a:lnTo>
                <a:lnTo>
                  <a:pt x="346644" y="1345763"/>
                </a:lnTo>
                <a:lnTo>
                  <a:pt x="347809" y="1345128"/>
                </a:lnTo>
                <a:lnTo>
                  <a:pt x="348966" y="1344494"/>
                </a:lnTo>
                <a:lnTo>
                  <a:pt x="350120" y="1343857"/>
                </a:lnTo>
                <a:lnTo>
                  <a:pt x="351269" y="1343220"/>
                </a:lnTo>
                <a:lnTo>
                  <a:pt x="352419" y="1342579"/>
                </a:lnTo>
                <a:lnTo>
                  <a:pt x="353564" y="1341936"/>
                </a:lnTo>
                <a:lnTo>
                  <a:pt x="354706" y="1341290"/>
                </a:lnTo>
                <a:lnTo>
                  <a:pt x="355844" y="1340647"/>
                </a:lnTo>
                <a:lnTo>
                  <a:pt x="356978" y="1340000"/>
                </a:lnTo>
                <a:lnTo>
                  <a:pt x="358110" y="1339349"/>
                </a:lnTo>
                <a:lnTo>
                  <a:pt x="359238" y="1338700"/>
                </a:lnTo>
                <a:lnTo>
                  <a:pt x="360366" y="1338045"/>
                </a:lnTo>
                <a:lnTo>
                  <a:pt x="361488" y="1337390"/>
                </a:lnTo>
                <a:lnTo>
                  <a:pt x="362608" y="1336733"/>
                </a:lnTo>
                <a:lnTo>
                  <a:pt x="363724" y="1336076"/>
                </a:lnTo>
                <a:lnTo>
                  <a:pt x="363718" y="1336080"/>
                </a:lnTo>
                <a:lnTo>
                  <a:pt x="364835" y="1335418"/>
                </a:lnTo>
                <a:lnTo>
                  <a:pt x="365945" y="1334757"/>
                </a:lnTo>
                <a:lnTo>
                  <a:pt x="367050" y="1334094"/>
                </a:lnTo>
                <a:lnTo>
                  <a:pt x="368152" y="1333429"/>
                </a:lnTo>
                <a:lnTo>
                  <a:pt x="369257" y="1332761"/>
                </a:lnTo>
                <a:lnTo>
                  <a:pt x="369251" y="1332765"/>
                </a:lnTo>
                <a:lnTo>
                  <a:pt x="370350" y="1332094"/>
                </a:lnTo>
                <a:lnTo>
                  <a:pt x="371448" y="1331424"/>
                </a:lnTo>
                <a:lnTo>
                  <a:pt x="372537" y="1330751"/>
                </a:lnTo>
                <a:lnTo>
                  <a:pt x="373622" y="1330081"/>
                </a:lnTo>
                <a:lnTo>
                  <a:pt x="374711" y="1329404"/>
                </a:lnTo>
                <a:lnTo>
                  <a:pt x="375792" y="1328726"/>
                </a:lnTo>
                <a:lnTo>
                  <a:pt x="375788" y="1328730"/>
                </a:lnTo>
                <a:lnTo>
                  <a:pt x="376869" y="1328049"/>
                </a:lnTo>
                <a:lnTo>
                  <a:pt x="377943" y="1327371"/>
                </a:lnTo>
                <a:lnTo>
                  <a:pt x="379018" y="1326687"/>
                </a:lnTo>
                <a:lnTo>
                  <a:pt x="380087" y="1326005"/>
                </a:lnTo>
                <a:lnTo>
                  <a:pt x="381155" y="1325318"/>
                </a:lnTo>
                <a:lnTo>
                  <a:pt x="382216" y="1324632"/>
                </a:lnTo>
                <a:lnTo>
                  <a:pt x="383278" y="1323944"/>
                </a:lnTo>
                <a:lnTo>
                  <a:pt x="384333" y="1323254"/>
                </a:lnTo>
                <a:lnTo>
                  <a:pt x="385387" y="1322562"/>
                </a:lnTo>
                <a:lnTo>
                  <a:pt x="386441" y="1321868"/>
                </a:lnTo>
                <a:lnTo>
                  <a:pt x="387489" y="1321174"/>
                </a:lnTo>
                <a:lnTo>
                  <a:pt x="388533" y="1320478"/>
                </a:lnTo>
                <a:lnTo>
                  <a:pt x="389575" y="1319780"/>
                </a:lnTo>
                <a:lnTo>
                  <a:pt x="390617" y="1319078"/>
                </a:lnTo>
                <a:lnTo>
                  <a:pt x="391653" y="1318376"/>
                </a:lnTo>
                <a:lnTo>
                  <a:pt x="392687" y="1317674"/>
                </a:lnTo>
                <a:lnTo>
                  <a:pt x="393717" y="1316969"/>
                </a:lnTo>
                <a:lnTo>
                  <a:pt x="394744" y="1316263"/>
                </a:lnTo>
                <a:lnTo>
                  <a:pt x="395766" y="1315557"/>
                </a:lnTo>
                <a:lnTo>
                  <a:pt x="396789" y="1314848"/>
                </a:lnTo>
                <a:lnTo>
                  <a:pt x="397807" y="1314136"/>
                </a:lnTo>
                <a:lnTo>
                  <a:pt x="398824" y="1313422"/>
                </a:lnTo>
                <a:lnTo>
                  <a:pt x="399840" y="1312707"/>
                </a:lnTo>
                <a:lnTo>
                  <a:pt x="399834" y="1312711"/>
                </a:lnTo>
                <a:lnTo>
                  <a:pt x="400849" y="1311991"/>
                </a:lnTo>
                <a:lnTo>
                  <a:pt x="401856" y="1311274"/>
                </a:lnTo>
                <a:lnTo>
                  <a:pt x="402861" y="1310554"/>
                </a:lnTo>
                <a:lnTo>
                  <a:pt x="403863" y="1309833"/>
                </a:lnTo>
                <a:lnTo>
                  <a:pt x="403858" y="1309837"/>
                </a:lnTo>
                <a:lnTo>
                  <a:pt x="404861" y="1309112"/>
                </a:lnTo>
                <a:lnTo>
                  <a:pt x="405858" y="1308386"/>
                </a:lnTo>
                <a:lnTo>
                  <a:pt x="406849" y="1307663"/>
                </a:lnTo>
                <a:lnTo>
                  <a:pt x="407840" y="1306936"/>
                </a:lnTo>
                <a:lnTo>
                  <a:pt x="408827" y="1306207"/>
                </a:lnTo>
                <a:lnTo>
                  <a:pt x="409812" y="1305475"/>
                </a:lnTo>
                <a:lnTo>
                  <a:pt x="410794" y="1304744"/>
                </a:lnTo>
                <a:lnTo>
                  <a:pt x="411769" y="1304013"/>
                </a:lnTo>
                <a:lnTo>
                  <a:pt x="412749" y="1303276"/>
                </a:lnTo>
                <a:lnTo>
                  <a:pt x="413722" y="1302541"/>
                </a:lnTo>
                <a:lnTo>
                  <a:pt x="414690" y="1301806"/>
                </a:lnTo>
                <a:lnTo>
                  <a:pt x="415662" y="1301063"/>
                </a:lnTo>
                <a:lnTo>
                  <a:pt x="415656" y="1301067"/>
                </a:lnTo>
                <a:lnTo>
                  <a:pt x="416624" y="1300324"/>
                </a:lnTo>
                <a:lnTo>
                  <a:pt x="417583" y="1299583"/>
                </a:lnTo>
                <a:lnTo>
                  <a:pt x="418547" y="1298836"/>
                </a:lnTo>
                <a:lnTo>
                  <a:pt x="419501" y="1298092"/>
                </a:lnTo>
                <a:lnTo>
                  <a:pt x="420459" y="1297343"/>
                </a:lnTo>
                <a:lnTo>
                  <a:pt x="420453" y="1297347"/>
                </a:lnTo>
                <a:lnTo>
                  <a:pt x="421407" y="1296596"/>
                </a:lnTo>
                <a:lnTo>
                  <a:pt x="422357" y="1295845"/>
                </a:lnTo>
                <a:lnTo>
                  <a:pt x="423302" y="1295095"/>
                </a:lnTo>
                <a:lnTo>
                  <a:pt x="424246" y="1294342"/>
                </a:lnTo>
                <a:lnTo>
                  <a:pt x="425182" y="1293589"/>
                </a:lnTo>
                <a:lnTo>
                  <a:pt x="426125" y="1292831"/>
                </a:lnTo>
                <a:lnTo>
                  <a:pt x="426119" y="1292835"/>
                </a:lnTo>
                <a:lnTo>
                  <a:pt x="427055" y="1292076"/>
                </a:lnTo>
                <a:lnTo>
                  <a:pt x="427990" y="1291316"/>
                </a:lnTo>
                <a:lnTo>
                  <a:pt x="428916" y="1290557"/>
                </a:lnTo>
                <a:lnTo>
                  <a:pt x="429843" y="1289795"/>
                </a:lnTo>
                <a:lnTo>
                  <a:pt x="430772" y="1289028"/>
                </a:lnTo>
                <a:lnTo>
                  <a:pt x="431694" y="1288264"/>
                </a:lnTo>
                <a:lnTo>
                  <a:pt x="431688" y="1288268"/>
                </a:lnTo>
                <a:lnTo>
                  <a:pt x="432611" y="1287500"/>
                </a:lnTo>
                <a:lnTo>
                  <a:pt x="433524" y="1286733"/>
                </a:lnTo>
                <a:lnTo>
                  <a:pt x="434441" y="1285963"/>
                </a:lnTo>
                <a:lnTo>
                  <a:pt x="435350" y="1285195"/>
                </a:lnTo>
                <a:lnTo>
                  <a:pt x="436259" y="1284421"/>
                </a:lnTo>
                <a:lnTo>
                  <a:pt x="437168" y="1283644"/>
                </a:lnTo>
                <a:lnTo>
                  <a:pt x="438069" y="1282872"/>
                </a:lnTo>
                <a:lnTo>
                  <a:pt x="438973" y="1282094"/>
                </a:lnTo>
                <a:lnTo>
                  <a:pt x="439868" y="1281320"/>
                </a:lnTo>
                <a:lnTo>
                  <a:pt x="440763" y="1280540"/>
                </a:lnTo>
                <a:lnTo>
                  <a:pt x="441657" y="1279758"/>
                </a:lnTo>
                <a:lnTo>
                  <a:pt x="442546" y="1278978"/>
                </a:lnTo>
                <a:lnTo>
                  <a:pt x="443436" y="1278192"/>
                </a:lnTo>
                <a:lnTo>
                  <a:pt x="444323" y="1277406"/>
                </a:lnTo>
                <a:lnTo>
                  <a:pt x="444317" y="1277412"/>
                </a:lnTo>
                <a:lnTo>
                  <a:pt x="445205" y="1276620"/>
                </a:lnTo>
                <a:lnTo>
                  <a:pt x="445201" y="1276624"/>
                </a:lnTo>
                <a:lnTo>
                  <a:pt x="446085" y="1275834"/>
                </a:lnTo>
                <a:lnTo>
                  <a:pt x="446961" y="1275047"/>
                </a:lnTo>
                <a:lnTo>
                  <a:pt x="447836" y="1274257"/>
                </a:lnTo>
                <a:lnTo>
                  <a:pt x="448708" y="1273465"/>
                </a:lnTo>
                <a:lnTo>
                  <a:pt x="449580" y="1272669"/>
                </a:lnTo>
                <a:lnTo>
                  <a:pt x="450448" y="1271876"/>
                </a:lnTo>
                <a:lnTo>
                  <a:pt x="451312" y="1271080"/>
                </a:lnTo>
                <a:lnTo>
                  <a:pt x="452178" y="1270280"/>
                </a:lnTo>
                <a:lnTo>
                  <a:pt x="452173" y="1270286"/>
                </a:lnTo>
                <a:lnTo>
                  <a:pt x="453037" y="1269485"/>
                </a:lnTo>
                <a:close/>
                <a:moveTo>
                  <a:pt x="293144" y="1222267"/>
                </a:moveTo>
                <a:lnTo>
                  <a:pt x="294419" y="1222384"/>
                </a:lnTo>
                <a:lnTo>
                  <a:pt x="295692" y="1222497"/>
                </a:lnTo>
                <a:lnTo>
                  <a:pt x="296964" y="1222611"/>
                </a:lnTo>
                <a:lnTo>
                  <a:pt x="298245" y="1222720"/>
                </a:lnTo>
                <a:lnTo>
                  <a:pt x="298237" y="1222720"/>
                </a:lnTo>
                <a:lnTo>
                  <a:pt x="299517" y="1222828"/>
                </a:lnTo>
                <a:lnTo>
                  <a:pt x="299510" y="1222828"/>
                </a:lnTo>
                <a:lnTo>
                  <a:pt x="300790" y="1222931"/>
                </a:lnTo>
                <a:lnTo>
                  <a:pt x="300782" y="1222931"/>
                </a:lnTo>
                <a:lnTo>
                  <a:pt x="302061" y="1223033"/>
                </a:lnTo>
                <a:lnTo>
                  <a:pt x="302055" y="1223033"/>
                </a:lnTo>
                <a:lnTo>
                  <a:pt x="303334" y="1223133"/>
                </a:lnTo>
                <a:lnTo>
                  <a:pt x="303326" y="1223133"/>
                </a:lnTo>
                <a:lnTo>
                  <a:pt x="304604" y="1223230"/>
                </a:lnTo>
                <a:lnTo>
                  <a:pt x="304596" y="1223230"/>
                </a:lnTo>
                <a:lnTo>
                  <a:pt x="305875" y="1223324"/>
                </a:lnTo>
                <a:lnTo>
                  <a:pt x="305867" y="1223324"/>
                </a:lnTo>
                <a:lnTo>
                  <a:pt x="307144" y="1223416"/>
                </a:lnTo>
                <a:lnTo>
                  <a:pt x="307136" y="1223416"/>
                </a:lnTo>
                <a:lnTo>
                  <a:pt x="308413" y="1223506"/>
                </a:lnTo>
                <a:lnTo>
                  <a:pt x="308405" y="1223504"/>
                </a:lnTo>
                <a:lnTo>
                  <a:pt x="309675" y="1223592"/>
                </a:lnTo>
                <a:lnTo>
                  <a:pt x="310944" y="1223676"/>
                </a:lnTo>
                <a:lnTo>
                  <a:pt x="312213" y="1223758"/>
                </a:lnTo>
                <a:lnTo>
                  <a:pt x="313480" y="1223838"/>
                </a:lnTo>
                <a:lnTo>
                  <a:pt x="314745" y="1223915"/>
                </a:lnTo>
                <a:lnTo>
                  <a:pt x="314739" y="1223915"/>
                </a:lnTo>
                <a:lnTo>
                  <a:pt x="316010" y="1223991"/>
                </a:lnTo>
                <a:lnTo>
                  <a:pt x="316004" y="1223991"/>
                </a:lnTo>
                <a:lnTo>
                  <a:pt x="317269" y="1224063"/>
                </a:lnTo>
                <a:lnTo>
                  <a:pt x="318531" y="1224134"/>
                </a:lnTo>
                <a:lnTo>
                  <a:pt x="319796" y="1224200"/>
                </a:lnTo>
                <a:lnTo>
                  <a:pt x="321057" y="1224266"/>
                </a:lnTo>
                <a:lnTo>
                  <a:pt x="321049" y="1224266"/>
                </a:lnTo>
                <a:lnTo>
                  <a:pt x="322310" y="1224329"/>
                </a:lnTo>
                <a:lnTo>
                  <a:pt x="323569" y="1224390"/>
                </a:lnTo>
                <a:lnTo>
                  <a:pt x="324830" y="1224450"/>
                </a:lnTo>
                <a:lnTo>
                  <a:pt x="324824" y="1224448"/>
                </a:lnTo>
                <a:lnTo>
                  <a:pt x="326085" y="1224505"/>
                </a:lnTo>
                <a:lnTo>
                  <a:pt x="326080" y="1224505"/>
                </a:lnTo>
                <a:lnTo>
                  <a:pt x="327335" y="1224560"/>
                </a:lnTo>
                <a:lnTo>
                  <a:pt x="328592" y="1224612"/>
                </a:lnTo>
                <a:lnTo>
                  <a:pt x="329845" y="1224661"/>
                </a:lnTo>
                <a:lnTo>
                  <a:pt x="329839" y="1224661"/>
                </a:lnTo>
                <a:lnTo>
                  <a:pt x="331092" y="1224710"/>
                </a:lnTo>
                <a:lnTo>
                  <a:pt x="332343" y="1224755"/>
                </a:lnTo>
                <a:lnTo>
                  <a:pt x="333592" y="1224798"/>
                </a:lnTo>
                <a:lnTo>
                  <a:pt x="333587" y="1224798"/>
                </a:lnTo>
                <a:lnTo>
                  <a:pt x="334836" y="1224839"/>
                </a:lnTo>
                <a:lnTo>
                  <a:pt x="336083" y="1224880"/>
                </a:lnTo>
                <a:lnTo>
                  <a:pt x="336077" y="1224878"/>
                </a:lnTo>
                <a:lnTo>
                  <a:pt x="337326" y="1224917"/>
                </a:lnTo>
                <a:lnTo>
                  <a:pt x="337321" y="1224915"/>
                </a:lnTo>
                <a:lnTo>
                  <a:pt x="338566" y="1224953"/>
                </a:lnTo>
                <a:lnTo>
                  <a:pt x="339807" y="1224984"/>
                </a:lnTo>
                <a:lnTo>
                  <a:pt x="339801" y="1224984"/>
                </a:lnTo>
                <a:lnTo>
                  <a:pt x="341043" y="1225015"/>
                </a:lnTo>
                <a:lnTo>
                  <a:pt x="342282" y="1225045"/>
                </a:lnTo>
                <a:lnTo>
                  <a:pt x="342276" y="1225045"/>
                </a:lnTo>
                <a:lnTo>
                  <a:pt x="343514" y="1225072"/>
                </a:lnTo>
                <a:lnTo>
                  <a:pt x="344751" y="1225097"/>
                </a:lnTo>
                <a:lnTo>
                  <a:pt x="344746" y="1225097"/>
                </a:lnTo>
                <a:lnTo>
                  <a:pt x="345977" y="1225121"/>
                </a:lnTo>
                <a:lnTo>
                  <a:pt x="347213" y="1225140"/>
                </a:lnTo>
                <a:lnTo>
                  <a:pt x="347207" y="1225140"/>
                </a:lnTo>
                <a:lnTo>
                  <a:pt x="348435" y="1225160"/>
                </a:lnTo>
                <a:lnTo>
                  <a:pt x="349666" y="1225177"/>
                </a:lnTo>
                <a:lnTo>
                  <a:pt x="349660" y="1225177"/>
                </a:lnTo>
                <a:lnTo>
                  <a:pt x="350884" y="1225193"/>
                </a:lnTo>
                <a:lnTo>
                  <a:pt x="352110" y="1225207"/>
                </a:lnTo>
                <a:lnTo>
                  <a:pt x="352106" y="1225207"/>
                </a:lnTo>
                <a:lnTo>
                  <a:pt x="353330" y="1225219"/>
                </a:lnTo>
                <a:lnTo>
                  <a:pt x="353326" y="1225219"/>
                </a:lnTo>
                <a:lnTo>
                  <a:pt x="354548" y="1225228"/>
                </a:lnTo>
                <a:lnTo>
                  <a:pt x="354544" y="1225228"/>
                </a:lnTo>
                <a:lnTo>
                  <a:pt x="355760" y="1225236"/>
                </a:lnTo>
                <a:lnTo>
                  <a:pt x="356978" y="1225242"/>
                </a:lnTo>
                <a:lnTo>
                  <a:pt x="356972" y="1225242"/>
                </a:lnTo>
                <a:lnTo>
                  <a:pt x="358188" y="1225248"/>
                </a:lnTo>
                <a:lnTo>
                  <a:pt x="359398" y="1225250"/>
                </a:lnTo>
                <a:lnTo>
                  <a:pt x="359392" y="1225250"/>
                </a:lnTo>
                <a:lnTo>
                  <a:pt x="361804" y="1225250"/>
                </a:lnTo>
                <a:lnTo>
                  <a:pt x="363011" y="1225248"/>
                </a:lnTo>
                <a:lnTo>
                  <a:pt x="363007" y="1225248"/>
                </a:lnTo>
                <a:lnTo>
                  <a:pt x="364209" y="1225244"/>
                </a:lnTo>
                <a:lnTo>
                  <a:pt x="365409" y="1225236"/>
                </a:lnTo>
                <a:lnTo>
                  <a:pt x="365404" y="1225236"/>
                </a:lnTo>
                <a:lnTo>
                  <a:pt x="366604" y="1225230"/>
                </a:lnTo>
                <a:lnTo>
                  <a:pt x="366598" y="1225230"/>
                </a:lnTo>
                <a:lnTo>
                  <a:pt x="367793" y="1225220"/>
                </a:lnTo>
                <a:lnTo>
                  <a:pt x="368987" y="1225209"/>
                </a:lnTo>
                <a:lnTo>
                  <a:pt x="368981" y="1225209"/>
                </a:lnTo>
                <a:lnTo>
                  <a:pt x="370174" y="1225197"/>
                </a:lnTo>
                <a:lnTo>
                  <a:pt x="370170" y="1225197"/>
                </a:lnTo>
                <a:lnTo>
                  <a:pt x="371358" y="1225183"/>
                </a:lnTo>
                <a:lnTo>
                  <a:pt x="371354" y="1225183"/>
                </a:lnTo>
                <a:lnTo>
                  <a:pt x="372541" y="1225168"/>
                </a:lnTo>
                <a:lnTo>
                  <a:pt x="372537" y="1225168"/>
                </a:lnTo>
                <a:lnTo>
                  <a:pt x="373718" y="1225150"/>
                </a:lnTo>
                <a:lnTo>
                  <a:pt x="374897" y="1225130"/>
                </a:lnTo>
                <a:lnTo>
                  <a:pt x="374893" y="1225130"/>
                </a:lnTo>
                <a:lnTo>
                  <a:pt x="376072" y="1225111"/>
                </a:lnTo>
                <a:lnTo>
                  <a:pt x="376068" y="1225111"/>
                </a:lnTo>
                <a:lnTo>
                  <a:pt x="377241" y="1225089"/>
                </a:lnTo>
                <a:lnTo>
                  <a:pt x="378412" y="1225066"/>
                </a:lnTo>
                <a:lnTo>
                  <a:pt x="378408" y="1225066"/>
                </a:lnTo>
                <a:lnTo>
                  <a:pt x="379577" y="1225041"/>
                </a:lnTo>
                <a:lnTo>
                  <a:pt x="379573" y="1225041"/>
                </a:lnTo>
                <a:lnTo>
                  <a:pt x="380740" y="1225015"/>
                </a:lnTo>
                <a:lnTo>
                  <a:pt x="380736" y="1225015"/>
                </a:lnTo>
                <a:lnTo>
                  <a:pt x="381900" y="1224988"/>
                </a:lnTo>
                <a:lnTo>
                  <a:pt x="381896" y="1224988"/>
                </a:lnTo>
                <a:lnTo>
                  <a:pt x="383055" y="1224959"/>
                </a:lnTo>
                <a:lnTo>
                  <a:pt x="384210" y="1224927"/>
                </a:lnTo>
                <a:lnTo>
                  <a:pt x="384206" y="1224927"/>
                </a:lnTo>
                <a:lnTo>
                  <a:pt x="385360" y="1224896"/>
                </a:lnTo>
                <a:lnTo>
                  <a:pt x="386509" y="1224863"/>
                </a:lnTo>
                <a:lnTo>
                  <a:pt x="386503" y="1224863"/>
                </a:lnTo>
                <a:lnTo>
                  <a:pt x="388797" y="1224792"/>
                </a:lnTo>
                <a:lnTo>
                  <a:pt x="391072" y="1224716"/>
                </a:lnTo>
                <a:lnTo>
                  <a:pt x="391062" y="1224716"/>
                </a:lnTo>
                <a:lnTo>
                  <a:pt x="393332" y="1224636"/>
                </a:lnTo>
                <a:lnTo>
                  <a:pt x="393324" y="1224636"/>
                </a:lnTo>
                <a:lnTo>
                  <a:pt x="395576" y="1224550"/>
                </a:lnTo>
                <a:lnTo>
                  <a:pt x="397811" y="1224458"/>
                </a:lnTo>
                <a:lnTo>
                  <a:pt x="400024" y="1224362"/>
                </a:lnTo>
                <a:lnTo>
                  <a:pt x="402237" y="1224263"/>
                </a:lnTo>
                <a:lnTo>
                  <a:pt x="404423" y="1224159"/>
                </a:lnTo>
                <a:lnTo>
                  <a:pt x="406600" y="1224049"/>
                </a:lnTo>
                <a:lnTo>
                  <a:pt x="408763" y="1223936"/>
                </a:lnTo>
                <a:lnTo>
                  <a:pt x="410909" y="1223819"/>
                </a:lnTo>
                <a:lnTo>
                  <a:pt x="413034" y="1223698"/>
                </a:lnTo>
                <a:lnTo>
                  <a:pt x="415149" y="1223574"/>
                </a:lnTo>
                <a:lnTo>
                  <a:pt x="417249" y="1223445"/>
                </a:lnTo>
                <a:lnTo>
                  <a:pt x="417241" y="1223445"/>
                </a:lnTo>
                <a:lnTo>
                  <a:pt x="419325" y="1223314"/>
                </a:lnTo>
                <a:lnTo>
                  <a:pt x="421392" y="1223178"/>
                </a:lnTo>
                <a:lnTo>
                  <a:pt x="423433" y="1223041"/>
                </a:lnTo>
                <a:lnTo>
                  <a:pt x="425468" y="1222898"/>
                </a:lnTo>
                <a:lnTo>
                  <a:pt x="425460" y="1222898"/>
                </a:lnTo>
                <a:lnTo>
                  <a:pt x="427472" y="1222755"/>
                </a:lnTo>
                <a:lnTo>
                  <a:pt x="429468" y="1222607"/>
                </a:lnTo>
                <a:lnTo>
                  <a:pt x="431446" y="1222456"/>
                </a:lnTo>
                <a:lnTo>
                  <a:pt x="431438" y="1222458"/>
                </a:lnTo>
                <a:lnTo>
                  <a:pt x="433397" y="1222306"/>
                </a:lnTo>
                <a:lnTo>
                  <a:pt x="435336" y="1222149"/>
                </a:lnTo>
                <a:lnTo>
                  <a:pt x="435331" y="1222151"/>
                </a:lnTo>
                <a:lnTo>
                  <a:pt x="437254" y="1221993"/>
                </a:lnTo>
                <a:lnTo>
                  <a:pt x="437246" y="1221995"/>
                </a:lnTo>
                <a:lnTo>
                  <a:pt x="439147" y="1221834"/>
                </a:lnTo>
                <a:lnTo>
                  <a:pt x="441027" y="1221674"/>
                </a:lnTo>
                <a:lnTo>
                  <a:pt x="441021" y="1221674"/>
                </a:lnTo>
                <a:lnTo>
                  <a:pt x="442883" y="1221512"/>
                </a:lnTo>
                <a:lnTo>
                  <a:pt x="444716" y="1221348"/>
                </a:lnTo>
                <a:lnTo>
                  <a:pt x="446536" y="1221182"/>
                </a:lnTo>
                <a:lnTo>
                  <a:pt x="446531" y="1221182"/>
                </a:lnTo>
                <a:lnTo>
                  <a:pt x="448329" y="1221013"/>
                </a:lnTo>
                <a:lnTo>
                  <a:pt x="450104" y="1220845"/>
                </a:lnTo>
                <a:lnTo>
                  <a:pt x="450098" y="1220845"/>
                </a:lnTo>
                <a:lnTo>
                  <a:pt x="451856" y="1220675"/>
                </a:lnTo>
                <a:lnTo>
                  <a:pt x="451850" y="1220675"/>
                </a:lnTo>
                <a:lnTo>
                  <a:pt x="453584" y="1220505"/>
                </a:lnTo>
                <a:lnTo>
                  <a:pt x="455289" y="1220333"/>
                </a:lnTo>
                <a:lnTo>
                  <a:pt x="456970" y="1220161"/>
                </a:lnTo>
                <a:lnTo>
                  <a:pt x="458636" y="1219989"/>
                </a:lnTo>
                <a:lnTo>
                  <a:pt x="458630" y="1219989"/>
                </a:lnTo>
                <a:lnTo>
                  <a:pt x="460274" y="1219815"/>
                </a:lnTo>
                <a:lnTo>
                  <a:pt x="461887" y="1219643"/>
                </a:lnTo>
                <a:lnTo>
                  <a:pt x="463474" y="1219469"/>
                </a:lnTo>
                <a:lnTo>
                  <a:pt x="465046" y="1219295"/>
                </a:lnTo>
                <a:lnTo>
                  <a:pt x="465040" y="1219295"/>
                </a:lnTo>
                <a:lnTo>
                  <a:pt x="466586" y="1219121"/>
                </a:lnTo>
                <a:lnTo>
                  <a:pt x="466581" y="1219123"/>
                </a:lnTo>
                <a:lnTo>
                  <a:pt x="468104" y="1218949"/>
                </a:lnTo>
                <a:lnTo>
                  <a:pt x="468098" y="1218949"/>
                </a:lnTo>
                <a:lnTo>
                  <a:pt x="469595" y="1218775"/>
                </a:lnTo>
                <a:lnTo>
                  <a:pt x="471061" y="1218603"/>
                </a:lnTo>
                <a:lnTo>
                  <a:pt x="472500" y="1218433"/>
                </a:lnTo>
                <a:lnTo>
                  <a:pt x="473916" y="1218263"/>
                </a:lnTo>
                <a:lnTo>
                  <a:pt x="475308" y="1218093"/>
                </a:lnTo>
                <a:lnTo>
                  <a:pt x="475302" y="1218093"/>
                </a:lnTo>
                <a:lnTo>
                  <a:pt x="476670" y="1217923"/>
                </a:lnTo>
                <a:lnTo>
                  <a:pt x="476664" y="1217925"/>
                </a:lnTo>
                <a:lnTo>
                  <a:pt x="478005" y="1217756"/>
                </a:lnTo>
                <a:lnTo>
                  <a:pt x="477999" y="1217756"/>
                </a:lnTo>
                <a:lnTo>
                  <a:pt x="479313" y="1217590"/>
                </a:lnTo>
                <a:lnTo>
                  <a:pt x="479309" y="1217590"/>
                </a:lnTo>
                <a:lnTo>
                  <a:pt x="480594" y="1217426"/>
                </a:lnTo>
                <a:lnTo>
                  <a:pt x="480590" y="1217426"/>
                </a:lnTo>
                <a:lnTo>
                  <a:pt x="481847" y="1217264"/>
                </a:lnTo>
                <a:lnTo>
                  <a:pt x="481843" y="1217264"/>
                </a:lnTo>
                <a:lnTo>
                  <a:pt x="483073" y="1217103"/>
                </a:lnTo>
                <a:lnTo>
                  <a:pt x="484269" y="1216943"/>
                </a:lnTo>
                <a:lnTo>
                  <a:pt x="484265" y="1216945"/>
                </a:lnTo>
                <a:lnTo>
                  <a:pt x="485436" y="1216787"/>
                </a:lnTo>
                <a:lnTo>
                  <a:pt x="486574" y="1216632"/>
                </a:lnTo>
                <a:lnTo>
                  <a:pt x="487684" y="1216480"/>
                </a:lnTo>
                <a:lnTo>
                  <a:pt x="488764" y="1216331"/>
                </a:lnTo>
                <a:lnTo>
                  <a:pt x="489815" y="1216185"/>
                </a:lnTo>
                <a:lnTo>
                  <a:pt x="491823" y="1215899"/>
                </a:lnTo>
                <a:lnTo>
                  <a:pt x="493712" y="1215625"/>
                </a:lnTo>
                <a:lnTo>
                  <a:pt x="495473" y="1215365"/>
                </a:lnTo>
                <a:lnTo>
                  <a:pt x="497107" y="1215119"/>
                </a:lnTo>
                <a:lnTo>
                  <a:pt x="498613" y="1214890"/>
                </a:lnTo>
                <a:lnTo>
                  <a:pt x="499985" y="1214677"/>
                </a:lnTo>
                <a:lnTo>
                  <a:pt x="501224" y="1214480"/>
                </a:lnTo>
                <a:lnTo>
                  <a:pt x="501217" y="1214482"/>
                </a:lnTo>
                <a:lnTo>
                  <a:pt x="502315" y="1214306"/>
                </a:lnTo>
                <a:lnTo>
                  <a:pt x="503277" y="1214150"/>
                </a:lnTo>
                <a:lnTo>
                  <a:pt x="504096" y="1214013"/>
                </a:lnTo>
                <a:lnTo>
                  <a:pt x="504767" y="1213901"/>
                </a:lnTo>
                <a:lnTo>
                  <a:pt x="505672" y="1213747"/>
                </a:lnTo>
                <a:lnTo>
                  <a:pt x="505977" y="1213692"/>
                </a:lnTo>
                <a:lnTo>
                  <a:pt x="509060" y="1218955"/>
                </a:lnTo>
                <a:lnTo>
                  <a:pt x="508331" y="1219840"/>
                </a:lnTo>
                <a:lnTo>
                  <a:pt x="507603" y="1220720"/>
                </a:lnTo>
                <a:lnTo>
                  <a:pt x="506870" y="1221604"/>
                </a:lnTo>
                <a:lnTo>
                  <a:pt x="506133" y="1222485"/>
                </a:lnTo>
                <a:lnTo>
                  <a:pt x="505398" y="1223365"/>
                </a:lnTo>
                <a:lnTo>
                  <a:pt x="504657" y="1224245"/>
                </a:lnTo>
                <a:lnTo>
                  <a:pt x="503912" y="1225129"/>
                </a:lnTo>
                <a:lnTo>
                  <a:pt x="503174" y="1226000"/>
                </a:lnTo>
                <a:lnTo>
                  <a:pt x="502429" y="1226876"/>
                </a:lnTo>
                <a:lnTo>
                  <a:pt x="501682" y="1227750"/>
                </a:lnTo>
                <a:lnTo>
                  <a:pt x="500931" y="1228626"/>
                </a:lnTo>
                <a:lnTo>
                  <a:pt x="500179" y="1229498"/>
                </a:lnTo>
                <a:lnTo>
                  <a:pt x="499428" y="1230366"/>
                </a:lnTo>
                <a:lnTo>
                  <a:pt x="498673" y="1231236"/>
                </a:lnTo>
                <a:lnTo>
                  <a:pt x="497913" y="1232108"/>
                </a:lnTo>
                <a:lnTo>
                  <a:pt x="497148" y="1232980"/>
                </a:lnTo>
                <a:lnTo>
                  <a:pt x="496392" y="1233840"/>
                </a:lnTo>
                <a:lnTo>
                  <a:pt x="495627" y="1234706"/>
                </a:lnTo>
                <a:lnTo>
                  <a:pt x="494859" y="1235570"/>
                </a:lnTo>
                <a:lnTo>
                  <a:pt x="494093" y="1236432"/>
                </a:lnTo>
                <a:lnTo>
                  <a:pt x="493322" y="1237292"/>
                </a:lnTo>
                <a:lnTo>
                  <a:pt x="492552" y="1238152"/>
                </a:lnTo>
                <a:lnTo>
                  <a:pt x="491772" y="1239017"/>
                </a:lnTo>
                <a:lnTo>
                  <a:pt x="490998" y="1239871"/>
                </a:lnTo>
                <a:lnTo>
                  <a:pt x="490216" y="1240731"/>
                </a:lnTo>
                <a:lnTo>
                  <a:pt x="489432" y="1241589"/>
                </a:lnTo>
                <a:lnTo>
                  <a:pt x="488654" y="1242438"/>
                </a:lnTo>
                <a:lnTo>
                  <a:pt x="487862" y="1243296"/>
                </a:lnTo>
                <a:lnTo>
                  <a:pt x="487078" y="1244144"/>
                </a:lnTo>
                <a:lnTo>
                  <a:pt x="486290" y="1244993"/>
                </a:lnTo>
                <a:lnTo>
                  <a:pt x="485495" y="1245845"/>
                </a:lnTo>
                <a:lnTo>
                  <a:pt x="484699" y="1246696"/>
                </a:lnTo>
                <a:lnTo>
                  <a:pt x="483905" y="1247540"/>
                </a:lnTo>
                <a:lnTo>
                  <a:pt x="483104" y="1248387"/>
                </a:lnTo>
                <a:lnTo>
                  <a:pt x="482304" y="1249229"/>
                </a:lnTo>
                <a:lnTo>
                  <a:pt x="481499" y="1250074"/>
                </a:lnTo>
                <a:lnTo>
                  <a:pt x="480693" y="1250916"/>
                </a:lnTo>
                <a:lnTo>
                  <a:pt x="479886" y="1251755"/>
                </a:lnTo>
                <a:lnTo>
                  <a:pt x="479073" y="1252598"/>
                </a:lnTo>
                <a:lnTo>
                  <a:pt x="478259" y="1253436"/>
                </a:lnTo>
                <a:lnTo>
                  <a:pt x="477446" y="1254271"/>
                </a:lnTo>
                <a:lnTo>
                  <a:pt x="476631" y="1255106"/>
                </a:lnTo>
                <a:lnTo>
                  <a:pt x="475812" y="1255939"/>
                </a:lnTo>
                <a:lnTo>
                  <a:pt x="474987" y="1256774"/>
                </a:lnTo>
                <a:lnTo>
                  <a:pt x="474164" y="1257604"/>
                </a:lnTo>
                <a:lnTo>
                  <a:pt x="473337" y="1258435"/>
                </a:lnTo>
                <a:lnTo>
                  <a:pt x="472508" y="1259264"/>
                </a:lnTo>
                <a:lnTo>
                  <a:pt x="471673" y="1260095"/>
                </a:lnTo>
                <a:lnTo>
                  <a:pt x="470840" y="1260920"/>
                </a:lnTo>
                <a:lnTo>
                  <a:pt x="470004" y="1261745"/>
                </a:lnTo>
                <a:lnTo>
                  <a:pt x="469165" y="1262570"/>
                </a:lnTo>
                <a:lnTo>
                  <a:pt x="468324" y="1263393"/>
                </a:lnTo>
                <a:lnTo>
                  <a:pt x="467484" y="1264210"/>
                </a:lnTo>
                <a:lnTo>
                  <a:pt x="466639" y="1265029"/>
                </a:lnTo>
                <a:lnTo>
                  <a:pt x="465789" y="1265850"/>
                </a:lnTo>
                <a:lnTo>
                  <a:pt x="464938" y="1266668"/>
                </a:lnTo>
                <a:lnTo>
                  <a:pt x="464084" y="1267485"/>
                </a:lnTo>
                <a:lnTo>
                  <a:pt x="463230" y="1268298"/>
                </a:lnTo>
                <a:lnTo>
                  <a:pt x="462374" y="1269109"/>
                </a:lnTo>
                <a:lnTo>
                  <a:pt x="461513" y="1269921"/>
                </a:lnTo>
                <a:lnTo>
                  <a:pt x="460651" y="1270732"/>
                </a:lnTo>
                <a:lnTo>
                  <a:pt x="459785" y="1271541"/>
                </a:lnTo>
                <a:lnTo>
                  <a:pt x="458919" y="1272347"/>
                </a:lnTo>
                <a:lnTo>
                  <a:pt x="458043" y="1273158"/>
                </a:lnTo>
                <a:lnTo>
                  <a:pt x="457179" y="1273956"/>
                </a:lnTo>
                <a:lnTo>
                  <a:pt x="456301" y="1274761"/>
                </a:lnTo>
                <a:lnTo>
                  <a:pt x="455424" y="1275563"/>
                </a:lnTo>
                <a:lnTo>
                  <a:pt x="454546" y="1276362"/>
                </a:lnTo>
                <a:lnTo>
                  <a:pt x="453662" y="1277164"/>
                </a:lnTo>
                <a:lnTo>
                  <a:pt x="452771" y="1277965"/>
                </a:lnTo>
                <a:lnTo>
                  <a:pt x="451887" y="1278759"/>
                </a:lnTo>
                <a:lnTo>
                  <a:pt x="451000" y="1279551"/>
                </a:lnTo>
                <a:lnTo>
                  <a:pt x="450106" y="1280346"/>
                </a:lnTo>
                <a:lnTo>
                  <a:pt x="449209" y="1281140"/>
                </a:lnTo>
                <a:lnTo>
                  <a:pt x="448311" y="1281932"/>
                </a:lnTo>
                <a:lnTo>
                  <a:pt x="447412" y="1282718"/>
                </a:lnTo>
                <a:lnTo>
                  <a:pt x="446513" y="1283504"/>
                </a:lnTo>
                <a:lnTo>
                  <a:pt x="445606" y="1284292"/>
                </a:lnTo>
                <a:lnTo>
                  <a:pt x="444695" y="1285077"/>
                </a:lnTo>
                <a:lnTo>
                  <a:pt x="443788" y="1285859"/>
                </a:lnTo>
                <a:lnTo>
                  <a:pt x="442873" y="1286643"/>
                </a:lnTo>
                <a:lnTo>
                  <a:pt x="441960" y="1287421"/>
                </a:lnTo>
                <a:lnTo>
                  <a:pt x="441041" y="1288201"/>
                </a:lnTo>
                <a:lnTo>
                  <a:pt x="440120" y="1288978"/>
                </a:lnTo>
                <a:lnTo>
                  <a:pt x="439195" y="1289756"/>
                </a:lnTo>
                <a:lnTo>
                  <a:pt x="438273" y="1290528"/>
                </a:lnTo>
                <a:lnTo>
                  <a:pt x="437344" y="1291300"/>
                </a:lnTo>
                <a:lnTo>
                  <a:pt x="436412" y="1292072"/>
                </a:lnTo>
                <a:lnTo>
                  <a:pt x="435479" y="1292843"/>
                </a:lnTo>
                <a:lnTo>
                  <a:pt x="434541" y="1293613"/>
                </a:lnTo>
                <a:lnTo>
                  <a:pt x="433598" y="1294381"/>
                </a:lnTo>
                <a:lnTo>
                  <a:pt x="432662" y="1295144"/>
                </a:lnTo>
                <a:lnTo>
                  <a:pt x="431716" y="1295908"/>
                </a:lnTo>
                <a:lnTo>
                  <a:pt x="430770" y="1296670"/>
                </a:lnTo>
                <a:lnTo>
                  <a:pt x="429820" y="1297431"/>
                </a:lnTo>
                <a:lnTo>
                  <a:pt x="428867" y="1298191"/>
                </a:lnTo>
                <a:lnTo>
                  <a:pt x="427908" y="1298952"/>
                </a:lnTo>
                <a:lnTo>
                  <a:pt x="426952" y="1299706"/>
                </a:lnTo>
                <a:lnTo>
                  <a:pt x="425992" y="1300461"/>
                </a:lnTo>
                <a:lnTo>
                  <a:pt x="425026" y="1301216"/>
                </a:lnTo>
                <a:lnTo>
                  <a:pt x="424062" y="1301966"/>
                </a:lnTo>
                <a:lnTo>
                  <a:pt x="423094" y="1302715"/>
                </a:lnTo>
                <a:lnTo>
                  <a:pt x="422119" y="1303468"/>
                </a:lnTo>
                <a:lnTo>
                  <a:pt x="421145" y="1304213"/>
                </a:lnTo>
                <a:lnTo>
                  <a:pt x="420168" y="1304957"/>
                </a:lnTo>
                <a:lnTo>
                  <a:pt x="419190" y="1305700"/>
                </a:lnTo>
                <a:lnTo>
                  <a:pt x="418205" y="1306445"/>
                </a:lnTo>
                <a:lnTo>
                  <a:pt x="417224" y="1307182"/>
                </a:lnTo>
                <a:lnTo>
                  <a:pt x="416233" y="1307923"/>
                </a:lnTo>
                <a:lnTo>
                  <a:pt x="415241" y="1308662"/>
                </a:lnTo>
                <a:lnTo>
                  <a:pt x="414250" y="1309395"/>
                </a:lnTo>
                <a:lnTo>
                  <a:pt x="413253" y="1310130"/>
                </a:lnTo>
                <a:lnTo>
                  <a:pt x="412250" y="1310865"/>
                </a:lnTo>
                <a:lnTo>
                  <a:pt x="411249" y="1311596"/>
                </a:lnTo>
                <a:lnTo>
                  <a:pt x="410244" y="1312326"/>
                </a:lnTo>
                <a:lnTo>
                  <a:pt x="409234" y="1313057"/>
                </a:lnTo>
                <a:lnTo>
                  <a:pt x="408227" y="1313778"/>
                </a:lnTo>
                <a:lnTo>
                  <a:pt x="407208" y="1314507"/>
                </a:lnTo>
                <a:lnTo>
                  <a:pt x="406198" y="1315227"/>
                </a:lnTo>
                <a:lnTo>
                  <a:pt x="405173" y="1315950"/>
                </a:lnTo>
                <a:lnTo>
                  <a:pt x="404155" y="1316670"/>
                </a:lnTo>
                <a:lnTo>
                  <a:pt x="403128" y="1317387"/>
                </a:lnTo>
                <a:lnTo>
                  <a:pt x="402100" y="1318105"/>
                </a:lnTo>
                <a:lnTo>
                  <a:pt x="401066" y="1318822"/>
                </a:lnTo>
                <a:lnTo>
                  <a:pt x="400034" y="1319534"/>
                </a:lnTo>
                <a:lnTo>
                  <a:pt x="398996" y="1320247"/>
                </a:lnTo>
                <a:lnTo>
                  <a:pt x="397956" y="1320957"/>
                </a:lnTo>
                <a:lnTo>
                  <a:pt x="396914" y="1321665"/>
                </a:lnTo>
                <a:lnTo>
                  <a:pt x="395870" y="1322370"/>
                </a:lnTo>
                <a:lnTo>
                  <a:pt x="394820" y="1323076"/>
                </a:lnTo>
                <a:lnTo>
                  <a:pt x="393768" y="1323780"/>
                </a:lnTo>
                <a:lnTo>
                  <a:pt x="392714" y="1324482"/>
                </a:lnTo>
                <a:lnTo>
                  <a:pt x="391655" y="1325181"/>
                </a:lnTo>
                <a:lnTo>
                  <a:pt x="390597" y="1325879"/>
                </a:lnTo>
                <a:lnTo>
                  <a:pt x="389534" y="1326575"/>
                </a:lnTo>
                <a:lnTo>
                  <a:pt x="388466" y="1327271"/>
                </a:lnTo>
                <a:lnTo>
                  <a:pt x="387397" y="1327963"/>
                </a:lnTo>
                <a:lnTo>
                  <a:pt x="386326" y="1328655"/>
                </a:lnTo>
                <a:lnTo>
                  <a:pt x="385248" y="1329346"/>
                </a:lnTo>
                <a:lnTo>
                  <a:pt x="384169" y="1330034"/>
                </a:lnTo>
                <a:lnTo>
                  <a:pt x="383090" y="1330720"/>
                </a:lnTo>
                <a:lnTo>
                  <a:pt x="382003" y="1331406"/>
                </a:lnTo>
                <a:lnTo>
                  <a:pt x="380916" y="1332088"/>
                </a:lnTo>
                <a:lnTo>
                  <a:pt x="379825" y="1332771"/>
                </a:lnTo>
                <a:lnTo>
                  <a:pt x="378733" y="1333449"/>
                </a:lnTo>
                <a:lnTo>
                  <a:pt x="377640" y="1334125"/>
                </a:lnTo>
                <a:lnTo>
                  <a:pt x="376539" y="1334802"/>
                </a:lnTo>
                <a:lnTo>
                  <a:pt x="375433" y="1335478"/>
                </a:lnTo>
                <a:lnTo>
                  <a:pt x="374326" y="1336151"/>
                </a:lnTo>
                <a:lnTo>
                  <a:pt x="373221" y="1336819"/>
                </a:lnTo>
                <a:lnTo>
                  <a:pt x="372109" y="1337488"/>
                </a:lnTo>
                <a:lnTo>
                  <a:pt x="370993" y="1338156"/>
                </a:lnTo>
                <a:lnTo>
                  <a:pt x="369875" y="1338821"/>
                </a:lnTo>
                <a:lnTo>
                  <a:pt x="368752" y="1339486"/>
                </a:lnTo>
                <a:lnTo>
                  <a:pt x="367628" y="1340149"/>
                </a:lnTo>
                <a:lnTo>
                  <a:pt x="366498" y="1340809"/>
                </a:lnTo>
                <a:lnTo>
                  <a:pt x="365368" y="1341466"/>
                </a:lnTo>
                <a:lnTo>
                  <a:pt x="364238" y="1342121"/>
                </a:lnTo>
                <a:lnTo>
                  <a:pt x="363097" y="1342780"/>
                </a:lnTo>
                <a:lnTo>
                  <a:pt x="361959" y="1343431"/>
                </a:lnTo>
                <a:lnTo>
                  <a:pt x="360815" y="1344082"/>
                </a:lnTo>
                <a:lnTo>
                  <a:pt x="359668" y="1344731"/>
                </a:lnTo>
                <a:lnTo>
                  <a:pt x="358522" y="1345376"/>
                </a:lnTo>
                <a:lnTo>
                  <a:pt x="357365" y="1346025"/>
                </a:lnTo>
                <a:lnTo>
                  <a:pt x="356211" y="1346668"/>
                </a:lnTo>
                <a:lnTo>
                  <a:pt x="355052" y="1347310"/>
                </a:lnTo>
                <a:lnTo>
                  <a:pt x="353889" y="1347951"/>
                </a:lnTo>
                <a:lnTo>
                  <a:pt x="352722" y="1348590"/>
                </a:lnTo>
                <a:lnTo>
                  <a:pt x="351557" y="1349226"/>
                </a:lnTo>
                <a:lnTo>
                  <a:pt x="350384" y="1349859"/>
                </a:lnTo>
                <a:lnTo>
                  <a:pt x="349207" y="1350494"/>
                </a:lnTo>
                <a:lnTo>
                  <a:pt x="348028" y="1351124"/>
                </a:lnTo>
                <a:lnTo>
                  <a:pt x="346845" y="1351755"/>
                </a:lnTo>
                <a:lnTo>
                  <a:pt x="345659" y="1352383"/>
                </a:lnTo>
                <a:lnTo>
                  <a:pt x="344470" y="1353008"/>
                </a:lnTo>
                <a:lnTo>
                  <a:pt x="343281" y="1353630"/>
                </a:lnTo>
                <a:lnTo>
                  <a:pt x="342085" y="1354254"/>
                </a:lnTo>
                <a:lnTo>
                  <a:pt x="340884" y="1354873"/>
                </a:lnTo>
                <a:lnTo>
                  <a:pt x="339682" y="1355491"/>
                </a:lnTo>
                <a:lnTo>
                  <a:pt x="338478" y="1356109"/>
                </a:lnTo>
                <a:lnTo>
                  <a:pt x="337274" y="1356721"/>
                </a:lnTo>
                <a:lnTo>
                  <a:pt x="336060" y="1357335"/>
                </a:lnTo>
                <a:lnTo>
                  <a:pt x="334840" y="1357947"/>
                </a:lnTo>
                <a:lnTo>
                  <a:pt x="333624" y="1358555"/>
                </a:lnTo>
                <a:lnTo>
                  <a:pt x="332408" y="1359159"/>
                </a:lnTo>
                <a:lnTo>
                  <a:pt x="331176" y="1359767"/>
                </a:lnTo>
                <a:lnTo>
                  <a:pt x="329952" y="1360369"/>
                </a:lnTo>
                <a:lnTo>
                  <a:pt x="328719" y="1360969"/>
                </a:lnTo>
                <a:lnTo>
                  <a:pt x="327483" y="1361569"/>
                </a:lnTo>
                <a:lnTo>
                  <a:pt x="326248" y="1362165"/>
                </a:lnTo>
                <a:lnTo>
                  <a:pt x="325000" y="1362762"/>
                </a:lnTo>
                <a:lnTo>
                  <a:pt x="323759" y="1363354"/>
                </a:lnTo>
                <a:lnTo>
                  <a:pt x="322510" y="1363946"/>
                </a:lnTo>
                <a:lnTo>
                  <a:pt x="321257" y="1364537"/>
                </a:lnTo>
                <a:lnTo>
                  <a:pt x="320000" y="1365123"/>
                </a:lnTo>
                <a:lnTo>
                  <a:pt x="318739" y="1365710"/>
                </a:lnTo>
                <a:lnTo>
                  <a:pt x="317482" y="1366292"/>
                </a:lnTo>
                <a:lnTo>
                  <a:pt x="316213" y="1366875"/>
                </a:lnTo>
                <a:lnTo>
                  <a:pt x="314944" y="1367454"/>
                </a:lnTo>
                <a:lnTo>
                  <a:pt x="313675" y="1368030"/>
                </a:lnTo>
                <a:lnTo>
                  <a:pt x="312397" y="1368607"/>
                </a:lnTo>
                <a:lnTo>
                  <a:pt x="311116" y="1369182"/>
                </a:lnTo>
                <a:lnTo>
                  <a:pt x="309834" y="1369753"/>
                </a:lnTo>
                <a:lnTo>
                  <a:pt x="308549" y="1370321"/>
                </a:lnTo>
                <a:lnTo>
                  <a:pt x="307259" y="1370890"/>
                </a:lnTo>
                <a:lnTo>
                  <a:pt x="305965" y="1371457"/>
                </a:lnTo>
                <a:lnTo>
                  <a:pt x="304665" y="1372020"/>
                </a:lnTo>
                <a:lnTo>
                  <a:pt x="303369" y="1372581"/>
                </a:lnTo>
                <a:lnTo>
                  <a:pt x="302065" y="1373143"/>
                </a:lnTo>
                <a:lnTo>
                  <a:pt x="300751" y="1373702"/>
                </a:lnTo>
                <a:lnTo>
                  <a:pt x="299445" y="1374257"/>
                </a:lnTo>
                <a:lnTo>
                  <a:pt x="298133" y="1374808"/>
                </a:lnTo>
                <a:lnTo>
                  <a:pt x="296814" y="1375361"/>
                </a:lnTo>
                <a:lnTo>
                  <a:pt x="295490" y="1375911"/>
                </a:lnTo>
                <a:lnTo>
                  <a:pt x="294163" y="1376460"/>
                </a:lnTo>
                <a:lnTo>
                  <a:pt x="292833" y="1377005"/>
                </a:lnTo>
                <a:lnTo>
                  <a:pt x="291502" y="1377549"/>
                </a:lnTo>
                <a:lnTo>
                  <a:pt x="290163" y="1378092"/>
                </a:lnTo>
                <a:lnTo>
                  <a:pt x="288828" y="1378630"/>
                </a:lnTo>
                <a:lnTo>
                  <a:pt x="287485" y="1379168"/>
                </a:lnTo>
                <a:lnTo>
                  <a:pt x="286136" y="1379705"/>
                </a:lnTo>
                <a:lnTo>
                  <a:pt x="284789" y="1380237"/>
                </a:lnTo>
                <a:lnTo>
                  <a:pt x="283434" y="1380769"/>
                </a:lnTo>
                <a:lnTo>
                  <a:pt x="282075" y="1381299"/>
                </a:lnTo>
                <a:lnTo>
                  <a:pt x="280713" y="1381826"/>
                </a:lnTo>
                <a:lnTo>
                  <a:pt x="279348" y="1382350"/>
                </a:lnTo>
                <a:lnTo>
                  <a:pt x="277984" y="1382872"/>
                </a:lnTo>
                <a:lnTo>
                  <a:pt x="276605" y="1383396"/>
                </a:lnTo>
                <a:lnTo>
                  <a:pt x="275233" y="1383914"/>
                </a:lnTo>
                <a:lnTo>
                  <a:pt x="273853" y="1384430"/>
                </a:lnTo>
                <a:lnTo>
                  <a:pt x="272469" y="1384947"/>
                </a:lnTo>
                <a:lnTo>
                  <a:pt x="271085" y="1385459"/>
                </a:lnTo>
                <a:lnTo>
                  <a:pt x="269689" y="1385971"/>
                </a:lnTo>
                <a:lnTo>
                  <a:pt x="268299" y="1386477"/>
                </a:lnTo>
                <a:lnTo>
                  <a:pt x="266899" y="1386986"/>
                </a:lnTo>
                <a:lnTo>
                  <a:pt x="265501" y="1387488"/>
                </a:lnTo>
                <a:lnTo>
                  <a:pt x="264090" y="1387992"/>
                </a:lnTo>
                <a:lnTo>
                  <a:pt x="262686" y="1388491"/>
                </a:lnTo>
                <a:lnTo>
                  <a:pt x="261271" y="1388989"/>
                </a:lnTo>
                <a:lnTo>
                  <a:pt x="259853" y="1389486"/>
                </a:lnTo>
                <a:lnTo>
                  <a:pt x="258432" y="1389979"/>
                </a:lnTo>
                <a:lnTo>
                  <a:pt x="257013" y="1390469"/>
                </a:lnTo>
                <a:lnTo>
                  <a:pt x="255584" y="1390958"/>
                </a:lnTo>
                <a:lnTo>
                  <a:pt x="254147" y="1391449"/>
                </a:lnTo>
                <a:lnTo>
                  <a:pt x="252716" y="1391932"/>
                </a:lnTo>
                <a:lnTo>
                  <a:pt x="251275" y="1392415"/>
                </a:lnTo>
                <a:lnTo>
                  <a:pt x="250436" y="1392694"/>
                </a:lnTo>
                <a:lnTo>
                  <a:pt x="251281" y="1392702"/>
                </a:lnTo>
                <a:lnTo>
                  <a:pt x="251279" y="1392702"/>
                </a:lnTo>
                <a:lnTo>
                  <a:pt x="253183" y="1392716"/>
                </a:lnTo>
                <a:lnTo>
                  <a:pt x="253181" y="1392716"/>
                </a:lnTo>
                <a:lnTo>
                  <a:pt x="255085" y="1392727"/>
                </a:lnTo>
                <a:lnTo>
                  <a:pt x="256983" y="1392737"/>
                </a:lnTo>
                <a:lnTo>
                  <a:pt x="258888" y="1392743"/>
                </a:lnTo>
                <a:lnTo>
                  <a:pt x="258886" y="1392743"/>
                </a:lnTo>
                <a:lnTo>
                  <a:pt x="260790" y="1392747"/>
                </a:lnTo>
                <a:lnTo>
                  <a:pt x="260786" y="1392747"/>
                </a:lnTo>
                <a:lnTo>
                  <a:pt x="262688" y="1392749"/>
                </a:lnTo>
                <a:lnTo>
                  <a:pt x="264586" y="1392749"/>
                </a:lnTo>
                <a:lnTo>
                  <a:pt x="266488" y="1392745"/>
                </a:lnTo>
                <a:lnTo>
                  <a:pt x="266485" y="1392745"/>
                </a:lnTo>
                <a:lnTo>
                  <a:pt x="268387" y="1392739"/>
                </a:lnTo>
                <a:lnTo>
                  <a:pt x="268383" y="1392739"/>
                </a:lnTo>
                <a:lnTo>
                  <a:pt x="270283" y="1392731"/>
                </a:lnTo>
                <a:lnTo>
                  <a:pt x="272183" y="1392719"/>
                </a:lnTo>
                <a:lnTo>
                  <a:pt x="272179" y="1392719"/>
                </a:lnTo>
                <a:lnTo>
                  <a:pt x="274082" y="1392706"/>
                </a:lnTo>
                <a:lnTo>
                  <a:pt x="274076" y="1392706"/>
                </a:lnTo>
                <a:lnTo>
                  <a:pt x="275974" y="1392688"/>
                </a:lnTo>
                <a:lnTo>
                  <a:pt x="277874" y="1392669"/>
                </a:lnTo>
                <a:lnTo>
                  <a:pt x="277870" y="1392669"/>
                </a:lnTo>
                <a:lnTo>
                  <a:pt x="279767" y="1392647"/>
                </a:lnTo>
                <a:lnTo>
                  <a:pt x="281667" y="1392620"/>
                </a:lnTo>
                <a:lnTo>
                  <a:pt x="281661" y="1392620"/>
                </a:lnTo>
                <a:lnTo>
                  <a:pt x="283557" y="1392591"/>
                </a:lnTo>
                <a:lnTo>
                  <a:pt x="285455" y="1392559"/>
                </a:lnTo>
                <a:lnTo>
                  <a:pt x="285450" y="1392559"/>
                </a:lnTo>
                <a:lnTo>
                  <a:pt x="287344" y="1392524"/>
                </a:lnTo>
                <a:lnTo>
                  <a:pt x="289240" y="1392485"/>
                </a:lnTo>
                <a:lnTo>
                  <a:pt x="291135" y="1392444"/>
                </a:lnTo>
                <a:lnTo>
                  <a:pt x="291129" y="1392444"/>
                </a:lnTo>
                <a:lnTo>
                  <a:pt x="293021" y="1392397"/>
                </a:lnTo>
                <a:lnTo>
                  <a:pt x="294916" y="1392348"/>
                </a:lnTo>
                <a:lnTo>
                  <a:pt x="296808" y="1392297"/>
                </a:lnTo>
                <a:lnTo>
                  <a:pt x="298698" y="1392241"/>
                </a:lnTo>
                <a:lnTo>
                  <a:pt x="298693" y="1392241"/>
                </a:lnTo>
                <a:lnTo>
                  <a:pt x="300589" y="1392182"/>
                </a:lnTo>
                <a:lnTo>
                  <a:pt x="300581" y="1392182"/>
                </a:lnTo>
                <a:lnTo>
                  <a:pt x="302471" y="1392119"/>
                </a:lnTo>
                <a:lnTo>
                  <a:pt x="304360" y="1392051"/>
                </a:lnTo>
                <a:lnTo>
                  <a:pt x="306248" y="1391981"/>
                </a:lnTo>
                <a:lnTo>
                  <a:pt x="308135" y="1391906"/>
                </a:lnTo>
                <a:lnTo>
                  <a:pt x="310022" y="1391828"/>
                </a:lnTo>
                <a:lnTo>
                  <a:pt x="311906" y="1391748"/>
                </a:lnTo>
                <a:lnTo>
                  <a:pt x="313791" y="1391662"/>
                </a:lnTo>
                <a:lnTo>
                  <a:pt x="315681" y="1391570"/>
                </a:lnTo>
                <a:lnTo>
                  <a:pt x="315673" y="1391572"/>
                </a:lnTo>
                <a:lnTo>
                  <a:pt x="317566" y="1391476"/>
                </a:lnTo>
                <a:lnTo>
                  <a:pt x="317556" y="1391476"/>
                </a:lnTo>
                <a:lnTo>
                  <a:pt x="319444" y="1391378"/>
                </a:lnTo>
                <a:lnTo>
                  <a:pt x="321325" y="1391277"/>
                </a:lnTo>
                <a:lnTo>
                  <a:pt x="323204" y="1391169"/>
                </a:lnTo>
                <a:lnTo>
                  <a:pt x="325092" y="1391058"/>
                </a:lnTo>
                <a:lnTo>
                  <a:pt x="325083" y="1391060"/>
                </a:lnTo>
                <a:lnTo>
                  <a:pt x="326967" y="1390944"/>
                </a:lnTo>
                <a:lnTo>
                  <a:pt x="328850" y="1390823"/>
                </a:lnTo>
                <a:lnTo>
                  <a:pt x="330725" y="1390700"/>
                </a:lnTo>
                <a:lnTo>
                  <a:pt x="332597" y="1390571"/>
                </a:lnTo>
                <a:lnTo>
                  <a:pt x="334478" y="1390438"/>
                </a:lnTo>
                <a:lnTo>
                  <a:pt x="336357" y="1390299"/>
                </a:lnTo>
                <a:lnTo>
                  <a:pt x="338228" y="1390156"/>
                </a:lnTo>
                <a:lnTo>
                  <a:pt x="340104" y="1390010"/>
                </a:lnTo>
                <a:lnTo>
                  <a:pt x="341979" y="1389857"/>
                </a:lnTo>
                <a:lnTo>
                  <a:pt x="343854" y="1389701"/>
                </a:lnTo>
                <a:lnTo>
                  <a:pt x="345719" y="1389539"/>
                </a:lnTo>
                <a:lnTo>
                  <a:pt x="347592" y="1389373"/>
                </a:lnTo>
                <a:lnTo>
                  <a:pt x="349461" y="1389201"/>
                </a:lnTo>
                <a:lnTo>
                  <a:pt x="351332" y="1389025"/>
                </a:lnTo>
                <a:lnTo>
                  <a:pt x="353199" y="1388843"/>
                </a:lnTo>
                <a:lnTo>
                  <a:pt x="355074" y="1388655"/>
                </a:lnTo>
                <a:lnTo>
                  <a:pt x="356939" y="1388464"/>
                </a:lnTo>
                <a:lnTo>
                  <a:pt x="358804" y="1388266"/>
                </a:lnTo>
                <a:lnTo>
                  <a:pt x="360673" y="1388063"/>
                </a:lnTo>
                <a:lnTo>
                  <a:pt x="360659" y="1388063"/>
                </a:lnTo>
                <a:lnTo>
                  <a:pt x="362528" y="1387855"/>
                </a:lnTo>
                <a:lnTo>
                  <a:pt x="364397" y="1387640"/>
                </a:lnTo>
                <a:lnTo>
                  <a:pt x="366256" y="1387422"/>
                </a:lnTo>
                <a:lnTo>
                  <a:pt x="368113" y="1387199"/>
                </a:lnTo>
                <a:lnTo>
                  <a:pt x="369976" y="1386968"/>
                </a:lnTo>
                <a:lnTo>
                  <a:pt x="371839" y="1386731"/>
                </a:lnTo>
                <a:lnTo>
                  <a:pt x="373695" y="1386489"/>
                </a:lnTo>
                <a:lnTo>
                  <a:pt x="374619" y="1386368"/>
                </a:lnTo>
                <a:lnTo>
                  <a:pt x="375552" y="1386243"/>
                </a:lnTo>
                <a:lnTo>
                  <a:pt x="376482" y="1386116"/>
                </a:lnTo>
                <a:lnTo>
                  <a:pt x="376474" y="1386118"/>
                </a:lnTo>
                <a:lnTo>
                  <a:pt x="377411" y="1385989"/>
                </a:lnTo>
                <a:lnTo>
                  <a:pt x="377403" y="1385990"/>
                </a:lnTo>
                <a:lnTo>
                  <a:pt x="378338" y="1385859"/>
                </a:lnTo>
                <a:lnTo>
                  <a:pt x="379266" y="1385730"/>
                </a:lnTo>
                <a:lnTo>
                  <a:pt x="379258" y="1385730"/>
                </a:lnTo>
                <a:lnTo>
                  <a:pt x="380193" y="1385598"/>
                </a:lnTo>
                <a:lnTo>
                  <a:pt x="380185" y="1385599"/>
                </a:lnTo>
                <a:lnTo>
                  <a:pt x="381116" y="1385467"/>
                </a:lnTo>
                <a:lnTo>
                  <a:pt x="382048" y="1385330"/>
                </a:lnTo>
                <a:lnTo>
                  <a:pt x="382040" y="1385332"/>
                </a:lnTo>
                <a:lnTo>
                  <a:pt x="382975" y="1385195"/>
                </a:lnTo>
                <a:lnTo>
                  <a:pt x="382965" y="1385195"/>
                </a:lnTo>
                <a:lnTo>
                  <a:pt x="383894" y="1385058"/>
                </a:lnTo>
                <a:lnTo>
                  <a:pt x="384824" y="1384917"/>
                </a:lnTo>
                <a:lnTo>
                  <a:pt x="385753" y="1384777"/>
                </a:lnTo>
                <a:lnTo>
                  <a:pt x="385743" y="1384778"/>
                </a:lnTo>
                <a:lnTo>
                  <a:pt x="386677" y="1384634"/>
                </a:lnTo>
                <a:lnTo>
                  <a:pt x="386670" y="1384636"/>
                </a:lnTo>
                <a:lnTo>
                  <a:pt x="387594" y="1384491"/>
                </a:lnTo>
                <a:lnTo>
                  <a:pt x="388523" y="1384346"/>
                </a:lnTo>
                <a:lnTo>
                  <a:pt x="389453" y="1384198"/>
                </a:lnTo>
                <a:lnTo>
                  <a:pt x="389444" y="1384200"/>
                </a:lnTo>
                <a:lnTo>
                  <a:pt x="390378" y="1384051"/>
                </a:lnTo>
                <a:lnTo>
                  <a:pt x="390368" y="1384051"/>
                </a:lnTo>
                <a:lnTo>
                  <a:pt x="391293" y="1383901"/>
                </a:lnTo>
                <a:lnTo>
                  <a:pt x="392220" y="1383750"/>
                </a:lnTo>
                <a:lnTo>
                  <a:pt x="393144" y="1383596"/>
                </a:lnTo>
                <a:lnTo>
                  <a:pt x="394073" y="1383441"/>
                </a:lnTo>
                <a:lnTo>
                  <a:pt x="394063" y="1383443"/>
                </a:lnTo>
                <a:lnTo>
                  <a:pt x="394996" y="1383285"/>
                </a:lnTo>
                <a:lnTo>
                  <a:pt x="394986" y="1383287"/>
                </a:lnTo>
                <a:lnTo>
                  <a:pt x="395911" y="1383128"/>
                </a:lnTo>
                <a:lnTo>
                  <a:pt x="396835" y="1382968"/>
                </a:lnTo>
                <a:lnTo>
                  <a:pt x="397760" y="1382808"/>
                </a:lnTo>
                <a:lnTo>
                  <a:pt x="398685" y="1382644"/>
                </a:lnTo>
                <a:lnTo>
                  <a:pt x="399608" y="1382479"/>
                </a:lnTo>
                <a:lnTo>
                  <a:pt x="400528" y="1382313"/>
                </a:lnTo>
                <a:lnTo>
                  <a:pt x="400521" y="1382315"/>
                </a:lnTo>
                <a:lnTo>
                  <a:pt x="401451" y="1382147"/>
                </a:lnTo>
                <a:lnTo>
                  <a:pt x="401441" y="1382147"/>
                </a:lnTo>
                <a:lnTo>
                  <a:pt x="402362" y="1381979"/>
                </a:lnTo>
                <a:lnTo>
                  <a:pt x="403285" y="1381807"/>
                </a:lnTo>
                <a:lnTo>
                  <a:pt x="404208" y="1381635"/>
                </a:lnTo>
                <a:lnTo>
                  <a:pt x="405128" y="1381461"/>
                </a:lnTo>
                <a:lnTo>
                  <a:pt x="406053" y="1381285"/>
                </a:lnTo>
                <a:lnTo>
                  <a:pt x="406043" y="1381287"/>
                </a:lnTo>
                <a:lnTo>
                  <a:pt x="406972" y="1381107"/>
                </a:lnTo>
                <a:lnTo>
                  <a:pt x="407893" y="1380927"/>
                </a:lnTo>
                <a:lnTo>
                  <a:pt x="407881" y="1380929"/>
                </a:lnTo>
                <a:lnTo>
                  <a:pt x="408812" y="1380747"/>
                </a:lnTo>
                <a:lnTo>
                  <a:pt x="408800" y="1380749"/>
                </a:lnTo>
                <a:lnTo>
                  <a:pt x="409730" y="1380564"/>
                </a:lnTo>
                <a:lnTo>
                  <a:pt x="409719" y="1380566"/>
                </a:lnTo>
                <a:lnTo>
                  <a:pt x="410647" y="1380380"/>
                </a:lnTo>
                <a:lnTo>
                  <a:pt x="410637" y="1380382"/>
                </a:lnTo>
                <a:lnTo>
                  <a:pt x="411558" y="1380196"/>
                </a:lnTo>
                <a:lnTo>
                  <a:pt x="412475" y="1380008"/>
                </a:lnTo>
                <a:lnTo>
                  <a:pt x="413394" y="1379819"/>
                </a:lnTo>
                <a:lnTo>
                  <a:pt x="414311" y="1379627"/>
                </a:lnTo>
                <a:lnTo>
                  <a:pt x="415228" y="1379436"/>
                </a:lnTo>
                <a:lnTo>
                  <a:pt x="416147" y="1379240"/>
                </a:lnTo>
                <a:lnTo>
                  <a:pt x="417063" y="1379045"/>
                </a:lnTo>
                <a:lnTo>
                  <a:pt x="417980" y="1378847"/>
                </a:lnTo>
                <a:lnTo>
                  <a:pt x="418897" y="1378646"/>
                </a:lnTo>
                <a:lnTo>
                  <a:pt x="419810" y="1378446"/>
                </a:lnTo>
                <a:lnTo>
                  <a:pt x="420725" y="1378243"/>
                </a:lnTo>
                <a:lnTo>
                  <a:pt x="421642" y="1378038"/>
                </a:lnTo>
                <a:lnTo>
                  <a:pt x="422555" y="1377830"/>
                </a:lnTo>
                <a:lnTo>
                  <a:pt x="423470" y="1377621"/>
                </a:lnTo>
                <a:lnTo>
                  <a:pt x="424383" y="1377412"/>
                </a:lnTo>
                <a:lnTo>
                  <a:pt x="425306" y="1377197"/>
                </a:lnTo>
                <a:lnTo>
                  <a:pt x="425294" y="1377201"/>
                </a:lnTo>
                <a:lnTo>
                  <a:pt x="426218" y="1376984"/>
                </a:lnTo>
                <a:lnTo>
                  <a:pt x="426207" y="1376986"/>
                </a:lnTo>
                <a:lnTo>
                  <a:pt x="427124" y="1376771"/>
                </a:lnTo>
                <a:lnTo>
                  <a:pt x="428037" y="1376552"/>
                </a:lnTo>
                <a:lnTo>
                  <a:pt x="428957" y="1376331"/>
                </a:lnTo>
                <a:lnTo>
                  <a:pt x="428946" y="1376333"/>
                </a:lnTo>
                <a:lnTo>
                  <a:pt x="429870" y="1376110"/>
                </a:lnTo>
                <a:lnTo>
                  <a:pt x="429859" y="1376112"/>
                </a:lnTo>
                <a:lnTo>
                  <a:pt x="430781" y="1375887"/>
                </a:lnTo>
                <a:lnTo>
                  <a:pt x="430770" y="1375889"/>
                </a:lnTo>
                <a:lnTo>
                  <a:pt x="431694" y="1375662"/>
                </a:lnTo>
                <a:lnTo>
                  <a:pt x="432603" y="1375436"/>
                </a:lnTo>
                <a:lnTo>
                  <a:pt x="433514" y="1375207"/>
                </a:lnTo>
                <a:lnTo>
                  <a:pt x="434427" y="1374976"/>
                </a:lnTo>
                <a:lnTo>
                  <a:pt x="434416" y="1374978"/>
                </a:lnTo>
                <a:lnTo>
                  <a:pt x="435333" y="1374744"/>
                </a:lnTo>
                <a:lnTo>
                  <a:pt x="436242" y="1374511"/>
                </a:lnTo>
                <a:lnTo>
                  <a:pt x="437151" y="1374274"/>
                </a:lnTo>
                <a:lnTo>
                  <a:pt x="438058" y="1374036"/>
                </a:lnTo>
                <a:lnTo>
                  <a:pt x="438965" y="1373797"/>
                </a:lnTo>
                <a:lnTo>
                  <a:pt x="439886" y="1373553"/>
                </a:lnTo>
                <a:lnTo>
                  <a:pt x="439874" y="1373555"/>
                </a:lnTo>
                <a:lnTo>
                  <a:pt x="440793" y="1373309"/>
                </a:lnTo>
                <a:lnTo>
                  <a:pt x="441704" y="1373062"/>
                </a:lnTo>
                <a:lnTo>
                  <a:pt x="441690" y="1373066"/>
                </a:lnTo>
                <a:lnTo>
                  <a:pt x="442605" y="1372818"/>
                </a:lnTo>
                <a:lnTo>
                  <a:pt x="443510" y="1372568"/>
                </a:lnTo>
                <a:lnTo>
                  <a:pt x="444417" y="1372317"/>
                </a:lnTo>
                <a:lnTo>
                  <a:pt x="445334" y="1372061"/>
                </a:lnTo>
                <a:lnTo>
                  <a:pt x="445320" y="1372063"/>
                </a:lnTo>
                <a:lnTo>
                  <a:pt x="446239" y="1371805"/>
                </a:lnTo>
                <a:lnTo>
                  <a:pt x="447144" y="1371549"/>
                </a:lnTo>
                <a:lnTo>
                  <a:pt x="448046" y="1371291"/>
                </a:lnTo>
                <a:lnTo>
                  <a:pt x="448951" y="1371029"/>
                </a:lnTo>
                <a:lnTo>
                  <a:pt x="449852" y="1370767"/>
                </a:lnTo>
                <a:lnTo>
                  <a:pt x="450771" y="1370499"/>
                </a:lnTo>
                <a:lnTo>
                  <a:pt x="450757" y="1370503"/>
                </a:lnTo>
                <a:lnTo>
                  <a:pt x="451672" y="1370232"/>
                </a:lnTo>
                <a:lnTo>
                  <a:pt x="452575" y="1369964"/>
                </a:lnTo>
                <a:lnTo>
                  <a:pt x="453476" y="1369694"/>
                </a:lnTo>
                <a:lnTo>
                  <a:pt x="454376" y="1369420"/>
                </a:lnTo>
                <a:lnTo>
                  <a:pt x="455291" y="1369143"/>
                </a:lnTo>
                <a:lnTo>
                  <a:pt x="456192" y="1368867"/>
                </a:lnTo>
                <a:lnTo>
                  <a:pt x="457091" y="1368587"/>
                </a:lnTo>
                <a:lnTo>
                  <a:pt x="458000" y="1368304"/>
                </a:lnTo>
                <a:lnTo>
                  <a:pt x="457987" y="1368308"/>
                </a:lnTo>
                <a:lnTo>
                  <a:pt x="458900" y="1368022"/>
                </a:lnTo>
                <a:lnTo>
                  <a:pt x="459801" y="1367737"/>
                </a:lnTo>
                <a:lnTo>
                  <a:pt x="460700" y="1367450"/>
                </a:lnTo>
                <a:lnTo>
                  <a:pt x="461607" y="1367158"/>
                </a:lnTo>
                <a:lnTo>
                  <a:pt x="461593" y="1367162"/>
                </a:lnTo>
                <a:lnTo>
                  <a:pt x="462508" y="1366867"/>
                </a:lnTo>
                <a:lnTo>
                  <a:pt x="462495" y="1366871"/>
                </a:lnTo>
                <a:lnTo>
                  <a:pt x="463406" y="1366574"/>
                </a:lnTo>
                <a:lnTo>
                  <a:pt x="464303" y="1366279"/>
                </a:lnTo>
                <a:lnTo>
                  <a:pt x="465198" y="1365982"/>
                </a:lnTo>
                <a:lnTo>
                  <a:pt x="466096" y="1365682"/>
                </a:lnTo>
                <a:lnTo>
                  <a:pt x="467007" y="1365377"/>
                </a:lnTo>
                <a:lnTo>
                  <a:pt x="467900" y="1365074"/>
                </a:lnTo>
                <a:lnTo>
                  <a:pt x="468807" y="1364765"/>
                </a:lnTo>
                <a:lnTo>
                  <a:pt x="468794" y="1364771"/>
                </a:lnTo>
                <a:lnTo>
                  <a:pt x="469701" y="1364459"/>
                </a:lnTo>
                <a:lnTo>
                  <a:pt x="470596" y="1364150"/>
                </a:lnTo>
                <a:lnTo>
                  <a:pt x="471501" y="1363835"/>
                </a:lnTo>
                <a:lnTo>
                  <a:pt x="471488" y="1363839"/>
                </a:lnTo>
                <a:lnTo>
                  <a:pt x="472397" y="1363520"/>
                </a:lnTo>
                <a:lnTo>
                  <a:pt x="473290" y="1363203"/>
                </a:lnTo>
                <a:lnTo>
                  <a:pt x="474183" y="1362887"/>
                </a:lnTo>
                <a:lnTo>
                  <a:pt x="475077" y="1362566"/>
                </a:lnTo>
                <a:lnTo>
                  <a:pt x="475986" y="1362238"/>
                </a:lnTo>
                <a:lnTo>
                  <a:pt x="475970" y="1362244"/>
                </a:lnTo>
                <a:lnTo>
                  <a:pt x="476871" y="1361915"/>
                </a:lnTo>
                <a:lnTo>
                  <a:pt x="477775" y="1361585"/>
                </a:lnTo>
                <a:lnTo>
                  <a:pt x="478668" y="1361256"/>
                </a:lnTo>
                <a:lnTo>
                  <a:pt x="479558" y="1360926"/>
                </a:lnTo>
                <a:lnTo>
                  <a:pt x="480461" y="1360588"/>
                </a:lnTo>
                <a:lnTo>
                  <a:pt x="480445" y="1360594"/>
                </a:lnTo>
                <a:lnTo>
                  <a:pt x="481352" y="1360251"/>
                </a:lnTo>
                <a:lnTo>
                  <a:pt x="482240" y="1359915"/>
                </a:lnTo>
                <a:lnTo>
                  <a:pt x="483131" y="1359575"/>
                </a:lnTo>
                <a:lnTo>
                  <a:pt x="484034" y="1359227"/>
                </a:lnTo>
                <a:lnTo>
                  <a:pt x="484019" y="1359233"/>
                </a:lnTo>
                <a:lnTo>
                  <a:pt x="484920" y="1358885"/>
                </a:lnTo>
                <a:lnTo>
                  <a:pt x="485810" y="1358537"/>
                </a:lnTo>
                <a:lnTo>
                  <a:pt x="486707" y="1358185"/>
                </a:lnTo>
                <a:lnTo>
                  <a:pt x="487594" y="1357835"/>
                </a:lnTo>
                <a:lnTo>
                  <a:pt x="488484" y="1357481"/>
                </a:lnTo>
                <a:lnTo>
                  <a:pt x="489381" y="1357122"/>
                </a:lnTo>
                <a:lnTo>
                  <a:pt x="490269" y="1356764"/>
                </a:lnTo>
                <a:lnTo>
                  <a:pt x="491166" y="1356400"/>
                </a:lnTo>
                <a:lnTo>
                  <a:pt x="492054" y="1356037"/>
                </a:lnTo>
                <a:lnTo>
                  <a:pt x="492937" y="1355673"/>
                </a:lnTo>
                <a:lnTo>
                  <a:pt x="493835" y="1355302"/>
                </a:lnTo>
                <a:lnTo>
                  <a:pt x="493819" y="1355307"/>
                </a:lnTo>
                <a:lnTo>
                  <a:pt x="494724" y="1354932"/>
                </a:lnTo>
                <a:lnTo>
                  <a:pt x="494709" y="1354938"/>
                </a:lnTo>
                <a:lnTo>
                  <a:pt x="495606" y="1354561"/>
                </a:lnTo>
                <a:lnTo>
                  <a:pt x="496501" y="1354183"/>
                </a:lnTo>
                <a:lnTo>
                  <a:pt x="496486" y="1354189"/>
                </a:lnTo>
                <a:lnTo>
                  <a:pt x="497389" y="1353806"/>
                </a:lnTo>
                <a:lnTo>
                  <a:pt x="497373" y="1353812"/>
                </a:lnTo>
                <a:lnTo>
                  <a:pt x="498269" y="1353429"/>
                </a:lnTo>
                <a:lnTo>
                  <a:pt x="499164" y="1353044"/>
                </a:lnTo>
                <a:lnTo>
                  <a:pt x="499146" y="1353049"/>
                </a:lnTo>
                <a:lnTo>
                  <a:pt x="500046" y="1352660"/>
                </a:lnTo>
                <a:lnTo>
                  <a:pt x="500927" y="1352275"/>
                </a:lnTo>
                <a:lnTo>
                  <a:pt x="501823" y="1351882"/>
                </a:lnTo>
                <a:lnTo>
                  <a:pt x="502708" y="1351491"/>
                </a:lnTo>
                <a:lnTo>
                  <a:pt x="502693" y="1351497"/>
                </a:lnTo>
                <a:lnTo>
                  <a:pt x="503584" y="1351100"/>
                </a:lnTo>
                <a:lnTo>
                  <a:pt x="504466" y="1350705"/>
                </a:lnTo>
                <a:lnTo>
                  <a:pt x="505359" y="1350303"/>
                </a:lnTo>
                <a:lnTo>
                  <a:pt x="506237" y="1349904"/>
                </a:lnTo>
                <a:lnTo>
                  <a:pt x="507130" y="1349497"/>
                </a:lnTo>
                <a:lnTo>
                  <a:pt x="508010" y="1349093"/>
                </a:lnTo>
                <a:lnTo>
                  <a:pt x="508890" y="1348686"/>
                </a:lnTo>
                <a:lnTo>
                  <a:pt x="509770" y="1348277"/>
                </a:lnTo>
                <a:lnTo>
                  <a:pt x="510657" y="1347861"/>
                </a:lnTo>
                <a:lnTo>
                  <a:pt x="511535" y="1347446"/>
                </a:lnTo>
                <a:lnTo>
                  <a:pt x="512417" y="1347030"/>
                </a:lnTo>
                <a:lnTo>
                  <a:pt x="513294" y="1346610"/>
                </a:lnTo>
                <a:lnTo>
                  <a:pt x="514180" y="1346186"/>
                </a:lnTo>
                <a:lnTo>
                  <a:pt x="515071" y="1345754"/>
                </a:lnTo>
                <a:lnTo>
                  <a:pt x="515945" y="1345329"/>
                </a:lnTo>
                <a:lnTo>
                  <a:pt x="516821" y="1344901"/>
                </a:lnTo>
                <a:lnTo>
                  <a:pt x="517713" y="1344463"/>
                </a:lnTo>
                <a:lnTo>
                  <a:pt x="518575" y="1344035"/>
                </a:lnTo>
                <a:lnTo>
                  <a:pt x="519462" y="1343593"/>
                </a:lnTo>
                <a:lnTo>
                  <a:pt x="520336" y="1343155"/>
                </a:lnTo>
                <a:lnTo>
                  <a:pt x="521222" y="1342708"/>
                </a:lnTo>
                <a:lnTo>
                  <a:pt x="522098" y="1342264"/>
                </a:lnTo>
                <a:lnTo>
                  <a:pt x="522971" y="1341818"/>
                </a:lnTo>
                <a:lnTo>
                  <a:pt x="523857" y="1341363"/>
                </a:lnTo>
                <a:lnTo>
                  <a:pt x="524733" y="1340911"/>
                </a:lnTo>
                <a:lnTo>
                  <a:pt x="525603" y="1340457"/>
                </a:lnTo>
                <a:lnTo>
                  <a:pt x="526475" y="1340002"/>
                </a:lnTo>
                <a:lnTo>
                  <a:pt x="527358" y="1339537"/>
                </a:lnTo>
                <a:lnTo>
                  <a:pt x="528232" y="1339075"/>
                </a:lnTo>
                <a:lnTo>
                  <a:pt x="529102" y="1338612"/>
                </a:lnTo>
                <a:lnTo>
                  <a:pt x="529988" y="1338137"/>
                </a:lnTo>
                <a:lnTo>
                  <a:pt x="530856" y="1337670"/>
                </a:lnTo>
                <a:lnTo>
                  <a:pt x="531739" y="1337191"/>
                </a:lnTo>
                <a:lnTo>
                  <a:pt x="531720" y="1337201"/>
                </a:lnTo>
                <a:lnTo>
                  <a:pt x="532600" y="1336722"/>
                </a:lnTo>
                <a:lnTo>
                  <a:pt x="533468" y="1336245"/>
                </a:lnTo>
                <a:lnTo>
                  <a:pt x="534359" y="1335754"/>
                </a:lnTo>
                <a:lnTo>
                  <a:pt x="534339" y="1335764"/>
                </a:lnTo>
                <a:lnTo>
                  <a:pt x="535219" y="1335277"/>
                </a:lnTo>
                <a:lnTo>
                  <a:pt x="536093" y="1334788"/>
                </a:lnTo>
                <a:lnTo>
                  <a:pt x="536967" y="1334297"/>
                </a:lnTo>
                <a:lnTo>
                  <a:pt x="537837" y="1333807"/>
                </a:lnTo>
                <a:lnTo>
                  <a:pt x="538707" y="1333314"/>
                </a:lnTo>
                <a:lnTo>
                  <a:pt x="539587" y="1332810"/>
                </a:lnTo>
                <a:lnTo>
                  <a:pt x="540457" y="1332311"/>
                </a:lnTo>
                <a:lnTo>
                  <a:pt x="541328" y="1331807"/>
                </a:lnTo>
                <a:lnTo>
                  <a:pt x="541309" y="1331819"/>
                </a:lnTo>
                <a:lnTo>
                  <a:pt x="542191" y="1331306"/>
                </a:lnTo>
                <a:lnTo>
                  <a:pt x="543059" y="1330800"/>
                </a:lnTo>
                <a:lnTo>
                  <a:pt x="543921" y="1330292"/>
                </a:lnTo>
                <a:lnTo>
                  <a:pt x="544799" y="1329774"/>
                </a:lnTo>
                <a:lnTo>
                  <a:pt x="545669" y="1329256"/>
                </a:lnTo>
                <a:lnTo>
                  <a:pt x="546535" y="1328738"/>
                </a:lnTo>
                <a:lnTo>
                  <a:pt x="547397" y="1328220"/>
                </a:lnTo>
                <a:lnTo>
                  <a:pt x="548261" y="1327698"/>
                </a:lnTo>
                <a:lnTo>
                  <a:pt x="549125" y="1327172"/>
                </a:lnTo>
                <a:lnTo>
                  <a:pt x="549993" y="1326642"/>
                </a:lnTo>
                <a:lnTo>
                  <a:pt x="550869" y="1326102"/>
                </a:lnTo>
                <a:lnTo>
                  <a:pt x="551739" y="1325565"/>
                </a:lnTo>
                <a:lnTo>
                  <a:pt x="551719" y="1325576"/>
                </a:lnTo>
                <a:lnTo>
                  <a:pt x="552595" y="1325033"/>
                </a:lnTo>
                <a:lnTo>
                  <a:pt x="553461" y="1324491"/>
                </a:lnTo>
                <a:lnTo>
                  <a:pt x="554319" y="1323952"/>
                </a:lnTo>
                <a:lnTo>
                  <a:pt x="555193" y="1323399"/>
                </a:lnTo>
                <a:lnTo>
                  <a:pt x="556059" y="1322849"/>
                </a:lnTo>
                <a:lnTo>
                  <a:pt x="556919" y="1322298"/>
                </a:lnTo>
                <a:lnTo>
                  <a:pt x="557783" y="1321743"/>
                </a:lnTo>
                <a:lnTo>
                  <a:pt x="558632" y="1321195"/>
                </a:lnTo>
                <a:lnTo>
                  <a:pt x="559504" y="1320628"/>
                </a:lnTo>
                <a:lnTo>
                  <a:pt x="560364" y="1320067"/>
                </a:lnTo>
                <a:lnTo>
                  <a:pt x="561226" y="1319498"/>
                </a:lnTo>
                <a:lnTo>
                  <a:pt x="562084" y="1318931"/>
                </a:lnTo>
                <a:lnTo>
                  <a:pt x="562946" y="1318361"/>
                </a:lnTo>
                <a:lnTo>
                  <a:pt x="563809" y="1317784"/>
                </a:lnTo>
                <a:lnTo>
                  <a:pt x="564667" y="1317209"/>
                </a:lnTo>
                <a:lnTo>
                  <a:pt x="565527" y="1316627"/>
                </a:lnTo>
                <a:lnTo>
                  <a:pt x="566385" y="1316046"/>
                </a:lnTo>
                <a:lnTo>
                  <a:pt x="567253" y="1315454"/>
                </a:lnTo>
                <a:lnTo>
                  <a:pt x="568102" y="1314871"/>
                </a:lnTo>
                <a:lnTo>
                  <a:pt x="568960" y="1314279"/>
                </a:lnTo>
                <a:lnTo>
                  <a:pt x="569820" y="1313682"/>
                </a:lnTo>
                <a:lnTo>
                  <a:pt x="570674" y="1313088"/>
                </a:lnTo>
                <a:lnTo>
                  <a:pt x="571533" y="1312486"/>
                </a:lnTo>
                <a:lnTo>
                  <a:pt x="572391" y="1311882"/>
                </a:lnTo>
                <a:lnTo>
                  <a:pt x="573245" y="1311276"/>
                </a:lnTo>
                <a:lnTo>
                  <a:pt x="574103" y="1310666"/>
                </a:lnTo>
                <a:lnTo>
                  <a:pt x="574956" y="1310056"/>
                </a:lnTo>
                <a:lnTo>
                  <a:pt x="575814" y="1309440"/>
                </a:lnTo>
                <a:lnTo>
                  <a:pt x="576657" y="1308828"/>
                </a:lnTo>
                <a:lnTo>
                  <a:pt x="577515" y="1308207"/>
                </a:lnTo>
                <a:lnTo>
                  <a:pt x="578381" y="1307573"/>
                </a:lnTo>
                <a:lnTo>
                  <a:pt x="579225" y="1306953"/>
                </a:lnTo>
                <a:lnTo>
                  <a:pt x="580080" y="1306322"/>
                </a:lnTo>
                <a:lnTo>
                  <a:pt x="580930" y="1305690"/>
                </a:lnTo>
                <a:lnTo>
                  <a:pt x="581784" y="1305053"/>
                </a:lnTo>
                <a:lnTo>
                  <a:pt x="582643" y="1304408"/>
                </a:lnTo>
                <a:lnTo>
                  <a:pt x="583485" y="1303775"/>
                </a:lnTo>
                <a:lnTo>
                  <a:pt x="584345" y="1303122"/>
                </a:lnTo>
                <a:lnTo>
                  <a:pt x="585200" y="1302471"/>
                </a:lnTo>
                <a:lnTo>
                  <a:pt x="585182" y="1302484"/>
                </a:lnTo>
                <a:lnTo>
                  <a:pt x="586040" y="1301829"/>
                </a:lnTo>
                <a:lnTo>
                  <a:pt x="586893" y="1301173"/>
                </a:lnTo>
                <a:lnTo>
                  <a:pt x="587743" y="1300514"/>
                </a:lnTo>
                <a:lnTo>
                  <a:pt x="588596" y="1299853"/>
                </a:lnTo>
                <a:lnTo>
                  <a:pt x="589440" y="1299192"/>
                </a:lnTo>
                <a:lnTo>
                  <a:pt x="590287" y="1298528"/>
                </a:lnTo>
                <a:lnTo>
                  <a:pt x="591129" y="1297863"/>
                </a:lnTo>
                <a:lnTo>
                  <a:pt x="591991" y="1297179"/>
                </a:lnTo>
                <a:lnTo>
                  <a:pt x="592830" y="1296512"/>
                </a:lnTo>
                <a:lnTo>
                  <a:pt x="593684" y="1295828"/>
                </a:lnTo>
                <a:lnTo>
                  <a:pt x="594535" y="1295142"/>
                </a:lnTo>
                <a:lnTo>
                  <a:pt x="594515" y="1295155"/>
                </a:lnTo>
                <a:lnTo>
                  <a:pt x="595366" y="1294469"/>
                </a:lnTo>
                <a:lnTo>
                  <a:pt x="596218" y="1293775"/>
                </a:lnTo>
                <a:lnTo>
                  <a:pt x="597055" y="1293091"/>
                </a:lnTo>
                <a:lnTo>
                  <a:pt x="597915" y="1292385"/>
                </a:lnTo>
                <a:lnTo>
                  <a:pt x="598753" y="1291691"/>
                </a:lnTo>
                <a:lnTo>
                  <a:pt x="599596" y="1290993"/>
                </a:lnTo>
                <a:lnTo>
                  <a:pt x="600437" y="1290291"/>
                </a:lnTo>
                <a:lnTo>
                  <a:pt x="601283" y="1289584"/>
                </a:lnTo>
                <a:lnTo>
                  <a:pt x="602122" y="1288876"/>
                </a:lnTo>
                <a:lnTo>
                  <a:pt x="602968" y="1288160"/>
                </a:lnTo>
                <a:lnTo>
                  <a:pt x="603807" y="1287447"/>
                </a:lnTo>
                <a:lnTo>
                  <a:pt x="604663" y="1286716"/>
                </a:lnTo>
                <a:lnTo>
                  <a:pt x="605496" y="1286000"/>
                </a:lnTo>
                <a:lnTo>
                  <a:pt x="606329" y="1285281"/>
                </a:lnTo>
                <a:lnTo>
                  <a:pt x="607174" y="1284550"/>
                </a:lnTo>
                <a:lnTo>
                  <a:pt x="608022" y="1283811"/>
                </a:lnTo>
                <a:lnTo>
                  <a:pt x="608865" y="1283072"/>
                </a:lnTo>
                <a:lnTo>
                  <a:pt x="609701" y="1282335"/>
                </a:lnTo>
                <a:lnTo>
                  <a:pt x="610544" y="1281590"/>
                </a:lnTo>
                <a:lnTo>
                  <a:pt x="611379" y="1280847"/>
                </a:lnTo>
                <a:lnTo>
                  <a:pt x="612209" y="1280106"/>
                </a:lnTo>
                <a:lnTo>
                  <a:pt x="613052" y="1279351"/>
                </a:lnTo>
                <a:lnTo>
                  <a:pt x="613899" y="1278589"/>
                </a:lnTo>
                <a:lnTo>
                  <a:pt x="614731" y="1277832"/>
                </a:lnTo>
                <a:lnTo>
                  <a:pt x="615574" y="1277068"/>
                </a:lnTo>
                <a:lnTo>
                  <a:pt x="616403" y="1276307"/>
                </a:lnTo>
                <a:lnTo>
                  <a:pt x="617236" y="1275543"/>
                </a:lnTo>
                <a:lnTo>
                  <a:pt x="618082" y="1274761"/>
                </a:lnTo>
                <a:lnTo>
                  <a:pt x="618065" y="1274777"/>
                </a:lnTo>
                <a:lnTo>
                  <a:pt x="618907" y="1273995"/>
                </a:lnTo>
                <a:lnTo>
                  <a:pt x="619736" y="1273223"/>
                </a:lnTo>
                <a:lnTo>
                  <a:pt x="620579" y="1272433"/>
                </a:lnTo>
                <a:lnTo>
                  <a:pt x="621411" y="1271651"/>
                </a:lnTo>
                <a:lnTo>
                  <a:pt x="622238" y="1270869"/>
                </a:lnTo>
                <a:lnTo>
                  <a:pt x="623087" y="1270061"/>
                </a:lnTo>
                <a:lnTo>
                  <a:pt x="623069" y="1270077"/>
                </a:lnTo>
                <a:lnTo>
                  <a:pt x="623912" y="1269276"/>
                </a:lnTo>
                <a:lnTo>
                  <a:pt x="624737" y="1268482"/>
                </a:lnTo>
                <a:lnTo>
                  <a:pt x="625579" y="1267672"/>
                </a:lnTo>
                <a:lnTo>
                  <a:pt x="626414" y="1266863"/>
                </a:lnTo>
                <a:lnTo>
                  <a:pt x="627233" y="1266065"/>
                </a:lnTo>
                <a:lnTo>
                  <a:pt x="628074" y="1265244"/>
                </a:lnTo>
                <a:lnTo>
                  <a:pt x="628897" y="1264435"/>
                </a:lnTo>
                <a:lnTo>
                  <a:pt x="629738" y="1263608"/>
                </a:lnTo>
                <a:lnTo>
                  <a:pt x="630569" y="1262785"/>
                </a:lnTo>
                <a:lnTo>
                  <a:pt x="630551" y="1262801"/>
                </a:lnTo>
                <a:lnTo>
                  <a:pt x="631390" y="1261966"/>
                </a:lnTo>
                <a:lnTo>
                  <a:pt x="632213" y="1261143"/>
                </a:lnTo>
                <a:lnTo>
                  <a:pt x="633051" y="1260300"/>
                </a:lnTo>
                <a:lnTo>
                  <a:pt x="633867" y="1259477"/>
                </a:lnTo>
                <a:lnTo>
                  <a:pt x="634705" y="1258627"/>
                </a:lnTo>
                <a:lnTo>
                  <a:pt x="635526" y="1257790"/>
                </a:lnTo>
                <a:lnTo>
                  <a:pt x="636353" y="1256944"/>
                </a:lnTo>
                <a:lnTo>
                  <a:pt x="637184" y="1256089"/>
                </a:lnTo>
                <a:lnTo>
                  <a:pt x="638011" y="1255237"/>
                </a:lnTo>
                <a:lnTo>
                  <a:pt x="638830" y="1254387"/>
                </a:lnTo>
                <a:lnTo>
                  <a:pt x="639661" y="1253519"/>
                </a:lnTo>
                <a:lnTo>
                  <a:pt x="640480" y="1252662"/>
                </a:lnTo>
                <a:lnTo>
                  <a:pt x="641311" y="1251788"/>
                </a:lnTo>
                <a:lnTo>
                  <a:pt x="642128" y="1250922"/>
                </a:lnTo>
                <a:lnTo>
                  <a:pt x="642959" y="1250043"/>
                </a:lnTo>
                <a:lnTo>
                  <a:pt x="643776" y="1249171"/>
                </a:lnTo>
                <a:lnTo>
                  <a:pt x="644605" y="1248283"/>
                </a:lnTo>
                <a:lnTo>
                  <a:pt x="645434" y="1247392"/>
                </a:lnTo>
                <a:lnTo>
                  <a:pt x="645416" y="1247409"/>
                </a:lnTo>
                <a:lnTo>
                  <a:pt x="646239" y="1246520"/>
                </a:lnTo>
                <a:lnTo>
                  <a:pt x="647076" y="1245611"/>
                </a:lnTo>
                <a:lnTo>
                  <a:pt x="647061" y="1245628"/>
                </a:lnTo>
                <a:lnTo>
                  <a:pt x="647895" y="1244719"/>
                </a:lnTo>
                <a:lnTo>
                  <a:pt x="648716" y="1243818"/>
                </a:lnTo>
                <a:lnTo>
                  <a:pt x="649526" y="1242927"/>
                </a:lnTo>
                <a:lnTo>
                  <a:pt x="650353" y="1242012"/>
                </a:lnTo>
                <a:lnTo>
                  <a:pt x="651178" y="1241097"/>
                </a:lnTo>
                <a:lnTo>
                  <a:pt x="651162" y="1241114"/>
                </a:lnTo>
                <a:lnTo>
                  <a:pt x="651989" y="1240192"/>
                </a:lnTo>
                <a:lnTo>
                  <a:pt x="652808" y="1239273"/>
                </a:lnTo>
                <a:lnTo>
                  <a:pt x="653627" y="1238350"/>
                </a:lnTo>
                <a:lnTo>
                  <a:pt x="654442" y="1237431"/>
                </a:lnTo>
                <a:lnTo>
                  <a:pt x="655267" y="1236495"/>
                </a:lnTo>
                <a:lnTo>
                  <a:pt x="656087" y="1235560"/>
                </a:lnTo>
                <a:lnTo>
                  <a:pt x="656069" y="1235578"/>
                </a:lnTo>
                <a:lnTo>
                  <a:pt x="656898" y="1234628"/>
                </a:lnTo>
                <a:lnTo>
                  <a:pt x="657717" y="1233687"/>
                </a:lnTo>
                <a:lnTo>
                  <a:pt x="658534" y="1232743"/>
                </a:lnTo>
                <a:lnTo>
                  <a:pt x="658517" y="1232761"/>
                </a:lnTo>
                <a:lnTo>
                  <a:pt x="659336" y="1231813"/>
                </a:lnTo>
                <a:lnTo>
                  <a:pt x="660153" y="1230859"/>
                </a:lnTo>
                <a:lnTo>
                  <a:pt x="660974" y="1229897"/>
                </a:lnTo>
                <a:lnTo>
                  <a:pt x="661779" y="1228949"/>
                </a:lnTo>
                <a:lnTo>
                  <a:pt x="662601" y="1227979"/>
                </a:lnTo>
                <a:lnTo>
                  <a:pt x="663420" y="1227009"/>
                </a:lnTo>
                <a:lnTo>
                  <a:pt x="663402" y="1227027"/>
                </a:lnTo>
                <a:lnTo>
                  <a:pt x="664221" y="1226051"/>
                </a:lnTo>
                <a:lnTo>
                  <a:pt x="665031" y="1225082"/>
                </a:lnTo>
                <a:lnTo>
                  <a:pt x="665846" y="1224102"/>
                </a:lnTo>
                <a:lnTo>
                  <a:pt x="666661" y="1223119"/>
                </a:lnTo>
                <a:lnTo>
                  <a:pt x="667474" y="1222132"/>
                </a:lnTo>
                <a:lnTo>
                  <a:pt x="668287" y="1221140"/>
                </a:lnTo>
                <a:lnTo>
                  <a:pt x="668272" y="1221158"/>
                </a:lnTo>
                <a:lnTo>
                  <a:pt x="669097" y="1220151"/>
                </a:lnTo>
                <a:lnTo>
                  <a:pt x="669893" y="1219172"/>
                </a:lnTo>
                <a:lnTo>
                  <a:pt x="670706" y="1218169"/>
                </a:lnTo>
                <a:lnTo>
                  <a:pt x="671519" y="1217162"/>
                </a:lnTo>
                <a:lnTo>
                  <a:pt x="672324" y="1216159"/>
                </a:lnTo>
                <a:lnTo>
                  <a:pt x="673136" y="1215143"/>
                </a:lnTo>
                <a:lnTo>
                  <a:pt x="673949" y="1214124"/>
                </a:lnTo>
                <a:lnTo>
                  <a:pt x="674408" y="1213544"/>
                </a:lnTo>
                <a:lnTo>
                  <a:pt x="674743" y="1213123"/>
                </a:lnTo>
                <a:lnTo>
                  <a:pt x="675558" y="1212099"/>
                </a:lnTo>
                <a:lnTo>
                  <a:pt x="676365" y="1211078"/>
                </a:lnTo>
                <a:lnTo>
                  <a:pt x="677179" y="1210046"/>
                </a:lnTo>
                <a:lnTo>
                  <a:pt x="677982" y="1209022"/>
                </a:lnTo>
                <a:lnTo>
                  <a:pt x="678793" y="1207982"/>
                </a:lnTo>
                <a:lnTo>
                  <a:pt x="679607" y="1206938"/>
                </a:lnTo>
                <a:lnTo>
                  <a:pt x="680412" y="1205896"/>
                </a:lnTo>
                <a:lnTo>
                  <a:pt x="681214" y="1204858"/>
                </a:lnTo>
                <a:lnTo>
                  <a:pt x="682029" y="1203796"/>
                </a:lnTo>
                <a:lnTo>
                  <a:pt x="682013" y="1203816"/>
                </a:lnTo>
                <a:lnTo>
                  <a:pt x="682830" y="1202748"/>
                </a:lnTo>
                <a:lnTo>
                  <a:pt x="683640" y="1201685"/>
                </a:lnTo>
                <a:lnTo>
                  <a:pt x="683626" y="1201702"/>
                </a:lnTo>
                <a:lnTo>
                  <a:pt x="684445" y="1200623"/>
                </a:lnTo>
                <a:lnTo>
                  <a:pt x="685239" y="1199571"/>
                </a:lnTo>
                <a:lnTo>
                  <a:pt x="686048" y="1198494"/>
                </a:lnTo>
                <a:lnTo>
                  <a:pt x="686852" y="1197423"/>
                </a:lnTo>
                <a:lnTo>
                  <a:pt x="687661" y="1196338"/>
                </a:lnTo>
                <a:lnTo>
                  <a:pt x="688451" y="1195270"/>
                </a:lnTo>
                <a:lnTo>
                  <a:pt x="689266" y="1194170"/>
                </a:lnTo>
                <a:lnTo>
                  <a:pt x="689251" y="1194189"/>
                </a:lnTo>
                <a:lnTo>
                  <a:pt x="690060" y="1193093"/>
                </a:lnTo>
                <a:lnTo>
                  <a:pt x="690869" y="1191988"/>
                </a:lnTo>
                <a:lnTo>
                  <a:pt x="690856" y="1192008"/>
                </a:lnTo>
                <a:lnTo>
                  <a:pt x="695829" y="1185380"/>
                </a:lnTo>
                <a:lnTo>
                  <a:pt x="703012" y="1186145"/>
                </a:lnTo>
                <a:lnTo>
                  <a:pt x="703973" y="1186229"/>
                </a:lnTo>
                <a:lnTo>
                  <a:pt x="705582" y="1186368"/>
                </a:lnTo>
                <a:lnTo>
                  <a:pt x="706607" y="1186454"/>
                </a:lnTo>
                <a:lnTo>
                  <a:pt x="706591" y="1186452"/>
                </a:lnTo>
                <a:lnTo>
                  <a:pt x="707787" y="1186551"/>
                </a:lnTo>
                <a:lnTo>
                  <a:pt x="707772" y="1186549"/>
                </a:lnTo>
                <a:lnTo>
                  <a:pt x="709119" y="1186659"/>
                </a:lnTo>
                <a:lnTo>
                  <a:pt x="709101" y="1186657"/>
                </a:lnTo>
                <a:lnTo>
                  <a:pt x="710595" y="1186778"/>
                </a:lnTo>
                <a:lnTo>
                  <a:pt x="710577" y="1186776"/>
                </a:lnTo>
                <a:lnTo>
                  <a:pt x="712216" y="1186905"/>
                </a:lnTo>
                <a:lnTo>
                  <a:pt x="712198" y="1186903"/>
                </a:lnTo>
                <a:lnTo>
                  <a:pt x="713979" y="1187040"/>
                </a:lnTo>
                <a:lnTo>
                  <a:pt x="713961" y="1187038"/>
                </a:lnTo>
                <a:lnTo>
                  <a:pt x="715881" y="1187185"/>
                </a:lnTo>
                <a:lnTo>
                  <a:pt x="715863" y="1187183"/>
                </a:lnTo>
                <a:lnTo>
                  <a:pt x="717920" y="1187335"/>
                </a:lnTo>
                <a:lnTo>
                  <a:pt x="717900" y="1187333"/>
                </a:lnTo>
                <a:lnTo>
                  <a:pt x="720094" y="1187494"/>
                </a:lnTo>
                <a:lnTo>
                  <a:pt x="720074" y="1187492"/>
                </a:lnTo>
                <a:lnTo>
                  <a:pt x="722399" y="1187658"/>
                </a:lnTo>
                <a:lnTo>
                  <a:pt x="722379" y="1187656"/>
                </a:lnTo>
                <a:lnTo>
                  <a:pt x="724833" y="1187828"/>
                </a:lnTo>
                <a:lnTo>
                  <a:pt x="724813" y="1187826"/>
                </a:lnTo>
                <a:lnTo>
                  <a:pt x="727396" y="1188002"/>
                </a:lnTo>
                <a:lnTo>
                  <a:pt x="730078" y="1188180"/>
                </a:lnTo>
                <a:lnTo>
                  <a:pt x="732883" y="1188362"/>
                </a:lnTo>
                <a:lnTo>
                  <a:pt x="735808" y="1188545"/>
                </a:lnTo>
                <a:lnTo>
                  <a:pt x="738867" y="1188733"/>
                </a:lnTo>
                <a:lnTo>
                  <a:pt x="738844" y="1188731"/>
                </a:lnTo>
                <a:lnTo>
                  <a:pt x="742015" y="1188921"/>
                </a:lnTo>
                <a:lnTo>
                  <a:pt x="743645" y="1189017"/>
                </a:lnTo>
                <a:lnTo>
                  <a:pt x="743634" y="1189015"/>
                </a:lnTo>
                <a:lnTo>
                  <a:pt x="745295" y="1189110"/>
                </a:lnTo>
                <a:lnTo>
                  <a:pt x="745284" y="1189110"/>
                </a:lnTo>
                <a:lnTo>
                  <a:pt x="746975" y="1189206"/>
                </a:lnTo>
                <a:lnTo>
                  <a:pt x="746963" y="1189206"/>
                </a:lnTo>
                <a:lnTo>
                  <a:pt x="748679" y="1189300"/>
                </a:lnTo>
                <a:lnTo>
                  <a:pt x="748668" y="1189300"/>
                </a:lnTo>
                <a:lnTo>
                  <a:pt x="750411" y="1189396"/>
                </a:lnTo>
                <a:lnTo>
                  <a:pt x="750400" y="1189396"/>
                </a:lnTo>
                <a:lnTo>
                  <a:pt x="752165" y="1189490"/>
                </a:lnTo>
                <a:lnTo>
                  <a:pt x="753948" y="1189585"/>
                </a:lnTo>
                <a:lnTo>
                  <a:pt x="755756" y="1189679"/>
                </a:lnTo>
                <a:lnTo>
                  <a:pt x="757604" y="1189773"/>
                </a:lnTo>
                <a:lnTo>
                  <a:pt x="757590" y="1189773"/>
                </a:lnTo>
                <a:lnTo>
                  <a:pt x="759465" y="1189867"/>
                </a:lnTo>
                <a:lnTo>
                  <a:pt x="759453" y="1189865"/>
                </a:lnTo>
                <a:lnTo>
                  <a:pt x="761351" y="1189959"/>
                </a:lnTo>
                <a:lnTo>
                  <a:pt x="761340" y="1189959"/>
                </a:lnTo>
                <a:lnTo>
                  <a:pt x="763263" y="1190051"/>
                </a:lnTo>
                <a:lnTo>
                  <a:pt x="763252" y="1190051"/>
                </a:lnTo>
                <a:lnTo>
                  <a:pt x="765201" y="1190143"/>
                </a:lnTo>
                <a:lnTo>
                  <a:pt x="765187" y="1190143"/>
                </a:lnTo>
                <a:lnTo>
                  <a:pt x="767162" y="1190233"/>
                </a:lnTo>
                <a:lnTo>
                  <a:pt x="767148" y="1190233"/>
                </a:lnTo>
                <a:lnTo>
                  <a:pt x="769146" y="1190322"/>
                </a:lnTo>
                <a:lnTo>
                  <a:pt x="769132" y="1190322"/>
                </a:lnTo>
                <a:lnTo>
                  <a:pt x="771154" y="1190412"/>
                </a:lnTo>
                <a:lnTo>
                  <a:pt x="771140" y="1190410"/>
                </a:lnTo>
                <a:lnTo>
                  <a:pt x="773185" y="1190500"/>
                </a:lnTo>
                <a:lnTo>
                  <a:pt x="773171" y="1190498"/>
                </a:lnTo>
                <a:lnTo>
                  <a:pt x="775238" y="1190586"/>
                </a:lnTo>
                <a:lnTo>
                  <a:pt x="775224" y="1190586"/>
                </a:lnTo>
                <a:lnTo>
                  <a:pt x="777310" y="1190672"/>
                </a:lnTo>
                <a:lnTo>
                  <a:pt x="779413" y="1190757"/>
                </a:lnTo>
                <a:lnTo>
                  <a:pt x="779400" y="1190754"/>
                </a:lnTo>
                <a:lnTo>
                  <a:pt x="781534" y="1190839"/>
                </a:lnTo>
                <a:lnTo>
                  <a:pt x="781521" y="1190839"/>
                </a:lnTo>
                <a:lnTo>
                  <a:pt x="783677" y="1190921"/>
                </a:lnTo>
                <a:lnTo>
                  <a:pt x="783663" y="1190919"/>
                </a:lnTo>
                <a:lnTo>
                  <a:pt x="785841" y="1191001"/>
                </a:lnTo>
                <a:lnTo>
                  <a:pt x="785828" y="1190999"/>
                </a:lnTo>
                <a:lnTo>
                  <a:pt x="788027" y="1191079"/>
                </a:lnTo>
                <a:lnTo>
                  <a:pt x="788011" y="1191077"/>
                </a:lnTo>
                <a:lnTo>
                  <a:pt x="790232" y="1191155"/>
                </a:lnTo>
                <a:lnTo>
                  <a:pt x="790216" y="1191155"/>
                </a:lnTo>
                <a:lnTo>
                  <a:pt x="792459" y="1191230"/>
                </a:lnTo>
                <a:lnTo>
                  <a:pt x="792443" y="1191230"/>
                </a:lnTo>
                <a:lnTo>
                  <a:pt x="794695" y="1191302"/>
                </a:lnTo>
                <a:lnTo>
                  <a:pt x="796971" y="1191374"/>
                </a:lnTo>
                <a:lnTo>
                  <a:pt x="796955" y="1191374"/>
                </a:lnTo>
                <a:lnTo>
                  <a:pt x="799256" y="1191445"/>
                </a:lnTo>
                <a:lnTo>
                  <a:pt x="799240" y="1191443"/>
                </a:lnTo>
                <a:lnTo>
                  <a:pt x="801563" y="1191511"/>
                </a:lnTo>
                <a:lnTo>
                  <a:pt x="801545" y="1191511"/>
                </a:lnTo>
                <a:lnTo>
                  <a:pt x="803886" y="1191576"/>
                </a:lnTo>
                <a:lnTo>
                  <a:pt x="803870" y="1191576"/>
                </a:lnTo>
                <a:lnTo>
                  <a:pt x="806229" y="1191638"/>
                </a:lnTo>
                <a:lnTo>
                  <a:pt x="806212" y="1191638"/>
                </a:lnTo>
                <a:lnTo>
                  <a:pt x="808579" y="1191699"/>
                </a:lnTo>
                <a:lnTo>
                  <a:pt x="810968" y="1191757"/>
                </a:lnTo>
                <a:lnTo>
                  <a:pt x="810953" y="1191757"/>
                </a:lnTo>
                <a:lnTo>
                  <a:pt x="813365" y="1191812"/>
                </a:lnTo>
                <a:lnTo>
                  <a:pt x="813347" y="1191812"/>
                </a:lnTo>
                <a:lnTo>
                  <a:pt x="815779" y="1191867"/>
                </a:lnTo>
                <a:lnTo>
                  <a:pt x="815762" y="1191865"/>
                </a:lnTo>
                <a:lnTo>
                  <a:pt x="818209" y="1191918"/>
                </a:lnTo>
                <a:lnTo>
                  <a:pt x="820645" y="1191965"/>
                </a:lnTo>
                <a:lnTo>
                  <a:pt x="823122" y="1192010"/>
                </a:lnTo>
                <a:lnTo>
                  <a:pt x="823105" y="1192010"/>
                </a:lnTo>
                <a:lnTo>
                  <a:pt x="825603" y="1192053"/>
                </a:lnTo>
                <a:lnTo>
                  <a:pt x="825586" y="1192051"/>
                </a:lnTo>
                <a:lnTo>
                  <a:pt x="828100" y="1192092"/>
                </a:lnTo>
                <a:lnTo>
                  <a:pt x="828082" y="1192090"/>
                </a:lnTo>
                <a:lnTo>
                  <a:pt x="830600" y="1192127"/>
                </a:lnTo>
                <a:lnTo>
                  <a:pt x="833140" y="1192160"/>
                </a:lnTo>
                <a:lnTo>
                  <a:pt x="833120" y="1192160"/>
                </a:lnTo>
                <a:lnTo>
                  <a:pt x="835681" y="1192191"/>
                </a:lnTo>
                <a:lnTo>
                  <a:pt x="835661" y="1192189"/>
                </a:lnTo>
                <a:lnTo>
                  <a:pt x="838234" y="1192217"/>
                </a:lnTo>
                <a:lnTo>
                  <a:pt x="840809" y="1192240"/>
                </a:lnTo>
                <a:lnTo>
                  <a:pt x="840789" y="1192240"/>
                </a:lnTo>
                <a:lnTo>
                  <a:pt x="843393" y="1192260"/>
                </a:lnTo>
                <a:lnTo>
                  <a:pt x="843374" y="1192260"/>
                </a:lnTo>
                <a:lnTo>
                  <a:pt x="845991" y="1192277"/>
                </a:lnTo>
                <a:lnTo>
                  <a:pt x="848584" y="1192289"/>
                </a:lnTo>
                <a:lnTo>
                  <a:pt x="851231" y="1192299"/>
                </a:lnTo>
                <a:lnTo>
                  <a:pt x="851209" y="1192299"/>
                </a:lnTo>
                <a:lnTo>
                  <a:pt x="853862" y="1192305"/>
                </a:lnTo>
                <a:lnTo>
                  <a:pt x="856519" y="1192307"/>
                </a:lnTo>
                <a:lnTo>
                  <a:pt x="856497" y="1192307"/>
                </a:lnTo>
                <a:lnTo>
                  <a:pt x="859182" y="1192305"/>
                </a:lnTo>
                <a:lnTo>
                  <a:pt x="859160" y="1192305"/>
                </a:lnTo>
                <a:lnTo>
                  <a:pt x="861842" y="1192299"/>
                </a:lnTo>
                <a:lnTo>
                  <a:pt x="864542" y="1192289"/>
                </a:lnTo>
                <a:lnTo>
                  <a:pt x="864519" y="1192289"/>
                </a:lnTo>
                <a:lnTo>
                  <a:pt x="867230" y="1192275"/>
                </a:lnTo>
                <a:lnTo>
                  <a:pt x="869948" y="1192256"/>
                </a:lnTo>
                <a:lnTo>
                  <a:pt x="869924" y="1192256"/>
                </a:lnTo>
                <a:lnTo>
                  <a:pt x="872665" y="1192234"/>
                </a:lnTo>
                <a:lnTo>
                  <a:pt x="872641" y="1192234"/>
                </a:lnTo>
                <a:lnTo>
                  <a:pt x="875394" y="1192207"/>
                </a:lnTo>
                <a:lnTo>
                  <a:pt x="875371" y="1192207"/>
                </a:lnTo>
                <a:lnTo>
                  <a:pt x="878129" y="1192176"/>
                </a:lnTo>
                <a:lnTo>
                  <a:pt x="880882" y="1192141"/>
                </a:lnTo>
                <a:lnTo>
                  <a:pt x="880858" y="1192141"/>
                </a:lnTo>
                <a:lnTo>
                  <a:pt x="883634" y="1192099"/>
                </a:lnTo>
                <a:lnTo>
                  <a:pt x="886408" y="1192055"/>
                </a:lnTo>
                <a:lnTo>
                  <a:pt x="886383" y="1192055"/>
                </a:lnTo>
                <a:lnTo>
                  <a:pt x="889171" y="1192004"/>
                </a:lnTo>
                <a:lnTo>
                  <a:pt x="891968" y="1191949"/>
                </a:lnTo>
                <a:lnTo>
                  <a:pt x="891943" y="1191949"/>
                </a:lnTo>
                <a:lnTo>
                  <a:pt x="894760" y="1191890"/>
                </a:lnTo>
                <a:lnTo>
                  <a:pt x="894734" y="1191890"/>
                </a:lnTo>
                <a:lnTo>
                  <a:pt x="897553" y="1191826"/>
                </a:lnTo>
                <a:lnTo>
                  <a:pt x="900369" y="1191755"/>
                </a:lnTo>
                <a:lnTo>
                  <a:pt x="900341" y="1191755"/>
                </a:lnTo>
                <a:lnTo>
                  <a:pt x="903162" y="1191681"/>
                </a:lnTo>
                <a:lnTo>
                  <a:pt x="905995" y="1191601"/>
                </a:lnTo>
                <a:lnTo>
                  <a:pt x="908834" y="1191517"/>
                </a:lnTo>
                <a:lnTo>
                  <a:pt x="908806" y="1191517"/>
                </a:lnTo>
                <a:lnTo>
                  <a:pt x="911668" y="1191425"/>
                </a:lnTo>
                <a:lnTo>
                  <a:pt x="911641" y="1191427"/>
                </a:lnTo>
                <a:lnTo>
                  <a:pt x="914487" y="1191329"/>
                </a:lnTo>
                <a:lnTo>
                  <a:pt x="917342" y="1191228"/>
                </a:lnTo>
                <a:lnTo>
                  <a:pt x="920198" y="1191122"/>
                </a:lnTo>
                <a:lnTo>
                  <a:pt x="923060" y="1191009"/>
                </a:lnTo>
                <a:lnTo>
                  <a:pt x="925924" y="1190889"/>
                </a:lnTo>
                <a:lnTo>
                  <a:pt x="928792" y="1190766"/>
                </a:lnTo>
                <a:lnTo>
                  <a:pt x="928761" y="1190766"/>
                </a:lnTo>
                <a:lnTo>
                  <a:pt x="931662" y="1190635"/>
                </a:lnTo>
                <a:lnTo>
                  <a:pt x="931636" y="1190635"/>
                </a:lnTo>
                <a:lnTo>
                  <a:pt x="933089" y="1190569"/>
                </a:lnTo>
                <a:lnTo>
                  <a:pt x="933073" y="1190569"/>
                </a:lnTo>
                <a:lnTo>
                  <a:pt x="934526" y="1190498"/>
                </a:lnTo>
                <a:lnTo>
                  <a:pt x="934510" y="1190500"/>
                </a:lnTo>
                <a:lnTo>
                  <a:pt x="935955" y="1190430"/>
                </a:lnTo>
                <a:lnTo>
                  <a:pt x="937403" y="1190358"/>
                </a:lnTo>
                <a:lnTo>
                  <a:pt x="937388" y="1190358"/>
                </a:lnTo>
                <a:lnTo>
                  <a:pt x="938842" y="1190283"/>
                </a:lnTo>
                <a:lnTo>
                  <a:pt x="938827" y="1190283"/>
                </a:lnTo>
                <a:lnTo>
                  <a:pt x="940283" y="1190209"/>
                </a:lnTo>
                <a:lnTo>
                  <a:pt x="940267" y="1190209"/>
                </a:lnTo>
                <a:lnTo>
                  <a:pt x="941724" y="1190131"/>
                </a:lnTo>
                <a:lnTo>
                  <a:pt x="941708" y="1190133"/>
                </a:lnTo>
                <a:lnTo>
                  <a:pt x="943167" y="1190055"/>
                </a:lnTo>
                <a:lnTo>
                  <a:pt x="943149" y="1190055"/>
                </a:lnTo>
                <a:lnTo>
                  <a:pt x="944609" y="1189974"/>
                </a:lnTo>
                <a:lnTo>
                  <a:pt x="944592" y="1189974"/>
                </a:lnTo>
                <a:lnTo>
                  <a:pt x="946042" y="1189892"/>
                </a:lnTo>
                <a:lnTo>
                  <a:pt x="947495" y="1189810"/>
                </a:lnTo>
                <a:lnTo>
                  <a:pt x="947477" y="1189810"/>
                </a:lnTo>
                <a:lnTo>
                  <a:pt x="948940" y="1189726"/>
                </a:lnTo>
                <a:lnTo>
                  <a:pt x="948922" y="1189726"/>
                </a:lnTo>
                <a:lnTo>
                  <a:pt x="950382" y="1189640"/>
                </a:lnTo>
                <a:lnTo>
                  <a:pt x="951829" y="1189552"/>
                </a:lnTo>
                <a:lnTo>
                  <a:pt x="951811" y="1189552"/>
                </a:lnTo>
                <a:lnTo>
                  <a:pt x="953274" y="1189462"/>
                </a:lnTo>
                <a:lnTo>
                  <a:pt x="953256" y="1189464"/>
                </a:lnTo>
                <a:lnTo>
                  <a:pt x="954718" y="1189372"/>
                </a:lnTo>
                <a:lnTo>
                  <a:pt x="954701" y="1189372"/>
                </a:lnTo>
                <a:lnTo>
                  <a:pt x="956165" y="1189278"/>
                </a:lnTo>
                <a:lnTo>
                  <a:pt x="956148" y="1189281"/>
                </a:lnTo>
                <a:lnTo>
                  <a:pt x="957612" y="1189185"/>
                </a:lnTo>
                <a:lnTo>
                  <a:pt x="957594" y="1189187"/>
                </a:lnTo>
                <a:lnTo>
                  <a:pt x="959057" y="1189089"/>
                </a:lnTo>
                <a:lnTo>
                  <a:pt x="960505" y="1188991"/>
                </a:lnTo>
                <a:lnTo>
                  <a:pt x="960486" y="1188993"/>
                </a:lnTo>
                <a:lnTo>
                  <a:pt x="961952" y="1188893"/>
                </a:lnTo>
                <a:lnTo>
                  <a:pt x="961932" y="1188893"/>
                </a:lnTo>
                <a:lnTo>
                  <a:pt x="963391" y="1188792"/>
                </a:lnTo>
                <a:lnTo>
                  <a:pt x="964845" y="1188688"/>
                </a:lnTo>
                <a:lnTo>
                  <a:pt x="964826" y="1188690"/>
                </a:lnTo>
                <a:lnTo>
                  <a:pt x="966292" y="1188585"/>
                </a:lnTo>
                <a:lnTo>
                  <a:pt x="966274" y="1188586"/>
                </a:lnTo>
                <a:lnTo>
                  <a:pt x="967723" y="1188479"/>
                </a:lnTo>
                <a:lnTo>
                  <a:pt x="969187" y="1188371"/>
                </a:lnTo>
                <a:lnTo>
                  <a:pt x="969168" y="1188371"/>
                </a:lnTo>
                <a:lnTo>
                  <a:pt x="970632" y="1188262"/>
                </a:lnTo>
                <a:lnTo>
                  <a:pt x="972080" y="1188151"/>
                </a:lnTo>
                <a:lnTo>
                  <a:pt x="972061" y="1188151"/>
                </a:lnTo>
                <a:lnTo>
                  <a:pt x="973527" y="1188037"/>
                </a:lnTo>
                <a:lnTo>
                  <a:pt x="973508" y="1188039"/>
                </a:lnTo>
                <a:lnTo>
                  <a:pt x="974956" y="1187924"/>
                </a:lnTo>
                <a:lnTo>
                  <a:pt x="976421" y="1187806"/>
                </a:lnTo>
                <a:lnTo>
                  <a:pt x="976399" y="1187806"/>
                </a:lnTo>
                <a:lnTo>
                  <a:pt x="977859" y="1187687"/>
                </a:lnTo>
                <a:lnTo>
                  <a:pt x="979312" y="1187568"/>
                </a:lnTo>
                <a:lnTo>
                  <a:pt x="979290" y="1187568"/>
                </a:lnTo>
                <a:lnTo>
                  <a:pt x="980755" y="1187445"/>
                </a:lnTo>
                <a:lnTo>
                  <a:pt x="982201" y="1187322"/>
                </a:lnTo>
                <a:lnTo>
                  <a:pt x="982180" y="1187324"/>
                </a:lnTo>
                <a:lnTo>
                  <a:pt x="983646" y="1187196"/>
                </a:lnTo>
                <a:lnTo>
                  <a:pt x="983625" y="1187196"/>
                </a:lnTo>
                <a:lnTo>
                  <a:pt x="985089" y="1187067"/>
                </a:lnTo>
                <a:lnTo>
                  <a:pt x="985067" y="1187069"/>
                </a:lnTo>
                <a:lnTo>
                  <a:pt x="986533" y="1186938"/>
                </a:lnTo>
                <a:lnTo>
                  <a:pt x="986510" y="1186940"/>
                </a:lnTo>
                <a:lnTo>
                  <a:pt x="987976" y="1186807"/>
                </a:lnTo>
                <a:lnTo>
                  <a:pt x="987953" y="1186809"/>
                </a:lnTo>
                <a:lnTo>
                  <a:pt x="989417" y="1186675"/>
                </a:lnTo>
                <a:lnTo>
                  <a:pt x="989396" y="1186676"/>
                </a:lnTo>
                <a:lnTo>
                  <a:pt x="990860" y="1186540"/>
                </a:lnTo>
                <a:lnTo>
                  <a:pt x="990836" y="1186542"/>
                </a:lnTo>
                <a:lnTo>
                  <a:pt x="992297" y="1186403"/>
                </a:lnTo>
                <a:lnTo>
                  <a:pt x="993740" y="1186264"/>
                </a:lnTo>
                <a:lnTo>
                  <a:pt x="993718" y="1186266"/>
                </a:lnTo>
                <a:lnTo>
                  <a:pt x="995180" y="1186123"/>
                </a:lnTo>
                <a:lnTo>
                  <a:pt x="995157" y="1186125"/>
                </a:lnTo>
                <a:lnTo>
                  <a:pt x="996617" y="1185982"/>
                </a:lnTo>
                <a:lnTo>
                  <a:pt x="996596" y="1185984"/>
                </a:lnTo>
                <a:lnTo>
                  <a:pt x="998046" y="1185838"/>
                </a:lnTo>
                <a:lnTo>
                  <a:pt x="999493" y="1185691"/>
                </a:lnTo>
                <a:lnTo>
                  <a:pt x="999469" y="1185693"/>
                </a:lnTo>
                <a:lnTo>
                  <a:pt x="1000928" y="1185543"/>
                </a:lnTo>
                <a:lnTo>
                  <a:pt x="1000904" y="1185545"/>
                </a:lnTo>
                <a:lnTo>
                  <a:pt x="1002363" y="1185392"/>
                </a:lnTo>
                <a:lnTo>
                  <a:pt x="1002339" y="1185396"/>
                </a:lnTo>
                <a:lnTo>
                  <a:pt x="1003798" y="1185241"/>
                </a:lnTo>
                <a:lnTo>
                  <a:pt x="1003774" y="1185244"/>
                </a:lnTo>
                <a:lnTo>
                  <a:pt x="1005221" y="1185087"/>
                </a:lnTo>
                <a:lnTo>
                  <a:pt x="1006662" y="1184931"/>
                </a:lnTo>
                <a:lnTo>
                  <a:pt x="1006638" y="1184933"/>
                </a:lnTo>
                <a:lnTo>
                  <a:pt x="1008093" y="1184772"/>
                </a:lnTo>
                <a:lnTo>
                  <a:pt x="1008069" y="1184774"/>
                </a:lnTo>
                <a:lnTo>
                  <a:pt x="1009514" y="1184614"/>
                </a:lnTo>
                <a:lnTo>
                  <a:pt x="1010951" y="1184452"/>
                </a:lnTo>
                <a:lnTo>
                  <a:pt x="1010926" y="1184454"/>
                </a:lnTo>
                <a:lnTo>
                  <a:pt x="1012359" y="1184289"/>
                </a:lnTo>
                <a:lnTo>
                  <a:pt x="1013797" y="1184121"/>
                </a:lnTo>
                <a:lnTo>
                  <a:pt x="1015228" y="1183953"/>
                </a:lnTo>
                <a:lnTo>
                  <a:pt x="1015203" y="1183955"/>
                </a:lnTo>
                <a:lnTo>
                  <a:pt x="1016652" y="1183783"/>
                </a:lnTo>
                <a:lnTo>
                  <a:pt x="1016626" y="1183785"/>
                </a:lnTo>
                <a:lnTo>
                  <a:pt x="1018057" y="1183613"/>
                </a:lnTo>
                <a:lnTo>
                  <a:pt x="1019494" y="1183437"/>
                </a:lnTo>
                <a:lnTo>
                  <a:pt x="1020913" y="1183261"/>
                </a:lnTo>
                <a:lnTo>
                  <a:pt x="1020886" y="1183263"/>
                </a:lnTo>
                <a:lnTo>
                  <a:pt x="1022331" y="1183083"/>
                </a:lnTo>
                <a:lnTo>
                  <a:pt x="1022303" y="1183085"/>
                </a:lnTo>
                <a:lnTo>
                  <a:pt x="1023725" y="1182905"/>
                </a:lnTo>
                <a:lnTo>
                  <a:pt x="1025152" y="1182722"/>
                </a:lnTo>
                <a:lnTo>
                  <a:pt x="1026571" y="1182536"/>
                </a:lnTo>
                <a:lnTo>
                  <a:pt x="1027983" y="1182348"/>
                </a:lnTo>
                <a:lnTo>
                  <a:pt x="1027955" y="1182352"/>
                </a:lnTo>
                <a:lnTo>
                  <a:pt x="1029392" y="1182160"/>
                </a:lnTo>
                <a:lnTo>
                  <a:pt x="1029365" y="1182163"/>
                </a:lnTo>
                <a:lnTo>
                  <a:pt x="1030800" y="1181969"/>
                </a:lnTo>
                <a:lnTo>
                  <a:pt x="1030770" y="1181973"/>
                </a:lnTo>
                <a:lnTo>
                  <a:pt x="1032176" y="1181779"/>
                </a:lnTo>
                <a:lnTo>
                  <a:pt x="1033589" y="1181584"/>
                </a:lnTo>
                <a:lnTo>
                  <a:pt x="1034999" y="1181386"/>
                </a:lnTo>
                <a:lnTo>
                  <a:pt x="1036393" y="1181187"/>
                </a:lnTo>
                <a:lnTo>
                  <a:pt x="1037798" y="1180986"/>
                </a:lnTo>
                <a:lnTo>
                  <a:pt x="1039192" y="1180780"/>
                </a:lnTo>
                <a:lnTo>
                  <a:pt x="1040592" y="1180575"/>
                </a:lnTo>
                <a:lnTo>
                  <a:pt x="1041982" y="1180366"/>
                </a:lnTo>
                <a:lnTo>
                  <a:pt x="1043362" y="1180159"/>
                </a:lnTo>
                <a:lnTo>
                  <a:pt x="1044754" y="1179946"/>
                </a:lnTo>
                <a:lnTo>
                  <a:pt x="1046134" y="1179731"/>
                </a:lnTo>
                <a:lnTo>
                  <a:pt x="1047513" y="1179515"/>
                </a:lnTo>
                <a:lnTo>
                  <a:pt x="1048887" y="1179297"/>
                </a:lnTo>
                <a:lnTo>
                  <a:pt x="1050293" y="1179072"/>
                </a:lnTo>
                <a:lnTo>
                  <a:pt x="1050259" y="1179076"/>
                </a:lnTo>
                <a:lnTo>
                  <a:pt x="1051669" y="1178849"/>
                </a:lnTo>
                <a:lnTo>
                  <a:pt x="1051636" y="1178853"/>
                </a:lnTo>
                <a:lnTo>
                  <a:pt x="1053039" y="1178622"/>
                </a:lnTo>
                <a:lnTo>
                  <a:pt x="1054400" y="1178397"/>
                </a:lnTo>
                <a:lnTo>
                  <a:pt x="1055753" y="1178168"/>
                </a:lnTo>
                <a:lnTo>
                  <a:pt x="1057147" y="1177932"/>
                </a:lnTo>
                <a:lnTo>
                  <a:pt x="1057114" y="1177938"/>
                </a:lnTo>
                <a:lnTo>
                  <a:pt x="1058503" y="1177697"/>
                </a:lnTo>
                <a:lnTo>
                  <a:pt x="1059847" y="1177465"/>
                </a:lnTo>
                <a:lnTo>
                  <a:pt x="1061229" y="1177220"/>
                </a:lnTo>
                <a:lnTo>
                  <a:pt x="1061193" y="1177226"/>
                </a:lnTo>
                <a:lnTo>
                  <a:pt x="1062576" y="1176980"/>
                </a:lnTo>
                <a:lnTo>
                  <a:pt x="1063936" y="1176736"/>
                </a:lnTo>
                <a:lnTo>
                  <a:pt x="1063901" y="1176741"/>
                </a:lnTo>
                <a:lnTo>
                  <a:pt x="1065285" y="1176489"/>
                </a:lnTo>
                <a:lnTo>
                  <a:pt x="1065250" y="1176495"/>
                </a:lnTo>
                <a:lnTo>
                  <a:pt x="1066616" y="1176243"/>
                </a:lnTo>
                <a:lnTo>
                  <a:pt x="1067977" y="1175989"/>
                </a:lnTo>
                <a:lnTo>
                  <a:pt x="1067940" y="1175996"/>
                </a:lnTo>
                <a:lnTo>
                  <a:pt x="1069295" y="1175740"/>
                </a:lnTo>
                <a:lnTo>
                  <a:pt x="1070622" y="1175486"/>
                </a:lnTo>
                <a:lnTo>
                  <a:pt x="1071965" y="1175226"/>
                </a:lnTo>
                <a:lnTo>
                  <a:pt x="1073322" y="1174962"/>
                </a:lnTo>
                <a:lnTo>
                  <a:pt x="1073283" y="1174968"/>
                </a:lnTo>
                <a:lnTo>
                  <a:pt x="1074651" y="1174700"/>
                </a:lnTo>
                <a:lnTo>
                  <a:pt x="1074612" y="1174706"/>
                </a:lnTo>
                <a:lnTo>
                  <a:pt x="1075961" y="1174436"/>
                </a:lnTo>
                <a:lnTo>
                  <a:pt x="1077295" y="1174169"/>
                </a:lnTo>
                <a:lnTo>
                  <a:pt x="1078618" y="1173897"/>
                </a:lnTo>
                <a:lnTo>
                  <a:pt x="1078579" y="1173905"/>
                </a:lnTo>
                <a:lnTo>
                  <a:pt x="1079908" y="1173631"/>
                </a:lnTo>
                <a:lnTo>
                  <a:pt x="1081247" y="1173351"/>
                </a:lnTo>
                <a:lnTo>
                  <a:pt x="1081206" y="1173359"/>
                </a:lnTo>
                <a:lnTo>
                  <a:pt x="1082548" y="1173076"/>
                </a:lnTo>
                <a:lnTo>
                  <a:pt x="1083859" y="1172796"/>
                </a:lnTo>
                <a:lnTo>
                  <a:pt x="1085128" y="1172521"/>
                </a:lnTo>
                <a:lnTo>
                  <a:pt x="1086463" y="1172229"/>
                </a:lnTo>
                <a:lnTo>
                  <a:pt x="1086422" y="1172237"/>
                </a:lnTo>
                <a:lnTo>
                  <a:pt x="1087724" y="1171950"/>
                </a:lnTo>
                <a:lnTo>
                  <a:pt x="1088825" y="1171703"/>
                </a:lnTo>
                <a:lnTo>
                  <a:pt x="1089044" y="1171655"/>
                </a:lnTo>
                <a:lnTo>
                  <a:pt x="1090332" y="1171369"/>
                </a:lnTo>
                <a:lnTo>
                  <a:pt x="1091615" y="1171082"/>
                </a:lnTo>
                <a:lnTo>
                  <a:pt x="1092893" y="1170790"/>
                </a:lnTo>
                <a:lnTo>
                  <a:pt x="1094160" y="1170499"/>
                </a:lnTo>
                <a:lnTo>
                  <a:pt x="1095462" y="1170196"/>
                </a:lnTo>
                <a:lnTo>
                  <a:pt x="1096690" y="1169907"/>
                </a:lnTo>
                <a:lnTo>
                  <a:pt x="1097968" y="1169604"/>
                </a:lnTo>
                <a:lnTo>
                  <a:pt x="1099255" y="1169295"/>
                </a:lnTo>
                <a:lnTo>
                  <a:pt x="1100502" y="1168992"/>
                </a:lnTo>
                <a:lnTo>
                  <a:pt x="1101771" y="1168679"/>
                </a:lnTo>
                <a:lnTo>
                  <a:pt x="1103008" y="1168372"/>
                </a:lnTo>
                <a:lnTo>
                  <a:pt x="1104257" y="1168057"/>
                </a:lnTo>
                <a:lnTo>
                  <a:pt x="1105477" y="1167747"/>
                </a:lnTo>
                <a:lnTo>
                  <a:pt x="1106732" y="1167424"/>
                </a:lnTo>
                <a:lnTo>
                  <a:pt x="1107972" y="1167101"/>
                </a:lnTo>
                <a:lnTo>
                  <a:pt x="1109205" y="1166777"/>
                </a:lnTo>
                <a:lnTo>
                  <a:pt x="1110433" y="1166450"/>
                </a:lnTo>
                <a:lnTo>
                  <a:pt x="1111655" y="1166122"/>
                </a:lnTo>
                <a:lnTo>
                  <a:pt x="1112873" y="1165790"/>
                </a:lnTo>
                <a:lnTo>
                  <a:pt x="1114077" y="1165459"/>
                </a:lnTo>
                <a:lnTo>
                  <a:pt x="1115281" y="1165123"/>
                </a:lnTo>
                <a:lnTo>
                  <a:pt x="1116482" y="1164785"/>
                </a:lnTo>
                <a:lnTo>
                  <a:pt x="1117702" y="1164439"/>
                </a:lnTo>
                <a:lnTo>
                  <a:pt x="1118882" y="1164099"/>
                </a:lnTo>
                <a:lnTo>
                  <a:pt x="1120081" y="1163749"/>
                </a:lnTo>
                <a:lnTo>
                  <a:pt x="1121256" y="1163403"/>
                </a:lnTo>
                <a:lnTo>
                  <a:pt x="1122427" y="1163055"/>
                </a:lnTo>
                <a:lnTo>
                  <a:pt x="1123633" y="1162691"/>
                </a:lnTo>
                <a:lnTo>
                  <a:pt x="1124782" y="1162339"/>
                </a:lnTo>
                <a:lnTo>
                  <a:pt x="1125959" y="1161978"/>
                </a:lnTo>
                <a:lnTo>
                  <a:pt x="1127119" y="1161616"/>
                </a:lnTo>
                <a:lnTo>
                  <a:pt x="1128274" y="1161252"/>
                </a:lnTo>
                <a:lnTo>
                  <a:pt x="1129424" y="1160885"/>
                </a:lnTo>
                <a:lnTo>
                  <a:pt x="1130565" y="1160517"/>
                </a:lnTo>
                <a:lnTo>
                  <a:pt x="1131691" y="1160150"/>
                </a:lnTo>
                <a:lnTo>
                  <a:pt x="1132853" y="1159766"/>
                </a:lnTo>
                <a:lnTo>
                  <a:pt x="1133965" y="1159395"/>
                </a:lnTo>
                <a:lnTo>
                  <a:pt x="1135103" y="1159012"/>
                </a:lnTo>
                <a:lnTo>
                  <a:pt x="1136209" y="1158635"/>
                </a:lnTo>
                <a:lnTo>
                  <a:pt x="1137347" y="1158240"/>
                </a:lnTo>
                <a:lnTo>
                  <a:pt x="1138440" y="1157858"/>
                </a:lnTo>
                <a:lnTo>
                  <a:pt x="1139570" y="1157460"/>
                </a:lnTo>
                <a:lnTo>
                  <a:pt x="1140665" y="1157069"/>
                </a:lnTo>
                <a:lnTo>
                  <a:pt x="1141736" y="1156681"/>
                </a:lnTo>
                <a:lnTo>
                  <a:pt x="1142858" y="1156271"/>
                </a:lnTo>
                <a:lnTo>
                  <a:pt x="1143929" y="1155874"/>
                </a:lnTo>
                <a:lnTo>
                  <a:pt x="1144991" y="1155475"/>
                </a:lnTo>
                <a:lnTo>
                  <a:pt x="1146068" y="1155069"/>
                </a:lnTo>
                <a:lnTo>
                  <a:pt x="1147135" y="1154658"/>
                </a:lnTo>
                <a:lnTo>
                  <a:pt x="1148177" y="1154255"/>
                </a:lnTo>
                <a:lnTo>
                  <a:pt x="1149231" y="1153843"/>
                </a:lnTo>
                <a:lnTo>
                  <a:pt x="1150295" y="1153421"/>
                </a:lnTo>
                <a:lnTo>
                  <a:pt x="1151331" y="1153004"/>
                </a:lnTo>
                <a:lnTo>
                  <a:pt x="1152379" y="1152578"/>
                </a:lnTo>
                <a:lnTo>
                  <a:pt x="1153419" y="1152152"/>
                </a:lnTo>
                <a:lnTo>
                  <a:pt x="1154422" y="1151734"/>
                </a:lnTo>
                <a:lnTo>
                  <a:pt x="1155456" y="1151298"/>
                </a:lnTo>
                <a:lnTo>
                  <a:pt x="1156468" y="1150867"/>
                </a:lnTo>
                <a:lnTo>
                  <a:pt x="1157475" y="1150433"/>
                </a:lnTo>
                <a:lnTo>
                  <a:pt x="1158464" y="1150001"/>
                </a:lnTo>
                <a:lnTo>
                  <a:pt x="1159463" y="1149560"/>
                </a:lnTo>
                <a:lnTo>
                  <a:pt x="1160435" y="1149126"/>
                </a:lnTo>
                <a:lnTo>
                  <a:pt x="1161440" y="1148672"/>
                </a:lnTo>
                <a:lnTo>
                  <a:pt x="1162394" y="1148234"/>
                </a:lnTo>
                <a:lnTo>
                  <a:pt x="1163373" y="1147781"/>
                </a:lnTo>
                <a:lnTo>
                  <a:pt x="1164351" y="1147323"/>
                </a:lnTo>
                <a:lnTo>
                  <a:pt x="1165295" y="1146873"/>
                </a:lnTo>
                <a:lnTo>
                  <a:pt x="1166245" y="1146418"/>
                </a:lnTo>
                <a:lnTo>
                  <a:pt x="1167188" y="1145959"/>
                </a:lnTo>
                <a:lnTo>
                  <a:pt x="1168122" y="1145499"/>
                </a:lnTo>
                <a:lnTo>
                  <a:pt x="1169037" y="1145042"/>
                </a:lnTo>
                <a:lnTo>
                  <a:pt x="1169967" y="1144572"/>
                </a:lnTo>
                <a:lnTo>
                  <a:pt x="1170886" y="1144103"/>
                </a:lnTo>
                <a:lnTo>
                  <a:pt x="1171801" y="1143628"/>
                </a:lnTo>
                <a:lnTo>
                  <a:pt x="1172693" y="1143161"/>
                </a:lnTo>
                <a:lnTo>
                  <a:pt x="1173606" y="1142676"/>
                </a:lnTo>
                <a:lnTo>
                  <a:pt x="1174042" y="1142444"/>
                </a:lnTo>
                <a:lnTo>
                  <a:pt x="1174468" y="1142213"/>
                </a:lnTo>
                <a:lnTo>
                  <a:pt x="1174941" y="1141957"/>
                </a:lnTo>
                <a:lnTo>
                  <a:pt x="1175389" y="1141710"/>
                </a:lnTo>
                <a:lnTo>
                  <a:pt x="1175807" y="1141480"/>
                </a:lnTo>
                <a:lnTo>
                  <a:pt x="1176221" y="1141251"/>
                </a:lnTo>
                <a:lnTo>
                  <a:pt x="1176675" y="1140999"/>
                </a:lnTo>
                <a:lnTo>
                  <a:pt x="1177099" y="1140760"/>
                </a:lnTo>
                <a:lnTo>
                  <a:pt x="1177521" y="1140522"/>
                </a:lnTo>
                <a:lnTo>
                  <a:pt x="1177969" y="1140268"/>
                </a:lnTo>
                <a:lnTo>
                  <a:pt x="1178384" y="1140031"/>
                </a:lnTo>
                <a:lnTo>
                  <a:pt x="1178823" y="1139777"/>
                </a:lnTo>
                <a:lnTo>
                  <a:pt x="1179259" y="1139527"/>
                </a:lnTo>
                <a:lnTo>
                  <a:pt x="1179680" y="1139280"/>
                </a:lnTo>
                <a:lnTo>
                  <a:pt x="1180075" y="1139048"/>
                </a:lnTo>
                <a:lnTo>
                  <a:pt x="1180530" y="1138780"/>
                </a:lnTo>
                <a:lnTo>
                  <a:pt x="1180931" y="1138541"/>
                </a:lnTo>
                <a:lnTo>
                  <a:pt x="1181318" y="1138309"/>
                </a:lnTo>
                <a:lnTo>
                  <a:pt x="1181752" y="1138047"/>
                </a:lnTo>
                <a:lnTo>
                  <a:pt x="1182157" y="1137802"/>
                </a:lnTo>
                <a:lnTo>
                  <a:pt x="1182585" y="1137541"/>
                </a:lnTo>
                <a:lnTo>
                  <a:pt x="1182986" y="1137296"/>
                </a:lnTo>
                <a:lnTo>
                  <a:pt x="1183382" y="1137048"/>
                </a:lnTo>
                <a:lnTo>
                  <a:pt x="1183803" y="1136788"/>
                </a:lnTo>
                <a:lnTo>
                  <a:pt x="1184194" y="1136542"/>
                </a:lnTo>
                <a:lnTo>
                  <a:pt x="1184608" y="1136281"/>
                </a:lnTo>
                <a:lnTo>
                  <a:pt x="1184995" y="1136033"/>
                </a:lnTo>
                <a:lnTo>
                  <a:pt x="1185402" y="1135773"/>
                </a:lnTo>
                <a:lnTo>
                  <a:pt x="1185787" y="1135525"/>
                </a:lnTo>
                <a:lnTo>
                  <a:pt x="1186168" y="1135279"/>
                </a:lnTo>
                <a:lnTo>
                  <a:pt x="1186567" y="1135017"/>
                </a:lnTo>
                <a:lnTo>
                  <a:pt x="1186962" y="1134757"/>
                </a:lnTo>
                <a:lnTo>
                  <a:pt x="1187355" y="1134497"/>
                </a:lnTo>
                <a:lnTo>
                  <a:pt x="1187746" y="1134237"/>
                </a:lnTo>
                <a:lnTo>
                  <a:pt x="1188113" y="1133990"/>
                </a:lnTo>
                <a:lnTo>
                  <a:pt x="1188500" y="1133728"/>
                </a:lnTo>
                <a:lnTo>
                  <a:pt x="1188893" y="1133460"/>
                </a:lnTo>
                <a:lnTo>
                  <a:pt x="1189241" y="1133222"/>
                </a:lnTo>
                <a:lnTo>
                  <a:pt x="1189652" y="1132939"/>
                </a:lnTo>
                <a:lnTo>
                  <a:pt x="1190004" y="1132694"/>
                </a:lnTo>
                <a:lnTo>
                  <a:pt x="1190377" y="1132432"/>
                </a:lnTo>
                <a:lnTo>
                  <a:pt x="1190766" y="1132159"/>
                </a:lnTo>
                <a:lnTo>
                  <a:pt x="1191110" y="1131914"/>
                </a:lnTo>
                <a:lnTo>
                  <a:pt x="1191503" y="1131633"/>
                </a:lnTo>
                <a:lnTo>
                  <a:pt x="1191867" y="1131371"/>
                </a:lnTo>
                <a:lnTo>
                  <a:pt x="1192225" y="1131111"/>
                </a:lnTo>
                <a:lnTo>
                  <a:pt x="1192561" y="1130864"/>
                </a:lnTo>
                <a:lnTo>
                  <a:pt x="1192930" y="1130593"/>
                </a:lnTo>
                <a:lnTo>
                  <a:pt x="1193292" y="1130325"/>
                </a:lnTo>
                <a:lnTo>
                  <a:pt x="1193654" y="1130055"/>
                </a:lnTo>
                <a:lnTo>
                  <a:pt x="1193998" y="1129795"/>
                </a:lnTo>
                <a:lnTo>
                  <a:pt x="1194358" y="1129523"/>
                </a:lnTo>
                <a:lnTo>
                  <a:pt x="1194707" y="1129257"/>
                </a:lnTo>
                <a:lnTo>
                  <a:pt x="1195063" y="1128982"/>
                </a:lnTo>
                <a:lnTo>
                  <a:pt x="1195376" y="1128739"/>
                </a:lnTo>
                <a:lnTo>
                  <a:pt x="1195736" y="1128458"/>
                </a:lnTo>
                <a:lnTo>
                  <a:pt x="1196080" y="1128188"/>
                </a:lnTo>
                <a:lnTo>
                  <a:pt x="1196404" y="1127930"/>
                </a:lnTo>
                <a:lnTo>
                  <a:pt x="1196752" y="1127652"/>
                </a:lnTo>
                <a:lnTo>
                  <a:pt x="1197100" y="1127373"/>
                </a:lnTo>
                <a:lnTo>
                  <a:pt x="1197431" y="1127105"/>
                </a:lnTo>
                <a:lnTo>
                  <a:pt x="1197755" y="1126839"/>
                </a:lnTo>
                <a:lnTo>
                  <a:pt x="1198095" y="1126560"/>
                </a:lnTo>
                <a:lnTo>
                  <a:pt x="1198404" y="1126303"/>
                </a:lnTo>
                <a:lnTo>
                  <a:pt x="1198752" y="1126014"/>
                </a:lnTo>
                <a:lnTo>
                  <a:pt x="1199069" y="1125748"/>
                </a:lnTo>
                <a:lnTo>
                  <a:pt x="1199395" y="1125469"/>
                </a:lnTo>
                <a:lnTo>
                  <a:pt x="1199706" y="1125205"/>
                </a:lnTo>
                <a:lnTo>
                  <a:pt x="1200017" y="1124937"/>
                </a:lnTo>
                <a:lnTo>
                  <a:pt x="1200346" y="1124651"/>
                </a:lnTo>
                <a:lnTo>
                  <a:pt x="1200660" y="1124376"/>
                </a:lnTo>
                <a:lnTo>
                  <a:pt x="1200973" y="1124098"/>
                </a:lnTo>
                <a:lnTo>
                  <a:pt x="1201284" y="1123823"/>
                </a:lnTo>
                <a:lnTo>
                  <a:pt x="1201579" y="1123559"/>
                </a:lnTo>
                <a:lnTo>
                  <a:pt x="1201896" y="1123271"/>
                </a:lnTo>
                <a:lnTo>
                  <a:pt x="1202185" y="1123007"/>
                </a:lnTo>
                <a:lnTo>
                  <a:pt x="1202494" y="1122724"/>
                </a:lnTo>
                <a:lnTo>
                  <a:pt x="1202789" y="1122450"/>
                </a:lnTo>
                <a:lnTo>
                  <a:pt x="1203094" y="1122167"/>
                </a:lnTo>
                <a:lnTo>
                  <a:pt x="1203407" y="1121871"/>
                </a:lnTo>
                <a:lnTo>
                  <a:pt x="1203683" y="1121610"/>
                </a:lnTo>
                <a:lnTo>
                  <a:pt x="1203978" y="1121328"/>
                </a:lnTo>
                <a:lnTo>
                  <a:pt x="1204273" y="1121043"/>
                </a:lnTo>
                <a:lnTo>
                  <a:pt x="1204553" y="1120771"/>
                </a:lnTo>
                <a:lnTo>
                  <a:pt x="1204828" y="1120499"/>
                </a:lnTo>
                <a:lnTo>
                  <a:pt x="1205137" y="1120196"/>
                </a:lnTo>
                <a:lnTo>
                  <a:pt x="1205395" y="1119938"/>
                </a:lnTo>
                <a:lnTo>
                  <a:pt x="1205694" y="1119637"/>
                </a:lnTo>
                <a:lnTo>
                  <a:pt x="1205970" y="1119357"/>
                </a:lnTo>
                <a:lnTo>
                  <a:pt x="1206255" y="1119066"/>
                </a:lnTo>
                <a:lnTo>
                  <a:pt x="1206513" y="1118798"/>
                </a:lnTo>
                <a:lnTo>
                  <a:pt x="1206801" y="1118499"/>
                </a:lnTo>
                <a:lnTo>
                  <a:pt x="1207065" y="1118222"/>
                </a:lnTo>
                <a:lnTo>
                  <a:pt x="1207340" y="1117928"/>
                </a:lnTo>
                <a:lnTo>
                  <a:pt x="1207589" y="1117662"/>
                </a:lnTo>
                <a:lnTo>
                  <a:pt x="1207857" y="1117375"/>
                </a:lnTo>
                <a:lnTo>
                  <a:pt x="1208132" y="1117076"/>
                </a:lnTo>
                <a:lnTo>
                  <a:pt x="1208380" y="1116800"/>
                </a:lnTo>
                <a:lnTo>
                  <a:pt x="1208640" y="1116515"/>
                </a:lnTo>
                <a:lnTo>
                  <a:pt x="1208895" y="1116230"/>
                </a:lnTo>
                <a:lnTo>
                  <a:pt x="1209157" y="1115934"/>
                </a:lnTo>
                <a:lnTo>
                  <a:pt x="1209397" y="1115659"/>
                </a:lnTo>
                <a:lnTo>
                  <a:pt x="1209655" y="1115363"/>
                </a:lnTo>
                <a:lnTo>
                  <a:pt x="1209892" y="1115090"/>
                </a:lnTo>
                <a:lnTo>
                  <a:pt x="1210154" y="1114783"/>
                </a:lnTo>
                <a:lnTo>
                  <a:pt x="1210400" y="1114491"/>
                </a:lnTo>
                <a:lnTo>
                  <a:pt x="1210636" y="1114210"/>
                </a:lnTo>
                <a:lnTo>
                  <a:pt x="1210873" y="1113925"/>
                </a:lnTo>
                <a:lnTo>
                  <a:pt x="1211114" y="1113633"/>
                </a:lnTo>
                <a:lnTo>
                  <a:pt x="1211358" y="1113332"/>
                </a:lnTo>
                <a:lnTo>
                  <a:pt x="1211585" y="1113051"/>
                </a:lnTo>
                <a:lnTo>
                  <a:pt x="1211819" y="1112757"/>
                </a:lnTo>
                <a:lnTo>
                  <a:pt x="1212056" y="1112458"/>
                </a:lnTo>
                <a:lnTo>
                  <a:pt x="1212269" y="1112187"/>
                </a:lnTo>
                <a:lnTo>
                  <a:pt x="1212503" y="1111886"/>
                </a:lnTo>
                <a:lnTo>
                  <a:pt x="1212732" y="1111588"/>
                </a:lnTo>
                <a:lnTo>
                  <a:pt x="1212963" y="1111285"/>
                </a:lnTo>
                <a:lnTo>
                  <a:pt x="1213176" y="1111000"/>
                </a:lnTo>
                <a:lnTo>
                  <a:pt x="1213399" y="1110701"/>
                </a:lnTo>
                <a:lnTo>
                  <a:pt x="1213612" y="1110412"/>
                </a:lnTo>
                <a:lnTo>
                  <a:pt x="1213821" y="1110124"/>
                </a:lnTo>
                <a:lnTo>
                  <a:pt x="1214038" y="1109825"/>
                </a:lnTo>
                <a:lnTo>
                  <a:pt x="1214251" y="1109526"/>
                </a:lnTo>
                <a:lnTo>
                  <a:pt x="1214462" y="1109229"/>
                </a:lnTo>
                <a:lnTo>
                  <a:pt x="1214660" y="1108945"/>
                </a:lnTo>
                <a:lnTo>
                  <a:pt x="1214877" y="1108634"/>
                </a:lnTo>
                <a:lnTo>
                  <a:pt x="1215078" y="1108341"/>
                </a:lnTo>
                <a:lnTo>
                  <a:pt x="1215279" y="1108042"/>
                </a:lnTo>
                <a:lnTo>
                  <a:pt x="1215477" y="1107749"/>
                </a:lnTo>
                <a:lnTo>
                  <a:pt x="1215667" y="1107462"/>
                </a:lnTo>
                <a:lnTo>
                  <a:pt x="1215862" y="1107164"/>
                </a:lnTo>
                <a:lnTo>
                  <a:pt x="1216059" y="1106857"/>
                </a:lnTo>
                <a:lnTo>
                  <a:pt x="1216255" y="1106554"/>
                </a:lnTo>
                <a:lnTo>
                  <a:pt x="1216447" y="1106253"/>
                </a:lnTo>
                <a:lnTo>
                  <a:pt x="1216632" y="1105956"/>
                </a:lnTo>
                <a:lnTo>
                  <a:pt x="1216822" y="1105651"/>
                </a:lnTo>
                <a:lnTo>
                  <a:pt x="1217004" y="1105354"/>
                </a:lnTo>
                <a:lnTo>
                  <a:pt x="1217188" y="1105049"/>
                </a:lnTo>
                <a:lnTo>
                  <a:pt x="1217371" y="1104744"/>
                </a:lnTo>
                <a:lnTo>
                  <a:pt x="1217547" y="1104443"/>
                </a:lnTo>
                <a:lnTo>
                  <a:pt x="1217725" y="1104140"/>
                </a:lnTo>
                <a:lnTo>
                  <a:pt x="1217897" y="1103841"/>
                </a:lnTo>
                <a:lnTo>
                  <a:pt x="1218069" y="1103540"/>
                </a:lnTo>
                <a:lnTo>
                  <a:pt x="1218247" y="1103223"/>
                </a:lnTo>
                <a:lnTo>
                  <a:pt x="1218413" y="1102924"/>
                </a:lnTo>
                <a:lnTo>
                  <a:pt x="1218579" y="1102623"/>
                </a:lnTo>
                <a:lnTo>
                  <a:pt x="1218746" y="1102314"/>
                </a:lnTo>
                <a:lnTo>
                  <a:pt x="1218906" y="1102015"/>
                </a:lnTo>
                <a:lnTo>
                  <a:pt x="1219074" y="1101696"/>
                </a:lnTo>
                <a:lnTo>
                  <a:pt x="1219244" y="1101374"/>
                </a:lnTo>
                <a:lnTo>
                  <a:pt x="1219399" y="1101073"/>
                </a:lnTo>
                <a:lnTo>
                  <a:pt x="1219576" y="1100727"/>
                </a:lnTo>
                <a:lnTo>
                  <a:pt x="1219743" y="1100396"/>
                </a:lnTo>
                <a:lnTo>
                  <a:pt x="1219907" y="1100064"/>
                </a:lnTo>
                <a:lnTo>
                  <a:pt x="1220071" y="1099732"/>
                </a:lnTo>
                <a:lnTo>
                  <a:pt x="1220247" y="1099370"/>
                </a:lnTo>
                <a:lnTo>
                  <a:pt x="1220419" y="1099014"/>
                </a:lnTo>
                <a:lnTo>
                  <a:pt x="1220591" y="1098650"/>
                </a:lnTo>
                <a:lnTo>
                  <a:pt x="1220755" y="1098302"/>
                </a:lnTo>
                <a:lnTo>
                  <a:pt x="1220929" y="1097929"/>
                </a:lnTo>
                <a:lnTo>
                  <a:pt x="1221096" y="1097567"/>
                </a:lnTo>
                <a:lnTo>
                  <a:pt x="1221270" y="1097184"/>
                </a:lnTo>
                <a:lnTo>
                  <a:pt x="1221436" y="1096817"/>
                </a:lnTo>
                <a:lnTo>
                  <a:pt x="1221606" y="1096432"/>
                </a:lnTo>
                <a:lnTo>
                  <a:pt x="1221778" y="1096041"/>
                </a:lnTo>
                <a:lnTo>
                  <a:pt x="1221954" y="1095640"/>
                </a:lnTo>
                <a:lnTo>
                  <a:pt x="1222122" y="1095249"/>
                </a:lnTo>
                <a:lnTo>
                  <a:pt x="1222294" y="1094844"/>
                </a:lnTo>
                <a:lnTo>
                  <a:pt x="1222464" y="1094443"/>
                </a:lnTo>
                <a:lnTo>
                  <a:pt x="1222634" y="1094035"/>
                </a:lnTo>
                <a:lnTo>
                  <a:pt x="1222810" y="1093609"/>
                </a:lnTo>
                <a:lnTo>
                  <a:pt x="1222988" y="1093175"/>
                </a:lnTo>
                <a:lnTo>
                  <a:pt x="1223156" y="1092756"/>
                </a:lnTo>
                <a:lnTo>
                  <a:pt x="1223328" y="1092330"/>
                </a:lnTo>
                <a:lnTo>
                  <a:pt x="1223500" y="1091896"/>
                </a:lnTo>
                <a:lnTo>
                  <a:pt x="1223670" y="1091458"/>
                </a:lnTo>
                <a:lnTo>
                  <a:pt x="1223850" y="1091001"/>
                </a:lnTo>
                <a:lnTo>
                  <a:pt x="1224014" y="1090573"/>
                </a:lnTo>
                <a:lnTo>
                  <a:pt x="1224182" y="1090127"/>
                </a:lnTo>
                <a:lnTo>
                  <a:pt x="1224362" y="1089652"/>
                </a:lnTo>
                <a:lnTo>
                  <a:pt x="1224534" y="1089192"/>
                </a:lnTo>
                <a:lnTo>
                  <a:pt x="1224706" y="1088725"/>
                </a:lnTo>
                <a:lnTo>
                  <a:pt x="1224878" y="1088256"/>
                </a:lnTo>
                <a:lnTo>
                  <a:pt x="1225037" y="1087816"/>
                </a:lnTo>
                <a:lnTo>
                  <a:pt x="1225217" y="1087318"/>
                </a:lnTo>
                <a:lnTo>
                  <a:pt x="1225391" y="1086829"/>
                </a:lnTo>
                <a:lnTo>
                  <a:pt x="1225561" y="1086348"/>
                </a:lnTo>
                <a:lnTo>
                  <a:pt x="1225725" y="1085873"/>
                </a:lnTo>
                <a:lnTo>
                  <a:pt x="1225907" y="1085351"/>
                </a:lnTo>
                <a:lnTo>
                  <a:pt x="1226073" y="1084864"/>
                </a:lnTo>
                <a:lnTo>
                  <a:pt x="1226243" y="1084360"/>
                </a:lnTo>
                <a:lnTo>
                  <a:pt x="1226405" y="1083879"/>
                </a:lnTo>
                <a:lnTo>
                  <a:pt x="1226579" y="1083353"/>
                </a:lnTo>
                <a:lnTo>
                  <a:pt x="1226761" y="1082806"/>
                </a:lnTo>
                <a:lnTo>
                  <a:pt x="1226741" y="1082860"/>
                </a:lnTo>
                <a:lnTo>
                  <a:pt x="1226925" y="1082301"/>
                </a:lnTo>
                <a:lnTo>
                  <a:pt x="1226947" y="1082235"/>
                </a:lnTo>
                <a:lnTo>
                  <a:pt x="1227089" y="1081801"/>
                </a:lnTo>
                <a:lnTo>
                  <a:pt x="1227267" y="1081261"/>
                </a:lnTo>
                <a:lnTo>
                  <a:pt x="1227435" y="1080739"/>
                </a:lnTo>
                <a:lnTo>
                  <a:pt x="1227615" y="1080178"/>
                </a:lnTo>
                <a:lnTo>
                  <a:pt x="1227598" y="1080229"/>
                </a:lnTo>
                <a:lnTo>
                  <a:pt x="1227783" y="1079652"/>
                </a:lnTo>
                <a:lnTo>
                  <a:pt x="1227954" y="1079109"/>
                </a:lnTo>
                <a:lnTo>
                  <a:pt x="1228128" y="1078553"/>
                </a:lnTo>
                <a:lnTo>
                  <a:pt x="1228112" y="1078602"/>
                </a:lnTo>
                <a:lnTo>
                  <a:pt x="1228298" y="1078004"/>
                </a:lnTo>
                <a:lnTo>
                  <a:pt x="1228282" y="1078053"/>
                </a:lnTo>
                <a:lnTo>
                  <a:pt x="1228464" y="1077465"/>
                </a:lnTo>
                <a:lnTo>
                  <a:pt x="1228634" y="1076903"/>
                </a:lnTo>
                <a:lnTo>
                  <a:pt x="1228794" y="1076372"/>
                </a:lnTo>
                <a:lnTo>
                  <a:pt x="1228966" y="1075797"/>
                </a:lnTo>
                <a:lnTo>
                  <a:pt x="1229142" y="1075205"/>
                </a:lnTo>
                <a:lnTo>
                  <a:pt x="1229302" y="1074659"/>
                </a:lnTo>
                <a:lnTo>
                  <a:pt x="1229476" y="1074059"/>
                </a:lnTo>
                <a:lnTo>
                  <a:pt x="1229637" y="1073502"/>
                </a:lnTo>
                <a:lnTo>
                  <a:pt x="1229811" y="1072898"/>
                </a:lnTo>
                <a:lnTo>
                  <a:pt x="1229975" y="1072321"/>
                </a:lnTo>
                <a:lnTo>
                  <a:pt x="1230133" y="1071754"/>
                </a:lnTo>
                <a:lnTo>
                  <a:pt x="1230475" y="1070526"/>
                </a:lnTo>
                <a:lnTo>
                  <a:pt x="1230802" y="1069330"/>
                </a:lnTo>
                <a:lnTo>
                  <a:pt x="1231132" y="1068104"/>
                </a:lnTo>
                <a:lnTo>
                  <a:pt x="1231465" y="1066845"/>
                </a:lnTo>
                <a:lnTo>
                  <a:pt x="1231791" y="1065596"/>
                </a:lnTo>
                <a:lnTo>
                  <a:pt x="1232112" y="1064339"/>
                </a:lnTo>
                <a:lnTo>
                  <a:pt x="1232436" y="1063051"/>
                </a:lnTo>
                <a:lnTo>
                  <a:pt x="1232759" y="1061745"/>
                </a:lnTo>
                <a:lnTo>
                  <a:pt x="1233077" y="1060437"/>
                </a:lnTo>
                <a:lnTo>
                  <a:pt x="1233394" y="1059117"/>
                </a:lnTo>
                <a:lnTo>
                  <a:pt x="1233713" y="1057768"/>
                </a:lnTo>
                <a:lnTo>
                  <a:pt x="1234032" y="1056400"/>
                </a:lnTo>
                <a:lnTo>
                  <a:pt x="1234338" y="1055047"/>
                </a:lnTo>
                <a:lnTo>
                  <a:pt x="1234651" y="1053665"/>
                </a:lnTo>
                <a:lnTo>
                  <a:pt x="1234958" y="1052271"/>
                </a:lnTo>
                <a:lnTo>
                  <a:pt x="1235267" y="1050854"/>
                </a:lnTo>
                <a:lnTo>
                  <a:pt x="1235568" y="1049456"/>
                </a:lnTo>
                <a:lnTo>
                  <a:pt x="1235877" y="1047994"/>
                </a:lnTo>
                <a:lnTo>
                  <a:pt x="1236176" y="1046555"/>
                </a:lnTo>
                <a:lnTo>
                  <a:pt x="1236481" y="1045069"/>
                </a:lnTo>
                <a:lnTo>
                  <a:pt x="1236772" y="1043618"/>
                </a:lnTo>
                <a:lnTo>
                  <a:pt x="1237069" y="1042127"/>
                </a:lnTo>
                <a:lnTo>
                  <a:pt x="1237365" y="1040612"/>
                </a:lnTo>
                <a:lnTo>
                  <a:pt x="1237654" y="1039114"/>
                </a:lnTo>
                <a:lnTo>
                  <a:pt x="1237939" y="1037601"/>
                </a:lnTo>
                <a:lnTo>
                  <a:pt x="1238233" y="1036037"/>
                </a:lnTo>
                <a:lnTo>
                  <a:pt x="1238522" y="1034463"/>
                </a:lnTo>
                <a:lnTo>
                  <a:pt x="1238512" y="1034518"/>
                </a:lnTo>
                <a:lnTo>
                  <a:pt x="1238802" y="1032923"/>
                </a:lnTo>
                <a:lnTo>
                  <a:pt x="1239083" y="1031343"/>
                </a:lnTo>
                <a:lnTo>
                  <a:pt x="1239363" y="1029748"/>
                </a:lnTo>
                <a:lnTo>
                  <a:pt x="1239636" y="1028170"/>
                </a:lnTo>
                <a:lnTo>
                  <a:pt x="1239912" y="1026546"/>
                </a:lnTo>
                <a:lnTo>
                  <a:pt x="1240190" y="1024890"/>
                </a:lnTo>
                <a:lnTo>
                  <a:pt x="1240182" y="1024941"/>
                </a:lnTo>
                <a:lnTo>
                  <a:pt x="1240457" y="1023279"/>
                </a:lnTo>
                <a:lnTo>
                  <a:pt x="1240723" y="1021645"/>
                </a:lnTo>
                <a:lnTo>
                  <a:pt x="1240993" y="1019955"/>
                </a:lnTo>
                <a:lnTo>
                  <a:pt x="1241261" y="1018266"/>
                </a:lnTo>
                <a:lnTo>
                  <a:pt x="1241253" y="1018315"/>
                </a:lnTo>
                <a:lnTo>
                  <a:pt x="1241517" y="1016613"/>
                </a:lnTo>
                <a:lnTo>
                  <a:pt x="1241777" y="1014923"/>
                </a:lnTo>
                <a:lnTo>
                  <a:pt x="1242035" y="1013207"/>
                </a:lnTo>
                <a:lnTo>
                  <a:pt x="1242291" y="1011491"/>
                </a:lnTo>
                <a:lnTo>
                  <a:pt x="1242545" y="1009755"/>
                </a:lnTo>
                <a:lnTo>
                  <a:pt x="1242800" y="1007999"/>
                </a:lnTo>
                <a:lnTo>
                  <a:pt x="1243050" y="1006236"/>
                </a:lnTo>
                <a:lnTo>
                  <a:pt x="1243298" y="1004461"/>
                </a:lnTo>
                <a:lnTo>
                  <a:pt x="1243292" y="1004505"/>
                </a:lnTo>
                <a:lnTo>
                  <a:pt x="1243538" y="1002707"/>
                </a:lnTo>
                <a:lnTo>
                  <a:pt x="1243783" y="1000904"/>
                </a:lnTo>
                <a:lnTo>
                  <a:pt x="1244019" y="999133"/>
                </a:lnTo>
                <a:lnTo>
                  <a:pt x="1244264" y="997292"/>
                </a:lnTo>
                <a:lnTo>
                  <a:pt x="1244494" y="995503"/>
                </a:lnTo>
                <a:lnTo>
                  <a:pt x="1244733" y="993638"/>
                </a:lnTo>
                <a:lnTo>
                  <a:pt x="1244727" y="993679"/>
                </a:lnTo>
                <a:lnTo>
                  <a:pt x="1244962" y="991818"/>
                </a:lnTo>
                <a:lnTo>
                  <a:pt x="1245192" y="989945"/>
                </a:lnTo>
                <a:lnTo>
                  <a:pt x="1245188" y="989984"/>
                </a:lnTo>
                <a:lnTo>
                  <a:pt x="1245421" y="988082"/>
                </a:lnTo>
                <a:lnTo>
                  <a:pt x="1245415" y="988121"/>
                </a:lnTo>
                <a:lnTo>
                  <a:pt x="1245642" y="986227"/>
                </a:lnTo>
                <a:lnTo>
                  <a:pt x="1245863" y="984352"/>
                </a:lnTo>
                <a:lnTo>
                  <a:pt x="1246088" y="982430"/>
                </a:lnTo>
                <a:lnTo>
                  <a:pt x="1246082" y="982469"/>
                </a:lnTo>
                <a:lnTo>
                  <a:pt x="1246305" y="980526"/>
                </a:lnTo>
                <a:lnTo>
                  <a:pt x="1246301" y="980565"/>
                </a:lnTo>
                <a:lnTo>
                  <a:pt x="1246520" y="978612"/>
                </a:lnTo>
                <a:lnTo>
                  <a:pt x="1246516" y="978649"/>
                </a:lnTo>
                <a:lnTo>
                  <a:pt x="1246733" y="976688"/>
                </a:lnTo>
                <a:lnTo>
                  <a:pt x="1246944" y="974757"/>
                </a:lnTo>
                <a:lnTo>
                  <a:pt x="1247153" y="972808"/>
                </a:lnTo>
                <a:lnTo>
                  <a:pt x="1247149" y="972845"/>
                </a:lnTo>
                <a:lnTo>
                  <a:pt x="1247360" y="970855"/>
                </a:lnTo>
                <a:lnTo>
                  <a:pt x="1247357" y="970890"/>
                </a:lnTo>
                <a:lnTo>
                  <a:pt x="1247564" y="968894"/>
                </a:lnTo>
                <a:lnTo>
                  <a:pt x="1247765" y="966915"/>
                </a:lnTo>
                <a:lnTo>
                  <a:pt x="1247761" y="966951"/>
                </a:lnTo>
                <a:lnTo>
                  <a:pt x="1247964" y="964933"/>
                </a:lnTo>
                <a:lnTo>
                  <a:pt x="1247963" y="964966"/>
                </a:lnTo>
                <a:lnTo>
                  <a:pt x="1248162" y="962939"/>
                </a:lnTo>
                <a:lnTo>
                  <a:pt x="1248158" y="962974"/>
                </a:lnTo>
                <a:lnTo>
                  <a:pt x="1248357" y="960937"/>
                </a:lnTo>
                <a:lnTo>
                  <a:pt x="1248354" y="960970"/>
                </a:lnTo>
                <a:lnTo>
                  <a:pt x="1248551" y="958924"/>
                </a:lnTo>
                <a:lnTo>
                  <a:pt x="1248547" y="958959"/>
                </a:lnTo>
                <a:lnTo>
                  <a:pt x="1248741" y="956902"/>
                </a:lnTo>
                <a:lnTo>
                  <a:pt x="1248737" y="956935"/>
                </a:lnTo>
                <a:lnTo>
                  <a:pt x="1248928" y="954873"/>
                </a:lnTo>
                <a:lnTo>
                  <a:pt x="1249114" y="952832"/>
                </a:lnTo>
                <a:lnTo>
                  <a:pt x="1249110" y="952863"/>
                </a:lnTo>
                <a:lnTo>
                  <a:pt x="1249298" y="950781"/>
                </a:lnTo>
                <a:lnTo>
                  <a:pt x="1249294" y="950814"/>
                </a:lnTo>
                <a:lnTo>
                  <a:pt x="1249476" y="948752"/>
                </a:lnTo>
                <a:lnTo>
                  <a:pt x="1249655" y="946660"/>
                </a:lnTo>
                <a:lnTo>
                  <a:pt x="1249833" y="944578"/>
                </a:lnTo>
                <a:lnTo>
                  <a:pt x="1249830" y="944609"/>
                </a:lnTo>
                <a:lnTo>
                  <a:pt x="1250007" y="942492"/>
                </a:lnTo>
                <a:lnTo>
                  <a:pt x="1250004" y="942523"/>
                </a:lnTo>
                <a:lnTo>
                  <a:pt x="1250178" y="940412"/>
                </a:lnTo>
                <a:lnTo>
                  <a:pt x="1250348" y="938295"/>
                </a:lnTo>
                <a:lnTo>
                  <a:pt x="1250346" y="938326"/>
                </a:lnTo>
                <a:lnTo>
                  <a:pt x="1250516" y="936184"/>
                </a:lnTo>
                <a:lnTo>
                  <a:pt x="1250512" y="936213"/>
                </a:lnTo>
                <a:lnTo>
                  <a:pt x="1250680" y="934072"/>
                </a:lnTo>
                <a:lnTo>
                  <a:pt x="1250842" y="931933"/>
                </a:lnTo>
                <a:lnTo>
                  <a:pt x="1250840" y="931963"/>
                </a:lnTo>
                <a:lnTo>
                  <a:pt x="1250967" y="930266"/>
                </a:lnTo>
                <a:lnTo>
                  <a:pt x="1251002" y="929820"/>
                </a:lnTo>
                <a:lnTo>
                  <a:pt x="1251175" y="927650"/>
                </a:lnTo>
                <a:lnTo>
                  <a:pt x="1251173" y="927679"/>
                </a:lnTo>
                <a:lnTo>
                  <a:pt x="1251343" y="925496"/>
                </a:lnTo>
                <a:lnTo>
                  <a:pt x="1251341" y="925525"/>
                </a:lnTo>
                <a:lnTo>
                  <a:pt x="1251509" y="923333"/>
                </a:lnTo>
                <a:lnTo>
                  <a:pt x="1251507" y="923363"/>
                </a:lnTo>
                <a:lnTo>
                  <a:pt x="1251673" y="921163"/>
                </a:lnTo>
                <a:lnTo>
                  <a:pt x="1251671" y="921193"/>
                </a:lnTo>
                <a:lnTo>
                  <a:pt x="1251833" y="918990"/>
                </a:lnTo>
                <a:lnTo>
                  <a:pt x="1251994" y="916798"/>
                </a:lnTo>
                <a:lnTo>
                  <a:pt x="1251990" y="916827"/>
                </a:lnTo>
                <a:lnTo>
                  <a:pt x="1252150" y="914603"/>
                </a:lnTo>
                <a:lnTo>
                  <a:pt x="1252148" y="914632"/>
                </a:lnTo>
                <a:lnTo>
                  <a:pt x="1252305" y="912399"/>
                </a:lnTo>
                <a:lnTo>
                  <a:pt x="1252302" y="912429"/>
                </a:lnTo>
                <a:lnTo>
                  <a:pt x="1252455" y="910190"/>
                </a:lnTo>
                <a:lnTo>
                  <a:pt x="1252606" y="907971"/>
                </a:lnTo>
                <a:lnTo>
                  <a:pt x="1252604" y="907999"/>
                </a:lnTo>
                <a:lnTo>
                  <a:pt x="1252752" y="905745"/>
                </a:lnTo>
                <a:lnTo>
                  <a:pt x="1252750" y="905772"/>
                </a:lnTo>
                <a:lnTo>
                  <a:pt x="1252897" y="903510"/>
                </a:lnTo>
                <a:lnTo>
                  <a:pt x="1252895" y="903538"/>
                </a:lnTo>
                <a:lnTo>
                  <a:pt x="1253040" y="901268"/>
                </a:lnTo>
                <a:lnTo>
                  <a:pt x="1253038" y="901295"/>
                </a:lnTo>
                <a:lnTo>
                  <a:pt x="1253178" y="899043"/>
                </a:lnTo>
                <a:lnTo>
                  <a:pt x="1253319" y="896760"/>
                </a:lnTo>
                <a:lnTo>
                  <a:pt x="1253317" y="896787"/>
                </a:lnTo>
                <a:lnTo>
                  <a:pt x="1253454" y="894504"/>
                </a:lnTo>
                <a:lnTo>
                  <a:pt x="1253587" y="892224"/>
                </a:lnTo>
                <a:lnTo>
                  <a:pt x="1253585" y="892250"/>
                </a:lnTo>
                <a:lnTo>
                  <a:pt x="1253718" y="889945"/>
                </a:lnTo>
                <a:lnTo>
                  <a:pt x="1253716" y="889970"/>
                </a:lnTo>
                <a:lnTo>
                  <a:pt x="1253845" y="887683"/>
                </a:lnTo>
                <a:lnTo>
                  <a:pt x="1253972" y="885362"/>
                </a:lnTo>
                <a:lnTo>
                  <a:pt x="1253972" y="885390"/>
                </a:lnTo>
                <a:lnTo>
                  <a:pt x="1254097" y="883065"/>
                </a:lnTo>
                <a:lnTo>
                  <a:pt x="1254218" y="880753"/>
                </a:lnTo>
                <a:lnTo>
                  <a:pt x="1254216" y="880780"/>
                </a:lnTo>
                <a:lnTo>
                  <a:pt x="1254338" y="878438"/>
                </a:lnTo>
                <a:lnTo>
                  <a:pt x="1254336" y="878463"/>
                </a:lnTo>
                <a:lnTo>
                  <a:pt x="1254453" y="876127"/>
                </a:lnTo>
                <a:lnTo>
                  <a:pt x="1254568" y="873787"/>
                </a:lnTo>
                <a:lnTo>
                  <a:pt x="1254568" y="873810"/>
                </a:lnTo>
                <a:lnTo>
                  <a:pt x="1254680" y="871470"/>
                </a:lnTo>
                <a:lnTo>
                  <a:pt x="1254789" y="869121"/>
                </a:lnTo>
                <a:lnTo>
                  <a:pt x="1254899" y="866757"/>
                </a:lnTo>
                <a:lnTo>
                  <a:pt x="1254897" y="866782"/>
                </a:lnTo>
                <a:lnTo>
                  <a:pt x="1255002" y="864411"/>
                </a:lnTo>
                <a:lnTo>
                  <a:pt x="1255106" y="862047"/>
                </a:lnTo>
                <a:lnTo>
                  <a:pt x="1255206" y="859668"/>
                </a:lnTo>
                <a:lnTo>
                  <a:pt x="1255206" y="859694"/>
                </a:lnTo>
                <a:lnTo>
                  <a:pt x="1255303" y="857293"/>
                </a:lnTo>
                <a:lnTo>
                  <a:pt x="1255303" y="857316"/>
                </a:lnTo>
                <a:lnTo>
                  <a:pt x="1255399" y="854912"/>
                </a:lnTo>
                <a:lnTo>
                  <a:pt x="1255493" y="852521"/>
                </a:lnTo>
                <a:lnTo>
                  <a:pt x="1255491" y="852546"/>
                </a:lnTo>
                <a:lnTo>
                  <a:pt x="1255583" y="850126"/>
                </a:lnTo>
                <a:lnTo>
                  <a:pt x="1255583" y="850152"/>
                </a:lnTo>
                <a:lnTo>
                  <a:pt x="1255673" y="847725"/>
                </a:lnTo>
                <a:lnTo>
                  <a:pt x="1255671" y="847749"/>
                </a:lnTo>
                <a:lnTo>
                  <a:pt x="1255759" y="845319"/>
                </a:lnTo>
                <a:lnTo>
                  <a:pt x="1255757" y="845342"/>
                </a:lnTo>
                <a:lnTo>
                  <a:pt x="1255784" y="844576"/>
                </a:lnTo>
                <a:lnTo>
                  <a:pt x="1255847" y="842904"/>
                </a:lnTo>
                <a:lnTo>
                  <a:pt x="1255845" y="842928"/>
                </a:lnTo>
                <a:lnTo>
                  <a:pt x="1255935" y="840486"/>
                </a:lnTo>
                <a:lnTo>
                  <a:pt x="1255933" y="840510"/>
                </a:lnTo>
                <a:lnTo>
                  <a:pt x="1256021" y="838062"/>
                </a:lnTo>
                <a:lnTo>
                  <a:pt x="1256103" y="835630"/>
                </a:lnTo>
                <a:lnTo>
                  <a:pt x="1256103" y="835654"/>
                </a:lnTo>
                <a:lnTo>
                  <a:pt x="1256185" y="833194"/>
                </a:lnTo>
                <a:lnTo>
                  <a:pt x="1256183" y="833216"/>
                </a:lnTo>
                <a:lnTo>
                  <a:pt x="1256263" y="830758"/>
                </a:lnTo>
                <a:lnTo>
                  <a:pt x="1256339" y="828305"/>
                </a:lnTo>
                <a:lnTo>
                  <a:pt x="1256412" y="825849"/>
                </a:lnTo>
                <a:lnTo>
                  <a:pt x="1256412" y="825871"/>
                </a:lnTo>
                <a:lnTo>
                  <a:pt x="1256484" y="823390"/>
                </a:lnTo>
                <a:lnTo>
                  <a:pt x="1256484" y="823412"/>
                </a:lnTo>
                <a:lnTo>
                  <a:pt x="1256553" y="820925"/>
                </a:lnTo>
                <a:lnTo>
                  <a:pt x="1256553" y="820946"/>
                </a:lnTo>
                <a:lnTo>
                  <a:pt x="1256619" y="818471"/>
                </a:lnTo>
                <a:lnTo>
                  <a:pt x="1256684" y="815996"/>
                </a:lnTo>
                <a:lnTo>
                  <a:pt x="1256746" y="813498"/>
                </a:lnTo>
                <a:lnTo>
                  <a:pt x="1256744" y="813519"/>
                </a:lnTo>
                <a:lnTo>
                  <a:pt x="1256805" y="811011"/>
                </a:lnTo>
                <a:lnTo>
                  <a:pt x="1256805" y="811033"/>
                </a:lnTo>
                <a:lnTo>
                  <a:pt x="1256862" y="808519"/>
                </a:lnTo>
                <a:lnTo>
                  <a:pt x="1256862" y="808542"/>
                </a:lnTo>
                <a:lnTo>
                  <a:pt x="1256916" y="806032"/>
                </a:lnTo>
                <a:lnTo>
                  <a:pt x="1256969" y="803522"/>
                </a:lnTo>
                <a:lnTo>
                  <a:pt x="1256969" y="803543"/>
                </a:lnTo>
                <a:lnTo>
                  <a:pt x="1257020" y="801014"/>
                </a:lnTo>
                <a:lnTo>
                  <a:pt x="1257018" y="801035"/>
                </a:lnTo>
                <a:lnTo>
                  <a:pt x="1257067" y="798503"/>
                </a:lnTo>
                <a:lnTo>
                  <a:pt x="1257067" y="798525"/>
                </a:lnTo>
                <a:lnTo>
                  <a:pt x="1257112" y="795985"/>
                </a:lnTo>
                <a:lnTo>
                  <a:pt x="1257112" y="796007"/>
                </a:lnTo>
                <a:lnTo>
                  <a:pt x="1257155" y="793483"/>
                </a:lnTo>
                <a:lnTo>
                  <a:pt x="1257194" y="790940"/>
                </a:lnTo>
                <a:lnTo>
                  <a:pt x="1257194" y="790961"/>
                </a:lnTo>
                <a:lnTo>
                  <a:pt x="1257233" y="788408"/>
                </a:lnTo>
                <a:lnTo>
                  <a:pt x="1257233" y="788430"/>
                </a:lnTo>
                <a:lnTo>
                  <a:pt x="1257268" y="785872"/>
                </a:lnTo>
                <a:lnTo>
                  <a:pt x="1257268" y="785894"/>
                </a:lnTo>
                <a:lnTo>
                  <a:pt x="1257301" y="783333"/>
                </a:lnTo>
                <a:lnTo>
                  <a:pt x="1257301" y="783354"/>
                </a:lnTo>
                <a:lnTo>
                  <a:pt x="1257331" y="780807"/>
                </a:lnTo>
                <a:lnTo>
                  <a:pt x="1257360" y="778240"/>
                </a:lnTo>
                <a:lnTo>
                  <a:pt x="1257360" y="778260"/>
                </a:lnTo>
                <a:lnTo>
                  <a:pt x="1257385" y="775687"/>
                </a:lnTo>
                <a:lnTo>
                  <a:pt x="1257385" y="775707"/>
                </a:lnTo>
                <a:lnTo>
                  <a:pt x="1257409" y="773130"/>
                </a:lnTo>
                <a:lnTo>
                  <a:pt x="1257409" y="773150"/>
                </a:lnTo>
                <a:lnTo>
                  <a:pt x="1257430" y="770567"/>
                </a:lnTo>
                <a:lnTo>
                  <a:pt x="1257430" y="770589"/>
                </a:lnTo>
                <a:lnTo>
                  <a:pt x="1257448" y="768016"/>
                </a:lnTo>
                <a:lnTo>
                  <a:pt x="1257466" y="765443"/>
                </a:lnTo>
                <a:lnTo>
                  <a:pt x="1257479" y="762859"/>
                </a:lnTo>
                <a:lnTo>
                  <a:pt x="1257479" y="762878"/>
                </a:lnTo>
                <a:lnTo>
                  <a:pt x="1257489" y="760280"/>
                </a:lnTo>
                <a:lnTo>
                  <a:pt x="1257489" y="760300"/>
                </a:lnTo>
                <a:lnTo>
                  <a:pt x="1257499" y="757698"/>
                </a:lnTo>
                <a:lnTo>
                  <a:pt x="1257499" y="757719"/>
                </a:lnTo>
                <a:lnTo>
                  <a:pt x="1257503" y="756509"/>
                </a:lnTo>
                <a:lnTo>
                  <a:pt x="1257511" y="755119"/>
                </a:lnTo>
                <a:lnTo>
                  <a:pt x="1257522" y="752523"/>
                </a:lnTo>
                <a:lnTo>
                  <a:pt x="1257522" y="752542"/>
                </a:lnTo>
                <a:lnTo>
                  <a:pt x="1257532" y="749931"/>
                </a:lnTo>
                <a:lnTo>
                  <a:pt x="1257532" y="749950"/>
                </a:lnTo>
                <a:lnTo>
                  <a:pt x="1257540" y="747332"/>
                </a:lnTo>
                <a:lnTo>
                  <a:pt x="1257540" y="747354"/>
                </a:lnTo>
                <a:lnTo>
                  <a:pt x="1257546" y="744732"/>
                </a:lnTo>
                <a:lnTo>
                  <a:pt x="1257546" y="744752"/>
                </a:lnTo>
                <a:lnTo>
                  <a:pt x="1257550" y="742128"/>
                </a:lnTo>
                <a:lnTo>
                  <a:pt x="1257550" y="742148"/>
                </a:lnTo>
                <a:lnTo>
                  <a:pt x="1257550" y="739534"/>
                </a:lnTo>
                <a:lnTo>
                  <a:pt x="1257548" y="736911"/>
                </a:lnTo>
                <a:lnTo>
                  <a:pt x="1257548" y="736930"/>
                </a:lnTo>
                <a:lnTo>
                  <a:pt x="1257544" y="734295"/>
                </a:lnTo>
                <a:lnTo>
                  <a:pt x="1257544" y="734316"/>
                </a:lnTo>
                <a:lnTo>
                  <a:pt x="1257536" y="731677"/>
                </a:lnTo>
                <a:lnTo>
                  <a:pt x="1257538" y="731699"/>
                </a:lnTo>
                <a:lnTo>
                  <a:pt x="1257528" y="729057"/>
                </a:lnTo>
                <a:lnTo>
                  <a:pt x="1257528" y="729077"/>
                </a:lnTo>
                <a:lnTo>
                  <a:pt x="1257516" y="726434"/>
                </a:lnTo>
                <a:lnTo>
                  <a:pt x="1257516" y="726453"/>
                </a:lnTo>
                <a:lnTo>
                  <a:pt x="1257503" y="723822"/>
                </a:lnTo>
                <a:lnTo>
                  <a:pt x="1257485" y="721175"/>
                </a:lnTo>
                <a:lnTo>
                  <a:pt x="1257485" y="721195"/>
                </a:lnTo>
                <a:lnTo>
                  <a:pt x="1257468" y="718542"/>
                </a:lnTo>
                <a:lnTo>
                  <a:pt x="1257468" y="718561"/>
                </a:lnTo>
                <a:lnTo>
                  <a:pt x="1257446" y="715906"/>
                </a:lnTo>
                <a:lnTo>
                  <a:pt x="1257446" y="715926"/>
                </a:lnTo>
                <a:lnTo>
                  <a:pt x="1257423" y="713267"/>
                </a:lnTo>
                <a:lnTo>
                  <a:pt x="1257423" y="713287"/>
                </a:lnTo>
                <a:lnTo>
                  <a:pt x="1257395" y="710626"/>
                </a:lnTo>
                <a:lnTo>
                  <a:pt x="1257395" y="710646"/>
                </a:lnTo>
                <a:lnTo>
                  <a:pt x="1257368" y="708001"/>
                </a:lnTo>
                <a:lnTo>
                  <a:pt x="1257337" y="705334"/>
                </a:lnTo>
                <a:lnTo>
                  <a:pt x="1257337" y="705354"/>
                </a:lnTo>
                <a:lnTo>
                  <a:pt x="1257303" y="702685"/>
                </a:lnTo>
                <a:lnTo>
                  <a:pt x="1257303" y="702705"/>
                </a:lnTo>
                <a:lnTo>
                  <a:pt x="1257266" y="700032"/>
                </a:lnTo>
                <a:lnTo>
                  <a:pt x="1257266" y="700052"/>
                </a:lnTo>
                <a:lnTo>
                  <a:pt x="1257229" y="697377"/>
                </a:lnTo>
                <a:lnTo>
                  <a:pt x="1257229" y="697397"/>
                </a:lnTo>
                <a:lnTo>
                  <a:pt x="1257188" y="694721"/>
                </a:lnTo>
                <a:lnTo>
                  <a:pt x="1257188" y="694740"/>
                </a:lnTo>
                <a:lnTo>
                  <a:pt x="1257145" y="692079"/>
                </a:lnTo>
                <a:lnTo>
                  <a:pt x="1257098" y="689399"/>
                </a:lnTo>
                <a:lnTo>
                  <a:pt x="1257098" y="689419"/>
                </a:lnTo>
                <a:lnTo>
                  <a:pt x="1257049" y="686736"/>
                </a:lnTo>
                <a:lnTo>
                  <a:pt x="1257051" y="686754"/>
                </a:lnTo>
                <a:lnTo>
                  <a:pt x="1256998" y="684070"/>
                </a:lnTo>
                <a:lnTo>
                  <a:pt x="1257000" y="684089"/>
                </a:lnTo>
                <a:lnTo>
                  <a:pt x="1256946" y="681401"/>
                </a:lnTo>
                <a:lnTo>
                  <a:pt x="1256948" y="681421"/>
                </a:lnTo>
                <a:lnTo>
                  <a:pt x="1256891" y="678731"/>
                </a:lnTo>
                <a:lnTo>
                  <a:pt x="1256891" y="678750"/>
                </a:lnTo>
                <a:lnTo>
                  <a:pt x="1256832" y="676058"/>
                </a:lnTo>
                <a:lnTo>
                  <a:pt x="1256832" y="676078"/>
                </a:lnTo>
                <a:lnTo>
                  <a:pt x="1256772" y="673384"/>
                </a:lnTo>
                <a:lnTo>
                  <a:pt x="1256772" y="673404"/>
                </a:lnTo>
                <a:lnTo>
                  <a:pt x="1256709" y="670710"/>
                </a:lnTo>
                <a:lnTo>
                  <a:pt x="1256709" y="670727"/>
                </a:lnTo>
                <a:lnTo>
                  <a:pt x="1256643" y="668031"/>
                </a:lnTo>
                <a:lnTo>
                  <a:pt x="1256644" y="668051"/>
                </a:lnTo>
                <a:lnTo>
                  <a:pt x="1256576" y="665351"/>
                </a:lnTo>
                <a:lnTo>
                  <a:pt x="1256576" y="665371"/>
                </a:lnTo>
                <a:lnTo>
                  <a:pt x="1256506" y="662673"/>
                </a:lnTo>
                <a:lnTo>
                  <a:pt x="1256431" y="659989"/>
                </a:lnTo>
                <a:lnTo>
                  <a:pt x="1256433" y="660008"/>
                </a:lnTo>
                <a:lnTo>
                  <a:pt x="1256357" y="657305"/>
                </a:lnTo>
                <a:lnTo>
                  <a:pt x="1256357" y="657324"/>
                </a:lnTo>
                <a:lnTo>
                  <a:pt x="1256279" y="654618"/>
                </a:lnTo>
                <a:lnTo>
                  <a:pt x="1256279" y="654638"/>
                </a:lnTo>
                <a:lnTo>
                  <a:pt x="1256199" y="651932"/>
                </a:lnTo>
                <a:lnTo>
                  <a:pt x="1256199" y="651950"/>
                </a:lnTo>
                <a:lnTo>
                  <a:pt x="1256117" y="649242"/>
                </a:lnTo>
                <a:lnTo>
                  <a:pt x="1256117" y="649262"/>
                </a:lnTo>
                <a:lnTo>
                  <a:pt x="1256031" y="646556"/>
                </a:lnTo>
                <a:lnTo>
                  <a:pt x="1255943" y="643862"/>
                </a:lnTo>
                <a:lnTo>
                  <a:pt x="1255945" y="643882"/>
                </a:lnTo>
                <a:lnTo>
                  <a:pt x="1255853" y="641170"/>
                </a:lnTo>
                <a:lnTo>
                  <a:pt x="1255853" y="641190"/>
                </a:lnTo>
                <a:lnTo>
                  <a:pt x="1255761" y="638478"/>
                </a:lnTo>
                <a:lnTo>
                  <a:pt x="1255761" y="638496"/>
                </a:lnTo>
                <a:lnTo>
                  <a:pt x="1255665" y="635784"/>
                </a:lnTo>
                <a:lnTo>
                  <a:pt x="1255665" y="635802"/>
                </a:lnTo>
                <a:lnTo>
                  <a:pt x="1255567" y="633088"/>
                </a:lnTo>
                <a:lnTo>
                  <a:pt x="1255567" y="633108"/>
                </a:lnTo>
                <a:lnTo>
                  <a:pt x="1255468" y="630398"/>
                </a:lnTo>
                <a:lnTo>
                  <a:pt x="1255364" y="627695"/>
                </a:lnTo>
                <a:lnTo>
                  <a:pt x="1255366" y="627714"/>
                </a:lnTo>
                <a:lnTo>
                  <a:pt x="1255258" y="624999"/>
                </a:lnTo>
                <a:lnTo>
                  <a:pt x="1255260" y="625016"/>
                </a:lnTo>
                <a:lnTo>
                  <a:pt x="1255151" y="622301"/>
                </a:lnTo>
                <a:lnTo>
                  <a:pt x="1255153" y="622319"/>
                </a:lnTo>
                <a:lnTo>
                  <a:pt x="1255041" y="619601"/>
                </a:lnTo>
                <a:lnTo>
                  <a:pt x="1255041" y="619621"/>
                </a:lnTo>
                <a:lnTo>
                  <a:pt x="1254928" y="616901"/>
                </a:lnTo>
                <a:lnTo>
                  <a:pt x="1254930" y="616921"/>
                </a:lnTo>
                <a:lnTo>
                  <a:pt x="1254815" y="614219"/>
                </a:lnTo>
                <a:lnTo>
                  <a:pt x="1254695" y="611502"/>
                </a:lnTo>
                <a:lnTo>
                  <a:pt x="1254697" y="611521"/>
                </a:lnTo>
                <a:lnTo>
                  <a:pt x="1254576" y="608800"/>
                </a:lnTo>
                <a:lnTo>
                  <a:pt x="1254576" y="608820"/>
                </a:lnTo>
                <a:lnTo>
                  <a:pt x="1254453" y="606100"/>
                </a:lnTo>
                <a:lnTo>
                  <a:pt x="1254453" y="606118"/>
                </a:lnTo>
                <a:lnTo>
                  <a:pt x="1254328" y="603398"/>
                </a:lnTo>
                <a:lnTo>
                  <a:pt x="1254330" y="603418"/>
                </a:lnTo>
                <a:lnTo>
                  <a:pt x="1254201" y="600706"/>
                </a:lnTo>
                <a:lnTo>
                  <a:pt x="1254070" y="597995"/>
                </a:lnTo>
                <a:lnTo>
                  <a:pt x="1254072" y="598014"/>
                </a:lnTo>
                <a:lnTo>
                  <a:pt x="1253937" y="595293"/>
                </a:lnTo>
                <a:lnTo>
                  <a:pt x="1253939" y="595313"/>
                </a:lnTo>
                <a:lnTo>
                  <a:pt x="1253802" y="592591"/>
                </a:lnTo>
                <a:lnTo>
                  <a:pt x="1253804" y="592611"/>
                </a:lnTo>
                <a:lnTo>
                  <a:pt x="1253665" y="589890"/>
                </a:lnTo>
                <a:lnTo>
                  <a:pt x="1253665" y="589909"/>
                </a:lnTo>
                <a:lnTo>
                  <a:pt x="1253524" y="587190"/>
                </a:lnTo>
                <a:lnTo>
                  <a:pt x="1253382" y="584486"/>
                </a:lnTo>
                <a:lnTo>
                  <a:pt x="1253382" y="584506"/>
                </a:lnTo>
                <a:lnTo>
                  <a:pt x="1253237" y="581784"/>
                </a:lnTo>
                <a:lnTo>
                  <a:pt x="1253237" y="581804"/>
                </a:lnTo>
                <a:lnTo>
                  <a:pt x="1253088" y="579085"/>
                </a:lnTo>
                <a:lnTo>
                  <a:pt x="1253090" y="579104"/>
                </a:lnTo>
                <a:lnTo>
                  <a:pt x="1252938" y="576383"/>
                </a:lnTo>
                <a:lnTo>
                  <a:pt x="1252940" y="576402"/>
                </a:lnTo>
                <a:lnTo>
                  <a:pt x="1252823" y="574326"/>
                </a:lnTo>
                <a:lnTo>
                  <a:pt x="1252787" y="573689"/>
                </a:lnTo>
                <a:lnTo>
                  <a:pt x="1252641" y="570983"/>
                </a:lnTo>
                <a:lnTo>
                  <a:pt x="1252643" y="571003"/>
                </a:lnTo>
                <a:lnTo>
                  <a:pt x="1252492" y="568283"/>
                </a:lnTo>
                <a:lnTo>
                  <a:pt x="1252492" y="568303"/>
                </a:lnTo>
                <a:lnTo>
                  <a:pt x="1252340" y="565584"/>
                </a:lnTo>
                <a:lnTo>
                  <a:pt x="1252340" y="565603"/>
                </a:lnTo>
                <a:lnTo>
                  <a:pt x="1252185" y="562886"/>
                </a:lnTo>
                <a:lnTo>
                  <a:pt x="1252187" y="562905"/>
                </a:lnTo>
                <a:lnTo>
                  <a:pt x="1252029" y="560206"/>
                </a:lnTo>
                <a:lnTo>
                  <a:pt x="1251869" y="557492"/>
                </a:lnTo>
                <a:lnTo>
                  <a:pt x="1251871" y="557512"/>
                </a:lnTo>
                <a:lnTo>
                  <a:pt x="1251706" y="554796"/>
                </a:lnTo>
                <a:lnTo>
                  <a:pt x="1251708" y="554816"/>
                </a:lnTo>
                <a:lnTo>
                  <a:pt x="1251542" y="552100"/>
                </a:lnTo>
                <a:lnTo>
                  <a:pt x="1251544" y="552120"/>
                </a:lnTo>
                <a:lnTo>
                  <a:pt x="1251376" y="549412"/>
                </a:lnTo>
                <a:lnTo>
                  <a:pt x="1251206" y="546714"/>
                </a:lnTo>
                <a:lnTo>
                  <a:pt x="1251208" y="546734"/>
                </a:lnTo>
                <a:lnTo>
                  <a:pt x="1251034" y="544022"/>
                </a:lnTo>
                <a:lnTo>
                  <a:pt x="1251036" y="544042"/>
                </a:lnTo>
                <a:lnTo>
                  <a:pt x="1250858" y="541330"/>
                </a:lnTo>
                <a:lnTo>
                  <a:pt x="1250860" y="541350"/>
                </a:lnTo>
                <a:lnTo>
                  <a:pt x="1250682" y="538642"/>
                </a:lnTo>
                <a:lnTo>
                  <a:pt x="1250684" y="538662"/>
                </a:lnTo>
                <a:lnTo>
                  <a:pt x="1250502" y="535954"/>
                </a:lnTo>
                <a:lnTo>
                  <a:pt x="1250504" y="535974"/>
                </a:lnTo>
                <a:lnTo>
                  <a:pt x="1250320" y="533266"/>
                </a:lnTo>
                <a:lnTo>
                  <a:pt x="1250320" y="533286"/>
                </a:lnTo>
                <a:lnTo>
                  <a:pt x="1250135" y="530582"/>
                </a:lnTo>
                <a:lnTo>
                  <a:pt x="1250136" y="530602"/>
                </a:lnTo>
                <a:lnTo>
                  <a:pt x="1249947" y="527898"/>
                </a:lnTo>
                <a:lnTo>
                  <a:pt x="1249757" y="525216"/>
                </a:lnTo>
                <a:lnTo>
                  <a:pt x="1249759" y="525235"/>
                </a:lnTo>
                <a:lnTo>
                  <a:pt x="1249566" y="522533"/>
                </a:lnTo>
                <a:lnTo>
                  <a:pt x="1249566" y="522555"/>
                </a:lnTo>
                <a:lnTo>
                  <a:pt x="1249370" y="519855"/>
                </a:lnTo>
                <a:lnTo>
                  <a:pt x="1249372" y="519875"/>
                </a:lnTo>
                <a:lnTo>
                  <a:pt x="1249173" y="517177"/>
                </a:lnTo>
                <a:lnTo>
                  <a:pt x="1249175" y="517198"/>
                </a:lnTo>
                <a:lnTo>
                  <a:pt x="1248971" y="514502"/>
                </a:lnTo>
                <a:lnTo>
                  <a:pt x="1248973" y="514522"/>
                </a:lnTo>
                <a:lnTo>
                  <a:pt x="1248770" y="511828"/>
                </a:lnTo>
                <a:lnTo>
                  <a:pt x="1248770" y="511850"/>
                </a:lnTo>
                <a:lnTo>
                  <a:pt x="1248565" y="509158"/>
                </a:lnTo>
                <a:lnTo>
                  <a:pt x="1248565" y="509177"/>
                </a:lnTo>
                <a:lnTo>
                  <a:pt x="1248357" y="506497"/>
                </a:lnTo>
                <a:lnTo>
                  <a:pt x="1248146" y="503819"/>
                </a:lnTo>
                <a:lnTo>
                  <a:pt x="1248146" y="503840"/>
                </a:lnTo>
                <a:lnTo>
                  <a:pt x="1247933" y="501154"/>
                </a:lnTo>
                <a:lnTo>
                  <a:pt x="1247935" y="501174"/>
                </a:lnTo>
                <a:lnTo>
                  <a:pt x="1247716" y="498489"/>
                </a:lnTo>
                <a:lnTo>
                  <a:pt x="1247718" y="498511"/>
                </a:lnTo>
                <a:lnTo>
                  <a:pt x="1247501" y="495848"/>
                </a:lnTo>
                <a:lnTo>
                  <a:pt x="1247278" y="493170"/>
                </a:lnTo>
                <a:lnTo>
                  <a:pt x="1247280" y="493191"/>
                </a:lnTo>
                <a:lnTo>
                  <a:pt x="1247055" y="490513"/>
                </a:lnTo>
                <a:lnTo>
                  <a:pt x="1247057" y="490535"/>
                </a:lnTo>
                <a:lnTo>
                  <a:pt x="1246831" y="487874"/>
                </a:lnTo>
                <a:lnTo>
                  <a:pt x="1246600" y="485207"/>
                </a:lnTo>
                <a:lnTo>
                  <a:pt x="1246602" y="485229"/>
                </a:lnTo>
                <a:lnTo>
                  <a:pt x="1246369" y="482558"/>
                </a:lnTo>
                <a:lnTo>
                  <a:pt x="1246371" y="482580"/>
                </a:lnTo>
                <a:lnTo>
                  <a:pt x="1246137" y="479919"/>
                </a:lnTo>
                <a:lnTo>
                  <a:pt x="1245900" y="477270"/>
                </a:lnTo>
                <a:lnTo>
                  <a:pt x="1245902" y="477290"/>
                </a:lnTo>
                <a:lnTo>
                  <a:pt x="1245662" y="474629"/>
                </a:lnTo>
                <a:lnTo>
                  <a:pt x="1245663" y="474649"/>
                </a:lnTo>
                <a:lnTo>
                  <a:pt x="1245421" y="471996"/>
                </a:lnTo>
                <a:lnTo>
                  <a:pt x="1245177" y="469355"/>
                </a:lnTo>
                <a:lnTo>
                  <a:pt x="1245179" y="469376"/>
                </a:lnTo>
                <a:lnTo>
                  <a:pt x="1244928" y="466723"/>
                </a:lnTo>
                <a:lnTo>
                  <a:pt x="1244932" y="466745"/>
                </a:lnTo>
                <a:lnTo>
                  <a:pt x="1244680" y="464098"/>
                </a:lnTo>
                <a:lnTo>
                  <a:pt x="1244428" y="461468"/>
                </a:lnTo>
                <a:lnTo>
                  <a:pt x="1244430" y="461490"/>
                </a:lnTo>
                <a:lnTo>
                  <a:pt x="1244174" y="458845"/>
                </a:lnTo>
                <a:lnTo>
                  <a:pt x="1244176" y="458866"/>
                </a:lnTo>
                <a:lnTo>
                  <a:pt x="1243920" y="456237"/>
                </a:lnTo>
                <a:lnTo>
                  <a:pt x="1243658" y="453607"/>
                </a:lnTo>
                <a:lnTo>
                  <a:pt x="1243660" y="453629"/>
                </a:lnTo>
                <a:lnTo>
                  <a:pt x="1243396" y="450994"/>
                </a:lnTo>
                <a:lnTo>
                  <a:pt x="1243398" y="451017"/>
                </a:lnTo>
                <a:lnTo>
                  <a:pt x="1243132" y="448384"/>
                </a:lnTo>
                <a:lnTo>
                  <a:pt x="1243134" y="448407"/>
                </a:lnTo>
                <a:lnTo>
                  <a:pt x="1242864" y="445778"/>
                </a:lnTo>
                <a:lnTo>
                  <a:pt x="1242866" y="445799"/>
                </a:lnTo>
                <a:lnTo>
                  <a:pt x="1242594" y="443180"/>
                </a:lnTo>
                <a:lnTo>
                  <a:pt x="1242322" y="440576"/>
                </a:lnTo>
                <a:lnTo>
                  <a:pt x="1242324" y="440597"/>
                </a:lnTo>
                <a:lnTo>
                  <a:pt x="1242047" y="437979"/>
                </a:lnTo>
                <a:lnTo>
                  <a:pt x="1242049" y="438003"/>
                </a:lnTo>
                <a:lnTo>
                  <a:pt x="1241771" y="435409"/>
                </a:lnTo>
                <a:lnTo>
                  <a:pt x="1241490" y="432801"/>
                </a:lnTo>
                <a:lnTo>
                  <a:pt x="1241492" y="432822"/>
                </a:lnTo>
                <a:lnTo>
                  <a:pt x="1241208" y="430224"/>
                </a:lnTo>
                <a:lnTo>
                  <a:pt x="1240921" y="427636"/>
                </a:lnTo>
                <a:lnTo>
                  <a:pt x="1240923" y="427657"/>
                </a:lnTo>
                <a:lnTo>
                  <a:pt x="1240633" y="425059"/>
                </a:lnTo>
                <a:lnTo>
                  <a:pt x="1240635" y="425081"/>
                </a:lnTo>
                <a:lnTo>
                  <a:pt x="1240342" y="422486"/>
                </a:lnTo>
                <a:lnTo>
                  <a:pt x="1240346" y="422508"/>
                </a:lnTo>
                <a:lnTo>
                  <a:pt x="1240049" y="419918"/>
                </a:lnTo>
                <a:lnTo>
                  <a:pt x="1240051" y="419941"/>
                </a:lnTo>
                <a:lnTo>
                  <a:pt x="1239754" y="417353"/>
                </a:lnTo>
                <a:lnTo>
                  <a:pt x="1239756" y="417376"/>
                </a:lnTo>
                <a:lnTo>
                  <a:pt x="1239455" y="414794"/>
                </a:lnTo>
                <a:lnTo>
                  <a:pt x="1239459" y="414815"/>
                </a:lnTo>
                <a:lnTo>
                  <a:pt x="1239157" y="412260"/>
                </a:lnTo>
                <a:lnTo>
                  <a:pt x="1238850" y="409685"/>
                </a:lnTo>
                <a:lnTo>
                  <a:pt x="1238852" y="409709"/>
                </a:lnTo>
                <a:lnTo>
                  <a:pt x="1238545" y="407156"/>
                </a:lnTo>
                <a:lnTo>
                  <a:pt x="1238235" y="404595"/>
                </a:lnTo>
                <a:lnTo>
                  <a:pt x="1238239" y="404620"/>
                </a:lnTo>
                <a:lnTo>
                  <a:pt x="1237926" y="402077"/>
                </a:lnTo>
                <a:lnTo>
                  <a:pt x="1237609" y="399523"/>
                </a:lnTo>
                <a:lnTo>
                  <a:pt x="1237613" y="399547"/>
                </a:lnTo>
                <a:lnTo>
                  <a:pt x="1237292" y="396996"/>
                </a:lnTo>
                <a:lnTo>
                  <a:pt x="1237296" y="397019"/>
                </a:lnTo>
                <a:lnTo>
                  <a:pt x="1236974" y="394472"/>
                </a:lnTo>
                <a:lnTo>
                  <a:pt x="1236976" y="394495"/>
                </a:lnTo>
                <a:lnTo>
                  <a:pt x="1236651" y="391952"/>
                </a:lnTo>
                <a:lnTo>
                  <a:pt x="1236655" y="391975"/>
                </a:lnTo>
                <a:lnTo>
                  <a:pt x="1236327" y="389438"/>
                </a:lnTo>
                <a:lnTo>
                  <a:pt x="1236331" y="389461"/>
                </a:lnTo>
                <a:lnTo>
                  <a:pt x="1235998" y="386928"/>
                </a:lnTo>
                <a:lnTo>
                  <a:pt x="1236002" y="386951"/>
                </a:lnTo>
                <a:lnTo>
                  <a:pt x="1235822" y="385589"/>
                </a:lnTo>
                <a:lnTo>
                  <a:pt x="1235674" y="384433"/>
                </a:lnTo>
                <a:lnTo>
                  <a:pt x="1235343" y="381923"/>
                </a:lnTo>
                <a:lnTo>
                  <a:pt x="1235347" y="381946"/>
                </a:lnTo>
                <a:lnTo>
                  <a:pt x="1235013" y="379426"/>
                </a:lnTo>
                <a:lnTo>
                  <a:pt x="1235017" y="379452"/>
                </a:lnTo>
                <a:lnTo>
                  <a:pt x="1234681" y="376938"/>
                </a:lnTo>
                <a:lnTo>
                  <a:pt x="1234682" y="376961"/>
                </a:lnTo>
                <a:lnTo>
                  <a:pt x="1234344" y="374453"/>
                </a:lnTo>
                <a:lnTo>
                  <a:pt x="1234348" y="374477"/>
                </a:lnTo>
                <a:lnTo>
                  <a:pt x="1234008" y="371986"/>
                </a:lnTo>
                <a:lnTo>
                  <a:pt x="1233664" y="369499"/>
                </a:lnTo>
                <a:lnTo>
                  <a:pt x="1233668" y="369525"/>
                </a:lnTo>
                <a:lnTo>
                  <a:pt x="1233320" y="367030"/>
                </a:lnTo>
                <a:lnTo>
                  <a:pt x="1233324" y="367055"/>
                </a:lnTo>
                <a:lnTo>
                  <a:pt x="1232976" y="364577"/>
                </a:lnTo>
                <a:lnTo>
                  <a:pt x="1232626" y="362109"/>
                </a:lnTo>
                <a:lnTo>
                  <a:pt x="1232630" y="362135"/>
                </a:lnTo>
                <a:lnTo>
                  <a:pt x="1232274" y="359656"/>
                </a:lnTo>
                <a:lnTo>
                  <a:pt x="1232278" y="359683"/>
                </a:lnTo>
                <a:lnTo>
                  <a:pt x="1231922" y="357228"/>
                </a:lnTo>
                <a:lnTo>
                  <a:pt x="1231562" y="354771"/>
                </a:lnTo>
                <a:lnTo>
                  <a:pt x="1231566" y="354796"/>
                </a:lnTo>
                <a:lnTo>
                  <a:pt x="1231203" y="352335"/>
                </a:lnTo>
                <a:lnTo>
                  <a:pt x="1231207" y="352362"/>
                </a:lnTo>
                <a:lnTo>
                  <a:pt x="1230841" y="349907"/>
                </a:lnTo>
                <a:lnTo>
                  <a:pt x="1230845" y="349932"/>
                </a:lnTo>
                <a:lnTo>
                  <a:pt x="1230477" y="347496"/>
                </a:lnTo>
                <a:lnTo>
                  <a:pt x="1230108" y="345066"/>
                </a:lnTo>
                <a:lnTo>
                  <a:pt x="1230112" y="345091"/>
                </a:lnTo>
                <a:lnTo>
                  <a:pt x="1229738" y="342654"/>
                </a:lnTo>
                <a:lnTo>
                  <a:pt x="1229742" y="342681"/>
                </a:lnTo>
                <a:lnTo>
                  <a:pt x="1229365" y="340249"/>
                </a:lnTo>
                <a:lnTo>
                  <a:pt x="1229369" y="340276"/>
                </a:lnTo>
                <a:lnTo>
                  <a:pt x="1228994" y="337874"/>
                </a:lnTo>
                <a:lnTo>
                  <a:pt x="1228614" y="335475"/>
                </a:lnTo>
                <a:lnTo>
                  <a:pt x="1228233" y="333082"/>
                </a:lnTo>
                <a:lnTo>
                  <a:pt x="1227848" y="330691"/>
                </a:lnTo>
                <a:lnTo>
                  <a:pt x="1227852" y="330721"/>
                </a:lnTo>
                <a:lnTo>
                  <a:pt x="1227461" y="328318"/>
                </a:lnTo>
                <a:lnTo>
                  <a:pt x="1227465" y="328347"/>
                </a:lnTo>
                <a:lnTo>
                  <a:pt x="1227072" y="325952"/>
                </a:lnTo>
                <a:lnTo>
                  <a:pt x="1227078" y="325980"/>
                </a:lnTo>
                <a:lnTo>
                  <a:pt x="1226681" y="323591"/>
                </a:lnTo>
                <a:lnTo>
                  <a:pt x="1226687" y="323620"/>
                </a:lnTo>
                <a:lnTo>
                  <a:pt x="1226286" y="321237"/>
                </a:lnTo>
                <a:lnTo>
                  <a:pt x="1226292" y="321266"/>
                </a:lnTo>
                <a:lnTo>
                  <a:pt x="1225889" y="318891"/>
                </a:lnTo>
                <a:lnTo>
                  <a:pt x="1225895" y="318920"/>
                </a:lnTo>
                <a:lnTo>
                  <a:pt x="1225490" y="316551"/>
                </a:lnTo>
                <a:lnTo>
                  <a:pt x="1225496" y="316580"/>
                </a:lnTo>
                <a:lnTo>
                  <a:pt x="1225088" y="314217"/>
                </a:lnTo>
                <a:lnTo>
                  <a:pt x="1225093" y="314246"/>
                </a:lnTo>
                <a:lnTo>
                  <a:pt x="1224683" y="311890"/>
                </a:lnTo>
                <a:lnTo>
                  <a:pt x="1224689" y="311920"/>
                </a:lnTo>
                <a:lnTo>
                  <a:pt x="1224276" y="309572"/>
                </a:lnTo>
                <a:lnTo>
                  <a:pt x="1224282" y="309601"/>
                </a:lnTo>
                <a:lnTo>
                  <a:pt x="1223866" y="307259"/>
                </a:lnTo>
                <a:lnTo>
                  <a:pt x="1223872" y="307288"/>
                </a:lnTo>
                <a:lnTo>
                  <a:pt x="1223453" y="304954"/>
                </a:lnTo>
                <a:lnTo>
                  <a:pt x="1223459" y="304984"/>
                </a:lnTo>
                <a:lnTo>
                  <a:pt x="1223039" y="302657"/>
                </a:lnTo>
                <a:lnTo>
                  <a:pt x="1222622" y="300370"/>
                </a:lnTo>
                <a:lnTo>
                  <a:pt x="1222204" y="298100"/>
                </a:lnTo>
                <a:lnTo>
                  <a:pt x="1221782" y="295830"/>
                </a:lnTo>
                <a:lnTo>
                  <a:pt x="1221352" y="293535"/>
                </a:lnTo>
                <a:lnTo>
                  <a:pt x="1221357" y="293567"/>
                </a:lnTo>
                <a:lnTo>
                  <a:pt x="1220921" y="291273"/>
                </a:lnTo>
                <a:lnTo>
                  <a:pt x="1220929" y="291305"/>
                </a:lnTo>
                <a:lnTo>
                  <a:pt x="1220493" y="289037"/>
                </a:lnTo>
                <a:lnTo>
                  <a:pt x="1220057" y="286773"/>
                </a:lnTo>
                <a:lnTo>
                  <a:pt x="1220063" y="286804"/>
                </a:lnTo>
                <a:lnTo>
                  <a:pt x="1219620" y="284535"/>
                </a:lnTo>
                <a:lnTo>
                  <a:pt x="1219627" y="284566"/>
                </a:lnTo>
                <a:lnTo>
                  <a:pt x="1219184" y="282314"/>
                </a:lnTo>
                <a:lnTo>
                  <a:pt x="1218746" y="280111"/>
                </a:lnTo>
                <a:lnTo>
                  <a:pt x="1218296" y="277866"/>
                </a:lnTo>
                <a:lnTo>
                  <a:pt x="1217852" y="275681"/>
                </a:lnTo>
                <a:lnTo>
                  <a:pt x="1217399" y="273458"/>
                </a:lnTo>
                <a:lnTo>
                  <a:pt x="1217405" y="273491"/>
                </a:lnTo>
                <a:lnTo>
                  <a:pt x="1216951" y="271290"/>
                </a:lnTo>
                <a:lnTo>
                  <a:pt x="1216490" y="269087"/>
                </a:lnTo>
                <a:lnTo>
                  <a:pt x="1216040" y="266940"/>
                </a:lnTo>
                <a:lnTo>
                  <a:pt x="1215575" y="264756"/>
                </a:lnTo>
                <a:lnTo>
                  <a:pt x="1215109" y="262586"/>
                </a:lnTo>
                <a:lnTo>
                  <a:pt x="1214650" y="260463"/>
                </a:lnTo>
                <a:lnTo>
                  <a:pt x="1214179" y="258307"/>
                </a:lnTo>
                <a:lnTo>
                  <a:pt x="1213704" y="256160"/>
                </a:lnTo>
                <a:lnTo>
                  <a:pt x="1213712" y="256196"/>
                </a:lnTo>
                <a:lnTo>
                  <a:pt x="1213231" y="254035"/>
                </a:lnTo>
                <a:lnTo>
                  <a:pt x="1213238" y="254072"/>
                </a:lnTo>
                <a:lnTo>
                  <a:pt x="1212762" y="251953"/>
                </a:lnTo>
                <a:lnTo>
                  <a:pt x="1212281" y="249842"/>
                </a:lnTo>
                <a:lnTo>
                  <a:pt x="1211800" y="247744"/>
                </a:lnTo>
                <a:lnTo>
                  <a:pt x="1211317" y="245658"/>
                </a:lnTo>
                <a:lnTo>
                  <a:pt x="1210830" y="243576"/>
                </a:lnTo>
                <a:lnTo>
                  <a:pt x="1210339" y="241504"/>
                </a:lnTo>
                <a:lnTo>
                  <a:pt x="1209841" y="239412"/>
                </a:lnTo>
                <a:lnTo>
                  <a:pt x="1209851" y="239451"/>
                </a:lnTo>
                <a:lnTo>
                  <a:pt x="1209346" y="237360"/>
                </a:lnTo>
                <a:lnTo>
                  <a:pt x="1209356" y="237399"/>
                </a:lnTo>
                <a:lnTo>
                  <a:pt x="1208854" y="235334"/>
                </a:lnTo>
                <a:lnTo>
                  <a:pt x="1208349" y="233281"/>
                </a:lnTo>
                <a:lnTo>
                  <a:pt x="1208359" y="233321"/>
                </a:lnTo>
                <a:lnTo>
                  <a:pt x="1207847" y="231264"/>
                </a:lnTo>
                <a:lnTo>
                  <a:pt x="1207346" y="229260"/>
                </a:lnTo>
                <a:lnTo>
                  <a:pt x="1206834" y="227241"/>
                </a:lnTo>
                <a:lnTo>
                  <a:pt x="1206328" y="225258"/>
                </a:lnTo>
                <a:lnTo>
                  <a:pt x="1205819" y="223290"/>
                </a:lnTo>
                <a:lnTo>
                  <a:pt x="1205301" y="221305"/>
                </a:lnTo>
                <a:lnTo>
                  <a:pt x="1204781" y="219327"/>
                </a:lnTo>
                <a:lnTo>
                  <a:pt x="1204257" y="217364"/>
                </a:lnTo>
                <a:lnTo>
                  <a:pt x="1203733" y="215413"/>
                </a:lnTo>
                <a:lnTo>
                  <a:pt x="1203208" y="213474"/>
                </a:lnTo>
                <a:lnTo>
                  <a:pt x="1202678" y="211546"/>
                </a:lnTo>
                <a:lnTo>
                  <a:pt x="1202150" y="209634"/>
                </a:lnTo>
                <a:lnTo>
                  <a:pt x="1201618" y="207732"/>
                </a:lnTo>
                <a:lnTo>
                  <a:pt x="1201075" y="205816"/>
                </a:lnTo>
                <a:lnTo>
                  <a:pt x="1200537" y="203934"/>
                </a:lnTo>
                <a:lnTo>
                  <a:pt x="1200001" y="202072"/>
                </a:lnTo>
                <a:lnTo>
                  <a:pt x="1199460" y="200219"/>
                </a:lnTo>
                <a:lnTo>
                  <a:pt x="1198911" y="198356"/>
                </a:lnTo>
                <a:lnTo>
                  <a:pt x="1198359" y="196499"/>
                </a:lnTo>
                <a:lnTo>
                  <a:pt x="1197806" y="194663"/>
                </a:lnTo>
                <a:lnTo>
                  <a:pt x="1197718" y="194370"/>
                </a:lnTo>
                <a:lnTo>
                  <a:pt x="1197263" y="192867"/>
                </a:lnTo>
                <a:lnTo>
                  <a:pt x="1196698" y="191027"/>
                </a:lnTo>
                <a:lnTo>
                  <a:pt x="1196140" y="189230"/>
                </a:lnTo>
                <a:lnTo>
                  <a:pt x="1195572" y="187412"/>
                </a:lnTo>
                <a:lnTo>
                  <a:pt x="1195583" y="187449"/>
                </a:lnTo>
                <a:lnTo>
                  <a:pt x="1195302" y="186558"/>
                </a:lnTo>
                <a:lnTo>
                  <a:pt x="1195018" y="185666"/>
                </a:lnTo>
                <a:lnTo>
                  <a:pt x="1194729" y="184759"/>
                </a:lnTo>
                <a:lnTo>
                  <a:pt x="1194737" y="184783"/>
                </a:lnTo>
                <a:lnTo>
                  <a:pt x="1194446" y="183876"/>
                </a:lnTo>
                <a:lnTo>
                  <a:pt x="1194453" y="183901"/>
                </a:lnTo>
                <a:lnTo>
                  <a:pt x="1194160" y="182994"/>
                </a:lnTo>
                <a:lnTo>
                  <a:pt x="1194170" y="183019"/>
                </a:lnTo>
                <a:lnTo>
                  <a:pt x="1193879" y="182122"/>
                </a:lnTo>
                <a:lnTo>
                  <a:pt x="1193597" y="181258"/>
                </a:lnTo>
                <a:lnTo>
                  <a:pt x="1193306" y="180370"/>
                </a:lnTo>
                <a:lnTo>
                  <a:pt x="1193314" y="180396"/>
                </a:lnTo>
                <a:lnTo>
                  <a:pt x="1193018" y="179500"/>
                </a:lnTo>
                <a:lnTo>
                  <a:pt x="1193028" y="179526"/>
                </a:lnTo>
                <a:lnTo>
                  <a:pt x="1192731" y="178634"/>
                </a:lnTo>
                <a:lnTo>
                  <a:pt x="1192741" y="178660"/>
                </a:lnTo>
                <a:lnTo>
                  <a:pt x="1192447" y="177780"/>
                </a:lnTo>
                <a:lnTo>
                  <a:pt x="1192162" y="176932"/>
                </a:lnTo>
                <a:lnTo>
                  <a:pt x="1191867" y="176052"/>
                </a:lnTo>
                <a:lnTo>
                  <a:pt x="1191875" y="176079"/>
                </a:lnTo>
                <a:lnTo>
                  <a:pt x="1191581" y="175209"/>
                </a:lnTo>
                <a:lnTo>
                  <a:pt x="1191286" y="174345"/>
                </a:lnTo>
                <a:lnTo>
                  <a:pt x="1191296" y="174373"/>
                </a:lnTo>
                <a:lnTo>
                  <a:pt x="1190995" y="173495"/>
                </a:lnTo>
                <a:lnTo>
                  <a:pt x="1191005" y="173522"/>
                </a:lnTo>
                <a:lnTo>
                  <a:pt x="1190708" y="172662"/>
                </a:lnTo>
                <a:lnTo>
                  <a:pt x="1190412" y="171806"/>
                </a:lnTo>
                <a:lnTo>
                  <a:pt x="1190422" y="171833"/>
                </a:lnTo>
                <a:lnTo>
                  <a:pt x="1190121" y="170967"/>
                </a:lnTo>
                <a:lnTo>
                  <a:pt x="1189832" y="170146"/>
                </a:lnTo>
                <a:lnTo>
                  <a:pt x="1189533" y="169294"/>
                </a:lnTo>
                <a:lnTo>
                  <a:pt x="1189243" y="168478"/>
                </a:lnTo>
                <a:lnTo>
                  <a:pt x="1188942" y="167632"/>
                </a:lnTo>
                <a:lnTo>
                  <a:pt x="1188952" y="167661"/>
                </a:lnTo>
                <a:lnTo>
                  <a:pt x="1188651" y="166819"/>
                </a:lnTo>
                <a:lnTo>
                  <a:pt x="1188350" y="165984"/>
                </a:lnTo>
                <a:lnTo>
                  <a:pt x="1188362" y="166011"/>
                </a:lnTo>
                <a:lnTo>
                  <a:pt x="1188061" y="165180"/>
                </a:lnTo>
                <a:lnTo>
                  <a:pt x="1187758" y="164352"/>
                </a:lnTo>
                <a:lnTo>
                  <a:pt x="1187459" y="163532"/>
                </a:lnTo>
                <a:lnTo>
                  <a:pt x="1187468" y="163562"/>
                </a:lnTo>
                <a:lnTo>
                  <a:pt x="1187163" y="162735"/>
                </a:lnTo>
                <a:lnTo>
                  <a:pt x="1186860" y="161914"/>
                </a:lnTo>
                <a:lnTo>
                  <a:pt x="1186870" y="161943"/>
                </a:lnTo>
                <a:lnTo>
                  <a:pt x="1186569" y="161132"/>
                </a:lnTo>
                <a:lnTo>
                  <a:pt x="1186264" y="160320"/>
                </a:lnTo>
                <a:lnTo>
                  <a:pt x="1185959" y="159509"/>
                </a:lnTo>
                <a:lnTo>
                  <a:pt x="1185969" y="159538"/>
                </a:lnTo>
                <a:lnTo>
                  <a:pt x="1185656" y="158713"/>
                </a:lnTo>
                <a:lnTo>
                  <a:pt x="1185668" y="158743"/>
                </a:lnTo>
                <a:lnTo>
                  <a:pt x="1185363" y="157939"/>
                </a:lnTo>
                <a:lnTo>
                  <a:pt x="1185058" y="157146"/>
                </a:lnTo>
                <a:lnTo>
                  <a:pt x="1184751" y="156354"/>
                </a:lnTo>
                <a:lnTo>
                  <a:pt x="1184444" y="155560"/>
                </a:lnTo>
                <a:lnTo>
                  <a:pt x="1184456" y="155591"/>
                </a:lnTo>
                <a:lnTo>
                  <a:pt x="1184139" y="154780"/>
                </a:lnTo>
                <a:lnTo>
                  <a:pt x="1183834" y="154002"/>
                </a:lnTo>
                <a:lnTo>
                  <a:pt x="1183848" y="154033"/>
                </a:lnTo>
                <a:lnTo>
                  <a:pt x="1183529" y="153228"/>
                </a:lnTo>
                <a:lnTo>
                  <a:pt x="1183541" y="153259"/>
                </a:lnTo>
                <a:lnTo>
                  <a:pt x="1183234" y="152485"/>
                </a:lnTo>
                <a:lnTo>
                  <a:pt x="1182925" y="151715"/>
                </a:lnTo>
                <a:lnTo>
                  <a:pt x="1182608" y="150925"/>
                </a:lnTo>
                <a:lnTo>
                  <a:pt x="1182620" y="150956"/>
                </a:lnTo>
                <a:lnTo>
                  <a:pt x="1182299" y="150162"/>
                </a:lnTo>
                <a:lnTo>
                  <a:pt x="1182313" y="150196"/>
                </a:lnTo>
                <a:lnTo>
                  <a:pt x="1181992" y="149406"/>
                </a:lnTo>
                <a:lnTo>
                  <a:pt x="1181684" y="148653"/>
                </a:lnTo>
                <a:lnTo>
                  <a:pt x="1181377" y="147908"/>
                </a:lnTo>
                <a:lnTo>
                  <a:pt x="1181068" y="147164"/>
                </a:lnTo>
                <a:lnTo>
                  <a:pt x="1180763" y="146428"/>
                </a:lnTo>
                <a:lnTo>
                  <a:pt x="1180452" y="145689"/>
                </a:lnTo>
                <a:lnTo>
                  <a:pt x="1180127" y="144921"/>
                </a:lnTo>
                <a:lnTo>
                  <a:pt x="1180143" y="144954"/>
                </a:lnTo>
                <a:lnTo>
                  <a:pt x="1179822" y="144202"/>
                </a:lnTo>
                <a:lnTo>
                  <a:pt x="1179502" y="143451"/>
                </a:lnTo>
                <a:lnTo>
                  <a:pt x="1179517" y="143486"/>
                </a:lnTo>
                <a:lnTo>
                  <a:pt x="1179195" y="142737"/>
                </a:lnTo>
                <a:lnTo>
                  <a:pt x="1178888" y="142026"/>
                </a:lnTo>
                <a:lnTo>
                  <a:pt x="1178565" y="141289"/>
                </a:lnTo>
                <a:lnTo>
                  <a:pt x="1178255" y="140577"/>
                </a:lnTo>
                <a:lnTo>
                  <a:pt x="1177934" y="139850"/>
                </a:lnTo>
                <a:lnTo>
                  <a:pt x="1177613" y="139127"/>
                </a:lnTo>
                <a:lnTo>
                  <a:pt x="1177304" y="138433"/>
                </a:lnTo>
                <a:lnTo>
                  <a:pt x="1176984" y="137717"/>
                </a:lnTo>
                <a:lnTo>
                  <a:pt x="1176665" y="137013"/>
                </a:lnTo>
                <a:lnTo>
                  <a:pt x="1176352" y="136325"/>
                </a:lnTo>
                <a:lnTo>
                  <a:pt x="1176030" y="135621"/>
                </a:lnTo>
                <a:lnTo>
                  <a:pt x="1175711" y="134929"/>
                </a:lnTo>
                <a:lnTo>
                  <a:pt x="1175383" y="134224"/>
                </a:lnTo>
                <a:lnTo>
                  <a:pt x="1175400" y="134261"/>
                </a:lnTo>
                <a:lnTo>
                  <a:pt x="1175078" y="133571"/>
                </a:lnTo>
                <a:lnTo>
                  <a:pt x="1174759" y="132890"/>
                </a:lnTo>
                <a:lnTo>
                  <a:pt x="1174421" y="132175"/>
                </a:lnTo>
                <a:lnTo>
                  <a:pt x="1174438" y="132212"/>
                </a:lnTo>
                <a:lnTo>
                  <a:pt x="1174104" y="131508"/>
                </a:lnTo>
                <a:lnTo>
                  <a:pt x="1173783" y="130842"/>
                </a:lnTo>
                <a:lnTo>
                  <a:pt x="1173465" y="130179"/>
                </a:lnTo>
                <a:lnTo>
                  <a:pt x="1173131" y="129491"/>
                </a:lnTo>
                <a:lnTo>
                  <a:pt x="1172806" y="128828"/>
                </a:lnTo>
                <a:lnTo>
                  <a:pt x="1172826" y="128867"/>
                </a:lnTo>
                <a:lnTo>
                  <a:pt x="1172491" y="128187"/>
                </a:lnTo>
                <a:lnTo>
                  <a:pt x="1172173" y="127542"/>
                </a:lnTo>
                <a:lnTo>
                  <a:pt x="1171840" y="126879"/>
                </a:lnTo>
                <a:lnTo>
                  <a:pt x="1171510" y="126220"/>
                </a:lnTo>
                <a:lnTo>
                  <a:pt x="1171189" y="125587"/>
                </a:lnTo>
                <a:lnTo>
                  <a:pt x="1170859" y="124936"/>
                </a:lnTo>
                <a:lnTo>
                  <a:pt x="1170540" y="124312"/>
                </a:lnTo>
                <a:lnTo>
                  <a:pt x="1170208" y="123671"/>
                </a:lnTo>
                <a:lnTo>
                  <a:pt x="1169889" y="123055"/>
                </a:lnTo>
                <a:lnTo>
                  <a:pt x="1169561" y="122429"/>
                </a:lnTo>
                <a:lnTo>
                  <a:pt x="1169230" y="121802"/>
                </a:lnTo>
                <a:lnTo>
                  <a:pt x="1168890" y="121159"/>
                </a:lnTo>
                <a:lnTo>
                  <a:pt x="1168562" y="120547"/>
                </a:lnTo>
                <a:lnTo>
                  <a:pt x="1168231" y="119933"/>
                </a:lnTo>
                <a:lnTo>
                  <a:pt x="1167905" y="119331"/>
                </a:lnTo>
                <a:lnTo>
                  <a:pt x="1167577" y="118727"/>
                </a:lnTo>
                <a:lnTo>
                  <a:pt x="1167236" y="118109"/>
                </a:lnTo>
                <a:lnTo>
                  <a:pt x="1166910" y="117520"/>
                </a:lnTo>
                <a:lnTo>
                  <a:pt x="1166570" y="116911"/>
                </a:lnTo>
                <a:lnTo>
                  <a:pt x="1166247" y="116336"/>
                </a:lnTo>
                <a:lnTo>
                  <a:pt x="1165909" y="115738"/>
                </a:lnTo>
                <a:lnTo>
                  <a:pt x="1165571" y="115147"/>
                </a:lnTo>
                <a:lnTo>
                  <a:pt x="1165246" y="114582"/>
                </a:lnTo>
                <a:lnTo>
                  <a:pt x="1164918" y="114015"/>
                </a:lnTo>
                <a:lnTo>
                  <a:pt x="1164585" y="113444"/>
                </a:lnTo>
                <a:lnTo>
                  <a:pt x="1164239" y="112854"/>
                </a:lnTo>
                <a:lnTo>
                  <a:pt x="1163909" y="112297"/>
                </a:lnTo>
                <a:lnTo>
                  <a:pt x="1163575" y="111736"/>
                </a:lnTo>
                <a:lnTo>
                  <a:pt x="1163240" y="111179"/>
                </a:lnTo>
                <a:lnTo>
                  <a:pt x="1162898" y="110616"/>
                </a:lnTo>
                <a:lnTo>
                  <a:pt x="1162554" y="110053"/>
                </a:lnTo>
                <a:lnTo>
                  <a:pt x="1162236" y="109534"/>
                </a:lnTo>
                <a:lnTo>
                  <a:pt x="1161884" y="108968"/>
                </a:lnTo>
                <a:lnTo>
                  <a:pt x="1161553" y="108438"/>
                </a:lnTo>
                <a:lnTo>
                  <a:pt x="1161217" y="107902"/>
                </a:lnTo>
                <a:lnTo>
                  <a:pt x="1160877" y="107366"/>
                </a:lnTo>
                <a:lnTo>
                  <a:pt x="1160537" y="106837"/>
                </a:lnTo>
                <a:lnTo>
                  <a:pt x="1160200" y="106315"/>
                </a:lnTo>
                <a:lnTo>
                  <a:pt x="1159862" y="105795"/>
                </a:lnTo>
                <a:lnTo>
                  <a:pt x="1159528" y="105284"/>
                </a:lnTo>
                <a:lnTo>
                  <a:pt x="1159186" y="104766"/>
                </a:lnTo>
                <a:lnTo>
                  <a:pt x="1158840" y="104248"/>
                </a:lnTo>
                <a:lnTo>
                  <a:pt x="1158504" y="103748"/>
                </a:lnTo>
                <a:lnTo>
                  <a:pt x="1158171" y="103257"/>
                </a:lnTo>
                <a:lnTo>
                  <a:pt x="1157819" y="102743"/>
                </a:lnTo>
                <a:lnTo>
                  <a:pt x="1157479" y="102250"/>
                </a:lnTo>
                <a:lnTo>
                  <a:pt x="1157137" y="101758"/>
                </a:lnTo>
                <a:lnTo>
                  <a:pt x="1156801" y="101277"/>
                </a:lnTo>
                <a:lnTo>
                  <a:pt x="1156463" y="100800"/>
                </a:lnTo>
                <a:lnTo>
                  <a:pt x="1156126" y="100325"/>
                </a:lnTo>
                <a:lnTo>
                  <a:pt x="1155780" y="99844"/>
                </a:lnTo>
                <a:lnTo>
                  <a:pt x="1155432" y="99367"/>
                </a:lnTo>
                <a:lnTo>
                  <a:pt x="1155090" y="98899"/>
                </a:lnTo>
                <a:lnTo>
                  <a:pt x="1154750" y="98438"/>
                </a:lnTo>
                <a:lnTo>
                  <a:pt x="1154406" y="97977"/>
                </a:lnTo>
                <a:lnTo>
                  <a:pt x="1154068" y="97525"/>
                </a:lnTo>
                <a:lnTo>
                  <a:pt x="1153722" y="97070"/>
                </a:lnTo>
                <a:lnTo>
                  <a:pt x="1153386" y="96632"/>
                </a:lnTo>
                <a:lnTo>
                  <a:pt x="1153041" y="96186"/>
                </a:lnTo>
                <a:lnTo>
                  <a:pt x="1152697" y="95744"/>
                </a:lnTo>
                <a:lnTo>
                  <a:pt x="1152351" y="95306"/>
                </a:lnTo>
                <a:lnTo>
                  <a:pt x="1152009" y="94874"/>
                </a:lnTo>
                <a:lnTo>
                  <a:pt x="1151667" y="94448"/>
                </a:lnTo>
                <a:lnTo>
                  <a:pt x="1151327" y="94030"/>
                </a:lnTo>
                <a:lnTo>
                  <a:pt x="1150979" y="93603"/>
                </a:lnTo>
                <a:lnTo>
                  <a:pt x="1150633" y="93183"/>
                </a:lnTo>
                <a:lnTo>
                  <a:pt x="1150299" y="92782"/>
                </a:lnTo>
                <a:lnTo>
                  <a:pt x="1149951" y="92370"/>
                </a:lnTo>
                <a:lnTo>
                  <a:pt x="1149609" y="91967"/>
                </a:lnTo>
                <a:lnTo>
                  <a:pt x="1149266" y="91568"/>
                </a:lnTo>
                <a:lnTo>
                  <a:pt x="1148928" y="91177"/>
                </a:lnTo>
                <a:lnTo>
                  <a:pt x="1148578" y="90779"/>
                </a:lnTo>
                <a:lnTo>
                  <a:pt x="1148240" y="90397"/>
                </a:lnTo>
                <a:lnTo>
                  <a:pt x="1147896" y="90012"/>
                </a:lnTo>
                <a:lnTo>
                  <a:pt x="1147552" y="89633"/>
                </a:lnTo>
                <a:lnTo>
                  <a:pt x="1147208" y="89256"/>
                </a:lnTo>
                <a:lnTo>
                  <a:pt x="1146868" y="88886"/>
                </a:lnTo>
                <a:lnTo>
                  <a:pt x="1146529" y="88523"/>
                </a:lnTo>
                <a:lnTo>
                  <a:pt x="1146183" y="88157"/>
                </a:lnTo>
                <a:lnTo>
                  <a:pt x="1145841" y="87797"/>
                </a:lnTo>
                <a:lnTo>
                  <a:pt x="1145497" y="87441"/>
                </a:lnTo>
                <a:lnTo>
                  <a:pt x="1145155" y="87090"/>
                </a:lnTo>
                <a:lnTo>
                  <a:pt x="1144815" y="86744"/>
                </a:lnTo>
                <a:lnTo>
                  <a:pt x="1144471" y="86397"/>
                </a:lnTo>
                <a:lnTo>
                  <a:pt x="1144131" y="86061"/>
                </a:lnTo>
                <a:lnTo>
                  <a:pt x="1143785" y="85721"/>
                </a:lnTo>
                <a:lnTo>
                  <a:pt x="1143448" y="85397"/>
                </a:lnTo>
                <a:lnTo>
                  <a:pt x="1143104" y="85066"/>
                </a:lnTo>
                <a:lnTo>
                  <a:pt x="1142772" y="84751"/>
                </a:lnTo>
                <a:lnTo>
                  <a:pt x="1142424" y="84425"/>
                </a:lnTo>
                <a:lnTo>
                  <a:pt x="1142080" y="84106"/>
                </a:lnTo>
                <a:lnTo>
                  <a:pt x="1141748" y="83801"/>
                </a:lnTo>
                <a:lnTo>
                  <a:pt x="1141413" y="83500"/>
                </a:lnTo>
                <a:lnTo>
                  <a:pt x="1141063" y="83189"/>
                </a:lnTo>
                <a:lnTo>
                  <a:pt x="1140725" y="82892"/>
                </a:lnTo>
                <a:lnTo>
                  <a:pt x="1140389" y="82599"/>
                </a:lnTo>
                <a:lnTo>
                  <a:pt x="1140047" y="82304"/>
                </a:lnTo>
                <a:lnTo>
                  <a:pt x="1139711" y="82020"/>
                </a:lnTo>
                <a:lnTo>
                  <a:pt x="1139378" y="81741"/>
                </a:lnTo>
                <a:lnTo>
                  <a:pt x="1139038" y="81461"/>
                </a:lnTo>
                <a:lnTo>
                  <a:pt x="1138702" y="81188"/>
                </a:lnTo>
                <a:lnTo>
                  <a:pt x="1138367" y="80918"/>
                </a:lnTo>
                <a:lnTo>
                  <a:pt x="1138023" y="80646"/>
                </a:lnTo>
                <a:lnTo>
                  <a:pt x="1137691" y="80386"/>
                </a:lnTo>
                <a:lnTo>
                  <a:pt x="1137353" y="80124"/>
                </a:lnTo>
                <a:lnTo>
                  <a:pt x="1137020" y="79872"/>
                </a:lnTo>
                <a:lnTo>
                  <a:pt x="1136684" y="79620"/>
                </a:lnTo>
                <a:lnTo>
                  <a:pt x="1136354" y="79375"/>
                </a:lnTo>
                <a:lnTo>
                  <a:pt x="1136018" y="79133"/>
                </a:lnTo>
                <a:lnTo>
                  <a:pt x="1135681" y="78890"/>
                </a:lnTo>
                <a:lnTo>
                  <a:pt x="1135343" y="78652"/>
                </a:lnTo>
                <a:lnTo>
                  <a:pt x="1134972" y="78394"/>
                </a:lnTo>
                <a:lnTo>
                  <a:pt x="1134596" y="78134"/>
                </a:lnTo>
                <a:lnTo>
                  <a:pt x="1134225" y="77882"/>
                </a:lnTo>
                <a:lnTo>
                  <a:pt x="1133836" y="77616"/>
                </a:lnTo>
                <a:lnTo>
                  <a:pt x="1133449" y="77358"/>
                </a:lnTo>
                <a:lnTo>
                  <a:pt x="1133058" y="77098"/>
                </a:lnTo>
                <a:lnTo>
                  <a:pt x="1132663" y="76836"/>
                </a:lnTo>
                <a:lnTo>
                  <a:pt x="1132280" y="76586"/>
                </a:lnTo>
                <a:lnTo>
                  <a:pt x="1131883" y="76327"/>
                </a:lnTo>
                <a:lnTo>
                  <a:pt x="1131484" y="76071"/>
                </a:lnTo>
                <a:lnTo>
                  <a:pt x="1131073" y="75809"/>
                </a:lnTo>
                <a:lnTo>
                  <a:pt x="1130673" y="75555"/>
                </a:lnTo>
                <a:lnTo>
                  <a:pt x="1130272" y="75303"/>
                </a:lnTo>
                <a:lnTo>
                  <a:pt x="1129857" y="75045"/>
                </a:lnTo>
                <a:lnTo>
                  <a:pt x="1129447" y="74793"/>
                </a:lnTo>
                <a:lnTo>
                  <a:pt x="1129023" y="74535"/>
                </a:lnTo>
                <a:lnTo>
                  <a:pt x="1128612" y="74285"/>
                </a:lnTo>
                <a:lnTo>
                  <a:pt x="1128190" y="74030"/>
                </a:lnTo>
                <a:lnTo>
                  <a:pt x="1127764" y="73776"/>
                </a:lnTo>
                <a:lnTo>
                  <a:pt x="1127336" y="73522"/>
                </a:lnTo>
                <a:lnTo>
                  <a:pt x="1126909" y="73272"/>
                </a:lnTo>
                <a:lnTo>
                  <a:pt x="1126479" y="73022"/>
                </a:lnTo>
                <a:lnTo>
                  <a:pt x="1126045" y="72771"/>
                </a:lnTo>
                <a:lnTo>
                  <a:pt x="1125600" y="72515"/>
                </a:lnTo>
                <a:lnTo>
                  <a:pt x="1125177" y="72275"/>
                </a:lnTo>
                <a:lnTo>
                  <a:pt x="1124714" y="72015"/>
                </a:lnTo>
                <a:lnTo>
                  <a:pt x="1124276" y="71769"/>
                </a:lnTo>
                <a:lnTo>
                  <a:pt x="1123823" y="71518"/>
                </a:lnTo>
                <a:lnTo>
                  <a:pt x="1123377" y="71272"/>
                </a:lnTo>
                <a:lnTo>
                  <a:pt x="1122917" y="71022"/>
                </a:lnTo>
                <a:lnTo>
                  <a:pt x="1122474" y="70781"/>
                </a:lnTo>
                <a:lnTo>
                  <a:pt x="1122014" y="70535"/>
                </a:lnTo>
                <a:lnTo>
                  <a:pt x="1121553" y="70289"/>
                </a:lnTo>
                <a:lnTo>
                  <a:pt x="1121080" y="70036"/>
                </a:lnTo>
                <a:lnTo>
                  <a:pt x="1120620" y="69796"/>
                </a:lnTo>
                <a:lnTo>
                  <a:pt x="1120149" y="69550"/>
                </a:lnTo>
                <a:lnTo>
                  <a:pt x="1119672" y="69305"/>
                </a:lnTo>
                <a:lnTo>
                  <a:pt x="1119213" y="69069"/>
                </a:lnTo>
                <a:lnTo>
                  <a:pt x="1118730" y="68822"/>
                </a:lnTo>
                <a:lnTo>
                  <a:pt x="1118253" y="68582"/>
                </a:lnTo>
                <a:lnTo>
                  <a:pt x="1117764" y="68336"/>
                </a:lnTo>
                <a:lnTo>
                  <a:pt x="1117289" y="68099"/>
                </a:lnTo>
                <a:lnTo>
                  <a:pt x="1116802" y="67859"/>
                </a:lnTo>
                <a:lnTo>
                  <a:pt x="1116302" y="67614"/>
                </a:lnTo>
                <a:lnTo>
                  <a:pt x="1115809" y="67374"/>
                </a:lnTo>
                <a:lnTo>
                  <a:pt x="1115311" y="67135"/>
                </a:lnTo>
                <a:lnTo>
                  <a:pt x="1114820" y="66899"/>
                </a:lnTo>
                <a:lnTo>
                  <a:pt x="1114316" y="66660"/>
                </a:lnTo>
                <a:lnTo>
                  <a:pt x="1113817" y="66426"/>
                </a:lnTo>
                <a:lnTo>
                  <a:pt x="1113326" y="66195"/>
                </a:lnTo>
                <a:lnTo>
                  <a:pt x="1112802" y="65951"/>
                </a:lnTo>
                <a:lnTo>
                  <a:pt x="1112284" y="65712"/>
                </a:lnTo>
                <a:lnTo>
                  <a:pt x="1111774" y="65479"/>
                </a:lnTo>
                <a:lnTo>
                  <a:pt x="1111260" y="65245"/>
                </a:lnTo>
                <a:lnTo>
                  <a:pt x="1110752" y="65016"/>
                </a:lnTo>
                <a:lnTo>
                  <a:pt x="1110232" y="64781"/>
                </a:lnTo>
                <a:lnTo>
                  <a:pt x="1109708" y="64549"/>
                </a:lnTo>
                <a:lnTo>
                  <a:pt x="1109180" y="64318"/>
                </a:lnTo>
                <a:lnTo>
                  <a:pt x="1108650" y="64086"/>
                </a:lnTo>
                <a:lnTo>
                  <a:pt x="1108107" y="63849"/>
                </a:lnTo>
                <a:lnTo>
                  <a:pt x="1107591" y="63626"/>
                </a:lnTo>
                <a:lnTo>
                  <a:pt x="1107051" y="63395"/>
                </a:lnTo>
                <a:lnTo>
                  <a:pt x="1106517" y="63169"/>
                </a:lnTo>
                <a:lnTo>
                  <a:pt x="1105984" y="62942"/>
                </a:lnTo>
                <a:lnTo>
                  <a:pt x="1105434" y="62711"/>
                </a:lnTo>
                <a:lnTo>
                  <a:pt x="1104883" y="62482"/>
                </a:lnTo>
                <a:lnTo>
                  <a:pt x="1104338" y="62258"/>
                </a:lnTo>
                <a:lnTo>
                  <a:pt x="1103778" y="62029"/>
                </a:lnTo>
                <a:lnTo>
                  <a:pt x="1103229" y="61804"/>
                </a:lnTo>
                <a:lnTo>
                  <a:pt x="1102686" y="61585"/>
                </a:lnTo>
                <a:lnTo>
                  <a:pt x="1102119" y="61356"/>
                </a:lnTo>
                <a:lnTo>
                  <a:pt x="1101559" y="61134"/>
                </a:lnTo>
                <a:lnTo>
                  <a:pt x="1101008" y="60917"/>
                </a:lnTo>
                <a:lnTo>
                  <a:pt x="1100430" y="60688"/>
                </a:lnTo>
                <a:lnTo>
                  <a:pt x="1099876" y="60473"/>
                </a:lnTo>
                <a:lnTo>
                  <a:pt x="1099290" y="60246"/>
                </a:lnTo>
                <a:lnTo>
                  <a:pt x="1098727" y="60029"/>
                </a:lnTo>
                <a:lnTo>
                  <a:pt x="1098152" y="59810"/>
                </a:lnTo>
                <a:lnTo>
                  <a:pt x="1097569" y="59589"/>
                </a:lnTo>
                <a:lnTo>
                  <a:pt x="1096997" y="59374"/>
                </a:lnTo>
                <a:lnTo>
                  <a:pt x="1096422" y="59159"/>
                </a:lnTo>
                <a:lnTo>
                  <a:pt x="1095835" y="58940"/>
                </a:lnTo>
                <a:lnTo>
                  <a:pt x="1095245" y="58723"/>
                </a:lnTo>
                <a:lnTo>
                  <a:pt x="1094660" y="58510"/>
                </a:lnTo>
                <a:lnTo>
                  <a:pt x="1094074" y="58297"/>
                </a:lnTo>
                <a:lnTo>
                  <a:pt x="1093485" y="58084"/>
                </a:lnTo>
                <a:lnTo>
                  <a:pt x="1092868" y="57863"/>
                </a:lnTo>
                <a:lnTo>
                  <a:pt x="1092277" y="57652"/>
                </a:lnTo>
                <a:lnTo>
                  <a:pt x="1091679" y="57441"/>
                </a:lnTo>
                <a:lnTo>
                  <a:pt x="1091087" y="57233"/>
                </a:lnTo>
                <a:lnTo>
                  <a:pt x="1089867" y="56809"/>
                </a:lnTo>
                <a:lnTo>
                  <a:pt x="1088649" y="56393"/>
                </a:lnTo>
                <a:lnTo>
                  <a:pt x="1087413" y="55974"/>
                </a:lnTo>
                <a:lnTo>
                  <a:pt x="1086168" y="55560"/>
                </a:lnTo>
                <a:lnTo>
                  <a:pt x="1084927" y="55153"/>
                </a:lnTo>
                <a:lnTo>
                  <a:pt x="1083666" y="54745"/>
                </a:lnTo>
                <a:lnTo>
                  <a:pt x="1082399" y="54340"/>
                </a:lnTo>
                <a:lnTo>
                  <a:pt x="1081124" y="53937"/>
                </a:lnTo>
                <a:lnTo>
                  <a:pt x="1079846" y="53540"/>
                </a:lnTo>
                <a:lnTo>
                  <a:pt x="1078546" y="53142"/>
                </a:lnTo>
                <a:lnTo>
                  <a:pt x="1077246" y="52749"/>
                </a:lnTo>
                <a:lnTo>
                  <a:pt x="1075932" y="52358"/>
                </a:lnTo>
                <a:lnTo>
                  <a:pt x="1074604" y="51967"/>
                </a:lnTo>
                <a:lnTo>
                  <a:pt x="1073293" y="51585"/>
                </a:lnTo>
                <a:lnTo>
                  <a:pt x="1071954" y="51202"/>
                </a:lnTo>
                <a:lnTo>
                  <a:pt x="1070601" y="50821"/>
                </a:lnTo>
                <a:lnTo>
                  <a:pt x="1069252" y="50446"/>
                </a:lnTo>
                <a:lnTo>
                  <a:pt x="1067893" y="50072"/>
                </a:lnTo>
                <a:lnTo>
                  <a:pt x="1066513" y="49699"/>
                </a:lnTo>
                <a:lnTo>
                  <a:pt x="1065139" y="49331"/>
                </a:lnTo>
                <a:lnTo>
                  <a:pt x="1063749" y="48964"/>
                </a:lnTo>
                <a:lnTo>
                  <a:pt x="1062353" y="48600"/>
                </a:lnTo>
                <a:lnTo>
                  <a:pt x="1060949" y="48241"/>
                </a:lnTo>
                <a:lnTo>
                  <a:pt x="1059534" y="47883"/>
                </a:lnTo>
                <a:lnTo>
                  <a:pt x="1058118" y="47529"/>
                </a:lnTo>
                <a:lnTo>
                  <a:pt x="1056683" y="47175"/>
                </a:lnTo>
                <a:lnTo>
                  <a:pt x="1055241" y="46825"/>
                </a:lnTo>
                <a:lnTo>
                  <a:pt x="1053792" y="46479"/>
                </a:lnTo>
                <a:lnTo>
                  <a:pt x="1052339" y="46135"/>
                </a:lnTo>
                <a:lnTo>
                  <a:pt x="1050889" y="45797"/>
                </a:lnTo>
                <a:lnTo>
                  <a:pt x="1049417" y="45459"/>
                </a:lnTo>
                <a:lnTo>
                  <a:pt x="1047949" y="45124"/>
                </a:lnTo>
                <a:lnTo>
                  <a:pt x="1046441" y="44788"/>
                </a:lnTo>
                <a:lnTo>
                  <a:pt x="1044959" y="44460"/>
                </a:lnTo>
                <a:lnTo>
                  <a:pt x="1043462" y="44135"/>
                </a:lnTo>
                <a:lnTo>
                  <a:pt x="1041963" y="43813"/>
                </a:lnTo>
                <a:lnTo>
                  <a:pt x="1040426" y="43488"/>
                </a:lnTo>
                <a:lnTo>
                  <a:pt x="1038909" y="43169"/>
                </a:lnTo>
                <a:lnTo>
                  <a:pt x="1037370" y="42853"/>
                </a:lnTo>
                <a:lnTo>
                  <a:pt x="1035830" y="42540"/>
                </a:lnTo>
                <a:lnTo>
                  <a:pt x="1034287" y="42231"/>
                </a:lnTo>
                <a:lnTo>
                  <a:pt x="1032743" y="41926"/>
                </a:lnTo>
                <a:lnTo>
                  <a:pt x="1031163" y="41619"/>
                </a:lnTo>
                <a:lnTo>
                  <a:pt x="1029607" y="41320"/>
                </a:lnTo>
                <a:lnTo>
                  <a:pt x="1028024" y="41019"/>
                </a:lnTo>
                <a:lnTo>
                  <a:pt x="1026446" y="40726"/>
                </a:lnTo>
                <a:lnTo>
                  <a:pt x="1024847" y="40431"/>
                </a:lnTo>
                <a:lnTo>
                  <a:pt x="1023265" y="40143"/>
                </a:lnTo>
                <a:lnTo>
                  <a:pt x="1021649" y="39854"/>
                </a:lnTo>
                <a:lnTo>
                  <a:pt x="1020038" y="39570"/>
                </a:lnTo>
                <a:lnTo>
                  <a:pt x="1018413" y="39287"/>
                </a:lnTo>
                <a:lnTo>
                  <a:pt x="1016785" y="39007"/>
                </a:lnTo>
                <a:lnTo>
                  <a:pt x="1015150" y="38732"/>
                </a:lnTo>
                <a:lnTo>
                  <a:pt x="1013502" y="38456"/>
                </a:lnTo>
                <a:lnTo>
                  <a:pt x="1011864" y="38188"/>
                </a:lnTo>
                <a:lnTo>
                  <a:pt x="1010214" y="37920"/>
                </a:lnTo>
                <a:lnTo>
                  <a:pt x="1008542" y="37654"/>
                </a:lnTo>
                <a:lnTo>
                  <a:pt x="1006867" y="37391"/>
                </a:lnTo>
                <a:lnTo>
                  <a:pt x="1005194" y="37133"/>
                </a:lnTo>
                <a:lnTo>
                  <a:pt x="1003514" y="36874"/>
                </a:lnTo>
                <a:lnTo>
                  <a:pt x="1001825" y="36620"/>
                </a:lnTo>
                <a:lnTo>
                  <a:pt x="1000130" y="36370"/>
                </a:lnTo>
                <a:lnTo>
                  <a:pt x="998431" y="36122"/>
                </a:lnTo>
                <a:lnTo>
                  <a:pt x="996717" y="35875"/>
                </a:lnTo>
                <a:lnTo>
                  <a:pt x="995002" y="35633"/>
                </a:lnTo>
                <a:lnTo>
                  <a:pt x="993290" y="35395"/>
                </a:lnTo>
                <a:lnTo>
                  <a:pt x="991556" y="35156"/>
                </a:lnTo>
                <a:lnTo>
                  <a:pt x="989832" y="34923"/>
                </a:lnTo>
                <a:lnTo>
                  <a:pt x="988086" y="34691"/>
                </a:lnTo>
                <a:lnTo>
                  <a:pt x="986326" y="34460"/>
                </a:lnTo>
                <a:lnTo>
                  <a:pt x="984565" y="34231"/>
                </a:lnTo>
                <a:lnTo>
                  <a:pt x="982809" y="34008"/>
                </a:lnTo>
                <a:lnTo>
                  <a:pt x="981050" y="33789"/>
                </a:lnTo>
                <a:lnTo>
                  <a:pt x="979263" y="33569"/>
                </a:lnTo>
                <a:lnTo>
                  <a:pt x="977486" y="33354"/>
                </a:lnTo>
                <a:lnTo>
                  <a:pt x="975707" y="33142"/>
                </a:lnTo>
                <a:lnTo>
                  <a:pt x="973902" y="32931"/>
                </a:lnTo>
                <a:lnTo>
                  <a:pt x="972102" y="32722"/>
                </a:lnTo>
                <a:lnTo>
                  <a:pt x="972127" y="32726"/>
                </a:lnTo>
                <a:lnTo>
                  <a:pt x="970319" y="32521"/>
                </a:lnTo>
                <a:lnTo>
                  <a:pt x="968509" y="32317"/>
                </a:lnTo>
                <a:lnTo>
                  <a:pt x="966673" y="32116"/>
                </a:lnTo>
                <a:lnTo>
                  <a:pt x="964869" y="31923"/>
                </a:lnTo>
                <a:lnTo>
                  <a:pt x="963039" y="31727"/>
                </a:lnTo>
                <a:lnTo>
                  <a:pt x="961201" y="31535"/>
                </a:lnTo>
                <a:lnTo>
                  <a:pt x="959360" y="31348"/>
                </a:lnTo>
                <a:lnTo>
                  <a:pt x="957502" y="31160"/>
                </a:lnTo>
                <a:lnTo>
                  <a:pt x="957526" y="31162"/>
                </a:lnTo>
                <a:lnTo>
                  <a:pt x="955672" y="30980"/>
                </a:lnTo>
                <a:lnTo>
                  <a:pt x="953809" y="30798"/>
                </a:lnTo>
                <a:lnTo>
                  <a:pt x="951942" y="30621"/>
                </a:lnTo>
                <a:lnTo>
                  <a:pt x="950066" y="30445"/>
                </a:lnTo>
                <a:lnTo>
                  <a:pt x="948203" y="30273"/>
                </a:lnTo>
                <a:lnTo>
                  <a:pt x="946332" y="30102"/>
                </a:lnTo>
                <a:lnTo>
                  <a:pt x="944437" y="29936"/>
                </a:lnTo>
                <a:lnTo>
                  <a:pt x="942539" y="29770"/>
                </a:lnTo>
                <a:lnTo>
                  <a:pt x="940653" y="29610"/>
                </a:lnTo>
                <a:lnTo>
                  <a:pt x="938739" y="29449"/>
                </a:lnTo>
                <a:lnTo>
                  <a:pt x="936840" y="29293"/>
                </a:lnTo>
                <a:lnTo>
                  <a:pt x="934917" y="29139"/>
                </a:lnTo>
                <a:lnTo>
                  <a:pt x="934938" y="29139"/>
                </a:lnTo>
                <a:lnTo>
                  <a:pt x="933007" y="28988"/>
                </a:lnTo>
                <a:lnTo>
                  <a:pt x="931089" y="28840"/>
                </a:lnTo>
                <a:lnTo>
                  <a:pt x="929165" y="28693"/>
                </a:lnTo>
                <a:lnTo>
                  <a:pt x="927218" y="28548"/>
                </a:lnTo>
                <a:lnTo>
                  <a:pt x="925287" y="28408"/>
                </a:lnTo>
                <a:lnTo>
                  <a:pt x="923347" y="28271"/>
                </a:lnTo>
                <a:lnTo>
                  <a:pt x="921402" y="28134"/>
                </a:lnTo>
                <a:lnTo>
                  <a:pt x="919431" y="28001"/>
                </a:lnTo>
                <a:lnTo>
                  <a:pt x="919451" y="28001"/>
                </a:lnTo>
                <a:lnTo>
                  <a:pt x="917477" y="27870"/>
                </a:lnTo>
                <a:lnTo>
                  <a:pt x="915508" y="27741"/>
                </a:lnTo>
                <a:lnTo>
                  <a:pt x="915527" y="27743"/>
                </a:lnTo>
                <a:lnTo>
                  <a:pt x="913547" y="27616"/>
                </a:lnTo>
                <a:lnTo>
                  <a:pt x="911573" y="27493"/>
                </a:lnTo>
                <a:lnTo>
                  <a:pt x="909598" y="27373"/>
                </a:lnTo>
                <a:lnTo>
                  <a:pt x="907616" y="27256"/>
                </a:lnTo>
                <a:lnTo>
                  <a:pt x="905627" y="27141"/>
                </a:lnTo>
                <a:lnTo>
                  <a:pt x="903633" y="27027"/>
                </a:lnTo>
                <a:lnTo>
                  <a:pt x="901635" y="26918"/>
                </a:lnTo>
                <a:lnTo>
                  <a:pt x="899634" y="26810"/>
                </a:lnTo>
                <a:lnTo>
                  <a:pt x="897624" y="26705"/>
                </a:lnTo>
                <a:lnTo>
                  <a:pt x="895604" y="26603"/>
                </a:lnTo>
                <a:lnTo>
                  <a:pt x="895622" y="26603"/>
                </a:lnTo>
                <a:lnTo>
                  <a:pt x="893589" y="26501"/>
                </a:lnTo>
                <a:lnTo>
                  <a:pt x="893606" y="26503"/>
                </a:lnTo>
                <a:lnTo>
                  <a:pt x="891569" y="26406"/>
                </a:lnTo>
                <a:lnTo>
                  <a:pt x="891585" y="26406"/>
                </a:lnTo>
                <a:lnTo>
                  <a:pt x="889544" y="26310"/>
                </a:lnTo>
                <a:lnTo>
                  <a:pt x="889560" y="26310"/>
                </a:lnTo>
                <a:lnTo>
                  <a:pt x="887513" y="26218"/>
                </a:lnTo>
                <a:lnTo>
                  <a:pt x="887530" y="26218"/>
                </a:lnTo>
                <a:lnTo>
                  <a:pt x="885493" y="26128"/>
                </a:lnTo>
                <a:lnTo>
                  <a:pt x="883450" y="26040"/>
                </a:lnTo>
                <a:lnTo>
                  <a:pt x="881404" y="25956"/>
                </a:lnTo>
                <a:lnTo>
                  <a:pt x="880279" y="25911"/>
                </a:lnTo>
                <a:lnTo>
                  <a:pt x="879351" y="25874"/>
                </a:lnTo>
                <a:lnTo>
                  <a:pt x="879367" y="25876"/>
                </a:lnTo>
                <a:lnTo>
                  <a:pt x="877298" y="25798"/>
                </a:lnTo>
                <a:lnTo>
                  <a:pt x="877316" y="25798"/>
                </a:lnTo>
                <a:lnTo>
                  <a:pt x="875243" y="25723"/>
                </a:lnTo>
                <a:lnTo>
                  <a:pt x="875259" y="25725"/>
                </a:lnTo>
                <a:lnTo>
                  <a:pt x="873189" y="25653"/>
                </a:lnTo>
                <a:lnTo>
                  <a:pt x="871119" y="25583"/>
                </a:lnTo>
                <a:lnTo>
                  <a:pt x="871134" y="25585"/>
                </a:lnTo>
                <a:lnTo>
                  <a:pt x="869050" y="25516"/>
                </a:lnTo>
                <a:lnTo>
                  <a:pt x="869066" y="25516"/>
                </a:lnTo>
                <a:lnTo>
                  <a:pt x="866978" y="25452"/>
                </a:lnTo>
                <a:lnTo>
                  <a:pt x="866994" y="25454"/>
                </a:lnTo>
                <a:lnTo>
                  <a:pt x="864904" y="25391"/>
                </a:lnTo>
                <a:lnTo>
                  <a:pt x="862822" y="25332"/>
                </a:lnTo>
                <a:lnTo>
                  <a:pt x="862837" y="25332"/>
                </a:lnTo>
                <a:lnTo>
                  <a:pt x="860736" y="25274"/>
                </a:lnTo>
                <a:lnTo>
                  <a:pt x="860751" y="25276"/>
                </a:lnTo>
                <a:lnTo>
                  <a:pt x="858650" y="25221"/>
                </a:lnTo>
                <a:lnTo>
                  <a:pt x="856556" y="25168"/>
                </a:lnTo>
                <a:lnTo>
                  <a:pt x="856570" y="25168"/>
                </a:lnTo>
                <a:lnTo>
                  <a:pt x="854468" y="25119"/>
                </a:lnTo>
                <a:lnTo>
                  <a:pt x="852359" y="25072"/>
                </a:lnTo>
                <a:lnTo>
                  <a:pt x="850255" y="25027"/>
                </a:lnTo>
                <a:lnTo>
                  <a:pt x="850269" y="25027"/>
                </a:lnTo>
                <a:lnTo>
                  <a:pt x="848152" y="24984"/>
                </a:lnTo>
                <a:lnTo>
                  <a:pt x="846034" y="24945"/>
                </a:lnTo>
                <a:lnTo>
                  <a:pt x="846050" y="24945"/>
                </a:lnTo>
                <a:lnTo>
                  <a:pt x="843931" y="24908"/>
                </a:lnTo>
                <a:lnTo>
                  <a:pt x="841800" y="24873"/>
                </a:lnTo>
                <a:lnTo>
                  <a:pt x="841816" y="24873"/>
                </a:lnTo>
                <a:lnTo>
                  <a:pt x="839693" y="24840"/>
                </a:lnTo>
                <a:lnTo>
                  <a:pt x="837552" y="24810"/>
                </a:lnTo>
                <a:lnTo>
                  <a:pt x="837566" y="24810"/>
                </a:lnTo>
                <a:lnTo>
                  <a:pt x="835423" y="24781"/>
                </a:lnTo>
                <a:lnTo>
                  <a:pt x="835437" y="24783"/>
                </a:lnTo>
                <a:lnTo>
                  <a:pt x="833292" y="24756"/>
                </a:lnTo>
                <a:lnTo>
                  <a:pt x="831151" y="24734"/>
                </a:lnTo>
                <a:lnTo>
                  <a:pt x="831165" y="24734"/>
                </a:lnTo>
                <a:lnTo>
                  <a:pt x="829016" y="24713"/>
                </a:lnTo>
                <a:lnTo>
                  <a:pt x="826868" y="24695"/>
                </a:lnTo>
                <a:lnTo>
                  <a:pt x="826882" y="24695"/>
                </a:lnTo>
                <a:lnTo>
                  <a:pt x="824725" y="24679"/>
                </a:lnTo>
                <a:lnTo>
                  <a:pt x="822571" y="24666"/>
                </a:lnTo>
                <a:lnTo>
                  <a:pt x="822583" y="24666"/>
                </a:lnTo>
                <a:lnTo>
                  <a:pt x="820417" y="24654"/>
                </a:lnTo>
                <a:lnTo>
                  <a:pt x="820430" y="24654"/>
                </a:lnTo>
                <a:lnTo>
                  <a:pt x="818258" y="24644"/>
                </a:lnTo>
                <a:lnTo>
                  <a:pt x="818272" y="24644"/>
                </a:lnTo>
                <a:lnTo>
                  <a:pt x="816102" y="24638"/>
                </a:lnTo>
                <a:lnTo>
                  <a:pt x="813936" y="24634"/>
                </a:lnTo>
                <a:lnTo>
                  <a:pt x="813948" y="24634"/>
                </a:lnTo>
                <a:lnTo>
                  <a:pt x="811768" y="24632"/>
                </a:lnTo>
                <a:lnTo>
                  <a:pt x="811782" y="24632"/>
                </a:lnTo>
                <a:lnTo>
                  <a:pt x="809612" y="24632"/>
                </a:lnTo>
                <a:lnTo>
                  <a:pt x="807426" y="24634"/>
                </a:lnTo>
                <a:lnTo>
                  <a:pt x="807438" y="24634"/>
                </a:lnTo>
                <a:lnTo>
                  <a:pt x="805258" y="24640"/>
                </a:lnTo>
                <a:lnTo>
                  <a:pt x="803070" y="24648"/>
                </a:lnTo>
                <a:lnTo>
                  <a:pt x="803082" y="24646"/>
                </a:lnTo>
                <a:lnTo>
                  <a:pt x="800889" y="24656"/>
                </a:lnTo>
                <a:lnTo>
                  <a:pt x="800900" y="24656"/>
                </a:lnTo>
                <a:lnTo>
                  <a:pt x="798703" y="24670"/>
                </a:lnTo>
                <a:lnTo>
                  <a:pt x="798715" y="24668"/>
                </a:lnTo>
                <a:lnTo>
                  <a:pt x="796515" y="24683"/>
                </a:lnTo>
                <a:lnTo>
                  <a:pt x="796527" y="24683"/>
                </a:lnTo>
                <a:lnTo>
                  <a:pt x="794336" y="24699"/>
                </a:lnTo>
                <a:lnTo>
                  <a:pt x="792130" y="24719"/>
                </a:lnTo>
                <a:lnTo>
                  <a:pt x="792142" y="24719"/>
                </a:lnTo>
                <a:lnTo>
                  <a:pt x="789939" y="24740"/>
                </a:lnTo>
                <a:lnTo>
                  <a:pt x="787734" y="24763"/>
                </a:lnTo>
                <a:lnTo>
                  <a:pt x="787745" y="24762"/>
                </a:lnTo>
                <a:lnTo>
                  <a:pt x="785532" y="24789"/>
                </a:lnTo>
                <a:lnTo>
                  <a:pt x="785544" y="24787"/>
                </a:lnTo>
                <a:lnTo>
                  <a:pt x="783335" y="24816"/>
                </a:lnTo>
                <a:lnTo>
                  <a:pt x="781120" y="24846"/>
                </a:lnTo>
                <a:lnTo>
                  <a:pt x="781132" y="24846"/>
                </a:lnTo>
                <a:lnTo>
                  <a:pt x="778909" y="24879"/>
                </a:lnTo>
                <a:lnTo>
                  <a:pt x="778921" y="24879"/>
                </a:lnTo>
                <a:lnTo>
                  <a:pt x="776706" y="24912"/>
                </a:lnTo>
                <a:lnTo>
                  <a:pt x="774481" y="24949"/>
                </a:lnTo>
                <a:lnTo>
                  <a:pt x="774493" y="24949"/>
                </a:lnTo>
                <a:lnTo>
                  <a:pt x="772264" y="24988"/>
                </a:lnTo>
                <a:lnTo>
                  <a:pt x="770041" y="25029"/>
                </a:lnTo>
                <a:lnTo>
                  <a:pt x="770053" y="25029"/>
                </a:lnTo>
                <a:lnTo>
                  <a:pt x="767818" y="25072"/>
                </a:lnTo>
                <a:lnTo>
                  <a:pt x="767830" y="25072"/>
                </a:lnTo>
                <a:lnTo>
                  <a:pt x="765594" y="25119"/>
                </a:lnTo>
                <a:lnTo>
                  <a:pt x="765605" y="25119"/>
                </a:lnTo>
                <a:lnTo>
                  <a:pt x="763377" y="25166"/>
                </a:lnTo>
                <a:lnTo>
                  <a:pt x="761136" y="25217"/>
                </a:lnTo>
                <a:lnTo>
                  <a:pt x="761146" y="25217"/>
                </a:lnTo>
                <a:lnTo>
                  <a:pt x="758904" y="25270"/>
                </a:lnTo>
                <a:lnTo>
                  <a:pt x="758914" y="25268"/>
                </a:lnTo>
                <a:lnTo>
                  <a:pt x="756677" y="25323"/>
                </a:lnTo>
                <a:lnTo>
                  <a:pt x="754431" y="25379"/>
                </a:lnTo>
                <a:lnTo>
                  <a:pt x="754443" y="25379"/>
                </a:lnTo>
                <a:lnTo>
                  <a:pt x="752192" y="25440"/>
                </a:lnTo>
                <a:lnTo>
                  <a:pt x="752202" y="25438"/>
                </a:lnTo>
                <a:lnTo>
                  <a:pt x="749958" y="25500"/>
                </a:lnTo>
                <a:lnTo>
                  <a:pt x="747706" y="25563"/>
                </a:lnTo>
                <a:lnTo>
                  <a:pt x="747718" y="25563"/>
                </a:lnTo>
                <a:lnTo>
                  <a:pt x="745462" y="25628"/>
                </a:lnTo>
                <a:lnTo>
                  <a:pt x="745471" y="25628"/>
                </a:lnTo>
                <a:lnTo>
                  <a:pt x="743217" y="25696"/>
                </a:lnTo>
                <a:lnTo>
                  <a:pt x="740973" y="25764"/>
                </a:lnTo>
                <a:lnTo>
                  <a:pt x="738711" y="25837"/>
                </a:lnTo>
                <a:lnTo>
                  <a:pt x="738721" y="25837"/>
                </a:lnTo>
                <a:lnTo>
                  <a:pt x="736457" y="25911"/>
                </a:lnTo>
                <a:lnTo>
                  <a:pt x="734211" y="25987"/>
                </a:lnTo>
                <a:lnTo>
                  <a:pt x="731943" y="26065"/>
                </a:lnTo>
                <a:lnTo>
                  <a:pt x="731953" y="26065"/>
                </a:lnTo>
                <a:lnTo>
                  <a:pt x="729683" y="26146"/>
                </a:lnTo>
                <a:lnTo>
                  <a:pt x="729693" y="26146"/>
                </a:lnTo>
                <a:lnTo>
                  <a:pt x="727423" y="26228"/>
                </a:lnTo>
                <a:lnTo>
                  <a:pt x="725159" y="26312"/>
                </a:lnTo>
                <a:lnTo>
                  <a:pt x="725169" y="26312"/>
                </a:lnTo>
                <a:lnTo>
                  <a:pt x="722893" y="26400"/>
                </a:lnTo>
                <a:lnTo>
                  <a:pt x="722903" y="26398"/>
                </a:lnTo>
                <a:lnTo>
                  <a:pt x="720626" y="26488"/>
                </a:lnTo>
                <a:lnTo>
                  <a:pt x="720636" y="26488"/>
                </a:lnTo>
                <a:lnTo>
                  <a:pt x="718362" y="26578"/>
                </a:lnTo>
                <a:lnTo>
                  <a:pt x="716088" y="26672"/>
                </a:lnTo>
                <a:lnTo>
                  <a:pt x="716098" y="26672"/>
                </a:lnTo>
                <a:lnTo>
                  <a:pt x="713815" y="26765"/>
                </a:lnTo>
                <a:lnTo>
                  <a:pt x="713824" y="26765"/>
                </a:lnTo>
                <a:lnTo>
                  <a:pt x="711541" y="26863"/>
                </a:lnTo>
                <a:lnTo>
                  <a:pt x="711553" y="26863"/>
                </a:lnTo>
                <a:lnTo>
                  <a:pt x="709271" y="26963"/>
                </a:lnTo>
                <a:lnTo>
                  <a:pt x="706990" y="27064"/>
                </a:lnTo>
                <a:lnTo>
                  <a:pt x="707000" y="27063"/>
                </a:lnTo>
                <a:lnTo>
                  <a:pt x="704712" y="27166"/>
                </a:lnTo>
                <a:lnTo>
                  <a:pt x="704722" y="27166"/>
                </a:lnTo>
                <a:lnTo>
                  <a:pt x="702433" y="27272"/>
                </a:lnTo>
                <a:lnTo>
                  <a:pt x="702443" y="27272"/>
                </a:lnTo>
                <a:lnTo>
                  <a:pt x="700155" y="27379"/>
                </a:lnTo>
                <a:lnTo>
                  <a:pt x="697870" y="27489"/>
                </a:lnTo>
                <a:lnTo>
                  <a:pt x="697878" y="27489"/>
                </a:lnTo>
                <a:lnTo>
                  <a:pt x="695585" y="27600"/>
                </a:lnTo>
                <a:lnTo>
                  <a:pt x="695594" y="27600"/>
                </a:lnTo>
                <a:lnTo>
                  <a:pt x="693301" y="27713"/>
                </a:lnTo>
                <a:lnTo>
                  <a:pt x="693309" y="27713"/>
                </a:lnTo>
                <a:lnTo>
                  <a:pt x="691018" y="27829"/>
                </a:lnTo>
                <a:lnTo>
                  <a:pt x="688736" y="27946"/>
                </a:lnTo>
                <a:lnTo>
                  <a:pt x="686437" y="28065"/>
                </a:lnTo>
                <a:lnTo>
                  <a:pt x="686447" y="28065"/>
                </a:lnTo>
                <a:lnTo>
                  <a:pt x="684148" y="28187"/>
                </a:lnTo>
                <a:lnTo>
                  <a:pt x="684156" y="28187"/>
                </a:lnTo>
                <a:lnTo>
                  <a:pt x="681857" y="28312"/>
                </a:lnTo>
                <a:lnTo>
                  <a:pt x="681865" y="28310"/>
                </a:lnTo>
                <a:lnTo>
                  <a:pt x="679566" y="28437"/>
                </a:lnTo>
                <a:lnTo>
                  <a:pt x="677271" y="28564"/>
                </a:lnTo>
                <a:lnTo>
                  <a:pt x="677280" y="28564"/>
                </a:lnTo>
                <a:lnTo>
                  <a:pt x="674975" y="28693"/>
                </a:lnTo>
                <a:lnTo>
                  <a:pt x="674985" y="28693"/>
                </a:lnTo>
                <a:lnTo>
                  <a:pt x="672680" y="28826"/>
                </a:lnTo>
                <a:lnTo>
                  <a:pt x="672690" y="28824"/>
                </a:lnTo>
                <a:lnTo>
                  <a:pt x="670385" y="28959"/>
                </a:lnTo>
                <a:lnTo>
                  <a:pt x="668088" y="29094"/>
                </a:lnTo>
                <a:lnTo>
                  <a:pt x="668096" y="29094"/>
                </a:lnTo>
                <a:lnTo>
                  <a:pt x="665789" y="29231"/>
                </a:lnTo>
                <a:lnTo>
                  <a:pt x="665799" y="29231"/>
                </a:lnTo>
                <a:lnTo>
                  <a:pt x="664880" y="29285"/>
                </a:lnTo>
                <a:lnTo>
                  <a:pt x="663490" y="29373"/>
                </a:lnTo>
                <a:lnTo>
                  <a:pt x="663500" y="29373"/>
                </a:lnTo>
                <a:lnTo>
                  <a:pt x="661191" y="29520"/>
                </a:lnTo>
                <a:lnTo>
                  <a:pt x="661199" y="29520"/>
                </a:lnTo>
                <a:lnTo>
                  <a:pt x="658894" y="29668"/>
                </a:lnTo>
                <a:lnTo>
                  <a:pt x="656589" y="29819"/>
                </a:lnTo>
                <a:lnTo>
                  <a:pt x="656599" y="29819"/>
                </a:lnTo>
                <a:lnTo>
                  <a:pt x="654288" y="29971"/>
                </a:lnTo>
                <a:lnTo>
                  <a:pt x="654296" y="29971"/>
                </a:lnTo>
                <a:lnTo>
                  <a:pt x="651985" y="30126"/>
                </a:lnTo>
                <a:lnTo>
                  <a:pt x="651993" y="30126"/>
                </a:lnTo>
                <a:lnTo>
                  <a:pt x="649682" y="30282"/>
                </a:lnTo>
                <a:lnTo>
                  <a:pt x="647381" y="30441"/>
                </a:lnTo>
                <a:lnTo>
                  <a:pt x="645074" y="30601"/>
                </a:lnTo>
                <a:lnTo>
                  <a:pt x="645082" y="30601"/>
                </a:lnTo>
                <a:lnTo>
                  <a:pt x="642769" y="30763"/>
                </a:lnTo>
                <a:lnTo>
                  <a:pt x="642777" y="30763"/>
                </a:lnTo>
                <a:lnTo>
                  <a:pt x="640463" y="30927"/>
                </a:lnTo>
                <a:lnTo>
                  <a:pt x="640472" y="30925"/>
                </a:lnTo>
                <a:lnTo>
                  <a:pt x="638158" y="31094"/>
                </a:lnTo>
                <a:lnTo>
                  <a:pt x="638165" y="31092"/>
                </a:lnTo>
                <a:lnTo>
                  <a:pt x="635859" y="31260"/>
                </a:lnTo>
                <a:lnTo>
                  <a:pt x="633544" y="31430"/>
                </a:lnTo>
                <a:lnTo>
                  <a:pt x="633554" y="31430"/>
                </a:lnTo>
                <a:lnTo>
                  <a:pt x="631237" y="31602"/>
                </a:lnTo>
                <a:lnTo>
                  <a:pt x="631247" y="31600"/>
                </a:lnTo>
                <a:lnTo>
                  <a:pt x="628930" y="31774"/>
                </a:lnTo>
                <a:lnTo>
                  <a:pt x="628938" y="31774"/>
                </a:lnTo>
                <a:lnTo>
                  <a:pt x="626623" y="31950"/>
                </a:lnTo>
                <a:lnTo>
                  <a:pt x="624320" y="32126"/>
                </a:lnTo>
                <a:lnTo>
                  <a:pt x="622006" y="32306"/>
                </a:lnTo>
                <a:lnTo>
                  <a:pt x="622014" y="32306"/>
                </a:lnTo>
                <a:lnTo>
                  <a:pt x="619697" y="32488"/>
                </a:lnTo>
                <a:lnTo>
                  <a:pt x="619707" y="32486"/>
                </a:lnTo>
                <a:lnTo>
                  <a:pt x="617388" y="32669"/>
                </a:lnTo>
                <a:lnTo>
                  <a:pt x="617398" y="32669"/>
                </a:lnTo>
                <a:lnTo>
                  <a:pt x="615081" y="32853"/>
                </a:lnTo>
                <a:lnTo>
                  <a:pt x="612778" y="33039"/>
                </a:lnTo>
                <a:lnTo>
                  <a:pt x="610462" y="33228"/>
                </a:lnTo>
                <a:lnTo>
                  <a:pt x="610471" y="33228"/>
                </a:lnTo>
                <a:lnTo>
                  <a:pt x="608153" y="33418"/>
                </a:lnTo>
                <a:lnTo>
                  <a:pt x="608163" y="33418"/>
                </a:lnTo>
                <a:lnTo>
                  <a:pt x="605844" y="33610"/>
                </a:lnTo>
                <a:lnTo>
                  <a:pt x="605852" y="33610"/>
                </a:lnTo>
                <a:lnTo>
                  <a:pt x="603535" y="33803"/>
                </a:lnTo>
                <a:lnTo>
                  <a:pt x="603543" y="33803"/>
                </a:lnTo>
                <a:lnTo>
                  <a:pt x="601230" y="33999"/>
                </a:lnTo>
                <a:lnTo>
                  <a:pt x="598918" y="34196"/>
                </a:lnTo>
                <a:lnTo>
                  <a:pt x="598926" y="34196"/>
                </a:lnTo>
                <a:lnTo>
                  <a:pt x="596611" y="34396"/>
                </a:lnTo>
                <a:lnTo>
                  <a:pt x="596619" y="34394"/>
                </a:lnTo>
                <a:lnTo>
                  <a:pt x="594302" y="34595"/>
                </a:lnTo>
                <a:lnTo>
                  <a:pt x="594310" y="34595"/>
                </a:lnTo>
                <a:lnTo>
                  <a:pt x="591993" y="34798"/>
                </a:lnTo>
                <a:lnTo>
                  <a:pt x="592001" y="34798"/>
                </a:lnTo>
                <a:lnTo>
                  <a:pt x="589690" y="35002"/>
                </a:lnTo>
                <a:lnTo>
                  <a:pt x="587378" y="35209"/>
                </a:lnTo>
                <a:lnTo>
                  <a:pt x="587385" y="35209"/>
                </a:lnTo>
                <a:lnTo>
                  <a:pt x="585071" y="35416"/>
                </a:lnTo>
                <a:lnTo>
                  <a:pt x="585079" y="35416"/>
                </a:lnTo>
                <a:lnTo>
                  <a:pt x="582764" y="35625"/>
                </a:lnTo>
                <a:lnTo>
                  <a:pt x="582772" y="35625"/>
                </a:lnTo>
                <a:lnTo>
                  <a:pt x="580457" y="35838"/>
                </a:lnTo>
                <a:lnTo>
                  <a:pt x="578156" y="36049"/>
                </a:lnTo>
                <a:lnTo>
                  <a:pt x="575845" y="36265"/>
                </a:lnTo>
                <a:lnTo>
                  <a:pt x="575853" y="36265"/>
                </a:lnTo>
                <a:lnTo>
                  <a:pt x="573540" y="36482"/>
                </a:lnTo>
                <a:lnTo>
                  <a:pt x="573548" y="36482"/>
                </a:lnTo>
                <a:lnTo>
                  <a:pt x="571235" y="36700"/>
                </a:lnTo>
                <a:lnTo>
                  <a:pt x="571243" y="36698"/>
                </a:lnTo>
                <a:lnTo>
                  <a:pt x="568933" y="36919"/>
                </a:lnTo>
                <a:lnTo>
                  <a:pt x="566634" y="37142"/>
                </a:lnTo>
                <a:lnTo>
                  <a:pt x="564325" y="37365"/>
                </a:lnTo>
                <a:lnTo>
                  <a:pt x="564333" y="37365"/>
                </a:lnTo>
                <a:lnTo>
                  <a:pt x="562024" y="37590"/>
                </a:lnTo>
                <a:lnTo>
                  <a:pt x="562032" y="37590"/>
                </a:lnTo>
                <a:lnTo>
                  <a:pt x="559723" y="37817"/>
                </a:lnTo>
                <a:lnTo>
                  <a:pt x="559731" y="37817"/>
                </a:lnTo>
                <a:lnTo>
                  <a:pt x="557422" y="38045"/>
                </a:lnTo>
                <a:lnTo>
                  <a:pt x="557430" y="38045"/>
                </a:lnTo>
                <a:lnTo>
                  <a:pt x="555129" y="38276"/>
                </a:lnTo>
                <a:lnTo>
                  <a:pt x="552822" y="38509"/>
                </a:lnTo>
                <a:lnTo>
                  <a:pt x="552830" y="38507"/>
                </a:lnTo>
                <a:lnTo>
                  <a:pt x="550525" y="38741"/>
                </a:lnTo>
                <a:lnTo>
                  <a:pt x="550532" y="38741"/>
                </a:lnTo>
                <a:lnTo>
                  <a:pt x="548226" y="38976"/>
                </a:lnTo>
                <a:lnTo>
                  <a:pt x="548233" y="38976"/>
                </a:lnTo>
                <a:lnTo>
                  <a:pt x="545932" y="39213"/>
                </a:lnTo>
                <a:lnTo>
                  <a:pt x="543635" y="39453"/>
                </a:lnTo>
                <a:lnTo>
                  <a:pt x="543641" y="39451"/>
                </a:lnTo>
                <a:lnTo>
                  <a:pt x="541340" y="39692"/>
                </a:lnTo>
                <a:lnTo>
                  <a:pt x="541348" y="39692"/>
                </a:lnTo>
                <a:lnTo>
                  <a:pt x="539047" y="39934"/>
                </a:lnTo>
                <a:lnTo>
                  <a:pt x="539053" y="39934"/>
                </a:lnTo>
                <a:lnTo>
                  <a:pt x="536754" y="40178"/>
                </a:lnTo>
                <a:lnTo>
                  <a:pt x="536762" y="40176"/>
                </a:lnTo>
                <a:lnTo>
                  <a:pt x="534467" y="40423"/>
                </a:lnTo>
                <a:lnTo>
                  <a:pt x="532171" y="40669"/>
                </a:lnTo>
                <a:lnTo>
                  <a:pt x="532179" y="40669"/>
                </a:lnTo>
                <a:lnTo>
                  <a:pt x="529882" y="40917"/>
                </a:lnTo>
                <a:lnTo>
                  <a:pt x="529890" y="40917"/>
                </a:lnTo>
                <a:lnTo>
                  <a:pt x="527595" y="41168"/>
                </a:lnTo>
                <a:lnTo>
                  <a:pt x="527603" y="41168"/>
                </a:lnTo>
                <a:lnTo>
                  <a:pt x="525310" y="41420"/>
                </a:lnTo>
                <a:lnTo>
                  <a:pt x="523028" y="41672"/>
                </a:lnTo>
                <a:lnTo>
                  <a:pt x="520739" y="41928"/>
                </a:lnTo>
                <a:lnTo>
                  <a:pt x="520747" y="41926"/>
                </a:lnTo>
                <a:lnTo>
                  <a:pt x="518455" y="42184"/>
                </a:lnTo>
                <a:lnTo>
                  <a:pt x="518463" y="42184"/>
                </a:lnTo>
                <a:lnTo>
                  <a:pt x="516174" y="42442"/>
                </a:lnTo>
                <a:lnTo>
                  <a:pt x="516182" y="42442"/>
                </a:lnTo>
                <a:lnTo>
                  <a:pt x="513898" y="42702"/>
                </a:lnTo>
                <a:lnTo>
                  <a:pt x="511615" y="42962"/>
                </a:lnTo>
                <a:lnTo>
                  <a:pt x="511623" y="42962"/>
                </a:lnTo>
                <a:lnTo>
                  <a:pt x="509337" y="43226"/>
                </a:lnTo>
                <a:lnTo>
                  <a:pt x="509345" y="43224"/>
                </a:lnTo>
                <a:lnTo>
                  <a:pt x="507062" y="43490"/>
                </a:lnTo>
                <a:lnTo>
                  <a:pt x="507070" y="43488"/>
                </a:lnTo>
                <a:lnTo>
                  <a:pt x="504790" y="43756"/>
                </a:lnTo>
                <a:lnTo>
                  <a:pt x="502515" y="44024"/>
                </a:lnTo>
                <a:lnTo>
                  <a:pt x="502523" y="44022"/>
                </a:lnTo>
                <a:lnTo>
                  <a:pt x="500245" y="44292"/>
                </a:lnTo>
                <a:lnTo>
                  <a:pt x="500251" y="44292"/>
                </a:lnTo>
                <a:lnTo>
                  <a:pt x="497975" y="44563"/>
                </a:lnTo>
                <a:lnTo>
                  <a:pt x="497983" y="44561"/>
                </a:lnTo>
                <a:lnTo>
                  <a:pt x="495711" y="44835"/>
                </a:lnTo>
                <a:lnTo>
                  <a:pt x="493442" y="45109"/>
                </a:lnTo>
                <a:lnTo>
                  <a:pt x="493450" y="45107"/>
                </a:lnTo>
                <a:lnTo>
                  <a:pt x="491178" y="45382"/>
                </a:lnTo>
                <a:lnTo>
                  <a:pt x="491184" y="45382"/>
                </a:lnTo>
                <a:lnTo>
                  <a:pt x="488914" y="45660"/>
                </a:lnTo>
                <a:lnTo>
                  <a:pt x="488922" y="45658"/>
                </a:lnTo>
                <a:lnTo>
                  <a:pt x="486656" y="45938"/>
                </a:lnTo>
                <a:lnTo>
                  <a:pt x="484394" y="46217"/>
                </a:lnTo>
                <a:lnTo>
                  <a:pt x="484402" y="46217"/>
                </a:lnTo>
                <a:lnTo>
                  <a:pt x="482138" y="46499"/>
                </a:lnTo>
                <a:lnTo>
                  <a:pt x="482146" y="46499"/>
                </a:lnTo>
                <a:lnTo>
                  <a:pt x="479884" y="46782"/>
                </a:lnTo>
                <a:lnTo>
                  <a:pt x="479890" y="46780"/>
                </a:lnTo>
                <a:lnTo>
                  <a:pt x="477634" y="47066"/>
                </a:lnTo>
                <a:lnTo>
                  <a:pt x="475380" y="47351"/>
                </a:lnTo>
                <a:lnTo>
                  <a:pt x="475386" y="47349"/>
                </a:lnTo>
                <a:lnTo>
                  <a:pt x="473130" y="47638"/>
                </a:lnTo>
                <a:lnTo>
                  <a:pt x="473137" y="47636"/>
                </a:lnTo>
                <a:lnTo>
                  <a:pt x="470883" y="47926"/>
                </a:lnTo>
                <a:lnTo>
                  <a:pt x="470889" y="47926"/>
                </a:lnTo>
                <a:lnTo>
                  <a:pt x="468641" y="48217"/>
                </a:lnTo>
                <a:lnTo>
                  <a:pt x="466395" y="48508"/>
                </a:lnTo>
                <a:lnTo>
                  <a:pt x="466403" y="48506"/>
                </a:lnTo>
                <a:lnTo>
                  <a:pt x="464154" y="48802"/>
                </a:lnTo>
                <a:lnTo>
                  <a:pt x="464162" y="48800"/>
                </a:lnTo>
                <a:lnTo>
                  <a:pt x="461918" y="49095"/>
                </a:lnTo>
                <a:lnTo>
                  <a:pt x="459680" y="49392"/>
                </a:lnTo>
                <a:lnTo>
                  <a:pt x="459687" y="49390"/>
                </a:lnTo>
                <a:lnTo>
                  <a:pt x="457445" y="49689"/>
                </a:lnTo>
                <a:lnTo>
                  <a:pt x="457453" y="49687"/>
                </a:lnTo>
                <a:lnTo>
                  <a:pt x="455214" y="49986"/>
                </a:lnTo>
                <a:lnTo>
                  <a:pt x="455220" y="49986"/>
                </a:lnTo>
                <a:lnTo>
                  <a:pt x="452992" y="50285"/>
                </a:lnTo>
                <a:lnTo>
                  <a:pt x="450757" y="50589"/>
                </a:lnTo>
                <a:lnTo>
                  <a:pt x="450765" y="50589"/>
                </a:lnTo>
                <a:lnTo>
                  <a:pt x="448532" y="50892"/>
                </a:lnTo>
                <a:lnTo>
                  <a:pt x="448540" y="50892"/>
                </a:lnTo>
                <a:lnTo>
                  <a:pt x="446314" y="51197"/>
                </a:lnTo>
                <a:lnTo>
                  <a:pt x="444787" y="51406"/>
                </a:lnTo>
                <a:lnTo>
                  <a:pt x="444091" y="51503"/>
                </a:lnTo>
                <a:lnTo>
                  <a:pt x="444099" y="51501"/>
                </a:lnTo>
                <a:lnTo>
                  <a:pt x="441876" y="51816"/>
                </a:lnTo>
                <a:lnTo>
                  <a:pt x="441882" y="51814"/>
                </a:lnTo>
                <a:lnTo>
                  <a:pt x="439661" y="52129"/>
                </a:lnTo>
                <a:lnTo>
                  <a:pt x="439669" y="52129"/>
                </a:lnTo>
                <a:lnTo>
                  <a:pt x="437456" y="52444"/>
                </a:lnTo>
                <a:lnTo>
                  <a:pt x="435241" y="52760"/>
                </a:lnTo>
                <a:lnTo>
                  <a:pt x="435248" y="52760"/>
                </a:lnTo>
                <a:lnTo>
                  <a:pt x="433035" y="53079"/>
                </a:lnTo>
                <a:lnTo>
                  <a:pt x="433041" y="53077"/>
                </a:lnTo>
                <a:lnTo>
                  <a:pt x="430832" y="53398"/>
                </a:lnTo>
                <a:lnTo>
                  <a:pt x="430838" y="53396"/>
                </a:lnTo>
                <a:lnTo>
                  <a:pt x="428631" y="53718"/>
                </a:lnTo>
                <a:lnTo>
                  <a:pt x="428639" y="53716"/>
                </a:lnTo>
                <a:lnTo>
                  <a:pt x="426434" y="54041"/>
                </a:lnTo>
                <a:lnTo>
                  <a:pt x="426441" y="54039"/>
                </a:lnTo>
                <a:lnTo>
                  <a:pt x="424242" y="54364"/>
                </a:lnTo>
                <a:lnTo>
                  <a:pt x="422047" y="54688"/>
                </a:lnTo>
                <a:lnTo>
                  <a:pt x="422052" y="54686"/>
                </a:lnTo>
                <a:lnTo>
                  <a:pt x="419857" y="55015"/>
                </a:lnTo>
                <a:lnTo>
                  <a:pt x="419863" y="55013"/>
                </a:lnTo>
                <a:lnTo>
                  <a:pt x="417675" y="55339"/>
                </a:lnTo>
                <a:lnTo>
                  <a:pt x="415486" y="55669"/>
                </a:lnTo>
                <a:lnTo>
                  <a:pt x="415494" y="55667"/>
                </a:lnTo>
                <a:lnTo>
                  <a:pt x="413308" y="56000"/>
                </a:lnTo>
                <a:lnTo>
                  <a:pt x="411128" y="56330"/>
                </a:lnTo>
                <a:lnTo>
                  <a:pt x="411136" y="56328"/>
                </a:lnTo>
                <a:lnTo>
                  <a:pt x="408954" y="56663"/>
                </a:lnTo>
                <a:lnTo>
                  <a:pt x="408960" y="56661"/>
                </a:lnTo>
                <a:lnTo>
                  <a:pt x="406782" y="56997"/>
                </a:lnTo>
                <a:lnTo>
                  <a:pt x="404614" y="57331"/>
                </a:lnTo>
                <a:lnTo>
                  <a:pt x="404620" y="57331"/>
                </a:lnTo>
                <a:lnTo>
                  <a:pt x="402448" y="57667"/>
                </a:lnTo>
                <a:lnTo>
                  <a:pt x="402456" y="57667"/>
                </a:lnTo>
                <a:lnTo>
                  <a:pt x="400286" y="58006"/>
                </a:lnTo>
                <a:lnTo>
                  <a:pt x="400294" y="58004"/>
                </a:lnTo>
                <a:lnTo>
                  <a:pt x="398128" y="58344"/>
                </a:lnTo>
                <a:lnTo>
                  <a:pt x="398134" y="58344"/>
                </a:lnTo>
                <a:lnTo>
                  <a:pt x="395971" y="58684"/>
                </a:lnTo>
                <a:lnTo>
                  <a:pt x="395979" y="58682"/>
                </a:lnTo>
                <a:lnTo>
                  <a:pt x="393819" y="59026"/>
                </a:lnTo>
                <a:lnTo>
                  <a:pt x="393827" y="59024"/>
                </a:lnTo>
                <a:lnTo>
                  <a:pt x="391670" y="59368"/>
                </a:lnTo>
                <a:lnTo>
                  <a:pt x="391676" y="59366"/>
                </a:lnTo>
                <a:lnTo>
                  <a:pt x="389526" y="59712"/>
                </a:lnTo>
                <a:lnTo>
                  <a:pt x="387381" y="60056"/>
                </a:lnTo>
                <a:lnTo>
                  <a:pt x="387389" y="60056"/>
                </a:lnTo>
                <a:lnTo>
                  <a:pt x="385243" y="60402"/>
                </a:lnTo>
                <a:lnTo>
                  <a:pt x="385250" y="60402"/>
                </a:lnTo>
                <a:lnTo>
                  <a:pt x="383108" y="60750"/>
                </a:lnTo>
                <a:lnTo>
                  <a:pt x="383114" y="60750"/>
                </a:lnTo>
                <a:lnTo>
                  <a:pt x="380975" y="61100"/>
                </a:lnTo>
                <a:lnTo>
                  <a:pt x="380983" y="61098"/>
                </a:lnTo>
                <a:lnTo>
                  <a:pt x="378850" y="61448"/>
                </a:lnTo>
                <a:lnTo>
                  <a:pt x="376721" y="61800"/>
                </a:lnTo>
                <a:lnTo>
                  <a:pt x="376729" y="61800"/>
                </a:lnTo>
                <a:lnTo>
                  <a:pt x="374602" y="62152"/>
                </a:lnTo>
                <a:lnTo>
                  <a:pt x="372482" y="62506"/>
                </a:lnTo>
                <a:lnTo>
                  <a:pt x="372488" y="62506"/>
                </a:lnTo>
                <a:lnTo>
                  <a:pt x="370367" y="62862"/>
                </a:lnTo>
                <a:lnTo>
                  <a:pt x="370375" y="62860"/>
                </a:lnTo>
                <a:lnTo>
                  <a:pt x="368258" y="63218"/>
                </a:lnTo>
                <a:lnTo>
                  <a:pt x="368264" y="63216"/>
                </a:lnTo>
                <a:lnTo>
                  <a:pt x="366150" y="63575"/>
                </a:lnTo>
                <a:lnTo>
                  <a:pt x="366158" y="63573"/>
                </a:lnTo>
                <a:lnTo>
                  <a:pt x="364047" y="63933"/>
                </a:lnTo>
                <a:lnTo>
                  <a:pt x="364055" y="63931"/>
                </a:lnTo>
                <a:lnTo>
                  <a:pt x="361949" y="64293"/>
                </a:lnTo>
                <a:lnTo>
                  <a:pt x="359853" y="64652"/>
                </a:lnTo>
                <a:lnTo>
                  <a:pt x="359861" y="64652"/>
                </a:lnTo>
                <a:lnTo>
                  <a:pt x="357762" y="65014"/>
                </a:lnTo>
                <a:lnTo>
                  <a:pt x="357769" y="65014"/>
                </a:lnTo>
                <a:lnTo>
                  <a:pt x="355676" y="65378"/>
                </a:lnTo>
                <a:lnTo>
                  <a:pt x="353594" y="65741"/>
                </a:lnTo>
                <a:lnTo>
                  <a:pt x="351510" y="66107"/>
                </a:lnTo>
                <a:lnTo>
                  <a:pt x="351517" y="66105"/>
                </a:lnTo>
                <a:lnTo>
                  <a:pt x="349437" y="66473"/>
                </a:lnTo>
                <a:lnTo>
                  <a:pt x="347363" y="66840"/>
                </a:lnTo>
                <a:lnTo>
                  <a:pt x="347371" y="66840"/>
                </a:lnTo>
                <a:lnTo>
                  <a:pt x="345297" y="67210"/>
                </a:lnTo>
                <a:lnTo>
                  <a:pt x="343232" y="67579"/>
                </a:lnTo>
                <a:lnTo>
                  <a:pt x="343240" y="67577"/>
                </a:lnTo>
                <a:lnTo>
                  <a:pt x="341174" y="67950"/>
                </a:lnTo>
                <a:lnTo>
                  <a:pt x="339117" y="68322"/>
                </a:lnTo>
                <a:lnTo>
                  <a:pt x="339125" y="68320"/>
                </a:lnTo>
                <a:lnTo>
                  <a:pt x="337072" y="68693"/>
                </a:lnTo>
                <a:lnTo>
                  <a:pt x="335020" y="69069"/>
                </a:lnTo>
                <a:lnTo>
                  <a:pt x="335027" y="69069"/>
                </a:lnTo>
                <a:lnTo>
                  <a:pt x="332977" y="69444"/>
                </a:lnTo>
                <a:lnTo>
                  <a:pt x="332984" y="69442"/>
                </a:lnTo>
                <a:lnTo>
                  <a:pt x="330944" y="69819"/>
                </a:lnTo>
                <a:lnTo>
                  <a:pt x="328904" y="70199"/>
                </a:lnTo>
                <a:lnTo>
                  <a:pt x="328912" y="70197"/>
                </a:lnTo>
                <a:lnTo>
                  <a:pt x="326881" y="70576"/>
                </a:lnTo>
                <a:lnTo>
                  <a:pt x="324850" y="70955"/>
                </a:lnTo>
                <a:lnTo>
                  <a:pt x="324860" y="70955"/>
                </a:lnTo>
                <a:lnTo>
                  <a:pt x="322830" y="71337"/>
                </a:lnTo>
                <a:lnTo>
                  <a:pt x="322838" y="71335"/>
                </a:lnTo>
                <a:lnTo>
                  <a:pt x="320821" y="71718"/>
                </a:lnTo>
                <a:lnTo>
                  <a:pt x="318803" y="72101"/>
                </a:lnTo>
                <a:lnTo>
                  <a:pt x="318811" y="72099"/>
                </a:lnTo>
                <a:lnTo>
                  <a:pt x="316795" y="72484"/>
                </a:lnTo>
                <a:lnTo>
                  <a:pt x="316803" y="72482"/>
                </a:lnTo>
                <a:lnTo>
                  <a:pt x="314796" y="72869"/>
                </a:lnTo>
                <a:lnTo>
                  <a:pt x="312796" y="73254"/>
                </a:lnTo>
                <a:lnTo>
                  <a:pt x="312803" y="73252"/>
                </a:lnTo>
                <a:lnTo>
                  <a:pt x="310804" y="73641"/>
                </a:lnTo>
                <a:lnTo>
                  <a:pt x="310811" y="73639"/>
                </a:lnTo>
                <a:lnTo>
                  <a:pt x="308821" y="74028"/>
                </a:lnTo>
                <a:lnTo>
                  <a:pt x="306833" y="74418"/>
                </a:lnTo>
                <a:lnTo>
                  <a:pt x="304853" y="74809"/>
                </a:lnTo>
                <a:lnTo>
                  <a:pt x="304860" y="74807"/>
                </a:lnTo>
                <a:lnTo>
                  <a:pt x="302878" y="75198"/>
                </a:lnTo>
                <a:lnTo>
                  <a:pt x="302886" y="75198"/>
                </a:lnTo>
                <a:lnTo>
                  <a:pt x="300913" y="75589"/>
                </a:lnTo>
                <a:lnTo>
                  <a:pt x="298945" y="75981"/>
                </a:lnTo>
                <a:lnTo>
                  <a:pt x="296984" y="76376"/>
                </a:lnTo>
                <a:lnTo>
                  <a:pt x="296992" y="76374"/>
                </a:lnTo>
                <a:lnTo>
                  <a:pt x="295029" y="76771"/>
                </a:lnTo>
                <a:lnTo>
                  <a:pt x="295039" y="76769"/>
                </a:lnTo>
                <a:lnTo>
                  <a:pt x="293080" y="77166"/>
                </a:lnTo>
                <a:lnTo>
                  <a:pt x="293088" y="77164"/>
                </a:lnTo>
                <a:lnTo>
                  <a:pt x="291137" y="77563"/>
                </a:lnTo>
                <a:lnTo>
                  <a:pt x="289199" y="77960"/>
                </a:lnTo>
                <a:lnTo>
                  <a:pt x="287262" y="78359"/>
                </a:lnTo>
                <a:lnTo>
                  <a:pt x="287270" y="78357"/>
                </a:lnTo>
                <a:lnTo>
                  <a:pt x="285332" y="78758"/>
                </a:lnTo>
                <a:lnTo>
                  <a:pt x="285340" y="78756"/>
                </a:lnTo>
                <a:lnTo>
                  <a:pt x="283409" y="79158"/>
                </a:lnTo>
                <a:lnTo>
                  <a:pt x="283416" y="79156"/>
                </a:lnTo>
                <a:lnTo>
                  <a:pt x="281493" y="79559"/>
                </a:lnTo>
                <a:lnTo>
                  <a:pt x="279583" y="79960"/>
                </a:lnTo>
                <a:lnTo>
                  <a:pt x="277675" y="80363"/>
                </a:lnTo>
                <a:lnTo>
                  <a:pt x="275769" y="80767"/>
                </a:lnTo>
                <a:lnTo>
                  <a:pt x="273866" y="81174"/>
                </a:lnTo>
                <a:lnTo>
                  <a:pt x="273874" y="81172"/>
                </a:lnTo>
                <a:lnTo>
                  <a:pt x="271974" y="81579"/>
                </a:lnTo>
                <a:lnTo>
                  <a:pt x="270089" y="81985"/>
                </a:lnTo>
                <a:lnTo>
                  <a:pt x="268207" y="82394"/>
                </a:lnTo>
                <a:lnTo>
                  <a:pt x="266328" y="82802"/>
                </a:lnTo>
                <a:lnTo>
                  <a:pt x="266338" y="82800"/>
                </a:lnTo>
                <a:lnTo>
                  <a:pt x="264459" y="83211"/>
                </a:lnTo>
                <a:lnTo>
                  <a:pt x="262594" y="83621"/>
                </a:lnTo>
                <a:lnTo>
                  <a:pt x="260737" y="84032"/>
                </a:lnTo>
                <a:lnTo>
                  <a:pt x="258882" y="84443"/>
                </a:lnTo>
                <a:lnTo>
                  <a:pt x="257030" y="84857"/>
                </a:lnTo>
                <a:lnTo>
                  <a:pt x="257040" y="84855"/>
                </a:lnTo>
                <a:lnTo>
                  <a:pt x="255187" y="85269"/>
                </a:lnTo>
                <a:lnTo>
                  <a:pt x="255197" y="85268"/>
                </a:lnTo>
                <a:lnTo>
                  <a:pt x="253351" y="85684"/>
                </a:lnTo>
                <a:lnTo>
                  <a:pt x="253359" y="85682"/>
                </a:lnTo>
                <a:lnTo>
                  <a:pt x="251519" y="86100"/>
                </a:lnTo>
                <a:lnTo>
                  <a:pt x="251529" y="86098"/>
                </a:lnTo>
                <a:lnTo>
                  <a:pt x="249693" y="86517"/>
                </a:lnTo>
                <a:lnTo>
                  <a:pt x="249703" y="86513"/>
                </a:lnTo>
                <a:lnTo>
                  <a:pt x="247877" y="86931"/>
                </a:lnTo>
                <a:lnTo>
                  <a:pt x="246061" y="87350"/>
                </a:lnTo>
                <a:lnTo>
                  <a:pt x="246071" y="87348"/>
                </a:lnTo>
                <a:lnTo>
                  <a:pt x="244253" y="87768"/>
                </a:lnTo>
                <a:lnTo>
                  <a:pt x="244262" y="87766"/>
                </a:lnTo>
                <a:lnTo>
                  <a:pt x="242450" y="88188"/>
                </a:lnTo>
                <a:lnTo>
                  <a:pt x="242460" y="88186"/>
                </a:lnTo>
                <a:lnTo>
                  <a:pt x="240658" y="88607"/>
                </a:lnTo>
                <a:lnTo>
                  <a:pt x="238865" y="89029"/>
                </a:lnTo>
                <a:lnTo>
                  <a:pt x="238875" y="89027"/>
                </a:lnTo>
                <a:lnTo>
                  <a:pt x="237082" y="89449"/>
                </a:lnTo>
                <a:lnTo>
                  <a:pt x="235309" y="89871"/>
                </a:lnTo>
                <a:lnTo>
                  <a:pt x="233530" y="90296"/>
                </a:lnTo>
                <a:lnTo>
                  <a:pt x="233540" y="90294"/>
                </a:lnTo>
                <a:lnTo>
                  <a:pt x="231764" y="90720"/>
                </a:lnTo>
                <a:lnTo>
                  <a:pt x="230015" y="91142"/>
                </a:lnTo>
                <a:lnTo>
                  <a:pt x="228251" y="91568"/>
                </a:lnTo>
                <a:lnTo>
                  <a:pt x="228261" y="91566"/>
                </a:lnTo>
                <a:lnTo>
                  <a:pt x="226506" y="91995"/>
                </a:lnTo>
                <a:lnTo>
                  <a:pt x="226515" y="91993"/>
                </a:lnTo>
                <a:lnTo>
                  <a:pt x="224768" y="92421"/>
                </a:lnTo>
                <a:lnTo>
                  <a:pt x="223039" y="92847"/>
                </a:lnTo>
                <a:lnTo>
                  <a:pt x="221307" y="93277"/>
                </a:lnTo>
                <a:lnTo>
                  <a:pt x="219579" y="93707"/>
                </a:lnTo>
                <a:lnTo>
                  <a:pt x="219589" y="93703"/>
                </a:lnTo>
                <a:lnTo>
                  <a:pt x="217865" y="94137"/>
                </a:lnTo>
                <a:lnTo>
                  <a:pt x="217874" y="94133"/>
                </a:lnTo>
                <a:lnTo>
                  <a:pt x="216162" y="94565"/>
                </a:lnTo>
                <a:lnTo>
                  <a:pt x="214453" y="94997"/>
                </a:lnTo>
                <a:lnTo>
                  <a:pt x="214463" y="94995"/>
                </a:lnTo>
                <a:lnTo>
                  <a:pt x="212756" y="95429"/>
                </a:lnTo>
                <a:lnTo>
                  <a:pt x="212768" y="95427"/>
                </a:lnTo>
                <a:lnTo>
                  <a:pt x="211075" y="95859"/>
                </a:lnTo>
                <a:lnTo>
                  <a:pt x="209392" y="96294"/>
                </a:lnTo>
                <a:lnTo>
                  <a:pt x="207713" y="96727"/>
                </a:lnTo>
                <a:lnTo>
                  <a:pt x="206041" y="97162"/>
                </a:lnTo>
                <a:lnTo>
                  <a:pt x="204379" y="97597"/>
                </a:lnTo>
                <a:lnTo>
                  <a:pt x="202722" y="98033"/>
                </a:lnTo>
                <a:lnTo>
                  <a:pt x="201072" y="98469"/>
                </a:lnTo>
                <a:lnTo>
                  <a:pt x="201081" y="98467"/>
                </a:lnTo>
                <a:lnTo>
                  <a:pt x="199431" y="98905"/>
                </a:lnTo>
                <a:lnTo>
                  <a:pt x="197795" y="99343"/>
                </a:lnTo>
                <a:lnTo>
                  <a:pt x="196169" y="99781"/>
                </a:lnTo>
                <a:lnTo>
                  <a:pt x="194550" y="100219"/>
                </a:lnTo>
                <a:lnTo>
                  <a:pt x="192927" y="100661"/>
                </a:lnTo>
                <a:lnTo>
                  <a:pt x="192939" y="100657"/>
                </a:lnTo>
                <a:lnTo>
                  <a:pt x="191322" y="101101"/>
                </a:lnTo>
                <a:lnTo>
                  <a:pt x="189725" y="101539"/>
                </a:lnTo>
                <a:lnTo>
                  <a:pt x="188126" y="101982"/>
                </a:lnTo>
                <a:lnTo>
                  <a:pt x="188138" y="101979"/>
                </a:lnTo>
                <a:lnTo>
                  <a:pt x="186544" y="102422"/>
                </a:lnTo>
                <a:lnTo>
                  <a:pt x="184971" y="102864"/>
                </a:lnTo>
                <a:lnTo>
                  <a:pt x="183391" y="103308"/>
                </a:lnTo>
                <a:lnTo>
                  <a:pt x="181823" y="103754"/>
                </a:lnTo>
                <a:lnTo>
                  <a:pt x="180271" y="104195"/>
                </a:lnTo>
                <a:lnTo>
                  <a:pt x="178717" y="104641"/>
                </a:lnTo>
                <a:lnTo>
                  <a:pt x="177172" y="105085"/>
                </a:lnTo>
                <a:lnTo>
                  <a:pt x="175645" y="105529"/>
                </a:lnTo>
                <a:lnTo>
                  <a:pt x="174115" y="105974"/>
                </a:lnTo>
                <a:lnTo>
                  <a:pt x="172594" y="106422"/>
                </a:lnTo>
                <a:lnTo>
                  <a:pt x="171071" y="106872"/>
                </a:lnTo>
                <a:lnTo>
                  <a:pt x="169563" y="107319"/>
                </a:lnTo>
                <a:lnTo>
                  <a:pt x="169575" y="107316"/>
                </a:lnTo>
                <a:lnTo>
                  <a:pt x="168068" y="107767"/>
                </a:lnTo>
                <a:lnTo>
                  <a:pt x="166582" y="108215"/>
                </a:lnTo>
                <a:lnTo>
                  <a:pt x="165100" y="108663"/>
                </a:lnTo>
                <a:lnTo>
                  <a:pt x="163630" y="109110"/>
                </a:lnTo>
                <a:lnTo>
                  <a:pt x="162915" y="109331"/>
                </a:lnTo>
                <a:lnTo>
                  <a:pt x="162211" y="109550"/>
                </a:lnTo>
                <a:lnTo>
                  <a:pt x="161515" y="109773"/>
                </a:lnTo>
                <a:lnTo>
                  <a:pt x="160815" y="110000"/>
                </a:lnTo>
                <a:lnTo>
                  <a:pt x="160117" y="110228"/>
                </a:lnTo>
                <a:lnTo>
                  <a:pt x="159425" y="110459"/>
                </a:lnTo>
                <a:lnTo>
                  <a:pt x="158733" y="110696"/>
                </a:lnTo>
                <a:lnTo>
                  <a:pt x="158045" y="110932"/>
                </a:lnTo>
                <a:lnTo>
                  <a:pt x="157357" y="111175"/>
                </a:lnTo>
                <a:lnTo>
                  <a:pt x="156672" y="111417"/>
                </a:lnTo>
                <a:lnTo>
                  <a:pt x="155988" y="111665"/>
                </a:lnTo>
                <a:lnTo>
                  <a:pt x="155310" y="111914"/>
                </a:lnTo>
                <a:lnTo>
                  <a:pt x="154626" y="112170"/>
                </a:lnTo>
                <a:lnTo>
                  <a:pt x="153949" y="112424"/>
                </a:lnTo>
                <a:lnTo>
                  <a:pt x="153273" y="112684"/>
                </a:lnTo>
                <a:lnTo>
                  <a:pt x="152604" y="112944"/>
                </a:lnTo>
                <a:lnTo>
                  <a:pt x="151932" y="113210"/>
                </a:lnTo>
                <a:lnTo>
                  <a:pt x="151263" y="113478"/>
                </a:lnTo>
                <a:lnTo>
                  <a:pt x="150598" y="113747"/>
                </a:lnTo>
                <a:lnTo>
                  <a:pt x="149932" y="114021"/>
                </a:lnTo>
                <a:lnTo>
                  <a:pt x="149269" y="114299"/>
                </a:lnTo>
                <a:lnTo>
                  <a:pt x="148608" y="114578"/>
                </a:lnTo>
                <a:lnTo>
                  <a:pt x="147951" y="114860"/>
                </a:lnTo>
                <a:lnTo>
                  <a:pt x="147291" y="115147"/>
                </a:lnTo>
                <a:lnTo>
                  <a:pt x="146640" y="115433"/>
                </a:lnTo>
                <a:lnTo>
                  <a:pt x="145985" y="115726"/>
                </a:lnTo>
                <a:lnTo>
                  <a:pt x="145338" y="116017"/>
                </a:lnTo>
                <a:lnTo>
                  <a:pt x="144689" y="116316"/>
                </a:lnTo>
                <a:lnTo>
                  <a:pt x="144040" y="116615"/>
                </a:lnTo>
                <a:lnTo>
                  <a:pt x="143398" y="116916"/>
                </a:lnTo>
                <a:lnTo>
                  <a:pt x="142755" y="117223"/>
                </a:lnTo>
                <a:lnTo>
                  <a:pt x="142112" y="117532"/>
                </a:lnTo>
                <a:lnTo>
                  <a:pt x="141477" y="117843"/>
                </a:lnTo>
                <a:lnTo>
                  <a:pt x="140837" y="118158"/>
                </a:lnTo>
                <a:lnTo>
                  <a:pt x="140204" y="118475"/>
                </a:lnTo>
                <a:lnTo>
                  <a:pt x="139569" y="118795"/>
                </a:lnTo>
                <a:lnTo>
                  <a:pt x="138943" y="119118"/>
                </a:lnTo>
                <a:lnTo>
                  <a:pt x="138313" y="119442"/>
                </a:lnTo>
                <a:lnTo>
                  <a:pt x="137688" y="119771"/>
                </a:lnTo>
                <a:lnTo>
                  <a:pt x="137060" y="120105"/>
                </a:lnTo>
                <a:lnTo>
                  <a:pt x="136441" y="120437"/>
                </a:lnTo>
                <a:lnTo>
                  <a:pt x="135817" y="120775"/>
                </a:lnTo>
                <a:lnTo>
                  <a:pt x="135199" y="121116"/>
                </a:lnTo>
                <a:lnTo>
                  <a:pt x="134579" y="121458"/>
                </a:lnTo>
                <a:lnTo>
                  <a:pt x="133966" y="121804"/>
                </a:lnTo>
                <a:lnTo>
                  <a:pt x="133352" y="122154"/>
                </a:lnTo>
                <a:lnTo>
                  <a:pt x="132742" y="122504"/>
                </a:lnTo>
                <a:lnTo>
                  <a:pt x="132132" y="122857"/>
                </a:lnTo>
                <a:lnTo>
                  <a:pt x="131524" y="123215"/>
                </a:lnTo>
                <a:lnTo>
                  <a:pt x="130918" y="123575"/>
                </a:lnTo>
                <a:lnTo>
                  <a:pt x="130314" y="123939"/>
                </a:lnTo>
                <a:lnTo>
                  <a:pt x="129712" y="124304"/>
                </a:lnTo>
                <a:lnTo>
                  <a:pt x="129111" y="124672"/>
                </a:lnTo>
                <a:lnTo>
                  <a:pt x="128513" y="125043"/>
                </a:lnTo>
                <a:lnTo>
                  <a:pt x="127919" y="125417"/>
                </a:lnTo>
                <a:lnTo>
                  <a:pt x="127323" y="125794"/>
                </a:lnTo>
                <a:lnTo>
                  <a:pt x="126732" y="126173"/>
                </a:lnTo>
                <a:lnTo>
                  <a:pt x="126142" y="126554"/>
                </a:lnTo>
                <a:lnTo>
                  <a:pt x="125553" y="126939"/>
                </a:lnTo>
                <a:lnTo>
                  <a:pt x="124965" y="127330"/>
                </a:lnTo>
                <a:lnTo>
                  <a:pt x="124382" y="127718"/>
                </a:lnTo>
                <a:lnTo>
                  <a:pt x="123798" y="128112"/>
                </a:lnTo>
                <a:lnTo>
                  <a:pt x="123217" y="128509"/>
                </a:lnTo>
                <a:lnTo>
                  <a:pt x="122637" y="128908"/>
                </a:lnTo>
                <a:lnTo>
                  <a:pt x="122058" y="129311"/>
                </a:lnTo>
                <a:lnTo>
                  <a:pt x="121483" y="129716"/>
                </a:lnTo>
                <a:lnTo>
                  <a:pt x="120906" y="130124"/>
                </a:lnTo>
                <a:lnTo>
                  <a:pt x="120336" y="130533"/>
                </a:lnTo>
                <a:lnTo>
                  <a:pt x="119765" y="130945"/>
                </a:lnTo>
                <a:lnTo>
                  <a:pt x="119196" y="131362"/>
                </a:lnTo>
                <a:lnTo>
                  <a:pt x="118633" y="131778"/>
                </a:lnTo>
                <a:lnTo>
                  <a:pt x="118066" y="132200"/>
                </a:lnTo>
                <a:lnTo>
                  <a:pt x="117503" y="132623"/>
                </a:lnTo>
                <a:lnTo>
                  <a:pt x="116944" y="133049"/>
                </a:lnTo>
                <a:lnTo>
                  <a:pt x="116383" y="133481"/>
                </a:lnTo>
                <a:lnTo>
                  <a:pt x="115824" y="133913"/>
                </a:lnTo>
                <a:lnTo>
                  <a:pt x="115268" y="134347"/>
                </a:lnTo>
                <a:lnTo>
                  <a:pt x="114713" y="134785"/>
                </a:lnTo>
                <a:lnTo>
                  <a:pt x="114162" y="135225"/>
                </a:lnTo>
                <a:lnTo>
                  <a:pt x="113611" y="135668"/>
                </a:lnTo>
                <a:lnTo>
                  <a:pt x="113063" y="136112"/>
                </a:lnTo>
                <a:lnTo>
                  <a:pt x="112516" y="136562"/>
                </a:lnTo>
                <a:lnTo>
                  <a:pt x="111968" y="137015"/>
                </a:lnTo>
                <a:lnTo>
                  <a:pt x="111425" y="137467"/>
                </a:lnTo>
                <a:lnTo>
                  <a:pt x="110885" y="137922"/>
                </a:lnTo>
                <a:lnTo>
                  <a:pt x="110344" y="138384"/>
                </a:lnTo>
                <a:lnTo>
                  <a:pt x="109806" y="138845"/>
                </a:lnTo>
                <a:lnTo>
                  <a:pt x="109271" y="139308"/>
                </a:lnTo>
                <a:lnTo>
                  <a:pt x="108733" y="139778"/>
                </a:lnTo>
                <a:lnTo>
                  <a:pt x="108203" y="140247"/>
                </a:lnTo>
                <a:lnTo>
                  <a:pt x="107669" y="140720"/>
                </a:lnTo>
                <a:lnTo>
                  <a:pt x="107140" y="141197"/>
                </a:lnTo>
                <a:lnTo>
                  <a:pt x="106612" y="141674"/>
                </a:lnTo>
                <a:lnTo>
                  <a:pt x="106084" y="142157"/>
                </a:lnTo>
                <a:lnTo>
                  <a:pt x="105562" y="142638"/>
                </a:lnTo>
                <a:lnTo>
                  <a:pt x="105040" y="143125"/>
                </a:lnTo>
                <a:lnTo>
                  <a:pt x="104520" y="143613"/>
                </a:lnTo>
                <a:lnTo>
                  <a:pt x="104000" y="144106"/>
                </a:lnTo>
                <a:lnTo>
                  <a:pt x="103480" y="144601"/>
                </a:lnTo>
                <a:lnTo>
                  <a:pt x="102968" y="145095"/>
                </a:lnTo>
                <a:lnTo>
                  <a:pt x="102452" y="145596"/>
                </a:lnTo>
                <a:lnTo>
                  <a:pt x="101939" y="146098"/>
                </a:lnTo>
                <a:lnTo>
                  <a:pt x="101429" y="146602"/>
                </a:lnTo>
                <a:lnTo>
                  <a:pt x="100921" y="147111"/>
                </a:lnTo>
                <a:lnTo>
                  <a:pt x="100413" y="147621"/>
                </a:lnTo>
                <a:lnTo>
                  <a:pt x="99906" y="148135"/>
                </a:lnTo>
                <a:lnTo>
                  <a:pt x="99402" y="148649"/>
                </a:lnTo>
                <a:lnTo>
                  <a:pt x="98901" y="149165"/>
                </a:lnTo>
                <a:lnTo>
                  <a:pt x="98401" y="149687"/>
                </a:lnTo>
                <a:lnTo>
                  <a:pt x="97904" y="150209"/>
                </a:lnTo>
                <a:lnTo>
                  <a:pt x="97406" y="150735"/>
                </a:lnTo>
                <a:lnTo>
                  <a:pt x="96911" y="151263"/>
                </a:lnTo>
                <a:lnTo>
                  <a:pt x="96417" y="151797"/>
                </a:lnTo>
                <a:lnTo>
                  <a:pt x="95926" y="152329"/>
                </a:lnTo>
                <a:lnTo>
                  <a:pt x="95433" y="152866"/>
                </a:lnTo>
                <a:lnTo>
                  <a:pt x="94945" y="153406"/>
                </a:lnTo>
                <a:lnTo>
                  <a:pt x="94458" y="153947"/>
                </a:lnTo>
                <a:lnTo>
                  <a:pt x="93973" y="154491"/>
                </a:lnTo>
                <a:lnTo>
                  <a:pt x="93490" y="155038"/>
                </a:lnTo>
                <a:lnTo>
                  <a:pt x="93009" y="155586"/>
                </a:lnTo>
                <a:lnTo>
                  <a:pt x="92526" y="156139"/>
                </a:lnTo>
                <a:lnTo>
                  <a:pt x="92047" y="156694"/>
                </a:lnTo>
                <a:lnTo>
                  <a:pt x="91572" y="157249"/>
                </a:lnTo>
                <a:lnTo>
                  <a:pt x="91095" y="157810"/>
                </a:lnTo>
                <a:lnTo>
                  <a:pt x="90624" y="158371"/>
                </a:lnTo>
                <a:lnTo>
                  <a:pt x="90151" y="158936"/>
                </a:lnTo>
                <a:lnTo>
                  <a:pt x="89680" y="159505"/>
                </a:lnTo>
                <a:lnTo>
                  <a:pt x="89211" y="160074"/>
                </a:lnTo>
                <a:lnTo>
                  <a:pt x="88743" y="160647"/>
                </a:lnTo>
                <a:lnTo>
                  <a:pt x="88278" y="161224"/>
                </a:lnTo>
                <a:lnTo>
                  <a:pt x="87817" y="161798"/>
                </a:lnTo>
                <a:lnTo>
                  <a:pt x="87353" y="162379"/>
                </a:lnTo>
                <a:lnTo>
                  <a:pt x="86892" y="162962"/>
                </a:lnTo>
                <a:lnTo>
                  <a:pt x="86433" y="163548"/>
                </a:lnTo>
                <a:lnTo>
                  <a:pt x="85977" y="164135"/>
                </a:lnTo>
                <a:lnTo>
                  <a:pt x="85522" y="164725"/>
                </a:lnTo>
                <a:lnTo>
                  <a:pt x="85068" y="165317"/>
                </a:lnTo>
                <a:lnTo>
                  <a:pt x="84615" y="165914"/>
                </a:lnTo>
                <a:lnTo>
                  <a:pt x="84165" y="166510"/>
                </a:lnTo>
                <a:lnTo>
                  <a:pt x="83717" y="167110"/>
                </a:lnTo>
                <a:lnTo>
                  <a:pt x="83268" y="167716"/>
                </a:lnTo>
                <a:lnTo>
                  <a:pt x="82822" y="168320"/>
                </a:lnTo>
                <a:lnTo>
                  <a:pt x="82378" y="168928"/>
                </a:lnTo>
                <a:lnTo>
                  <a:pt x="81934" y="169538"/>
                </a:lnTo>
                <a:lnTo>
                  <a:pt x="81494" y="170150"/>
                </a:lnTo>
                <a:lnTo>
                  <a:pt x="81055" y="170766"/>
                </a:lnTo>
                <a:lnTo>
                  <a:pt x="80617" y="171384"/>
                </a:lnTo>
                <a:lnTo>
                  <a:pt x="80183" y="172001"/>
                </a:lnTo>
                <a:lnTo>
                  <a:pt x="79747" y="172627"/>
                </a:lnTo>
                <a:lnTo>
                  <a:pt x="79315" y="173251"/>
                </a:lnTo>
                <a:lnTo>
                  <a:pt x="78883" y="173880"/>
                </a:lnTo>
                <a:lnTo>
                  <a:pt x="78453" y="174511"/>
                </a:lnTo>
                <a:lnTo>
                  <a:pt x="78024" y="175143"/>
                </a:lnTo>
                <a:lnTo>
                  <a:pt x="77598" y="175778"/>
                </a:lnTo>
                <a:lnTo>
                  <a:pt x="77174" y="176414"/>
                </a:lnTo>
                <a:lnTo>
                  <a:pt x="76750" y="177057"/>
                </a:lnTo>
                <a:lnTo>
                  <a:pt x="76329" y="177698"/>
                </a:lnTo>
                <a:lnTo>
                  <a:pt x="75909" y="178343"/>
                </a:lnTo>
                <a:lnTo>
                  <a:pt x="75491" y="178990"/>
                </a:lnTo>
                <a:lnTo>
                  <a:pt x="75074" y="179639"/>
                </a:lnTo>
                <a:lnTo>
                  <a:pt x="74660" y="180288"/>
                </a:lnTo>
                <a:lnTo>
                  <a:pt x="74246" y="180945"/>
                </a:lnTo>
                <a:lnTo>
                  <a:pt x="73833" y="181604"/>
                </a:lnTo>
                <a:lnTo>
                  <a:pt x="73422" y="182261"/>
                </a:lnTo>
                <a:lnTo>
                  <a:pt x="73014" y="182924"/>
                </a:lnTo>
                <a:lnTo>
                  <a:pt x="72607" y="183588"/>
                </a:lnTo>
                <a:lnTo>
                  <a:pt x="72201" y="184255"/>
                </a:lnTo>
                <a:lnTo>
                  <a:pt x="71796" y="184926"/>
                </a:lnTo>
                <a:lnTo>
                  <a:pt x="71393" y="185594"/>
                </a:lnTo>
                <a:lnTo>
                  <a:pt x="70994" y="186267"/>
                </a:lnTo>
                <a:lnTo>
                  <a:pt x="70594" y="186943"/>
                </a:lnTo>
                <a:lnTo>
                  <a:pt x="70195" y="187625"/>
                </a:lnTo>
                <a:lnTo>
                  <a:pt x="69798" y="188304"/>
                </a:lnTo>
                <a:lnTo>
                  <a:pt x="69405" y="188984"/>
                </a:lnTo>
                <a:lnTo>
                  <a:pt x="69012" y="189670"/>
                </a:lnTo>
                <a:lnTo>
                  <a:pt x="68621" y="190358"/>
                </a:lnTo>
                <a:lnTo>
                  <a:pt x="68230" y="191048"/>
                </a:lnTo>
                <a:lnTo>
                  <a:pt x="67841" y="191744"/>
                </a:lnTo>
                <a:lnTo>
                  <a:pt x="67454" y="192436"/>
                </a:lnTo>
                <a:lnTo>
                  <a:pt x="67069" y="193134"/>
                </a:lnTo>
                <a:lnTo>
                  <a:pt x="66688" y="193832"/>
                </a:lnTo>
                <a:lnTo>
                  <a:pt x="66304" y="194536"/>
                </a:lnTo>
                <a:lnTo>
                  <a:pt x="65925" y="195236"/>
                </a:lnTo>
                <a:lnTo>
                  <a:pt x="65544" y="195946"/>
                </a:lnTo>
                <a:lnTo>
                  <a:pt x="65167" y="196653"/>
                </a:lnTo>
                <a:lnTo>
                  <a:pt x="64793" y="197361"/>
                </a:lnTo>
                <a:lnTo>
                  <a:pt x="64416" y="198079"/>
                </a:lnTo>
                <a:lnTo>
                  <a:pt x="64043" y="198794"/>
                </a:lnTo>
                <a:lnTo>
                  <a:pt x="63671" y="199512"/>
                </a:lnTo>
                <a:lnTo>
                  <a:pt x="63304" y="200229"/>
                </a:lnTo>
                <a:lnTo>
                  <a:pt x="62934" y="200954"/>
                </a:lnTo>
                <a:lnTo>
                  <a:pt x="62569" y="201678"/>
                </a:lnTo>
                <a:lnTo>
                  <a:pt x="62203" y="202403"/>
                </a:lnTo>
                <a:lnTo>
                  <a:pt x="61839" y="203136"/>
                </a:lnTo>
                <a:lnTo>
                  <a:pt x="61478" y="203865"/>
                </a:lnTo>
                <a:lnTo>
                  <a:pt x="61116" y="204600"/>
                </a:lnTo>
                <a:lnTo>
                  <a:pt x="60758" y="205333"/>
                </a:lnTo>
                <a:lnTo>
                  <a:pt x="60399" y="206074"/>
                </a:lnTo>
                <a:lnTo>
                  <a:pt x="60043" y="206815"/>
                </a:lnTo>
                <a:lnTo>
                  <a:pt x="59691" y="207554"/>
                </a:lnTo>
                <a:lnTo>
                  <a:pt x="59337" y="208301"/>
                </a:lnTo>
                <a:lnTo>
                  <a:pt x="58987" y="209046"/>
                </a:lnTo>
                <a:lnTo>
                  <a:pt x="58637" y="209797"/>
                </a:lnTo>
                <a:lnTo>
                  <a:pt x="58287" y="210549"/>
                </a:lnTo>
                <a:lnTo>
                  <a:pt x="57941" y="211300"/>
                </a:lnTo>
                <a:lnTo>
                  <a:pt x="57595" y="212058"/>
                </a:lnTo>
                <a:lnTo>
                  <a:pt x="57253" y="212815"/>
                </a:lnTo>
                <a:lnTo>
                  <a:pt x="56909" y="213577"/>
                </a:lnTo>
                <a:lnTo>
                  <a:pt x="56569" y="214340"/>
                </a:lnTo>
                <a:lnTo>
                  <a:pt x="56229" y="215104"/>
                </a:lnTo>
                <a:lnTo>
                  <a:pt x="55892" y="215867"/>
                </a:lnTo>
                <a:lnTo>
                  <a:pt x="55556" y="216637"/>
                </a:lnTo>
                <a:lnTo>
                  <a:pt x="55222" y="217409"/>
                </a:lnTo>
                <a:lnTo>
                  <a:pt x="54889" y="218179"/>
                </a:lnTo>
                <a:lnTo>
                  <a:pt x="54557" y="218956"/>
                </a:lnTo>
                <a:lnTo>
                  <a:pt x="54227" y="219736"/>
                </a:lnTo>
                <a:lnTo>
                  <a:pt x="53896" y="220516"/>
                </a:lnTo>
                <a:lnTo>
                  <a:pt x="53570" y="221300"/>
                </a:lnTo>
                <a:lnTo>
                  <a:pt x="53245" y="222080"/>
                </a:lnTo>
                <a:lnTo>
                  <a:pt x="52921" y="222865"/>
                </a:lnTo>
                <a:lnTo>
                  <a:pt x="52598" y="223653"/>
                </a:lnTo>
                <a:lnTo>
                  <a:pt x="52276" y="224443"/>
                </a:lnTo>
                <a:lnTo>
                  <a:pt x="51957" y="225235"/>
                </a:lnTo>
                <a:lnTo>
                  <a:pt x="51638" y="226029"/>
                </a:lnTo>
                <a:lnTo>
                  <a:pt x="51322" y="226824"/>
                </a:lnTo>
                <a:lnTo>
                  <a:pt x="51005" y="227628"/>
                </a:lnTo>
                <a:lnTo>
                  <a:pt x="50692" y="228427"/>
                </a:lnTo>
                <a:lnTo>
                  <a:pt x="50381" y="229229"/>
                </a:lnTo>
                <a:lnTo>
                  <a:pt x="50069" y="230034"/>
                </a:lnTo>
                <a:lnTo>
                  <a:pt x="49760" y="230840"/>
                </a:lnTo>
                <a:lnTo>
                  <a:pt x="49453" y="231649"/>
                </a:lnTo>
                <a:lnTo>
                  <a:pt x="49146" y="232458"/>
                </a:lnTo>
                <a:lnTo>
                  <a:pt x="48841" y="233272"/>
                </a:lnTo>
                <a:lnTo>
                  <a:pt x="48538" y="234087"/>
                </a:lnTo>
                <a:lnTo>
                  <a:pt x="48235" y="234904"/>
                </a:lnTo>
                <a:lnTo>
                  <a:pt x="47934" y="235727"/>
                </a:lnTo>
                <a:lnTo>
                  <a:pt x="47637" y="236542"/>
                </a:lnTo>
                <a:lnTo>
                  <a:pt x="47339" y="237365"/>
                </a:lnTo>
                <a:lnTo>
                  <a:pt x="47040" y="238194"/>
                </a:lnTo>
                <a:lnTo>
                  <a:pt x="46747" y="239019"/>
                </a:lnTo>
                <a:lnTo>
                  <a:pt x="46454" y="239848"/>
                </a:lnTo>
                <a:lnTo>
                  <a:pt x="46162" y="240681"/>
                </a:lnTo>
                <a:lnTo>
                  <a:pt x="45871" y="241514"/>
                </a:lnTo>
                <a:lnTo>
                  <a:pt x="45584" y="242347"/>
                </a:lnTo>
                <a:lnTo>
                  <a:pt x="45294" y="243185"/>
                </a:lnTo>
                <a:lnTo>
                  <a:pt x="45009" y="244024"/>
                </a:lnTo>
                <a:lnTo>
                  <a:pt x="44726" y="244865"/>
                </a:lnTo>
                <a:lnTo>
                  <a:pt x="44442" y="245705"/>
                </a:lnTo>
                <a:lnTo>
                  <a:pt x="44159" y="246552"/>
                </a:lnTo>
                <a:lnTo>
                  <a:pt x="43879" y="247400"/>
                </a:lnTo>
                <a:lnTo>
                  <a:pt x="43600" y="248253"/>
                </a:lnTo>
                <a:lnTo>
                  <a:pt x="43322" y="249101"/>
                </a:lnTo>
                <a:lnTo>
                  <a:pt x="43048" y="249951"/>
                </a:lnTo>
                <a:lnTo>
                  <a:pt x="42771" y="250810"/>
                </a:lnTo>
                <a:lnTo>
                  <a:pt x="42499" y="251664"/>
                </a:lnTo>
                <a:lnTo>
                  <a:pt x="42227" y="252522"/>
                </a:lnTo>
                <a:lnTo>
                  <a:pt x="41957" y="253382"/>
                </a:lnTo>
                <a:lnTo>
                  <a:pt x="41690" y="254243"/>
                </a:lnTo>
                <a:lnTo>
                  <a:pt x="41422" y="255107"/>
                </a:lnTo>
                <a:lnTo>
                  <a:pt x="41156" y="255973"/>
                </a:lnTo>
                <a:lnTo>
                  <a:pt x="40890" y="256843"/>
                </a:lnTo>
                <a:lnTo>
                  <a:pt x="40628" y="257711"/>
                </a:lnTo>
                <a:lnTo>
                  <a:pt x="40366" y="258581"/>
                </a:lnTo>
                <a:lnTo>
                  <a:pt x="40106" y="259454"/>
                </a:lnTo>
                <a:lnTo>
                  <a:pt x="39846" y="260332"/>
                </a:lnTo>
                <a:lnTo>
                  <a:pt x="39588" y="261212"/>
                </a:lnTo>
                <a:lnTo>
                  <a:pt x="39332" y="262088"/>
                </a:lnTo>
                <a:lnTo>
                  <a:pt x="39078" y="262966"/>
                </a:lnTo>
                <a:lnTo>
                  <a:pt x="38824" y="263851"/>
                </a:lnTo>
                <a:lnTo>
                  <a:pt x="38571" y="264737"/>
                </a:lnTo>
                <a:lnTo>
                  <a:pt x="38321" y="265624"/>
                </a:lnTo>
                <a:lnTo>
                  <a:pt x="38073" y="266510"/>
                </a:lnTo>
                <a:lnTo>
                  <a:pt x="37823" y="267403"/>
                </a:lnTo>
                <a:lnTo>
                  <a:pt x="37578" y="268291"/>
                </a:lnTo>
                <a:lnTo>
                  <a:pt x="37332" y="269184"/>
                </a:lnTo>
                <a:lnTo>
                  <a:pt x="37088" y="270086"/>
                </a:lnTo>
                <a:lnTo>
                  <a:pt x="36845" y="270981"/>
                </a:lnTo>
                <a:lnTo>
                  <a:pt x="36605" y="271878"/>
                </a:lnTo>
                <a:lnTo>
                  <a:pt x="36366" y="272778"/>
                </a:lnTo>
                <a:lnTo>
                  <a:pt x="36128" y="273685"/>
                </a:lnTo>
                <a:lnTo>
                  <a:pt x="35891" y="274584"/>
                </a:lnTo>
                <a:lnTo>
                  <a:pt x="35655" y="275493"/>
                </a:lnTo>
                <a:lnTo>
                  <a:pt x="35420" y="276402"/>
                </a:lnTo>
                <a:lnTo>
                  <a:pt x="35187" y="277313"/>
                </a:lnTo>
                <a:lnTo>
                  <a:pt x="34957" y="278222"/>
                </a:lnTo>
                <a:lnTo>
                  <a:pt x="34728" y="279133"/>
                </a:lnTo>
                <a:lnTo>
                  <a:pt x="34644" y="279465"/>
                </a:lnTo>
                <a:lnTo>
                  <a:pt x="34499" y="280050"/>
                </a:lnTo>
                <a:lnTo>
                  <a:pt x="34272" y="280971"/>
                </a:lnTo>
                <a:lnTo>
                  <a:pt x="34048" y="281886"/>
                </a:lnTo>
                <a:lnTo>
                  <a:pt x="33823" y="282805"/>
                </a:lnTo>
                <a:lnTo>
                  <a:pt x="33602" y="283727"/>
                </a:lnTo>
                <a:lnTo>
                  <a:pt x="33379" y="284654"/>
                </a:lnTo>
                <a:lnTo>
                  <a:pt x="33160" y="285575"/>
                </a:lnTo>
                <a:lnTo>
                  <a:pt x="32941" y="286505"/>
                </a:lnTo>
                <a:lnTo>
                  <a:pt x="32724" y="287436"/>
                </a:lnTo>
                <a:lnTo>
                  <a:pt x="32509" y="288368"/>
                </a:lnTo>
                <a:lnTo>
                  <a:pt x="32294" y="289301"/>
                </a:lnTo>
                <a:lnTo>
                  <a:pt x="32081" y="290235"/>
                </a:lnTo>
                <a:lnTo>
                  <a:pt x="31870" y="291166"/>
                </a:lnTo>
                <a:lnTo>
                  <a:pt x="31659" y="292106"/>
                </a:lnTo>
                <a:lnTo>
                  <a:pt x="31449" y="293045"/>
                </a:lnTo>
                <a:lnTo>
                  <a:pt x="31242" y="293985"/>
                </a:lnTo>
                <a:lnTo>
                  <a:pt x="31037" y="294923"/>
                </a:lnTo>
                <a:lnTo>
                  <a:pt x="30830" y="295875"/>
                </a:lnTo>
                <a:lnTo>
                  <a:pt x="30832" y="295864"/>
                </a:lnTo>
                <a:lnTo>
                  <a:pt x="30628" y="296814"/>
                </a:lnTo>
                <a:lnTo>
                  <a:pt x="30425" y="297760"/>
                </a:lnTo>
                <a:lnTo>
                  <a:pt x="30224" y="298714"/>
                </a:lnTo>
                <a:lnTo>
                  <a:pt x="30024" y="299664"/>
                </a:lnTo>
                <a:lnTo>
                  <a:pt x="29825" y="300614"/>
                </a:lnTo>
                <a:lnTo>
                  <a:pt x="29629" y="301566"/>
                </a:lnTo>
                <a:lnTo>
                  <a:pt x="29432" y="302522"/>
                </a:lnTo>
                <a:lnTo>
                  <a:pt x="29236" y="303482"/>
                </a:lnTo>
                <a:lnTo>
                  <a:pt x="29045" y="304442"/>
                </a:lnTo>
                <a:lnTo>
                  <a:pt x="28853" y="305398"/>
                </a:lnTo>
                <a:lnTo>
                  <a:pt x="28662" y="306360"/>
                </a:lnTo>
                <a:lnTo>
                  <a:pt x="28472" y="307326"/>
                </a:lnTo>
                <a:lnTo>
                  <a:pt x="28284" y="308289"/>
                </a:lnTo>
                <a:lnTo>
                  <a:pt x="28097" y="309255"/>
                </a:lnTo>
                <a:lnTo>
                  <a:pt x="27911" y="310221"/>
                </a:lnTo>
                <a:lnTo>
                  <a:pt x="27727" y="311191"/>
                </a:lnTo>
                <a:lnTo>
                  <a:pt x="27545" y="312160"/>
                </a:lnTo>
                <a:lnTo>
                  <a:pt x="27364" y="313134"/>
                </a:lnTo>
                <a:lnTo>
                  <a:pt x="27182" y="314107"/>
                </a:lnTo>
                <a:lnTo>
                  <a:pt x="27004" y="315083"/>
                </a:lnTo>
                <a:lnTo>
                  <a:pt x="26826" y="316060"/>
                </a:lnTo>
                <a:lnTo>
                  <a:pt x="26648" y="317040"/>
                </a:lnTo>
                <a:lnTo>
                  <a:pt x="26472" y="318021"/>
                </a:lnTo>
                <a:lnTo>
                  <a:pt x="26300" y="318999"/>
                </a:lnTo>
                <a:lnTo>
                  <a:pt x="26126" y="319988"/>
                </a:lnTo>
                <a:lnTo>
                  <a:pt x="25954" y="320969"/>
                </a:lnTo>
                <a:lnTo>
                  <a:pt x="25784" y="321955"/>
                </a:lnTo>
                <a:lnTo>
                  <a:pt x="25614" y="322944"/>
                </a:lnTo>
                <a:lnTo>
                  <a:pt x="25446" y="323937"/>
                </a:lnTo>
                <a:lnTo>
                  <a:pt x="25280" y="324926"/>
                </a:lnTo>
                <a:lnTo>
                  <a:pt x="25115" y="325915"/>
                </a:lnTo>
                <a:lnTo>
                  <a:pt x="24951" y="326905"/>
                </a:lnTo>
                <a:lnTo>
                  <a:pt x="24787" y="327903"/>
                </a:lnTo>
                <a:lnTo>
                  <a:pt x="24627" y="328899"/>
                </a:lnTo>
                <a:lnTo>
                  <a:pt x="24306" y="330897"/>
                </a:lnTo>
                <a:lnTo>
                  <a:pt x="23991" y="332900"/>
                </a:lnTo>
                <a:lnTo>
                  <a:pt x="23682" y="334908"/>
                </a:lnTo>
                <a:lnTo>
                  <a:pt x="23377" y="336924"/>
                </a:lnTo>
                <a:lnTo>
                  <a:pt x="23076" y="338941"/>
                </a:lnTo>
                <a:lnTo>
                  <a:pt x="22781" y="340967"/>
                </a:lnTo>
                <a:lnTo>
                  <a:pt x="22492" y="342996"/>
                </a:lnTo>
                <a:lnTo>
                  <a:pt x="22206" y="345033"/>
                </a:lnTo>
                <a:lnTo>
                  <a:pt x="21925" y="347078"/>
                </a:lnTo>
                <a:lnTo>
                  <a:pt x="21649" y="349125"/>
                </a:lnTo>
                <a:lnTo>
                  <a:pt x="21377" y="351175"/>
                </a:lnTo>
                <a:lnTo>
                  <a:pt x="21110" y="353234"/>
                </a:lnTo>
                <a:lnTo>
                  <a:pt x="20850" y="355294"/>
                </a:lnTo>
                <a:lnTo>
                  <a:pt x="20592" y="357365"/>
                </a:lnTo>
                <a:lnTo>
                  <a:pt x="20339" y="359437"/>
                </a:lnTo>
                <a:lnTo>
                  <a:pt x="20091" y="361517"/>
                </a:lnTo>
                <a:lnTo>
                  <a:pt x="19847" y="363597"/>
                </a:lnTo>
                <a:lnTo>
                  <a:pt x="19608" y="365687"/>
                </a:lnTo>
                <a:lnTo>
                  <a:pt x="19374" y="367781"/>
                </a:lnTo>
                <a:lnTo>
                  <a:pt x="19145" y="369880"/>
                </a:lnTo>
                <a:lnTo>
                  <a:pt x="18920" y="371982"/>
                </a:lnTo>
                <a:lnTo>
                  <a:pt x="18699" y="374089"/>
                </a:lnTo>
                <a:lnTo>
                  <a:pt x="18482" y="376203"/>
                </a:lnTo>
                <a:lnTo>
                  <a:pt x="18271" y="378324"/>
                </a:lnTo>
                <a:lnTo>
                  <a:pt x="18064" y="380441"/>
                </a:lnTo>
                <a:lnTo>
                  <a:pt x="17862" y="382570"/>
                </a:lnTo>
                <a:lnTo>
                  <a:pt x="17663" y="384703"/>
                </a:lnTo>
                <a:lnTo>
                  <a:pt x="17470" y="386838"/>
                </a:lnTo>
                <a:lnTo>
                  <a:pt x="17280" y="388980"/>
                </a:lnTo>
                <a:lnTo>
                  <a:pt x="17094" y="391121"/>
                </a:lnTo>
                <a:lnTo>
                  <a:pt x="16914" y="393270"/>
                </a:lnTo>
                <a:lnTo>
                  <a:pt x="16736" y="395424"/>
                </a:lnTo>
                <a:lnTo>
                  <a:pt x="16564" y="397586"/>
                </a:lnTo>
                <a:lnTo>
                  <a:pt x="16396" y="399750"/>
                </a:lnTo>
                <a:lnTo>
                  <a:pt x="16234" y="401914"/>
                </a:lnTo>
                <a:lnTo>
                  <a:pt x="16074" y="404082"/>
                </a:lnTo>
                <a:lnTo>
                  <a:pt x="15917" y="406260"/>
                </a:lnTo>
                <a:lnTo>
                  <a:pt x="15767" y="408438"/>
                </a:lnTo>
                <a:lnTo>
                  <a:pt x="15620" y="410620"/>
                </a:lnTo>
                <a:lnTo>
                  <a:pt x="15477" y="412811"/>
                </a:lnTo>
                <a:lnTo>
                  <a:pt x="15339" y="415001"/>
                </a:lnTo>
                <a:lnTo>
                  <a:pt x="15204" y="417192"/>
                </a:lnTo>
                <a:lnTo>
                  <a:pt x="15073" y="419398"/>
                </a:lnTo>
                <a:lnTo>
                  <a:pt x="14948" y="421597"/>
                </a:lnTo>
                <a:lnTo>
                  <a:pt x="14824" y="423804"/>
                </a:lnTo>
                <a:lnTo>
                  <a:pt x="14705" y="426017"/>
                </a:lnTo>
                <a:lnTo>
                  <a:pt x="14592" y="428228"/>
                </a:lnTo>
                <a:lnTo>
                  <a:pt x="14480" y="430449"/>
                </a:lnTo>
                <a:lnTo>
                  <a:pt x="14375" y="432670"/>
                </a:lnTo>
                <a:lnTo>
                  <a:pt x="14273" y="434893"/>
                </a:lnTo>
                <a:lnTo>
                  <a:pt x="14173" y="437121"/>
                </a:lnTo>
                <a:lnTo>
                  <a:pt x="14080" y="439356"/>
                </a:lnTo>
                <a:lnTo>
                  <a:pt x="13988" y="441592"/>
                </a:lnTo>
                <a:lnTo>
                  <a:pt x="13902" y="443831"/>
                </a:lnTo>
                <a:lnTo>
                  <a:pt x="13818" y="446073"/>
                </a:lnTo>
                <a:lnTo>
                  <a:pt x="13738" y="448319"/>
                </a:lnTo>
                <a:lnTo>
                  <a:pt x="13663" y="450569"/>
                </a:lnTo>
                <a:lnTo>
                  <a:pt x="13591" y="452820"/>
                </a:lnTo>
                <a:lnTo>
                  <a:pt x="13522" y="455076"/>
                </a:lnTo>
                <a:lnTo>
                  <a:pt x="13458" y="457338"/>
                </a:lnTo>
                <a:lnTo>
                  <a:pt x="13397" y="459595"/>
                </a:lnTo>
                <a:lnTo>
                  <a:pt x="13341" y="461863"/>
                </a:lnTo>
                <a:lnTo>
                  <a:pt x="13288" y="464129"/>
                </a:lnTo>
                <a:lnTo>
                  <a:pt x="13237" y="466403"/>
                </a:lnTo>
                <a:lnTo>
                  <a:pt x="13192" y="468670"/>
                </a:lnTo>
                <a:lnTo>
                  <a:pt x="13149" y="470956"/>
                </a:lnTo>
                <a:lnTo>
                  <a:pt x="13110" y="473227"/>
                </a:lnTo>
                <a:lnTo>
                  <a:pt x="13075" y="475509"/>
                </a:lnTo>
                <a:lnTo>
                  <a:pt x="13044" y="477800"/>
                </a:lnTo>
                <a:lnTo>
                  <a:pt x="13014" y="480082"/>
                </a:lnTo>
                <a:lnTo>
                  <a:pt x="12991" y="482377"/>
                </a:lnTo>
                <a:lnTo>
                  <a:pt x="12969" y="484664"/>
                </a:lnTo>
                <a:lnTo>
                  <a:pt x="12950" y="486967"/>
                </a:lnTo>
                <a:lnTo>
                  <a:pt x="12936" y="489260"/>
                </a:lnTo>
                <a:lnTo>
                  <a:pt x="12924" y="491561"/>
                </a:lnTo>
                <a:lnTo>
                  <a:pt x="12916" y="493860"/>
                </a:lnTo>
                <a:lnTo>
                  <a:pt x="12913" y="496173"/>
                </a:lnTo>
                <a:lnTo>
                  <a:pt x="12913" y="498476"/>
                </a:lnTo>
                <a:lnTo>
                  <a:pt x="12914" y="500792"/>
                </a:lnTo>
                <a:lnTo>
                  <a:pt x="12914" y="500783"/>
                </a:lnTo>
                <a:lnTo>
                  <a:pt x="12920" y="503097"/>
                </a:lnTo>
                <a:lnTo>
                  <a:pt x="12928" y="505414"/>
                </a:lnTo>
                <a:lnTo>
                  <a:pt x="12940" y="507729"/>
                </a:lnTo>
                <a:lnTo>
                  <a:pt x="12956" y="510049"/>
                </a:lnTo>
                <a:lnTo>
                  <a:pt x="12975" y="512374"/>
                </a:lnTo>
                <a:lnTo>
                  <a:pt x="12997" y="514694"/>
                </a:lnTo>
                <a:lnTo>
                  <a:pt x="13022" y="517017"/>
                </a:lnTo>
                <a:lnTo>
                  <a:pt x="13049" y="519341"/>
                </a:lnTo>
                <a:lnTo>
                  <a:pt x="13081" y="521675"/>
                </a:lnTo>
                <a:lnTo>
                  <a:pt x="13116" y="524004"/>
                </a:lnTo>
                <a:lnTo>
                  <a:pt x="13153" y="526334"/>
                </a:lnTo>
                <a:lnTo>
                  <a:pt x="13192" y="528668"/>
                </a:lnTo>
                <a:lnTo>
                  <a:pt x="13237" y="531008"/>
                </a:lnTo>
                <a:lnTo>
                  <a:pt x="13282" y="533346"/>
                </a:lnTo>
                <a:lnTo>
                  <a:pt x="13333" y="535684"/>
                </a:lnTo>
                <a:lnTo>
                  <a:pt x="13386" y="538025"/>
                </a:lnTo>
                <a:lnTo>
                  <a:pt x="13440" y="540367"/>
                </a:lnTo>
                <a:lnTo>
                  <a:pt x="13499" y="542713"/>
                </a:lnTo>
                <a:lnTo>
                  <a:pt x="13560" y="545058"/>
                </a:lnTo>
                <a:lnTo>
                  <a:pt x="13624" y="547404"/>
                </a:lnTo>
                <a:lnTo>
                  <a:pt x="13691" y="549754"/>
                </a:lnTo>
                <a:lnTo>
                  <a:pt x="13691" y="549749"/>
                </a:lnTo>
                <a:lnTo>
                  <a:pt x="13761" y="552104"/>
                </a:lnTo>
                <a:lnTo>
                  <a:pt x="13761" y="552096"/>
                </a:lnTo>
                <a:lnTo>
                  <a:pt x="13833" y="554456"/>
                </a:lnTo>
                <a:lnTo>
                  <a:pt x="13833" y="554448"/>
                </a:lnTo>
                <a:lnTo>
                  <a:pt x="13910" y="556802"/>
                </a:lnTo>
                <a:lnTo>
                  <a:pt x="13988" y="559158"/>
                </a:lnTo>
                <a:lnTo>
                  <a:pt x="14068" y="561513"/>
                </a:lnTo>
                <a:lnTo>
                  <a:pt x="14152" y="563871"/>
                </a:lnTo>
                <a:lnTo>
                  <a:pt x="14152" y="563863"/>
                </a:lnTo>
                <a:lnTo>
                  <a:pt x="14238" y="566223"/>
                </a:lnTo>
                <a:lnTo>
                  <a:pt x="14328" y="568583"/>
                </a:lnTo>
                <a:lnTo>
                  <a:pt x="14420" y="570942"/>
                </a:lnTo>
                <a:lnTo>
                  <a:pt x="14514" y="573304"/>
                </a:lnTo>
                <a:lnTo>
                  <a:pt x="14514" y="573298"/>
                </a:lnTo>
                <a:lnTo>
                  <a:pt x="14611" y="575662"/>
                </a:lnTo>
                <a:lnTo>
                  <a:pt x="14711" y="578025"/>
                </a:lnTo>
                <a:lnTo>
                  <a:pt x="14711" y="578019"/>
                </a:lnTo>
                <a:lnTo>
                  <a:pt x="14813" y="580383"/>
                </a:lnTo>
                <a:lnTo>
                  <a:pt x="14918" y="582750"/>
                </a:lnTo>
                <a:lnTo>
                  <a:pt x="15026" y="585114"/>
                </a:lnTo>
                <a:lnTo>
                  <a:pt x="15026" y="585108"/>
                </a:lnTo>
                <a:lnTo>
                  <a:pt x="15135" y="587477"/>
                </a:lnTo>
                <a:lnTo>
                  <a:pt x="15249" y="589839"/>
                </a:lnTo>
                <a:lnTo>
                  <a:pt x="15362" y="592206"/>
                </a:lnTo>
                <a:lnTo>
                  <a:pt x="15481" y="594576"/>
                </a:lnTo>
                <a:lnTo>
                  <a:pt x="15479" y="594570"/>
                </a:lnTo>
                <a:lnTo>
                  <a:pt x="15601" y="596941"/>
                </a:lnTo>
                <a:lnTo>
                  <a:pt x="15722" y="599305"/>
                </a:lnTo>
                <a:lnTo>
                  <a:pt x="15847" y="601678"/>
                </a:lnTo>
                <a:lnTo>
                  <a:pt x="15974" y="604044"/>
                </a:lnTo>
                <a:lnTo>
                  <a:pt x="16103" y="606413"/>
                </a:lnTo>
                <a:lnTo>
                  <a:pt x="16103" y="606407"/>
                </a:lnTo>
                <a:lnTo>
                  <a:pt x="16236" y="608779"/>
                </a:lnTo>
                <a:lnTo>
                  <a:pt x="16369" y="611152"/>
                </a:lnTo>
                <a:lnTo>
                  <a:pt x="16369" y="611146"/>
                </a:lnTo>
                <a:lnTo>
                  <a:pt x="16506" y="613521"/>
                </a:lnTo>
                <a:lnTo>
                  <a:pt x="16506" y="613515"/>
                </a:lnTo>
                <a:lnTo>
                  <a:pt x="16645" y="615889"/>
                </a:lnTo>
                <a:lnTo>
                  <a:pt x="16785" y="618256"/>
                </a:lnTo>
                <a:lnTo>
                  <a:pt x="16928" y="620628"/>
                </a:lnTo>
                <a:lnTo>
                  <a:pt x="16928" y="620624"/>
                </a:lnTo>
                <a:lnTo>
                  <a:pt x="17073" y="622999"/>
                </a:lnTo>
                <a:lnTo>
                  <a:pt x="17073" y="622993"/>
                </a:lnTo>
                <a:lnTo>
                  <a:pt x="17221" y="625366"/>
                </a:lnTo>
                <a:lnTo>
                  <a:pt x="17370" y="627732"/>
                </a:lnTo>
                <a:lnTo>
                  <a:pt x="17522" y="630105"/>
                </a:lnTo>
                <a:lnTo>
                  <a:pt x="17522" y="630101"/>
                </a:lnTo>
                <a:lnTo>
                  <a:pt x="17675" y="632475"/>
                </a:lnTo>
                <a:lnTo>
                  <a:pt x="17675" y="632471"/>
                </a:lnTo>
                <a:lnTo>
                  <a:pt x="17831" y="634844"/>
                </a:lnTo>
                <a:lnTo>
                  <a:pt x="17990" y="637209"/>
                </a:lnTo>
                <a:lnTo>
                  <a:pt x="18150" y="639577"/>
                </a:lnTo>
                <a:lnTo>
                  <a:pt x="18312" y="641950"/>
                </a:lnTo>
                <a:lnTo>
                  <a:pt x="18310" y="641944"/>
                </a:lnTo>
                <a:lnTo>
                  <a:pt x="18474" y="644312"/>
                </a:lnTo>
                <a:lnTo>
                  <a:pt x="18641" y="646685"/>
                </a:lnTo>
                <a:lnTo>
                  <a:pt x="18641" y="646679"/>
                </a:lnTo>
                <a:lnTo>
                  <a:pt x="18809" y="649051"/>
                </a:lnTo>
                <a:lnTo>
                  <a:pt x="18809" y="649047"/>
                </a:lnTo>
                <a:lnTo>
                  <a:pt x="18979" y="651418"/>
                </a:lnTo>
                <a:lnTo>
                  <a:pt x="19151" y="653782"/>
                </a:lnTo>
                <a:lnTo>
                  <a:pt x="19325" y="656147"/>
                </a:lnTo>
                <a:lnTo>
                  <a:pt x="19501" y="658513"/>
                </a:lnTo>
                <a:lnTo>
                  <a:pt x="19677" y="660874"/>
                </a:lnTo>
                <a:lnTo>
                  <a:pt x="19857" y="663240"/>
                </a:lnTo>
                <a:lnTo>
                  <a:pt x="20038" y="665601"/>
                </a:lnTo>
                <a:lnTo>
                  <a:pt x="20220" y="667965"/>
                </a:lnTo>
                <a:lnTo>
                  <a:pt x="20220" y="667961"/>
                </a:lnTo>
                <a:lnTo>
                  <a:pt x="20406" y="670327"/>
                </a:lnTo>
                <a:lnTo>
                  <a:pt x="20592" y="672686"/>
                </a:lnTo>
                <a:lnTo>
                  <a:pt x="20592" y="672682"/>
                </a:lnTo>
                <a:lnTo>
                  <a:pt x="20779" y="675044"/>
                </a:lnTo>
                <a:lnTo>
                  <a:pt x="20969" y="677400"/>
                </a:lnTo>
                <a:lnTo>
                  <a:pt x="21160" y="679759"/>
                </a:lnTo>
                <a:lnTo>
                  <a:pt x="21354" y="682115"/>
                </a:lnTo>
                <a:lnTo>
                  <a:pt x="21550" y="684473"/>
                </a:lnTo>
                <a:lnTo>
                  <a:pt x="21745" y="686824"/>
                </a:lnTo>
                <a:lnTo>
                  <a:pt x="21944" y="689178"/>
                </a:lnTo>
                <a:lnTo>
                  <a:pt x="21942" y="689174"/>
                </a:lnTo>
                <a:lnTo>
                  <a:pt x="22144" y="691530"/>
                </a:lnTo>
                <a:lnTo>
                  <a:pt x="22142" y="691526"/>
                </a:lnTo>
                <a:lnTo>
                  <a:pt x="22345" y="693880"/>
                </a:lnTo>
                <a:lnTo>
                  <a:pt x="22343" y="693876"/>
                </a:lnTo>
                <a:lnTo>
                  <a:pt x="22547" y="696228"/>
                </a:lnTo>
                <a:lnTo>
                  <a:pt x="22750" y="698574"/>
                </a:lnTo>
                <a:lnTo>
                  <a:pt x="22957" y="700920"/>
                </a:lnTo>
                <a:lnTo>
                  <a:pt x="23164" y="703266"/>
                </a:lnTo>
                <a:lnTo>
                  <a:pt x="23372" y="705612"/>
                </a:lnTo>
                <a:lnTo>
                  <a:pt x="23372" y="705608"/>
                </a:lnTo>
                <a:lnTo>
                  <a:pt x="23583" y="707952"/>
                </a:lnTo>
                <a:lnTo>
                  <a:pt x="23583" y="707948"/>
                </a:lnTo>
                <a:lnTo>
                  <a:pt x="23794" y="710292"/>
                </a:lnTo>
                <a:lnTo>
                  <a:pt x="23794" y="710288"/>
                </a:lnTo>
                <a:lnTo>
                  <a:pt x="24007" y="712630"/>
                </a:lnTo>
                <a:lnTo>
                  <a:pt x="24005" y="712628"/>
                </a:lnTo>
                <a:lnTo>
                  <a:pt x="24220" y="714964"/>
                </a:lnTo>
                <a:lnTo>
                  <a:pt x="24435" y="717302"/>
                </a:lnTo>
                <a:lnTo>
                  <a:pt x="24435" y="717296"/>
                </a:lnTo>
                <a:lnTo>
                  <a:pt x="24871" y="721965"/>
                </a:lnTo>
                <a:lnTo>
                  <a:pt x="25311" y="726623"/>
                </a:lnTo>
                <a:lnTo>
                  <a:pt x="25755" y="731274"/>
                </a:lnTo>
                <a:lnTo>
                  <a:pt x="26204" y="735913"/>
                </a:lnTo>
                <a:lnTo>
                  <a:pt x="26658" y="740549"/>
                </a:lnTo>
                <a:lnTo>
                  <a:pt x="27115" y="745170"/>
                </a:lnTo>
                <a:lnTo>
                  <a:pt x="27579" y="749792"/>
                </a:lnTo>
                <a:lnTo>
                  <a:pt x="27579" y="749786"/>
                </a:lnTo>
                <a:lnTo>
                  <a:pt x="28046" y="754398"/>
                </a:lnTo>
                <a:lnTo>
                  <a:pt x="28515" y="758992"/>
                </a:lnTo>
                <a:lnTo>
                  <a:pt x="28990" y="763580"/>
                </a:lnTo>
                <a:lnTo>
                  <a:pt x="29467" y="768151"/>
                </a:lnTo>
                <a:lnTo>
                  <a:pt x="29948" y="772719"/>
                </a:lnTo>
                <a:lnTo>
                  <a:pt x="29948" y="772716"/>
                </a:lnTo>
                <a:lnTo>
                  <a:pt x="30433" y="777275"/>
                </a:lnTo>
                <a:lnTo>
                  <a:pt x="30920" y="781816"/>
                </a:lnTo>
                <a:lnTo>
                  <a:pt x="30920" y="781812"/>
                </a:lnTo>
                <a:lnTo>
                  <a:pt x="31408" y="786346"/>
                </a:lnTo>
                <a:lnTo>
                  <a:pt x="31901" y="790865"/>
                </a:lnTo>
                <a:lnTo>
                  <a:pt x="31901" y="790860"/>
                </a:lnTo>
                <a:lnTo>
                  <a:pt x="32398" y="795370"/>
                </a:lnTo>
                <a:lnTo>
                  <a:pt x="32396" y="795366"/>
                </a:lnTo>
                <a:lnTo>
                  <a:pt x="32894" y="799862"/>
                </a:lnTo>
                <a:lnTo>
                  <a:pt x="33393" y="804341"/>
                </a:lnTo>
                <a:lnTo>
                  <a:pt x="33895" y="808808"/>
                </a:lnTo>
                <a:lnTo>
                  <a:pt x="33893" y="808804"/>
                </a:lnTo>
                <a:lnTo>
                  <a:pt x="34398" y="813261"/>
                </a:lnTo>
                <a:lnTo>
                  <a:pt x="34398" y="813258"/>
                </a:lnTo>
                <a:lnTo>
                  <a:pt x="34902" y="817699"/>
                </a:lnTo>
                <a:lnTo>
                  <a:pt x="34902" y="817695"/>
                </a:lnTo>
                <a:lnTo>
                  <a:pt x="35408" y="822121"/>
                </a:lnTo>
                <a:lnTo>
                  <a:pt x="35408" y="822117"/>
                </a:lnTo>
                <a:lnTo>
                  <a:pt x="35917" y="826530"/>
                </a:lnTo>
                <a:lnTo>
                  <a:pt x="35915" y="826526"/>
                </a:lnTo>
                <a:lnTo>
                  <a:pt x="36425" y="830923"/>
                </a:lnTo>
                <a:lnTo>
                  <a:pt x="36423" y="830919"/>
                </a:lnTo>
                <a:lnTo>
                  <a:pt x="36933" y="835298"/>
                </a:lnTo>
                <a:lnTo>
                  <a:pt x="37443" y="839659"/>
                </a:lnTo>
                <a:lnTo>
                  <a:pt x="37954" y="844005"/>
                </a:lnTo>
                <a:lnTo>
                  <a:pt x="37954" y="844003"/>
                </a:lnTo>
                <a:lnTo>
                  <a:pt x="38466" y="848333"/>
                </a:lnTo>
                <a:lnTo>
                  <a:pt x="38464" y="848331"/>
                </a:lnTo>
                <a:lnTo>
                  <a:pt x="38976" y="852646"/>
                </a:lnTo>
                <a:lnTo>
                  <a:pt x="38976" y="852642"/>
                </a:lnTo>
                <a:lnTo>
                  <a:pt x="39486" y="856939"/>
                </a:lnTo>
                <a:lnTo>
                  <a:pt x="39486" y="856937"/>
                </a:lnTo>
                <a:lnTo>
                  <a:pt x="39998" y="861215"/>
                </a:lnTo>
                <a:lnTo>
                  <a:pt x="39998" y="861213"/>
                </a:lnTo>
                <a:lnTo>
                  <a:pt x="40509" y="865473"/>
                </a:lnTo>
                <a:lnTo>
                  <a:pt x="41019" y="869713"/>
                </a:lnTo>
                <a:lnTo>
                  <a:pt x="41019" y="869711"/>
                </a:lnTo>
                <a:lnTo>
                  <a:pt x="41529" y="873934"/>
                </a:lnTo>
                <a:lnTo>
                  <a:pt x="41529" y="873932"/>
                </a:lnTo>
                <a:lnTo>
                  <a:pt x="41752" y="875775"/>
                </a:lnTo>
                <a:lnTo>
                  <a:pt x="42039" y="878135"/>
                </a:lnTo>
                <a:lnTo>
                  <a:pt x="42039" y="878133"/>
                </a:lnTo>
                <a:lnTo>
                  <a:pt x="43058" y="886479"/>
                </a:lnTo>
                <a:lnTo>
                  <a:pt x="44073" y="894744"/>
                </a:lnTo>
                <a:lnTo>
                  <a:pt x="44073" y="894742"/>
                </a:lnTo>
                <a:lnTo>
                  <a:pt x="45079" y="902924"/>
                </a:lnTo>
                <a:lnTo>
                  <a:pt x="46076" y="911019"/>
                </a:lnTo>
                <a:lnTo>
                  <a:pt x="46076" y="911017"/>
                </a:lnTo>
                <a:lnTo>
                  <a:pt x="47066" y="919015"/>
                </a:lnTo>
                <a:lnTo>
                  <a:pt x="49011" y="934764"/>
                </a:lnTo>
                <a:lnTo>
                  <a:pt x="49959" y="942471"/>
                </a:lnTo>
                <a:lnTo>
                  <a:pt x="50897" y="950111"/>
                </a:lnTo>
                <a:lnTo>
                  <a:pt x="51818" y="957627"/>
                </a:lnTo>
                <a:lnTo>
                  <a:pt x="52270" y="961344"/>
                </a:lnTo>
                <a:lnTo>
                  <a:pt x="52719" y="965048"/>
                </a:lnTo>
                <a:lnTo>
                  <a:pt x="53161" y="968704"/>
                </a:lnTo>
                <a:lnTo>
                  <a:pt x="53601" y="972354"/>
                </a:lnTo>
                <a:lnTo>
                  <a:pt x="54035" y="975959"/>
                </a:lnTo>
                <a:lnTo>
                  <a:pt x="54465" y="979558"/>
                </a:lnTo>
                <a:lnTo>
                  <a:pt x="54886" y="983108"/>
                </a:lnTo>
                <a:lnTo>
                  <a:pt x="55302" y="986631"/>
                </a:lnTo>
                <a:lnTo>
                  <a:pt x="55714" y="990135"/>
                </a:lnTo>
                <a:lnTo>
                  <a:pt x="56119" y="993599"/>
                </a:lnTo>
                <a:lnTo>
                  <a:pt x="56518" y="997043"/>
                </a:lnTo>
                <a:lnTo>
                  <a:pt x="56909" y="1000447"/>
                </a:lnTo>
                <a:lnTo>
                  <a:pt x="57296" y="1003829"/>
                </a:lnTo>
                <a:lnTo>
                  <a:pt x="57675" y="1007180"/>
                </a:lnTo>
                <a:lnTo>
                  <a:pt x="58047" y="1010497"/>
                </a:lnTo>
                <a:lnTo>
                  <a:pt x="58410" y="1013778"/>
                </a:lnTo>
                <a:lnTo>
                  <a:pt x="58770" y="1017039"/>
                </a:lnTo>
                <a:lnTo>
                  <a:pt x="59118" y="1020259"/>
                </a:lnTo>
                <a:lnTo>
                  <a:pt x="59462" y="1023447"/>
                </a:lnTo>
                <a:lnTo>
                  <a:pt x="59796" y="1026604"/>
                </a:lnTo>
                <a:lnTo>
                  <a:pt x="60123" y="1029726"/>
                </a:lnTo>
                <a:lnTo>
                  <a:pt x="60442" y="1032819"/>
                </a:lnTo>
                <a:lnTo>
                  <a:pt x="60752" y="1035877"/>
                </a:lnTo>
                <a:lnTo>
                  <a:pt x="61053" y="1038901"/>
                </a:lnTo>
                <a:lnTo>
                  <a:pt x="61347" y="1041888"/>
                </a:lnTo>
                <a:lnTo>
                  <a:pt x="61630" y="1044846"/>
                </a:lnTo>
                <a:lnTo>
                  <a:pt x="61906" y="1047761"/>
                </a:lnTo>
                <a:lnTo>
                  <a:pt x="62041" y="1049209"/>
                </a:lnTo>
                <a:lnTo>
                  <a:pt x="62172" y="1050644"/>
                </a:lnTo>
                <a:lnTo>
                  <a:pt x="62301" y="1052072"/>
                </a:lnTo>
                <a:lnTo>
                  <a:pt x="62428" y="1053493"/>
                </a:lnTo>
                <a:lnTo>
                  <a:pt x="62553" y="1054902"/>
                </a:lnTo>
                <a:lnTo>
                  <a:pt x="62676" y="1056304"/>
                </a:lnTo>
                <a:lnTo>
                  <a:pt x="62674" y="1056298"/>
                </a:lnTo>
                <a:lnTo>
                  <a:pt x="62737" y="1056986"/>
                </a:lnTo>
                <a:lnTo>
                  <a:pt x="62797" y="1057661"/>
                </a:lnTo>
                <a:lnTo>
                  <a:pt x="62862" y="1058335"/>
                </a:lnTo>
                <a:lnTo>
                  <a:pt x="62928" y="1059008"/>
                </a:lnTo>
                <a:lnTo>
                  <a:pt x="62999" y="1059678"/>
                </a:lnTo>
                <a:lnTo>
                  <a:pt x="63069" y="1060347"/>
                </a:lnTo>
                <a:lnTo>
                  <a:pt x="63143" y="1061018"/>
                </a:lnTo>
                <a:lnTo>
                  <a:pt x="63219" y="1061682"/>
                </a:lnTo>
                <a:lnTo>
                  <a:pt x="63296" y="1062347"/>
                </a:lnTo>
                <a:lnTo>
                  <a:pt x="63376" y="1063008"/>
                </a:lnTo>
                <a:lnTo>
                  <a:pt x="63458" y="1063668"/>
                </a:lnTo>
                <a:lnTo>
                  <a:pt x="63544" y="1064327"/>
                </a:lnTo>
                <a:lnTo>
                  <a:pt x="63630" y="1064982"/>
                </a:lnTo>
                <a:lnTo>
                  <a:pt x="63720" y="1065639"/>
                </a:lnTo>
                <a:lnTo>
                  <a:pt x="63810" y="1066290"/>
                </a:lnTo>
                <a:lnTo>
                  <a:pt x="63904" y="1066941"/>
                </a:lnTo>
                <a:lnTo>
                  <a:pt x="64000" y="1067590"/>
                </a:lnTo>
                <a:lnTo>
                  <a:pt x="64097" y="1068239"/>
                </a:lnTo>
                <a:lnTo>
                  <a:pt x="64197" y="1068884"/>
                </a:lnTo>
                <a:lnTo>
                  <a:pt x="64299" y="1069529"/>
                </a:lnTo>
                <a:lnTo>
                  <a:pt x="64404" y="1070173"/>
                </a:lnTo>
                <a:lnTo>
                  <a:pt x="64510" y="1070812"/>
                </a:lnTo>
                <a:lnTo>
                  <a:pt x="64619" y="1071451"/>
                </a:lnTo>
                <a:lnTo>
                  <a:pt x="64729" y="1072086"/>
                </a:lnTo>
                <a:lnTo>
                  <a:pt x="64842" y="1072724"/>
                </a:lnTo>
                <a:lnTo>
                  <a:pt x="64957" y="1073355"/>
                </a:lnTo>
                <a:lnTo>
                  <a:pt x="65075" y="1073989"/>
                </a:lnTo>
                <a:lnTo>
                  <a:pt x="65194" y="1074618"/>
                </a:lnTo>
                <a:lnTo>
                  <a:pt x="65315" y="1075248"/>
                </a:lnTo>
                <a:lnTo>
                  <a:pt x="65438" y="1075873"/>
                </a:lnTo>
                <a:lnTo>
                  <a:pt x="65564" y="1076499"/>
                </a:lnTo>
                <a:lnTo>
                  <a:pt x="65693" y="1077121"/>
                </a:lnTo>
                <a:lnTo>
                  <a:pt x="65822" y="1077742"/>
                </a:lnTo>
                <a:lnTo>
                  <a:pt x="65954" y="1078362"/>
                </a:lnTo>
                <a:lnTo>
                  <a:pt x="66087" y="1078982"/>
                </a:lnTo>
                <a:lnTo>
                  <a:pt x="66224" y="1079595"/>
                </a:lnTo>
                <a:lnTo>
                  <a:pt x="66361" y="1080209"/>
                </a:lnTo>
                <a:lnTo>
                  <a:pt x="66502" y="1080823"/>
                </a:lnTo>
                <a:lnTo>
                  <a:pt x="66645" y="1081435"/>
                </a:lnTo>
                <a:lnTo>
                  <a:pt x="66789" y="1082043"/>
                </a:lnTo>
                <a:lnTo>
                  <a:pt x="66936" y="1082651"/>
                </a:lnTo>
                <a:lnTo>
                  <a:pt x="67084" y="1083259"/>
                </a:lnTo>
                <a:lnTo>
                  <a:pt x="67235" y="1083859"/>
                </a:lnTo>
                <a:lnTo>
                  <a:pt x="67387" y="1084463"/>
                </a:lnTo>
                <a:lnTo>
                  <a:pt x="67542" y="1085063"/>
                </a:lnTo>
                <a:lnTo>
                  <a:pt x="67700" y="1085664"/>
                </a:lnTo>
                <a:lnTo>
                  <a:pt x="67859" y="1086260"/>
                </a:lnTo>
                <a:lnTo>
                  <a:pt x="68019" y="1086856"/>
                </a:lnTo>
                <a:lnTo>
                  <a:pt x="68183" y="1087451"/>
                </a:lnTo>
                <a:lnTo>
                  <a:pt x="68347" y="1088043"/>
                </a:lnTo>
                <a:lnTo>
                  <a:pt x="68514" y="1088631"/>
                </a:lnTo>
                <a:lnTo>
                  <a:pt x="68684" y="1089222"/>
                </a:lnTo>
                <a:lnTo>
                  <a:pt x="68854" y="1089810"/>
                </a:lnTo>
                <a:lnTo>
                  <a:pt x="69028" y="1090397"/>
                </a:lnTo>
                <a:lnTo>
                  <a:pt x="69204" y="1090979"/>
                </a:lnTo>
                <a:lnTo>
                  <a:pt x="69380" y="1091562"/>
                </a:lnTo>
                <a:lnTo>
                  <a:pt x="69557" y="1092140"/>
                </a:lnTo>
                <a:lnTo>
                  <a:pt x="69739" y="1092721"/>
                </a:lnTo>
                <a:lnTo>
                  <a:pt x="69923" y="1093298"/>
                </a:lnTo>
                <a:lnTo>
                  <a:pt x="70107" y="1093873"/>
                </a:lnTo>
                <a:lnTo>
                  <a:pt x="70295" y="1094447"/>
                </a:lnTo>
                <a:lnTo>
                  <a:pt x="70484" y="1095020"/>
                </a:lnTo>
                <a:lnTo>
                  <a:pt x="70674" y="1095589"/>
                </a:lnTo>
                <a:lnTo>
                  <a:pt x="70867" y="1096160"/>
                </a:lnTo>
                <a:lnTo>
                  <a:pt x="71063" y="1096727"/>
                </a:lnTo>
                <a:lnTo>
                  <a:pt x="71258" y="1097292"/>
                </a:lnTo>
                <a:lnTo>
                  <a:pt x="71458" y="1097857"/>
                </a:lnTo>
                <a:lnTo>
                  <a:pt x="71659" y="1098418"/>
                </a:lnTo>
                <a:lnTo>
                  <a:pt x="71862" y="1098981"/>
                </a:lnTo>
                <a:lnTo>
                  <a:pt x="72066" y="1099538"/>
                </a:lnTo>
                <a:lnTo>
                  <a:pt x="72273" y="1100097"/>
                </a:lnTo>
                <a:lnTo>
                  <a:pt x="72480" y="1100652"/>
                </a:lnTo>
                <a:lnTo>
                  <a:pt x="72691" y="1101206"/>
                </a:lnTo>
                <a:lnTo>
                  <a:pt x="72904" y="1101761"/>
                </a:lnTo>
                <a:lnTo>
                  <a:pt x="73117" y="1102308"/>
                </a:lnTo>
                <a:lnTo>
                  <a:pt x="73334" y="1102861"/>
                </a:lnTo>
                <a:lnTo>
                  <a:pt x="73553" y="1103411"/>
                </a:lnTo>
                <a:lnTo>
                  <a:pt x="73772" y="1103956"/>
                </a:lnTo>
                <a:lnTo>
                  <a:pt x="73993" y="1104500"/>
                </a:lnTo>
                <a:lnTo>
                  <a:pt x="74218" y="1105043"/>
                </a:lnTo>
                <a:lnTo>
                  <a:pt x="74443" y="1105583"/>
                </a:lnTo>
                <a:lnTo>
                  <a:pt x="74670" y="1106122"/>
                </a:lnTo>
                <a:lnTo>
                  <a:pt x="74900" y="1106664"/>
                </a:lnTo>
                <a:lnTo>
                  <a:pt x="75131" y="1107201"/>
                </a:lnTo>
                <a:lnTo>
                  <a:pt x="75364" y="1107733"/>
                </a:lnTo>
                <a:lnTo>
                  <a:pt x="75598" y="1108269"/>
                </a:lnTo>
                <a:lnTo>
                  <a:pt x="75835" y="1108799"/>
                </a:lnTo>
                <a:lnTo>
                  <a:pt x="76073" y="1109328"/>
                </a:lnTo>
                <a:lnTo>
                  <a:pt x="76316" y="1109860"/>
                </a:lnTo>
                <a:lnTo>
                  <a:pt x="76558" y="1110388"/>
                </a:lnTo>
                <a:lnTo>
                  <a:pt x="76801" y="1110910"/>
                </a:lnTo>
                <a:lnTo>
                  <a:pt x="77049" y="1111438"/>
                </a:lnTo>
                <a:lnTo>
                  <a:pt x="77295" y="1111960"/>
                </a:lnTo>
                <a:lnTo>
                  <a:pt x="77545" y="1112482"/>
                </a:lnTo>
                <a:lnTo>
                  <a:pt x="77796" y="1113000"/>
                </a:lnTo>
                <a:lnTo>
                  <a:pt x="78050" y="1113518"/>
                </a:lnTo>
                <a:lnTo>
                  <a:pt x="78306" y="1114036"/>
                </a:lnTo>
                <a:lnTo>
                  <a:pt x="78564" y="1114552"/>
                </a:lnTo>
                <a:lnTo>
                  <a:pt x="78822" y="1115062"/>
                </a:lnTo>
                <a:lnTo>
                  <a:pt x="79082" y="1115573"/>
                </a:lnTo>
                <a:lnTo>
                  <a:pt x="79344" y="1116087"/>
                </a:lnTo>
                <a:lnTo>
                  <a:pt x="79608" y="1116593"/>
                </a:lnTo>
                <a:lnTo>
                  <a:pt x="79876" y="1117101"/>
                </a:lnTo>
                <a:lnTo>
                  <a:pt x="80142" y="1117608"/>
                </a:lnTo>
                <a:lnTo>
                  <a:pt x="80411" y="1118112"/>
                </a:lnTo>
                <a:lnTo>
                  <a:pt x="80683" y="1118614"/>
                </a:lnTo>
                <a:lnTo>
                  <a:pt x="80957" y="1119115"/>
                </a:lnTo>
                <a:lnTo>
                  <a:pt x="81233" y="1119615"/>
                </a:lnTo>
                <a:lnTo>
                  <a:pt x="81508" y="1120114"/>
                </a:lnTo>
                <a:lnTo>
                  <a:pt x="81786" y="1120609"/>
                </a:lnTo>
                <a:lnTo>
                  <a:pt x="82067" y="1121103"/>
                </a:lnTo>
                <a:lnTo>
                  <a:pt x="82349" y="1121600"/>
                </a:lnTo>
                <a:lnTo>
                  <a:pt x="82632" y="1122090"/>
                </a:lnTo>
                <a:lnTo>
                  <a:pt x="82920" y="1122581"/>
                </a:lnTo>
                <a:lnTo>
                  <a:pt x="83205" y="1123070"/>
                </a:lnTo>
                <a:lnTo>
                  <a:pt x="83494" y="1123557"/>
                </a:lnTo>
                <a:lnTo>
                  <a:pt x="83786" y="1124045"/>
                </a:lnTo>
                <a:lnTo>
                  <a:pt x="84079" y="1124530"/>
                </a:lnTo>
                <a:lnTo>
                  <a:pt x="84372" y="1125011"/>
                </a:lnTo>
                <a:lnTo>
                  <a:pt x="84669" y="1125496"/>
                </a:lnTo>
                <a:lnTo>
                  <a:pt x="84965" y="1125975"/>
                </a:lnTo>
                <a:lnTo>
                  <a:pt x="85264" y="1126452"/>
                </a:lnTo>
                <a:lnTo>
                  <a:pt x="85567" y="1126931"/>
                </a:lnTo>
                <a:lnTo>
                  <a:pt x="85870" y="1127406"/>
                </a:lnTo>
                <a:lnTo>
                  <a:pt x="86173" y="1127879"/>
                </a:lnTo>
                <a:lnTo>
                  <a:pt x="86480" y="1128354"/>
                </a:lnTo>
                <a:lnTo>
                  <a:pt x="86787" y="1128825"/>
                </a:lnTo>
                <a:lnTo>
                  <a:pt x="87097" y="1129296"/>
                </a:lnTo>
                <a:lnTo>
                  <a:pt x="87408" y="1129766"/>
                </a:lnTo>
                <a:lnTo>
                  <a:pt x="87721" y="1130231"/>
                </a:lnTo>
                <a:lnTo>
                  <a:pt x="88036" y="1130696"/>
                </a:lnTo>
                <a:lnTo>
                  <a:pt x="88351" y="1131159"/>
                </a:lnTo>
                <a:lnTo>
                  <a:pt x="88671" y="1131625"/>
                </a:lnTo>
                <a:lnTo>
                  <a:pt x="88988" y="1132082"/>
                </a:lnTo>
                <a:lnTo>
                  <a:pt x="89312" y="1132546"/>
                </a:lnTo>
                <a:lnTo>
                  <a:pt x="89635" y="1133003"/>
                </a:lnTo>
                <a:lnTo>
                  <a:pt x="89959" y="1133460"/>
                </a:lnTo>
                <a:lnTo>
                  <a:pt x="90286" y="1133918"/>
                </a:lnTo>
                <a:lnTo>
                  <a:pt x="90612" y="1134370"/>
                </a:lnTo>
                <a:lnTo>
                  <a:pt x="90943" y="1134823"/>
                </a:lnTo>
                <a:lnTo>
                  <a:pt x="91275" y="1135275"/>
                </a:lnTo>
                <a:lnTo>
                  <a:pt x="91606" y="1135722"/>
                </a:lnTo>
                <a:lnTo>
                  <a:pt x="91940" y="1136170"/>
                </a:lnTo>
                <a:lnTo>
                  <a:pt x="92276" y="1136618"/>
                </a:lnTo>
                <a:lnTo>
                  <a:pt x="92614" y="1137065"/>
                </a:lnTo>
                <a:lnTo>
                  <a:pt x="92954" y="1137509"/>
                </a:lnTo>
                <a:lnTo>
                  <a:pt x="93297" y="1137953"/>
                </a:lnTo>
                <a:lnTo>
                  <a:pt x="93639" y="1138395"/>
                </a:lnTo>
                <a:lnTo>
                  <a:pt x="93981" y="1138831"/>
                </a:lnTo>
                <a:lnTo>
                  <a:pt x="94329" y="1139273"/>
                </a:lnTo>
                <a:lnTo>
                  <a:pt x="94677" y="1139711"/>
                </a:lnTo>
                <a:lnTo>
                  <a:pt x="95023" y="1140143"/>
                </a:lnTo>
                <a:lnTo>
                  <a:pt x="95373" y="1140578"/>
                </a:lnTo>
                <a:lnTo>
                  <a:pt x="95727" y="1141011"/>
                </a:lnTo>
                <a:lnTo>
                  <a:pt x="96082" y="1141445"/>
                </a:lnTo>
                <a:lnTo>
                  <a:pt x="96434" y="1141873"/>
                </a:lnTo>
                <a:lnTo>
                  <a:pt x="96792" y="1142301"/>
                </a:lnTo>
                <a:lnTo>
                  <a:pt x="97150" y="1142729"/>
                </a:lnTo>
                <a:lnTo>
                  <a:pt x="97510" y="1143155"/>
                </a:lnTo>
                <a:lnTo>
                  <a:pt x="97873" y="1143581"/>
                </a:lnTo>
                <a:lnTo>
                  <a:pt x="98237" y="1144006"/>
                </a:lnTo>
                <a:lnTo>
                  <a:pt x="98598" y="1144424"/>
                </a:lnTo>
                <a:lnTo>
                  <a:pt x="98968" y="1144846"/>
                </a:lnTo>
                <a:lnTo>
                  <a:pt x="99335" y="1145266"/>
                </a:lnTo>
                <a:lnTo>
                  <a:pt x="99705" y="1145683"/>
                </a:lnTo>
                <a:lnTo>
                  <a:pt x="100078" y="1146103"/>
                </a:lnTo>
                <a:lnTo>
                  <a:pt x="100448" y="1146516"/>
                </a:lnTo>
                <a:lnTo>
                  <a:pt x="100821" y="1146928"/>
                </a:lnTo>
                <a:lnTo>
                  <a:pt x="101199" y="1147343"/>
                </a:lnTo>
                <a:lnTo>
                  <a:pt x="101576" y="1147753"/>
                </a:lnTo>
                <a:lnTo>
                  <a:pt x="101955" y="1148164"/>
                </a:lnTo>
                <a:lnTo>
                  <a:pt x="102334" y="1148572"/>
                </a:lnTo>
                <a:lnTo>
                  <a:pt x="102716" y="1148979"/>
                </a:lnTo>
                <a:lnTo>
                  <a:pt x="103099" y="1149384"/>
                </a:lnTo>
                <a:lnTo>
                  <a:pt x="103482" y="1149786"/>
                </a:lnTo>
                <a:lnTo>
                  <a:pt x="103867" y="1150189"/>
                </a:lnTo>
                <a:lnTo>
                  <a:pt x="104258" y="1150594"/>
                </a:lnTo>
                <a:lnTo>
                  <a:pt x="104647" y="1150994"/>
                </a:lnTo>
                <a:lnTo>
                  <a:pt x="105036" y="1151391"/>
                </a:lnTo>
                <a:lnTo>
                  <a:pt x="105429" y="1151790"/>
                </a:lnTo>
                <a:lnTo>
                  <a:pt x="105822" y="1152185"/>
                </a:lnTo>
                <a:lnTo>
                  <a:pt x="106219" y="1152582"/>
                </a:lnTo>
                <a:lnTo>
                  <a:pt x="106614" y="1152973"/>
                </a:lnTo>
                <a:lnTo>
                  <a:pt x="107011" y="1153364"/>
                </a:lnTo>
                <a:lnTo>
                  <a:pt x="107411" y="1153759"/>
                </a:lnTo>
                <a:lnTo>
                  <a:pt x="107812" y="1154148"/>
                </a:lnTo>
                <a:lnTo>
                  <a:pt x="108215" y="1154535"/>
                </a:lnTo>
                <a:lnTo>
                  <a:pt x="108618" y="1154922"/>
                </a:lnTo>
                <a:lnTo>
                  <a:pt x="109022" y="1155307"/>
                </a:lnTo>
                <a:lnTo>
                  <a:pt x="109429" y="1155692"/>
                </a:lnTo>
                <a:lnTo>
                  <a:pt x="109839" y="1156077"/>
                </a:lnTo>
                <a:lnTo>
                  <a:pt x="110250" y="1156459"/>
                </a:lnTo>
                <a:lnTo>
                  <a:pt x="110661" y="1156838"/>
                </a:lnTo>
                <a:lnTo>
                  <a:pt x="111073" y="1157217"/>
                </a:lnTo>
                <a:lnTo>
                  <a:pt x="111486" y="1157594"/>
                </a:lnTo>
                <a:lnTo>
                  <a:pt x="111900" y="1157972"/>
                </a:lnTo>
                <a:lnTo>
                  <a:pt x="112318" y="1158347"/>
                </a:lnTo>
                <a:lnTo>
                  <a:pt x="112739" y="1158722"/>
                </a:lnTo>
                <a:lnTo>
                  <a:pt x="113157" y="1159096"/>
                </a:lnTo>
                <a:lnTo>
                  <a:pt x="113579" y="1159467"/>
                </a:lnTo>
                <a:lnTo>
                  <a:pt x="113996" y="1159833"/>
                </a:lnTo>
                <a:lnTo>
                  <a:pt x="114424" y="1160204"/>
                </a:lnTo>
                <a:lnTo>
                  <a:pt x="114848" y="1160572"/>
                </a:lnTo>
                <a:lnTo>
                  <a:pt x="115276" y="1160937"/>
                </a:lnTo>
                <a:lnTo>
                  <a:pt x="115702" y="1161303"/>
                </a:lnTo>
                <a:lnTo>
                  <a:pt x="116132" y="1161667"/>
                </a:lnTo>
                <a:lnTo>
                  <a:pt x="116563" y="1162028"/>
                </a:lnTo>
                <a:lnTo>
                  <a:pt x="116995" y="1162390"/>
                </a:lnTo>
                <a:lnTo>
                  <a:pt x="117429" y="1162750"/>
                </a:lnTo>
                <a:lnTo>
                  <a:pt x="117863" y="1163108"/>
                </a:lnTo>
                <a:lnTo>
                  <a:pt x="118299" y="1163465"/>
                </a:lnTo>
                <a:lnTo>
                  <a:pt x="118736" y="1163821"/>
                </a:lnTo>
                <a:lnTo>
                  <a:pt x="119174" y="1164175"/>
                </a:lnTo>
                <a:lnTo>
                  <a:pt x="119618" y="1164533"/>
                </a:lnTo>
                <a:lnTo>
                  <a:pt x="120060" y="1164885"/>
                </a:lnTo>
                <a:lnTo>
                  <a:pt x="120502" y="1165234"/>
                </a:lnTo>
                <a:lnTo>
                  <a:pt x="120944" y="1165582"/>
                </a:lnTo>
                <a:lnTo>
                  <a:pt x="121389" y="1165932"/>
                </a:lnTo>
                <a:lnTo>
                  <a:pt x="121837" y="1166278"/>
                </a:lnTo>
                <a:lnTo>
                  <a:pt x="122285" y="1166624"/>
                </a:lnTo>
                <a:lnTo>
                  <a:pt x="122734" y="1166970"/>
                </a:lnTo>
                <a:lnTo>
                  <a:pt x="123186" y="1167313"/>
                </a:lnTo>
                <a:lnTo>
                  <a:pt x="123640" y="1167657"/>
                </a:lnTo>
                <a:lnTo>
                  <a:pt x="124093" y="1167999"/>
                </a:lnTo>
                <a:lnTo>
                  <a:pt x="124545" y="1168335"/>
                </a:lnTo>
                <a:lnTo>
                  <a:pt x="125004" y="1168677"/>
                </a:lnTo>
                <a:lnTo>
                  <a:pt x="125458" y="1169011"/>
                </a:lnTo>
                <a:lnTo>
                  <a:pt x="125917" y="1169348"/>
                </a:lnTo>
                <a:lnTo>
                  <a:pt x="126378" y="1169684"/>
                </a:lnTo>
                <a:lnTo>
                  <a:pt x="126836" y="1170014"/>
                </a:lnTo>
                <a:lnTo>
                  <a:pt x="127303" y="1170351"/>
                </a:lnTo>
                <a:lnTo>
                  <a:pt x="127768" y="1170683"/>
                </a:lnTo>
                <a:lnTo>
                  <a:pt x="128230" y="1171009"/>
                </a:lnTo>
                <a:lnTo>
                  <a:pt x="128697" y="1171340"/>
                </a:lnTo>
                <a:lnTo>
                  <a:pt x="129166" y="1171668"/>
                </a:lnTo>
                <a:lnTo>
                  <a:pt x="129631" y="1171991"/>
                </a:lnTo>
                <a:lnTo>
                  <a:pt x="130103" y="1172317"/>
                </a:lnTo>
                <a:lnTo>
                  <a:pt x="130574" y="1172642"/>
                </a:lnTo>
                <a:lnTo>
                  <a:pt x="131049" y="1172964"/>
                </a:lnTo>
                <a:lnTo>
                  <a:pt x="131518" y="1173283"/>
                </a:lnTo>
                <a:lnTo>
                  <a:pt x="131991" y="1173604"/>
                </a:lnTo>
                <a:lnTo>
                  <a:pt x="132470" y="1173922"/>
                </a:lnTo>
                <a:lnTo>
                  <a:pt x="132947" y="1174241"/>
                </a:lnTo>
                <a:lnTo>
                  <a:pt x="133428" y="1174560"/>
                </a:lnTo>
                <a:lnTo>
                  <a:pt x="133909" y="1174874"/>
                </a:lnTo>
                <a:lnTo>
                  <a:pt x="134388" y="1175187"/>
                </a:lnTo>
                <a:lnTo>
                  <a:pt x="134871" y="1175502"/>
                </a:lnTo>
                <a:lnTo>
                  <a:pt x="135358" y="1175815"/>
                </a:lnTo>
                <a:lnTo>
                  <a:pt x="135838" y="1176124"/>
                </a:lnTo>
                <a:lnTo>
                  <a:pt x="136327" y="1176434"/>
                </a:lnTo>
                <a:lnTo>
                  <a:pt x="136812" y="1176739"/>
                </a:lnTo>
                <a:lnTo>
                  <a:pt x="137303" y="1177048"/>
                </a:lnTo>
                <a:lnTo>
                  <a:pt x="137788" y="1177353"/>
                </a:lnTo>
                <a:lnTo>
                  <a:pt x="138276" y="1177656"/>
                </a:lnTo>
                <a:lnTo>
                  <a:pt x="138771" y="1177961"/>
                </a:lnTo>
                <a:lnTo>
                  <a:pt x="139262" y="1178262"/>
                </a:lnTo>
                <a:lnTo>
                  <a:pt x="139758" y="1178563"/>
                </a:lnTo>
                <a:lnTo>
                  <a:pt x="140251" y="1178862"/>
                </a:lnTo>
                <a:lnTo>
                  <a:pt x="140749" y="1179163"/>
                </a:lnTo>
                <a:lnTo>
                  <a:pt x="141246" y="1179459"/>
                </a:lnTo>
                <a:lnTo>
                  <a:pt x="141748" y="1179758"/>
                </a:lnTo>
                <a:lnTo>
                  <a:pt x="142245" y="1180051"/>
                </a:lnTo>
                <a:lnTo>
                  <a:pt x="142743" y="1180344"/>
                </a:lnTo>
                <a:lnTo>
                  <a:pt x="143244" y="1180636"/>
                </a:lnTo>
                <a:lnTo>
                  <a:pt x="143752" y="1180931"/>
                </a:lnTo>
                <a:lnTo>
                  <a:pt x="144253" y="1181218"/>
                </a:lnTo>
                <a:lnTo>
                  <a:pt x="144763" y="1181509"/>
                </a:lnTo>
                <a:lnTo>
                  <a:pt x="145267" y="1181797"/>
                </a:lnTo>
                <a:lnTo>
                  <a:pt x="145774" y="1182084"/>
                </a:lnTo>
                <a:lnTo>
                  <a:pt x="146288" y="1182372"/>
                </a:lnTo>
                <a:lnTo>
                  <a:pt x="146788" y="1182651"/>
                </a:lnTo>
                <a:lnTo>
                  <a:pt x="147304" y="1182939"/>
                </a:lnTo>
                <a:lnTo>
                  <a:pt x="147815" y="1183220"/>
                </a:lnTo>
                <a:lnTo>
                  <a:pt x="148327" y="1183500"/>
                </a:lnTo>
                <a:lnTo>
                  <a:pt x="148839" y="1183779"/>
                </a:lnTo>
                <a:lnTo>
                  <a:pt x="149353" y="1184057"/>
                </a:lnTo>
                <a:lnTo>
                  <a:pt x="149875" y="1184338"/>
                </a:lnTo>
                <a:lnTo>
                  <a:pt x="150391" y="1184614"/>
                </a:lnTo>
                <a:lnTo>
                  <a:pt x="150909" y="1184890"/>
                </a:lnTo>
                <a:lnTo>
                  <a:pt x="151427" y="1185163"/>
                </a:lnTo>
                <a:lnTo>
                  <a:pt x="151947" y="1185435"/>
                </a:lnTo>
                <a:lnTo>
                  <a:pt x="152467" y="1185707"/>
                </a:lnTo>
                <a:lnTo>
                  <a:pt x="152991" y="1185979"/>
                </a:lnTo>
                <a:lnTo>
                  <a:pt x="153519" y="1186250"/>
                </a:lnTo>
                <a:lnTo>
                  <a:pt x="154043" y="1186520"/>
                </a:lnTo>
                <a:lnTo>
                  <a:pt x="154563" y="1186784"/>
                </a:lnTo>
                <a:lnTo>
                  <a:pt x="155091" y="1187050"/>
                </a:lnTo>
                <a:lnTo>
                  <a:pt x="155623" y="1187318"/>
                </a:lnTo>
                <a:lnTo>
                  <a:pt x="156152" y="1187582"/>
                </a:lnTo>
                <a:lnTo>
                  <a:pt x="156682" y="1187846"/>
                </a:lnTo>
                <a:lnTo>
                  <a:pt x="157206" y="1188104"/>
                </a:lnTo>
                <a:lnTo>
                  <a:pt x="157738" y="1188364"/>
                </a:lnTo>
                <a:lnTo>
                  <a:pt x="158809" y="1188886"/>
                </a:lnTo>
                <a:lnTo>
                  <a:pt x="159877" y="1189398"/>
                </a:lnTo>
                <a:lnTo>
                  <a:pt x="160950" y="1189906"/>
                </a:lnTo>
                <a:lnTo>
                  <a:pt x="162033" y="1190412"/>
                </a:lnTo>
                <a:lnTo>
                  <a:pt x="163114" y="1190913"/>
                </a:lnTo>
                <a:lnTo>
                  <a:pt x="164201" y="1191409"/>
                </a:lnTo>
                <a:lnTo>
                  <a:pt x="165290" y="1191900"/>
                </a:lnTo>
                <a:lnTo>
                  <a:pt x="166383" y="1192387"/>
                </a:lnTo>
                <a:lnTo>
                  <a:pt x="167481" y="1192872"/>
                </a:lnTo>
                <a:lnTo>
                  <a:pt x="168578" y="1193349"/>
                </a:lnTo>
                <a:lnTo>
                  <a:pt x="169685" y="1193824"/>
                </a:lnTo>
                <a:lnTo>
                  <a:pt x="170789" y="1194293"/>
                </a:lnTo>
                <a:lnTo>
                  <a:pt x="171900" y="1194758"/>
                </a:lnTo>
                <a:lnTo>
                  <a:pt x="173016" y="1195220"/>
                </a:lnTo>
                <a:lnTo>
                  <a:pt x="174138" y="1195677"/>
                </a:lnTo>
                <a:lnTo>
                  <a:pt x="175260" y="1196131"/>
                </a:lnTo>
                <a:lnTo>
                  <a:pt x="176380" y="1196578"/>
                </a:lnTo>
                <a:lnTo>
                  <a:pt x="177508" y="1197022"/>
                </a:lnTo>
                <a:lnTo>
                  <a:pt x="178642" y="1197462"/>
                </a:lnTo>
                <a:lnTo>
                  <a:pt x="179778" y="1197900"/>
                </a:lnTo>
                <a:lnTo>
                  <a:pt x="180918" y="1198332"/>
                </a:lnTo>
                <a:lnTo>
                  <a:pt x="182060" y="1198760"/>
                </a:lnTo>
                <a:lnTo>
                  <a:pt x="183203" y="1199182"/>
                </a:lnTo>
                <a:lnTo>
                  <a:pt x="184355" y="1199603"/>
                </a:lnTo>
                <a:lnTo>
                  <a:pt x="185502" y="1200019"/>
                </a:lnTo>
                <a:lnTo>
                  <a:pt x="186656" y="1200430"/>
                </a:lnTo>
                <a:lnTo>
                  <a:pt x="187813" y="1200836"/>
                </a:lnTo>
                <a:lnTo>
                  <a:pt x="188972" y="1201239"/>
                </a:lnTo>
                <a:lnTo>
                  <a:pt x="190136" y="1201640"/>
                </a:lnTo>
                <a:lnTo>
                  <a:pt x="191301" y="1202035"/>
                </a:lnTo>
                <a:lnTo>
                  <a:pt x="192472" y="1202426"/>
                </a:lnTo>
                <a:lnTo>
                  <a:pt x="193639" y="1202811"/>
                </a:lnTo>
                <a:lnTo>
                  <a:pt x="194816" y="1203196"/>
                </a:lnTo>
                <a:lnTo>
                  <a:pt x="195995" y="1203575"/>
                </a:lnTo>
                <a:lnTo>
                  <a:pt x="197171" y="1203949"/>
                </a:lnTo>
                <a:lnTo>
                  <a:pt x="198356" y="1204322"/>
                </a:lnTo>
                <a:lnTo>
                  <a:pt x="199541" y="1204689"/>
                </a:lnTo>
                <a:lnTo>
                  <a:pt x="200728" y="1205051"/>
                </a:lnTo>
                <a:lnTo>
                  <a:pt x="201916" y="1205411"/>
                </a:lnTo>
                <a:lnTo>
                  <a:pt x="203115" y="1205769"/>
                </a:lnTo>
                <a:lnTo>
                  <a:pt x="204303" y="1206119"/>
                </a:lnTo>
                <a:lnTo>
                  <a:pt x="205500" y="1206466"/>
                </a:lnTo>
                <a:lnTo>
                  <a:pt x="206706" y="1206813"/>
                </a:lnTo>
                <a:lnTo>
                  <a:pt x="207910" y="1207153"/>
                </a:lnTo>
                <a:lnTo>
                  <a:pt x="209110" y="1207489"/>
                </a:lnTo>
                <a:lnTo>
                  <a:pt x="210315" y="1207821"/>
                </a:lnTo>
                <a:lnTo>
                  <a:pt x="211531" y="1208152"/>
                </a:lnTo>
                <a:lnTo>
                  <a:pt x="212733" y="1208474"/>
                </a:lnTo>
                <a:lnTo>
                  <a:pt x="213955" y="1208799"/>
                </a:lnTo>
                <a:lnTo>
                  <a:pt x="215169" y="1209116"/>
                </a:lnTo>
                <a:lnTo>
                  <a:pt x="216389" y="1209430"/>
                </a:lnTo>
                <a:lnTo>
                  <a:pt x="217601" y="1209739"/>
                </a:lnTo>
                <a:lnTo>
                  <a:pt x="218828" y="1210046"/>
                </a:lnTo>
                <a:lnTo>
                  <a:pt x="220050" y="1210349"/>
                </a:lnTo>
                <a:lnTo>
                  <a:pt x="221276" y="1210650"/>
                </a:lnTo>
                <a:lnTo>
                  <a:pt x="222504" y="1210945"/>
                </a:lnTo>
                <a:lnTo>
                  <a:pt x="223737" y="1211239"/>
                </a:lnTo>
                <a:lnTo>
                  <a:pt x="224969" y="1211528"/>
                </a:lnTo>
                <a:lnTo>
                  <a:pt x="226199" y="1211811"/>
                </a:lnTo>
                <a:lnTo>
                  <a:pt x="227440" y="1212095"/>
                </a:lnTo>
                <a:lnTo>
                  <a:pt x="228672" y="1212373"/>
                </a:lnTo>
                <a:lnTo>
                  <a:pt x="229911" y="1212646"/>
                </a:lnTo>
                <a:lnTo>
                  <a:pt x="231153" y="1212918"/>
                </a:lnTo>
                <a:lnTo>
                  <a:pt x="232398" y="1213188"/>
                </a:lnTo>
                <a:lnTo>
                  <a:pt x="233635" y="1213450"/>
                </a:lnTo>
                <a:lnTo>
                  <a:pt x="234883" y="1213712"/>
                </a:lnTo>
                <a:lnTo>
                  <a:pt x="236126" y="1213968"/>
                </a:lnTo>
                <a:lnTo>
                  <a:pt x="237377" y="1214222"/>
                </a:lnTo>
                <a:lnTo>
                  <a:pt x="238622" y="1214472"/>
                </a:lnTo>
                <a:lnTo>
                  <a:pt x="239872" y="1214718"/>
                </a:lnTo>
                <a:lnTo>
                  <a:pt x="241127" y="1214963"/>
                </a:lnTo>
                <a:lnTo>
                  <a:pt x="242378" y="1215203"/>
                </a:lnTo>
                <a:lnTo>
                  <a:pt x="243639" y="1215442"/>
                </a:lnTo>
                <a:lnTo>
                  <a:pt x="244886" y="1215674"/>
                </a:lnTo>
                <a:lnTo>
                  <a:pt x="246147" y="1215905"/>
                </a:lnTo>
                <a:lnTo>
                  <a:pt x="247404" y="1216132"/>
                </a:lnTo>
                <a:lnTo>
                  <a:pt x="248663" y="1216357"/>
                </a:lnTo>
                <a:lnTo>
                  <a:pt x="249922" y="1216578"/>
                </a:lnTo>
                <a:lnTo>
                  <a:pt x="251183" y="1216795"/>
                </a:lnTo>
                <a:lnTo>
                  <a:pt x="252446" y="1217008"/>
                </a:lnTo>
                <a:lnTo>
                  <a:pt x="253709" y="1217219"/>
                </a:lnTo>
                <a:lnTo>
                  <a:pt x="254974" y="1217428"/>
                </a:lnTo>
                <a:lnTo>
                  <a:pt x="256241" y="1217631"/>
                </a:lnTo>
                <a:lnTo>
                  <a:pt x="257505" y="1217835"/>
                </a:lnTo>
                <a:lnTo>
                  <a:pt x="258774" y="1218032"/>
                </a:lnTo>
                <a:lnTo>
                  <a:pt x="260043" y="1218228"/>
                </a:lnTo>
                <a:lnTo>
                  <a:pt x="261312" y="1218421"/>
                </a:lnTo>
                <a:lnTo>
                  <a:pt x="262584" y="1218609"/>
                </a:lnTo>
                <a:lnTo>
                  <a:pt x="262575" y="1218609"/>
                </a:lnTo>
                <a:lnTo>
                  <a:pt x="263847" y="1218795"/>
                </a:lnTo>
                <a:lnTo>
                  <a:pt x="265122" y="1218978"/>
                </a:lnTo>
                <a:lnTo>
                  <a:pt x="266387" y="1219158"/>
                </a:lnTo>
                <a:lnTo>
                  <a:pt x="267661" y="1219334"/>
                </a:lnTo>
                <a:lnTo>
                  <a:pt x="268936" y="1219508"/>
                </a:lnTo>
                <a:lnTo>
                  <a:pt x="270205" y="1219680"/>
                </a:lnTo>
                <a:lnTo>
                  <a:pt x="271481" y="1219848"/>
                </a:lnTo>
                <a:lnTo>
                  <a:pt x="272756" y="1220012"/>
                </a:lnTo>
                <a:lnTo>
                  <a:pt x="272748" y="1220012"/>
                </a:lnTo>
                <a:lnTo>
                  <a:pt x="274029" y="1220175"/>
                </a:lnTo>
                <a:lnTo>
                  <a:pt x="275297" y="1220333"/>
                </a:lnTo>
                <a:lnTo>
                  <a:pt x="276578" y="1220491"/>
                </a:lnTo>
                <a:lnTo>
                  <a:pt x="276568" y="1220489"/>
                </a:lnTo>
                <a:lnTo>
                  <a:pt x="277847" y="1220644"/>
                </a:lnTo>
                <a:lnTo>
                  <a:pt x="279127" y="1220794"/>
                </a:lnTo>
                <a:lnTo>
                  <a:pt x="279117" y="1220794"/>
                </a:lnTo>
                <a:lnTo>
                  <a:pt x="280398" y="1220941"/>
                </a:lnTo>
                <a:lnTo>
                  <a:pt x="281671" y="1221086"/>
                </a:lnTo>
                <a:lnTo>
                  <a:pt x="282943" y="1221228"/>
                </a:lnTo>
                <a:lnTo>
                  <a:pt x="284226" y="1221369"/>
                </a:lnTo>
                <a:lnTo>
                  <a:pt x="284218" y="1221367"/>
                </a:lnTo>
                <a:lnTo>
                  <a:pt x="285498" y="1221504"/>
                </a:lnTo>
                <a:lnTo>
                  <a:pt x="286771" y="1221639"/>
                </a:lnTo>
                <a:lnTo>
                  <a:pt x="288052" y="1221770"/>
                </a:lnTo>
                <a:lnTo>
                  <a:pt x="288044" y="1221768"/>
                </a:lnTo>
                <a:lnTo>
                  <a:pt x="289326" y="1221897"/>
                </a:lnTo>
                <a:lnTo>
                  <a:pt x="289319" y="1221897"/>
                </a:lnTo>
                <a:lnTo>
                  <a:pt x="290601" y="1222024"/>
                </a:lnTo>
                <a:lnTo>
                  <a:pt x="290593" y="1222022"/>
                </a:lnTo>
                <a:lnTo>
                  <a:pt x="291872" y="1222145"/>
                </a:lnTo>
                <a:lnTo>
                  <a:pt x="293144" y="1222267"/>
                </a:lnTo>
                <a:close/>
              </a:path>
            </a:pathLst>
          </a:custGeom>
          <a:solidFill>
            <a:srgbClr val="333333"/>
          </a:solidFill>
          <a:ln w="1954" cap="flat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图形 1">
            <a:extLst>
              <a:ext uri="{FF2B5EF4-FFF2-40B4-BE49-F238E27FC236}">
                <a16:creationId xmlns:a16="http://schemas.microsoft.com/office/drawing/2014/main" id="{9348B0FF-03A9-E172-FA63-31DFEB3731EE}"/>
              </a:ext>
            </a:extLst>
          </p:cNvPr>
          <p:cNvGrpSpPr/>
          <p:nvPr/>
        </p:nvGrpSpPr>
        <p:grpSpPr>
          <a:xfrm rot="16504001">
            <a:off x="9006488" y="3664256"/>
            <a:ext cx="1433177" cy="2637178"/>
            <a:chOff x="3674443" y="2753652"/>
            <a:chExt cx="1161058" cy="213645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10FAE89-616D-DDDC-D702-608EA4B267FC}"/>
                </a:ext>
              </a:extLst>
            </p:cNvPr>
            <p:cNvSpPr/>
            <p:nvPr/>
          </p:nvSpPr>
          <p:spPr>
            <a:xfrm>
              <a:off x="3682259" y="2767454"/>
              <a:ext cx="1132957" cy="2120170"/>
            </a:xfrm>
            <a:custGeom>
              <a:avLst/>
              <a:gdLst>
                <a:gd name="connsiteX0" fmla="*/ 266111 w 1132957"/>
                <a:gd name="connsiteY0" fmla="*/ 2120200 h 2120170"/>
                <a:gd name="connsiteX1" fmla="*/ 687483 w 1132957"/>
                <a:gd name="connsiteY1" fmla="*/ 1804825 h 2120170"/>
                <a:gd name="connsiteX2" fmla="*/ 156574 w 1132957"/>
                <a:gd name="connsiteY2" fmla="*/ 1744959 h 2120170"/>
                <a:gd name="connsiteX3" fmla="*/ 133115 w 1132957"/>
                <a:gd name="connsiteY3" fmla="*/ 121912 h 2120170"/>
                <a:gd name="connsiteX4" fmla="*/ 993180 w 1132957"/>
                <a:gd name="connsiteY4" fmla="*/ 106313 h 2120170"/>
                <a:gd name="connsiteX5" fmla="*/ 1081485 w 1132957"/>
                <a:gd name="connsiteY5" fmla="*/ 1742458 h 2120170"/>
                <a:gd name="connsiteX6" fmla="*/ 864074 w 1132957"/>
                <a:gd name="connsiteY6" fmla="*/ 1801805 h 2120170"/>
                <a:gd name="connsiteX7" fmla="*/ 266111 w 1132957"/>
                <a:gd name="connsiteY7" fmla="*/ 2120219 h 212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2957" h="2120170">
                  <a:moveTo>
                    <a:pt x="266111" y="2120200"/>
                  </a:moveTo>
                  <a:cubicBezTo>
                    <a:pt x="420513" y="2047651"/>
                    <a:pt x="562619" y="1946345"/>
                    <a:pt x="687483" y="1804825"/>
                  </a:cubicBezTo>
                  <a:cubicBezTo>
                    <a:pt x="687483" y="1804825"/>
                    <a:pt x="228673" y="1837495"/>
                    <a:pt x="156574" y="1744959"/>
                  </a:cubicBezTo>
                  <a:cubicBezTo>
                    <a:pt x="84501" y="1652425"/>
                    <a:pt x="-142945" y="219484"/>
                    <a:pt x="133115" y="121912"/>
                  </a:cubicBezTo>
                  <a:cubicBezTo>
                    <a:pt x="409175" y="24340"/>
                    <a:pt x="888120" y="-87328"/>
                    <a:pt x="993180" y="106313"/>
                  </a:cubicBezTo>
                  <a:cubicBezTo>
                    <a:pt x="1098239" y="299952"/>
                    <a:pt x="1196046" y="1664494"/>
                    <a:pt x="1081485" y="1742458"/>
                  </a:cubicBezTo>
                  <a:cubicBezTo>
                    <a:pt x="966905" y="1820416"/>
                    <a:pt x="864074" y="1801805"/>
                    <a:pt x="864074" y="1801805"/>
                  </a:cubicBezTo>
                  <a:cubicBezTo>
                    <a:pt x="697023" y="1978934"/>
                    <a:pt x="501625" y="2093690"/>
                    <a:pt x="266111" y="2120219"/>
                  </a:cubicBezTo>
                  <a:close/>
                </a:path>
              </a:pathLst>
            </a:custGeom>
            <a:solidFill>
              <a:srgbClr val="FFFFFF"/>
            </a:solidFill>
            <a:ln w="195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041CC20-629B-A73B-604F-611F90314698}"/>
                </a:ext>
              </a:extLst>
            </p:cNvPr>
            <p:cNvSpPr/>
            <p:nvPr/>
          </p:nvSpPr>
          <p:spPr>
            <a:xfrm>
              <a:off x="3674443" y="2753652"/>
              <a:ext cx="1161058" cy="2136454"/>
            </a:xfrm>
            <a:custGeom>
              <a:avLst/>
              <a:gdLst>
                <a:gd name="connsiteX0" fmla="*/ 292694 w 1161058"/>
                <a:gd name="connsiteY0" fmla="*/ 2122467 h 2136454"/>
                <a:gd name="connsiteX1" fmla="*/ 294492 w 1161058"/>
                <a:gd name="connsiteY1" fmla="*/ 2121587 h 2136454"/>
                <a:gd name="connsiteX2" fmla="*/ 296271 w 1161058"/>
                <a:gd name="connsiteY2" fmla="*/ 2120708 h 2136454"/>
                <a:gd name="connsiteX3" fmla="*/ 298070 w 1161058"/>
                <a:gd name="connsiteY3" fmla="*/ 2119828 h 2136454"/>
                <a:gd name="connsiteX4" fmla="*/ 299868 w 1161058"/>
                <a:gd name="connsiteY4" fmla="*/ 2118929 h 2136454"/>
                <a:gd name="connsiteX5" fmla="*/ 299849 w 1161058"/>
                <a:gd name="connsiteY5" fmla="*/ 2118929 h 2136454"/>
                <a:gd name="connsiteX6" fmla="*/ 301647 w 1161058"/>
                <a:gd name="connsiteY6" fmla="*/ 2118030 h 2136454"/>
                <a:gd name="connsiteX7" fmla="*/ 303426 w 1161058"/>
                <a:gd name="connsiteY7" fmla="*/ 2117130 h 2136454"/>
                <a:gd name="connsiteX8" fmla="*/ 305205 w 1161058"/>
                <a:gd name="connsiteY8" fmla="*/ 2116231 h 2136454"/>
                <a:gd name="connsiteX9" fmla="*/ 307004 w 1161058"/>
                <a:gd name="connsiteY9" fmla="*/ 2115332 h 2136454"/>
                <a:gd name="connsiteX10" fmla="*/ 308783 w 1161058"/>
                <a:gd name="connsiteY10" fmla="*/ 2114433 h 2136454"/>
                <a:gd name="connsiteX11" fmla="*/ 310562 w 1161058"/>
                <a:gd name="connsiteY11" fmla="*/ 2113514 h 2136454"/>
                <a:gd name="connsiteX12" fmla="*/ 310562 w 1161058"/>
                <a:gd name="connsiteY12" fmla="*/ 2113533 h 2136454"/>
                <a:gd name="connsiteX13" fmla="*/ 312341 w 1161058"/>
                <a:gd name="connsiteY13" fmla="*/ 2112614 h 2136454"/>
                <a:gd name="connsiteX14" fmla="*/ 314120 w 1161058"/>
                <a:gd name="connsiteY14" fmla="*/ 2111696 h 2136454"/>
                <a:gd name="connsiteX15" fmla="*/ 315899 w 1161058"/>
                <a:gd name="connsiteY15" fmla="*/ 2110777 h 2136454"/>
                <a:gd name="connsiteX16" fmla="*/ 317678 w 1161058"/>
                <a:gd name="connsiteY16" fmla="*/ 2109858 h 2136454"/>
                <a:gd name="connsiteX17" fmla="*/ 319457 w 1161058"/>
                <a:gd name="connsiteY17" fmla="*/ 2108939 h 2136454"/>
                <a:gd name="connsiteX18" fmla="*/ 319438 w 1161058"/>
                <a:gd name="connsiteY18" fmla="*/ 2108939 h 2136454"/>
                <a:gd name="connsiteX19" fmla="*/ 321216 w 1161058"/>
                <a:gd name="connsiteY19" fmla="*/ 2108020 h 2136454"/>
                <a:gd name="connsiteX20" fmla="*/ 322995 w 1161058"/>
                <a:gd name="connsiteY20" fmla="*/ 2107101 h 2136454"/>
                <a:gd name="connsiteX21" fmla="*/ 324775 w 1161058"/>
                <a:gd name="connsiteY21" fmla="*/ 2106163 h 2136454"/>
                <a:gd name="connsiteX22" fmla="*/ 324755 w 1161058"/>
                <a:gd name="connsiteY22" fmla="*/ 2106163 h 2136454"/>
                <a:gd name="connsiteX23" fmla="*/ 326534 w 1161058"/>
                <a:gd name="connsiteY23" fmla="*/ 2105244 h 2136454"/>
                <a:gd name="connsiteX24" fmla="*/ 328313 w 1161058"/>
                <a:gd name="connsiteY24" fmla="*/ 2104306 h 2136454"/>
                <a:gd name="connsiteX25" fmla="*/ 330072 w 1161058"/>
                <a:gd name="connsiteY25" fmla="*/ 2103367 h 2136454"/>
                <a:gd name="connsiteX26" fmla="*/ 331832 w 1161058"/>
                <a:gd name="connsiteY26" fmla="*/ 2102429 h 2136454"/>
                <a:gd name="connsiteX27" fmla="*/ 333611 w 1161058"/>
                <a:gd name="connsiteY27" fmla="*/ 2101471 h 2136454"/>
                <a:gd name="connsiteX28" fmla="*/ 333611 w 1161058"/>
                <a:gd name="connsiteY28" fmla="*/ 2101491 h 2136454"/>
                <a:gd name="connsiteX29" fmla="*/ 335371 w 1161058"/>
                <a:gd name="connsiteY29" fmla="*/ 2100533 h 2136454"/>
                <a:gd name="connsiteX30" fmla="*/ 337130 w 1161058"/>
                <a:gd name="connsiteY30" fmla="*/ 2099594 h 2136454"/>
                <a:gd name="connsiteX31" fmla="*/ 338889 w 1161058"/>
                <a:gd name="connsiteY31" fmla="*/ 2098636 h 2136454"/>
                <a:gd name="connsiteX32" fmla="*/ 340649 w 1161058"/>
                <a:gd name="connsiteY32" fmla="*/ 2097678 h 2136454"/>
                <a:gd name="connsiteX33" fmla="*/ 342408 w 1161058"/>
                <a:gd name="connsiteY33" fmla="*/ 2096720 h 2136454"/>
                <a:gd name="connsiteX34" fmla="*/ 344168 w 1161058"/>
                <a:gd name="connsiteY34" fmla="*/ 2095762 h 2136454"/>
                <a:gd name="connsiteX35" fmla="*/ 345927 w 1161058"/>
                <a:gd name="connsiteY35" fmla="*/ 2094805 h 2136454"/>
                <a:gd name="connsiteX36" fmla="*/ 347687 w 1161058"/>
                <a:gd name="connsiteY36" fmla="*/ 2093847 h 2136454"/>
                <a:gd name="connsiteX37" fmla="*/ 349446 w 1161058"/>
                <a:gd name="connsiteY37" fmla="*/ 2092869 h 2136454"/>
                <a:gd name="connsiteX38" fmla="*/ 351186 w 1161058"/>
                <a:gd name="connsiteY38" fmla="*/ 2091911 h 2136454"/>
                <a:gd name="connsiteX39" fmla="*/ 352946 w 1161058"/>
                <a:gd name="connsiteY39" fmla="*/ 2090934 h 2136454"/>
                <a:gd name="connsiteX40" fmla="*/ 354705 w 1161058"/>
                <a:gd name="connsiteY40" fmla="*/ 2089956 h 2136454"/>
                <a:gd name="connsiteX41" fmla="*/ 354686 w 1161058"/>
                <a:gd name="connsiteY41" fmla="*/ 2089956 h 2136454"/>
                <a:gd name="connsiteX42" fmla="*/ 356445 w 1161058"/>
                <a:gd name="connsiteY42" fmla="*/ 2088979 h 2136454"/>
                <a:gd name="connsiteX43" fmla="*/ 358185 w 1161058"/>
                <a:gd name="connsiteY43" fmla="*/ 2088001 h 2136454"/>
                <a:gd name="connsiteX44" fmla="*/ 359944 w 1161058"/>
                <a:gd name="connsiteY44" fmla="*/ 2087004 h 2136454"/>
                <a:gd name="connsiteX45" fmla="*/ 361684 w 1161058"/>
                <a:gd name="connsiteY45" fmla="*/ 2086007 h 2136454"/>
                <a:gd name="connsiteX46" fmla="*/ 361684 w 1161058"/>
                <a:gd name="connsiteY46" fmla="*/ 2086027 h 2136454"/>
                <a:gd name="connsiteX47" fmla="*/ 363424 w 1161058"/>
                <a:gd name="connsiteY47" fmla="*/ 2085030 h 2136454"/>
                <a:gd name="connsiteX48" fmla="*/ 365184 w 1161058"/>
                <a:gd name="connsiteY48" fmla="*/ 2084033 h 2136454"/>
                <a:gd name="connsiteX49" fmla="*/ 365164 w 1161058"/>
                <a:gd name="connsiteY49" fmla="*/ 2084033 h 2136454"/>
                <a:gd name="connsiteX50" fmla="*/ 366923 w 1161058"/>
                <a:gd name="connsiteY50" fmla="*/ 2083036 h 2136454"/>
                <a:gd name="connsiteX51" fmla="*/ 368663 w 1161058"/>
                <a:gd name="connsiteY51" fmla="*/ 2082039 h 2136454"/>
                <a:gd name="connsiteX52" fmla="*/ 370403 w 1161058"/>
                <a:gd name="connsiteY52" fmla="*/ 2081042 h 2136454"/>
                <a:gd name="connsiteX53" fmla="*/ 372143 w 1161058"/>
                <a:gd name="connsiteY53" fmla="*/ 2080025 h 2136454"/>
                <a:gd name="connsiteX54" fmla="*/ 372143 w 1161058"/>
                <a:gd name="connsiteY54" fmla="*/ 2080045 h 2136454"/>
                <a:gd name="connsiteX55" fmla="*/ 373883 w 1161058"/>
                <a:gd name="connsiteY55" fmla="*/ 2079028 h 2136454"/>
                <a:gd name="connsiteX56" fmla="*/ 375604 w 1161058"/>
                <a:gd name="connsiteY56" fmla="*/ 2078012 h 2136454"/>
                <a:gd name="connsiteX57" fmla="*/ 377343 w 1161058"/>
                <a:gd name="connsiteY57" fmla="*/ 2077014 h 2136454"/>
                <a:gd name="connsiteX58" fmla="*/ 379083 w 1161058"/>
                <a:gd name="connsiteY58" fmla="*/ 2075998 h 2136454"/>
                <a:gd name="connsiteX59" fmla="*/ 380804 w 1161058"/>
                <a:gd name="connsiteY59" fmla="*/ 2074962 h 2136454"/>
                <a:gd name="connsiteX60" fmla="*/ 380804 w 1161058"/>
                <a:gd name="connsiteY60" fmla="*/ 2074981 h 2136454"/>
                <a:gd name="connsiteX61" fmla="*/ 382544 w 1161058"/>
                <a:gd name="connsiteY61" fmla="*/ 2073945 h 2136454"/>
                <a:gd name="connsiteX62" fmla="*/ 384264 w 1161058"/>
                <a:gd name="connsiteY62" fmla="*/ 2072929 h 2136454"/>
                <a:gd name="connsiteX63" fmla="*/ 386004 w 1161058"/>
                <a:gd name="connsiteY63" fmla="*/ 2071893 h 2136454"/>
                <a:gd name="connsiteX64" fmla="*/ 387724 w 1161058"/>
                <a:gd name="connsiteY64" fmla="*/ 2070856 h 2136454"/>
                <a:gd name="connsiteX65" fmla="*/ 387724 w 1161058"/>
                <a:gd name="connsiteY65" fmla="*/ 2070876 h 2136454"/>
                <a:gd name="connsiteX66" fmla="*/ 389464 w 1161058"/>
                <a:gd name="connsiteY66" fmla="*/ 2069840 h 2136454"/>
                <a:gd name="connsiteX67" fmla="*/ 389445 w 1161058"/>
                <a:gd name="connsiteY67" fmla="*/ 2069840 h 2136454"/>
                <a:gd name="connsiteX68" fmla="*/ 391184 w 1161058"/>
                <a:gd name="connsiteY68" fmla="*/ 2068804 h 2136454"/>
                <a:gd name="connsiteX69" fmla="*/ 392905 w 1161058"/>
                <a:gd name="connsiteY69" fmla="*/ 2067768 h 2136454"/>
                <a:gd name="connsiteX70" fmla="*/ 394625 w 1161058"/>
                <a:gd name="connsiteY70" fmla="*/ 2066712 h 2136454"/>
                <a:gd name="connsiteX71" fmla="*/ 396346 w 1161058"/>
                <a:gd name="connsiteY71" fmla="*/ 2065676 h 2136454"/>
                <a:gd name="connsiteX72" fmla="*/ 398066 w 1161058"/>
                <a:gd name="connsiteY72" fmla="*/ 2064620 h 2136454"/>
                <a:gd name="connsiteX73" fmla="*/ 399786 w 1161058"/>
                <a:gd name="connsiteY73" fmla="*/ 2063584 h 2136454"/>
                <a:gd name="connsiteX74" fmla="*/ 401507 w 1161058"/>
                <a:gd name="connsiteY74" fmla="*/ 2062528 h 2136454"/>
                <a:gd name="connsiteX75" fmla="*/ 403227 w 1161058"/>
                <a:gd name="connsiteY75" fmla="*/ 2061472 h 2136454"/>
                <a:gd name="connsiteX76" fmla="*/ 403208 w 1161058"/>
                <a:gd name="connsiteY76" fmla="*/ 2061472 h 2136454"/>
                <a:gd name="connsiteX77" fmla="*/ 404928 w 1161058"/>
                <a:gd name="connsiteY77" fmla="*/ 2060397 h 2136454"/>
                <a:gd name="connsiteX78" fmla="*/ 404928 w 1161058"/>
                <a:gd name="connsiteY78" fmla="*/ 2060417 h 2136454"/>
                <a:gd name="connsiteX79" fmla="*/ 406648 w 1161058"/>
                <a:gd name="connsiteY79" fmla="*/ 2059342 h 2136454"/>
                <a:gd name="connsiteX80" fmla="*/ 408369 w 1161058"/>
                <a:gd name="connsiteY80" fmla="*/ 2058286 h 2136454"/>
                <a:gd name="connsiteX81" fmla="*/ 410069 w 1161058"/>
                <a:gd name="connsiteY81" fmla="*/ 2057211 h 2136454"/>
                <a:gd name="connsiteX82" fmla="*/ 411790 w 1161058"/>
                <a:gd name="connsiteY82" fmla="*/ 2056135 h 2136454"/>
                <a:gd name="connsiteX83" fmla="*/ 411770 w 1161058"/>
                <a:gd name="connsiteY83" fmla="*/ 2056135 h 2136454"/>
                <a:gd name="connsiteX84" fmla="*/ 413491 w 1161058"/>
                <a:gd name="connsiteY84" fmla="*/ 2055060 h 2136454"/>
                <a:gd name="connsiteX85" fmla="*/ 415191 w 1161058"/>
                <a:gd name="connsiteY85" fmla="*/ 2053985 h 2136454"/>
                <a:gd name="connsiteX86" fmla="*/ 416912 w 1161058"/>
                <a:gd name="connsiteY86" fmla="*/ 2052910 h 2136454"/>
                <a:gd name="connsiteX87" fmla="*/ 416892 w 1161058"/>
                <a:gd name="connsiteY87" fmla="*/ 2052910 h 2136454"/>
                <a:gd name="connsiteX88" fmla="*/ 418593 w 1161058"/>
                <a:gd name="connsiteY88" fmla="*/ 2051835 h 2136454"/>
                <a:gd name="connsiteX89" fmla="*/ 420313 w 1161058"/>
                <a:gd name="connsiteY89" fmla="*/ 2050740 h 2136454"/>
                <a:gd name="connsiteX90" fmla="*/ 422014 w 1161058"/>
                <a:gd name="connsiteY90" fmla="*/ 2049645 h 2136454"/>
                <a:gd name="connsiteX91" fmla="*/ 423715 w 1161058"/>
                <a:gd name="connsiteY91" fmla="*/ 2048570 h 2136454"/>
                <a:gd name="connsiteX92" fmla="*/ 425416 w 1161058"/>
                <a:gd name="connsiteY92" fmla="*/ 2047475 h 2136454"/>
                <a:gd name="connsiteX93" fmla="*/ 427117 w 1161058"/>
                <a:gd name="connsiteY93" fmla="*/ 2046361 h 2136454"/>
                <a:gd name="connsiteX94" fmla="*/ 428798 w 1161058"/>
                <a:gd name="connsiteY94" fmla="*/ 2045266 h 2136454"/>
                <a:gd name="connsiteX95" fmla="*/ 430499 w 1161058"/>
                <a:gd name="connsiteY95" fmla="*/ 2044171 h 2136454"/>
                <a:gd name="connsiteX96" fmla="*/ 432200 w 1161058"/>
                <a:gd name="connsiteY96" fmla="*/ 2043057 h 2136454"/>
                <a:gd name="connsiteX97" fmla="*/ 433881 w 1161058"/>
                <a:gd name="connsiteY97" fmla="*/ 2041942 h 2136454"/>
                <a:gd name="connsiteX98" fmla="*/ 435582 w 1161058"/>
                <a:gd name="connsiteY98" fmla="*/ 2040828 h 2136454"/>
                <a:gd name="connsiteX99" fmla="*/ 437263 w 1161058"/>
                <a:gd name="connsiteY99" fmla="*/ 2039714 h 2136454"/>
                <a:gd name="connsiteX100" fmla="*/ 438964 w 1161058"/>
                <a:gd name="connsiteY100" fmla="*/ 2038599 h 2136454"/>
                <a:gd name="connsiteX101" fmla="*/ 440645 w 1161058"/>
                <a:gd name="connsiteY101" fmla="*/ 2037485 h 2136454"/>
                <a:gd name="connsiteX102" fmla="*/ 442326 w 1161058"/>
                <a:gd name="connsiteY102" fmla="*/ 2036351 h 2136454"/>
                <a:gd name="connsiteX103" fmla="*/ 444027 w 1161058"/>
                <a:gd name="connsiteY103" fmla="*/ 2035217 h 2136454"/>
                <a:gd name="connsiteX104" fmla="*/ 444008 w 1161058"/>
                <a:gd name="connsiteY104" fmla="*/ 2035237 h 2136454"/>
                <a:gd name="connsiteX105" fmla="*/ 445708 w 1161058"/>
                <a:gd name="connsiteY105" fmla="*/ 2034103 h 2136454"/>
                <a:gd name="connsiteX106" fmla="*/ 447390 w 1161058"/>
                <a:gd name="connsiteY106" fmla="*/ 2032969 h 2136454"/>
                <a:gd name="connsiteX107" fmla="*/ 449071 w 1161058"/>
                <a:gd name="connsiteY107" fmla="*/ 2031835 h 2136454"/>
                <a:gd name="connsiteX108" fmla="*/ 450752 w 1161058"/>
                <a:gd name="connsiteY108" fmla="*/ 2030682 h 2136454"/>
                <a:gd name="connsiteX109" fmla="*/ 450733 w 1161058"/>
                <a:gd name="connsiteY109" fmla="*/ 2030682 h 2136454"/>
                <a:gd name="connsiteX110" fmla="*/ 452434 w 1161058"/>
                <a:gd name="connsiteY110" fmla="*/ 2029548 h 2136454"/>
                <a:gd name="connsiteX111" fmla="*/ 452414 w 1161058"/>
                <a:gd name="connsiteY111" fmla="*/ 2029548 h 2136454"/>
                <a:gd name="connsiteX112" fmla="*/ 454095 w 1161058"/>
                <a:gd name="connsiteY112" fmla="*/ 2028395 h 2136454"/>
                <a:gd name="connsiteX113" fmla="*/ 455776 w 1161058"/>
                <a:gd name="connsiteY113" fmla="*/ 2027241 h 2136454"/>
                <a:gd name="connsiteX114" fmla="*/ 457458 w 1161058"/>
                <a:gd name="connsiteY114" fmla="*/ 2026107 h 2136454"/>
                <a:gd name="connsiteX115" fmla="*/ 459119 w 1161058"/>
                <a:gd name="connsiteY115" fmla="*/ 2024934 h 2136454"/>
                <a:gd name="connsiteX116" fmla="*/ 460801 w 1161058"/>
                <a:gd name="connsiteY116" fmla="*/ 2023781 h 2136454"/>
                <a:gd name="connsiteX117" fmla="*/ 462462 w 1161058"/>
                <a:gd name="connsiteY117" fmla="*/ 2022627 h 2136454"/>
                <a:gd name="connsiteX118" fmla="*/ 464144 w 1161058"/>
                <a:gd name="connsiteY118" fmla="*/ 2021454 h 2136454"/>
                <a:gd name="connsiteX119" fmla="*/ 465805 w 1161058"/>
                <a:gd name="connsiteY119" fmla="*/ 2020301 h 2136454"/>
                <a:gd name="connsiteX120" fmla="*/ 467467 w 1161058"/>
                <a:gd name="connsiteY120" fmla="*/ 2019128 h 2136454"/>
                <a:gd name="connsiteX121" fmla="*/ 469129 w 1161058"/>
                <a:gd name="connsiteY121" fmla="*/ 2017955 h 2136454"/>
                <a:gd name="connsiteX122" fmla="*/ 470790 w 1161058"/>
                <a:gd name="connsiteY122" fmla="*/ 2016782 h 2136454"/>
                <a:gd name="connsiteX123" fmla="*/ 472472 w 1161058"/>
                <a:gd name="connsiteY123" fmla="*/ 2015590 h 2136454"/>
                <a:gd name="connsiteX124" fmla="*/ 472452 w 1161058"/>
                <a:gd name="connsiteY124" fmla="*/ 2015590 h 2136454"/>
                <a:gd name="connsiteX125" fmla="*/ 474134 w 1161058"/>
                <a:gd name="connsiteY125" fmla="*/ 2014417 h 2136454"/>
                <a:gd name="connsiteX126" fmla="*/ 474114 w 1161058"/>
                <a:gd name="connsiteY126" fmla="*/ 2014417 h 2136454"/>
                <a:gd name="connsiteX127" fmla="*/ 475776 w 1161058"/>
                <a:gd name="connsiteY127" fmla="*/ 2013224 h 2136454"/>
                <a:gd name="connsiteX128" fmla="*/ 477437 w 1161058"/>
                <a:gd name="connsiteY128" fmla="*/ 2012032 h 2136454"/>
                <a:gd name="connsiteX129" fmla="*/ 479099 w 1161058"/>
                <a:gd name="connsiteY129" fmla="*/ 2010839 h 2136454"/>
                <a:gd name="connsiteX130" fmla="*/ 480761 w 1161058"/>
                <a:gd name="connsiteY130" fmla="*/ 2009646 h 2136454"/>
                <a:gd name="connsiteX131" fmla="*/ 482403 w 1161058"/>
                <a:gd name="connsiteY131" fmla="*/ 2008454 h 2136454"/>
                <a:gd name="connsiteX132" fmla="*/ 484065 w 1161058"/>
                <a:gd name="connsiteY132" fmla="*/ 2007242 h 2136454"/>
                <a:gd name="connsiteX133" fmla="*/ 485726 w 1161058"/>
                <a:gd name="connsiteY133" fmla="*/ 2006049 h 2136454"/>
                <a:gd name="connsiteX134" fmla="*/ 485707 w 1161058"/>
                <a:gd name="connsiteY134" fmla="*/ 2006049 h 2136454"/>
                <a:gd name="connsiteX135" fmla="*/ 487369 w 1161058"/>
                <a:gd name="connsiteY135" fmla="*/ 2004837 h 2136454"/>
                <a:gd name="connsiteX136" fmla="*/ 489011 w 1161058"/>
                <a:gd name="connsiteY136" fmla="*/ 2003625 h 2136454"/>
                <a:gd name="connsiteX137" fmla="*/ 490672 w 1161058"/>
                <a:gd name="connsiteY137" fmla="*/ 2002413 h 2136454"/>
                <a:gd name="connsiteX138" fmla="*/ 490653 w 1161058"/>
                <a:gd name="connsiteY138" fmla="*/ 2002413 h 2136454"/>
                <a:gd name="connsiteX139" fmla="*/ 492315 w 1161058"/>
                <a:gd name="connsiteY139" fmla="*/ 2001201 h 2136454"/>
                <a:gd name="connsiteX140" fmla="*/ 492295 w 1161058"/>
                <a:gd name="connsiteY140" fmla="*/ 2001201 h 2136454"/>
                <a:gd name="connsiteX141" fmla="*/ 493957 w 1161058"/>
                <a:gd name="connsiteY141" fmla="*/ 1999969 h 2136454"/>
                <a:gd name="connsiteX142" fmla="*/ 495599 w 1161058"/>
                <a:gd name="connsiteY142" fmla="*/ 1998757 h 2136454"/>
                <a:gd name="connsiteX143" fmla="*/ 497241 w 1161058"/>
                <a:gd name="connsiteY143" fmla="*/ 1997526 h 2136454"/>
                <a:gd name="connsiteX144" fmla="*/ 498883 w 1161058"/>
                <a:gd name="connsiteY144" fmla="*/ 1996294 h 2136454"/>
                <a:gd name="connsiteX145" fmla="*/ 500526 w 1161058"/>
                <a:gd name="connsiteY145" fmla="*/ 1995062 h 2136454"/>
                <a:gd name="connsiteX146" fmla="*/ 502168 w 1161058"/>
                <a:gd name="connsiteY146" fmla="*/ 1993831 h 2136454"/>
                <a:gd name="connsiteX147" fmla="*/ 502148 w 1161058"/>
                <a:gd name="connsiteY147" fmla="*/ 1993831 h 2136454"/>
                <a:gd name="connsiteX148" fmla="*/ 503790 w 1161058"/>
                <a:gd name="connsiteY148" fmla="*/ 1992599 h 2136454"/>
                <a:gd name="connsiteX149" fmla="*/ 505432 w 1161058"/>
                <a:gd name="connsiteY149" fmla="*/ 1991348 h 2136454"/>
                <a:gd name="connsiteX150" fmla="*/ 507055 w 1161058"/>
                <a:gd name="connsiteY150" fmla="*/ 1990097 h 2136454"/>
                <a:gd name="connsiteX151" fmla="*/ 508697 w 1161058"/>
                <a:gd name="connsiteY151" fmla="*/ 1988865 h 2136454"/>
                <a:gd name="connsiteX152" fmla="*/ 510320 w 1161058"/>
                <a:gd name="connsiteY152" fmla="*/ 1987614 h 2136454"/>
                <a:gd name="connsiteX153" fmla="*/ 511962 w 1161058"/>
                <a:gd name="connsiteY153" fmla="*/ 1986343 h 2136454"/>
                <a:gd name="connsiteX154" fmla="*/ 513585 w 1161058"/>
                <a:gd name="connsiteY154" fmla="*/ 1985092 h 2136454"/>
                <a:gd name="connsiteX155" fmla="*/ 515207 w 1161058"/>
                <a:gd name="connsiteY155" fmla="*/ 1983821 h 2136454"/>
                <a:gd name="connsiteX156" fmla="*/ 515207 w 1161058"/>
                <a:gd name="connsiteY156" fmla="*/ 1983841 h 2136454"/>
                <a:gd name="connsiteX157" fmla="*/ 516830 w 1161058"/>
                <a:gd name="connsiteY157" fmla="*/ 1982570 h 2136454"/>
                <a:gd name="connsiteX158" fmla="*/ 518472 w 1161058"/>
                <a:gd name="connsiteY158" fmla="*/ 1981299 h 2136454"/>
                <a:gd name="connsiteX159" fmla="*/ 518452 w 1161058"/>
                <a:gd name="connsiteY159" fmla="*/ 1981299 h 2136454"/>
                <a:gd name="connsiteX160" fmla="*/ 520095 w 1161058"/>
                <a:gd name="connsiteY160" fmla="*/ 1980029 h 2136454"/>
                <a:gd name="connsiteX161" fmla="*/ 521717 w 1161058"/>
                <a:gd name="connsiteY161" fmla="*/ 1978758 h 2136454"/>
                <a:gd name="connsiteX162" fmla="*/ 521698 w 1161058"/>
                <a:gd name="connsiteY162" fmla="*/ 1978758 h 2136454"/>
                <a:gd name="connsiteX163" fmla="*/ 523340 w 1161058"/>
                <a:gd name="connsiteY163" fmla="*/ 1977468 h 2136454"/>
                <a:gd name="connsiteX164" fmla="*/ 523320 w 1161058"/>
                <a:gd name="connsiteY164" fmla="*/ 1977487 h 2136454"/>
                <a:gd name="connsiteX165" fmla="*/ 524943 w 1161058"/>
                <a:gd name="connsiteY165" fmla="*/ 1976197 h 2136454"/>
                <a:gd name="connsiteX166" fmla="*/ 526565 w 1161058"/>
                <a:gd name="connsiteY166" fmla="*/ 1974907 h 2136454"/>
                <a:gd name="connsiteX167" fmla="*/ 528188 w 1161058"/>
                <a:gd name="connsiteY167" fmla="*/ 1973617 h 2136454"/>
                <a:gd name="connsiteX168" fmla="*/ 528188 w 1161058"/>
                <a:gd name="connsiteY168" fmla="*/ 1973636 h 2136454"/>
                <a:gd name="connsiteX169" fmla="*/ 529791 w 1161058"/>
                <a:gd name="connsiteY169" fmla="*/ 1972346 h 2136454"/>
                <a:gd name="connsiteX170" fmla="*/ 531414 w 1161058"/>
                <a:gd name="connsiteY170" fmla="*/ 1971036 h 2136454"/>
                <a:gd name="connsiteX171" fmla="*/ 533017 w 1161058"/>
                <a:gd name="connsiteY171" fmla="*/ 1969746 h 2136454"/>
                <a:gd name="connsiteX172" fmla="*/ 534639 w 1161058"/>
                <a:gd name="connsiteY172" fmla="*/ 1968455 h 2136454"/>
                <a:gd name="connsiteX173" fmla="*/ 534620 w 1161058"/>
                <a:gd name="connsiteY173" fmla="*/ 1968455 h 2136454"/>
                <a:gd name="connsiteX174" fmla="*/ 536243 w 1161058"/>
                <a:gd name="connsiteY174" fmla="*/ 1967146 h 2136454"/>
                <a:gd name="connsiteX175" fmla="*/ 537846 w 1161058"/>
                <a:gd name="connsiteY175" fmla="*/ 1965836 h 2136454"/>
                <a:gd name="connsiteX176" fmla="*/ 539449 w 1161058"/>
                <a:gd name="connsiteY176" fmla="*/ 1964526 h 2136454"/>
                <a:gd name="connsiteX177" fmla="*/ 541052 w 1161058"/>
                <a:gd name="connsiteY177" fmla="*/ 1963216 h 2136454"/>
                <a:gd name="connsiteX178" fmla="*/ 542655 w 1161058"/>
                <a:gd name="connsiteY178" fmla="*/ 1961906 h 2136454"/>
                <a:gd name="connsiteX179" fmla="*/ 544258 w 1161058"/>
                <a:gd name="connsiteY179" fmla="*/ 1960577 h 2136454"/>
                <a:gd name="connsiteX180" fmla="*/ 545861 w 1161058"/>
                <a:gd name="connsiteY180" fmla="*/ 1959267 h 2136454"/>
                <a:gd name="connsiteX181" fmla="*/ 547464 w 1161058"/>
                <a:gd name="connsiteY181" fmla="*/ 1957938 h 2136454"/>
                <a:gd name="connsiteX182" fmla="*/ 549067 w 1161058"/>
                <a:gd name="connsiteY182" fmla="*/ 1956609 h 2136454"/>
                <a:gd name="connsiteX183" fmla="*/ 550651 w 1161058"/>
                <a:gd name="connsiteY183" fmla="*/ 1955279 h 2136454"/>
                <a:gd name="connsiteX184" fmla="*/ 552254 w 1161058"/>
                <a:gd name="connsiteY184" fmla="*/ 1953930 h 2136454"/>
                <a:gd name="connsiteX185" fmla="*/ 553837 w 1161058"/>
                <a:gd name="connsiteY185" fmla="*/ 1952601 h 2136454"/>
                <a:gd name="connsiteX186" fmla="*/ 555440 w 1161058"/>
                <a:gd name="connsiteY186" fmla="*/ 1951252 h 2136454"/>
                <a:gd name="connsiteX187" fmla="*/ 557024 w 1161058"/>
                <a:gd name="connsiteY187" fmla="*/ 1949903 h 2136454"/>
                <a:gd name="connsiteX188" fmla="*/ 558607 w 1161058"/>
                <a:gd name="connsiteY188" fmla="*/ 1948554 h 2136454"/>
                <a:gd name="connsiteX189" fmla="*/ 560210 w 1161058"/>
                <a:gd name="connsiteY189" fmla="*/ 1947205 h 2136454"/>
                <a:gd name="connsiteX190" fmla="*/ 561794 w 1161058"/>
                <a:gd name="connsiteY190" fmla="*/ 1945856 h 2136454"/>
                <a:gd name="connsiteX191" fmla="*/ 563378 w 1161058"/>
                <a:gd name="connsiteY191" fmla="*/ 1944488 h 2136454"/>
                <a:gd name="connsiteX192" fmla="*/ 564961 w 1161058"/>
                <a:gd name="connsiteY192" fmla="*/ 1943139 h 2136454"/>
                <a:gd name="connsiteX193" fmla="*/ 566545 w 1161058"/>
                <a:gd name="connsiteY193" fmla="*/ 1941770 h 2136454"/>
                <a:gd name="connsiteX194" fmla="*/ 568128 w 1161058"/>
                <a:gd name="connsiteY194" fmla="*/ 1940402 h 2136454"/>
                <a:gd name="connsiteX195" fmla="*/ 569712 w 1161058"/>
                <a:gd name="connsiteY195" fmla="*/ 1939033 h 2136454"/>
                <a:gd name="connsiteX196" fmla="*/ 571275 w 1161058"/>
                <a:gd name="connsiteY196" fmla="*/ 1937645 h 2136454"/>
                <a:gd name="connsiteX197" fmla="*/ 572859 w 1161058"/>
                <a:gd name="connsiteY197" fmla="*/ 1936277 h 2136454"/>
                <a:gd name="connsiteX198" fmla="*/ 574423 w 1161058"/>
                <a:gd name="connsiteY198" fmla="*/ 1934889 h 2136454"/>
                <a:gd name="connsiteX199" fmla="*/ 576007 w 1161058"/>
                <a:gd name="connsiteY199" fmla="*/ 1933501 h 2136454"/>
                <a:gd name="connsiteX200" fmla="*/ 577570 w 1161058"/>
                <a:gd name="connsiteY200" fmla="*/ 1932113 h 2136454"/>
                <a:gd name="connsiteX201" fmla="*/ 579154 w 1161058"/>
                <a:gd name="connsiteY201" fmla="*/ 1930725 h 2136454"/>
                <a:gd name="connsiteX202" fmla="*/ 579134 w 1161058"/>
                <a:gd name="connsiteY202" fmla="*/ 1930725 h 2136454"/>
                <a:gd name="connsiteX203" fmla="*/ 580718 w 1161058"/>
                <a:gd name="connsiteY203" fmla="*/ 1929337 h 2136454"/>
                <a:gd name="connsiteX204" fmla="*/ 582282 w 1161058"/>
                <a:gd name="connsiteY204" fmla="*/ 1927929 h 2136454"/>
                <a:gd name="connsiteX205" fmla="*/ 583846 w 1161058"/>
                <a:gd name="connsiteY205" fmla="*/ 1926522 h 2136454"/>
                <a:gd name="connsiteX206" fmla="*/ 585410 w 1161058"/>
                <a:gd name="connsiteY206" fmla="*/ 1925114 h 2136454"/>
                <a:gd name="connsiteX207" fmla="*/ 586974 w 1161058"/>
                <a:gd name="connsiteY207" fmla="*/ 1923706 h 2136454"/>
                <a:gd name="connsiteX208" fmla="*/ 588538 w 1161058"/>
                <a:gd name="connsiteY208" fmla="*/ 1922299 h 2136454"/>
                <a:gd name="connsiteX209" fmla="*/ 590102 w 1161058"/>
                <a:gd name="connsiteY209" fmla="*/ 1920891 h 2136454"/>
                <a:gd name="connsiteX210" fmla="*/ 591666 w 1161058"/>
                <a:gd name="connsiteY210" fmla="*/ 1919464 h 2136454"/>
                <a:gd name="connsiteX211" fmla="*/ 591646 w 1161058"/>
                <a:gd name="connsiteY211" fmla="*/ 1919464 h 2136454"/>
                <a:gd name="connsiteX212" fmla="*/ 593210 w 1161058"/>
                <a:gd name="connsiteY212" fmla="*/ 1918037 h 2136454"/>
                <a:gd name="connsiteX213" fmla="*/ 594774 w 1161058"/>
                <a:gd name="connsiteY213" fmla="*/ 1916610 h 2136454"/>
                <a:gd name="connsiteX214" fmla="*/ 594774 w 1161058"/>
                <a:gd name="connsiteY214" fmla="*/ 1916629 h 2136454"/>
                <a:gd name="connsiteX215" fmla="*/ 596319 w 1161058"/>
                <a:gd name="connsiteY215" fmla="*/ 1915183 h 2136454"/>
                <a:gd name="connsiteX216" fmla="*/ 597882 w 1161058"/>
                <a:gd name="connsiteY216" fmla="*/ 1913756 h 2136454"/>
                <a:gd name="connsiteX217" fmla="*/ 599427 w 1161058"/>
                <a:gd name="connsiteY217" fmla="*/ 1912309 h 2136454"/>
                <a:gd name="connsiteX218" fmla="*/ 599427 w 1161058"/>
                <a:gd name="connsiteY218" fmla="*/ 1912329 h 2136454"/>
                <a:gd name="connsiteX219" fmla="*/ 600971 w 1161058"/>
                <a:gd name="connsiteY219" fmla="*/ 1910882 h 2136454"/>
                <a:gd name="connsiteX220" fmla="*/ 602535 w 1161058"/>
                <a:gd name="connsiteY220" fmla="*/ 1909435 h 2136454"/>
                <a:gd name="connsiteX221" fmla="*/ 602516 w 1161058"/>
                <a:gd name="connsiteY221" fmla="*/ 1909435 h 2136454"/>
                <a:gd name="connsiteX222" fmla="*/ 604080 w 1161058"/>
                <a:gd name="connsiteY222" fmla="*/ 1907989 h 2136454"/>
                <a:gd name="connsiteX223" fmla="*/ 605624 w 1161058"/>
                <a:gd name="connsiteY223" fmla="*/ 1906542 h 2136454"/>
                <a:gd name="connsiteX224" fmla="*/ 607168 w 1161058"/>
                <a:gd name="connsiteY224" fmla="*/ 1905095 h 2136454"/>
                <a:gd name="connsiteX225" fmla="*/ 608713 w 1161058"/>
                <a:gd name="connsiteY225" fmla="*/ 1903629 h 2136454"/>
                <a:gd name="connsiteX226" fmla="*/ 608693 w 1161058"/>
                <a:gd name="connsiteY226" fmla="*/ 1903629 h 2136454"/>
                <a:gd name="connsiteX227" fmla="*/ 610257 w 1161058"/>
                <a:gd name="connsiteY227" fmla="*/ 1902163 h 2136454"/>
                <a:gd name="connsiteX228" fmla="*/ 610238 w 1161058"/>
                <a:gd name="connsiteY228" fmla="*/ 1902182 h 2136454"/>
                <a:gd name="connsiteX229" fmla="*/ 611782 w 1161058"/>
                <a:gd name="connsiteY229" fmla="*/ 1900716 h 2136454"/>
                <a:gd name="connsiteX230" fmla="*/ 613327 w 1161058"/>
                <a:gd name="connsiteY230" fmla="*/ 1899250 h 2136454"/>
                <a:gd name="connsiteX231" fmla="*/ 614871 w 1161058"/>
                <a:gd name="connsiteY231" fmla="*/ 1897764 h 2136454"/>
                <a:gd name="connsiteX232" fmla="*/ 614852 w 1161058"/>
                <a:gd name="connsiteY232" fmla="*/ 1897764 h 2136454"/>
                <a:gd name="connsiteX233" fmla="*/ 616396 w 1161058"/>
                <a:gd name="connsiteY233" fmla="*/ 1896298 h 2136454"/>
                <a:gd name="connsiteX234" fmla="*/ 617921 w 1161058"/>
                <a:gd name="connsiteY234" fmla="*/ 1894812 h 2136454"/>
                <a:gd name="connsiteX235" fmla="*/ 617921 w 1161058"/>
                <a:gd name="connsiteY235" fmla="*/ 1894832 h 2136454"/>
                <a:gd name="connsiteX236" fmla="*/ 619465 w 1161058"/>
                <a:gd name="connsiteY236" fmla="*/ 1893326 h 2136454"/>
                <a:gd name="connsiteX237" fmla="*/ 619465 w 1161058"/>
                <a:gd name="connsiteY237" fmla="*/ 1893346 h 2136454"/>
                <a:gd name="connsiteX238" fmla="*/ 620990 w 1161058"/>
                <a:gd name="connsiteY238" fmla="*/ 1891860 h 2136454"/>
                <a:gd name="connsiteX239" fmla="*/ 622515 w 1161058"/>
                <a:gd name="connsiteY239" fmla="*/ 1890355 h 2136454"/>
                <a:gd name="connsiteX240" fmla="*/ 622515 w 1161058"/>
                <a:gd name="connsiteY240" fmla="*/ 1890374 h 2136454"/>
                <a:gd name="connsiteX241" fmla="*/ 624059 w 1161058"/>
                <a:gd name="connsiteY241" fmla="*/ 1888869 h 2136454"/>
                <a:gd name="connsiteX242" fmla="*/ 624040 w 1161058"/>
                <a:gd name="connsiteY242" fmla="*/ 1888869 h 2136454"/>
                <a:gd name="connsiteX243" fmla="*/ 625584 w 1161058"/>
                <a:gd name="connsiteY243" fmla="*/ 1887383 h 2136454"/>
                <a:gd name="connsiteX244" fmla="*/ 625565 w 1161058"/>
                <a:gd name="connsiteY244" fmla="*/ 1887383 h 2136454"/>
                <a:gd name="connsiteX245" fmla="*/ 627109 w 1161058"/>
                <a:gd name="connsiteY245" fmla="*/ 1885878 h 2136454"/>
                <a:gd name="connsiteX246" fmla="*/ 627090 w 1161058"/>
                <a:gd name="connsiteY246" fmla="*/ 1885878 h 2136454"/>
                <a:gd name="connsiteX247" fmla="*/ 628615 w 1161058"/>
                <a:gd name="connsiteY247" fmla="*/ 1884373 h 2136454"/>
                <a:gd name="connsiteX248" fmla="*/ 630139 w 1161058"/>
                <a:gd name="connsiteY248" fmla="*/ 1882867 h 2136454"/>
                <a:gd name="connsiteX249" fmla="*/ 630139 w 1161058"/>
                <a:gd name="connsiteY249" fmla="*/ 1882887 h 2136454"/>
                <a:gd name="connsiteX250" fmla="*/ 631664 w 1161058"/>
                <a:gd name="connsiteY250" fmla="*/ 1881362 h 2136454"/>
                <a:gd name="connsiteX251" fmla="*/ 633189 w 1161058"/>
                <a:gd name="connsiteY251" fmla="*/ 1879857 h 2136454"/>
                <a:gd name="connsiteX252" fmla="*/ 634694 w 1161058"/>
                <a:gd name="connsiteY252" fmla="*/ 1878332 h 2136454"/>
                <a:gd name="connsiteX253" fmla="*/ 634694 w 1161058"/>
                <a:gd name="connsiteY253" fmla="*/ 1878351 h 2136454"/>
                <a:gd name="connsiteX254" fmla="*/ 636219 w 1161058"/>
                <a:gd name="connsiteY254" fmla="*/ 1876827 h 2136454"/>
                <a:gd name="connsiteX255" fmla="*/ 637724 w 1161058"/>
                <a:gd name="connsiteY255" fmla="*/ 1875296 h 2136454"/>
                <a:gd name="connsiteX256" fmla="*/ 637724 w 1161058"/>
                <a:gd name="connsiteY256" fmla="*/ 1875300 h 2136454"/>
                <a:gd name="connsiteX257" fmla="*/ 639249 w 1161058"/>
                <a:gd name="connsiteY257" fmla="*/ 1873771 h 2136454"/>
                <a:gd name="connsiteX258" fmla="*/ 639249 w 1161058"/>
                <a:gd name="connsiteY258" fmla="*/ 1873775 h 2136454"/>
                <a:gd name="connsiteX259" fmla="*/ 640755 w 1161058"/>
                <a:gd name="connsiteY259" fmla="*/ 1872240 h 2136454"/>
                <a:gd name="connsiteX260" fmla="*/ 640755 w 1161058"/>
                <a:gd name="connsiteY260" fmla="*/ 1872244 h 2136454"/>
                <a:gd name="connsiteX261" fmla="*/ 642260 w 1161058"/>
                <a:gd name="connsiteY261" fmla="*/ 1870707 h 2136454"/>
                <a:gd name="connsiteX262" fmla="*/ 642260 w 1161058"/>
                <a:gd name="connsiteY262" fmla="*/ 1870711 h 2136454"/>
                <a:gd name="connsiteX263" fmla="*/ 643765 w 1161058"/>
                <a:gd name="connsiteY263" fmla="*/ 1869171 h 2136454"/>
                <a:gd name="connsiteX264" fmla="*/ 643765 w 1161058"/>
                <a:gd name="connsiteY264" fmla="*/ 1869175 h 2136454"/>
                <a:gd name="connsiteX265" fmla="*/ 645271 w 1161058"/>
                <a:gd name="connsiteY265" fmla="*/ 1867630 h 2136454"/>
                <a:gd name="connsiteX266" fmla="*/ 645271 w 1161058"/>
                <a:gd name="connsiteY266" fmla="*/ 1867634 h 2136454"/>
                <a:gd name="connsiteX267" fmla="*/ 646776 w 1161058"/>
                <a:gd name="connsiteY267" fmla="*/ 1866086 h 2136454"/>
                <a:gd name="connsiteX268" fmla="*/ 646776 w 1161058"/>
                <a:gd name="connsiteY268" fmla="*/ 1866090 h 2136454"/>
                <a:gd name="connsiteX269" fmla="*/ 648281 w 1161058"/>
                <a:gd name="connsiteY269" fmla="*/ 1864542 h 2136454"/>
                <a:gd name="connsiteX270" fmla="*/ 649787 w 1161058"/>
                <a:gd name="connsiteY270" fmla="*/ 1862989 h 2136454"/>
                <a:gd name="connsiteX271" fmla="*/ 649787 w 1161058"/>
                <a:gd name="connsiteY271" fmla="*/ 1862993 h 2136454"/>
                <a:gd name="connsiteX272" fmla="*/ 651292 w 1161058"/>
                <a:gd name="connsiteY272" fmla="*/ 1861435 h 2136454"/>
                <a:gd name="connsiteX273" fmla="*/ 651292 w 1161058"/>
                <a:gd name="connsiteY273" fmla="*/ 1861439 h 2136454"/>
                <a:gd name="connsiteX274" fmla="*/ 652797 w 1161058"/>
                <a:gd name="connsiteY274" fmla="*/ 1859877 h 2136454"/>
                <a:gd name="connsiteX275" fmla="*/ 652778 w 1161058"/>
                <a:gd name="connsiteY275" fmla="*/ 1859881 h 2136454"/>
                <a:gd name="connsiteX276" fmla="*/ 654283 w 1161058"/>
                <a:gd name="connsiteY276" fmla="*/ 1858315 h 2136454"/>
                <a:gd name="connsiteX277" fmla="*/ 654283 w 1161058"/>
                <a:gd name="connsiteY277" fmla="*/ 1858319 h 2136454"/>
                <a:gd name="connsiteX278" fmla="*/ 655769 w 1161058"/>
                <a:gd name="connsiteY278" fmla="*/ 1856753 h 2136454"/>
                <a:gd name="connsiteX279" fmla="*/ 657274 w 1161058"/>
                <a:gd name="connsiteY279" fmla="*/ 1855181 h 2136454"/>
                <a:gd name="connsiteX280" fmla="*/ 657274 w 1161058"/>
                <a:gd name="connsiteY280" fmla="*/ 1855185 h 2136454"/>
                <a:gd name="connsiteX281" fmla="*/ 658760 w 1161058"/>
                <a:gd name="connsiteY281" fmla="*/ 1853609 h 2136454"/>
                <a:gd name="connsiteX282" fmla="*/ 660265 w 1161058"/>
                <a:gd name="connsiteY282" fmla="*/ 1852034 h 2136454"/>
                <a:gd name="connsiteX283" fmla="*/ 660246 w 1161058"/>
                <a:gd name="connsiteY283" fmla="*/ 1852038 h 2136454"/>
                <a:gd name="connsiteX284" fmla="*/ 661751 w 1161058"/>
                <a:gd name="connsiteY284" fmla="*/ 1850454 h 2136454"/>
                <a:gd name="connsiteX285" fmla="*/ 661751 w 1161058"/>
                <a:gd name="connsiteY285" fmla="*/ 1850458 h 2136454"/>
                <a:gd name="connsiteX286" fmla="*/ 663237 w 1161058"/>
                <a:gd name="connsiteY286" fmla="*/ 1848875 h 2136454"/>
                <a:gd name="connsiteX287" fmla="*/ 664723 w 1161058"/>
                <a:gd name="connsiteY287" fmla="*/ 1847285 h 2136454"/>
                <a:gd name="connsiteX288" fmla="*/ 664723 w 1161058"/>
                <a:gd name="connsiteY288" fmla="*/ 1847289 h 2136454"/>
                <a:gd name="connsiteX289" fmla="*/ 666208 w 1161058"/>
                <a:gd name="connsiteY289" fmla="*/ 1845694 h 2136454"/>
                <a:gd name="connsiteX290" fmla="*/ 667694 w 1161058"/>
                <a:gd name="connsiteY290" fmla="*/ 1844101 h 2136454"/>
                <a:gd name="connsiteX291" fmla="*/ 667694 w 1161058"/>
                <a:gd name="connsiteY291" fmla="*/ 1844104 h 2136454"/>
                <a:gd name="connsiteX292" fmla="*/ 669180 w 1161058"/>
                <a:gd name="connsiteY292" fmla="*/ 1842503 h 2136454"/>
                <a:gd name="connsiteX293" fmla="*/ 669160 w 1161058"/>
                <a:gd name="connsiteY293" fmla="*/ 1842507 h 2136454"/>
                <a:gd name="connsiteX294" fmla="*/ 670646 w 1161058"/>
                <a:gd name="connsiteY294" fmla="*/ 1840902 h 2136454"/>
                <a:gd name="connsiteX295" fmla="*/ 670646 w 1161058"/>
                <a:gd name="connsiteY295" fmla="*/ 1840906 h 2136454"/>
                <a:gd name="connsiteX296" fmla="*/ 672132 w 1161058"/>
                <a:gd name="connsiteY296" fmla="*/ 1839297 h 2136454"/>
                <a:gd name="connsiteX297" fmla="*/ 672132 w 1161058"/>
                <a:gd name="connsiteY297" fmla="*/ 1839303 h 2136454"/>
                <a:gd name="connsiteX298" fmla="*/ 673598 w 1161058"/>
                <a:gd name="connsiteY298" fmla="*/ 1837690 h 2136454"/>
                <a:gd name="connsiteX299" fmla="*/ 673598 w 1161058"/>
                <a:gd name="connsiteY299" fmla="*/ 1837694 h 2136454"/>
                <a:gd name="connsiteX300" fmla="*/ 675084 w 1161058"/>
                <a:gd name="connsiteY300" fmla="*/ 1836081 h 2136454"/>
                <a:gd name="connsiteX301" fmla="*/ 676550 w 1161058"/>
                <a:gd name="connsiteY301" fmla="*/ 1834463 h 2136454"/>
                <a:gd name="connsiteX302" fmla="*/ 676550 w 1161058"/>
                <a:gd name="connsiteY302" fmla="*/ 1834466 h 2136454"/>
                <a:gd name="connsiteX303" fmla="*/ 678036 w 1161058"/>
                <a:gd name="connsiteY303" fmla="*/ 1832844 h 2136454"/>
                <a:gd name="connsiteX304" fmla="*/ 678016 w 1161058"/>
                <a:gd name="connsiteY304" fmla="*/ 1832848 h 2136454"/>
                <a:gd name="connsiteX305" fmla="*/ 679502 w 1161058"/>
                <a:gd name="connsiteY305" fmla="*/ 1831221 h 2136454"/>
                <a:gd name="connsiteX306" fmla="*/ 680968 w 1161058"/>
                <a:gd name="connsiteY306" fmla="*/ 1829595 h 2136454"/>
                <a:gd name="connsiteX307" fmla="*/ 680968 w 1161058"/>
                <a:gd name="connsiteY307" fmla="*/ 1829599 h 2136454"/>
                <a:gd name="connsiteX308" fmla="*/ 682434 w 1161058"/>
                <a:gd name="connsiteY308" fmla="*/ 1827966 h 2136454"/>
                <a:gd name="connsiteX309" fmla="*/ 682434 w 1161058"/>
                <a:gd name="connsiteY309" fmla="*/ 1827970 h 2136454"/>
                <a:gd name="connsiteX310" fmla="*/ 683901 w 1161058"/>
                <a:gd name="connsiteY310" fmla="*/ 1826332 h 2136454"/>
                <a:gd name="connsiteX311" fmla="*/ 683901 w 1161058"/>
                <a:gd name="connsiteY311" fmla="*/ 1826336 h 2136454"/>
                <a:gd name="connsiteX312" fmla="*/ 685367 w 1161058"/>
                <a:gd name="connsiteY312" fmla="*/ 1824696 h 2136454"/>
                <a:gd name="connsiteX313" fmla="*/ 686833 w 1161058"/>
                <a:gd name="connsiteY313" fmla="*/ 1823053 h 2136454"/>
                <a:gd name="connsiteX314" fmla="*/ 686990 w 1161058"/>
                <a:gd name="connsiteY314" fmla="*/ 1822877 h 2136454"/>
                <a:gd name="connsiteX315" fmla="*/ 685895 w 1161058"/>
                <a:gd name="connsiteY315" fmla="*/ 1822946 h 2136454"/>
                <a:gd name="connsiteX316" fmla="*/ 684116 w 1161058"/>
                <a:gd name="connsiteY316" fmla="*/ 1823059 h 2136454"/>
                <a:gd name="connsiteX317" fmla="*/ 682200 w 1161058"/>
                <a:gd name="connsiteY317" fmla="*/ 1823177 h 2136454"/>
                <a:gd name="connsiteX318" fmla="*/ 680147 w 1161058"/>
                <a:gd name="connsiteY318" fmla="*/ 1823302 h 2136454"/>
                <a:gd name="connsiteX319" fmla="*/ 677977 w 1161058"/>
                <a:gd name="connsiteY319" fmla="*/ 1823433 h 2136454"/>
                <a:gd name="connsiteX320" fmla="*/ 675651 w 1161058"/>
                <a:gd name="connsiteY320" fmla="*/ 1823569 h 2136454"/>
                <a:gd name="connsiteX321" fmla="*/ 673207 w 1161058"/>
                <a:gd name="connsiteY321" fmla="*/ 1823710 h 2136454"/>
                <a:gd name="connsiteX322" fmla="*/ 670627 w 1161058"/>
                <a:gd name="connsiteY322" fmla="*/ 1823857 h 2136454"/>
                <a:gd name="connsiteX323" fmla="*/ 667929 w 1161058"/>
                <a:gd name="connsiteY323" fmla="*/ 1824007 h 2136454"/>
                <a:gd name="connsiteX324" fmla="*/ 665114 w 1161058"/>
                <a:gd name="connsiteY324" fmla="*/ 1824162 h 2136454"/>
                <a:gd name="connsiteX325" fmla="*/ 662181 w 1161058"/>
                <a:gd name="connsiteY325" fmla="*/ 1824318 h 2136454"/>
                <a:gd name="connsiteX326" fmla="*/ 659112 w 1161058"/>
                <a:gd name="connsiteY326" fmla="*/ 1824479 h 2136454"/>
                <a:gd name="connsiteX327" fmla="*/ 655945 w 1161058"/>
                <a:gd name="connsiteY327" fmla="*/ 1824641 h 2136454"/>
                <a:gd name="connsiteX328" fmla="*/ 652660 w 1161058"/>
                <a:gd name="connsiteY328" fmla="*/ 1824803 h 2136454"/>
                <a:gd name="connsiteX329" fmla="*/ 649278 w 1161058"/>
                <a:gd name="connsiteY329" fmla="*/ 1824967 h 2136454"/>
                <a:gd name="connsiteX330" fmla="*/ 645759 w 1161058"/>
                <a:gd name="connsiteY330" fmla="*/ 1825135 h 2136454"/>
                <a:gd name="connsiteX331" fmla="*/ 642143 w 1161058"/>
                <a:gd name="connsiteY331" fmla="*/ 1825302 h 2136454"/>
                <a:gd name="connsiteX332" fmla="*/ 638467 w 1161058"/>
                <a:gd name="connsiteY332" fmla="*/ 1825468 h 2136454"/>
                <a:gd name="connsiteX333" fmla="*/ 634616 w 1161058"/>
                <a:gd name="connsiteY333" fmla="*/ 1825634 h 2136454"/>
                <a:gd name="connsiteX334" fmla="*/ 630745 w 1161058"/>
                <a:gd name="connsiteY334" fmla="*/ 1825798 h 2136454"/>
                <a:gd name="connsiteX335" fmla="*/ 626738 w 1161058"/>
                <a:gd name="connsiteY335" fmla="*/ 1825962 h 2136454"/>
                <a:gd name="connsiteX336" fmla="*/ 622652 w 1161058"/>
                <a:gd name="connsiteY336" fmla="*/ 1826123 h 2136454"/>
                <a:gd name="connsiteX337" fmla="*/ 620579 w 1161058"/>
                <a:gd name="connsiteY337" fmla="*/ 1826203 h 2136454"/>
                <a:gd name="connsiteX338" fmla="*/ 618468 w 1161058"/>
                <a:gd name="connsiteY338" fmla="*/ 1826283 h 2136454"/>
                <a:gd name="connsiteX339" fmla="*/ 616337 w 1161058"/>
                <a:gd name="connsiteY339" fmla="*/ 1826363 h 2136454"/>
                <a:gd name="connsiteX340" fmla="*/ 614128 w 1161058"/>
                <a:gd name="connsiteY340" fmla="*/ 1826441 h 2136454"/>
                <a:gd name="connsiteX341" fmla="*/ 611958 w 1161058"/>
                <a:gd name="connsiteY341" fmla="*/ 1826520 h 2136454"/>
                <a:gd name="connsiteX342" fmla="*/ 609769 w 1161058"/>
                <a:gd name="connsiteY342" fmla="*/ 1826596 h 2136454"/>
                <a:gd name="connsiteX343" fmla="*/ 607560 w 1161058"/>
                <a:gd name="connsiteY343" fmla="*/ 1826672 h 2136454"/>
                <a:gd name="connsiteX344" fmla="*/ 605331 w 1161058"/>
                <a:gd name="connsiteY344" fmla="*/ 1826746 h 2136454"/>
                <a:gd name="connsiteX345" fmla="*/ 603063 w 1161058"/>
                <a:gd name="connsiteY345" fmla="*/ 1826819 h 2136454"/>
                <a:gd name="connsiteX346" fmla="*/ 600834 w 1161058"/>
                <a:gd name="connsiteY346" fmla="*/ 1826891 h 2136454"/>
                <a:gd name="connsiteX347" fmla="*/ 598489 w 1161058"/>
                <a:gd name="connsiteY347" fmla="*/ 1826963 h 2136454"/>
                <a:gd name="connsiteX348" fmla="*/ 596221 w 1161058"/>
                <a:gd name="connsiteY348" fmla="*/ 1827032 h 2136454"/>
                <a:gd name="connsiteX349" fmla="*/ 593894 w 1161058"/>
                <a:gd name="connsiteY349" fmla="*/ 1827100 h 2136454"/>
                <a:gd name="connsiteX350" fmla="*/ 591548 w 1161058"/>
                <a:gd name="connsiteY350" fmla="*/ 1827169 h 2136454"/>
                <a:gd name="connsiteX351" fmla="*/ 589183 w 1161058"/>
                <a:gd name="connsiteY351" fmla="*/ 1827235 h 2136454"/>
                <a:gd name="connsiteX352" fmla="*/ 586778 w 1161058"/>
                <a:gd name="connsiteY352" fmla="*/ 1827300 h 2136454"/>
                <a:gd name="connsiteX353" fmla="*/ 584374 w 1161058"/>
                <a:gd name="connsiteY353" fmla="*/ 1827362 h 2136454"/>
                <a:gd name="connsiteX354" fmla="*/ 581950 w 1161058"/>
                <a:gd name="connsiteY354" fmla="*/ 1827425 h 2136454"/>
                <a:gd name="connsiteX355" fmla="*/ 579506 w 1161058"/>
                <a:gd name="connsiteY355" fmla="*/ 1827483 h 2136454"/>
                <a:gd name="connsiteX356" fmla="*/ 577062 w 1161058"/>
                <a:gd name="connsiteY356" fmla="*/ 1827542 h 2136454"/>
                <a:gd name="connsiteX357" fmla="*/ 574579 w 1161058"/>
                <a:gd name="connsiteY357" fmla="*/ 1827599 h 2136454"/>
                <a:gd name="connsiteX358" fmla="*/ 572136 w 1161058"/>
                <a:gd name="connsiteY358" fmla="*/ 1827653 h 2136454"/>
                <a:gd name="connsiteX359" fmla="*/ 569575 w 1161058"/>
                <a:gd name="connsiteY359" fmla="*/ 1827706 h 2136454"/>
                <a:gd name="connsiteX360" fmla="*/ 567053 w 1161058"/>
                <a:gd name="connsiteY360" fmla="*/ 1827759 h 2136454"/>
                <a:gd name="connsiteX361" fmla="*/ 564511 w 1161058"/>
                <a:gd name="connsiteY361" fmla="*/ 1827808 h 2136454"/>
                <a:gd name="connsiteX362" fmla="*/ 562009 w 1161058"/>
                <a:gd name="connsiteY362" fmla="*/ 1827855 h 2136454"/>
                <a:gd name="connsiteX363" fmla="*/ 559428 w 1161058"/>
                <a:gd name="connsiteY363" fmla="*/ 1827900 h 2136454"/>
                <a:gd name="connsiteX364" fmla="*/ 556848 w 1161058"/>
                <a:gd name="connsiteY364" fmla="*/ 1827943 h 2136454"/>
                <a:gd name="connsiteX365" fmla="*/ 554248 w 1161058"/>
                <a:gd name="connsiteY365" fmla="*/ 1827984 h 2136454"/>
                <a:gd name="connsiteX366" fmla="*/ 551628 w 1161058"/>
                <a:gd name="connsiteY366" fmla="*/ 1828021 h 2136454"/>
                <a:gd name="connsiteX367" fmla="*/ 549008 w 1161058"/>
                <a:gd name="connsiteY367" fmla="*/ 1828058 h 2136454"/>
                <a:gd name="connsiteX368" fmla="*/ 546369 w 1161058"/>
                <a:gd name="connsiteY368" fmla="*/ 1828091 h 2136454"/>
                <a:gd name="connsiteX369" fmla="*/ 543711 w 1161058"/>
                <a:gd name="connsiteY369" fmla="*/ 1828125 h 2136454"/>
                <a:gd name="connsiteX370" fmla="*/ 541091 w 1161058"/>
                <a:gd name="connsiteY370" fmla="*/ 1828152 h 2136454"/>
                <a:gd name="connsiteX371" fmla="*/ 538374 w 1161058"/>
                <a:gd name="connsiteY371" fmla="*/ 1828179 h 2136454"/>
                <a:gd name="connsiteX372" fmla="*/ 535715 w 1161058"/>
                <a:gd name="connsiteY372" fmla="*/ 1828203 h 2136454"/>
                <a:gd name="connsiteX373" fmla="*/ 532978 w 1161058"/>
                <a:gd name="connsiteY373" fmla="*/ 1828224 h 2136454"/>
                <a:gd name="connsiteX374" fmla="*/ 530260 w 1161058"/>
                <a:gd name="connsiteY374" fmla="*/ 1828244 h 2136454"/>
                <a:gd name="connsiteX375" fmla="*/ 527543 w 1161058"/>
                <a:gd name="connsiteY375" fmla="*/ 1828259 h 2136454"/>
                <a:gd name="connsiteX376" fmla="*/ 524845 w 1161058"/>
                <a:gd name="connsiteY376" fmla="*/ 1828273 h 2136454"/>
                <a:gd name="connsiteX377" fmla="*/ 522089 w 1161058"/>
                <a:gd name="connsiteY377" fmla="*/ 1828283 h 2136454"/>
                <a:gd name="connsiteX378" fmla="*/ 519332 w 1161058"/>
                <a:gd name="connsiteY378" fmla="*/ 1828291 h 2136454"/>
                <a:gd name="connsiteX379" fmla="*/ 516576 w 1161058"/>
                <a:gd name="connsiteY379" fmla="*/ 1828295 h 2136454"/>
                <a:gd name="connsiteX380" fmla="*/ 513800 w 1161058"/>
                <a:gd name="connsiteY380" fmla="*/ 1828297 h 2136454"/>
                <a:gd name="connsiteX381" fmla="*/ 511043 w 1161058"/>
                <a:gd name="connsiteY381" fmla="*/ 1828295 h 2136454"/>
                <a:gd name="connsiteX382" fmla="*/ 508208 w 1161058"/>
                <a:gd name="connsiteY382" fmla="*/ 1828289 h 2136454"/>
                <a:gd name="connsiteX383" fmla="*/ 505413 w 1161058"/>
                <a:gd name="connsiteY383" fmla="*/ 1828281 h 2136454"/>
                <a:gd name="connsiteX384" fmla="*/ 502617 w 1161058"/>
                <a:gd name="connsiteY384" fmla="*/ 1828269 h 2136454"/>
                <a:gd name="connsiteX385" fmla="*/ 499802 w 1161058"/>
                <a:gd name="connsiteY385" fmla="*/ 1828256 h 2136454"/>
                <a:gd name="connsiteX386" fmla="*/ 496967 w 1161058"/>
                <a:gd name="connsiteY386" fmla="*/ 1828238 h 2136454"/>
                <a:gd name="connsiteX387" fmla="*/ 494133 w 1161058"/>
                <a:gd name="connsiteY387" fmla="*/ 1828216 h 2136454"/>
                <a:gd name="connsiteX388" fmla="*/ 491317 w 1161058"/>
                <a:gd name="connsiteY388" fmla="*/ 1828191 h 2136454"/>
                <a:gd name="connsiteX389" fmla="*/ 488463 w 1161058"/>
                <a:gd name="connsiteY389" fmla="*/ 1828162 h 2136454"/>
                <a:gd name="connsiteX390" fmla="*/ 485590 w 1161058"/>
                <a:gd name="connsiteY390" fmla="*/ 1828130 h 2136454"/>
                <a:gd name="connsiteX391" fmla="*/ 482755 w 1161058"/>
                <a:gd name="connsiteY391" fmla="*/ 1828095 h 2136454"/>
                <a:gd name="connsiteX392" fmla="*/ 479881 w 1161058"/>
                <a:gd name="connsiteY392" fmla="*/ 1828054 h 2136454"/>
                <a:gd name="connsiteX393" fmla="*/ 477027 w 1161058"/>
                <a:gd name="connsiteY393" fmla="*/ 1828011 h 2136454"/>
                <a:gd name="connsiteX394" fmla="*/ 474153 w 1161058"/>
                <a:gd name="connsiteY394" fmla="*/ 1827964 h 2136454"/>
                <a:gd name="connsiteX395" fmla="*/ 471260 w 1161058"/>
                <a:gd name="connsiteY395" fmla="*/ 1827913 h 2136454"/>
                <a:gd name="connsiteX396" fmla="*/ 468366 w 1161058"/>
                <a:gd name="connsiteY396" fmla="*/ 1827859 h 2136454"/>
                <a:gd name="connsiteX397" fmla="*/ 465493 w 1161058"/>
                <a:gd name="connsiteY397" fmla="*/ 1827800 h 2136454"/>
                <a:gd name="connsiteX398" fmla="*/ 462560 w 1161058"/>
                <a:gd name="connsiteY398" fmla="*/ 1827735 h 2136454"/>
                <a:gd name="connsiteX399" fmla="*/ 459686 w 1161058"/>
                <a:gd name="connsiteY399" fmla="*/ 1827669 h 2136454"/>
                <a:gd name="connsiteX400" fmla="*/ 456774 w 1161058"/>
                <a:gd name="connsiteY400" fmla="*/ 1827599 h 2136454"/>
                <a:gd name="connsiteX401" fmla="*/ 453880 w 1161058"/>
                <a:gd name="connsiteY401" fmla="*/ 1827522 h 2136454"/>
                <a:gd name="connsiteX402" fmla="*/ 450967 w 1161058"/>
                <a:gd name="connsiteY402" fmla="*/ 1827442 h 2136454"/>
                <a:gd name="connsiteX403" fmla="*/ 448054 w 1161058"/>
                <a:gd name="connsiteY403" fmla="*/ 1827358 h 2136454"/>
                <a:gd name="connsiteX404" fmla="*/ 445122 w 1161058"/>
                <a:gd name="connsiteY404" fmla="*/ 1827268 h 2136454"/>
                <a:gd name="connsiteX405" fmla="*/ 442189 w 1161058"/>
                <a:gd name="connsiteY405" fmla="*/ 1827176 h 2136454"/>
                <a:gd name="connsiteX406" fmla="*/ 439296 w 1161058"/>
                <a:gd name="connsiteY406" fmla="*/ 1827079 h 2136454"/>
                <a:gd name="connsiteX407" fmla="*/ 436364 w 1161058"/>
                <a:gd name="connsiteY407" fmla="*/ 1826977 h 2136454"/>
                <a:gd name="connsiteX408" fmla="*/ 433431 w 1161058"/>
                <a:gd name="connsiteY408" fmla="*/ 1826869 h 2136454"/>
                <a:gd name="connsiteX409" fmla="*/ 430518 w 1161058"/>
                <a:gd name="connsiteY409" fmla="*/ 1826758 h 2136454"/>
                <a:gd name="connsiteX410" fmla="*/ 427586 w 1161058"/>
                <a:gd name="connsiteY410" fmla="*/ 1826641 h 2136454"/>
                <a:gd name="connsiteX411" fmla="*/ 424693 w 1161058"/>
                <a:gd name="connsiteY411" fmla="*/ 1826522 h 2136454"/>
                <a:gd name="connsiteX412" fmla="*/ 421741 w 1161058"/>
                <a:gd name="connsiteY412" fmla="*/ 1826394 h 2136454"/>
                <a:gd name="connsiteX413" fmla="*/ 418808 w 1161058"/>
                <a:gd name="connsiteY413" fmla="*/ 1826263 h 2136454"/>
                <a:gd name="connsiteX414" fmla="*/ 415895 w 1161058"/>
                <a:gd name="connsiteY414" fmla="*/ 1826127 h 2136454"/>
                <a:gd name="connsiteX415" fmla="*/ 412963 w 1161058"/>
                <a:gd name="connsiteY415" fmla="*/ 1825986 h 2136454"/>
                <a:gd name="connsiteX416" fmla="*/ 410030 w 1161058"/>
                <a:gd name="connsiteY416" fmla="*/ 1825839 h 2136454"/>
                <a:gd name="connsiteX417" fmla="*/ 407157 w 1161058"/>
                <a:gd name="connsiteY417" fmla="*/ 1825691 h 2136454"/>
                <a:gd name="connsiteX418" fmla="*/ 404224 w 1161058"/>
                <a:gd name="connsiteY418" fmla="*/ 1825532 h 2136454"/>
                <a:gd name="connsiteX419" fmla="*/ 401292 w 1161058"/>
                <a:gd name="connsiteY419" fmla="*/ 1825370 h 2136454"/>
                <a:gd name="connsiteX420" fmla="*/ 398379 w 1161058"/>
                <a:gd name="connsiteY420" fmla="*/ 1825204 h 2136454"/>
                <a:gd name="connsiteX421" fmla="*/ 395466 w 1161058"/>
                <a:gd name="connsiteY421" fmla="*/ 1825030 h 2136454"/>
                <a:gd name="connsiteX422" fmla="*/ 392534 w 1161058"/>
                <a:gd name="connsiteY422" fmla="*/ 1824852 h 2136454"/>
                <a:gd name="connsiteX423" fmla="*/ 389640 w 1161058"/>
                <a:gd name="connsiteY423" fmla="*/ 1824668 h 2136454"/>
                <a:gd name="connsiteX424" fmla="*/ 386766 w 1161058"/>
                <a:gd name="connsiteY424" fmla="*/ 1824481 h 2136454"/>
                <a:gd name="connsiteX425" fmla="*/ 385300 w 1161058"/>
                <a:gd name="connsiteY425" fmla="*/ 1824383 h 2136454"/>
                <a:gd name="connsiteX426" fmla="*/ 383834 w 1161058"/>
                <a:gd name="connsiteY426" fmla="*/ 1824285 h 2136454"/>
                <a:gd name="connsiteX427" fmla="*/ 382387 w 1161058"/>
                <a:gd name="connsiteY427" fmla="*/ 1824185 h 2136454"/>
                <a:gd name="connsiteX428" fmla="*/ 380980 w 1161058"/>
                <a:gd name="connsiteY428" fmla="*/ 1824086 h 2136454"/>
                <a:gd name="connsiteX429" fmla="*/ 379474 w 1161058"/>
                <a:gd name="connsiteY429" fmla="*/ 1823980 h 2136454"/>
                <a:gd name="connsiteX430" fmla="*/ 378067 w 1161058"/>
                <a:gd name="connsiteY430" fmla="*/ 1823878 h 2136454"/>
                <a:gd name="connsiteX431" fmla="*/ 376620 w 1161058"/>
                <a:gd name="connsiteY431" fmla="*/ 1823773 h 2136454"/>
                <a:gd name="connsiteX432" fmla="*/ 375173 w 1161058"/>
                <a:gd name="connsiteY432" fmla="*/ 1823665 h 2136454"/>
                <a:gd name="connsiteX433" fmla="*/ 373766 w 1161058"/>
                <a:gd name="connsiteY433" fmla="*/ 1823560 h 2136454"/>
                <a:gd name="connsiteX434" fmla="*/ 372280 w 1161058"/>
                <a:gd name="connsiteY434" fmla="*/ 1823448 h 2136454"/>
                <a:gd name="connsiteX435" fmla="*/ 370872 w 1161058"/>
                <a:gd name="connsiteY435" fmla="*/ 1823339 h 2136454"/>
                <a:gd name="connsiteX436" fmla="*/ 369426 w 1161058"/>
                <a:gd name="connsiteY436" fmla="*/ 1823225 h 2136454"/>
                <a:gd name="connsiteX437" fmla="*/ 367979 w 1161058"/>
                <a:gd name="connsiteY437" fmla="*/ 1823110 h 2136454"/>
                <a:gd name="connsiteX438" fmla="*/ 366532 w 1161058"/>
                <a:gd name="connsiteY438" fmla="*/ 1822995 h 2136454"/>
                <a:gd name="connsiteX439" fmla="*/ 365125 w 1161058"/>
                <a:gd name="connsiteY439" fmla="*/ 1822879 h 2136454"/>
                <a:gd name="connsiteX440" fmla="*/ 363698 w 1161058"/>
                <a:gd name="connsiteY440" fmla="*/ 1822760 h 2136454"/>
                <a:gd name="connsiteX441" fmla="*/ 362290 w 1161058"/>
                <a:gd name="connsiteY441" fmla="*/ 1822643 h 2136454"/>
                <a:gd name="connsiteX442" fmla="*/ 360824 w 1161058"/>
                <a:gd name="connsiteY442" fmla="*/ 1822518 h 2136454"/>
                <a:gd name="connsiteX443" fmla="*/ 359416 w 1161058"/>
                <a:gd name="connsiteY443" fmla="*/ 1822397 h 2136454"/>
                <a:gd name="connsiteX444" fmla="*/ 357989 w 1161058"/>
                <a:gd name="connsiteY444" fmla="*/ 1822271 h 2136454"/>
                <a:gd name="connsiteX445" fmla="*/ 356562 w 1161058"/>
                <a:gd name="connsiteY445" fmla="*/ 1822144 h 2136454"/>
                <a:gd name="connsiteX446" fmla="*/ 355174 w 1161058"/>
                <a:gd name="connsiteY446" fmla="*/ 1822019 h 2136454"/>
                <a:gd name="connsiteX447" fmla="*/ 353747 w 1161058"/>
                <a:gd name="connsiteY447" fmla="*/ 1821888 h 2136454"/>
                <a:gd name="connsiteX448" fmla="*/ 352300 w 1161058"/>
                <a:gd name="connsiteY448" fmla="*/ 1821757 h 2136454"/>
                <a:gd name="connsiteX449" fmla="*/ 350893 w 1161058"/>
                <a:gd name="connsiteY449" fmla="*/ 1821622 h 2136454"/>
                <a:gd name="connsiteX450" fmla="*/ 349466 w 1161058"/>
                <a:gd name="connsiteY450" fmla="*/ 1821489 h 2136454"/>
                <a:gd name="connsiteX451" fmla="*/ 348078 w 1161058"/>
                <a:gd name="connsiteY451" fmla="*/ 1821355 h 2136454"/>
                <a:gd name="connsiteX452" fmla="*/ 346650 w 1161058"/>
                <a:gd name="connsiteY452" fmla="*/ 1821216 h 2136454"/>
                <a:gd name="connsiteX453" fmla="*/ 345243 w 1161058"/>
                <a:gd name="connsiteY453" fmla="*/ 1821077 h 2136454"/>
                <a:gd name="connsiteX454" fmla="*/ 343816 w 1161058"/>
                <a:gd name="connsiteY454" fmla="*/ 1820936 h 2136454"/>
                <a:gd name="connsiteX455" fmla="*/ 342408 w 1161058"/>
                <a:gd name="connsiteY455" fmla="*/ 1820791 h 2136454"/>
                <a:gd name="connsiteX456" fmla="*/ 341040 w 1161058"/>
                <a:gd name="connsiteY456" fmla="*/ 1820651 h 2136454"/>
                <a:gd name="connsiteX457" fmla="*/ 339613 w 1161058"/>
                <a:gd name="connsiteY457" fmla="*/ 1820504 h 2136454"/>
                <a:gd name="connsiteX458" fmla="*/ 338244 w 1161058"/>
                <a:gd name="connsiteY458" fmla="*/ 1820360 h 2136454"/>
                <a:gd name="connsiteX459" fmla="*/ 336837 w 1161058"/>
                <a:gd name="connsiteY459" fmla="*/ 1820209 h 2136454"/>
                <a:gd name="connsiteX460" fmla="*/ 335429 w 1161058"/>
                <a:gd name="connsiteY460" fmla="*/ 1820058 h 2136454"/>
                <a:gd name="connsiteX461" fmla="*/ 334061 w 1161058"/>
                <a:gd name="connsiteY461" fmla="*/ 1819908 h 2136454"/>
                <a:gd name="connsiteX462" fmla="*/ 332673 w 1161058"/>
                <a:gd name="connsiteY462" fmla="*/ 1819753 h 2136454"/>
                <a:gd name="connsiteX463" fmla="*/ 331265 w 1161058"/>
                <a:gd name="connsiteY463" fmla="*/ 1819597 h 2136454"/>
                <a:gd name="connsiteX464" fmla="*/ 329916 w 1161058"/>
                <a:gd name="connsiteY464" fmla="*/ 1819441 h 2136454"/>
                <a:gd name="connsiteX465" fmla="*/ 328509 w 1161058"/>
                <a:gd name="connsiteY465" fmla="*/ 1819280 h 2136454"/>
                <a:gd name="connsiteX466" fmla="*/ 327160 w 1161058"/>
                <a:gd name="connsiteY466" fmla="*/ 1819122 h 2136454"/>
                <a:gd name="connsiteX467" fmla="*/ 325772 w 1161058"/>
                <a:gd name="connsiteY467" fmla="*/ 1818960 h 2136454"/>
                <a:gd name="connsiteX468" fmla="*/ 324384 w 1161058"/>
                <a:gd name="connsiteY468" fmla="*/ 1818794 h 2136454"/>
                <a:gd name="connsiteX469" fmla="*/ 323035 w 1161058"/>
                <a:gd name="connsiteY469" fmla="*/ 1818629 h 2136454"/>
                <a:gd name="connsiteX470" fmla="*/ 321647 w 1161058"/>
                <a:gd name="connsiteY470" fmla="*/ 1818461 h 2136454"/>
                <a:gd name="connsiteX471" fmla="*/ 320298 w 1161058"/>
                <a:gd name="connsiteY471" fmla="*/ 1818293 h 2136454"/>
                <a:gd name="connsiteX472" fmla="*/ 318929 w 1161058"/>
                <a:gd name="connsiteY472" fmla="*/ 1818121 h 2136454"/>
                <a:gd name="connsiteX473" fmla="*/ 317561 w 1161058"/>
                <a:gd name="connsiteY473" fmla="*/ 1817947 h 2136454"/>
                <a:gd name="connsiteX474" fmla="*/ 316212 w 1161058"/>
                <a:gd name="connsiteY474" fmla="*/ 1817775 h 2136454"/>
                <a:gd name="connsiteX475" fmla="*/ 314843 w 1161058"/>
                <a:gd name="connsiteY475" fmla="*/ 1817597 h 2136454"/>
                <a:gd name="connsiteX476" fmla="*/ 313475 w 1161058"/>
                <a:gd name="connsiteY476" fmla="*/ 1817417 h 2136454"/>
                <a:gd name="connsiteX477" fmla="*/ 312146 w 1161058"/>
                <a:gd name="connsiteY477" fmla="*/ 1817239 h 2136454"/>
                <a:gd name="connsiteX478" fmla="*/ 310816 w 1161058"/>
                <a:gd name="connsiteY478" fmla="*/ 1817059 h 2136454"/>
                <a:gd name="connsiteX479" fmla="*/ 309448 w 1161058"/>
                <a:gd name="connsiteY479" fmla="*/ 1816874 h 2136454"/>
                <a:gd name="connsiteX480" fmla="*/ 308099 w 1161058"/>
                <a:gd name="connsiteY480" fmla="*/ 1816686 h 2136454"/>
                <a:gd name="connsiteX481" fmla="*/ 306808 w 1161058"/>
                <a:gd name="connsiteY481" fmla="*/ 1816506 h 2136454"/>
                <a:gd name="connsiteX482" fmla="*/ 305460 w 1161058"/>
                <a:gd name="connsiteY482" fmla="*/ 1816315 h 2136454"/>
                <a:gd name="connsiteX483" fmla="*/ 304110 w 1161058"/>
                <a:gd name="connsiteY483" fmla="*/ 1816121 h 2136454"/>
                <a:gd name="connsiteX484" fmla="*/ 302801 w 1161058"/>
                <a:gd name="connsiteY484" fmla="*/ 1815932 h 2136454"/>
                <a:gd name="connsiteX485" fmla="*/ 301452 w 1161058"/>
                <a:gd name="connsiteY485" fmla="*/ 1815734 h 2136454"/>
                <a:gd name="connsiteX486" fmla="*/ 300123 w 1161058"/>
                <a:gd name="connsiteY486" fmla="*/ 1815535 h 2136454"/>
                <a:gd name="connsiteX487" fmla="*/ 298832 w 1161058"/>
                <a:gd name="connsiteY487" fmla="*/ 1815343 h 2136454"/>
                <a:gd name="connsiteX488" fmla="*/ 297503 w 1161058"/>
                <a:gd name="connsiteY488" fmla="*/ 1815140 h 2136454"/>
                <a:gd name="connsiteX489" fmla="*/ 296213 w 1161058"/>
                <a:gd name="connsiteY489" fmla="*/ 1814940 h 2136454"/>
                <a:gd name="connsiteX490" fmla="*/ 294883 w 1161058"/>
                <a:gd name="connsiteY490" fmla="*/ 1814733 h 2136454"/>
                <a:gd name="connsiteX491" fmla="*/ 293593 w 1161058"/>
                <a:gd name="connsiteY491" fmla="*/ 1814528 h 2136454"/>
                <a:gd name="connsiteX492" fmla="*/ 292264 w 1161058"/>
                <a:gd name="connsiteY492" fmla="*/ 1814319 h 2136454"/>
                <a:gd name="connsiteX493" fmla="*/ 290973 w 1161058"/>
                <a:gd name="connsiteY493" fmla="*/ 1814109 h 2136454"/>
                <a:gd name="connsiteX494" fmla="*/ 289683 w 1161058"/>
                <a:gd name="connsiteY494" fmla="*/ 1813900 h 2136454"/>
                <a:gd name="connsiteX495" fmla="*/ 288393 w 1161058"/>
                <a:gd name="connsiteY495" fmla="*/ 1813683 h 2136454"/>
                <a:gd name="connsiteX496" fmla="*/ 287102 w 1161058"/>
                <a:gd name="connsiteY496" fmla="*/ 1813470 h 2136454"/>
                <a:gd name="connsiteX497" fmla="*/ 285832 w 1161058"/>
                <a:gd name="connsiteY497" fmla="*/ 1813253 h 2136454"/>
                <a:gd name="connsiteX498" fmla="*/ 284522 w 1161058"/>
                <a:gd name="connsiteY498" fmla="*/ 1813030 h 2136454"/>
                <a:gd name="connsiteX499" fmla="*/ 283271 w 1161058"/>
                <a:gd name="connsiteY499" fmla="*/ 1812811 h 2136454"/>
                <a:gd name="connsiteX500" fmla="*/ 281980 w 1161058"/>
                <a:gd name="connsiteY500" fmla="*/ 1812588 h 2136454"/>
                <a:gd name="connsiteX501" fmla="*/ 280729 w 1161058"/>
                <a:gd name="connsiteY501" fmla="*/ 1812364 h 2136454"/>
                <a:gd name="connsiteX502" fmla="*/ 279458 w 1161058"/>
                <a:gd name="connsiteY502" fmla="*/ 1812137 h 2136454"/>
                <a:gd name="connsiteX503" fmla="*/ 278207 w 1161058"/>
                <a:gd name="connsiteY503" fmla="*/ 1811908 h 2136454"/>
                <a:gd name="connsiteX504" fmla="*/ 276956 w 1161058"/>
                <a:gd name="connsiteY504" fmla="*/ 1811677 h 2136454"/>
                <a:gd name="connsiteX505" fmla="*/ 275705 w 1161058"/>
                <a:gd name="connsiteY505" fmla="*/ 1811445 h 2136454"/>
                <a:gd name="connsiteX506" fmla="*/ 274454 w 1161058"/>
                <a:gd name="connsiteY506" fmla="*/ 1811210 h 2136454"/>
                <a:gd name="connsiteX507" fmla="*/ 273183 w 1161058"/>
                <a:gd name="connsiteY507" fmla="*/ 1810970 h 2136454"/>
                <a:gd name="connsiteX508" fmla="*/ 271971 w 1161058"/>
                <a:gd name="connsiteY508" fmla="*/ 1810735 h 2136454"/>
                <a:gd name="connsiteX509" fmla="*/ 270720 w 1161058"/>
                <a:gd name="connsiteY509" fmla="*/ 1810489 h 2136454"/>
                <a:gd name="connsiteX510" fmla="*/ 269508 w 1161058"/>
                <a:gd name="connsiteY510" fmla="*/ 1810250 h 2136454"/>
                <a:gd name="connsiteX511" fmla="*/ 268257 w 1161058"/>
                <a:gd name="connsiteY511" fmla="*/ 1810000 h 2136454"/>
                <a:gd name="connsiteX512" fmla="*/ 267025 w 1161058"/>
                <a:gd name="connsiteY512" fmla="*/ 1809752 h 2136454"/>
                <a:gd name="connsiteX513" fmla="*/ 265793 w 1161058"/>
                <a:gd name="connsiteY513" fmla="*/ 1809502 h 2136454"/>
                <a:gd name="connsiteX514" fmla="*/ 264581 w 1161058"/>
                <a:gd name="connsiteY514" fmla="*/ 1809251 h 2136454"/>
                <a:gd name="connsiteX515" fmla="*/ 263389 w 1161058"/>
                <a:gd name="connsiteY515" fmla="*/ 1808999 h 2136454"/>
                <a:gd name="connsiteX516" fmla="*/ 262177 w 1161058"/>
                <a:gd name="connsiteY516" fmla="*/ 1808743 h 2136454"/>
                <a:gd name="connsiteX517" fmla="*/ 260965 w 1161058"/>
                <a:gd name="connsiteY517" fmla="*/ 1808485 h 2136454"/>
                <a:gd name="connsiteX518" fmla="*/ 259753 w 1161058"/>
                <a:gd name="connsiteY518" fmla="*/ 1808223 h 2136454"/>
                <a:gd name="connsiteX519" fmla="*/ 258560 w 1161058"/>
                <a:gd name="connsiteY519" fmla="*/ 1807961 h 2136454"/>
                <a:gd name="connsiteX520" fmla="*/ 257387 w 1161058"/>
                <a:gd name="connsiteY520" fmla="*/ 1807699 h 2136454"/>
                <a:gd name="connsiteX521" fmla="*/ 256195 w 1161058"/>
                <a:gd name="connsiteY521" fmla="*/ 1807431 h 2136454"/>
                <a:gd name="connsiteX522" fmla="*/ 255021 w 1161058"/>
                <a:gd name="connsiteY522" fmla="*/ 1807164 h 2136454"/>
                <a:gd name="connsiteX523" fmla="*/ 253849 w 1161058"/>
                <a:gd name="connsiteY523" fmla="*/ 1806894 h 2136454"/>
                <a:gd name="connsiteX524" fmla="*/ 252676 w 1161058"/>
                <a:gd name="connsiteY524" fmla="*/ 1806620 h 2136454"/>
                <a:gd name="connsiteX525" fmla="*/ 251503 w 1161058"/>
                <a:gd name="connsiteY525" fmla="*/ 1806344 h 2136454"/>
                <a:gd name="connsiteX526" fmla="*/ 250330 w 1161058"/>
                <a:gd name="connsiteY526" fmla="*/ 1806067 h 2136454"/>
                <a:gd name="connsiteX527" fmla="*/ 249176 w 1161058"/>
                <a:gd name="connsiteY527" fmla="*/ 1805785 h 2136454"/>
                <a:gd name="connsiteX528" fmla="*/ 248023 w 1161058"/>
                <a:gd name="connsiteY528" fmla="*/ 1805506 h 2136454"/>
                <a:gd name="connsiteX529" fmla="*/ 246869 w 1161058"/>
                <a:gd name="connsiteY529" fmla="*/ 1805222 h 2136454"/>
                <a:gd name="connsiteX530" fmla="*/ 245735 w 1161058"/>
                <a:gd name="connsiteY530" fmla="*/ 1804937 h 2136454"/>
                <a:gd name="connsiteX531" fmla="*/ 244582 w 1161058"/>
                <a:gd name="connsiteY531" fmla="*/ 1804647 h 2136454"/>
                <a:gd name="connsiteX532" fmla="*/ 243468 w 1161058"/>
                <a:gd name="connsiteY532" fmla="*/ 1804358 h 2136454"/>
                <a:gd name="connsiteX533" fmla="*/ 242314 w 1161058"/>
                <a:gd name="connsiteY533" fmla="*/ 1804063 h 2136454"/>
                <a:gd name="connsiteX534" fmla="*/ 241200 w 1161058"/>
                <a:gd name="connsiteY534" fmla="*/ 1803768 h 2136454"/>
                <a:gd name="connsiteX535" fmla="*/ 240086 w 1161058"/>
                <a:gd name="connsiteY535" fmla="*/ 1803471 h 2136454"/>
                <a:gd name="connsiteX536" fmla="*/ 238971 w 1161058"/>
                <a:gd name="connsiteY536" fmla="*/ 1803171 h 2136454"/>
                <a:gd name="connsiteX537" fmla="*/ 237857 w 1161058"/>
                <a:gd name="connsiteY537" fmla="*/ 1802870 h 2136454"/>
                <a:gd name="connsiteX538" fmla="*/ 236762 w 1161058"/>
                <a:gd name="connsiteY538" fmla="*/ 1802565 h 2136454"/>
                <a:gd name="connsiteX539" fmla="*/ 235648 w 1161058"/>
                <a:gd name="connsiteY539" fmla="*/ 1802258 h 2136454"/>
                <a:gd name="connsiteX540" fmla="*/ 234553 w 1161058"/>
                <a:gd name="connsiteY540" fmla="*/ 1801950 h 2136454"/>
                <a:gd name="connsiteX541" fmla="*/ 233478 w 1161058"/>
                <a:gd name="connsiteY541" fmla="*/ 1801639 h 2136454"/>
                <a:gd name="connsiteX542" fmla="*/ 232383 w 1161058"/>
                <a:gd name="connsiteY542" fmla="*/ 1801324 h 2136454"/>
                <a:gd name="connsiteX543" fmla="*/ 231308 w 1161058"/>
                <a:gd name="connsiteY543" fmla="*/ 1801007 h 2136454"/>
                <a:gd name="connsiteX544" fmla="*/ 230233 w 1161058"/>
                <a:gd name="connsiteY544" fmla="*/ 1800691 h 2136454"/>
                <a:gd name="connsiteX545" fmla="*/ 229177 w 1161058"/>
                <a:gd name="connsiteY545" fmla="*/ 1800370 h 2136454"/>
                <a:gd name="connsiteX546" fmla="*/ 228102 w 1161058"/>
                <a:gd name="connsiteY546" fmla="*/ 1800047 h 2136454"/>
                <a:gd name="connsiteX547" fmla="*/ 227046 w 1161058"/>
                <a:gd name="connsiteY547" fmla="*/ 1799723 h 2136454"/>
                <a:gd name="connsiteX548" fmla="*/ 226010 w 1161058"/>
                <a:gd name="connsiteY548" fmla="*/ 1799395 h 2136454"/>
                <a:gd name="connsiteX549" fmla="*/ 224954 w 1161058"/>
                <a:gd name="connsiteY549" fmla="*/ 1799064 h 2136454"/>
                <a:gd name="connsiteX550" fmla="*/ 223918 w 1161058"/>
                <a:gd name="connsiteY550" fmla="*/ 1798730 h 2136454"/>
                <a:gd name="connsiteX551" fmla="*/ 222882 w 1161058"/>
                <a:gd name="connsiteY551" fmla="*/ 1798397 h 2136454"/>
                <a:gd name="connsiteX552" fmla="*/ 221846 w 1161058"/>
                <a:gd name="connsiteY552" fmla="*/ 1798059 h 2136454"/>
                <a:gd name="connsiteX553" fmla="*/ 220829 w 1161058"/>
                <a:gd name="connsiteY553" fmla="*/ 1797717 h 2136454"/>
                <a:gd name="connsiteX554" fmla="*/ 219813 w 1161058"/>
                <a:gd name="connsiteY554" fmla="*/ 1797377 h 2136454"/>
                <a:gd name="connsiteX555" fmla="*/ 218796 w 1161058"/>
                <a:gd name="connsiteY555" fmla="*/ 1797031 h 2136454"/>
                <a:gd name="connsiteX556" fmla="*/ 217780 w 1161058"/>
                <a:gd name="connsiteY556" fmla="*/ 1796683 h 2136454"/>
                <a:gd name="connsiteX557" fmla="*/ 216783 w 1161058"/>
                <a:gd name="connsiteY557" fmla="*/ 1796333 h 2136454"/>
                <a:gd name="connsiteX558" fmla="*/ 215786 w 1161058"/>
                <a:gd name="connsiteY558" fmla="*/ 1795983 h 2136454"/>
                <a:gd name="connsiteX559" fmla="*/ 214808 w 1161058"/>
                <a:gd name="connsiteY559" fmla="*/ 1795627 h 2136454"/>
                <a:gd name="connsiteX560" fmla="*/ 213811 w 1161058"/>
                <a:gd name="connsiteY560" fmla="*/ 1795269 h 2136454"/>
                <a:gd name="connsiteX561" fmla="*/ 212834 w 1161058"/>
                <a:gd name="connsiteY561" fmla="*/ 1794910 h 2136454"/>
                <a:gd name="connsiteX562" fmla="*/ 211876 w 1161058"/>
                <a:gd name="connsiteY562" fmla="*/ 1794548 h 2136454"/>
                <a:gd name="connsiteX563" fmla="*/ 210898 w 1161058"/>
                <a:gd name="connsiteY563" fmla="*/ 1794181 h 2136454"/>
                <a:gd name="connsiteX564" fmla="*/ 209940 w 1161058"/>
                <a:gd name="connsiteY564" fmla="*/ 1793815 h 2136454"/>
                <a:gd name="connsiteX565" fmla="*/ 208982 w 1161058"/>
                <a:gd name="connsiteY565" fmla="*/ 1793444 h 2136454"/>
                <a:gd name="connsiteX566" fmla="*/ 208044 w 1161058"/>
                <a:gd name="connsiteY566" fmla="*/ 1793072 h 2136454"/>
                <a:gd name="connsiteX567" fmla="*/ 207105 w 1161058"/>
                <a:gd name="connsiteY567" fmla="*/ 1792697 h 2136454"/>
                <a:gd name="connsiteX568" fmla="*/ 206167 w 1161058"/>
                <a:gd name="connsiteY568" fmla="*/ 1792316 h 2136454"/>
                <a:gd name="connsiteX569" fmla="*/ 205229 w 1161058"/>
                <a:gd name="connsiteY569" fmla="*/ 1791936 h 2136454"/>
                <a:gd name="connsiteX570" fmla="*/ 204310 w 1161058"/>
                <a:gd name="connsiteY570" fmla="*/ 1791551 h 2136454"/>
                <a:gd name="connsiteX571" fmla="*/ 203391 w 1161058"/>
                <a:gd name="connsiteY571" fmla="*/ 1791164 h 2136454"/>
                <a:gd name="connsiteX572" fmla="*/ 202492 w 1161058"/>
                <a:gd name="connsiteY572" fmla="*/ 1790779 h 2136454"/>
                <a:gd name="connsiteX573" fmla="*/ 201573 w 1161058"/>
                <a:gd name="connsiteY573" fmla="*/ 1790386 h 2136454"/>
                <a:gd name="connsiteX574" fmla="*/ 200674 w 1161058"/>
                <a:gd name="connsiteY574" fmla="*/ 1789991 h 2136454"/>
                <a:gd name="connsiteX575" fmla="*/ 199794 w 1161058"/>
                <a:gd name="connsiteY575" fmla="*/ 1789594 h 2136454"/>
                <a:gd name="connsiteX576" fmla="*/ 198895 w 1161058"/>
                <a:gd name="connsiteY576" fmla="*/ 1789194 h 2136454"/>
                <a:gd name="connsiteX577" fmla="*/ 198035 w 1161058"/>
                <a:gd name="connsiteY577" fmla="*/ 1788793 h 2136454"/>
                <a:gd name="connsiteX578" fmla="*/ 197155 w 1161058"/>
                <a:gd name="connsiteY578" fmla="*/ 1788386 h 2136454"/>
                <a:gd name="connsiteX579" fmla="*/ 196295 w 1161058"/>
                <a:gd name="connsiteY579" fmla="*/ 1787979 h 2136454"/>
                <a:gd name="connsiteX580" fmla="*/ 195434 w 1161058"/>
                <a:gd name="connsiteY580" fmla="*/ 1787569 h 2136454"/>
                <a:gd name="connsiteX581" fmla="*/ 194574 w 1161058"/>
                <a:gd name="connsiteY581" fmla="*/ 1787153 h 2136454"/>
                <a:gd name="connsiteX582" fmla="*/ 193734 w 1161058"/>
                <a:gd name="connsiteY582" fmla="*/ 1786736 h 2136454"/>
                <a:gd name="connsiteX583" fmla="*/ 192893 w 1161058"/>
                <a:gd name="connsiteY583" fmla="*/ 1786316 h 2136454"/>
                <a:gd name="connsiteX584" fmla="*/ 192052 w 1161058"/>
                <a:gd name="connsiteY584" fmla="*/ 1785895 h 2136454"/>
                <a:gd name="connsiteX585" fmla="*/ 191231 w 1161058"/>
                <a:gd name="connsiteY585" fmla="*/ 1785469 h 2136454"/>
                <a:gd name="connsiteX586" fmla="*/ 190410 w 1161058"/>
                <a:gd name="connsiteY586" fmla="*/ 1785041 h 2136454"/>
                <a:gd name="connsiteX587" fmla="*/ 189589 w 1161058"/>
                <a:gd name="connsiteY587" fmla="*/ 1784609 h 2136454"/>
                <a:gd name="connsiteX588" fmla="*/ 188787 w 1161058"/>
                <a:gd name="connsiteY588" fmla="*/ 1784177 h 2136454"/>
                <a:gd name="connsiteX589" fmla="*/ 188006 w 1161058"/>
                <a:gd name="connsiteY589" fmla="*/ 1783741 h 2136454"/>
                <a:gd name="connsiteX590" fmla="*/ 187204 w 1161058"/>
                <a:gd name="connsiteY590" fmla="*/ 1783301 h 2136454"/>
                <a:gd name="connsiteX591" fmla="*/ 186422 w 1161058"/>
                <a:gd name="connsiteY591" fmla="*/ 1782859 h 2136454"/>
                <a:gd name="connsiteX592" fmla="*/ 186031 w 1161058"/>
                <a:gd name="connsiteY592" fmla="*/ 1782635 h 2136454"/>
                <a:gd name="connsiteX593" fmla="*/ 185640 w 1161058"/>
                <a:gd name="connsiteY593" fmla="*/ 1782410 h 2136454"/>
                <a:gd name="connsiteX594" fmla="*/ 185249 w 1161058"/>
                <a:gd name="connsiteY594" fmla="*/ 1782189 h 2136454"/>
                <a:gd name="connsiteX595" fmla="*/ 184858 w 1161058"/>
                <a:gd name="connsiteY595" fmla="*/ 1781960 h 2136454"/>
                <a:gd name="connsiteX596" fmla="*/ 184487 w 1161058"/>
                <a:gd name="connsiteY596" fmla="*/ 1781737 h 2136454"/>
                <a:gd name="connsiteX597" fmla="*/ 184096 w 1161058"/>
                <a:gd name="connsiteY597" fmla="*/ 1781511 h 2136454"/>
                <a:gd name="connsiteX598" fmla="*/ 183724 w 1161058"/>
                <a:gd name="connsiteY598" fmla="*/ 1781282 h 2136454"/>
                <a:gd name="connsiteX599" fmla="*/ 183353 w 1161058"/>
                <a:gd name="connsiteY599" fmla="*/ 1781055 h 2136454"/>
                <a:gd name="connsiteX600" fmla="*/ 182981 w 1161058"/>
                <a:gd name="connsiteY600" fmla="*/ 1780828 h 2136454"/>
                <a:gd name="connsiteX601" fmla="*/ 182590 w 1161058"/>
                <a:gd name="connsiteY601" fmla="*/ 1780594 h 2136454"/>
                <a:gd name="connsiteX602" fmla="*/ 182219 w 1161058"/>
                <a:gd name="connsiteY602" fmla="*/ 1780363 h 2136454"/>
                <a:gd name="connsiteX603" fmla="*/ 181847 w 1161058"/>
                <a:gd name="connsiteY603" fmla="*/ 1780132 h 2136454"/>
                <a:gd name="connsiteX604" fmla="*/ 181495 w 1161058"/>
                <a:gd name="connsiteY604" fmla="*/ 1779904 h 2136454"/>
                <a:gd name="connsiteX605" fmla="*/ 181105 w 1161058"/>
                <a:gd name="connsiteY605" fmla="*/ 1779667 h 2136454"/>
                <a:gd name="connsiteX606" fmla="*/ 180753 w 1161058"/>
                <a:gd name="connsiteY606" fmla="*/ 1779434 h 2136454"/>
                <a:gd name="connsiteX607" fmla="*/ 180381 w 1161058"/>
                <a:gd name="connsiteY607" fmla="*/ 1779202 h 2136454"/>
                <a:gd name="connsiteX608" fmla="*/ 180029 w 1161058"/>
                <a:gd name="connsiteY608" fmla="*/ 1778969 h 2136454"/>
                <a:gd name="connsiteX609" fmla="*/ 179677 w 1161058"/>
                <a:gd name="connsiteY609" fmla="*/ 1778731 h 2136454"/>
                <a:gd name="connsiteX610" fmla="*/ 179306 w 1161058"/>
                <a:gd name="connsiteY610" fmla="*/ 1778494 h 2136454"/>
                <a:gd name="connsiteX611" fmla="*/ 178954 w 1161058"/>
                <a:gd name="connsiteY611" fmla="*/ 1778257 h 2136454"/>
                <a:gd name="connsiteX612" fmla="*/ 178602 w 1161058"/>
                <a:gd name="connsiteY612" fmla="*/ 1778019 h 2136454"/>
                <a:gd name="connsiteX613" fmla="*/ 178250 w 1161058"/>
                <a:gd name="connsiteY613" fmla="*/ 1777780 h 2136454"/>
                <a:gd name="connsiteX614" fmla="*/ 177898 w 1161058"/>
                <a:gd name="connsiteY614" fmla="*/ 1777540 h 2136454"/>
                <a:gd name="connsiteX615" fmla="*/ 177546 w 1161058"/>
                <a:gd name="connsiteY615" fmla="*/ 1777298 h 2136454"/>
                <a:gd name="connsiteX616" fmla="*/ 177195 w 1161058"/>
                <a:gd name="connsiteY616" fmla="*/ 1777057 h 2136454"/>
                <a:gd name="connsiteX617" fmla="*/ 176862 w 1161058"/>
                <a:gd name="connsiteY617" fmla="*/ 1776815 h 2136454"/>
                <a:gd name="connsiteX618" fmla="*/ 176510 w 1161058"/>
                <a:gd name="connsiteY618" fmla="*/ 1776570 h 2136454"/>
                <a:gd name="connsiteX619" fmla="*/ 176178 w 1161058"/>
                <a:gd name="connsiteY619" fmla="*/ 1776328 h 2136454"/>
                <a:gd name="connsiteX620" fmla="*/ 175826 w 1161058"/>
                <a:gd name="connsiteY620" fmla="*/ 1776082 h 2136454"/>
                <a:gd name="connsiteX621" fmla="*/ 175494 w 1161058"/>
                <a:gd name="connsiteY621" fmla="*/ 1775835 h 2136454"/>
                <a:gd name="connsiteX622" fmla="*/ 175161 w 1161058"/>
                <a:gd name="connsiteY622" fmla="*/ 1775587 h 2136454"/>
                <a:gd name="connsiteX623" fmla="*/ 174829 w 1161058"/>
                <a:gd name="connsiteY623" fmla="*/ 1775345 h 2136454"/>
                <a:gd name="connsiteX624" fmla="*/ 174497 w 1161058"/>
                <a:gd name="connsiteY624" fmla="*/ 1775094 h 2136454"/>
                <a:gd name="connsiteX625" fmla="*/ 174164 w 1161058"/>
                <a:gd name="connsiteY625" fmla="*/ 1774844 h 2136454"/>
                <a:gd name="connsiteX626" fmla="*/ 173832 w 1161058"/>
                <a:gd name="connsiteY626" fmla="*/ 1774592 h 2136454"/>
                <a:gd name="connsiteX627" fmla="*/ 173519 w 1161058"/>
                <a:gd name="connsiteY627" fmla="*/ 1774344 h 2136454"/>
                <a:gd name="connsiteX628" fmla="*/ 173187 w 1161058"/>
                <a:gd name="connsiteY628" fmla="*/ 1774089 h 2136454"/>
                <a:gd name="connsiteX629" fmla="*/ 172874 w 1161058"/>
                <a:gd name="connsiteY629" fmla="*/ 1773839 h 2136454"/>
                <a:gd name="connsiteX630" fmla="*/ 172542 w 1161058"/>
                <a:gd name="connsiteY630" fmla="*/ 1773585 h 2136454"/>
                <a:gd name="connsiteX631" fmla="*/ 172229 w 1161058"/>
                <a:gd name="connsiteY631" fmla="*/ 1773331 h 2136454"/>
                <a:gd name="connsiteX632" fmla="*/ 171916 w 1161058"/>
                <a:gd name="connsiteY632" fmla="*/ 1773075 h 2136454"/>
                <a:gd name="connsiteX633" fmla="*/ 171603 w 1161058"/>
                <a:gd name="connsiteY633" fmla="*/ 1772821 h 2136454"/>
                <a:gd name="connsiteX634" fmla="*/ 171291 w 1161058"/>
                <a:gd name="connsiteY634" fmla="*/ 1772565 h 2136454"/>
                <a:gd name="connsiteX635" fmla="*/ 170978 w 1161058"/>
                <a:gd name="connsiteY635" fmla="*/ 1772305 h 2136454"/>
                <a:gd name="connsiteX636" fmla="*/ 170665 w 1161058"/>
                <a:gd name="connsiteY636" fmla="*/ 1772045 h 2136454"/>
                <a:gd name="connsiteX637" fmla="*/ 170352 w 1161058"/>
                <a:gd name="connsiteY637" fmla="*/ 1771788 h 2136454"/>
                <a:gd name="connsiteX638" fmla="*/ 170059 w 1161058"/>
                <a:gd name="connsiteY638" fmla="*/ 1771525 h 2136454"/>
                <a:gd name="connsiteX639" fmla="*/ 169746 w 1161058"/>
                <a:gd name="connsiteY639" fmla="*/ 1771263 h 2136454"/>
                <a:gd name="connsiteX640" fmla="*/ 169453 w 1161058"/>
                <a:gd name="connsiteY640" fmla="*/ 1771001 h 2136454"/>
                <a:gd name="connsiteX641" fmla="*/ 169140 w 1161058"/>
                <a:gd name="connsiteY641" fmla="*/ 1770737 h 2136454"/>
                <a:gd name="connsiteX642" fmla="*/ 168847 w 1161058"/>
                <a:gd name="connsiteY642" fmla="*/ 1770475 h 2136454"/>
                <a:gd name="connsiteX643" fmla="*/ 168554 w 1161058"/>
                <a:gd name="connsiteY643" fmla="*/ 1770209 h 2136454"/>
                <a:gd name="connsiteX644" fmla="*/ 168260 w 1161058"/>
                <a:gd name="connsiteY644" fmla="*/ 1769945 h 2136454"/>
                <a:gd name="connsiteX645" fmla="*/ 167967 w 1161058"/>
                <a:gd name="connsiteY645" fmla="*/ 1769673 h 2136454"/>
                <a:gd name="connsiteX646" fmla="*/ 167694 w 1161058"/>
                <a:gd name="connsiteY646" fmla="*/ 1769407 h 2136454"/>
                <a:gd name="connsiteX647" fmla="*/ 167400 w 1161058"/>
                <a:gd name="connsiteY647" fmla="*/ 1769143 h 2136454"/>
                <a:gd name="connsiteX648" fmla="*/ 167107 w 1161058"/>
                <a:gd name="connsiteY648" fmla="*/ 1768872 h 2136454"/>
                <a:gd name="connsiteX649" fmla="*/ 166833 w 1161058"/>
                <a:gd name="connsiteY649" fmla="*/ 1768600 h 2136454"/>
                <a:gd name="connsiteX650" fmla="*/ 166560 w 1161058"/>
                <a:gd name="connsiteY650" fmla="*/ 1768328 h 2136454"/>
                <a:gd name="connsiteX651" fmla="*/ 166266 w 1161058"/>
                <a:gd name="connsiteY651" fmla="*/ 1768055 h 2136454"/>
                <a:gd name="connsiteX652" fmla="*/ 165993 w 1161058"/>
                <a:gd name="connsiteY652" fmla="*/ 1767783 h 2136454"/>
                <a:gd name="connsiteX653" fmla="*/ 165719 w 1161058"/>
                <a:gd name="connsiteY653" fmla="*/ 1767507 h 2136454"/>
                <a:gd name="connsiteX654" fmla="*/ 165445 w 1161058"/>
                <a:gd name="connsiteY654" fmla="*/ 1767233 h 2136454"/>
                <a:gd name="connsiteX655" fmla="*/ 165172 w 1161058"/>
                <a:gd name="connsiteY655" fmla="*/ 1766956 h 2136454"/>
                <a:gd name="connsiteX656" fmla="*/ 164898 w 1161058"/>
                <a:gd name="connsiteY656" fmla="*/ 1766678 h 2136454"/>
                <a:gd name="connsiteX657" fmla="*/ 164644 w 1161058"/>
                <a:gd name="connsiteY657" fmla="*/ 1766401 h 2136454"/>
                <a:gd name="connsiteX658" fmla="*/ 164370 w 1161058"/>
                <a:gd name="connsiteY658" fmla="*/ 1766121 h 2136454"/>
                <a:gd name="connsiteX659" fmla="*/ 164116 w 1161058"/>
                <a:gd name="connsiteY659" fmla="*/ 1765840 h 2136454"/>
                <a:gd name="connsiteX660" fmla="*/ 163862 w 1161058"/>
                <a:gd name="connsiteY660" fmla="*/ 1765560 h 2136454"/>
                <a:gd name="connsiteX661" fmla="*/ 163608 w 1161058"/>
                <a:gd name="connsiteY661" fmla="*/ 1765280 h 2136454"/>
                <a:gd name="connsiteX662" fmla="*/ 163353 w 1161058"/>
                <a:gd name="connsiteY662" fmla="*/ 1764997 h 2136454"/>
                <a:gd name="connsiteX663" fmla="*/ 163099 w 1161058"/>
                <a:gd name="connsiteY663" fmla="*/ 1764713 h 2136454"/>
                <a:gd name="connsiteX664" fmla="*/ 162845 w 1161058"/>
                <a:gd name="connsiteY664" fmla="*/ 1764430 h 2136454"/>
                <a:gd name="connsiteX665" fmla="*/ 162591 w 1161058"/>
                <a:gd name="connsiteY665" fmla="*/ 1764141 h 2136454"/>
                <a:gd name="connsiteX666" fmla="*/ 162337 w 1161058"/>
                <a:gd name="connsiteY666" fmla="*/ 1763851 h 2136454"/>
                <a:gd name="connsiteX667" fmla="*/ 162102 w 1161058"/>
                <a:gd name="connsiteY667" fmla="*/ 1763562 h 2136454"/>
                <a:gd name="connsiteX668" fmla="*/ 161848 w 1161058"/>
                <a:gd name="connsiteY668" fmla="*/ 1763277 h 2136454"/>
                <a:gd name="connsiteX669" fmla="*/ 161614 w 1161058"/>
                <a:gd name="connsiteY669" fmla="*/ 1762987 h 2136454"/>
                <a:gd name="connsiteX670" fmla="*/ 161379 w 1161058"/>
                <a:gd name="connsiteY670" fmla="*/ 1762700 h 2136454"/>
                <a:gd name="connsiteX671" fmla="*/ 161144 w 1161058"/>
                <a:gd name="connsiteY671" fmla="*/ 1762405 h 2136454"/>
                <a:gd name="connsiteX672" fmla="*/ 160910 w 1161058"/>
                <a:gd name="connsiteY672" fmla="*/ 1762115 h 2136454"/>
                <a:gd name="connsiteX673" fmla="*/ 160675 w 1161058"/>
                <a:gd name="connsiteY673" fmla="*/ 1761814 h 2136454"/>
                <a:gd name="connsiteX674" fmla="*/ 160440 w 1161058"/>
                <a:gd name="connsiteY674" fmla="*/ 1761500 h 2136454"/>
                <a:gd name="connsiteX675" fmla="*/ 160186 w 1161058"/>
                <a:gd name="connsiteY675" fmla="*/ 1761177 h 2136454"/>
                <a:gd name="connsiteX676" fmla="*/ 159952 w 1161058"/>
                <a:gd name="connsiteY676" fmla="*/ 1760847 h 2136454"/>
                <a:gd name="connsiteX677" fmla="*/ 159698 w 1161058"/>
                <a:gd name="connsiteY677" fmla="*/ 1760512 h 2136454"/>
                <a:gd name="connsiteX678" fmla="*/ 159463 w 1161058"/>
                <a:gd name="connsiteY678" fmla="*/ 1760168 h 2136454"/>
                <a:gd name="connsiteX679" fmla="*/ 159228 w 1161058"/>
                <a:gd name="connsiteY679" fmla="*/ 1759818 h 2136454"/>
                <a:gd name="connsiteX680" fmla="*/ 158974 w 1161058"/>
                <a:gd name="connsiteY680" fmla="*/ 1759462 h 2136454"/>
                <a:gd name="connsiteX681" fmla="*/ 158740 w 1161058"/>
                <a:gd name="connsiteY681" fmla="*/ 1759103 h 2136454"/>
                <a:gd name="connsiteX682" fmla="*/ 158486 w 1161058"/>
                <a:gd name="connsiteY682" fmla="*/ 1758731 h 2136454"/>
                <a:gd name="connsiteX683" fmla="*/ 158251 w 1161058"/>
                <a:gd name="connsiteY683" fmla="*/ 1758358 h 2136454"/>
                <a:gd name="connsiteX684" fmla="*/ 158016 w 1161058"/>
                <a:gd name="connsiteY684" fmla="*/ 1757977 h 2136454"/>
                <a:gd name="connsiteX685" fmla="*/ 157782 w 1161058"/>
                <a:gd name="connsiteY685" fmla="*/ 1757588 h 2136454"/>
                <a:gd name="connsiteX686" fmla="*/ 157528 w 1161058"/>
                <a:gd name="connsiteY686" fmla="*/ 1757193 h 2136454"/>
                <a:gd name="connsiteX687" fmla="*/ 157293 w 1161058"/>
                <a:gd name="connsiteY687" fmla="*/ 1756790 h 2136454"/>
                <a:gd name="connsiteX688" fmla="*/ 157039 w 1161058"/>
                <a:gd name="connsiteY688" fmla="*/ 1756381 h 2136454"/>
                <a:gd name="connsiteX689" fmla="*/ 156804 w 1161058"/>
                <a:gd name="connsiteY689" fmla="*/ 1755967 h 2136454"/>
                <a:gd name="connsiteX690" fmla="*/ 156570 w 1161058"/>
                <a:gd name="connsiteY690" fmla="*/ 1755545 h 2136454"/>
                <a:gd name="connsiteX691" fmla="*/ 156316 w 1161058"/>
                <a:gd name="connsiteY691" fmla="*/ 1755113 h 2136454"/>
                <a:gd name="connsiteX692" fmla="*/ 156081 w 1161058"/>
                <a:gd name="connsiteY692" fmla="*/ 1754681 h 2136454"/>
                <a:gd name="connsiteX693" fmla="*/ 155846 w 1161058"/>
                <a:gd name="connsiteY693" fmla="*/ 1754241 h 2136454"/>
                <a:gd name="connsiteX694" fmla="*/ 155592 w 1161058"/>
                <a:gd name="connsiteY694" fmla="*/ 1753793 h 2136454"/>
                <a:gd name="connsiteX695" fmla="*/ 155358 w 1161058"/>
                <a:gd name="connsiteY695" fmla="*/ 1753336 h 2136454"/>
                <a:gd name="connsiteX696" fmla="*/ 155103 w 1161058"/>
                <a:gd name="connsiteY696" fmla="*/ 1752872 h 2136454"/>
                <a:gd name="connsiteX697" fmla="*/ 154869 w 1161058"/>
                <a:gd name="connsiteY697" fmla="*/ 1752401 h 2136454"/>
                <a:gd name="connsiteX698" fmla="*/ 154615 w 1161058"/>
                <a:gd name="connsiteY698" fmla="*/ 1751926 h 2136454"/>
                <a:gd name="connsiteX699" fmla="*/ 154380 w 1161058"/>
                <a:gd name="connsiteY699" fmla="*/ 1751449 h 2136454"/>
                <a:gd name="connsiteX700" fmla="*/ 154126 w 1161058"/>
                <a:gd name="connsiteY700" fmla="*/ 1750956 h 2136454"/>
                <a:gd name="connsiteX701" fmla="*/ 153891 w 1161058"/>
                <a:gd name="connsiteY701" fmla="*/ 1750458 h 2136454"/>
                <a:gd name="connsiteX702" fmla="*/ 153637 w 1161058"/>
                <a:gd name="connsiteY702" fmla="*/ 1749956 h 2136454"/>
                <a:gd name="connsiteX703" fmla="*/ 153403 w 1161058"/>
                <a:gd name="connsiteY703" fmla="*/ 1749449 h 2136454"/>
                <a:gd name="connsiteX704" fmla="*/ 153149 w 1161058"/>
                <a:gd name="connsiteY704" fmla="*/ 1748931 h 2136454"/>
                <a:gd name="connsiteX705" fmla="*/ 152914 w 1161058"/>
                <a:gd name="connsiteY705" fmla="*/ 1748407 h 2136454"/>
                <a:gd name="connsiteX706" fmla="*/ 152660 w 1161058"/>
                <a:gd name="connsiteY706" fmla="*/ 1747885 h 2136454"/>
                <a:gd name="connsiteX707" fmla="*/ 152406 w 1161058"/>
                <a:gd name="connsiteY707" fmla="*/ 1747344 h 2136454"/>
                <a:gd name="connsiteX708" fmla="*/ 152171 w 1161058"/>
                <a:gd name="connsiteY708" fmla="*/ 1746802 h 2136454"/>
                <a:gd name="connsiteX709" fmla="*/ 151917 w 1161058"/>
                <a:gd name="connsiteY709" fmla="*/ 1746251 h 2136454"/>
                <a:gd name="connsiteX710" fmla="*/ 151663 w 1161058"/>
                <a:gd name="connsiteY710" fmla="*/ 1745688 h 2136454"/>
                <a:gd name="connsiteX711" fmla="*/ 151409 w 1161058"/>
                <a:gd name="connsiteY711" fmla="*/ 1745129 h 2136454"/>
                <a:gd name="connsiteX712" fmla="*/ 151154 w 1161058"/>
                <a:gd name="connsiteY712" fmla="*/ 1744562 h 2136454"/>
                <a:gd name="connsiteX713" fmla="*/ 150920 w 1161058"/>
                <a:gd name="connsiteY713" fmla="*/ 1743985 h 2136454"/>
                <a:gd name="connsiteX714" fmla="*/ 150666 w 1161058"/>
                <a:gd name="connsiteY714" fmla="*/ 1743397 h 2136454"/>
                <a:gd name="connsiteX715" fmla="*/ 150412 w 1161058"/>
                <a:gd name="connsiteY715" fmla="*/ 1742814 h 2136454"/>
                <a:gd name="connsiteX716" fmla="*/ 150157 w 1161058"/>
                <a:gd name="connsiteY716" fmla="*/ 1742212 h 2136454"/>
                <a:gd name="connsiteX717" fmla="*/ 149903 w 1161058"/>
                <a:gd name="connsiteY717" fmla="*/ 1741610 h 2136454"/>
                <a:gd name="connsiteX718" fmla="*/ 149649 w 1161058"/>
                <a:gd name="connsiteY718" fmla="*/ 1741000 h 2136454"/>
                <a:gd name="connsiteX719" fmla="*/ 149395 w 1161058"/>
                <a:gd name="connsiteY719" fmla="*/ 1740374 h 2136454"/>
                <a:gd name="connsiteX720" fmla="*/ 149141 w 1161058"/>
                <a:gd name="connsiteY720" fmla="*/ 1739752 h 2136454"/>
                <a:gd name="connsiteX721" fmla="*/ 148887 w 1161058"/>
                <a:gd name="connsiteY721" fmla="*/ 1739121 h 2136454"/>
                <a:gd name="connsiteX722" fmla="*/ 148633 w 1161058"/>
                <a:gd name="connsiteY722" fmla="*/ 1738482 h 2136454"/>
                <a:gd name="connsiteX723" fmla="*/ 148379 w 1161058"/>
                <a:gd name="connsiteY723" fmla="*/ 1737846 h 2136454"/>
                <a:gd name="connsiteX724" fmla="*/ 148105 w 1161058"/>
                <a:gd name="connsiteY724" fmla="*/ 1737191 h 2136454"/>
                <a:gd name="connsiteX725" fmla="*/ 147851 w 1161058"/>
                <a:gd name="connsiteY725" fmla="*/ 1736527 h 2136454"/>
                <a:gd name="connsiteX726" fmla="*/ 147597 w 1161058"/>
                <a:gd name="connsiteY726" fmla="*/ 1735872 h 2136454"/>
                <a:gd name="connsiteX727" fmla="*/ 147342 w 1161058"/>
                <a:gd name="connsiteY727" fmla="*/ 1735201 h 2136454"/>
                <a:gd name="connsiteX728" fmla="*/ 147069 w 1161058"/>
                <a:gd name="connsiteY728" fmla="*/ 1734521 h 2136454"/>
                <a:gd name="connsiteX729" fmla="*/ 146814 w 1161058"/>
                <a:gd name="connsiteY729" fmla="*/ 1733835 h 2136454"/>
                <a:gd name="connsiteX730" fmla="*/ 146541 w 1161058"/>
                <a:gd name="connsiteY730" fmla="*/ 1733137 h 2136454"/>
                <a:gd name="connsiteX731" fmla="*/ 146287 w 1161058"/>
                <a:gd name="connsiteY731" fmla="*/ 1732447 h 2136454"/>
                <a:gd name="connsiteX732" fmla="*/ 146033 w 1161058"/>
                <a:gd name="connsiteY732" fmla="*/ 1731751 h 2136454"/>
                <a:gd name="connsiteX733" fmla="*/ 145759 w 1161058"/>
                <a:gd name="connsiteY733" fmla="*/ 1731030 h 2136454"/>
                <a:gd name="connsiteX734" fmla="*/ 145505 w 1161058"/>
                <a:gd name="connsiteY734" fmla="*/ 1730316 h 2136454"/>
                <a:gd name="connsiteX735" fmla="*/ 145231 w 1161058"/>
                <a:gd name="connsiteY735" fmla="*/ 1729593 h 2136454"/>
                <a:gd name="connsiteX736" fmla="*/ 144977 w 1161058"/>
                <a:gd name="connsiteY736" fmla="*/ 1728867 h 2136454"/>
                <a:gd name="connsiteX737" fmla="*/ 144703 w 1161058"/>
                <a:gd name="connsiteY737" fmla="*/ 1728124 h 2136454"/>
                <a:gd name="connsiteX738" fmla="*/ 144449 w 1161058"/>
                <a:gd name="connsiteY738" fmla="*/ 1727387 h 2136454"/>
                <a:gd name="connsiteX739" fmla="*/ 144175 w 1161058"/>
                <a:gd name="connsiteY739" fmla="*/ 1726633 h 2136454"/>
                <a:gd name="connsiteX740" fmla="*/ 143902 w 1161058"/>
                <a:gd name="connsiteY740" fmla="*/ 1725876 h 2136454"/>
                <a:gd name="connsiteX741" fmla="*/ 143647 w 1161058"/>
                <a:gd name="connsiteY741" fmla="*/ 1725110 h 2136454"/>
                <a:gd name="connsiteX742" fmla="*/ 143374 w 1161058"/>
                <a:gd name="connsiteY742" fmla="*/ 1724345 h 2136454"/>
                <a:gd name="connsiteX743" fmla="*/ 143100 w 1161058"/>
                <a:gd name="connsiteY743" fmla="*/ 1723560 h 2136454"/>
                <a:gd name="connsiteX744" fmla="*/ 142846 w 1161058"/>
                <a:gd name="connsiteY744" fmla="*/ 1722791 h 2136454"/>
                <a:gd name="connsiteX745" fmla="*/ 142572 w 1161058"/>
                <a:gd name="connsiteY745" fmla="*/ 1721992 h 2136454"/>
                <a:gd name="connsiteX746" fmla="*/ 142299 w 1161058"/>
                <a:gd name="connsiteY746" fmla="*/ 1721200 h 2136454"/>
                <a:gd name="connsiteX747" fmla="*/ 142025 w 1161058"/>
                <a:gd name="connsiteY747" fmla="*/ 1720393 h 2136454"/>
                <a:gd name="connsiteX748" fmla="*/ 141751 w 1161058"/>
                <a:gd name="connsiteY748" fmla="*/ 1719589 h 2136454"/>
                <a:gd name="connsiteX749" fmla="*/ 141477 w 1161058"/>
                <a:gd name="connsiteY749" fmla="*/ 1718774 h 2136454"/>
                <a:gd name="connsiteX750" fmla="*/ 140930 w 1161058"/>
                <a:gd name="connsiteY750" fmla="*/ 1717122 h 2136454"/>
                <a:gd name="connsiteX751" fmla="*/ 140383 w 1161058"/>
                <a:gd name="connsiteY751" fmla="*/ 1715445 h 2136454"/>
                <a:gd name="connsiteX752" fmla="*/ 139835 w 1161058"/>
                <a:gd name="connsiteY752" fmla="*/ 1713752 h 2136454"/>
                <a:gd name="connsiteX753" fmla="*/ 139288 w 1161058"/>
                <a:gd name="connsiteY753" fmla="*/ 1712019 h 2136454"/>
                <a:gd name="connsiteX754" fmla="*/ 138721 w 1161058"/>
                <a:gd name="connsiteY754" fmla="*/ 1710270 h 2136454"/>
                <a:gd name="connsiteX755" fmla="*/ 138174 w 1161058"/>
                <a:gd name="connsiteY755" fmla="*/ 1708495 h 2136454"/>
                <a:gd name="connsiteX756" fmla="*/ 137607 w 1161058"/>
                <a:gd name="connsiteY756" fmla="*/ 1706690 h 2136454"/>
                <a:gd name="connsiteX757" fmla="*/ 137059 w 1161058"/>
                <a:gd name="connsiteY757" fmla="*/ 1704872 h 2136454"/>
                <a:gd name="connsiteX758" fmla="*/ 136492 w 1161058"/>
                <a:gd name="connsiteY758" fmla="*/ 1703025 h 2136454"/>
                <a:gd name="connsiteX759" fmla="*/ 135925 w 1161058"/>
                <a:gd name="connsiteY759" fmla="*/ 1701136 h 2136454"/>
                <a:gd name="connsiteX760" fmla="*/ 135358 w 1161058"/>
                <a:gd name="connsiteY760" fmla="*/ 1699248 h 2136454"/>
                <a:gd name="connsiteX761" fmla="*/ 134772 w 1161058"/>
                <a:gd name="connsiteY761" fmla="*/ 1697320 h 2136454"/>
                <a:gd name="connsiteX762" fmla="*/ 134205 w 1161058"/>
                <a:gd name="connsiteY762" fmla="*/ 1695365 h 2136454"/>
                <a:gd name="connsiteX763" fmla="*/ 133638 w 1161058"/>
                <a:gd name="connsiteY763" fmla="*/ 1693398 h 2136454"/>
                <a:gd name="connsiteX764" fmla="*/ 133052 w 1161058"/>
                <a:gd name="connsiteY764" fmla="*/ 1691401 h 2136454"/>
                <a:gd name="connsiteX765" fmla="*/ 132485 w 1161058"/>
                <a:gd name="connsiteY765" fmla="*/ 1689377 h 2136454"/>
                <a:gd name="connsiteX766" fmla="*/ 131898 w 1161058"/>
                <a:gd name="connsiteY766" fmla="*/ 1687336 h 2136454"/>
                <a:gd name="connsiteX767" fmla="*/ 131312 w 1161058"/>
                <a:gd name="connsiteY767" fmla="*/ 1685266 h 2136454"/>
                <a:gd name="connsiteX768" fmla="*/ 130745 w 1161058"/>
                <a:gd name="connsiteY768" fmla="*/ 1683170 h 2136454"/>
                <a:gd name="connsiteX769" fmla="*/ 130158 w 1161058"/>
                <a:gd name="connsiteY769" fmla="*/ 1681049 h 2136454"/>
                <a:gd name="connsiteX770" fmla="*/ 129572 w 1161058"/>
                <a:gd name="connsiteY770" fmla="*/ 1678920 h 2136454"/>
                <a:gd name="connsiteX771" fmla="*/ 128966 w 1161058"/>
                <a:gd name="connsiteY771" fmla="*/ 1676744 h 2136454"/>
                <a:gd name="connsiteX772" fmla="*/ 128379 w 1161058"/>
                <a:gd name="connsiteY772" fmla="*/ 1674566 h 2136454"/>
                <a:gd name="connsiteX773" fmla="*/ 127793 w 1161058"/>
                <a:gd name="connsiteY773" fmla="*/ 1672349 h 2136454"/>
                <a:gd name="connsiteX774" fmla="*/ 127187 w 1161058"/>
                <a:gd name="connsiteY774" fmla="*/ 1670109 h 2136454"/>
                <a:gd name="connsiteX775" fmla="*/ 126600 w 1161058"/>
                <a:gd name="connsiteY775" fmla="*/ 1667857 h 2136454"/>
                <a:gd name="connsiteX776" fmla="*/ 125994 w 1161058"/>
                <a:gd name="connsiteY776" fmla="*/ 1665572 h 2136454"/>
                <a:gd name="connsiteX777" fmla="*/ 125408 w 1161058"/>
                <a:gd name="connsiteY777" fmla="*/ 1663280 h 2136454"/>
                <a:gd name="connsiteX778" fmla="*/ 124802 w 1161058"/>
                <a:gd name="connsiteY778" fmla="*/ 1660950 h 2136454"/>
                <a:gd name="connsiteX779" fmla="*/ 124196 w 1161058"/>
                <a:gd name="connsiteY779" fmla="*/ 1658600 h 2136454"/>
                <a:gd name="connsiteX780" fmla="*/ 123609 w 1161058"/>
                <a:gd name="connsiteY780" fmla="*/ 1656245 h 2136454"/>
                <a:gd name="connsiteX781" fmla="*/ 122984 w 1161058"/>
                <a:gd name="connsiteY781" fmla="*/ 1653840 h 2136454"/>
                <a:gd name="connsiteX782" fmla="*/ 122377 w 1161058"/>
                <a:gd name="connsiteY782" fmla="*/ 1651426 h 2136454"/>
                <a:gd name="connsiteX783" fmla="*/ 121771 w 1161058"/>
                <a:gd name="connsiteY783" fmla="*/ 1648990 h 2136454"/>
                <a:gd name="connsiteX784" fmla="*/ 121165 w 1161058"/>
                <a:gd name="connsiteY784" fmla="*/ 1646536 h 2136454"/>
                <a:gd name="connsiteX785" fmla="*/ 120559 w 1161058"/>
                <a:gd name="connsiteY785" fmla="*/ 1644049 h 2136454"/>
                <a:gd name="connsiteX786" fmla="*/ 119953 w 1161058"/>
                <a:gd name="connsiteY786" fmla="*/ 1641569 h 2136454"/>
                <a:gd name="connsiteX787" fmla="*/ 119328 w 1161058"/>
                <a:gd name="connsiteY787" fmla="*/ 1639033 h 2136454"/>
                <a:gd name="connsiteX788" fmla="*/ 118722 w 1161058"/>
                <a:gd name="connsiteY788" fmla="*/ 1636482 h 2136454"/>
                <a:gd name="connsiteX789" fmla="*/ 118096 w 1161058"/>
                <a:gd name="connsiteY789" fmla="*/ 1633923 h 2136454"/>
                <a:gd name="connsiteX790" fmla="*/ 117490 w 1161058"/>
                <a:gd name="connsiteY790" fmla="*/ 1631346 h 2136454"/>
                <a:gd name="connsiteX791" fmla="*/ 116864 w 1161058"/>
                <a:gd name="connsiteY791" fmla="*/ 1628715 h 2136454"/>
                <a:gd name="connsiteX792" fmla="*/ 116239 w 1161058"/>
                <a:gd name="connsiteY792" fmla="*/ 1626097 h 2136454"/>
                <a:gd name="connsiteX793" fmla="*/ 115613 w 1161058"/>
                <a:gd name="connsiteY793" fmla="*/ 1623446 h 2136454"/>
                <a:gd name="connsiteX794" fmla="*/ 114988 w 1161058"/>
                <a:gd name="connsiteY794" fmla="*/ 1620770 h 2136454"/>
                <a:gd name="connsiteX795" fmla="*/ 114362 w 1161058"/>
                <a:gd name="connsiteY795" fmla="*/ 1618072 h 2136454"/>
                <a:gd name="connsiteX796" fmla="*/ 113737 w 1161058"/>
                <a:gd name="connsiteY796" fmla="*/ 1615358 h 2136454"/>
                <a:gd name="connsiteX797" fmla="*/ 113111 w 1161058"/>
                <a:gd name="connsiteY797" fmla="*/ 1612621 h 2136454"/>
                <a:gd name="connsiteX798" fmla="*/ 112485 w 1161058"/>
                <a:gd name="connsiteY798" fmla="*/ 1609888 h 2136454"/>
                <a:gd name="connsiteX799" fmla="*/ 111860 w 1161058"/>
                <a:gd name="connsiteY799" fmla="*/ 1607095 h 2136454"/>
                <a:gd name="connsiteX800" fmla="*/ 111234 w 1161058"/>
                <a:gd name="connsiteY800" fmla="*/ 1604317 h 2136454"/>
                <a:gd name="connsiteX801" fmla="*/ 110609 w 1161058"/>
                <a:gd name="connsiteY801" fmla="*/ 1601509 h 2136454"/>
                <a:gd name="connsiteX802" fmla="*/ 109983 w 1161058"/>
                <a:gd name="connsiteY802" fmla="*/ 1598677 h 2136454"/>
                <a:gd name="connsiteX803" fmla="*/ 109338 w 1161058"/>
                <a:gd name="connsiteY803" fmla="*/ 1595801 h 2136454"/>
                <a:gd name="connsiteX804" fmla="*/ 108712 w 1161058"/>
                <a:gd name="connsiteY804" fmla="*/ 1592933 h 2136454"/>
                <a:gd name="connsiteX805" fmla="*/ 108067 w 1161058"/>
                <a:gd name="connsiteY805" fmla="*/ 1590048 h 2136454"/>
                <a:gd name="connsiteX806" fmla="*/ 107442 w 1161058"/>
                <a:gd name="connsiteY806" fmla="*/ 1587139 h 2136454"/>
                <a:gd name="connsiteX807" fmla="*/ 106796 w 1161058"/>
                <a:gd name="connsiteY807" fmla="*/ 1584210 h 2136454"/>
                <a:gd name="connsiteX808" fmla="*/ 106171 w 1161058"/>
                <a:gd name="connsiteY808" fmla="*/ 1581266 h 2136454"/>
                <a:gd name="connsiteX809" fmla="*/ 105526 w 1161058"/>
                <a:gd name="connsiteY809" fmla="*/ 1578283 h 2136454"/>
                <a:gd name="connsiteX810" fmla="*/ 104900 w 1161058"/>
                <a:gd name="connsiteY810" fmla="*/ 1575303 h 2136454"/>
                <a:gd name="connsiteX811" fmla="*/ 104255 w 1161058"/>
                <a:gd name="connsiteY811" fmla="*/ 1572299 h 2136454"/>
                <a:gd name="connsiteX812" fmla="*/ 103629 w 1161058"/>
                <a:gd name="connsiteY812" fmla="*/ 1569282 h 2136454"/>
                <a:gd name="connsiteX813" fmla="*/ 102984 w 1161058"/>
                <a:gd name="connsiteY813" fmla="*/ 1566222 h 2136454"/>
                <a:gd name="connsiteX814" fmla="*/ 102339 w 1161058"/>
                <a:gd name="connsiteY814" fmla="*/ 1563169 h 2136454"/>
                <a:gd name="connsiteX815" fmla="*/ 101694 w 1161058"/>
                <a:gd name="connsiteY815" fmla="*/ 1560094 h 2136454"/>
                <a:gd name="connsiteX816" fmla="*/ 101049 w 1161058"/>
                <a:gd name="connsiteY816" fmla="*/ 1556983 h 2136454"/>
                <a:gd name="connsiteX817" fmla="*/ 100404 w 1161058"/>
                <a:gd name="connsiteY817" fmla="*/ 1553853 h 2136454"/>
                <a:gd name="connsiteX818" fmla="*/ 100306 w 1161058"/>
                <a:gd name="connsiteY818" fmla="*/ 1553361 h 2136454"/>
                <a:gd name="connsiteX819" fmla="*/ 99770 w 1161058"/>
                <a:gd name="connsiteY819" fmla="*/ 1550722 h 2136454"/>
                <a:gd name="connsiteX820" fmla="*/ 99125 w 1161058"/>
                <a:gd name="connsiteY820" fmla="*/ 1547560 h 2136454"/>
                <a:gd name="connsiteX821" fmla="*/ 98488 w 1161058"/>
                <a:gd name="connsiteY821" fmla="*/ 1544427 h 2136454"/>
                <a:gd name="connsiteX822" fmla="*/ 97841 w 1161058"/>
                <a:gd name="connsiteY822" fmla="*/ 1541226 h 2136454"/>
                <a:gd name="connsiteX823" fmla="*/ 97194 w 1161058"/>
                <a:gd name="connsiteY823" fmla="*/ 1538012 h 2136454"/>
                <a:gd name="connsiteX824" fmla="*/ 96550 w 1161058"/>
                <a:gd name="connsiteY824" fmla="*/ 1534800 h 2136454"/>
                <a:gd name="connsiteX825" fmla="*/ 95907 w 1161058"/>
                <a:gd name="connsiteY825" fmla="*/ 1531573 h 2136454"/>
                <a:gd name="connsiteX826" fmla="*/ 95258 w 1161058"/>
                <a:gd name="connsiteY826" fmla="*/ 1528300 h 2136454"/>
                <a:gd name="connsiteX827" fmla="*/ 94615 w 1161058"/>
                <a:gd name="connsiteY827" fmla="*/ 1525045 h 2136454"/>
                <a:gd name="connsiteX828" fmla="*/ 93968 w 1161058"/>
                <a:gd name="connsiteY828" fmla="*/ 1521741 h 2136454"/>
                <a:gd name="connsiteX829" fmla="*/ 93317 w 1161058"/>
                <a:gd name="connsiteY829" fmla="*/ 1518420 h 2136454"/>
                <a:gd name="connsiteX830" fmla="*/ 92674 w 1161058"/>
                <a:gd name="connsiteY830" fmla="*/ 1515114 h 2136454"/>
                <a:gd name="connsiteX831" fmla="*/ 92027 w 1161058"/>
                <a:gd name="connsiteY831" fmla="*/ 1511763 h 2136454"/>
                <a:gd name="connsiteX832" fmla="*/ 91384 w 1161058"/>
                <a:gd name="connsiteY832" fmla="*/ 1508424 h 2136454"/>
                <a:gd name="connsiteX833" fmla="*/ 90733 w 1161058"/>
                <a:gd name="connsiteY833" fmla="*/ 1505034 h 2136454"/>
                <a:gd name="connsiteX834" fmla="*/ 90084 w 1161058"/>
                <a:gd name="connsiteY834" fmla="*/ 1501634 h 2136454"/>
                <a:gd name="connsiteX835" fmla="*/ 89440 w 1161058"/>
                <a:gd name="connsiteY835" fmla="*/ 1498248 h 2136454"/>
                <a:gd name="connsiteX836" fmla="*/ 88791 w 1161058"/>
                <a:gd name="connsiteY836" fmla="*/ 1494817 h 2136454"/>
                <a:gd name="connsiteX837" fmla="*/ 88142 w 1161058"/>
                <a:gd name="connsiteY837" fmla="*/ 1491365 h 2136454"/>
                <a:gd name="connsiteX838" fmla="*/ 87499 w 1161058"/>
                <a:gd name="connsiteY838" fmla="*/ 1487930 h 2136454"/>
                <a:gd name="connsiteX839" fmla="*/ 86852 w 1161058"/>
                <a:gd name="connsiteY839" fmla="*/ 1484452 h 2136454"/>
                <a:gd name="connsiteX840" fmla="*/ 86209 w 1161058"/>
                <a:gd name="connsiteY840" fmla="*/ 1480994 h 2136454"/>
                <a:gd name="connsiteX841" fmla="*/ 85560 w 1161058"/>
                <a:gd name="connsiteY841" fmla="*/ 1477479 h 2136454"/>
                <a:gd name="connsiteX842" fmla="*/ 84913 w 1161058"/>
                <a:gd name="connsiteY842" fmla="*/ 1473960 h 2136454"/>
                <a:gd name="connsiteX843" fmla="*/ 84266 w 1161058"/>
                <a:gd name="connsiteY843" fmla="*/ 1470420 h 2136454"/>
                <a:gd name="connsiteX844" fmla="*/ 83618 w 1161058"/>
                <a:gd name="connsiteY844" fmla="*/ 1466864 h 2136454"/>
                <a:gd name="connsiteX845" fmla="*/ 82971 w 1161058"/>
                <a:gd name="connsiteY845" fmla="*/ 1463294 h 2136454"/>
                <a:gd name="connsiteX846" fmla="*/ 82330 w 1161058"/>
                <a:gd name="connsiteY846" fmla="*/ 1459742 h 2136454"/>
                <a:gd name="connsiteX847" fmla="*/ 81685 w 1161058"/>
                <a:gd name="connsiteY847" fmla="*/ 1456141 h 2136454"/>
                <a:gd name="connsiteX848" fmla="*/ 81044 w 1161058"/>
                <a:gd name="connsiteY848" fmla="*/ 1452559 h 2136454"/>
                <a:gd name="connsiteX849" fmla="*/ 80399 w 1161058"/>
                <a:gd name="connsiteY849" fmla="*/ 1448939 h 2136454"/>
                <a:gd name="connsiteX850" fmla="*/ 79754 w 1161058"/>
                <a:gd name="connsiteY850" fmla="*/ 1445295 h 2136454"/>
                <a:gd name="connsiteX851" fmla="*/ 79116 w 1161058"/>
                <a:gd name="connsiteY851" fmla="*/ 1441678 h 2136454"/>
                <a:gd name="connsiteX852" fmla="*/ 78473 w 1161058"/>
                <a:gd name="connsiteY852" fmla="*/ 1438006 h 2136454"/>
                <a:gd name="connsiteX853" fmla="*/ 77830 w 1161058"/>
                <a:gd name="connsiteY853" fmla="*/ 1434321 h 2136454"/>
                <a:gd name="connsiteX854" fmla="*/ 77187 w 1161058"/>
                <a:gd name="connsiteY854" fmla="*/ 1430630 h 2136454"/>
                <a:gd name="connsiteX855" fmla="*/ 76543 w 1161058"/>
                <a:gd name="connsiteY855" fmla="*/ 1426912 h 2136454"/>
                <a:gd name="connsiteX856" fmla="*/ 75902 w 1161058"/>
                <a:gd name="connsiteY856" fmla="*/ 1423190 h 2136454"/>
                <a:gd name="connsiteX857" fmla="*/ 75269 w 1161058"/>
                <a:gd name="connsiteY857" fmla="*/ 1419487 h 2136454"/>
                <a:gd name="connsiteX858" fmla="*/ 74630 w 1161058"/>
                <a:gd name="connsiteY858" fmla="*/ 1415745 h 2136454"/>
                <a:gd name="connsiteX859" fmla="*/ 73990 w 1161058"/>
                <a:gd name="connsiteY859" fmla="*/ 1411980 h 2136454"/>
                <a:gd name="connsiteX860" fmla="*/ 73351 w 1161058"/>
                <a:gd name="connsiteY860" fmla="*/ 1408201 h 2136454"/>
                <a:gd name="connsiteX861" fmla="*/ 72714 w 1161058"/>
                <a:gd name="connsiteY861" fmla="*/ 1404416 h 2136454"/>
                <a:gd name="connsiteX862" fmla="*/ 72082 w 1161058"/>
                <a:gd name="connsiteY862" fmla="*/ 1400645 h 2136454"/>
                <a:gd name="connsiteX863" fmla="*/ 71447 w 1161058"/>
                <a:gd name="connsiteY863" fmla="*/ 1396829 h 2136454"/>
                <a:gd name="connsiteX864" fmla="*/ 70817 w 1161058"/>
                <a:gd name="connsiteY864" fmla="*/ 1393038 h 2136454"/>
                <a:gd name="connsiteX865" fmla="*/ 70176 w 1161058"/>
                <a:gd name="connsiteY865" fmla="*/ 1389162 h 2136454"/>
                <a:gd name="connsiteX866" fmla="*/ 69545 w 1161058"/>
                <a:gd name="connsiteY866" fmla="*/ 1385318 h 2136454"/>
                <a:gd name="connsiteX867" fmla="*/ 68911 w 1161058"/>
                <a:gd name="connsiteY867" fmla="*/ 1381451 h 2136454"/>
                <a:gd name="connsiteX868" fmla="*/ 68288 w 1161058"/>
                <a:gd name="connsiteY868" fmla="*/ 1377614 h 2136454"/>
                <a:gd name="connsiteX869" fmla="*/ 67658 w 1161058"/>
                <a:gd name="connsiteY869" fmla="*/ 1373729 h 2136454"/>
                <a:gd name="connsiteX870" fmla="*/ 67033 w 1161058"/>
                <a:gd name="connsiteY870" fmla="*/ 1369862 h 2136454"/>
                <a:gd name="connsiteX871" fmla="*/ 66399 w 1161058"/>
                <a:gd name="connsiteY871" fmla="*/ 1365917 h 2136454"/>
                <a:gd name="connsiteX872" fmla="*/ 65779 w 1161058"/>
                <a:gd name="connsiteY872" fmla="*/ 1362033 h 2136454"/>
                <a:gd name="connsiteX873" fmla="*/ 65152 w 1161058"/>
                <a:gd name="connsiteY873" fmla="*/ 1358094 h 2136454"/>
                <a:gd name="connsiteX874" fmla="*/ 64528 w 1161058"/>
                <a:gd name="connsiteY874" fmla="*/ 1354150 h 2136454"/>
                <a:gd name="connsiteX875" fmla="*/ 63905 w 1161058"/>
                <a:gd name="connsiteY875" fmla="*/ 1350195 h 2136454"/>
                <a:gd name="connsiteX876" fmla="*/ 63289 w 1161058"/>
                <a:gd name="connsiteY876" fmla="*/ 1346268 h 2136454"/>
                <a:gd name="connsiteX877" fmla="*/ 62667 w 1161058"/>
                <a:gd name="connsiteY877" fmla="*/ 1342284 h 2136454"/>
                <a:gd name="connsiteX878" fmla="*/ 62047 w 1161058"/>
                <a:gd name="connsiteY878" fmla="*/ 1338296 h 2136454"/>
                <a:gd name="connsiteX879" fmla="*/ 61424 w 1161058"/>
                <a:gd name="connsiteY879" fmla="*/ 1334261 h 2136454"/>
                <a:gd name="connsiteX880" fmla="*/ 60808 w 1161058"/>
                <a:gd name="connsiteY880" fmla="*/ 1330249 h 2136454"/>
                <a:gd name="connsiteX881" fmla="*/ 60198 w 1161058"/>
                <a:gd name="connsiteY881" fmla="*/ 1326267 h 2136454"/>
                <a:gd name="connsiteX882" fmla="*/ 59584 w 1161058"/>
                <a:gd name="connsiteY882" fmla="*/ 1322236 h 2136454"/>
                <a:gd name="connsiteX883" fmla="*/ 58970 w 1161058"/>
                <a:gd name="connsiteY883" fmla="*/ 1318189 h 2136454"/>
                <a:gd name="connsiteX884" fmla="*/ 58360 w 1161058"/>
                <a:gd name="connsiteY884" fmla="*/ 1314138 h 2136454"/>
                <a:gd name="connsiteX885" fmla="*/ 57756 w 1161058"/>
                <a:gd name="connsiteY885" fmla="*/ 1310115 h 2136454"/>
                <a:gd name="connsiteX886" fmla="*/ 57142 w 1161058"/>
                <a:gd name="connsiteY886" fmla="*/ 1306006 h 2136454"/>
                <a:gd name="connsiteX887" fmla="*/ 56540 w 1161058"/>
                <a:gd name="connsiteY887" fmla="*/ 1301963 h 2136454"/>
                <a:gd name="connsiteX888" fmla="*/ 55930 w 1161058"/>
                <a:gd name="connsiteY888" fmla="*/ 1297834 h 2136454"/>
                <a:gd name="connsiteX889" fmla="*/ 55332 w 1161058"/>
                <a:gd name="connsiteY889" fmla="*/ 1293771 h 2136454"/>
                <a:gd name="connsiteX890" fmla="*/ 54732 w 1161058"/>
                <a:gd name="connsiteY890" fmla="*/ 1289660 h 2136454"/>
                <a:gd name="connsiteX891" fmla="*/ 54132 w 1161058"/>
                <a:gd name="connsiteY891" fmla="*/ 1285541 h 2136454"/>
                <a:gd name="connsiteX892" fmla="*/ 53534 w 1161058"/>
                <a:gd name="connsiteY892" fmla="*/ 1281410 h 2136454"/>
                <a:gd name="connsiteX893" fmla="*/ 52935 w 1161058"/>
                <a:gd name="connsiteY893" fmla="*/ 1277274 h 2136454"/>
                <a:gd name="connsiteX894" fmla="*/ 52341 w 1161058"/>
                <a:gd name="connsiteY894" fmla="*/ 1273125 h 2136454"/>
                <a:gd name="connsiteX895" fmla="*/ 51755 w 1161058"/>
                <a:gd name="connsiteY895" fmla="*/ 1269010 h 2136454"/>
                <a:gd name="connsiteX896" fmla="*/ 51162 w 1161058"/>
                <a:gd name="connsiteY896" fmla="*/ 1264844 h 2136454"/>
                <a:gd name="connsiteX897" fmla="*/ 50574 w 1161058"/>
                <a:gd name="connsiteY897" fmla="*/ 1260670 h 2136454"/>
                <a:gd name="connsiteX898" fmla="*/ 49985 w 1161058"/>
                <a:gd name="connsiteY898" fmla="*/ 1256488 h 2136454"/>
                <a:gd name="connsiteX899" fmla="*/ 49401 w 1161058"/>
                <a:gd name="connsiteY899" fmla="*/ 1252297 h 2136454"/>
                <a:gd name="connsiteX900" fmla="*/ 48816 w 1161058"/>
                <a:gd name="connsiteY900" fmla="*/ 1248098 h 2136454"/>
                <a:gd name="connsiteX901" fmla="*/ 48234 w 1161058"/>
                <a:gd name="connsiteY901" fmla="*/ 1243891 h 2136454"/>
                <a:gd name="connsiteX902" fmla="*/ 47655 w 1161058"/>
                <a:gd name="connsiteY902" fmla="*/ 1239676 h 2136454"/>
                <a:gd name="connsiteX903" fmla="*/ 47082 w 1161058"/>
                <a:gd name="connsiteY903" fmla="*/ 1235492 h 2136454"/>
                <a:gd name="connsiteX904" fmla="*/ 46507 w 1161058"/>
                <a:gd name="connsiteY904" fmla="*/ 1231262 h 2136454"/>
                <a:gd name="connsiteX905" fmla="*/ 45929 w 1161058"/>
                <a:gd name="connsiteY905" fmla="*/ 1226988 h 2136454"/>
                <a:gd name="connsiteX906" fmla="*/ 45362 w 1161058"/>
                <a:gd name="connsiteY906" fmla="*/ 1222781 h 2136454"/>
                <a:gd name="connsiteX907" fmla="*/ 44787 w 1161058"/>
                <a:gd name="connsiteY907" fmla="*/ 1218488 h 2136454"/>
                <a:gd name="connsiteX908" fmla="*/ 44220 w 1161058"/>
                <a:gd name="connsiteY908" fmla="*/ 1214224 h 2136454"/>
                <a:gd name="connsiteX909" fmla="*/ 43661 w 1161058"/>
                <a:gd name="connsiteY909" fmla="*/ 1209996 h 2136454"/>
                <a:gd name="connsiteX910" fmla="*/ 43098 w 1161058"/>
                <a:gd name="connsiteY910" fmla="*/ 1205720 h 2136454"/>
                <a:gd name="connsiteX911" fmla="*/ 42539 w 1161058"/>
                <a:gd name="connsiteY911" fmla="*/ 1201443 h 2136454"/>
                <a:gd name="connsiteX912" fmla="*/ 41980 w 1161058"/>
                <a:gd name="connsiteY912" fmla="*/ 1197153 h 2136454"/>
                <a:gd name="connsiteX913" fmla="*/ 41428 w 1161058"/>
                <a:gd name="connsiteY913" fmla="*/ 1192897 h 2136454"/>
                <a:gd name="connsiteX914" fmla="*/ 40871 w 1161058"/>
                <a:gd name="connsiteY914" fmla="*/ 1188553 h 2136454"/>
                <a:gd name="connsiteX915" fmla="*/ 40320 w 1161058"/>
                <a:gd name="connsiteY915" fmla="*/ 1184243 h 2136454"/>
                <a:gd name="connsiteX916" fmla="*/ 39777 w 1161058"/>
                <a:gd name="connsiteY916" fmla="*/ 1179973 h 2136454"/>
                <a:gd name="connsiteX917" fmla="*/ 39225 w 1161058"/>
                <a:gd name="connsiteY917" fmla="*/ 1175610 h 2136454"/>
                <a:gd name="connsiteX918" fmla="*/ 38682 w 1161058"/>
                <a:gd name="connsiteY918" fmla="*/ 1171285 h 2136454"/>
                <a:gd name="connsiteX919" fmla="*/ 38140 w 1161058"/>
                <a:gd name="connsiteY919" fmla="*/ 1166951 h 2136454"/>
                <a:gd name="connsiteX920" fmla="*/ 37603 w 1161058"/>
                <a:gd name="connsiteY920" fmla="*/ 1162615 h 2136454"/>
                <a:gd name="connsiteX921" fmla="*/ 37067 w 1161058"/>
                <a:gd name="connsiteY921" fmla="*/ 1158267 h 2136454"/>
                <a:gd name="connsiteX922" fmla="*/ 36537 w 1161058"/>
                <a:gd name="connsiteY922" fmla="*/ 1153951 h 2136454"/>
                <a:gd name="connsiteX923" fmla="*/ 36007 w 1161058"/>
                <a:gd name="connsiteY923" fmla="*/ 1149603 h 2136454"/>
                <a:gd name="connsiteX924" fmla="*/ 35480 w 1161058"/>
                <a:gd name="connsiteY924" fmla="*/ 1145239 h 2136454"/>
                <a:gd name="connsiteX925" fmla="*/ 34954 w 1161058"/>
                <a:gd name="connsiteY925" fmla="*/ 1140870 h 2136454"/>
                <a:gd name="connsiteX926" fmla="*/ 34430 w 1161058"/>
                <a:gd name="connsiteY926" fmla="*/ 1136501 h 2136454"/>
                <a:gd name="connsiteX927" fmla="*/ 33910 w 1161058"/>
                <a:gd name="connsiteY927" fmla="*/ 1132122 h 2136454"/>
                <a:gd name="connsiteX928" fmla="*/ 33398 w 1161058"/>
                <a:gd name="connsiteY928" fmla="*/ 1127778 h 2136454"/>
                <a:gd name="connsiteX929" fmla="*/ 32877 w 1161058"/>
                <a:gd name="connsiteY929" fmla="*/ 1123348 h 2136454"/>
                <a:gd name="connsiteX930" fmla="*/ 32371 w 1161058"/>
                <a:gd name="connsiteY930" fmla="*/ 1118998 h 2136454"/>
                <a:gd name="connsiteX931" fmla="*/ 31859 w 1161058"/>
                <a:gd name="connsiteY931" fmla="*/ 1114566 h 2136454"/>
                <a:gd name="connsiteX932" fmla="*/ 31353 w 1161058"/>
                <a:gd name="connsiteY932" fmla="*/ 1110162 h 2136454"/>
                <a:gd name="connsiteX933" fmla="*/ 30854 w 1161058"/>
                <a:gd name="connsiteY933" fmla="*/ 1105794 h 2136454"/>
                <a:gd name="connsiteX934" fmla="*/ 30350 w 1161058"/>
                <a:gd name="connsiteY934" fmla="*/ 1101347 h 2136454"/>
                <a:gd name="connsiteX935" fmla="*/ 29857 w 1161058"/>
                <a:gd name="connsiteY935" fmla="*/ 1096971 h 2136454"/>
                <a:gd name="connsiteX936" fmla="*/ 29362 w 1161058"/>
                <a:gd name="connsiteY936" fmla="*/ 1092555 h 2136454"/>
                <a:gd name="connsiteX937" fmla="*/ 28872 w 1161058"/>
                <a:gd name="connsiteY937" fmla="*/ 1088131 h 2136454"/>
                <a:gd name="connsiteX938" fmla="*/ 28383 w 1161058"/>
                <a:gd name="connsiteY938" fmla="*/ 1083707 h 2136454"/>
                <a:gd name="connsiteX939" fmla="*/ 27898 w 1161058"/>
                <a:gd name="connsiteY939" fmla="*/ 1079279 h 2136454"/>
                <a:gd name="connsiteX940" fmla="*/ 27417 w 1161058"/>
                <a:gd name="connsiteY940" fmla="*/ 1074845 h 2136454"/>
                <a:gd name="connsiteX941" fmla="*/ 26938 w 1161058"/>
                <a:gd name="connsiteY941" fmla="*/ 1070409 h 2136454"/>
                <a:gd name="connsiteX942" fmla="*/ 26463 w 1161058"/>
                <a:gd name="connsiteY942" fmla="*/ 1065968 h 2136454"/>
                <a:gd name="connsiteX943" fmla="*/ 25994 w 1161058"/>
                <a:gd name="connsiteY943" fmla="*/ 1061565 h 2136454"/>
                <a:gd name="connsiteX944" fmla="*/ 25523 w 1161058"/>
                <a:gd name="connsiteY944" fmla="*/ 1057082 h 2136454"/>
                <a:gd name="connsiteX945" fmla="*/ 25060 w 1161058"/>
                <a:gd name="connsiteY945" fmla="*/ 1052672 h 2136454"/>
                <a:gd name="connsiteX946" fmla="*/ 24598 w 1161058"/>
                <a:gd name="connsiteY946" fmla="*/ 1048221 h 2136454"/>
                <a:gd name="connsiteX947" fmla="*/ 24135 w 1161058"/>
                <a:gd name="connsiteY947" fmla="*/ 1043724 h 2136454"/>
                <a:gd name="connsiteX948" fmla="*/ 23683 w 1161058"/>
                <a:gd name="connsiteY948" fmla="*/ 1039308 h 2136454"/>
                <a:gd name="connsiteX949" fmla="*/ 23226 w 1161058"/>
                <a:gd name="connsiteY949" fmla="*/ 1034808 h 2136454"/>
                <a:gd name="connsiteX950" fmla="*/ 22778 w 1161058"/>
                <a:gd name="connsiteY950" fmla="*/ 1030346 h 2136454"/>
                <a:gd name="connsiteX951" fmla="*/ 22332 w 1161058"/>
                <a:gd name="connsiteY951" fmla="*/ 1025883 h 2136454"/>
                <a:gd name="connsiteX952" fmla="*/ 21894 w 1161058"/>
                <a:gd name="connsiteY952" fmla="*/ 1021457 h 2136454"/>
                <a:gd name="connsiteX953" fmla="*/ 21457 w 1161058"/>
                <a:gd name="connsiteY953" fmla="*/ 1016990 h 2136454"/>
                <a:gd name="connsiteX954" fmla="*/ 21021 w 1161058"/>
                <a:gd name="connsiteY954" fmla="*/ 1012517 h 2136454"/>
                <a:gd name="connsiteX955" fmla="*/ 20591 w 1161058"/>
                <a:gd name="connsiteY955" fmla="*/ 1008046 h 2136454"/>
                <a:gd name="connsiteX956" fmla="*/ 20166 w 1161058"/>
                <a:gd name="connsiteY956" fmla="*/ 1003610 h 2136454"/>
                <a:gd name="connsiteX957" fmla="*/ 19738 w 1161058"/>
                <a:gd name="connsiteY957" fmla="*/ 999094 h 2136454"/>
                <a:gd name="connsiteX958" fmla="*/ 19318 w 1161058"/>
                <a:gd name="connsiteY958" fmla="*/ 994623 h 2136454"/>
                <a:gd name="connsiteX959" fmla="*/ 18901 w 1161058"/>
                <a:gd name="connsiteY959" fmla="*/ 990141 h 2136454"/>
                <a:gd name="connsiteX960" fmla="*/ 18487 w 1161058"/>
                <a:gd name="connsiteY960" fmla="*/ 985660 h 2136454"/>
                <a:gd name="connsiteX961" fmla="*/ 18078 w 1161058"/>
                <a:gd name="connsiteY961" fmla="*/ 981183 h 2136454"/>
                <a:gd name="connsiteX962" fmla="*/ 17676 w 1161058"/>
                <a:gd name="connsiteY962" fmla="*/ 976741 h 2136454"/>
                <a:gd name="connsiteX963" fmla="*/ 17271 w 1161058"/>
                <a:gd name="connsiteY963" fmla="*/ 972218 h 2136454"/>
                <a:gd name="connsiteX964" fmla="*/ 16876 w 1161058"/>
                <a:gd name="connsiteY964" fmla="*/ 967774 h 2136454"/>
                <a:gd name="connsiteX965" fmla="*/ 16479 w 1161058"/>
                <a:gd name="connsiteY965" fmla="*/ 963252 h 2136454"/>
                <a:gd name="connsiteX966" fmla="*/ 16092 w 1161058"/>
                <a:gd name="connsiteY966" fmla="*/ 958803 h 2136454"/>
                <a:gd name="connsiteX967" fmla="*/ 15707 w 1161058"/>
                <a:gd name="connsiteY967" fmla="*/ 954322 h 2136454"/>
                <a:gd name="connsiteX968" fmla="*/ 15324 w 1161058"/>
                <a:gd name="connsiteY968" fmla="*/ 949837 h 2136454"/>
                <a:gd name="connsiteX969" fmla="*/ 14947 w 1161058"/>
                <a:gd name="connsiteY969" fmla="*/ 945351 h 2136454"/>
                <a:gd name="connsiteX970" fmla="*/ 14571 w 1161058"/>
                <a:gd name="connsiteY970" fmla="*/ 940866 h 2136454"/>
                <a:gd name="connsiteX971" fmla="*/ 14202 w 1161058"/>
                <a:gd name="connsiteY971" fmla="*/ 936383 h 2136454"/>
                <a:gd name="connsiteX972" fmla="*/ 13838 w 1161058"/>
                <a:gd name="connsiteY972" fmla="*/ 931934 h 2136454"/>
                <a:gd name="connsiteX973" fmla="*/ 13476 w 1161058"/>
                <a:gd name="connsiteY973" fmla="*/ 927453 h 2136454"/>
                <a:gd name="connsiteX974" fmla="*/ 13119 w 1161058"/>
                <a:gd name="connsiteY974" fmla="*/ 922966 h 2136454"/>
                <a:gd name="connsiteX975" fmla="*/ 12765 w 1161058"/>
                <a:gd name="connsiteY975" fmla="*/ 918482 h 2136454"/>
                <a:gd name="connsiteX976" fmla="*/ 12415 w 1161058"/>
                <a:gd name="connsiteY976" fmla="*/ 913999 h 2136454"/>
                <a:gd name="connsiteX977" fmla="*/ 12071 w 1161058"/>
                <a:gd name="connsiteY977" fmla="*/ 909518 h 2136454"/>
                <a:gd name="connsiteX978" fmla="*/ 11729 w 1161058"/>
                <a:gd name="connsiteY978" fmla="*/ 905039 h 2136454"/>
                <a:gd name="connsiteX979" fmla="*/ 11392 w 1161058"/>
                <a:gd name="connsiteY979" fmla="*/ 900557 h 2136454"/>
                <a:gd name="connsiteX980" fmla="*/ 11062 w 1161058"/>
                <a:gd name="connsiteY980" fmla="*/ 896117 h 2136454"/>
                <a:gd name="connsiteX981" fmla="*/ 10732 w 1161058"/>
                <a:gd name="connsiteY981" fmla="*/ 891603 h 2136454"/>
                <a:gd name="connsiteX982" fmla="*/ 10411 w 1161058"/>
                <a:gd name="connsiteY982" fmla="*/ 887161 h 2136454"/>
                <a:gd name="connsiteX983" fmla="*/ 10088 w 1161058"/>
                <a:gd name="connsiteY983" fmla="*/ 882651 h 2136454"/>
                <a:gd name="connsiteX984" fmla="*/ 9778 w 1161058"/>
                <a:gd name="connsiteY984" fmla="*/ 878213 h 2136454"/>
                <a:gd name="connsiteX985" fmla="*/ 9467 w 1161058"/>
                <a:gd name="connsiteY985" fmla="*/ 873742 h 2136454"/>
                <a:gd name="connsiteX986" fmla="*/ 9160 w 1161058"/>
                <a:gd name="connsiteY986" fmla="*/ 869275 h 2136454"/>
                <a:gd name="connsiteX987" fmla="*/ 8859 w 1161058"/>
                <a:gd name="connsiteY987" fmla="*/ 864806 h 2136454"/>
                <a:gd name="connsiteX988" fmla="*/ 8564 w 1161058"/>
                <a:gd name="connsiteY988" fmla="*/ 860376 h 2136454"/>
                <a:gd name="connsiteX989" fmla="*/ 8270 w 1161058"/>
                <a:gd name="connsiteY989" fmla="*/ 855878 h 2136454"/>
                <a:gd name="connsiteX990" fmla="*/ 7983 w 1161058"/>
                <a:gd name="connsiteY990" fmla="*/ 851419 h 2136454"/>
                <a:gd name="connsiteX991" fmla="*/ 7700 w 1161058"/>
                <a:gd name="connsiteY991" fmla="*/ 846961 h 2136454"/>
                <a:gd name="connsiteX992" fmla="*/ 7424 w 1161058"/>
                <a:gd name="connsiteY992" fmla="*/ 842537 h 2136454"/>
                <a:gd name="connsiteX993" fmla="*/ 7150 w 1161058"/>
                <a:gd name="connsiteY993" fmla="*/ 838084 h 2136454"/>
                <a:gd name="connsiteX994" fmla="*/ 6880 w 1161058"/>
                <a:gd name="connsiteY994" fmla="*/ 833634 h 2136454"/>
                <a:gd name="connsiteX995" fmla="*/ 6616 w 1161058"/>
                <a:gd name="connsiteY995" fmla="*/ 829189 h 2136454"/>
                <a:gd name="connsiteX996" fmla="*/ 6358 w 1161058"/>
                <a:gd name="connsiteY996" fmla="*/ 824776 h 2136454"/>
                <a:gd name="connsiteX997" fmla="*/ 6104 w 1161058"/>
                <a:gd name="connsiteY997" fmla="*/ 820335 h 2136454"/>
                <a:gd name="connsiteX998" fmla="*/ 5854 w 1161058"/>
                <a:gd name="connsiteY998" fmla="*/ 815864 h 2136454"/>
                <a:gd name="connsiteX999" fmla="*/ 5776 w 1161058"/>
                <a:gd name="connsiteY999" fmla="*/ 814472 h 2136454"/>
                <a:gd name="connsiteX1000" fmla="*/ 5608 w 1161058"/>
                <a:gd name="connsiteY1000" fmla="*/ 811461 h 2136454"/>
                <a:gd name="connsiteX1001" fmla="*/ 5365 w 1161058"/>
                <a:gd name="connsiteY1001" fmla="*/ 807031 h 2136454"/>
                <a:gd name="connsiteX1002" fmla="*/ 5127 w 1161058"/>
                <a:gd name="connsiteY1002" fmla="*/ 802603 h 2136454"/>
                <a:gd name="connsiteX1003" fmla="*/ 4892 w 1161058"/>
                <a:gd name="connsiteY1003" fmla="*/ 798179 h 2136454"/>
                <a:gd name="connsiteX1004" fmla="*/ 4664 w 1161058"/>
                <a:gd name="connsiteY1004" fmla="*/ 793759 h 2136454"/>
                <a:gd name="connsiteX1005" fmla="*/ 4441 w 1161058"/>
                <a:gd name="connsiteY1005" fmla="*/ 789345 h 2136454"/>
                <a:gd name="connsiteX1006" fmla="*/ 4224 w 1161058"/>
                <a:gd name="connsiteY1006" fmla="*/ 784964 h 2136454"/>
                <a:gd name="connsiteX1007" fmla="*/ 4011 w 1161058"/>
                <a:gd name="connsiteY1007" fmla="*/ 780555 h 2136454"/>
                <a:gd name="connsiteX1008" fmla="*/ 3805 w 1161058"/>
                <a:gd name="connsiteY1008" fmla="*/ 776184 h 2136454"/>
                <a:gd name="connsiteX1009" fmla="*/ 3600 w 1161058"/>
                <a:gd name="connsiteY1009" fmla="*/ 771754 h 2136454"/>
                <a:gd name="connsiteX1010" fmla="*/ 3403 w 1161058"/>
                <a:gd name="connsiteY1010" fmla="*/ 767359 h 2136454"/>
                <a:gd name="connsiteX1011" fmla="*/ 3211 w 1161058"/>
                <a:gd name="connsiteY1011" fmla="*/ 763000 h 2136454"/>
                <a:gd name="connsiteX1012" fmla="*/ 3023 w 1161058"/>
                <a:gd name="connsiteY1012" fmla="*/ 758615 h 2136454"/>
                <a:gd name="connsiteX1013" fmla="*/ 2842 w 1161058"/>
                <a:gd name="connsiteY1013" fmla="*/ 754234 h 2136454"/>
                <a:gd name="connsiteX1014" fmla="*/ 2666 w 1161058"/>
                <a:gd name="connsiteY1014" fmla="*/ 749860 h 2136454"/>
                <a:gd name="connsiteX1015" fmla="*/ 2493 w 1161058"/>
                <a:gd name="connsiteY1015" fmla="*/ 745489 h 2136454"/>
                <a:gd name="connsiteX1016" fmla="*/ 2327 w 1161058"/>
                <a:gd name="connsiteY1016" fmla="*/ 741126 h 2136454"/>
                <a:gd name="connsiteX1017" fmla="*/ 2169 w 1161058"/>
                <a:gd name="connsiteY1017" fmla="*/ 736795 h 2136454"/>
                <a:gd name="connsiteX1018" fmla="*/ 2013 w 1161058"/>
                <a:gd name="connsiteY1018" fmla="*/ 732442 h 2136454"/>
                <a:gd name="connsiteX1019" fmla="*/ 1864 w 1161058"/>
                <a:gd name="connsiteY1019" fmla="*/ 728123 h 2136454"/>
                <a:gd name="connsiteX1020" fmla="*/ 1721 w 1161058"/>
                <a:gd name="connsiteY1020" fmla="*/ 723779 h 2136454"/>
                <a:gd name="connsiteX1021" fmla="*/ 1582 w 1161058"/>
                <a:gd name="connsiteY1021" fmla="*/ 719441 h 2136454"/>
                <a:gd name="connsiteX1022" fmla="*/ 1450 w 1161058"/>
                <a:gd name="connsiteY1022" fmla="*/ 715111 h 2136454"/>
                <a:gd name="connsiteX1023" fmla="*/ 1322 w 1161058"/>
                <a:gd name="connsiteY1023" fmla="*/ 710814 h 2136454"/>
                <a:gd name="connsiteX1024" fmla="*/ 1199 w 1161058"/>
                <a:gd name="connsiteY1024" fmla="*/ 706495 h 2136454"/>
                <a:gd name="connsiteX1025" fmla="*/ 1084 w 1161058"/>
                <a:gd name="connsiteY1025" fmla="*/ 702183 h 2136454"/>
                <a:gd name="connsiteX1026" fmla="*/ 973 w 1161058"/>
                <a:gd name="connsiteY1026" fmla="*/ 697876 h 2136454"/>
                <a:gd name="connsiteX1027" fmla="*/ 869 w 1161058"/>
                <a:gd name="connsiteY1027" fmla="*/ 693605 h 2136454"/>
                <a:gd name="connsiteX1028" fmla="*/ 769 w 1161058"/>
                <a:gd name="connsiteY1028" fmla="*/ 689311 h 2136454"/>
                <a:gd name="connsiteX1029" fmla="*/ 677 w 1161058"/>
                <a:gd name="connsiteY1029" fmla="*/ 685052 h 2136454"/>
                <a:gd name="connsiteX1030" fmla="*/ 589 w 1161058"/>
                <a:gd name="connsiteY1030" fmla="*/ 680772 h 2136454"/>
                <a:gd name="connsiteX1031" fmla="*/ 507 w 1161058"/>
                <a:gd name="connsiteY1031" fmla="*/ 676499 h 2136454"/>
                <a:gd name="connsiteX1032" fmla="*/ 431 w 1161058"/>
                <a:gd name="connsiteY1032" fmla="*/ 672233 h 2136454"/>
                <a:gd name="connsiteX1033" fmla="*/ 363 w 1161058"/>
                <a:gd name="connsiteY1033" fmla="*/ 668002 h 2136454"/>
                <a:gd name="connsiteX1034" fmla="*/ 298 w 1161058"/>
                <a:gd name="connsiteY1034" fmla="*/ 663750 h 2136454"/>
                <a:gd name="connsiteX1035" fmla="*/ 239 w 1161058"/>
                <a:gd name="connsiteY1035" fmla="*/ 659518 h 2136454"/>
                <a:gd name="connsiteX1036" fmla="*/ 214 w 1161058"/>
                <a:gd name="connsiteY1036" fmla="*/ 657414 h 2136454"/>
                <a:gd name="connsiteX1037" fmla="*/ 189 w 1161058"/>
                <a:gd name="connsiteY1037" fmla="*/ 655297 h 2136454"/>
                <a:gd name="connsiteX1038" fmla="*/ 163 w 1161058"/>
                <a:gd name="connsiteY1038" fmla="*/ 653180 h 2136454"/>
                <a:gd name="connsiteX1039" fmla="*/ 142 w 1161058"/>
                <a:gd name="connsiteY1039" fmla="*/ 651067 h 2136454"/>
                <a:gd name="connsiteX1040" fmla="*/ 120 w 1161058"/>
                <a:gd name="connsiteY1040" fmla="*/ 648957 h 2136454"/>
                <a:gd name="connsiteX1041" fmla="*/ 101 w 1161058"/>
                <a:gd name="connsiteY1041" fmla="*/ 646846 h 2136454"/>
                <a:gd name="connsiteX1042" fmla="*/ 83 w 1161058"/>
                <a:gd name="connsiteY1042" fmla="*/ 644738 h 2136454"/>
                <a:gd name="connsiteX1043" fmla="*/ 67 w 1161058"/>
                <a:gd name="connsiteY1043" fmla="*/ 642633 h 2136454"/>
                <a:gd name="connsiteX1044" fmla="*/ 54 w 1161058"/>
                <a:gd name="connsiteY1044" fmla="*/ 640527 h 2136454"/>
                <a:gd name="connsiteX1045" fmla="*/ 40 w 1161058"/>
                <a:gd name="connsiteY1045" fmla="*/ 638481 h 2136454"/>
                <a:gd name="connsiteX1046" fmla="*/ 28 w 1161058"/>
                <a:gd name="connsiteY1046" fmla="*/ 636379 h 2136454"/>
                <a:gd name="connsiteX1047" fmla="*/ 18 w 1161058"/>
                <a:gd name="connsiteY1047" fmla="*/ 634232 h 2136454"/>
                <a:gd name="connsiteX1048" fmla="*/ 9 w 1161058"/>
                <a:gd name="connsiteY1048" fmla="*/ 632187 h 2136454"/>
                <a:gd name="connsiteX1049" fmla="*/ 3 w 1161058"/>
                <a:gd name="connsiteY1049" fmla="*/ 630094 h 2136454"/>
                <a:gd name="connsiteX1050" fmla="*/ -3 w 1161058"/>
                <a:gd name="connsiteY1050" fmla="*/ 628002 h 2136454"/>
                <a:gd name="connsiteX1051" fmla="*/ -7 w 1161058"/>
                <a:gd name="connsiteY1051" fmla="*/ 625912 h 2136454"/>
                <a:gd name="connsiteX1052" fmla="*/ -9 w 1161058"/>
                <a:gd name="connsiteY1052" fmla="*/ 623826 h 2136454"/>
                <a:gd name="connsiteX1053" fmla="*/ -11 w 1161058"/>
                <a:gd name="connsiteY1053" fmla="*/ 621738 h 2136454"/>
                <a:gd name="connsiteX1054" fmla="*/ -9 w 1161058"/>
                <a:gd name="connsiteY1054" fmla="*/ 619656 h 2136454"/>
                <a:gd name="connsiteX1055" fmla="*/ -7 w 1161058"/>
                <a:gd name="connsiteY1055" fmla="*/ 617627 h 2136454"/>
                <a:gd name="connsiteX1056" fmla="*/ -3 w 1161058"/>
                <a:gd name="connsiteY1056" fmla="*/ 615547 h 2136454"/>
                <a:gd name="connsiteX1057" fmla="*/ 3 w 1161058"/>
                <a:gd name="connsiteY1057" fmla="*/ 613471 h 2136454"/>
                <a:gd name="connsiteX1058" fmla="*/ 9 w 1161058"/>
                <a:gd name="connsiteY1058" fmla="*/ 611396 h 2136454"/>
                <a:gd name="connsiteX1059" fmla="*/ 18 w 1161058"/>
                <a:gd name="connsiteY1059" fmla="*/ 609324 h 2136454"/>
                <a:gd name="connsiteX1060" fmla="*/ 28 w 1161058"/>
                <a:gd name="connsiteY1060" fmla="*/ 607305 h 2136454"/>
                <a:gd name="connsiteX1061" fmla="*/ 40 w 1161058"/>
                <a:gd name="connsiteY1061" fmla="*/ 605236 h 2136454"/>
                <a:gd name="connsiteX1062" fmla="*/ 54 w 1161058"/>
                <a:gd name="connsiteY1062" fmla="*/ 603170 h 2136454"/>
                <a:gd name="connsiteX1063" fmla="*/ 67 w 1161058"/>
                <a:gd name="connsiteY1063" fmla="*/ 601061 h 2136454"/>
                <a:gd name="connsiteX1064" fmla="*/ 85 w 1161058"/>
                <a:gd name="connsiteY1064" fmla="*/ 599047 h 2136454"/>
                <a:gd name="connsiteX1065" fmla="*/ 103 w 1161058"/>
                <a:gd name="connsiteY1065" fmla="*/ 596988 h 2136454"/>
                <a:gd name="connsiteX1066" fmla="*/ 122 w 1161058"/>
                <a:gd name="connsiteY1066" fmla="*/ 594932 h 2136454"/>
                <a:gd name="connsiteX1067" fmla="*/ 144 w 1161058"/>
                <a:gd name="connsiteY1067" fmla="*/ 592877 h 2136454"/>
                <a:gd name="connsiteX1068" fmla="*/ 167 w 1161058"/>
                <a:gd name="connsiteY1068" fmla="*/ 590824 h 2136454"/>
                <a:gd name="connsiteX1069" fmla="*/ 191 w 1161058"/>
                <a:gd name="connsiteY1069" fmla="*/ 588826 h 2136454"/>
                <a:gd name="connsiteX1070" fmla="*/ 218 w 1161058"/>
                <a:gd name="connsiteY1070" fmla="*/ 586778 h 2136454"/>
                <a:gd name="connsiteX1071" fmla="*/ 245 w 1161058"/>
                <a:gd name="connsiteY1071" fmla="*/ 584733 h 2136454"/>
                <a:gd name="connsiteX1072" fmla="*/ 275 w 1161058"/>
                <a:gd name="connsiteY1072" fmla="*/ 582690 h 2136454"/>
                <a:gd name="connsiteX1073" fmla="*/ 306 w 1161058"/>
                <a:gd name="connsiteY1073" fmla="*/ 580651 h 2136454"/>
                <a:gd name="connsiteX1074" fmla="*/ 339 w 1161058"/>
                <a:gd name="connsiteY1074" fmla="*/ 578612 h 2136454"/>
                <a:gd name="connsiteX1075" fmla="*/ 372 w 1161058"/>
                <a:gd name="connsiteY1075" fmla="*/ 576626 h 2136454"/>
                <a:gd name="connsiteX1076" fmla="*/ 410 w 1161058"/>
                <a:gd name="connsiteY1076" fmla="*/ 574547 h 2136454"/>
                <a:gd name="connsiteX1077" fmla="*/ 447 w 1161058"/>
                <a:gd name="connsiteY1077" fmla="*/ 572563 h 2136454"/>
                <a:gd name="connsiteX1078" fmla="*/ 486 w 1161058"/>
                <a:gd name="connsiteY1078" fmla="*/ 570534 h 2136454"/>
                <a:gd name="connsiteX1079" fmla="*/ 527 w 1161058"/>
                <a:gd name="connsiteY1079" fmla="*/ 568509 h 2136454"/>
                <a:gd name="connsiteX1080" fmla="*/ 568 w 1161058"/>
                <a:gd name="connsiteY1080" fmla="*/ 566534 h 2136454"/>
                <a:gd name="connsiteX1081" fmla="*/ 613 w 1161058"/>
                <a:gd name="connsiteY1081" fmla="*/ 564513 h 2136454"/>
                <a:gd name="connsiteX1082" fmla="*/ 660 w 1161058"/>
                <a:gd name="connsiteY1082" fmla="*/ 562495 h 2136454"/>
                <a:gd name="connsiteX1083" fmla="*/ 707 w 1161058"/>
                <a:gd name="connsiteY1083" fmla="*/ 560480 h 2136454"/>
                <a:gd name="connsiteX1084" fmla="*/ 757 w 1161058"/>
                <a:gd name="connsiteY1084" fmla="*/ 558466 h 2136454"/>
                <a:gd name="connsiteX1085" fmla="*/ 808 w 1161058"/>
                <a:gd name="connsiteY1085" fmla="*/ 556456 h 2136454"/>
                <a:gd name="connsiteX1086" fmla="*/ 859 w 1161058"/>
                <a:gd name="connsiteY1086" fmla="*/ 554493 h 2136454"/>
                <a:gd name="connsiteX1087" fmla="*/ 916 w 1161058"/>
                <a:gd name="connsiteY1087" fmla="*/ 552447 h 2136454"/>
                <a:gd name="connsiteX1088" fmla="*/ 973 w 1161058"/>
                <a:gd name="connsiteY1088" fmla="*/ 550441 h 2136454"/>
                <a:gd name="connsiteX1089" fmla="*/ 1029 w 1161058"/>
                <a:gd name="connsiteY1089" fmla="*/ 548486 h 2136454"/>
                <a:gd name="connsiteX1090" fmla="*/ 1088 w 1161058"/>
                <a:gd name="connsiteY1090" fmla="*/ 546490 h 2136454"/>
                <a:gd name="connsiteX1091" fmla="*/ 1150 w 1161058"/>
                <a:gd name="connsiteY1091" fmla="*/ 544496 h 2136454"/>
                <a:gd name="connsiteX1092" fmla="*/ 1213 w 1161058"/>
                <a:gd name="connsiteY1092" fmla="*/ 542504 h 2136454"/>
                <a:gd name="connsiteX1093" fmla="*/ 1276 w 1161058"/>
                <a:gd name="connsiteY1093" fmla="*/ 540558 h 2136454"/>
                <a:gd name="connsiteX1094" fmla="*/ 1342 w 1161058"/>
                <a:gd name="connsiteY1094" fmla="*/ 538572 h 2136454"/>
                <a:gd name="connsiteX1095" fmla="*/ 1410 w 1161058"/>
                <a:gd name="connsiteY1095" fmla="*/ 536590 h 2136454"/>
                <a:gd name="connsiteX1096" fmla="*/ 1481 w 1161058"/>
                <a:gd name="connsiteY1096" fmla="*/ 534608 h 2136454"/>
                <a:gd name="connsiteX1097" fmla="*/ 1551 w 1161058"/>
                <a:gd name="connsiteY1097" fmla="*/ 532672 h 2136454"/>
                <a:gd name="connsiteX1098" fmla="*/ 1626 w 1161058"/>
                <a:gd name="connsiteY1098" fmla="*/ 530698 h 2136454"/>
                <a:gd name="connsiteX1099" fmla="*/ 1700 w 1161058"/>
                <a:gd name="connsiteY1099" fmla="*/ 528725 h 2136454"/>
                <a:gd name="connsiteX1100" fmla="*/ 1778 w 1161058"/>
                <a:gd name="connsiteY1100" fmla="*/ 526754 h 2136454"/>
                <a:gd name="connsiteX1101" fmla="*/ 1856 w 1161058"/>
                <a:gd name="connsiteY1101" fmla="*/ 524786 h 2136454"/>
                <a:gd name="connsiteX1102" fmla="*/ 1934 w 1161058"/>
                <a:gd name="connsiteY1102" fmla="*/ 522866 h 2136454"/>
                <a:gd name="connsiteX1103" fmla="*/ 2017 w 1161058"/>
                <a:gd name="connsiteY1103" fmla="*/ 520903 h 2136454"/>
                <a:gd name="connsiteX1104" fmla="*/ 2101 w 1161058"/>
                <a:gd name="connsiteY1104" fmla="*/ 518944 h 2136454"/>
                <a:gd name="connsiteX1105" fmla="*/ 2185 w 1161058"/>
                <a:gd name="connsiteY1105" fmla="*/ 517031 h 2136454"/>
                <a:gd name="connsiteX1106" fmla="*/ 2273 w 1161058"/>
                <a:gd name="connsiteY1106" fmla="*/ 515078 h 2136454"/>
                <a:gd name="connsiteX1107" fmla="*/ 2363 w 1161058"/>
                <a:gd name="connsiteY1107" fmla="*/ 513126 h 2136454"/>
                <a:gd name="connsiteX1108" fmla="*/ 2452 w 1161058"/>
                <a:gd name="connsiteY1108" fmla="*/ 511179 h 2136454"/>
                <a:gd name="connsiteX1109" fmla="*/ 2544 w 1161058"/>
                <a:gd name="connsiteY1109" fmla="*/ 509277 h 2136454"/>
                <a:gd name="connsiteX1110" fmla="*/ 2638 w 1161058"/>
                <a:gd name="connsiteY1110" fmla="*/ 507334 h 2136454"/>
                <a:gd name="connsiteX1111" fmla="*/ 2736 w 1161058"/>
                <a:gd name="connsiteY1111" fmla="*/ 505397 h 2136454"/>
                <a:gd name="connsiteX1112" fmla="*/ 2832 w 1161058"/>
                <a:gd name="connsiteY1112" fmla="*/ 503502 h 2136454"/>
                <a:gd name="connsiteX1113" fmla="*/ 2931 w 1161058"/>
                <a:gd name="connsiteY1113" fmla="*/ 501567 h 2136454"/>
                <a:gd name="connsiteX1114" fmla="*/ 3033 w 1161058"/>
                <a:gd name="connsiteY1114" fmla="*/ 499639 h 2136454"/>
                <a:gd name="connsiteX1115" fmla="*/ 3137 w 1161058"/>
                <a:gd name="connsiteY1115" fmla="*/ 497712 h 2136454"/>
                <a:gd name="connsiteX1116" fmla="*/ 3244 w 1161058"/>
                <a:gd name="connsiteY1116" fmla="*/ 495786 h 2136454"/>
                <a:gd name="connsiteX1117" fmla="*/ 3348 w 1161058"/>
                <a:gd name="connsiteY1117" fmla="*/ 493905 h 2136454"/>
                <a:gd name="connsiteX1118" fmla="*/ 3457 w 1161058"/>
                <a:gd name="connsiteY1118" fmla="*/ 491987 h 2136454"/>
                <a:gd name="connsiteX1119" fmla="*/ 3567 w 1161058"/>
                <a:gd name="connsiteY1119" fmla="*/ 490111 h 2136454"/>
                <a:gd name="connsiteX1120" fmla="*/ 3678 w 1161058"/>
                <a:gd name="connsiteY1120" fmla="*/ 488201 h 2136454"/>
                <a:gd name="connsiteX1121" fmla="*/ 3794 w 1161058"/>
                <a:gd name="connsiteY1121" fmla="*/ 486293 h 2136454"/>
                <a:gd name="connsiteX1122" fmla="*/ 3911 w 1161058"/>
                <a:gd name="connsiteY1122" fmla="*/ 484387 h 2136454"/>
                <a:gd name="connsiteX1123" fmla="*/ 4028 w 1161058"/>
                <a:gd name="connsiteY1123" fmla="*/ 482484 h 2136454"/>
                <a:gd name="connsiteX1124" fmla="*/ 4147 w 1161058"/>
                <a:gd name="connsiteY1124" fmla="*/ 480623 h 2136454"/>
                <a:gd name="connsiteX1125" fmla="*/ 4269 w 1161058"/>
                <a:gd name="connsiteY1125" fmla="*/ 478725 h 2136454"/>
                <a:gd name="connsiteX1126" fmla="*/ 4394 w 1161058"/>
                <a:gd name="connsiteY1126" fmla="*/ 476833 h 2136454"/>
                <a:gd name="connsiteX1127" fmla="*/ 4517 w 1161058"/>
                <a:gd name="connsiteY1127" fmla="*/ 474979 h 2136454"/>
                <a:gd name="connsiteX1128" fmla="*/ 4644 w 1161058"/>
                <a:gd name="connsiteY1128" fmla="*/ 473093 h 2136454"/>
                <a:gd name="connsiteX1129" fmla="*/ 4773 w 1161058"/>
                <a:gd name="connsiteY1129" fmla="*/ 471210 h 2136454"/>
                <a:gd name="connsiteX1130" fmla="*/ 4902 w 1161058"/>
                <a:gd name="connsiteY1130" fmla="*/ 469365 h 2136454"/>
                <a:gd name="connsiteX1131" fmla="*/ 5033 w 1161058"/>
                <a:gd name="connsiteY1131" fmla="*/ 467525 h 2136454"/>
                <a:gd name="connsiteX1132" fmla="*/ 5172 w 1161058"/>
                <a:gd name="connsiteY1132" fmla="*/ 465615 h 2136454"/>
                <a:gd name="connsiteX1133" fmla="*/ 5305 w 1161058"/>
                <a:gd name="connsiteY1133" fmla="*/ 463779 h 2136454"/>
                <a:gd name="connsiteX1134" fmla="*/ 5445 w 1161058"/>
                <a:gd name="connsiteY1134" fmla="*/ 461912 h 2136454"/>
                <a:gd name="connsiteX1135" fmla="*/ 5582 w 1161058"/>
                <a:gd name="connsiteY1135" fmla="*/ 460083 h 2136454"/>
                <a:gd name="connsiteX1136" fmla="*/ 5725 w 1161058"/>
                <a:gd name="connsiteY1136" fmla="*/ 458221 h 2136454"/>
                <a:gd name="connsiteX1137" fmla="*/ 5870 w 1161058"/>
                <a:gd name="connsiteY1137" fmla="*/ 456364 h 2136454"/>
                <a:gd name="connsiteX1138" fmla="*/ 6014 w 1161058"/>
                <a:gd name="connsiteY1138" fmla="*/ 454544 h 2136454"/>
                <a:gd name="connsiteX1139" fmla="*/ 6159 w 1161058"/>
                <a:gd name="connsiteY1139" fmla="*/ 452726 h 2136454"/>
                <a:gd name="connsiteX1140" fmla="*/ 6314 w 1161058"/>
                <a:gd name="connsiteY1140" fmla="*/ 450845 h 2136454"/>
                <a:gd name="connsiteX1141" fmla="*/ 6462 w 1161058"/>
                <a:gd name="connsiteY1141" fmla="*/ 449035 h 2136454"/>
                <a:gd name="connsiteX1142" fmla="*/ 6615 w 1161058"/>
                <a:gd name="connsiteY1142" fmla="*/ 447229 h 2136454"/>
                <a:gd name="connsiteX1143" fmla="*/ 6771 w 1161058"/>
                <a:gd name="connsiteY1143" fmla="*/ 445391 h 2136454"/>
                <a:gd name="connsiteX1144" fmla="*/ 6925 w 1161058"/>
                <a:gd name="connsiteY1144" fmla="*/ 443591 h 2136454"/>
                <a:gd name="connsiteX1145" fmla="*/ 7086 w 1161058"/>
                <a:gd name="connsiteY1145" fmla="*/ 441757 h 2136454"/>
                <a:gd name="connsiteX1146" fmla="*/ 7248 w 1161058"/>
                <a:gd name="connsiteY1146" fmla="*/ 439929 h 2136454"/>
                <a:gd name="connsiteX1147" fmla="*/ 7408 w 1161058"/>
                <a:gd name="connsiteY1147" fmla="*/ 438138 h 2136454"/>
                <a:gd name="connsiteX1148" fmla="*/ 7574 w 1161058"/>
                <a:gd name="connsiteY1148" fmla="*/ 436318 h 2136454"/>
                <a:gd name="connsiteX1149" fmla="*/ 7741 w 1161058"/>
                <a:gd name="connsiteY1149" fmla="*/ 434533 h 2136454"/>
                <a:gd name="connsiteX1150" fmla="*/ 7909 w 1161058"/>
                <a:gd name="connsiteY1150" fmla="*/ 432717 h 2136454"/>
                <a:gd name="connsiteX1151" fmla="*/ 8081 w 1161058"/>
                <a:gd name="connsiteY1151" fmla="*/ 430909 h 2136454"/>
                <a:gd name="connsiteX1152" fmla="*/ 8253 w 1161058"/>
                <a:gd name="connsiteY1152" fmla="*/ 429134 h 2136454"/>
                <a:gd name="connsiteX1153" fmla="*/ 8429 w 1161058"/>
                <a:gd name="connsiteY1153" fmla="*/ 427329 h 2136454"/>
                <a:gd name="connsiteX1154" fmla="*/ 8603 w 1161058"/>
                <a:gd name="connsiteY1154" fmla="*/ 425562 h 2136454"/>
                <a:gd name="connsiteX1155" fmla="*/ 8783 w 1161058"/>
                <a:gd name="connsiteY1155" fmla="*/ 423763 h 2136454"/>
                <a:gd name="connsiteX1156" fmla="*/ 8961 w 1161058"/>
                <a:gd name="connsiteY1156" fmla="*/ 422004 h 2136454"/>
                <a:gd name="connsiteX1157" fmla="*/ 9146 w 1161058"/>
                <a:gd name="connsiteY1157" fmla="*/ 420213 h 2136454"/>
                <a:gd name="connsiteX1158" fmla="*/ 9328 w 1161058"/>
                <a:gd name="connsiteY1158" fmla="*/ 418458 h 2136454"/>
                <a:gd name="connsiteX1159" fmla="*/ 9512 w 1161058"/>
                <a:gd name="connsiteY1159" fmla="*/ 416708 h 2136454"/>
                <a:gd name="connsiteX1160" fmla="*/ 9701 w 1161058"/>
                <a:gd name="connsiteY1160" fmla="*/ 414929 h 2136454"/>
                <a:gd name="connsiteX1161" fmla="*/ 9891 w 1161058"/>
                <a:gd name="connsiteY1161" fmla="*/ 413183 h 2136454"/>
                <a:gd name="connsiteX1162" fmla="*/ 10085 w 1161058"/>
                <a:gd name="connsiteY1162" fmla="*/ 411410 h 2136454"/>
                <a:gd name="connsiteX1163" fmla="*/ 10278 w 1161058"/>
                <a:gd name="connsiteY1163" fmla="*/ 409672 h 2136454"/>
                <a:gd name="connsiteX1164" fmla="*/ 10472 w 1161058"/>
                <a:gd name="connsiteY1164" fmla="*/ 407940 h 2136454"/>
                <a:gd name="connsiteX1165" fmla="*/ 10669 w 1161058"/>
                <a:gd name="connsiteY1165" fmla="*/ 406206 h 2136454"/>
                <a:gd name="connsiteX1166" fmla="*/ 10874 w 1161058"/>
                <a:gd name="connsiteY1166" fmla="*/ 404419 h 2136454"/>
                <a:gd name="connsiteX1167" fmla="*/ 11074 w 1161058"/>
                <a:gd name="connsiteY1167" fmla="*/ 402697 h 2136454"/>
                <a:gd name="connsiteX1168" fmla="*/ 11277 w 1161058"/>
                <a:gd name="connsiteY1168" fmla="*/ 400974 h 2136454"/>
                <a:gd name="connsiteX1169" fmla="*/ 11482 w 1161058"/>
                <a:gd name="connsiteY1169" fmla="*/ 399256 h 2136454"/>
                <a:gd name="connsiteX1170" fmla="*/ 11692 w 1161058"/>
                <a:gd name="connsiteY1170" fmla="*/ 397514 h 2136454"/>
                <a:gd name="connsiteX1171" fmla="*/ 11901 w 1161058"/>
                <a:gd name="connsiteY1171" fmla="*/ 395803 h 2136454"/>
                <a:gd name="connsiteX1172" fmla="*/ 12112 w 1161058"/>
                <a:gd name="connsiteY1172" fmla="*/ 394099 h 2136454"/>
                <a:gd name="connsiteX1173" fmla="*/ 12329 w 1161058"/>
                <a:gd name="connsiteY1173" fmla="*/ 392367 h 2136454"/>
                <a:gd name="connsiteX1174" fmla="*/ 12544 w 1161058"/>
                <a:gd name="connsiteY1174" fmla="*/ 390666 h 2136454"/>
                <a:gd name="connsiteX1175" fmla="*/ 12761 w 1161058"/>
                <a:gd name="connsiteY1175" fmla="*/ 388973 h 2136454"/>
                <a:gd name="connsiteX1176" fmla="*/ 12984 w 1161058"/>
                <a:gd name="connsiteY1176" fmla="*/ 387252 h 2136454"/>
                <a:gd name="connsiteX1177" fmla="*/ 13205 w 1161058"/>
                <a:gd name="connsiteY1177" fmla="*/ 385561 h 2136454"/>
                <a:gd name="connsiteX1178" fmla="*/ 13428 w 1161058"/>
                <a:gd name="connsiteY1178" fmla="*/ 383878 h 2136454"/>
                <a:gd name="connsiteX1179" fmla="*/ 13654 w 1161058"/>
                <a:gd name="connsiteY1179" fmla="*/ 382195 h 2136454"/>
                <a:gd name="connsiteX1180" fmla="*/ 13881 w 1161058"/>
                <a:gd name="connsiteY1180" fmla="*/ 380516 h 2136454"/>
                <a:gd name="connsiteX1181" fmla="*/ 14114 w 1161058"/>
                <a:gd name="connsiteY1181" fmla="*/ 378817 h 2136454"/>
                <a:gd name="connsiteX1182" fmla="*/ 14346 w 1161058"/>
                <a:gd name="connsiteY1182" fmla="*/ 377145 h 2136454"/>
                <a:gd name="connsiteX1183" fmla="*/ 14581 w 1161058"/>
                <a:gd name="connsiteY1183" fmla="*/ 375478 h 2136454"/>
                <a:gd name="connsiteX1184" fmla="*/ 14816 w 1161058"/>
                <a:gd name="connsiteY1184" fmla="*/ 373814 h 2136454"/>
                <a:gd name="connsiteX1185" fmla="*/ 15058 w 1161058"/>
                <a:gd name="connsiteY1185" fmla="*/ 372129 h 2136454"/>
                <a:gd name="connsiteX1186" fmla="*/ 15298 w 1161058"/>
                <a:gd name="connsiteY1186" fmla="*/ 370471 h 2136454"/>
                <a:gd name="connsiteX1187" fmla="*/ 15541 w 1161058"/>
                <a:gd name="connsiteY1187" fmla="*/ 368821 h 2136454"/>
                <a:gd name="connsiteX1188" fmla="*/ 15785 w 1161058"/>
                <a:gd name="connsiteY1188" fmla="*/ 367171 h 2136454"/>
                <a:gd name="connsiteX1189" fmla="*/ 16035 w 1161058"/>
                <a:gd name="connsiteY1189" fmla="*/ 365502 h 2136454"/>
                <a:gd name="connsiteX1190" fmla="*/ 16280 w 1161058"/>
                <a:gd name="connsiteY1190" fmla="*/ 363887 h 2136454"/>
                <a:gd name="connsiteX1191" fmla="*/ 16536 w 1161058"/>
                <a:gd name="connsiteY1191" fmla="*/ 362225 h 2136454"/>
                <a:gd name="connsiteX1192" fmla="*/ 16784 w 1161058"/>
                <a:gd name="connsiteY1192" fmla="*/ 360616 h 2136454"/>
                <a:gd name="connsiteX1193" fmla="*/ 17044 w 1161058"/>
                <a:gd name="connsiteY1193" fmla="*/ 358962 h 2136454"/>
                <a:gd name="connsiteX1194" fmla="*/ 17298 w 1161058"/>
                <a:gd name="connsiteY1194" fmla="*/ 357361 h 2136454"/>
                <a:gd name="connsiteX1195" fmla="*/ 17562 w 1161058"/>
                <a:gd name="connsiteY1195" fmla="*/ 355713 h 2136454"/>
                <a:gd name="connsiteX1196" fmla="*/ 17818 w 1161058"/>
                <a:gd name="connsiteY1196" fmla="*/ 354122 h 2136454"/>
                <a:gd name="connsiteX1197" fmla="*/ 18084 w 1161058"/>
                <a:gd name="connsiteY1197" fmla="*/ 352505 h 2136454"/>
                <a:gd name="connsiteX1198" fmla="*/ 18354 w 1161058"/>
                <a:gd name="connsiteY1198" fmla="*/ 350873 h 2136454"/>
                <a:gd name="connsiteX1199" fmla="*/ 18622 w 1161058"/>
                <a:gd name="connsiteY1199" fmla="*/ 349264 h 2136454"/>
                <a:gd name="connsiteX1200" fmla="*/ 18890 w 1161058"/>
                <a:gd name="connsiteY1200" fmla="*/ 347688 h 2136454"/>
                <a:gd name="connsiteX1201" fmla="*/ 19161 w 1161058"/>
                <a:gd name="connsiteY1201" fmla="*/ 346089 h 2136454"/>
                <a:gd name="connsiteX1202" fmla="*/ 19437 w 1161058"/>
                <a:gd name="connsiteY1202" fmla="*/ 344494 h 2136454"/>
                <a:gd name="connsiteX1203" fmla="*/ 19715 w 1161058"/>
                <a:gd name="connsiteY1203" fmla="*/ 342902 h 2136454"/>
                <a:gd name="connsiteX1204" fmla="*/ 19994 w 1161058"/>
                <a:gd name="connsiteY1204" fmla="*/ 341317 h 2136454"/>
                <a:gd name="connsiteX1205" fmla="*/ 20276 w 1161058"/>
                <a:gd name="connsiteY1205" fmla="*/ 339731 h 2136454"/>
                <a:gd name="connsiteX1206" fmla="*/ 20559 w 1161058"/>
                <a:gd name="connsiteY1206" fmla="*/ 338154 h 2136454"/>
                <a:gd name="connsiteX1207" fmla="*/ 20847 w 1161058"/>
                <a:gd name="connsiteY1207" fmla="*/ 336580 h 2136454"/>
                <a:gd name="connsiteX1208" fmla="*/ 21136 w 1161058"/>
                <a:gd name="connsiteY1208" fmla="*/ 335008 h 2136454"/>
                <a:gd name="connsiteX1209" fmla="*/ 21421 w 1161058"/>
                <a:gd name="connsiteY1209" fmla="*/ 333466 h 2136454"/>
                <a:gd name="connsiteX1210" fmla="*/ 21715 w 1161058"/>
                <a:gd name="connsiteY1210" fmla="*/ 331900 h 2136454"/>
                <a:gd name="connsiteX1211" fmla="*/ 22012 w 1161058"/>
                <a:gd name="connsiteY1211" fmla="*/ 330342 h 2136454"/>
                <a:gd name="connsiteX1212" fmla="*/ 22305 w 1161058"/>
                <a:gd name="connsiteY1212" fmla="*/ 328809 h 2136454"/>
                <a:gd name="connsiteX1213" fmla="*/ 22604 w 1161058"/>
                <a:gd name="connsiteY1213" fmla="*/ 327257 h 2136454"/>
                <a:gd name="connsiteX1214" fmla="*/ 22907 w 1161058"/>
                <a:gd name="connsiteY1214" fmla="*/ 325708 h 2136454"/>
                <a:gd name="connsiteX1215" fmla="*/ 23212 w 1161058"/>
                <a:gd name="connsiteY1215" fmla="*/ 324166 h 2136454"/>
                <a:gd name="connsiteX1216" fmla="*/ 23515 w 1161058"/>
                <a:gd name="connsiteY1216" fmla="*/ 322649 h 2136454"/>
                <a:gd name="connsiteX1217" fmla="*/ 23820 w 1161058"/>
                <a:gd name="connsiteY1217" fmla="*/ 321134 h 2136454"/>
                <a:gd name="connsiteX1218" fmla="*/ 24137 w 1161058"/>
                <a:gd name="connsiteY1218" fmla="*/ 319583 h 2136454"/>
                <a:gd name="connsiteX1219" fmla="*/ 24446 w 1161058"/>
                <a:gd name="connsiteY1219" fmla="*/ 318076 h 2136454"/>
                <a:gd name="connsiteX1220" fmla="*/ 24762 w 1161058"/>
                <a:gd name="connsiteY1220" fmla="*/ 316555 h 2136454"/>
                <a:gd name="connsiteX1221" fmla="*/ 25077 w 1161058"/>
                <a:gd name="connsiteY1221" fmla="*/ 315058 h 2136454"/>
                <a:gd name="connsiteX1222" fmla="*/ 25394 w 1161058"/>
                <a:gd name="connsiteY1222" fmla="*/ 313564 h 2136454"/>
                <a:gd name="connsiteX1223" fmla="*/ 25718 w 1161058"/>
                <a:gd name="connsiteY1223" fmla="*/ 312055 h 2136454"/>
                <a:gd name="connsiteX1224" fmla="*/ 26039 w 1161058"/>
                <a:gd name="connsiteY1224" fmla="*/ 310567 h 2136454"/>
                <a:gd name="connsiteX1225" fmla="*/ 26367 w 1161058"/>
                <a:gd name="connsiteY1225" fmla="*/ 309066 h 2136454"/>
                <a:gd name="connsiteX1226" fmla="*/ 26694 w 1161058"/>
                <a:gd name="connsiteY1226" fmla="*/ 307588 h 2136454"/>
                <a:gd name="connsiteX1227" fmla="*/ 27028 w 1161058"/>
                <a:gd name="connsiteY1227" fmla="*/ 306094 h 2136454"/>
                <a:gd name="connsiteX1228" fmla="*/ 27355 w 1161058"/>
                <a:gd name="connsiteY1228" fmla="*/ 304646 h 2136454"/>
                <a:gd name="connsiteX1229" fmla="*/ 27693 w 1161058"/>
                <a:gd name="connsiteY1229" fmla="*/ 303160 h 2136454"/>
                <a:gd name="connsiteX1230" fmla="*/ 28029 w 1161058"/>
                <a:gd name="connsiteY1230" fmla="*/ 301700 h 2136454"/>
                <a:gd name="connsiteX1231" fmla="*/ 28367 w 1161058"/>
                <a:gd name="connsiteY1231" fmla="*/ 300241 h 2136454"/>
                <a:gd name="connsiteX1232" fmla="*/ 28711 w 1161058"/>
                <a:gd name="connsiteY1232" fmla="*/ 298769 h 2136454"/>
                <a:gd name="connsiteX1233" fmla="*/ 29056 w 1161058"/>
                <a:gd name="connsiteY1233" fmla="*/ 297320 h 2136454"/>
                <a:gd name="connsiteX1234" fmla="*/ 29402 w 1161058"/>
                <a:gd name="connsiteY1234" fmla="*/ 295876 h 2136454"/>
                <a:gd name="connsiteX1235" fmla="*/ 29750 w 1161058"/>
                <a:gd name="connsiteY1235" fmla="*/ 294435 h 2136454"/>
                <a:gd name="connsiteX1236" fmla="*/ 30101 w 1161058"/>
                <a:gd name="connsiteY1236" fmla="*/ 292996 h 2136454"/>
                <a:gd name="connsiteX1237" fmla="*/ 30453 w 1161058"/>
                <a:gd name="connsiteY1237" fmla="*/ 291563 h 2136454"/>
                <a:gd name="connsiteX1238" fmla="*/ 30809 w 1161058"/>
                <a:gd name="connsiteY1238" fmla="*/ 290136 h 2136454"/>
                <a:gd name="connsiteX1239" fmla="*/ 31169 w 1161058"/>
                <a:gd name="connsiteY1239" fmla="*/ 288711 h 2136454"/>
                <a:gd name="connsiteX1240" fmla="*/ 31528 w 1161058"/>
                <a:gd name="connsiteY1240" fmla="*/ 287291 h 2136454"/>
                <a:gd name="connsiteX1241" fmla="*/ 31892 w 1161058"/>
                <a:gd name="connsiteY1241" fmla="*/ 285874 h 2136454"/>
                <a:gd name="connsiteX1242" fmla="*/ 32254 w 1161058"/>
                <a:gd name="connsiteY1242" fmla="*/ 284480 h 2136454"/>
                <a:gd name="connsiteX1243" fmla="*/ 32625 w 1161058"/>
                <a:gd name="connsiteY1243" fmla="*/ 283057 h 2136454"/>
                <a:gd name="connsiteX1244" fmla="*/ 32993 w 1161058"/>
                <a:gd name="connsiteY1244" fmla="*/ 281671 h 2136454"/>
                <a:gd name="connsiteX1245" fmla="*/ 33366 w 1161058"/>
                <a:gd name="connsiteY1245" fmla="*/ 280271 h 2136454"/>
                <a:gd name="connsiteX1246" fmla="*/ 33742 w 1161058"/>
                <a:gd name="connsiteY1246" fmla="*/ 278877 h 2136454"/>
                <a:gd name="connsiteX1247" fmla="*/ 34117 w 1161058"/>
                <a:gd name="connsiteY1247" fmla="*/ 277503 h 2136454"/>
                <a:gd name="connsiteX1248" fmla="*/ 34496 w 1161058"/>
                <a:gd name="connsiteY1248" fmla="*/ 276119 h 2136454"/>
                <a:gd name="connsiteX1249" fmla="*/ 34877 w 1161058"/>
                <a:gd name="connsiteY1249" fmla="*/ 274750 h 2136454"/>
                <a:gd name="connsiteX1250" fmla="*/ 35263 w 1161058"/>
                <a:gd name="connsiteY1250" fmla="*/ 273374 h 2136454"/>
                <a:gd name="connsiteX1251" fmla="*/ 35652 w 1161058"/>
                <a:gd name="connsiteY1251" fmla="*/ 272002 h 2136454"/>
                <a:gd name="connsiteX1252" fmla="*/ 36035 w 1161058"/>
                <a:gd name="connsiteY1252" fmla="*/ 270665 h 2136454"/>
                <a:gd name="connsiteX1253" fmla="*/ 36428 w 1161058"/>
                <a:gd name="connsiteY1253" fmla="*/ 269300 h 2136454"/>
                <a:gd name="connsiteX1254" fmla="*/ 36821 w 1161058"/>
                <a:gd name="connsiteY1254" fmla="*/ 267955 h 2136454"/>
                <a:gd name="connsiteX1255" fmla="*/ 37216 w 1161058"/>
                <a:gd name="connsiteY1255" fmla="*/ 266616 h 2136454"/>
                <a:gd name="connsiteX1256" fmla="*/ 37618 w 1161058"/>
                <a:gd name="connsiteY1256" fmla="*/ 265263 h 2136454"/>
                <a:gd name="connsiteX1257" fmla="*/ 38019 w 1161058"/>
                <a:gd name="connsiteY1257" fmla="*/ 263932 h 2136454"/>
                <a:gd name="connsiteX1258" fmla="*/ 38422 w 1161058"/>
                <a:gd name="connsiteY1258" fmla="*/ 262604 h 2136454"/>
                <a:gd name="connsiteX1259" fmla="*/ 38826 w 1161058"/>
                <a:gd name="connsiteY1259" fmla="*/ 261281 h 2136454"/>
                <a:gd name="connsiteX1260" fmla="*/ 39235 w 1161058"/>
                <a:gd name="connsiteY1260" fmla="*/ 259961 h 2136454"/>
                <a:gd name="connsiteX1261" fmla="*/ 39647 w 1161058"/>
                <a:gd name="connsiteY1261" fmla="*/ 258647 h 2136454"/>
                <a:gd name="connsiteX1262" fmla="*/ 40060 w 1161058"/>
                <a:gd name="connsiteY1262" fmla="*/ 257338 h 2136454"/>
                <a:gd name="connsiteX1263" fmla="*/ 40476 w 1161058"/>
                <a:gd name="connsiteY1263" fmla="*/ 256032 h 2136454"/>
                <a:gd name="connsiteX1264" fmla="*/ 40891 w 1161058"/>
                <a:gd name="connsiteY1264" fmla="*/ 254745 h 2136454"/>
                <a:gd name="connsiteX1265" fmla="*/ 41315 w 1161058"/>
                <a:gd name="connsiteY1265" fmla="*/ 253447 h 2136454"/>
                <a:gd name="connsiteX1266" fmla="*/ 41739 w 1161058"/>
                <a:gd name="connsiteY1266" fmla="*/ 252155 h 2136454"/>
                <a:gd name="connsiteX1267" fmla="*/ 42162 w 1161058"/>
                <a:gd name="connsiteY1267" fmla="*/ 250878 h 2136454"/>
                <a:gd name="connsiteX1268" fmla="*/ 42594 w 1161058"/>
                <a:gd name="connsiteY1268" fmla="*/ 249596 h 2136454"/>
                <a:gd name="connsiteX1269" fmla="*/ 43026 w 1161058"/>
                <a:gd name="connsiteY1269" fmla="*/ 248315 h 2136454"/>
                <a:gd name="connsiteX1270" fmla="*/ 43458 w 1161058"/>
                <a:gd name="connsiteY1270" fmla="*/ 247054 h 2136454"/>
                <a:gd name="connsiteX1271" fmla="*/ 43892 w 1161058"/>
                <a:gd name="connsiteY1271" fmla="*/ 245795 h 2136454"/>
                <a:gd name="connsiteX1272" fmla="*/ 44330 w 1161058"/>
                <a:gd name="connsiteY1272" fmla="*/ 244542 h 2136454"/>
                <a:gd name="connsiteX1273" fmla="*/ 44769 w 1161058"/>
                <a:gd name="connsiteY1273" fmla="*/ 243295 h 2136454"/>
                <a:gd name="connsiteX1274" fmla="*/ 45217 w 1161058"/>
                <a:gd name="connsiteY1274" fmla="*/ 242038 h 2136454"/>
                <a:gd name="connsiteX1275" fmla="*/ 45659 w 1161058"/>
                <a:gd name="connsiteY1275" fmla="*/ 240808 h 2136454"/>
                <a:gd name="connsiteX1276" fmla="*/ 46111 w 1161058"/>
                <a:gd name="connsiteY1276" fmla="*/ 239561 h 2136454"/>
                <a:gd name="connsiteX1277" fmla="*/ 46564 w 1161058"/>
                <a:gd name="connsiteY1277" fmla="*/ 238329 h 2136454"/>
                <a:gd name="connsiteX1278" fmla="*/ 47018 w 1161058"/>
                <a:gd name="connsiteY1278" fmla="*/ 237104 h 2136454"/>
                <a:gd name="connsiteX1279" fmla="*/ 47471 w 1161058"/>
                <a:gd name="connsiteY1279" fmla="*/ 235892 h 2136454"/>
                <a:gd name="connsiteX1280" fmla="*/ 47933 w 1161058"/>
                <a:gd name="connsiteY1280" fmla="*/ 234674 h 2136454"/>
                <a:gd name="connsiteX1281" fmla="*/ 48394 w 1161058"/>
                <a:gd name="connsiteY1281" fmla="*/ 233462 h 2136454"/>
                <a:gd name="connsiteX1282" fmla="*/ 48857 w 1161058"/>
                <a:gd name="connsiteY1282" fmla="*/ 232263 h 2136454"/>
                <a:gd name="connsiteX1283" fmla="*/ 49326 w 1161058"/>
                <a:gd name="connsiteY1283" fmla="*/ 231059 h 2136454"/>
                <a:gd name="connsiteX1284" fmla="*/ 49794 w 1161058"/>
                <a:gd name="connsiteY1284" fmla="*/ 229870 h 2136454"/>
                <a:gd name="connsiteX1285" fmla="*/ 50265 w 1161058"/>
                <a:gd name="connsiteY1285" fmla="*/ 228688 h 2136454"/>
                <a:gd name="connsiteX1286" fmla="*/ 50738 w 1161058"/>
                <a:gd name="connsiteY1286" fmla="*/ 227509 h 2136454"/>
                <a:gd name="connsiteX1287" fmla="*/ 51217 w 1161058"/>
                <a:gd name="connsiteY1287" fmla="*/ 226332 h 2136454"/>
                <a:gd name="connsiteX1288" fmla="*/ 51696 w 1161058"/>
                <a:gd name="connsiteY1288" fmla="*/ 225161 h 2136454"/>
                <a:gd name="connsiteX1289" fmla="*/ 52181 w 1161058"/>
                <a:gd name="connsiteY1289" fmla="*/ 223994 h 2136454"/>
                <a:gd name="connsiteX1290" fmla="*/ 52666 w 1161058"/>
                <a:gd name="connsiteY1290" fmla="*/ 222832 h 2136454"/>
                <a:gd name="connsiteX1291" fmla="*/ 53154 w 1161058"/>
                <a:gd name="connsiteY1291" fmla="*/ 221675 h 2136454"/>
                <a:gd name="connsiteX1292" fmla="*/ 53649 w 1161058"/>
                <a:gd name="connsiteY1292" fmla="*/ 220522 h 2136454"/>
                <a:gd name="connsiteX1293" fmla="*/ 54140 w 1161058"/>
                <a:gd name="connsiteY1293" fmla="*/ 219384 h 2136454"/>
                <a:gd name="connsiteX1294" fmla="*/ 54638 w 1161058"/>
                <a:gd name="connsiteY1294" fmla="*/ 218240 h 2136454"/>
                <a:gd name="connsiteX1295" fmla="*/ 55135 w 1161058"/>
                <a:gd name="connsiteY1295" fmla="*/ 217112 h 2136454"/>
                <a:gd name="connsiteX1296" fmla="*/ 55631 w 1161058"/>
                <a:gd name="connsiteY1296" fmla="*/ 215998 h 2136454"/>
                <a:gd name="connsiteX1297" fmla="*/ 56140 w 1161058"/>
                <a:gd name="connsiteY1297" fmla="*/ 214868 h 2136454"/>
                <a:gd name="connsiteX1298" fmla="*/ 56644 w 1161058"/>
                <a:gd name="connsiteY1298" fmla="*/ 213761 h 2136454"/>
                <a:gd name="connsiteX1299" fmla="*/ 57158 w 1161058"/>
                <a:gd name="connsiteY1299" fmla="*/ 212641 h 2136454"/>
                <a:gd name="connsiteX1300" fmla="*/ 57672 w 1161058"/>
                <a:gd name="connsiteY1300" fmla="*/ 211535 h 2136454"/>
                <a:gd name="connsiteX1301" fmla="*/ 58184 w 1161058"/>
                <a:gd name="connsiteY1301" fmla="*/ 210444 h 2136454"/>
                <a:gd name="connsiteX1302" fmla="*/ 58701 w 1161058"/>
                <a:gd name="connsiteY1302" fmla="*/ 209355 h 2136454"/>
                <a:gd name="connsiteX1303" fmla="*/ 59225 w 1161058"/>
                <a:gd name="connsiteY1303" fmla="*/ 208262 h 2136454"/>
                <a:gd name="connsiteX1304" fmla="*/ 59746 w 1161058"/>
                <a:gd name="connsiteY1304" fmla="*/ 207185 h 2136454"/>
                <a:gd name="connsiteX1305" fmla="*/ 60272 w 1161058"/>
                <a:gd name="connsiteY1305" fmla="*/ 206110 h 2136454"/>
                <a:gd name="connsiteX1306" fmla="*/ 60800 w 1161058"/>
                <a:gd name="connsiteY1306" fmla="*/ 205040 h 2136454"/>
                <a:gd name="connsiteX1307" fmla="*/ 61338 w 1161058"/>
                <a:gd name="connsiteY1307" fmla="*/ 203967 h 2136454"/>
                <a:gd name="connsiteX1308" fmla="*/ 61870 w 1161058"/>
                <a:gd name="connsiteY1308" fmla="*/ 202915 h 2136454"/>
                <a:gd name="connsiteX1309" fmla="*/ 62409 w 1161058"/>
                <a:gd name="connsiteY1309" fmla="*/ 201860 h 2136454"/>
                <a:gd name="connsiteX1310" fmla="*/ 62953 w 1161058"/>
                <a:gd name="connsiteY1310" fmla="*/ 200808 h 2136454"/>
                <a:gd name="connsiteX1311" fmla="*/ 63494 w 1161058"/>
                <a:gd name="connsiteY1311" fmla="*/ 199770 h 2136454"/>
                <a:gd name="connsiteX1312" fmla="*/ 64039 w 1161058"/>
                <a:gd name="connsiteY1312" fmla="*/ 198738 h 2136454"/>
                <a:gd name="connsiteX1313" fmla="*/ 64593 w 1161058"/>
                <a:gd name="connsiteY1313" fmla="*/ 197701 h 2136454"/>
                <a:gd name="connsiteX1314" fmla="*/ 65140 w 1161058"/>
                <a:gd name="connsiteY1314" fmla="*/ 196685 h 2136454"/>
                <a:gd name="connsiteX1315" fmla="*/ 65697 w 1161058"/>
                <a:gd name="connsiteY1315" fmla="*/ 195664 h 2136454"/>
                <a:gd name="connsiteX1316" fmla="*/ 66251 w 1161058"/>
                <a:gd name="connsiteY1316" fmla="*/ 194660 h 2136454"/>
                <a:gd name="connsiteX1317" fmla="*/ 66814 w 1161058"/>
                <a:gd name="connsiteY1317" fmla="*/ 193651 h 2136454"/>
                <a:gd name="connsiteX1318" fmla="*/ 67377 w 1161058"/>
                <a:gd name="connsiteY1318" fmla="*/ 192652 h 2136454"/>
                <a:gd name="connsiteX1319" fmla="*/ 67942 w 1161058"/>
                <a:gd name="connsiteY1319" fmla="*/ 191661 h 2136454"/>
                <a:gd name="connsiteX1320" fmla="*/ 68520 w 1161058"/>
                <a:gd name="connsiteY1320" fmla="*/ 190658 h 2136454"/>
                <a:gd name="connsiteX1321" fmla="*/ 69089 w 1161058"/>
                <a:gd name="connsiteY1321" fmla="*/ 189682 h 2136454"/>
                <a:gd name="connsiteX1322" fmla="*/ 69666 w 1161058"/>
                <a:gd name="connsiteY1322" fmla="*/ 188705 h 2136454"/>
                <a:gd name="connsiteX1323" fmla="*/ 70247 w 1161058"/>
                <a:gd name="connsiteY1323" fmla="*/ 187733 h 2136454"/>
                <a:gd name="connsiteX1324" fmla="*/ 70825 w 1161058"/>
                <a:gd name="connsiteY1324" fmla="*/ 186771 h 2136454"/>
                <a:gd name="connsiteX1325" fmla="*/ 71410 w 1161058"/>
                <a:gd name="connsiteY1325" fmla="*/ 185813 h 2136454"/>
                <a:gd name="connsiteX1326" fmla="*/ 71996 w 1161058"/>
                <a:gd name="connsiteY1326" fmla="*/ 184861 h 2136454"/>
                <a:gd name="connsiteX1327" fmla="*/ 72591 w 1161058"/>
                <a:gd name="connsiteY1327" fmla="*/ 183909 h 2136454"/>
                <a:gd name="connsiteX1328" fmla="*/ 73181 w 1161058"/>
                <a:gd name="connsiteY1328" fmla="*/ 182975 h 2136454"/>
                <a:gd name="connsiteX1329" fmla="*/ 73781 w 1161058"/>
                <a:gd name="connsiteY1329" fmla="*/ 182038 h 2136454"/>
                <a:gd name="connsiteX1330" fmla="*/ 74379 w 1161058"/>
                <a:gd name="connsiteY1330" fmla="*/ 181112 h 2136454"/>
                <a:gd name="connsiteX1331" fmla="*/ 74985 w 1161058"/>
                <a:gd name="connsiteY1331" fmla="*/ 180185 h 2136454"/>
                <a:gd name="connsiteX1332" fmla="*/ 75589 w 1161058"/>
                <a:gd name="connsiteY1332" fmla="*/ 179270 h 2136454"/>
                <a:gd name="connsiteX1333" fmla="*/ 76199 w 1161058"/>
                <a:gd name="connsiteY1333" fmla="*/ 178361 h 2136454"/>
                <a:gd name="connsiteX1334" fmla="*/ 76813 w 1161058"/>
                <a:gd name="connsiteY1334" fmla="*/ 177456 h 2136454"/>
                <a:gd name="connsiteX1335" fmla="*/ 77410 w 1161058"/>
                <a:gd name="connsiteY1335" fmla="*/ 176586 h 2136454"/>
                <a:gd name="connsiteX1336" fmla="*/ 77425 w 1161058"/>
                <a:gd name="connsiteY1336" fmla="*/ 176562 h 2136454"/>
                <a:gd name="connsiteX1337" fmla="*/ 78045 w 1161058"/>
                <a:gd name="connsiteY1337" fmla="*/ 175667 h 2136454"/>
                <a:gd name="connsiteX1338" fmla="*/ 78661 w 1161058"/>
                <a:gd name="connsiteY1338" fmla="*/ 174787 h 2136454"/>
                <a:gd name="connsiteX1339" fmla="*/ 78979 w 1161058"/>
                <a:gd name="connsiteY1339" fmla="*/ 174338 h 2136454"/>
                <a:gd name="connsiteX1340" fmla="*/ 79290 w 1161058"/>
                <a:gd name="connsiteY1340" fmla="*/ 173898 h 2136454"/>
                <a:gd name="connsiteX1341" fmla="*/ 79603 w 1161058"/>
                <a:gd name="connsiteY1341" fmla="*/ 173460 h 2136454"/>
                <a:gd name="connsiteX1342" fmla="*/ 79918 w 1161058"/>
                <a:gd name="connsiteY1342" fmla="*/ 173022 h 2136454"/>
                <a:gd name="connsiteX1343" fmla="*/ 80232 w 1161058"/>
                <a:gd name="connsiteY1343" fmla="*/ 172588 h 2136454"/>
                <a:gd name="connsiteX1344" fmla="*/ 80549 w 1161058"/>
                <a:gd name="connsiteY1344" fmla="*/ 172154 h 2136454"/>
                <a:gd name="connsiteX1345" fmla="*/ 80866 w 1161058"/>
                <a:gd name="connsiteY1345" fmla="*/ 171720 h 2136454"/>
                <a:gd name="connsiteX1346" fmla="*/ 81183 w 1161058"/>
                <a:gd name="connsiteY1346" fmla="*/ 171292 h 2136454"/>
                <a:gd name="connsiteX1347" fmla="*/ 81495 w 1161058"/>
                <a:gd name="connsiteY1347" fmla="*/ 170872 h 2136454"/>
                <a:gd name="connsiteX1348" fmla="*/ 81814 w 1161058"/>
                <a:gd name="connsiteY1348" fmla="*/ 170442 h 2136454"/>
                <a:gd name="connsiteX1349" fmla="*/ 82129 w 1161058"/>
                <a:gd name="connsiteY1349" fmla="*/ 170023 h 2136454"/>
                <a:gd name="connsiteX1350" fmla="*/ 82457 w 1161058"/>
                <a:gd name="connsiteY1350" fmla="*/ 169589 h 2136454"/>
                <a:gd name="connsiteX1351" fmla="*/ 82780 w 1161058"/>
                <a:gd name="connsiteY1351" fmla="*/ 169165 h 2136454"/>
                <a:gd name="connsiteX1352" fmla="*/ 83097 w 1161058"/>
                <a:gd name="connsiteY1352" fmla="*/ 168750 h 2136454"/>
                <a:gd name="connsiteX1353" fmla="*/ 83421 w 1161058"/>
                <a:gd name="connsiteY1353" fmla="*/ 168330 h 2136454"/>
                <a:gd name="connsiteX1354" fmla="*/ 83747 w 1161058"/>
                <a:gd name="connsiteY1354" fmla="*/ 167910 h 2136454"/>
                <a:gd name="connsiteX1355" fmla="*/ 84074 w 1161058"/>
                <a:gd name="connsiteY1355" fmla="*/ 167491 h 2136454"/>
                <a:gd name="connsiteX1356" fmla="*/ 84395 w 1161058"/>
                <a:gd name="connsiteY1356" fmla="*/ 167083 h 2136454"/>
                <a:gd name="connsiteX1357" fmla="*/ 84723 w 1161058"/>
                <a:gd name="connsiteY1357" fmla="*/ 166668 h 2136454"/>
                <a:gd name="connsiteX1358" fmla="*/ 85046 w 1161058"/>
                <a:gd name="connsiteY1358" fmla="*/ 166262 h 2136454"/>
                <a:gd name="connsiteX1359" fmla="*/ 85376 w 1161058"/>
                <a:gd name="connsiteY1359" fmla="*/ 165849 h 2136454"/>
                <a:gd name="connsiteX1360" fmla="*/ 85704 w 1161058"/>
                <a:gd name="connsiteY1360" fmla="*/ 165441 h 2136454"/>
                <a:gd name="connsiteX1361" fmla="*/ 86031 w 1161058"/>
                <a:gd name="connsiteY1361" fmla="*/ 165038 h 2136454"/>
                <a:gd name="connsiteX1362" fmla="*/ 86357 w 1161058"/>
                <a:gd name="connsiteY1362" fmla="*/ 164639 h 2136454"/>
                <a:gd name="connsiteX1363" fmla="*/ 86692 w 1161058"/>
                <a:gd name="connsiteY1363" fmla="*/ 164231 h 2136454"/>
                <a:gd name="connsiteX1364" fmla="*/ 87028 w 1161058"/>
                <a:gd name="connsiteY1364" fmla="*/ 163824 h 2136454"/>
                <a:gd name="connsiteX1365" fmla="*/ 87356 w 1161058"/>
                <a:gd name="connsiteY1365" fmla="*/ 163429 h 2136454"/>
                <a:gd name="connsiteX1366" fmla="*/ 87687 w 1161058"/>
                <a:gd name="connsiteY1366" fmla="*/ 163036 h 2136454"/>
                <a:gd name="connsiteX1367" fmla="*/ 88019 w 1161058"/>
                <a:gd name="connsiteY1367" fmla="*/ 162641 h 2136454"/>
                <a:gd name="connsiteX1368" fmla="*/ 88357 w 1161058"/>
                <a:gd name="connsiteY1368" fmla="*/ 162242 h 2136454"/>
                <a:gd name="connsiteX1369" fmla="*/ 88690 w 1161058"/>
                <a:gd name="connsiteY1369" fmla="*/ 161853 h 2136454"/>
                <a:gd name="connsiteX1370" fmla="*/ 89032 w 1161058"/>
                <a:gd name="connsiteY1370" fmla="*/ 161457 h 2136454"/>
                <a:gd name="connsiteX1371" fmla="*/ 89368 w 1161058"/>
                <a:gd name="connsiteY1371" fmla="*/ 161067 h 2136454"/>
                <a:gd name="connsiteX1372" fmla="*/ 89710 w 1161058"/>
                <a:gd name="connsiteY1372" fmla="*/ 160675 h 2136454"/>
                <a:gd name="connsiteX1373" fmla="*/ 90048 w 1161058"/>
                <a:gd name="connsiteY1373" fmla="*/ 160291 h 2136454"/>
                <a:gd name="connsiteX1374" fmla="*/ 90394 w 1161058"/>
                <a:gd name="connsiteY1374" fmla="*/ 159900 h 2136454"/>
                <a:gd name="connsiteX1375" fmla="*/ 90735 w 1161058"/>
                <a:gd name="connsiteY1375" fmla="*/ 159517 h 2136454"/>
                <a:gd name="connsiteX1376" fmla="*/ 91073 w 1161058"/>
                <a:gd name="connsiteY1376" fmla="*/ 159140 h 2136454"/>
                <a:gd name="connsiteX1377" fmla="*/ 91417 w 1161058"/>
                <a:gd name="connsiteY1377" fmla="*/ 158757 h 2136454"/>
                <a:gd name="connsiteX1378" fmla="*/ 91757 w 1161058"/>
                <a:gd name="connsiteY1378" fmla="*/ 158383 h 2136454"/>
                <a:gd name="connsiteX1379" fmla="*/ 92101 w 1161058"/>
                <a:gd name="connsiteY1379" fmla="*/ 158008 h 2136454"/>
                <a:gd name="connsiteX1380" fmla="*/ 92443 w 1161058"/>
                <a:gd name="connsiteY1380" fmla="*/ 157635 h 2136454"/>
                <a:gd name="connsiteX1381" fmla="*/ 92789 w 1161058"/>
                <a:gd name="connsiteY1381" fmla="*/ 157261 h 2136454"/>
                <a:gd name="connsiteX1382" fmla="*/ 93143 w 1161058"/>
                <a:gd name="connsiteY1382" fmla="*/ 156882 h 2136454"/>
                <a:gd name="connsiteX1383" fmla="*/ 93491 w 1161058"/>
                <a:gd name="connsiteY1383" fmla="*/ 156512 h 2136454"/>
                <a:gd name="connsiteX1384" fmla="*/ 93839 w 1161058"/>
                <a:gd name="connsiteY1384" fmla="*/ 156145 h 2136454"/>
                <a:gd name="connsiteX1385" fmla="*/ 94187 w 1161058"/>
                <a:gd name="connsiteY1385" fmla="*/ 155781 h 2136454"/>
                <a:gd name="connsiteX1386" fmla="*/ 94537 w 1161058"/>
                <a:gd name="connsiteY1386" fmla="*/ 155416 h 2136454"/>
                <a:gd name="connsiteX1387" fmla="*/ 94889 w 1161058"/>
                <a:gd name="connsiteY1387" fmla="*/ 155052 h 2136454"/>
                <a:gd name="connsiteX1388" fmla="*/ 95241 w 1161058"/>
                <a:gd name="connsiteY1388" fmla="*/ 154690 h 2136454"/>
                <a:gd name="connsiteX1389" fmla="*/ 95595 w 1161058"/>
                <a:gd name="connsiteY1389" fmla="*/ 154331 h 2136454"/>
                <a:gd name="connsiteX1390" fmla="*/ 95948 w 1161058"/>
                <a:gd name="connsiteY1390" fmla="*/ 153973 h 2136454"/>
                <a:gd name="connsiteX1391" fmla="*/ 96302 w 1161058"/>
                <a:gd name="connsiteY1391" fmla="*/ 153615 h 2136454"/>
                <a:gd name="connsiteX1392" fmla="*/ 96660 w 1161058"/>
                <a:gd name="connsiteY1392" fmla="*/ 153259 h 2136454"/>
                <a:gd name="connsiteX1393" fmla="*/ 97016 w 1161058"/>
                <a:gd name="connsiteY1393" fmla="*/ 152906 h 2136454"/>
                <a:gd name="connsiteX1394" fmla="*/ 97368 w 1161058"/>
                <a:gd name="connsiteY1394" fmla="*/ 152561 h 2136454"/>
                <a:gd name="connsiteX1395" fmla="*/ 97735 w 1161058"/>
                <a:gd name="connsiteY1395" fmla="*/ 152202 h 2136454"/>
                <a:gd name="connsiteX1396" fmla="*/ 98087 w 1161058"/>
                <a:gd name="connsiteY1396" fmla="*/ 151862 h 2136454"/>
                <a:gd name="connsiteX1397" fmla="*/ 98457 w 1161058"/>
                <a:gd name="connsiteY1397" fmla="*/ 151506 h 2136454"/>
                <a:gd name="connsiteX1398" fmla="*/ 98818 w 1161058"/>
                <a:gd name="connsiteY1398" fmla="*/ 151162 h 2136454"/>
                <a:gd name="connsiteX1399" fmla="*/ 99172 w 1161058"/>
                <a:gd name="connsiteY1399" fmla="*/ 150825 h 2136454"/>
                <a:gd name="connsiteX1400" fmla="*/ 99538 w 1161058"/>
                <a:gd name="connsiteY1400" fmla="*/ 150481 h 2136454"/>
                <a:gd name="connsiteX1401" fmla="*/ 99901 w 1161058"/>
                <a:gd name="connsiteY1401" fmla="*/ 150141 h 2136454"/>
                <a:gd name="connsiteX1402" fmla="*/ 100267 w 1161058"/>
                <a:gd name="connsiteY1402" fmla="*/ 149801 h 2136454"/>
                <a:gd name="connsiteX1403" fmla="*/ 100638 w 1161058"/>
                <a:gd name="connsiteY1403" fmla="*/ 149465 h 2136454"/>
                <a:gd name="connsiteX1404" fmla="*/ 101010 w 1161058"/>
                <a:gd name="connsiteY1404" fmla="*/ 149129 h 2136454"/>
                <a:gd name="connsiteX1405" fmla="*/ 101381 w 1161058"/>
                <a:gd name="connsiteY1405" fmla="*/ 148796 h 2136454"/>
                <a:gd name="connsiteX1406" fmla="*/ 101733 w 1161058"/>
                <a:gd name="connsiteY1406" fmla="*/ 148470 h 2136454"/>
                <a:gd name="connsiteX1407" fmla="*/ 102105 w 1161058"/>
                <a:gd name="connsiteY1407" fmla="*/ 148137 h 2136454"/>
                <a:gd name="connsiteX1408" fmla="*/ 102476 w 1161058"/>
                <a:gd name="connsiteY1408" fmla="*/ 147811 h 2136454"/>
                <a:gd name="connsiteX1409" fmla="*/ 102847 w 1161058"/>
                <a:gd name="connsiteY1409" fmla="*/ 147488 h 2136454"/>
                <a:gd name="connsiteX1410" fmla="*/ 103219 w 1161058"/>
                <a:gd name="connsiteY1410" fmla="*/ 147162 h 2136454"/>
                <a:gd name="connsiteX1411" fmla="*/ 103590 w 1161058"/>
                <a:gd name="connsiteY1411" fmla="*/ 146839 h 2136454"/>
                <a:gd name="connsiteX1412" fmla="*/ 103962 w 1161058"/>
                <a:gd name="connsiteY1412" fmla="*/ 146523 h 2136454"/>
                <a:gd name="connsiteX1413" fmla="*/ 104333 w 1161058"/>
                <a:gd name="connsiteY1413" fmla="*/ 146204 h 2136454"/>
                <a:gd name="connsiteX1414" fmla="*/ 104705 w 1161058"/>
                <a:gd name="connsiteY1414" fmla="*/ 145889 h 2136454"/>
                <a:gd name="connsiteX1415" fmla="*/ 105076 w 1161058"/>
                <a:gd name="connsiteY1415" fmla="*/ 145574 h 2136454"/>
                <a:gd name="connsiteX1416" fmla="*/ 105467 w 1161058"/>
                <a:gd name="connsiteY1416" fmla="*/ 145260 h 2136454"/>
                <a:gd name="connsiteX1417" fmla="*/ 105839 w 1161058"/>
                <a:gd name="connsiteY1417" fmla="*/ 144951 h 2136454"/>
                <a:gd name="connsiteX1418" fmla="*/ 106210 w 1161058"/>
                <a:gd name="connsiteY1418" fmla="*/ 144640 h 2136454"/>
                <a:gd name="connsiteX1419" fmla="*/ 106601 w 1161058"/>
                <a:gd name="connsiteY1419" fmla="*/ 144331 h 2136454"/>
                <a:gd name="connsiteX1420" fmla="*/ 106992 w 1161058"/>
                <a:gd name="connsiteY1420" fmla="*/ 144022 h 2136454"/>
                <a:gd name="connsiteX1421" fmla="*/ 107363 w 1161058"/>
                <a:gd name="connsiteY1421" fmla="*/ 143715 h 2136454"/>
                <a:gd name="connsiteX1422" fmla="*/ 107754 w 1161058"/>
                <a:gd name="connsiteY1422" fmla="*/ 143416 h 2136454"/>
                <a:gd name="connsiteX1423" fmla="*/ 108126 w 1161058"/>
                <a:gd name="connsiteY1423" fmla="*/ 143113 h 2136454"/>
                <a:gd name="connsiteX1424" fmla="*/ 108517 w 1161058"/>
                <a:gd name="connsiteY1424" fmla="*/ 142816 h 2136454"/>
                <a:gd name="connsiteX1425" fmla="*/ 108908 w 1161058"/>
                <a:gd name="connsiteY1425" fmla="*/ 142521 h 2136454"/>
                <a:gd name="connsiteX1426" fmla="*/ 109299 w 1161058"/>
                <a:gd name="connsiteY1426" fmla="*/ 142224 h 2136454"/>
                <a:gd name="connsiteX1427" fmla="*/ 109670 w 1161058"/>
                <a:gd name="connsiteY1427" fmla="*/ 141934 h 2136454"/>
                <a:gd name="connsiteX1428" fmla="*/ 110061 w 1161058"/>
                <a:gd name="connsiteY1428" fmla="*/ 141637 h 2136454"/>
                <a:gd name="connsiteX1429" fmla="*/ 110452 w 1161058"/>
                <a:gd name="connsiteY1429" fmla="*/ 141350 h 2136454"/>
                <a:gd name="connsiteX1430" fmla="*/ 110843 w 1161058"/>
                <a:gd name="connsiteY1430" fmla="*/ 141062 h 2136454"/>
                <a:gd name="connsiteX1431" fmla="*/ 111234 w 1161058"/>
                <a:gd name="connsiteY1431" fmla="*/ 140779 h 2136454"/>
                <a:gd name="connsiteX1432" fmla="*/ 111625 w 1161058"/>
                <a:gd name="connsiteY1432" fmla="*/ 140493 h 2136454"/>
                <a:gd name="connsiteX1433" fmla="*/ 112016 w 1161058"/>
                <a:gd name="connsiteY1433" fmla="*/ 140210 h 2136454"/>
                <a:gd name="connsiteX1434" fmla="*/ 112407 w 1161058"/>
                <a:gd name="connsiteY1434" fmla="*/ 139930 h 2136454"/>
                <a:gd name="connsiteX1435" fmla="*/ 112798 w 1161058"/>
                <a:gd name="connsiteY1435" fmla="*/ 139651 h 2136454"/>
                <a:gd name="connsiteX1436" fmla="*/ 113209 w 1161058"/>
                <a:gd name="connsiteY1436" fmla="*/ 139373 h 2136454"/>
                <a:gd name="connsiteX1437" fmla="*/ 113600 w 1161058"/>
                <a:gd name="connsiteY1437" fmla="*/ 139098 h 2136454"/>
                <a:gd name="connsiteX1438" fmla="*/ 113991 w 1161058"/>
                <a:gd name="connsiteY1438" fmla="*/ 138828 h 2136454"/>
                <a:gd name="connsiteX1439" fmla="*/ 114382 w 1161058"/>
                <a:gd name="connsiteY1439" fmla="*/ 138556 h 2136454"/>
                <a:gd name="connsiteX1440" fmla="*/ 114792 w 1161058"/>
                <a:gd name="connsiteY1440" fmla="*/ 138286 h 2136454"/>
                <a:gd name="connsiteX1441" fmla="*/ 115183 w 1161058"/>
                <a:gd name="connsiteY1441" fmla="*/ 138017 h 2136454"/>
                <a:gd name="connsiteX1442" fmla="*/ 115594 w 1161058"/>
                <a:gd name="connsiteY1442" fmla="*/ 137751 h 2136454"/>
                <a:gd name="connsiteX1443" fmla="*/ 115985 w 1161058"/>
                <a:gd name="connsiteY1443" fmla="*/ 137491 h 2136454"/>
                <a:gd name="connsiteX1444" fmla="*/ 116395 w 1161058"/>
                <a:gd name="connsiteY1444" fmla="*/ 137229 h 2136454"/>
                <a:gd name="connsiteX1445" fmla="*/ 116806 w 1161058"/>
                <a:gd name="connsiteY1445" fmla="*/ 136967 h 2136454"/>
                <a:gd name="connsiteX1446" fmla="*/ 117197 w 1161058"/>
                <a:gd name="connsiteY1446" fmla="*/ 136711 h 2136454"/>
                <a:gd name="connsiteX1447" fmla="*/ 117607 w 1161058"/>
                <a:gd name="connsiteY1447" fmla="*/ 136455 h 2136454"/>
                <a:gd name="connsiteX1448" fmla="*/ 118018 w 1161058"/>
                <a:gd name="connsiteY1448" fmla="*/ 136198 h 2136454"/>
                <a:gd name="connsiteX1449" fmla="*/ 118429 w 1161058"/>
                <a:gd name="connsiteY1449" fmla="*/ 135946 h 2136454"/>
                <a:gd name="connsiteX1450" fmla="*/ 118839 w 1161058"/>
                <a:gd name="connsiteY1450" fmla="*/ 135696 h 2136454"/>
                <a:gd name="connsiteX1451" fmla="*/ 119250 w 1161058"/>
                <a:gd name="connsiteY1451" fmla="*/ 135448 h 2136454"/>
                <a:gd name="connsiteX1452" fmla="*/ 119641 w 1161058"/>
                <a:gd name="connsiteY1452" fmla="*/ 135205 h 2136454"/>
                <a:gd name="connsiteX1453" fmla="*/ 120051 w 1161058"/>
                <a:gd name="connsiteY1453" fmla="*/ 134961 h 2136454"/>
                <a:gd name="connsiteX1454" fmla="*/ 120462 w 1161058"/>
                <a:gd name="connsiteY1454" fmla="*/ 134719 h 2136454"/>
                <a:gd name="connsiteX1455" fmla="*/ 120892 w 1161058"/>
                <a:gd name="connsiteY1455" fmla="*/ 134474 h 2136454"/>
                <a:gd name="connsiteX1456" fmla="*/ 121302 w 1161058"/>
                <a:gd name="connsiteY1456" fmla="*/ 134236 h 2136454"/>
                <a:gd name="connsiteX1457" fmla="*/ 121713 w 1161058"/>
                <a:gd name="connsiteY1457" fmla="*/ 134001 h 2136454"/>
                <a:gd name="connsiteX1458" fmla="*/ 122143 w 1161058"/>
                <a:gd name="connsiteY1458" fmla="*/ 133763 h 2136454"/>
                <a:gd name="connsiteX1459" fmla="*/ 122553 w 1161058"/>
                <a:gd name="connsiteY1459" fmla="*/ 133532 h 2136454"/>
                <a:gd name="connsiteX1460" fmla="*/ 122964 w 1161058"/>
                <a:gd name="connsiteY1460" fmla="*/ 133303 h 2136454"/>
                <a:gd name="connsiteX1461" fmla="*/ 123375 w 1161058"/>
                <a:gd name="connsiteY1461" fmla="*/ 133072 h 2136454"/>
                <a:gd name="connsiteX1462" fmla="*/ 123805 w 1161058"/>
                <a:gd name="connsiteY1462" fmla="*/ 132848 h 2136454"/>
                <a:gd name="connsiteX1463" fmla="*/ 124215 w 1161058"/>
                <a:gd name="connsiteY1463" fmla="*/ 132623 h 2136454"/>
                <a:gd name="connsiteX1464" fmla="*/ 124645 w 1161058"/>
                <a:gd name="connsiteY1464" fmla="*/ 132398 h 2136454"/>
                <a:gd name="connsiteX1465" fmla="*/ 125075 w 1161058"/>
                <a:gd name="connsiteY1465" fmla="*/ 132175 h 2136454"/>
                <a:gd name="connsiteX1466" fmla="*/ 125486 w 1161058"/>
                <a:gd name="connsiteY1466" fmla="*/ 131958 h 2136454"/>
                <a:gd name="connsiteX1467" fmla="*/ 125916 w 1161058"/>
                <a:gd name="connsiteY1467" fmla="*/ 131741 h 2136454"/>
                <a:gd name="connsiteX1468" fmla="*/ 126327 w 1161058"/>
                <a:gd name="connsiteY1468" fmla="*/ 131528 h 2136454"/>
                <a:gd name="connsiteX1469" fmla="*/ 126757 w 1161058"/>
                <a:gd name="connsiteY1469" fmla="*/ 131315 h 2136454"/>
                <a:gd name="connsiteX1470" fmla="*/ 127187 w 1161058"/>
                <a:gd name="connsiteY1470" fmla="*/ 131104 h 2136454"/>
                <a:gd name="connsiteX1471" fmla="*/ 127617 w 1161058"/>
                <a:gd name="connsiteY1471" fmla="*/ 130895 h 2136454"/>
                <a:gd name="connsiteX1472" fmla="*/ 128047 w 1161058"/>
                <a:gd name="connsiteY1472" fmla="*/ 130687 h 2136454"/>
                <a:gd name="connsiteX1473" fmla="*/ 128457 w 1161058"/>
                <a:gd name="connsiteY1473" fmla="*/ 130484 h 2136454"/>
                <a:gd name="connsiteX1474" fmla="*/ 128888 w 1161058"/>
                <a:gd name="connsiteY1474" fmla="*/ 130279 h 2136454"/>
                <a:gd name="connsiteX1475" fmla="*/ 129337 w 1161058"/>
                <a:gd name="connsiteY1475" fmla="*/ 130077 h 2136454"/>
                <a:gd name="connsiteX1476" fmla="*/ 129767 w 1161058"/>
                <a:gd name="connsiteY1476" fmla="*/ 129880 h 2136454"/>
                <a:gd name="connsiteX1477" fmla="*/ 130197 w 1161058"/>
                <a:gd name="connsiteY1477" fmla="*/ 129683 h 2136454"/>
                <a:gd name="connsiteX1478" fmla="*/ 130627 w 1161058"/>
                <a:gd name="connsiteY1478" fmla="*/ 129487 h 2136454"/>
                <a:gd name="connsiteX1479" fmla="*/ 131057 w 1161058"/>
                <a:gd name="connsiteY1479" fmla="*/ 129297 h 2136454"/>
                <a:gd name="connsiteX1480" fmla="*/ 131488 w 1161058"/>
                <a:gd name="connsiteY1480" fmla="*/ 129104 h 2136454"/>
                <a:gd name="connsiteX1481" fmla="*/ 131937 w 1161058"/>
                <a:gd name="connsiteY1481" fmla="*/ 128916 h 2136454"/>
                <a:gd name="connsiteX1482" fmla="*/ 132367 w 1161058"/>
                <a:gd name="connsiteY1482" fmla="*/ 128730 h 2136454"/>
                <a:gd name="connsiteX1483" fmla="*/ 132797 w 1161058"/>
                <a:gd name="connsiteY1483" fmla="*/ 128545 h 2136454"/>
                <a:gd name="connsiteX1484" fmla="*/ 133247 w 1161058"/>
                <a:gd name="connsiteY1484" fmla="*/ 128363 h 2136454"/>
                <a:gd name="connsiteX1485" fmla="*/ 133677 w 1161058"/>
                <a:gd name="connsiteY1485" fmla="*/ 128183 h 2136454"/>
                <a:gd name="connsiteX1486" fmla="*/ 134127 w 1161058"/>
                <a:gd name="connsiteY1486" fmla="*/ 128003 h 2136454"/>
                <a:gd name="connsiteX1487" fmla="*/ 134557 w 1161058"/>
                <a:gd name="connsiteY1487" fmla="*/ 127827 h 2136454"/>
                <a:gd name="connsiteX1488" fmla="*/ 135007 w 1161058"/>
                <a:gd name="connsiteY1488" fmla="*/ 127653 h 2136454"/>
                <a:gd name="connsiteX1489" fmla="*/ 135456 w 1161058"/>
                <a:gd name="connsiteY1489" fmla="*/ 127481 h 2136454"/>
                <a:gd name="connsiteX1490" fmla="*/ 135886 w 1161058"/>
                <a:gd name="connsiteY1490" fmla="*/ 127311 h 2136454"/>
                <a:gd name="connsiteX1491" fmla="*/ 136336 w 1161058"/>
                <a:gd name="connsiteY1491" fmla="*/ 127143 h 2136454"/>
                <a:gd name="connsiteX1492" fmla="*/ 136786 w 1161058"/>
                <a:gd name="connsiteY1492" fmla="*/ 126977 h 2136454"/>
                <a:gd name="connsiteX1493" fmla="*/ 137235 w 1161058"/>
                <a:gd name="connsiteY1493" fmla="*/ 126815 h 2136454"/>
                <a:gd name="connsiteX1494" fmla="*/ 137665 w 1161058"/>
                <a:gd name="connsiteY1494" fmla="*/ 126654 h 2136454"/>
                <a:gd name="connsiteX1495" fmla="*/ 140911 w 1161058"/>
                <a:gd name="connsiteY1495" fmla="*/ 125489 h 2136454"/>
                <a:gd name="connsiteX1496" fmla="*/ 144195 w 1161058"/>
                <a:gd name="connsiteY1496" fmla="*/ 124320 h 2136454"/>
                <a:gd name="connsiteX1497" fmla="*/ 147479 w 1161058"/>
                <a:gd name="connsiteY1497" fmla="*/ 123153 h 2136454"/>
                <a:gd name="connsiteX1498" fmla="*/ 150783 w 1161058"/>
                <a:gd name="connsiteY1498" fmla="*/ 121980 h 2136454"/>
                <a:gd name="connsiteX1499" fmla="*/ 154106 w 1161058"/>
                <a:gd name="connsiteY1499" fmla="*/ 120813 h 2136454"/>
                <a:gd name="connsiteX1500" fmla="*/ 157469 w 1161058"/>
                <a:gd name="connsiteY1500" fmla="*/ 119636 h 2136454"/>
                <a:gd name="connsiteX1501" fmla="*/ 160812 w 1161058"/>
                <a:gd name="connsiteY1501" fmla="*/ 118467 h 2136454"/>
                <a:gd name="connsiteX1502" fmla="*/ 164194 w 1161058"/>
                <a:gd name="connsiteY1502" fmla="*/ 117296 h 2136454"/>
                <a:gd name="connsiteX1503" fmla="*/ 167596 w 1161058"/>
                <a:gd name="connsiteY1503" fmla="*/ 116121 h 2136454"/>
                <a:gd name="connsiteX1504" fmla="*/ 170997 w 1161058"/>
                <a:gd name="connsiteY1504" fmla="*/ 114948 h 2136454"/>
                <a:gd name="connsiteX1505" fmla="*/ 174438 w 1161058"/>
                <a:gd name="connsiteY1505" fmla="*/ 113773 h 2136454"/>
                <a:gd name="connsiteX1506" fmla="*/ 177879 w 1161058"/>
                <a:gd name="connsiteY1506" fmla="*/ 112600 h 2136454"/>
                <a:gd name="connsiteX1507" fmla="*/ 181320 w 1161058"/>
                <a:gd name="connsiteY1507" fmla="*/ 111431 h 2136454"/>
                <a:gd name="connsiteX1508" fmla="*/ 184780 w 1161058"/>
                <a:gd name="connsiteY1508" fmla="*/ 110258 h 2136454"/>
                <a:gd name="connsiteX1509" fmla="*/ 188299 w 1161058"/>
                <a:gd name="connsiteY1509" fmla="*/ 109075 h 2136454"/>
                <a:gd name="connsiteX1510" fmla="*/ 191779 w 1161058"/>
                <a:gd name="connsiteY1510" fmla="*/ 107910 h 2136454"/>
                <a:gd name="connsiteX1511" fmla="*/ 195317 w 1161058"/>
                <a:gd name="connsiteY1511" fmla="*/ 106737 h 2136454"/>
                <a:gd name="connsiteX1512" fmla="*/ 198836 w 1161058"/>
                <a:gd name="connsiteY1512" fmla="*/ 105570 h 2136454"/>
                <a:gd name="connsiteX1513" fmla="*/ 202394 w 1161058"/>
                <a:gd name="connsiteY1513" fmla="*/ 104399 h 2136454"/>
                <a:gd name="connsiteX1514" fmla="*/ 205952 w 1161058"/>
                <a:gd name="connsiteY1514" fmla="*/ 103226 h 2136454"/>
                <a:gd name="connsiteX1515" fmla="*/ 209549 w 1161058"/>
                <a:gd name="connsiteY1515" fmla="*/ 102055 h 2136454"/>
                <a:gd name="connsiteX1516" fmla="*/ 213127 w 1161058"/>
                <a:gd name="connsiteY1516" fmla="*/ 100892 h 2136454"/>
                <a:gd name="connsiteX1517" fmla="*/ 216763 w 1161058"/>
                <a:gd name="connsiteY1517" fmla="*/ 99713 h 2136454"/>
                <a:gd name="connsiteX1518" fmla="*/ 220380 w 1161058"/>
                <a:gd name="connsiteY1518" fmla="*/ 98552 h 2136454"/>
                <a:gd name="connsiteX1519" fmla="*/ 224016 w 1161058"/>
                <a:gd name="connsiteY1519" fmla="*/ 97385 h 2136454"/>
                <a:gd name="connsiteX1520" fmla="*/ 227652 w 1161058"/>
                <a:gd name="connsiteY1520" fmla="*/ 96227 h 2136454"/>
                <a:gd name="connsiteX1521" fmla="*/ 231327 w 1161058"/>
                <a:gd name="connsiteY1521" fmla="*/ 95062 h 2136454"/>
                <a:gd name="connsiteX1522" fmla="*/ 235003 w 1161058"/>
                <a:gd name="connsiteY1522" fmla="*/ 93901 h 2136454"/>
                <a:gd name="connsiteX1523" fmla="*/ 238678 w 1161058"/>
                <a:gd name="connsiteY1523" fmla="*/ 92747 h 2136454"/>
                <a:gd name="connsiteX1524" fmla="*/ 242373 w 1161058"/>
                <a:gd name="connsiteY1524" fmla="*/ 91596 h 2136454"/>
                <a:gd name="connsiteX1525" fmla="*/ 246107 w 1161058"/>
                <a:gd name="connsiteY1525" fmla="*/ 90437 h 2136454"/>
                <a:gd name="connsiteX1526" fmla="*/ 249841 w 1161058"/>
                <a:gd name="connsiteY1526" fmla="*/ 89283 h 2136454"/>
                <a:gd name="connsiteX1527" fmla="*/ 253575 w 1161058"/>
                <a:gd name="connsiteY1527" fmla="*/ 88132 h 2136454"/>
                <a:gd name="connsiteX1528" fmla="*/ 257309 w 1161058"/>
                <a:gd name="connsiteY1528" fmla="*/ 86992 h 2136454"/>
                <a:gd name="connsiteX1529" fmla="*/ 261082 w 1161058"/>
                <a:gd name="connsiteY1529" fmla="*/ 85845 h 2136454"/>
                <a:gd name="connsiteX1530" fmla="*/ 264855 w 1161058"/>
                <a:gd name="connsiteY1530" fmla="*/ 84703 h 2136454"/>
                <a:gd name="connsiteX1531" fmla="*/ 266712 w 1161058"/>
                <a:gd name="connsiteY1531" fmla="*/ 84142 h 2136454"/>
                <a:gd name="connsiteX1532" fmla="*/ 268628 w 1161058"/>
                <a:gd name="connsiteY1532" fmla="*/ 83567 h 2136454"/>
                <a:gd name="connsiteX1533" fmla="*/ 270524 w 1161058"/>
                <a:gd name="connsiteY1533" fmla="*/ 82996 h 2136454"/>
                <a:gd name="connsiteX1534" fmla="*/ 272421 w 1161058"/>
                <a:gd name="connsiteY1534" fmla="*/ 82429 h 2136454"/>
                <a:gd name="connsiteX1535" fmla="*/ 274336 w 1161058"/>
                <a:gd name="connsiteY1535" fmla="*/ 81860 h 2136454"/>
                <a:gd name="connsiteX1536" fmla="*/ 276252 w 1161058"/>
                <a:gd name="connsiteY1536" fmla="*/ 81291 h 2136454"/>
                <a:gd name="connsiteX1537" fmla="*/ 278129 w 1161058"/>
                <a:gd name="connsiteY1537" fmla="*/ 80734 h 2136454"/>
                <a:gd name="connsiteX1538" fmla="*/ 280045 w 1161058"/>
                <a:gd name="connsiteY1538" fmla="*/ 80169 h 2136454"/>
                <a:gd name="connsiteX1539" fmla="*/ 281961 w 1161058"/>
                <a:gd name="connsiteY1539" fmla="*/ 79604 h 2136454"/>
                <a:gd name="connsiteX1540" fmla="*/ 283877 w 1161058"/>
                <a:gd name="connsiteY1540" fmla="*/ 79039 h 2136454"/>
                <a:gd name="connsiteX1541" fmla="*/ 285793 w 1161058"/>
                <a:gd name="connsiteY1541" fmla="*/ 78476 h 2136454"/>
                <a:gd name="connsiteX1542" fmla="*/ 287709 w 1161058"/>
                <a:gd name="connsiteY1542" fmla="*/ 77921 h 2136454"/>
                <a:gd name="connsiteX1543" fmla="*/ 289624 w 1161058"/>
                <a:gd name="connsiteY1543" fmla="*/ 77358 h 2136454"/>
                <a:gd name="connsiteX1544" fmla="*/ 291599 w 1161058"/>
                <a:gd name="connsiteY1544" fmla="*/ 76789 h 2136454"/>
                <a:gd name="connsiteX1545" fmla="*/ 293495 w 1161058"/>
                <a:gd name="connsiteY1545" fmla="*/ 76238 h 2136454"/>
                <a:gd name="connsiteX1546" fmla="*/ 295391 w 1161058"/>
                <a:gd name="connsiteY1546" fmla="*/ 75689 h 2136454"/>
                <a:gd name="connsiteX1547" fmla="*/ 297366 w 1161058"/>
                <a:gd name="connsiteY1547" fmla="*/ 75118 h 2136454"/>
                <a:gd name="connsiteX1548" fmla="*/ 299321 w 1161058"/>
                <a:gd name="connsiteY1548" fmla="*/ 74560 h 2136454"/>
                <a:gd name="connsiteX1549" fmla="*/ 301217 w 1161058"/>
                <a:gd name="connsiteY1549" fmla="*/ 74013 h 2136454"/>
                <a:gd name="connsiteX1550" fmla="*/ 303172 w 1161058"/>
                <a:gd name="connsiteY1550" fmla="*/ 73456 h 2136454"/>
                <a:gd name="connsiteX1551" fmla="*/ 305127 w 1161058"/>
                <a:gd name="connsiteY1551" fmla="*/ 72901 h 2136454"/>
                <a:gd name="connsiteX1552" fmla="*/ 307082 w 1161058"/>
                <a:gd name="connsiteY1552" fmla="*/ 72347 h 2136454"/>
                <a:gd name="connsiteX1553" fmla="*/ 309017 w 1161058"/>
                <a:gd name="connsiteY1553" fmla="*/ 71796 h 2136454"/>
                <a:gd name="connsiteX1554" fmla="*/ 310972 w 1161058"/>
                <a:gd name="connsiteY1554" fmla="*/ 71243 h 2136454"/>
                <a:gd name="connsiteX1555" fmla="*/ 312908 w 1161058"/>
                <a:gd name="connsiteY1555" fmla="*/ 70701 h 2136454"/>
                <a:gd name="connsiteX1556" fmla="*/ 314863 w 1161058"/>
                <a:gd name="connsiteY1556" fmla="*/ 70152 h 2136454"/>
                <a:gd name="connsiteX1557" fmla="*/ 316818 w 1161058"/>
                <a:gd name="connsiteY1557" fmla="*/ 69603 h 2136454"/>
                <a:gd name="connsiteX1558" fmla="*/ 318792 w 1161058"/>
                <a:gd name="connsiteY1558" fmla="*/ 69055 h 2136454"/>
                <a:gd name="connsiteX1559" fmla="*/ 320728 w 1161058"/>
                <a:gd name="connsiteY1559" fmla="*/ 68518 h 2136454"/>
                <a:gd name="connsiteX1560" fmla="*/ 322683 w 1161058"/>
                <a:gd name="connsiteY1560" fmla="*/ 67974 h 2136454"/>
                <a:gd name="connsiteX1561" fmla="*/ 324677 w 1161058"/>
                <a:gd name="connsiteY1561" fmla="*/ 67427 h 2136454"/>
                <a:gd name="connsiteX1562" fmla="*/ 326593 w 1161058"/>
                <a:gd name="connsiteY1562" fmla="*/ 66893 h 2136454"/>
                <a:gd name="connsiteX1563" fmla="*/ 328587 w 1161058"/>
                <a:gd name="connsiteY1563" fmla="*/ 66352 h 2136454"/>
                <a:gd name="connsiteX1564" fmla="*/ 330249 w 1161058"/>
                <a:gd name="connsiteY1564" fmla="*/ 65894 h 2136454"/>
                <a:gd name="connsiteX1565" fmla="*/ 330561 w 1161058"/>
                <a:gd name="connsiteY1565" fmla="*/ 65808 h 2136454"/>
                <a:gd name="connsiteX1566" fmla="*/ 332536 w 1161058"/>
                <a:gd name="connsiteY1566" fmla="*/ 65267 h 2136454"/>
                <a:gd name="connsiteX1567" fmla="*/ 334491 w 1161058"/>
                <a:gd name="connsiteY1567" fmla="*/ 64731 h 2136454"/>
                <a:gd name="connsiteX1568" fmla="*/ 336465 w 1161058"/>
                <a:gd name="connsiteY1568" fmla="*/ 64191 h 2136454"/>
                <a:gd name="connsiteX1569" fmla="*/ 338459 w 1161058"/>
                <a:gd name="connsiteY1569" fmla="*/ 63650 h 2136454"/>
                <a:gd name="connsiteX1570" fmla="*/ 340434 w 1161058"/>
                <a:gd name="connsiteY1570" fmla="*/ 63112 h 2136454"/>
                <a:gd name="connsiteX1571" fmla="*/ 342389 w 1161058"/>
                <a:gd name="connsiteY1571" fmla="*/ 62582 h 2136454"/>
                <a:gd name="connsiteX1572" fmla="*/ 344383 w 1161058"/>
                <a:gd name="connsiteY1572" fmla="*/ 62047 h 2136454"/>
                <a:gd name="connsiteX1573" fmla="*/ 346377 w 1161058"/>
                <a:gd name="connsiteY1573" fmla="*/ 61511 h 2136454"/>
                <a:gd name="connsiteX1574" fmla="*/ 348332 w 1161058"/>
                <a:gd name="connsiteY1574" fmla="*/ 60987 h 2136454"/>
                <a:gd name="connsiteX1575" fmla="*/ 350365 w 1161058"/>
                <a:gd name="connsiteY1575" fmla="*/ 60446 h 2136454"/>
                <a:gd name="connsiteX1576" fmla="*/ 352339 w 1161058"/>
                <a:gd name="connsiteY1576" fmla="*/ 59920 h 2136454"/>
                <a:gd name="connsiteX1577" fmla="*/ 354334 w 1161058"/>
                <a:gd name="connsiteY1577" fmla="*/ 59392 h 2136454"/>
                <a:gd name="connsiteX1578" fmla="*/ 356328 w 1161058"/>
                <a:gd name="connsiteY1578" fmla="*/ 58864 h 2136454"/>
                <a:gd name="connsiteX1579" fmla="*/ 358302 w 1161058"/>
                <a:gd name="connsiteY1579" fmla="*/ 58342 h 2136454"/>
                <a:gd name="connsiteX1580" fmla="*/ 360296 w 1161058"/>
                <a:gd name="connsiteY1580" fmla="*/ 57818 h 2136454"/>
                <a:gd name="connsiteX1581" fmla="*/ 362310 w 1161058"/>
                <a:gd name="connsiteY1581" fmla="*/ 57294 h 2136454"/>
                <a:gd name="connsiteX1582" fmla="*/ 364323 w 1161058"/>
                <a:gd name="connsiteY1582" fmla="*/ 56770 h 2136454"/>
                <a:gd name="connsiteX1583" fmla="*/ 366298 w 1161058"/>
                <a:gd name="connsiteY1583" fmla="*/ 56256 h 2136454"/>
                <a:gd name="connsiteX1584" fmla="*/ 368312 w 1161058"/>
                <a:gd name="connsiteY1584" fmla="*/ 55738 h 2136454"/>
                <a:gd name="connsiteX1585" fmla="*/ 370325 w 1161058"/>
                <a:gd name="connsiteY1585" fmla="*/ 55216 h 2136454"/>
                <a:gd name="connsiteX1586" fmla="*/ 372339 w 1161058"/>
                <a:gd name="connsiteY1586" fmla="*/ 54702 h 2136454"/>
                <a:gd name="connsiteX1587" fmla="*/ 374333 w 1161058"/>
                <a:gd name="connsiteY1587" fmla="*/ 54192 h 2136454"/>
                <a:gd name="connsiteX1588" fmla="*/ 376346 w 1161058"/>
                <a:gd name="connsiteY1588" fmla="*/ 53678 h 2136454"/>
                <a:gd name="connsiteX1589" fmla="*/ 378321 w 1161058"/>
                <a:gd name="connsiteY1589" fmla="*/ 53173 h 2136454"/>
                <a:gd name="connsiteX1590" fmla="*/ 380354 w 1161058"/>
                <a:gd name="connsiteY1590" fmla="*/ 52659 h 2136454"/>
                <a:gd name="connsiteX1591" fmla="*/ 382368 w 1161058"/>
                <a:gd name="connsiteY1591" fmla="*/ 52151 h 2136454"/>
                <a:gd name="connsiteX1592" fmla="*/ 384362 w 1161058"/>
                <a:gd name="connsiteY1592" fmla="*/ 51650 h 2136454"/>
                <a:gd name="connsiteX1593" fmla="*/ 386375 w 1161058"/>
                <a:gd name="connsiteY1593" fmla="*/ 51144 h 2136454"/>
                <a:gd name="connsiteX1594" fmla="*/ 388409 w 1161058"/>
                <a:gd name="connsiteY1594" fmla="*/ 50640 h 2136454"/>
                <a:gd name="connsiteX1595" fmla="*/ 390402 w 1161058"/>
                <a:gd name="connsiteY1595" fmla="*/ 50143 h 2136454"/>
                <a:gd name="connsiteX1596" fmla="*/ 392436 w 1161058"/>
                <a:gd name="connsiteY1596" fmla="*/ 49641 h 2136454"/>
                <a:gd name="connsiteX1597" fmla="*/ 394430 w 1161058"/>
                <a:gd name="connsiteY1597" fmla="*/ 49146 h 2136454"/>
                <a:gd name="connsiteX1598" fmla="*/ 396482 w 1161058"/>
                <a:gd name="connsiteY1598" fmla="*/ 48644 h 2136454"/>
                <a:gd name="connsiteX1599" fmla="*/ 398476 w 1161058"/>
                <a:gd name="connsiteY1599" fmla="*/ 48153 h 2136454"/>
                <a:gd name="connsiteX1600" fmla="*/ 400529 w 1161058"/>
                <a:gd name="connsiteY1600" fmla="*/ 47656 h 2136454"/>
                <a:gd name="connsiteX1601" fmla="*/ 402523 w 1161058"/>
                <a:gd name="connsiteY1601" fmla="*/ 47168 h 2136454"/>
                <a:gd name="connsiteX1602" fmla="*/ 404556 w 1161058"/>
                <a:gd name="connsiteY1602" fmla="*/ 46679 h 2136454"/>
                <a:gd name="connsiteX1603" fmla="*/ 406609 w 1161058"/>
                <a:gd name="connsiteY1603" fmla="*/ 46186 h 2136454"/>
                <a:gd name="connsiteX1604" fmla="*/ 408603 w 1161058"/>
                <a:gd name="connsiteY1604" fmla="*/ 45703 h 2136454"/>
                <a:gd name="connsiteX1605" fmla="*/ 410636 w 1161058"/>
                <a:gd name="connsiteY1605" fmla="*/ 45218 h 2136454"/>
                <a:gd name="connsiteX1606" fmla="*/ 412650 w 1161058"/>
                <a:gd name="connsiteY1606" fmla="*/ 44740 h 2136454"/>
                <a:gd name="connsiteX1607" fmla="*/ 414722 w 1161058"/>
                <a:gd name="connsiteY1607" fmla="*/ 44251 h 2136454"/>
                <a:gd name="connsiteX1608" fmla="*/ 416736 w 1161058"/>
                <a:gd name="connsiteY1608" fmla="*/ 43776 h 2136454"/>
                <a:gd name="connsiteX1609" fmla="*/ 418769 w 1161058"/>
                <a:gd name="connsiteY1609" fmla="*/ 43295 h 2136454"/>
                <a:gd name="connsiteX1610" fmla="*/ 420783 w 1161058"/>
                <a:gd name="connsiteY1610" fmla="*/ 42824 h 2136454"/>
                <a:gd name="connsiteX1611" fmla="*/ 422835 w 1161058"/>
                <a:gd name="connsiteY1611" fmla="*/ 42347 h 2136454"/>
                <a:gd name="connsiteX1612" fmla="*/ 424849 w 1161058"/>
                <a:gd name="connsiteY1612" fmla="*/ 41879 h 2136454"/>
                <a:gd name="connsiteX1613" fmla="*/ 426902 w 1161058"/>
                <a:gd name="connsiteY1613" fmla="*/ 41406 h 2136454"/>
                <a:gd name="connsiteX1614" fmla="*/ 428915 w 1161058"/>
                <a:gd name="connsiteY1614" fmla="*/ 40943 h 2136454"/>
                <a:gd name="connsiteX1615" fmla="*/ 430987 w 1161058"/>
                <a:gd name="connsiteY1615" fmla="*/ 40468 h 2136454"/>
                <a:gd name="connsiteX1616" fmla="*/ 433001 w 1161058"/>
                <a:gd name="connsiteY1616" fmla="*/ 40007 h 2136454"/>
                <a:gd name="connsiteX1617" fmla="*/ 435034 w 1161058"/>
                <a:gd name="connsiteY1617" fmla="*/ 39547 h 2136454"/>
                <a:gd name="connsiteX1618" fmla="*/ 437067 w 1161058"/>
                <a:gd name="connsiteY1618" fmla="*/ 39086 h 2136454"/>
                <a:gd name="connsiteX1619" fmla="*/ 439101 w 1161058"/>
                <a:gd name="connsiteY1619" fmla="*/ 38630 h 2136454"/>
                <a:gd name="connsiteX1620" fmla="*/ 441153 w 1161058"/>
                <a:gd name="connsiteY1620" fmla="*/ 38171 h 2136454"/>
                <a:gd name="connsiteX1621" fmla="*/ 443186 w 1161058"/>
                <a:gd name="connsiteY1621" fmla="*/ 37719 h 2136454"/>
                <a:gd name="connsiteX1622" fmla="*/ 445239 w 1161058"/>
                <a:gd name="connsiteY1622" fmla="*/ 37260 h 2136454"/>
                <a:gd name="connsiteX1623" fmla="*/ 447272 w 1161058"/>
                <a:gd name="connsiteY1623" fmla="*/ 36812 h 2136454"/>
                <a:gd name="connsiteX1624" fmla="*/ 449305 w 1161058"/>
                <a:gd name="connsiteY1624" fmla="*/ 36366 h 2136454"/>
                <a:gd name="connsiteX1625" fmla="*/ 451358 w 1161058"/>
                <a:gd name="connsiteY1625" fmla="*/ 35917 h 2136454"/>
                <a:gd name="connsiteX1626" fmla="*/ 453411 w 1161058"/>
                <a:gd name="connsiteY1626" fmla="*/ 35469 h 2136454"/>
                <a:gd name="connsiteX1627" fmla="*/ 455424 w 1161058"/>
                <a:gd name="connsiteY1627" fmla="*/ 35031 h 2136454"/>
                <a:gd name="connsiteX1628" fmla="*/ 457477 w 1161058"/>
                <a:gd name="connsiteY1628" fmla="*/ 34591 h 2136454"/>
                <a:gd name="connsiteX1629" fmla="*/ 459510 w 1161058"/>
                <a:gd name="connsiteY1629" fmla="*/ 34151 h 2136454"/>
                <a:gd name="connsiteX1630" fmla="*/ 461563 w 1161058"/>
                <a:gd name="connsiteY1630" fmla="*/ 33714 h 2136454"/>
                <a:gd name="connsiteX1631" fmla="*/ 463596 w 1161058"/>
                <a:gd name="connsiteY1631" fmla="*/ 33283 h 2136454"/>
                <a:gd name="connsiteX1632" fmla="*/ 465668 w 1161058"/>
                <a:gd name="connsiteY1632" fmla="*/ 32848 h 2136454"/>
                <a:gd name="connsiteX1633" fmla="*/ 467702 w 1161058"/>
                <a:gd name="connsiteY1633" fmla="*/ 32419 h 2136454"/>
                <a:gd name="connsiteX1634" fmla="*/ 469754 w 1161058"/>
                <a:gd name="connsiteY1634" fmla="*/ 31989 h 2136454"/>
                <a:gd name="connsiteX1635" fmla="*/ 471787 w 1161058"/>
                <a:gd name="connsiteY1635" fmla="*/ 31567 h 2136454"/>
                <a:gd name="connsiteX1636" fmla="*/ 473840 w 1161058"/>
                <a:gd name="connsiteY1636" fmla="*/ 31141 h 2136454"/>
                <a:gd name="connsiteX1637" fmla="*/ 475873 w 1161058"/>
                <a:gd name="connsiteY1637" fmla="*/ 30722 h 2136454"/>
                <a:gd name="connsiteX1638" fmla="*/ 477906 w 1161058"/>
                <a:gd name="connsiteY1638" fmla="*/ 30306 h 2136454"/>
                <a:gd name="connsiteX1639" fmla="*/ 479959 w 1161058"/>
                <a:gd name="connsiteY1639" fmla="*/ 29888 h 2136454"/>
                <a:gd name="connsiteX1640" fmla="*/ 482012 w 1161058"/>
                <a:gd name="connsiteY1640" fmla="*/ 29471 h 2136454"/>
                <a:gd name="connsiteX1641" fmla="*/ 484045 w 1161058"/>
                <a:gd name="connsiteY1641" fmla="*/ 29061 h 2136454"/>
                <a:gd name="connsiteX1642" fmla="*/ 486098 w 1161058"/>
                <a:gd name="connsiteY1642" fmla="*/ 28650 h 2136454"/>
                <a:gd name="connsiteX1643" fmla="*/ 488150 w 1161058"/>
                <a:gd name="connsiteY1643" fmla="*/ 28242 h 2136454"/>
                <a:gd name="connsiteX1644" fmla="*/ 490203 w 1161058"/>
                <a:gd name="connsiteY1644" fmla="*/ 27835 h 2136454"/>
                <a:gd name="connsiteX1645" fmla="*/ 492237 w 1161058"/>
                <a:gd name="connsiteY1645" fmla="*/ 27434 h 2136454"/>
                <a:gd name="connsiteX1646" fmla="*/ 494270 w 1161058"/>
                <a:gd name="connsiteY1646" fmla="*/ 27035 h 2136454"/>
                <a:gd name="connsiteX1647" fmla="*/ 496322 w 1161058"/>
                <a:gd name="connsiteY1647" fmla="*/ 26635 h 2136454"/>
                <a:gd name="connsiteX1648" fmla="*/ 498375 w 1161058"/>
                <a:gd name="connsiteY1648" fmla="*/ 26238 h 2136454"/>
                <a:gd name="connsiteX1649" fmla="*/ 500428 w 1161058"/>
                <a:gd name="connsiteY1649" fmla="*/ 25845 h 2136454"/>
                <a:gd name="connsiteX1650" fmla="*/ 502480 w 1161058"/>
                <a:gd name="connsiteY1650" fmla="*/ 25452 h 2136454"/>
                <a:gd name="connsiteX1651" fmla="*/ 504513 w 1161058"/>
                <a:gd name="connsiteY1651" fmla="*/ 25065 h 2136454"/>
                <a:gd name="connsiteX1652" fmla="*/ 506547 w 1161058"/>
                <a:gd name="connsiteY1652" fmla="*/ 24682 h 2136454"/>
                <a:gd name="connsiteX1653" fmla="*/ 508580 w 1161058"/>
                <a:gd name="connsiteY1653" fmla="*/ 24298 h 2136454"/>
                <a:gd name="connsiteX1654" fmla="*/ 510633 w 1161058"/>
                <a:gd name="connsiteY1654" fmla="*/ 23913 h 2136454"/>
                <a:gd name="connsiteX1655" fmla="*/ 512666 w 1161058"/>
                <a:gd name="connsiteY1655" fmla="*/ 23536 h 2136454"/>
                <a:gd name="connsiteX1656" fmla="*/ 514719 w 1161058"/>
                <a:gd name="connsiteY1656" fmla="*/ 23159 h 2136454"/>
                <a:gd name="connsiteX1657" fmla="*/ 516771 w 1161058"/>
                <a:gd name="connsiteY1657" fmla="*/ 22785 h 2136454"/>
                <a:gd name="connsiteX1658" fmla="*/ 518824 w 1161058"/>
                <a:gd name="connsiteY1658" fmla="*/ 22412 h 2136454"/>
                <a:gd name="connsiteX1659" fmla="*/ 520857 w 1161058"/>
                <a:gd name="connsiteY1659" fmla="*/ 22044 h 2136454"/>
                <a:gd name="connsiteX1660" fmla="*/ 522910 w 1161058"/>
                <a:gd name="connsiteY1660" fmla="*/ 21677 h 2136454"/>
                <a:gd name="connsiteX1661" fmla="*/ 524943 w 1161058"/>
                <a:gd name="connsiteY1661" fmla="*/ 21313 h 2136454"/>
                <a:gd name="connsiteX1662" fmla="*/ 526976 w 1161058"/>
                <a:gd name="connsiteY1662" fmla="*/ 20954 h 2136454"/>
                <a:gd name="connsiteX1663" fmla="*/ 529029 w 1161058"/>
                <a:gd name="connsiteY1663" fmla="*/ 20594 h 2136454"/>
                <a:gd name="connsiteX1664" fmla="*/ 531062 w 1161058"/>
                <a:gd name="connsiteY1664" fmla="*/ 20238 h 2136454"/>
                <a:gd name="connsiteX1665" fmla="*/ 533095 w 1161058"/>
                <a:gd name="connsiteY1665" fmla="*/ 19886 h 2136454"/>
                <a:gd name="connsiteX1666" fmla="*/ 535128 w 1161058"/>
                <a:gd name="connsiteY1666" fmla="*/ 19536 h 2136454"/>
                <a:gd name="connsiteX1667" fmla="*/ 537181 w 1161058"/>
                <a:gd name="connsiteY1667" fmla="*/ 19186 h 2136454"/>
                <a:gd name="connsiteX1668" fmla="*/ 539214 w 1161058"/>
                <a:gd name="connsiteY1668" fmla="*/ 18840 h 2136454"/>
                <a:gd name="connsiteX1669" fmla="*/ 541247 w 1161058"/>
                <a:gd name="connsiteY1669" fmla="*/ 18496 h 2136454"/>
                <a:gd name="connsiteX1670" fmla="*/ 543281 w 1161058"/>
                <a:gd name="connsiteY1670" fmla="*/ 18156 h 2136454"/>
                <a:gd name="connsiteX1671" fmla="*/ 545313 w 1161058"/>
                <a:gd name="connsiteY1671" fmla="*/ 17820 h 2136454"/>
                <a:gd name="connsiteX1672" fmla="*/ 547347 w 1161058"/>
                <a:gd name="connsiteY1672" fmla="*/ 17485 h 2136454"/>
                <a:gd name="connsiteX1673" fmla="*/ 549400 w 1161058"/>
                <a:gd name="connsiteY1673" fmla="*/ 17151 h 2136454"/>
                <a:gd name="connsiteX1674" fmla="*/ 551413 w 1161058"/>
                <a:gd name="connsiteY1674" fmla="*/ 16825 h 2136454"/>
                <a:gd name="connsiteX1675" fmla="*/ 553446 w 1161058"/>
                <a:gd name="connsiteY1675" fmla="*/ 16496 h 2136454"/>
                <a:gd name="connsiteX1676" fmla="*/ 555499 w 1161058"/>
                <a:gd name="connsiteY1676" fmla="*/ 16172 h 2136454"/>
                <a:gd name="connsiteX1677" fmla="*/ 557513 w 1161058"/>
                <a:gd name="connsiteY1677" fmla="*/ 15853 h 2136454"/>
                <a:gd name="connsiteX1678" fmla="*/ 559565 w 1161058"/>
                <a:gd name="connsiteY1678" fmla="*/ 15532 h 2136454"/>
                <a:gd name="connsiteX1679" fmla="*/ 561598 w 1161058"/>
                <a:gd name="connsiteY1679" fmla="*/ 15216 h 2136454"/>
                <a:gd name="connsiteX1680" fmla="*/ 563612 w 1161058"/>
                <a:gd name="connsiteY1680" fmla="*/ 14905 h 2136454"/>
                <a:gd name="connsiteX1681" fmla="*/ 565645 w 1161058"/>
                <a:gd name="connsiteY1681" fmla="*/ 14596 h 2136454"/>
                <a:gd name="connsiteX1682" fmla="*/ 567678 w 1161058"/>
                <a:gd name="connsiteY1682" fmla="*/ 14287 h 2136454"/>
                <a:gd name="connsiteX1683" fmla="*/ 569692 w 1161058"/>
                <a:gd name="connsiteY1683" fmla="*/ 13984 h 2136454"/>
                <a:gd name="connsiteX1684" fmla="*/ 571725 w 1161058"/>
                <a:gd name="connsiteY1684" fmla="*/ 13683 h 2136454"/>
                <a:gd name="connsiteX1685" fmla="*/ 573739 w 1161058"/>
                <a:gd name="connsiteY1685" fmla="*/ 13384 h 2136454"/>
                <a:gd name="connsiteX1686" fmla="*/ 575752 w 1161058"/>
                <a:gd name="connsiteY1686" fmla="*/ 13091 h 2136454"/>
                <a:gd name="connsiteX1687" fmla="*/ 577786 w 1161058"/>
                <a:gd name="connsiteY1687" fmla="*/ 12797 h 2136454"/>
                <a:gd name="connsiteX1688" fmla="*/ 579799 w 1161058"/>
                <a:gd name="connsiteY1688" fmla="*/ 12508 h 2136454"/>
                <a:gd name="connsiteX1689" fmla="*/ 581813 w 1161058"/>
                <a:gd name="connsiteY1689" fmla="*/ 12223 h 2136454"/>
                <a:gd name="connsiteX1690" fmla="*/ 583846 w 1161058"/>
                <a:gd name="connsiteY1690" fmla="*/ 11939 h 2136454"/>
                <a:gd name="connsiteX1691" fmla="*/ 585860 w 1161058"/>
                <a:gd name="connsiteY1691" fmla="*/ 11658 h 2136454"/>
                <a:gd name="connsiteX1692" fmla="*/ 587873 w 1161058"/>
                <a:gd name="connsiteY1692" fmla="*/ 11380 h 2136454"/>
                <a:gd name="connsiteX1693" fmla="*/ 589887 w 1161058"/>
                <a:gd name="connsiteY1693" fmla="*/ 11104 h 2136454"/>
                <a:gd name="connsiteX1694" fmla="*/ 591920 w 1161058"/>
                <a:gd name="connsiteY1694" fmla="*/ 10833 h 2136454"/>
                <a:gd name="connsiteX1695" fmla="*/ 593914 w 1161058"/>
                <a:gd name="connsiteY1695" fmla="*/ 10567 h 2136454"/>
                <a:gd name="connsiteX1696" fmla="*/ 594109 w 1161058"/>
                <a:gd name="connsiteY1696" fmla="*/ 10541 h 2136454"/>
                <a:gd name="connsiteX1697" fmla="*/ 595927 w 1161058"/>
                <a:gd name="connsiteY1697" fmla="*/ 10299 h 2136454"/>
                <a:gd name="connsiteX1698" fmla="*/ 597941 w 1161058"/>
                <a:gd name="connsiteY1698" fmla="*/ 10033 h 2136454"/>
                <a:gd name="connsiteX1699" fmla="*/ 599935 w 1161058"/>
                <a:gd name="connsiteY1699" fmla="*/ 9773 h 2136454"/>
                <a:gd name="connsiteX1700" fmla="*/ 601949 w 1161058"/>
                <a:gd name="connsiteY1700" fmla="*/ 9513 h 2136454"/>
                <a:gd name="connsiteX1701" fmla="*/ 603962 w 1161058"/>
                <a:gd name="connsiteY1701" fmla="*/ 9257 h 2136454"/>
                <a:gd name="connsiteX1702" fmla="*/ 605956 w 1161058"/>
                <a:gd name="connsiteY1702" fmla="*/ 9005 h 2136454"/>
                <a:gd name="connsiteX1703" fmla="*/ 607970 w 1161058"/>
                <a:gd name="connsiteY1703" fmla="*/ 8757 h 2136454"/>
                <a:gd name="connsiteX1704" fmla="*/ 609964 w 1161058"/>
                <a:gd name="connsiteY1704" fmla="*/ 8510 h 2136454"/>
                <a:gd name="connsiteX1705" fmla="*/ 611958 w 1161058"/>
                <a:gd name="connsiteY1705" fmla="*/ 8268 h 2136454"/>
                <a:gd name="connsiteX1706" fmla="*/ 613952 w 1161058"/>
                <a:gd name="connsiteY1706" fmla="*/ 8027 h 2136454"/>
                <a:gd name="connsiteX1707" fmla="*/ 615946 w 1161058"/>
                <a:gd name="connsiteY1707" fmla="*/ 7793 h 2136454"/>
                <a:gd name="connsiteX1708" fmla="*/ 617960 w 1161058"/>
                <a:gd name="connsiteY1708" fmla="*/ 7558 h 2136454"/>
                <a:gd name="connsiteX1709" fmla="*/ 619954 w 1161058"/>
                <a:gd name="connsiteY1709" fmla="*/ 7327 h 2136454"/>
                <a:gd name="connsiteX1710" fmla="*/ 621948 w 1161058"/>
                <a:gd name="connsiteY1710" fmla="*/ 7101 h 2136454"/>
                <a:gd name="connsiteX1711" fmla="*/ 623923 w 1161058"/>
                <a:gd name="connsiteY1711" fmla="*/ 6878 h 2136454"/>
                <a:gd name="connsiteX1712" fmla="*/ 625917 w 1161058"/>
                <a:gd name="connsiteY1712" fmla="*/ 6659 h 2136454"/>
                <a:gd name="connsiteX1713" fmla="*/ 627911 w 1161058"/>
                <a:gd name="connsiteY1713" fmla="*/ 6442 h 2136454"/>
                <a:gd name="connsiteX1714" fmla="*/ 629885 w 1161058"/>
                <a:gd name="connsiteY1714" fmla="*/ 6227 h 2136454"/>
                <a:gd name="connsiteX1715" fmla="*/ 631879 w 1161058"/>
                <a:gd name="connsiteY1715" fmla="*/ 6018 h 2136454"/>
                <a:gd name="connsiteX1716" fmla="*/ 633854 w 1161058"/>
                <a:gd name="connsiteY1716" fmla="*/ 5810 h 2136454"/>
                <a:gd name="connsiteX1717" fmla="*/ 635828 w 1161058"/>
                <a:gd name="connsiteY1717" fmla="*/ 5607 h 2136454"/>
                <a:gd name="connsiteX1718" fmla="*/ 637803 w 1161058"/>
                <a:gd name="connsiteY1718" fmla="*/ 5408 h 2136454"/>
                <a:gd name="connsiteX1719" fmla="*/ 639797 w 1161058"/>
                <a:gd name="connsiteY1719" fmla="*/ 5210 h 2136454"/>
                <a:gd name="connsiteX1720" fmla="*/ 641771 w 1161058"/>
                <a:gd name="connsiteY1720" fmla="*/ 5017 h 2136454"/>
                <a:gd name="connsiteX1721" fmla="*/ 643726 w 1161058"/>
                <a:gd name="connsiteY1721" fmla="*/ 4829 h 2136454"/>
                <a:gd name="connsiteX1722" fmla="*/ 645701 w 1161058"/>
                <a:gd name="connsiteY1722" fmla="*/ 4641 h 2136454"/>
                <a:gd name="connsiteX1723" fmla="*/ 647675 w 1161058"/>
                <a:gd name="connsiteY1723" fmla="*/ 4460 h 2136454"/>
                <a:gd name="connsiteX1724" fmla="*/ 649630 w 1161058"/>
                <a:gd name="connsiteY1724" fmla="*/ 4280 h 2136454"/>
                <a:gd name="connsiteX1725" fmla="*/ 651605 w 1161058"/>
                <a:gd name="connsiteY1725" fmla="*/ 4104 h 2136454"/>
                <a:gd name="connsiteX1726" fmla="*/ 653560 w 1161058"/>
                <a:gd name="connsiteY1726" fmla="*/ 3932 h 2136454"/>
                <a:gd name="connsiteX1727" fmla="*/ 655515 w 1161058"/>
                <a:gd name="connsiteY1727" fmla="*/ 3764 h 2136454"/>
                <a:gd name="connsiteX1728" fmla="*/ 657489 w 1161058"/>
                <a:gd name="connsiteY1728" fmla="*/ 3597 h 2136454"/>
                <a:gd name="connsiteX1729" fmla="*/ 659444 w 1161058"/>
                <a:gd name="connsiteY1729" fmla="*/ 3435 h 2136454"/>
                <a:gd name="connsiteX1730" fmla="*/ 661399 w 1161058"/>
                <a:gd name="connsiteY1730" fmla="*/ 3277 h 2136454"/>
                <a:gd name="connsiteX1731" fmla="*/ 663354 w 1161058"/>
                <a:gd name="connsiteY1731" fmla="*/ 3122 h 2136454"/>
                <a:gd name="connsiteX1732" fmla="*/ 665309 w 1161058"/>
                <a:gd name="connsiteY1732" fmla="*/ 2972 h 2136454"/>
                <a:gd name="connsiteX1733" fmla="*/ 667244 w 1161058"/>
                <a:gd name="connsiteY1733" fmla="*/ 2823 h 2136454"/>
                <a:gd name="connsiteX1734" fmla="*/ 669199 w 1161058"/>
                <a:gd name="connsiteY1734" fmla="*/ 2681 h 2136454"/>
                <a:gd name="connsiteX1735" fmla="*/ 671135 w 1161058"/>
                <a:gd name="connsiteY1735" fmla="*/ 2540 h 2136454"/>
                <a:gd name="connsiteX1736" fmla="*/ 673070 w 1161058"/>
                <a:gd name="connsiteY1736" fmla="*/ 2403 h 2136454"/>
                <a:gd name="connsiteX1737" fmla="*/ 675006 w 1161058"/>
                <a:gd name="connsiteY1737" fmla="*/ 2270 h 2136454"/>
                <a:gd name="connsiteX1738" fmla="*/ 676961 w 1161058"/>
                <a:gd name="connsiteY1738" fmla="*/ 2141 h 2136454"/>
                <a:gd name="connsiteX1739" fmla="*/ 678896 w 1161058"/>
                <a:gd name="connsiteY1739" fmla="*/ 2016 h 2136454"/>
                <a:gd name="connsiteX1740" fmla="*/ 680812 w 1161058"/>
                <a:gd name="connsiteY1740" fmla="*/ 1895 h 2136454"/>
                <a:gd name="connsiteX1741" fmla="*/ 682747 w 1161058"/>
                <a:gd name="connsiteY1741" fmla="*/ 1777 h 2136454"/>
                <a:gd name="connsiteX1742" fmla="*/ 684683 w 1161058"/>
                <a:gd name="connsiteY1742" fmla="*/ 1662 h 2136454"/>
                <a:gd name="connsiteX1743" fmla="*/ 686599 w 1161058"/>
                <a:gd name="connsiteY1743" fmla="*/ 1551 h 2136454"/>
                <a:gd name="connsiteX1744" fmla="*/ 688534 w 1161058"/>
                <a:gd name="connsiteY1744" fmla="*/ 1445 h 2136454"/>
                <a:gd name="connsiteX1745" fmla="*/ 690450 w 1161058"/>
                <a:gd name="connsiteY1745" fmla="*/ 1341 h 2136454"/>
                <a:gd name="connsiteX1746" fmla="*/ 692366 w 1161058"/>
                <a:gd name="connsiteY1746" fmla="*/ 1244 h 2136454"/>
                <a:gd name="connsiteX1747" fmla="*/ 694282 w 1161058"/>
                <a:gd name="connsiteY1747" fmla="*/ 1148 h 2136454"/>
                <a:gd name="connsiteX1748" fmla="*/ 696197 w 1161058"/>
                <a:gd name="connsiteY1748" fmla="*/ 1056 h 2136454"/>
                <a:gd name="connsiteX1749" fmla="*/ 698094 w 1161058"/>
                <a:gd name="connsiteY1749" fmla="*/ 968 h 2136454"/>
                <a:gd name="connsiteX1750" fmla="*/ 700009 w 1161058"/>
                <a:gd name="connsiteY1750" fmla="*/ 884 h 2136454"/>
                <a:gd name="connsiteX1751" fmla="*/ 701926 w 1161058"/>
                <a:gd name="connsiteY1751" fmla="*/ 806 h 2136454"/>
                <a:gd name="connsiteX1752" fmla="*/ 703822 w 1161058"/>
                <a:gd name="connsiteY1752" fmla="*/ 729 h 2136454"/>
                <a:gd name="connsiteX1753" fmla="*/ 705718 w 1161058"/>
                <a:gd name="connsiteY1753" fmla="*/ 657 h 2136454"/>
                <a:gd name="connsiteX1754" fmla="*/ 707614 w 1161058"/>
                <a:gd name="connsiteY1754" fmla="*/ 589 h 2136454"/>
                <a:gd name="connsiteX1755" fmla="*/ 709511 w 1161058"/>
                <a:gd name="connsiteY1755" fmla="*/ 524 h 2136454"/>
                <a:gd name="connsiteX1756" fmla="*/ 711407 w 1161058"/>
                <a:gd name="connsiteY1756" fmla="*/ 466 h 2136454"/>
                <a:gd name="connsiteX1757" fmla="*/ 713284 w 1161058"/>
                <a:gd name="connsiteY1757" fmla="*/ 409 h 2136454"/>
                <a:gd name="connsiteX1758" fmla="*/ 715180 w 1161058"/>
                <a:gd name="connsiteY1758" fmla="*/ 356 h 2136454"/>
                <a:gd name="connsiteX1759" fmla="*/ 717057 w 1161058"/>
                <a:gd name="connsiteY1759" fmla="*/ 309 h 2136454"/>
                <a:gd name="connsiteX1760" fmla="*/ 718934 w 1161058"/>
                <a:gd name="connsiteY1760" fmla="*/ 264 h 2136454"/>
                <a:gd name="connsiteX1761" fmla="*/ 720830 w 1161058"/>
                <a:gd name="connsiteY1761" fmla="*/ 225 h 2136454"/>
                <a:gd name="connsiteX1762" fmla="*/ 722687 w 1161058"/>
                <a:gd name="connsiteY1762" fmla="*/ 188 h 2136454"/>
                <a:gd name="connsiteX1763" fmla="*/ 724564 w 1161058"/>
                <a:gd name="connsiteY1763" fmla="*/ 157 h 2136454"/>
                <a:gd name="connsiteX1764" fmla="*/ 726441 w 1161058"/>
                <a:gd name="connsiteY1764" fmla="*/ 129 h 2136454"/>
                <a:gd name="connsiteX1765" fmla="*/ 728298 w 1161058"/>
                <a:gd name="connsiteY1765" fmla="*/ 104 h 2136454"/>
                <a:gd name="connsiteX1766" fmla="*/ 730175 w 1161058"/>
                <a:gd name="connsiteY1766" fmla="*/ 84 h 2136454"/>
                <a:gd name="connsiteX1767" fmla="*/ 732032 w 1161058"/>
                <a:gd name="connsiteY1767" fmla="*/ 69 h 2136454"/>
                <a:gd name="connsiteX1768" fmla="*/ 733889 w 1161058"/>
                <a:gd name="connsiteY1768" fmla="*/ 59 h 2136454"/>
                <a:gd name="connsiteX1769" fmla="*/ 735746 w 1161058"/>
                <a:gd name="connsiteY1769" fmla="*/ 51 h 2136454"/>
                <a:gd name="connsiteX1770" fmla="*/ 737584 w 1161058"/>
                <a:gd name="connsiteY1770" fmla="*/ 49 h 2136454"/>
                <a:gd name="connsiteX1771" fmla="*/ 739441 w 1161058"/>
                <a:gd name="connsiteY1771" fmla="*/ 49 h 2136454"/>
                <a:gd name="connsiteX1772" fmla="*/ 741279 w 1161058"/>
                <a:gd name="connsiteY1772" fmla="*/ 55 h 2136454"/>
                <a:gd name="connsiteX1773" fmla="*/ 743116 w 1161058"/>
                <a:gd name="connsiteY1773" fmla="*/ 65 h 2136454"/>
                <a:gd name="connsiteX1774" fmla="*/ 744974 w 1161058"/>
                <a:gd name="connsiteY1774" fmla="*/ 78 h 2136454"/>
                <a:gd name="connsiteX1775" fmla="*/ 746811 w 1161058"/>
                <a:gd name="connsiteY1775" fmla="*/ 96 h 2136454"/>
                <a:gd name="connsiteX1776" fmla="*/ 748649 w 1161058"/>
                <a:gd name="connsiteY1776" fmla="*/ 120 h 2136454"/>
                <a:gd name="connsiteX1777" fmla="*/ 750467 w 1161058"/>
                <a:gd name="connsiteY1777" fmla="*/ 147 h 2136454"/>
                <a:gd name="connsiteX1778" fmla="*/ 752285 w 1161058"/>
                <a:gd name="connsiteY1778" fmla="*/ 178 h 2136454"/>
                <a:gd name="connsiteX1779" fmla="*/ 754123 w 1161058"/>
                <a:gd name="connsiteY1779" fmla="*/ 213 h 2136454"/>
                <a:gd name="connsiteX1780" fmla="*/ 755941 w 1161058"/>
                <a:gd name="connsiteY1780" fmla="*/ 252 h 2136454"/>
                <a:gd name="connsiteX1781" fmla="*/ 757759 w 1161058"/>
                <a:gd name="connsiteY1781" fmla="*/ 297 h 2136454"/>
                <a:gd name="connsiteX1782" fmla="*/ 759558 w 1161058"/>
                <a:gd name="connsiteY1782" fmla="*/ 346 h 2136454"/>
                <a:gd name="connsiteX1783" fmla="*/ 761376 w 1161058"/>
                <a:gd name="connsiteY1783" fmla="*/ 399 h 2136454"/>
                <a:gd name="connsiteX1784" fmla="*/ 763174 w 1161058"/>
                <a:gd name="connsiteY1784" fmla="*/ 456 h 2136454"/>
                <a:gd name="connsiteX1785" fmla="*/ 764973 w 1161058"/>
                <a:gd name="connsiteY1785" fmla="*/ 518 h 2136454"/>
                <a:gd name="connsiteX1786" fmla="*/ 766791 w 1161058"/>
                <a:gd name="connsiteY1786" fmla="*/ 585 h 2136454"/>
                <a:gd name="connsiteX1787" fmla="*/ 768590 w 1161058"/>
                <a:gd name="connsiteY1787" fmla="*/ 655 h 2136454"/>
                <a:gd name="connsiteX1788" fmla="*/ 770368 w 1161058"/>
                <a:gd name="connsiteY1788" fmla="*/ 729 h 2136454"/>
                <a:gd name="connsiteX1789" fmla="*/ 772167 w 1161058"/>
                <a:gd name="connsiteY1789" fmla="*/ 810 h 2136454"/>
                <a:gd name="connsiteX1790" fmla="*/ 773946 w 1161058"/>
                <a:gd name="connsiteY1790" fmla="*/ 894 h 2136454"/>
                <a:gd name="connsiteX1791" fmla="*/ 775725 w 1161058"/>
                <a:gd name="connsiteY1791" fmla="*/ 984 h 2136454"/>
                <a:gd name="connsiteX1792" fmla="*/ 777524 w 1161058"/>
                <a:gd name="connsiteY1792" fmla="*/ 1077 h 2136454"/>
                <a:gd name="connsiteX1793" fmla="*/ 779283 w 1161058"/>
                <a:gd name="connsiteY1793" fmla="*/ 1175 h 2136454"/>
                <a:gd name="connsiteX1794" fmla="*/ 781062 w 1161058"/>
                <a:gd name="connsiteY1794" fmla="*/ 1277 h 2136454"/>
                <a:gd name="connsiteX1795" fmla="*/ 782841 w 1161058"/>
                <a:gd name="connsiteY1795" fmla="*/ 1384 h 2136454"/>
                <a:gd name="connsiteX1796" fmla="*/ 784601 w 1161058"/>
                <a:gd name="connsiteY1796" fmla="*/ 1496 h 2136454"/>
                <a:gd name="connsiteX1797" fmla="*/ 786360 w 1161058"/>
                <a:gd name="connsiteY1797" fmla="*/ 1613 h 2136454"/>
                <a:gd name="connsiteX1798" fmla="*/ 788120 w 1161058"/>
                <a:gd name="connsiteY1798" fmla="*/ 1734 h 2136454"/>
                <a:gd name="connsiteX1799" fmla="*/ 789860 w 1161058"/>
                <a:gd name="connsiteY1799" fmla="*/ 1859 h 2136454"/>
                <a:gd name="connsiteX1800" fmla="*/ 791619 w 1161058"/>
                <a:gd name="connsiteY1800" fmla="*/ 1990 h 2136454"/>
                <a:gd name="connsiteX1801" fmla="*/ 793359 w 1161058"/>
                <a:gd name="connsiteY1801" fmla="*/ 2125 h 2136454"/>
                <a:gd name="connsiteX1802" fmla="*/ 795118 w 1161058"/>
                <a:gd name="connsiteY1802" fmla="*/ 2266 h 2136454"/>
                <a:gd name="connsiteX1803" fmla="*/ 796839 w 1161058"/>
                <a:gd name="connsiteY1803" fmla="*/ 2411 h 2136454"/>
                <a:gd name="connsiteX1804" fmla="*/ 798579 w 1161058"/>
                <a:gd name="connsiteY1804" fmla="*/ 2559 h 2136454"/>
                <a:gd name="connsiteX1805" fmla="*/ 800319 w 1161058"/>
                <a:gd name="connsiteY1805" fmla="*/ 2714 h 2136454"/>
                <a:gd name="connsiteX1806" fmla="*/ 802039 w 1161058"/>
                <a:gd name="connsiteY1806" fmla="*/ 2872 h 2136454"/>
                <a:gd name="connsiteX1807" fmla="*/ 803759 w 1161058"/>
                <a:gd name="connsiteY1807" fmla="*/ 3036 h 2136454"/>
                <a:gd name="connsiteX1808" fmla="*/ 805480 w 1161058"/>
                <a:gd name="connsiteY1808" fmla="*/ 3204 h 2136454"/>
                <a:gd name="connsiteX1809" fmla="*/ 807200 w 1161058"/>
                <a:gd name="connsiteY1809" fmla="*/ 3378 h 2136454"/>
                <a:gd name="connsiteX1810" fmla="*/ 808901 w 1161058"/>
                <a:gd name="connsiteY1810" fmla="*/ 3558 h 2136454"/>
                <a:gd name="connsiteX1811" fmla="*/ 810621 w 1161058"/>
                <a:gd name="connsiteY1811" fmla="*/ 3740 h 2136454"/>
                <a:gd name="connsiteX1812" fmla="*/ 812322 w 1161058"/>
                <a:gd name="connsiteY1812" fmla="*/ 3930 h 2136454"/>
                <a:gd name="connsiteX1813" fmla="*/ 814023 w 1161058"/>
                <a:gd name="connsiteY1813" fmla="*/ 4123 h 2136454"/>
                <a:gd name="connsiteX1814" fmla="*/ 815724 w 1161058"/>
                <a:gd name="connsiteY1814" fmla="*/ 4321 h 2136454"/>
                <a:gd name="connsiteX1815" fmla="*/ 817405 w 1161058"/>
                <a:gd name="connsiteY1815" fmla="*/ 4522 h 2136454"/>
                <a:gd name="connsiteX1816" fmla="*/ 819086 w 1161058"/>
                <a:gd name="connsiteY1816" fmla="*/ 4731 h 2136454"/>
                <a:gd name="connsiteX1817" fmla="*/ 820767 w 1161058"/>
                <a:gd name="connsiteY1817" fmla="*/ 4944 h 2136454"/>
                <a:gd name="connsiteX1818" fmla="*/ 822449 w 1161058"/>
                <a:gd name="connsiteY1818" fmla="*/ 5163 h 2136454"/>
                <a:gd name="connsiteX1819" fmla="*/ 824130 w 1161058"/>
                <a:gd name="connsiteY1819" fmla="*/ 5386 h 2136454"/>
                <a:gd name="connsiteX1820" fmla="*/ 825811 w 1161058"/>
                <a:gd name="connsiteY1820" fmla="*/ 5615 h 2136454"/>
                <a:gd name="connsiteX1821" fmla="*/ 827473 w 1161058"/>
                <a:gd name="connsiteY1821" fmla="*/ 5848 h 2136454"/>
                <a:gd name="connsiteX1822" fmla="*/ 829135 w 1161058"/>
                <a:gd name="connsiteY1822" fmla="*/ 6086 h 2136454"/>
                <a:gd name="connsiteX1823" fmla="*/ 830777 w 1161058"/>
                <a:gd name="connsiteY1823" fmla="*/ 6328 h 2136454"/>
                <a:gd name="connsiteX1824" fmla="*/ 832438 w 1161058"/>
                <a:gd name="connsiteY1824" fmla="*/ 6579 h 2136454"/>
                <a:gd name="connsiteX1825" fmla="*/ 834100 w 1161058"/>
                <a:gd name="connsiteY1825" fmla="*/ 6831 h 2136454"/>
                <a:gd name="connsiteX1826" fmla="*/ 835742 w 1161058"/>
                <a:gd name="connsiteY1826" fmla="*/ 7091 h 2136454"/>
                <a:gd name="connsiteX1827" fmla="*/ 837385 w 1161058"/>
                <a:gd name="connsiteY1827" fmla="*/ 7355 h 2136454"/>
                <a:gd name="connsiteX1828" fmla="*/ 839027 w 1161058"/>
                <a:gd name="connsiteY1828" fmla="*/ 7625 h 2136454"/>
                <a:gd name="connsiteX1829" fmla="*/ 840649 w 1161058"/>
                <a:gd name="connsiteY1829" fmla="*/ 7898 h 2136454"/>
                <a:gd name="connsiteX1830" fmla="*/ 842272 w 1161058"/>
                <a:gd name="connsiteY1830" fmla="*/ 8178 h 2136454"/>
                <a:gd name="connsiteX1831" fmla="*/ 843895 w 1161058"/>
                <a:gd name="connsiteY1831" fmla="*/ 8463 h 2136454"/>
                <a:gd name="connsiteX1832" fmla="*/ 845517 w 1161058"/>
                <a:gd name="connsiteY1832" fmla="*/ 8755 h 2136454"/>
                <a:gd name="connsiteX1833" fmla="*/ 847120 w 1161058"/>
                <a:gd name="connsiteY1833" fmla="*/ 9048 h 2136454"/>
                <a:gd name="connsiteX1834" fmla="*/ 847941 w 1161058"/>
                <a:gd name="connsiteY1834" fmla="*/ 9198 h 2136454"/>
                <a:gd name="connsiteX1835" fmla="*/ 848743 w 1161058"/>
                <a:gd name="connsiteY1835" fmla="*/ 9351 h 2136454"/>
                <a:gd name="connsiteX1836" fmla="*/ 849544 w 1161058"/>
                <a:gd name="connsiteY1836" fmla="*/ 9505 h 2136454"/>
                <a:gd name="connsiteX1837" fmla="*/ 850366 w 1161058"/>
                <a:gd name="connsiteY1837" fmla="*/ 9660 h 2136454"/>
                <a:gd name="connsiteX1838" fmla="*/ 851148 w 1161058"/>
                <a:gd name="connsiteY1838" fmla="*/ 9812 h 2136454"/>
                <a:gd name="connsiteX1839" fmla="*/ 851930 w 1161058"/>
                <a:gd name="connsiteY1839" fmla="*/ 9967 h 2136454"/>
                <a:gd name="connsiteX1840" fmla="*/ 852751 w 1161058"/>
                <a:gd name="connsiteY1840" fmla="*/ 10129 h 2136454"/>
                <a:gd name="connsiteX1841" fmla="*/ 853552 w 1161058"/>
                <a:gd name="connsiteY1841" fmla="*/ 10285 h 2136454"/>
                <a:gd name="connsiteX1842" fmla="*/ 854334 w 1161058"/>
                <a:gd name="connsiteY1842" fmla="*/ 10446 h 2136454"/>
                <a:gd name="connsiteX1843" fmla="*/ 855136 w 1161058"/>
                <a:gd name="connsiteY1843" fmla="*/ 10610 h 2136454"/>
                <a:gd name="connsiteX1844" fmla="*/ 855937 w 1161058"/>
                <a:gd name="connsiteY1844" fmla="*/ 10772 h 2136454"/>
                <a:gd name="connsiteX1845" fmla="*/ 856719 w 1161058"/>
                <a:gd name="connsiteY1845" fmla="*/ 10936 h 2136454"/>
                <a:gd name="connsiteX1846" fmla="*/ 857521 w 1161058"/>
                <a:gd name="connsiteY1846" fmla="*/ 11102 h 2136454"/>
                <a:gd name="connsiteX1847" fmla="*/ 858322 w 1161058"/>
                <a:gd name="connsiteY1847" fmla="*/ 11273 h 2136454"/>
                <a:gd name="connsiteX1848" fmla="*/ 859085 w 1161058"/>
                <a:gd name="connsiteY1848" fmla="*/ 11439 h 2136454"/>
                <a:gd name="connsiteX1849" fmla="*/ 859886 w 1161058"/>
                <a:gd name="connsiteY1849" fmla="*/ 11611 h 2136454"/>
                <a:gd name="connsiteX1850" fmla="*/ 860688 w 1161058"/>
                <a:gd name="connsiteY1850" fmla="*/ 11783 h 2136454"/>
                <a:gd name="connsiteX1851" fmla="*/ 861470 w 1161058"/>
                <a:gd name="connsiteY1851" fmla="*/ 11957 h 2136454"/>
                <a:gd name="connsiteX1852" fmla="*/ 862252 w 1161058"/>
                <a:gd name="connsiteY1852" fmla="*/ 12129 h 2136454"/>
                <a:gd name="connsiteX1853" fmla="*/ 863034 w 1161058"/>
                <a:gd name="connsiteY1853" fmla="*/ 12305 h 2136454"/>
                <a:gd name="connsiteX1854" fmla="*/ 863816 w 1161058"/>
                <a:gd name="connsiteY1854" fmla="*/ 12483 h 2136454"/>
                <a:gd name="connsiteX1855" fmla="*/ 864598 w 1161058"/>
                <a:gd name="connsiteY1855" fmla="*/ 12663 h 2136454"/>
                <a:gd name="connsiteX1856" fmla="*/ 865399 w 1161058"/>
                <a:gd name="connsiteY1856" fmla="*/ 12844 h 2136454"/>
                <a:gd name="connsiteX1857" fmla="*/ 866162 w 1161058"/>
                <a:gd name="connsiteY1857" fmla="*/ 13022 h 2136454"/>
                <a:gd name="connsiteX1858" fmla="*/ 866944 w 1161058"/>
                <a:gd name="connsiteY1858" fmla="*/ 13206 h 2136454"/>
                <a:gd name="connsiteX1859" fmla="*/ 867726 w 1161058"/>
                <a:gd name="connsiteY1859" fmla="*/ 13392 h 2136454"/>
                <a:gd name="connsiteX1860" fmla="*/ 868488 w 1161058"/>
                <a:gd name="connsiteY1860" fmla="*/ 13574 h 2136454"/>
                <a:gd name="connsiteX1861" fmla="*/ 869270 w 1161058"/>
                <a:gd name="connsiteY1861" fmla="*/ 13761 h 2136454"/>
                <a:gd name="connsiteX1862" fmla="*/ 870033 w 1161058"/>
                <a:gd name="connsiteY1862" fmla="*/ 13951 h 2136454"/>
                <a:gd name="connsiteX1863" fmla="*/ 870814 w 1161058"/>
                <a:gd name="connsiteY1863" fmla="*/ 14142 h 2136454"/>
                <a:gd name="connsiteX1864" fmla="*/ 871577 w 1161058"/>
                <a:gd name="connsiteY1864" fmla="*/ 14330 h 2136454"/>
                <a:gd name="connsiteX1865" fmla="*/ 872339 w 1161058"/>
                <a:gd name="connsiteY1865" fmla="*/ 14524 h 2136454"/>
                <a:gd name="connsiteX1866" fmla="*/ 873102 w 1161058"/>
                <a:gd name="connsiteY1866" fmla="*/ 14713 h 2136454"/>
                <a:gd name="connsiteX1867" fmla="*/ 873903 w 1161058"/>
                <a:gd name="connsiteY1867" fmla="*/ 14915 h 2136454"/>
                <a:gd name="connsiteX1868" fmla="*/ 874646 w 1161058"/>
                <a:gd name="connsiteY1868" fmla="*/ 15108 h 2136454"/>
                <a:gd name="connsiteX1869" fmla="*/ 875409 w 1161058"/>
                <a:gd name="connsiteY1869" fmla="*/ 15308 h 2136454"/>
                <a:gd name="connsiteX1870" fmla="*/ 876152 w 1161058"/>
                <a:gd name="connsiteY1870" fmla="*/ 15503 h 2136454"/>
                <a:gd name="connsiteX1871" fmla="*/ 876933 w 1161058"/>
                <a:gd name="connsiteY1871" fmla="*/ 15706 h 2136454"/>
                <a:gd name="connsiteX1872" fmla="*/ 877715 w 1161058"/>
                <a:gd name="connsiteY1872" fmla="*/ 15916 h 2136454"/>
                <a:gd name="connsiteX1873" fmla="*/ 878458 w 1161058"/>
                <a:gd name="connsiteY1873" fmla="*/ 16115 h 2136454"/>
                <a:gd name="connsiteX1874" fmla="*/ 879221 w 1161058"/>
                <a:gd name="connsiteY1874" fmla="*/ 16322 h 2136454"/>
                <a:gd name="connsiteX1875" fmla="*/ 879983 w 1161058"/>
                <a:gd name="connsiteY1875" fmla="*/ 16529 h 2136454"/>
                <a:gd name="connsiteX1876" fmla="*/ 880746 w 1161058"/>
                <a:gd name="connsiteY1876" fmla="*/ 16741 h 2136454"/>
                <a:gd name="connsiteX1877" fmla="*/ 881489 w 1161058"/>
                <a:gd name="connsiteY1877" fmla="*/ 16946 h 2136454"/>
                <a:gd name="connsiteX1878" fmla="*/ 882251 w 1161058"/>
                <a:gd name="connsiteY1878" fmla="*/ 17159 h 2136454"/>
                <a:gd name="connsiteX1879" fmla="*/ 883014 w 1161058"/>
                <a:gd name="connsiteY1879" fmla="*/ 17374 h 2136454"/>
                <a:gd name="connsiteX1880" fmla="*/ 883737 w 1161058"/>
                <a:gd name="connsiteY1880" fmla="*/ 17583 h 2136454"/>
                <a:gd name="connsiteX1881" fmla="*/ 884499 w 1161058"/>
                <a:gd name="connsiteY1881" fmla="*/ 17800 h 2136454"/>
                <a:gd name="connsiteX1882" fmla="*/ 885242 w 1161058"/>
                <a:gd name="connsiteY1882" fmla="*/ 18019 h 2136454"/>
                <a:gd name="connsiteX1883" fmla="*/ 886004 w 1161058"/>
                <a:gd name="connsiteY1883" fmla="*/ 18238 h 2136454"/>
                <a:gd name="connsiteX1884" fmla="*/ 886728 w 1161058"/>
                <a:gd name="connsiteY1884" fmla="*/ 18453 h 2136454"/>
                <a:gd name="connsiteX1885" fmla="*/ 887471 w 1161058"/>
                <a:gd name="connsiteY1885" fmla="*/ 18676 h 2136454"/>
                <a:gd name="connsiteX1886" fmla="*/ 888233 w 1161058"/>
                <a:gd name="connsiteY1886" fmla="*/ 18901 h 2136454"/>
                <a:gd name="connsiteX1887" fmla="*/ 888976 w 1161058"/>
                <a:gd name="connsiteY1887" fmla="*/ 19128 h 2136454"/>
                <a:gd name="connsiteX1888" fmla="*/ 889699 w 1161058"/>
                <a:gd name="connsiteY1888" fmla="*/ 19347 h 2136454"/>
                <a:gd name="connsiteX1889" fmla="*/ 890462 w 1161058"/>
                <a:gd name="connsiteY1889" fmla="*/ 19583 h 2136454"/>
                <a:gd name="connsiteX1890" fmla="*/ 891185 w 1161058"/>
                <a:gd name="connsiteY1890" fmla="*/ 19808 h 2136454"/>
                <a:gd name="connsiteX1891" fmla="*/ 891928 w 1161058"/>
                <a:gd name="connsiteY1891" fmla="*/ 20039 h 2136454"/>
                <a:gd name="connsiteX1892" fmla="*/ 892651 w 1161058"/>
                <a:gd name="connsiteY1892" fmla="*/ 20267 h 2136454"/>
                <a:gd name="connsiteX1893" fmla="*/ 893394 w 1161058"/>
                <a:gd name="connsiteY1893" fmla="*/ 20502 h 2136454"/>
                <a:gd name="connsiteX1894" fmla="*/ 894118 w 1161058"/>
                <a:gd name="connsiteY1894" fmla="*/ 20738 h 2136454"/>
                <a:gd name="connsiteX1895" fmla="*/ 894860 w 1161058"/>
                <a:gd name="connsiteY1895" fmla="*/ 20975 h 2136454"/>
                <a:gd name="connsiteX1896" fmla="*/ 895603 w 1161058"/>
                <a:gd name="connsiteY1896" fmla="*/ 21215 h 2136454"/>
                <a:gd name="connsiteX1897" fmla="*/ 896307 w 1161058"/>
                <a:gd name="connsiteY1897" fmla="*/ 21450 h 2136454"/>
                <a:gd name="connsiteX1898" fmla="*/ 897050 w 1161058"/>
                <a:gd name="connsiteY1898" fmla="*/ 21693 h 2136454"/>
                <a:gd name="connsiteX1899" fmla="*/ 897773 w 1161058"/>
                <a:gd name="connsiteY1899" fmla="*/ 21937 h 2136454"/>
                <a:gd name="connsiteX1900" fmla="*/ 898477 w 1161058"/>
                <a:gd name="connsiteY1900" fmla="*/ 22175 h 2136454"/>
                <a:gd name="connsiteX1901" fmla="*/ 899240 w 1161058"/>
                <a:gd name="connsiteY1901" fmla="*/ 22430 h 2136454"/>
                <a:gd name="connsiteX1902" fmla="*/ 899943 w 1161058"/>
                <a:gd name="connsiteY1902" fmla="*/ 22670 h 2136454"/>
                <a:gd name="connsiteX1903" fmla="*/ 900667 w 1161058"/>
                <a:gd name="connsiteY1903" fmla="*/ 22922 h 2136454"/>
                <a:gd name="connsiteX1904" fmla="*/ 901390 w 1161058"/>
                <a:gd name="connsiteY1904" fmla="*/ 23174 h 2136454"/>
                <a:gd name="connsiteX1905" fmla="*/ 902094 w 1161058"/>
                <a:gd name="connsiteY1905" fmla="*/ 23421 h 2136454"/>
                <a:gd name="connsiteX1906" fmla="*/ 902817 w 1161058"/>
                <a:gd name="connsiteY1906" fmla="*/ 23675 h 2136454"/>
                <a:gd name="connsiteX1907" fmla="*/ 903541 w 1161058"/>
                <a:gd name="connsiteY1907" fmla="*/ 23931 h 2136454"/>
                <a:gd name="connsiteX1908" fmla="*/ 904264 w 1161058"/>
                <a:gd name="connsiteY1908" fmla="*/ 24189 h 2136454"/>
                <a:gd name="connsiteX1909" fmla="*/ 904968 w 1161058"/>
                <a:gd name="connsiteY1909" fmla="*/ 24447 h 2136454"/>
                <a:gd name="connsiteX1910" fmla="*/ 905671 w 1161058"/>
                <a:gd name="connsiteY1910" fmla="*/ 24703 h 2136454"/>
                <a:gd name="connsiteX1911" fmla="*/ 906395 w 1161058"/>
                <a:gd name="connsiteY1911" fmla="*/ 24965 h 2136454"/>
                <a:gd name="connsiteX1912" fmla="*/ 907079 w 1161058"/>
                <a:gd name="connsiteY1912" fmla="*/ 25221 h 2136454"/>
                <a:gd name="connsiteX1913" fmla="*/ 907802 w 1161058"/>
                <a:gd name="connsiteY1913" fmla="*/ 25487 h 2136454"/>
                <a:gd name="connsiteX1914" fmla="*/ 908506 w 1161058"/>
                <a:gd name="connsiteY1914" fmla="*/ 25755 h 2136454"/>
                <a:gd name="connsiteX1915" fmla="*/ 909210 w 1161058"/>
                <a:gd name="connsiteY1915" fmla="*/ 26025 h 2136454"/>
                <a:gd name="connsiteX1916" fmla="*/ 909933 w 1161058"/>
                <a:gd name="connsiteY1916" fmla="*/ 26294 h 2136454"/>
                <a:gd name="connsiteX1917" fmla="*/ 910637 w 1161058"/>
                <a:gd name="connsiteY1917" fmla="*/ 26568 h 2136454"/>
                <a:gd name="connsiteX1918" fmla="*/ 911341 w 1161058"/>
                <a:gd name="connsiteY1918" fmla="*/ 26844 h 2136454"/>
                <a:gd name="connsiteX1919" fmla="*/ 912025 w 1161058"/>
                <a:gd name="connsiteY1919" fmla="*/ 27110 h 2136454"/>
                <a:gd name="connsiteX1920" fmla="*/ 912729 w 1161058"/>
                <a:gd name="connsiteY1920" fmla="*/ 27385 h 2136454"/>
                <a:gd name="connsiteX1921" fmla="*/ 913433 w 1161058"/>
                <a:gd name="connsiteY1921" fmla="*/ 27667 h 2136454"/>
                <a:gd name="connsiteX1922" fmla="*/ 914117 w 1161058"/>
                <a:gd name="connsiteY1922" fmla="*/ 27939 h 2136454"/>
                <a:gd name="connsiteX1923" fmla="*/ 914821 w 1161058"/>
                <a:gd name="connsiteY1923" fmla="*/ 28220 h 2136454"/>
                <a:gd name="connsiteX1924" fmla="*/ 915505 w 1161058"/>
                <a:gd name="connsiteY1924" fmla="*/ 28504 h 2136454"/>
                <a:gd name="connsiteX1925" fmla="*/ 916189 w 1161058"/>
                <a:gd name="connsiteY1925" fmla="*/ 28781 h 2136454"/>
                <a:gd name="connsiteX1926" fmla="*/ 916893 w 1161058"/>
                <a:gd name="connsiteY1926" fmla="*/ 29067 h 2136454"/>
                <a:gd name="connsiteX1927" fmla="*/ 917577 w 1161058"/>
                <a:gd name="connsiteY1927" fmla="*/ 29356 h 2136454"/>
                <a:gd name="connsiteX1928" fmla="*/ 918261 w 1161058"/>
                <a:gd name="connsiteY1928" fmla="*/ 29645 h 2136454"/>
                <a:gd name="connsiteX1929" fmla="*/ 918945 w 1161058"/>
                <a:gd name="connsiteY1929" fmla="*/ 29931 h 2136454"/>
                <a:gd name="connsiteX1930" fmla="*/ 919630 w 1161058"/>
                <a:gd name="connsiteY1930" fmla="*/ 30224 h 2136454"/>
                <a:gd name="connsiteX1931" fmla="*/ 920295 w 1161058"/>
                <a:gd name="connsiteY1931" fmla="*/ 30509 h 2136454"/>
                <a:gd name="connsiteX1932" fmla="*/ 920979 w 1161058"/>
                <a:gd name="connsiteY1932" fmla="*/ 30807 h 2136454"/>
                <a:gd name="connsiteX1933" fmla="*/ 921682 w 1161058"/>
                <a:gd name="connsiteY1933" fmla="*/ 31106 h 2136454"/>
                <a:gd name="connsiteX1934" fmla="*/ 922328 w 1161058"/>
                <a:gd name="connsiteY1934" fmla="*/ 31397 h 2136454"/>
                <a:gd name="connsiteX1935" fmla="*/ 923051 w 1161058"/>
                <a:gd name="connsiteY1935" fmla="*/ 31708 h 2136454"/>
                <a:gd name="connsiteX1936" fmla="*/ 923696 w 1161058"/>
                <a:gd name="connsiteY1936" fmla="*/ 32003 h 2136454"/>
                <a:gd name="connsiteX1937" fmla="*/ 924380 w 1161058"/>
                <a:gd name="connsiteY1937" fmla="*/ 32308 h 2136454"/>
                <a:gd name="connsiteX1938" fmla="*/ 925045 w 1161058"/>
                <a:gd name="connsiteY1938" fmla="*/ 32605 h 2136454"/>
                <a:gd name="connsiteX1939" fmla="*/ 925749 w 1161058"/>
                <a:gd name="connsiteY1939" fmla="*/ 32924 h 2136454"/>
                <a:gd name="connsiteX1940" fmla="*/ 926414 w 1161058"/>
                <a:gd name="connsiteY1940" fmla="*/ 33235 h 2136454"/>
                <a:gd name="connsiteX1941" fmla="*/ 927078 w 1161058"/>
                <a:gd name="connsiteY1941" fmla="*/ 33538 h 2136454"/>
                <a:gd name="connsiteX1942" fmla="*/ 927743 w 1161058"/>
                <a:gd name="connsiteY1942" fmla="*/ 33852 h 2136454"/>
                <a:gd name="connsiteX1943" fmla="*/ 928408 w 1161058"/>
                <a:gd name="connsiteY1943" fmla="*/ 34157 h 2136454"/>
                <a:gd name="connsiteX1944" fmla="*/ 929072 w 1161058"/>
                <a:gd name="connsiteY1944" fmla="*/ 34476 h 2136454"/>
                <a:gd name="connsiteX1945" fmla="*/ 929737 w 1161058"/>
                <a:gd name="connsiteY1945" fmla="*/ 34795 h 2136454"/>
                <a:gd name="connsiteX1946" fmla="*/ 930382 w 1161058"/>
                <a:gd name="connsiteY1946" fmla="*/ 35105 h 2136454"/>
                <a:gd name="connsiteX1947" fmla="*/ 931027 w 1161058"/>
                <a:gd name="connsiteY1947" fmla="*/ 35416 h 2136454"/>
                <a:gd name="connsiteX1948" fmla="*/ 931731 w 1161058"/>
                <a:gd name="connsiteY1948" fmla="*/ 35753 h 2136454"/>
                <a:gd name="connsiteX1949" fmla="*/ 932376 w 1161058"/>
                <a:gd name="connsiteY1949" fmla="*/ 36069 h 2136454"/>
                <a:gd name="connsiteX1950" fmla="*/ 933021 w 1161058"/>
                <a:gd name="connsiteY1950" fmla="*/ 36396 h 2136454"/>
                <a:gd name="connsiteX1951" fmla="*/ 933686 w 1161058"/>
                <a:gd name="connsiteY1951" fmla="*/ 36726 h 2136454"/>
                <a:gd name="connsiteX1952" fmla="*/ 934331 w 1161058"/>
                <a:gd name="connsiteY1952" fmla="*/ 37047 h 2136454"/>
                <a:gd name="connsiteX1953" fmla="*/ 934996 w 1161058"/>
                <a:gd name="connsiteY1953" fmla="*/ 37379 h 2136454"/>
                <a:gd name="connsiteX1954" fmla="*/ 935621 w 1161058"/>
                <a:gd name="connsiteY1954" fmla="*/ 37706 h 2136454"/>
                <a:gd name="connsiteX1955" fmla="*/ 936286 w 1161058"/>
                <a:gd name="connsiteY1955" fmla="*/ 38042 h 2136454"/>
                <a:gd name="connsiteX1956" fmla="*/ 936912 w 1161058"/>
                <a:gd name="connsiteY1956" fmla="*/ 38370 h 2136454"/>
                <a:gd name="connsiteX1957" fmla="*/ 937576 w 1161058"/>
                <a:gd name="connsiteY1957" fmla="*/ 38710 h 2136454"/>
                <a:gd name="connsiteX1958" fmla="*/ 938222 w 1161058"/>
                <a:gd name="connsiteY1958" fmla="*/ 39055 h 2136454"/>
                <a:gd name="connsiteX1959" fmla="*/ 938847 w 1161058"/>
                <a:gd name="connsiteY1959" fmla="*/ 39387 h 2136454"/>
                <a:gd name="connsiteX1960" fmla="*/ 939492 w 1161058"/>
                <a:gd name="connsiteY1960" fmla="*/ 39733 h 2136454"/>
                <a:gd name="connsiteX1961" fmla="*/ 940137 w 1161058"/>
                <a:gd name="connsiteY1961" fmla="*/ 40069 h 2136454"/>
                <a:gd name="connsiteX1962" fmla="*/ 940743 w 1161058"/>
                <a:gd name="connsiteY1962" fmla="*/ 40405 h 2136454"/>
                <a:gd name="connsiteX1963" fmla="*/ 941408 w 1161058"/>
                <a:gd name="connsiteY1963" fmla="*/ 40759 h 2136454"/>
                <a:gd name="connsiteX1964" fmla="*/ 942014 w 1161058"/>
                <a:gd name="connsiteY1964" fmla="*/ 41099 h 2136454"/>
                <a:gd name="connsiteX1965" fmla="*/ 942659 w 1161058"/>
                <a:gd name="connsiteY1965" fmla="*/ 41455 h 2136454"/>
                <a:gd name="connsiteX1966" fmla="*/ 943304 w 1161058"/>
                <a:gd name="connsiteY1966" fmla="*/ 41813 h 2136454"/>
                <a:gd name="connsiteX1967" fmla="*/ 943930 w 1161058"/>
                <a:gd name="connsiteY1967" fmla="*/ 42161 h 2136454"/>
                <a:gd name="connsiteX1968" fmla="*/ 944556 w 1161058"/>
                <a:gd name="connsiteY1968" fmla="*/ 42521 h 2136454"/>
                <a:gd name="connsiteX1969" fmla="*/ 945181 w 1161058"/>
                <a:gd name="connsiteY1969" fmla="*/ 42871 h 2136454"/>
                <a:gd name="connsiteX1970" fmla="*/ 945807 w 1161058"/>
                <a:gd name="connsiteY1970" fmla="*/ 43236 h 2136454"/>
                <a:gd name="connsiteX1971" fmla="*/ 946413 w 1161058"/>
                <a:gd name="connsiteY1971" fmla="*/ 43590 h 2136454"/>
                <a:gd name="connsiteX1972" fmla="*/ 947038 w 1161058"/>
                <a:gd name="connsiteY1972" fmla="*/ 43948 h 2136454"/>
                <a:gd name="connsiteX1973" fmla="*/ 947664 w 1161058"/>
                <a:gd name="connsiteY1973" fmla="*/ 44317 h 2136454"/>
                <a:gd name="connsiteX1974" fmla="*/ 948270 w 1161058"/>
                <a:gd name="connsiteY1974" fmla="*/ 44677 h 2136454"/>
                <a:gd name="connsiteX1975" fmla="*/ 948915 w 1161058"/>
                <a:gd name="connsiteY1975" fmla="*/ 45052 h 2136454"/>
                <a:gd name="connsiteX1976" fmla="*/ 949521 w 1161058"/>
                <a:gd name="connsiteY1976" fmla="*/ 45416 h 2136454"/>
                <a:gd name="connsiteX1977" fmla="*/ 950147 w 1161058"/>
                <a:gd name="connsiteY1977" fmla="*/ 45793 h 2136454"/>
                <a:gd name="connsiteX1978" fmla="*/ 950733 w 1161058"/>
                <a:gd name="connsiteY1978" fmla="*/ 46163 h 2136454"/>
                <a:gd name="connsiteX1979" fmla="*/ 951339 w 1161058"/>
                <a:gd name="connsiteY1979" fmla="*/ 46530 h 2136454"/>
                <a:gd name="connsiteX1980" fmla="*/ 951965 w 1161058"/>
                <a:gd name="connsiteY1980" fmla="*/ 46913 h 2136454"/>
                <a:gd name="connsiteX1981" fmla="*/ 952571 w 1161058"/>
                <a:gd name="connsiteY1981" fmla="*/ 47287 h 2136454"/>
                <a:gd name="connsiteX1982" fmla="*/ 953157 w 1161058"/>
                <a:gd name="connsiteY1982" fmla="*/ 47662 h 2136454"/>
                <a:gd name="connsiteX1983" fmla="*/ 953783 w 1161058"/>
                <a:gd name="connsiteY1983" fmla="*/ 48053 h 2136454"/>
                <a:gd name="connsiteX1984" fmla="*/ 954389 w 1161058"/>
                <a:gd name="connsiteY1984" fmla="*/ 48444 h 2136454"/>
                <a:gd name="connsiteX1985" fmla="*/ 954995 w 1161058"/>
                <a:gd name="connsiteY1985" fmla="*/ 48823 h 2136454"/>
                <a:gd name="connsiteX1986" fmla="*/ 955582 w 1161058"/>
                <a:gd name="connsiteY1986" fmla="*/ 49207 h 2136454"/>
                <a:gd name="connsiteX1987" fmla="*/ 956168 w 1161058"/>
                <a:gd name="connsiteY1987" fmla="*/ 49592 h 2136454"/>
                <a:gd name="connsiteX1988" fmla="*/ 956774 w 1161058"/>
                <a:gd name="connsiteY1988" fmla="*/ 49993 h 2136454"/>
                <a:gd name="connsiteX1989" fmla="*/ 957360 w 1161058"/>
                <a:gd name="connsiteY1989" fmla="*/ 50382 h 2136454"/>
                <a:gd name="connsiteX1990" fmla="*/ 957986 w 1161058"/>
                <a:gd name="connsiteY1990" fmla="*/ 50784 h 2136454"/>
                <a:gd name="connsiteX1991" fmla="*/ 958553 w 1161058"/>
                <a:gd name="connsiteY1991" fmla="*/ 51179 h 2136454"/>
                <a:gd name="connsiteX1992" fmla="*/ 959140 w 1161058"/>
                <a:gd name="connsiteY1992" fmla="*/ 51570 h 2136454"/>
                <a:gd name="connsiteX1993" fmla="*/ 959726 w 1161058"/>
                <a:gd name="connsiteY1993" fmla="*/ 51967 h 2136454"/>
                <a:gd name="connsiteX1994" fmla="*/ 960312 w 1161058"/>
                <a:gd name="connsiteY1994" fmla="*/ 52364 h 2136454"/>
                <a:gd name="connsiteX1995" fmla="*/ 960879 w 1161058"/>
                <a:gd name="connsiteY1995" fmla="*/ 52765 h 2136454"/>
                <a:gd name="connsiteX1996" fmla="*/ 961485 w 1161058"/>
                <a:gd name="connsiteY1996" fmla="*/ 53183 h 2136454"/>
                <a:gd name="connsiteX1997" fmla="*/ 962052 w 1161058"/>
                <a:gd name="connsiteY1997" fmla="*/ 53588 h 2136454"/>
                <a:gd name="connsiteX1998" fmla="*/ 962639 w 1161058"/>
                <a:gd name="connsiteY1998" fmla="*/ 53992 h 2136454"/>
                <a:gd name="connsiteX1999" fmla="*/ 963206 w 1161058"/>
                <a:gd name="connsiteY1999" fmla="*/ 54399 h 2136454"/>
                <a:gd name="connsiteX2000" fmla="*/ 963773 w 1161058"/>
                <a:gd name="connsiteY2000" fmla="*/ 54808 h 2136454"/>
                <a:gd name="connsiteX2001" fmla="*/ 964340 w 1161058"/>
                <a:gd name="connsiteY2001" fmla="*/ 55222 h 2136454"/>
                <a:gd name="connsiteX2002" fmla="*/ 964946 w 1161058"/>
                <a:gd name="connsiteY2002" fmla="*/ 55652 h 2136454"/>
                <a:gd name="connsiteX2003" fmla="*/ 965493 w 1161058"/>
                <a:gd name="connsiteY2003" fmla="*/ 56051 h 2136454"/>
                <a:gd name="connsiteX2004" fmla="*/ 966060 w 1161058"/>
                <a:gd name="connsiteY2004" fmla="*/ 56469 h 2136454"/>
                <a:gd name="connsiteX2005" fmla="*/ 966647 w 1161058"/>
                <a:gd name="connsiteY2005" fmla="*/ 56905 h 2136454"/>
                <a:gd name="connsiteX2006" fmla="*/ 967194 w 1161058"/>
                <a:gd name="connsiteY2006" fmla="*/ 57328 h 2136454"/>
                <a:gd name="connsiteX2007" fmla="*/ 967761 w 1161058"/>
                <a:gd name="connsiteY2007" fmla="*/ 57752 h 2136454"/>
                <a:gd name="connsiteX2008" fmla="*/ 968328 w 1161058"/>
                <a:gd name="connsiteY2008" fmla="*/ 58178 h 2136454"/>
                <a:gd name="connsiteX2009" fmla="*/ 968856 w 1161058"/>
                <a:gd name="connsiteY2009" fmla="*/ 58590 h 2136454"/>
                <a:gd name="connsiteX2010" fmla="*/ 969423 w 1161058"/>
                <a:gd name="connsiteY2010" fmla="*/ 59021 h 2136454"/>
                <a:gd name="connsiteX2011" fmla="*/ 969990 w 1161058"/>
                <a:gd name="connsiteY2011" fmla="*/ 59470 h 2136454"/>
                <a:gd name="connsiteX2012" fmla="*/ 970556 w 1161058"/>
                <a:gd name="connsiteY2012" fmla="*/ 59906 h 2136454"/>
                <a:gd name="connsiteX2013" fmla="*/ 971104 w 1161058"/>
                <a:gd name="connsiteY2013" fmla="*/ 60342 h 2136454"/>
                <a:gd name="connsiteX2014" fmla="*/ 971651 w 1161058"/>
                <a:gd name="connsiteY2014" fmla="*/ 60784 h 2136454"/>
                <a:gd name="connsiteX2015" fmla="*/ 972199 w 1161058"/>
                <a:gd name="connsiteY2015" fmla="*/ 61224 h 2136454"/>
                <a:gd name="connsiteX2016" fmla="*/ 972726 w 1161058"/>
                <a:gd name="connsiteY2016" fmla="*/ 61650 h 2136454"/>
                <a:gd name="connsiteX2017" fmla="*/ 973274 w 1161058"/>
                <a:gd name="connsiteY2017" fmla="*/ 62096 h 2136454"/>
                <a:gd name="connsiteX2018" fmla="*/ 973841 w 1161058"/>
                <a:gd name="connsiteY2018" fmla="*/ 62561 h 2136454"/>
                <a:gd name="connsiteX2019" fmla="*/ 974369 w 1161058"/>
                <a:gd name="connsiteY2019" fmla="*/ 62993 h 2136454"/>
                <a:gd name="connsiteX2020" fmla="*/ 974916 w 1161058"/>
                <a:gd name="connsiteY2020" fmla="*/ 63447 h 2136454"/>
                <a:gd name="connsiteX2021" fmla="*/ 975444 w 1161058"/>
                <a:gd name="connsiteY2021" fmla="*/ 63900 h 2136454"/>
                <a:gd name="connsiteX2022" fmla="*/ 975991 w 1161058"/>
                <a:gd name="connsiteY2022" fmla="*/ 64356 h 2136454"/>
                <a:gd name="connsiteX2023" fmla="*/ 976539 w 1161058"/>
                <a:gd name="connsiteY2023" fmla="*/ 64817 h 2136454"/>
                <a:gd name="connsiteX2024" fmla="*/ 977047 w 1161058"/>
                <a:gd name="connsiteY2024" fmla="*/ 65257 h 2136454"/>
                <a:gd name="connsiteX2025" fmla="*/ 977575 w 1161058"/>
                <a:gd name="connsiteY2025" fmla="*/ 65720 h 2136454"/>
                <a:gd name="connsiteX2026" fmla="*/ 978103 w 1161058"/>
                <a:gd name="connsiteY2026" fmla="*/ 66185 h 2136454"/>
                <a:gd name="connsiteX2027" fmla="*/ 978630 w 1161058"/>
                <a:gd name="connsiteY2027" fmla="*/ 66637 h 2136454"/>
                <a:gd name="connsiteX2028" fmla="*/ 979158 w 1161058"/>
                <a:gd name="connsiteY2028" fmla="*/ 67106 h 2136454"/>
                <a:gd name="connsiteX2029" fmla="*/ 979686 w 1161058"/>
                <a:gd name="connsiteY2029" fmla="*/ 67579 h 2136454"/>
                <a:gd name="connsiteX2030" fmla="*/ 980214 w 1161058"/>
                <a:gd name="connsiteY2030" fmla="*/ 68054 h 2136454"/>
                <a:gd name="connsiteX2031" fmla="*/ 980742 w 1161058"/>
                <a:gd name="connsiteY2031" fmla="*/ 68533 h 2136454"/>
                <a:gd name="connsiteX2032" fmla="*/ 981250 w 1161058"/>
                <a:gd name="connsiteY2032" fmla="*/ 68991 h 2136454"/>
                <a:gd name="connsiteX2033" fmla="*/ 981758 w 1161058"/>
                <a:gd name="connsiteY2033" fmla="*/ 69470 h 2136454"/>
                <a:gd name="connsiteX2034" fmla="*/ 982267 w 1161058"/>
                <a:gd name="connsiteY2034" fmla="*/ 69937 h 2136454"/>
                <a:gd name="connsiteX2035" fmla="*/ 982755 w 1161058"/>
                <a:gd name="connsiteY2035" fmla="*/ 70402 h 2136454"/>
                <a:gd name="connsiteX2036" fmla="*/ 983303 w 1161058"/>
                <a:gd name="connsiteY2036" fmla="*/ 70911 h 2136454"/>
                <a:gd name="connsiteX2037" fmla="*/ 983792 w 1161058"/>
                <a:gd name="connsiteY2037" fmla="*/ 71384 h 2136454"/>
                <a:gd name="connsiteX2038" fmla="*/ 984300 w 1161058"/>
                <a:gd name="connsiteY2038" fmla="*/ 71855 h 2136454"/>
                <a:gd name="connsiteX2039" fmla="*/ 984808 w 1161058"/>
                <a:gd name="connsiteY2039" fmla="*/ 72351 h 2136454"/>
                <a:gd name="connsiteX2040" fmla="*/ 985316 w 1161058"/>
                <a:gd name="connsiteY2040" fmla="*/ 72848 h 2136454"/>
                <a:gd name="connsiteX2041" fmla="*/ 985805 w 1161058"/>
                <a:gd name="connsiteY2041" fmla="*/ 73329 h 2136454"/>
                <a:gd name="connsiteX2042" fmla="*/ 986294 w 1161058"/>
                <a:gd name="connsiteY2042" fmla="*/ 73810 h 2136454"/>
                <a:gd name="connsiteX2043" fmla="*/ 986802 w 1161058"/>
                <a:gd name="connsiteY2043" fmla="*/ 74314 h 2136454"/>
                <a:gd name="connsiteX2044" fmla="*/ 987291 w 1161058"/>
                <a:gd name="connsiteY2044" fmla="*/ 74803 h 2136454"/>
                <a:gd name="connsiteX2045" fmla="*/ 987799 w 1161058"/>
                <a:gd name="connsiteY2045" fmla="*/ 75311 h 2136454"/>
                <a:gd name="connsiteX2046" fmla="*/ 988269 w 1161058"/>
                <a:gd name="connsiteY2046" fmla="*/ 75804 h 2136454"/>
                <a:gd name="connsiteX2047" fmla="*/ 988777 w 1161058"/>
                <a:gd name="connsiteY2047" fmla="*/ 76316 h 2136454"/>
                <a:gd name="connsiteX2048" fmla="*/ 989246 w 1161058"/>
                <a:gd name="connsiteY2048" fmla="*/ 76813 h 2136454"/>
                <a:gd name="connsiteX2049" fmla="*/ 989735 w 1161058"/>
                <a:gd name="connsiteY2049" fmla="*/ 77311 h 2136454"/>
                <a:gd name="connsiteX2050" fmla="*/ 990223 w 1161058"/>
                <a:gd name="connsiteY2050" fmla="*/ 77833 h 2136454"/>
                <a:gd name="connsiteX2051" fmla="*/ 990693 w 1161058"/>
                <a:gd name="connsiteY2051" fmla="*/ 78334 h 2136454"/>
                <a:gd name="connsiteX2052" fmla="*/ 991162 w 1161058"/>
                <a:gd name="connsiteY2052" fmla="*/ 78838 h 2136454"/>
                <a:gd name="connsiteX2053" fmla="*/ 991631 w 1161058"/>
                <a:gd name="connsiteY2053" fmla="*/ 79344 h 2136454"/>
                <a:gd name="connsiteX2054" fmla="*/ 992100 w 1161058"/>
                <a:gd name="connsiteY2054" fmla="*/ 79855 h 2136454"/>
                <a:gd name="connsiteX2055" fmla="*/ 992569 w 1161058"/>
                <a:gd name="connsiteY2055" fmla="*/ 80365 h 2136454"/>
                <a:gd name="connsiteX2056" fmla="*/ 993058 w 1161058"/>
                <a:gd name="connsiteY2056" fmla="*/ 80900 h 2136454"/>
                <a:gd name="connsiteX2057" fmla="*/ 993527 w 1161058"/>
                <a:gd name="connsiteY2057" fmla="*/ 81417 h 2136454"/>
                <a:gd name="connsiteX2058" fmla="*/ 993977 w 1161058"/>
                <a:gd name="connsiteY2058" fmla="*/ 81937 h 2136454"/>
                <a:gd name="connsiteX2059" fmla="*/ 994446 w 1161058"/>
                <a:gd name="connsiteY2059" fmla="*/ 82459 h 2136454"/>
                <a:gd name="connsiteX2060" fmla="*/ 994915 w 1161058"/>
                <a:gd name="connsiteY2060" fmla="*/ 83004 h 2136454"/>
                <a:gd name="connsiteX2061" fmla="*/ 995385 w 1161058"/>
                <a:gd name="connsiteY2061" fmla="*/ 83530 h 2136454"/>
                <a:gd name="connsiteX2062" fmla="*/ 995815 w 1161058"/>
                <a:gd name="connsiteY2062" fmla="*/ 84032 h 2136454"/>
                <a:gd name="connsiteX2063" fmla="*/ 996284 w 1161058"/>
                <a:gd name="connsiteY2063" fmla="*/ 84587 h 2136454"/>
                <a:gd name="connsiteX2064" fmla="*/ 996733 w 1161058"/>
                <a:gd name="connsiteY2064" fmla="*/ 85121 h 2136454"/>
                <a:gd name="connsiteX2065" fmla="*/ 997163 w 1161058"/>
                <a:gd name="connsiteY2065" fmla="*/ 85629 h 2136454"/>
                <a:gd name="connsiteX2066" fmla="*/ 997633 w 1161058"/>
                <a:gd name="connsiteY2066" fmla="*/ 86193 h 2136454"/>
                <a:gd name="connsiteX2067" fmla="*/ 998082 w 1161058"/>
                <a:gd name="connsiteY2067" fmla="*/ 86734 h 2136454"/>
                <a:gd name="connsiteX2068" fmla="*/ 998532 w 1161058"/>
                <a:gd name="connsiteY2068" fmla="*/ 87276 h 2136454"/>
                <a:gd name="connsiteX2069" fmla="*/ 998962 w 1161058"/>
                <a:gd name="connsiteY2069" fmla="*/ 87821 h 2136454"/>
                <a:gd name="connsiteX2070" fmla="*/ 999412 w 1161058"/>
                <a:gd name="connsiteY2070" fmla="*/ 88366 h 2136454"/>
                <a:gd name="connsiteX2071" fmla="*/ 999842 w 1161058"/>
                <a:gd name="connsiteY2071" fmla="*/ 88914 h 2136454"/>
                <a:gd name="connsiteX2072" fmla="*/ 1000292 w 1161058"/>
                <a:gd name="connsiteY2072" fmla="*/ 89469 h 2136454"/>
                <a:gd name="connsiteX2073" fmla="*/ 1000702 w 1161058"/>
                <a:gd name="connsiteY2073" fmla="*/ 89995 h 2136454"/>
                <a:gd name="connsiteX2074" fmla="*/ 1001132 w 1161058"/>
                <a:gd name="connsiteY2074" fmla="*/ 90552 h 2136454"/>
                <a:gd name="connsiteX2075" fmla="*/ 1001562 w 1161058"/>
                <a:gd name="connsiteY2075" fmla="*/ 91109 h 2136454"/>
                <a:gd name="connsiteX2076" fmla="*/ 1001992 w 1161058"/>
                <a:gd name="connsiteY2076" fmla="*/ 91668 h 2136454"/>
                <a:gd name="connsiteX2077" fmla="*/ 1002422 w 1161058"/>
                <a:gd name="connsiteY2077" fmla="*/ 92233 h 2136454"/>
                <a:gd name="connsiteX2078" fmla="*/ 1002852 w 1161058"/>
                <a:gd name="connsiteY2078" fmla="*/ 92802 h 2136454"/>
                <a:gd name="connsiteX2079" fmla="*/ 1003244 w 1161058"/>
                <a:gd name="connsiteY2079" fmla="*/ 93342 h 2136454"/>
                <a:gd name="connsiteX2080" fmla="*/ 1003674 w 1161058"/>
                <a:gd name="connsiteY2080" fmla="*/ 93913 h 2136454"/>
                <a:gd name="connsiteX2081" fmla="*/ 1004084 w 1161058"/>
                <a:gd name="connsiteY2081" fmla="*/ 94485 h 2136454"/>
                <a:gd name="connsiteX2082" fmla="*/ 1004514 w 1161058"/>
                <a:gd name="connsiteY2082" fmla="*/ 95062 h 2136454"/>
                <a:gd name="connsiteX2083" fmla="*/ 1004905 w 1161058"/>
                <a:gd name="connsiteY2083" fmla="*/ 95613 h 2136454"/>
                <a:gd name="connsiteX2084" fmla="*/ 1005316 w 1161058"/>
                <a:gd name="connsiteY2084" fmla="*/ 96192 h 2136454"/>
                <a:gd name="connsiteX2085" fmla="*/ 1005746 w 1161058"/>
                <a:gd name="connsiteY2085" fmla="*/ 96775 h 2136454"/>
                <a:gd name="connsiteX2086" fmla="*/ 1006137 w 1161058"/>
                <a:gd name="connsiteY2086" fmla="*/ 97336 h 2136454"/>
                <a:gd name="connsiteX2087" fmla="*/ 1006528 w 1161058"/>
                <a:gd name="connsiteY2087" fmla="*/ 97922 h 2136454"/>
                <a:gd name="connsiteX2088" fmla="*/ 1006938 w 1161058"/>
                <a:gd name="connsiteY2088" fmla="*/ 98513 h 2136454"/>
                <a:gd name="connsiteX2089" fmla="*/ 1007329 w 1161058"/>
                <a:gd name="connsiteY2089" fmla="*/ 99076 h 2136454"/>
                <a:gd name="connsiteX2090" fmla="*/ 1007740 w 1161058"/>
                <a:gd name="connsiteY2090" fmla="*/ 99674 h 2136454"/>
                <a:gd name="connsiteX2091" fmla="*/ 1008131 w 1161058"/>
                <a:gd name="connsiteY2091" fmla="*/ 100272 h 2136454"/>
                <a:gd name="connsiteX2092" fmla="*/ 1008541 w 1161058"/>
                <a:gd name="connsiteY2092" fmla="*/ 100870 h 2136454"/>
                <a:gd name="connsiteX2093" fmla="*/ 1008913 w 1161058"/>
                <a:gd name="connsiteY2093" fmla="*/ 101447 h 2136454"/>
                <a:gd name="connsiteX2094" fmla="*/ 1009304 w 1161058"/>
                <a:gd name="connsiteY2094" fmla="*/ 102047 h 2136454"/>
                <a:gd name="connsiteX2095" fmla="*/ 1009675 w 1161058"/>
                <a:gd name="connsiteY2095" fmla="*/ 102626 h 2136454"/>
                <a:gd name="connsiteX2096" fmla="*/ 1010066 w 1161058"/>
                <a:gd name="connsiteY2096" fmla="*/ 103234 h 2136454"/>
                <a:gd name="connsiteX2097" fmla="*/ 1010438 w 1161058"/>
                <a:gd name="connsiteY2097" fmla="*/ 103820 h 2136454"/>
                <a:gd name="connsiteX2098" fmla="*/ 1010829 w 1161058"/>
                <a:gd name="connsiteY2098" fmla="*/ 104432 h 2136454"/>
                <a:gd name="connsiteX2099" fmla="*/ 1011200 w 1161058"/>
                <a:gd name="connsiteY2099" fmla="*/ 105017 h 2136454"/>
                <a:gd name="connsiteX2100" fmla="*/ 1011571 w 1161058"/>
                <a:gd name="connsiteY2100" fmla="*/ 105637 h 2136454"/>
                <a:gd name="connsiteX2101" fmla="*/ 1011943 w 1161058"/>
                <a:gd name="connsiteY2101" fmla="*/ 106229 h 2136454"/>
                <a:gd name="connsiteX2102" fmla="*/ 1012314 w 1161058"/>
                <a:gd name="connsiteY2102" fmla="*/ 106854 h 2136454"/>
                <a:gd name="connsiteX2103" fmla="*/ 1012666 w 1161058"/>
                <a:gd name="connsiteY2103" fmla="*/ 107447 h 2136454"/>
                <a:gd name="connsiteX2104" fmla="*/ 1013018 w 1161058"/>
                <a:gd name="connsiteY2104" fmla="*/ 108047 h 2136454"/>
                <a:gd name="connsiteX2105" fmla="*/ 1013390 w 1161058"/>
                <a:gd name="connsiteY2105" fmla="*/ 108675 h 2136454"/>
                <a:gd name="connsiteX2106" fmla="*/ 1013742 w 1161058"/>
                <a:gd name="connsiteY2106" fmla="*/ 109283 h 2136454"/>
                <a:gd name="connsiteX2107" fmla="*/ 1014113 w 1161058"/>
                <a:gd name="connsiteY2107" fmla="*/ 109916 h 2136454"/>
                <a:gd name="connsiteX2108" fmla="*/ 1014465 w 1161058"/>
                <a:gd name="connsiteY2108" fmla="*/ 110520 h 2136454"/>
                <a:gd name="connsiteX2109" fmla="*/ 1014817 w 1161058"/>
                <a:gd name="connsiteY2109" fmla="*/ 111161 h 2136454"/>
                <a:gd name="connsiteX2110" fmla="*/ 1015169 w 1161058"/>
                <a:gd name="connsiteY2110" fmla="*/ 111773 h 2136454"/>
                <a:gd name="connsiteX2111" fmla="*/ 1015521 w 1161058"/>
                <a:gd name="connsiteY2111" fmla="*/ 112395 h 2136454"/>
                <a:gd name="connsiteX2112" fmla="*/ 1015853 w 1161058"/>
                <a:gd name="connsiteY2112" fmla="*/ 113020 h 2136454"/>
                <a:gd name="connsiteX2113" fmla="*/ 1016205 w 1161058"/>
                <a:gd name="connsiteY2113" fmla="*/ 113660 h 2136454"/>
                <a:gd name="connsiteX2114" fmla="*/ 1016557 w 1161058"/>
                <a:gd name="connsiteY2114" fmla="*/ 114324 h 2136454"/>
                <a:gd name="connsiteX2115" fmla="*/ 1016909 w 1161058"/>
                <a:gd name="connsiteY2115" fmla="*/ 114989 h 2136454"/>
                <a:gd name="connsiteX2116" fmla="*/ 1017260 w 1161058"/>
                <a:gd name="connsiteY2116" fmla="*/ 115656 h 2136454"/>
                <a:gd name="connsiteX2117" fmla="*/ 1017612 w 1161058"/>
                <a:gd name="connsiteY2117" fmla="*/ 116315 h 2136454"/>
                <a:gd name="connsiteX2118" fmla="*/ 1017945 w 1161058"/>
                <a:gd name="connsiteY2118" fmla="*/ 116973 h 2136454"/>
                <a:gd name="connsiteX2119" fmla="*/ 1018297 w 1161058"/>
                <a:gd name="connsiteY2119" fmla="*/ 117669 h 2136454"/>
                <a:gd name="connsiteX2120" fmla="*/ 1018648 w 1161058"/>
                <a:gd name="connsiteY2120" fmla="*/ 118361 h 2136454"/>
                <a:gd name="connsiteX2121" fmla="*/ 1019000 w 1161058"/>
                <a:gd name="connsiteY2121" fmla="*/ 119057 h 2136454"/>
                <a:gd name="connsiteX2122" fmla="*/ 1019333 w 1161058"/>
                <a:gd name="connsiteY2122" fmla="*/ 119745 h 2136454"/>
                <a:gd name="connsiteX2123" fmla="*/ 1019665 w 1161058"/>
                <a:gd name="connsiteY2123" fmla="*/ 120439 h 2136454"/>
                <a:gd name="connsiteX2124" fmla="*/ 1020017 w 1161058"/>
                <a:gd name="connsiteY2124" fmla="*/ 121165 h 2136454"/>
                <a:gd name="connsiteX2125" fmla="*/ 1020349 w 1161058"/>
                <a:gd name="connsiteY2125" fmla="*/ 121853 h 2136454"/>
                <a:gd name="connsiteX2126" fmla="*/ 1020662 w 1161058"/>
                <a:gd name="connsiteY2126" fmla="*/ 122545 h 2136454"/>
                <a:gd name="connsiteX2127" fmla="*/ 1021034 w 1161058"/>
                <a:gd name="connsiteY2127" fmla="*/ 123309 h 2136454"/>
                <a:gd name="connsiteX2128" fmla="*/ 1021366 w 1161058"/>
                <a:gd name="connsiteY2128" fmla="*/ 124041 h 2136454"/>
                <a:gd name="connsiteX2129" fmla="*/ 1021698 w 1161058"/>
                <a:gd name="connsiteY2129" fmla="*/ 124772 h 2136454"/>
                <a:gd name="connsiteX2130" fmla="*/ 1022031 w 1161058"/>
                <a:gd name="connsiteY2130" fmla="*/ 125497 h 2136454"/>
                <a:gd name="connsiteX2131" fmla="*/ 1022363 w 1161058"/>
                <a:gd name="connsiteY2131" fmla="*/ 126232 h 2136454"/>
                <a:gd name="connsiteX2132" fmla="*/ 1022715 w 1161058"/>
                <a:gd name="connsiteY2132" fmla="*/ 127002 h 2136454"/>
                <a:gd name="connsiteX2133" fmla="*/ 1023047 w 1161058"/>
                <a:gd name="connsiteY2133" fmla="*/ 127773 h 2136454"/>
                <a:gd name="connsiteX2134" fmla="*/ 1023380 w 1161058"/>
                <a:gd name="connsiteY2134" fmla="*/ 128508 h 2136454"/>
                <a:gd name="connsiteX2135" fmla="*/ 1023712 w 1161058"/>
                <a:gd name="connsiteY2135" fmla="*/ 129284 h 2136454"/>
                <a:gd name="connsiteX2136" fmla="*/ 1024064 w 1161058"/>
                <a:gd name="connsiteY2136" fmla="*/ 130103 h 2136454"/>
                <a:gd name="connsiteX2137" fmla="*/ 1024377 w 1161058"/>
                <a:gd name="connsiteY2137" fmla="*/ 130838 h 2136454"/>
                <a:gd name="connsiteX2138" fmla="*/ 1024709 w 1161058"/>
                <a:gd name="connsiteY2138" fmla="*/ 131618 h 2136454"/>
                <a:gd name="connsiteX2139" fmla="*/ 1025061 w 1161058"/>
                <a:gd name="connsiteY2139" fmla="*/ 132449 h 2136454"/>
                <a:gd name="connsiteX2140" fmla="*/ 1025354 w 1161058"/>
                <a:gd name="connsiteY2140" fmla="*/ 133180 h 2136454"/>
                <a:gd name="connsiteX2141" fmla="*/ 1025706 w 1161058"/>
                <a:gd name="connsiteY2141" fmla="*/ 134015 h 2136454"/>
                <a:gd name="connsiteX2142" fmla="*/ 1026038 w 1161058"/>
                <a:gd name="connsiteY2142" fmla="*/ 134853 h 2136454"/>
                <a:gd name="connsiteX2143" fmla="*/ 1026390 w 1161058"/>
                <a:gd name="connsiteY2143" fmla="*/ 135694 h 2136454"/>
                <a:gd name="connsiteX2144" fmla="*/ 1026703 w 1161058"/>
                <a:gd name="connsiteY2144" fmla="*/ 136478 h 2136454"/>
                <a:gd name="connsiteX2145" fmla="*/ 1027016 w 1161058"/>
                <a:gd name="connsiteY2145" fmla="*/ 137266 h 2136454"/>
                <a:gd name="connsiteX2146" fmla="*/ 1027348 w 1161058"/>
                <a:gd name="connsiteY2146" fmla="*/ 138110 h 2136454"/>
                <a:gd name="connsiteX2147" fmla="*/ 1027681 w 1161058"/>
                <a:gd name="connsiteY2147" fmla="*/ 138957 h 2136454"/>
                <a:gd name="connsiteX2148" fmla="*/ 1028013 w 1161058"/>
                <a:gd name="connsiteY2148" fmla="*/ 139809 h 2136454"/>
                <a:gd name="connsiteX2149" fmla="*/ 1028345 w 1161058"/>
                <a:gd name="connsiteY2149" fmla="*/ 140667 h 2136454"/>
                <a:gd name="connsiteX2150" fmla="*/ 1028677 w 1161058"/>
                <a:gd name="connsiteY2150" fmla="*/ 141516 h 2136454"/>
                <a:gd name="connsiteX2151" fmla="*/ 1028990 w 1161058"/>
                <a:gd name="connsiteY2151" fmla="*/ 142372 h 2136454"/>
                <a:gd name="connsiteX2152" fmla="*/ 1029303 w 1161058"/>
                <a:gd name="connsiteY2152" fmla="*/ 143168 h 2136454"/>
                <a:gd name="connsiteX2153" fmla="*/ 1029655 w 1161058"/>
                <a:gd name="connsiteY2153" fmla="*/ 144089 h 2136454"/>
                <a:gd name="connsiteX2154" fmla="*/ 1029968 w 1161058"/>
                <a:gd name="connsiteY2154" fmla="*/ 144957 h 2136454"/>
                <a:gd name="connsiteX2155" fmla="*/ 1030320 w 1161058"/>
                <a:gd name="connsiteY2155" fmla="*/ 145881 h 2136454"/>
                <a:gd name="connsiteX2156" fmla="*/ 1030632 w 1161058"/>
                <a:gd name="connsiteY2156" fmla="*/ 146751 h 2136454"/>
                <a:gd name="connsiteX2157" fmla="*/ 1030945 w 1161058"/>
                <a:gd name="connsiteY2157" fmla="*/ 147621 h 2136454"/>
                <a:gd name="connsiteX2158" fmla="*/ 1031258 w 1161058"/>
                <a:gd name="connsiteY2158" fmla="*/ 148493 h 2136454"/>
                <a:gd name="connsiteX2159" fmla="*/ 1031610 w 1161058"/>
                <a:gd name="connsiteY2159" fmla="*/ 149435 h 2136454"/>
                <a:gd name="connsiteX2160" fmla="*/ 1031923 w 1161058"/>
                <a:gd name="connsiteY2160" fmla="*/ 150313 h 2136454"/>
                <a:gd name="connsiteX2161" fmla="*/ 1032255 w 1161058"/>
                <a:gd name="connsiteY2161" fmla="*/ 151259 h 2136454"/>
                <a:gd name="connsiteX2162" fmla="*/ 1032587 w 1161058"/>
                <a:gd name="connsiteY2162" fmla="*/ 152212 h 2136454"/>
                <a:gd name="connsiteX2163" fmla="*/ 1032900 w 1161058"/>
                <a:gd name="connsiteY2163" fmla="*/ 153093 h 2136454"/>
                <a:gd name="connsiteX2164" fmla="*/ 1033193 w 1161058"/>
                <a:gd name="connsiteY2164" fmla="*/ 153981 h 2136454"/>
                <a:gd name="connsiteX2165" fmla="*/ 1033526 w 1161058"/>
                <a:gd name="connsiteY2165" fmla="*/ 154941 h 2136454"/>
                <a:gd name="connsiteX2166" fmla="*/ 1033858 w 1161058"/>
                <a:gd name="connsiteY2166" fmla="*/ 155904 h 2136454"/>
                <a:gd name="connsiteX2167" fmla="*/ 1034191 w 1161058"/>
                <a:gd name="connsiteY2167" fmla="*/ 156872 h 2136454"/>
                <a:gd name="connsiteX2168" fmla="*/ 1034523 w 1161058"/>
                <a:gd name="connsiteY2168" fmla="*/ 157844 h 2136454"/>
                <a:gd name="connsiteX2169" fmla="*/ 1034855 w 1161058"/>
                <a:gd name="connsiteY2169" fmla="*/ 158829 h 2136454"/>
                <a:gd name="connsiteX2170" fmla="*/ 1035148 w 1161058"/>
                <a:gd name="connsiteY2170" fmla="*/ 159722 h 2136454"/>
                <a:gd name="connsiteX2171" fmla="*/ 1035481 w 1161058"/>
                <a:gd name="connsiteY2171" fmla="*/ 160704 h 2136454"/>
                <a:gd name="connsiteX2172" fmla="*/ 1035793 w 1161058"/>
                <a:gd name="connsiteY2172" fmla="*/ 161689 h 2136454"/>
                <a:gd name="connsiteX2173" fmla="*/ 1036126 w 1161058"/>
                <a:gd name="connsiteY2173" fmla="*/ 162673 h 2136454"/>
                <a:gd name="connsiteX2174" fmla="*/ 1036439 w 1161058"/>
                <a:gd name="connsiteY2174" fmla="*/ 163671 h 2136454"/>
                <a:gd name="connsiteX2175" fmla="*/ 1036771 w 1161058"/>
                <a:gd name="connsiteY2175" fmla="*/ 164665 h 2136454"/>
                <a:gd name="connsiteX2176" fmla="*/ 1037084 w 1161058"/>
                <a:gd name="connsiteY2176" fmla="*/ 165666 h 2136454"/>
                <a:gd name="connsiteX2177" fmla="*/ 1037397 w 1161058"/>
                <a:gd name="connsiteY2177" fmla="*/ 166665 h 2136454"/>
                <a:gd name="connsiteX2178" fmla="*/ 1037729 w 1161058"/>
                <a:gd name="connsiteY2178" fmla="*/ 167675 h 2136454"/>
                <a:gd name="connsiteX2179" fmla="*/ 1038042 w 1161058"/>
                <a:gd name="connsiteY2179" fmla="*/ 168678 h 2136454"/>
                <a:gd name="connsiteX2180" fmla="*/ 1038355 w 1161058"/>
                <a:gd name="connsiteY2180" fmla="*/ 169691 h 2136454"/>
                <a:gd name="connsiteX2181" fmla="*/ 1038667 w 1161058"/>
                <a:gd name="connsiteY2181" fmla="*/ 170705 h 2136454"/>
                <a:gd name="connsiteX2182" fmla="*/ 1038980 w 1161058"/>
                <a:gd name="connsiteY2182" fmla="*/ 171724 h 2136454"/>
                <a:gd name="connsiteX2183" fmla="*/ 1039293 w 1161058"/>
                <a:gd name="connsiteY2183" fmla="*/ 172744 h 2136454"/>
                <a:gd name="connsiteX2184" fmla="*/ 1039625 w 1161058"/>
                <a:gd name="connsiteY2184" fmla="*/ 173775 h 2136454"/>
                <a:gd name="connsiteX2185" fmla="*/ 1039958 w 1161058"/>
                <a:gd name="connsiteY2185" fmla="*/ 174895 h 2136454"/>
                <a:gd name="connsiteX2186" fmla="*/ 1040270 w 1161058"/>
                <a:gd name="connsiteY2186" fmla="*/ 175935 h 2136454"/>
                <a:gd name="connsiteX2187" fmla="*/ 1040583 w 1161058"/>
                <a:gd name="connsiteY2187" fmla="*/ 176963 h 2136454"/>
                <a:gd name="connsiteX2188" fmla="*/ 1040896 w 1161058"/>
                <a:gd name="connsiteY2188" fmla="*/ 178001 h 2136454"/>
                <a:gd name="connsiteX2189" fmla="*/ 1041228 w 1161058"/>
                <a:gd name="connsiteY2189" fmla="*/ 179141 h 2136454"/>
                <a:gd name="connsiteX2190" fmla="*/ 1041541 w 1161058"/>
                <a:gd name="connsiteY2190" fmla="*/ 180191 h 2136454"/>
                <a:gd name="connsiteX2191" fmla="*/ 1041854 w 1161058"/>
                <a:gd name="connsiteY2191" fmla="*/ 181239 h 2136454"/>
                <a:gd name="connsiteX2192" fmla="*/ 1042147 w 1161058"/>
                <a:gd name="connsiteY2192" fmla="*/ 182289 h 2136454"/>
                <a:gd name="connsiteX2193" fmla="*/ 1042499 w 1161058"/>
                <a:gd name="connsiteY2193" fmla="*/ 183450 h 2136454"/>
                <a:gd name="connsiteX2194" fmla="*/ 1042792 w 1161058"/>
                <a:gd name="connsiteY2194" fmla="*/ 184511 h 2136454"/>
                <a:gd name="connsiteX2195" fmla="*/ 1043105 w 1161058"/>
                <a:gd name="connsiteY2195" fmla="*/ 185600 h 2136454"/>
                <a:gd name="connsiteX2196" fmla="*/ 1043125 w 1161058"/>
                <a:gd name="connsiteY2196" fmla="*/ 185684 h 2136454"/>
                <a:gd name="connsiteX2197" fmla="*/ 1043398 w 1161058"/>
                <a:gd name="connsiteY2197" fmla="*/ 186634 h 2136454"/>
                <a:gd name="connsiteX2198" fmla="*/ 1043750 w 1161058"/>
                <a:gd name="connsiteY2198" fmla="*/ 187819 h 2136454"/>
                <a:gd name="connsiteX2199" fmla="*/ 1044044 w 1161058"/>
                <a:gd name="connsiteY2199" fmla="*/ 188890 h 2136454"/>
                <a:gd name="connsiteX2200" fmla="*/ 1044376 w 1161058"/>
                <a:gd name="connsiteY2200" fmla="*/ 190079 h 2136454"/>
                <a:gd name="connsiteX2201" fmla="*/ 1044669 w 1161058"/>
                <a:gd name="connsiteY2201" fmla="*/ 191156 h 2136454"/>
                <a:gd name="connsiteX2202" fmla="*/ 1045001 w 1161058"/>
                <a:gd name="connsiteY2202" fmla="*/ 192349 h 2136454"/>
                <a:gd name="connsiteX2203" fmla="*/ 1045314 w 1161058"/>
                <a:gd name="connsiteY2203" fmla="*/ 193438 h 2136454"/>
                <a:gd name="connsiteX2204" fmla="*/ 1045647 w 1161058"/>
                <a:gd name="connsiteY2204" fmla="*/ 194648 h 2136454"/>
                <a:gd name="connsiteX2205" fmla="*/ 1045940 w 1161058"/>
                <a:gd name="connsiteY2205" fmla="*/ 195735 h 2136454"/>
                <a:gd name="connsiteX2206" fmla="*/ 1046233 w 1161058"/>
                <a:gd name="connsiteY2206" fmla="*/ 196828 h 2136454"/>
                <a:gd name="connsiteX2207" fmla="*/ 1046565 w 1161058"/>
                <a:gd name="connsiteY2207" fmla="*/ 198046 h 2136454"/>
                <a:gd name="connsiteX2208" fmla="*/ 1046878 w 1161058"/>
                <a:gd name="connsiteY2208" fmla="*/ 199156 h 2136454"/>
                <a:gd name="connsiteX2209" fmla="*/ 1047191 w 1161058"/>
                <a:gd name="connsiteY2209" fmla="*/ 200378 h 2136454"/>
                <a:gd name="connsiteX2210" fmla="*/ 1047523 w 1161058"/>
                <a:gd name="connsiteY2210" fmla="*/ 201615 h 2136454"/>
                <a:gd name="connsiteX2211" fmla="*/ 1047817 w 1161058"/>
                <a:gd name="connsiteY2211" fmla="*/ 202718 h 2136454"/>
                <a:gd name="connsiteX2212" fmla="*/ 1048149 w 1161058"/>
                <a:gd name="connsiteY2212" fmla="*/ 203946 h 2136454"/>
                <a:gd name="connsiteX2213" fmla="*/ 1048774 w 1161058"/>
                <a:gd name="connsiteY2213" fmla="*/ 206340 h 2136454"/>
                <a:gd name="connsiteX2214" fmla="*/ 1049400 w 1161058"/>
                <a:gd name="connsiteY2214" fmla="*/ 208725 h 2136454"/>
                <a:gd name="connsiteX2215" fmla="*/ 1050006 w 1161058"/>
                <a:gd name="connsiteY2215" fmla="*/ 211124 h 2136454"/>
                <a:gd name="connsiteX2216" fmla="*/ 1050651 w 1161058"/>
                <a:gd name="connsiteY2216" fmla="*/ 213611 h 2136454"/>
                <a:gd name="connsiteX2217" fmla="*/ 1051257 w 1161058"/>
                <a:gd name="connsiteY2217" fmla="*/ 216041 h 2136454"/>
                <a:gd name="connsiteX2218" fmla="*/ 1051863 w 1161058"/>
                <a:gd name="connsiteY2218" fmla="*/ 218489 h 2136454"/>
                <a:gd name="connsiteX2219" fmla="*/ 1052509 w 1161058"/>
                <a:gd name="connsiteY2219" fmla="*/ 221096 h 2136454"/>
                <a:gd name="connsiteX2220" fmla="*/ 1053114 w 1161058"/>
                <a:gd name="connsiteY2220" fmla="*/ 223575 h 2136454"/>
                <a:gd name="connsiteX2221" fmla="*/ 1053721 w 1161058"/>
                <a:gd name="connsiteY2221" fmla="*/ 226060 h 2136454"/>
                <a:gd name="connsiteX2222" fmla="*/ 1054346 w 1161058"/>
                <a:gd name="connsiteY2222" fmla="*/ 228649 h 2136454"/>
                <a:gd name="connsiteX2223" fmla="*/ 1054972 w 1161058"/>
                <a:gd name="connsiteY2223" fmla="*/ 231249 h 2136454"/>
                <a:gd name="connsiteX2224" fmla="*/ 1055597 w 1161058"/>
                <a:gd name="connsiteY2224" fmla="*/ 233868 h 2136454"/>
                <a:gd name="connsiteX2225" fmla="*/ 1056203 w 1161058"/>
                <a:gd name="connsiteY2225" fmla="*/ 236502 h 2136454"/>
                <a:gd name="connsiteX2226" fmla="*/ 1056829 w 1161058"/>
                <a:gd name="connsiteY2226" fmla="*/ 239153 h 2136454"/>
                <a:gd name="connsiteX2227" fmla="*/ 1057435 w 1161058"/>
                <a:gd name="connsiteY2227" fmla="*/ 241817 h 2136454"/>
                <a:gd name="connsiteX2228" fmla="*/ 1058061 w 1161058"/>
                <a:gd name="connsiteY2228" fmla="*/ 244501 h 2136454"/>
                <a:gd name="connsiteX2229" fmla="*/ 1058667 w 1161058"/>
                <a:gd name="connsiteY2229" fmla="*/ 247203 h 2136454"/>
                <a:gd name="connsiteX2230" fmla="*/ 1059273 w 1161058"/>
                <a:gd name="connsiteY2230" fmla="*/ 249915 h 2136454"/>
                <a:gd name="connsiteX2231" fmla="*/ 1059898 w 1161058"/>
                <a:gd name="connsiteY2231" fmla="*/ 252648 h 2136454"/>
                <a:gd name="connsiteX2232" fmla="*/ 1060504 w 1161058"/>
                <a:gd name="connsiteY2232" fmla="*/ 255390 h 2136454"/>
                <a:gd name="connsiteX2233" fmla="*/ 1061110 w 1161058"/>
                <a:gd name="connsiteY2233" fmla="*/ 258155 h 2136454"/>
                <a:gd name="connsiteX2234" fmla="*/ 1061736 w 1161058"/>
                <a:gd name="connsiteY2234" fmla="*/ 261032 h 2136454"/>
                <a:gd name="connsiteX2235" fmla="*/ 1062342 w 1161058"/>
                <a:gd name="connsiteY2235" fmla="*/ 263822 h 2136454"/>
                <a:gd name="connsiteX2236" fmla="*/ 1062928 w 1161058"/>
                <a:gd name="connsiteY2236" fmla="*/ 266633 h 2136454"/>
                <a:gd name="connsiteX2237" fmla="*/ 1063535 w 1161058"/>
                <a:gd name="connsiteY2237" fmla="*/ 269454 h 2136454"/>
                <a:gd name="connsiteX2238" fmla="*/ 1064160 w 1161058"/>
                <a:gd name="connsiteY2238" fmla="*/ 272399 h 2136454"/>
                <a:gd name="connsiteX2239" fmla="*/ 1064727 w 1161058"/>
                <a:gd name="connsiteY2239" fmla="*/ 275141 h 2136454"/>
                <a:gd name="connsiteX2240" fmla="*/ 1065333 w 1161058"/>
                <a:gd name="connsiteY2240" fmla="*/ 278011 h 2136454"/>
                <a:gd name="connsiteX2241" fmla="*/ 1065959 w 1161058"/>
                <a:gd name="connsiteY2241" fmla="*/ 281006 h 2136454"/>
                <a:gd name="connsiteX2242" fmla="*/ 1066565 w 1161058"/>
                <a:gd name="connsiteY2242" fmla="*/ 284017 h 2136454"/>
                <a:gd name="connsiteX2243" fmla="*/ 1067151 w 1161058"/>
                <a:gd name="connsiteY2243" fmla="*/ 286930 h 2136454"/>
                <a:gd name="connsiteX2244" fmla="*/ 1067757 w 1161058"/>
                <a:gd name="connsiteY2244" fmla="*/ 289854 h 2136454"/>
                <a:gd name="connsiteX2245" fmla="*/ 1068363 w 1161058"/>
                <a:gd name="connsiteY2245" fmla="*/ 292918 h 2136454"/>
                <a:gd name="connsiteX2246" fmla="*/ 1068950 w 1161058"/>
                <a:gd name="connsiteY2246" fmla="*/ 295876 h 2136454"/>
                <a:gd name="connsiteX2247" fmla="*/ 1069556 w 1161058"/>
                <a:gd name="connsiteY2247" fmla="*/ 298966 h 2136454"/>
                <a:gd name="connsiteX2248" fmla="*/ 1070142 w 1161058"/>
                <a:gd name="connsiteY2248" fmla="*/ 301954 h 2136454"/>
                <a:gd name="connsiteX2249" fmla="*/ 1070768 w 1161058"/>
                <a:gd name="connsiteY2249" fmla="*/ 305078 h 2136454"/>
                <a:gd name="connsiteX2250" fmla="*/ 1071335 w 1161058"/>
                <a:gd name="connsiteY2250" fmla="*/ 308092 h 2136454"/>
                <a:gd name="connsiteX2251" fmla="*/ 1071941 w 1161058"/>
                <a:gd name="connsiteY2251" fmla="*/ 311249 h 2136454"/>
                <a:gd name="connsiteX2252" fmla="*/ 1072527 w 1161058"/>
                <a:gd name="connsiteY2252" fmla="*/ 314295 h 2136454"/>
                <a:gd name="connsiteX2253" fmla="*/ 1073133 w 1161058"/>
                <a:gd name="connsiteY2253" fmla="*/ 317486 h 2136454"/>
                <a:gd name="connsiteX2254" fmla="*/ 1073739 w 1161058"/>
                <a:gd name="connsiteY2254" fmla="*/ 320686 h 2136454"/>
                <a:gd name="connsiteX2255" fmla="*/ 1074306 w 1161058"/>
                <a:gd name="connsiteY2255" fmla="*/ 323777 h 2136454"/>
                <a:gd name="connsiteX2256" fmla="*/ 1074893 w 1161058"/>
                <a:gd name="connsiteY2256" fmla="*/ 326872 h 2136454"/>
                <a:gd name="connsiteX2257" fmla="*/ 1075479 w 1161058"/>
                <a:gd name="connsiteY2257" fmla="*/ 330123 h 2136454"/>
                <a:gd name="connsiteX2258" fmla="*/ 1076085 w 1161058"/>
                <a:gd name="connsiteY2258" fmla="*/ 333391 h 2136454"/>
                <a:gd name="connsiteX2259" fmla="*/ 1076672 w 1161058"/>
                <a:gd name="connsiteY2259" fmla="*/ 336674 h 2136454"/>
                <a:gd name="connsiteX2260" fmla="*/ 1077258 w 1161058"/>
                <a:gd name="connsiteY2260" fmla="*/ 339823 h 2136454"/>
                <a:gd name="connsiteX2261" fmla="*/ 1077845 w 1161058"/>
                <a:gd name="connsiteY2261" fmla="*/ 343139 h 2136454"/>
                <a:gd name="connsiteX2262" fmla="*/ 1078412 w 1161058"/>
                <a:gd name="connsiteY2262" fmla="*/ 346306 h 2136454"/>
                <a:gd name="connsiteX2263" fmla="*/ 1078998 w 1161058"/>
                <a:gd name="connsiteY2263" fmla="*/ 349655 h 2136454"/>
                <a:gd name="connsiteX2264" fmla="*/ 1079565 w 1161058"/>
                <a:gd name="connsiteY2264" fmla="*/ 352857 h 2136454"/>
                <a:gd name="connsiteX2265" fmla="*/ 1080191 w 1161058"/>
                <a:gd name="connsiteY2265" fmla="*/ 356390 h 2136454"/>
                <a:gd name="connsiteX2266" fmla="*/ 1080738 w 1161058"/>
                <a:gd name="connsiteY2266" fmla="*/ 359617 h 2136454"/>
                <a:gd name="connsiteX2267" fmla="*/ 1081325 w 1161058"/>
                <a:gd name="connsiteY2267" fmla="*/ 363019 h 2136454"/>
                <a:gd name="connsiteX2268" fmla="*/ 1081892 w 1161058"/>
                <a:gd name="connsiteY2268" fmla="*/ 366264 h 2136454"/>
                <a:gd name="connsiteX2269" fmla="*/ 1082478 w 1161058"/>
                <a:gd name="connsiteY2269" fmla="*/ 369699 h 2136454"/>
                <a:gd name="connsiteX2270" fmla="*/ 1083065 w 1161058"/>
                <a:gd name="connsiteY2270" fmla="*/ 373147 h 2136454"/>
                <a:gd name="connsiteX2271" fmla="*/ 1083612 w 1161058"/>
                <a:gd name="connsiteY2271" fmla="*/ 376434 h 2136454"/>
                <a:gd name="connsiteX2272" fmla="*/ 1084198 w 1161058"/>
                <a:gd name="connsiteY2272" fmla="*/ 379902 h 2136454"/>
                <a:gd name="connsiteX2273" fmla="*/ 1084785 w 1161058"/>
                <a:gd name="connsiteY2273" fmla="*/ 383395 h 2136454"/>
                <a:gd name="connsiteX2274" fmla="*/ 1085352 w 1161058"/>
                <a:gd name="connsiteY2274" fmla="*/ 386897 h 2136454"/>
                <a:gd name="connsiteX2275" fmla="*/ 1085899 w 1161058"/>
                <a:gd name="connsiteY2275" fmla="*/ 390222 h 2136454"/>
                <a:gd name="connsiteX2276" fmla="*/ 1086486 w 1161058"/>
                <a:gd name="connsiteY2276" fmla="*/ 393751 h 2136454"/>
                <a:gd name="connsiteX2277" fmla="*/ 1087053 w 1161058"/>
                <a:gd name="connsiteY2277" fmla="*/ 397301 h 2136454"/>
                <a:gd name="connsiteX2278" fmla="*/ 1087620 w 1161058"/>
                <a:gd name="connsiteY2278" fmla="*/ 400849 h 2136454"/>
                <a:gd name="connsiteX2279" fmla="*/ 1088206 w 1161058"/>
                <a:gd name="connsiteY2279" fmla="*/ 404433 h 2136454"/>
                <a:gd name="connsiteX2280" fmla="*/ 1088734 w 1161058"/>
                <a:gd name="connsiteY2280" fmla="*/ 407815 h 2136454"/>
                <a:gd name="connsiteX2281" fmla="*/ 1089301 w 1161058"/>
                <a:gd name="connsiteY2281" fmla="*/ 411404 h 2136454"/>
                <a:gd name="connsiteX2282" fmla="*/ 1089848 w 1161058"/>
                <a:gd name="connsiteY2282" fmla="*/ 414817 h 2136454"/>
                <a:gd name="connsiteX2283" fmla="*/ 1090435 w 1161058"/>
                <a:gd name="connsiteY2283" fmla="*/ 418628 h 2136454"/>
                <a:gd name="connsiteX2284" fmla="*/ 1090982 w 1161058"/>
                <a:gd name="connsiteY2284" fmla="*/ 422066 h 2136454"/>
                <a:gd name="connsiteX2285" fmla="*/ 1091549 w 1161058"/>
                <a:gd name="connsiteY2285" fmla="*/ 425720 h 2136454"/>
                <a:gd name="connsiteX2286" fmla="*/ 1091901 w 1161058"/>
                <a:gd name="connsiteY2286" fmla="*/ 428051 h 2136454"/>
                <a:gd name="connsiteX2287" fmla="*/ 1092096 w 1161058"/>
                <a:gd name="connsiteY2287" fmla="*/ 429378 h 2136454"/>
                <a:gd name="connsiteX2288" fmla="*/ 1092624 w 1161058"/>
                <a:gd name="connsiteY2288" fmla="*/ 432834 h 2136454"/>
                <a:gd name="connsiteX2289" fmla="*/ 1093211 w 1161058"/>
                <a:gd name="connsiteY2289" fmla="*/ 436734 h 2136454"/>
                <a:gd name="connsiteX2290" fmla="*/ 1093739 w 1161058"/>
                <a:gd name="connsiteY2290" fmla="*/ 440216 h 2136454"/>
                <a:gd name="connsiteX2291" fmla="*/ 1094286 w 1161058"/>
                <a:gd name="connsiteY2291" fmla="*/ 443931 h 2136454"/>
                <a:gd name="connsiteX2292" fmla="*/ 1094853 w 1161058"/>
                <a:gd name="connsiteY2292" fmla="*/ 447655 h 2136454"/>
                <a:gd name="connsiteX2293" fmla="*/ 1095400 w 1161058"/>
                <a:gd name="connsiteY2293" fmla="*/ 451389 h 2136454"/>
                <a:gd name="connsiteX2294" fmla="*/ 1095948 w 1161058"/>
                <a:gd name="connsiteY2294" fmla="*/ 455137 h 2136454"/>
                <a:gd name="connsiteX2295" fmla="*/ 1096456 w 1161058"/>
                <a:gd name="connsiteY2295" fmla="*/ 458667 h 2136454"/>
                <a:gd name="connsiteX2296" fmla="*/ 1097003 w 1161058"/>
                <a:gd name="connsiteY2296" fmla="*/ 462430 h 2136454"/>
                <a:gd name="connsiteX2297" fmla="*/ 1097551 w 1161058"/>
                <a:gd name="connsiteY2297" fmla="*/ 466215 h 2136454"/>
                <a:gd name="connsiteX2298" fmla="*/ 1098078 w 1161058"/>
                <a:gd name="connsiteY2298" fmla="*/ 470010 h 2136454"/>
                <a:gd name="connsiteX2299" fmla="*/ 1098626 w 1161058"/>
                <a:gd name="connsiteY2299" fmla="*/ 473810 h 2136454"/>
                <a:gd name="connsiteX2300" fmla="*/ 1099173 w 1161058"/>
                <a:gd name="connsiteY2300" fmla="*/ 477638 h 2136454"/>
                <a:gd name="connsiteX2301" fmla="*/ 1099682 w 1161058"/>
                <a:gd name="connsiteY2301" fmla="*/ 481223 h 2136454"/>
                <a:gd name="connsiteX2302" fmla="*/ 1100210 w 1161058"/>
                <a:gd name="connsiteY2302" fmla="*/ 485057 h 2136454"/>
                <a:gd name="connsiteX2303" fmla="*/ 1100737 w 1161058"/>
                <a:gd name="connsiteY2303" fmla="*/ 488903 h 2136454"/>
                <a:gd name="connsiteX2304" fmla="*/ 1101285 w 1161058"/>
                <a:gd name="connsiteY2304" fmla="*/ 492770 h 2136454"/>
                <a:gd name="connsiteX2305" fmla="*/ 1101813 w 1161058"/>
                <a:gd name="connsiteY2305" fmla="*/ 496638 h 2136454"/>
                <a:gd name="connsiteX2306" fmla="*/ 1102340 w 1161058"/>
                <a:gd name="connsiteY2306" fmla="*/ 500517 h 2136454"/>
                <a:gd name="connsiteX2307" fmla="*/ 1102868 w 1161058"/>
                <a:gd name="connsiteY2307" fmla="*/ 504413 h 2136454"/>
                <a:gd name="connsiteX2308" fmla="*/ 1103396 w 1161058"/>
                <a:gd name="connsiteY2308" fmla="*/ 508306 h 2136454"/>
                <a:gd name="connsiteX2309" fmla="*/ 1103924 w 1161058"/>
                <a:gd name="connsiteY2309" fmla="*/ 512233 h 2136454"/>
                <a:gd name="connsiteX2310" fmla="*/ 1104413 w 1161058"/>
                <a:gd name="connsiteY2310" fmla="*/ 515899 h 2136454"/>
                <a:gd name="connsiteX2311" fmla="*/ 1104980 w 1161058"/>
                <a:gd name="connsiteY2311" fmla="*/ 520090 h 2136454"/>
                <a:gd name="connsiteX2312" fmla="*/ 1105468 w 1161058"/>
                <a:gd name="connsiteY2312" fmla="*/ 523765 h 2136454"/>
                <a:gd name="connsiteX2313" fmla="*/ 1105977 w 1161058"/>
                <a:gd name="connsiteY2313" fmla="*/ 527722 h 2136454"/>
                <a:gd name="connsiteX2314" fmla="*/ 1106504 w 1161058"/>
                <a:gd name="connsiteY2314" fmla="*/ 531687 h 2136454"/>
                <a:gd name="connsiteX2315" fmla="*/ 1107013 w 1161058"/>
                <a:gd name="connsiteY2315" fmla="*/ 535675 h 2136454"/>
                <a:gd name="connsiteX2316" fmla="*/ 1107502 w 1161058"/>
                <a:gd name="connsiteY2316" fmla="*/ 539358 h 2136454"/>
                <a:gd name="connsiteX2317" fmla="*/ 1108010 w 1161058"/>
                <a:gd name="connsiteY2317" fmla="*/ 543372 h 2136454"/>
                <a:gd name="connsiteX2318" fmla="*/ 1108518 w 1161058"/>
                <a:gd name="connsiteY2318" fmla="*/ 547368 h 2136454"/>
                <a:gd name="connsiteX2319" fmla="*/ 1109026 w 1161058"/>
                <a:gd name="connsiteY2319" fmla="*/ 551381 h 2136454"/>
                <a:gd name="connsiteX2320" fmla="*/ 1109574 w 1161058"/>
                <a:gd name="connsiteY2320" fmla="*/ 555688 h 2136454"/>
                <a:gd name="connsiteX2321" fmla="*/ 1110043 w 1161058"/>
                <a:gd name="connsiteY2321" fmla="*/ 559422 h 2136454"/>
                <a:gd name="connsiteX2322" fmla="*/ 1110551 w 1161058"/>
                <a:gd name="connsiteY2322" fmla="*/ 563477 h 2136454"/>
                <a:gd name="connsiteX2323" fmla="*/ 1111059 w 1161058"/>
                <a:gd name="connsiteY2323" fmla="*/ 567512 h 2136454"/>
                <a:gd name="connsiteX2324" fmla="*/ 1111568 w 1161058"/>
                <a:gd name="connsiteY2324" fmla="*/ 571572 h 2136454"/>
                <a:gd name="connsiteX2325" fmla="*/ 1112057 w 1161058"/>
                <a:gd name="connsiteY2325" fmla="*/ 575636 h 2136454"/>
                <a:gd name="connsiteX2326" fmla="*/ 1112565 w 1161058"/>
                <a:gd name="connsiteY2326" fmla="*/ 579720 h 2136454"/>
                <a:gd name="connsiteX2327" fmla="*/ 1113054 w 1161058"/>
                <a:gd name="connsiteY2327" fmla="*/ 583810 h 2136454"/>
                <a:gd name="connsiteX2328" fmla="*/ 1113562 w 1161058"/>
                <a:gd name="connsiteY2328" fmla="*/ 587890 h 2136454"/>
                <a:gd name="connsiteX2329" fmla="*/ 1114011 w 1161058"/>
                <a:gd name="connsiteY2329" fmla="*/ 591700 h 2136454"/>
                <a:gd name="connsiteX2330" fmla="*/ 1114539 w 1161058"/>
                <a:gd name="connsiteY2330" fmla="*/ 596115 h 2136454"/>
                <a:gd name="connsiteX2331" fmla="*/ 1114989 w 1161058"/>
                <a:gd name="connsiteY2331" fmla="*/ 599919 h 2136454"/>
                <a:gd name="connsiteX2332" fmla="*/ 1115478 w 1161058"/>
                <a:gd name="connsiteY2332" fmla="*/ 604042 h 2136454"/>
                <a:gd name="connsiteX2333" fmla="*/ 1115966 w 1161058"/>
                <a:gd name="connsiteY2333" fmla="*/ 608167 h 2136454"/>
                <a:gd name="connsiteX2334" fmla="*/ 1116455 w 1161058"/>
                <a:gd name="connsiteY2334" fmla="*/ 612315 h 2136454"/>
                <a:gd name="connsiteX2335" fmla="*/ 1116944 w 1161058"/>
                <a:gd name="connsiteY2335" fmla="*/ 616460 h 2136454"/>
                <a:gd name="connsiteX2336" fmla="*/ 1117433 w 1161058"/>
                <a:gd name="connsiteY2336" fmla="*/ 620614 h 2136454"/>
                <a:gd name="connsiteX2337" fmla="*/ 1117902 w 1161058"/>
                <a:gd name="connsiteY2337" fmla="*/ 624778 h 2136454"/>
                <a:gd name="connsiteX2338" fmla="*/ 1118391 w 1161058"/>
                <a:gd name="connsiteY2338" fmla="*/ 628960 h 2136454"/>
                <a:gd name="connsiteX2339" fmla="*/ 1118860 w 1161058"/>
                <a:gd name="connsiteY2339" fmla="*/ 633126 h 2136454"/>
                <a:gd name="connsiteX2340" fmla="*/ 1119779 w 1161058"/>
                <a:gd name="connsiteY2340" fmla="*/ 641192 h 2136454"/>
                <a:gd name="connsiteX2341" fmla="*/ 1120287 w 1161058"/>
                <a:gd name="connsiteY2341" fmla="*/ 645722 h 2136454"/>
                <a:gd name="connsiteX2342" fmla="*/ 1120717 w 1161058"/>
                <a:gd name="connsiteY2342" fmla="*/ 649591 h 2136454"/>
                <a:gd name="connsiteX2343" fmla="*/ 1121225 w 1161058"/>
                <a:gd name="connsiteY2343" fmla="*/ 654134 h 2136454"/>
                <a:gd name="connsiteX2344" fmla="*/ 1121655 w 1161058"/>
                <a:gd name="connsiteY2344" fmla="*/ 658009 h 2136454"/>
                <a:gd name="connsiteX2345" fmla="*/ 1122105 w 1161058"/>
                <a:gd name="connsiteY2345" fmla="*/ 662245 h 2136454"/>
                <a:gd name="connsiteX2346" fmla="*/ 1122242 w 1161058"/>
                <a:gd name="connsiteY2346" fmla="*/ 663412 h 2136454"/>
                <a:gd name="connsiteX2347" fmla="*/ 1122613 w 1161058"/>
                <a:gd name="connsiteY2347" fmla="*/ 666816 h 2136454"/>
                <a:gd name="connsiteX2348" fmla="*/ 1123024 w 1161058"/>
                <a:gd name="connsiteY2348" fmla="*/ 670712 h 2136454"/>
                <a:gd name="connsiteX2349" fmla="*/ 1123474 w 1161058"/>
                <a:gd name="connsiteY2349" fmla="*/ 674966 h 2136454"/>
                <a:gd name="connsiteX2350" fmla="*/ 1123904 w 1161058"/>
                <a:gd name="connsiteY2350" fmla="*/ 679218 h 2136454"/>
                <a:gd name="connsiteX2351" fmla="*/ 1124353 w 1161058"/>
                <a:gd name="connsiteY2351" fmla="*/ 683476 h 2136454"/>
                <a:gd name="connsiteX2352" fmla="*/ 1124803 w 1161058"/>
                <a:gd name="connsiteY2352" fmla="*/ 687743 h 2136454"/>
                <a:gd name="connsiteX2353" fmla="*/ 1125194 w 1161058"/>
                <a:gd name="connsiteY2353" fmla="*/ 691657 h 2136454"/>
                <a:gd name="connsiteX2354" fmla="*/ 1125683 w 1161058"/>
                <a:gd name="connsiteY2354" fmla="*/ 696285 h 2136454"/>
                <a:gd name="connsiteX2355" fmla="*/ 1126113 w 1161058"/>
                <a:gd name="connsiteY2355" fmla="*/ 700558 h 2136454"/>
                <a:gd name="connsiteX2356" fmla="*/ 1126504 w 1161058"/>
                <a:gd name="connsiteY2356" fmla="*/ 704494 h 2136454"/>
                <a:gd name="connsiteX2357" fmla="*/ 1126973 w 1161058"/>
                <a:gd name="connsiteY2357" fmla="*/ 709133 h 2136454"/>
                <a:gd name="connsiteX2358" fmla="*/ 1127403 w 1161058"/>
                <a:gd name="connsiteY2358" fmla="*/ 713449 h 2136454"/>
                <a:gd name="connsiteX2359" fmla="*/ 1127833 w 1161058"/>
                <a:gd name="connsiteY2359" fmla="*/ 717740 h 2136454"/>
                <a:gd name="connsiteX2360" fmla="*/ 1128224 w 1161058"/>
                <a:gd name="connsiteY2360" fmla="*/ 721693 h 2136454"/>
                <a:gd name="connsiteX2361" fmla="*/ 1128654 w 1161058"/>
                <a:gd name="connsiteY2361" fmla="*/ 726004 h 2136454"/>
                <a:gd name="connsiteX2362" fmla="*/ 1129084 w 1161058"/>
                <a:gd name="connsiteY2362" fmla="*/ 730319 h 2136454"/>
                <a:gd name="connsiteX2363" fmla="*/ 1129495 w 1161058"/>
                <a:gd name="connsiteY2363" fmla="*/ 734639 h 2136454"/>
                <a:gd name="connsiteX2364" fmla="*/ 1129925 w 1161058"/>
                <a:gd name="connsiteY2364" fmla="*/ 738977 h 2136454"/>
                <a:gd name="connsiteX2365" fmla="*/ 1130374 w 1161058"/>
                <a:gd name="connsiteY2365" fmla="*/ 743675 h 2136454"/>
                <a:gd name="connsiteX2366" fmla="*/ 1130746 w 1161058"/>
                <a:gd name="connsiteY2366" fmla="*/ 747640 h 2136454"/>
                <a:gd name="connsiteX2367" fmla="*/ 1131157 w 1161058"/>
                <a:gd name="connsiteY2367" fmla="*/ 751962 h 2136454"/>
                <a:gd name="connsiteX2368" fmla="*/ 1131606 w 1161058"/>
                <a:gd name="connsiteY2368" fmla="*/ 756679 h 2136454"/>
                <a:gd name="connsiteX2369" fmla="*/ 1131978 w 1161058"/>
                <a:gd name="connsiteY2369" fmla="*/ 760666 h 2136454"/>
                <a:gd name="connsiteX2370" fmla="*/ 1132388 w 1161058"/>
                <a:gd name="connsiteY2370" fmla="*/ 765025 h 2136454"/>
                <a:gd name="connsiteX2371" fmla="*/ 1132799 w 1161058"/>
                <a:gd name="connsiteY2371" fmla="*/ 769369 h 2136454"/>
                <a:gd name="connsiteX2372" fmla="*/ 1133190 w 1161058"/>
                <a:gd name="connsiteY2372" fmla="*/ 773744 h 2136454"/>
                <a:gd name="connsiteX2373" fmla="*/ 1133600 w 1161058"/>
                <a:gd name="connsiteY2373" fmla="*/ 778102 h 2136454"/>
                <a:gd name="connsiteX2374" fmla="*/ 1133991 w 1161058"/>
                <a:gd name="connsiteY2374" fmla="*/ 782463 h 2136454"/>
                <a:gd name="connsiteX2375" fmla="*/ 1134343 w 1161058"/>
                <a:gd name="connsiteY2375" fmla="*/ 786424 h 2136454"/>
                <a:gd name="connsiteX2376" fmla="*/ 1134773 w 1161058"/>
                <a:gd name="connsiteY2376" fmla="*/ 791194 h 2136454"/>
                <a:gd name="connsiteX2377" fmla="*/ 1135164 w 1161058"/>
                <a:gd name="connsiteY2377" fmla="*/ 795591 h 2136454"/>
                <a:gd name="connsiteX2378" fmla="*/ 1135555 w 1161058"/>
                <a:gd name="connsiteY2378" fmla="*/ 799978 h 2136454"/>
                <a:gd name="connsiteX2379" fmla="*/ 1135946 w 1161058"/>
                <a:gd name="connsiteY2379" fmla="*/ 804361 h 2136454"/>
                <a:gd name="connsiteX2380" fmla="*/ 1136298 w 1161058"/>
                <a:gd name="connsiteY2380" fmla="*/ 808351 h 2136454"/>
                <a:gd name="connsiteX2381" fmla="*/ 1136689 w 1161058"/>
                <a:gd name="connsiteY2381" fmla="*/ 812746 h 2136454"/>
                <a:gd name="connsiteX2382" fmla="*/ 1137061 w 1161058"/>
                <a:gd name="connsiteY2382" fmla="*/ 817136 h 2136454"/>
                <a:gd name="connsiteX2383" fmla="*/ 1137451 w 1161058"/>
                <a:gd name="connsiteY2383" fmla="*/ 821539 h 2136454"/>
                <a:gd name="connsiteX2384" fmla="*/ 1137843 w 1161058"/>
                <a:gd name="connsiteY2384" fmla="*/ 826315 h 2136454"/>
                <a:gd name="connsiteX2385" fmla="*/ 1138194 w 1161058"/>
                <a:gd name="connsiteY2385" fmla="*/ 830319 h 2136454"/>
                <a:gd name="connsiteX2386" fmla="*/ 1138566 w 1161058"/>
                <a:gd name="connsiteY2386" fmla="*/ 834714 h 2136454"/>
                <a:gd name="connsiteX2387" fmla="*/ 1138937 w 1161058"/>
                <a:gd name="connsiteY2387" fmla="*/ 839132 h 2136454"/>
                <a:gd name="connsiteX2388" fmla="*/ 1139328 w 1161058"/>
                <a:gd name="connsiteY2388" fmla="*/ 843916 h 2136454"/>
                <a:gd name="connsiteX2389" fmla="*/ 1139661 w 1161058"/>
                <a:gd name="connsiteY2389" fmla="*/ 847956 h 2136454"/>
                <a:gd name="connsiteX2390" fmla="*/ 1140071 w 1161058"/>
                <a:gd name="connsiteY2390" fmla="*/ 852762 h 2136454"/>
                <a:gd name="connsiteX2391" fmla="*/ 1140384 w 1161058"/>
                <a:gd name="connsiteY2391" fmla="*/ 856750 h 2136454"/>
                <a:gd name="connsiteX2392" fmla="*/ 1140755 w 1161058"/>
                <a:gd name="connsiteY2392" fmla="*/ 861172 h 2136454"/>
                <a:gd name="connsiteX2393" fmla="*/ 1141107 w 1161058"/>
                <a:gd name="connsiteY2393" fmla="*/ 865580 h 2136454"/>
                <a:gd name="connsiteX2394" fmla="*/ 1141459 w 1161058"/>
                <a:gd name="connsiteY2394" fmla="*/ 869999 h 2136454"/>
                <a:gd name="connsiteX2395" fmla="*/ 1141811 w 1161058"/>
                <a:gd name="connsiteY2395" fmla="*/ 874432 h 2136454"/>
                <a:gd name="connsiteX2396" fmla="*/ 1142183 w 1161058"/>
                <a:gd name="connsiteY2396" fmla="*/ 879212 h 2136454"/>
                <a:gd name="connsiteX2397" fmla="*/ 1142515 w 1161058"/>
                <a:gd name="connsiteY2397" fmla="*/ 883251 h 2136454"/>
                <a:gd name="connsiteX2398" fmla="*/ 1142847 w 1161058"/>
                <a:gd name="connsiteY2398" fmla="*/ 887671 h 2136454"/>
                <a:gd name="connsiteX2399" fmla="*/ 1143043 w 1161058"/>
                <a:gd name="connsiteY2399" fmla="*/ 890266 h 2136454"/>
                <a:gd name="connsiteX2400" fmla="*/ 1143199 w 1161058"/>
                <a:gd name="connsiteY2400" fmla="*/ 892111 h 2136454"/>
                <a:gd name="connsiteX2401" fmla="*/ 1143512 w 1161058"/>
                <a:gd name="connsiteY2401" fmla="*/ 896520 h 2136454"/>
                <a:gd name="connsiteX2402" fmla="*/ 1143844 w 1161058"/>
                <a:gd name="connsiteY2402" fmla="*/ 900944 h 2136454"/>
                <a:gd name="connsiteX2403" fmla="*/ 1144157 w 1161058"/>
                <a:gd name="connsiteY2403" fmla="*/ 905368 h 2136454"/>
                <a:gd name="connsiteX2404" fmla="*/ 1144489 w 1161058"/>
                <a:gd name="connsiteY2404" fmla="*/ 909794 h 2136454"/>
                <a:gd name="connsiteX2405" fmla="*/ 1144802 w 1161058"/>
                <a:gd name="connsiteY2405" fmla="*/ 914220 h 2136454"/>
                <a:gd name="connsiteX2406" fmla="*/ 1145115 w 1161058"/>
                <a:gd name="connsiteY2406" fmla="*/ 918648 h 2136454"/>
                <a:gd name="connsiteX2407" fmla="*/ 1145428 w 1161058"/>
                <a:gd name="connsiteY2407" fmla="*/ 923074 h 2136454"/>
                <a:gd name="connsiteX2408" fmla="*/ 1145740 w 1161058"/>
                <a:gd name="connsiteY2408" fmla="*/ 927496 h 2136454"/>
                <a:gd name="connsiteX2409" fmla="*/ 1146053 w 1161058"/>
                <a:gd name="connsiteY2409" fmla="*/ 931926 h 2136454"/>
                <a:gd name="connsiteX2410" fmla="*/ 1146347 w 1161058"/>
                <a:gd name="connsiteY2410" fmla="*/ 935951 h 2136454"/>
                <a:gd name="connsiteX2411" fmla="*/ 1146659 w 1161058"/>
                <a:gd name="connsiteY2411" fmla="*/ 940768 h 2136454"/>
                <a:gd name="connsiteX2412" fmla="*/ 1146972 w 1161058"/>
                <a:gd name="connsiteY2412" fmla="*/ 945222 h 2136454"/>
                <a:gd name="connsiteX2413" fmla="*/ 1147246 w 1161058"/>
                <a:gd name="connsiteY2413" fmla="*/ 949251 h 2136454"/>
                <a:gd name="connsiteX2414" fmla="*/ 1147559 w 1161058"/>
                <a:gd name="connsiteY2414" fmla="*/ 954046 h 2136454"/>
                <a:gd name="connsiteX2415" fmla="*/ 1147832 w 1161058"/>
                <a:gd name="connsiteY2415" fmla="*/ 958075 h 2136454"/>
                <a:gd name="connsiteX2416" fmla="*/ 1148126 w 1161058"/>
                <a:gd name="connsiteY2416" fmla="*/ 962503 h 2136454"/>
                <a:gd name="connsiteX2417" fmla="*/ 1148419 w 1161058"/>
                <a:gd name="connsiteY2417" fmla="*/ 966931 h 2136454"/>
                <a:gd name="connsiteX2418" fmla="*/ 1148692 w 1161058"/>
                <a:gd name="connsiteY2418" fmla="*/ 971348 h 2136454"/>
                <a:gd name="connsiteX2419" fmla="*/ 1148986 w 1161058"/>
                <a:gd name="connsiteY2419" fmla="*/ 975772 h 2136454"/>
                <a:gd name="connsiteX2420" fmla="*/ 1149259 w 1161058"/>
                <a:gd name="connsiteY2420" fmla="*/ 980166 h 2136454"/>
                <a:gd name="connsiteX2421" fmla="*/ 1149553 w 1161058"/>
                <a:gd name="connsiteY2421" fmla="*/ 984608 h 2136454"/>
                <a:gd name="connsiteX2422" fmla="*/ 1149826 w 1161058"/>
                <a:gd name="connsiteY2422" fmla="*/ 989024 h 2136454"/>
                <a:gd name="connsiteX2423" fmla="*/ 1150120 w 1161058"/>
                <a:gd name="connsiteY2423" fmla="*/ 993810 h 2136454"/>
                <a:gd name="connsiteX2424" fmla="*/ 1150374 w 1161058"/>
                <a:gd name="connsiteY2424" fmla="*/ 997822 h 2136454"/>
                <a:gd name="connsiteX2425" fmla="*/ 1150511 w 1161058"/>
                <a:gd name="connsiteY2425" fmla="*/ 1000140 h 2136454"/>
                <a:gd name="connsiteX2426" fmla="*/ 1150628 w 1161058"/>
                <a:gd name="connsiteY2426" fmla="*/ 1002254 h 2136454"/>
                <a:gd name="connsiteX2427" fmla="*/ 1150921 w 1161058"/>
                <a:gd name="connsiteY2427" fmla="*/ 1007047 h 2136454"/>
                <a:gd name="connsiteX2428" fmla="*/ 1151136 w 1161058"/>
                <a:gd name="connsiteY2428" fmla="*/ 1011055 h 2136454"/>
                <a:gd name="connsiteX2429" fmla="*/ 1151390 w 1161058"/>
                <a:gd name="connsiteY2429" fmla="*/ 1015473 h 2136454"/>
                <a:gd name="connsiteX2430" fmla="*/ 1151664 w 1161058"/>
                <a:gd name="connsiteY2430" fmla="*/ 1020233 h 2136454"/>
                <a:gd name="connsiteX2431" fmla="*/ 1151918 w 1161058"/>
                <a:gd name="connsiteY2431" fmla="*/ 1024653 h 2136454"/>
                <a:gd name="connsiteX2432" fmla="*/ 1152153 w 1161058"/>
                <a:gd name="connsiteY2432" fmla="*/ 1029062 h 2136454"/>
                <a:gd name="connsiteX2433" fmla="*/ 1152407 w 1161058"/>
                <a:gd name="connsiteY2433" fmla="*/ 1033431 h 2136454"/>
                <a:gd name="connsiteX2434" fmla="*/ 1152641 w 1161058"/>
                <a:gd name="connsiteY2434" fmla="*/ 1037859 h 2136454"/>
                <a:gd name="connsiteX2435" fmla="*/ 1152876 w 1161058"/>
                <a:gd name="connsiteY2435" fmla="*/ 1042211 h 2136454"/>
                <a:gd name="connsiteX2436" fmla="*/ 1153091 w 1161058"/>
                <a:gd name="connsiteY2436" fmla="*/ 1046232 h 2136454"/>
                <a:gd name="connsiteX2437" fmla="*/ 1153326 w 1161058"/>
                <a:gd name="connsiteY2437" fmla="*/ 1050617 h 2136454"/>
                <a:gd name="connsiteX2438" fmla="*/ 1153560 w 1161058"/>
                <a:gd name="connsiteY2438" fmla="*/ 1055378 h 2136454"/>
                <a:gd name="connsiteX2439" fmla="*/ 1153776 w 1161058"/>
                <a:gd name="connsiteY2439" fmla="*/ 1059378 h 2136454"/>
                <a:gd name="connsiteX2440" fmla="*/ 1153991 w 1161058"/>
                <a:gd name="connsiteY2440" fmla="*/ 1063745 h 2136454"/>
                <a:gd name="connsiteX2441" fmla="*/ 1154206 w 1161058"/>
                <a:gd name="connsiteY2441" fmla="*/ 1068112 h 2136454"/>
                <a:gd name="connsiteX2442" fmla="*/ 1154421 w 1161058"/>
                <a:gd name="connsiteY2442" fmla="*/ 1072482 h 2136454"/>
                <a:gd name="connsiteX2443" fmla="*/ 1154636 w 1161058"/>
                <a:gd name="connsiteY2443" fmla="*/ 1076849 h 2136454"/>
                <a:gd name="connsiteX2444" fmla="*/ 1154851 w 1161058"/>
                <a:gd name="connsiteY2444" fmla="*/ 1081211 h 2136454"/>
                <a:gd name="connsiteX2445" fmla="*/ 1155066 w 1161058"/>
                <a:gd name="connsiteY2445" fmla="*/ 1085562 h 2136454"/>
                <a:gd name="connsiteX2446" fmla="*/ 1155261 w 1161058"/>
                <a:gd name="connsiteY2446" fmla="*/ 1089910 h 2136454"/>
                <a:gd name="connsiteX2447" fmla="*/ 1155476 w 1161058"/>
                <a:gd name="connsiteY2447" fmla="*/ 1094262 h 2136454"/>
                <a:gd name="connsiteX2448" fmla="*/ 1155672 w 1161058"/>
                <a:gd name="connsiteY2448" fmla="*/ 1098606 h 2136454"/>
                <a:gd name="connsiteX2449" fmla="*/ 1155867 w 1161058"/>
                <a:gd name="connsiteY2449" fmla="*/ 1102950 h 2136454"/>
                <a:gd name="connsiteX2450" fmla="*/ 1156043 w 1161058"/>
                <a:gd name="connsiteY2450" fmla="*/ 1106895 h 2136454"/>
                <a:gd name="connsiteX2451" fmla="*/ 1156082 w 1161058"/>
                <a:gd name="connsiteY2451" fmla="*/ 1107601 h 2136454"/>
                <a:gd name="connsiteX2452" fmla="*/ 1156219 w 1161058"/>
                <a:gd name="connsiteY2452" fmla="*/ 1111270 h 2136454"/>
                <a:gd name="connsiteX2453" fmla="*/ 1156395 w 1161058"/>
                <a:gd name="connsiteY2453" fmla="*/ 1115610 h 2136454"/>
                <a:gd name="connsiteX2454" fmla="*/ 1156571 w 1161058"/>
                <a:gd name="connsiteY2454" fmla="*/ 1120261 h 2136454"/>
                <a:gd name="connsiteX2455" fmla="*/ 1156727 w 1161058"/>
                <a:gd name="connsiteY2455" fmla="*/ 1124237 h 2136454"/>
                <a:gd name="connsiteX2456" fmla="*/ 1156903 w 1161058"/>
                <a:gd name="connsiteY2456" fmla="*/ 1128888 h 2136454"/>
                <a:gd name="connsiteX2457" fmla="*/ 1157060 w 1161058"/>
                <a:gd name="connsiteY2457" fmla="*/ 1133203 h 2136454"/>
                <a:gd name="connsiteX2458" fmla="*/ 1157216 w 1161058"/>
                <a:gd name="connsiteY2458" fmla="*/ 1137494 h 2136454"/>
                <a:gd name="connsiteX2459" fmla="*/ 1157373 w 1161058"/>
                <a:gd name="connsiteY2459" fmla="*/ 1141807 h 2136454"/>
                <a:gd name="connsiteX2460" fmla="*/ 1157509 w 1161058"/>
                <a:gd name="connsiteY2460" fmla="*/ 1146092 h 2136454"/>
                <a:gd name="connsiteX2461" fmla="*/ 1157666 w 1161058"/>
                <a:gd name="connsiteY2461" fmla="*/ 1150379 h 2136454"/>
                <a:gd name="connsiteX2462" fmla="*/ 1157803 w 1161058"/>
                <a:gd name="connsiteY2462" fmla="*/ 1154653 h 2136454"/>
                <a:gd name="connsiteX2463" fmla="*/ 1157939 w 1161058"/>
                <a:gd name="connsiteY2463" fmla="*/ 1158580 h 2136454"/>
                <a:gd name="connsiteX2464" fmla="*/ 1158076 w 1161058"/>
                <a:gd name="connsiteY2464" fmla="*/ 1162875 h 2136454"/>
                <a:gd name="connsiteX2465" fmla="*/ 1158213 w 1161058"/>
                <a:gd name="connsiteY2465" fmla="*/ 1167481 h 2136454"/>
                <a:gd name="connsiteX2466" fmla="*/ 1158330 w 1161058"/>
                <a:gd name="connsiteY2466" fmla="*/ 1171391 h 2136454"/>
                <a:gd name="connsiteX2467" fmla="*/ 1158467 w 1161058"/>
                <a:gd name="connsiteY2467" fmla="*/ 1175645 h 2136454"/>
                <a:gd name="connsiteX2468" fmla="*/ 1158585 w 1161058"/>
                <a:gd name="connsiteY2468" fmla="*/ 1179893 h 2136454"/>
                <a:gd name="connsiteX2469" fmla="*/ 1158721 w 1161058"/>
                <a:gd name="connsiteY2469" fmla="*/ 1184131 h 2136454"/>
                <a:gd name="connsiteX2470" fmla="*/ 1158839 w 1161058"/>
                <a:gd name="connsiteY2470" fmla="*/ 1188360 h 2136454"/>
                <a:gd name="connsiteX2471" fmla="*/ 1158956 w 1161058"/>
                <a:gd name="connsiteY2471" fmla="*/ 1192598 h 2136454"/>
                <a:gd name="connsiteX2472" fmla="*/ 1159073 w 1161058"/>
                <a:gd name="connsiteY2472" fmla="*/ 1196811 h 2136454"/>
                <a:gd name="connsiteX2473" fmla="*/ 1159191 w 1161058"/>
                <a:gd name="connsiteY2473" fmla="*/ 1201030 h 2136454"/>
                <a:gd name="connsiteX2474" fmla="*/ 1159288 w 1161058"/>
                <a:gd name="connsiteY2474" fmla="*/ 1205237 h 2136454"/>
                <a:gd name="connsiteX2475" fmla="*/ 1159386 w 1161058"/>
                <a:gd name="connsiteY2475" fmla="*/ 1209438 h 2136454"/>
                <a:gd name="connsiteX2476" fmla="*/ 1159503 w 1161058"/>
                <a:gd name="connsiteY2476" fmla="*/ 1213626 h 2136454"/>
                <a:gd name="connsiteX2477" fmla="*/ 1159601 w 1161058"/>
                <a:gd name="connsiteY2477" fmla="*/ 1217815 h 2136454"/>
                <a:gd name="connsiteX2478" fmla="*/ 1159699 w 1161058"/>
                <a:gd name="connsiteY2478" fmla="*/ 1221991 h 2136454"/>
                <a:gd name="connsiteX2479" fmla="*/ 1159797 w 1161058"/>
                <a:gd name="connsiteY2479" fmla="*/ 1226161 h 2136454"/>
                <a:gd name="connsiteX2480" fmla="*/ 1159875 w 1161058"/>
                <a:gd name="connsiteY2480" fmla="*/ 1230333 h 2136454"/>
                <a:gd name="connsiteX2481" fmla="*/ 1159953 w 1161058"/>
                <a:gd name="connsiteY2481" fmla="*/ 1234186 h 2136454"/>
                <a:gd name="connsiteX2482" fmla="*/ 1160051 w 1161058"/>
                <a:gd name="connsiteY2482" fmla="*/ 1238628 h 2136454"/>
                <a:gd name="connsiteX2483" fmla="*/ 1160129 w 1161058"/>
                <a:gd name="connsiteY2483" fmla="*/ 1242770 h 2136454"/>
                <a:gd name="connsiteX2484" fmla="*/ 1160207 w 1161058"/>
                <a:gd name="connsiteY2484" fmla="*/ 1246588 h 2136454"/>
                <a:gd name="connsiteX2485" fmla="*/ 1160285 w 1161058"/>
                <a:gd name="connsiteY2485" fmla="*/ 1250756 h 2136454"/>
                <a:gd name="connsiteX2486" fmla="*/ 1160364 w 1161058"/>
                <a:gd name="connsiteY2486" fmla="*/ 1255145 h 2136454"/>
                <a:gd name="connsiteX2487" fmla="*/ 1160422 w 1161058"/>
                <a:gd name="connsiteY2487" fmla="*/ 1259261 h 2136454"/>
                <a:gd name="connsiteX2488" fmla="*/ 1160500 w 1161058"/>
                <a:gd name="connsiteY2488" fmla="*/ 1263350 h 2136454"/>
                <a:gd name="connsiteX2489" fmla="*/ 1160559 w 1161058"/>
                <a:gd name="connsiteY2489" fmla="*/ 1267164 h 2136454"/>
                <a:gd name="connsiteX2490" fmla="*/ 1160618 w 1161058"/>
                <a:gd name="connsiteY2490" fmla="*/ 1271524 h 2136454"/>
                <a:gd name="connsiteX2491" fmla="*/ 1160676 w 1161058"/>
                <a:gd name="connsiteY2491" fmla="*/ 1275319 h 2136454"/>
                <a:gd name="connsiteX2492" fmla="*/ 1160735 w 1161058"/>
                <a:gd name="connsiteY2492" fmla="*/ 1279393 h 2136454"/>
                <a:gd name="connsiteX2493" fmla="*/ 1160774 w 1161058"/>
                <a:gd name="connsiteY2493" fmla="*/ 1283455 h 2136454"/>
                <a:gd name="connsiteX2494" fmla="*/ 1160813 w 1161058"/>
                <a:gd name="connsiteY2494" fmla="*/ 1287504 h 2136454"/>
                <a:gd name="connsiteX2495" fmla="*/ 1160872 w 1161058"/>
                <a:gd name="connsiteY2495" fmla="*/ 1291539 h 2136454"/>
                <a:gd name="connsiteX2496" fmla="*/ 1160911 w 1161058"/>
                <a:gd name="connsiteY2496" fmla="*/ 1295574 h 2136454"/>
                <a:gd name="connsiteX2497" fmla="*/ 1160950 w 1161058"/>
                <a:gd name="connsiteY2497" fmla="*/ 1299844 h 2136454"/>
                <a:gd name="connsiteX2498" fmla="*/ 1160989 w 1161058"/>
                <a:gd name="connsiteY2498" fmla="*/ 1303607 h 2136454"/>
                <a:gd name="connsiteX2499" fmla="*/ 1161009 w 1161058"/>
                <a:gd name="connsiteY2499" fmla="*/ 1305734 h 2136454"/>
                <a:gd name="connsiteX2500" fmla="*/ 1161009 w 1161058"/>
                <a:gd name="connsiteY2500" fmla="*/ 1307614 h 2136454"/>
                <a:gd name="connsiteX2501" fmla="*/ 1161028 w 1161058"/>
                <a:gd name="connsiteY2501" fmla="*/ 1311607 h 2136454"/>
                <a:gd name="connsiteX2502" fmla="*/ 1161028 w 1161058"/>
                <a:gd name="connsiteY2502" fmla="*/ 1319565 h 2136454"/>
                <a:gd name="connsiteX2503" fmla="*/ 1161048 w 1161058"/>
                <a:gd name="connsiteY2503" fmla="*/ 1323532 h 2136454"/>
                <a:gd name="connsiteX2504" fmla="*/ 1161028 w 1161058"/>
                <a:gd name="connsiteY2504" fmla="*/ 1327238 h 2136454"/>
                <a:gd name="connsiteX2505" fmla="*/ 1161028 w 1161058"/>
                <a:gd name="connsiteY2505" fmla="*/ 1335105 h 2136454"/>
                <a:gd name="connsiteX2506" fmla="*/ 1161009 w 1161058"/>
                <a:gd name="connsiteY2506" fmla="*/ 1339042 h 2136454"/>
                <a:gd name="connsiteX2507" fmla="*/ 1161009 w 1161058"/>
                <a:gd name="connsiteY2507" fmla="*/ 1342964 h 2136454"/>
                <a:gd name="connsiteX2508" fmla="*/ 1160989 w 1161058"/>
                <a:gd name="connsiteY2508" fmla="*/ 1346862 h 2136454"/>
                <a:gd name="connsiteX2509" fmla="*/ 1160970 w 1161058"/>
                <a:gd name="connsiteY2509" fmla="*/ 1350760 h 2136454"/>
                <a:gd name="connsiteX2510" fmla="*/ 1160950 w 1161058"/>
                <a:gd name="connsiteY2510" fmla="*/ 1354856 h 2136454"/>
                <a:gd name="connsiteX2511" fmla="*/ 1160911 w 1161058"/>
                <a:gd name="connsiteY2511" fmla="*/ 1358754 h 2136454"/>
                <a:gd name="connsiteX2512" fmla="*/ 1160891 w 1161058"/>
                <a:gd name="connsiteY2512" fmla="*/ 1362373 h 2136454"/>
                <a:gd name="connsiteX2513" fmla="*/ 1160852 w 1161058"/>
                <a:gd name="connsiteY2513" fmla="*/ 1366224 h 2136454"/>
                <a:gd name="connsiteX2514" fmla="*/ 1160813 w 1161058"/>
                <a:gd name="connsiteY2514" fmla="*/ 1370064 h 2136454"/>
                <a:gd name="connsiteX2515" fmla="*/ 1160774 w 1161058"/>
                <a:gd name="connsiteY2515" fmla="*/ 1373890 h 2136454"/>
                <a:gd name="connsiteX2516" fmla="*/ 1160735 w 1161058"/>
                <a:gd name="connsiteY2516" fmla="*/ 1377485 h 2136454"/>
                <a:gd name="connsiteX2517" fmla="*/ 1160696 w 1161058"/>
                <a:gd name="connsiteY2517" fmla="*/ 1381504 h 2136454"/>
                <a:gd name="connsiteX2518" fmla="*/ 1160637 w 1161058"/>
                <a:gd name="connsiteY2518" fmla="*/ 1385090 h 2136454"/>
                <a:gd name="connsiteX2519" fmla="*/ 1160598 w 1161058"/>
                <a:gd name="connsiteY2519" fmla="*/ 1389078 h 2136454"/>
                <a:gd name="connsiteX2520" fmla="*/ 1160540 w 1161058"/>
                <a:gd name="connsiteY2520" fmla="*/ 1392857 h 2136454"/>
                <a:gd name="connsiteX2521" fmla="*/ 1160481 w 1161058"/>
                <a:gd name="connsiteY2521" fmla="*/ 1396401 h 2136454"/>
                <a:gd name="connsiteX2522" fmla="*/ 1160422 w 1161058"/>
                <a:gd name="connsiteY2522" fmla="*/ 1400346 h 2136454"/>
                <a:gd name="connsiteX2523" fmla="*/ 1160344 w 1161058"/>
                <a:gd name="connsiteY2523" fmla="*/ 1403886 h 2136454"/>
                <a:gd name="connsiteX2524" fmla="*/ 1160285 w 1161058"/>
                <a:gd name="connsiteY2524" fmla="*/ 1407607 h 2136454"/>
                <a:gd name="connsiteX2525" fmla="*/ 1160207 w 1161058"/>
                <a:gd name="connsiteY2525" fmla="*/ 1411317 h 2136454"/>
                <a:gd name="connsiteX2526" fmla="*/ 1160129 w 1161058"/>
                <a:gd name="connsiteY2526" fmla="*/ 1415016 h 2136454"/>
                <a:gd name="connsiteX2527" fmla="*/ 1160051 w 1161058"/>
                <a:gd name="connsiteY2527" fmla="*/ 1418705 h 2136454"/>
                <a:gd name="connsiteX2528" fmla="*/ 1159973 w 1161058"/>
                <a:gd name="connsiteY2528" fmla="*/ 1422185 h 2136454"/>
                <a:gd name="connsiteX2529" fmla="*/ 1159875 w 1161058"/>
                <a:gd name="connsiteY2529" fmla="*/ 1426032 h 2136454"/>
                <a:gd name="connsiteX2530" fmla="*/ 1159797 w 1161058"/>
                <a:gd name="connsiteY2530" fmla="*/ 1429676 h 2136454"/>
                <a:gd name="connsiteX2531" fmla="*/ 1159699 w 1161058"/>
                <a:gd name="connsiteY2531" fmla="*/ 1433320 h 2136454"/>
                <a:gd name="connsiteX2532" fmla="*/ 1159601 w 1161058"/>
                <a:gd name="connsiteY2532" fmla="*/ 1436753 h 2136454"/>
                <a:gd name="connsiteX2533" fmla="*/ 1159503 w 1161058"/>
                <a:gd name="connsiteY2533" fmla="*/ 1440362 h 2136454"/>
                <a:gd name="connsiteX2534" fmla="*/ 1159406 w 1161058"/>
                <a:gd name="connsiteY2534" fmla="*/ 1443957 h 2136454"/>
                <a:gd name="connsiteX2535" fmla="*/ 1159308 w 1161058"/>
                <a:gd name="connsiteY2535" fmla="*/ 1447367 h 2136454"/>
                <a:gd name="connsiteX2536" fmla="*/ 1159191 w 1161058"/>
                <a:gd name="connsiteY2536" fmla="*/ 1450939 h 2136454"/>
                <a:gd name="connsiteX2537" fmla="*/ 1159073 w 1161058"/>
                <a:gd name="connsiteY2537" fmla="*/ 1454496 h 2136454"/>
                <a:gd name="connsiteX2538" fmla="*/ 1158956 w 1161058"/>
                <a:gd name="connsiteY2538" fmla="*/ 1458039 h 2136454"/>
                <a:gd name="connsiteX2539" fmla="*/ 1158839 w 1161058"/>
                <a:gd name="connsiteY2539" fmla="*/ 1461570 h 2136454"/>
                <a:gd name="connsiteX2540" fmla="*/ 1158721 w 1161058"/>
                <a:gd name="connsiteY2540" fmla="*/ 1465088 h 2136454"/>
                <a:gd name="connsiteX2541" fmla="*/ 1158585 w 1161058"/>
                <a:gd name="connsiteY2541" fmla="*/ 1468422 h 2136454"/>
                <a:gd name="connsiteX2542" fmla="*/ 1158467 w 1161058"/>
                <a:gd name="connsiteY2542" fmla="*/ 1471919 h 2136454"/>
                <a:gd name="connsiteX2543" fmla="*/ 1158311 w 1161058"/>
                <a:gd name="connsiteY2543" fmla="*/ 1475551 h 2136454"/>
                <a:gd name="connsiteX2544" fmla="*/ 1158194 w 1161058"/>
                <a:gd name="connsiteY2544" fmla="*/ 1478855 h 2136454"/>
                <a:gd name="connsiteX2545" fmla="*/ 1158037 w 1161058"/>
                <a:gd name="connsiteY2545" fmla="*/ 1482298 h 2136454"/>
                <a:gd name="connsiteX2546" fmla="*/ 1157900 w 1161058"/>
                <a:gd name="connsiteY2546" fmla="*/ 1485729 h 2136454"/>
                <a:gd name="connsiteX2547" fmla="*/ 1157763 w 1161058"/>
                <a:gd name="connsiteY2547" fmla="*/ 1488996 h 2136454"/>
                <a:gd name="connsiteX2548" fmla="*/ 1157607 w 1161058"/>
                <a:gd name="connsiteY2548" fmla="*/ 1492407 h 2136454"/>
                <a:gd name="connsiteX2549" fmla="*/ 1157451 w 1161058"/>
                <a:gd name="connsiteY2549" fmla="*/ 1495795 h 2136454"/>
                <a:gd name="connsiteX2550" fmla="*/ 1157275 w 1161058"/>
                <a:gd name="connsiteY2550" fmla="*/ 1499167 h 2136454"/>
                <a:gd name="connsiteX2551" fmla="*/ 1157118 w 1161058"/>
                <a:gd name="connsiteY2551" fmla="*/ 1502528 h 2136454"/>
                <a:gd name="connsiteX2552" fmla="*/ 1156962 w 1161058"/>
                <a:gd name="connsiteY2552" fmla="*/ 1505736 h 2136454"/>
                <a:gd name="connsiteX2553" fmla="*/ 1156786 w 1161058"/>
                <a:gd name="connsiteY2553" fmla="*/ 1509063 h 2136454"/>
                <a:gd name="connsiteX2554" fmla="*/ 1156610 w 1161058"/>
                <a:gd name="connsiteY2554" fmla="*/ 1512381 h 2136454"/>
                <a:gd name="connsiteX2555" fmla="*/ 1156434 w 1161058"/>
                <a:gd name="connsiteY2555" fmla="*/ 1515548 h 2136454"/>
                <a:gd name="connsiteX2556" fmla="*/ 1156258 w 1161058"/>
                <a:gd name="connsiteY2556" fmla="*/ 1518961 h 2136454"/>
                <a:gd name="connsiteX2557" fmla="*/ 1156063 w 1161058"/>
                <a:gd name="connsiteY2557" fmla="*/ 1522105 h 2136454"/>
                <a:gd name="connsiteX2558" fmla="*/ 1155887 w 1161058"/>
                <a:gd name="connsiteY2558" fmla="*/ 1525360 h 2136454"/>
                <a:gd name="connsiteX2559" fmla="*/ 1155691 w 1161058"/>
                <a:gd name="connsiteY2559" fmla="*/ 1528476 h 2136454"/>
                <a:gd name="connsiteX2560" fmla="*/ 1155496 w 1161058"/>
                <a:gd name="connsiteY2560" fmla="*/ 1531698 h 2136454"/>
                <a:gd name="connsiteX2561" fmla="*/ 1155300 w 1161058"/>
                <a:gd name="connsiteY2561" fmla="*/ 1534783 h 2136454"/>
                <a:gd name="connsiteX2562" fmla="*/ 1155085 w 1161058"/>
                <a:gd name="connsiteY2562" fmla="*/ 1537981 h 2136454"/>
                <a:gd name="connsiteX2563" fmla="*/ 1154890 w 1161058"/>
                <a:gd name="connsiteY2563" fmla="*/ 1541160 h 2136454"/>
                <a:gd name="connsiteX2564" fmla="*/ 1154675 w 1161058"/>
                <a:gd name="connsiteY2564" fmla="*/ 1544319 h 2136454"/>
                <a:gd name="connsiteX2565" fmla="*/ 1154518 w 1161058"/>
                <a:gd name="connsiteY2565" fmla="*/ 1546632 h 2136454"/>
                <a:gd name="connsiteX2566" fmla="*/ 1154460 w 1161058"/>
                <a:gd name="connsiteY2566" fmla="*/ 1547347 h 2136454"/>
                <a:gd name="connsiteX2567" fmla="*/ 1154245 w 1161058"/>
                <a:gd name="connsiteY2567" fmla="*/ 1550366 h 2136454"/>
                <a:gd name="connsiteX2568" fmla="*/ 1154010 w 1161058"/>
                <a:gd name="connsiteY2568" fmla="*/ 1553486 h 2136454"/>
                <a:gd name="connsiteX2569" fmla="*/ 1153776 w 1161058"/>
                <a:gd name="connsiteY2569" fmla="*/ 1556581 h 2136454"/>
                <a:gd name="connsiteX2570" fmla="*/ 1153521 w 1161058"/>
                <a:gd name="connsiteY2570" fmla="*/ 1559660 h 2136454"/>
                <a:gd name="connsiteX2571" fmla="*/ 1153287 w 1161058"/>
                <a:gd name="connsiteY2571" fmla="*/ 1562621 h 2136454"/>
                <a:gd name="connsiteX2572" fmla="*/ 1153052 w 1161058"/>
                <a:gd name="connsiteY2572" fmla="*/ 1565566 h 2136454"/>
                <a:gd name="connsiteX2573" fmla="*/ 1152798 w 1161058"/>
                <a:gd name="connsiteY2573" fmla="*/ 1568602 h 2136454"/>
                <a:gd name="connsiteX2574" fmla="*/ 1152544 w 1161058"/>
                <a:gd name="connsiteY2574" fmla="*/ 1571616 h 2136454"/>
                <a:gd name="connsiteX2575" fmla="*/ 1152290 w 1161058"/>
                <a:gd name="connsiteY2575" fmla="*/ 1574511 h 2136454"/>
                <a:gd name="connsiteX2576" fmla="*/ 1152016 w 1161058"/>
                <a:gd name="connsiteY2576" fmla="*/ 1577489 h 2136454"/>
                <a:gd name="connsiteX2577" fmla="*/ 1151762 w 1161058"/>
                <a:gd name="connsiteY2577" fmla="*/ 1580365 h 2136454"/>
                <a:gd name="connsiteX2578" fmla="*/ 1151488 w 1161058"/>
                <a:gd name="connsiteY2578" fmla="*/ 1583309 h 2136454"/>
                <a:gd name="connsiteX2579" fmla="*/ 1151214 w 1161058"/>
                <a:gd name="connsiteY2579" fmla="*/ 1586151 h 2136454"/>
                <a:gd name="connsiteX2580" fmla="*/ 1150941 w 1161058"/>
                <a:gd name="connsiteY2580" fmla="*/ 1588978 h 2136454"/>
                <a:gd name="connsiteX2581" fmla="*/ 1150647 w 1161058"/>
                <a:gd name="connsiteY2581" fmla="*/ 1591872 h 2136454"/>
                <a:gd name="connsiteX2582" fmla="*/ 1150374 w 1161058"/>
                <a:gd name="connsiteY2582" fmla="*/ 1594669 h 2136454"/>
                <a:gd name="connsiteX2583" fmla="*/ 1150081 w 1161058"/>
                <a:gd name="connsiteY2583" fmla="*/ 1597447 h 2136454"/>
                <a:gd name="connsiteX2584" fmla="*/ 1149807 w 1161058"/>
                <a:gd name="connsiteY2584" fmla="*/ 1600206 h 2136454"/>
                <a:gd name="connsiteX2585" fmla="*/ 1149514 w 1161058"/>
                <a:gd name="connsiteY2585" fmla="*/ 1602952 h 2136454"/>
                <a:gd name="connsiteX2586" fmla="*/ 1149201 w 1161058"/>
                <a:gd name="connsiteY2586" fmla="*/ 1605726 h 2136454"/>
                <a:gd name="connsiteX2587" fmla="*/ 1149064 w 1161058"/>
                <a:gd name="connsiteY2587" fmla="*/ 1607083 h 2136454"/>
                <a:gd name="connsiteX2588" fmla="*/ 1148907 w 1161058"/>
                <a:gd name="connsiteY2588" fmla="*/ 1608475 h 2136454"/>
                <a:gd name="connsiteX2589" fmla="*/ 1148751 w 1161058"/>
                <a:gd name="connsiteY2589" fmla="*/ 1609867 h 2136454"/>
                <a:gd name="connsiteX2590" fmla="*/ 1148595 w 1161058"/>
                <a:gd name="connsiteY2590" fmla="*/ 1611253 h 2136454"/>
                <a:gd name="connsiteX2591" fmla="*/ 1148438 w 1161058"/>
                <a:gd name="connsiteY2591" fmla="*/ 1612483 h 2136454"/>
                <a:gd name="connsiteX2592" fmla="*/ 1148282 w 1161058"/>
                <a:gd name="connsiteY2592" fmla="*/ 1613863 h 2136454"/>
                <a:gd name="connsiteX2593" fmla="*/ 1148145 w 1161058"/>
                <a:gd name="connsiteY2593" fmla="*/ 1615083 h 2136454"/>
                <a:gd name="connsiteX2594" fmla="*/ 1147969 w 1161058"/>
                <a:gd name="connsiteY2594" fmla="*/ 1616467 h 2136454"/>
                <a:gd name="connsiteX2595" fmla="*/ 1147793 w 1161058"/>
                <a:gd name="connsiteY2595" fmla="*/ 1617966 h 2136454"/>
                <a:gd name="connsiteX2596" fmla="*/ 1147676 w 1161058"/>
                <a:gd name="connsiteY2596" fmla="*/ 1619030 h 2136454"/>
                <a:gd name="connsiteX2597" fmla="*/ 1147480 w 1161058"/>
                <a:gd name="connsiteY2597" fmla="*/ 1620527 h 2136454"/>
                <a:gd name="connsiteX2598" fmla="*/ 1147324 w 1161058"/>
                <a:gd name="connsiteY2598" fmla="*/ 1621894 h 2136454"/>
                <a:gd name="connsiteX2599" fmla="*/ 1147168 w 1161058"/>
                <a:gd name="connsiteY2599" fmla="*/ 1623092 h 2136454"/>
                <a:gd name="connsiteX2600" fmla="*/ 1147011 w 1161058"/>
                <a:gd name="connsiteY2600" fmla="*/ 1624437 h 2136454"/>
                <a:gd name="connsiteX2601" fmla="*/ 1146835 w 1161058"/>
                <a:gd name="connsiteY2601" fmla="*/ 1625776 h 2136454"/>
                <a:gd name="connsiteX2602" fmla="*/ 1146679 w 1161058"/>
                <a:gd name="connsiteY2602" fmla="*/ 1626977 h 2136454"/>
                <a:gd name="connsiteX2603" fmla="*/ 1146503 w 1161058"/>
                <a:gd name="connsiteY2603" fmla="*/ 1628296 h 2136454"/>
                <a:gd name="connsiteX2604" fmla="*/ 1146327 w 1161058"/>
                <a:gd name="connsiteY2604" fmla="*/ 1629618 h 2136454"/>
                <a:gd name="connsiteX2605" fmla="*/ 1146151 w 1161058"/>
                <a:gd name="connsiteY2605" fmla="*/ 1630943 h 2136454"/>
                <a:gd name="connsiteX2606" fmla="*/ 1145995 w 1161058"/>
                <a:gd name="connsiteY2606" fmla="*/ 1632130 h 2136454"/>
                <a:gd name="connsiteX2607" fmla="*/ 1145838 w 1161058"/>
                <a:gd name="connsiteY2607" fmla="*/ 1633301 h 2136454"/>
                <a:gd name="connsiteX2608" fmla="*/ 1145662 w 1161058"/>
                <a:gd name="connsiteY2608" fmla="*/ 1634623 h 2136454"/>
                <a:gd name="connsiteX2609" fmla="*/ 1145486 w 1161058"/>
                <a:gd name="connsiteY2609" fmla="*/ 1635919 h 2136454"/>
                <a:gd name="connsiteX2610" fmla="*/ 1145310 w 1161058"/>
                <a:gd name="connsiteY2610" fmla="*/ 1637223 h 2136454"/>
                <a:gd name="connsiteX2611" fmla="*/ 1145135 w 1161058"/>
                <a:gd name="connsiteY2611" fmla="*/ 1638394 h 2136454"/>
                <a:gd name="connsiteX2612" fmla="*/ 1144959 w 1161058"/>
                <a:gd name="connsiteY2612" fmla="*/ 1639676 h 2136454"/>
                <a:gd name="connsiteX2613" fmla="*/ 1144783 w 1161058"/>
                <a:gd name="connsiteY2613" fmla="*/ 1640957 h 2136454"/>
                <a:gd name="connsiteX2614" fmla="*/ 1144607 w 1161058"/>
                <a:gd name="connsiteY2614" fmla="*/ 1642110 h 2136454"/>
                <a:gd name="connsiteX2615" fmla="*/ 1144431 w 1161058"/>
                <a:gd name="connsiteY2615" fmla="*/ 1643285 h 2136454"/>
                <a:gd name="connsiteX2616" fmla="*/ 1144235 w 1161058"/>
                <a:gd name="connsiteY2616" fmla="*/ 1644661 h 2136454"/>
                <a:gd name="connsiteX2617" fmla="*/ 1144059 w 1161058"/>
                <a:gd name="connsiteY2617" fmla="*/ 1645826 h 2136454"/>
                <a:gd name="connsiteX2618" fmla="*/ 1143864 w 1161058"/>
                <a:gd name="connsiteY2618" fmla="*/ 1647089 h 2136454"/>
                <a:gd name="connsiteX2619" fmla="*/ 1143707 w 1161058"/>
                <a:gd name="connsiteY2619" fmla="*/ 1648231 h 2136454"/>
                <a:gd name="connsiteX2620" fmla="*/ 1143512 w 1161058"/>
                <a:gd name="connsiteY2620" fmla="*/ 1649474 h 2136454"/>
                <a:gd name="connsiteX2621" fmla="*/ 1143336 w 1161058"/>
                <a:gd name="connsiteY2621" fmla="*/ 1650608 h 2136454"/>
                <a:gd name="connsiteX2622" fmla="*/ 1143140 w 1161058"/>
                <a:gd name="connsiteY2622" fmla="*/ 1651852 h 2136454"/>
                <a:gd name="connsiteX2623" fmla="*/ 1142965 w 1161058"/>
                <a:gd name="connsiteY2623" fmla="*/ 1652993 h 2136454"/>
                <a:gd name="connsiteX2624" fmla="*/ 1142769 w 1161058"/>
                <a:gd name="connsiteY2624" fmla="*/ 1654225 h 2136454"/>
                <a:gd name="connsiteX2625" fmla="*/ 1142573 w 1161058"/>
                <a:gd name="connsiteY2625" fmla="*/ 1655359 h 2136454"/>
                <a:gd name="connsiteX2626" fmla="*/ 1142378 w 1161058"/>
                <a:gd name="connsiteY2626" fmla="*/ 1656585 h 2136454"/>
                <a:gd name="connsiteX2627" fmla="*/ 1142202 w 1161058"/>
                <a:gd name="connsiteY2627" fmla="*/ 1657699 h 2136454"/>
                <a:gd name="connsiteX2628" fmla="*/ 1142007 w 1161058"/>
                <a:gd name="connsiteY2628" fmla="*/ 1658919 h 2136454"/>
                <a:gd name="connsiteX2629" fmla="*/ 1141811 w 1161058"/>
                <a:gd name="connsiteY2629" fmla="*/ 1660023 h 2136454"/>
                <a:gd name="connsiteX2630" fmla="*/ 1141615 w 1161058"/>
                <a:gd name="connsiteY2630" fmla="*/ 1661144 h 2136454"/>
                <a:gd name="connsiteX2631" fmla="*/ 1141420 w 1161058"/>
                <a:gd name="connsiteY2631" fmla="*/ 1662338 h 2136454"/>
                <a:gd name="connsiteX2632" fmla="*/ 1141205 w 1161058"/>
                <a:gd name="connsiteY2632" fmla="*/ 1663534 h 2136454"/>
                <a:gd name="connsiteX2633" fmla="*/ 1141029 w 1161058"/>
                <a:gd name="connsiteY2633" fmla="*/ 1664641 h 2136454"/>
                <a:gd name="connsiteX2634" fmla="*/ 1140833 w 1161058"/>
                <a:gd name="connsiteY2634" fmla="*/ 1665732 h 2136454"/>
                <a:gd name="connsiteX2635" fmla="*/ 1140618 w 1161058"/>
                <a:gd name="connsiteY2635" fmla="*/ 1666919 h 2136454"/>
                <a:gd name="connsiteX2636" fmla="*/ 1140423 w 1161058"/>
                <a:gd name="connsiteY2636" fmla="*/ 1668007 h 2136454"/>
                <a:gd name="connsiteX2637" fmla="*/ 1140208 w 1161058"/>
                <a:gd name="connsiteY2637" fmla="*/ 1669188 h 2136454"/>
                <a:gd name="connsiteX2638" fmla="*/ 1140032 w 1161058"/>
                <a:gd name="connsiteY2638" fmla="*/ 1670172 h 2136454"/>
                <a:gd name="connsiteX2639" fmla="*/ 1139817 w 1161058"/>
                <a:gd name="connsiteY2639" fmla="*/ 1671341 h 2136454"/>
                <a:gd name="connsiteX2640" fmla="*/ 1139602 w 1161058"/>
                <a:gd name="connsiteY2640" fmla="*/ 1672414 h 2136454"/>
                <a:gd name="connsiteX2641" fmla="*/ 1139406 w 1161058"/>
                <a:gd name="connsiteY2641" fmla="*/ 1673481 h 2136454"/>
                <a:gd name="connsiteX2642" fmla="*/ 1139211 w 1161058"/>
                <a:gd name="connsiteY2642" fmla="*/ 1674555 h 2136454"/>
                <a:gd name="connsiteX2643" fmla="*/ 1138976 w 1161058"/>
                <a:gd name="connsiteY2643" fmla="*/ 1675708 h 2136454"/>
                <a:gd name="connsiteX2644" fmla="*/ 1138781 w 1161058"/>
                <a:gd name="connsiteY2644" fmla="*/ 1676774 h 2136454"/>
                <a:gd name="connsiteX2645" fmla="*/ 1138566 w 1161058"/>
                <a:gd name="connsiteY2645" fmla="*/ 1677817 h 2136454"/>
                <a:gd name="connsiteX2646" fmla="*/ 1138351 w 1161058"/>
                <a:gd name="connsiteY2646" fmla="*/ 1678881 h 2136454"/>
                <a:gd name="connsiteX2647" fmla="*/ 1138136 w 1161058"/>
                <a:gd name="connsiteY2647" fmla="*/ 1680013 h 2136454"/>
                <a:gd name="connsiteX2648" fmla="*/ 1137921 w 1161058"/>
                <a:gd name="connsiteY2648" fmla="*/ 1681065 h 2136454"/>
                <a:gd name="connsiteX2649" fmla="*/ 1137706 w 1161058"/>
                <a:gd name="connsiteY2649" fmla="*/ 1682103 h 2136454"/>
                <a:gd name="connsiteX2650" fmla="*/ 1137491 w 1161058"/>
                <a:gd name="connsiteY2650" fmla="*/ 1683072 h 2136454"/>
                <a:gd name="connsiteX2651" fmla="*/ 1137276 w 1161058"/>
                <a:gd name="connsiteY2651" fmla="*/ 1684191 h 2136454"/>
                <a:gd name="connsiteX2652" fmla="*/ 1137041 w 1161058"/>
                <a:gd name="connsiteY2652" fmla="*/ 1685225 h 2136454"/>
                <a:gd name="connsiteX2653" fmla="*/ 1136826 w 1161058"/>
                <a:gd name="connsiteY2653" fmla="*/ 1686255 h 2136454"/>
                <a:gd name="connsiteX2654" fmla="*/ 1136611 w 1161058"/>
                <a:gd name="connsiteY2654" fmla="*/ 1687281 h 2136454"/>
                <a:gd name="connsiteX2655" fmla="*/ 1136376 w 1161058"/>
                <a:gd name="connsiteY2655" fmla="*/ 1688308 h 2136454"/>
                <a:gd name="connsiteX2656" fmla="*/ 1136161 w 1161058"/>
                <a:gd name="connsiteY2656" fmla="*/ 1689328 h 2136454"/>
                <a:gd name="connsiteX2657" fmla="*/ 1135927 w 1161058"/>
                <a:gd name="connsiteY2657" fmla="*/ 1690341 h 2136454"/>
                <a:gd name="connsiteX2658" fmla="*/ 1135711 w 1161058"/>
                <a:gd name="connsiteY2658" fmla="*/ 1691287 h 2136454"/>
                <a:gd name="connsiteX2659" fmla="*/ 1135477 w 1161058"/>
                <a:gd name="connsiteY2659" fmla="*/ 1692304 h 2136454"/>
                <a:gd name="connsiteX2660" fmla="*/ 1135262 w 1161058"/>
                <a:gd name="connsiteY2660" fmla="*/ 1693310 h 2136454"/>
                <a:gd name="connsiteX2661" fmla="*/ 1135027 w 1161058"/>
                <a:gd name="connsiteY2661" fmla="*/ 1694311 h 2136454"/>
                <a:gd name="connsiteX2662" fmla="*/ 1134793 w 1161058"/>
                <a:gd name="connsiteY2662" fmla="*/ 1695320 h 2136454"/>
                <a:gd name="connsiteX2663" fmla="*/ 1134558 w 1161058"/>
                <a:gd name="connsiteY2663" fmla="*/ 1696241 h 2136454"/>
                <a:gd name="connsiteX2664" fmla="*/ 1134324 w 1161058"/>
                <a:gd name="connsiteY2664" fmla="*/ 1697242 h 2136454"/>
                <a:gd name="connsiteX2665" fmla="*/ 1134089 w 1161058"/>
                <a:gd name="connsiteY2665" fmla="*/ 1698175 h 2136454"/>
                <a:gd name="connsiteX2666" fmla="*/ 1133854 w 1161058"/>
                <a:gd name="connsiteY2666" fmla="*/ 1699160 h 2136454"/>
                <a:gd name="connsiteX2667" fmla="*/ 1133620 w 1161058"/>
                <a:gd name="connsiteY2667" fmla="*/ 1700082 h 2136454"/>
                <a:gd name="connsiteX2668" fmla="*/ 1133385 w 1161058"/>
                <a:gd name="connsiteY2668" fmla="*/ 1701066 h 2136454"/>
                <a:gd name="connsiteX2669" fmla="*/ 1133131 w 1161058"/>
                <a:gd name="connsiteY2669" fmla="*/ 1702053 h 2136454"/>
                <a:gd name="connsiteX2670" fmla="*/ 1132896 w 1161058"/>
                <a:gd name="connsiteY2670" fmla="*/ 1702958 h 2136454"/>
                <a:gd name="connsiteX2671" fmla="*/ 1132662 w 1161058"/>
                <a:gd name="connsiteY2671" fmla="*/ 1703871 h 2136454"/>
                <a:gd name="connsiteX2672" fmla="*/ 1132408 w 1161058"/>
                <a:gd name="connsiteY2672" fmla="*/ 1704843 h 2136454"/>
                <a:gd name="connsiteX2673" fmla="*/ 1132154 w 1161058"/>
                <a:gd name="connsiteY2673" fmla="*/ 1705758 h 2136454"/>
                <a:gd name="connsiteX2674" fmla="*/ 1131919 w 1161058"/>
                <a:gd name="connsiteY2674" fmla="*/ 1706657 h 2136454"/>
                <a:gd name="connsiteX2675" fmla="*/ 1131665 w 1161058"/>
                <a:gd name="connsiteY2675" fmla="*/ 1707562 h 2136454"/>
                <a:gd name="connsiteX2676" fmla="*/ 1131411 w 1161058"/>
                <a:gd name="connsiteY2676" fmla="*/ 1708516 h 2136454"/>
                <a:gd name="connsiteX2677" fmla="*/ 1131176 w 1161058"/>
                <a:gd name="connsiteY2677" fmla="*/ 1709374 h 2136454"/>
                <a:gd name="connsiteX2678" fmla="*/ 1130922 w 1161058"/>
                <a:gd name="connsiteY2678" fmla="*/ 1710268 h 2136454"/>
                <a:gd name="connsiteX2679" fmla="*/ 1130668 w 1161058"/>
                <a:gd name="connsiteY2679" fmla="*/ 1711163 h 2136454"/>
                <a:gd name="connsiteX2680" fmla="*/ 1130414 w 1161058"/>
                <a:gd name="connsiteY2680" fmla="*/ 1712055 h 2136454"/>
                <a:gd name="connsiteX2681" fmla="*/ 1130140 w 1161058"/>
                <a:gd name="connsiteY2681" fmla="*/ 1712944 h 2136454"/>
                <a:gd name="connsiteX2682" fmla="*/ 1129905 w 1161058"/>
                <a:gd name="connsiteY2682" fmla="*/ 1713789 h 2136454"/>
                <a:gd name="connsiteX2683" fmla="*/ 1129632 w 1161058"/>
                <a:gd name="connsiteY2683" fmla="*/ 1714668 h 2136454"/>
                <a:gd name="connsiteX2684" fmla="*/ 1129377 w 1161058"/>
                <a:gd name="connsiteY2684" fmla="*/ 1715509 h 2136454"/>
                <a:gd name="connsiteX2685" fmla="*/ 1129123 w 1161058"/>
                <a:gd name="connsiteY2685" fmla="*/ 1716391 h 2136454"/>
                <a:gd name="connsiteX2686" fmla="*/ 1128869 w 1161058"/>
                <a:gd name="connsiteY2686" fmla="*/ 1717224 h 2136454"/>
                <a:gd name="connsiteX2687" fmla="*/ 1128596 w 1161058"/>
                <a:gd name="connsiteY2687" fmla="*/ 1718094 h 2136454"/>
                <a:gd name="connsiteX2688" fmla="*/ 1128322 w 1161058"/>
                <a:gd name="connsiteY2688" fmla="*/ 1718936 h 2136454"/>
                <a:gd name="connsiteX2689" fmla="*/ 1128068 w 1161058"/>
                <a:gd name="connsiteY2689" fmla="*/ 1719757 h 2136454"/>
                <a:gd name="connsiteX2690" fmla="*/ 1127794 w 1161058"/>
                <a:gd name="connsiteY2690" fmla="*/ 1720588 h 2136454"/>
                <a:gd name="connsiteX2691" fmla="*/ 1127520 w 1161058"/>
                <a:gd name="connsiteY2691" fmla="*/ 1721415 h 2136454"/>
                <a:gd name="connsiteX2692" fmla="*/ 1127247 w 1161058"/>
                <a:gd name="connsiteY2692" fmla="*/ 1722244 h 2136454"/>
                <a:gd name="connsiteX2693" fmla="*/ 1126973 w 1161058"/>
                <a:gd name="connsiteY2693" fmla="*/ 1723028 h 2136454"/>
                <a:gd name="connsiteX2694" fmla="*/ 1126699 w 1161058"/>
                <a:gd name="connsiteY2694" fmla="*/ 1723851 h 2136454"/>
                <a:gd name="connsiteX2695" fmla="*/ 1126425 w 1161058"/>
                <a:gd name="connsiteY2695" fmla="*/ 1724631 h 2136454"/>
                <a:gd name="connsiteX2696" fmla="*/ 1126132 w 1161058"/>
                <a:gd name="connsiteY2696" fmla="*/ 1725454 h 2136454"/>
                <a:gd name="connsiteX2697" fmla="*/ 1125859 w 1161058"/>
                <a:gd name="connsiteY2697" fmla="*/ 1726234 h 2136454"/>
                <a:gd name="connsiteX2698" fmla="*/ 1125585 w 1161058"/>
                <a:gd name="connsiteY2698" fmla="*/ 1727045 h 2136454"/>
                <a:gd name="connsiteX2699" fmla="*/ 1125311 w 1161058"/>
                <a:gd name="connsiteY2699" fmla="*/ 1727794 h 2136454"/>
                <a:gd name="connsiteX2700" fmla="*/ 1125018 w 1161058"/>
                <a:gd name="connsiteY2700" fmla="*/ 1728576 h 2136454"/>
                <a:gd name="connsiteX2701" fmla="*/ 1124725 w 1161058"/>
                <a:gd name="connsiteY2701" fmla="*/ 1729350 h 2136454"/>
                <a:gd name="connsiteX2702" fmla="*/ 1124451 w 1161058"/>
                <a:gd name="connsiteY2702" fmla="*/ 1730095 h 2136454"/>
                <a:gd name="connsiteX2703" fmla="*/ 1124158 w 1161058"/>
                <a:gd name="connsiteY2703" fmla="*/ 1730871 h 2136454"/>
                <a:gd name="connsiteX2704" fmla="*/ 1123865 w 1161058"/>
                <a:gd name="connsiteY2704" fmla="*/ 1731620 h 2136454"/>
                <a:gd name="connsiteX2705" fmla="*/ 1123571 w 1161058"/>
                <a:gd name="connsiteY2705" fmla="*/ 1732365 h 2136454"/>
                <a:gd name="connsiteX2706" fmla="*/ 1123278 w 1161058"/>
                <a:gd name="connsiteY2706" fmla="*/ 1733110 h 2136454"/>
                <a:gd name="connsiteX2707" fmla="*/ 1122985 w 1161058"/>
                <a:gd name="connsiteY2707" fmla="*/ 1733823 h 2136454"/>
                <a:gd name="connsiteX2708" fmla="*/ 1122672 w 1161058"/>
                <a:gd name="connsiteY2708" fmla="*/ 1734572 h 2136454"/>
                <a:gd name="connsiteX2709" fmla="*/ 1122359 w 1161058"/>
                <a:gd name="connsiteY2709" fmla="*/ 1735311 h 2136454"/>
                <a:gd name="connsiteX2710" fmla="*/ 1122085 w 1161058"/>
                <a:gd name="connsiteY2710" fmla="*/ 1736001 h 2136454"/>
                <a:gd name="connsiteX2711" fmla="*/ 1121753 w 1161058"/>
                <a:gd name="connsiteY2711" fmla="*/ 1736748 h 2136454"/>
                <a:gd name="connsiteX2712" fmla="*/ 1121460 w 1161058"/>
                <a:gd name="connsiteY2712" fmla="*/ 1737440 h 2136454"/>
                <a:gd name="connsiteX2713" fmla="*/ 1121147 w 1161058"/>
                <a:gd name="connsiteY2713" fmla="*/ 1738153 h 2136454"/>
                <a:gd name="connsiteX2714" fmla="*/ 1120834 w 1161058"/>
                <a:gd name="connsiteY2714" fmla="*/ 1738847 h 2136454"/>
                <a:gd name="connsiteX2715" fmla="*/ 1120522 w 1161058"/>
                <a:gd name="connsiteY2715" fmla="*/ 1739532 h 2136454"/>
                <a:gd name="connsiteX2716" fmla="*/ 1120228 w 1161058"/>
                <a:gd name="connsiteY2716" fmla="*/ 1740210 h 2136454"/>
                <a:gd name="connsiteX2717" fmla="*/ 1119876 w 1161058"/>
                <a:gd name="connsiteY2717" fmla="*/ 1740926 h 2136454"/>
                <a:gd name="connsiteX2718" fmla="*/ 1119583 w 1161058"/>
                <a:gd name="connsiteY2718" fmla="*/ 1741577 h 2136454"/>
                <a:gd name="connsiteX2719" fmla="*/ 1119251 w 1161058"/>
                <a:gd name="connsiteY2719" fmla="*/ 1742272 h 2136454"/>
                <a:gd name="connsiteX2720" fmla="*/ 1118918 w 1161058"/>
                <a:gd name="connsiteY2720" fmla="*/ 1742927 h 2136454"/>
                <a:gd name="connsiteX2721" fmla="*/ 1118586 w 1161058"/>
                <a:gd name="connsiteY2721" fmla="*/ 1743600 h 2136454"/>
                <a:gd name="connsiteX2722" fmla="*/ 1118273 w 1161058"/>
                <a:gd name="connsiteY2722" fmla="*/ 1744233 h 2136454"/>
                <a:gd name="connsiteX2723" fmla="*/ 1117941 w 1161058"/>
                <a:gd name="connsiteY2723" fmla="*/ 1744892 h 2136454"/>
                <a:gd name="connsiteX2724" fmla="*/ 1117609 w 1161058"/>
                <a:gd name="connsiteY2724" fmla="*/ 1745535 h 2136454"/>
                <a:gd name="connsiteX2725" fmla="*/ 1117276 w 1161058"/>
                <a:gd name="connsiteY2725" fmla="*/ 1746173 h 2136454"/>
                <a:gd name="connsiteX2726" fmla="*/ 1116924 w 1161058"/>
                <a:gd name="connsiteY2726" fmla="*/ 1746796 h 2136454"/>
                <a:gd name="connsiteX2727" fmla="*/ 1116592 w 1161058"/>
                <a:gd name="connsiteY2727" fmla="*/ 1747422 h 2136454"/>
                <a:gd name="connsiteX2728" fmla="*/ 1116240 w 1161058"/>
                <a:gd name="connsiteY2728" fmla="*/ 1748049 h 2136454"/>
                <a:gd name="connsiteX2729" fmla="*/ 1115908 w 1161058"/>
                <a:gd name="connsiteY2729" fmla="*/ 1748665 h 2136454"/>
                <a:gd name="connsiteX2730" fmla="*/ 1115556 w 1161058"/>
                <a:gd name="connsiteY2730" fmla="*/ 1749283 h 2136454"/>
                <a:gd name="connsiteX2731" fmla="*/ 1115204 w 1161058"/>
                <a:gd name="connsiteY2731" fmla="*/ 1749883 h 2136454"/>
                <a:gd name="connsiteX2732" fmla="*/ 1114833 w 1161058"/>
                <a:gd name="connsiteY2732" fmla="*/ 1750507 h 2136454"/>
                <a:gd name="connsiteX2733" fmla="*/ 1114481 w 1161058"/>
                <a:gd name="connsiteY2733" fmla="*/ 1751097 h 2136454"/>
                <a:gd name="connsiteX2734" fmla="*/ 1114109 w 1161058"/>
                <a:gd name="connsiteY2734" fmla="*/ 1751692 h 2136454"/>
                <a:gd name="connsiteX2735" fmla="*/ 1113757 w 1161058"/>
                <a:gd name="connsiteY2735" fmla="*/ 1752270 h 2136454"/>
                <a:gd name="connsiteX2736" fmla="*/ 1113386 w 1161058"/>
                <a:gd name="connsiteY2736" fmla="*/ 1752857 h 2136454"/>
                <a:gd name="connsiteX2737" fmla="*/ 1112995 w 1161058"/>
                <a:gd name="connsiteY2737" fmla="*/ 1753433 h 2136454"/>
                <a:gd name="connsiteX2738" fmla="*/ 1112624 w 1161058"/>
                <a:gd name="connsiteY2738" fmla="*/ 1754004 h 2136454"/>
                <a:gd name="connsiteX2739" fmla="*/ 1112252 w 1161058"/>
                <a:gd name="connsiteY2739" fmla="*/ 1754569 h 2136454"/>
                <a:gd name="connsiteX2740" fmla="*/ 1111861 w 1161058"/>
                <a:gd name="connsiteY2740" fmla="*/ 1755144 h 2136454"/>
                <a:gd name="connsiteX2741" fmla="*/ 1111470 w 1161058"/>
                <a:gd name="connsiteY2741" fmla="*/ 1755695 h 2136454"/>
                <a:gd name="connsiteX2742" fmla="*/ 1111079 w 1161058"/>
                <a:gd name="connsiteY2742" fmla="*/ 1756233 h 2136454"/>
                <a:gd name="connsiteX2743" fmla="*/ 1110688 w 1161058"/>
                <a:gd name="connsiteY2743" fmla="*/ 1756786 h 2136454"/>
                <a:gd name="connsiteX2744" fmla="*/ 1110297 w 1161058"/>
                <a:gd name="connsiteY2744" fmla="*/ 1757322 h 2136454"/>
                <a:gd name="connsiteX2745" fmla="*/ 1109887 w 1161058"/>
                <a:gd name="connsiteY2745" fmla="*/ 1757852 h 2136454"/>
                <a:gd name="connsiteX2746" fmla="*/ 1109476 w 1161058"/>
                <a:gd name="connsiteY2746" fmla="*/ 1758379 h 2136454"/>
                <a:gd name="connsiteX2747" fmla="*/ 1109065 w 1161058"/>
                <a:gd name="connsiteY2747" fmla="*/ 1758907 h 2136454"/>
                <a:gd name="connsiteX2748" fmla="*/ 1108655 w 1161058"/>
                <a:gd name="connsiteY2748" fmla="*/ 1759421 h 2136454"/>
                <a:gd name="connsiteX2749" fmla="*/ 1108225 w 1161058"/>
                <a:gd name="connsiteY2749" fmla="*/ 1759936 h 2136454"/>
                <a:gd name="connsiteX2750" fmla="*/ 1107795 w 1161058"/>
                <a:gd name="connsiteY2750" fmla="*/ 1760440 h 2136454"/>
                <a:gd name="connsiteX2751" fmla="*/ 1107365 w 1161058"/>
                <a:gd name="connsiteY2751" fmla="*/ 1760952 h 2136454"/>
                <a:gd name="connsiteX2752" fmla="*/ 1106935 w 1161058"/>
                <a:gd name="connsiteY2752" fmla="*/ 1761447 h 2136454"/>
                <a:gd name="connsiteX2753" fmla="*/ 1106485 w 1161058"/>
                <a:gd name="connsiteY2753" fmla="*/ 1761928 h 2136454"/>
                <a:gd name="connsiteX2754" fmla="*/ 1106035 w 1161058"/>
                <a:gd name="connsiteY2754" fmla="*/ 1762416 h 2136454"/>
                <a:gd name="connsiteX2755" fmla="*/ 1105586 w 1161058"/>
                <a:gd name="connsiteY2755" fmla="*/ 1762897 h 2136454"/>
                <a:gd name="connsiteX2756" fmla="*/ 1105136 w 1161058"/>
                <a:gd name="connsiteY2756" fmla="*/ 1763349 h 2136454"/>
                <a:gd name="connsiteX2757" fmla="*/ 1104902 w 1161058"/>
                <a:gd name="connsiteY2757" fmla="*/ 1763595 h 2136454"/>
                <a:gd name="connsiteX2758" fmla="*/ 1104647 w 1161058"/>
                <a:gd name="connsiteY2758" fmla="*/ 1763843 h 2136454"/>
                <a:gd name="connsiteX2759" fmla="*/ 1104432 w 1161058"/>
                <a:gd name="connsiteY2759" fmla="*/ 1764070 h 2136454"/>
                <a:gd name="connsiteX2760" fmla="*/ 1104198 w 1161058"/>
                <a:gd name="connsiteY2760" fmla="*/ 1764297 h 2136454"/>
                <a:gd name="connsiteX2761" fmla="*/ 1103963 w 1161058"/>
                <a:gd name="connsiteY2761" fmla="*/ 1764524 h 2136454"/>
                <a:gd name="connsiteX2762" fmla="*/ 1103728 w 1161058"/>
                <a:gd name="connsiteY2762" fmla="*/ 1764739 h 2136454"/>
                <a:gd name="connsiteX2763" fmla="*/ 1103474 w 1161058"/>
                <a:gd name="connsiteY2763" fmla="*/ 1764970 h 2136454"/>
                <a:gd name="connsiteX2764" fmla="*/ 1103240 w 1161058"/>
                <a:gd name="connsiteY2764" fmla="*/ 1765187 h 2136454"/>
                <a:gd name="connsiteX2765" fmla="*/ 1102985 w 1161058"/>
                <a:gd name="connsiteY2765" fmla="*/ 1765419 h 2136454"/>
                <a:gd name="connsiteX2766" fmla="*/ 1102751 w 1161058"/>
                <a:gd name="connsiteY2766" fmla="*/ 1765628 h 2136454"/>
                <a:gd name="connsiteX2767" fmla="*/ 1102516 w 1161058"/>
                <a:gd name="connsiteY2767" fmla="*/ 1765843 h 2136454"/>
                <a:gd name="connsiteX2768" fmla="*/ 1102262 w 1161058"/>
                <a:gd name="connsiteY2768" fmla="*/ 1766057 h 2136454"/>
                <a:gd name="connsiteX2769" fmla="*/ 1102008 w 1161058"/>
                <a:gd name="connsiteY2769" fmla="*/ 1766277 h 2136454"/>
                <a:gd name="connsiteX2770" fmla="*/ 1101754 w 1161058"/>
                <a:gd name="connsiteY2770" fmla="*/ 1766500 h 2136454"/>
                <a:gd name="connsiteX2771" fmla="*/ 1101500 w 1161058"/>
                <a:gd name="connsiteY2771" fmla="*/ 1766708 h 2136454"/>
                <a:gd name="connsiteX2772" fmla="*/ 1101226 w 1161058"/>
                <a:gd name="connsiteY2772" fmla="*/ 1766930 h 2136454"/>
                <a:gd name="connsiteX2773" fmla="*/ 1100992 w 1161058"/>
                <a:gd name="connsiteY2773" fmla="*/ 1767128 h 2136454"/>
                <a:gd name="connsiteX2774" fmla="*/ 1100737 w 1161058"/>
                <a:gd name="connsiteY2774" fmla="*/ 1767325 h 2136454"/>
                <a:gd name="connsiteX2775" fmla="*/ 1100483 w 1161058"/>
                <a:gd name="connsiteY2775" fmla="*/ 1767525 h 2136454"/>
                <a:gd name="connsiteX2776" fmla="*/ 1100210 w 1161058"/>
                <a:gd name="connsiteY2776" fmla="*/ 1767736 h 2136454"/>
                <a:gd name="connsiteX2777" fmla="*/ 1099936 w 1161058"/>
                <a:gd name="connsiteY2777" fmla="*/ 1767943 h 2136454"/>
                <a:gd name="connsiteX2778" fmla="*/ 1099682 w 1161058"/>
                <a:gd name="connsiteY2778" fmla="*/ 1768135 h 2136454"/>
                <a:gd name="connsiteX2779" fmla="*/ 1099408 w 1161058"/>
                <a:gd name="connsiteY2779" fmla="*/ 1768328 h 2136454"/>
                <a:gd name="connsiteX2780" fmla="*/ 1099154 w 1161058"/>
                <a:gd name="connsiteY2780" fmla="*/ 1768520 h 2136454"/>
                <a:gd name="connsiteX2781" fmla="*/ 1098880 w 1161058"/>
                <a:gd name="connsiteY2781" fmla="*/ 1768715 h 2136454"/>
                <a:gd name="connsiteX2782" fmla="*/ 1098606 w 1161058"/>
                <a:gd name="connsiteY2782" fmla="*/ 1768905 h 2136454"/>
                <a:gd name="connsiteX2783" fmla="*/ 1098333 w 1161058"/>
                <a:gd name="connsiteY2783" fmla="*/ 1769095 h 2136454"/>
                <a:gd name="connsiteX2784" fmla="*/ 1098078 w 1161058"/>
                <a:gd name="connsiteY2784" fmla="*/ 1769267 h 2136454"/>
                <a:gd name="connsiteX2785" fmla="*/ 1097355 w 1161058"/>
                <a:gd name="connsiteY2785" fmla="*/ 1769746 h 2136454"/>
                <a:gd name="connsiteX2786" fmla="*/ 1096612 w 1161058"/>
                <a:gd name="connsiteY2786" fmla="*/ 1770228 h 2136454"/>
                <a:gd name="connsiteX2787" fmla="*/ 1095967 w 1161058"/>
                <a:gd name="connsiteY2787" fmla="*/ 1770647 h 2136454"/>
                <a:gd name="connsiteX2788" fmla="*/ 1095244 w 1161058"/>
                <a:gd name="connsiteY2788" fmla="*/ 1771130 h 2136454"/>
                <a:gd name="connsiteX2789" fmla="*/ 1094540 w 1161058"/>
                <a:gd name="connsiteY2789" fmla="*/ 1771581 h 2136454"/>
                <a:gd name="connsiteX2790" fmla="*/ 1093836 w 1161058"/>
                <a:gd name="connsiteY2790" fmla="*/ 1772035 h 2136454"/>
                <a:gd name="connsiteX2791" fmla="*/ 1093133 w 1161058"/>
                <a:gd name="connsiteY2791" fmla="*/ 1772486 h 2136454"/>
                <a:gd name="connsiteX2792" fmla="*/ 1092468 w 1161058"/>
                <a:gd name="connsiteY2792" fmla="*/ 1772918 h 2136454"/>
                <a:gd name="connsiteX2793" fmla="*/ 1091706 w 1161058"/>
                <a:gd name="connsiteY2793" fmla="*/ 1773401 h 2136454"/>
                <a:gd name="connsiteX2794" fmla="*/ 1091002 w 1161058"/>
                <a:gd name="connsiteY2794" fmla="*/ 1773847 h 2136454"/>
                <a:gd name="connsiteX2795" fmla="*/ 1090298 w 1161058"/>
                <a:gd name="connsiteY2795" fmla="*/ 1774295 h 2136454"/>
                <a:gd name="connsiteX2796" fmla="*/ 1089633 w 1161058"/>
                <a:gd name="connsiteY2796" fmla="*/ 1774711 h 2136454"/>
                <a:gd name="connsiteX2797" fmla="*/ 1088929 w 1161058"/>
                <a:gd name="connsiteY2797" fmla="*/ 1775151 h 2136454"/>
                <a:gd name="connsiteX2798" fmla="*/ 1088206 w 1161058"/>
                <a:gd name="connsiteY2798" fmla="*/ 1775605 h 2136454"/>
                <a:gd name="connsiteX2799" fmla="*/ 1087502 w 1161058"/>
                <a:gd name="connsiteY2799" fmla="*/ 1776037 h 2136454"/>
                <a:gd name="connsiteX2800" fmla="*/ 1086837 w 1161058"/>
                <a:gd name="connsiteY2800" fmla="*/ 1776447 h 2136454"/>
                <a:gd name="connsiteX2801" fmla="*/ 1086114 w 1161058"/>
                <a:gd name="connsiteY2801" fmla="*/ 1776897 h 2136454"/>
                <a:gd name="connsiteX2802" fmla="*/ 1085450 w 1161058"/>
                <a:gd name="connsiteY2802" fmla="*/ 1777305 h 2136454"/>
                <a:gd name="connsiteX2803" fmla="*/ 1084746 w 1161058"/>
                <a:gd name="connsiteY2803" fmla="*/ 1777732 h 2136454"/>
                <a:gd name="connsiteX2804" fmla="*/ 1084022 w 1161058"/>
                <a:gd name="connsiteY2804" fmla="*/ 1778169 h 2136454"/>
                <a:gd name="connsiteX2805" fmla="*/ 1083319 w 1161058"/>
                <a:gd name="connsiteY2805" fmla="*/ 1778592 h 2136454"/>
                <a:gd name="connsiteX2806" fmla="*/ 1082654 w 1161058"/>
                <a:gd name="connsiteY2806" fmla="*/ 1778989 h 2136454"/>
                <a:gd name="connsiteX2807" fmla="*/ 1081970 w 1161058"/>
                <a:gd name="connsiteY2807" fmla="*/ 1779405 h 2136454"/>
                <a:gd name="connsiteX2808" fmla="*/ 1081266 w 1161058"/>
                <a:gd name="connsiteY2808" fmla="*/ 1779820 h 2136454"/>
                <a:gd name="connsiteX2809" fmla="*/ 1080543 w 1161058"/>
                <a:gd name="connsiteY2809" fmla="*/ 1780248 h 2136454"/>
                <a:gd name="connsiteX2810" fmla="*/ 1079878 w 1161058"/>
                <a:gd name="connsiteY2810" fmla="*/ 1780641 h 2136454"/>
                <a:gd name="connsiteX2811" fmla="*/ 1079194 w 1161058"/>
                <a:gd name="connsiteY2811" fmla="*/ 1781051 h 2136454"/>
                <a:gd name="connsiteX2812" fmla="*/ 1078470 w 1161058"/>
                <a:gd name="connsiteY2812" fmla="*/ 1781471 h 2136454"/>
                <a:gd name="connsiteX2813" fmla="*/ 1077806 w 1161058"/>
                <a:gd name="connsiteY2813" fmla="*/ 1781855 h 2136454"/>
                <a:gd name="connsiteX2814" fmla="*/ 1077082 w 1161058"/>
                <a:gd name="connsiteY2814" fmla="*/ 1782273 h 2136454"/>
                <a:gd name="connsiteX2815" fmla="*/ 1076378 w 1161058"/>
                <a:gd name="connsiteY2815" fmla="*/ 1782676 h 2136454"/>
                <a:gd name="connsiteX2816" fmla="*/ 1075694 w 1161058"/>
                <a:gd name="connsiteY2816" fmla="*/ 1783069 h 2136454"/>
                <a:gd name="connsiteX2817" fmla="*/ 1075010 w 1161058"/>
                <a:gd name="connsiteY2817" fmla="*/ 1783467 h 2136454"/>
                <a:gd name="connsiteX2818" fmla="*/ 1074326 w 1161058"/>
                <a:gd name="connsiteY2818" fmla="*/ 1783854 h 2136454"/>
                <a:gd name="connsiteX2819" fmla="*/ 1073641 w 1161058"/>
                <a:gd name="connsiteY2819" fmla="*/ 1784232 h 2136454"/>
                <a:gd name="connsiteX2820" fmla="*/ 1072938 w 1161058"/>
                <a:gd name="connsiteY2820" fmla="*/ 1784634 h 2136454"/>
                <a:gd name="connsiteX2821" fmla="*/ 1072254 w 1161058"/>
                <a:gd name="connsiteY2821" fmla="*/ 1785020 h 2136454"/>
                <a:gd name="connsiteX2822" fmla="*/ 1071550 w 1161058"/>
                <a:gd name="connsiteY2822" fmla="*/ 1785405 h 2136454"/>
                <a:gd name="connsiteX2823" fmla="*/ 1070866 w 1161058"/>
                <a:gd name="connsiteY2823" fmla="*/ 1785784 h 2136454"/>
                <a:gd name="connsiteX2824" fmla="*/ 1070181 w 1161058"/>
                <a:gd name="connsiteY2824" fmla="*/ 1786163 h 2136454"/>
                <a:gd name="connsiteX2825" fmla="*/ 1069497 w 1161058"/>
                <a:gd name="connsiteY2825" fmla="*/ 1786543 h 2136454"/>
                <a:gd name="connsiteX2826" fmla="*/ 1068813 w 1161058"/>
                <a:gd name="connsiteY2826" fmla="*/ 1786918 h 2136454"/>
                <a:gd name="connsiteX2827" fmla="*/ 1068129 w 1161058"/>
                <a:gd name="connsiteY2827" fmla="*/ 1787291 h 2136454"/>
                <a:gd name="connsiteX2828" fmla="*/ 1067444 w 1161058"/>
                <a:gd name="connsiteY2828" fmla="*/ 1787663 h 2136454"/>
                <a:gd name="connsiteX2829" fmla="*/ 1066760 w 1161058"/>
                <a:gd name="connsiteY2829" fmla="*/ 1788032 h 2136454"/>
                <a:gd name="connsiteX2830" fmla="*/ 1066037 w 1161058"/>
                <a:gd name="connsiteY2830" fmla="*/ 1788415 h 2136454"/>
                <a:gd name="connsiteX2831" fmla="*/ 1065392 w 1161058"/>
                <a:gd name="connsiteY2831" fmla="*/ 1788763 h 2136454"/>
                <a:gd name="connsiteX2832" fmla="*/ 1064688 w 1161058"/>
                <a:gd name="connsiteY2832" fmla="*/ 1789127 h 2136454"/>
                <a:gd name="connsiteX2833" fmla="*/ 1063984 w 1161058"/>
                <a:gd name="connsiteY2833" fmla="*/ 1789504 h 2136454"/>
                <a:gd name="connsiteX2834" fmla="*/ 1063339 w 1161058"/>
                <a:gd name="connsiteY2834" fmla="*/ 1789846 h 2136454"/>
                <a:gd name="connsiteX2835" fmla="*/ 1062655 w 1161058"/>
                <a:gd name="connsiteY2835" fmla="*/ 1790204 h 2136454"/>
                <a:gd name="connsiteX2836" fmla="*/ 1061970 w 1161058"/>
                <a:gd name="connsiteY2836" fmla="*/ 1790558 h 2136454"/>
                <a:gd name="connsiteX2837" fmla="*/ 1061267 w 1161058"/>
                <a:gd name="connsiteY2837" fmla="*/ 1790926 h 2136454"/>
                <a:gd name="connsiteX2838" fmla="*/ 1060602 w 1161058"/>
                <a:gd name="connsiteY2838" fmla="*/ 1791262 h 2136454"/>
                <a:gd name="connsiteX2839" fmla="*/ 1059937 w 1161058"/>
                <a:gd name="connsiteY2839" fmla="*/ 1791612 h 2136454"/>
                <a:gd name="connsiteX2840" fmla="*/ 1059214 w 1161058"/>
                <a:gd name="connsiteY2840" fmla="*/ 1791973 h 2136454"/>
                <a:gd name="connsiteX2841" fmla="*/ 1058549 w 1161058"/>
                <a:gd name="connsiteY2841" fmla="*/ 1792317 h 2136454"/>
                <a:gd name="connsiteX2842" fmla="*/ 1057865 w 1161058"/>
                <a:gd name="connsiteY2842" fmla="*/ 1792662 h 2136454"/>
                <a:gd name="connsiteX2843" fmla="*/ 1056497 w 1161058"/>
                <a:gd name="connsiteY2843" fmla="*/ 1793348 h 2136454"/>
                <a:gd name="connsiteX2844" fmla="*/ 1055148 w 1161058"/>
                <a:gd name="connsiteY2844" fmla="*/ 1794018 h 2136454"/>
                <a:gd name="connsiteX2845" fmla="*/ 1053779 w 1161058"/>
                <a:gd name="connsiteY2845" fmla="*/ 1794691 h 2136454"/>
                <a:gd name="connsiteX2846" fmla="*/ 1052430 w 1161058"/>
                <a:gd name="connsiteY2846" fmla="*/ 1795346 h 2136454"/>
                <a:gd name="connsiteX2847" fmla="*/ 1051081 w 1161058"/>
                <a:gd name="connsiteY2847" fmla="*/ 1796001 h 2136454"/>
                <a:gd name="connsiteX2848" fmla="*/ 1049732 w 1161058"/>
                <a:gd name="connsiteY2848" fmla="*/ 1796640 h 2136454"/>
                <a:gd name="connsiteX2849" fmla="*/ 1048403 w 1161058"/>
                <a:gd name="connsiteY2849" fmla="*/ 1797271 h 2136454"/>
                <a:gd name="connsiteX2850" fmla="*/ 1047054 w 1161058"/>
                <a:gd name="connsiteY2850" fmla="*/ 1797897 h 2136454"/>
                <a:gd name="connsiteX2851" fmla="*/ 1045725 w 1161058"/>
                <a:gd name="connsiteY2851" fmla="*/ 1798513 h 2136454"/>
                <a:gd name="connsiteX2852" fmla="*/ 1044376 w 1161058"/>
                <a:gd name="connsiteY2852" fmla="*/ 1799129 h 2136454"/>
                <a:gd name="connsiteX2853" fmla="*/ 1043027 w 1161058"/>
                <a:gd name="connsiteY2853" fmla="*/ 1799744 h 2136454"/>
                <a:gd name="connsiteX2854" fmla="*/ 1041717 w 1161058"/>
                <a:gd name="connsiteY2854" fmla="*/ 1800333 h 2136454"/>
                <a:gd name="connsiteX2855" fmla="*/ 1040368 w 1161058"/>
                <a:gd name="connsiteY2855" fmla="*/ 1800931 h 2136454"/>
                <a:gd name="connsiteX2856" fmla="*/ 1039039 w 1161058"/>
                <a:gd name="connsiteY2856" fmla="*/ 1801510 h 2136454"/>
                <a:gd name="connsiteX2857" fmla="*/ 1037748 w 1161058"/>
                <a:gd name="connsiteY2857" fmla="*/ 1802075 h 2136454"/>
                <a:gd name="connsiteX2858" fmla="*/ 1036419 w 1161058"/>
                <a:gd name="connsiteY2858" fmla="*/ 1802646 h 2136454"/>
                <a:gd name="connsiteX2859" fmla="*/ 1035070 w 1161058"/>
                <a:gd name="connsiteY2859" fmla="*/ 1803216 h 2136454"/>
                <a:gd name="connsiteX2860" fmla="*/ 1033760 w 1161058"/>
                <a:gd name="connsiteY2860" fmla="*/ 1803766 h 2136454"/>
                <a:gd name="connsiteX2861" fmla="*/ 1032451 w 1161058"/>
                <a:gd name="connsiteY2861" fmla="*/ 1804313 h 2136454"/>
                <a:gd name="connsiteX2862" fmla="*/ 1031141 w 1161058"/>
                <a:gd name="connsiteY2862" fmla="*/ 1804855 h 2136454"/>
                <a:gd name="connsiteX2863" fmla="*/ 1029851 w 1161058"/>
                <a:gd name="connsiteY2863" fmla="*/ 1805377 h 2136454"/>
                <a:gd name="connsiteX2864" fmla="*/ 1028521 w 1161058"/>
                <a:gd name="connsiteY2864" fmla="*/ 1805908 h 2136454"/>
                <a:gd name="connsiteX2865" fmla="*/ 1027231 w 1161058"/>
                <a:gd name="connsiteY2865" fmla="*/ 1806430 h 2136454"/>
                <a:gd name="connsiteX2866" fmla="*/ 1025921 w 1161058"/>
                <a:gd name="connsiteY2866" fmla="*/ 1806943 h 2136454"/>
                <a:gd name="connsiteX2867" fmla="*/ 1024611 w 1161058"/>
                <a:gd name="connsiteY2867" fmla="*/ 1807447 h 2136454"/>
                <a:gd name="connsiteX2868" fmla="*/ 1023360 w 1161058"/>
                <a:gd name="connsiteY2868" fmla="*/ 1807934 h 2136454"/>
                <a:gd name="connsiteX2869" fmla="*/ 1022050 w 1161058"/>
                <a:gd name="connsiteY2869" fmla="*/ 1808432 h 2136454"/>
                <a:gd name="connsiteX2870" fmla="*/ 1020760 w 1161058"/>
                <a:gd name="connsiteY2870" fmla="*/ 1808917 h 2136454"/>
                <a:gd name="connsiteX2871" fmla="*/ 1019470 w 1161058"/>
                <a:gd name="connsiteY2871" fmla="*/ 1809396 h 2136454"/>
                <a:gd name="connsiteX2872" fmla="*/ 1018199 w 1161058"/>
                <a:gd name="connsiteY2872" fmla="*/ 1809865 h 2136454"/>
                <a:gd name="connsiteX2873" fmla="*/ 1016928 w 1161058"/>
                <a:gd name="connsiteY2873" fmla="*/ 1810325 h 2136454"/>
                <a:gd name="connsiteX2874" fmla="*/ 1015638 w 1161058"/>
                <a:gd name="connsiteY2874" fmla="*/ 1810786 h 2136454"/>
                <a:gd name="connsiteX2875" fmla="*/ 1014367 w 1161058"/>
                <a:gd name="connsiteY2875" fmla="*/ 1811238 h 2136454"/>
                <a:gd name="connsiteX2876" fmla="*/ 1013096 w 1161058"/>
                <a:gd name="connsiteY2876" fmla="*/ 1811681 h 2136454"/>
                <a:gd name="connsiteX2877" fmla="*/ 1011845 w 1161058"/>
                <a:gd name="connsiteY2877" fmla="*/ 1812119 h 2136454"/>
                <a:gd name="connsiteX2878" fmla="*/ 1010575 w 1161058"/>
                <a:gd name="connsiteY2878" fmla="*/ 1812551 h 2136454"/>
                <a:gd name="connsiteX2879" fmla="*/ 1009323 w 1161058"/>
                <a:gd name="connsiteY2879" fmla="*/ 1812976 h 2136454"/>
                <a:gd name="connsiteX2880" fmla="*/ 1008053 w 1161058"/>
                <a:gd name="connsiteY2880" fmla="*/ 1813400 h 2136454"/>
                <a:gd name="connsiteX2881" fmla="*/ 1006821 w 1161058"/>
                <a:gd name="connsiteY2881" fmla="*/ 1813806 h 2136454"/>
                <a:gd name="connsiteX2882" fmla="*/ 1005550 w 1161058"/>
                <a:gd name="connsiteY2882" fmla="*/ 1814215 h 2136454"/>
                <a:gd name="connsiteX2883" fmla="*/ 1004338 w 1161058"/>
                <a:gd name="connsiteY2883" fmla="*/ 1814610 h 2136454"/>
                <a:gd name="connsiteX2884" fmla="*/ 1003087 w 1161058"/>
                <a:gd name="connsiteY2884" fmla="*/ 1815007 h 2136454"/>
                <a:gd name="connsiteX2885" fmla="*/ 1001855 w 1161058"/>
                <a:gd name="connsiteY2885" fmla="*/ 1815394 h 2136454"/>
                <a:gd name="connsiteX2886" fmla="*/ 1000604 w 1161058"/>
                <a:gd name="connsiteY2886" fmla="*/ 1815779 h 2136454"/>
                <a:gd name="connsiteX2887" fmla="*/ 999392 w 1161058"/>
                <a:gd name="connsiteY2887" fmla="*/ 1816152 h 2136454"/>
                <a:gd name="connsiteX2888" fmla="*/ 998141 w 1161058"/>
                <a:gd name="connsiteY2888" fmla="*/ 1816530 h 2136454"/>
                <a:gd name="connsiteX2889" fmla="*/ 996929 w 1161058"/>
                <a:gd name="connsiteY2889" fmla="*/ 1816888 h 2136454"/>
                <a:gd name="connsiteX2890" fmla="*/ 995717 w 1161058"/>
                <a:gd name="connsiteY2890" fmla="*/ 1817247 h 2136454"/>
                <a:gd name="connsiteX2891" fmla="*/ 994505 w 1161058"/>
                <a:gd name="connsiteY2891" fmla="*/ 1817597 h 2136454"/>
                <a:gd name="connsiteX2892" fmla="*/ 993254 w 1161058"/>
                <a:gd name="connsiteY2892" fmla="*/ 1817953 h 2136454"/>
                <a:gd name="connsiteX2893" fmla="*/ 992081 w 1161058"/>
                <a:gd name="connsiteY2893" fmla="*/ 1818285 h 2136454"/>
                <a:gd name="connsiteX2894" fmla="*/ 990888 w 1161058"/>
                <a:gd name="connsiteY2894" fmla="*/ 1818616 h 2136454"/>
                <a:gd name="connsiteX2895" fmla="*/ 989676 w 1161058"/>
                <a:gd name="connsiteY2895" fmla="*/ 1818952 h 2136454"/>
                <a:gd name="connsiteX2896" fmla="*/ 988444 w 1161058"/>
                <a:gd name="connsiteY2896" fmla="*/ 1819280 h 2136454"/>
                <a:gd name="connsiteX2897" fmla="*/ 987291 w 1161058"/>
                <a:gd name="connsiteY2897" fmla="*/ 1819593 h 2136454"/>
                <a:gd name="connsiteX2898" fmla="*/ 986118 w 1161058"/>
                <a:gd name="connsiteY2898" fmla="*/ 1819900 h 2136454"/>
                <a:gd name="connsiteX2899" fmla="*/ 984906 w 1161058"/>
                <a:gd name="connsiteY2899" fmla="*/ 1820211 h 2136454"/>
                <a:gd name="connsiteX2900" fmla="*/ 983713 w 1161058"/>
                <a:gd name="connsiteY2900" fmla="*/ 1820520 h 2136454"/>
                <a:gd name="connsiteX2901" fmla="*/ 982560 w 1161058"/>
                <a:gd name="connsiteY2901" fmla="*/ 1820809 h 2136454"/>
                <a:gd name="connsiteX2902" fmla="*/ 981407 w 1161058"/>
                <a:gd name="connsiteY2902" fmla="*/ 1821095 h 2136454"/>
                <a:gd name="connsiteX2903" fmla="*/ 980234 w 1161058"/>
                <a:gd name="connsiteY2903" fmla="*/ 1821384 h 2136454"/>
                <a:gd name="connsiteX2904" fmla="*/ 979022 w 1161058"/>
                <a:gd name="connsiteY2904" fmla="*/ 1821671 h 2136454"/>
                <a:gd name="connsiteX2905" fmla="*/ 977946 w 1161058"/>
                <a:gd name="connsiteY2905" fmla="*/ 1821927 h 2136454"/>
                <a:gd name="connsiteX2906" fmla="*/ 976734 w 1161058"/>
                <a:gd name="connsiteY2906" fmla="*/ 1822211 h 2136454"/>
                <a:gd name="connsiteX2907" fmla="*/ 975600 w 1161058"/>
                <a:gd name="connsiteY2907" fmla="*/ 1822469 h 2136454"/>
                <a:gd name="connsiteX2908" fmla="*/ 974447 w 1161058"/>
                <a:gd name="connsiteY2908" fmla="*/ 1822735 h 2136454"/>
                <a:gd name="connsiteX2909" fmla="*/ 973333 w 1161058"/>
                <a:gd name="connsiteY2909" fmla="*/ 1822981 h 2136454"/>
                <a:gd name="connsiteX2910" fmla="*/ 972179 w 1161058"/>
                <a:gd name="connsiteY2910" fmla="*/ 1823233 h 2136454"/>
                <a:gd name="connsiteX2911" fmla="*/ 971026 w 1161058"/>
                <a:gd name="connsiteY2911" fmla="*/ 1823482 h 2136454"/>
                <a:gd name="connsiteX2912" fmla="*/ 969931 w 1161058"/>
                <a:gd name="connsiteY2912" fmla="*/ 1823714 h 2136454"/>
                <a:gd name="connsiteX2913" fmla="*/ 968817 w 1161058"/>
                <a:gd name="connsiteY2913" fmla="*/ 1823945 h 2136454"/>
                <a:gd name="connsiteX2914" fmla="*/ 967683 w 1161058"/>
                <a:gd name="connsiteY2914" fmla="*/ 1824177 h 2136454"/>
                <a:gd name="connsiteX2915" fmla="*/ 966568 w 1161058"/>
                <a:gd name="connsiteY2915" fmla="*/ 1824404 h 2136454"/>
                <a:gd name="connsiteX2916" fmla="*/ 965493 w 1161058"/>
                <a:gd name="connsiteY2916" fmla="*/ 1824617 h 2136454"/>
                <a:gd name="connsiteX2917" fmla="*/ 964359 w 1161058"/>
                <a:gd name="connsiteY2917" fmla="*/ 1824836 h 2136454"/>
                <a:gd name="connsiteX2918" fmla="*/ 963245 w 1161058"/>
                <a:gd name="connsiteY2918" fmla="*/ 1825049 h 2136454"/>
                <a:gd name="connsiteX2919" fmla="*/ 962150 w 1161058"/>
                <a:gd name="connsiteY2919" fmla="*/ 1825259 h 2136454"/>
                <a:gd name="connsiteX2920" fmla="*/ 961055 w 1161058"/>
                <a:gd name="connsiteY2920" fmla="*/ 1825460 h 2136454"/>
                <a:gd name="connsiteX2921" fmla="*/ 959980 w 1161058"/>
                <a:gd name="connsiteY2921" fmla="*/ 1825652 h 2136454"/>
                <a:gd name="connsiteX2922" fmla="*/ 958905 w 1161058"/>
                <a:gd name="connsiteY2922" fmla="*/ 1825845 h 2136454"/>
                <a:gd name="connsiteX2923" fmla="*/ 957810 w 1161058"/>
                <a:gd name="connsiteY2923" fmla="*/ 1826035 h 2136454"/>
                <a:gd name="connsiteX2924" fmla="*/ 956774 w 1161058"/>
                <a:gd name="connsiteY2924" fmla="*/ 1826213 h 2136454"/>
                <a:gd name="connsiteX2925" fmla="*/ 955699 w 1161058"/>
                <a:gd name="connsiteY2925" fmla="*/ 1826393 h 2136454"/>
                <a:gd name="connsiteX2926" fmla="*/ 954604 w 1161058"/>
                <a:gd name="connsiteY2926" fmla="*/ 1826570 h 2136454"/>
                <a:gd name="connsiteX2927" fmla="*/ 953548 w 1161058"/>
                <a:gd name="connsiteY2927" fmla="*/ 1826740 h 2136454"/>
                <a:gd name="connsiteX2928" fmla="*/ 952493 w 1161058"/>
                <a:gd name="connsiteY2928" fmla="*/ 1826909 h 2136454"/>
                <a:gd name="connsiteX2929" fmla="*/ 951476 w 1161058"/>
                <a:gd name="connsiteY2929" fmla="*/ 1827065 h 2136454"/>
                <a:gd name="connsiteX2930" fmla="*/ 950479 w 1161058"/>
                <a:gd name="connsiteY2930" fmla="*/ 1827218 h 2136454"/>
                <a:gd name="connsiteX2931" fmla="*/ 949384 w 1161058"/>
                <a:gd name="connsiteY2931" fmla="*/ 1827378 h 2136454"/>
                <a:gd name="connsiteX2932" fmla="*/ 948387 w 1161058"/>
                <a:gd name="connsiteY2932" fmla="*/ 1827520 h 2136454"/>
                <a:gd name="connsiteX2933" fmla="*/ 947351 w 1161058"/>
                <a:gd name="connsiteY2933" fmla="*/ 1827669 h 2136454"/>
                <a:gd name="connsiteX2934" fmla="*/ 946334 w 1161058"/>
                <a:gd name="connsiteY2934" fmla="*/ 1827810 h 2136454"/>
                <a:gd name="connsiteX2935" fmla="*/ 945299 w 1161058"/>
                <a:gd name="connsiteY2935" fmla="*/ 1827949 h 2136454"/>
                <a:gd name="connsiteX2936" fmla="*/ 944282 w 1161058"/>
                <a:gd name="connsiteY2936" fmla="*/ 1828084 h 2136454"/>
                <a:gd name="connsiteX2937" fmla="*/ 943285 w 1161058"/>
                <a:gd name="connsiteY2937" fmla="*/ 1828213 h 2136454"/>
                <a:gd name="connsiteX2938" fmla="*/ 942268 w 1161058"/>
                <a:gd name="connsiteY2938" fmla="*/ 1828340 h 2136454"/>
                <a:gd name="connsiteX2939" fmla="*/ 941271 w 1161058"/>
                <a:gd name="connsiteY2939" fmla="*/ 1828463 h 2136454"/>
                <a:gd name="connsiteX2940" fmla="*/ 940274 w 1161058"/>
                <a:gd name="connsiteY2940" fmla="*/ 1828580 h 2136454"/>
                <a:gd name="connsiteX2941" fmla="*/ 939297 w 1161058"/>
                <a:gd name="connsiteY2941" fmla="*/ 1828695 h 2136454"/>
                <a:gd name="connsiteX2942" fmla="*/ 938319 w 1161058"/>
                <a:gd name="connsiteY2942" fmla="*/ 1828807 h 2136454"/>
                <a:gd name="connsiteX2943" fmla="*/ 937342 w 1161058"/>
                <a:gd name="connsiteY2943" fmla="*/ 1828914 h 2136454"/>
                <a:gd name="connsiteX2944" fmla="*/ 936423 w 1161058"/>
                <a:gd name="connsiteY2944" fmla="*/ 1829012 h 2136454"/>
                <a:gd name="connsiteX2945" fmla="*/ 935445 w 1161058"/>
                <a:gd name="connsiteY2945" fmla="*/ 1829114 h 2136454"/>
                <a:gd name="connsiteX2946" fmla="*/ 934488 w 1161058"/>
                <a:gd name="connsiteY2946" fmla="*/ 1829210 h 2136454"/>
                <a:gd name="connsiteX2947" fmla="*/ 933549 w 1161058"/>
                <a:gd name="connsiteY2947" fmla="*/ 1829303 h 2136454"/>
                <a:gd name="connsiteX2948" fmla="*/ 932650 w 1161058"/>
                <a:gd name="connsiteY2948" fmla="*/ 1829387 h 2136454"/>
                <a:gd name="connsiteX2949" fmla="*/ 931653 w 1161058"/>
                <a:gd name="connsiteY2949" fmla="*/ 1829479 h 2136454"/>
                <a:gd name="connsiteX2950" fmla="*/ 930734 w 1161058"/>
                <a:gd name="connsiteY2950" fmla="*/ 1829561 h 2136454"/>
                <a:gd name="connsiteX2951" fmla="*/ 929796 w 1161058"/>
                <a:gd name="connsiteY2951" fmla="*/ 1829642 h 2136454"/>
                <a:gd name="connsiteX2952" fmla="*/ 928877 w 1161058"/>
                <a:gd name="connsiteY2952" fmla="*/ 1829718 h 2136454"/>
                <a:gd name="connsiteX2953" fmla="*/ 927978 w 1161058"/>
                <a:gd name="connsiteY2953" fmla="*/ 1829792 h 2136454"/>
                <a:gd name="connsiteX2954" fmla="*/ 927059 w 1161058"/>
                <a:gd name="connsiteY2954" fmla="*/ 1829863 h 2136454"/>
                <a:gd name="connsiteX2955" fmla="*/ 926159 w 1161058"/>
                <a:gd name="connsiteY2955" fmla="*/ 1829929 h 2136454"/>
                <a:gd name="connsiteX2956" fmla="*/ 925260 w 1161058"/>
                <a:gd name="connsiteY2956" fmla="*/ 1829994 h 2136454"/>
                <a:gd name="connsiteX2957" fmla="*/ 924361 w 1161058"/>
                <a:gd name="connsiteY2957" fmla="*/ 1830054 h 2136454"/>
                <a:gd name="connsiteX2958" fmla="*/ 923501 w 1161058"/>
                <a:gd name="connsiteY2958" fmla="*/ 1830113 h 2136454"/>
                <a:gd name="connsiteX2959" fmla="*/ 922621 w 1161058"/>
                <a:gd name="connsiteY2959" fmla="*/ 1830167 h 2136454"/>
                <a:gd name="connsiteX2960" fmla="*/ 921702 w 1161058"/>
                <a:gd name="connsiteY2960" fmla="*/ 1830222 h 2136454"/>
                <a:gd name="connsiteX2961" fmla="*/ 920842 w 1161058"/>
                <a:gd name="connsiteY2961" fmla="*/ 1830271 h 2136454"/>
                <a:gd name="connsiteX2962" fmla="*/ 920021 w 1161058"/>
                <a:gd name="connsiteY2962" fmla="*/ 1830316 h 2136454"/>
                <a:gd name="connsiteX2963" fmla="*/ 919122 w 1161058"/>
                <a:gd name="connsiteY2963" fmla="*/ 1830363 h 2136454"/>
                <a:gd name="connsiteX2964" fmla="*/ 918281 w 1161058"/>
                <a:gd name="connsiteY2964" fmla="*/ 1830404 h 2136454"/>
                <a:gd name="connsiteX2965" fmla="*/ 917401 w 1161058"/>
                <a:gd name="connsiteY2965" fmla="*/ 1830445 h 2136454"/>
                <a:gd name="connsiteX2966" fmla="*/ 916619 w 1161058"/>
                <a:gd name="connsiteY2966" fmla="*/ 1830478 h 2136454"/>
                <a:gd name="connsiteX2967" fmla="*/ 915759 w 1161058"/>
                <a:gd name="connsiteY2967" fmla="*/ 1830514 h 2136454"/>
                <a:gd name="connsiteX2968" fmla="*/ 914938 w 1161058"/>
                <a:gd name="connsiteY2968" fmla="*/ 1830543 h 2136454"/>
                <a:gd name="connsiteX2969" fmla="*/ 914117 w 1161058"/>
                <a:gd name="connsiteY2969" fmla="*/ 1830572 h 2136454"/>
                <a:gd name="connsiteX2970" fmla="*/ 913315 w 1161058"/>
                <a:gd name="connsiteY2970" fmla="*/ 1830598 h 2136454"/>
                <a:gd name="connsiteX2971" fmla="*/ 912533 w 1161058"/>
                <a:gd name="connsiteY2971" fmla="*/ 1830621 h 2136454"/>
                <a:gd name="connsiteX2972" fmla="*/ 911693 w 1161058"/>
                <a:gd name="connsiteY2972" fmla="*/ 1830645 h 2136454"/>
                <a:gd name="connsiteX2973" fmla="*/ 910911 w 1161058"/>
                <a:gd name="connsiteY2973" fmla="*/ 1830662 h 2136454"/>
                <a:gd name="connsiteX2974" fmla="*/ 910129 w 1161058"/>
                <a:gd name="connsiteY2974" fmla="*/ 1830678 h 2136454"/>
                <a:gd name="connsiteX2975" fmla="*/ 909366 w 1161058"/>
                <a:gd name="connsiteY2975" fmla="*/ 1830693 h 2136454"/>
                <a:gd name="connsiteX2976" fmla="*/ 908604 w 1161058"/>
                <a:gd name="connsiteY2976" fmla="*/ 1830705 h 2136454"/>
                <a:gd name="connsiteX2977" fmla="*/ 907802 w 1161058"/>
                <a:gd name="connsiteY2977" fmla="*/ 1830717 h 2136454"/>
                <a:gd name="connsiteX2978" fmla="*/ 907059 w 1161058"/>
                <a:gd name="connsiteY2978" fmla="*/ 1830725 h 2136454"/>
                <a:gd name="connsiteX2979" fmla="*/ 906316 w 1161058"/>
                <a:gd name="connsiteY2979" fmla="*/ 1830729 h 2136454"/>
                <a:gd name="connsiteX2980" fmla="*/ 905574 w 1161058"/>
                <a:gd name="connsiteY2980" fmla="*/ 1830732 h 2136454"/>
                <a:gd name="connsiteX2981" fmla="*/ 904792 w 1161058"/>
                <a:gd name="connsiteY2981" fmla="*/ 1830736 h 2136454"/>
                <a:gd name="connsiteX2982" fmla="*/ 904088 w 1161058"/>
                <a:gd name="connsiteY2982" fmla="*/ 1830736 h 2136454"/>
                <a:gd name="connsiteX2983" fmla="*/ 903364 w 1161058"/>
                <a:gd name="connsiteY2983" fmla="*/ 1830734 h 2136454"/>
                <a:gd name="connsiteX2984" fmla="*/ 902661 w 1161058"/>
                <a:gd name="connsiteY2984" fmla="*/ 1830731 h 2136454"/>
                <a:gd name="connsiteX2985" fmla="*/ 901918 w 1161058"/>
                <a:gd name="connsiteY2985" fmla="*/ 1830725 h 2136454"/>
                <a:gd name="connsiteX2986" fmla="*/ 901234 w 1161058"/>
                <a:gd name="connsiteY2986" fmla="*/ 1830719 h 2136454"/>
                <a:gd name="connsiteX2987" fmla="*/ 900491 w 1161058"/>
                <a:gd name="connsiteY2987" fmla="*/ 1830709 h 2136454"/>
                <a:gd name="connsiteX2988" fmla="*/ 899826 w 1161058"/>
                <a:gd name="connsiteY2988" fmla="*/ 1830699 h 2136454"/>
                <a:gd name="connsiteX2989" fmla="*/ 899103 w 1161058"/>
                <a:gd name="connsiteY2989" fmla="*/ 1830686 h 2136454"/>
                <a:gd name="connsiteX2990" fmla="*/ 898438 w 1161058"/>
                <a:gd name="connsiteY2990" fmla="*/ 1830672 h 2136454"/>
                <a:gd name="connsiteX2991" fmla="*/ 897793 w 1161058"/>
                <a:gd name="connsiteY2991" fmla="*/ 1830656 h 2136454"/>
                <a:gd name="connsiteX2992" fmla="*/ 897109 w 1161058"/>
                <a:gd name="connsiteY2992" fmla="*/ 1830641 h 2136454"/>
                <a:gd name="connsiteX2993" fmla="*/ 896503 w 1161058"/>
                <a:gd name="connsiteY2993" fmla="*/ 1830623 h 2136454"/>
                <a:gd name="connsiteX2994" fmla="*/ 895838 w 1161058"/>
                <a:gd name="connsiteY2994" fmla="*/ 1830603 h 2136454"/>
                <a:gd name="connsiteX2995" fmla="*/ 895154 w 1161058"/>
                <a:gd name="connsiteY2995" fmla="*/ 1830580 h 2136454"/>
                <a:gd name="connsiteX2996" fmla="*/ 894548 w 1161058"/>
                <a:gd name="connsiteY2996" fmla="*/ 1830559 h 2136454"/>
                <a:gd name="connsiteX2997" fmla="*/ 893903 w 1161058"/>
                <a:gd name="connsiteY2997" fmla="*/ 1830535 h 2136454"/>
                <a:gd name="connsiteX2998" fmla="*/ 892690 w 1161058"/>
                <a:gd name="connsiteY2998" fmla="*/ 1830484 h 2136454"/>
                <a:gd name="connsiteX2999" fmla="*/ 891478 w 1161058"/>
                <a:gd name="connsiteY2999" fmla="*/ 1830430 h 2136454"/>
                <a:gd name="connsiteX3000" fmla="*/ 890305 w 1161058"/>
                <a:gd name="connsiteY3000" fmla="*/ 1830369 h 2136454"/>
                <a:gd name="connsiteX3001" fmla="*/ 889152 w 1161058"/>
                <a:gd name="connsiteY3001" fmla="*/ 1830304 h 2136454"/>
                <a:gd name="connsiteX3002" fmla="*/ 888038 w 1161058"/>
                <a:gd name="connsiteY3002" fmla="*/ 1830236 h 2136454"/>
                <a:gd name="connsiteX3003" fmla="*/ 886943 w 1161058"/>
                <a:gd name="connsiteY3003" fmla="*/ 1830166 h 2136454"/>
                <a:gd name="connsiteX3004" fmla="*/ 885887 w 1161058"/>
                <a:gd name="connsiteY3004" fmla="*/ 1830091 h 2136454"/>
                <a:gd name="connsiteX3005" fmla="*/ 884871 w 1161058"/>
                <a:gd name="connsiteY3005" fmla="*/ 1830015 h 2136454"/>
                <a:gd name="connsiteX3006" fmla="*/ 883874 w 1161058"/>
                <a:gd name="connsiteY3006" fmla="*/ 1829937 h 2136454"/>
                <a:gd name="connsiteX3007" fmla="*/ 882916 w 1161058"/>
                <a:gd name="connsiteY3007" fmla="*/ 1829857 h 2136454"/>
                <a:gd name="connsiteX3008" fmla="*/ 881997 w 1161058"/>
                <a:gd name="connsiteY3008" fmla="*/ 1829776 h 2136454"/>
                <a:gd name="connsiteX3009" fmla="*/ 881078 w 1161058"/>
                <a:gd name="connsiteY3009" fmla="*/ 1829690 h 2136454"/>
                <a:gd name="connsiteX3010" fmla="*/ 880218 w 1161058"/>
                <a:gd name="connsiteY3010" fmla="*/ 1829606 h 2136454"/>
                <a:gd name="connsiteX3011" fmla="*/ 879377 w 1161058"/>
                <a:gd name="connsiteY3011" fmla="*/ 1829524 h 2136454"/>
                <a:gd name="connsiteX3012" fmla="*/ 878556 w 1161058"/>
                <a:gd name="connsiteY3012" fmla="*/ 1829436 h 2136454"/>
                <a:gd name="connsiteX3013" fmla="*/ 877813 w 1161058"/>
                <a:gd name="connsiteY3013" fmla="*/ 1829352 h 2136454"/>
                <a:gd name="connsiteX3014" fmla="*/ 877090 w 1161058"/>
                <a:gd name="connsiteY3014" fmla="*/ 1829270 h 2136454"/>
                <a:gd name="connsiteX3015" fmla="*/ 876464 w 1161058"/>
                <a:gd name="connsiteY3015" fmla="*/ 1829196 h 2136454"/>
                <a:gd name="connsiteX3016" fmla="*/ 875076 w 1161058"/>
                <a:gd name="connsiteY3016" fmla="*/ 1830619 h 2136454"/>
                <a:gd name="connsiteX3017" fmla="*/ 873082 w 1161058"/>
                <a:gd name="connsiteY3017" fmla="*/ 1832633 h 2136454"/>
                <a:gd name="connsiteX3018" fmla="*/ 871988 w 1161058"/>
                <a:gd name="connsiteY3018" fmla="*/ 1833753 h 2136454"/>
                <a:gd name="connsiteX3019" fmla="*/ 871088 w 1161058"/>
                <a:gd name="connsiteY3019" fmla="*/ 1834660 h 2136454"/>
                <a:gd name="connsiteX3020" fmla="*/ 870033 w 1161058"/>
                <a:gd name="connsiteY3020" fmla="*/ 1835745 h 2136454"/>
                <a:gd name="connsiteX3021" fmla="*/ 868996 w 1161058"/>
                <a:gd name="connsiteY3021" fmla="*/ 1836773 h 2136454"/>
                <a:gd name="connsiteX3022" fmla="*/ 867999 w 1161058"/>
                <a:gd name="connsiteY3022" fmla="*/ 1837796 h 2136454"/>
                <a:gd name="connsiteX3023" fmla="*/ 867022 w 1161058"/>
                <a:gd name="connsiteY3023" fmla="*/ 1838764 h 2136454"/>
                <a:gd name="connsiteX3024" fmla="*/ 865947 w 1161058"/>
                <a:gd name="connsiteY3024" fmla="*/ 1839846 h 2136454"/>
                <a:gd name="connsiteX3025" fmla="*/ 865047 w 1161058"/>
                <a:gd name="connsiteY3025" fmla="*/ 1840750 h 2136454"/>
                <a:gd name="connsiteX3026" fmla="*/ 863972 w 1161058"/>
                <a:gd name="connsiteY3026" fmla="*/ 1841827 h 2136454"/>
                <a:gd name="connsiteX3027" fmla="*/ 862995 w 1161058"/>
                <a:gd name="connsiteY3027" fmla="*/ 1842791 h 2136454"/>
                <a:gd name="connsiteX3028" fmla="*/ 861978 w 1161058"/>
                <a:gd name="connsiteY3028" fmla="*/ 1843807 h 2136454"/>
                <a:gd name="connsiteX3029" fmla="*/ 860903 w 1161058"/>
                <a:gd name="connsiteY3029" fmla="*/ 1844884 h 2136454"/>
                <a:gd name="connsiteX3030" fmla="*/ 859945 w 1161058"/>
                <a:gd name="connsiteY3030" fmla="*/ 1845834 h 2136454"/>
                <a:gd name="connsiteX3031" fmla="*/ 858909 w 1161058"/>
                <a:gd name="connsiteY3031" fmla="*/ 1846847 h 2136454"/>
                <a:gd name="connsiteX3032" fmla="*/ 857892 w 1161058"/>
                <a:gd name="connsiteY3032" fmla="*/ 1847860 h 2136454"/>
                <a:gd name="connsiteX3033" fmla="*/ 856856 w 1161058"/>
                <a:gd name="connsiteY3033" fmla="*/ 1848869 h 2136454"/>
                <a:gd name="connsiteX3034" fmla="*/ 855898 w 1161058"/>
                <a:gd name="connsiteY3034" fmla="*/ 1849811 h 2136454"/>
                <a:gd name="connsiteX3035" fmla="*/ 854862 w 1161058"/>
                <a:gd name="connsiteY3035" fmla="*/ 1850827 h 2136454"/>
                <a:gd name="connsiteX3036" fmla="*/ 853845 w 1161058"/>
                <a:gd name="connsiteY3036" fmla="*/ 1851830 h 2136454"/>
                <a:gd name="connsiteX3037" fmla="*/ 852809 w 1161058"/>
                <a:gd name="connsiteY3037" fmla="*/ 1852835 h 2136454"/>
                <a:gd name="connsiteX3038" fmla="*/ 851793 w 1161058"/>
                <a:gd name="connsiteY3038" fmla="*/ 1853840 h 2136454"/>
                <a:gd name="connsiteX3039" fmla="*/ 850815 w 1161058"/>
                <a:gd name="connsiteY3039" fmla="*/ 1854778 h 2136454"/>
                <a:gd name="connsiteX3040" fmla="*/ 849779 w 1161058"/>
                <a:gd name="connsiteY3040" fmla="*/ 1855785 h 2136454"/>
                <a:gd name="connsiteX3041" fmla="*/ 848684 w 1161058"/>
                <a:gd name="connsiteY3041" fmla="*/ 1856837 h 2136454"/>
                <a:gd name="connsiteX3042" fmla="*/ 847726 w 1161058"/>
                <a:gd name="connsiteY3042" fmla="*/ 1857777 h 2136454"/>
                <a:gd name="connsiteX3043" fmla="*/ 846690 w 1161058"/>
                <a:gd name="connsiteY3043" fmla="*/ 1858773 h 2136454"/>
                <a:gd name="connsiteX3044" fmla="*/ 845713 w 1161058"/>
                <a:gd name="connsiteY3044" fmla="*/ 1859711 h 2136454"/>
                <a:gd name="connsiteX3045" fmla="*/ 844677 w 1161058"/>
                <a:gd name="connsiteY3045" fmla="*/ 1860704 h 2136454"/>
                <a:gd name="connsiteX3046" fmla="*/ 843641 w 1161058"/>
                <a:gd name="connsiteY3046" fmla="*/ 1861695 h 2136454"/>
                <a:gd name="connsiteX3047" fmla="*/ 842604 w 1161058"/>
                <a:gd name="connsiteY3047" fmla="*/ 1862682 h 2136454"/>
                <a:gd name="connsiteX3048" fmla="*/ 841627 w 1161058"/>
                <a:gd name="connsiteY3048" fmla="*/ 1863617 h 2136454"/>
                <a:gd name="connsiteX3049" fmla="*/ 840532 w 1161058"/>
                <a:gd name="connsiteY3049" fmla="*/ 1864659 h 2136454"/>
                <a:gd name="connsiteX3050" fmla="*/ 839555 w 1161058"/>
                <a:gd name="connsiteY3050" fmla="*/ 1865589 h 2136454"/>
                <a:gd name="connsiteX3051" fmla="*/ 838460 w 1161058"/>
                <a:gd name="connsiteY3051" fmla="*/ 1866624 h 2136454"/>
                <a:gd name="connsiteX3052" fmla="*/ 837482 w 1161058"/>
                <a:gd name="connsiteY3052" fmla="*/ 1867556 h 2136454"/>
                <a:gd name="connsiteX3053" fmla="*/ 836388 w 1161058"/>
                <a:gd name="connsiteY3053" fmla="*/ 1868590 h 2136454"/>
                <a:gd name="connsiteX3054" fmla="*/ 835352 w 1161058"/>
                <a:gd name="connsiteY3054" fmla="*/ 1869568 h 2136454"/>
                <a:gd name="connsiteX3055" fmla="*/ 834355 w 1161058"/>
                <a:gd name="connsiteY3055" fmla="*/ 1870492 h 2136454"/>
                <a:gd name="connsiteX3056" fmla="*/ 833377 w 1161058"/>
                <a:gd name="connsiteY3056" fmla="*/ 1871413 h 2136454"/>
                <a:gd name="connsiteX3057" fmla="*/ 832321 w 1161058"/>
                <a:gd name="connsiteY3057" fmla="*/ 1872393 h 2136454"/>
                <a:gd name="connsiteX3058" fmla="*/ 831226 w 1161058"/>
                <a:gd name="connsiteY3058" fmla="*/ 1873415 h 2136454"/>
                <a:gd name="connsiteX3059" fmla="*/ 830190 w 1161058"/>
                <a:gd name="connsiteY3059" fmla="*/ 1874389 h 2136454"/>
                <a:gd name="connsiteX3060" fmla="*/ 829350 w 1161058"/>
                <a:gd name="connsiteY3060" fmla="*/ 1875167 h 2136454"/>
                <a:gd name="connsiteX3061" fmla="*/ 829193 w 1161058"/>
                <a:gd name="connsiteY3061" fmla="*/ 1875304 h 2136454"/>
                <a:gd name="connsiteX3062" fmla="*/ 828157 w 1161058"/>
                <a:gd name="connsiteY3062" fmla="*/ 1876269 h 2136454"/>
                <a:gd name="connsiteX3063" fmla="*/ 827101 w 1161058"/>
                <a:gd name="connsiteY3063" fmla="*/ 1877237 h 2136454"/>
                <a:gd name="connsiteX3064" fmla="*/ 826104 w 1161058"/>
                <a:gd name="connsiteY3064" fmla="*/ 1878136 h 2136454"/>
                <a:gd name="connsiteX3065" fmla="*/ 825068 w 1161058"/>
                <a:gd name="connsiteY3065" fmla="*/ 1879114 h 2136454"/>
                <a:gd name="connsiteX3066" fmla="*/ 823974 w 1161058"/>
                <a:gd name="connsiteY3066" fmla="*/ 1880111 h 2136454"/>
                <a:gd name="connsiteX3067" fmla="*/ 822957 w 1161058"/>
                <a:gd name="connsiteY3067" fmla="*/ 1881030 h 2136454"/>
                <a:gd name="connsiteX3068" fmla="*/ 821921 w 1161058"/>
                <a:gd name="connsiteY3068" fmla="*/ 1881988 h 2136454"/>
                <a:gd name="connsiteX3069" fmla="*/ 820865 w 1161058"/>
                <a:gd name="connsiteY3069" fmla="*/ 1882946 h 2136454"/>
                <a:gd name="connsiteX3070" fmla="*/ 819868 w 1161058"/>
                <a:gd name="connsiteY3070" fmla="*/ 1883845 h 2136454"/>
                <a:gd name="connsiteX3071" fmla="*/ 818754 w 1161058"/>
                <a:gd name="connsiteY3071" fmla="*/ 1884842 h 2136454"/>
                <a:gd name="connsiteX3072" fmla="*/ 817815 w 1161058"/>
                <a:gd name="connsiteY3072" fmla="*/ 1885683 h 2136454"/>
                <a:gd name="connsiteX3073" fmla="*/ 816760 w 1161058"/>
                <a:gd name="connsiteY3073" fmla="*/ 1886640 h 2136454"/>
                <a:gd name="connsiteX3074" fmla="*/ 815704 w 1161058"/>
                <a:gd name="connsiteY3074" fmla="*/ 1887598 h 2136454"/>
                <a:gd name="connsiteX3075" fmla="*/ 814648 w 1161058"/>
                <a:gd name="connsiteY3075" fmla="*/ 1888537 h 2136454"/>
                <a:gd name="connsiteX3076" fmla="*/ 813534 w 1161058"/>
                <a:gd name="connsiteY3076" fmla="*/ 1889534 h 2136454"/>
                <a:gd name="connsiteX3077" fmla="*/ 812537 w 1161058"/>
                <a:gd name="connsiteY3077" fmla="*/ 1890433 h 2136454"/>
                <a:gd name="connsiteX3078" fmla="*/ 811481 w 1161058"/>
                <a:gd name="connsiteY3078" fmla="*/ 1891371 h 2136454"/>
                <a:gd name="connsiteX3079" fmla="*/ 810465 w 1161058"/>
                <a:gd name="connsiteY3079" fmla="*/ 1892271 h 2136454"/>
                <a:gd name="connsiteX3080" fmla="*/ 809409 w 1161058"/>
                <a:gd name="connsiteY3080" fmla="*/ 1893190 h 2136454"/>
                <a:gd name="connsiteX3081" fmla="*/ 808353 w 1161058"/>
                <a:gd name="connsiteY3081" fmla="*/ 1894147 h 2136454"/>
                <a:gd name="connsiteX3082" fmla="*/ 807337 w 1161058"/>
                <a:gd name="connsiteY3082" fmla="*/ 1895027 h 2136454"/>
                <a:gd name="connsiteX3083" fmla="*/ 806223 w 1161058"/>
                <a:gd name="connsiteY3083" fmla="*/ 1896005 h 2136454"/>
                <a:gd name="connsiteX3084" fmla="*/ 805226 w 1161058"/>
                <a:gd name="connsiteY3084" fmla="*/ 1896884 h 2136454"/>
                <a:gd name="connsiteX3085" fmla="*/ 804150 w 1161058"/>
                <a:gd name="connsiteY3085" fmla="*/ 1897823 h 2136454"/>
                <a:gd name="connsiteX3086" fmla="*/ 803134 w 1161058"/>
                <a:gd name="connsiteY3086" fmla="*/ 1898703 h 2136454"/>
                <a:gd name="connsiteX3087" fmla="*/ 802039 w 1161058"/>
                <a:gd name="connsiteY3087" fmla="*/ 1899680 h 2136454"/>
                <a:gd name="connsiteX3088" fmla="*/ 800964 w 1161058"/>
                <a:gd name="connsiteY3088" fmla="*/ 1900599 h 2136454"/>
                <a:gd name="connsiteX3089" fmla="*/ 799889 w 1161058"/>
                <a:gd name="connsiteY3089" fmla="*/ 1901537 h 2136454"/>
                <a:gd name="connsiteX3090" fmla="*/ 798833 w 1161058"/>
                <a:gd name="connsiteY3090" fmla="*/ 1902456 h 2136454"/>
                <a:gd name="connsiteX3091" fmla="*/ 797816 w 1161058"/>
                <a:gd name="connsiteY3091" fmla="*/ 1903316 h 2136454"/>
                <a:gd name="connsiteX3092" fmla="*/ 796702 w 1161058"/>
                <a:gd name="connsiteY3092" fmla="*/ 1904294 h 2136454"/>
                <a:gd name="connsiteX3093" fmla="*/ 795744 w 1161058"/>
                <a:gd name="connsiteY3093" fmla="*/ 1905115 h 2136454"/>
                <a:gd name="connsiteX3094" fmla="*/ 794610 w 1161058"/>
                <a:gd name="connsiteY3094" fmla="*/ 1906073 h 2136454"/>
                <a:gd name="connsiteX3095" fmla="*/ 793535 w 1161058"/>
                <a:gd name="connsiteY3095" fmla="*/ 1906992 h 2136454"/>
                <a:gd name="connsiteX3096" fmla="*/ 792577 w 1161058"/>
                <a:gd name="connsiteY3096" fmla="*/ 1907813 h 2136454"/>
                <a:gd name="connsiteX3097" fmla="*/ 791443 w 1161058"/>
                <a:gd name="connsiteY3097" fmla="*/ 1908790 h 2136454"/>
                <a:gd name="connsiteX3098" fmla="*/ 790426 w 1161058"/>
                <a:gd name="connsiteY3098" fmla="*/ 1909650 h 2136454"/>
                <a:gd name="connsiteX3099" fmla="*/ 789351 w 1161058"/>
                <a:gd name="connsiteY3099" fmla="*/ 1910569 h 2136454"/>
                <a:gd name="connsiteX3100" fmla="*/ 788276 w 1161058"/>
                <a:gd name="connsiteY3100" fmla="*/ 1911468 h 2136454"/>
                <a:gd name="connsiteX3101" fmla="*/ 787201 w 1161058"/>
                <a:gd name="connsiteY3101" fmla="*/ 1912368 h 2136454"/>
                <a:gd name="connsiteX3102" fmla="*/ 786126 w 1161058"/>
                <a:gd name="connsiteY3102" fmla="*/ 1913267 h 2136454"/>
                <a:gd name="connsiteX3103" fmla="*/ 785050 w 1161058"/>
                <a:gd name="connsiteY3103" fmla="*/ 1914186 h 2136454"/>
                <a:gd name="connsiteX3104" fmla="*/ 784034 w 1161058"/>
                <a:gd name="connsiteY3104" fmla="*/ 1915046 h 2136454"/>
                <a:gd name="connsiteX3105" fmla="*/ 782900 w 1161058"/>
                <a:gd name="connsiteY3105" fmla="*/ 1915984 h 2136454"/>
                <a:gd name="connsiteX3106" fmla="*/ 781844 w 1161058"/>
                <a:gd name="connsiteY3106" fmla="*/ 1916864 h 2136454"/>
                <a:gd name="connsiteX3107" fmla="*/ 780808 w 1161058"/>
                <a:gd name="connsiteY3107" fmla="*/ 1917724 h 2136454"/>
                <a:gd name="connsiteX3108" fmla="*/ 779772 w 1161058"/>
                <a:gd name="connsiteY3108" fmla="*/ 1918584 h 2136454"/>
                <a:gd name="connsiteX3109" fmla="*/ 778697 w 1161058"/>
                <a:gd name="connsiteY3109" fmla="*/ 1919464 h 2136454"/>
                <a:gd name="connsiteX3110" fmla="*/ 777622 w 1161058"/>
                <a:gd name="connsiteY3110" fmla="*/ 1920364 h 2136454"/>
                <a:gd name="connsiteX3111" fmla="*/ 776585 w 1161058"/>
                <a:gd name="connsiteY3111" fmla="*/ 1921224 h 2136454"/>
                <a:gd name="connsiteX3112" fmla="*/ 775452 w 1161058"/>
                <a:gd name="connsiteY3112" fmla="*/ 1922142 h 2136454"/>
                <a:gd name="connsiteX3113" fmla="*/ 774415 w 1161058"/>
                <a:gd name="connsiteY3113" fmla="*/ 1922983 h 2136454"/>
                <a:gd name="connsiteX3114" fmla="*/ 773340 w 1161058"/>
                <a:gd name="connsiteY3114" fmla="*/ 1923882 h 2136454"/>
                <a:gd name="connsiteX3115" fmla="*/ 772245 w 1161058"/>
                <a:gd name="connsiteY3115" fmla="*/ 1924762 h 2136454"/>
                <a:gd name="connsiteX3116" fmla="*/ 771229 w 1161058"/>
                <a:gd name="connsiteY3116" fmla="*/ 1925603 h 2136454"/>
                <a:gd name="connsiteX3117" fmla="*/ 770095 w 1161058"/>
                <a:gd name="connsiteY3117" fmla="*/ 1926522 h 2136454"/>
                <a:gd name="connsiteX3118" fmla="*/ 769000 w 1161058"/>
                <a:gd name="connsiteY3118" fmla="*/ 1927401 h 2136454"/>
                <a:gd name="connsiteX3119" fmla="*/ 767964 w 1161058"/>
                <a:gd name="connsiteY3119" fmla="*/ 1928242 h 2136454"/>
                <a:gd name="connsiteX3120" fmla="*/ 766869 w 1161058"/>
                <a:gd name="connsiteY3120" fmla="*/ 1929122 h 2136454"/>
                <a:gd name="connsiteX3121" fmla="*/ 765833 w 1161058"/>
                <a:gd name="connsiteY3121" fmla="*/ 1929962 h 2136454"/>
                <a:gd name="connsiteX3122" fmla="*/ 764699 w 1161058"/>
                <a:gd name="connsiteY3122" fmla="*/ 1930862 h 2136454"/>
                <a:gd name="connsiteX3123" fmla="*/ 763604 w 1161058"/>
                <a:gd name="connsiteY3123" fmla="*/ 1931741 h 2136454"/>
                <a:gd name="connsiteX3124" fmla="*/ 762568 w 1161058"/>
                <a:gd name="connsiteY3124" fmla="*/ 1932562 h 2136454"/>
                <a:gd name="connsiteX3125" fmla="*/ 761474 w 1161058"/>
                <a:gd name="connsiteY3125" fmla="*/ 1933442 h 2136454"/>
                <a:gd name="connsiteX3126" fmla="*/ 760437 w 1161058"/>
                <a:gd name="connsiteY3126" fmla="*/ 1934263 h 2136454"/>
                <a:gd name="connsiteX3127" fmla="*/ 759343 w 1161058"/>
                <a:gd name="connsiteY3127" fmla="*/ 1935123 h 2136454"/>
                <a:gd name="connsiteX3128" fmla="*/ 758189 w 1161058"/>
                <a:gd name="connsiteY3128" fmla="*/ 1936023 h 2136454"/>
                <a:gd name="connsiteX3129" fmla="*/ 757153 w 1161058"/>
                <a:gd name="connsiteY3129" fmla="*/ 1936844 h 2136454"/>
                <a:gd name="connsiteX3130" fmla="*/ 756117 w 1161058"/>
                <a:gd name="connsiteY3130" fmla="*/ 1937665 h 2136454"/>
                <a:gd name="connsiteX3131" fmla="*/ 754964 w 1161058"/>
                <a:gd name="connsiteY3131" fmla="*/ 1938564 h 2136454"/>
                <a:gd name="connsiteX3132" fmla="*/ 753927 w 1161058"/>
                <a:gd name="connsiteY3132" fmla="*/ 1939385 h 2136454"/>
                <a:gd name="connsiteX3133" fmla="*/ 752774 w 1161058"/>
                <a:gd name="connsiteY3133" fmla="*/ 1940284 h 2136454"/>
                <a:gd name="connsiteX3134" fmla="*/ 751718 w 1161058"/>
                <a:gd name="connsiteY3134" fmla="*/ 1941106 h 2136454"/>
                <a:gd name="connsiteX3135" fmla="*/ 750682 w 1161058"/>
                <a:gd name="connsiteY3135" fmla="*/ 1941907 h 2136454"/>
                <a:gd name="connsiteX3136" fmla="*/ 749568 w 1161058"/>
                <a:gd name="connsiteY3136" fmla="*/ 1942767 h 2136454"/>
                <a:gd name="connsiteX3137" fmla="*/ 748512 w 1161058"/>
                <a:gd name="connsiteY3137" fmla="*/ 1943588 h 2136454"/>
                <a:gd name="connsiteX3138" fmla="*/ 747378 w 1161058"/>
                <a:gd name="connsiteY3138" fmla="*/ 1944468 h 2136454"/>
                <a:gd name="connsiteX3139" fmla="*/ 746283 w 1161058"/>
                <a:gd name="connsiteY3139" fmla="*/ 1945309 h 2136454"/>
                <a:gd name="connsiteX3140" fmla="*/ 745228 w 1161058"/>
                <a:gd name="connsiteY3140" fmla="*/ 1946110 h 2136454"/>
                <a:gd name="connsiteX3141" fmla="*/ 744114 w 1161058"/>
                <a:gd name="connsiteY3141" fmla="*/ 1946951 h 2136454"/>
                <a:gd name="connsiteX3142" fmla="*/ 743058 w 1161058"/>
                <a:gd name="connsiteY3142" fmla="*/ 1947753 h 2136454"/>
                <a:gd name="connsiteX3143" fmla="*/ 741963 w 1161058"/>
                <a:gd name="connsiteY3143" fmla="*/ 1948593 h 2136454"/>
                <a:gd name="connsiteX3144" fmla="*/ 740849 w 1161058"/>
                <a:gd name="connsiteY3144" fmla="*/ 1949434 h 2136454"/>
                <a:gd name="connsiteX3145" fmla="*/ 739793 w 1161058"/>
                <a:gd name="connsiteY3145" fmla="*/ 1950235 h 2136454"/>
                <a:gd name="connsiteX3146" fmla="*/ 738640 w 1161058"/>
                <a:gd name="connsiteY3146" fmla="*/ 1951115 h 2136454"/>
                <a:gd name="connsiteX3147" fmla="*/ 737545 w 1161058"/>
                <a:gd name="connsiteY3147" fmla="*/ 1951936 h 2136454"/>
                <a:gd name="connsiteX3148" fmla="*/ 736430 w 1161058"/>
                <a:gd name="connsiteY3148" fmla="*/ 1952777 h 2136454"/>
                <a:gd name="connsiteX3149" fmla="*/ 735414 w 1161058"/>
                <a:gd name="connsiteY3149" fmla="*/ 1953520 h 2136454"/>
                <a:gd name="connsiteX3150" fmla="*/ 734300 w 1161058"/>
                <a:gd name="connsiteY3150" fmla="*/ 1954360 h 2136454"/>
                <a:gd name="connsiteX3151" fmla="*/ 733185 w 1161058"/>
                <a:gd name="connsiteY3151" fmla="*/ 1955181 h 2136454"/>
                <a:gd name="connsiteX3152" fmla="*/ 732032 w 1161058"/>
                <a:gd name="connsiteY3152" fmla="*/ 1956042 h 2136454"/>
                <a:gd name="connsiteX3153" fmla="*/ 731015 w 1161058"/>
                <a:gd name="connsiteY3153" fmla="*/ 1956804 h 2136454"/>
                <a:gd name="connsiteX3154" fmla="*/ 729901 w 1161058"/>
                <a:gd name="connsiteY3154" fmla="*/ 1957625 h 2136454"/>
                <a:gd name="connsiteX3155" fmla="*/ 728748 w 1161058"/>
                <a:gd name="connsiteY3155" fmla="*/ 1958466 h 2136454"/>
                <a:gd name="connsiteX3156" fmla="*/ 727692 w 1161058"/>
                <a:gd name="connsiteY3156" fmla="*/ 1959248 h 2136454"/>
                <a:gd name="connsiteX3157" fmla="*/ 726578 w 1161058"/>
                <a:gd name="connsiteY3157" fmla="*/ 1960069 h 2136454"/>
                <a:gd name="connsiteX3158" fmla="*/ 725463 w 1161058"/>
                <a:gd name="connsiteY3158" fmla="*/ 1960890 h 2136454"/>
                <a:gd name="connsiteX3159" fmla="*/ 724388 w 1161058"/>
                <a:gd name="connsiteY3159" fmla="*/ 1961672 h 2136454"/>
                <a:gd name="connsiteX3160" fmla="*/ 723274 w 1161058"/>
                <a:gd name="connsiteY3160" fmla="*/ 1962473 h 2136454"/>
                <a:gd name="connsiteX3161" fmla="*/ 722198 w 1161058"/>
                <a:gd name="connsiteY3161" fmla="*/ 1963255 h 2136454"/>
                <a:gd name="connsiteX3162" fmla="*/ 721045 w 1161058"/>
                <a:gd name="connsiteY3162" fmla="*/ 1964096 h 2136454"/>
                <a:gd name="connsiteX3163" fmla="*/ 719970 w 1161058"/>
                <a:gd name="connsiteY3163" fmla="*/ 1964878 h 2136454"/>
                <a:gd name="connsiteX3164" fmla="*/ 718894 w 1161058"/>
                <a:gd name="connsiteY3164" fmla="*/ 1965640 h 2136454"/>
                <a:gd name="connsiteX3165" fmla="*/ 717722 w 1161058"/>
                <a:gd name="connsiteY3165" fmla="*/ 1966481 h 2136454"/>
                <a:gd name="connsiteX3166" fmla="*/ 716685 w 1161058"/>
                <a:gd name="connsiteY3166" fmla="*/ 1967224 h 2136454"/>
                <a:gd name="connsiteX3167" fmla="*/ 715493 w 1161058"/>
                <a:gd name="connsiteY3167" fmla="*/ 1968065 h 2136454"/>
                <a:gd name="connsiteX3168" fmla="*/ 714457 w 1161058"/>
                <a:gd name="connsiteY3168" fmla="*/ 1968807 h 2136454"/>
                <a:gd name="connsiteX3169" fmla="*/ 713284 w 1161058"/>
                <a:gd name="connsiteY3169" fmla="*/ 1969628 h 2136454"/>
                <a:gd name="connsiteX3170" fmla="*/ 712208 w 1161058"/>
                <a:gd name="connsiteY3170" fmla="*/ 1970410 h 2136454"/>
                <a:gd name="connsiteX3171" fmla="*/ 711133 w 1161058"/>
                <a:gd name="connsiteY3171" fmla="*/ 1971173 h 2136454"/>
                <a:gd name="connsiteX3172" fmla="*/ 709960 w 1161058"/>
                <a:gd name="connsiteY3172" fmla="*/ 1971994 h 2136454"/>
                <a:gd name="connsiteX3173" fmla="*/ 708885 w 1161058"/>
                <a:gd name="connsiteY3173" fmla="*/ 1972737 h 2136454"/>
                <a:gd name="connsiteX3174" fmla="*/ 707790 w 1161058"/>
                <a:gd name="connsiteY3174" fmla="*/ 1973499 h 2136454"/>
                <a:gd name="connsiteX3175" fmla="*/ 706656 w 1161058"/>
                <a:gd name="connsiteY3175" fmla="*/ 1974301 h 2136454"/>
                <a:gd name="connsiteX3176" fmla="*/ 705542 w 1161058"/>
                <a:gd name="connsiteY3176" fmla="*/ 1975083 h 2136454"/>
                <a:gd name="connsiteX3177" fmla="*/ 704408 w 1161058"/>
                <a:gd name="connsiteY3177" fmla="*/ 1975865 h 2136454"/>
                <a:gd name="connsiteX3178" fmla="*/ 703294 w 1161058"/>
                <a:gd name="connsiteY3178" fmla="*/ 1976647 h 2136454"/>
                <a:gd name="connsiteX3179" fmla="*/ 702160 w 1161058"/>
                <a:gd name="connsiteY3179" fmla="*/ 1977409 h 2136454"/>
                <a:gd name="connsiteX3180" fmla="*/ 701026 w 1161058"/>
                <a:gd name="connsiteY3180" fmla="*/ 1978191 h 2136454"/>
                <a:gd name="connsiteX3181" fmla="*/ 699931 w 1161058"/>
                <a:gd name="connsiteY3181" fmla="*/ 1978934 h 2136454"/>
                <a:gd name="connsiteX3182" fmla="*/ 698817 w 1161058"/>
                <a:gd name="connsiteY3182" fmla="*/ 1979716 h 2136454"/>
                <a:gd name="connsiteX3183" fmla="*/ 697722 w 1161058"/>
                <a:gd name="connsiteY3183" fmla="*/ 1980459 h 2136454"/>
                <a:gd name="connsiteX3184" fmla="*/ 696569 w 1161058"/>
                <a:gd name="connsiteY3184" fmla="*/ 1981241 h 2136454"/>
                <a:gd name="connsiteX3185" fmla="*/ 695455 w 1161058"/>
                <a:gd name="connsiteY3185" fmla="*/ 1982003 h 2136454"/>
                <a:gd name="connsiteX3186" fmla="*/ 694340 w 1161058"/>
                <a:gd name="connsiteY3186" fmla="*/ 1982746 h 2136454"/>
                <a:gd name="connsiteX3187" fmla="*/ 693206 w 1161058"/>
                <a:gd name="connsiteY3187" fmla="*/ 1983509 h 2136454"/>
                <a:gd name="connsiteX3188" fmla="*/ 692053 w 1161058"/>
                <a:gd name="connsiteY3188" fmla="*/ 1984291 h 2136454"/>
                <a:gd name="connsiteX3189" fmla="*/ 690958 w 1161058"/>
                <a:gd name="connsiteY3189" fmla="*/ 1985034 h 2136454"/>
                <a:gd name="connsiteX3190" fmla="*/ 689844 w 1161058"/>
                <a:gd name="connsiteY3190" fmla="*/ 1985776 h 2136454"/>
                <a:gd name="connsiteX3191" fmla="*/ 688671 w 1161058"/>
                <a:gd name="connsiteY3191" fmla="*/ 1986558 h 2136454"/>
                <a:gd name="connsiteX3192" fmla="*/ 687537 w 1161058"/>
                <a:gd name="connsiteY3192" fmla="*/ 1987321 h 2136454"/>
                <a:gd name="connsiteX3193" fmla="*/ 686403 w 1161058"/>
                <a:gd name="connsiteY3193" fmla="*/ 1988083 h 2136454"/>
                <a:gd name="connsiteX3194" fmla="*/ 685347 w 1161058"/>
                <a:gd name="connsiteY3194" fmla="*/ 1988768 h 2136454"/>
                <a:gd name="connsiteX3195" fmla="*/ 684155 w 1161058"/>
                <a:gd name="connsiteY3195" fmla="*/ 1989550 h 2136454"/>
                <a:gd name="connsiteX3196" fmla="*/ 683060 w 1161058"/>
                <a:gd name="connsiteY3196" fmla="*/ 1990273 h 2136454"/>
                <a:gd name="connsiteX3197" fmla="*/ 681965 w 1161058"/>
                <a:gd name="connsiteY3197" fmla="*/ 1990996 h 2136454"/>
                <a:gd name="connsiteX3198" fmla="*/ 680812 w 1161058"/>
                <a:gd name="connsiteY3198" fmla="*/ 1991739 h 2136454"/>
                <a:gd name="connsiteX3199" fmla="*/ 679678 w 1161058"/>
                <a:gd name="connsiteY3199" fmla="*/ 1992482 h 2136454"/>
                <a:gd name="connsiteX3200" fmla="*/ 678564 w 1161058"/>
                <a:gd name="connsiteY3200" fmla="*/ 1993205 h 2136454"/>
                <a:gd name="connsiteX3201" fmla="*/ 677410 w 1161058"/>
                <a:gd name="connsiteY3201" fmla="*/ 1993948 h 2136454"/>
                <a:gd name="connsiteX3202" fmla="*/ 676276 w 1161058"/>
                <a:gd name="connsiteY3202" fmla="*/ 1994691 h 2136454"/>
                <a:gd name="connsiteX3203" fmla="*/ 675123 w 1161058"/>
                <a:gd name="connsiteY3203" fmla="*/ 1995434 h 2136454"/>
                <a:gd name="connsiteX3204" fmla="*/ 674009 w 1161058"/>
                <a:gd name="connsiteY3204" fmla="*/ 1996157 h 2136454"/>
                <a:gd name="connsiteX3205" fmla="*/ 672836 w 1161058"/>
                <a:gd name="connsiteY3205" fmla="*/ 1996900 h 2136454"/>
                <a:gd name="connsiteX3206" fmla="*/ 671702 w 1161058"/>
                <a:gd name="connsiteY3206" fmla="*/ 1997643 h 2136454"/>
                <a:gd name="connsiteX3207" fmla="*/ 670568 w 1161058"/>
                <a:gd name="connsiteY3207" fmla="*/ 1998347 h 2136454"/>
                <a:gd name="connsiteX3208" fmla="*/ 669512 w 1161058"/>
                <a:gd name="connsiteY3208" fmla="*/ 1999031 h 2136454"/>
                <a:gd name="connsiteX3209" fmla="*/ 668300 w 1161058"/>
                <a:gd name="connsiteY3209" fmla="*/ 1999794 h 2136454"/>
                <a:gd name="connsiteX3210" fmla="*/ 667205 w 1161058"/>
                <a:gd name="connsiteY3210" fmla="*/ 2000478 h 2136454"/>
                <a:gd name="connsiteX3211" fmla="*/ 666052 w 1161058"/>
                <a:gd name="connsiteY3211" fmla="*/ 2001201 h 2136454"/>
                <a:gd name="connsiteX3212" fmla="*/ 664859 w 1161058"/>
                <a:gd name="connsiteY3212" fmla="*/ 2001964 h 2136454"/>
                <a:gd name="connsiteX3213" fmla="*/ 663784 w 1161058"/>
                <a:gd name="connsiteY3213" fmla="*/ 2002628 h 2136454"/>
                <a:gd name="connsiteX3214" fmla="*/ 662631 w 1161058"/>
                <a:gd name="connsiteY3214" fmla="*/ 2003351 h 2136454"/>
                <a:gd name="connsiteX3215" fmla="*/ 661438 w 1161058"/>
                <a:gd name="connsiteY3215" fmla="*/ 2004094 h 2136454"/>
                <a:gd name="connsiteX3216" fmla="*/ 660324 w 1161058"/>
                <a:gd name="connsiteY3216" fmla="*/ 2004779 h 2136454"/>
                <a:gd name="connsiteX3217" fmla="*/ 659171 w 1161058"/>
                <a:gd name="connsiteY3217" fmla="*/ 2005502 h 2136454"/>
                <a:gd name="connsiteX3218" fmla="*/ 658037 w 1161058"/>
                <a:gd name="connsiteY3218" fmla="*/ 2006186 h 2136454"/>
                <a:gd name="connsiteX3219" fmla="*/ 656883 w 1161058"/>
                <a:gd name="connsiteY3219" fmla="*/ 2006910 h 2136454"/>
                <a:gd name="connsiteX3220" fmla="*/ 655769 w 1161058"/>
                <a:gd name="connsiteY3220" fmla="*/ 2007594 h 2136454"/>
                <a:gd name="connsiteX3221" fmla="*/ 654615 w 1161058"/>
                <a:gd name="connsiteY3221" fmla="*/ 2008298 h 2136454"/>
                <a:gd name="connsiteX3222" fmla="*/ 653482 w 1161058"/>
                <a:gd name="connsiteY3222" fmla="*/ 2008982 h 2136454"/>
                <a:gd name="connsiteX3223" fmla="*/ 652328 w 1161058"/>
                <a:gd name="connsiteY3223" fmla="*/ 2009686 h 2136454"/>
                <a:gd name="connsiteX3224" fmla="*/ 651155 w 1161058"/>
                <a:gd name="connsiteY3224" fmla="*/ 2010389 h 2136454"/>
                <a:gd name="connsiteX3225" fmla="*/ 649963 w 1161058"/>
                <a:gd name="connsiteY3225" fmla="*/ 2011113 h 2136454"/>
                <a:gd name="connsiteX3226" fmla="*/ 648868 w 1161058"/>
                <a:gd name="connsiteY3226" fmla="*/ 2011777 h 2136454"/>
                <a:gd name="connsiteX3227" fmla="*/ 647675 w 1161058"/>
                <a:gd name="connsiteY3227" fmla="*/ 2012481 h 2136454"/>
                <a:gd name="connsiteX3228" fmla="*/ 646541 w 1161058"/>
                <a:gd name="connsiteY3228" fmla="*/ 2013165 h 2136454"/>
                <a:gd name="connsiteX3229" fmla="*/ 645368 w 1161058"/>
                <a:gd name="connsiteY3229" fmla="*/ 2013850 h 2136454"/>
                <a:gd name="connsiteX3230" fmla="*/ 644215 w 1161058"/>
                <a:gd name="connsiteY3230" fmla="*/ 2014534 h 2136454"/>
                <a:gd name="connsiteX3231" fmla="*/ 643081 w 1161058"/>
                <a:gd name="connsiteY3231" fmla="*/ 2015218 h 2136454"/>
                <a:gd name="connsiteX3232" fmla="*/ 641889 w 1161058"/>
                <a:gd name="connsiteY3232" fmla="*/ 2015922 h 2136454"/>
                <a:gd name="connsiteX3233" fmla="*/ 640794 w 1161058"/>
                <a:gd name="connsiteY3233" fmla="*/ 2016567 h 2136454"/>
                <a:gd name="connsiteX3234" fmla="*/ 639582 w 1161058"/>
                <a:gd name="connsiteY3234" fmla="*/ 2017271 h 2136454"/>
                <a:gd name="connsiteX3235" fmla="*/ 638487 w 1161058"/>
                <a:gd name="connsiteY3235" fmla="*/ 2017916 h 2136454"/>
                <a:gd name="connsiteX3236" fmla="*/ 637294 w 1161058"/>
                <a:gd name="connsiteY3236" fmla="*/ 2018620 h 2136454"/>
                <a:gd name="connsiteX3237" fmla="*/ 636141 w 1161058"/>
                <a:gd name="connsiteY3237" fmla="*/ 2019284 h 2136454"/>
                <a:gd name="connsiteX3238" fmla="*/ 634968 w 1161058"/>
                <a:gd name="connsiteY3238" fmla="*/ 2019949 h 2136454"/>
                <a:gd name="connsiteX3239" fmla="*/ 633795 w 1161058"/>
                <a:gd name="connsiteY3239" fmla="*/ 2020634 h 2136454"/>
                <a:gd name="connsiteX3240" fmla="*/ 632642 w 1161058"/>
                <a:gd name="connsiteY3240" fmla="*/ 2021298 h 2136454"/>
                <a:gd name="connsiteX3241" fmla="*/ 631488 w 1161058"/>
                <a:gd name="connsiteY3241" fmla="*/ 2021963 h 2136454"/>
                <a:gd name="connsiteX3242" fmla="*/ 630315 w 1161058"/>
                <a:gd name="connsiteY3242" fmla="*/ 2022627 h 2136454"/>
                <a:gd name="connsiteX3243" fmla="*/ 629162 w 1161058"/>
                <a:gd name="connsiteY3243" fmla="*/ 2023292 h 2136454"/>
                <a:gd name="connsiteX3244" fmla="*/ 628028 w 1161058"/>
                <a:gd name="connsiteY3244" fmla="*/ 2023937 h 2136454"/>
                <a:gd name="connsiteX3245" fmla="*/ 626855 w 1161058"/>
                <a:gd name="connsiteY3245" fmla="*/ 2024602 h 2136454"/>
                <a:gd name="connsiteX3246" fmla="*/ 625643 w 1161058"/>
                <a:gd name="connsiteY3246" fmla="*/ 2025286 h 2136454"/>
                <a:gd name="connsiteX3247" fmla="*/ 624509 w 1161058"/>
                <a:gd name="connsiteY3247" fmla="*/ 2025912 h 2136454"/>
                <a:gd name="connsiteX3248" fmla="*/ 623336 w 1161058"/>
                <a:gd name="connsiteY3248" fmla="*/ 2026576 h 2136454"/>
                <a:gd name="connsiteX3249" fmla="*/ 622202 w 1161058"/>
                <a:gd name="connsiteY3249" fmla="*/ 2027222 h 2136454"/>
                <a:gd name="connsiteX3250" fmla="*/ 620990 w 1161058"/>
                <a:gd name="connsiteY3250" fmla="*/ 2027886 h 2136454"/>
                <a:gd name="connsiteX3251" fmla="*/ 619856 w 1161058"/>
                <a:gd name="connsiteY3251" fmla="*/ 2028512 h 2136454"/>
                <a:gd name="connsiteX3252" fmla="*/ 618683 w 1161058"/>
                <a:gd name="connsiteY3252" fmla="*/ 2029157 h 2136454"/>
                <a:gd name="connsiteX3253" fmla="*/ 617491 w 1161058"/>
                <a:gd name="connsiteY3253" fmla="*/ 2029822 h 2136454"/>
                <a:gd name="connsiteX3254" fmla="*/ 616298 w 1161058"/>
                <a:gd name="connsiteY3254" fmla="*/ 2030467 h 2136454"/>
                <a:gd name="connsiteX3255" fmla="*/ 615164 w 1161058"/>
                <a:gd name="connsiteY3255" fmla="*/ 2031092 h 2136454"/>
                <a:gd name="connsiteX3256" fmla="*/ 613972 w 1161058"/>
                <a:gd name="connsiteY3256" fmla="*/ 2031738 h 2136454"/>
                <a:gd name="connsiteX3257" fmla="*/ 612818 w 1161058"/>
                <a:gd name="connsiteY3257" fmla="*/ 2032383 h 2136454"/>
                <a:gd name="connsiteX3258" fmla="*/ 611606 w 1161058"/>
                <a:gd name="connsiteY3258" fmla="*/ 2033028 h 2136454"/>
                <a:gd name="connsiteX3259" fmla="*/ 610453 w 1161058"/>
                <a:gd name="connsiteY3259" fmla="*/ 2033653 h 2136454"/>
                <a:gd name="connsiteX3260" fmla="*/ 609260 w 1161058"/>
                <a:gd name="connsiteY3260" fmla="*/ 2034299 h 2136454"/>
                <a:gd name="connsiteX3261" fmla="*/ 608126 w 1161058"/>
                <a:gd name="connsiteY3261" fmla="*/ 2034905 h 2136454"/>
                <a:gd name="connsiteX3262" fmla="*/ 606895 w 1161058"/>
                <a:gd name="connsiteY3262" fmla="*/ 2035569 h 2136454"/>
                <a:gd name="connsiteX3263" fmla="*/ 605741 w 1161058"/>
                <a:gd name="connsiteY3263" fmla="*/ 2036175 h 2136454"/>
                <a:gd name="connsiteX3264" fmla="*/ 604568 w 1161058"/>
                <a:gd name="connsiteY3264" fmla="*/ 2036801 h 2136454"/>
                <a:gd name="connsiteX3265" fmla="*/ 603356 w 1161058"/>
                <a:gd name="connsiteY3265" fmla="*/ 2037446 h 2136454"/>
                <a:gd name="connsiteX3266" fmla="*/ 602183 w 1161058"/>
                <a:gd name="connsiteY3266" fmla="*/ 2038052 h 2136454"/>
                <a:gd name="connsiteX3267" fmla="*/ 601011 w 1161058"/>
                <a:gd name="connsiteY3267" fmla="*/ 2038678 h 2136454"/>
                <a:gd name="connsiteX3268" fmla="*/ 599798 w 1161058"/>
                <a:gd name="connsiteY3268" fmla="*/ 2039323 h 2136454"/>
                <a:gd name="connsiteX3269" fmla="*/ 598645 w 1161058"/>
                <a:gd name="connsiteY3269" fmla="*/ 2039929 h 2136454"/>
                <a:gd name="connsiteX3270" fmla="*/ 597433 w 1161058"/>
                <a:gd name="connsiteY3270" fmla="*/ 2040554 h 2136454"/>
                <a:gd name="connsiteX3271" fmla="*/ 596319 w 1161058"/>
                <a:gd name="connsiteY3271" fmla="*/ 2041141 h 2136454"/>
                <a:gd name="connsiteX3272" fmla="*/ 595087 w 1161058"/>
                <a:gd name="connsiteY3272" fmla="*/ 2041767 h 2136454"/>
                <a:gd name="connsiteX3273" fmla="*/ 593914 w 1161058"/>
                <a:gd name="connsiteY3273" fmla="*/ 2042373 h 2136454"/>
                <a:gd name="connsiteX3274" fmla="*/ 592721 w 1161058"/>
                <a:gd name="connsiteY3274" fmla="*/ 2042979 h 2136454"/>
                <a:gd name="connsiteX3275" fmla="*/ 591529 w 1161058"/>
                <a:gd name="connsiteY3275" fmla="*/ 2043585 h 2136454"/>
                <a:gd name="connsiteX3276" fmla="*/ 590375 w 1161058"/>
                <a:gd name="connsiteY3276" fmla="*/ 2044171 h 2136454"/>
                <a:gd name="connsiteX3277" fmla="*/ 589144 w 1161058"/>
                <a:gd name="connsiteY3277" fmla="*/ 2044797 h 2136454"/>
                <a:gd name="connsiteX3278" fmla="*/ 587932 w 1161058"/>
                <a:gd name="connsiteY3278" fmla="*/ 2045422 h 2136454"/>
                <a:gd name="connsiteX3279" fmla="*/ 586798 w 1161058"/>
                <a:gd name="connsiteY3279" fmla="*/ 2045989 h 2136454"/>
                <a:gd name="connsiteX3280" fmla="*/ 585586 w 1161058"/>
                <a:gd name="connsiteY3280" fmla="*/ 2046595 h 2136454"/>
                <a:gd name="connsiteX3281" fmla="*/ 584393 w 1161058"/>
                <a:gd name="connsiteY3281" fmla="*/ 2047201 h 2136454"/>
                <a:gd name="connsiteX3282" fmla="*/ 583201 w 1161058"/>
                <a:gd name="connsiteY3282" fmla="*/ 2047788 h 2136454"/>
                <a:gd name="connsiteX3283" fmla="*/ 582008 w 1161058"/>
                <a:gd name="connsiteY3283" fmla="*/ 2048374 h 2136454"/>
                <a:gd name="connsiteX3284" fmla="*/ 580777 w 1161058"/>
                <a:gd name="connsiteY3284" fmla="*/ 2048980 h 2136454"/>
                <a:gd name="connsiteX3285" fmla="*/ 579623 w 1161058"/>
                <a:gd name="connsiteY3285" fmla="*/ 2049567 h 2136454"/>
                <a:gd name="connsiteX3286" fmla="*/ 578431 w 1161058"/>
                <a:gd name="connsiteY3286" fmla="*/ 2050153 h 2136454"/>
                <a:gd name="connsiteX3287" fmla="*/ 577238 w 1161058"/>
                <a:gd name="connsiteY3287" fmla="*/ 2050720 h 2136454"/>
                <a:gd name="connsiteX3288" fmla="*/ 575967 w 1161058"/>
                <a:gd name="connsiteY3288" fmla="*/ 2051346 h 2136454"/>
                <a:gd name="connsiteX3289" fmla="*/ 574834 w 1161058"/>
                <a:gd name="connsiteY3289" fmla="*/ 2051893 h 2136454"/>
                <a:gd name="connsiteX3290" fmla="*/ 573622 w 1161058"/>
                <a:gd name="connsiteY3290" fmla="*/ 2052480 h 2136454"/>
                <a:gd name="connsiteX3291" fmla="*/ 572429 w 1161058"/>
                <a:gd name="connsiteY3291" fmla="*/ 2053066 h 2136454"/>
                <a:gd name="connsiteX3292" fmla="*/ 571217 w 1161058"/>
                <a:gd name="connsiteY3292" fmla="*/ 2053633 h 2136454"/>
                <a:gd name="connsiteX3293" fmla="*/ 570005 w 1161058"/>
                <a:gd name="connsiteY3293" fmla="*/ 2054220 h 2136454"/>
                <a:gd name="connsiteX3294" fmla="*/ 568832 w 1161058"/>
                <a:gd name="connsiteY3294" fmla="*/ 2054787 h 2136454"/>
                <a:gd name="connsiteX3295" fmla="*/ 567639 w 1161058"/>
                <a:gd name="connsiteY3295" fmla="*/ 2055353 h 2136454"/>
                <a:gd name="connsiteX3296" fmla="*/ 566427 w 1161058"/>
                <a:gd name="connsiteY3296" fmla="*/ 2055920 h 2136454"/>
                <a:gd name="connsiteX3297" fmla="*/ 565196 w 1161058"/>
                <a:gd name="connsiteY3297" fmla="*/ 2056507 h 2136454"/>
                <a:gd name="connsiteX3298" fmla="*/ 564023 w 1161058"/>
                <a:gd name="connsiteY3298" fmla="*/ 2057054 h 2136454"/>
                <a:gd name="connsiteX3299" fmla="*/ 562830 w 1161058"/>
                <a:gd name="connsiteY3299" fmla="*/ 2057621 h 2136454"/>
                <a:gd name="connsiteX3300" fmla="*/ 561579 w 1161058"/>
                <a:gd name="connsiteY3300" fmla="*/ 2058208 h 2136454"/>
                <a:gd name="connsiteX3301" fmla="*/ 560347 w 1161058"/>
                <a:gd name="connsiteY3301" fmla="*/ 2058755 h 2136454"/>
                <a:gd name="connsiteX3302" fmla="*/ 559194 w 1161058"/>
                <a:gd name="connsiteY3302" fmla="*/ 2059302 h 2136454"/>
                <a:gd name="connsiteX3303" fmla="*/ 557962 w 1161058"/>
                <a:gd name="connsiteY3303" fmla="*/ 2059869 h 2136454"/>
                <a:gd name="connsiteX3304" fmla="*/ 556750 w 1161058"/>
                <a:gd name="connsiteY3304" fmla="*/ 2060417 h 2136454"/>
                <a:gd name="connsiteX3305" fmla="*/ 555538 w 1161058"/>
                <a:gd name="connsiteY3305" fmla="*/ 2060984 h 2136454"/>
                <a:gd name="connsiteX3306" fmla="*/ 554326 w 1161058"/>
                <a:gd name="connsiteY3306" fmla="*/ 2061531 h 2136454"/>
                <a:gd name="connsiteX3307" fmla="*/ 553153 w 1161058"/>
                <a:gd name="connsiteY3307" fmla="*/ 2062059 h 2136454"/>
                <a:gd name="connsiteX3308" fmla="*/ 551921 w 1161058"/>
                <a:gd name="connsiteY3308" fmla="*/ 2062626 h 2136454"/>
                <a:gd name="connsiteX3309" fmla="*/ 550709 w 1161058"/>
                <a:gd name="connsiteY3309" fmla="*/ 2063173 h 2136454"/>
                <a:gd name="connsiteX3310" fmla="*/ 549478 w 1161058"/>
                <a:gd name="connsiteY3310" fmla="*/ 2063721 h 2136454"/>
                <a:gd name="connsiteX3311" fmla="*/ 548305 w 1161058"/>
                <a:gd name="connsiteY3311" fmla="*/ 2064249 h 2136454"/>
                <a:gd name="connsiteX3312" fmla="*/ 547034 w 1161058"/>
                <a:gd name="connsiteY3312" fmla="*/ 2064816 h 2136454"/>
                <a:gd name="connsiteX3313" fmla="*/ 545861 w 1161058"/>
                <a:gd name="connsiteY3313" fmla="*/ 2065324 h 2136454"/>
                <a:gd name="connsiteX3314" fmla="*/ 544629 w 1161058"/>
                <a:gd name="connsiteY3314" fmla="*/ 2065871 h 2136454"/>
                <a:gd name="connsiteX3315" fmla="*/ 543417 w 1161058"/>
                <a:gd name="connsiteY3315" fmla="*/ 2066399 h 2136454"/>
                <a:gd name="connsiteX3316" fmla="*/ 542205 w 1161058"/>
                <a:gd name="connsiteY3316" fmla="*/ 2066927 h 2136454"/>
                <a:gd name="connsiteX3317" fmla="*/ 540954 w 1161058"/>
                <a:gd name="connsiteY3317" fmla="*/ 2067474 h 2136454"/>
                <a:gd name="connsiteX3318" fmla="*/ 539781 w 1161058"/>
                <a:gd name="connsiteY3318" fmla="*/ 2067983 h 2136454"/>
                <a:gd name="connsiteX3319" fmla="*/ 538510 w 1161058"/>
                <a:gd name="connsiteY3319" fmla="*/ 2068530 h 2136454"/>
                <a:gd name="connsiteX3320" fmla="*/ 537318 w 1161058"/>
                <a:gd name="connsiteY3320" fmla="*/ 2069058 h 2136454"/>
                <a:gd name="connsiteX3321" fmla="*/ 536086 w 1161058"/>
                <a:gd name="connsiteY3321" fmla="*/ 2069586 h 2136454"/>
                <a:gd name="connsiteX3322" fmla="*/ 534855 w 1161058"/>
                <a:gd name="connsiteY3322" fmla="*/ 2070113 h 2136454"/>
                <a:gd name="connsiteX3323" fmla="*/ 533642 w 1161058"/>
                <a:gd name="connsiteY3323" fmla="*/ 2070622 h 2136454"/>
                <a:gd name="connsiteX3324" fmla="*/ 532411 w 1161058"/>
                <a:gd name="connsiteY3324" fmla="*/ 2071150 h 2136454"/>
                <a:gd name="connsiteX3325" fmla="*/ 531199 w 1161058"/>
                <a:gd name="connsiteY3325" fmla="*/ 2071658 h 2136454"/>
                <a:gd name="connsiteX3326" fmla="*/ 529928 w 1161058"/>
                <a:gd name="connsiteY3326" fmla="*/ 2072186 h 2136454"/>
                <a:gd name="connsiteX3327" fmla="*/ 528735 w 1161058"/>
                <a:gd name="connsiteY3327" fmla="*/ 2072694 h 2136454"/>
                <a:gd name="connsiteX3328" fmla="*/ 527504 w 1161058"/>
                <a:gd name="connsiteY3328" fmla="*/ 2073202 h 2136454"/>
                <a:gd name="connsiteX3329" fmla="*/ 526253 w 1161058"/>
                <a:gd name="connsiteY3329" fmla="*/ 2073730 h 2136454"/>
                <a:gd name="connsiteX3330" fmla="*/ 525041 w 1161058"/>
                <a:gd name="connsiteY3330" fmla="*/ 2074219 h 2136454"/>
                <a:gd name="connsiteX3331" fmla="*/ 523790 w 1161058"/>
                <a:gd name="connsiteY3331" fmla="*/ 2074727 h 2136454"/>
                <a:gd name="connsiteX3332" fmla="*/ 522597 w 1161058"/>
                <a:gd name="connsiteY3332" fmla="*/ 2075235 h 2136454"/>
                <a:gd name="connsiteX3333" fmla="*/ 521346 w 1161058"/>
                <a:gd name="connsiteY3333" fmla="*/ 2075744 h 2136454"/>
                <a:gd name="connsiteX3334" fmla="*/ 520114 w 1161058"/>
                <a:gd name="connsiteY3334" fmla="*/ 2076232 h 2136454"/>
                <a:gd name="connsiteX3335" fmla="*/ 518863 w 1161058"/>
                <a:gd name="connsiteY3335" fmla="*/ 2076741 h 2136454"/>
                <a:gd name="connsiteX3336" fmla="*/ 517671 w 1161058"/>
                <a:gd name="connsiteY3336" fmla="*/ 2077230 h 2136454"/>
                <a:gd name="connsiteX3337" fmla="*/ 516439 w 1161058"/>
                <a:gd name="connsiteY3337" fmla="*/ 2077718 h 2136454"/>
                <a:gd name="connsiteX3338" fmla="*/ 515188 w 1161058"/>
                <a:gd name="connsiteY3338" fmla="*/ 2078227 h 2136454"/>
                <a:gd name="connsiteX3339" fmla="*/ 513937 w 1161058"/>
                <a:gd name="connsiteY3339" fmla="*/ 2078715 h 2136454"/>
                <a:gd name="connsiteX3340" fmla="*/ 512744 w 1161058"/>
                <a:gd name="connsiteY3340" fmla="*/ 2079184 h 2136454"/>
                <a:gd name="connsiteX3341" fmla="*/ 511454 w 1161058"/>
                <a:gd name="connsiteY3341" fmla="*/ 2079693 h 2136454"/>
                <a:gd name="connsiteX3342" fmla="*/ 510202 w 1161058"/>
                <a:gd name="connsiteY3342" fmla="*/ 2080182 h 2136454"/>
                <a:gd name="connsiteX3343" fmla="*/ 508990 w 1161058"/>
                <a:gd name="connsiteY3343" fmla="*/ 2080651 h 2136454"/>
                <a:gd name="connsiteX3344" fmla="*/ 507759 w 1161058"/>
                <a:gd name="connsiteY3344" fmla="*/ 2081139 h 2136454"/>
                <a:gd name="connsiteX3345" fmla="*/ 506508 w 1161058"/>
                <a:gd name="connsiteY3345" fmla="*/ 2081628 h 2136454"/>
                <a:gd name="connsiteX3346" fmla="*/ 505296 w 1161058"/>
                <a:gd name="connsiteY3346" fmla="*/ 2082097 h 2136454"/>
                <a:gd name="connsiteX3347" fmla="*/ 504025 w 1161058"/>
                <a:gd name="connsiteY3347" fmla="*/ 2082567 h 2136454"/>
                <a:gd name="connsiteX3348" fmla="*/ 502793 w 1161058"/>
                <a:gd name="connsiteY3348" fmla="*/ 2083036 h 2136454"/>
                <a:gd name="connsiteX3349" fmla="*/ 501542 w 1161058"/>
                <a:gd name="connsiteY3349" fmla="*/ 2083524 h 2136454"/>
                <a:gd name="connsiteX3350" fmla="*/ 500291 w 1161058"/>
                <a:gd name="connsiteY3350" fmla="*/ 2083994 h 2136454"/>
                <a:gd name="connsiteX3351" fmla="*/ 499040 w 1161058"/>
                <a:gd name="connsiteY3351" fmla="*/ 2084463 h 2136454"/>
                <a:gd name="connsiteX3352" fmla="*/ 497789 w 1161058"/>
                <a:gd name="connsiteY3352" fmla="*/ 2084932 h 2136454"/>
                <a:gd name="connsiteX3353" fmla="*/ 496518 w 1161058"/>
                <a:gd name="connsiteY3353" fmla="*/ 2085401 h 2136454"/>
                <a:gd name="connsiteX3354" fmla="*/ 495306 w 1161058"/>
                <a:gd name="connsiteY3354" fmla="*/ 2085871 h 2136454"/>
                <a:gd name="connsiteX3355" fmla="*/ 494054 w 1161058"/>
                <a:gd name="connsiteY3355" fmla="*/ 2086320 h 2136454"/>
                <a:gd name="connsiteX3356" fmla="*/ 492803 w 1161058"/>
                <a:gd name="connsiteY3356" fmla="*/ 2086789 h 2136454"/>
                <a:gd name="connsiteX3357" fmla="*/ 491572 w 1161058"/>
                <a:gd name="connsiteY3357" fmla="*/ 2087239 h 2136454"/>
                <a:gd name="connsiteX3358" fmla="*/ 490320 w 1161058"/>
                <a:gd name="connsiteY3358" fmla="*/ 2087688 h 2136454"/>
                <a:gd name="connsiteX3359" fmla="*/ 489069 w 1161058"/>
                <a:gd name="connsiteY3359" fmla="*/ 2088158 h 2136454"/>
                <a:gd name="connsiteX3360" fmla="*/ 487799 w 1161058"/>
                <a:gd name="connsiteY3360" fmla="*/ 2088607 h 2136454"/>
                <a:gd name="connsiteX3361" fmla="*/ 486528 w 1161058"/>
                <a:gd name="connsiteY3361" fmla="*/ 2089057 h 2136454"/>
                <a:gd name="connsiteX3362" fmla="*/ 485296 w 1161058"/>
                <a:gd name="connsiteY3362" fmla="*/ 2089507 h 2136454"/>
                <a:gd name="connsiteX3363" fmla="*/ 484026 w 1161058"/>
                <a:gd name="connsiteY3363" fmla="*/ 2089956 h 2136454"/>
                <a:gd name="connsiteX3364" fmla="*/ 482794 w 1161058"/>
                <a:gd name="connsiteY3364" fmla="*/ 2090386 h 2136454"/>
                <a:gd name="connsiteX3365" fmla="*/ 481523 w 1161058"/>
                <a:gd name="connsiteY3365" fmla="*/ 2090836 h 2136454"/>
                <a:gd name="connsiteX3366" fmla="*/ 480292 w 1161058"/>
                <a:gd name="connsiteY3366" fmla="*/ 2091266 h 2136454"/>
                <a:gd name="connsiteX3367" fmla="*/ 479021 w 1161058"/>
                <a:gd name="connsiteY3367" fmla="*/ 2091716 h 2136454"/>
                <a:gd name="connsiteX3368" fmla="*/ 477750 w 1161058"/>
                <a:gd name="connsiteY3368" fmla="*/ 2092165 h 2136454"/>
                <a:gd name="connsiteX3369" fmla="*/ 476499 w 1161058"/>
                <a:gd name="connsiteY3369" fmla="*/ 2092595 h 2136454"/>
                <a:gd name="connsiteX3370" fmla="*/ 475209 w 1161058"/>
                <a:gd name="connsiteY3370" fmla="*/ 2093025 h 2136454"/>
                <a:gd name="connsiteX3371" fmla="*/ 473938 w 1161058"/>
                <a:gd name="connsiteY3371" fmla="*/ 2093475 h 2136454"/>
                <a:gd name="connsiteX3372" fmla="*/ 472726 w 1161058"/>
                <a:gd name="connsiteY3372" fmla="*/ 2093886 h 2136454"/>
                <a:gd name="connsiteX3373" fmla="*/ 471455 w 1161058"/>
                <a:gd name="connsiteY3373" fmla="*/ 2094316 h 2136454"/>
                <a:gd name="connsiteX3374" fmla="*/ 470165 w 1161058"/>
                <a:gd name="connsiteY3374" fmla="*/ 2094746 h 2136454"/>
                <a:gd name="connsiteX3375" fmla="*/ 468914 w 1161058"/>
                <a:gd name="connsiteY3375" fmla="*/ 2095176 h 2136454"/>
                <a:gd name="connsiteX3376" fmla="*/ 467623 w 1161058"/>
                <a:gd name="connsiteY3376" fmla="*/ 2095606 h 2136454"/>
                <a:gd name="connsiteX3377" fmla="*/ 466392 w 1161058"/>
                <a:gd name="connsiteY3377" fmla="*/ 2096017 h 2136454"/>
                <a:gd name="connsiteX3378" fmla="*/ 465121 w 1161058"/>
                <a:gd name="connsiteY3378" fmla="*/ 2096427 h 2136454"/>
                <a:gd name="connsiteX3379" fmla="*/ 463850 w 1161058"/>
                <a:gd name="connsiteY3379" fmla="*/ 2096857 h 2136454"/>
                <a:gd name="connsiteX3380" fmla="*/ 462580 w 1161058"/>
                <a:gd name="connsiteY3380" fmla="*/ 2097268 h 2136454"/>
                <a:gd name="connsiteX3381" fmla="*/ 461289 w 1161058"/>
                <a:gd name="connsiteY3381" fmla="*/ 2097678 h 2136454"/>
                <a:gd name="connsiteX3382" fmla="*/ 460019 w 1161058"/>
                <a:gd name="connsiteY3382" fmla="*/ 2098089 h 2136454"/>
                <a:gd name="connsiteX3383" fmla="*/ 458787 w 1161058"/>
                <a:gd name="connsiteY3383" fmla="*/ 2098500 h 2136454"/>
                <a:gd name="connsiteX3384" fmla="*/ 457497 w 1161058"/>
                <a:gd name="connsiteY3384" fmla="*/ 2098910 h 2136454"/>
                <a:gd name="connsiteX3385" fmla="*/ 456226 w 1161058"/>
                <a:gd name="connsiteY3385" fmla="*/ 2099321 h 2136454"/>
                <a:gd name="connsiteX3386" fmla="*/ 454975 w 1161058"/>
                <a:gd name="connsiteY3386" fmla="*/ 2099712 h 2136454"/>
                <a:gd name="connsiteX3387" fmla="*/ 453665 w 1161058"/>
                <a:gd name="connsiteY3387" fmla="*/ 2100122 h 2136454"/>
                <a:gd name="connsiteX3388" fmla="*/ 452414 w 1161058"/>
                <a:gd name="connsiteY3388" fmla="*/ 2100513 h 2136454"/>
                <a:gd name="connsiteX3389" fmla="*/ 451124 w 1161058"/>
                <a:gd name="connsiteY3389" fmla="*/ 2100924 h 2136454"/>
                <a:gd name="connsiteX3390" fmla="*/ 449833 w 1161058"/>
                <a:gd name="connsiteY3390" fmla="*/ 2101315 h 2136454"/>
                <a:gd name="connsiteX3391" fmla="*/ 448543 w 1161058"/>
                <a:gd name="connsiteY3391" fmla="*/ 2101706 h 2136454"/>
                <a:gd name="connsiteX3392" fmla="*/ 447292 w 1161058"/>
                <a:gd name="connsiteY3392" fmla="*/ 2102097 h 2136454"/>
                <a:gd name="connsiteX3393" fmla="*/ 446021 w 1161058"/>
                <a:gd name="connsiteY3393" fmla="*/ 2102488 h 2136454"/>
                <a:gd name="connsiteX3394" fmla="*/ 444770 w 1161058"/>
                <a:gd name="connsiteY3394" fmla="*/ 2102859 h 2136454"/>
                <a:gd name="connsiteX3395" fmla="*/ 443480 w 1161058"/>
                <a:gd name="connsiteY3395" fmla="*/ 2103250 h 2136454"/>
                <a:gd name="connsiteX3396" fmla="*/ 442189 w 1161058"/>
                <a:gd name="connsiteY3396" fmla="*/ 2103641 h 2136454"/>
                <a:gd name="connsiteX3397" fmla="*/ 440899 w 1161058"/>
                <a:gd name="connsiteY3397" fmla="*/ 2104032 h 2136454"/>
                <a:gd name="connsiteX3398" fmla="*/ 439609 w 1161058"/>
                <a:gd name="connsiteY3398" fmla="*/ 2104404 h 2136454"/>
                <a:gd name="connsiteX3399" fmla="*/ 438319 w 1161058"/>
                <a:gd name="connsiteY3399" fmla="*/ 2104794 h 2136454"/>
                <a:gd name="connsiteX3400" fmla="*/ 437048 w 1161058"/>
                <a:gd name="connsiteY3400" fmla="*/ 2105166 h 2136454"/>
                <a:gd name="connsiteX3401" fmla="*/ 435758 w 1161058"/>
                <a:gd name="connsiteY3401" fmla="*/ 2105537 h 2136454"/>
                <a:gd name="connsiteX3402" fmla="*/ 434467 w 1161058"/>
                <a:gd name="connsiteY3402" fmla="*/ 2105909 h 2136454"/>
                <a:gd name="connsiteX3403" fmla="*/ 433177 w 1161058"/>
                <a:gd name="connsiteY3403" fmla="*/ 2106280 h 2136454"/>
                <a:gd name="connsiteX3404" fmla="*/ 431887 w 1161058"/>
                <a:gd name="connsiteY3404" fmla="*/ 2106652 h 2136454"/>
                <a:gd name="connsiteX3405" fmla="*/ 430616 w 1161058"/>
                <a:gd name="connsiteY3405" fmla="*/ 2107023 h 2136454"/>
                <a:gd name="connsiteX3406" fmla="*/ 429326 w 1161058"/>
                <a:gd name="connsiteY3406" fmla="*/ 2107394 h 2136454"/>
                <a:gd name="connsiteX3407" fmla="*/ 428016 w 1161058"/>
                <a:gd name="connsiteY3407" fmla="*/ 2107746 h 2136454"/>
                <a:gd name="connsiteX3408" fmla="*/ 426726 w 1161058"/>
                <a:gd name="connsiteY3408" fmla="*/ 2108118 h 2136454"/>
                <a:gd name="connsiteX3409" fmla="*/ 425455 w 1161058"/>
                <a:gd name="connsiteY3409" fmla="*/ 2108470 h 2136454"/>
                <a:gd name="connsiteX3410" fmla="*/ 424165 w 1161058"/>
                <a:gd name="connsiteY3410" fmla="*/ 2108822 h 2136454"/>
                <a:gd name="connsiteX3411" fmla="*/ 422855 w 1161058"/>
                <a:gd name="connsiteY3411" fmla="*/ 2109193 h 2136454"/>
                <a:gd name="connsiteX3412" fmla="*/ 421565 w 1161058"/>
                <a:gd name="connsiteY3412" fmla="*/ 2109545 h 2136454"/>
                <a:gd name="connsiteX3413" fmla="*/ 420274 w 1161058"/>
                <a:gd name="connsiteY3413" fmla="*/ 2109897 h 2136454"/>
                <a:gd name="connsiteX3414" fmla="*/ 418984 w 1161058"/>
                <a:gd name="connsiteY3414" fmla="*/ 2110249 h 2136454"/>
                <a:gd name="connsiteX3415" fmla="*/ 417674 w 1161058"/>
                <a:gd name="connsiteY3415" fmla="*/ 2110601 h 2136454"/>
                <a:gd name="connsiteX3416" fmla="*/ 416384 w 1161058"/>
                <a:gd name="connsiteY3416" fmla="*/ 2110933 h 2136454"/>
                <a:gd name="connsiteX3417" fmla="*/ 415094 w 1161058"/>
                <a:gd name="connsiteY3417" fmla="*/ 2111285 h 2136454"/>
                <a:gd name="connsiteX3418" fmla="*/ 413784 w 1161058"/>
                <a:gd name="connsiteY3418" fmla="*/ 2111637 h 2136454"/>
                <a:gd name="connsiteX3419" fmla="*/ 412494 w 1161058"/>
                <a:gd name="connsiteY3419" fmla="*/ 2111969 h 2136454"/>
                <a:gd name="connsiteX3420" fmla="*/ 411184 w 1161058"/>
                <a:gd name="connsiteY3420" fmla="*/ 2112301 h 2136454"/>
                <a:gd name="connsiteX3421" fmla="*/ 409874 w 1161058"/>
                <a:gd name="connsiteY3421" fmla="*/ 2112653 h 2136454"/>
                <a:gd name="connsiteX3422" fmla="*/ 408603 w 1161058"/>
                <a:gd name="connsiteY3422" fmla="*/ 2112966 h 2136454"/>
                <a:gd name="connsiteX3423" fmla="*/ 407274 w 1161058"/>
                <a:gd name="connsiteY3423" fmla="*/ 2113298 h 2136454"/>
                <a:gd name="connsiteX3424" fmla="*/ 405964 w 1161058"/>
                <a:gd name="connsiteY3424" fmla="*/ 2113650 h 2136454"/>
                <a:gd name="connsiteX3425" fmla="*/ 404654 w 1161058"/>
                <a:gd name="connsiteY3425" fmla="*/ 2113963 h 2136454"/>
                <a:gd name="connsiteX3426" fmla="*/ 403383 w 1161058"/>
                <a:gd name="connsiteY3426" fmla="*/ 2114296 h 2136454"/>
                <a:gd name="connsiteX3427" fmla="*/ 402074 w 1161058"/>
                <a:gd name="connsiteY3427" fmla="*/ 2114628 h 2136454"/>
                <a:gd name="connsiteX3428" fmla="*/ 400744 w 1161058"/>
                <a:gd name="connsiteY3428" fmla="*/ 2114941 h 2136454"/>
                <a:gd name="connsiteX3429" fmla="*/ 399434 w 1161058"/>
                <a:gd name="connsiteY3429" fmla="*/ 2115273 h 2136454"/>
                <a:gd name="connsiteX3430" fmla="*/ 398144 w 1161058"/>
                <a:gd name="connsiteY3430" fmla="*/ 2115586 h 2136454"/>
                <a:gd name="connsiteX3431" fmla="*/ 396815 w 1161058"/>
                <a:gd name="connsiteY3431" fmla="*/ 2115899 h 2136454"/>
                <a:gd name="connsiteX3432" fmla="*/ 395486 w 1161058"/>
                <a:gd name="connsiteY3432" fmla="*/ 2116211 h 2136454"/>
                <a:gd name="connsiteX3433" fmla="*/ 394195 w 1161058"/>
                <a:gd name="connsiteY3433" fmla="*/ 2116524 h 2136454"/>
                <a:gd name="connsiteX3434" fmla="*/ 392885 w 1161058"/>
                <a:gd name="connsiteY3434" fmla="*/ 2116837 h 2136454"/>
                <a:gd name="connsiteX3435" fmla="*/ 391556 w 1161058"/>
                <a:gd name="connsiteY3435" fmla="*/ 2117150 h 2136454"/>
                <a:gd name="connsiteX3436" fmla="*/ 390266 w 1161058"/>
                <a:gd name="connsiteY3436" fmla="*/ 2117463 h 2136454"/>
                <a:gd name="connsiteX3437" fmla="*/ 388936 w 1161058"/>
                <a:gd name="connsiteY3437" fmla="*/ 2117756 h 2136454"/>
                <a:gd name="connsiteX3438" fmla="*/ 387627 w 1161058"/>
                <a:gd name="connsiteY3438" fmla="*/ 2118069 h 2136454"/>
                <a:gd name="connsiteX3439" fmla="*/ 386297 w 1161058"/>
                <a:gd name="connsiteY3439" fmla="*/ 2118382 h 2136454"/>
                <a:gd name="connsiteX3440" fmla="*/ 385007 w 1161058"/>
                <a:gd name="connsiteY3440" fmla="*/ 2118675 h 2136454"/>
                <a:gd name="connsiteX3441" fmla="*/ 383678 w 1161058"/>
                <a:gd name="connsiteY3441" fmla="*/ 2118968 h 2136454"/>
                <a:gd name="connsiteX3442" fmla="*/ 382348 w 1161058"/>
                <a:gd name="connsiteY3442" fmla="*/ 2119261 h 2136454"/>
                <a:gd name="connsiteX3443" fmla="*/ 381038 w 1161058"/>
                <a:gd name="connsiteY3443" fmla="*/ 2119555 h 2136454"/>
                <a:gd name="connsiteX3444" fmla="*/ 379728 w 1161058"/>
                <a:gd name="connsiteY3444" fmla="*/ 2119848 h 2136454"/>
                <a:gd name="connsiteX3445" fmla="*/ 378399 w 1161058"/>
                <a:gd name="connsiteY3445" fmla="*/ 2120141 h 2136454"/>
                <a:gd name="connsiteX3446" fmla="*/ 377070 w 1161058"/>
                <a:gd name="connsiteY3446" fmla="*/ 2120434 h 2136454"/>
                <a:gd name="connsiteX3447" fmla="*/ 375779 w 1161058"/>
                <a:gd name="connsiteY3447" fmla="*/ 2120708 h 2136454"/>
                <a:gd name="connsiteX3448" fmla="*/ 374411 w 1161058"/>
                <a:gd name="connsiteY3448" fmla="*/ 2121001 h 2136454"/>
                <a:gd name="connsiteX3449" fmla="*/ 373101 w 1161058"/>
                <a:gd name="connsiteY3449" fmla="*/ 2121275 h 2136454"/>
                <a:gd name="connsiteX3450" fmla="*/ 371772 w 1161058"/>
                <a:gd name="connsiteY3450" fmla="*/ 2121568 h 2136454"/>
                <a:gd name="connsiteX3451" fmla="*/ 370462 w 1161058"/>
                <a:gd name="connsiteY3451" fmla="*/ 2121842 h 2136454"/>
                <a:gd name="connsiteX3452" fmla="*/ 369132 w 1161058"/>
                <a:gd name="connsiteY3452" fmla="*/ 2122115 h 2136454"/>
                <a:gd name="connsiteX3453" fmla="*/ 367803 w 1161058"/>
                <a:gd name="connsiteY3453" fmla="*/ 2122389 h 2136454"/>
                <a:gd name="connsiteX3454" fmla="*/ 366474 w 1161058"/>
                <a:gd name="connsiteY3454" fmla="*/ 2122663 h 2136454"/>
                <a:gd name="connsiteX3455" fmla="*/ 365164 w 1161058"/>
                <a:gd name="connsiteY3455" fmla="*/ 2122937 h 2136454"/>
                <a:gd name="connsiteX3456" fmla="*/ 363835 w 1161058"/>
                <a:gd name="connsiteY3456" fmla="*/ 2123191 h 2136454"/>
                <a:gd name="connsiteX3457" fmla="*/ 362486 w 1161058"/>
                <a:gd name="connsiteY3457" fmla="*/ 2123464 h 2136454"/>
                <a:gd name="connsiteX3458" fmla="*/ 361156 w 1161058"/>
                <a:gd name="connsiteY3458" fmla="*/ 2123738 h 2136454"/>
                <a:gd name="connsiteX3459" fmla="*/ 359808 w 1161058"/>
                <a:gd name="connsiteY3459" fmla="*/ 2123992 h 2136454"/>
                <a:gd name="connsiteX3460" fmla="*/ 358498 w 1161058"/>
                <a:gd name="connsiteY3460" fmla="*/ 2124246 h 2136454"/>
                <a:gd name="connsiteX3461" fmla="*/ 357129 w 1161058"/>
                <a:gd name="connsiteY3461" fmla="*/ 2124520 h 2136454"/>
                <a:gd name="connsiteX3462" fmla="*/ 355819 w 1161058"/>
                <a:gd name="connsiteY3462" fmla="*/ 2124774 h 2136454"/>
                <a:gd name="connsiteX3463" fmla="*/ 354470 w 1161058"/>
                <a:gd name="connsiteY3463" fmla="*/ 2125028 h 2136454"/>
                <a:gd name="connsiteX3464" fmla="*/ 353141 w 1161058"/>
                <a:gd name="connsiteY3464" fmla="*/ 2125282 h 2136454"/>
                <a:gd name="connsiteX3465" fmla="*/ 351812 w 1161058"/>
                <a:gd name="connsiteY3465" fmla="*/ 2125517 h 2136454"/>
                <a:gd name="connsiteX3466" fmla="*/ 350463 w 1161058"/>
                <a:gd name="connsiteY3466" fmla="*/ 2125771 h 2136454"/>
                <a:gd name="connsiteX3467" fmla="*/ 349133 w 1161058"/>
                <a:gd name="connsiteY3467" fmla="*/ 2126025 h 2136454"/>
                <a:gd name="connsiteX3468" fmla="*/ 347804 w 1161058"/>
                <a:gd name="connsiteY3468" fmla="*/ 2126260 h 2136454"/>
                <a:gd name="connsiteX3469" fmla="*/ 346455 w 1161058"/>
                <a:gd name="connsiteY3469" fmla="*/ 2126494 h 2136454"/>
                <a:gd name="connsiteX3470" fmla="*/ 345106 w 1161058"/>
                <a:gd name="connsiteY3470" fmla="*/ 2126749 h 2136454"/>
                <a:gd name="connsiteX3471" fmla="*/ 343757 w 1161058"/>
                <a:gd name="connsiteY3471" fmla="*/ 2126983 h 2136454"/>
                <a:gd name="connsiteX3472" fmla="*/ 342408 w 1161058"/>
                <a:gd name="connsiteY3472" fmla="*/ 2127218 h 2136454"/>
                <a:gd name="connsiteX3473" fmla="*/ 341059 w 1161058"/>
                <a:gd name="connsiteY3473" fmla="*/ 2127452 h 2136454"/>
                <a:gd name="connsiteX3474" fmla="*/ 339730 w 1161058"/>
                <a:gd name="connsiteY3474" fmla="*/ 2127687 h 2136454"/>
                <a:gd name="connsiteX3475" fmla="*/ 338381 w 1161058"/>
                <a:gd name="connsiteY3475" fmla="*/ 2127922 h 2136454"/>
                <a:gd name="connsiteX3476" fmla="*/ 337052 w 1161058"/>
                <a:gd name="connsiteY3476" fmla="*/ 2128156 h 2136454"/>
                <a:gd name="connsiteX3477" fmla="*/ 335703 w 1161058"/>
                <a:gd name="connsiteY3477" fmla="*/ 2128371 h 2136454"/>
                <a:gd name="connsiteX3478" fmla="*/ 334354 w 1161058"/>
                <a:gd name="connsiteY3478" fmla="*/ 2128606 h 2136454"/>
                <a:gd name="connsiteX3479" fmla="*/ 332985 w 1161058"/>
                <a:gd name="connsiteY3479" fmla="*/ 2128821 h 2136454"/>
                <a:gd name="connsiteX3480" fmla="*/ 331636 w 1161058"/>
                <a:gd name="connsiteY3480" fmla="*/ 2129036 h 2136454"/>
                <a:gd name="connsiteX3481" fmla="*/ 330287 w 1161058"/>
                <a:gd name="connsiteY3481" fmla="*/ 2129271 h 2136454"/>
                <a:gd name="connsiteX3482" fmla="*/ 328958 w 1161058"/>
                <a:gd name="connsiteY3482" fmla="*/ 2129486 h 2136454"/>
                <a:gd name="connsiteX3483" fmla="*/ 327590 w 1161058"/>
                <a:gd name="connsiteY3483" fmla="*/ 2129701 h 2136454"/>
                <a:gd name="connsiteX3484" fmla="*/ 326221 w 1161058"/>
                <a:gd name="connsiteY3484" fmla="*/ 2129896 h 2136454"/>
                <a:gd name="connsiteX3485" fmla="*/ 324892 w 1161058"/>
                <a:gd name="connsiteY3485" fmla="*/ 2130111 h 2136454"/>
                <a:gd name="connsiteX3486" fmla="*/ 323523 w 1161058"/>
                <a:gd name="connsiteY3486" fmla="*/ 2130326 h 2136454"/>
                <a:gd name="connsiteX3487" fmla="*/ 322175 w 1161058"/>
                <a:gd name="connsiteY3487" fmla="*/ 2130541 h 2136454"/>
                <a:gd name="connsiteX3488" fmla="*/ 320806 w 1161058"/>
                <a:gd name="connsiteY3488" fmla="*/ 2130737 h 2136454"/>
                <a:gd name="connsiteX3489" fmla="*/ 319457 w 1161058"/>
                <a:gd name="connsiteY3489" fmla="*/ 2130932 h 2136454"/>
                <a:gd name="connsiteX3490" fmla="*/ 318108 w 1161058"/>
                <a:gd name="connsiteY3490" fmla="*/ 2131147 h 2136454"/>
                <a:gd name="connsiteX3491" fmla="*/ 316740 w 1161058"/>
                <a:gd name="connsiteY3491" fmla="*/ 2131343 h 2136454"/>
                <a:gd name="connsiteX3492" fmla="*/ 315371 w 1161058"/>
                <a:gd name="connsiteY3492" fmla="*/ 2131538 h 2136454"/>
                <a:gd name="connsiteX3493" fmla="*/ 314022 w 1161058"/>
                <a:gd name="connsiteY3493" fmla="*/ 2131734 h 2136454"/>
                <a:gd name="connsiteX3494" fmla="*/ 312673 w 1161058"/>
                <a:gd name="connsiteY3494" fmla="*/ 2131929 h 2136454"/>
                <a:gd name="connsiteX3495" fmla="*/ 311305 w 1161058"/>
                <a:gd name="connsiteY3495" fmla="*/ 2132105 h 2136454"/>
                <a:gd name="connsiteX3496" fmla="*/ 309917 w 1161058"/>
                <a:gd name="connsiteY3496" fmla="*/ 2132301 h 2136454"/>
                <a:gd name="connsiteX3497" fmla="*/ 308548 w 1161058"/>
                <a:gd name="connsiteY3497" fmla="*/ 2132496 h 2136454"/>
                <a:gd name="connsiteX3498" fmla="*/ 307180 w 1161058"/>
                <a:gd name="connsiteY3498" fmla="*/ 2132672 h 2136454"/>
                <a:gd name="connsiteX3499" fmla="*/ 305831 w 1161058"/>
                <a:gd name="connsiteY3499" fmla="*/ 2132848 h 2136454"/>
                <a:gd name="connsiteX3500" fmla="*/ 304462 w 1161058"/>
                <a:gd name="connsiteY3500" fmla="*/ 2133044 h 2136454"/>
                <a:gd name="connsiteX3501" fmla="*/ 303094 w 1161058"/>
                <a:gd name="connsiteY3501" fmla="*/ 2133220 h 2136454"/>
                <a:gd name="connsiteX3502" fmla="*/ 301726 w 1161058"/>
                <a:gd name="connsiteY3502" fmla="*/ 2133396 h 2136454"/>
                <a:gd name="connsiteX3503" fmla="*/ 300357 w 1161058"/>
                <a:gd name="connsiteY3503" fmla="*/ 2133571 h 2136454"/>
                <a:gd name="connsiteX3504" fmla="*/ 298989 w 1161058"/>
                <a:gd name="connsiteY3504" fmla="*/ 2133728 h 2136454"/>
                <a:gd name="connsiteX3505" fmla="*/ 297640 w 1161058"/>
                <a:gd name="connsiteY3505" fmla="*/ 2133904 h 2136454"/>
                <a:gd name="connsiteX3506" fmla="*/ 296252 w 1161058"/>
                <a:gd name="connsiteY3506" fmla="*/ 2134080 h 2136454"/>
                <a:gd name="connsiteX3507" fmla="*/ 294883 w 1161058"/>
                <a:gd name="connsiteY3507" fmla="*/ 2134236 h 2136454"/>
                <a:gd name="connsiteX3508" fmla="*/ 293495 w 1161058"/>
                <a:gd name="connsiteY3508" fmla="*/ 2134412 h 2136454"/>
                <a:gd name="connsiteX3509" fmla="*/ 292127 w 1161058"/>
                <a:gd name="connsiteY3509" fmla="*/ 2134568 h 2136454"/>
                <a:gd name="connsiteX3510" fmla="*/ 290739 w 1161058"/>
                <a:gd name="connsiteY3510" fmla="*/ 2134725 h 2136454"/>
                <a:gd name="connsiteX3511" fmla="*/ 289370 w 1161058"/>
                <a:gd name="connsiteY3511" fmla="*/ 2134881 h 2136454"/>
                <a:gd name="connsiteX3512" fmla="*/ 288002 w 1161058"/>
                <a:gd name="connsiteY3512" fmla="*/ 2135038 h 2136454"/>
                <a:gd name="connsiteX3513" fmla="*/ 286633 w 1161058"/>
                <a:gd name="connsiteY3513" fmla="*/ 2135194 h 2136454"/>
                <a:gd name="connsiteX3514" fmla="*/ 285245 w 1161058"/>
                <a:gd name="connsiteY3514" fmla="*/ 2135350 h 2136454"/>
                <a:gd name="connsiteX3515" fmla="*/ 283877 w 1161058"/>
                <a:gd name="connsiteY3515" fmla="*/ 2135507 h 2136454"/>
                <a:gd name="connsiteX3516" fmla="*/ 282489 w 1161058"/>
                <a:gd name="connsiteY3516" fmla="*/ 2135644 h 2136454"/>
                <a:gd name="connsiteX3517" fmla="*/ 281101 w 1161058"/>
                <a:gd name="connsiteY3517" fmla="*/ 2135800 h 2136454"/>
                <a:gd name="connsiteX3518" fmla="*/ 279713 w 1161058"/>
                <a:gd name="connsiteY3518" fmla="*/ 2135937 h 2136454"/>
                <a:gd name="connsiteX3519" fmla="*/ 278344 w 1161058"/>
                <a:gd name="connsiteY3519" fmla="*/ 2136074 h 2136454"/>
                <a:gd name="connsiteX3520" fmla="*/ 276956 w 1161058"/>
                <a:gd name="connsiteY3520" fmla="*/ 2136211 h 2136454"/>
                <a:gd name="connsiteX3521" fmla="*/ 275568 w 1161058"/>
                <a:gd name="connsiteY3521" fmla="*/ 2136367 h 2136454"/>
                <a:gd name="connsiteX3522" fmla="*/ 274180 w 1161058"/>
                <a:gd name="connsiteY3522" fmla="*/ 2136504 h 2136454"/>
                <a:gd name="connsiteX3523" fmla="*/ 273672 w 1161058"/>
                <a:gd name="connsiteY3523" fmla="*/ 2134666 h 2136454"/>
                <a:gd name="connsiteX3524" fmla="*/ 272909 w 1161058"/>
                <a:gd name="connsiteY3524" fmla="*/ 2132008 h 2136454"/>
                <a:gd name="connsiteX3525" fmla="*/ 274728 w 1161058"/>
                <a:gd name="connsiteY3525" fmla="*/ 2131167 h 2136454"/>
                <a:gd name="connsiteX3526" fmla="*/ 276526 w 1161058"/>
                <a:gd name="connsiteY3526" fmla="*/ 2130307 h 2136454"/>
                <a:gd name="connsiteX3527" fmla="*/ 278325 w 1161058"/>
                <a:gd name="connsiteY3527" fmla="*/ 2129446 h 2136454"/>
                <a:gd name="connsiteX3528" fmla="*/ 280123 w 1161058"/>
                <a:gd name="connsiteY3528" fmla="*/ 2128586 h 2136454"/>
                <a:gd name="connsiteX3529" fmla="*/ 281922 w 1161058"/>
                <a:gd name="connsiteY3529" fmla="*/ 2127726 h 2136454"/>
                <a:gd name="connsiteX3530" fmla="*/ 283720 w 1161058"/>
                <a:gd name="connsiteY3530" fmla="*/ 2126846 h 2136454"/>
                <a:gd name="connsiteX3531" fmla="*/ 285519 w 1161058"/>
                <a:gd name="connsiteY3531" fmla="*/ 2125986 h 2136454"/>
                <a:gd name="connsiteX3532" fmla="*/ 287317 w 1161058"/>
                <a:gd name="connsiteY3532" fmla="*/ 2125107 h 2136454"/>
                <a:gd name="connsiteX3533" fmla="*/ 289116 w 1161058"/>
                <a:gd name="connsiteY3533" fmla="*/ 2124227 h 2136454"/>
                <a:gd name="connsiteX3534" fmla="*/ 290915 w 1161058"/>
                <a:gd name="connsiteY3534" fmla="*/ 2123347 h 2136454"/>
                <a:gd name="connsiteX3535" fmla="*/ 290895 w 1161058"/>
                <a:gd name="connsiteY3535" fmla="*/ 2123347 h 2136454"/>
                <a:gd name="connsiteX3536" fmla="*/ 292694 w 1161058"/>
                <a:gd name="connsiteY3536" fmla="*/ 2122467 h 2136454"/>
                <a:gd name="connsiteX3537" fmla="*/ 42772 w 1161058"/>
                <a:gd name="connsiteY3537" fmla="*/ 317316 h 2136454"/>
                <a:gd name="connsiteX3538" fmla="*/ 42449 w 1161058"/>
                <a:gd name="connsiteY3538" fmla="*/ 318790 h 2136454"/>
                <a:gd name="connsiteX3539" fmla="*/ 42128 w 1161058"/>
                <a:gd name="connsiteY3539" fmla="*/ 320260 h 2136454"/>
                <a:gd name="connsiteX3540" fmla="*/ 41812 w 1161058"/>
                <a:gd name="connsiteY3540" fmla="*/ 321736 h 2136454"/>
                <a:gd name="connsiteX3541" fmla="*/ 41497 w 1161058"/>
                <a:gd name="connsiteY3541" fmla="*/ 323208 h 2136454"/>
                <a:gd name="connsiteX3542" fmla="*/ 41182 w 1161058"/>
                <a:gd name="connsiteY3542" fmla="*/ 324709 h 2136454"/>
                <a:gd name="connsiteX3543" fmla="*/ 41184 w 1161058"/>
                <a:gd name="connsiteY3543" fmla="*/ 324692 h 2136454"/>
                <a:gd name="connsiteX3544" fmla="*/ 40873 w 1161058"/>
                <a:gd name="connsiteY3544" fmla="*/ 326185 h 2136454"/>
                <a:gd name="connsiteX3545" fmla="*/ 40561 w 1161058"/>
                <a:gd name="connsiteY3545" fmla="*/ 327693 h 2136454"/>
                <a:gd name="connsiteX3546" fmla="*/ 40564 w 1161058"/>
                <a:gd name="connsiteY3546" fmla="*/ 327677 h 2136454"/>
                <a:gd name="connsiteX3547" fmla="*/ 40256 w 1161058"/>
                <a:gd name="connsiteY3547" fmla="*/ 329182 h 2136454"/>
                <a:gd name="connsiteX3548" fmla="*/ 39952 w 1161058"/>
                <a:gd name="connsiteY3548" fmla="*/ 330680 h 2136454"/>
                <a:gd name="connsiteX3549" fmla="*/ 39647 w 1161058"/>
                <a:gd name="connsiteY3549" fmla="*/ 332205 h 2136454"/>
                <a:gd name="connsiteX3550" fmla="*/ 39650 w 1161058"/>
                <a:gd name="connsiteY3550" fmla="*/ 332189 h 2136454"/>
                <a:gd name="connsiteX3551" fmla="*/ 39346 w 1161058"/>
                <a:gd name="connsiteY3551" fmla="*/ 333714 h 2136454"/>
                <a:gd name="connsiteX3552" fmla="*/ 39049 w 1161058"/>
                <a:gd name="connsiteY3552" fmla="*/ 335225 h 2136454"/>
                <a:gd name="connsiteX3553" fmla="*/ 38750 w 1161058"/>
                <a:gd name="connsiteY3553" fmla="*/ 336760 h 2136454"/>
                <a:gd name="connsiteX3554" fmla="*/ 38754 w 1161058"/>
                <a:gd name="connsiteY3554" fmla="*/ 336744 h 2136454"/>
                <a:gd name="connsiteX3555" fmla="*/ 38457 w 1161058"/>
                <a:gd name="connsiteY3555" fmla="*/ 338287 h 2136454"/>
                <a:gd name="connsiteX3556" fmla="*/ 38164 w 1161058"/>
                <a:gd name="connsiteY3556" fmla="*/ 339815 h 2136454"/>
                <a:gd name="connsiteX3557" fmla="*/ 37874 w 1161058"/>
                <a:gd name="connsiteY3557" fmla="*/ 341348 h 2136454"/>
                <a:gd name="connsiteX3558" fmla="*/ 37585 w 1161058"/>
                <a:gd name="connsiteY3558" fmla="*/ 342898 h 2136454"/>
                <a:gd name="connsiteX3559" fmla="*/ 37587 w 1161058"/>
                <a:gd name="connsiteY3559" fmla="*/ 342883 h 2136454"/>
                <a:gd name="connsiteX3560" fmla="*/ 37302 w 1161058"/>
                <a:gd name="connsiteY3560" fmla="*/ 344431 h 2136454"/>
                <a:gd name="connsiteX3561" fmla="*/ 37014 w 1161058"/>
                <a:gd name="connsiteY3561" fmla="*/ 345997 h 2136454"/>
                <a:gd name="connsiteX3562" fmla="*/ 37016 w 1161058"/>
                <a:gd name="connsiteY3562" fmla="*/ 345981 h 2136454"/>
                <a:gd name="connsiteX3563" fmla="*/ 36731 w 1161058"/>
                <a:gd name="connsiteY3563" fmla="*/ 347551 h 2136454"/>
                <a:gd name="connsiteX3564" fmla="*/ 36735 w 1161058"/>
                <a:gd name="connsiteY3564" fmla="*/ 347537 h 2136454"/>
                <a:gd name="connsiteX3565" fmla="*/ 36451 w 1161058"/>
                <a:gd name="connsiteY3565" fmla="*/ 349113 h 2136454"/>
                <a:gd name="connsiteX3566" fmla="*/ 36453 w 1161058"/>
                <a:gd name="connsiteY3566" fmla="*/ 349098 h 2136454"/>
                <a:gd name="connsiteX3567" fmla="*/ 36174 w 1161058"/>
                <a:gd name="connsiteY3567" fmla="*/ 350675 h 2136454"/>
                <a:gd name="connsiteX3568" fmla="*/ 35898 w 1161058"/>
                <a:gd name="connsiteY3568" fmla="*/ 352243 h 2136454"/>
                <a:gd name="connsiteX3569" fmla="*/ 35622 w 1161058"/>
                <a:gd name="connsiteY3569" fmla="*/ 353821 h 2136454"/>
                <a:gd name="connsiteX3570" fmla="*/ 35624 w 1161058"/>
                <a:gd name="connsiteY3570" fmla="*/ 353805 h 2136454"/>
                <a:gd name="connsiteX3571" fmla="*/ 35350 w 1161058"/>
                <a:gd name="connsiteY3571" fmla="*/ 355396 h 2136454"/>
                <a:gd name="connsiteX3572" fmla="*/ 35081 w 1161058"/>
                <a:gd name="connsiteY3572" fmla="*/ 356978 h 2136454"/>
                <a:gd name="connsiteX3573" fmla="*/ 34813 w 1161058"/>
                <a:gd name="connsiteY3573" fmla="*/ 358567 h 2136454"/>
                <a:gd name="connsiteX3574" fmla="*/ 34545 w 1161058"/>
                <a:gd name="connsiteY3574" fmla="*/ 360161 h 2136454"/>
                <a:gd name="connsiteX3575" fmla="*/ 34549 w 1161058"/>
                <a:gd name="connsiteY3575" fmla="*/ 360145 h 2136454"/>
                <a:gd name="connsiteX3576" fmla="*/ 34281 w 1161058"/>
                <a:gd name="connsiteY3576" fmla="*/ 361756 h 2136454"/>
                <a:gd name="connsiteX3577" fmla="*/ 34285 w 1161058"/>
                <a:gd name="connsiteY3577" fmla="*/ 361742 h 2136454"/>
                <a:gd name="connsiteX3578" fmla="*/ 34019 w 1161058"/>
                <a:gd name="connsiteY3578" fmla="*/ 363357 h 2136454"/>
                <a:gd name="connsiteX3579" fmla="*/ 34021 w 1161058"/>
                <a:gd name="connsiteY3579" fmla="*/ 363343 h 2136454"/>
                <a:gd name="connsiteX3580" fmla="*/ 33759 w 1161058"/>
                <a:gd name="connsiteY3580" fmla="*/ 364962 h 2136454"/>
                <a:gd name="connsiteX3581" fmla="*/ 33761 w 1161058"/>
                <a:gd name="connsiteY3581" fmla="*/ 364948 h 2136454"/>
                <a:gd name="connsiteX3582" fmla="*/ 33501 w 1161058"/>
                <a:gd name="connsiteY3582" fmla="*/ 366571 h 2136454"/>
                <a:gd name="connsiteX3583" fmla="*/ 33503 w 1161058"/>
                <a:gd name="connsiteY3583" fmla="*/ 366557 h 2136454"/>
                <a:gd name="connsiteX3584" fmla="*/ 33245 w 1161058"/>
                <a:gd name="connsiteY3584" fmla="*/ 368186 h 2136454"/>
                <a:gd name="connsiteX3585" fmla="*/ 33247 w 1161058"/>
                <a:gd name="connsiteY3585" fmla="*/ 368170 h 2136454"/>
                <a:gd name="connsiteX3586" fmla="*/ 32991 w 1161058"/>
                <a:gd name="connsiteY3586" fmla="*/ 369802 h 2136454"/>
                <a:gd name="connsiteX3587" fmla="*/ 32993 w 1161058"/>
                <a:gd name="connsiteY3587" fmla="*/ 369789 h 2136454"/>
                <a:gd name="connsiteX3588" fmla="*/ 32741 w 1161058"/>
                <a:gd name="connsiteY3588" fmla="*/ 371415 h 2136454"/>
                <a:gd name="connsiteX3589" fmla="*/ 32490 w 1161058"/>
                <a:gd name="connsiteY3589" fmla="*/ 373048 h 2136454"/>
                <a:gd name="connsiteX3590" fmla="*/ 32240 w 1161058"/>
                <a:gd name="connsiteY3590" fmla="*/ 374682 h 2136454"/>
                <a:gd name="connsiteX3591" fmla="*/ 31994 w 1161058"/>
                <a:gd name="connsiteY3591" fmla="*/ 376318 h 2136454"/>
                <a:gd name="connsiteX3592" fmla="*/ 31996 w 1161058"/>
                <a:gd name="connsiteY3592" fmla="*/ 376307 h 2136454"/>
                <a:gd name="connsiteX3593" fmla="*/ 31751 w 1161058"/>
                <a:gd name="connsiteY3593" fmla="*/ 377959 h 2136454"/>
                <a:gd name="connsiteX3594" fmla="*/ 31753 w 1161058"/>
                <a:gd name="connsiteY3594" fmla="*/ 377945 h 2136454"/>
                <a:gd name="connsiteX3595" fmla="*/ 31509 w 1161058"/>
                <a:gd name="connsiteY3595" fmla="*/ 379593 h 2136454"/>
                <a:gd name="connsiteX3596" fmla="*/ 31268 w 1161058"/>
                <a:gd name="connsiteY3596" fmla="*/ 381245 h 2136454"/>
                <a:gd name="connsiteX3597" fmla="*/ 31030 w 1161058"/>
                <a:gd name="connsiteY3597" fmla="*/ 382905 h 2136454"/>
                <a:gd name="connsiteX3598" fmla="*/ 30793 w 1161058"/>
                <a:gd name="connsiteY3598" fmla="*/ 384560 h 2136454"/>
                <a:gd name="connsiteX3599" fmla="*/ 30795 w 1161058"/>
                <a:gd name="connsiteY3599" fmla="*/ 384549 h 2136454"/>
                <a:gd name="connsiteX3600" fmla="*/ 30559 w 1161058"/>
                <a:gd name="connsiteY3600" fmla="*/ 386222 h 2136454"/>
                <a:gd name="connsiteX3601" fmla="*/ 30561 w 1161058"/>
                <a:gd name="connsiteY3601" fmla="*/ 386209 h 2136454"/>
                <a:gd name="connsiteX3602" fmla="*/ 30328 w 1161058"/>
                <a:gd name="connsiteY3602" fmla="*/ 387882 h 2136454"/>
                <a:gd name="connsiteX3603" fmla="*/ 30096 w 1161058"/>
                <a:gd name="connsiteY3603" fmla="*/ 389557 h 2136454"/>
                <a:gd name="connsiteX3604" fmla="*/ 30097 w 1161058"/>
                <a:gd name="connsiteY3604" fmla="*/ 389544 h 2136454"/>
                <a:gd name="connsiteX3605" fmla="*/ 29869 w 1161058"/>
                <a:gd name="connsiteY3605" fmla="*/ 391231 h 2136454"/>
                <a:gd name="connsiteX3606" fmla="*/ 29869 w 1161058"/>
                <a:gd name="connsiteY3606" fmla="*/ 391217 h 2136454"/>
                <a:gd name="connsiteX3607" fmla="*/ 29642 w 1161058"/>
                <a:gd name="connsiteY3607" fmla="*/ 392898 h 2136454"/>
                <a:gd name="connsiteX3608" fmla="*/ 29417 w 1161058"/>
                <a:gd name="connsiteY3608" fmla="*/ 394589 h 2136454"/>
                <a:gd name="connsiteX3609" fmla="*/ 29419 w 1161058"/>
                <a:gd name="connsiteY3609" fmla="*/ 394578 h 2136454"/>
                <a:gd name="connsiteX3610" fmla="*/ 29194 w 1161058"/>
                <a:gd name="connsiteY3610" fmla="*/ 396277 h 2136454"/>
                <a:gd name="connsiteX3611" fmla="*/ 29196 w 1161058"/>
                <a:gd name="connsiteY3611" fmla="*/ 396263 h 2136454"/>
                <a:gd name="connsiteX3612" fmla="*/ 28973 w 1161058"/>
                <a:gd name="connsiteY3612" fmla="*/ 397966 h 2136454"/>
                <a:gd name="connsiteX3613" fmla="*/ 28975 w 1161058"/>
                <a:gd name="connsiteY3613" fmla="*/ 397954 h 2136454"/>
                <a:gd name="connsiteX3614" fmla="*/ 28755 w 1161058"/>
                <a:gd name="connsiteY3614" fmla="*/ 399661 h 2136454"/>
                <a:gd name="connsiteX3615" fmla="*/ 28537 w 1161058"/>
                <a:gd name="connsiteY3615" fmla="*/ 401357 h 2136454"/>
                <a:gd name="connsiteX3616" fmla="*/ 28539 w 1161058"/>
                <a:gd name="connsiteY3616" fmla="*/ 401346 h 2136454"/>
                <a:gd name="connsiteX3617" fmla="*/ 28324 w 1161058"/>
                <a:gd name="connsiteY3617" fmla="*/ 403052 h 2136454"/>
                <a:gd name="connsiteX3618" fmla="*/ 28109 w 1161058"/>
                <a:gd name="connsiteY3618" fmla="*/ 404767 h 2136454"/>
                <a:gd name="connsiteX3619" fmla="*/ 28111 w 1161058"/>
                <a:gd name="connsiteY3619" fmla="*/ 404755 h 2136454"/>
                <a:gd name="connsiteX3620" fmla="*/ 27900 w 1161058"/>
                <a:gd name="connsiteY3620" fmla="*/ 406478 h 2136454"/>
                <a:gd name="connsiteX3621" fmla="*/ 27900 w 1161058"/>
                <a:gd name="connsiteY3621" fmla="*/ 406466 h 2136454"/>
                <a:gd name="connsiteX3622" fmla="*/ 27691 w 1161058"/>
                <a:gd name="connsiteY3622" fmla="*/ 408186 h 2136454"/>
                <a:gd name="connsiteX3623" fmla="*/ 27484 w 1161058"/>
                <a:gd name="connsiteY3623" fmla="*/ 409910 h 2136454"/>
                <a:gd name="connsiteX3624" fmla="*/ 27484 w 1161058"/>
                <a:gd name="connsiteY3624" fmla="*/ 409899 h 2136454"/>
                <a:gd name="connsiteX3625" fmla="*/ 27279 w 1161058"/>
                <a:gd name="connsiteY3625" fmla="*/ 411623 h 2136454"/>
                <a:gd name="connsiteX3626" fmla="*/ 27075 w 1161058"/>
                <a:gd name="connsiteY3626" fmla="*/ 413359 h 2136454"/>
                <a:gd name="connsiteX3627" fmla="*/ 27075 w 1161058"/>
                <a:gd name="connsiteY3627" fmla="*/ 413347 h 2136454"/>
                <a:gd name="connsiteX3628" fmla="*/ 26874 w 1161058"/>
                <a:gd name="connsiteY3628" fmla="*/ 415087 h 2136454"/>
                <a:gd name="connsiteX3629" fmla="*/ 26674 w 1161058"/>
                <a:gd name="connsiteY3629" fmla="*/ 416823 h 2136454"/>
                <a:gd name="connsiteX3630" fmla="*/ 26674 w 1161058"/>
                <a:gd name="connsiteY3630" fmla="*/ 416811 h 2136454"/>
                <a:gd name="connsiteX3631" fmla="*/ 26477 w 1161058"/>
                <a:gd name="connsiteY3631" fmla="*/ 418561 h 2136454"/>
                <a:gd name="connsiteX3632" fmla="*/ 26477 w 1161058"/>
                <a:gd name="connsiteY3632" fmla="*/ 418549 h 2136454"/>
                <a:gd name="connsiteX3633" fmla="*/ 26279 w 1161058"/>
                <a:gd name="connsiteY3633" fmla="*/ 420303 h 2136454"/>
                <a:gd name="connsiteX3634" fmla="*/ 26281 w 1161058"/>
                <a:gd name="connsiteY3634" fmla="*/ 420291 h 2136454"/>
                <a:gd name="connsiteX3635" fmla="*/ 26086 w 1161058"/>
                <a:gd name="connsiteY3635" fmla="*/ 422049 h 2136454"/>
                <a:gd name="connsiteX3636" fmla="*/ 26088 w 1161058"/>
                <a:gd name="connsiteY3636" fmla="*/ 422037 h 2136454"/>
                <a:gd name="connsiteX3637" fmla="*/ 25894 w 1161058"/>
                <a:gd name="connsiteY3637" fmla="*/ 423795 h 2136454"/>
                <a:gd name="connsiteX3638" fmla="*/ 25705 w 1161058"/>
                <a:gd name="connsiteY3638" fmla="*/ 425552 h 2136454"/>
                <a:gd name="connsiteX3639" fmla="*/ 25705 w 1161058"/>
                <a:gd name="connsiteY3639" fmla="*/ 425542 h 2136454"/>
                <a:gd name="connsiteX3640" fmla="*/ 25517 w 1161058"/>
                <a:gd name="connsiteY3640" fmla="*/ 427304 h 2136454"/>
                <a:gd name="connsiteX3641" fmla="*/ 25329 w 1161058"/>
                <a:gd name="connsiteY3641" fmla="*/ 429071 h 2136454"/>
                <a:gd name="connsiteX3642" fmla="*/ 25331 w 1161058"/>
                <a:gd name="connsiteY3642" fmla="*/ 429059 h 2136454"/>
                <a:gd name="connsiteX3643" fmla="*/ 25146 w 1161058"/>
                <a:gd name="connsiteY3643" fmla="*/ 430830 h 2136454"/>
                <a:gd name="connsiteX3644" fmla="*/ 24964 w 1161058"/>
                <a:gd name="connsiteY3644" fmla="*/ 432606 h 2136454"/>
                <a:gd name="connsiteX3645" fmla="*/ 24964 w 1161058"/>
                <a:gd name="connsiteY3645" fmla="*/ 432594 h 2136454"/>
                <a:gd name="connsiteX3646" fmla="*/ 24784 w 1161058"/>
                <a:gd name="connsiteY3646" fmla="*/ 434375 h 2136454"/>
                <a:gd name="connsiteX3647" fmla="*/ 24604 w 1161058"/>
                <a:gd name="connsiteY3647" fmla="*/ 436154 h 2136454"/>
                <a:gd name="connsiteX3648" fmla="*/ 24604 w 1161058"/>
                <a:gd name="connsiteY3648" fmla="*/ 436144 h 2136454"/>
                <a:gd name="connsiteX3649" fmla="*/ 24428 w 1161058"/>
                <a:gd name="connsiteY3649" fmla="*/ 437931 h 2136454"/>
                <a:gd name="connsiteX3650" fmla="*/ 24252 w 1161058"/>
                <a:gd name="connsiteY3650" fmla="*/ 439718 h 2136454"/>
                <a:gd name="connsiteX3651" fmla="*/ 24252 w 1161058"/>
                <a:gd name="connsiteY3651" fmla="*/ 439708 h 2136454"/>
                <a:gd name="connsiteX3652" fmla="*/ 24078 w 1161058"/>
                <a:gd name="connsiteY3652" fmla="*/ 441505 h 2136454"/>
                <a:gd name="connsiteX3653" fmla="*/ 24080 w 1161058"/>
                <a:gd name="connsiteY3653" fmla="*/ 441495 h 2136454"/>
                <a:gd name="connsiteX3654" fmla="*/ 23908 w 1161058"/>
                <a:gd name="connsiteY3654" fmla="*/ 443297 h 2136454"/>
                <a:gd name="connsiteX3655" fmla="*/ 23908 w 1161058"/>
                <a:gd name="connsiteY3655" fmla="*/ 443286 h 2136454"/>
                <a:gd name="connsiteX3656" fmla="*/ 23738 w 1161058"/>
                <a:gd name="connsiteY3656" fmla="*/ 445088 h 2136454"/>
                <a:gd name="connsiteX3657" fmla="*/ 23572 w 1161058"/>
                <a:gd name="connsiteY3657" fmla="*/ 446881 h 2136454"/>
                <a:gd name="connsiteX3658" fmla="*/ 23406 w 1161058"/>
                <a:gd name="connsiteY3658" fmla="*/ 448693 h 2136454"/>
                <a:gd name="connsiteX3659" fmla="*/ 23406 w 1161058"/>
                <a:gd name="connsiteY3659" fmla="*/ 448683 h 2136454"/>
                <a:gd name="connsiteX3660" fmla="*/ 23242 w 1161058"/>
                <a:gd name="connsiteY3660" fmla="*/ 450493 h 2136454"/>
                <a:gd name="connsiteX3661" fmla="*/ 23079 w 1161058"/>
                <a:gd name="connsiteY3661" fmla="*/ 452308 h 2136454"/>
                <a:gd name="connsiteX3662" fmla="*/ 23079 w 1161058"/>
                <a:gd name="connsiteY3662" fmla="*/ 452298 h 2136454"/>
                <a:gd name="connsiteX3663" fmla="*/ 22919 w 1161058"/>
                <a:gd name="connsiteY3663" fmla="*/ 454120 h 2136454"/>
                <a:gd name="connsiteX3664" fmla="*/ 22919 w 1161058"/>
                <a:gd name="connsiteY3664" fmla="*/ 454110 h 2136454"/>
                <a:gd name="connsiteX3665" fmla="*/ 22761 w 1161058"/>
                <a:gd name="connsiteY3665" fmla="*/ 455938 h 2136454"/>
                <a:gd name="connsiteX3666" fmla="*/ 22761 w 1161058"/>
                <a:gd name="connsiteY3666" fmla="*/ 455928 h 2136454"/>
                <a:gd name="connsiteX3667" fmla="*/ 22604 w 1161058"/>
                <a:gd name="connsiteY3667" fmla="*/ 457748 h 2136454"/>
                <a:gd name="connsiteX3668" fmla="*/ 22450 w 1161058"/>
                <a:gd name="connsiteY3668" fmla="*/ 459582 h 2136454"/>
                <a:gd name="connsiteX3669" fmla="*/ 22450 w 1161058"/>
                <a:gd name="connsiteY3669" fmla="*/ 459572 h 2136454"/>
                <a:gd name="connsiteX3670" fmla="*/ 22297 w 1161058"/>
                <a:gd name="connsiteY3670" fmla="*/ 461408 h 2136454"/>
                <a:gd name="connsiteX3671" fmla="*/ 22297 w 1161058"/>
                <a:gd name="connsiteY3671" fmla="*/ 461398 h 2136454"/>
                <a:gd name="connsiteX3672" fmla="*/ 22145 w 1161058"/>
                <a:gd name="connsiteY3672" fmla="*/ 463240 h 2136454"/>
                <a:gd name="connsiteX3673" fmla="*/ 22147 w 1161058"/>
                <a:gd name="connsiteY3673" fmla="*/ 463230 h 2136454"/>
                <a:gd name="connsiteX3674" fmla="*/ 21996 w 1161058"/>
                <a:gd name="connsiteY3674" fmla="*/ 465068 h 2136454"/>
                <a:gd name="connsiteX3675" fmla="*/ 21850 w 1161058"/>
                <a:gd name="connsiteY3675" fmla="*/ 466911 h 2136454"/>
                <a:gd name="connsiteX3676" fmla="*/ 21850 w 1161058"/>
                <a:gd name="connsiteY3676" fmla="*/ 466903 h 2136454"/>
                <a:gd name="connsiteX3677" fmla="*/ 21703 w 1161058"/>
                <a:gd name="connsiteY3677" fmla="*/ 468753 h 2136454"/>
                <a:gd name="connsiteX3678" fmla="*/ 21705 w 1161058"/>
                <a:gd name="connsiteY3678" fmla="*/ 468743 h 2136454"/>
                <a:gd name="connsiteX3679" fmla="*/ 21560 w 1161058"/>
                <a:gd name="connsiteY3679" fmla="*/ 470598 h 2136454"/>
                <a:gd name="connsiteX3680" fmla="*/ 21417 w 1161058"/>
                <a:gd name="connsiteY3680" fmla="*/ 472446 h 2136454"/>
                <a:gd name="connsiteX3681" fmla="*/ 21417 w 1161058"/>
                <a:gd name="connsiteY3681" fmla="*/ 472438 h 2136454"/>
                <a:gd name="connsiteX3682" fmla="*/ 21277 w 1161058"/>
                <a:gd name="connsiteY3682" fmla="*/ 474297 h 2136454"/>
                <a:gd name="connsiteX3683" fmla="*/ 21279 w 1161058"/>
                <a:gd name="connsiteY3683" fmla="*/ 474289 h 2136454"/>
                <a:gd name="connsiteX3684" fmla="*/ 21138 w 1161058"/>
                <a:gd name="connsiteY3684" fmla="*/ 476152 h 2136454"/>
                <a:gd name="connsiteX3685" fmla="*/ 21140 w 1161058"/>
                <a:gd name="connsiteY3685" fmla="*/ 476144 h 2136454"/>
                <a:gd name="connsiteX3686" fmla="*/ 21003 w 1161058"/>
                <a:gd name="connsiteY3686" fmla="*/ 478011 h 2136454"/>
                <a:gd name="connsiteX3687" fmla="*/ 21003 w 1161058"/>
                <a:gd name="connsiteY3687" fmla="*/ 478002 h 2136454"/>
                <a:gd name="connsiteX3688" fmla="*/ 20868 w 1161058"/>
                <a:gd name="connsiteY3688" fmla="*/ 479873 h 2136454"/>
                <a:gd name="connsiteX3689" fmla="*/ 20868 w 1161058"/>
                <a:gd name="connsiteY3689" fmla="*/ 479865 h 2136454"/>
                <a:gd name="connsiteX3690" fmla="*/ 20735 w 1161058"/>
                <a:gd name="connsiteY3690" fmla="*/ 481738 h 2136454"/>
                <a:gd name="connsiteX3691" fmla="*/ 20735 w 1161058"/>
                <a:gd name="connsiteY3691" fmla="*/ 481730 h 2136454"/>
                <a:gd name="connsiteX3692" fmla="*/ 20602 w 1161058"/>
                <a:gd name="connsiteY3692" fmla="*/ 483607 h 2136454"/>
                <a:gd name="connsiteX3693" fmla="*/ 20604 w 1161058"/>
                <a:gd name="connsiteY3693" fmla="*/ 483599 h 2136454"/>
                <a:gd name="connsiteX3694" fmla="*/ 20473 w 1161058"/>
                <a:gd name="connsiteY3694" fmla="*/ 485479 h 2136454"/>
                <a:gd name="connsiteX3695" fmla="*/ 20346 w 1161058"/>
                <a:gd name="connsiteY3695" fmla="*/ 487354 h 2136454"/>
                <a:gd name="connsiteX3696" fmla="*/ 20346 w 1161058"/>
                <a:gd name="connsiteY3696" fmla="*/ 487346 h 2136454"/>
                <a:gd name="connsiteX3697" fmla="*/ 20221 w 1161058"/>
                <a:gd name="connsiteY3697" fmla="*/ 489233 h 2136454"/>
                <a:gd name="connsiteX3698" fmla="*/ 20221 w 1161058"/>
                <a:gd name="connsiteY3698" fmla="*/ 489223 h 2136454"/>
                <a:gd name="connsiteX3699" fmla="*/ 20096 w 1161058"/>
                <a:gd name="connsiteY3699" fmla="*/ 491116 h 2136454"/>
                <a:gd name="connsiteX3700" fmla="*/ 20096 w 1161058"/>
                <a:gd name="connsiteY3700" fmla="*/ 491106 h 2136454"/>
                <a:gd name="connsiteX3701" fmla="*/ 19975 w 1161058"/>
                <a:gd name="connsiteY3701" fmla="*/ 492994 h 2136454"/>
                <a:gd name="connsiteX3702" fmla="*/ 19854 w 1161058"/>
                <a:gd name="connsiteY3702" fmla="*/ 494889 h 2136454"/>
                <a:gd name="connsiteX3703" fmla="*/ 19854 w 1161058"/>
                <a:gd name="connsiteY3703" fmla="*/ 494879 h 2136454"/>
                <a:gd name="connsiteX3704" fmla="*/ 19734 w 1161058"/>
                <a:gd name="connsiteY3704" fmla="*/ 496779 h 2136454"/>
                <a:gd name="connsiteX3705" fmla="*/ 19734 w 1161058"/>
                <a:gd name="connsiteY3705" fmla="*/ 496771 h 2136454"/>
                <a:gd name="connsiteX3706" fmla="*/ 19617 w 1161058"/>
                <a:gd name="connsiteY3706" fmla="*/ 498675 h 2136454"/>
                <a:gd name="connsiteX3707" fmla="*/ 19617 w 1161058"/>
                <a:gd name="connsiteY3707" fmla="*/ 498666 h 2136454"/>
                <a:gd name="connsiteX3708" fmla="*/ 19502 w 1161058"/>
                <a:gd name="connsiteY3708" fmla="*/ 500574 h 2136454"/>
                <a:gd name="connsiteX3709" fmla="*/ 19502 w 1161058"/>
                <a:gd name="connsiteY3709" fmla="*/ 500564 h 2136454"/>
                <a:gd name="connsiteX3710" fmla="*/ 19388 w 1161058"/>
                <a:gd name="connsiteY3710" fmla="*/ 502474 h 2136454"/>
                <a:gd name="connsiteX3711" fmla="*/ 19388 w 1161058"/>
                <a:gd name="connsiteY3711" fmla="*/ 502466 h 2136454"/>
                <a:gd name="connsiteX3712" fmla="*/ 19277 w 1161058"/>
                <a:gd name="connsiteY3712" fmla="*/ 504378 h 2136454"/>
                <a:gd name="connsiteX3713" fmla="*/ 19277 w 1161058"/>
                <a:gd name="connsiteY3713" fmla="*/ 504370 h 2136454"/>
                <a:gd name="connsiteX3714" fmla="*/ 19167 w 1161058"/>
                <a:gd name="connsiteY3714" fmla="*/ 506282 h 2136454"/>
                <a:gd name="connsiteX3715" fmla="*/ 19058 w 1161058"/>
                <a:gd name="connsiteY3715" fmla="*/ 508196 h 2136454"/>
                <a:gd name="connsiteX3716" fmla="*/ 19058 w 1161058"/>
                <a:gd name="connsiteY3716" fmla="*/ 508188 h 2136454"/>
                <a:gd name="connsiteX3717" fmla="*/ 18952 w 1161058"/>
                <a:gd name="connsiteY3717" fmla="*/ 510110 h 2136454"/>
                <a:gd name="connsiteX3718" fmla="*/ 18952 w 1161058"/>
                <a:gd name="connsiteY3718" fmla="*/ 510102 h 2136454"/>
                <a:gd name="connsiteX3719" fmla="*/ 18847 w 1161058"/>
                <a:gd name="connsiteY3719" fmla="*/ 512028 h 2136454"/>
                <a:gd name="connsiteX3720" fmla="*/ 18847 w 1161058"/>
                <a:gd name="connsiteY3720" fmla="*/ 512020 h 2136454"/>
                <a:gd name="connsiteX3721" fmla="*/ 18743 w 1161058"/>
                <a:gd name="connsiteY3721" fmla="*/ 513944 h 2136454"/>
                <a:gd name="connsiteX3722" fmla="*/ 18641 w 1161058"/>
                <a:gd name="connsiteY3722" fmla="*/ 515871 h 2136454"/>
                <a:gd name="connsiteX3723" fmla="*/ 18643 w 1161058"/>
                <a:gd name="connsiteY3723" fmla="*/ 515863 h 2136454"/>
                <a:gd name="connsiteX3724" fmla="*/ 18542 w 1161058"/>
                <a:gd name="connsiteY3724" fmla="*/ 517797 h 2136454"/>
                <a:gd name="connsiteX3725" fmla="*/ 18544 w 1161058"/>
                <a:gd name="connsiteY3725" fmla="*/ 517789 h 2136454"/>
                <a:gd name="connsiteX3726" fmla="*/ 18444 w 1161058"/>
                <a:gd name="connsiteY3726" fmla="*/ 519726 h 2136454"/>
                <a:gd name="connsiteX3727" fmla="*/ 18444 w 1161058"/>
                <a:gd name="connsiteY3727" fmla="*/ 519719 h 2136454"/>
                <a:gd name="connsiteX3728" fmla="*/ 18348 w 1161058"/>
                <a:gd name="connsiteY3728" fmla="*/ 521656 h 2136454"/>
                <a:gd name="connsiteX3729" fmla="*/ 18254 w 1161058"/>
                <a:gd name="connsiteY3729" fmla="*/ 523595 h 2136454"/>
                <a:gd name="connsiteX3730" fmla="*/ 18254 w 1161058"/>
                <a:gd name="connsiteY3730" fmla="*/ 523587 h 2136454"/>
                <a:gd name="connsiteX3731" fmla="*/ 18161 w 1161058"/>
                <a:gd name="connsiteY3731" fmla="*/ 525533 h 2136454"/>
                <a:gd name="connsiteX3732" fmla="*/ 18161 w 1161058"/>
                <a:gd name="connsiteY3732" fmla="*/ 525525 h 2136454"/>
                <a:gd name="connsiteX3733" fmla="*/ 18071 w 1161058"/>
                <a:gd name="connsiteY3733" fmla="*/ 527470 h 2136454"/>
                <a:gd name="connsiteX3734" fmla="*/ 17981 w 1161058"/>
                <a:gd name="connsiteY3734" fmla="*/ 529419 h 2136454"/>
                <a:gd name="connsiteX3735" fmla="*/ 17893 w 1161058"/>
                <a:gd name="connsiteY3735" fmla="*/ 531366 h 2136454"/>
                <a:gd name="connsiteX3736" fmla="*/ 17893 w 1161058"/>
                <a:gd name="connsiteY3736" fmla="*/ 531358 h 2136454"/>
                <a:gd name="connsiteX3737" fmla="*/ 17807 w 1161058"/>
                <a:gd name="connsiteY3737" fmla="*/ 533317 h 2136454"/>
                <a:gd name="connsiteX3738" fmla="*/ 17807 w 1161058"/>
                <a:gd name="connsiteY3738" fmla="*/ 533310 h 2136454"/>
                <a:gd name="connsiteX3739" fmla="*/ 17723 w 1161058"/>
                <a:gd name="connsiteY3739" fmla="*/ 535270 h 2136454"/>
                <a:gd name="connsiteX3740" fmla="*/ 17723 w 1161058"/>
                <a:gd name="connsiteY3740" fmla="*/ 535263 h 2136454"/>
                <a:gd name="connsiteX3741" fmla="*/ 17641 w 1161058"/>
                <a:gd name="connsiteY3741" fmla="*/ 537227 h 2136454"/>
                <a:gd name="connsiteX3742" fmla="*/ 17641 w 1161058"/>
                <a:gd name="connsiteY3742" fmla="*/ 537219 h 2136454"/>
                <a:gd name="connsiteX3743" fmla="*/ 17558 w 1161058"/>
                <a:gd name="connsiteY3743" fmla="*/ 539182 h 2136454"/>
                <a:gd name="connsiteX3744" fmla="*/ 17480 w 1161058"/>
                <a:gd name="connsiteY3744" fmla="*/ 541147 h 2136454"/>
                <a:gd name="connsiteX3745" fmla="*/ 17480 w 1161058"/>
                <a:gd name="connsiteY3745" fmla="*/ 541141 h 2136454"/>
                <a:gd name="connsiteX3746" fmla="*/ 17402 w 1161058"/>
                <a:gd name="connsiteY3746" fmla="*/ 543114 h 2136454"/>
                <a:gd name="connsiteX3747" fmla="*/ 17402 w 1161058"/>
                <a:gd name="connsiteY3747" fmla="*/ 543106 h 2136454"/>
                <a:gd name="connsiteX3748" fmla="*/ 17326 w 1161058"/>
                <a:gd name="connsiteY3748" fmla="*/ 545080 h 2136454"/>
                <a:gd name="connsiteX3749" fmla="*/ 17326 w 1161058"/>
                <a:gd name="connsiteY3749" fmla="*/ 545073 h 2136454"/>
                <a:gd name="connsiteX3750" fmla="*/ 17251 w 1161058"/>
                <a:gd name="connsiteY3750" fmla="*/ 547051 h 2136454"/>
                <a:gd name="connsiteX3751" fmla="*/ 17251 w 1161058"/>
                <a:gd name="connsiteY3751" fmla="*/ 547043 h 2136454"/>
                <a:gd name="connsiteX3752" fmla="*/ 17179 w 1161058"/>
                <a:gd name="connsiteY3752" fmla="*/ 549022 h 2136454"/>
                <a:gd name="connsiteX3753" fmla="*/ 17109 w 1161058"/>
                <a:gd name="connsiteY3753" fmla="*/ 551000 h 2136454"/>
                <a:gd name="connsiteX3754" fmla="*/ 17109 w 1161058"/>
                <a:gd name="connsiteY3754" fmla="*/ 550994 h 2136454"/>
                <a:gd name="connsiteX3755" fmla="*/ 17038 w 1161058"/>
                <a:gd name="connsiteY3755" fmla="*/ 552980 h 2136454"/>
                <a:gd name="connsiteX3756" fmla="*/ 17038 w 1161058"/>
                <a:gd name="connsiteY3756" fmla="*/ 552972 h 2136454"/>
                <a:gd name="connsiteX3757" fmla="*/ 16972 w 1161058"/>
                <a:gd name="connsiteY3757" fmla="*/ 554959 h 2136454"/>
                <a:gd name="connsiteX3758" fmla="*/ 16905 w 1161058"/>
                <a:gd name="connsiteY3758" fmla="*/ 556947 h 2136454"/>
                <a:gd name="connsiteX3759" fmla="*/ 16905 w 1161058"/>
                <a:gd name="connsiteY3759" fmla="*/ 556939 h 2136454"/>
                <a:gd name="connsiteX3760" fmla="*/ 16841 w 1161058"/>
                <a:gd name="connsiteY3760" fmla="*/ 558933 h 2136454"/>
                <a:gd name="connsiteX3761" fmla="*/ 16841 w 1161058"/>
                <a:gd name="connsiteY3761" fmla="*/ 558927 h 2136454"/>
                <a:gd name="connsiteX3762" fmla="*/ 16778 w 1161058"/>
                <a:gd name="connsiteY3762" fmla="*/ 560923 h 2136454"/>
                <a:gd name="connsiteX3763" fmla="*/ 16778 w 1161058"/>
                <a:gd name="connsiteY3763" fmla="*/ 560917 h 2136454"/>
                <a:gd name="connsiteX3764" fmla="*/ 16718 w 1161058"/>
                <a:gd name="connsiteY3764" fmla="*/ 562917 h 2136454"/>
                <a:gd name="connsiteX3765" fmla="*/ 16718 w 1161058"/>
                <a:gd name="connsiteY3765" fmla="*/ 562910 h 2136454"/>
                <a:gd name="connsiteX3766" fmla="*/ 16657 w 1161058"/>
                <a:gd name="connsiteY3766" fmla="*/ 564911 h 2136454"/>
                <a:gd name="connsiteX3767" fmla="*/ 16657 w 1161058"/>
                <a:gd name="connsiteY3767" fmla="*/ 564906 h 2136454"/>
                <a:gd name="connsiteX3768" fmla="*/ 16600 w 1161058"/>
                <a:gd name="connsiteY3768" fmla="*/ 566909 h 2136454"/>
                <a:gd name="connsiteX3769" fmla="*/ 16600 w 1161058"/>
                <a:gd name="connsiteY3769" fmla="*/ 566904 h 2136454"/>
                <a:gd name="connsiteX3770" fmla="*/ 16544 w 1161058"/>
                <a:gd name="connsiteY3770" fmla="*/ 568911 h 2136454"/>
                <a:gd name="connsiteX3771" fmla="*/ 16544 w 1161058"/>
                <a:gd name="connsiteY3771" fmla="*/ 568905 h 2136454"/>
                <a:gd name="connsiteX3772" fmla="*/ 16489 w 1161058"/>
                <a:gd name="connsiteY3772" fmla="*/ 570913 h 2136454"/>
                <a:gd name="connsiteX3773" fmla="*/ 16436 w 1161058"/>
                <a:gd name="connsiteY3773" fmla="*/ 572921 h 2136454"/>
                <a:gd name="connsiteX3774" fmla="*/ 16436 w 1161058"/>
                <a:gd name="connsiteY3774" fmla="*/ 572915 h 2136454"/>
                <a:gd name="connsiteX3775" fmla="*/ 16385 w 1161058"/>
                <a:gd name="connsiteY3775" fmla="*/ 574931 h 2136454"/>
                <a:gd name="connsiteX3776" fmla="*/ 16385 w 1161058"/>
                <a:gd name="connsiteY3776" fmla="*/ 574923 h 2136454"/>
                <a:gd name="connsiteX3777" fmla="*/ 16337 w 1161058"/>
                <a:gd name="connsiteY3777" fmla="*/ 576942 h 2136454"/>
                <a:gd name="connsiteX3778" fmla="*/ 16337 w 1161058"/>
                <a:gd name="connsiteY3778" fmla="*/ 576934 h 2136454"/>
                <a:gd name="connsiteX3779" fmla="*/ 16288 w 1161058"/>
                <a:gd name="connsiteY3779" fmla="*/ 578956 h 2136454"/>
                <a:gd name="connsiteX3780" fmla="*/ 16288 w 1161058"/>
                <a:gd name="connsiteY3780" fmla="*/ 578948 h 2136454"/>
                <a:gd name="connsiteX3781" fmla="*/ 16241 w 1161058"/>
                <a:gd name="connsiteY3781" fmla="*/ 580971 h 2136454"/>
                <a:gd name="connsiteX3782" fmla="*/ 16241 w 1161058"/>
                <a:gd name="connsiteY3782" fmla="*/ 580966 h 2136454"/>
                <a:gd name="connsiteX3783" fmla="*/ 16196 w 1161058"/>
                <a:gd name="connsiteY3783" fmla="*/ 582991 h 2136454"/>
                <a:gd name="connsiteX3784" fmla="*/ 16196 w 1161058"/>
                <a:gd name="connsiteY3784" fmla="*/ 582985 h 2136454"/>
                <a:gd name="connsiteX3785" fmla="*/ 16153 w 1161058"/>
                <a:gd name="connsiteY3785" fmla="*/ 585006 h 2136454"/>
                <a:gd name="connsiteX3786" fmla="*/ 16112 w 1161058"/>
                <a:gd name="connsiteY3786" fmla="*/ 587038 h 2136454"/>
                <a:gd name="connsiteX3787" fmla="*/ 16112 w 1161058"/>
                <a:gd name="connsiteY3787" fmla="*/ 587032 h 2136454"/>
                <a:gd name="connsiteX3788" fmla="*/ 16073 w 1161058"/>
                <a:gd name="connsiteY3788" fmla="*/ 589065 h 2136454"/>
                <a:gd name="connsiteX3789" fmla="*/ 16073 w 1161058"/>
                <a:gd name="connsiteY3789" fmla="*/ 589057 h 2136454"/>
                <a:gd name="connsiteX3790" fmla="*/ 16034 w 1161058"/>
                <a:gd name="connsiteY3790" fmla="*/ 591088 h 2136454"/>
                <a:gd name="connsiteX3791" fmla="*/ 15996 w 1161058"/>
                <a:gd name="connsiteY3791" fmla="*/ 593125 h 2136454"/>
                <a:gd name="connsiteX3792" fmla="*/ 15996 w 1161058"/>
                <a:gd name="connsiteY3792" fmla="*/ 593120 h 2136454"/>
                <a:gd name="connsiteX3793" fmla="*/ 15961 w 1161058"/>
                <a:gd name="connsiteY3793" fmla="*/ 595161 h 2136454"/>
                <a:gd name="connsiteX3794" fmla="*/ 15961 w 1161058"/>
                <a:gd name="connsiteY3794" fmla="*/ 595153 h 2136454"/>
                <a:gd name="connsiteX3795" fmla="*/ 15928 w 1161058"/>
                <a:gd name="connsiteY3795" fmla="*/ 597196 h 2136454"/>
                <a:gd name="connsiteX3796" fmla="*/ 15895 w 1161058"/>
                <a:gd name="connsiteY3796" fmla="*/ 599237 h 2136454"/>
                <a:gd name="connsiteX3797" fmla="*/ 15895 w 1161058"/>
                <a:gd name="connsiteY3797" fmla="*/ 599229 h 2136454"/>
                <a:gd name="connsiteX3798" fmla="*/ 15865 w 1161058"/>
                <a:gd name="connsiteY3798" fmla="*/ 601278 h 2136454"/>
                <a:gd name="connsiteX3799" fmla="*/ 15865 w 1161058"/>
                <a:gd name="connsiteY3799" fmla="*/ 601272 h 2136454"/>
                <a:gd name="connsiteX3800" fmla="*/ 15836 w 1161058"/>
                <a:gd name="connsiteY3800" fmla="*/ 603322 h 2136454"/>
                <a:gd name="connsiteX3801" fmla="*/ 15836 w 1161058"/>
                <a:gd name="connsiteY3801" fmla="*/ 603315 h 2136454"/>
                <a:gd name="connsiteX3802" fmla="*/ 15809 w 1161058"/>
                <a:gd name="connsiteY3802" fmla="*/ 605367 h 2136454"/>
                <a:gd name="connsiteX3803" fmla="*/ 15809 w 1161058"/>
                <a:gd name="connsiteY3803" fmla="*/ 605362 h 2136454"/>
                <a:gd name="connsiteX3804" fmla="*/ 15783 w 1161058"/>
                <a:gd name="connsiteY3804" fmla="*/ 607416 h 2136454"/>
                <a:gd name="connsiteX3805" fmla="*/ 15783 w 1161058"/>
                <a:gd name="connsiteY3805" fmla="*/ 607410 h 2136454"/>
                <a:gd name="connsiteX3806" fmla="*/ 15758 w 1161058"/>
                <a:gd name="connsiteY3806" fmla="*/ 609469 h 2136454"/>
                <a:gd name="connsiteX3807" fmla="*/ 15758 w 1161058"/>
                <a:gd name="connsiteY3807" fmla="*/ 609463 h 2136454"/>
                <a:gd name="connsiteX3808" fmla="*/ 15736 w 1161058"/>
                <a:gd name="connsiteY3808" fmla="*/ 611522 h 2136454"/>
                <a:gd name="connsiteX3809" fmla="*/ 15736 w 1161058"/>
                <a:gd name="connsiteY3809" fmla="*/ 611516 h 2136454"/>
                <a:gd name="connsiteX3810" fmla="*/ 15715 w 1161058"/>
                <a:gd name="connsiteY3810" fmla="*/ 613574 h 2136454"/>
                <a:gd name="connsiteX3811" fmla="*/ 15695 w 1161058"/>
                <a:gd name="connsiteY3811" fmla="*/ 615637 h 2136454"/>
                <a:gd name="connsiteX3812" fmla="*/ 15695 w 1161058"/>
                <a:gd name="connsiteY3812" fmla="*/ 615631 h 2136454"/>
                <a:gd name="connsiteX3813" fmla="*/ 15678 w 1161058"/>
                <a:gd name="connsiteY3813" fmla="*/ 617697 h 2136454"/>
                <a:gd name="connsiteX3814" fmla="*/ 15678 w 1161058"/>
                <a:gd name="connsiteY3814" fmla="*/ 617691 h 2136454"/>
                <a:gd name="connsiteX3815" fmla="*/ 15660 w 1161058"/>
                <a:gd name="connsiteY3815" fmla="*/ 619760 h 2136454"/>
                <a:gd name="connsiteX3816" fmla="*/ 15660 w 1161058"/>
                <a:gd name="connsiteY3816" fmla="*/ 619754 h 2136454"/>
                <a:gd name="connsiteX3817" fmla="*/ 15646 w 1161058"/>
                <a:gd name="connsiteY3817" fmla="*/ 621824 h 2136454"/>
                <a:gd name="connsiteX3818" fmla="*/ 15646 w 1161058"/>
                <a:gd name="connsiteY3818" fmla="*/ 621818 h 2136454"/>
                <a:gd name="connsiteX3819" fmla="*/ 15633 w 1161058"/>
                <a:gd name="connsiteY3819" fmla="*/ 623893 h 2136454"/>
                <a:gd name="connsiteX3820" fmla="*/ 15633 w 1161058"/>
                <a:gd name="connsiteY3820" fmla="*/ 623887 h 2136454"/>
                <a:gd name="connsiteX3821" fmla="*/ 15621 w 1161058"/>
                <a:gd name="connsiteY3821" fmla="*/ 625961 h 2136454"/>
                <a:gd name="connsiteX3822" fmla="*/ 15621 w 1161058"/>
                <a:gd name="connsiteY3822" fmla="*/ 625957 h 2136454"/>
                <a:gd name="connsiteX3823" fmla="*/ 15609 w 1161058"/>
                <a:gd name="connsiteY3823" fmla="*/ 628033 h 2136454"/>
                <a:gd name="connsiteX3824" fmla="*/ 15609 w 1161058"/>
                <a:gd name="connsiteY3824" fmla="*/ 628027 h 2136454"/>
                <a:gd name="connsiteX3825" fmla="*/ 15601 w 1161058"/>
                <a:gd name="connsiteY3825" fmla="*/ 630107 h 2136454"/>
                <a:gd name="connsiteX3826" fmla="*/ 15601 w 1161058"/>
                <a:gd name="connsiteY3826" fmla="*/ 630102 h 2136454"/>
                <a:gd name="connsiteX3827" fmla="*/ 15594 w 1161058"/>
                <a:gd name="connsiteY3827" fmla="*/ 632184 h 2136454"/>
                <a:gd name="connsiteX3828" fmla="*/ 15594 w 1161058"/>
                <a:gd name="connsiteY3828" fmla="*/ 632178 h 2136454"/>
                <a:gd name="connsiteX3829" fmla="*/ 15588 w 1161058"/>
                <a:gd name="connsiteY3829" fmla="*/ 634264 h 2136454"/>
                <a:gd name="connsiteX3830" fmla="*/ 15588 w 1161058"/>
                <a:gd name="connsiteY3830" fmla="*/ 634258 h 2136454"/>
                <a:gd name="connsiteX3831" fmla="*/ 15584 w 1161058"/>
                <a:gd name="connsiteY3831" fmla="*/ 636344 h 2136454"/>
                <a:gd name="connsiteX3832" fmla="*/ 15584 w 1161058"/>
                <a:gd name="connsiteY3832" fmla="*/ 636338 h 2136454"/>
                <a:gd name="connsiteX3833" fmla="*/ 15582 w 1161058"/>
                <a:gd name="connsiteY3833" fmla="*/ 638426 h 2136454"/>
                <a:gd name="connsiteX3834" fmla="*/ 15582 w 1161058"/>
                <a:gd name="connsiteY3834" fmla="*/ 638420 h 2136454"/>
                <a:gd name="connsiteX3835" fmla="*/ 15580 w 1161058"/>
                <a:gd name="connsiteY3835" fmla="*/ 640510 h 2136454"/>
                <a:gd name="connsiteX3836" fmla="*/ 15580 w 1161058"/>
                <a:gd name="connsiteY3836" fmla="*/ 642598 h 2136454"/>
                <a:gd name="connsiteX3837" fmla="*/ 15580 w 1161058"/>
                <a:gd name="connsiteY3837" fmla="*/ 642594 h 2136454"/>
                <a:gd name="connsiteX3838" fmla="*/ 15582 w 1161058"/>
                <a:gd name="connsiteY3838" fmla="*/ 644687 h 2136454"/>
                <a:gd name="connsiteX3839" fmla="*/ 15582 w 1161058"/>
                <a:gd name="connsiteY3839" fmla="*/ 644682 h 2136454"/>
                <a:gd name="connsiteX3840" fmla="*/ 15586 w 1161058"/>
                <a:gd name="connsiteY3840" fmla="*/ 646779 h 2136454"/>
                <a:gd name="connsiteX3841" fmla="*/ 15586 w 1161058"/>
                <a:gd name="connsiteY3841" fmla="*/ 646773 h 2136454"/>
                <a:gd name="connsiteX3842" fmla="*/ 15590 w 1161058"/>
                <a:gd name="connsiteY3842" fmla="*/ 648873 h 2136454"/>
                <a:gd name="connsiteX3843" fmla="*/ 15590 w 1161058"/>
                <a:gd name="connsiteY3843" fmla="*/ 648867 h 2136454"/>
                <a:gd name="connsiteX3844" fmla="*/ 15596 w 1161058"/>
                <a:gd name="connsiteY3844" fmla="*/ 650967 h 2136454"/>
                <a:gd name="connsiteX3845" fmla="*/ 15603 w 1161058"/>
                <a:gd name="connsiteY3845" fmla="*/ 653066 h 2136454"/>
                <a:gd name="connsiteX3846" fmla="*/ 15603 w 1161058"/>
                <a:gd name="connsiteY3846" fmla="*/ 653061 h 2136454"/>
                <a:gd name="connsiteX3847" fmla="*/ 15613 w 1161058"/>
                <a:gd name="connsiteY3847" fmla="*/ 655166 h 2136454"/>
                <a:gd name="connsiteX3848" fmla="*/ 15613 w 1161058"/>
                <a:gd name="connsiteY3848" fmla="*/ 655160 h 2136454"/>
                <a:gd name="connsiteX3849" fmla="*/ 15625 w 1161058"/>
                <a:gd name="connsiteY3849" fmla="*/ 657268 h 2136454"/>
                <a:gd name="connsiteX3850" fmla="*/ 15625 w 1161058"/>
                <a:gd name="connsiteY3850" fmla="*/ 657262 h 2136454"/>
                <a:gd name="connsiteX3851" fmla="*/ 15637 w 1161058"/>
                <a:gd name="connsiteY3851" fmla="*/ 659363 h 2136454"/>
                <a:gd name="connsiteX3852" fmla="*/ 15664 w 1161058"/>
                <a:gd name="connsiteY3852" fmla="*/ 663578 h 2136454"/>
                <a:gd name="connsiteX3853" fmla="*/ 15699 w 1161058"/>
                <a:gd name="connsiteY3853" fmla="*/ 667807 h 2136454"/>
                <a:gd name="connsiteX3854" fmla="*/ 15699 w 1161058"/>
                <a:gd name="connsiteY3854" fmla="*/ 667797 h 2136454"/>
                <a:gd name="connsiteX3855" fmla="*/ 15740 w 1161058"/>
                <a:gd name="connsiteY3855" fmla="*/ 672035 h 2136454"/>
                <a:gd name="connsiteX3856" fmla="*/ 15740 w 1161058"/>
                <a:gd name="connsiteY3856" fmla="*/ 672026 h 2136454"/>
                <a:gd name="connsiteX3857" fmla="*/ 15785 w 1161058"/>
                <a:gd name="connsiteY3857" fmla="*/ 676264 h 2136454"/>
                <a:gd name="connsiteX3858" fmla="*/ 15838 w 1161058"/>
                <a:gd name="connsiteY3858" fmla="*/ 680516 h 2136454"/>
                <a:gd name="connsiteX3859" fmla="*/ 15838 w 1161058"/>
                <a:gd name="connsiteY3859" fmla="*/ 680506 h 2136454"/>
                <a:gd name="connsiteX3860" fmla="*/ 15897 w 1161058"/>
                <a:gd name="connsiteY3860" fmla="*/ 684768 h 2136454"/>
                <a:gd name="connsiteX3861" fmla="*/ 15897 w 1161058"/>
                <a:gd name="connsiteY3861" fmla="*/ 684758 h 2136454"/>
                <a:gd name="connsiteX3862" fmla="*/ 15959 w 1161058"/>
                <a:gd name="connsiteY3862" fmla="*/ 689018 h 2136454"/>
                <a:gd name="connsiteX3863" fmla="*/ 16030 w 1161058"/>
                <a:gd name="connsiteY3863" fmla="*/ 693292 h 2136454"/>
                <a:gd name="connsiteX3864" fmla="*/ 16028 w 1161058"/>
                <a:gd name="connsiteY3864" fmla="*/ 693282 h 2136454"/>
                <a:gd name="connsiteX3865" fmla="*/ 16104 w 1161058"/>
                <a:gd name="connsiteY3865" fmla="*/ 697565 h 2136454"/>
                <a:gd name="connsiteX3866" fmla="*/ 16104 w 1161058"/>
                <a:gd name="connsiteY3866" fmla="*/ 697555 h 2136454"/>
                <a:gd name="connsiteX3867" fmla="*/ 16184 w 1161058"/>
                <a:gd name="connsiteY3867" fmla="*/ 701839 h 2136454"/>
                <a:gd name="connsiteX3868" fmla="*/ 16270 w 1161058"/>
                <a:gd name="connsiteY3868" fmla="*/ 706130 h 2136454"/>
                <a:gd name="connsiteX3869" fmla="*/ 16270 w 1161058"/>
                <a:gd name="connsiteY3869" fmla="*/ 706120 h 2136454"/>
                <a:gd name="connsiteX3870" fmla="*/ 16362 w 1161058"/>
                <a:gd name="connsiteY3870" fmla="*/ 710423 h 2136454"/>
                <a:gd name="connsiteX3871" fmla="*/ 16362 w 1161058"/>
                <a:gd name="connsiteY3871" fmla="*/ 710413 h 2136454"/>
                <a:gd name="connsiteX3872" fmla="*/ 16460 w 1161058"/>
                <a:gd name="connsiteY3872" fmla="*/ 714722 h 2136454"/>
                <a:gd name="connsiteX3873" fmla="*/ 16458 w 1161058"/>
                <a:gd name="connsiteY3873" fmla="*/ 714712 h 2136454"/>
                <a:gd name="connsiteX3874" fmla="*/ 16561 w 1161058"/>
                <a:gd name="connsiteY3874" fmla="*/ 719021 h 2136454"/>
                <a:gd name="connsiteX3875" fmla="*/ 16669 w 1161058"/>
                <a:gd name="connsiteY3875" fmla="*/ 723337 h 2136454"/>
                <a:gd name="connsiteX3876" fmla="*/ 16782 w 1161058"/>
                <a:gd name="connsiteY3876" fmla="*/ 727658 h 2136454"/>
                <a:gd name="connsiteX3877" fmla="*/ 16782 w 1161058"/>
                <a:gd name="connsiteY3877" fmla="*/ 727648 h 2136454"/>
                <a:gd name="connsiteX3878" fmla="*/ 16901 w 1161058"/>
                <a:gd name="connsiteY3878" fmla="*/ 731982 h 2136454"/>
                <a:gd name="connsiteX3879" fmla="*/ 16901 w 1161058"/>
                <a:gd name="connsiteY3879" fmla="*/ 731973 h 2136454"/>
                <a:gd name="connsiteX3880" fmla="*/ 17027 w 1161058"/>
                <a:gd name="connsiteY3880" fmla="*/ 736313 h 2136454"/>
                <a:gd name="connsiteX3881" fmla="*/ 17027 w 1161058"/>
                <a:gd name="connsiteY3881" fmla="*/ 736303 h 2136454"/>
                <a:gd name="connsiteX3882" fmla="*/ 17156 w 1161058"/>
                <a:gd name="connsiteY3882" fmla="*/ 740649 h 2136454"/>
                <a:gd name="connsiteX3883" fmla="*/ 17156 w 1161058"/>
                <a:gd name="connsiteY3883" fmla="*/ 740639 h 2136454"/>
                <a:gd name="connsiteX3884" fmla="*/ 17293 w 1161058"/>
                <a:gd name="connsiteY3884" fmla="*/ 744991 h 2136454"/>
                <a:gd name="connsiteX3885" fmla="*/ 17291 w 1161058"/>
                <a:gd name="connsiteY3885" fmla="*/ 744981 h 2136454"/>
                <a:gd name="connsiteX3886" fmla="*/ 17431 w 1161058"/>
                <a:gd name="connsiteY3886" fmla="*/ 749336 h 2136454"/>
                <a:gd name="connsiteX3887" fmla="*/ 17431 w 1161058"/>
                <a:gd name="connsiteY3887" fmla="*/ 749329 h 2136454"/>
                <a:gd name="connsiteX3888" fmla="*/ 17578 w 1161058"/>
                <a:gd name="connsiteY3888" fmla="*/ 753688 h 2136454"/>
                <a:gd name="connsiteX3889" fmla="*/ 17729 w 1161058"/>
                <a:gd name="connsiteY3889" fmla="*/ 758048 h 2136454"/>
                <a:gd name="connsiteX3890" fmla="*/ 17729 w 1161058"/>
                <a:gd name="connsiteY3890" fmla="*/ 758040 h 2136454"/>
                <a:gd name="connsiteX3891" fmla="*/ 17885 w 1161058"/>
                <a:gd name="connsiteY3891" fmla="*/ 762411 h 2136454"/>
                <a:gd name="connsiteX3892" fmla="*/ 17885 w 1161058"/>
                <a:gd name="connsiteY3892" fmla="*/ 762402 h 2136454"/>
                <a:gd name="connsiteX3893" fmla="*/ 18047 w 1161058"/>
                <a:gd name="connsiteY3893" fmla="*/ 766779 h 2136454"/>
                <a:gd name="connsiteX3894" fmla="*/ 18047 w 1161058"/>
                <a:gd name="connsiteY3894" fmla="*/ 766771 h 2136454"/>
                <a:gd name="connsiteX3895" fmla="*/ 18213 w 1161058"/>
                <a:gd name="connsiteY3895" fmla="*/ 771152 h 2136454"/>
                <a:gd name="connsiteX3896" fmla="*/ 18213 w 1161058"/>
                <a:gd name="connsiteY3896" fmla="*/ 771144 h 2136454"/>
                <a:gd name="connsiteX3897" fmla="*/ 18385 w 1161058"/>
                <a:gd name="connsiteY3897" fmla="*/ 775529 h 2136454"/>
                <a:gd name="connsiteX3898" fmla="*/ 18561 w 1161058"/>
                <a:gd name="connsiteY3898" fmla="*/ 779904 h 2136454"/>
                <a:gd name="connsiteX3899" fmla="*/ 18743 w 1161058"/>
                <a:gd name="connsiteY3899" fmla="*/ 784299 h 2136454"/>
                <a:gd name="connsiteX3900" fmla="*/ 18743 w 1161058"/>
                <a:gd name="connsiteY3900" fmla="*/ 784291 h 2136454"/>
                <a:gd name="connsiteX3901" fmla="*/ 18931 w 1161058"/>
                <a:gd name="connsiteY3901" fmla="*/ 788692 h 2136454"/>
                <a:gd name="connsiteX3902" fmla="*/ 18931 w 1161058"/>
                <a:gd name="connsiteY3902" fmla="*/ 788684 h 2136454"/>
                <a:gd name="connsiteX3903" fmla="*/ 19122 w 1161058"/>
                <a:gd name="connsiteY3903" fmla="*/ 793087 h 2136454"/>
                <a:gd name="connsiteX3904" fmla="*/ 19122 w 1161058"/>
                <a:gd name="connsiteY3904" fmla="*/ 793079 h 2136454"/>
                <a:gd name="connsiteX3905" fmla="*/ 19320 w 1161058"/>
                <a:gd name="connsiteY3905" fmla="*/ 797485 h 2136454"/>
                <a:gd name="connsiteX3906" fmla="*/ 19521 w 1161058"/>
                <a:gd name="connsiteY3906" fmla="*/ 801890 h 2136454"/>
                <a:gd name="connsiteX3907" fmla="*/ 19728 w 1161058"/>
                <a:gd name="connsiteY3907" fmla="*/ 806300 h 2136454"/>
                <a:gd name="connsiteX3908" fmla="*/ 19728 w 1161058"/>
                <a:gd name="connsiteY3908" fmla="*/ 806292 h 2136454"/>
                <a:gd name="connsiteX3909" fmla="*/ 19940 w 1161058"/>
                <a:gd name="connsiteY3909" fmla="*/ 810712 h 2136454"/>
                <a:gd name="connsiteX3910" fmla="*/ 19940 w 1161058"/>
                <a:gd name="connsiteY3910" fmla="*/ 810705 h 2136454"/>
                <a:gd name="connsiteX3911" fmla="*/ 20088 w 1161058"/>
                <a:gd name="connsiteY3911" fmla="*/ 813729 h 2136454"/>
                <a:gd name="connsiteX3912" fmla="*/ 20158 w 1161058"/>
                <a:gd name="connsiteY3912" fmla="*/ 815129 h 2136454"/>
                <a:gd name="connsiteX3913" fmla="*/ 20158 w 1161058"/>
                <a:gd name="connsiteY3913" fmla="*/ 815121 h 2136454"/>
                <a:gd name="connsiteX3914" fmla="*/ 20383 w 1161058"/>
                <a:gd name="connsiteY3914" fmla="*/ 819547 h 2136454"/>
                <a:gd name="connsiteX3915" fmla="*/ 20383 w 1161058"/>
                <a:gd name="connsiteY3915" fmla="*/ 819539 h 2136454"/>
                <a:gd name="connsiteX3916" fmla="*/ 20614 w 1161058"/>
                <a:gd name="connsiteY3916" fmla="*/ 823969 h 2136454"/>
                <a:gd name="connsiteX3917" fmla="*/ 20612 w 1161058"/>
                <a:gd name="connsiteY3917" fmla="*/ 823963 h 2136454"/>
                <a:gd name="connsiteX3918" fmla="*/ 20847 w 1161058"/>
                <a:gd name="connsiteY3918" fmla="*/ 828395 h 2136454"/>
                <a:gd name="connsiteX3919" fmla="*/ 20847 w 1161058"/>
                <a:gd name="connsiteY3919" fmla="*/ 828389 h 2136454"/>
                <a:gd name="connsiteX3920" fmla="*/ 21087 w 1161058"/>
                <a:gd name="connsiteY3920" fmla="*/ 832821 h 2136454"/>
                <a:gd name="connsiteX3921" fmla="*/ 21332 w 1161058"/>
                <a:gd name="connsiteY3921" fmla="*/ 837257 h 2136454"/>
                <a:gd name="connsiteX3922" fmla="*/ 21332 w 1161058"/>
                <a:gd name="connsiteY3922" fmla="*/ 837251 h 2136454"/>
                <a:gd name="connsiteX3923" fmla="*/ 21580 w 1161058"/>
                <a:gd name="connsiteY3923" fmla="*/ 841693 h 2136454"/>
                <a:gd name="connsiteX3924" fmla="*/ 21580 w 1161058"/>
                <a:gd name="connsiteY3924" fmla="*/ 841687 h 2136454"/>
                <a:gd name="connsiteX3925" fmla="*/ 21834 w 1161058"/>
                <a:gd name="connsiteY3925" fmla="*/ 846132 h 2136454"/>
                <a:gd name="connsiteX3926" fmla="*/ 21834 w 1161058"/>
                <a:gd name="connsiteY3926" fmla="*/ 846125 h 2136454"/>
                <a:gd name="connsiteX3927" fmla="*/ 22092 w 1161058"/>
                <a:gd name="connsiteY3927" fmla="*/ 850572 h 2136454"/>
                <a:gd name="connsiteX3928" fmla="*/ 22092 w 1161058"/>
                <a:gd name="connsiteY3928" fmla="*/ 850566 h 2136454"/>
                <a:gd name="connsiteX3929" fmla="*/ 22354 w 1161058"/>
                <a:gd name="connsiteY3929" fmla="*/ 855018 h 2136454"/>
                <a:gd name="connsiteX3930" fmla="*/ 22354 w 1161058"/>
                <a:gd name="connsiteY3930" fmla="*/ 855010 h 2136454"/>
                <a:gd name="connsiteX3931" fmla="*/ 22622 w 1161058"/>
                <a:gd name="connsiteY3931" fmla="*/ 859463 h 2136454"/>
                <a:gd name="connsiteX3932" fmla="*/ 22622 w 1161058"/>
                <a:gd name="connsiteY3932" fmla="*/ 859455 h 2136454"/>
                <a:gd name="connsiteX3933" fmla="*/ 22893 w 1161058"/>
                <a:gd name="connsiteY3933" fmla="*/ 863911 h 2136454"/>
                <a:gd name="connsiteX3934" fmla="*/ 22893 w 1161058"/>
                <a:gd name="connsiteY3934" fmla="*/ 863905 h 2136454"/>
                <a:gd name="connsiteX3935" fmla="*/ 23169 w 1161058"/>
                <a:gd name="connsiteY3935" fmla="*/ 868358 h 2136454"/>
                <a:gd name="connsiteX3936" fmla="*/ 23451 w 1161058"/>
                <a:gd name="connsiteY3936" fmla="*/ 872816 h 2136454"/>
                <a:gd name="connsiteX3937" fmla="*/ 23451 w 1161058"/>
                <a:gd name="connsiteY3937" fmla="*/ 872810 h 2136454"/>
                <a:gd name="connsiteX3938" fmla="*/ 23736 w 1161058"/>
                <a:gd name="connsiteY3938" fmla="*/ 877271 h 2136454"/>
                <a:gd name="connsiteX3939" fmla="*/ 23736 w 1161058"/>
                <a:gd name="connsiteY3939" fmla="*/ 877265 h 2136454"/>
                <a:gd name="connsiteX3940" fmla="*/ 24027 w 1161058"/>
                <a:gd name="connsiteY3940" fmla="*/ 881728 h 2136454"/>
                <a:gd name="connsiteX3941" fmla="*/ 24025 w 1161058"/>
                <a:gd name="connsiteY3941" fmla="*/ 881722 h 2136454"/>
                <a:gd name="connsiteX3942" fmla="*/ 24321 w 1161058"/>
                <a:gd name="connsiteY3942" fmla="*/ 886188 h 2136454"/>
                <a:gd name="connsiteX3943" fmla="*/ 24321 w 1161058"/>
                <a:gd name="connsiteY3943" fmla="*/ 886180 h 2136454"/>
                <a:gd name="connsiteX3944" fmla="*/ 24620 w 1161058"/>
                <a:gd name="connsiteY3944" fmla="*/ 890647 h 2136454"/>
                <a:gd name="connsiteX3945" fmla="*/ 24620 w 1161058"/>
                <a:gd name="connsiteY3945" fmla="*/ 890641 h 2136454"/>
                <a:gd name="connsiteX3946" fmla="*/ 24923 w 1161058"/>
                <a:gd name="connsiteY3946" fmla="*/ 895110 h 2136454"/>
                <a:gd name="connsiteX3947" fmla="*/ 24923 w 1161058"/>
                <a:gd name="connsiteY3947" fmla="*/ 895104 h 2136454"/>
                <a:gd name="connsiteX3948" fmla="*/ 25230 w 1161058"/>
                <a:gd name="connsiteY3948" fmla="*/ 899573 h 2136454"/>
                <a:gd name="connsiteX3949" fmla="*/ 25230 w 1161058"/>
                <a:gd name="connsiteY3949" fmla="*/ 899567 h 2136454"/>
                <a:gd name="connsiteX3950" fmla="*/ 25543 w 1161058"/>
                <a:gd name="connsiteY3950" fmla="*/ 904038 h 2136454"/>
                <a:gd name="connsiteX3951" fmla="*/ 25543 w 1161058"/>
                <a:gd name="connsiteY3951" fmla="*/ 904032 h 2136454"/>
                <a:gd name="connsiteX3952" fmla="*/ 25857 w 1161058"/>
                <a:gd name="connsiteY3952" fmla="*/ 908500 h 2136454"/>
                <a:gd name="connsiteX3953" fmla="*/ 26178 w 1161058"/>
                <a:gd name="connsiteY3953" fmla="*/ 912973 h 2136454"/>
                <a:gd name="connsiteX3954" fmla="*/ 26178 w 1161058"/>
                <a:gd name="connsiteY3954" fmla="*/ 912965 h 2136454"/>
                <a:gd name="connsiteX3955" fmla="*/ 26502 w 1161058"/>
                <a:gd name="connsiteY3955" fmla="*/ 917440 h 2136454"/>
                <a:gd name="connsiteX3956" fmla="*/ 26502 w 1161058"/>
                <a:gd name="connsiteY3956" fmla="*/ 917434 h 2136454"/>
                <a:gd name="connsiteX3957" fmla="*/ 26831 w 1161058"/>
                <a:gd name="connsiteY3957" fmla="*/ 921909 h 2136454"/>
                <a:gd name="connsiteX3958" fmla="*/ 26831 w 1161058"/>
                <a:gd name="connsiteY3958" fmla="*/ 921903 h 2136454"/>
                <a:gd name="connsiteX3959" fmla="*/ 27163 w 1161058"/>
                <a:gd name="connsiteY3959" fmla="*/ 926380 h 2136454"/>
                <a:gd name="connsiteX3960" fmla="*/ 27163 w 1161058"/>
                <a:gd name="connsiteY3960" fmla="*/ 926372 h 2136454"/>
                <a:gd name="connsiteX3961" fmla="*/ 27501 w 1161058"/>
                <a:gd name="connsiteY3961" fmla="*/ 930849 h 2136454"/>
                <a:gd name="connsiteX3962" fmla="*/ 27501 w 1161058"/>
                <a:gd name="connsiteY3962" fmla="*/ 930843 h 2136454"/>
                <a:gd name="connsiteX3963" fmla="*/ 27841 w 1161058"/>
                <a:gd name="connsiteY3963" fmla="*/ 935318 h 2136454"/>
                <a:gd name="connsiteX3964" fmla="*/ 28188 w 1161058"/>
                <a:gd name="connsiteY3964" fmla="*/ 939791 h 2136454"/>
                <a:gd name="connsiteX3965" fmla="*/ 28186 w 1161058"/>
                <a:gd name="connsiteY3965" fmla="*/ 939785 h 2136454"/>
                <a:gd name="connsiteX3966" fmla="*/ 28536 w 1161058"/>
                <a:gd name="connsiteY3966" fmla="*/ 944262 h 2136454"/>
                <a:gd name="connsiteX3967" fmla="*/ 28536 w 1161058"/>
                <a:gd name="connsiteY3967" fmla="*/ 944256 h 2136454"/>
                <a:gd name="connsiteX3968" fmla="*/ 28889 w 1161058"/>
                <a:gd name="connsiteY3968" fmla="*/ 948735 h 2136454"/>
                <a:gd name="connsiteX3969" fmla="*/ 28889 w 1161058"/>
                <a:gd name="connsiteY3969" fmla="*/ 948727 h 2136454"/>
                <a:gd name="connsiteX3970" fmla="*/ 29247 w 1161058"/>
                <a:gd name="connsiteY3970" fmla="*/ 953206 h 2136454"/>
                <a:gd name="connsiteX3971" fmla="*/ 29245 w 1161058"/>
                <a:gd name="connsiteY3971" fmla="*/ 953200 h 2136454"/>
                <a:gd name="connsiteX3972" fmla="*/ 29607 w 1161058"/>
                <a:gd name="connsiteY3972" fmla="*/ 957673 h 2136454"/>
                <a:gd name="connsiteX3973" fmla="*/ 29972 w 1161058"/>
                <a:gd name="connsiteY3973" fmla="*/ 962142 h 2136454"/>
                <a:gd name="connsiteX3974" fmla="*/ 30342 w 1161058"/>
                <a:gd name="connsiteY3974" fmla="*/ 966619 h 2136454"/>
                <a:gd name="connsiteX3975" fmla="*/ 30340 w 1161058"/>
                <a:gd name="connsiteY3975" fmla="*/ 966613 h 2136454"/>
                <a:gd name="connsiteX3976" fmla="*/ 30713 w 1161058"/>
                <a:gd name="connsiteY3976" fmla="*/ 971090 h 2136454"/>
                <a:gd name="connsiteX3977" fmla="*/ 30713 w 1161058"/>
                <a:gd name="connsiteY3977" fmla="*/ 971084 h 2136454"/>
                <a:gd name="connsiteX3978" fmla="*/ 31091 w 1161058"/>
                <a:gd name="connsiteY3978" fmla="*/ 975559 h 2136454"/>
                <a:gd name="connsiteX3979" fmla="*/ 31091 w 1161058"/>
                <a:gd name="connsiteY3979" fmla="*/ 975553 h 2136454"/>
                <a:gd name="connsiteX3980" fmla="*/ 31472 w 1161058"/>
                <a:gd name="connsiteY3980" fmla="*/ 980028 h 2136454"/>
                <a:gd name="connsiteX3981" fmla="*/ 31470 w 1161058"/>
                <a:gd name="connsiteY3981" fmla="*/ 980022 h 2136454"/>
                <a:gd name="connsiteX3982" fmla="*/ 31855 w 1161058"/>
                <a:gd name="connsiteY3982" fmla="*/ 984495 h 2136454"/>
                <a:gd name="connsiteX3983" fmla="*/ 31855 w 1161058"/>
                <a:gd name="connsiteY3983" fmla="*/ 984489 h 2136454"/>
                <a:gd name="connsiteX3984" fmla="*/ 32244 w 1161058"/>
                <a:gd name="connsiteY3984" fmla="*/ 988962 h 2136454"/>
                <a:gd name="connsiteX3985" fmla="*/ 32242 w 1161058"/>
                <a:gd name="connsiteY3985" fmla="*/ 988956 h 2136454"/>
                <a:gd name="connsiteX3986" fmla="*/ 32635 w 1161058"/>
                <a:gd name="connsiteY3986" fmla="*/ 993429 h 2136454"/>
                <a:gd name="connsiteX3987" fmla="*/ 32635 w 1161058"/>
                <a:gd name="connsiteY3987" fmla="*/ 993423 h 2136454"/>
                <a:gd name="connsiteX3988" fmla="*/ 33030 w 1161058"/>
                <a:gd name="connsiteY3988" fmla="*/ 997894 h 2136454"/>
                <a:gd name="connsiteX3989" fmla="*/ 33030 w 1161058"/>
                <a:gd name="connsiteY3989" fmla="*/ 997888 h 2136454"/>
                <a:gd name="connsiteX3990" fmla="*/ 33429 w 1161058"/>
                <a:gd name="connsiteY3990" fmla="*/ 1002357 h 2136454"/>
                <a:gd name="connsiteX3991" fmla="*/ 33429 w 1161058"/>
                <a:gd name="connsiteY3991" fmla="*/ 1002351 h 2136454"/>
                <a:gd name="connsiteX3992" fmla="*/ 33832 w 1161058"/>
                <a:gd name="connsiteY3992" fmla="*/ 1006818 h 2136454"/>
                <a:gd name="connsiteX3993" fmla="*/ 33832 w 1161058"/>
                <a:gd name="connsiteY3993" fmla="*/ 1006813 h 2136454"/>
                <a:gd name="connsiteX3994" fmla="*/ 34238 w 1161058"/>
                <a:gd name="connsiteY3994" fmla="*/ 1011280 h 2136454"/>
                <a:gd name="connsiteX3995" fmla="*/ 34238 w 1161058"/>
                <a:gd name="connsiteY3995" fmla="*/ 1011274 h 2136454"/>
                <a:gd name="connsiteX3996" fmla="*/ 34647 w 1161058"/>
                <a:gd name="connsiteY3996" fmla="*/ 1015733 h 2136454"/>
                <a:gd name="connsiteX3997" fmla="*/ 35061 w 1161058"/>
                <a:gd name="connsiteY3997" fmla="*/ 1020192 h 2136454"/>
                <a:gd name="connsiteX3998" fmla="*/ 35478 w 1161058"/>
                <a:gd name="connsiteY3998" fmla="*/ 1024650 h 2136454"/>
                <a:gd name="connsiteX3999" fmla="*/ 35478 w 1161058"/>
                <a:gd name="connsiteY3999" fmla="*/ 1024644 h 2136454"/>
                <a:gd name="connsiteX4000" fmla="*/ 35898 w 1161058"/>
                <a:gd name="connsiteY4000" fmla="*/ 1029103 h 2136454"/>
                <a:gd name="connsiteX4001" fmla="*/ 35898 w 1161058"/>
                <a:gd name="connsiteY4001" fmla="*/ 1029097 h 2136454"/>
                <a:gd name="connsiteX4002" fmla="*/ 36322 w 1161058"/>
                <a:gd name="connsiteY4002" fmla="*/ 1033555 h 2136454"/>
                <a:gd name="connsiteX4003" fmla="*/ 36322 w 1161058"/>
                <a:gd name="connsiteY4003" fmla="*/ 1033549 h 2136454"/>
                <a:gd name="connsiteX4004" fmla="*/ 36750 w 1161058"/>
                <a:gd name="connsiteY4004" fmla="*/ 1038002 h 2136454"/>
                <a:gd name="connsiteX4005" fmla="*/ 36748 w 1161058"/>
                <a:gd name="connsiteY4005" fmla="*/ 1037996 h 2136454"/>
                <a:gd name="connsiteX4006" fmla="*/ 37180 w 1161058"/>
                <a:gd name="connsiteY4006" fmla="*/ 1042448 h 2136454"/>
                <a:gd name="connsiteX4007" fmla="*/ 37180 w 1161058"/>
                <a:gd name="connsiteY4007" fmla="*/ 1042444 h 2136454"/>
                <a:gd name="connsiteX4008" fmla="*/ 37614 w 1161058"/>
                <a:gd name="connsiteY4008" fmla="*/ 1046891 h 2136454"/>
                <a:gd name="connsiteX4009" fmla="*/ 37614 w 1161058"/>
                <a:gd name="connsiteY4009" fmla="*/ 1046887 h 2136454"/>
                <a:gd name="connsiteX4010" fmla="*/ 38052 w 1161058"/>
                <a:gd name="connsiteY4010" fmla="*/ 1051333 h 2136454"/>
                <a:gd name="connsiteX4011" fmla="*/ 38050 w 1161058"/>
                <a:gd name="connsiteY4011" fmla="*/ 1051327 h 2136454"/>
                <a:gd name="connsiteX4012" fmla="*/ 38492 w 1161058"/>
                <a:gd name="connsiteY4012" fmla="*/ 1055771 h 2136454"/>
                <a:gd name="connsiteX4013" fmla="*/ 38492 w 1161058"/>
                <a:gd name="connsiteY4013" fmla="*/ 1055767 h 2136454"/>
                <a:gd name="connsiteX4014" fmla="*/ 38936 w 1161058"/>
                <a:gd name="connsiteY4014" fmla="*/ 1060207 h 2136454"/>
                <a:gd name="connsiteX4015" fmla="*/ 38936 w 1161058"/>
                <a:gd name="connsiteY4015" fmla="*/ 1060201 h 2136454"/>
                <a:gd name="connsiteX4016" fmla="*/ 39384 w 1161058"/>
                <a:gd name="connsiteY4016" fmla="*/ 1064638 h 2136454"/>
                <a:gd name="connsiteX4017" fmla="*/ 39384 w 1161058"/>
                <a:gd name="connsiteY4017" fmla="*/ 1064634 h 2136454"/>
                <a:gd name="connsiteX4018" fmla="*/ 39833 w 1161058"/>
                <a:gd name="connsiteY4018" fmla="*/ 1069068 h 2136454"/>
                <a:gd name="connsiteX4019" fmla="*/ 39833 w 1161058"/>
                <a:gd name="connsiteY4019" fmla="*/ 1069062 h 2136454"/>
                <a:gd name="connsiteX4020" fmla="*/ 40287 w 1161058"/>
                <a:gd name="connsiteY4020" fmla="*/ 1073494 h 2136454"/>
                <a:gd name="connsiteX4021" fmla="*/ 40287 w 1161058"/>
                <a:gd name="connsiteY4021" fmla="*/ 1073489 h 2136454"/>
                <a:gd name="connsiteX4022" fmla="*/ 40744 w 1161058"/>
                <a:gd name="connsiteY4022" fmla="*/ 1077913 h 2136454"/>
                <a:gd name="connsiteX4023" fmla="*/ 41204 w 1161058"/>
                <a:gd name="connsiteY4023" fmla="*/ 1082331 h 2136454"/>
                <a:gd name="connsiteX4024" fmla="*/ 41667 w 1161058"/>
                <a:gd name="connsiteY4024" fmla="*/ 1086745 h 2136454"/>
                <a:gd name="connsiteX4025" fmla="*/ 42134 w 1161058"/>
                <a:gd name="connsiteY4025" fmla="*/ 1091161 h 2136454"/>
                <a:gd name="connsiteX4026" fmla="*/ 42132 w 1161058"/>
                <a:gd name="connsiteY4026" fmla="*/ 1091157 h 2136454"/>
                <a:gd name="connsiteX4027" fmla="*/ 42603 w 1161058"/>
                <a:gd name="connsiteY4027" fmla="*/ 1095570 h 2136454"/>
                <a:gd name="connsiteX4028" fmla="*/ 42601 w 1161058"/>
                <a:gd name="connsiteY4028" fmla="*/ 1095566 h 2136454"/>
                <a:gd name="connsiteX4029" fmla="*/ 43075 w 1161058"/>
                <a:gd name="connsiteY4029" fmla="*/ 1099974 h 2136454"/>
                <a:gd name="connsiteX4030" fmla="*/ 43075 w 1161058"/>
                <a:gd name="connsiteY4030" fmla="*/ 1099968 h 2136454"/>
                <a:gd name="connsiteX4031" fmla="*/ 43550 w 1161058"/>
                <a:gd name="connsiteY4031" fmla="*/ 1104373 h 2136454"/>
                <a:gd name="connsiteX4032" fmla="*/ 43550 w 1161058"/>
                <a:gd name="connsiteY4032" fmla="*/ 1104369 h 2136454"/>
                <a:gd name="connsiteX4033" fmla="*/ 44029 w 1161058"/>
                <a:gd name="connsiteY4033" fmla="*/ 1108770 h 2136454"/>
                <a:gd name="connsiteX4034" fmla="*/ 44029 w 1161058"/>
                <a:gd name="connsiteY4034" fmla="*/ 1108764 h 2136454"/>
                <a:gd name="connsiteX4035" fmla="*/ 44509 w 1161058"/>
                <a:gd name="connsiteY4035" fmla="*/ 1113160 h 2136454"/>
                <a:gd name="connsiteX4036" fmla="*/ 44509 w 1161058"/>
                <a:gd name="connsiteY4036" fmla="*/ 1113157 h 2136454"/>
                <a:gd name="connsiteX4037" fmla="*/ 44994 w 1161058"/>
                <a:gd name="connsiteY4037" fmla="*/ 1117547 h 2136454"/>
                <a:gd name="connsiteX4038" fmla="*/ 44992 w 1161058"/>
                <a:gd name="connsiteY4038" fmla="*/ 1117542 h 2136454"/>
                <a:gd name="connsiteX4039" fmla="*/ 45481 w 1161058"/>
                <a:gd name="connsiteY4039" fmla="*/ 1121928 h 2136454"/>
                <a:gd name="connsiteX4040" fmla="*/ 45479 w 1161058"/>
                <a:gd name="connsiteY4040" fmla="*/ 1121925 h 2136454"/>
                <a:gd name="connsiteX4041" fmla="*/ 45970 w 1161058"/>
                <a:gd name="connsiteY4041" fmla="*/ 1126308 h 2136454"/>
                <a:gd name="connsiteX4042" fmla="*/ 45970 w 1161058"/>
                <a:gd name="connsiteY4042" fmla="*/ 1126302 h 2136454"/>
                <a:gd name="connsiteX4043" fmla="*/ 46463 w 1161058"/>
                <a:gd name="connsiteY4043" fmla="*/ 1130679 h 2136454"/>
                <a:gd name="connsiteX4044" fmla="*/ 46463 w 1161058"/>
                <a:gd name="connsiteY4044" fmla="*/ 1130675 h 2136454"/>
                <a:gd name="connsiteX4045" fmla="*/ 46957 w 1161058"/>
                <a:gd name="connsiteY4045" fmla="*/ 1135048 h 2136454"/>
                <a:gd name="connsiteX4046" fmla="*/ 46957 w 1161058"/>
                <a:gd name="connsiteY4046" fmla="*/ 1135042 h 2136454"/>
                <a:gd name="connsiteX4047" fmla="*/ 47456 w 1161058"/>
                <a:gd name="connsiteY4047" fmla="*/ 1139410 h 2136454"/>
                <a:gd name="connsiteX4048" fmla="*/ 47456 w 1161058"/>
                <a:gd name="connsiteY4048" fmla="*/ 1139406 h 2136454"/>
                <a:gd name="connsiteX4049" fmla="*/ 47956 w 1161058"/>
                <a:gd name="connsiteY4049" fmla="*/ 1143763 h 2136454"/>
                <a:gd name="connsiteX4050" fmla="*/ 48460 w 1161058"/>
                <a:gd name="connsiteY4050" fmla="*/ 1148119 h 2136454"/>
                <a:gd name="connsiteX4051" fmla="*/ 48460 w 1161058"/>
                <a:gd name="connsiteY4051" fmla="*/ 1148115 h 2136454"/>
                <a:gd name="connsiteX4052" fmla="*/ 48967 w 1161058"/>
                <a:gd name="connsiteY4052" fmla="*/ 1152463 h 2136454"/>
                <a:gd name="connsiteX4053" fmla="*/ 49475 w 1161058"/>
                <a:gd name="connsiteY4053" fmla="*/ 1156809 h 2136454"/>
                <a:gd name="connsiteX4054" fmla="*/ 49475 w 1161058"/>
                <a:gd name="connsiteY4054" fmla="*/ 1156803 h 2136454"/>
                <a:gd name="connsiteX4055" fmla="*/ 49987 w 1161058"/>
                <a:gd name="connsiteY4055" fmla="*/ 1161143 h 2136454"/>
                <a:gd name="connsiteX4056" fmla="*/ 49985 w 1161058"/>
                <a:gd name="connsiteY4056" fmla="*/ 1161139 h 2136454"/>
                <a:gd name="connsiteX4057" fmla="*/ 50501 w 1161058"/>
                <a:gd name="connsiteY4057" fmla="*/ 1165473 h 2136454"/>
                <a:gd name="connsiteX4058" fmla="*/ 50500 w 1161058"/>
                <a:gd name="connsiteY4058" fmla="*/ 1165469 h 2136454"/>
                <a:gd name="connsiteX4059" fmla="*/ 51018 w 1161058"/>
                <a:gd name="connsiteY4059" fmla="*/ 1169798 h 2136454"/>
                <a:gd name="connsiteX4060" fmla="*/ 51018 w 1161058"/>
                <a:gd name="connsiteY4060" fmla="*/ 1169794 h 2136454"/>
                <a:gd name="connsiteX4061" fmla="*/ 51536 w 1161058"/>
                <a:gd name="connsiteY4061" fmla="*/ 1174116 h 2136454"/>
                <a:gd name="connsiteX4062" fmla="*/ 51536 w 1161058"/>
                <a:gd name="connsiteY4062" fmla="*/ 1174110 h 2136454"/>
                <a:gd name="connsiteX4063" fmla="*/ 52058 w 1161058"/>
                <a:gd name="connsiteY4063" fmla="*/ 1178427 h 2136454"/>
                <a:gd name="connsiteX4064" fmla="*/ 52058 w 1161058"/>
                <a:gd name="connsiteY4064" fmla="*/ 1178423 h 2136454"/>
                <a:gd name="connsiteX4065" fmla="*/ 52582 w 1161058"/>
                <a:gd name="connsiteY4065" fmla="*/ 1182734 h 2136454"/>
                <a:gd name="connsiteX4066" fmla="*/ 52582 w 1161058"/>
                <a:gd name="connsiteY4066" fmla="*/ 1182728 h 2136454"/>
                <a:gd name="connsiteX4067" fmla="*/ 53109 w 1161058"/>
                <a:gd name="connsiteY4067" fmla="*/ 1187033 h 2136454"/>
                <a:gd name="connsiteX4068" fmla="*/ 53107 w 1161058"/>
                <a:gd name="connsiteY4068" fmla="*/ 1187027 h 2136454"/>
                <a:gd name="connsiteX4069" fmla="*/ 53637 w 1161058"/>
                <a:gd name="connsiteY4069" fmla="*/ 1191324 h 2136454"/>
                <a:gd name="connsiteX4070" fmla="*/ 53637 w 1161058"/>
                <a:gd name="connsiteY4070" fmla="*/ 1191320 h 2136454"/>
                <a:gd name="connsiteX4071" fmla="*/ 54169 w 1161058"/>
                <a:gd name="connsiteY4071" fmla="*/ 1195611 h 2136454"/>
                <a:gd name="connsiteX4072" fmla="*/ 54169 w 1161058"/>
                <a:gd name="connsiteY4072" fmla="*/ 1195607 h 2136454"/>
                <a:gd name="connsiteX4073" fmla="*/ 54703 w 1161058"/>
                <a:gd name="connsiteY4073" fmla="*/ 1199890 h 2136454"/>
                <a:gd name="connsiteX4074" fmla="*/ 54703 w 1161058"/>
                <a:gd name="connsiteY4074" fmla="*/ 1199886 h 2136454"/>
                <a:gd name="connsiteX4075" fmla="*/ 55238 w 1161058"/>
                <a:gd name="connsiteY4075" fmla="*/ 1204160 h 2136454"/>
                <a:gd name="connsiteX4076" fmla="*/ 55778 w 1161058"/>
                <a:gd name="connsiteY4076" fmla="*/ 1208428 h 2136454"/>
                <a:gd name="connsiteX4077" fmla="*/ 55776 w 1161058"/>
                <a:gd name="connsiteY4077" fmla="*/ 1208424 h 2136454"/>
                <a:gd name="connsiteX4078" fmla="*/ 56317 w 1161058"/>
                <a:gd name="connsiteY4078" fmla="*/ 1212686 h 2136454"/>
                <a:gd name="connsiteX4079" fmla="*/ 56317 w 1161058"/>
                <a:gd name="connsiteY4079" fmla="*/ 1212682 h 2136454"/>
                <a:gd name="connsiteX4080" fmla="*/ 56861 w 1161058"/>
                <a:gd name="connsiteY4080" fmla="*/ 1216938 h 2136454"/>
                <a:gd name="connsiteX4081" fmla="*/ 56859 w 1161058"/>
                <a:gd name="connsiteY4081" fmla="*/ 1216934 h 2136454"/>
                <a:gd name="connsiteX4082" fmla="*/ 57404 w 1161058"/>
                <a:gd name="connsiteY4082" fmla="*/ 1221182 h 2136454"/>
                <a:gd name="connsiteX4083" fmla="*/ 57404 w 1161058"/>
                <a:gd name="connsiteY4083" fmla="*/ 1221178 h 2136454"/>
                <a:gd name="connsiteX4084" fmla="*/ 57952 w 1161058"/>
                <a:gd name="connsiteY4084" fmla="*/ 1225418 h 2136454"/>
                <a:gd name="connsiteX4085" fmla="*/ 57952 w 1161058"/>
                <a:gd name="connsiteY4085" fmla="*/ 1225414 h 2136454"/>
                <a:gd name="connsiteX4086" fmla="*/ 58501 w 1161058"/>
                <a:gd name="connsiteY4086" fmla="*/ 1229647 h 2136454"/>
                <a:gd name="connsiteX4087" fmla="*/ 58501 w 1161058"/>
                <a:gd name="connsiteY4087" fmla="*/ 1229643 h 2136454"/>
                <a:gd name="connsiteX4088" fmla="*/ 59052 w 1161058"/>
                <a:gd name="connsiteY4088" fmla="*/ 1233868 h 2136454"/>
                <a:gd name="connsiteX4089" fmla="*/ 59052 w 1161058"/>
                <a:gd name="connsiteY4089" fmla="*/ 1233864 h 2136454"/>
                <a:gd name="connsiteX4090" fmla="*/ 59608 w 1161058"/>
                <a:gd name="connsiteY4090" fmla="*/ 1238080 h 2136454"/>
                <a:gd name="connsiteX4091" fmla="*/ 59606 w 1161058"/>
                <a:gd name="connsiteY4091" fmla="*/ 1238077 h 2136454"/>
                <a:gd name="connsiteX4092" fmla="*/ 60163 w 1161058"/>
                <a:gd name="connsiteY4092" fmla="*/ 1242288 h 2136454"/>
                <a:gd name="connsiteX4093" fmla="*/ 60161 w 1161058"/>
                <a:gd name="connsiteY4093" fmla="*/ 1242282 h 2136454"/>
                <a:gd name="connsiteX4094" fmla="*/ 60720 w 1161058"/>
                <a:gd name="connsiteY4094" fmla="*/ 1246483 h 2136454"/>
                <a:gd name="connsiteX4095" fmla="*/ 61279 w 1161058"/>
                <a:gd name="connsiteY4095" fmla="*/ 1250672 h 2136454"/>
                <a:gd name="connsiteX4096" fmla="*/ 61279 w 1161058"/>
                <a:gd name="connsiteY4096" fmla="*/ 1250668 h 2136454"/>
                <a:gd name="connsiteX4097" fmla="*/ 61840 w 1161058"/>
                <a:gd name="connsiteY4097" fmla="*/ 1254854 h 2136454"/>
                <a:gd name="connsiteX4098" fmla="*/ 61840 w 1161058"/>
                <a:gd name="connsiteY4098" fmla="*/ 1254850 h 2136454"/>
                <a:gd name="connsiteX4099" fmla="*/ 62405 w 1161058"/>
                <a:gd name="connsiteY4099" fmla="*/ 1259026 h 2136454"/>
                <a:gd name="connsiteX4100" fmla="*/ 62403 w 1161058"/>
                <a:gd name="connsiteY4100" fmla="*/ 1259022 h 2136454"/>
                <a:gd name="connsiteX4101" fmla="*/ 62970 w 1161058"/>
                <a:gd name="connsiteY4101" fmla="*/ 1263190 h 2136454"/>
                <a:gd name="connsiteX4102" fmla="*/ 62970 w 1161058"/>
                <a:gd name="connsiteY4102" fmla="*/ 1263186 h 2136454"/>
                <a:gd name="connsiteX4103" fmla="*/ 63537 w 1161058"/>
                <a:gd name="connsiteY4103" fmla="*/ 1267346 h 2136454"/>
                <a:gd name="connsiteX4104" fmla="*/ 63537 w 1161058"/>
                <a:gd name="connsiteY4104" fmla="*/ 1267342 h 2136454"/>
                <a:gd name="connsiteX4105" fmla="*/ 64106 w 1161058"/>
                <a:gd name="connsiteY4105" fmla="*/ 1271493 h 2136454"/>
                <a:gd name="connsiteX4106" fmla="*/ 64106 w 1161058"/>
                <a:gd name="connsiteY4106" fmla="*/ 1271489 h 2136454"/>
                <a:gd name="connsiteX4107" fmla="*/ 64677 w 1161058"/>
                <a:gd name="connsiteY4107" fmla="*/ 1275629 h 2136454"/>
                <a:gd name="connsiteX4108" fmla="*/ 64677 w 1161058"/>
                <a:gd name="connsiteY4108" fmla="*/ 1275625 h 2136454"/>
                <a:gd name="connsiteX4109" fmla="*/ 65250 w 1161058"/>
                <a:gd name="connsiteY4109" fmla="*/ 1279754 h 2136454"/>
                <a:gd name="connsiteX4110" fmla="*/ 65824 w 1161058"/>
                <a:gd name="connsiteY4110" fmla="*/ 1283877 h 2136454"/>
                <a:gd name="connsiteX4111" fmla="*/ 66401 w 1161058"/>
                <a:gd name="connsiteY4111" fmla="*/ 1287989 h 2136454"/>
                <a:gd name="connsiteX4112" fmla="*/ 66401 w 1161058"/>
                <a:gd name="connsiteY4112" fmla="*/ 1287985 h 2136454"/>
                <a:gd name="connsiteX4113" fmla="*/ 66980 w 1161058"/>
                <a:gd name="connsiteY4113" fmla="*/ 1292088 h 2136454"/>
                <a:gd name="connsiteX4114" fmla="*/ 66978 w 1161058"/>
                <a:gd name="connsiteY4114" fmla="*/ 1292084 h 2136454"/>
                <a:gd name="connsiteX4115" fmla="*/ 67559 w 1161058"/>
                <a:gd name="connsiteY4115" fmla="*/ 1296180 h 2136454"/>
                <a:gd name="connsiteX4116" fmla="*/ 67559 w 1161058"/>
                <a:gd name="connsiteY4116" fmla="*/ 1296176 h 2136454"/>
                <a:gd name="connsiteX4117" fmla="*/ 68139 w 1161058"/>
                <a:gd name="connsiteY4117" fmla="*/ 1300260 h 2136454"/>
                <a:gd name="connsiteX4118" fmla="*/ 68724 w 1161058"/>
                <a:gd name="connsiteY4118" fmla="*/ 1304334 h 2136454"/>
                <a:gd name="connsiteX4119" fmla="*/ 68724 w 1161058"/>
                <a:gd name="connsiteY4119" fmla="*/ 1304330 h 2136454"/>
                <a:gd name="connsiteX4120" fmla="*/ 69308 w 1161058"/>
                <a:gd name="connsiteY4120" fmla="*/ 1308396 h 2136454"/>
                <a:gd name="connsiteX4121" fmla="*/ 69308 w 1161058"/>
                <a:gd name="connsiteY4121" fmla="*/ 1308393 h 2136454"/>
                <a:gd name="connsiteX4122" fmla="*/ 69895 w 1161058"/>
                <a:gd name="connsiteY4122" fmla="*/ 1312447 h 2136454"/>
                <a:gd name="connsiteX4123" fmla="*/ 69893 w 1161058"/>
                <a:gd name="connsiteY4123" fmla="*/ 1312443 h 2136454"/>
                <a:gd name="connsiteX4124" fmla="*/ 70481 w 1161058"/>
                <a:gd name="connsiteY4124" fmla="*/ 1316490 h 2136454"/>
                <a:gd name="connsiteX4125" fmla="*/ 70481 w 1161058"/>
                <a:gd name="connsiteY4125" fmla="*/ 1316486 h 2136454"/>
                <a:gd name="connsiteX4126" fmla="*/ 71072 w 1161058"/>
                <a:gd name="connsiteY4126" fmla="*/ 1320521 h 2136454"/>
                <a:gd name="connsiteX4127" fmla="*/ 71070 w 1161058"/>
                <a:gd name="connsiteY4127" fmla="*/ 1320517 h 2136454"/>
                <a:gd name="connsiteX4128" fmla="*/ 71662 w 1161058"/>
                <a:gd name="connsiteY4128" fmla="*/ 1324542 h 2136454"/>
                <a:gd name="connsiteX4129" fmla="*/ 71660 w 1161058"/>
                <a:gd name="connsiteY4129" fmla="*/ 1324539 h 2136454"/>
                <a:gd name="connsiteX4130" fmla="*/ 72254 w 1161058"/>
                <a:gd name="connsiteY4130" fmla="*/ 1328554 h 2136454"/>
                <a:gd name="connsiteX4131" fmla="*/ 72252 w 1161058"/>
                <a:gd name="connsiteY4131" fmla="*/ 1328550 h 2136454"/>
                <a:gd name="connsiteX4132" fmla="*/ 72847 w 1161058"/>
                <a:gd name="connsiteY4132" fmla="*/ 1332554 h 2136454"/>
                <a:gd name="connsiteX4133" fmla="*/ 72847 w 1161058"/>
                <a:gd name="connsiteY4133" fmla="*/ 1332550 h 2136454"/>
                <a:gd name="connsiteX4134" fmla="*/ 73443 w 1161058"/>
                <a:gd name="connsiteY4134" fmla="*/ 1336544 h 2136454"/>
                <a:gd name="connsiteX4135" fmla="*/ 73441 w 1161058"/>
                <a:gd name="connsiteY4135" fmla="*/ 1336540 h 2136454"/>
                <a:gd name="connsiteX4136" fmla="*/ 74039 w 1161058"/>
                <a:gd name="connsiteY4136" fmla="*/ 1340524 h 2136454"/>
                <a:gd name="connsiteX4137" fmla="*/ 74037 w 1161058"/>
                <a:gd name="connsiteY4137" fmla="*/ 1340520 h 2136454"/>
                <a:gd name="connsiteX4138" fmla="*/ 74635 w 1161058"/>
                <a:gd name="connsiteY4138" fmla="*/ 1344491 h 2136454"/>
                <a:gd name="connsiteX4139" fmla="*/ 74635 w 1161058"/>
                <a:gd name="connsiteY4139" fmla="*/ 1344487 h 2136454"/>
                <a:gd name="connsiteX4140" fmla="*/ 75234 w 1161058"/>
                <a:gd name="connsiteY4140" fmla="*/ 1348446 h 2136454"/>
                <a:gd name="connsiteX4141" fmla="*/ 75836 w 1161058"/>
                <a:gd name="connsiteY4141" fmla="*/ 1352395 h 2136454"/>
                <a:gd name="connsiteX4142" fmla="*/ 75834 w 1161058"/>
                <a:gd name="connsiteY4142" fmla="*/ 1352391 h 2136454"/>
                <a:gd name="connsiteX4143" fmla="*/ 76436 w 1161058"/>
                <a:gd name="connsiteY4143" fmla="*/ 1356328 h 2136454"/>
                <a:gd name="connsiteX4144" fmla="*/ 76436 w 1161058"/>
                <a:gd name="connsiteY4144" fmla="*/ 1356324 h 2136454"/>
                <a:gd name="connsiteX4145" fmla="*/ 77038 w 1161058"/>
                <a:gd name="connsiteY4145" fmla="*/ 1360252 h 2136454"/>
                <a:gd name="connsiteX4146" fmla="*/ 77038 w 1161058"/>
                <a:gd name="connsiteY4146" fmla="*/ 1360248 h 2136454"/>
                <a:gd name="connsiteX4147" fmla="*/ 77642 w 1161058"/>
                <a:gd name="connsiteY4147" fmla="*/ 1364164 h 2136454"/>
                <a:gd name="connsiteX4148" fmla="*/ 77642 w 1161058"/>
                <a:gd name="connsiteY4148" fmla="*/ 1364160 h 2136454"/>
                <a:gd name="connsiteX4149" fmla="*/ 78248 w 1161058"/>
                <a:gd name="connsiteY4149" fmla="*/ 1368064 h 2136454"/>
                <a:gd name="connsiteX4150" fmla="*/ 78246 w 1161058"/>
                <a:gd name="connsiteY4150" fmla="*/ 1368058 h 2136454"/>
                <a:gd name="connsiteX4151" fmla="*/ 78854 w 1161058"/>
                <a:gd name="connsiteY4151" fmla="*/ 1371950 h 2136454"/>
                <a:gd name="connsiteX4152" fmla="*/ 78852 w 1161058"/>
                <a:gd name="connsiteY4152" fmla="*/ 1371946 h 2136454"/>
                <a:gd name="connsiteX4153" fmla="*/ 79460 w 1161058"/>
                <a:gd name="connsiteY4153" fmla="*/ 1375827 h 2136454"/>
                <a:gd name="connsiteX4154" fmla="*/ 79460 w 1161058"/>
                <a:gd name="connsiteY4154" fmla="*/ 1375823 h 2136454"/>
                <a:gd name="connsiteX4155" fmla="*/ 80068 w 1161058"/>
                <a:gd name="connsiteY4155" fmla="*/ 1379692 h 2136454"/>
                <a:gd name="connsiteX4156" fmla="*/ 80068 w 1161058"/>
                <a:gd name="connsiteY4156" fmla="*/ 1379688 h 2136454"/>
                <a:gd name="connsiteX4157" fmla="*/ 80678 w 1161058"/>
                <a:gd name="connsiteY4157" fmla="*/ 1383543 h 2136454"/>
                <a:gd name="connsiteX4158" fmla="*/ 80678 w 1161058"/>
                <a:gd name="connsiteY4158" fmla="*/ 1383539 h 2136454"/>
                <a:gd name="connsiteX4159" fmla="*/ 81288 w 1161058"/>
                <a:gd name="connsiteY4159" fmla="*/ 1387383 h 2136454"/>
                <a:gd name="connsiteX4160" fmla="*/ 81288 w 1161058"/>
                <a:gd name="connsiteY4160" fmla="*/ 1387379 h 2136454"/>
                <a:gd name="connsiteX4161" fmla="*/ 81900 w 1161058"/>
                <a:gd name="connsiteY4161" fmla="*/ 1391211 h 2136454"/>
                <a:gd name="connsiteX4162" fmla="*/ 81900 w 1161058"/>
                <a:gd name="connsiteY4162" fmla="*/ 1391207 h 2136454"/>
                <a:gd name="connsiteX4163" fmla="*/ 82512 w 1161058"/>
                <a:gd name="connsiteY4163" fmla="*/ 1395023 h 2136454"/>
                <a:gd name="connsiteX4164" fmla="*/ 83126 w 1161058"/>
                <a:gd name="connsiteY4164" fmla="*/ 1398827 h 2136454"/>
                <a:gd name="connsiteX4165" fmla="*/ 83124 w 1161058"/>
                <a:gd name="connsiteY4165" fmla="*/ 1398823 h 2136454"/>
                <a:gd name="connsiteX4166" fmla="*/ 83740 w 1161058"/>
                <a:gd name="connsiteY4166" fmla="*/ 1402618 h 2136454"/>
                <a:gd name="connsiteX4167" fmla="*/ 83740 w 1161058"/>
                <a:gd name="connsiteY4167" fmla="*/ 1402614 h 2136454"/>
                <a:gd name="connsiteX4168" fmla="*/ 84354 w 1161058"/>
                <a:gd name="connsiteY4168" fmla="*/ 1406395 h 2136454"/>
                <a:gd name="connsiteX4169" fmla="*/ 84354 w 1161058"/>
                <a:gd name="connsiteY4169" fmla="*/ 1406389 h 2136454"/>
                <a:gd name="connsiteX4170" fmla="*/ 84969 w 1161058"/>
                <a:gd name="connsiteY4170" fmla="*/ 1410158 h 2136454"/>
                <a:gd name="connsiteX4171" fmla="*/ 84969 w 1161058"/>
                <a:gd name="connsiteY4171" fmla="*/ 1410154 h 2136454"/>
                <a:gd name="connsiteX4172" fmla="*/ 85587 w 1161058"/>
                <a:gd name="connsiteY4172" fmla="*/ 1413908 h 2136454"/>
                <a:gd name="connsiteX4173" fmla="*/ 86205 w 1161058"/>
                <a:gd name="connsiteY4173" fmla="*/ 1417645 h 2136454"/>
                <a:gd name="connsiteX4174" fmla="*/ 86203 w 1161058"/>
                <a:gd name="connsiteY4174" fmla="*/ 1417642 h 2136454"/>
                <a:gd name="connsiteX4175" fmla="*/ 86823 w 1161058"/>
                <a:gd name="connsiteY4175" fmla="*/ 1421370 h 2136454"/>
                <a:gd name="connsiteX4176" fmla="*/ 87440 w 1161058"/>
                <a:gd name="connsiteY4176" fmla="*/ 1425080 h 2136454"/>
                <a:gd name="connsiteX4177" fmla="*/ 87440 w 1161058"/>
                <a:gd name="connsiteY4177" fmla="*/ 1425076 h 2136454"/>
                <a:gd name="connsiteX4178" fmla="*/ 88060 w 1161058"/>
                <a:gd name="connsiteY4178" fmla="*/ 1428775 h 2136454"/>
                <a:gd name="connsiteX4179" fmla="*/ 88680 w 1161058"/>
                <a:gd name="connsiteY4179" fmla="*/ 1432460 h 2136454"/>
                <a:gd name="connsiteX4180" fmla="*/ 88680 w 1161058"/>
                <a:gd name="connsiteY4180" fmla="*/ 1432456 h 2136454"/>
                <a:gd name="connsiteX4181" fmla="*/ 89301 w 1161058"/>
                <a:gd name="connsiteY4181" fmla="*/ 1436130 h 2136454"/>
                <a:gd name="connsiteX4182" fmla="*/ 89300 w 1161058"/>
                <a:gd name="connsiteY4182" fmla="*/ 1436126 h 2136454"/>
                <a:gd name="connsiteX4183" fmla="*/ 89923 w 1161058"/>
                <a:gd name="connsiteY4183" fmla="*/ 1439785 h 2136454"/>
                <a:gd name="connsiteX4184" fmla="*/ 89921 w 1161058"/>
                <a:gd name="connsiteY4184" fmla="*/ 1439782 h 2136454"/>
                <a:gd name="connsiteX4185" fmla="*/ 90545 w 1161058"/>
                <a:gd name="connsiteY4185" fmla="*/ 1443427 h 2136454"/>
                <a:gd name="connsiteX4186" fmla="*/ 90543 w 1161058"/>
                <a:gd name="connsiteY4186" fmla="*/ 1443422 h 2136454"/>
                <a:gd name="connsiteX4187" fmla="*/ 91167 w 1161058"/>
                <a:gd name="connsiteY4187" fmla="*/ 1447054 h 2136454"/>
                <a:gd name="connsiteX4188" fmla="*/ 91167 w 1161058"/>
                <a:gd name="connsiteY4188" fmla="*/ 1447050 h 2136454"/>
                <a:gd name="connsiteX4189" fmla="*/ 91790 w 1161058"/>
                <a:gd name="connsiteY4189" fmla="*/ 1450667 h 2136454"/>
                <a:gd name="connsiteX4190" fmla="*/ 91788 w 1161058"/>
                <a:gd name="connsiteY4190" fmla="*/ 1450663 h 2136454"/>
                <a:gd name="connsiteX4191" fmla="*/ 92414 w 1161058"/>
                <a:gd name="connsiteY4191" fmla="*/ 1454266 h 2136454"/>
                <a:gd name="connsiteX4192" fmla="*/ 92412 w 1161058"/>
                <a:gd name="connsiteY4192" fmla="*/ 1454262 h 2136454"/>
                <a:gd name="connsiteX4193" fmla="*/ 93037 w 1161058"/>
                <a:gd name="connsiteY4193" fmla="*/ 1457849 h 2136454"/>
                <a:gd name="connsiteX4194" fmla="*/ 93036 w 1161058"/>
                <a:gd name="connsiteY4194" fmla="*/ 1457845 h 2136454"/>
                <a:gd name="connsiteX4195" fmla="*/ 93661 w 1161058"/>
                <a:gd name="connsiteY4195" fmla="*/ 1461419 h 2136454"/>
                <a:gd name="connsiteX4196" fmla="*/ 93661 w 1161058"/>
                <a:gd name="connsiteY4196" fmla="*/ 1461415 h 2136454"/>
                <a:gd name="connsiteX4197" fmla="*/ 94287 w 1161058"/>
                <a:gd name="connsiteY4197" fmla="*/ 1464973 h 2136454"/>
                <a:gd name="connsiteX4198" fmla="*/ 94285 w 1161058"/>
                <a:gd name="connsiteY4198" fmla="*/ 1464969 h 2136454"/>
                <a:gd name="connsiteX4199" fmla="*/ 94912 w 1161058"/>
                <a:gd name="connsiteY4199" fmla="*/ 1468514 h 2136454"/>
                <a:gd name="connsiteX4200" fmla="*/ 94910 w 1161058"/>
                <a:gd name="connsiteY4200" fmla="*/ 1468510 h 2136454"/>
                <a:gd name="connsiteX4201" fmla="*/ 95536 w 1161058"/>
                <a:gd name="connsiteY4201" fmla="*/ 1472038 h 2136454"/>
                <a:gd name="connsiteX4202" fmla="*/ 95536 w 1161058"/>
                <a:gd name="connsiteY4202" fmla="*/ 1472032 h 2136454"/>
                <a:gd name="connsiteX4203" fmla="*/ 96163 w 1161058"/>
                <a:gd name="connsiteY4203" fmla="*/ 1475547 h 2136454"/>
                <a:gd name="connsiteX4204" fmla="*/ 96162 w 1161058"/>
                <a:gd name="connsiteY4204" fmla="*/ 1475544 h 2136454"/>
                <a:gd name="connsiteX4205" fmla="*/ 96789 w 1161058"/>
                <a:gd name="connsiteY4205" fmla="*/ 1479041 h 2136454"/>
                <a:gd name="connsiteX4206" fmla="*/ 96787 w 1161058"/>
                <a:gd name="connsiteY4206" fmla="*/ 1479037 h 2136454"/>
                <a:gd name="connsiteX4207" fmla="*/ 97415 w 1161058"/>
                <a:gd name="connsiteY4207" fmla="*/ 1482519 h 2136454"/>
                <a:gd name="connsiteX4208" fmla="*/ 98042 w 1161058"/>
                <a:gd name="connsiteY4208" fmla="*/ 1485983 h 2136454"/>
                <a:gd name="connsiteX4209" fmla="*/ 98040 w 1161058"/>
                <a:gd name="connsiteY4209" fmla="*/ 1485979 h 2136454"/>
                <a:gd name="connsiteX4210" fmla="*/ 98668 w 1161058"/>
                <a:gd name="connsiteY4210" fmla="*/ 1489432 h 2136454"/>
                <a:gd name="connsiteX4211" fmla="*/ 98668 w 1161058"/>
                <a:gd name="connsiteY4211" fmla="*/ 1489428 h 2136454"/>
                <a:gd name="connsiteX4212" fmla="*/ 99295 w 1161058"/>
                <a:gd name="connsiteY4212" fmla="*/ 1492863 h 2136454"/>
                <a:gd name="connsiteX4213" fmla="*/ 99293 w 1161058"/>
                <a:gd name="connsiteY4213" fmla="*/ 1492859 h 2136454"/>
                <a:gd name="connsiteX4214" fmla="*/ 99921 w 1161058"/>
                <a:gd name="connsiteY4214" fmla="*/ 1496278 h 2136454"/>
                <a:gd name="connsiteX4215" fmla="*/ 100560 w 1161058"/>
                <a:gd name="connsiteY4215" fmla="*/ 1499679 h 2136454"/>
                <a:gd name="connsiteX4216" fmla="*/ 100560 w 1161058"/>
                <a:gd name="connsiteY4216" fmla="*/ 1499676 h 2136454"/>
                <a:gd name="connsiteX4217" fmla="*/ 101186 w 1161058"/>
                <a:gd name="connsiteY4217" fmla="*/ 1503064 h 2136454"/>
                <a:gd name="connsiteX4218" fmla="*/ 101186 w 1161058"/>
                <a:gd name="connsiteY4218" fmla="*/ 1503060 h 2136454"/>
                <a:gd name="connsiteX4219" fmla="*/ 101811 w 1161058"/>
                <a:gd name="connsiteY4219" fmla="*/ 1506432 h 2136454"/>
                <a:gd name="connsiteX4220" fmla="*/ 101811 w 1161058"/>
                <a:gd name="connsiteY4220" fmla="*/ 1506426 h 2136454"/>
                <a:gd name="connsiteX4221" fmla="*/ 102437 w 1161058"/>
                <a:gd name="connsiteY4221" fmla="*/ 1509779 h 2136454"/>
                <a:gd name="connsiteX4222" fmla="*/ 103062 w 1161058"/>
                <a:gd name="connsiteY4222" fmla="*/ 1513118 h 2136454"/>
                <a:gd name="connsiteX4223" fmla="*/ 103062 w 1161058"/>
                <a:gd name="connsiteY4223" fmla="*/ 1513112 h 2136454"/>
                <a:gd name="connsiteX4224" fmla="*/ 103688 w 1161058"/>
                <a:gd name="connsiteY4224" fmla="*/ 1516436 h 2136454"/>
                <a:gd name="connsiteX4225" fmla="*/ 103688 w 1161058"/>
                <a:gd name="connsiteY4225" fmla="*/ 1516432 h 2136454"/>
                <a:gd name="connsiteX4226" fmla="*/ 104314 w 1161058"/>
                <a:gd name="connsiteY4226" fmla="*/ 1519737 h 2136454"/>
                <a:gd name="connsiteX4227" fmla="*/ 104314 w 1161058"/>
                <a:gd name="connsiteY4227" fmla="*/ 1519734 h 2136454"/>
                <a:gd name="connsiteX4228" fmla="*/ 104939 w 1161058"/>
                <a:gd name="connsiteY4228" fmla="*/ 1523022 h 2136454"/>
                <a:gd name="connsiteX4229" fmla="*/ 104939 w 1161058"/>
                <a:gd name="connsiteY4229" fmla="*/ 1523018 h 2136454"/>
                <a:gd name="connsiteX4230" fmla="*/ 105565 w 1161058"/>
                <a:gd name="connsiteY4230" fmla="*/ 1526290 h 2136454"/>
                <a:gd name="connsiteX4231" fmla="*/ 105565 w 1161058"/>
                <a:gd name="connsiteY4231" fmla="*/ 1526285 h 2136454"/>
                <a:gd name="connsiteX4232" fmla="*/ 106210 w 1161058"/>
                <a:gd name="connsiteY4232" fmla="*/ 1529542 h 2136454"/>
                <a:gd name="connsiteX4233" fmla="*/ 106190 w 1161058"/>
                <a:gd name="connsiteY4233" fmla="*/ 1529536 h 2136454"/>
                <a:gd name="connsiteX4234" fmla="*/ 106836 w 1161058"/>
                <a:gd name="connsiteY4234" fmla="*/ 1532775 h 2136454"/>
                <a:gd name="connsiteX4235" fmla="*/ 106836 w 1161058"/>
                <a:gd name="connsiteY4235" fmla="*/ 1532769 h 2136454"/>
                <a:gd name="connsiteX4236" fmla="*/ 107461 w 1161058"/>
                <a:gd name="connsiteY4236" fmla="*/ 1535989 h 2136454"/>
                <a:gd name="connsiteX4237" fmla="*/ 108087 w 1161058"/>
                <a:gd name="connsiteY4237" fmla="*/ 1539189 h 2136454"/>
                <a:gd name="connsiteX4238" fmla="*/ 108067 w 1161058"/>
                <a:gd name="connsiteY4238" fmla="*/ 1539185 h 2136454"/>
                <a:gd name="connsiteX4239" fmla="*/ 108712 w 1161058"/>
                <a:gd name="connsiteY4239" fmla="*/ 1542372 h 2136454"/>
                <a:gd name="connsiteX4240" fmla="*/ 108712 w 1161058"/>
                <a:gd name="connsiteY4240" fmla="*/ 1542366 h 2136454"/>
                <a:gd name="connsiteX4241" fmla="*/ 109338 w 1161058"/>
                <a:gd name="connsiteY4241" fmla="*/ 1545535 h 2136454"/>
                <a:gd name="connsiteX4242" fmla="*/ 109318 w 1161058"/>
                <a:gd name="connsiteY4242" fmla="*/ 1545529 h 2136454"/>
                <a:gd name="connsiteX4243" fmla="*/ 109964 w 1161058"/>
                <a:gd name="connsiteY4243" fmla="*/ 1548681 h 2136454"/>
                <a:gd name="connsiteX4244" fmla="*/ 109964 w 1161058"/>
                <a:gd name="connsiteY4244" fmla="*/ 1548675 h 2136454"/>
                <a:gd name="connsiteX4245" fmla="*/ 110491 w 1161058"/>
                <a:gd name="connsiteY4245" fmla="*/ 1551316 h 2136454"/>
                <a:gd name="connsiteX4246" fmla="*/ 110570 w 1161058"/>
                <a:gd name="connsiteY4246" fmla="*/ 1551809 h 2136454"/>
                <a:gd name="connsiteX4247" fmla="*/ 110570 w 1161058"/>
                <a:gd name="connsiteY4247" fmla="*/ 1551803 h 2136454"/>
                <a:gd name="connsiteX4248" fmla="*/ 111215 w 1161058"/>
                <a:gd name="connsiteY4248" fmla="*/ 1554917 h 2136454"/>
                <a:gd name="connsiteX4249" fmla="*/ 111215 w 1161058"/>
                <a:gd name="connsiteY4249" fmla="*/ 1554913 h 2136454"/>
                <a:gd name="connsiteX4250" fmla="*/ 111840 w 1161058"/>
                <a:gd name="connsiteY4250" fmla="*/ 1558010 h 2136454"/>
                <a:gd name="connsiteX4251" fmla="*/ 111840 w 1161058"/>
                <a:gd name="connsiteY4251" fmla="*/ 1558004 h 2136454"/>
                <a:gd name="connsiteX4252" fmla="*/ 112446 w 1161058"/>
                <a:gd name="connsiteY4252" fmla="*/ 1561079 h 2136454"/>
                <a:gd name="connsiteX4253" fmla="*/ 113072 w 1161058"/>
                <a:gd name="connsiteY4253" fmla="*/ 1564136 h 2136454"/>
                <a:gd name="connsiteX4254" fmla="*/ 113697 w 1161058"/>
                <a:gd name="connsiteY4254" fmla="*/ 1567173 h 2136454"/>
                <a:gd name="connsiteX4255" fmla="*/ 113697 w 1161058"/>
                <a:gd name="connsiteY4255" fmla="*/ 1567169 h 2136454"/>
                <a:gd name="connsiteX4256" fmla="*/ 114323 w 1161058"/>
                <a:gd name="connsiteY4256" fmla="*/ 1570191 h 2136454"/>
                <a:gd name="connsiteX4257" fmla="*/ 114323 w 1161058"/>
                <a:gd name="connsiteY4257" fmla="*/ 1570185 h 2136454"/>
                <a:gd name="connsiteX4258" fmla="*/ 114949 w 1161058"/>
                <a:gd name="connsiteY4258" fmla="*/ 1573190 h 2136454"/>
                <a:gd name="connsiteX4259" fmla="*/ 114949 w 1161058"/>
                <a:gd name="connsiteY4259" fmla="*/ 1573184 h 2136454"/>
                <a:gd name="connsiteX4260" fmla="*/ 115574 w 1161058"/>
                <a:gd name="connsiteY4260" fmla="*/ 1576169 h 2136454"/>
                <a:gd name="connsiteX4261" fmla="*/ 115574 w 1161058"/>
                <a:gd name="connsiteY4261" fmla="*/ 1576163 h 2136454"/>
                <a:gd name="connsiteX4262" fmla="*/ 116200 w 1161058"/>
                <a:gd name="connsiteY4262" fmla="*/ 1579131 h 2136454"/>
                <a:gd name="connsiteX4263" fmla="*/ 116200 w 1161058"/>
                <a:gd name="connsiteY4263" fmla="*/ 1579125 h 2136454"/>
                <a:gd name="connsiteX4264" fmla="*/ 116806 w 1161058"/>
                <a:gd name="connsiteY4264" fmla="*/ 1582067 h 2136454"/>
                <a:gd name="connsiteX4265" fmla="*/ 117431 w 1161058"/>
                <a:gd name="connsiteY4265" fmla="*/ 1584992 h 2136454"/>
                <a:gd name="connsiteX4266" fmla="*/ 118057 w 1161058"/>
                <a:gd name="connsiteY4266" fmla="*/ 1587897 h 2136454"/>
                <a:gd name="connsiteX4267" fmla="*/ 118683 w 1161058"/>
                <a:gd name="connsiteY4267" fmla="*/ 1590781 h 2136454"/>
                <a:gd name="connsiteX4268" fmla="*/ 118663 w 1161058"/>
                <a:gd name="connsiteY4268" fmla="*/ 1590775 h 2136454"/>
                <a:gd name="connsiteX4269" fmla="*/ 119289 w 1161058"/>
                <a:gd name="connsiteY4269" fmla="*/ 1593645 h 2136454"/>
                <a:gd name="connsiteX4270" fmla="*/ 119289 w 1161058"/>
                <a:gd name="connsiteY4270" fmla="*/ 1593639 h 2136454"/>
                <a:gd name="connsiteX4271" fmla="*/ 119914 w 1161058"/>
                <a:gd name="connsiteY4271" fmla="*/ 1596489 h 2136454"/>
                <a:gd name="connsiteX4272" fmla="*/ 119914 w 1161058"/>
                <a:gd name="connsiteY4272" fmla="*/ 1596483 h 2136454"/>
                <a:gd name="connsiteX4273" fmla="*/ 120520 w 1161058"/>
                <a:gd name="connsiteY4273" fmla="*/ 1599314 h 2136454"/>
                <a:gd name="connsiteX4274" fmla="*/ 120520 w 1161058"/>
                <a:gd name="connsiteY4274" fmla="*/ 1599308 h 2136454"/>
                <a:gd name="connsiteX4275" fmla="*/ 121146 w 1161058"/>
                <a:gd name="connsiteY4275" fmla="*/ 1602115 h 2136454"/>
                <a:gd name="connsiteX4276" fmla="*/ 121752 w 1161058"/>
                <a:gd name="connsiteY4276" fmla="*/ 1604903 h 2136454"/>
                <a:gd name="connsiteX4277" fmla="*/ 121752 w 1161058"/>
                <a:gd name="connsiteY4277" fmla="*/ 1604897 h 2136454"/>
                <a:gd name="connsiteX4278" fmla="*/ 122358 w 1161058"/>
                <a:gd name="connsiteY4278" fmla="*/ 1607668 h 2136454"/>
                <a:gd name="connsiteX4279" fmla="*/ 122358 w 1161058"/>
                <a:gd name="connsiteY4279" fmla="*/ 1607660 h 2136454"/>
                <a:gd name="connsiteX4280" fmla="*/ 122984 w 1161058"/>
                <a:gd name="connsiteY4280" fmla="*/ 1610410 h 2136454"/>
                <a:gd name="connsiteX4281" fmla="*/ 122984 w 1161058"/>
                <a:gd name="connsiteY4281" fmla="*/ 1610405 h 2136454"/>
                <a:gd name="connsiteX4282" fmla="*/ 123590 w 1161058"/>
                <a:gd name="connsiteY4282" fmla="*/ 1613134 h 2136454"/>
                <a:gd name="connsiteX4283" fmla="*/ 123590 w 1161058"/>
                <a:gd name="connsiteY4283" fmla="*/ 1613128 h 2136454"/>
                <a:gd name="connsiteX4284" fmla="*/ 124196 w 1161058"/>
                <a:gd name="connsiteY4284" fmla="*/ 1615834 h 2136454"/>
                <a:gd name="connsiteX4285" fmla="*/ 124802 w 1161058"/>
                <a:gd name="connsiteY4285" fmla="*/ 1618518 h 2136454"/>
                <a:gd name="connsiteX4286" fmla="*/ 125408 w 1161058"/>
                <a:gd name="connsiteY4286" fmla="*/ 1621174 h 2136454"/>
                <a:gd name="connsiteX4287" fmla="*/ 126033 w 1161058"/>
                <a:gd name="connsiteY4287" fmla="*/ 1623819 h 2136454"/>
                <a:gd name="connsiteX4288" fmla="*/ 126033 w 1161058"/>
                <a:gd name="connsiteY4288" fmla="*/ 1623814 h 2136454"/>
                <a:gd name="connsiteX4289" fmla="*/ 126639 w 1161058"/>
                <a:gd name="connsiteY4289" fmla="*/ 1626435 h 2136454"/>
                <a:gd name="connsiteX4290" fmla="*/ 127245 w 1161058"/>
                <a:gd name="connsiteY4290" fmla="*/ 1629035 h 2136454"/>
                <a:gd name="connsiteX4291" fmla="*/ 127832 w 1161058"/>
                <a:gd name="connsiteY4291" fmla="*/ 1631606 h 2136454"/>
                <a:gd name="connsiteX4292" fmla="*/ 128438 w 1161058"/>
                <a:gd name="connsiteY4292" fmla="*/ 1634167 h 2136454"/>
                <a:gd name="connsiteX4293" fmla="*/ 129044 w 1161058"/>
                <a:gd name="connsiteY4293" fmla="*/ 1636695 h 2136454"/>
                <a:gd name="connsiteX4294" fmla="*/ 129650 w 1161058"/>
                <a:gd name="connsiteY4294" fmla="*/ 1639213 h 2136454"/>
                <a:gd name="connsiteX4295" fmla="*/ 129630 w 1161058"/>
                <a:gd name="connsiteY4295" fmla="*/ 1639207 h 2136454"/>
                <a:gd name="connsiteX4296" fmla="*/ 130236 w 1161058"/>
                <a:gd name="connsiteY4296" fmla="*/ 1641703 h 2136454"/>
                <a:gd name="connsiteX4297" fmla="*/ 130236 w 1161058"/>
                <a:gd name="connsiteY4297" fmla="*/ 1641698 h 2136454"/>
                <a:gd name="connsiteX4298" fmla="*/ 130842 w 1161058"/>
                <a:gd name="connsiteY4298" fmla="*/ 1644165 h 2136454"/>
                <a:gd name="connsiteX4299" fmla="*/ 131429 w 1161058"/>
                <a:gd name="connsiteY4299" fmla="*/ 1646618 h 2136454"/>
                <a:gd name="connsiteX4300" fmla="*/ 131429 w 1161058"/>
                <a:gd name="connsiteY4300" fmla="*/ 1646610 h 2136454"/>
                <a:gd name="connsiteX4301" fmla="*/ 132035 w 1161058"/>
                <a:gd name="connsiteY4301" fmla="*/ 1649042 h 2136454"/>
                <a:gd name="connsiteX4302" fmla="*/ 132035 w 1161058"/>
                <a:gd name="connsiteY4302" fmla="*/ 1649035 h 2136454"/>
                <a:gd name="connsiteX4303" fmla="*/ 132621 w 1161058"/>
                <a:gd name="connsiteY4303" fmla="*/ 1651443 h 2136454"/>
                <a:gd name="connsiteX4304" fmla="*/ 133208 w 1161058"/>
                <a:gd name="connsiteY4304" fmla="*/ 1653822 h 2136454"/>
                <a:gd name="connsiteX4305" fmla="*/ 133208 w 1161058"/>
                <a:gd name="connsiteY4305" fmla="*/ 1653814 h 2136454"/>
                <a:gd name="connsiteX4306" fmla="*/ 133794 w 1161058"/>
                <a:gd name="connsiteY4306" fmla="*/ 1656180 h 2136454"/>
                <a:gd name="connsiteX4307" fmla="*/ 133794 w 1161058"/>
                <a:gd name="connsiteY4307" fmla="*/ 1656172 h 2136454"/>
                <a:gd name="connsiteX4308" fmla="*/ 134381 w 1161058"/>
                <a:gd name="connsiteY4308" fmla="*/ 1658512 h 2136454"/>
                <a:gd name="connsiteX4309" fmla="*/ 134967 w 1161058"/>
                <a:gd name="connsiteY4309" fmla="*/ 1660817 h 2136454"/>
                <a:gd name="connsiteX4310" fmla="*/ 135554 w 1161058"/>
                <a:gd name="connsiteY4310" fmla="*/ 1663110 h 2136454"/>
                <a:gd name="connsiteX4311" fmla="*/ 136140 w 1161058"/>
                <a:gd name="connsiteY4311" fmla="*/ 1665374 h 2136454"/>
                <a:gd name="connsiteX4312" fmla="*/ 136727 w 1161058"/>
                <a:gd name="connsiteY4312" fmla="*/ 1667615 h 2136454"/>
                <a:gd name="connsiteX4313" fmla="*/ 137313 w 1161058"/>
                <a:gd name="connsiteY4313" fmla="*/ 1669833 h 2136454"/>
                <a:gd name="connsiteX4314" fmla="*/ 137880 w 1161058"/>
                <a:gd name="connsiteY4314" fmla="*/ 1672031 h 2136454"/>
                <a:gd name="connsiteX4315" fmla="*/ 138467 w 1161058"/>
                <a:gd name="connsiteY4315" fmla="*/ 1674205 h 2136454"/>
                <a:gd name="connsiteX4316" fmla="*/ 138467 w 1161058"/>
                <a:gd name="connsiteY4316" fmla="*/ 1674195 h 2136454"/>
                <a:gd name="connsiteX4317" fmla="*/ 139034 w 1161058"/>
                <a:gd name="connsiteY4317" fmla="*/ 1676353 h 2136454"/>
                <a:gd name="connsiteX4318" fmla="*/ 139034 w 1161058"/>
                <a:gd name="connsiteY4318" fmla="*/ 1676343 h 2136454"/>
                <a:gd name="connsiteX4319" fmla="*/ 139601 w 1161058"/>
                <a:gd name="connsiteY4319" fmla="*/ 1678474 h 2136454"/>
                <a:gd name="connsiteX4320" fmla="*/ 140168 w 1161058"/>
                <a:gd name="connsiteY4320" fmla="*/ 1680570 h 2136454"/>
                <a:gd name="connsiteX4321" fmla="*/ 140754 w 1161058"/>
                <a:gd name="connsiteY4321" fmla="*/ 1682652 h 2136454"/>
                <a:gd name="connsiteX4322" fmla="*/ 141321 w 1161058"/>
                <a:gd name="connsiteY4322" fmla="*/ 1684705 h 2136454"/>
                <a:gd name="connsiteX4323" fmla="*/ 141301 w 1161058"/>
                <a:gd name="connsiteY4323" fmla="*/ 1684695 h 2136454"/>
                <a:gd name="connsiteX4324" fmla="*/ 141868 w 1161058"/>
                <a:gd name="connsiteY4324" fmla="*/ 1686724 h 2136454"/>
                <a:gd name="connsiteX4325" fmla="*/ 142435 w 1161058"/>
                <a:gd name="connsiteY4325" fmla="*/ 1688732 h 2136454"/>
                <a:gd name="connsiteX4326" fmla="*/ 143002 w 1161058"/>
                <a:gd name="connsiteY4326" fmla="*/ 1690714 h 2136454"/>
                <a:gd name="connsiteX4327" fmla="*/ 143002 w 1161058"/>
                <a:gd name="connsiteY4327" fmla="*/ 1690703 h 2136454"/>
                <a:gd name="connsiteX4328" fmla="*/ 143550 w 1161058"/>
                <a:gd name="connsiteY4328" fmla="*/ 1692663 h 2136454"/>
                <a:gd name="connsiteX4329" fmla="*/ 144117 w 1161058"/>
                <a:gd name="connsiteY4329" fmla="*/ 1694589 h 2136454"/>
                <a:gd name="connsiteX4330" fmla="*/ 144664 w 1161058"/>
                <a:gd name="connsiteY4330" fmla="*/ 1696491 h 2136454"/>
                <a:gd name="connsiteX4331" fmla="*/ 145231 w 1161058"/>
                <a:gd name="connsiteY4331" fmla="*/ 1698380 h 2136454"/>
                <a:gd name="connsiteX4332" fmla="*/ 145778 w 1161058"/>
                <a:gd name="connsiteY4332" fmla="*/ 1700221 h 2136454"/>
                <a:gd name="connsiteX4333" fmla="*/ 146326 w 1161058"/>
                <a:gd name="connsiteY4333" fmla="*/ 1702053 h 2136454"/>
                <a:gd name="connsiteX4334" fmla="*/ 146873 w 1161058"/>
                <a:gd name="connsiteY4334" fmla="*/ 1703856 h 2136454"/>
                <a:gd name="connsiteX4335" fmla="*/ 147421 w 1161058"/>
                <a:gd name="connsiteY4335" fmla="*/ 1705637 h 2136454"/>
                <a:gd name="connsiteX4336" fmla="*/ 147949 w 1161058"/>
                <a:gd name="connsiteY4336" fmla="*/ 1707390 h 2136454"/>
                <a:gd name="connsiteX4337" fmla="*/ 148496 w 1161058"/>
                <a:gd name="connsiteY4337" fmla="*/ 1709114 h 2136454"/>
                <a:gd name="connsiteX4338" fmla="*/ 149024 w 1161058"/>
                <a:gd name="connsiteY4338" fmla="*/ 1710809 h 2136454"/>
                <a:gd name="connsiteX4339" fmla="*/ 149571 w 1161058"/>
                <a:gd name="connsiteY4339" fmla="*/ 1712483 h 2136454"/>
                <a:gd name="connsiteX4340" fmla="*/ 150099 w 1161058"/>
                <a:gd name="connsiteY4340" fmla="*/ 1714129 h 2136454"/>
                <a:gd name="connsiteX4341" fmla="*/ 150627 w 1161058"/>
                <a:gd name="connsiteY4341" fmla="*/ 1715759 h 2136454"/>
                <a:gd name="connsiteX4342" fmla="*/ 150881 w 1161058"/>
                <a:gd name="connsiteY4342" fmla="*/ 1716557 h 2136454"/>
                <a:gd name="connsiteX4343" fmla="*/ 150881 w 1161058"/>
                <a:gd name="connsiteY4343" fmla="*/ 1716547 h 2136454"/>
                <a:gd name="connsiteX4344" fmla="*/ 151154 w 1161058"/>
                <a:gd name="connsiteY4344" fmla="*/ 1717349 h 2136454"/>
                <a:gd name="connsiteX4345" fmla="*/ 151409 w 1161058"/>
                <a:gd name="connsiteY4345" fmla="*/ 1718131 h 2136454"/>
                <a:gd name="connsiteX4346" fmla="*/ 151663 w 1161058"/>
                <a:gd name="connsiteY4346" fmla="*/ 1718917 h 2136454"/>
                <a:gd name="connsiteX4347" fmla="*/ 151663 w 1161058"/>
                <a:gd name="connsiteY4347" fmla="*/ 1718909 h 2136454"/>
                <a:gd name="connsiteX4348" fmla="*/ 151936 w 1161058"/>
                <a:gd name="connsiteY4348" fmla="*/ 1719689 h 2136454"/>
                <a:gd name="connsiteX4349" fmla="*/ 152191 w 1161058"/>
                <a:gd name="connsiteY4349" fmla="*/ 1720457 h 2136454"/>
                <a:gd name="connsiteX4350" fmla="*/ 152191 w 1161058"/>
                <a:gd name="connsiteY4350" fmla="*/ 1720447 h 2136454"/>
                <a:gd name="connsiteX4351" fmla="*/ 152445 w 1161058"/>
                <a:gd name="connsiteY4351" fmla="*/ 1721214 h 2136454"/>
                <a:gd name="connsiteX4352" fmla="*/ 152699 w 1161058"/>
                <a:gd name="connsiteY4352" fmla="*/ 1721962 h 2136454"/>
                <a:gd name="connsiteX4353" fmla="*/ 152973 w 1161058"/>
                <a:gd name="connsiteY4353" fmla="*/ 1722717 h 2136454"/>
                <a:gd name="connsiteX4354" fmla="*/ 152973 w 1161058"/>
                <a:gd name="connsiteY4354" fmla="*/ 1722707 h 2136454"/>
                <a:gd name="connsiteX4355" fmla="*/ 153227 w 1161058"/>
                <a:gd name="connsiteY4355" fmla="*/ 1723450 h 2136454"/>
                <a:gd name="connsiteX4356" fmla="*/ 153481 w 1161058"/>
                <a:gd name="connsiteY4356" fmla="*/ 1724189 h 2136454"/>
                <a:gd name="connsiteX4357" fmla="*/ 153481 w 1161058"/>
                <a:gd name="connsiteY4357" fmla="*/ 1724179 h 2136454"/>
                <a:gd name="connsiteX4358" fmla="*/ 153735 w 1161058"/>
                <a:gd name="connsiteY4358" fmla="*/ 1724913 h 2136454"/>
                <a:gd name="connsiteX4359" fmla="*/ 153989 w 1161058"/>
                <a:gd name="connsiteY4359" fmla="*/ 1725624 h 2136454"/>
                <a:gd name="connsiteX4360" fmla="*/ 154243 w 1161058"/>
                <a:gd name="connsiteY4360" fmla="*/ 1726341 h 2136454"/>
                <a:gd name="connsiteX4361" fmla="*/ 154498 w 1161058"/>
                <a:gd name="connsiteY4361" fmla="*/ 1727045 h 2136454"/>
                <a:gd name="connsiteX4362" fmla="*/ 154752 w 1161058"/>
                <a:gd name="connsiteY4362" fmla="*/ 1727747 h 2136454"/>
                <a:gd name="connsiteX4363" fmla="*/ 155006 w 1161058"/>
                <a:gd name="connsiteY4363" fmla="*/ 1728439 h 2136454"/>
                <a:gd name="connsiteX4364" fmla="*/ 155260 w 1161058"/>
                <a:gd name="connsiteY4364" fmla="*/ 1729121 h 2136454"/>
                <a:gd name="connsiteX4365" fmla="*/ 155514 w 1161058"/>
                <a:gd name="connsiteY4365" fmla="*/ 1729796 h 2136454"/>
                <a:gd name="connsiteX4366" fmla="*/ 155749 w 1161058"/>
                <a:gd name="connsiteY4366" fmla="*/ 1730465 h 2136454"/>
                <a:gd name="connsiteX4367" fmla="*/ 156003 w 1161058"/>
                <a:gd name="connsiteY4367" fmla="*/ 1731135 h 2136454"/>
                <a:gd name="connsiteX4368" fmla="*/ 156257 w 1161058"/>
                <a:gd name="connsiteY4368" fmla="*/ 1731784 h 2136454"/>
                <a:gd name="connsiteX4369" fmla="*/ 156511 w 1161058"/>
                <a:gd name="connsiteY4369" fmla="*/ 1732441 h 2136454"/>
                <a:gd name="connsiteX4370" fmla="*/ 156746 w 1161058"/>
                <a:gd name="connsiteY4370" fmla="*/ 1733084 h 2136454"/>
                <a:gd name="connsiteX4371" fmla="*/ 156746 w 1161058"/>
                <a:gd name="connsiteY4371" fmla="*/ 1733072 h 2136454"/>
                <a:gd name="connsiteX4372" fmla="*/ 157000 w 1161058"/>
                <a:gd name="connsiteY4372" fmla="*/ 1733716 h 2136454"/>
                <a:gd name="connsiteX4373" fmla="*/ 157235 w 1161058"/>
                <a:gd name="connsiteY4373" fmla="*/ 1734341 h 2136454"/>
                <a:gd name="connsiteX4374" fmla="*/ 157488 w 1161058"/>
                <a:gd name="connsiteY4374" fmla="*/ 1734967 h 2136454"/>
                <a:gd name="connsiteX4375" fmla="*/ 157723 w 1161058"/>
                <a:gd name="connsiteY4375" fmla="*/ 1735579 h 2136454"/>
                <a:gd name="connsiteX4376" fmla="*/ 157977 w 1161058"/>
                <a:gd name="connsiteY4376" fmla="*/ 1736187 h 2136454"/>
                <a:gd name="connsiteX4377" fmla="*/ 157977 w 1161058"/>
                <a:gd name="connsiteY4377" fmla="*/ 1736175 h 2136454"/>
                <a:gd name="connsiteX4378" fmla="*/ 158212 w 1161058"/>
                <a:gd name="connsiteY4378" fmla="*/ 1736777 h 2136454"/>
                <a:gd name="connsiteX4379" fmla="*/ 158466 w 1161058"/>
                <a:gd name="connsiteY4379" fmla="*/ 1737379 h 2136454"/>
                <a:gd name="connsiteX4380" fmla="*/ 158447 w 1161058"/>
                <a:gd name="connsiteY4380" fmla="*/ 1737366 h 2136454"/>
                <a:gd name="connsiteX4381" fmla="*/ 158701 w 1161058"/>
                <a:gd name="connsiteY4381" fmla="*/ 1737956 h 2136454"/>
                <a:gd name="connsiteX4382" fmla="*/ 158935 w 1161058"/>
                <a:gd name="connsiteY4382" fmla="*/ 1738535 h 2136454"/>
                <a:gd name="connsiteX4383" fmla="*/ 159170 w 1161058"/>
                <a:gd name="connsiteY4383" fmla="*/ 1739107 h 2136454"/>
                <a:gd name="connsiteX4384" fmla="*/ 159405 w 1161058"/>
                <a:gd name="connsiteY4384" fmla="*/ 1739667 h 2136454"/>
                <a:gd name="connsiteX4385" fmla="*/ 159639 w 1161058"/>
                <a:gd name="connsiteY4385" fmla="*/ 1740220 h 2136454"/>
                <a:gd name="connsiteX4386" fmla="*/ 159893 w 1161058"/>
                <a:gd name="connsiteY4386" fmla="*/ 1740777 h 2136454"/>
                <a:gd name="connsiteX4387" fmla="*/ 159874 w 1161058"/>
                <a:gd name="connsiteY4387" fmla="*/ 1740761 h 2136454"/>
                <a:gd name="connsiteX4388" fmla="*/ 160108 w 1161058"/>
                <a:gd name="connsiteY4388" fmla="*/ 1741309 h 2136454"/>
                <a:gd name="connsiteX4389" fmla="*/ 160343 w 1161058"/>
                <a:gd name="connsiteY4389" fmla="*/ 1741842 h 2136454"/>
                <a:gd name="connsiteX4390" fmla="*/ 160577 w 1161058"/>
                <a:gd name="connsiteY4390" fmla="*/ 1742364 h 2136454"/>
                <a:gd name="connsiteX4391" fmla="*/ 160812 w 1161058"/>
                <a:gd name="connsiteY4391" fmla="*/ 1742890 h 2136454"/>
                <a:gd name="connsiteX4392" fmla="*/ 161047 w 1161058"/>
                <a:gd name="connsiteY4392" fmla="*/ 1743404 h 2136454"/>
                <a:gd name="connsiteX4393" fmla="*/ 161281 w 1161058"/>
                <a:gd name="connsiteY4393" fmla="*/ 1743899 h 2136454"/>
                <a:gd name="connsiteX4394" fmla="*/ 161496 w 1161058"/>
                <a:gd name="connsiteY4394" fmla="*/ 1744394 h 2136454"/>
                <a:gd name="connsiteX4395" fmla="*/ 161731 w 1161058"/>
                <a:gd name="connsiteY4395" fmla="*/ 1744877 h 2136454"/>
                <a:gd name="connsiteX4396" fmla="*/ 161965 w 1161058"/>
                <a:gd name="connsiteY4396" fmla="*/ 1745361 h 2136454"/>
                <a:gd name="connsiteX4397" fmla="*/ 162180 w 1161058"/>
                <a:gd name="connsiteY4397" fmla="*/ 1745833 h 2136454"/>
                <a:gd name="connsiteX4398" fmla="*/ 162415 w 1161058"/>
                <a:gd name="connsiteY4398" fmla="*/ 1746300 h 2136454"/>
                <a:gd name="connsiteX4399" fmla="*/ 162630 w 1161058"/>
                <a:gd name="connsiteY4399" fmla="*/ 1746759 h 2136454"/>
                <a:gd name="connsiteX4400" fmla="*/ 162845 w 1161058"/>
                <a:gd name="connsiteY4400" fmla="*/ 1747199 h 2136454"/>
                <a:gd name="connsiteX4401" fmla="*/ 163080 w 1161058"/>
                <a:gd name="connsiteY4401" fmla="*/ 1747649 h 2136454"/>
                <a:gd name="connsiteX4402" fmla="*/ 163295 w 1161058"/>
                <a:gd name="connsiteY4402" fmla="*/ 1748075 h 2136454"/>
                <a:gd name="connsiteX4403" fmla="*/ 163510 w 1161058"/>
                <a:gd name="connsiteY4403" fmla="*/ 1748505 h 2136454"/>
                <a:gd name="connsiteX4404" fmla="*/ 163744 w 1161058"/>
                <a:gd name="connsiteY4404" fmla="*/ 1748927 h 2136454"/>
                <a:gd name="connsiteX4405" fmla="*/ 163940 w 1161058"/>
                <a:gd name="connsiteY4405" fmla="*/ 1749332 h 2136454"/>
                <a:gd name="connsiteX4406" fmla="*/ 164155 w 1161058"/>
                <a:gd name="connsiteY4406" fmla="*/ 1749735 h 2136454"/>
                <a:gd name="connsiteX4407" fmla="*/ 164370 w 1161058"/>
                <a:gd name="connsiteY4407" fmla="*/ 1750127 h 2136454"/>
                <a:gd name="connsiteX4408" fmla="*/ 164585 w 1161058"/>
                <a:gd name="connsiteY4408" fmla="*/ 1750517 h 2136454"/>
                <a:gd name="connsiteX4409" fmla="*/ 164800 w 1161058"/>
                <a:gd name="connsiteY4409" fmla="*/ 1750890 h 2136454"/>
                <a:gd name="connsiteX4410" fmla="*/ 165015 w 1161058"/>
                <a:gd name="connsiteY4410" fmla="*/ 1751259 h 2136454"/>
                <a:gd name="connsiteX4411" fmla="*/ 165211 w 1161058"/>
                <a:gd name="connsiteY4411" fmla="*/ 1751621 h 2136454"/>
                <a:gd name="connsiteX4412" fmla="*/ 165426 w 1161058"/>
                <a:gd name="connsiteY4412" fmla="*/ 1751975 h 2136454"/>
                <a:gd name="connsiteX4413" fmla="*/ 165621 w 1161058"/>
                <a:gd name="connsiteY4413" fmla="*/ 1752319 h 2136454"/>
                <a:gd name="connsiteX4414" fmla="*/ 165836 w 1161058"/>
                <a:gd name="connsiteY4414" fmla="*/ 1752655 h 2136454"/>
                <a:gd name="connsiteX4415" fmla="*/ 166032 w 1161058"/>
                <a:gd name="connsiteY4415" fmla="*/ 1752986 h 2136454"/>
                <a:gd name="connsiteX4416" fmla="*/ 166227 w 1161058"/>
                <a:gd name="connsiteY4416" fmla="*/ 1753302 h 2136454"/>
                <a:gd name="connsiteX4417" fmla="*/ 166423 w 1161058"/>
                <a:gd name="connsiteY4417" fmla="*/ 1753615 h 2136454"/>
                <a:gd name="connsiteX4418" fmla="*/ 166618 w 1161058"/>
                <a:gd name="connsiteY4418" fmla="*/ 1753918 h 2136454"/>
                <a:gd name="connsiteX4419" fmla="*/ 166814 w 1161058"/>
                <a:gd name="connsiteY4419" fmla="*/ 1754213 h 2136454"/>
                <a:gd name="connsiteX4420" fmla="*/ 167009 w 1161058"/>
                <a:gd name="connsiteY4420" fmla="*/ 1754495 h 2136454"/>
                <a:gd name="connsiteX4421" fmla="*/ 167205 w 1161058"/>
                <a:gd name="connsiteY4421" fmla="*/ 1754776 h 2136454"/>
                <a:gd name="connsiteX4422" fmla="*/ 167381 w 1161058"/>
                <a:gd name="connsiteY4422" fmla="*/ 1755040 h 2136454"/>
                <a:gd name="connsiteX4423" fmla="*/ 167576 w 1161058"/>
                <a:gd name="connsiteY4423" fmla="*/ 1755302 h 2136454"/>
                <a:gd name="connsiteX4424" fmla="*/ 167752 w 1161058"/>
                <a:gd name="connsiteY4424" fmla="*/ 1755553 h 2136454"/>
                <a:gd name="connsiteX4425" fmla="*/ 167948 w 1161058"/>
                <a:gd name="connsiteY4425" fmla="*/ 1755795 h 2136454"/>
                <a:gd name="connsiteX4426" fmla="*/ 168124 w 1161058"/>
                <a:gd name="connsiteY4426" fmla="*/ 1756031 h 2136454"/>
                <a:gd name="connsiteX4427" fmla="*/ 168319 w 1161058"/>
                <a:gd name="connsiteY4427" fmla="*/ 1756274 h 2136454"/>
                <a:gd name="connsiteX4428" fmla="*/ 168514 w 1161058"/>
                <a:gd name="connsiteY4428" fmla="*/ 1756522 h 2136454"/>
                <a:gd name="connsiteX4429" fmla="*/ 168710 w 1161058"/>
                <a:gd name="connsiteY4429" fmla="*/ 1756769 h 2136454"/>
                <a:gd name="connsiteX4430" fmla="*/ 168906 w 1161058"/>
                <a:gd name="connsiteY4430" fmla="*/ 1757013 h 2136454"/>
                <a:gd name="connsiteX4431" fmla="*/ 169101 w 1161058"/>
                <a:gd name="connsiteY4431" fmla="*/ 1757259 h 2136454"/>
                <a:gd name="connsiteX4432" fmla="*/ 169316 w 1161058"/>
                <a:gd name="connsiteY4432" fmla="*/ 1757506 h 2136454"/>
                <a:gd name="connsiteX4433" fmla="*/ 169512 w 1161058"/>
                <a:gd name="connsiteY4433" fmla="*/ 1757750 h 2136454"/>
                <a:gd name="connsiteX4434" fmla="*/ 169727 w 1161058"/>
                <a:gd name="connsiteY4434" fmla="*/ 1757996 h 2136454"/>
                <a:gd name="connsiteX4435" fmla="*/ 169942 w 1161058"/>
                <a:gd name="connsiteY4435" fmla="*/ 1758243 h 2136454"/>
                <a:gd name="connsiteX4436" fmla="*/ 170137 w 1161058"/>
                <a:gd name="connsiteY4436" fmla="*/ 1758481 h 2136454"/>
                <a:gd name="connsiteX4437" fmla="*/ 170372 w 1161058"/>
                <a:gd name="connsiteY4437" fmla="*/ 1758725 h 2136454"/>
                <a:gd name="connsiteX4438" fmla="*/ 170587 w 1161058"/>
                <a:gd name="connsiteY4438" fmla="*/ 1758970 h 2136454"/>
                <a:gd name="connsiteX4439" fmla="*/ 170802 w 1161058"/>
                <a:gd name="connsiteY4439" fmla="*/ 1759214 h 2136454"/>
                <a:gd name="connsiteX4440" fmla="*/ 171017 w 1161058"/>
                <a:gd name="connsiteY4440" fmla="*/ 1759453 h 2136454"/>
                <a:gd name="connsiteX4441" fmla="*/ 171251 w 1161058"/>
                <a:gd name="connsiteY4441" fmla="*/ 1759697 h 2136454"/>
                <a:gd name="connsiteX4442" fmla="*/ 171466 w 1161058"/>
                <a:gd name="connsiteY4442" fmla="*/ 1759940 h 2136454"/>
                <a:gd name="connsiteX4443" fmla="*/ 171701 w 1161058"/>
                <a:gd name="connsiteY4443" fmla="*/ 1760178 h 2136454"/>
                <a:gd name="connsiteX4444" fmla="*/ 171936 w 1161058"/>
                <a:gd name="connsiteY4444" fmla="*/ 1760418 h 2136454"/>
                <a:gd name="connsiteX4445" fmla="*/ 172151 w 1161058"/>
                <a:gd name="connsiteY4445" fmla="*/ 1760655 h 2136454"/>
                <a:gd name="connsiteX4446" fmla="*/ 172405 w 1161058"/>
                <a:gd name="connsiteY4446" fmla="*/ 1760897 h 2136454"/>
                <a:gd name="connsiteX4447" fmla="*/ 172639 w 1161058"/>
                <a:gd name="connsiteY4447" fmla="*/ 1761136 h 2136454"/>
                <a:gd name="connsiteX4448" fmla="*/ 172874 w 1161058"/>
                <a:gd name="connsiteY4448" fmla="*/ 1761372 h 2136454"/>
                <a:gd name="connsiteX4449" fmla="*/ 173109 w 1161058"/>
                <a:gd name="connsiteY4449" fmla="*/ 1761615 h 2136454"/>
                <a:gd name="connsiteX4450" fmla="*/ 173363 w 1161058"/>
                <a:gd name="connsiteY4450" fmla="*/ 1761853 h 2136454"/>
                <a:gd name="connsiteX4451" fmla="*/ 173598 w 1161058"/>
                <a:gd name="connsiteY4451" fmla="*/ 1762084 h 2136454"/>
                <a:gd name="connsiteX4452" fmla="*/ 173852 w 1161058"/>
                <a:gd name="connsiteY4452" fmla="*/ 1762325 h 2136454"/>
                <a:gd name="connsiteX4453" fmla="*/ 174106 w 1161058"/>
                <a:gd name="connsiteY4453" fmla="*/ 1762557 h 2136454"/>
                <a:gd name="connsiteX4454" fmla="*/ 174360 w 1161058"/>
                <a:gd name="connsiteY4454" fmla="*/ 1762794 h 2136454"/>
                <a:gd name="connsiteX4455" fmla="*/ 174594 w 1161058"/>
                <a:gd name="connsiteY4455" fmla="*/ 1763028 h 2136454"/>
                <a:gd name="connsiteX4456" fmla="*/ 174868 w 1161058"/>
                <a:gd name="connsiteY4456" fmla="*/ 1763263 h 2136454"/>
                <a:gd name="connsiteX4457" fmla="*/ 175122 w 1161058"/>
                <a:gd name="connsiteY4457" fmla="*/ 1763499 h 2136454"/>
                <a:gd name="connsiteX4458" fmla="*/ 175376 w 1161058"/>
                <a:gd name="connsiteY4458" fmla="*/ 1763732 h 2136454"/>
                <a:gd name="connsiteX4459" fmla="*/ 175650 w 1161058"/>
                <a:gd name="connsiteY4459" fmla="*/ 1763971 h 2136454"/>
                <a:gd name="connsiteX4460" fmla="*/ 175904 w 1161058"/>
                <a:gd name="connsiteY4460" fmla="*/ 1764197 h 2136454"/>
                <a:gd name="connsiteX4461" fmla="*/ 176178 w 1161058"/>
                <a:gd name="connsiteY4461" fmla="*/ 1764428 h 2136454"/>
                <a:gd name="connsiteX4462" fmla="*/ 176452 w 1161058"/>
                <a:gd name="connsiteY4462" fmla="*/ 1764663 h 2136454"/>
                <a:gd name="connsiteX4463" fmla="*/ 176725 w 1161058"/>
                <a:gd name="connsiteY4463" fmla="*/ 1764897 h 2136454"/>
                <a:gd name="connsiteX4464" fmla="*/ 176980 w 1161058"/>
                <a:gd name="connsiteY4464" fmla="*/ 1765124 h 2136454"/>
                <a:gd name="connsiteX4465" fmla="*/ 177273 w 1161058"/>
                <a:gd name="connsiteY4465" fmla="*/ 1765359 h 2136454"/>
                <a:gd name="connsiteX4466" fmla="*/ 177527 w 1161058"/>
                <a:gd name="connsiteY4466" fmla="*/ 1765585 h 2136454"/>
                <a:gd name="connsiteX4467" fmla="*/ 177820 w 1161058"/>
                <a:gd name="connsiteY4467" fmla="*/ 1765812 h 2136454"/>
                <a:gd name="connsiteX4468" fmla="*/ 178094 w 1161058"/>
                <a:gd name="connsiteY4468" fmla="*/ 1766045 h 2136454"/>
                <a:gd name="connsiteX4469" fmla="*/ 178387 w 1161058"/>
                <a:gd name="connsiteY4469" fmla="*/ 1766272 h 2136454"/>
                <a:gd name="connsiteX4470" fmla="*/ 178661 w 1161058"/>
                <a:gd name="connsiteY4470" fmla="*/ 1766496 h 2136454"/>
                <a:gd name="connsiteX4471" fmla="*/ 178954 w 1161058"/>
                <a:gd name="connsiteY4471" fmla="*/ 1766731 h 2136454"/>
                <a:gd name="connsiteX4472" fmla="*/ 179247 w 1161058"/>
                <a:gd name="connsiteY4472" fmla="*/ 1766958 h 2136454"/>
                <a:gd name="connsiteX4473" fmla="*/ 179540 w 1161058"/>
                <a:gd name="connsiteY4473" fmla="*/ 1767181 h 2136454"/>
                <a:gd name="connsiteX4474" fmla="*/ 179834 w 1161058"/>
                <a:gd name="connsiteY4474" fmla="*/ 1767411 h 2136454"/>
                <a:gd name="connsiteX4475" fmla="*/ 180127 w 1161058"/>
                <a:gd name="connsiteY4475" fmla="*/ 1767634 h 2136454"/>
                <a:gd name="connsiteX4476" fmla="*/ 180420 w 1161058"/>
                <a:gd name="connsiteY4476" fmla="*/ 1767859 h 2136454"/>
                <a:gd name="connsiteX4477" fmla="*/ 180713 w 1161058"/>
                <a:gd name="connsiteY4477" fmla="*/ 1768082 h 2136454"/>
                <a:gd name="connsiteX4478" fmla="*/ 181026 w 1161058"/>
                <a:gd name="connsiteY4478" fmla="*/ 1768309 h 2136454"/>
                <a:gd name="connsiteX4479" fmla="*/ 181339 w 1161058"/>
                <a:gd name="connsiteY4479" fmla="*/ 1768531 h 2136454"/>
                <a:gd name="connsiteX4480" fmla="*/ 181632 w 1161058"/>
                <a:gd name="connsiteY4480" fmla="*/ 1768756 h 2136454"/>
                <a:gd name="connsiteX4481" fmla="*/ 181945 w 1161058"/>
                <a:gd name="connsiteY4481" fmla="*/ 1768979 h 2136454"/>
                <a:gd name="connsiteX4482" fmla="*/ 182258 w 1161058"/>
                <a:gd name="connsiteY4482" fmla="*/ 1769200 h 2136454"/>
                <a:gd name="connsiteX4483" fmla="*/ 182571 w 1161058"/>
                <a:gd name="connsiteY4483" fmla="*/ 1769419 h 2136454"/>
                <a:gd name="connsiteX4484" fmla="*/ 182884 w 1161058"/>
                <a:gd name="connsiteY4484" fmla="*/ 1769642 h 2136454"/>
                <a:gd name="connsiteX4485" fmla="*/ 183196 w 1161058"/>
                <a:gd name="connsiteY4485" fmla="*/ 1769861 h 2136454"/>
                <a:gd name="connsiteX4486" fmla="*/ 183509 w 1161058"/>
                <a:gd name="connsiteY4486" fmla="*/ 1770082 h 2136454"/>
                <a:gd name="connsiteX4487" fmla="*/ 183842 w 1161058"/>
                <a:gd name="connsiteY4487" fmla="*/ 1770305 h 2136454"/>
                <a:gd name="connsiteX4488" fmla="*/ 184154 w 1161058"/>
                <a:gd name="connsiteY4488" fmla="*/ 1770520 h 2136454"/>
                <a:gd name="connsiteX4489" fmla="*/ 184487 w 1161058"/>
                <a:gd name="connsiteY4489" fmla="*/ 1770743 h 2136454"/>
                <a:gd name="connsiteX4490" fmla="*/ 184819 w 1161058"/>
                <a:gd name="connsiteY4490" fmla="*/ 1770956 h 2136454"/>
                <a:gd name="connsiteX4491" fmla="*/ 185132 w 1161058"/>
                <a:gd name="connsiteY4491" fmla="*/ 1771173 h 2136454"/>
                <a:gd name="connsiteX4492" fmla="*/ 185464 w 1161058"/>
                <a:gd name="connsiteY4492" fmla="*/ 1771392 h 2136454"/>
                <a:gd name="connsiteX4493" fmla="*/ 185797 w 1161058"/>
                <a:gd name="connsiteY4493" fmla="*/ 1771609 h 2136454"/>
                <a:gd name="connsiteX4494" fmla="*/ 186148 w 1161058"/>
                <a:gd name="connsiteY4494" fmla="*/ 1771826 h 2136454"/>
                <a:gd name="connsiteX4495" fmla="*/ 186481 w 1161058"/>
                <a:gd name="connsiteY4495" fmla="*/ 1772041 h 2136454"/>
                <a:gd name="connsiteX4496" fmla="*/ 186813 w 1161058"/>
                <a:gd name="connsiteY4496" fmla="*/ 1772256 h 2136454"/>
                <a:gd name="connsiteX4497" fmla="*/ 187145 w 1161058"/>
                <a:gd name="connsiteY4497" fmla="*/ 1772469 h 2136454"/>
                <a:gd name="connsiteX4498" fmla="*/ 187497 w 1161058"/>
                <a:gd name="connsiteY4498" fmla="*/ 1772684 h 2136454"/>
                <a:gd name="connsiteX4499" fmla="*/ 187849 w 1161058"/>
                <a:gd name="connsiteY4499" fmla="*/ 1772897 h 2136454"/>
                <a:gd name="connsiteX4500" fmla="*/ 188181 w 1161058"/>
                <a:gd name="connsiteY4500" fmla="*/ 1773106 h 2136454"/>
                <a:gd name="connsiteX4501" fmla="*/ 188533 w 1161058"/>
                <a:gd name="connsiteY4501" fmla="*/ 1773325 h 2136454"/>
                <a:gd name="connsiteX4502" fmla="*/ 188533 w 1161058"/>
                <a:gd name="connsiteY4502" fmla="*/ 1773317 h 2136454"/>
                <a:gd name="connsiteX4503" fmla="*/ 188885 w 1161058"/>
                <a:gd name="connsiteY4503" fmla="*/ 1773534 h 2136454"/>
                <a:gd name="connsiteX4504" fmla="*/ 189237 w 1161058"/>
                <a:gd name="connsiteY4504" fmla="*/ 1773743 h 2136454"/>
                <a:gd name="connsiteX4505" fmla="*/ 189589 w 1161058"/>
                <a:gd name="connsiteY4505" fmla="*/ 1773953 h 2136454"/>
                <a:gd name="connsiteX4506" fmla="*/ 189941 w 1161058"/>
                <a:gd name="connsiteY4506" fmla="*/ 1774166 h 2136454"/>
                <a:gd name="connsiteX4507" fmla="*/ 190312 w 1161058"/>
                <a:gd name="connsiteY4507" fmla="*/ 1774375 h 2136454"/>
                <a:gd name="connsiteX4508" fmla="*/ 190664 w 1161058"/>
                <a:gd name="connsiteY4508" fmla="*/ 1774584 h 2136454"/>
                <a:gd name="connsiteX4509" fmla="*/ 191016 w 1161058"/>
                <a:gd name="connsiteY4509" fmla="*/ 1774789 h 2136454"/>
                <a:gd name="connsiteX4510" fmla="*/ 191759 w 1161058"/>
                <a:gd name="connsiteY4510" fmla="*/ 1775210 h 2136454"/>
                <a:gd name="connsiteX4511" fmla="*/ 192502 w 1161058"/>
                <a:gd name="connsiteY4511" fmla="*/ 1775622 h 2136454"/>
                <a:gd name="connsiteX4512" fmla="*/ 193225 w 1161058"/>
                <a:gd name="connsiteY4512" fmla="*/ 1776033 h 2136454"/>
                <a:gd name="connsiteX4513" fmla="*/ 193988 w 1161058"/>
                <a:gd name="connsiteY4513" fmla="*/ 1776443 h 2136454"/>
                <a:gd name="connsiteX4514" fmla="*/ 194750 w 1161058"/>
                <a:gd name="connsiteY4514" fmla="*/ 1776850 h 2136454"/>
                <a:gd name="connsiteX4515" fmla="*/ 195513 w 1161058"/>
                <a:gd name="connsiteY4515" fmla="*/ 1777256 h 2136454"/>
                <a:gd name="connsiteX4516" fmla="*/ 196295 w 1161058"/>
                <a:gd name="connsiteY4516" fmla="*/ 1777657 h 2136454"/>
                <a:gd name="connsiteX4517" fmla="*/ 197076 w 1161058"/>
                <a:gd name="connsiteY4517" fmla="*/ 1778058 h 2136454"/>
                <a:gd name="connsiteX4518" fmla="*/ 197858 w 1161058"/>
                <a:gd name="connsiteY4518" fmla="*/ 1778457 h 2136454"/>
                <a:gd name="connsiteX4519" fmla="*/ 198660 w 1161058"/>
                <a:gd name="connsiteY4519" fmla="*/ 1778854 h 2136454"/>
                <a:gd name="connsiteX4520" fmla="*/ 199462 w 1161058"/>
                <a:gd name="connsiteY4520" fmla="*/ 1779247 h 2136454"/>
                <a:gd name="connsiteX4521" fmla="*/ 200263 w 1161058"/>
                <a:gd name="connsiteY4521" fmla="*/ 1779640 h 2136454"/>
                <a:gd name="connsiteX4522" fmla="*/ 201084 w 1161058"/>
                <a:gd name="connsiteY4522" fmla="*/ 1780029 h 2136454"/>
                <a:gd name="connsiteX4523" fmla="*/ 201905 w 1161058"/>
                <a:gd name="connsiteY4523" fmla="*/ 1780416 h 2136454"/>
                <a:gd name="connsiteX4524" fmla="*/ 202746 w 1161058"/>
                <a:gd name="connsiteY4524" fmla="*/ 1780803 h 2136454"/>
                <a:gd name="connsiteX4525" fmla="*/ 203587 w 1161058"/>
                <a:gd name="connsiteY4525" fmla="*/ 1781186 h 2136454"/>
                <a:gd name="connsiteX4526" fmla="*/ 204427 w 1161058"/>
                <a:gd name="connsiteY4526" fmla="*/ 1781565 h 2136454"/>
                <a:gd name="connsiteX4527" fmla="*/ 205287 w 1161058"/>
                <a:gd name="connsiteY4527" fmla="*/ 1781946 h 2136454"/>
                <a:gd name="connsiteX4528" fmla="*/ 206147 w 1161058"/>
                <a:gd name="connsiteY4528" fmla="*/ 1782324 h 2136454"/>
                <a:gd name="connsiteX4529" fmla="*/ 207008 w 1161058"/>
                <a:gd name="connsiteY4529" fmla="*/ 1782697 h 2136454"/>
                <a:gd name="connsiteX4530" fmla="*/ 207887 w 1161058"/>
                <a:gd name="connsiteY4530" fmla="*/ 1783071 h 2136454"/>
                <a:gd name="connsiteX4531" fmla="*/ 208767 w 1161058"/>
                <a:gd name="connsiteY4531" fmla="*/ 1783440 h 2136454"/>
                <a:gd name="connsiteX4532" fmla="*/ 209647 w 1161058"/>
                <a:gd name="connsiteY4532" fmla="*/ 1783809 h 2136454"/>
                <a:gd name="connsiteX4533" fmla="*/ 210546 w 1161058"/>
                <a:gd name="connsiteY4533" fmla="*/ 1784173 h 2136454"/>
                <a:gd name="connsiteX4534" fmla="*/ 211446 w 1161058"/>
                <a:gd name="connsiteY4534" fmla="*/ 1784539 h 2136454"/>
                <a:gd name="connsiteX4535" fmla="*/ 212345 w 1161058"/>
                <a:gd name="connsiteY4535" fmla="*/ 1784898 h 2136454"/>
                <a:gd name="connsiteX4536" fmla="*/ 213264 w 1161058"/>
                <a:gd name="connsiteY4536" fmla="*/ 1785258 h 2136454"/>
                <a:gd name="connsiteX4537" fmla="*/ 214182 w 1161058"/>
                <a:gd name="connsiteY4537" fmla="*/ 1785616 h 2136454"/>
                <a:gd name="connsiteX4538" fmla="*/ 215121 w 1161058"/>
                <a:gd name="connsiteY4538" fmla="*/ 1785972 h 2136454"/>
                <a:gd name="connsiteX4539" fmla="*/ 216040 w 1161058"/>
                <a:gd name="connsiteY4539" fmla="*/ 1786324 h 2136454"/>
                <a:gd name="connsiteX4540" fmla="*/ 216978 w 1161058"/>
                <a:gd name="connsiteY4540" fmla="*/ 1786674 h 2136454"/>
                <a:gd name="connsiteX4541" fmla="*/ 217936 w 1161058"/>
                <a:gd name="connsiteY4541" fmla="*/ 1787022 h 2136454"/>
                <a:gd name="connsiteX4542" fmla="*/ 218874 w 1161058"/>
                <a:gd name="connsiteY4542" fmla="*/ 1787368 h 2136454"/>
                <a:gd name="connsiteX4543" fmla="*/ 219832 w 1161058"/>
                <a:gd name="connsiteY4543" fmla="*/ 1787714 h 2136454"/>
                <a:gd name="connsiteX4544" fmla="*/ 220810 w 1161058"/>
                <a:gd name="connsiteY4544" fmla="*/ 1788056 h 2136454"/>
                <a:gd name="connsiteX4545" fmla="*/ 221787 w 1161058"/>
                <a:gd name="connsiteY4545" fmla="*/ 1788396 h 2136454"/>
                <a:gd name="connsiteX4546" fmla="*/ 222765 w 1161058"/>
                <a:gd name="connsiteY4546" fmla="*/ 1788734 h 2136454"/>
                <a:gd name="connsiteX4547" fmla="*/ 223742 w 1161058"/>
                <a:gd name="connsiteY4547" fmla="*/ 1789068 h 2136454"/>
                <a:gd name="connsiteX4548" fmla="*/ 224720 w 1161058"/>
                <a:gd name="connsiteY4548" fmla="*/ 1789401 h 2136454"/>
                <a:gd name="connsiteX4549" fmla="*/ 225717 w 1161058"/>
                <a:gd name="connsiteY4549" fmla="*/ 1789733 h 2136454"/>
                <a:gd name="connsiteX4550" fmla="*/ 226733 w 1161058"/>
                <a:gd name="connsiteY4550" fmla="*/ 1790061 h 2136454"/>
                <a:gd name="connsiteX4551" fmla="*/ 227730 w 1161058"/>
                <a:gd name="connsiteY4551" fmla="*/ 1790390 h 2136454"/>
                <a:gd name="connsiteX4552" fmla="*/ 228747 w 1161058"/>
                <a:gd name="connsiteY4552" fmla="*/ 1790714 h 2136454"/>
                <a:gd name="connsiteX4553" fmla="*/ 229764 w 1161058"/>
                <a:gd name="connsiteY4553" fmla="*/ 1791037 h 2136454"/>
                <a:gd name="connsiteX4554" fmla="*/ 230780 w 1161058"/>
                <a:gd name="connsiteY4554" fmla="*/ 1791358 h 2136454"/>
                <a:gd name="connsiteX4555" fmla="*/ 231816 w 1161058"/>
                <a:gd name="connsiteY4555" fmla="*/ 1791676 h 2136454"/>
                <a:gd name="connsiteX4556" fmla="*/ 232852 w 1161058"/>
                <a:gd name="connsiteY4556" fmla="*/ 1791991 h 2136454"/>
                <a:gd name="connsiteX4557" fmla="*/ 233908 w 1161058"/>
                <a:gd name="connsiteY4557" fmla="*/ 1792306 h 2136454"/>
                <a:gd name="connsiteX4558" fmla="*/ 234944 w 1161058"/>
                <a:gd name="connsiteY4558" fmla="*/ 1792617 h 2136454"/>
                <a:gd name="connsiteX4559" fmla="*/ 236000 w 1161058"/>
                <a:gd name="connsiteY4559" fmla="*/ 1792927 h 2136454"/>
                <a:gd name="connsiteX4560" fmla="*/ 237055 w 1161058"/>
                <a:gd name="connsiteY4560" fmla="*/ 1793234 h 2136454"/>
                <a:gd name="connsiteX4561" fmla="*/ 238111 w 1161058"/>
                <a:gd name="connsiteY4561" fmla="*/ 1793539 h 2136454"/>
                <a:gd name="connsiteX4562" fmla="*/ 239186 w 1161058"/>
                <a:gd name="connsiteY4562" fmla="*/ 1793846 h 2136454"/>
                <a:gd name="connsiteX4563" fmla="*/ 240262 w 1161058"/>
                <a:gd name="connsiteY4563" fmla="*/ 1794145 h 2136454"/>
                <a:gd name="connsiteX4564" fmla="*/ 241356 w 1161058"/>
                <a:gd name="connsiteY4564" fmla="*/ 1794444 h 2136454"/>
                <a:gd name="connsiteX4565" fmla="*/ 242432 w 1161058"/>
                <a:gd name="connsiteY4565" fmla="*/ 1794744 h 2136454"/>
                <a:gd name="connsiteX4566" fmla="*/ 243526 w 1161058"/>
                <a:gd name="connsiteY4566" fmla="*/ 1795039 h 2136454"/>
                <a:gd name="connsiteX4567" fmla="*/ 244641 w 1161058"/>
                <a:gd name="connsiteY4567" fmla="*/ 1795332 h 2136454"/>
                <a:gd name="connsiteX4568" fmla="*/ 245735 w 1161058"/>
                <a:gd name="connsiteY4568" fmla="*/ 1795623 h 2136454"/>
                <a:gd name="connsiteX4569" fmla="*/ 245716 w 1161058"/>
                <a:gd name="connsiteY4569" fmla="*/ 1795621 h 2136454"/>
                <a:gd name="connsiteX4570" fmla="*/ 246850 w 1161058"/>
                <a:gd name="connsiteY4570" fmla="*/ 1795913 h 2136454"/>
                <a:gd name="connsiteX4571" fmla="*/ 247945 w 1161058"/>
                <a:gd name="connsiteY4571" fmla="*/ 1796198 h 2136454"/>
                <a:gd name="connsiteX4572" fmla="*/ 249059 w 1161058"/>
                <a:gd name="connsiteY4572" fmla="*/ 1796482 h 2136454"/>
                <a:gd name="connsiteX4573" fmla="*/ 250193 w 1161058"/>
                <a:gd name="connsiteY4573" fmla="*/ 1796765 h 2136454"/>
                <a:gd name="connsiteX4574" fmla="*/ 251327 w 1161058"/>
                <a:gd name="connsiteY4574" fmla="*/ 1797049 h 2136454"/>
                <a:gd name="connsiteX4575" fmla="*/ 252461 w 1161058"/>
                <a:gd name="connsiteY4575" fmla="*/ 1797328 h 2136454"/>
                <a:gd name="connsiteX4576" fmla="*/ 253594 w 1161058"/>
                <a:gd name="connsiteY4576" fmla="*/ 1797604 h 2136454"/>
                <a:gd name="connsiteX4577" fmla="*/ 254728 w 1161058"/>
                <a:gd name="connsiteY4577" fmla="*/ 1797877 h 2136454"/>
                <a:gd name="connsiteX4578" fmla="*/ 255882 w 1161058"/>
                <a:gd name="connsiteY4578" fmla="*/ 1798151 h 2136454"/>
                <a:gd name="connsiteX4579" fmla="*/ 257035 w 1161058"/>
                <a:gd name="connsiteY4579" fmla="*/ 1798421 h 2136454"/>
                <a:gd name="connsiteX4580" fmla="*/ 258188 w 1161058"/>
                <a:gd name="connsiteY4580" fmla="*/ 1798689 h 2136454"/>
                <a:gd name="connsiteX4581" fmla="*/ 259362 w 1161058"/>
                <a:gd name="connsiteY4581" fmla="*/ 1798957 h 2136454"/>
                <a:gd name="connsiteX4582" fmla="*/ 259362 w 1161058"/>
                <a:gd name="connsiteY4582" fmla="*/ 1798955 h 2136454"/>
                <a:gd name="connsiteX4583" fmla="*/ 260535 w 1161058"/>
                <a:gd name="connsiteY4583" fmla="*/ 1799220 h 2136454"/>
                <a:gd name="connsiteX4584" fmla="*/ 261708 w 1161058"/>
                <a:gd name="connsiteY4584" fmla="*/ 1799484 h 2136454"/>
                <a:gd name="connsiteX4585" fmla="*/ 262880 w 1161058"/>
                <a:gd name="connsiteY4585" fmla="*/ 1799744 h 2136454"/>
                <a:gd name="connsiteX4586" fmla="*/ 264053 w 1161058"/>
                <a:gd name="connsiteY4586" fmla="*/ 1800002 h 2136454"/>
                <a:gd name="connsiteX4587" fmla="*/ 265246 w 1161058"/>
                <a:gd name="connsiteY4587" fmla="*/ 1800261 h 2136454"/>
                <a:gd name="connsiteX4588" fmla="*/ 265246 w 1161058"/>
                <a:gd name="connsiteY4588" fmla="*/ 1800259 h 2136454"/>
                <a:gd name="connsiteX4589" fmla="*/ 266439 w 1161058"/>
                <a:gd name="connsiteY4589" fmla="*/ 1800513 h 2136454"/>
                <a:gd name="connsiteX4590" fmla="*/ 267631 w 1161058"/>
                <a:gd name="connsiteY4590" fmla="*/ 1800765 h 2136454"/>
                <a:gd name="connsiteX4591" fmla="*/ 268824 w 1161058"/>
                <a:gd name="connsiteY4591" fmla="*/ 1801015 h 2136454"/>
                <a:gd name="connsiteX4592" fmla="*/ 270036 w 1161058"/>
                <a:gd name="connsiteY4592" fmla="*/ 1801265 h 2136454"/>
                <a:gd name="connsiteX4593" fmla="*/ 271248 w 1161058"/>
                <a:gd name="connsiteY4593" fmla="*/ 1801514 h 2136454"/>
                <a:gd name="connsiteX4594" fmla="*/ 271228 w 1161058"/>
                <a:gd name="connsiteY4594" fmla="*/ 1801512 h 2136454"/>
                <a:gd name="connsiteX4595" fmla="*/ 272440 w 1161058"/>
                <a:gd name="connsiteY4595" fmla="*/ 1801756 h 2136454"/>
                <a:gd name="connsiteX4596" fmla="*/ 273672 w 1161058"/>
                <a:gd name="connsiteY4596" fmla="*/ 1801998 h 2136454"/>
                <a:gd name="connsiteX4597" fmla="*/ 274884 w 1161058"/>
                <a:gd name="connsiteY4597" fmla="*/ 1802241 h 2136454"/>
                <a:gd name="connsiteX4598" fmla="*/ 276116 w 1161058"/>
                <a:gd name="connsiteY4598" fmla="*/ 1802479 h 2136454"/>
                <a:gd name="connsiteX4599" fmla="*/ 277347 w 1161058"/>
                <a:gd name="connsiteY4599" fmla="*/ 1802718 h 2136454"/>
                <a:gd name="connsiteX4600" fmla="*/ 278579 w 1161058"/>
                <a:gd name="connsiteY4600" fmla="*/ 1802952 h 2136454"/>
                <a:gd name="connsiteX4601" fmla="*/ 279830 w 1161058"/>
                <a:gd name="connsiteY4601" fmla="*/ 1803187 h 2136454"/>
                <a:gd name="connsiteX4602" fmla="*/ 279810 w 1161058"/>
                <a:gd name="connsiteY4602" fmla="*/ 1803185 h 2136454"/>
                <a:gd name="connsiteX4603" fmla="*/ 281062 w 1161058"/>
                <a:gd name="connsiteY4603" fmla="*/ 1803418 h 2136454"/>
                <a:gd name="connsiteX4604" fmla="*/ 282313 w 1161058"/>
                <a:gd name="connsiteY4604" fmla="*/ 1803647 h 2136454"/>
                <a:gd name="connsiteX4605" fmla="*/ 282293 w 1161058"/>
                <a:gd name="connsiteY4605" fmla="*/ 1803645 h 2136454"/>
                <a:gd name="connsiteX4606" fmla="*/ 283564 w 1161058"/>
                <a:gd name="connsiteY4606" fmla="*/ 1803875 h 2136454"/>
                <a:gd name="connsiteX4607" fmla="*/ 283545 w 1161058"/>
                <a:gd name="connsiteY4607" fmla="*/ 1803873 h 2136454"/>
                <a:gd name="connsiteX4608" fmla="*/ 284815 w 1161058"/>
                <a:gd name="connsiteY4608" fmla="*/ 1804100 h 2136454"/>
                <a:gd name="connsiteX4609" fmla="*/ 286066 w 1161058"/>
                <a:gd name="connsiteY4609" fmla="*/ 1804325 h 2136454"/>
                <a:gd name="connsiteX4610" fmla="*/ 286066 w 1161058"/>
                <a:gd name="connsiteY4610" fmla="*/ 1804323 h 2136454"/>
                <a:gd name="connsiteX4611" fmla="*/ 287337 w 1161058"/>
                <a:gd name="connsiteY4611" fmla="*/ 1804546 h 2136454"/>
                <a:gd name="connsiteX4612" fmla="*/ 288608 w 1161058"/>
                <a:gd name="connsiteY4612" fmla="*/ 1804767 h 2136454"/>
                <a:gd name="connsiteX4613" fmla="*/ 288588 w 1161058"/>
                <a:gd name="connsiteY4613" fmla="*/ 1804765 h 2136454"/>
                <a:gd name="connsiteX4614" fmla="*/ 289859 w 1161058"/>
                <a:gd name="connsiteY4614" fmla="*/ 1804984 h 2136454"/>
                <a:gd name="connsiteX4615" fmla="*/ 291149 w 1161058"/>
                <a:gd name="connsiteY4615" fmla="*/ 1805201 h 2136454"/>
                <a:gd name="connsiteX4616" fmla="*/ 291130 w 1161058"/>
                <a:gd name="connsiteY4616" fmla="*/ 1805199 h 2136454"/>
                <a:gd name="connsiteX4617" fmla="*/ 292420 w 1161058"/>
                <a:gd name="connsiteY4617" fmla="*/ 1805414 h 2136454"/>
                <a:gd name="connsiteX4618" fmla="*/ 293710 w 1161058"/>
                <a:gd name="connsiteY4618" fmla="*/ 1805627 h 2136454"/>
                <a:gd name="connsiteX4619" fmla="*/ 294981 w 1161058"/>
                <a:gd name="connsiteY4619" fmla="*/ 1805838 h 2136454"/>
                <a:gd name="connsiteX4620" fmla="*/ 294981 w 1161058"/>
                <a:gd name="connsiteY4620" fmla="*/ 1805836 h 2136454"/>
                <a:gd name="connsiteX4621" fmla="*/ 296271 w 1161058"/>
                <a:gd name="connsiteY4621" fmla="*/ 1806047 h 2136454"/>
                <a:gd name="connsiteX4622" fmla="*/ 296271 w 1161058"/>
                <a:gd name="connsiteY4622" fmla="*/ 1806045 h 2136454"/>
                <a:gd name="connsiteX4623" fmla="*/ 297561 w 1161058"/>
                <a:gd name="connsiteY4623" fmla="*/ 1806254 h 2136454"/>
                <a:gd name="connsiteX4624" fmla="*/ 297561 w 1161058"/>
                <a:gd name="connsiteY4624" fmla="*/ 1806253 h 2136454"/>
                <a:gd name="connsiteX4625" fmla="*/ 298852 w 1161058"/>
                <a:gd name="connsiteY4625" fmla="*/ 1806458 h 2136454"/>
                <a:gd name="connsiteX4626" fmla="*/ 300162 w 1161058"/>
                <a:gd name="connsiteY4626" fmla="*/ 1806661 h 2136454"/>
                <a:gd name="connsiteX4627" fmla="*/ 301471 w 1161058"/>
                <a:gd name="connsiteY4627" fmla="*/ 1806864 h 2136454"/>
                <a:gd name="connsiteX4628" fmla="*/ 301452 w 1161058"/>
                <a:gd name="connsiteY4628" fmla="*/ 1806862 h 2136454"/>
                <a:gd name="connsiteX4629" fmla="*/ 302762 w 1161058"/>
                <a:gd name="connsiteY4629" fmla="*/ 1807064 h 2136454"/>
                <a:gd name="connsiteX4630" fmla="*/ 304072 w 1161058"/>
                <a:gd name="connsiteY4630" fmla="*/ 1807263 h 2136454"/>
                <a:gd name="connsiteX4631" fmla="*/ 305381 w 1161058"/>
                <a:gd name="connsiteY4631" fmla="*/ 1807459 h 2136454"/>
                <a:gd name="connsiteX4632" fmla="*/ 306711 w 1161058"/>
                <a:gd name="connsiteY4632" fmla="*/ 1807652 h 2136454"/>
                <a:gd name="connsiteX4633" fmla="*/ 308020 w 1161058"/>
                <a:gd name="connsiteY4633" fmla="*/ 1807846 h 2136454"/>
                <a:gd name="connsiteX4634" fmla="*/ 309350 w 1161058"/>
                <a:gd name="connsiteY4634" fmla="*/ 1808037 h 2136454"/>
                <a:gd name="connsiteX4635" fmla="*/ 310660 w 1161058"/>
                <a:gd name="connsiteY4635" fmla="*/ 1808225 h 2136454"/>
                <a:gd name="connsiteX4636" fmla="*/ 311989 w 1161058"/>
                <a:gd name="connsiteY4636" fmla="*/ 1808413 h 2136454"/>
                <a:gd name="connsiteX4637" fmla="*/ 313338 w 1161058"/>
                <a:gd name="connsiteY4637" fmla="*/ 1808598 h 2136454"/>
                <a:gd name="connsiteX4638" fmla="*/ 314667 w 1161058"/>
                <a:gd name="connsiteY4638" fmla="*/ 1808782 h 2136454"/>
                <a:gd name="connsiteX4639" fmla="*/ 315997 w 1161058"/>
                <a:gd name="connsiteY4639" fmla="*/ 1808964 h 2136454"/>
                <a:gd name="connsiteX4640" fmla="*/ 317346 w 1161058"/>
                <a:gd name="connsiteY4640" fmla="*/ 1809146 h 2136454"/>
                <a:gd name="connsiteX4641" fmla="*/ 317326 w 1161058"/>
                <a:gd name="connsiteY4641" fmla="*/ 1809144 h 2136454"/>
                <a:gd name="connsiteX4642" fmla="*/ 318695 w 1161058"/>
                <a:gd name="connsiteY4642" fmla="*/ 1809324 h 2136454"/>
                <a:gd name="connsiteX4643" fmla="*/ 318675 w 1161058"/>
                <a:gd name="connsiteY4643" fmla="*/ 1809324 h 2136454"/>
                <a:gd name="connsiteX4644" fmla="*/ 320024 w 1161058"/>
                <a:gd name="connsiteY4644" fmla="*/ 1809502 h 2136454"/>
                <a:gd name="connsiteX4645" fmla="*/ 320024 w 1161058"/>
                <a:gd name="connsiteY4645" fmla="*/ 1809500 h 2136454"/>
                <a:gd name="connsiteX4646" fmla="*/ 321373 w 1161058"/>
                <a:gd name="connsiteY4646" fmla="*/ 1809676 h 2136454"/>
                <a:gd name="connsiteX4647" fmla="*/ 322722 w 1161058"/>
                <a:gd name="connsiteY4647" fmla="*/ 1809850 h 2136454"/>
                <a:gd name="connsiteX4648" fmla="*/ 324090 w 1161058"/>
                <a:gd name="connsiteY4648" fmla="*/ 1810022 h 2136454"/>
                <a:gd name="connsiteX4649" fmla="*/ 325439 w 1161058"/>
                <a:gd name="connsiteY4649" fmla="*/ 1810192 h 2136454"/>
                <a:gd name="connsiteX4650" fmla="*/ 326808 w 1161058"/>
                <a:gd name="connsiteY4650" fmla="*/ 1810360 h 2136454"/>
                <a:gd name="connsiteX4651" fmla="*/ 328157 w 1161058"/>
                <a:gd name="connsiteY4651" fmla="*/ 1810526 h 2136454"/>
                <a:gd name="connsiteX4652" fmla="*/ 329525 w 1161058"/>
                <a:gd name="connsiteY4652" fmla="*/ 1810692 h 2136454"/>
                <a:gd name="connsiteX4653" fmla="*/ 330913 w 1161058"/>
                <a:gd name="connsiteY4653" fmla="*/ 1810856 h 2136454"/>
                <a:gd name="connsiteX4654" fmla="*/ 330894 w 1161058"/>
                <a:gd name="connsiteY4654" fmla="*/ 1810855 h 2136454"/>
                <a:gd name="connsiteX4655" fmla="*/ 332282 w 1161058"/>
                <a:gd name="connsiteY4655" fmla="*/ 1811019 h 2136454"/>
                <a:gd name="connsiteX4656" fmla="*/ 332262 w 1161058"/>
                <a:gd name="connsiteY4656" fmla="*/ 1811017 h 2136454"/>
                <a:gd name="connsiteX4657" fmla="*/ 333650 w 1161058"/>
                <a:gd name="connsiteY4657" fmla="*/ 1811177 h 2136454"/>
                <a:gd name="connsiteX4658" fmla="*/ 335019 w 1161058"/>
                <a:gd name="connsiteY4658" fmla="*/ 1811337 h 2136454"/>
                <a:gd name="connsiteX4659" fmla="*/ 335019 w 1161058"/>
                <a:gd name="connsiteY4659" fmla="*/ 1811335 h 2136454"/>
                <a:gd name="connsiteX4660" fmla="*/ 336406 w 1161058"/>
                <a:gd name="connsiteY4660" fmla="*/ 1811494 h 2136454"/>
                <a:gd name="connsiteX4661" fmla="*/ 336387 w 1161058"/>
                <a:gd name="connsiteY4661" fmla="*/ 1811494 h 2136454"/>
                <a:gd name="connsiteX4662" fmla="*/ 337775 w 1161058"/>
                <a:gd name="connsiteY4662" fmla="*/ 1811648 h 2136454"/>
                <a:gd name="connsiteX4663" fmla="*/ 339163 w 1161058"/>
                <a:gd name="connsiteY4663" fmla="*/ 1811803 h 2136454"/>
                <a:gd name="connsiteX4664" fmla="*/ 339163 w 1161058"/>
                <a:gd name="connsiteY4664" fmla="*/ 1811801 h 2136454"/>
                <a:gd name="connsiteX4665" fmla="*/ 340551 w 1161058"/>
                <a:gd name="connsiteY4665" fmla="*/ 1811953 h 2136454"/>
                <a:gd name="connsiteX4666" fmla="*/ 341939 w 1161058"/>
                <a:gd name="connsiteY4666" fmla="*/ 1812106 h 2136454"/>
                <a:gd name="connsiteX4667" fmla="*/ 341939 w 1161058"/>
                <a:gd name="connsiteY4667" fmla="*/ 1812104 h 2136454"/>
                <a:gd name="connsiteX4668" fmla="*/ 343327 w 1161058"/>
                <a:gd name="connsiteY4668" fmla="*/ 1812254 h 2136454"/>
                <a:gd name="connsiteX4669" fmla="*/ 343327 w 1161058"/>
                <a:gd name="connsiteY4669" fmla="*/ 1812252 h 2136454"/>
                <a:gd name="connsiteX4670" fmla="*/ 344715 w 1161058"/>
                <a:gd name="connsiteY4670" fmla="*/ 1812401 h 2136454"/>
                <a:gd name="connsiteX4671" fmla="*/ 346123 w 1161058"/>
                <a:gd name="connsiteY4671" fmla="*/ 1812546 h 2136454"/>
                <a:gd name="connsiteX4672" fmla="*/ 346103 w 1161058"/>
                <a:gd name="connsiteY4672" fmla="*/ 1812546 h 2136454"/>
                <a:gd name="connsiteX4673" fmla="*/ 347511 w 1161058"/>
                <a:gd name="connsiteY4673" fmla="*/ 1812690 h 2136454"/>
                <a:gd name="connsiteX4674" fmla="*/ 348918 w 1161058"/>
                <a:gd name="connsiteY4674" fmla="*/ 1812833 h 2136454"/>
                <a:gd name="connsiteX4675" fmla="*/ 348899 w 1161058"/>
                <a:gd name="connsiteY4675" fmla="*/ 1812833 h 2136454"/>
                <a:gd name="connsiteX4676" fmla="*/ 350306 w 1161058"/>
                <a:gd name="connsiteY4676" fmla="*/ 1812974 h 2136454"/>
                <a:gd name="connsiteX4677" fmla="*/ 351714 w 1161058"/>
                <a:gd name="connsiteY4677" fmla="*/ 1813112 h 2136454"/>
                <a:gd name="connsiteX4678" fmla="*/ 353121 w 1161058"/>
                <a:gd name="connsiteY4678" fmla="*/ 1813251 h 2136454"/>
                <a:gd name="connsiteX4679" fmla="*/ 353121 w 1161058"/>
                <a:gd name="connsiteY4679" fmla="*/ 1813249 h 2136454"/>
                <a:gd name="connsiteX4680" fmla="*/ 354529 w 1161058"/>
                <a:gd name="connsiteY4680" fmla="*/ 1813386 h 2136454"/>
                <a:gd name="connsiteX4681" fmla="*/ 354509 w 1161058"/>
                <a:gd name="connsiteY4681" fmla="*/ 1813386 h 2136454"/>
                <a:gd name="connsiteX4682" fmla="*/ 355937 w 1161058"/>
                <a:gd name="connsiteY4682" fmla="*/ 1813521 h 2136454"/>
                <a:gd name="connsiteX4683" fmla="*/ 357344 w 1161058"/>
                <a:gd name="connsiteY4683" fmla="*/ 1813654 h 2136454"/>
                <a:gd name="connsiteX4684" fmla="*/ 358752 w 1161058"/>
                <a:gd name="connsiteY4684" fmla="*/ 1813785 h 2136454"/>
                <a:gd name="connsiteX4685" fmla="*/ 360179 w 1161058"/>
                <a:gd name="connsiteY4685" fmla="*/ 1813916 h 2136454"/>
                <a:gd name="connsiteX4686" fmla="*/ 360159 w 1161058"/>
                <a:gd name="connsiteY4686" fmla="*/ 1813916 h 2136454"/>
                <a:gd name="connsiteX4687" fmla="*/ 361586 w 1161058"/>
                <a:gd name="connsiteY4687" fmla="*/ 1814045 h 2136454"/>
                <a:gd name="connsiteX4688" fmla="*/ 363013 w 1161058"/>
                <a:gd name="connsiteY4688" fmla="*/ 1814172 h 2136454"/>
                <a:gd name="connsiteX4689" fmla="*/ 362994 w 1161058"/>
                <a:gd name="connsiteY4689" fmla="*/ 1814172 h 2136454"/>
                <a:gd name="connsiteX4690" fmla="*/ 364421 w 1161058"/>
                <a:gd name="connsiteY4690" fmla="*/ 1814297 h 2136454"/>
                <a:gd name="connsiteX4691" fmla="*/ 365848 w 1161058"/>
                <a:gd name="connsiteY4691" fmla="*/ 1814422 h 2136454"/>
                <a:gd name="connsiteX4692" fmla="*/ 365848 w 1161058"/>
                <a:gd name="connsiteY4692" fmla="*/ 1814420 h 2136454"/>
                <a:gd name="connsiteX4693" fmla="*/ 367256 w 1161058"/>
                <a:gd name="connsiteY4693" fmla="*/ 1814543 h 2136454"/>
                <a:gd name="connsiteX4694" fmla="*/ 368683 w 1161058"/>
                <a:gd name="connsiteY4694" fmla="*/ 1814665 h 2136454"/>
                <a:gd name="connsiteX4695" fmla="*/ 370110 w 1161058"/>
                <a:gd name="connsiteY4695" fmla="*/ 1814784 h 2136454"/>
                <a:gd name="connsiteX4696" fmla="*/ 371537 w 1161058"/>
                <a:gd name="connsiteY4696" fmla="*/ 1814903 h 2136454"/>
                <a:gd name="connsiteX4697" fmla="*/ 372964 w 1161058"/>
                <a:gd name="connsiteY4697" fmla="*/ 1815018 h 2136454"/>
                <a:gd name="connsiteX4698" fmla="*/ 374411 w 1161058"/>
                <a:gd name="connsiteY4698" fmla="*/ 1815134 h 2136454"/>
                <a:gd name="connsiteX4699" fmla="*/ 374391 w 1161058"/>
                <a:gd name="connsiteY4699" fmla="*/ 1815134 h 2136454"/>
                <a:gd name="connsiteX4700" fmla="*/ 375838 w 1161058"/>
                <a:gd name="connsiteY4700" fmla="*/ 1815247 h 2136454"/>
                <a:gd name="connsiteX4701" fmla="*/ 377265 w 1161058"/>
                <a:gd name="connsiteY4701" fmla="*/ 1815361 h 2136454"/>
                <a:gd name="connsiteX4702" fmla="*/ 378692 w 1161058"/>
                <a:gd name="connsiteY4702" fmla="*/ 1815472 h 2136454"/>
                <a:gd name="connsiteX4703" fmla="*/ 380139 w 1161058"/>
                <a:gd name="connsiteY4703" fmla="*/ 1815582 h 2136454"/>
                <a:gd name="connsiteX4704" fmla="*/ 380139 w 1161058"/>
                <a:gd name="connsiteY4704" fmla="*/ 1815580 h 2136454"/>
                <a:gd name="connsiteX4705" fmla="*/ 381566 w 1161058"/>
                <a:gd name="connsiteY4705" fmla="*/ 1815689 h 2136454"/>
                <a:gd name="connsiteX4706" fmla="*/ 383013 w 1161058"/>
                <a:gd name="connsiteY4706" fmla="*/ 1815795 h 2136454"/>
                <a:gd name="connsiteX4707" fmla="*/ 384440 w 1161058"/>
                <a:gd name="connsiteY4707" fmla="*/ 1815900 h 2136454"/>
                <a:gd name="connsiteX4708" fmla="*/ 385887 w 1161058"/>
                <a:gd name="connsiteY4708" fmla="*/ 1816004 h 2136454"/>
                <a:gd name="connsiteX4709" fmla="*/ 387314 w 1161058"/>
                <a:gd name="connsiteY4709" fmla="*/ 1816105 h 2136454"/>
                <a:gd name="connsiteX4710" fmla="*/ 390207 w 1161058"/>
                <a:gd name="connsiteY4710" fmla="*/ 1816307 h 2136454"/>
                <a:gd name="connsiteX4711" fmla="*/ 393100 w 1161058"/>
                <a:gd name="connsiteY4711" fmla="*/ 1816502 h 2136454"/>
                <a:gd name="connsiteX4712" fmla="*/ 395994 w 1161058"/>
                <a:gd name="connsiteY4712" fmla="*/ 1816692 h 2136454"/>
                <a:gd name="connsiteX4713" fmla="*/ 398887 w 1161058"/>
                <a:gd name="connsiteY4713" fmla="*/ 1816876 h 2136454"/>
                <a:gd name="connsiteX4714" fmla="*/ 401780 w 1161058"/>
                <a:gd name="connsiteY4714" fmla="*/ 1817056 h 2136454"/>
                <a:gd name="connsiteX4715" fmla="*/ 404693 w 1161058"/>
                <a:gd name="connsiteY4715" fmla="*/ 1817230 h 2136454"/>
                <a:gd name="connsiteX4716" fmla="*/ 407587 w 1161058"/>
                <a:gd name="connsiteY4716" fmla="*/ 1817398 h 2136454"/>
                <a:gd name="connsiteX4717" fmla="*/ 410500 w 1161058"/>
                <a:gd name="connsiteY4717" fmla="*/ 1817560 h 2136454"/>
                <a:gd name="connsiteX4718" fmla="*/ 413412 w 1161058"/>
                <a:gd name="connsiteY4718" fmla="*/ 1817718 h 2136454"/>
                <a:gd name="connsiteX4719" fmla="*/ 413393 w 1161058"/>
                <a:gd name="connsiteY4719" fmla="*/ 1817718 h 2136454"/>
                <a:gd name="connsiteX4720" fmla="*/ 416306 w 1161058"/>
                <a:gd name="connsiteY4720" fmla="*/ 1817871 h 2136454"/>
                <a:gd name="connsiteX4721" fmla="*/ 419219 w 1161058"/>
                <a:gd name="connsiteY4721" fmla="*/ 1818019 h 2136454"/>
                <a:gd name="connsiteX4722" fmla="*/ 422132 w 1161058"/>
                <a:gd name="connsiteY4722" fmla="*/ 1818162 h 2136454"/>
                <a:gd name="connsiteX4723" fmla="*/ 425045 w 1161058"/>
                <a:gd name="connsiteY4723" fmla="*/ 1818301 h 2136454"/>
                <a:gd name="connsiteX4724" fmla="*/ 427957 w 1161058"/>
                <a:gd name="connsiteY4724" fmla="*/ 1818434 h 2136454"/>
                <a:gd name="connsiteX4725" fmla="*/ 427938 w 1161058"/>
                <a:gd name="connsiteY4725" fmla="*/ 1818434 h 2136454"/>
                <a:gd name="connsiteX4726" fmla="*/ 430870 w 1161058"/>
                <a:gd name="connsiteY4726" fmla="*/ 1818563 h 2136454"/>
                <a:gd name="connsiteX4727" fmla="*/ 430851 w 1161058"/>
                <a:gd name="connsiteY4727" fmla="*/ 1818563 h 2136454"/>
                <a:gd name="connsiteX4728" fmla="*/ 433764 w 1161058"/>
                <a:gd name="connsiteY4728" fmla="*/ 1818686 h 2136454"/>
                <a:gd name="connsiteX4729" fmla="*/ 436676 w 1161058"/>
                <a:gd name="connsiteY4729" fmla="*/ 1818805 h 2136454"/>
                <a:gd name="connsiteX4730" fmla="*/ 439589 w 1161058"/>
                <a:gd name="connsiteY4730" fmla="*/ 1818921 h 2136454"/>
                <a:gd name="connsiteX4731" fmla="*/ 442483 w 1161058"/>
                <a:gd name="connsiteY4731" fmla="*/ 1819030 h 2136454"/>
                <a:gd name="connsiteX4732" fmla="*/ 445395 w 1161058"/>
                <a:gd name="connsiteY4732" fmla="*/ 1819136 h 2136454"/>
                <a:gd name="connsiteX4733" fmla="*/ 448308 w 1161058"/>
                <a:gd name="connsiteY4733" fmla="*/ 1819237 h 2136454"/>
                <a:gd name="connsiteX4734" fmla="*/ 448289 w 1161058"/>
                <a:gd name="connsiteY4734" fmla="*/ 1819237 h 2136454"/>
                <a:gd name="connsiteX4735" fmla="*/ 451202 w 1161058"/>
                <a:gd name="connsiteY4735" fmla="*/ 1819333 h 2136454"/>
                <a:gd name="connsiteX4736" fmla="*/ 454095 w 1161058"/>
                <a:gd name="connsiteY4736" fmla="*/ 1819425 h 2136454"/>
                <a:gd name="connsiteX4737" fmla="*/ 456989 w 1161058"/>
                <a:gd name="connsiteY4737" fmla="*/ 1819513 h 2136454"/>
                <a:gd name="connsiteX4738" fmla="*/ 459882 w 1161058"/>
                <a:gd name="connsiteY4738" fmla="*/ 1819597 h 2136454"/>
                <a:gd name="connsiteX4739" fmla="*/ 462775 w 1161058"/>
                <a:gd name="connsiteY4739" fmla="*/ 1819677 h 2136454"/>
                <a:gd name="connsiteX4740" fmla="*/ 465668 w 1161058"/>
                <a:gd name="connsiteY4740" fmla="*/ 1819753 h 2136454"/>
                <a:gd name="connsiteX4741" fmla="*/ 465649 w 1161058"/>
                <a:gd name="connsiteY4741" fmla="*/ 1819751 h 2136454"/>
                <a:gd name="connsiteX4742" fmla="*/ 468542 w 1161058"/>
                <a:gd name="connsiteY4742" fmla="*/ 1819824 h 2136454"/>
                <a:gd name="connsiteX4743" fmla="*/ 471416 w 1161058"/>
                <a:gd name="connsiteY4743" fmla="*/ 1819892 h 2136454"/>
                <a:gd name="connsiteX4744" fmla="*/ 471416 w 1161058"/>
                <a:gd name="connsiteY4744" fmla="*/ 1819890 h 2136454"/>
                <a:gd name="connsiteX4745" fmla="*/ 474290 w 1161058"/>
                <a:gd name="connsiteY4745" fmla="*/ 1819955 h 2136454"/>
                <a:gd name="connsiteX4746" fmla="*/ 477164 w 1161058"/>
                <a:gd name="connsiteY4746" fmla="*/ 1820013 h 2136454"/>
                <a:gd name="connsiteX4747" fmla="*/ 477144 w 1161058"/>
                <a:gd name="connsiteY4747" fmla="*/ 1820013 h 2136454"/>
                <a:gd name="connsiteX4748" fmla="*/ 480018 w 1161058"/>
                <a:gd name="connsiteY4748" fmla="*/ 1820070 h 2136454"/>
                <a:gd name="connsiteX4749" fmla="*/ 482872 w 1161058"/>
                <a:gd name="connsiteY4749" fmla="*/ 1820121 h 2136454"/>
                <a:gd name="connsiteX4750" fmla="*/ 485726 w 1161058"/>
                <a:gd name="connsiteY4750" fmla="*/ 1820170 h 2136454"/>
                <a:gd name="connsiteX4751" fmla="*/ 488561 w 1161058"/>
                <a:gd name="connsiteY4751" fmla="*/ 1820215 h 2136454"/>
                <a:gd name="connsiteX4752" fmla="*/ 491396 w 1161058"/>
                <a:gd name="connsiteY4752" fmla="*/ 1820256 h 2136454"/>
                <a:gd name="connsiteX4753" fmla="*/ 494230 w 1161058"/>
                <a:gd name="connsiteY4753" fmla="*/ 1820293 h 2136454"/>
                <a:gd name="connsiteX4754" fmla="*/ 497065 w 1161058"/>
                <a:gd name="connsiteY4754" fmla="*/ 1820326 h 2136454"/>
                <a:gd name="connsiteX4755" fmla="*/ 497046 w 1161058"/>
                <a:gd name="connsiteY4755" fmla="*/ 1820326 h 2136454"/>
                <a:gd name="connsiteX4756" fmla="*/ 499861 w 1161058"/>
                <a:gd name="connsiteY4756" fmla="*/ 1820357 h 2136454"/>
                <a:gd name="connsiteX4757" fmla="*/ 502676 w 1161058"/>
                <a:gd name="connsiteY4757" fmla="*/ 1820383 h 2136454"/>
                <a:gd name="connsiteX4758" fmla="*/ 505471 w 1161058"/>
                <a:gd name="connsiteY4758" fmla="*/ 1820408 h 2136454"/>
                <a:gd name="connsiteX4759" fmla="*/ 505471 w 1161058"/>
                <a:gd name="connsiteY4759" fmla="*/ 1820406 h 2136454"/>
                <a:gd name="connsiteX4760" fmla="*/ 508267 w 1161058"/>
                <a:gd name="connsiteY4760" fmla="*/ 1820428 h 2136454"/>
                <a:gd name="connsiteX4761" fmla="*/ 511043 w 1161058"/>
                <a:gd name="connsiteY4761" fmla="*/ 1820445 h 2136454"/>
                <a:gd name="connsiteX4762" fmla="*/ 513819 w 1161058"/>
                <a:gd name="connsiteY4762" fmla="*/ 1820459 h 2136454"/>
                <a:gd name="connsiteX4763" fmla="*/ 516595 w 1161058"/>
                <a:gd name="connsiteY4763" fmla="*/ 1820469 h 2136454"/>
                <a:gd name="connsiteX4764" fmla="*/ 516576 w 1161058"/>
                <a:gd name="connsiteY4764" fmla="*/ 1820469 h 2136454"/>
                <a:gd name="connsiteX4765" fmla="*/ 519332 w 1161058"/>
                <a:gd name="connsiteY4765" fmla="*/ 1820477 h 2136454"/>
                <a:gd name="connsiteX4766" fmla="*/ 522089 w 1161058"/>
                <a:gd name="connsiteY4766" fmla="*/ 1820483 h 2136454"/>
                <a:gd name="connsiteX4767" fmla="*/ 527543 w 1161058"/>
                <a:gd name="connsiteY4767" fmla="*/ 1820483 h 2136454"/>
                <a:gd name="connsiteX4768" fmla="*/ 530260 w 1161058"/>
                <a:gd name="connsiteY4768" fmla="*/ 1820479 h 2136454"/>
                <a:gd name="connsiteX4769" fmla="*/ 532958 w 1161058"/>
                <a:gd name="connsiteY4769" fmla="*/ 1820471 h 2136454"/>
                <a:gd name="connsiteX4770" fmla="*/ 535656 w 1161058"/>
                <a:gd name="connsiteY4770" fmla="*/ 1820461 h 2136454"/>
                <a:gd name="connsiteX4771" fmla="*/ 538334 w 1161058"/>
                <a:gd name="connsiteY4771" fmla="*/ 1820449 h 2136454"/>
                <a:gd name="connsiteX4772" fmla="*/ 538315 w 1161058"/>
                <a:gd name="connsiteY4772" fmla="*/ 1820449 h 2136454"/>
                <a:gd name="connsiteX4773" fmla="*/ 540993 w 1161058"/>
                <a:gd name="connsiteY4773" fmla="*/ 1820436 h 2136454"/>
                <a:gd name="connsiteX4774" fmla="*/ 543652 w 1161058"/>
                <a:gd name="connsiteY4774" fmla="*/ 1820418 h 2136454"/>
                <a:gd name="connsiteX4775" fmla="*/ 546291 w 1161058"/>
                <a:gd name="connsiteY4775" fmla="*/ 1820399 h 2136454"/>
                <a:gd name="connsiteX4776" fmla="*/ 548911 w 1161058"/>
                <a:gd name="connsiteY4776" fmla="*/ 1820375 h 2136454"/>
                <a:gd name="connsiteX4777" fmla="*/ 551530 w 1161058"/>
                <a:gd name="connsiteY4777" fmla="*/ 1820350 h 2136454"/>
                <a:gd name="connsiteX4778" fmla="*/ 554150 w 1161058"/>
                <a:gd name="connsiteY4778" fmla="*/ 1820324 h 2136454"/>
                <a:gd name="connsiteX4779" fmla="*/ 554130 w 1161058"/>
                <a:gd name="connsiteY4779" fmla="*/ 1820324 h 2136454"/>
                <a:gd name="connsiteX4780" fmla="*/ 556731 w 1161058"/>
                <a:gd name="connsiteY4780" fmla="*/ 1820295 h 2136454"/>
                <a:gd name="connsiteX4781" fmla="*/ 559292 w 1161058"/>
                <a:gd name="connsiteY4781" fmla="*/ 1820262 h 2136454"/>
                <a:gd name="connsiteX4782" fmla="*/ 561853 w 1161058"/>
                <a:gd name="connsiteY4782" fmla="*/ 1820229 h 2136454"/>
                <a:gd name="connsiteX4783" fmla="*/ 564413 w 1161058"/>
                <a:gd name="connsiteY4783" fmla="*/ 1820193 h 2136454"/>
                <a:gd name="connsiteX4784" fmla="*/ 566935 w 1161058"/>
                <a:gd name="connsiteY4784" fmla="*/ 1820154 h 2136454"/>
                <a:gd name="connsiteX4785" fmla="*/ 569457 w 1161058"/>
                <a:gd name="connsiteY4785" fmla="*/ 1820115 h 2136454"/>
                <a:gd name="connsiteX4786" fmla="*/ 569438 w 1161058"/>
                <a:gd name="connsiteY4786" fmla="*/ 1820115 h 2136454"/>
                <a:gd name="connsiteX4787" fmla="*/ 571940 w 1161058"/>
                <a:gd name="connsiteY4787" fmla="*/ 1820072 h 2136454"/>
                <a:gd name="connsiteX4788" fmla="*/ 574423 w 1161058"/>
                <a:gd name="connsiteY4788" fmla="*/ 1820029 h 2136454"/>
                <a:gd name="connsiteX4789" fmla="*/ 576906 w 1161058"/>
                <a:gd name="connsiteY4789" fmla="*/ 1819984 h 2136454"/>
                <a:gd name="connsiteX4790" fmla="*/ 579349 w 1161058"/>
                <a:gd name="connsiteY4790" fmla="*/ 1819935 h 2136454"/>
                <a:gd name="connsiteX4791" fmla="*/ 581774 w 1161058"/>
                <a:gd name="connsiteY4791" fmla="*/ 1819886 h 2136454"/>
                <a:gd name="connsiteX4792" fmla="*/ 584198 w 1161058"/>
                <a:gd name="connsiteY4792" fmla="*/ 1819836 h 2136454"/>
                <a:gd name="connsiteX4793" fmla="*/ 586602 w 1161058"/>
                <a:gd name="connsiteY4793" fmla="*/ 1819783 h 2136454"/>
                <a:gd name="connsiteX4794" fmla="*/ 588987 w 1161058"/>
                <a:gd name="connsiteY4794" fmla="*/ 1819730 h 2136454"/>
                <a:gd name="connsiteX4795" fmla="*/ 591333 w 1161058"/>
                <a:gd name="connsiteY4795" fmla="*/ 1819673 h 2136454"/>
                <a:gd name="connsiteX4796" fmla="*/ 593679 w 1161058"/>
                <a:gd name="connsiteY4796" fmla="*/ 1819617 h 2136454"/>
                <a:gd name="connsiteX4797" fmla="*/ 596006 w 1161058"/>
                <a:gd name="connsiteY4797" fmla="*/ 1819558 h 2136454"/>
                <a:gd name="connsiteX4798" fmla="*/ 598313 w 1161058"/>
                <a:gd name="connsiteY4798" fmla="*/ 1819497 h 2136454"/>
                <a:gd name="connsiteX4799" fmla="*/ 598313 w 1161058"/>
                <a:gd name="connsiteY4799" fmla="*/ 1819499 h 2136454"/>
                <a:gd name="connsiteX4800" fmla="*/ 600600 w 1161058"/>
                <a:gd name="connsiteY4800" fmla="*/ 1819437 h 2136454"/>
                <a:gd name="connsiteX4801" fmla="*/ 602868 w 1161058"/>
                <a:gd name="connsiteY4801" fmla="*/ 1819374 h 2136454"/>
                <a:gd name="connsiteX4802" fmla="*/ 605116 w 1161058"/>
                <a:gd name="connsiteY4802" fmla="*/ 1819312 h 2136454"/>
                <a:gd name="connsiteX4803" fmla="*/ 607345 w 1161058"/>
                <a:gd name="connsiteY4803" fmla="*/ 1819247 h 2136454"/>
                <a:gd name="connsiteX4804" fmla="*/ 609554 w 1161058"/>
                <a:gd name="connsiteY4804" fmla="*/ 1819181 h 2136454"/>
                <a:gd name="connsiteX4805" fmla="*/ 611743 w 1161058"/>
                <a:gd name="connsiteY4805" fmla="*/ 1819114 h 2136454"/>
                <a:gd name="connsiteX4806" fmla="*/ 613913 w 1161058"/>
                <a:gd name="connsiteY4806" fmla="*/ 1819048 h 2136454"/>
                <a:gd name="connsiteX4807" fmla="*/ 616044 w 1161058"/>
                <a:gd name="connsiteY4807" fmla="*/ 1818979 h 2136454"/>
                <a:gd name="connsiteX4808" fmla="*/ 618175 w 1161058"/>
                <a:gd name="connsiteY4808" fmla="*/ 1818909 h 2136454"/>
                <a:gd name="connsiteX4809" fmla="*/ 620267 w 1161058"/>
                <a:gd name="connsiteY4809" fmla="*/ 1818839 h 2136454"/>
                <a:gd name="connsiteX4810" fmla="*/ 622359 w 1161058"/>
                <a:gd name="connsiteY4810" fmla="*/ 1818768 h 2136454"/>
                <a:gd name="connsiteX4811" fmla="*/ 626444 w 1161058"/>
                <a:gd name="connsiteY4811" fmla="*/ 1818625 h 2136454"/>
                <a:gd name="connsiteX4812" fmla="*/ 630433 w 1161058"/>
                <a:gd name="connsiteY4812" fmla="*/ 1818479 h 2136454"/>
                <a:gd name="connsiteX4813" fmla="*/ 634342 w 1161058"/>
                <a:gd name="connsiteY4813" fmla="*/ 1818332 h 2136454"/>
                <a:gd name="connsiteX4814" fmla="*/ 638135 w 1161058"/>
                <a:gd name="connsiteY4814" fmla="*/ 1818182 h 2136454"/>
                <a:gd name="connsiteX4815" fmla="*/ 641849 w 1161058"/>
                <a:gd name="connsiteY4815" fmla="*/ 1818033 h 2136454"/>
                <a:gd name="connsiteX4816" fmla="*/ 641830 w 1161058"/>
                <a:gd name="connsiteY4816" fmla="*/ 1818033 h 2136454"/>
                <a:gd name="connsiteX4817" fmla="*/ 645447 w 1161058"/>
                <a:gd name="connsiteY4817" fmla="*/ 1817883 h 2136454"/>
                <a:gd name="connsiteX4818" fmla="*/ 645427 w 1161058"/>
                <a:gd name="connsiteY4818" fmla="*/ 1817883 h 2136454"/>
                <a:gd name="connsiteX4819" fmla="*/ 648926 w 1161058"/>
                <a:gd name="connsiteY4819" fmla="*/ 1817732 h 2136454"/>
                <a:gd name="connsiteX4820" fmla="*/ 652328 w 1161058"/>
                <a:gd name="connsiteY4820" fmla="*/ 1817581 h 2136454"/>
                <a:gd name="connsiteX4821" fmla="*/ 652309 w 1161058"/>
                <a:gd name="connsiteY4821" fmla="*/ 1817581 h 2136454"/>
                <a:gd name="connsiteX4822" fmla="*/ 655593 w 1161058"/>
                <a:gd name="connsiteY4822" fmla="*/ 1817433 h 2136454"/>
                <a:gd name="connsiteX4823" fmla="*/ 658760 w 1161058"/>
                <a:gd name="connsiteY4823" fmla="*/ 1817284 h 2136454"/>
                <a:gd name="connsiteX4824" fmla="*/ 658760 w 1161058"/>
                <a:gd name="connsiteY4824" fmla="*/ 1817286 h 2136454"/>
                <a:gd name="connsiteX4825" fmla="*/ 661810 w 1161058"/>
                <a:gd name="connsiteY4825" fmla="*/ 1817140 h 2136454"/>
                <a:gd name="connsiteX4826" fmla="*/ 664742 w 1161058"/>
                <a:gd name="connsiteY4826" fmla="*/ 1816995 h 2136454"/>
                <a:gd name="connsiteX4827" fmla="*/ 667557 w 1161058"/>
                <a:gd name="connsiteY4827" fmla="*/ 1816854 h 2136454"/>
                <a:gd name="connsiteX4828" fmla="*/ 670235 w 1161058"/>
                <a:gd name="connsiteY4828" fmla="*/ 1816717 h 2136454"/>
                <a:gd name="connsiteX4829" fmla="*/ 672816 w 1161058"/>
                <a:gd name="connsiteY4829" fmla="*/ 1816583 h 2136454"/>
                <a:gd name="connsiteX4830" fmla="*/ 675260 w 1161058"/>
                <a:gd name="connsiteY4830" fmla="*/ 1816452 h 2136454"/>
                <a:gd name="connsiteX4831" fmla="*/ 675240 w 1161058"/>
                <a:gd name="connsiteY4831" fmla="*/ 1816452 h 2136454"/>
                <a:gd name="connsiteX4832" fmla="*/ 677567 w 1161058"/>
                <a:gd name="connsiteY4832" fmla="*/ 1816326 h 2136454"/>
                <a:gd name="connsiteX4833" fmla="*/ 679737 w 1161058"/>
                <a:gd name="connsiteY4833" fmla="*/ 1816205 h 2136454"/>
                <a:gd name="connsiteX4834" fmla="*/ 681789 w 1161058"/>
                <a:gd name="connsiteY4834" fmla="*/ 1816090 h 2136454"/>
                <a:gd name="connsiteX4835" fmla="*/ 683686 w 1161058"/>
                <a:gd name="connsiteY4835" fmla="*/ 1815980 h 2136454"/>
                <a:gd name="connsiteX4836" fmla="*/ 685465 w 1161058"/>
                <a:gd name="connsiteY4836" fmla="*/ 1815877 h 2136454"/>
                <a:gd name="connsiteX4837" fmla="*/ 687087 w 1161058"/>
                <a:gd name="connsiteY4837" fmla="*/ 1815779 h 2136454"/>
                <a:gd name="connsiteX4838" fmla="*/ 689903 w 1161058"/>
                <a:gd name="connsiteY4838" fmla="*/ 1815607 h 2136454"/>
                <a:gd name="connsiteX4839" fmla="*/ 692131 w 1161058"/>
                <a:gd name="connsiteY4839" fmla="*/ 1815468 h 2136454"/>
                <a:gd name="connsiteX4840" fmla="*/ 693754 w 1161058"/>
                <a:gd name="connsiteY4840" fmla="*/ 1815363 h 2136454"/>
                <a:gd name="connsiteX4841" fmla="*/ 694731 w 1161058"/>
                <a:gd name="connsiteY4841" fmla="*/ 1815298 h 2136454"/>
                <a:gd name="connsiteX4842" fmla="*/ 695064 w 1161058"/>
                <a:gd name="connsiteY4842" fmla="*/ 1815277 h 2136454"/>
                <a:gd name="connsiteX4843" fmla="*/ 697937 w 1161058"/>
                <a:gd name="connsiteY4843" fmla="*/ 1821120 h 2136454"/>
                <a:gd name="connsiteX4844" fmla="*/ 696471 w 1161058"/>
                <a:gd name="connsiteY4844" fmla="*/ 1822784 h 2136454"/>
                <a:gd name="connsiteX4845" fmla="*/ 694985 w 1161058"/>
                <a:gd name="connsiteY4845" fmla="*/ 1824441 h 2136454"/>
                <a:gd name="connsiteX4846" fmla="*/ 693519 w 1161058"/>
                <a:gd name="connsiteY4846" fmla="*/ 1826086 h 2136454"/>
                <a:gd name="connsiteX4847" fmla="*/ 692053 w 1161058"/>
                <a:gd name="connsiteY4847" fmla="*/ 1827735 h 2136454"/>
                <a:gd name="connsiteX4848" fmla="*/ 690567 w 1161058"/>
                <a:gd name="connsiteY4848" fmla="*/ 1829372 h 2136454"/>
                <a:gd name="connsiteX4849" fmla="*/ 689101 w 1161058"/>
                <a:gd name="connsiteY4849" fmla="*/ 1830995 h 2136454"/>
                <a:gd name="connsiteX4850" fmla="*/ 687615 w 1161058"/>
                <a:gd name="connsiteY4850" fmla="*/ 1832642 h 2136454"/>
                <a:gd name="connsiteX4851" fmla="*/ 686129 w 1161058"/>
                <a:gd name="connsiteY4851" fmla="*/ 1834269 h 2136454"/>
                <a:gd name="connsiteX4852" fmla="*/ 684644 w 1161058"/>
                <a:gd name="connsiteY4852" fmla="*/ 1835901 h 2136454"/>
                <a:gd name="connsiteX4853" fmla="*/ 683158 w 1161058"/>
                <a:gd name="connsiteY4853" fmla="*/ 1837530 h 2136454"/>
                <a:gd name="connsiteX4854" fmla="*/ 681672 w 1161058"/>
                <a:gd name="connsiteY4854" fmla="*/ 1839156 h 2136454"/>
                <a:gd name="connsiteX4855" fmla="*/ 680206 w 1161058"/>
                <a:gd name="connsiteY4855" fmla="*/ 1840756 h 2136454"/>
                <a:gd name="connsiteX4856" fmla="*/ 678701 w 1161058"/>
                <a:gd name="connsiteY4856" fmla="*/ 1842384 h 2136454"/>
                <a:gd name="connsiteX4857" fmla="*/ 677195 w 1161058"/>
                <a:gd name="connsiteY4857" fmla="*/ 1843997 h 2136454"/>
                <a:gd name="connsiteX4858" fmla="*/ 675709 w 1161058"/>
                <a:gd name="connsiteY4858" fmla="*/ 1845598 h 2136454"/>
                <a:gd name="connsiteX4859" fmla="*/ 674204 w 1161058"/>
                <a:gd name="connsiteY4859" fmla="*/ 1847215 h 2136454"/>
                <a:gd name="connsiteX4860" fmla="*/ 672718 w 1161058"/>
                <a:gd name="connsiteY4860" fmla="*/ 1848796 h 2136454"/>
                <a:gd name="connsiteX4861" fmla="*/ 671213 w 1161058"/>
                <a:gd name="connsiteY4861" fmla="*/ 1850395 h 2136454"/>
                <a:gd name="connsiteX4862" fmla="*/ 669727 w 1161058"/>
                <a:gd name="connsiteY4862" fmla="*/ 1851981 h 2136454"/>
                <a:gd name="connsiteX4863" fmla="*/ 668222 w 1161058"/>
                <a:gd name="connsiteY4863" fmla="*/ 1853564 h 2136454"/>
                <a:gd name="connsiteX4864" fmla="*/ 666717 w 1161058"/>
                <a:gd name="connsiteY4864" fmla="*/ 1855152 h 2136454"/>
                <a:gd name="connsiteX4865" fmla="*/ 665211 w 1161058"/>
                <a:gd name="connsiteY4865" fmla="*/ 1856737 h 2136454"/>
                <a:gd name="connsiteX4866" fmla="*/ 663706 w 1161058"/>
                <a:gd name="connsiteY4866" fmla="*/ 1858319 h 2136454"/>
                <a:gd name="connsiteX4867" fmla="*/ 662201 w 1161058"/>
                <a:gd name="connsiteY4867" fmla="*/ 1859897 h 2136454"/>
                <a:gd name="connsiteX4868" fmla="*/ 660695 w 1161058"/>
                <a:gd name="connsiteY4868" fmla="*/ 1861449 h 2136454"/>
                <a:gd name="connsiteX4869" fmla="*/ 659171 w 1161058"/>
                <a:gd name="connsiteY4869" fmla="*/ 1863030 h 2136454"/>
                <a:gd name="connsiteX4870" fmla="*/ 657665 w 1161058"/>
                <a:gd name="connsiteY4870" fmla="*/ 1864598 h 2136454"/>
                <a:gd name="connsiteX4871" fmla="*/ 656160 w 1161058"/>
                <a:gd name="connsiteY4871" fmla="*/ 1866150 h 2136454"/>
                <a:gd name="connsiteX4872" fmla="*/ 654635 w 1161058"/>
                <a:gd name="connsiteY4872" fmla="*/ 1867701 h 2136454"/>
                <a:gd name="connsiteX4873" fmla="*/ 653130 w 1161058"/>
                <a:gd name="connsiteY4873" fmla="*/ 1869257 h 2136454"/>
                <a:gd name="connsiteX4874" fmla="*/ 651605 w 1161058"/>
                <a:gd name="connsiteY4874" fmla="*/ 1870797 h 2136454"/>
                <a:gd name="connsiteX4875" fmla="*/ 650100 w 1161058"/>
                <a:gd name="connsiteY4875" fmla="*/ 1872348 h 2136454"/>
                <a:gd name="connsiteX4876" fmla="*/ 648555 w 1161058"/>
                <a:gd name="connsiteY4876" fmla="*/ 1873904 h 2136454"/>
                <a:gd name="connsiteX4877" fmla="*/ 647030 w 1161058"/>
                <a:gd name="connsiteY4877" fmla="*/ 1875435 h 2136454"/>
                <a:gd name="connsiteX4878" fmla="*/ 645525 w 1161058"/>
                <a:gd name="connsiteY4878" fmla="*/ 1876963 h 2136454"/>
                <a:gd name="connsiteX4879" fmla="*/ 644000 w 1161058"/>
                <a:gd name="connsiteY4879" fmla="*/ 1878488 h 2136454"/>
                <a:gd name="connsiteX4880" fmla="*/ 642456 w 1161058"/>
                <a:gd name="connsiteY4880" fmla="*/ 1880033 h 2136454"/>
                <a:gd name="connsiteX4881" fmla="*/ 640931 w 1161058"/>
                <a:gd name="connsiteY4881" fmla="*/ 1881538 h 2136454"/>
                <a:gd name="connsiteX4882" fmla="*/ 639406 w 1161058"/>
                <a:gd name="connsiteY4882" fmla="*/ 1883063 h 2136454"/>
                <a:gd name="connsiteX4883" fmla="*/ 637881 w 1161058"/>
                <a:gd name="connsiteY4883" fmla="*/ 1884588 h 2136454"/>
                <a:gd name="connsiteX4884" fmla="*/ 636337 w 1161058"/>
                <a:gd name="connsiteY4884" fmla="*/ 1886093 h 2136454"/>
                <a:gd name="connsiteX4885" fmla="*/ 634812 w 1161058"/>
                <a:gd name="connsiteY4885" fmla="*/ 1887598 h 2136454"/>
                <a:gd name="connsiteX4886" fmla="*/ 633267 w 1161058"/>
                <a:gd name="connsiteY4886" fmla="*/ 1889104 h 2136454"/>
                <a:gd name="connsiteX4887" fmla="*/ 631723 w 1161058"/>
                <a:gd name="connsiteY4887" fmla="*/ 1890609 h 2136454"/>
                <a:gd name="connsiteX4888" fmla="*/ 630178 w 1161058"/>
                <a:gd name="connsiteY4888" fmla="*/ 1892114 h 2136454"/>
                <a:gd name="connsiteX4889" fmla="*/ 628653 w 1161058"/>
                <a:gd name="connsiteY4889" fmla="*/ 1893600 h 2136454"/>
                <a:gd name="connsiteX4890" fmla="*/ 627109 w 1161058"/>
                <a:gd name="connsiteY4890" fmla="*/ 1895105 h 2136454"/>
                <a:gd name="connsiteX4891" fmla="*/ 625565 w 1161058"/>
                <a:gd name="connsiteY4891" fmla="*/ 1896591 h 2136454"/>
                <a:gd name="connsiteX4892" fmla="*/ 624020 w 1161058"/>
                <a:gd name="connsiteY4892" fmla="*/ 1898077 h 2136454"/>
                <a:gd name="connsiteX4893" fmla="*/ 622496 w 1161058"/>
                <a:gd name="connsiteY4893" fmla="*/ 1899543 h 2136454"/>
                <a:gd name="connsiteX4894" fmla="*/ 620931 w 1161058"/>
                <a:gd name="connsiteY4894" fmla="*/ 1901029 h 2136454"/>
                <a:gd name="connsiteX4895" fmla="*/ 619387 w 1161058"/>
                <a:gd name="connsiteY4895" fmla="*/ 1902515 h 2136454"/>
                <a:gd name="connsiteX4896" fmla="*/ 617823 w 1161058"/>
                <a:gd name="connsiteY4896" fmla="*/ 1903981 h 2136454"/>
                <a:gd name="connsiteX4897" fmla="*/ 616279 w 1161058"/>
                <a:gd name="connsiteY4897" fmla="*/ 1905447 h 2136454"/>
                <a:gd name="connsiteX4898" fmla="*/ 614734 w 1161058"/>
                <a:gd name="connsiteY4898" fmla="*/ 1906913 h 2136454"/>
                <a:gd name="connsiteX4899" fmla="*/ 613170 w 1161058"/>
                <a:gd name="connsiteY4899" fmla="*/ 1908380 h 2136454"/>
                <a:gd name="connsiteX4900" fmla="*/ 611606 w 1161058"/>
                <a:gd name="connsiteY4900" fmla="*/ 1909826 h 2136454"/>
                <a:gd name="connsiteX4901" fmla="*/ 610062 w 1161058"/>
                <a:gd name="connsiteY4901" fmla="*/ 1911292 h 2136454"/>
                <a:gd name="connsiteX4902" fmla="*/ 608498 w 1161058"/>
                <a:gd name="connsiteY4902" fmla="*/ 1912739 h 2136454"/>
                <a:gd name="connsiteX4903" fmla="*/ 606934 w 1161058"/>
                <a:gd name="connsiteY4903" fmla="*/ 1914186 h 2136454"/>
                <a:gd name="connsiteX4904" fmla="*/ 605370 w 1161058"/>
                <a:gd name="connsiteY4904" fmla="*/ 1915613 h 2136454"/>
                <a:gd name="connsiteX4905" fmla="*/ 603806 w 1161058"/>
                <a:gd name="connsiteY4905" fmla="*/ 1917060 h 2136454"/>
                <a:gd name="connsiteX4906" fmla="*/ 602242 w 1161058"/>
                <a:gd name="connsiteY4906" fmla="*/ 1918506 h 2136454"/>
                <a:gd name="connsiteX4907" fmla="*/ 600678 w 1161058"/>
                <a:gd name="connsiteY4907" fmla="*/ 1919933 h 2136454"/>
                <a:gd name="connsiteX4908" fmla="*/ 599114 w 1161058"/>
                <a:gd name="connsiteY4908" fmla="*/ 1921361 h 2136454"/>
                <a:gd name="connsiteX4909" fmla="*/ 597550 w 1161058"/>
                <a:gd name="connsiteY4909" fmla="*/ 1922788 h 2136454"/>
                <a:gd name="connsiteX4910" fmla="*/ 595967 w 1161058"/>
                <a:gd name="connsiteY4910" fmla="*/ 1924215 h 2136454"/>
                <a:gd name="connsiteX4911" fmla="*/ 594383 w 1161058"/>
                <a:gd name="connsiteY4911" fmla="*/ 1925642 h 2136454"/>
                <a:gd name="connsiteX4912" fmla="*/ 592819 w 1161058"/>
                <a:gd name="connsiteY4912" fmla="*/ 1927049 h 2136454"/>
                <a:gd name="connsiteX4913" fmla="*/ 591236 w 1161058"/>
                <a:gd name="connsiteY4913" fmla="*/ 1928457 h 2136454"/>
                <a:gd name="connsiteX4914" fmla="*/ 589652 w 1161058"/>
                <a:gd name="connsiteY4914" fmla="*/ 1929865 h 2136454"/>
                <a:gd name="connsiteX4915" fmla="*/ 588088 w 1161058"/>
                <a:gd name="connsiteY4915" fmla="*/ 1931272 h 2136454"/>
                <a:gd name="connsiteX4916" fmla="*/ 586505 w 1161058"/>
                <a:gd name="connsiteY4916" fmla="*/ 1932680 h 2136454"/>
                <a:gd name="connsiteX4917" fmla="*/ 584921 w 1161058"/>
                <a:gd name="connsiteY4917" fmla="*/ 1934087 h 2136454"/>
                <a:gd name="connsiteX4918" fmla="*/ 583338 w 1161058"/>
                <a:gd name="connsiteY4918" fmla="*/ 1935475 h 2136454"/>
                <a:gd name="connsiteX4919" fmla="*/ 581754 w 1161058"/>
                <a:gd name="connsiteY4919" fmla="*/ 1936863 h 2136454"/>
                <a:gd name="connsiteX4920" fmla="*/ 580171 w 1161058"/>
                <a:gd name="connsiteY4920" fmla="*/ 1938251 h 2136454"/>
                <a:gd name="connsiteX4921" fmla="*/ 578587 w 1161058"/>
                <a:gd name="connsiteY4921" fmla="*/ 1939639 h 2136454"/>
                <a:gd name="connsiteX4922" fmla="*/ 576984 w 1161058"/>
                <a:gd name="connsiteY4922" fmla="*/ 1941027 h 2136454"/>
                <a:gd name="connsiteX4923" fmla="*/ 575400 w 1161058"/>
                <a:gd name="connsiteY4923" fmla="*/ 1942396 h 2136454"/>
                <a:gd name="connsiteX4924" fmla="*/ 573817 w 1161058"/>
                <a:gd name="connsiteY4924" fmla="*/ 1943764 h 2136454"/>
                <a:gd name="connsiteX4925" fmla="*/ 572214 w 1161058"/>
                <a:gd name="connsiteY4925" fmla="*/ 1945133 h 2136454"/>
                <a:gd name="connsiteX4926" fmla="*/ 572214 w 1161058"/>
                <a:gd name="connsiteY4926" fmla="*/ 1945152 h 2136454"/>
                <a:gd name="connsiteX4927" fmla="*/ 570630 w 1161058"/>
                <a:gd name="connsiteY4927" fmla="*/ 1946521 h 2136454"/>
                <a:gd name="connsiteX4928" fmla="*/ 569027 w 1161058"/>
                <a:gd name="connsiteY4928" fmla="*/ 1947889 h 2136454"/>
                <a:gd name="connsiteX4929" fmla="*/ 567444 w 1161058"/>
                <a:gd name="connsiteY4929" fmla="*/ 1949238 h 2136454"/>
                <a:gd name="connsiteX4930" fmla="*/ 565841 w 1161058"/>
                <a:gd name="connsiteY4930" fmla="*/ 1950607 h 2136454"/>
                <a:gd name="connsiteX4931" fmla="*/ 564238 w 1161058"/>
                <a:gd name="connsiteY4931" fmla="*/ 1951956 h 2136454"/>
                <a:gd name="connsiteX4932" fmla="*/ 562635 w 1161058"/>
                <a:gd name="connsiteY4932" fmla="*/ 1953305 h 2136454"/>
                <a:gd name="connsiteX4933" fmla="*/ 561031 w 1161058"/>
                <a:gd name="connsiteY4933" fmla="*/ 1954654 h 2136454"/>
                <a:gd name="connsiteX4934" fmla="*/ 559428 w 1161058"/>
                <a:gd name="connsiteY4934" fmla="*/ 1956002 h 2136454"/>
                <a:gd name="connsiteX4935" fmla="*/ 557825 w 1161058"/>
                <a:gd name="connsiteY4935" fmla="*/ 1957332 h 2136454"/>
                <a:gd name="connsiteX4936" fmla="*/ 556222 w 1161058"/>
                <a:gd name="connsiteY4936" fmla="*/ 1958681 h 2136454"/>
                <a:gd name="connsiteX4937" fmla="*/ 554600 w 1161058"/>
                <a:gd name="connsiteY4937" fmla="*/ 1960030 h 2136454"/>
                <a:gd name="connsiteX4938" fmla="*/ 552997 w 1161058"/>
                <a:gd name="connsiteY4938" fmla="*/ 1961339 h 2136454"/>
                <a:gd name="connsiteX4939" fmla="*/ 551394 w 1161058"/>
                <a:gd name="connsiteY4939" fmla="*/ 1962669 h 2136454"/>
                <a:gd name="connsiteX4940" fmla="*/ 549790 w 1161058"/>
                <a:gd name="connsiteY4940" fmla="*/ 1963998 h 2136454"/>
                <a:gd name="connsiteX4941" fmla="*/ 548148 w 1161058"/>
                <a:gd name="connsiteY4941" fmla="*/ 1965328 h 2136454"/>
                <a:gd name="connsiteX4942" fmla="*/ 546545 w 1161058"/>
                <a:gd name="connsiteY4942" fmla="*/ 1966637 h 2136454"/>
                <a:gd name="connsiteX4943" fmla="*/ 544923 w 1161058"/>
                <a:gd name="connsiteY4943" fmla="*/ 1967967 h 2136454"/>
                <a:gd name="connsiteX4944" fmla="*/ 543300 w 1161058"/>
                <a:gd name="connsiteY4944" fmla="*/ 1969277 h 2136454"/>
                <a:gd name="connsiteX4945" fmla="*/ 541677 w 1161058"/>
                <a:gd name="connsiteY4945" fmla="*/ 1970567 h 2136454"/>
                <a:gd name="connsiteX4946" fmla="*/ 540055 w 1161058"/>
                <a:gd name="connsiteY4946" fmla="*/ 1971877 h 2136454"/>
                <a:gd name="connsiteX4947" fmla="*/ 538432 w 1161058"/>
                <a:gd name="connsiteY4947" fmla="*/ 1973187 h 2136454"/>
                <a:gd name="connsiteX4948" fmla="*/ 536809 w 1161058"/>
                <a:gd name="connsiteY4948" fmla="*/ 1974477 h 2136454"/>
                <a:gd name="connsiteX4949" fmla="*/ 535207 w 1161058"/>
                <a:gd name="connsiteY4949" fmla="*/ 1975767 h 2136454"/>
                <a:gd name="connsiteX4950" fmla="*/ 533564 w 1161058"/>
                <a:gd name="connsiteY4950" fmla="*/ 1977077 h 2136454"/>
                <a:gd name="connsiteX4951" fmla="*/ 531942 w 1161058"/>
                <a:gd name="connsiteY4951" fmla="*/ 1978348 h 2136454"/>
                <a:gd name="connsiteX4952" fmla="*/ 530300 w 1161058"/>
                <a:gd name="connsiteY4952" fmla="*/ 1979657 h 2136454"/>
                <a:gd name="connsiteX4953" fmla="*/ 528677 w 1161058"/>
                <a:gd name="connsiteY4953" fmla="*/ 1980928 h 2136454"/>
                <a:gd name="connsiteX4954" fmla="*/ 527035 w 1161058"/>
                <a:gd name="connsiteY4954" fmla="*/ 1982218 h 2136454"/>
                <a:gd name="connsiteX4955" fmla="*/ 525432 w 1161058"/>
                <a:gd name="connsiteY4955" fmla="*/ 1983470 h 2136454"/>
                <a:gd name="connsiteX4956" fmla="*/ 523770 w 1161058"/>
                <a:gd name="connsiteY4956" fmla="*/ 1984760 h 2136454"/>
                <a:gd name="connsiteX4957" fmla="*/ 522128 w 1161058"/>
                <a:gd name="connsiteY4957" fmla="*/ 1986031 h 2136454"/>
                <a:gd name="connsiteX4958" fmla="*/ 520505 w 1161058"/>
                <a:gd name="connsiteY4958" fmla="*/ 1987282 h 2136454"/>
                <a:gd name="connsiteX4959" fmla="*/ 520505 w 1161058"/>
                <a:gd name="connsiteY4959" fmla="*/ 1987301 h 2136454"/>
                <a:gd name="connsiteX4960" fmla="*/ 518863 w 1161058"/>
                <a:gd name="connsiteY4960" fmla="*/ 1988553 h 2136454"/>
                <a:gd name="connsiteX4961" fmla="*/ 517221 w 1161058"/>
                <a:gd name="connsiteY4961" fmla="*/ 1989804 h 2136454"/>
                <a:gd name="connsiteX4962" fmla="*/ 515579 w 1161058"/>
                <a:gd name="connsiteY4962" fmla="*/ 1991074 h 2136454"/>
                <a:gd name="connsiteX4963" fmla="*/ 513937 w 1161058"/>
                <a:gd name="connsiteY4963" fmla="*/ 1992325 h 2136454"/>
                <a:gd name="connsiteX4964" fmla="*/ 512294 w 1161058"/>
                <a:gd name="connsiteY4964" fmla="*/ 1993577 h 2136454"/>
                <a:gd name="connsiteX4965" fmla="*/ 510652 w 1161058"/>
                <a:gd name="connsiteY4965" fmla="*/ 1994828 h 2136454"/>
                <a:gd name="connsiteX4966" fmla="*/ 508990 w 1161058"/>
                <a:gd name="connsiteY4966" fmla="*/ 1996060 h 2136454"/>
                <a:gd name="connsiteX4967" fmla="*/ 507348 w 1161058"/>
                <a:gd name="connsiteY4967" fmla="*/ 1997311 h 2136454"/>
                <a:gd name="connsiteX4968" fmla="*/ 505706 w 1161058"/>
                <a:gd name="connsiteY4968" fmla="*/ 1998542 h 2136454"/>
                <a:gd name="connsiteX4969" fmla="*/ 504044 w 1161058"/>
                <a:gd name="connsiteY4969" fmla="*/ 1999794 h 2136454"/>
                <a:gd name="connsiteX4970" fmla="*/ 502402 w 1161058"/>
                <a:gd name="connsiteY4970" fmla="*/ 2001006 h 2136454"/>
                <a:gd name="connsiteX4971" fmla="*/ 500741 w 1161058"/>
                <a:gd name="connsiteY4971" fmla="*/ 2002237 h 2136454"/>
                <a:gd name="connsiteX4972" fmla="*/ 499079 w 1161058"/>
                <a:gd name="connsiteY4972" fmla="*/ 2003469 h 2136454"/>
                <a:gd name="connsiteX4973" fmla="*/ 497437 w 1161058"/>
                <a:gd name="connsiteY4973" fmla="*/ 2004681 h 2136454"/>
                <a:gd name="connsiteX4974" fmla="*/ 495775 w 1161058"/>
                <a:gd name="connsiteY4974" fmla="*/ 2005893 h 2136454"/>
                <a:gd name="connsiteX4975" fmla="*/ 494113 w 1161058"/>
                <a:gd name="connsiteY4975" fmla="*/ 2007125 h 2136454"/>
                <a:gd name="connsiteX4976" fmla="*/ 492452 w 1161058"/>
                <a:gd name="connsiteY4976" fmla="*/ 2008337 h 2136454"/>
                <a:gd name="connsiteX4977" fmla="*/ 490790 w 1161058"/>
                <a:gd name="connsiteY4977" fmla="*/ 2009529 h 2136454"/>
                <a:gd name="connsiteX4978" fmla="*/ 489128 w 1161058"/>
                <a:gd name="connsiteY4978" fmla="*/ 2010741 h 2136454"/>
                <a:gd name="connsiteX4979" fmla="*/ 487447 w 1161058"/>
                <a:gd name="connsiteY4979" fmla="*/ 2011953 h 2136454"/>
                <a:gd name="connsiteX4980" fmla="*/ 485785 w 1161058"/>
                <a:gd name="connsiteY4980" fmla="*/ 2013146 h 2136454"/>
                <a:gd name="connsiteX4981" fmla="*/ 484143 w 1161058"/>
                <a:gd name="connsiteY4981" fmla="*/ 2014338 h 2136454"/>
                <a:gd name="connsiteX4982" fmla="*/ 482462 w 1161058"/>
                <a:gd name="connsiteY4982" fmla="*/ 2015531 h 2136454"/>
                <a:gd name="connsiteX4983" fmla="*/ 480800 w 1161058"/>
                <a:gd name="connsiteY4983" fmla="*/ 2016724 h 2136454"/>
                <a:gd name="connsiteX4984" fmla="*/ 479119 w 1161058"/>
                <a:gd name="connsiteY4984" fmla="*/ 2017916 h 2136454"/>
                <a:gd name="connsiteX4985" fmla="*/ 477457 w 1161058"/>
                <a:gd name="connsiteY4985" fmla="*/ 2019089 h 2136454"/>
                <a:gd name="connsiteX4986" fmla="*/ 475776 w 1161058"/>
                <a:gd name="connsiteY4986" fmla="*/ 2020282 h 2136454"/>
                <a:gd name="connsiteX4987" fmla="*/ 474094 w 1161058"/>
                <a:gd name="connsiteY4987" fmla="*/ 2021454 h 2136454"/>
                <a:gd name="connsiteX4988" fmla="*/ 472413 w 1161058"/>
                <a:gd name="connsiteY4988" fmla="*/ 2022627 h 2136454"/>
                <a:gd name="connsiteX4989" fmla="*/ 470732 w 1161058"/>
                <a:gd name="connsiteY4989" fmla="*/ 2023801 h 2136454"/>
                <a:gd name="connsiteX4990" fmla="*/ 469051 w 1161058"/>
                <a:gd name="connsiteY4990" fmla="*/ 2024973 h 2136454"/>
                <a:gd name="connsiteX4991" fmla="*/ 467389 w 1161058"/>
                <a:gd name="connsiteY4991" fmla="*/ 2026127 h 2136454"/>
                <a:gd name="connsiteX4992" fmla="*/ 465708 w 1161058"/>
                <a:gd name="connsiteY4992" fmla="*/ 2027300 h 2136454"/>
                <a:gd name="connsiteX4993" fmla="*/ 464007 w 1161058"/>
                <a:gd name="connsiteY4993" fmla="*/ 2028453 h 2136454"/>
                <a:gd name="connsiteX4994" fmla="*/ 462326 w 1161058"/>
                <a:gd name="connsiteY4994" fmla="*/ 2029607 h 2136454"/>
                <a:gd name="connsiteX4995" fmla="*/ 460625 w 1161058"/>
                <a:gd name="connsiteY4995" fmla="*/ 2030780 h 2136454"/>
                <a:gd name="connsiteX4996" fmla="*/ 458963 w 1161058"/>
                <a:gd name="connsiteY4996" fmla="*/ 2031913 h 2136454"/>
                <a:gd name="connsiteX4997" fmla="*/ 457262 w 1161058"/>
                <a:gd name="connsiteY4997" fmla="*/ 2033067 h 2136454"/>
                <a:gd name="connsiteX4998" fmla="*/ 455581 w 1161058"/>
                <a:gd name="connsiteY4998" fmla="*/ 2034201 h 2136454"/>
                <a:gd name="connsiteX4999" fmla="*/ 453900 w 1161058"/>
                <a:gd name="connsiteY4999" fmla="*/ 2035335 h 2136454"/>
                <a:gd name="connsiteX5000" fmla="*/ 452199 w 1161058"/>
                <a:gd name="connsiteY5000" fmla="*/ 2036488 h 2136454"/>
                <a:gd name="connsiteX5001" fmla="*/ 450517 w 1161058"/>
                <a:gd name="connsiteY5001" fmla="*/ 2037602 h 2136454"/>
                <a:gd name="connsiteX5002" fmla="*/ 448817 w 1161058"/>
                <a:gd name="connsiteY5002" fmla="*/ 2038736 h 2136454"/>
                <a:gd name="connsiteX5003" fmla="*/ 447116 w 1161058"/>
                <a:gd name="connsiteY5003" fmla="*/ 2039870 h 2136454"/>
                <a:gd name="connsiteX5004" fmla="*/ 445415 w 1161058"/>
                <a:gd name="connsiteY5004" fmla="*/ 2041004 h 2136454"/>
                <a:gd name="connsiteX5005" fmla="*/ 443714 w 1161058"/>
                <a:gd name="connsiteY5005" fmla="*/ 2042118 h 2136454"/>
                <a:gd name="connsiteX5006" fmla="*/ 442013 w 1161058"/>
                <a:gd name="connsiteY5006" fmla="*/ 2043233 h 2136454"/>
                <a:gd name="connsiteX5007" fmla="*/ 440313 w 1161058"/>
                <a:gd name="connsiteY5007" fmla="*/ 2044347 h 2136454"/>
                <a:gd name="connsiteX5008" fmla="*/ 438612 w 1161058"/>
                <a:gd name="connsiteY5008" fmla="*/ 2045461 h 2136454"/>
                <a:gd name="connsiteX5009" fmla="*/ 436911 w 1161058"/>
                <a:gd name="connsiteY5009" fmla="*/ 2046576 h 2136454"/>
                <a:gd name="connsiteX5010" fmla="*/ 435210 w 1161058"/>
                <a:gd name="connsiteY5010" fmla="*/ 2047690 h 2136454"/>
                <a:gd name="connsiteX5011" fmla="*/ 433490 w 1161058"/>
                <a:gd name="connsiteY5011" fmla="*/ 2048785 h 2136454"/>
                <a:gd name="connsiteX5012" fmla="*/ 431809 w 1161058"/>
                <a:gd name="connsiteY5012" fmla="*/ 2049880 h 2136454"/>
                <a:gd name="connsiteX5013" fmla="*/ 430088 w 1161058"/>
                <a:gd name="connsiteY5013" fmla="*/ 2050994 h 2136454"/>
                <a:gd name="connsiteX5014" fmla="*/ 428387 w 1161058"/>
                <a:gd name="connsiteY5014" fmla="*/ 2052089 h 2136454"/>
                <a:gd name="connsiteX5015" fmla="*/ 426667 w 1161058"/>
                <a:gd name="connsiteY5015" fmla="*/ 2053183 h 2136454"/>
                <a:gd name="connsiteX5016" fmla="*/ 424947 w 1161058"/>
                <a:gd name="connsiteY5016" fmla="*/ 2054259 h 2136454"/>
                <a:gd name="connsiteX5017" fmla="*/ 423246 w 1161058"/>
                <a:gd name="connsiteY5017" fmla="*/ 2055353 h 2136454"/>
                <a:gd name="connsiteX5018" fmla="*/ 421526 w 1161058"/>
                <a:gd name="connsiteY5018" fmla="*/ 2056429 h 2136454"/>
                <a:gd name="connsiteX5019" fmla="*/ 419805 w 1161058"/>
                <a:gd name="connsiteY5019" fmla="*/ 2057504 h 2136454"/>
                <a:gd name="connsiteX5020" fmla="*/ 418085 w 1161058"/>
                <a:gd name="connsiteY5020" fmla="*/ 2058579 h 2136454"/>
                <a:gd name="connsiteX5021" fmla="*/ 416384 w 1161058"/>
                <a:gd name="connsiteY5021" fmla="*/ 2059654 h 2136454"/>
                <a:gd name="connsiteX5022" fmla="*/ 414644 w 1161058"/>
                <a:gd name="connsiteY5022" fmla="*/ 2060730 h 2136454"/>
                <a:gd name="connsiteX5023" fmla="*/ 412924 w 1161058"/>
                <a:gd name="connsiteY5023" fmla="*/ 2061805 h 2136454"/>
                <a:gd name="connsiteX5024" fmla="*/ 411223 w 1161058"/>
                <a:gd name="connsiteY5024" fmla="*/ 2062861 h 2136454"/>
                <a:gd name="connsiteX5025" fmla="*/ 409483 w 1161058"/>
                <a:gd name="connsiteY5025" fmla="*/ 2063916 h 2136454"/>
                <a:gd name="connsiteX5026" fmla="*/ 407743 w 1161058"/>
                <a:gd name="connsiteY5026" fmla="*/ 2064991 h 2136454"/>
                <a:gd name="connsiteX5027" fmla="*/ 406023 w 1161058"/>
                <a:gd name="connsiteY5027" fmla="*/ 2066047 h 2136454"/>
                <a:gd name="connsiteX5028" fmla="*/ 404283 w 1161058"/>
                <a:gd name="connsiteY5028" fmla="*/ 2067103 h 2136454"/>
                <a:gd name="connsiteX5029" fmla="*/ 402562 w 1161058"/>
                <a:gd name="connsiteY5029" fmla="*/ 2068158 h 2136454"/>
                <a:gd name="connsiteX5030" fmla="*/ 400842 w 1161058"/>
                <a:gd name="connsiteY5030" fmla="*/ 2069195 h 2136454"/>
                <a:gd name="connsiteX5031" fmla="*/ 399102 w 1161058"/>
                <a:gd name="connsiteY5031" fmla="*/ 2070250 h 2136454"/>
                <a:gd name="connsiteX5032" fmla="*/ 397382 w 1161058"/>
                <a:gd name="connsiteY5032" fmla="*/ 2071286 h 2136454"/>
                <a:gd name="connsiteX5033" fmla="*/ 395642 w 1161058"/>
                <a:gd name="connsiteY5033" fmla="*/ 2072323 h 2136454"/>
                <a:gd name="connsiteX5034" fmla="*/ 393902 w 1161058"/>
                <a:gd name="connsiteY5034" fmla="*/ 2073359 h 2136454"/>
                <a:gd name="connsiteX5035" fmla="*/ 392162 w 1161058"/>
                <a:gd name="connsiteY5035" fmla="*/ 2074395 h 2136454"/>
                <a:gd name="connsiteX5036" fmla="*/ 390422 w 1161058"/>
                <a:gd name="connsiteY5036" fmla="*/ 2075411 h 2136454"/>
                <a:gd name="connsiteX5037" fmla="*/ 388682 w 1161058"/>
                <a:gd name="connsiteY5037" fmla="*/ 2076447 h 2136454"/>
                <a:gd name="connsiteX5038" fmla="*/ 386942 w 1161058"/>
                <a:gd name="connsiteY5038" fmla="*/ 2077464 h 2136454"/>
                <a:gd name="connsiteX5039" fmla="*/ 385202 w 1161058"/>
                <a:gd name="connsiteY5039" fmla="*/ 2078500 h 2136454"/>
                <a:gd name="connsiteX5040" fmla="*/ 383482 w 1161058"/>
                <a:gd name="connsiteY5040" fmla="*/ 2079497 h 2136454"/>
                <a:gd name="connsiteX5041" fmla="*/ 381723 w 1161058"/>
                <a:gd name="connsiteY5041" fmla="*/ 2080514 h 2136454"/>
                <a:gd name="connsiteX5042" fmla="*/ 379983 w 1161058"/>
                <a:gd name="connsiteY5042" fmla="*/ 2081530 h 2136454"/>
                <a:gd name="connsiteX5043" fmla="*/ 378243 w 1161058"/>
                <a:gd name="connsiteY5043" fmla="*/ 2082547 h 2136454"/>
                <a:gd name="connsiteX5044" fmla="*/ 376483 w 1161058"/>
                <a:gd name="connsiteY5044" fmla="*/ 2083544 h 2136454"/>
                <a:gd name="connsiteX5045" fmla="*/ 374743 w 1161058"/>
                <a:gd name="connsiteY5045" fmla="*/ 2084561 h 2136454"/>
                <a:gd name="connsiteX5046" fmla="*/ 372984 w 1161058"/>
                <a:gd name="connsiteY5046" fmla="*/ 2085558 h 2136454"/>
                <a:gd name="connsiteX5047" fmla="*/ 371244 w 1161058"/>
                <a:gd name="connsiteY5047" fmla="*/ 2086555 h 2136454"/>
                <a:gd name="connsiteX5048" fmla="*/ 369484 w 1161058"/>
                <a:gd name="connsiteY5048" fmla="*/ 2087552 h 2136454"/>
                <a:gd name="connsiteX5049" fmla="*/ 367725 w 1161058"/>
                <a:gd name="connsiteY5049" fmla="*/ 2088549 h 2136454"/>
                <a:gd name="connsiteX5050" fmla="*/ 365985 w 1161058"/>
                <a:gd name="connsiteY5050" fmla="*/ 2089526 h 2136454"/>
                <a:gd name="connsiteX5051" fmla="*/ 364206 w 1161058"/>
                <a:gd name="connsiteY5051" fmla="*/ 2090523 h 2136454"/>
                <a:gd name="connsiteX5052" fmla="*/ 362466 w 1161058"/>
                <a:gd name="connsiteY5052" fmla="*/ 2091501 h 2136454"/>
                <a:gd name="connsiteX5053" fmla="*/ 360707 w 1161058"/>
                <a:gd name="connsiteY5053" fmla="*/ 2092478 h 2136454"/>
                <a:gd name="connsiteX5054" fmla="*/ 358947 w 1161058"/>
                <a:gd name="connsiteY5054" fmla="*/ 2093456 h 2136454"/>
                <a:gd name="connsiteX5055" fmla="*/ 357207 w 1161058"/>
                <a:gd name="connsiteY5055" fmla="*/ 2094433 h 2136454"/>
                <a:gd name="connsiteX5056" fmla="*/ 355409 w 1161058"/>
                <a:gd name="connsiteY5056" fmla="*/ 2095411 h 2136454"/>
                <a:gd name="connsiteX5057" fmla="*/ 353669 w 1161058"/>
                <a:gd name="connsiteY5057" fmla="*/ 2096369 h 2136454"/>
                <a:gd name="connsiteX5058" fmla="*/ 351909 w 1161058"/>
                <a:gd name="connsiteY5058" fmla="*/ 2097327 h 2136454"/>
                <a:gd name="connsiteX5059" fmla="*/ 350130 w 1161058"/>
                <a:gd name="connsiteY5059" fmla="*/ 2098304 h 2136454"/>
                <a:gd name="connsiteX5060" fmla="*/ 348351 w 1161058"/>
                <a:gd name="connsiteY5060" fmla="*/ 2099262 h 2136454"/>
                <a:gd name="connsiteX5061" fmla="*/ 346592 w 1161058"/>
                <a:gd name="connsiteY5061" fmla="*/ 2100220 h 2136454"/>
                <a:gd name="connsiteX5062" fmla="*/ 344813 w 1161058"/>
                <a:gd name="connsiteY5062" fmla="*/ 2101178 h 2136454"/>
                <a:gd name="connsiteX5063" fmla="*/ 343053 w 1161058"/>
                <a:gd name="connsiteY5063" fmla="*/ 2102116 h 2136454"/>
                <a:gd name="connsiteX5064" fmla="*/ 341294 w 1161058"/>
                <a:gd name="connsiteY5064" fmla="*/ 2103074 h 2136454"/>
                <a:gd name="connsiteX5065" fmla="*/ 339515 w 1161058"/>
                <a:gd name="connsiteY5065" fmla="*/ 2104012 h 2136454"/>
                <a:gd name="connsiteX5066" fmla="*/ 337756 w 1161058"/>
                <a:gd name="connsiteY5066" fmla="*/ 2104970 h 2136454"/>
                <a:gd name="connsiteX5067" fmla="*/ 335957 w 1161058"/>
                <a:gd name="connsiteY5067" fmla="*/ 2105909 h 2136454"/>
                <a:gd name="connsiteX5068" fmla="*/ 334197 w 1161058"/>
                <a:gd name="connsiteY5068" fmla="*/ 2106847 h 2136454"/>
                <a:gd name="connsiteX5069" fmla="*/ 332399 w 1161058"/>
                <a:gd name="connsiteY5069" fmla="*/ 2107786 h 2136454"/>
                <a:gd name="connsiteX5070" fmla="*/ 330620 w 1161058"/>
                <a:gd name="connsiteY5070" fmla="*/ 2108724 h 2136454"/>
                <a:gd name="connsiteX5071" fmla="*/ 328841 w 1161058"/>
                <a:gd name="connsiteY5071" fmla="*/ 2109643 h 2136454"/>
                <a:gd name="connsiteX5072" fmla="*/ 327062 w 1161058"/>
                <a:gd name="connsiteY5072" fmla="*/ 2110581 h 2136454"/>
                <a:gd name="connsiteX5073" fmla="*/ 325283 w 1161058"/>
                <a:gd name="connsiteY5073" fmla="*/ 2111500 h 2136454"/>
                <a:gd name="connsiteX5074" fmla="*/ 323504 w 1161058"/>
                <a:gd name="connsiteY5074" fmla="*/ 2112419 h 2136454"/>
                <a:gd name="connsiteX5075" fmla="*/ 321725 w 1161058"/>
                <a:gd name="connsiteY5075" fmla="*/ 2113338 h 2136454"/>
                <a:gd name="connsiteX5076" fmla="*/ 319946 w 1161058"/>
                <a:gd name="connsiteY5076" fmla="*/ 2114256 h 2136454"/>
                <a:gd name="connsiteX5077" fmla="*/ 318147 w 1161058"/>
                <a:gd name="connsiteY5077" fmla="*/ 2115175 h 2136454"/>
                <a:gd name="connsiteX5078" fmla="*/ 316368 w 1161058"/>
                <a:gd name="connsiteY5078" fmla="*/ 2116075 h 2136454"/>
                <a:gd name="connsiteX5079" fmla="*/ 314570 w 1161058"/>
                <a:gd name="connsiteY5079" fmla="*/ 2116993 h 2136454"/>
                <a:gd name="connsiteX5080" fmla="*/ 312771 w 1161058"/>
                <a:gd name="connsiteY5080" fmla="*/ 2117893 h 2136454"/>
                <a:gd name="connsiteX5081" fmla="*/ 310992 w 1161058"/>
                <a:gd name="connsiteY5081" fmla="*/ 2118792 h 2136454"/>
                <a:gd name="connsiteX5082" fmla="*/ 309213 w 1161058"/>
                <a:gd name="connsiteY5082" fmla="*/ 2119691 h 2136454"/>
                <a:gd name="connsiteX5083" fmla="*/ 307415 w 1161058"/>
                <a:gd name="connsiteY5083" fmla="*/ 2120590 h 2136454"/>
                <a:gd name="connsiteX5084" fmla="*/ 305616 w 1161058"/>
                <a:gd name="connsiteY5084" fmla="*/ 2121490 h 2136454"/>
                <a:gd name="connsiteX5085" fmla="*/ 303817 w 1161058"/>
                <a:gd name="connsiteY5085" fmla="*/ 2122389 h 2136454"/>
                <a:gd name="connsiteX5086" fmla="*/ 302019 w 1161058"/>
                <a:gd name="connsiteY5086" fmla="*/ 2123269 h 2136454"/>
                <a:gd name="connsiteX5087" fmla="*/ 300220 w 1161058"/>
                <a:gd name="connsiteY5087" fmla="*/ 2124149 h 2136454"/>
                <a:gd name="connsiteX5088" fmla="*/ 298422 w 1161058"/>
                <a:gd name="connsiteY5088" fmla="*/ 2125048 h 2136454"/>
                <a:gd name="connsiteX5089" fmla="*/ 296623 w 1161058"/>
                <a:gd name="connsiteY5089" fmla="*/ 2125928 h 2136454"/>
                <a:gd name="connsiteX5090" fmla="*/ 294805 w 1161058"/>
                <a:gd name="connsiteY5090" fmla="*/ 2126807 h 2136454"/>
                <a:gd name="connsiteX5091" fmla="*/ 293006 w 1161058"/>
                <a:gd name="connsiteY5091" fmla="*/ 2127687 h 2136454"/>
                <a:gd name="connsiteX5092" fmla="*/ 291208 w 1161058"/>
                <a:gd name="connsiteY5092" fmla="*/ 2128547 h 2136454"/>
                <a:gd name="connsiteX5093" fmla="*/ 289409 w 1161058"/>
                <a:gd name="connsiteY5093" fmla="*/ 2129427 h 2136454"/>
                <a:gd name="connsiteX5094" fmla="*/ 288725 w 1161058"/>
                <a:gd name="connsiteY5094" fmla="*/ 2129759 h 2136454"/>
                <a:gd name="connsiteX5095" fmla="*/ 290074 w 1161058"/>
                <a:gd name="connsiteY5095" fmla="*/ 2129544 h 2136454"/>
                <a:gd name="connsiteX5096" fmla="*/ 291442 w 1161058"/>
                <a:gd name="connsiteY5096" fmla="*/ 2129349 h 2136454"/>
                <a:gd name="connsiteX5097" fmla="*/ 292811 w 1161058"/>
                <a:gd name="connsiteY5097" fmla="*/ 2129153 h 2136454"/>
                <a:gd name="connsiteX5098" fmla="*/ 292791 w 1161058"/>
                <a:gd name="connsiteY5098" fmla="*/ 2129153 h 2136454"/>
                <a:gd name="connsiteX5099" fmla="*/ 294160 w 1161058"/>
                <a:gd name="connsiteY5099" fmla="*/ 2128938 h 2136454"/>
                <a:gd name="connsiteX5100" fmla="*/ 295528 w 1161058"/>
                <a:gd name="connsiteY5100" fmla="*/ 2128743 h 2136454"/>
                <a:gd name="connsiteX5101" fmla="*/ 295509 w 1161058"/>
                <a:gd name="connsiteY5101" fmla="*/ 2128743 h 2136454"/>
                <a:gd name="connsiteX5102" fmla="*/ 296877 w 1161058"/>
                <a:gd name="connsiteY5102" fmla="*/ 2128528 h 2136454"/>
                <a:gd name="connsiteX5103" fmla="*/ 298226 w 1161058"/>
                <a:gd name="connsiteY5103" fmla="*/ 2128313 h 2136454"/>
                <a:gd name="connsiteX5104" fmla="*/ 299595 w 1161058"/>
                <a:gd name="connsiteY5104" fmla="*/ 2128098 h 2136454"/>
                <a:gd name="connsiteX5105" fmla="*/ 300943 w 1161058"/>
                <a:gd name="connsiteY5105" fmla="*/ 2127883 h 2136454"/>
                <a:gd name="connsiteX5106" fmla="*/ 302293 w 1161058"/>
                <a:gd name="connsiteY5106" fmla="*/ 2127668 h 2136454"/>
                <a:gd name="connsiteX5107" fmla="*/ 303661 w 1161058"/>
                <a:gd name="connsiteY5107" fmla="*/ 2127452 h 2136454"/>
                <a:gd name="connsiteX5108" fmla="*/ 303641 w 1161058"/>
                <a:gd name="connsiteY5108" fmla="*/ 2127452 h 2136454"/>
                <a:gd name="connsiteX5109" fmla="*/ 305010 w 1161058"/>
                <a:gd name="connsiteY5109" fmla="*/ 2127237 h 2136454"/>
                <a:gd name="connsiteX5110" fmla="*/ 306359 w 1161058"/>
                <a:gd name="connsiteY5110" fmla="*/ 2127022 h 2136454"/>
                <a:gd name="connsiteX5111" fmla="*/ 307708 w 1161058"/>
                <a:gd name="connsiteY5111" fmla="*/ 2126788 h 2136454"/>
                <a:gd name="connsiteX5112" fmla="*/ 309057 w 1161058"/>
                <a:gd name="connsiteY5112" fmla="*/ 2126573 h 2136454"/>
                <a:gd name="connsiteX5113" fmla="*/ 310406 w 1161058"/>
                <a:gd name="connsiteY5113" fmla="*/ 2126338 h 2136454"/>
                <a:gd name="connsiteX5114" fmla="*/ 311754 w 1161058"/>
                <a:gd name="connsiteY5114" fmla="*/ 2126104 h 2136454"/>
                <a:gd name="connsiteX5115" fmla="*/ 313104 w 1161058"/>
                <a:gd name="connsiteY5115" fmla="*/ 2125869 h 2136454"/>
                <a:gd name="connsiteX5116" fmla="*/ 314433 w 1161058"/>
                <a:gd name="connsiteY5116" fmla="*/ 2125634 h 2136454"/>
                <a:gd name="connsiteX5117" fmla="*/ 315782 w 1161058"/>
                <a:gd name="connsiteY5117" fmla="*/ 2125400 h 2136454"/>
                <a:gd name="connsiteX5118" fmla="*/ 317131 w 1161058"/>
                <a:gd name="connsiteY5118" fmla="*/ 2125165 h 2136454"/>
                <a:gd name="connsiteX5119" fmla="*/ 318480 w 1161058"/>
                <a:gd name="connsiteY5119" fmla="*/ 2124931 h 2136454"/>
                <a:gd name="connsiteX5120" fmla="*/ 318460 w 1161058"/>
                <a:gd name="connsiteY5120" fmla="*/ 2124931 h 2136454"/>
                <a:gd name="connsiteX5121" fmla="*/ 319809 w 1161058"/>
                <a:gd name="connsiteY5121" fmla="*/ 2124676 h 2136454"/>
                <a:gd name="connsiteX5122" fmla="*/ 321158 w 1161058"/>
                <a:gd name="connsiteY5122" fmla="*/ 2124442 h 2136454"/>
                <a:gd name="connsiteX5123" fmla="*/ 322487 w 1161058"/>
                <a:gd name="connsiteY5123" fmla="*/ 2124188 h 2136454"/>
                <a:gd name="connsiteX5124" fmla="*/ 323836 w 1161058"/>
                <a:gd name="connsiteY5124" fmla="*/ 2123953 h 2136454"/>
                <a:gd name="connsiteX5125" fmla="*/ 325165 w 1161058"/>
                <a:gd name="connsiteY5125" fmla="*/ 2123699 h 2136454"/>
                <a:gd name="connsiteX5126" fmla="*/ 326515 w 1161058"/>
                <a:gd name="connsiteY5126" fmla="*/ 2123445 h 2136454"/>
                <a:gd name="connsiteX5127" fmla="*/ 327844 w 1161058"/>
                <a:gd name="connsiteY5127" fmla="*/ 2123191 h 2136454"/>
                <a:gd name="connsiteX5128" fmla="*/ 329173 w 1161058"/>
                <a:gd name="connsiteY5128" fmla="*/ 2122937 h 2136454"/>
                <a:gd name="connsiteX5129" fmla="*/ 330502 w 1161058"/>
                <a:gd name="connsiteY5129" fmla="*/ 2122682 h 2136454"/>
                <a:gd name="connsiteX5130" fmla="*/ 331852 w 1161058"/>
                <a:gd name="connsiteY5130" fmla="*/ 2122428 h 2136454"/>
                <a:gd name="connsiteX5131" fmla="*/ 331832 w 1161058"/>
                <a:gd name="connsiteY5131" fmla="*/ 2122428 h 2136454"/>
                <a:gd name="connsiteX5132" fmla="*/ 333181 w 1161058"/>
                <a:gd name="connsiteY5132" fmla="*/ 2122155 h 2136454"/>
                <a:gd name="connsiteX5133" fmla="*/ 334510 w 1161058"/>
                <a:gd name="connsiteY5133" fmla="*/ 2121900 h 2136454"/>
                <a:gd name="connsiteX5134" fmla="*/ 335840 w 1161058"/>
                <a:gd name="connsiteY5134" fmla="*/ 2121627 h 2136454"/>
                <a:gd name="connsiteX5135" fmla="*/ 337169 w 1161058"/>
                <a:gd name="connsiteY5135" fmla="*/ 2121372 h 2136454"/>
                <a:gd name="connsiteX5136" fmla="*/ 338498 w 1161058"/>
                <a:gd name="connsiteY5136" fmla="*/ 2121099 h 2136454"/>
                <a:gd name="connsiteX5137" fmla="*/ 339828 w 1161058"/>
                <a:gd name="connsiteY5137" fmla="*/ 2120825 h 2136454"/>
                <a:gd name="connsiteX5138" fmla="*/ 339808 w 1161058"/>
                <a:gd name="connsiteY5138" fmla="*/ 2120825 h 2136454"/>
                <a:gd name="connsiteX5139" fmla="*/ 341157 w 1161058"/>
                <a:gd name="connsiteY5139" fmla="*/ 2120552 h 2136454"/>
                <a:gd name="connsiteX5140" fmla="*/ 341138 w 1161058"/>
                <a:gd name="connsiteY5140" fmla="*/ 2120552 h 2136454"/>
                <a:gd name="connsiteX5141" fmla="*/ 342467 w 1161058"/>
                <a:gd name="connsiteY5141" fmla="*/ 2120278 h 2136454"/>
                <a:gd name="connsiteX5142" fmla="*/ 343796 w 1161058"/>
                <a:gd name="connsiteY5142" fmla="*/ 2120004 h 2136454"/>
                <a:gd name="connsiteX5143" fmla="*/ 345126 w 1161058"/>
                <a:gd name="connsiteY5143" fmla="*/ 2119711 h 2136454"/>
                <a:gd name="connsiteX5144" fmla="*/ 346455 w 1161058"/>
                <a:gd name="connsiteY5144" fmla="*/ 2119437 h 2136454"/>
                <a:gd name="connsiteX5145" fmla="*/ 346435 w 1161058"/>
                <a:gd name="connsiteY5145" fmla="*/ 2119437 h 2136454"/>
                <a:gd name="connsiteX5146" fmla="*/ 347765 w 1161058"/>
                <a:gd name="connsiteY5146" fmla="*/ 2119144 h 2136454"/>
                <a:gd name="connsiteX5147" fmla="*/ 347765 w 1161058"/>
                <a:gd name="connsiteY5147" fmla="*/ 2119163 h 2136454"/>
                <a:gd name="connsiteX5148" fmla="*/ 349075 w 1161058"/>
                <a:gd name="connsiteY5148" fmla="*/ 2118870 h 2136454"/>
                <a:gd name="connsiteX5149" fmla="*/ 350404 w 1161058"/>
                <a:gd name="connsiteY5149" fmla="*/ 2118577 h 2136454"/>
                <a:gd name="connsiteX5150" fmla="*/ 351734 w 1161058"/>
                <a:gd name="connsiteY5150" fmla="*/ 2118303 h 2136454"/>
                <a:gd name="connsiteX5151" fmla="*/ 351714 w 1161058"/>
                <a:gd name="connsiteY5151" fmla="*/ 2118303 h 2136454"/>
                <a:gd name="connsiteX5152" fmla="*/ 353043 w 1161058"/>
                <a:gd name="connsiteY5152" fmla="*/ 2118010 h 2136454"/>
                <a:gd name="connsiteX5153" fmla="*/ 354353 w 1161058"/>
                <a:gd name="connsiteY5153" fmla="*/ 2117717 h 2136454"/>
                <a:gd name="connsiteX5154" fmla="*/ 355663 w 1161058"/>
                <a:gd name="connsiteY5154" fmla="*/ 2117423 h 2136454"/>
                <a:gd name="connsiteX5155" fmla="*/ 356992 w 1161058"/>
                <a:gd name="connsiteY5155" fmla="*/ 2117130 h 2136454"/>
                <a:gd name="connsiteX5156" fmla="*/ 358302 w 1161058"/>
                <a:gd name="connsiteY5156" fmla="*/ 2116818 h 2136454"/>
                <a:gd name="connsiteX5157" fmla="*/ 359612 w 1161058"/>
                <a:gd name="connsiteY5157" fmla="*/ 2116524 h 2136454"/>
                <a:gd name="connsiteX5158" fmla="*/ 360922 w 1161058"/>
                <a:gd name="connsiteY5158" fmla="*/ 2116211 h 2136454"/>
                <a:gd name="connsiteX5159" fmla="*/ 360922 w 1161058"/>
                <a:gd name="connsiteY5159" fmla="*/ 2116231 h 2136454"/>
                <a:gd name="connsiteX5160" fmla="*/ 362232 w 1161058"/>
                <a:gd name="connsiteY5160" fmla="*/ 2115918 h 2136454"/>
                <a:gd name="connsiteX5161" fmla="*/ 363561 w 1161058"/>
                <a:gd name="connsiteY5161" fmla="*/ 2115605 h 2136454"/>
                <a:gd name="connsiteX5162" fmla="*/ 363541 w 1161058"/>
                <a:gd name="connsiteY5162" fmla="*/ 2115605 h 2136454"/>
                <a:gd name="connsiteX5163" fmla="*/ 364851 w 1161058"/>
                <a:gd name="connsiteY5163" fmla="*/ 2115312 h 2136454"/>
                <a:gd name="connsiteX5164" fmla="*/ 366161 w 1161058"/>
                <a:gd name="connsiteY5164" fmla="*/ 2114999 h 2136454"/>
                <a:gd name="connsiteX5165" fmla="*/ 367471 w 1161058"/>
                <a:gd name="connsiteY5165" fmla="*/ 2114687 h 2136454"/>
                <a:gd name="connsiteX5166" fmla="*/ 368781 w 1161058"/>
                <a:gd name="connsiteY5166" fmla="*/ 2114374 h 2136454"/>
                <a:gd name="connsiteX5167" fmla="*/ 370090 w 1161058"/>
                <a:gd name="connsiteY5167" fmla="*/ 2114061 h 2136454"/>
                <a:gd name="connsiteX5168" fmla="*/ 370071 w 1161058"/>
                <a:gd name="connsiteY5168" fmla="*/ 2114061 h 2136454"/>
                <a:gd name="connsiteX5169" fmla="*/ 371381 w 1161058"/>
                <a:gd name="connsiteY5169" fmla="*/ 2113729 h 2136454"/>
                <a:gd name="connsiteX5170" fmla="*/ 372691 w 1161058"/>
                <a:gd name="connsiteY5170" fmla="*/ 2113416 h 2136454"/>
                <a:gd name="connsiteX5171" fmla="*/ 374000 w 1161058"/>
                <a:gd name="connsiteY5171" fmla="*/ 2113103 h 2136454"/>
                <a:gd name="connsiteX5172" fmla="*/ 375291 w 1161058"/>
                <a:gd name="connsiteY5172" fmla="*/ 2112771 h 2136454"/>
                <a:gd name="connsiteX5173" fmla="*/ 376601 w 1161058"/>
                <a:gd name="connsiteY5173" fmla="*/ 2112458 h 2136454"/>
                <a:gd name="connsiteX5174" fmla="*/ 377891 w 1161058"/>
                <a:gd name="connsiteY5174" fmla="*/ 2112126 h 2136454"/>
                <a:gd name="connsiteX5175" fmla="*/ 379201 w 1161058"/>
                <a:gd name="connsiteY5175" fmla="*/ 2111793 h 2136454"/>
                <a:gd name="connsiteX5176" fmla="*/ 380491 w 1161058"/>
                <a:gd name="connsiteY5176" fmla="*/ 2111461 h 2136454"/>
                <a:gd name="connsiteX5177" fmla="*/ 381781 w 1161058"/>
                <a:gd name="connsiteY5177" fmla="*/ 2111129 h 2136454"/>
                <a:gd name="connsiteX5178" fmla="*/ 383091 w 1161058"/>
                <a:gd name="connsiteY5178" fmla="*/ 2110796 h 2136454"/>
                <a:gd name="connsiteX5179" fmla="*/ 384381 w 1161058"/>
                <a:gd name="connsiteY5179" fmla="*/ 2110464 h 2136454"/>
                <a:gd name="connsiteX5180" fmla="*/ 385672 w 1161058"/>
                <a:gd name="connsiteY5180" fmla="*/ 2110131 h 2136454"/>
                <a:gd name="connsiteX5181" fmla="*/ 386981 w 1161058"/>
                <a:gd name="connsiteY5181" fmla="*/ 2109780 h 2136454"/>
                <a:gd name="connsiteX5182" fmla="*/ 386962 w 1161058"/>
                <a:gd name="connsiteY5182" fmla="*/ 2109780 h 2136454"/>
                <a:gd name="connsiteX5183" fmla="*/ 388252 w 1161058"/>
                <a:gd name="connsiteY5183" fmla="*/ 2109447 h 2136454"/>
                <a:gd name="connsiteX5184" fmla="*/ 389562 w 1161058"/>
                <a:gd name="connsiteY5184" fmla="*/ 2109096 h 2136454"/>
                <a:gd name="connsiteX5185" fmla="*/ 389542 w 1161058"/>
                <a:gd name="connsiteY5185" fmla="*/ 2109096 h 2136454"/>
                <a:gd name="connsiteX5186" fmla="*/ 390852 w 1161058"/>
                <a:gd name="connsiteY5186" fmla="*/ 2108744 h 2136454"/>
                <a:gd name="connsiteX5187" fmla="*/ 392142 w 1161058"/>
                <a:gd name="connsiteY5187" fmla="*/ 2108411 h 2136454"/>
                <a:gd name="connsiteX5188" fmla="*/ 392123 w 1161058"/>
                <a:gd name="connsiteY5188" fmla="*/ 2108411 h 2136454"/>
                <a:gd name="connsiteX5189" fmla="*/ 393413 w 1161058"/>
                <a:gd name="connsiteY5189" fmla="*/ 2108059 h 2136454"/>
                <a:gd name="connsiteX5190" fmla="*/ 394723 w 1161058"/>
                <a:gd name="connsiteY5190" fmla="*/ 2107707 h 2136454"/>
                <a:gd name="connsiteX5191" fmla="*/ 394704 w 1161058"/>
                <a:gd name="connsiteY5191" fmla="*/ 2107707 h 2136454"/>
                <a:gd name="connsiteX5192" fmla="*/ 395994 w 1161058"/>
                <a:gd name="connsiteY5192" fmla="*/ 2107356 h 2136454"/>
                <a:gd name="connsiteX5193" fmla="*/ 397284 w 1161058"/>
                <a:gd name="connsiteY5193" fmla="*/ 2107004 h 2136454"/>
                <a:gd name="connsiteX5194" fmla="*/ 398555 w 1161058"/>
                <a:gd name="connsiteY5194" fmla="*/ 2106632 h 2136454"/>
                <a:gd name="connsiteX5195" fmla="*/ 399865 w 1161058"/>
                <a:gd name="connsiteY5195" fmla="*/ 2106280 h 2136454"/>
                <a:gd name="connsiteX5196" fmla="*/ 399845 w 1161058"/>
                <a:gd name="connsiteY5196" fmla="*/ 2106280 h 2136454"/>
                <a:gd name="connsiteX5197" fmla="*/ 401135 w 1161058"/>
                <a:gd name="connsiteY5197" fmla="*/ 2105909 h 2136454"/>
                <a:gd name="connsiteX5198" fmla="*/ 401135 w 1161058"/>
                <a:gd name="connsiteY5198" fmla="*/ 2105928 h 2136454"/>
                <a:gd name="connsiteX5199" fmla="*/ 402426 w 1161058"/>
                <a:gd name="connsiteY5199" fmla="*/ 2105557 h 2136454"/>
                <a:gd name="connsiteX5200" fmla="*/ 403696 w 1161058"/>
                <a:gd name="connsiteY5200" fmla="*/ 2105186 h 2136454"/>
                <a:gd name="connsiteX5201" fmla="*/ 404987 w 1161058"/>
                <a:gd name="connsiteY5201" fmla="*/ 2104834 h 2136454"/>
                <a:gd name="connsiteX5202" fmla="*/ 404967 w 1161058"/>
                <a:gd name="connsiteY5202" fmla="*/ 2104834 h 2136454"/>
                <a:gd name="connsiteX5203" fmla="*/ 406257 w 1161058"/>
                <a:gd name="connsiteY5203" fmla="*/ 2104462 h 2136454"/>
                <a:gd name="connsiteX5204" fmla="*/ 407548 w 1161058"/>
                <a:gd name="connsiteY5204" fmla="*/ 2104091 h 2136454"/>
                <a:gd name="connsiteX5205" fmla="*/ 407528 w 1161058"/>
                <a:gd name="connsiteY5205" fmla="*/ 2104091 h 2136454"/>
                <a:gd name="connsiteX5206" fmla="*/ 408818 w 1161058"/>
                <a:gd name="connsiteY5206" fmla="*/ 2103719 h 2136454"/>
                <a:gd name="connsiteX5207" fmla="*/ 410089 w 1161058"/>
                <a:gd name="connsiteY5207" fmla="*/ 2103348 h 2136454"/>
                <a:gd name="connsiteX5208" fmla="*/ 411379 w 1161058"/>
                <a:gd name="connsiteY5208" fmla="*/ 2102957 h 2136454"/>
                <a:gd name="connsiteX5209" fmla="*/ 411360 w 1161058"/>
                <a:gd name="connsiteY5209" fmla="*/ 2102957 h 2136454"/>
                <a:gd name="connsiteX5210" fmla="*/ 412650 w 1161058"/>
                <a:gd name="connsiteY5210" fmla="*/ 2102585 h 2136454"/>
                <a:gd name="connsiteX5211" fmla="*/ 413921 w 1161058"/>
                <a:gd name="connsiteY5211" fmla="*/ 2102214 h 2136454"/>
                <a:gd name="connsiteX5212" fmla="*/ 415191 w 1161058"/>
                <a:gd name="connsiteY5212" fmla="*/ 2101823 h 2136454"/>
                <a:gd name="connsiteX5213" fmla="*/ 416462 w 1161058"/>
                <a:gd name="connsiteY5213" fmla="*/ 2101452 h 2136454"/>
                <a:gd name="connsiteX5214" fmla="*/ 417733 w 1161058"/>
                <a:gd name="connsiteY5214" fmla="*/ 2101060 h 2136454"/>
                <a:gd name="connsiteX5215" fmla="*/ 419004 w 1161058"/>
                <a:gd name="connsiteY5215" fmla="*/ 2100670 h 2136454"/>
                <a:gd name="connsiteX5216" fmla="*/ 420274 w 1161058"/>
                <a:gd name="connsiteY5216" fmla="*/ 2100279 h 2136454"/>
                <a:gd name="connsiteX5217" fmla="*/ 421545 w 1161058"/>
                <a:gd name="connsiteY5217" fmla="*/ 2099887 h 2136454"/>
                <a:gd name="connsiteX5218" fmla="*/ 421526 w 1161058"/>
                <a:gd name="connsiteY5218" fmla="*/ 2099887 h 2136454"/>
                <a:gd name="connsiteX5219" fmla="*/ 422816 w 1161058"/>
                <a:gd name="connsiteY5219" fmla="*/ 2099497 h 2136454"/>
                <a:gd name="connsiteX5220" fmla="*/ 422796 w 1161058"/>
                <a:gd name="connsiteY5220" fmla="*/ 2099497 h 2136454"/>
                <a:gd name="connsiteX5221" fmla="*/ 424067 w 1161058"/>
                <a:gd name="connsiteY5221" fmla="*/ 2099105 h 2136454"/>
                <a:gd name="connsiteX5222" fmla="*/ 425338 w 1161058"/>
                <a:gd name="connsiteY5222" fmla="*/ 2098715 h 2136454"/>
                <a:gd name="connsiteX5223" fmla="*/ 426608 w 1161058"/>
                <a:gd name="connsiteY5223" fmla="*/ 2098304 h 2136454"/>
                <a:gd name="connsiteX5224" fmla="*/ 426608 w 1161058"/>
                <a:gd name="connsiteY5224" fmla="*/ 2098324 h 2136454"/>
                <a:gd name="connsiteX5225" fmla="*/ 427860 w 1161058"/>
                <a:gd name="connsiteY5225" fmla="*/ 2097913 h 2136454"/>
                <a:gd name="connsiteX5226" fmla="*/ 429130 w 1161058"/>
                <a:gd name="connsiteY5226" fmla="*/ 2097502 h 2136454"/>
                <a:gd name="connsiteX5227" fmla="*/ 429130 w 1161058"/>
                <a:gd name="connsiteY5227" fmla="*/ 2097522 h 2136454"/>
                <a:gd name="connsiteX5228" fmla="*/ 430401 w 1161058"/>
                <a:gd name="connsiteY5228" fmla="*/ 2097112 h 2136454"/>
                <a:gd name="connsiteX5229" fmla="*/ 431652 w 1161058"/>
                <a:gd name="connsiteY5229" fmla="*/ 2096701 h 2136454"/>
                <a:gd name="connsiteX5230" fmla="*/ 432923 w 1161058"/>
                <a:gd name="connsiteY5230" fmla="*/ 2096290 h 2136454"/>
                <a:gd name="connsiteX5231" fmla="*/ 432903 w 1161058"/>
                <a:gd name="connsiteY5231" fmla="*/ 2096290 h 2136454"/>
                <a:gd name="connsiteX5232" fmla="*/ 434174 w 1161058"/>
                <a:gd name="connsiteY5232" fmla="*/ 2095880 h 2136454"/>
                <a:gd name="connsiteX5233" fmla="*/ 435425 w 1161058"/>
                <a:gd name="connsiteY5233" fmla="*/ 2095469 h 2136454"/>
                <a:gd name="connsiteX5234" fmla="*/ 436696 w 1161058"/>
                <a:gd name="connsiteY5234" fmla="*/ 2095059 h 2136454"/>
                <a:gd name="connsiteX5235" fmla="*/ 436676 w 1161058"/>
                <a:gd name="connsiteY5235" fmla="*/ 2095059 h 2136454"/>
                <a:gd name="connsiteX5236" fmla="*/ 437947 w 1161058"/>
                <a:gd name="connsiteY5236" fmla="*/ 2094648 h 2136454"/>
                <a:gd name="connsiteX5237" fmla="*/ 439198 w 1161058"/>
                <a:gd name="connsiteY5237" fmla="*/ 2094218 h 2136454"/>
                <a:gd name="connsiteX5238" fmla="*/ 439198 w 1161058"/>
                <a:gd name="connsiteY5238" fmla="*/ 2094238 h 2136454"/>
                <a:gd name="connsiteX5239" fmla="*/ 440450 w 1161058"/>
                <a:gd name="connsiteY5239" fmla="*/ 2093808 h 2136454"/>
                <a:gd name="connsiteX5240" fmla="*/ 441720 w 1161058"/>
                <a:gd name="connsiteY5240" fmla="*/ 2093397 h 2136454"/>
                <a:gd name="connsiteX5241" fmla="*/ 441701 w 1161058"/>
                <a:gd name="connsiteY5241" fmla="*/ 2093397 h 2136454"/>
                <a:gd name="connsiteX5242" fmla="*/ 442971 w 1161058"/>
                <a:gd name="connsiteY5242" fmla="*/ 2092967 h 2136454"/>
                <a:gd name="connsiteX5243" fmla="*/ 442952 w 1161058"/>
                <a:gd name="connsiteY5243" fmla="*/ 2092967 h 2136454"/>
                <a:gd name="connsiteX5244" fmla="*/ 444203 w 1161058"/>
                <a:gd name="connsiteY5244" fmla="*/ 2092556 h 2136454"/>
                <a:gd name="connsiteX5245" fmla="*/ 445474 w 1161058"/>
                <a:gd name="connsiteY5245" fmla="*/ 2092126 h 2136454"/>
                <a:gd name="connsiteX5246" fmla="*/ 445454 w 1161058"/>
                <a:gd name="connsiteY5246" fmla="*/ 2092126 h 2136454"/>
                <a:gd name="connsiteX5247" fmla="*/ 446725 w 1161058"/>
                <a:gd name="connsiteY5247" fmla="*/ 2091696 h 2136454"/>
                <a:gd name="connsiteX5248" fmla="*/ 446705 w 1161058"/>
                <a:gd name="connsiteY5248" fmla="*/ 2091696 h 2136454"/>
                <a:gd name="connsiteX5249" fmla="*/ 447976 w 1161058"/>
                <a:gd name="connsiteY5249" fmla="*/ 2091266 h 2136454"/>
                <a:gd name="connsiteX5250" fmla="*/ 447957 w 1161058"/>
                <a:gd name="connsiteY5250" fmla="*/ 2091266 h 2136454"/>
                <a:gd name="connsiteX5251" fmla="*/ 449208 w 1161058"/>
                <a:gd name="connsiteY5251" fmla="*/ 2090836 h 2136454"/>
                <a:gd name="connsiteX5252" fmla="*/ 450459 w 1161058"/>
                <a:gd name="connsiteY5252" fmla="*/ 2090386 h 2136454"/>
                <a:gd name="connsiteX5253" fmla="*/ 450459 w 1161058"/>
                <a:gd name="connsiteY5253" fmla="*/ 2090406 h 2136454"/>
                <a:gd name="connsiteX5254" fmla="*/ 451710 w 1161058"/>
                <a:gd name="connsiteY5254" fmla="*/ 2089956 h 2136454"/>
                <a:gd name="connsiteX5255" fmla="*/ 452961 w 1161058"/>
                <a:gd name="connsiteY5255" fmla="*/ 2089526 h 2136454"/>
                <a:gd name="connsiteX5256" fmla="*/ 452942 w 1161058"/>
                <a:gd name="connsiteY5256" fmla="*/ 2089526 h 2136454"/>
                <a:gd name="connsiteX5257" fmla="*/ 454193 w 1161058"/>
                <a:gd name="connsiteY5257" fmla="*/ 2089096 h 2136454"/>
                <a:gd name="connsiteX5258" fmla="*/ 455444 w 1161058"/>
                <a:gd name="connsiteY5258" fmla="*/ 2088646 h 2136454"/>
                <a:gd name="connsiteX5259" fmla="*/ 456695 w 1161058"/>
                <a:gd name="connsiteY5259" fmla="*/ 2088197 h 2136454"/>
                <a:gd name="connsiteX5260" fmla="*/ 456676 w 1161058"/>
                <a:gd name="connsiteY5260" fmla="*/ 2088216 h 2136454"/>
                <a:gd name="connsiteX5261" fmla="*/ 457927 w 1161058"/>
                <a:gd name="connsiteY5261" fmla="*/ 2087767 h 2136454"/>
                <a:gd name="connsiteX5262" fmla="*/ 459178 w 1161058"/>
                <a:gd name="connsiteY5262" fmla="*/ 2087317 h 2136454"/>
                <a:gd name="connsiteX5263" fmla="*/ 459158 w 1161058"/>
                <a:gd name="connsiteY5263" fmla="*/ 2087317 h 2136454"/>
                <a:gd name="connsiteX5264" fmla="*/ 460410 w 1161058"/>
                <a:gd name="connsiteY5264" fmla="*/ 2086867 h 2136454"/>
                <a:gd name="connsiteX5265" fmla="*/ 461661 w 1161058"/>
                <a:gd name="connsiteY5265" fmla="*/ 2086418 h 2136454"/>
                <a:gd name="connsiteX5266" fmla="*/ 461641 w 1161058"/>
                <a:gd name="connsiteY5266" fmla="*/ 2086418 h 2136454"/>
                <a:gd name="connsiteX5267" fmla="*/ 462893 w 1161058"/>
                <a:gd name="connsiteY5267" fmla="*/ 2085968 h 2136454"/>
                <a:gd name="connsiteX5268" fmla="*/ 464124 w 1161058"/>
                <a:gd name="connsiteY5268" fmla="*/ 2085519 h 2136454"/>
                <a:gd name="connsiteX5269" fmla="*/ 465356 w 1161058"/>
                <a:gd name="connsiteY5269" fmla="*/ 2085049 h 2136454"/>
                <a:gd name="connsiteX5270" fmla="*/ 465356 w 1161058"/>
                <a:gd name="connsiteY5270" fmla="*/ 2085069 h 2136454"/>
                <a:gd name="connsiteX5271" fmla="*/ 466607 w 1161058"/>
                <a:gd name="connsiteY5271" fmla="*/ 2084600 h 2136454"/>
                <a:gd name="connsiteX5272" fmla="*/ 467838 w 1161058"/>
                <a:gd name="connsiteY5272" fmla="*/ 2084150 h 2136454"/>
                <a:gd name="connsiteX5273" fmla="*/ 467819 w 1161058"/>
                <a:gd name="connsiteY5273" fmla="*/ 2084150 h 2136454"/>
                <a:gd name="connsiteX5274" fmla="*/ 469070 w 1161058"/>
                <a:gd name="connsiteY5274" fmla="*/ 2083681 h 2136454"/>
                <a:gd name="connsiteX5275" fmla="*/ 470302 w 1161058"/>
                <a:gd name="connsiteY5275" fmla="*/ 2083212 h 2136454"/>
                <a:gd name="connsiteX5276" fmla="*/ 470302 w 1161058"/>
                <a:gd name="connsiteY5276" fmla="*/ 2083231 h 2136454"/>
                <a:gd name="connsiteX5277" fmla="*/ 471533 w 1161058"/>
                <a:gd name="connsiteY5277" fmla="*/ 2082762 h 2136454"/>
                <a:gd name="connsiteX5278" fmla="*/ 472765 w 1161058"/>
                <a:gd name="connsiteY5278" fmla="*/ 2082293 h 2136454"/>
                <a:gd name="connsiteX5279" fmla="*/ 473997 w 1161058"/>
                <a:gd name="connsiteY5279" fmla="*/ 2081824 h 2136454"/>
                <a:gd name="connsiteX5280" fmla="*/ 475228 w 1161058"/>
                <a:gd name="connsiteY5280" fmla="*/ 2081354 h 2136454"/>
                <a:gd name="connsiteX5281" fmla="*/ 475209 w 1161058"/>
                <a:gd name="connsiteY5281" fmla="*/ 2081354 h 2136454"/>
                <a:gd name="connsiteX5282" fmla="*/ 476460 w 1161058"/>
                <a:gd name="connsiteY5282" fmla="*/ 2080885 h 2136454"/>
                <a:gd name="connsiteX5283" fmla="*/ 476440 w 1161058"/>
                <a:gd name="connsiteY5283" fmla="*/ 2080885 h 2136454"/>
                <a:gd name="connsiteX5284" fmla="*/ 477691 w 1161058"/>
                <a:gd name="connsiteY5284" fmla="*/ 2080416 h 2136454"/>
                <a:gd name="connsiteX5285" fmla="*/ 477672 w 1161058"/>
                <a:gd name="connsiteY5285" fmla="*/ 2080416 h 2136454"/>
                <a:gd name="connsiteX5286" fmla="*/ 478904 w 1161058"/>
                <a:gd name="connsiteY5286" fmla="*/ 2079927 h 2136454"/>
                <a:gd name="connsiteX5287" fmla="*/ 480135 w 1161058"/>
                <a:gd name="connsiteY5287" fmla="*/ 2079458 h 2136454"/>
                <a:gd name="connsiteX5288" fmla="*/ 481367 w 1161058"/>
                <a:gd name="connsiteY5288" fmla="*/ 2078969 h 2136454"/>
                <a:gd name="connsiteX5289" fmla="*/ 481347 w 1161058"/>
                <a:gd name="connsiteY5289" fmla="*/ 2078989 h 2136454"/>
                <a:gd name="connsiteX5290" fmla="*/ 482579 w 1161058"/>
                <a:gd name="connsiteY5290" fmla="*/ 2078500 h 2136454"/>
                <a:gd name="connsiteX5291" fmla="*/ 483811 w 1161058"/>
                <a:gd name="connsiteY5291" fmla="*/ 2078012 h 2136454"/>
                <a:gd name="connsiteX5292" fmla="*/ 485023 w 1161058"/>
                <a:gd name="connsiteY5292" fmla="*/ 2077523 h 2136454"/>
                <a:gd name="connsiteX5293" fmla="*/ 485023 w 1161058"/>
                <a:gd name="connsiteY5293" fmla="*/ 2077542 h 2136454"/>
                <a:gd name="connsiteX5294" fmla="*/ 486254 w 1161058"/>
                <a:gd name="connsiteY5294" fmla="*/ 2077054 h 2136454"/>
                <a:gd name="connsiteX5295" fmla="*/ 487466 w 1161058"/>
                <a:gd name="connsiteY5295" fmla="*/ 2076565 h 2136454"/>
                <a:gd name="connsiteX5296" fmla="*/ 488698 w 1161058"/>
                <a:gd name="connsiteY5296" fmla="*/ 2076076 h 2136454"/>
                <a:gd name="connsiteX5297" fmla="*/ 488678 w 1161058"/>
                <a:gd name="connsiteY5297" fmla="*/ 2076076 h 2136454"/>
                <a:gd name="connsiteX5298" fmla="*/ 489910 w 1161058"/>
                <a:gd name="connsiteY5298" fmla="*/ 2075587 h 2136454"/>
                <a:gd name="connsiteX5299" fmla="*/ 491142 w 1161058"/>
                <a:gd name="connsiteY5299" fmla="*/ 2075079 h 2136454"/>
                <a:gd name="connsiteX5300" fmla="*/ 491122 w 1161058"/>
                <a:gd name="connsiteY5300" fmla="*/ 2075079 h 2136454"/>
                <a:gd name="connsiteX5301" fmla="*/ 492334 w 1161058"/>
                <a:gd name="connsiteY5301" fmla="*/ 2074590 h 2136454"/>
                <a:gd name="connsiteX5302" fmla="*/ 493566 w 1161058"/>
                <a:gd name="connsiteY5302" fmla="*/ 2074102 h 2136454"/>
                <a:gd name="connsiteX5303" fmla="*/ 494778 w 1161058"/>
                <a:gd name="connsiteY5303" fmla="*/ 2073593 h 2136454"/>
                <a:gd name="connsiteX5304" fmla="*/ 495990 w 1161058"/>
                <a:gd name="connsiteY5304" fmla="*/ 2073105 h 2136454"/>
                <a:gd name="connsiteX5305" fmla="*/ 497202 w 1161058"/>
                <a:gd name="connsiteY5305" fmla="*/ 2072596 h 2136454"/>
                <a:gd name="connsiteX5306" fmla="*/ 498434 w 1161058"/>
                <a:gd name="connsiteY5306" fmla="*/ 2072088 h 2136454"/>
                <a:gd name="connsiteX5307" fmla="*/ 498414 w 1161058"/>
                <a:gd name="connsiteY5307" fmla="*/ 2072088 h 2136454"/>
                <a:gd name="connsiteX5308" fmla="*/ 499626 w 1161058"/>
                <a:gd name="connsiteY5308" fmla="*/ 2071580 h 2136454"/>
                <a:gd name="connsiteX5309" fmla="*/ 500838 w 1161058"/>
                <a:gd name="connsiteY5309" fmla="*/ 2071071 h 2136454"/>
                <a:gd name="connsiteX5310" fmla="*/ 500838 w 1161058"/>
                <a:gd name="connsiteY5310" fmla="*/ 2071091 h 2136454"/>
                <a:gd name="connsiteX5311" fmla="*/ 502050 w 1161058"/>
                <a:gd name="connsiteY5311" fmla="*/ 2070563 h 2136454"/>
                <a:gd name="connsiteX5312" fmla="*/ 503263 w 1161058"/>
                <a:gd name="connsiteY5312" fmla="*/ 2070055 h 2136454"/>
                <a:gd name="connsiteX5313" fmla="*/ 504475 w 1161058"/>
                <a:gd name="connsiteY5313" fmla="*/ 2069546 h 2136454"/>
                <a:gd name="connsiteX5314" fmla="*/ 505687 w 1161058"/>
                <a:gd name="connsiteY5314" fmla="*/ 2069038 h 2136454"/>
                <a:gd name="connsiteX5315" fmla="*/ 505667 w 1161058"/>
                <a:gd name="connsiteY5315" fmla="*/ 2069038 h 2136454"/>
                <a:gd name="connsiteX5316" fmla="*/ 506879 w 1161058"/>
                <a:gd name="connsiteY5316" fmla="*/ 2068510 h 2136454"/>
                <a:gd name="connsiteX5317" fmla="*/ 508091 w 1161058"/>
                <a:gd name="connsiteY5317" fmla="*/ 2068002 h 2136454"/>
                <a:gd name="connsiteX5318" fmla="*/ 509303 w 1161058"/>
                <a:gd name="connsiteY5318" fmla="*/ 2067474 h 2136454"/>
                <a:gd name="connsiteX5319" fmla="*/ 510496 w 1161058"/>
                <a:gd name="connsiteY5319" fmla="*/ 2066966 h 2136454"/>
                <a:gd name="connsiteX5320" fmla="*/ 511708 w 1161058"/>
                <a:gd name="connsiteY5320" fmla="*/ 2066438 h 2136454"/>
                <a:gd name="connsiteX5321" fmla="*/ 512900 w 1161058"/>
                <a:gd name="connsiteY5321" fmla="*/ 2065910 h 2136454"/>
                <a:gd name="connsiteX5322" fmla="*/ 514112 w 1161058"/>
                <a:gd name="connsiteY5322" fmla="*/ 2065382 h 2136454"/>
                <a:gd name="connsiteX5323" fmla="*/ 515305 w 1161058"/>
                <a:gd name="connsiteY5323" fmla="*/ 2064855 h 2136454"/>
                <a:gd name="connsiteX5324" fmla="*/ 516517 w 1161058"/>
                <a:gd name="connsiteY5324" fmla="*/ 2064327 h 2136454"/>
                <a:gd name="connsiteX5325" fmla="*/ 517709 w 1161058"/>
                <a:gd name="connsiteY5325" fmla="*/ 2063799 h 2136454"/>
                <a:gd name="connsiteX5326" fmla="*/ 518902 w 1161058"/>
                <a:gd name="connsiteY5326" fmla="*/ 2063251 h 2136454"/>
                <a:gd name="connsiteX5327" fmla="*/ 520114 w 1161058"/>
                <a:gd name="connsiteY5327" fmla="*/ 2062724 h 2136454"/>
                <a:gd name="connsiteX5328" fmla="*/ 520095 w 1161058"/>
                <a:gd name="connsiteY5328" fmla="*/ 2062724 h 2136454"/>
                <a:gd name="connsiteX5329" fmla="*/ 521307 w 1161058"/>
                <a:gd name="connsiteY5329" fmla="*/ 2062176 h 2136454"/>
                <a:gd name="connsiteX5330" fmla="*/ 522499 w 1161058"/>
                <a:gd name="connsiteY5330" fmla="*/ 2061649 h 2136454"/>
                <a:gd name="connsiteX5331" fmla="*/ 523692 w 1161058"/>
                <a:gd name="connsiteY5331" fmla="*/ 2061101 h 2136454"/>
                <a:gd name="connsiteX5332" fmla="*/ 524884 w 1161058"/>
                <a:gd name="connsiteY5332" fmla="*/ 2060554 h 2136454"/>
                <a:gd name="connsiteX5333" fmla="*/ 524884 w 1161058"/>
                <a:gd name="connsiteY5333" fmla="*/ 2060573 h 2136454"/>
                <a:gd name="connsiteX5334" fmla="*/ 526077 w 1161058"/>
                <a:gd name="connsiteY5334" fmla="*/ 2060006 h 2136454"/>
                <a:gd name="connsiteX5335" fmla="*/ 526077 w 1161058"/>
                <a:gd name="connsiteY5335" fmla="*/ 2060026 h 2136454"/>
                <a:gd name="connsiteX5336" fmla="*/ 527269 w 1161058"/>
                <a:gd name="connsiteY5336" fmla="*/ 2059479 h 2136454"/>
                <a:gd name="connsiteX5337" fmla="*/ 528462 w 1161058"/>
                <a:gd name="connsiteY5337" fmla="*/ 2058931 h 2136454"/>
                <a:gd name="connsiteX5338" fmla="*/ 529654 w 1161058"/>
                <a:gd name="connsiteY5338" fmla="*/ 2058384 h 2136454"/>
                <a:gd name="connsiteX5339" fmla="*/ 530847 w 1161058"/>
                <a:gd name="connsiteY5339" fmla="*/ 2057817 h 2136454"/>
                <a:gd name="connsiteX5340" fmla="*/ 532039 w 1161058"/>
                <a:gd name="connsiteY5340" fmla="*/ 2057269 h 2136454"/>
                <a:gd name="connsiteX5341" fmla="*/ 532020 w 1161058"/>
                <a:gd name="connsiteY5341" fmla="*/ 2057269 h 2136454"/>
                <a:gd name="connsiteX5342" fmla="*/ 533232 w 1161058"/>
                <a:gd name="connsiteY5342" fmla="*/ 2056722 h 2136454"/>
                <a:gd name="connsiteX5343" fmla="*/ 533212 w 1161058"/>
                <a:gd name="connsiteY5343" fmla="*/ 2056722 h 2136454"/>
                <a:gd name="connsiteX5344" fmla="*/ 534405 w 1161058"/>
                <a:gd name="connsiteY5344" fmla="*/ 2056155 h 2136454"/>
                <a:gd name="connsiteX5345" fmla="*/ 535597 w 1161058"/>
                <a:gd name="connsiteY5345" fmla="*/ 2055608 h 2136454"/>
                <a:gd name="connsiteX5346" fmla="*/ 536770 w 1161058"/>
                <a:gd name="connsiteY5346" fmla="*/ 2055041 h 2136454"/>
                <a:gd name="connsiteX5347" fmla="*/ 537963 w 1161058"/>
                <a:gd name="connsiteY5347" fmla="*/ 2054474 h 2136454"/>
                <a:gd name="connsiteX5348" fmla="*/ 539156 w 1161058"/>
                <a:gd name="connsiteY5348" fmla="*/ 2053907 h 2136454"/>
                <a:gd name="connsiteX5349" fmla="*/ 539136 w 1161058"/>
                <a:gd name="connsiteY5349" fmla="*/ 2053926 h 2136454"/>
                <a:gd name="connsiteX5350" fmla="*/ 540328 w 1161058"/>
                <a:gd name="connsiteY5350" fmla="*/ 2053340 h 2136454"/>
                <a:gd name="connsiteX5351" fmla="*/ 540328 w 1161058"/>
                <a:gd name="connsiteY5351" fmla="*/ 2053360 h 2136454"/>
                <a:gd name="connsiteX5352" fmla="*/ 541521 w 1161058"/>
                <a:gd name="connsiteY5352" fmla="*/ 2052773 h 2136454"/>
                <a:gd name="connsiteX5353" fmla="*/ 541501 w 1161058"/>
                <a:gd name="connsiteY5353" fmla="*/ 2052793 h 2136454"/>
                <a:gd name="connsiteX5354" fmla="*/ 542694 w 1161058"/>
                <a:gd name="connsiteY5354" fmla="*/ 2052206 h 2136454"/>
                <a:gd name="connsiteX5355" fmla="*/ 543867 w 1161058"/>
                <a:gd name="connsiteY5355" fmla="*/ 2051639 h 2136454"/>
                <a:gd name="connsiteX5356" fmla="*/ 545040 w 1161058"/>
                <a:gd name="connsiteY5356" fmla="*/ 2051072 h 2136454"/>
                <a:gd name="connsiteX5357" fmla="*/ 546233 w 1161058"/>
                <a:gd name="connsiteY5357" fmla="*/ 2050505 h 2136454"/>
                <a:gd name="connsiteX5358" fmla="*/ 547405 w 1161058"/>
                <a:gd name="connsiteY5358" fmla="*/ 2049919 h 2136454"/>
                <a:gd name="connsiteX5359" fmla="*/ 548578 w 1161058"/>
                <a:gd name="connsiteY5359" fmla="*/ 2049332 h 2136454"/>
                <a:gd name="connsiteX5360" fmla="*/ 548578 w 1161058"/>
                <a:gd name="connsiteY5360" fmla="*/ 2049352 h 2136454"/>
                <a:gd name="connsiteX5361" fmla="*/ 549771 w 1161058"/>
                <a:gd name="connsiteY5361" fmla="*/ 2048765 h 2136454"/>
                <a:gd name="connsiteX5362" fmla="*/ 549751 w 1161058"/>
                <a:gd name="connsiteY5362" fmla="*/ 2048765 h 2136454"/>
                <a:gd name="connsiteX5363" fmla="*/ 550944 w 1161058"/>
                <a:gd name="connsiteY5363" fmla="*/ 2048179 h 2136454"/>
                <a:gd name="connsiteX5364" fmla="*/ 550924 w 1161058"/>
                <a:gd name="connsiteY5364" fmla="*/ 2048179 h 2136454"/>
                <a:gd name="connsiteX5365" fmla="*/ 552117 w 1161058"/>
                <a:gd name="connsiteY5365" fmla="*/ 2047592 h 2136454"/>
                <a:gd name="connsiteX5366" fmla="*/ 552097 w 1161058"/>
                <a:gd name="connsiteY5366" fmla="*/ 2047612 h 2136454"/>
                <a:gd name="connsiteX5367" fmla="*/ 553290 w 1161058"/>
                <a:gd name="connsiteY5367" fmla="*/ 2047006 h 2136454"/>
                <a:gd name="connsiteX5368" fmla="*/ 553270 w 1161058"/>
                <a:gd name="connsiteY5368" fmla="*/ 2047025 h 2136454"/>
                <a:gd name="connsiteX5369" fmla="*/ 554463 w 1161058"/>
                <a:gd name="connsiteY5369" fmla="*/ 2046419 h 2136454"/>
                <a:gd name="connsiteX5370" fmla="*/ 554443 w 1161058"/>
                <a:gd name="connsiteY5370" fmla="*/ 2046439 h 2136454"/>
                <a:gd name="connsiteX5371" fmla="*/ 555636 w 1161058"/>
                <a:gd name="connsiteY5371" fmla="*/ 2045833 h 2136454"/>
                <a:gd name="connsiteX5372" fmla="*/ 555616 w 1161058"/>
                <a:gd name="connsiteY5372" fmla="*/ 2045852 h 2136454"/>
                <a:gd name="connsiteX5373" fmla="*/ 556809 w 1161058"/>
                <a:gd name="connsiteY5373" fmla="*/ 2045246 h 2136454"/>
                <a:gd name="connsiteX5374" fmla="*/ 556789 w 1161058"/>
                <a:gd name="connsiteY5374" fmla="*/ 2045246 h 2136454"/>
                <a:gd name="connsiteX5375" fmla="*/ 557982 w 1161058"/>
                <a:gd name="connsiteY5375" fmla="*/ 2044660 h 2136454"/>
                <a:gd name="connsiteX5376" fmla="*/ 557962 w 1161058"/>
                <a:gd name="connsiteY5376" fmla="*/ 2044660 h 2136454"/>
                <a:gd name="connsiteX5377" fmla="*/ 559135 w 1161058"/>
                <a:gd name="connsiteY5377" fmla="*/ 2044073 h 2136454"/>
                <a:gd name="connsiteX5378" fmla="*/ 560308 w 1161058"/>
                <a:gd name="connsiteY5378" fmla="*/ 2043467 h 2136454"/>
                <a:gd name="connsiteX5379" fmla="*/ 561481 w 1161058"/>
                <a:gd name="connsiteY5379" fmla="*/ 2042881 h 2136454"/>
                <a:gd name="connsiteX5380" fmla="*/ 562635 w 1161058"/>
                <a:gd name="connsiteY5380" fmla="*/ 2042275 h 2136454"/>
                <a:gd name="connsiteX5381" fmla="*/ 563808 w 1161058"/>
                <a:gd name="connsiteY5381" fmla="*/ 2041669 h 2136454"/>
                <a:gd name="connsiteX5382" fmla="*/ 563808 w 1161058"/>
                <a:gd name="connsiteY5382" fmla="*/ 2041688 h 2136454"/>
                <a:gd name="connsiteX5383" fmla="*/ 564981 w 1161058"/>
                <a:gd name="connsiteY5383" fmla="*/ 2041082 h 2136454"/>
                <a:gd name="connsiteX5384" fmla="*/ 564961 w 1161058"/>
                <a:gd name="connsiteY5384" fmla="*/ 2041082 h 2136454"/>
                <a:gd name="connsiteX5385" fmla="*/ 566134 w 1161058"/>
                <a:gd name="connsiteY5385" fmla="*/ 2040476 h 2136454"/>
                <a:gd name="connsiteX5386" fmla="*/ 567307 w 1161058"/>
                <a:gd name="connsiteY5386" fmla="*/ 2039870 h 2136454"/>
                <a:gd name="connsiteX5387" fmla="*/ 567287 w 1161058"/>
                <a:gd name="connsiteY5387" fmla="*/ 2039870 h 2136454"/>
                <a:gd name="connsiteX5388" fmla="*/ 568460 w 1161058"/>
                <a:gd name="connsiteY5388" fmla="*/ 2039264 h 2136454"/>
                <a:gd name="connsiteX5389" fmla="*/ 569633 w 1161058"/>
                <a:gd name="connsiteY5389" fmla="*/ 2038658 h 2136454"/>
                <a:gd name="connsiteX5390" fmla="*/ 569614 w 1161058"/>
                <a:gd name="connsiteY5390" fmla="*/ 2038658 h 2136454"/>
                <a:gd name="connsiteX5391" fmla="*/ 570787 w 1161058"/>
                <a:gd name="connsiteY5391" fmla="*/ 2038032 h 2136454"/>
                <a:gd name="connsiteX5392" fmla="*/ 571940 w 1161058"/>
                <a:gd name="connsiteY5392" fmla="*/ 2037427 h 2136454"/>
                <a:gd name="connsiteX5393" fmla="*/ 573113 w 1161058"/>
                <a:gd name="connsiteY5393" fmla="*/ 2036820 h 2136454"/>
                <a:gd name="connsiteX5394" fmla="*/ 573094 w 1161058"/>
                <a:gd name="connsiteY5394" fmla="*/ 2036820 h 2136454"/>
                <a:gd name="connsiteX5395" fmla="*/ 574267 w 1161058"/>
                <a:gd name="connsiteY5395" fmla="*/ 2036195 h 2136454"/>
                <a:gd name="connsiteX5396" fmla="*/ 575420 w 1161058"/>
                <a:gd name="connsiteY5396" fmla="*/ 2035589 h 2136454"/>
                <a:gd name="connsiteX5397" fmla="*/ 576574 w 1161058"/>
                <a:gd name="connsiteY5397" fmla="*/ 2034963 h 2136454"/>
                <a:gd name="connsiteX5398" fmla="*/ 577727 w 1161058"/>
                <a:gd name="connsiteY5398" fmla="*/ 2034338 h 2136454"/>
                <a:gd name="connsiteX5399" fmla="*/ 578900 w 1161058"/>
                <a:gd name="connsiteY5399" fmla="*/ 2033712 h 2136454"/>
                <a:gd name="connsiteX5400" fmla="*/ 578880 w 1161058"/>
                <a:gd name="connsiteY5400" fmla="*/ 2033732 h 2136454"/>
                <a:gd name="connsiteX5401" fmla="*/ 580053 w 1161058"/>
                <a:gd name="connsiteY5401" fmla="*/ 2033087 h 2136454"/>
                <a:gd name="connsiteX5402" fmla="*/ 580034 w 1161058"/>
                <a:gd name="connsiteY5402" fmla="*/ 2033106 h 2136454"/>
                <a:gd name="connsiteX5403" fmla="*/ 581207 w 1161058"/>
                <a:gd name="connsiteY5403" fmla="*/ 2032461 h 2136454"/>
                <a:gd name="connsiteX5404" fmla="*/ 581187 w 1161058"/>
                <a:gd name="connsiteY5404" fmla="*/ 2032480 h 2136454"/>
                <a:gd name="connsiteX5405" fmla="*/ 582360 w 1161058"/>
                <a:gd name="connsiteY5405" fmla="*/ 2031835 h 2136454"/>
                <a:gd name="connsiteX5406" fmla="*/ 582341 w 1161058"/>
                <a:gd name="connsiteY5406" fmla="*/ 2031855 h 2136454"/>
                <a:gd name="connsiteX5407" fmla="*/ 583513 w 1161058"/>
                <a:gd name="connsiteY5407" fmla="*/ 2031210 h 2136454"/>
                <a:gd name="connsiteX5408" fmla="*/ 583494 w 1161058"/>
                <a:gd name="connsiteY5408" fmla="*/ 2031210 h 2136454"/>
                <a:gd name="connsiteX5409" fmla="*/ 584647 w 1161058"/>
                <a:gd name="connsiteY5409" fmla="*/ 2030584 h 2136454"/>
                <a:gd name="connsiteX5410" fmla="*/ 585801 w 1161058"/>
                <a:gd name="connsiteY5410" fmla="*/ 2029958 h 2136454"/>
                <a:gd name="connsiteX5411" fmla="*/ 586954 w 1161058"/>
                <a:gd name="connsiteY5411" fmla="*/ 2029313 h 2136454"/>
                <a:gd name="connsiteX5412" fmla="*/ 588108 w 1161058"/>
                <a:gd name="connsiteY5412" fmla="*/ 2028688 h 2136454"/>
                <a:gd name="connsiteX5413" fmla="*/ 588088 w 1161058"/>
                <a:gd name="connsiteY5413" fmla="*/ 2028688 h 2136454"/>
                <a:gd name="connsiteX5414" fmla="*/ 589242 w 1161058"/>
                <a:gd name="connsiteY5414" fmla="*/ 2028043 h 2136454"/>
                <a:gd name="connsiteX5415" fmla="*/ 590395 w 1161058"/>
                <a:gd name="connsiteY5415" fmla="*/ 2027398 h 2136454"/>
                <a:gd name="connsiteX5416" fmla="*/ 590395 w 1161058"/>
                <a:gd name="connsiteY5416" fmla="*/ 2027417 h 2136454"/>
                <a:gd name="connsiteX5417" fmla="*/ 591548 w 1161058"/>
                <a:gd name="connsiteY5417" fmla="*/ 2026752 h 2136454"/>
                <a:gd name="connsiteX5418" fmla="*/ 591529 w 1161058"/>
                <a:gd name="connsiteY5418" fmla="*/ 2026772 h 2136454"/>
                <a:gd name="connsiteX5419" fmla="*/ 592682 w 1161058"/>
                <a:gd name="connsiteY5419" fmla="*/ 2026127 h 2136454"/>
                <a:gd name="connsiteX5420" fmla="*/ 593836 w 1161058"/>
                <a:gd name="connsiteY5420" fmla="*/ 2025482 h 2136454"/>
                <a:gd name="connsiteX5421" fmla="*/ 593816 w 1161058"/>
                <a:gd name="connsiteY5421" fmla="*/ 2025482 h 2136454"/>
                <a:gd name="connsiteX5422" fmla="*/ 594970 w 1161058"/>
                <a:gd name="connsiteY5422" fmla="*/ 2024836 h 2136454"/>
                <a:gd name="connsiteX5423" fmla="*/ 596104 w 1161058"/>
                <a:gd name="connsiteY5423" fmla="*/ 2024191 h 2136454"/>
                <a:gd name="connsiteX5424" fmla="*/ 597257 w 1161058"/>
                <a:gd name="connsiteY5424" fmla="*/ 2023527 h 2136454"/>
                <a:gd name="connsiteX5425" fmla="*/ 597257 w 1161058"/>
                <a:gd name="connsiteY5425" fmla="*/ 2023546 h 2136454"/>
                <a:gd name="connsiteX5426" fmla="*/ 598410 w 1161058"/>
                <a:gd name="connsiteY5426" fmla="*/ 2022882 h 2136454"/>
                <a:gd name="connsiteX5427" fmla="*/ 598391 w 1161058"/>
                <a:gd name="connsiteY5427" fmla="*/ 2022882 h 2136454"/>
                <a:gd name="connsiteX5428" fmla="*/ 599544 w 1161058"/>
                <a:gd name="connsiteY5428" fmla="*/ 2022236 h 2136454"/>
                <a:gd name="connsiteX5429" fmla="*/ 599525 w 1161058"/>
                <a:gd name="connsiteY5429" fmla="*/ 2022236 h 2136454"/>
                <a:gd name="connsiteX5430" fmla="*/ 600678 w 1161058"/>
                <a:gd name="connsiteY5430" fmla="*/ 2021572 h 2136454"/>
                <a:gd name="connsiteX5431" fmla="*/ 601812 w 1161058"/>
                <a:gd name="connsiteY5431" fmla="*/ 2020907 h 2136454"/>
                <a:gd name="connsiteX5432" fmla="*/ 601812 w 1161058"/>
                <a:gd name="connsiteY5432" fmla="*/ 2020927 h 2136454"/>
                <a:gd name="connsiteX5433" fmla="*/ 602946 w 1161058"/>
                <a:gd name="connsiteY5433" fmla="*/ 2020262 h 2136454"/>
                <a:gd name="connsiteX5434" fmla="*/ 604099 w 1161058"/>
                <a:gd name="connsiteY5434" fmla="*/ 2019597 h 2136454"/>
                <a:gd name="connsiteX5435" fmla="*/ 604080 w 1161058"/>
                <a:gd name="connsiteY5435" fmla="*/ 2019597 h 2136454"/>
                <a:gd name="connsiteX5436" fmla="*/ 605233 w 1161058"/>
                <a:gd name="connsiteY5436" fmla="*/ 2018932 h 2136454"/>
                <a:gd name="connsiteX5437" fmla="*/ 606367 w 1161058"/>
                <a:gd name="connsiteY5437" fmla="*/ 2018268 h 2136454"/>
                <a:gd name="connsiteX5438" fmla="*/ 606367 w 1161058"/>
                <a:gd name="connsiteY5438" fmla="*/ 2018287 h 2136454"/>
                <a:gd name="connsiteX5439" fmla="*/ 607501 w 1161058"/>
                <a:gd name="connsiteY5439" fmla="*/ 2017603 h 2136454"/>
                <a:gd name="connsiteX5440" fmla="*/ 607501 w 1161058"/>
                <a:gd name="connsiteY5440" fmla="*/ 2017623 h 2136454"/>
                <a:gd name="connsiteX5441" fmla="*/ 608635 w 1161058"/>
                <a:gd name="connsiteY5441" fmla="*/ 2016939 h 2136454"/>
                <a:gd name="connsiteX5442" fmla="*/ 609769 w 1161058"/>
                <a:gd name="connsiteY5442" fmla="*/ 2016274 h 2136454"/>
                <a:gd name="connsiteX5443" fmla="*/ 610903 w 1161058"/>
                <a:gd name="connsiteY5443" fmla="*/ 2015609 h 2136454"/>
                <a:gd name="connsiteX5444" fmla="*/ 610883 w 1161058"/>
                <a:gd name="connsiteY5444" fmla="*/ 2015609 h 2136454"/>
                <a:gd name="connsiteX5445" fmla="*/ 612036 w 1161058"/>
                <a:gd name="connsiteY5445" fmla="*/ 2014945 h 2136454"/>
                <a:gd name="connsiteX5446" fmla="*/ 612017 w 1161058"/>
                <a:gd name="connsiteY5446" fmla="*/ 2014945 h 2136454"/>
                <a:gd name="connsiteX5447" fmla="*/ 613151 w 1161058"/>
                <a:gd name="connsiteY5447" fmla="*/ 2014260 h 2136454"/>
                <a:gd name="connsiteX5448" fmla="*/ 614285 w 1161058"/>
                <a:gd name="connsiteY5448" fmla="*/ 2013595 h 2136454"/>
                <a:gd name="connsiteX5449" fmla="*/ 615419 w 1161058"/>
                <a:gd name="connsiteY5449" fmla="*/ 2012911 h 2136454"/>
                <a:gd name="connsiteX5450" fmla="*/ 616533 w 1161058"/>
                <a:gd name="connsiteY5450" fmla="*/ 2012247 h 2136454"/>
                <a:gd name="connsiteX5451" fmla="*/ 617686 w 1161058"/>
                <a:gd name="connsiteY5451" fmla="*/ 2011562 h 2136454"/>
                <a:gd name="connsiteX5452" fmla="*/ 617667 w 1161058"/>
                <a:gd name="connsiteY5452" fmla="*/ 2011562 h 2136454"/>
                <a:gd name="connsiteX5453" fmla="*/ 618801 w 1161058"/>
                <a:gd name="connsiteY5453" fmla="*/ 2010878 h 2136454"/>
                <a:gd name="connsiteX5454" fmla="*/ 619934 w 1161058"/>
                <a:gd name="connsiteY5454" fmla="*/ 2010194 h 2136454"/>
                <a:gd name="connsiteX5455" fmla="*/ 619915 w 1161058"/>
                <a:gd name="connsiteY5455" fmla="*/ 2010194 h 2136454"/>
                <a:gd name="connsiteX5456" fmla="*/ 621049 w 1161058"/>
                <a:gd name="connsiteY5456" fmla="*/ 2009510 h 2136454"/>
                <a:gd name="connsiteX5457" fmla="*/ 622183 w 1161058"/>
                <a:gd name="connsiteY5457" fmla="*/ 2008825 h 2136454"/>
                <a:gd name="connsiteX5458" fmla="*/ 622163 w 1161058"/>
                <a:gd name="connsiteY5458" fmla="*/ 2008825 h 2136454"/>
                <a:gd name="connsiteX5459" fmla="*/ 623297 w 1161058"/>
                <a:gd name="connsiteY5459" fmla="*/ 2008141 h 2136454"/>
                <a:gd name="connsiteX5460" fmla="*/ 624411 w 1161058"/>
                <a:gd name="connsiteY5460" fmla="*/ 2007457 h 2136454"/>
                <a:gd name="connsiteX5461" fmla="*/ 625545 w 1161058"/>
                <a:gd name="connsiteY5461" fmla="*/ 2006753 h 2136454"/>
                <a:gd name="connsiteX5462" fmla="*/ 626660 w 1161058"/>
                <a:gd name="connsiteY5462" fmla="*/ 2006069 h 2136454"/>
                <a:gd name="connsiteX5463" fmla="*/ 627793 w 1161058"/>
                <a:gd name="connsiteY5463" fmla="*/ 2005365 h 2136454"/>
                <a:gd name="connsiteX5464" fmla="*/ 627774 w 1161058"/>
                <a:gd name="connsiteY5464" fmla="*/ 2005365 h 2136454"/>
                <a:gd name="connsiteX5465" fmla="*/ 628908 w 1161058"/>
                <a:gd name="connsiteY5465" fmla="*/ 2004661 h 2136454"/>
                <a:gd name="connsiteX5466" fmla="*/ 628888 w 1161058"/>
                <a:gd name="connsiteY5466" fmla="*/ 2004681 h 2136454"/>
                <a:gd name="connsiteX5467" fmla="*/ 630022 w 1161058"/>
                <a:gd name="connsiteY5467" fmla="*/ 2003977 h 2136454"/>
                <a:gd name="connsiteX5468" fmla="*/ 631136 w 1161058"/>
                <a:gd name="connsiteY5468" fmla="*/ 2003273 h 2136454"/>
                <a:gd name="connsiteX5469" fmla="*/ 632251 w 1161058"/>
                <a:gd name="connsiteY5469" fmla="*/ 2002569 h 2136454"/>
                <a:gd name="connsiteX5470" fmla="*/ 633385 w 1161058"/>
                <a:gd name="connsiteY5470" fmla="*/ 2001866 h 2136454"/>
                <a:gd name="connsiteX5471" fmla="*/ 633365 w 1161058"/>
                <a:gd name="connsiteY5471" fmla="*/ 2001866 h 2136454"/>
                <a:gd name="connsiteX5472" fmla="*/ 634479 w 1161058"/>
                <a:gd name="connsiteY5472" fmla="*/ 2001162 h 2136454"/>
                <a:gd name="connsiteX5473" fmla="*/ 635594 w 1161058"/>
                <a:gd name="connsiteY5473" fmla="*/ 2000458 h 2136454"/>
                <a:gd name="connsiteX5474" fmla="*/ 636727 w 1161058"/>
                <a:gd name="connsiteY5474" fmla="*/ 1999754 h 2136454"/>
                <a:gd name="connsiteX5475" fmla="*/ 636708 w 1161058"/>
                <a:gd name="connsiteY5475" fmla="*/ 1999754 h 2136454"/>
                <a:gd name="connsiteX5476" fmla="*/ 637822 w 1161058"/>
                <a:gd name="connsiteY5476" fmla="*/ 1999031 h 2136454"/>
                <a:gd name="connsiteX5477" fmla="*/ 637822 w 1161058"/>
                <a:gd name="connsiteY5477" fmla="*/ 1999051 h 2136454"/>
                <a:gd name="connsiteX5478" fmla="*/ 638937 w 1161058"/>
                <a:gd name="connsiteY5478" fmla="*/ 1998327 h 2136454"/>
                <a:gd name="connsiteX5479" fmla="*/ 640051 w 1161058"/>
                <a:gd name="connsiteY5479" fmla="*/ 1997624 h 2136454"/>
                <a:gd name="connsiteX5480" fmla="*/ 641165 w 1161058"/>
                <a:gd name="connsiteY5480" fmla="*/ 1996900 h 2136454"/>
                <a:gd name="connsiteX5481" fmla="*/ 642280 w 1161058"/>
                <a:gd name="connsiteY5481" fmla="*/ 1996177 h 2136454"/>
                <a:gd name="connsiteX5482" fmla="*/ 642260 w 1161058"/>
                <a:gd name="connsiteY5482" fmla="*/ 1996197 h 2136454"/>
                <a:gd name="connsiteX5483" fmla="*/ 643374 w 1161058"/>
                <a:gd name="connsiteY5483" fmla="*/ 1995473 h 2136454"/>
                <a:gd name="connsiteX5484" fmla="*/ 644489 w 1161058"/>
                <a:gd name="connsiteY5484" fmla="*/ 1994750 h 2136454"/>
                <a:gd name="connsiteX5485" fmla="*/ 645603 w 1161058"/>
                <a:gd name="connsiteY5485" fmla="*/ 1994026 h 2136454"/>
                <a:gd name="connsiteX5486" fmla="*/ 645583 w 1161058"/>
                <a:gd name="connsiteY5486" fmla="*/ 1994026 h 2136454"/>
                <a:gd name="connsiteX5487" fmla="*/ 646698 w 1161058"/>
                <a:gd name="connsiteY5487" fmla="*/ 1993303 h 2136454"/>
                <a:gd name="connsiteX5488" fmla="*/ 647812 w 1161058"/>
                <a:gd name="connsiteY5488" fmla="*/ 1992580 h 2136454"/>
                <a:gd name="connsiteX5489" fmla="*/ 647793 w 1161058"/>
                <a:gd name="connsiteY5489" fmla="*/ 1992580 h 2136454"/>
                <a:gd name="connsiteX5490" fmla="*/ 648907 w 1161058"/>
                <a:gd name="connsiteY5490" fmla="*/ 1991856 h 2136454"/>
                <a:gd name="connsiteX5491" fmla="*/ 650021 w 1161058"/>
                <a:gd name="connsiteY5491" fmla="*/ 1991113 h 2136454"/>
                <a:gd name="connsiteX5492" fmla="*/ 650002 w 1161058"/>
                <a:gd name="connsiteY5492" fmla="*/ 1991133 h 2136454"/>
                <a:gd name="connsiteX5493" fmla="*/ 651116 w 1161058"/>
                <a:gd name="connsiteY5493" fmla="*/ 1990390 h 2136454"/>
                <a:gd name="connsiteX5494" fmla="*/ 652230 w 1161058"/>
                <a:gd name="connsiteY5494" fmla="*/ 1989667 h 2136454"/>
                <a:gd name="connsiteX5495" fmla="*/ 652211 w 1161058"/>
                <a:gd name="connsiteY5495" fmla="*/ 1989667 h 2136454"/>
                <a:gd name="connsiteX5496" fmla="*/ 653325 w 1161058"/>
                <a:gd name="connsiteY5496" fmla="*/ 1988924 h 2136454"/>
                <a:gd name="connsiteX5497" fmla="*/ 653325 w 1161058"/>
                <a:gd name="connsiteY5497" fmla="*/ 1988943 h 2136454"/>
                <a:gd name="connsiteX5498" fmla="*/ 654440 w 1161058"/>
                <a:gd name="connsiteY5498" fmla="*/ 1988201 h 2136454"/>
                <a:gd name="connsiteX5499" fmla="*/ 654420 w 1161058"/>
                <a:gd name="connsiteY5499" fmla="*/ 1988201 h 2136454"/>
                <a:gd name="connsiteX5500" fmla="*/ 655534 w 1161058"/>
                <a:gd name="connsiteY5500" fmla="*/ 1987458 h 2136454"/>
                <a:gd name="connsiteX5501" fmla="*/ 655515 w 1161058"/>
                <a:gd name="connsiteY5501" fmla="*/ 1987477 h 2136454"/>
                <a:gd name="connsiteX5502" fmla="*/ 656629 w 1161058"/>
                <a:gd name="connsiteY5502" fmla="*/ 1986715 h 2136454"/>
                <a:gd name="connsiteX5503" fmla="*/ 656609 w 1161058"/>
                <a:gd name="connsiteY5503" fmla="*/ 1986734 h 2136454"/>
                <a:gd name="connsiteX5504" fmla="*/ 657724 w 1161058"/>
                <a:gd name="connsiteY5504" fmla="*/ 1985991 h 2136454"/>
                <a:gd name="connsiteX5505" fmla="*/ 658819 w 1161058"/>
                <a:gd name="connsiteY5505" fmla="*/ 1985249 h 2136454"/>
                <a:gd name="connsiteX5506" fmla="*/ 659913 w 1161058"/>
                <a:gd name="connsiteY5506" fmla="*/ 1984506 h 2136454"/>
                <a:gd name="connsiteX5507" fmla="*/ 661008 w 1161058"/>
                <a:gd name="connsiteY5507" fmla="*/ 1983763 h 2136454"/>
                <a:gd name="connsiteX5508" fmla="*/ 662122 w 1161058"/>
                <a:gd name="connsiteY5508" fmla="*/ 1983020 h 2136454"/>
                <a:gd name="connsiteX5509" fmla="*/ 662103 w 1161058"/>
                <a:gd name="connsiteY5509" fmla="*/ 1983020 h 2136454"/>
                <a:gd name="connsiteX5510" fmla="*/ 663217 w 1161058"/>
                <a:gd name="connsiteY5510" fmla="*/ 1982258 h 2136454"/>
                <a:gd name="connsiteX5511" fmla="*/ 663198 w 1161058"/>
                <a:gd name="connsiteY5511" fmla="*/ 1982277 h 2136454"/>
                <a:gd name="connsiteX5512" fmla="*/ 664312 w 1161058"/>
                <a:gd name="connsiteY5512" fmla="*/ 1981515 h 2136454"/>
                <a:gd name="connsiteX5513" fmla="*/ 664293 w 1161058"/>
                <a:gd name="connsiteY5513" fmla="*/ 1981534 h 2136454"/>
                <a:gd name="connsiteX5514" fmla="*/ 665387 w 1161058"/>
                <a:gd name="connsiteY5514" fmla="*/ 1980772 h 2136454"/>
                <a:gd name="connsiteX5515" fmla="*/ 666482 w 1161058"/>
                <a:gd name="connsiteY5515" fmla="*/ 1980029 h 2136454"/>
                <a:gd name="connsiteX5516" fmla="*/ 667577 w 1161058"/>
                <a:gd name="connsiteY5516" fmla="*/ 1979266 h 2136454"/>
                <a:gd name="connsiteX5517" fmla="*/ 668672 w 1161058"/>
                <a:gd name="connsiteY5517" fmla="*/ 1978504 h 2136454"/>
                <a:gd name="connsiteX5518" fmla="*/ 669766 w 1161058"/>
                <a:gd name="connsiteY5518" fmla="*/ 1977742 h 2136454"/>
                <a:gd name="connsiteX5519" fmla="*/ 669747 w 1161058"/>
                <a:gd name="connsiteY5519" fmla="*/ 1977761 h 2136454"/>
                <a:gd name="connsiteX5520" fmla="*/ 670861 w 1161058"/>
                <a:gd name="connsiteY5520" fmla="*/ 1976999 h 2136454"/>
                <a:gd name="connsiteX5521" fmla="*/ 670842 w 1161058"/>
                <a:gd name="connsiteY5521" fmla="*/ 1976999 h 2136454"/>
                <a:gd name="connsiteX5522" fmla="*/ 671936 w 1161058"/>
                <a:gd name="connsiteY5522" fmla="*/ 1976236 h 2136454"/>
                <a:gd name="connsiteX5523" fmla="*/ 673031 w 1161058"/>
                <a:gd name="connsiteY5523" fmla="*/ 1975474 h 2136454"/>
                <a:gd name="connsiteX5524" fmla="*/ 673012 w 1161058"/>
                <a:gd name="connsiteY5524" fmla="*/ 1975474 h 2136454"/>
                <a:gd name="connsiteX5525" fmla="*/ 674106 w 1161058"/>
                <a:gd name="connsiteY5525" fmla="*/ 1974711 h 2136454"/>
                <a:gd name="connsiteX5526" fmla="*/ 675201 w 1161058"/>
                <a:gd name="connsiteY5526" fmla="*/ 1973949 h 2136454"/>
                <a:gd name="connsiteX5527" fmla="*/ 675182 w 1161058"/>
                <a:gd name="connsiteY5527" fmla="*/ 1973949 h 2136454"/>
                <a:gd name="connsiteX5528" fmla="*/ 676296 w 1161058"/>
                <a:gd name="connsiteY5528" fmla="*/ 1973167 h 2136454"/>
                <a:gd name="connsiteX5529" fmla="*/ 676276 w 1161058"/>
                <a:gd name="connsiteY5529" fmla="*/ 1973187 h 2136454"/>
                <a:gd name="connsiteX5530" fmla="*/ 677371 w 1161058"/>
                <a:gd name="connsiteY5530" fmla="*/ 1972405 h 2136454"/>
                <a:gd name="connsiteX5531" fmla="*/ 677371 w 1161058"/>
                <a:gd name="connsiteY5531" fmla="*/ 1972424 h 2136454"/>
                <a:gd name="connsiteX5532" fmla="*/ 678446 w 1161058"/>
                <a:gd name="connsiteY5532" fmla="*/ 1971642 h 2136454"/>
                <a:gd name="connsiteX5533" fmla="*/ 679541 w 1161058"/>
                <a:gd name="connsiteY5533" fmla="*/ 1970860 h 2136454"/>
                <a:gd name="connsiteX5534" fmla="*/ 679522 w 1161058"/>
                <a:gd name="connsiteY5534" fmla="*/ 1970880 h 2136454"/>
                <a:gd name="connsiteX5535" fmla="*/ 680616 w 1161058"/>
                <a:gd name="connsiteY5535" fmla="*/ 1970098 h 2136454"/>
                <a:gd name="connsiteX5536" fmla="*/ 681711 w 1161058"/>
                <a:gd name="connsiteY5536" fmla="*/ 1969316 h 2136454"/>
                <a:gd name="connsiteX5537" fmla="*/ 681692 w 1161058"/>
                <a:gd name="connsiteY5537" fmla="*/ 1969335 h 2136454"/>
                <a:gd name="connsiteX5538" fmla="*/ 682786 w 1161058"/>
                <a:gd name="connsiteY5538" fmla="*/ 1968534 h 2136454"/>
                <a:gd name="connsiteX5539" fmla="*/ 682767 w 1161058"/>
                <a:gd name="connsiteY5539" fmla="*/ 1968553 h 2136454"/>
                <a:gd name="connsiteX5540" fmla="*/ 683862 w 1161058"/>
                <a:gd name="connsiteY5540" fmla="*/ 1967771 h 2136454"/>
                <a:gd name="connsiteX5541" fmla="*/ 684937 w 1161058"/>
                <a:gd name="connsiteY5541" fmla="*/ 1966989 h 2136454"/>
                <a:gd name="connsiteX5542" fmla="*/ 686032 w 1161058"/>
                <a:gd name="connsiteY5542" fmla="*/ 1966207 h 2136454"/>
                <a:gd name="connsiteX5543" fmla="*/ 686012 w 1161058"/>
                <a:gd name="connsiteY5543" fmla="*/ 1966207 h 2136454"/>
                <a:gd name="connsiteX5544" fmla="*/ 687107 w 1161058"/>
                <a:gd name="connsiteY5544" fmla="*/ 1965425 h 2136454"/>
                <a:gd name="connsiteX5545" fmla="*/ 687087 w 1161058"/>
                <a:gd name="connsiteY5545" fmla="*/ 1965425 h 2136454"/>
                <a:gd name="connsiteX5546" fmla="*/ 688182 w 1161058"/>
                <a:gd name="connsiteY5546" fmla="*/ 1964643 h 2136454"/>
                <a:gd name="connsiteX5547" fmla="*/ 688163 w 1161058"/>
                <a:gd name="connsiteY5547" fmla="*/ 1964643 h 2136454"/>
                <a:gd name="connsiteX5548" fmla="*/ 689257 w 1161058"/>
                <a:gd name="connsiteY5548" fmla="*/ 1963861 h 2136454"/>
                <a:gd name="connsiteX5549" fmla="*/ 690333 w 1161058"/>
                <a:gd name="connsiteY5549" fmla="*/ 1963060 h 2136454"/>
                <a:gd name="connsiteX5550" fmla="*/ 690313 w 1161058"/>
                <a:gd name="connsiteY5550" fmla="*/ 1963079 h 2136454"/>
                <a:gd name="connsiteX5551" fmla="*/ 691408 w 1161058"/>
                <a:gd name="connsiteY5551" fmla="*/ 1962278 h 2136454"/>
                <a:gd name="connsiteX5552" fmla="*/ 691388 w 1161058"/>
                <a:gd name="connsiteY5552" fmla="*/ 1962278 h 2136454"/>
                <a:gd name="connsiteX5553" fmla="*/ 692463 w 1161058"/>
                <a:gd name="connsiteY5553" fmla="*/ 1961496 h 2136454"/>
                <a:gd name="connsiteX5554" fmla="*/ 693558 w 1161058"/>
                <a:gd name="connsiteY5554" fmla="*/ 1960694 h 2136454"/>
                <a:gd name="connsiteX5555" fmla="*/ 693539 w 1161058"/>
                <a:gd name="connsiteY5555" fmla="*/ 1960694 h 2136454"/>
                <a:gd name="connsiteX5556" fmla="*/ 694614 w 1161058"/>
                <a:gd name="connsiteY5556" fmla="*/ 1959893 h 2136454"/>
                <a:gd name="connsiteX5557" fmla="*/ 694614 w 1161058"/>
                <a:gd name="connsiteY5557" fmla="*/ 1959912 h 2136454"/>
                <a:gd name="connsiteX5558" fmla="*/ 695689 w 1161058"/>
                <a:gd name="connsiteY5558" fmla="*/ 1959111 h 2136454"/>
                <a:gd name="connsiteX5559" fmla="*/ 696764 w 1161058"/>
                <a:gd name="connsiteY5559" fmla="*/ 1958309 h 2136454"/>
                <a:gd name="connsiteX5560" fmla="*/ 697840 w 1161058"/>
                <a:gd name="connsiteY5560" fmla="*/ 1957508 h 2136454"/>
                <a:gd name="connsiteX5561" fmla="*/ 697820 w 1161058"/>
                <a:gd name="connsiteY5561" fmla="*/ 1957527 h 2136454"/>
                <a:gd name="connsiteX5562" fmla="*/ 698915 w 1161058"/>
                <a:gd name="connsiteY5562" fmla="*/ 1956706 h 2136454"/>
                <a:gd name="connsiteX5563" fmla="*/ 698895 w 1161058"/>
                <a:gd name="connsiteY5563" fmla="*/ 1956726 h 2136454"/>
                <a:gd name="connsiteX5564" fmla="*/ 699971 w 1161058"/>
                <a:gd name="connsiteY5564" fmla="*/ 1955905 h 2136454"/>
                <a:gd name="connsiteX5565" fmla="*/ 699971 w 1161058"/>
                <a:gd name="connsiteY5565" fmla="*/ 1955924 h 2136454"/>
                <a:gd name="connsiteX5566" fmla="*/ 701046 w 1161058"/>
                <a:gd name="connsiteY5566" fmla="*/ 1955103 h 2136454"/>
                <a:gd name="connsiteX5567" fmla="*/ 701026 w 1161058"/>
                <a:gd name="connsiteY5567" fmla="*/ 1955123 h 2136454"/>
                <a:gd name="connsiteX5568" fmla="*/ 702101 w 1161058"/>
                <a:gd name="connsiteY5568" fmla="*/ 1954302 h 2136454"/>
                <a:gd name="connsiteX5569" fmla="*/ 703157 w 1161058"/>
                <a:gd name="connsiteY5569" fmla="*/ 1953500 h 2136454"/>
                <a:gd name="connsiteX5570" fmla="*/ 704232 w 1161058"/>
                <a:gd name="connsiteY5570" fmla="*/ 1952679 h 2136454"/>
                <a:gd name="connsiteX5571" fmla="*/ 704232 w 1161058"/>
                <a:gd name="connsiteY5571" fmla="*/ 1952699 h 2136454"/>
                <a:gd name="connsiteX5572" fmla="*/ 705308 w 1161058"/>
                <a:gd name="connsiteY5572" fmla="*/ 1951877 h 2136454"/>
                <a:gd name="connsiteX5573" fmla="*/ 705288 w 1161058"/>
                <a:gd name="connsiteY5573" fmla="*/ 1951877 h 2136454"/>
                <a:gd name="connsiteX5574" fmla="*/ 706363 w 1161058"/>
                <a:gd name="connsiteY5574" fmla="*/ 1951056 h 2136454"/>
                <a:gd name="connsiteX5575" fmla="*/ 706363 w 1161058"/>
                <a:gd name="connsiteY5575" fmla="*/ 1951076 h 2136454"/>
                <a:gd name="connsiteX5576" fmla="*/ 707438 w 1161058"/>
                <a:gd name="connsiteY5576" fmla="*/ 1950255 h 2136454"/>
                <a:gd name="connsiteX5577" fmla="*/ 707419 w 1161058"/>
                <a:gd name="connsiteY5577" fmla="*/ 1950255 h 2136454"/>
                <a:gd name="connsiteX5578" fmla="*/ 708494 w 1161058"/>
                <a:gd name="connsiteY5578" fmla="*/ 1949453 h 2136454"/>
                <a:gd name="connsiteX5579" fmla="*/ 709550 w 1161058"/>
                <a:gd name="connsiteY5579" fmla="*/ 1948613 h 2136454"/>
                <a:gd name="connsiteX5580" fmla="*/ 709550 w 1161058"/>
                <a:gd name="connsiteY5580" fmla="*/ 1948632 h 2136454"/>
                <a:gd name="connsiteX5581" fmla="*/ 710625 w 1161058"/>
                <a:gd name="connsiteY5581" fmla="*/ 1947811 h 2136454"/>
                <a:gd name="connsiteX5582" fmla="*/ 710605 w 1161058"/>
                <a:gd name="connsiteY5582" fmla="*/ 1947811 h 2136454"/>
                <a:gd name="connsiteX5583" fmla="*/ 711681 w 1161058"/>
                <a:gd name="connsiteY5583" fmla="*/ 1946990 h 2136454"/>
                <a:gd name="connsiteX5584" fmla="*/ 712736 w 1161058"/>
                <a:gd name="connsiteY5584" fmla="*/ 1946169 h 2136454"/>
                <a:gd name="connsiteX5585" fmla="*/ 713792 w 1161058"/>
                <a:gd name="connsiteY5585" fmla="*/ 1945348 h 2136454"/>
                <a:gd name="connsiteX5586" fmla="*/ 714848 w 1161058"/>
                <a:gd name="connsiteY5586" fmla="*/ 1944527 h 2136454"/>
                <a:gd name="connsiteX5587" fmla="*/ 715903 w 1161058"/>
                <a:gd name="connsiteY5587" fmla="*/ 1943686 h 2136454"/>
                <a:gd name="connsiteX5588" fmla="*/ 715903 w 1161058"/>
                <a:gd name="connsiteY5588" fmla="*/ 1943706 h 2136454"/>
                <a:gd name="connsiteX5589" fmla="*/ 716979 w 1161058"/>
                <a:gd name="connsiteY5589" fmla="*/ 1942865 h 2136454"/>
                <a:gd name="connsiteX5590" fmla="*/ 716959 w 1161058"/>
                <a:gd name="connsiteY5590" fmla="*/ 1942885 h 2136454"/>
                <a:gd name="connsiteX5591" fmla="*/ 718015 w 1161058"/>
                <a:gd name="connsiteY5591" fmla="*/ 1942044 h 2136454"/>
                <a:gd name="connsiteX5592" fmla="*/ 719070 w 1161058"/>
                <a:gd name="connsiteY5592" fmla="*/ 1941203 h 2136454"/>
                <a:gd name="connsiteX5593" fmla="*/ 719070 w 1161058"/>
                <a:gd name="connsiteY5593" fmla="*/ 1941223 h 2136454"/>
                <a:gd name="connsiteX5594" fmla="*/ 720126 w 1161058"/>
                <a:gd name="connsiteY5594" fmla="*/ 1940382 h 2136454"/>
                <a:gd name="connsiteX5595" fmla="*/ 721182 w 1161058"/>
                <a:gd name="connsiteY5595" fmla="*/ 1939542 h 2136454"/>
                <a:gd name="connsiteX5596" fmla="*/ 721182 w 1161058"/>
                <a:gd name="connsiteY5596" fmla="*/ 1939561 h 2136454"/>
                <a:gd name="connsiteX5597" fmla="*/ 722237 w 1161058"/>
                <a:gd name="connsiteY5597" fmla="*/ 1938721 h 2136454"/>
                <a:gd name="connsiteX5598" fmla="*/ 723293 w 1161058"/>
                <a:gd name="connsiteY5598" fmla="*/ 1937880 h 2136454"/>
                <a:gd name="connsiteX5599" fmla="*/ 724349 w 1161058"/>
                <a:gd name="connsiteY5599" fmla="*/ 1937039 h 2136454"/>
                <a:gd name="connsiteX5600" fmla="*/ 724329 w 1161058"/>
                <a:gd name="connsiteY5600" fmla="*/ 1937039 h 2136454"/>
                <a:gd name="connsiteX5601" fmla="*/ 725385 w 1161058"/>
                <a:gd name="connsiteY5601" fmla="*/ 1936199 h 2136454"/>
                <a:gd name="connsiteX5602" fmla="*/ 726441 w 1161058"/>
                <a:gd name="connsiteY5602" fmla="*/ 1935358 h 2136454"/>
                <a:gd name="connsiteX5603" fmla="*/ 727496 w 1161058"/>
                <a:gd name="connsiteY5603" fmla="*/ 1934517 h 2136454"/>
                <a:gd name="connsiteX5604" fmla="*/ 727477 w 1161058"/>
                <a:gd name="connsiteY5604" fmla="*/ 1934517 h 2136454"/>
                <a:gd name="connsiteX5605" fmla="*/ 728552 w 1161058"/>
                <a:gd name="connsiteY5605" fmla="*/ 1933677 h 2136454"/>
                <a:gd name="connsiteX5606" fmla="*/ 729588 w 1161058"/>
                <a:gd name="connsiteY5606" fmla="*/ 1932836 h 2136454"/>
                <a:gd name="connsiteX5607" fmla="*/ 730644 w 1161058"/>
                <a:gd name="connsiteY5607" fmla="*/ 1931976 h 2136454"/>
                <a:gd name="connsiteX5608" fmla="*/ 730624 w 1161058"/>
                <a:gd name="connsiteY5608" fmla="*/ 1931976 h 2136454"/>
                <a:gd name="connsiteX5609" fmla="*/ 731680 w 1161058"/>
                <a:gd name="connsiteY5609" fmla="*/ 1931135 h 2136454"/>
                <a:gd name="connsiteX5610" fmla="*/ 732736 w 1161058"/>
                <a:gd name="connsiteY5610" fmla="*/ 1930275 h 2136454"/>
                <a:gd name="connsiteX5611" fmla="*/ 732716 w 1161058"/>
                <a:gd name="connsiteY5611" fmla="*/ 1930295 h 2136454"/>
                <a:gd name="connsiteX5612" fmla="*/ 733772 w 1161058"/>
                <a:gd name="connsiteY5612" fmla="*/ 1929435 h 2136454"/>
                <a:gd name="connsiteX5613" fmla="*/ 734808 w 1161058"/>
                <a:gd name="connsiteY5613" fmla="*/ 1928574 h 2136454"/>
                <a:gd name="connsiteX5614" fmla="*/ 735864 w 1161058"/>
                <a:gd name="connsiteY5614" fmla="*/ 1927714 h 2136454"/>
                <a:gd name="connsiteX5615" fmla="*/ 735844 w 1161058"/>
                <a:gd name="connsiteY5615" fmla="*/ 1927734 h 2136454"/>
                <a:gd name="connsiteX5616" fmla="*/ 736900 w 1161058"/>
                <a:gd name="connsiteY5616" fmla="*/ 1926873 h 2136454"/>
                <a:gd name="connsiteX5617" fmla="*/ 737936 w 1161058"/>
                <a:gd name="connsiteY5617" fmla="*/ 1926013 h 2136454"/>
                <a:gd name="connsiteX5618" fmla="*/ 738992 w 1161058"/>
                <a:gd name="connsiteY5618" fmla="*/ 1925153 h 2136454"/>
                <a:gd name="connsiteX5619" fmla="*/ 738972 w 1161058"/>
                <a:gd name="connsiteY5619" fmla="*/ 1925153 h 2136454"/>
                <a:gd name="connsiteX5620" fmla="*/ 740028 w 1161058"/>
                <a:gd name="connsiteY5620" fmla="*/ 1924293 h 2136454"/>
                <a:gd name="connsiteX5621" fmla="*/ 740008 w 1161058"/>
                <a:gd name="connsiteY5621" fmla="*/ 1924293 h 2136454"/>
                <a:gd name="connsiteX5622" fmla="*/ 741064 w 1161058"/>
                <a:gd name="connsiteY5622" fmla="*/ 1923433 h 2136454"/>
                <a:gd name="connsiteX5623" fmla="*/ 742100 w 1161058"/>
                <a:gd name="connsiteY5623" fmla="*/ 1922553 h 2136454"/>
                <a:gd name="connsiteX5624" fmla="*/ 742100 w 1161058"/>
                <a:gd name="connsiteY5624" fmla="*/ 1922573 h 2136454"/>
                <a:gd name="connsiteX5625" fmla="*/ 743136 w 1161058"/>
                <a:gd name="connsiteY5625" fmla="*/ 1921693 h 2136454"/>
                <a:gd name="connsiteX5626" fmla="*/ 744172 w 1161058"/>
                <a:gd name="connsiteY5626" fmla="*/ 1920833 h 2136454"/>
                <a:gd name="connsiteX5627" fmla="*/ 745208 w 1161058"/>
                <a:gd name="connsiteY5627" fmla="*/ 1919953 h 2136454"/>
                <a:gd name="connsiteX5628" fmla="*/ 746244 w 1161058"/>
                <a:gd name="connsiteY5628" fmla="*/ 1919093 h 2136454"/>
                <a:gd name="connsiteX5629" fmla="*/ 747281 w 1161058"/>
                <a:gd name="connsiteY5629" fmla="*/ 1918213 h 2136454"/>
                <a:gd name="connsiteX5630" fmla="*/ 748317 w 1161058"/>
                <a:gd name="connsiteY5630" fmla="*/ 1917333 h 2136454"/>
                <a:gd name="connsiteX5631" fmla="*/ 748317 w 1161058"/>
                <a:gd name="connsiteY5631" fmla="*/ 1917353 h 2136454"/>
                <a:gd name="connsiteX5632" fmla="*/ 749353 w 1161058"/>
                <a:gd name="connsiteY5632" fmla="*/ 1916473 h 2136454"/>
                <a:gd name="connsiteX5633" fmla="*/ 750389 w 1161058"/>
                <a:gd name="connsiteY5633" fmla="*/ 1915593 h 2136454"/>
                <a:gd name="connsiteX5634" fmla="*/ 750369 w 1161058"/>
                <a:gd name="connsiteY5634" fmla="*/ 1915593 h 2136454"/>
                <a:gd name="connsiteX5635" fmla="*/ 751425 w 1161058"/>
                <a:gd name="connsiteY5635" fmla="*/ 1914714 h 2136454"/>
                <a:gd name="connsiteX5636" fmla="*/ 751405 w 1161058"/>
                <a:gd name="connsiteY5636" fmla="*/ 1914714 h 2136454"/>
                <a:gd name="connsiteX5637" fmla="*/ 752461 w 1161058"/>
                <a:gd name="connsiteY5637" fmla="*/ 1913834 h 2136454"/>
                <a:gd name="connsiteX5638" fmla="*/ 752442 w 1161058"/>
                <a:gd name="connsiteY5638" fmla="*/ 1913834 h 2136454"/>
                <a:gd name="connsiteX5639" fmla="*/ 753478 w 1161058"/>
                <a:gd name="connsiteY5639" fmla="*/ 1912954 h 2136454"/>
                <a:gd name="connsiteX5640" fmla="*/ 754514 w 1161058"/>
                <a:gd name="connsiteY5640" fmla="*/ 1912075 h 2136454"/>
                <a:gd name="connsiteX5641" fmla="*/ 755550 w 1161058"/>
                <a:gd name="connsiteY5641" fmla="*/ 1911175 h 2136454"/>
                <a:gd name="connsiteX5642" fmla="*/ 755530 w 1161058"/>
                <a:gd name="connsiteY5642" fmla="*/ 1911195 h 2136454"/>
                <a:gd name="connsiteX5643" fmla="*/ 756567 w 1161058"/>
                <a:gd name="connsiteY5643" fmla="*/ 1910295 h 2136454"/>
                <a:gd name="connsiteX5644" fmla="*/ 756567 w 1161058"/>
                <a:gd name="connsiteY5644" fmla="*/ 1910315 h 2136454"/>
                <a:gd name="connsiteX5645" fmla="*/ 757603 w 1161058"/>
                <a:gd name="connsiteY5645" fmla="*/ 1909416 h 2136454"/>
                <a:gd name="connsiteX5646" fmla="*/ 757583 w 1161058"/>
                <a:gd name="connsiteY5646" fmla="*/ 1909416 h 2136454"/>
                <a:gd name="connsiteX5647" fmla="*/ 758619 w 1161058"/>
                <a:gd name="connsiteY5647" fmla="*/ 1908536 h 2136454"/>
                <a:gd name="connsiteX5648" fmla="*/ 759655 w 1161058"/>
                <a:gd name="connsiteY5648" fmla="*/ 1907637 h 2136454"/>
                <a:gd name="connsiteX5649" fmla="*/ 759636 w 1161058"/>
                <a:gd name="connsiteY5649" fmla="*/ 1907637 h 2136454"/>
                <a:gd name="connsiteX5650" fmla="*/ 760672 w 1161058"/>
                <a:gd name="connsiteY5650" fmla="*/ 1906737 h 2136454"/>
                <a:gd name="connsiteX5651" fmla="*/ 760672 w 1161058"/>
                <a:gd name="connsiteY5651" fmla="*/ 1906757 h 2136454"/>
                <a:gd name="connsiteX5652" fmla="*/ 761708 w 1161058"/>
                <a:gd name="connsiteY5652" fmla="*/ 1905858 h 2136454"/>
                <a:gd name="connsiteX5653" fmla="*/ 761689 w 1161058"/>
                <a:gd name="connsiteY5653" fmla="*/ 1905858 h 2136454"/>
                <a:gd name="connsiteX5654" fmla="*/ 762725 w 1161058"/>
                <a:gd name="connsiteY5654" fmla="*/ 1904958 h 2136454"/>
                <a:gd name="connsiteX5655" fmla="*/ 763741 w 1161058"/>
                <a:gd name="connsiteY5655" fmla="*/ 1904059 h 2136454"/>
                <a:gd name="connsiteX5656" fmla="*/ 764777 w 1161058"/>
                <a:gd name="connsiteY5656" fmla="*/ 1903160 h 2136454"/>
                <a:gd name="connsiteX5657" fmla="*/ 764758 w 1161058"/>
                <a:gd name="connsiteY5657" fmla="*/ 1903179 h 2136454"/>
                <a:gd name="connsiteX5658" fmla="*/ 765794 w 1161058"/>
                <a:gd name="connsiteY5658" fmla="*/ 1902261 h 2136454"/>
                <a:gd name="connsiteX5659" fmla="*/ 765794 w 1161058"/>
                <a:gd name="connsiteY5659" fmla="*/ 1902280 h 2136454"/>
                <a:gd name="connsiteX5660" fmla="*/ 766811 w 1161058"/>
                <a:gd name="connsiteY5660" fmla="*/ 1901361 h 2136454"/>
                <a:gd name="connsiteX5661" fmla="*/ 767847 w 1161058"/>
                <a:gd name="connsiteY5661" fmla="*/ 1900462 h 2136454"/>
                <a:gd name="connsiteX5662" fmla="*/ 768863 w 1161058"/>
                <a:gd name="connsiteY5662" fmla="*/ 1899563 h 2136454"/>
                <a:gd name="connsiteX5663" fmla="*/ 768844 w 1161058"/>
                <a:gd name="connsiteY5663" fmla="*/ 1899563 h 2136454"/>
                <a:gd name="connsiteX5664" fmla="*/ 769880 w 1161058"/>
                <a:gd name="connsiteY5664" fmla="*/ 1898644 h 2136454"/>
                <a:gd name="connsiteX5665" fmla="*/ 769860 w 1161058"/>
                <a:gd name="connsiteY5665" fmla="*/ 1898663 h 2136454"/>
                <a:gd name="connsiteX5666" fmla="*/ 770896 w 1161058"/>
                <a:gd name="connsiteY5666" fmla="*/ 1897745 h 2136454"/>
                <a:gd name="connsiteX5667" fmla="*/ 770877 w 1161058"/>
                <a:gd name="connsiteY5667" fmla="*/ 1897745 h 2136454"/>
                <a:gd name="connsiteX5668" fmla="*/ 771913 w 1161058"/>
                <a:gd name="connsiteY5668" fmla="*/ 1896845 h 2136454"/>
                <a:gd name="connsiteX5669" fmla="*/ 772930 w 1161058"/>
                <a:gd name="connsiteY5669" fmla="*/ 1895927 h 2136454"/>
                <a:gd name="connsiteX5670" fmla="*/ 773946 w 1161058"/>
                <a:gd name="connsiteY5670" fmla="*/ 1895008 h 2136454"/>
                <a:gd name="connsiteX5671" fmla="*/ 773946 w 1161058"/>
                <a:gd name="connsiteY5671" fmla="*/ 1895027 h 2136454"/>
                <a:gd name="connsiteX5672" fmla="*/ 774963 w 1161058"/>
                <a:gd name="connsiteY5672" fmla="*/ 1894108 h 2136454"/>
                <a:gd name="connsiteX5673" fmla="*/ 775979 w 1161058"/>
                <a:gd name="connsiteY5673" fmla="*/ 1893190 h 2136454"/>
                <a:gd name="connsiteX5674" fmla="*/ 776996 w 1161058"/>
                <a:gd name="connsiteY5674" fmla="*/ 1892271 h 2136454"/>
                <a:gd name="connsiteX5675" fmla="*/ 776976 w 1161058"/>
                <a:gd name="connsiteY5675" fmla="*/ 1892271 h 2136454"/>
                <a:gd name="connsiteX5676" fmla="*/ 778012 w 1161058"/>
                <a:gd name="connsiteY5676" fmla="*/ 1891352 h 2136454"/>
                <a:gd name="connsiteX5677" fmla="*/ 777993 w 1161058"/>
                <a:gd name="connsiteY5677" fmla="*/ 1891352 h 2136454"/>
                <a:gd name="connsiteX5678" fmla="*/ 779029 w 1161058"/>
                <a:gd name="connsiteY5678" fmla="*/ 1890433 h 2136454"/>
                <a:gd name="connsiteX5679" fmla="*/ 779010 w 1161058"/>
                <a:gd name="connsiteY5679" fmla="*/ 1890453 h 2136454"/>
                <a:gd name="connsiteX5680" fmla="*/ 780026 w 1161058"/>
                <a:gd name="connsiteY5680" fmla="*/ 1889514 h 2136454"/>
                <a:gd name="connsiteX5681" fmla="*/ 780026 w 1161058"/>
                <a:gd name="connsiteY5681" fmla="*/ 1889534 h 2136454"/>
                <a:gd name="connsiteX5682" fmla="*/ 781043 w 1161058"/>
                <a:gd name="connsiteY5682" fmla="*/ 1888595 h 2136454"/>
                <a:gd name="connsiteX5683" fmla="*/ 782059 w 1161058"/>
                <a:gd name="connsiteY5683" fmla="*/ 1887677 h 2136454"/>
                <a:gd name="connsiteX5684" fmla="*/ 782040 w 1161058"/>
                <a:gd name="connsiteY5684" fmla="*/ 1887677 h 2136454"/>
                <a:gd name="connsiteX5685" fmla="*/ 783056 w 1161058"/>
                <a:gd name="connsiteY5685" fmla="*/ 1886738 h 2136454"/>
                <a:gd name="connsiteX5686" fmla="*/ 783056 w 1161058"/>
                <a:gd name="connsiteY5686" fmla="*/ 1886758 h 2136454"/>
                <a:gd name="connsiteX5687" fmla="*/ 784073 w 1161058"/>
                <a:gd name="connsiteY5687" fmla="*/ 1885819 h 2136454"/>
                <a:gd name="connsiteX5688" fmla="*/ 784053 w 1161058"/>
                <a:gd name="connsiteY5688" fmla="*/ 1885819 h 2136454"/>
                <a:gd name="connsiteX5689" fmla="*/ 785089 w 1161058"/>
                <a:gd name="connsiteY5689" fmla="*/ 1884901 h 2136454"/>
                <a:gd name="connsiteX5690" fmla="*/ 785070 w 1161058"/>
                <a:gd name="connsiteY5690" fmla="*/ 1884901 h 2136454"/>
                <a:gd name="connsiteX5691" fmla="*/ 786086 w 1161058"/>
                <a:gd name="connsiteY5691" fmla="*/ 1883962 h 2136454"/>
                <a:gd name="connsiteX5692" fmla="*/ 787083 w 1161058"/>
                <a:gd name="connsiteY5692" fmla="*/ 1883024 h 2136454"/>
                <a:gd name="connsiteX5693" fmla="*/ 788100 w 1161058"/>
                <a:gd name="connsiteY5693" fmla="*/ 1882105 h 2136454"/>
                <a:gd name="connsiteX5694" fmla="*/ 789117 w 1161058"/>
                <a:gd name="connsiteY5694" fmla="*/ 1881166 h 2136454"/>
                <a:gd name="connsiteX5695" fmla="*/ 789097 w 1161058"/>
                <a:gd name="connsiteY5695" fmla="*/ 1881166 h 2136454"/>
                <a:gd name="connsiteX5696" fmla="*/ 790114 w 1161058"/>
                <a:gd name="connsiteY5696" fmla="*/ 1880228 h 2136454"/>
                <a:gd name="connsiteX5697" fmla="*/ 790114 w 1161058"/>
                <a:gd name="connsiteY5697" fmla="*/ 1880248 h 2136454"/>
                <a:gd name="connsiteX5698" fmla="*/ 791111 w 1161058"/>
                <a:gd name="connsiteY5698" fmla="*/ 1879290 h 2136454"/>
                <a:gd name="connsiteX5699" fmla="*/ 791111 w 1161058"/>
                <a:gd name="connsiteY5699" fmla="*/ 1879309 h 2136454"/>
                <a:gd name="connsiteX5700" fmla="*/ 792127 w 1161058"/>
                <a:gd name="connsiteY5700" fmla="*/ 1878351 h 2136454"/>
                <a:gd name="connsiteX5701" fmla="*/ 793124 w 1161058"/>
                <a:gd name="connsiteY5701" fmla="*/ 1877413 h 2136454"/>
                <a:gd name="connsiteX5702" fmla="*/ 794121 w 1161058"/>
                <a:gd name="connsiteY5702" fmla="*/ 1876475 h 2136454"/>
                <a:gd name="connsiteX5703" fmla="*/ 795138 w 1161058"/>
                <a:gd name="connsiteY5703" fmla="*/ 1875532 h 2136454"/>
                <a:gd name="connsiteX5704" fmla="*/ 795118 w 1161058"/>
                <a:gd name="connsiteY5704" fmla="*/ 1875540 h 2136454"/>
                <a:gd name="connsiteX5705" fmla="*/ 796135 w 1161058"/>
                <a:gd name="connsiteY5705" fmla="*/ 1874588 h 2136454"/>
                <a:gd name="connsiteX5706" fmla="*/ 796115 w 1161058"/>
                <a:gd name="connsiteY5706" fmla="*/ 1874596 h 2136454"/>
                <a:gd name="connsiteX5707" fmla="*/ 797132 w 1161058"/>
                <a:gd name="connsiteY5707" fmla="*/ 1873650 h 2136454"/>
                <a:gd name="connsiteX5708" fmla="*/ 798129 w 1161058"/>
                <a:gd name="connsiteY5708" fmla="*/ 1872696 h 2136454"/>
                <a:gd name="connsiteX5709" fmla="*/ 798129 w 1161058"/>
                <a:gd name="connsiteY5709" fmla="*/ 1872704 h 2136454"/>
                <a:gd name="connsiteX5710" fmla="*/ 799126 w 1161058"/>
                <a:gd name="connsiteY5710" fmla="*/ 1871747 h 2136454"/>
                <a:gd name="connsiteX5711" fmla="*/ 799126 w 1161058"/>
                <a:gd name="connsiteY5711" fmla="*/ 1871755 h 2136454"/>
                <a:gd name="connsiteX5712" fmla="*/ 800123 w 1161058"/>
                <a:gd name="connsiteY5712" fmla="*/ 1870797 h 2136454"/>
                <a:gd name="connsiteX5713" fmla="*/ 800123 w 1161058"/>
                <a:gd name="connsiteY5713" fmla="*/ 1870805 h 2136454"/>
                <a:gd name="connsiteX5714" fmla="*/ 801120 w 1161058"/>
                <a:gd name="connsiteY5714" fmla="*/ 1869845 h 2136454"/>
                <a:gd name="connsiteX5715" fmla="*/ 801120 w 1161058"/>
                <a:gd name="connsiteY5715" fmla="*/ 1869853 h 2136454"/>
                <a:gd name="connsiteX5716" fmla="*/ 802117 w 1161058"/>
                <a:gd name="connsiteY5716" fmla="*/ 1868897 h 2136454"/>
                <a:gd name="connsiteX5717" fmla="*/ 803114 w 1161058"/>
                <a:gd name="connsiteY5717" fmla="*/ 1867937 h 2136454"/>
                <a:gd name="connsiteX5718" fmla="*/ 803114 w 1161058"/>
                <a:gd name="connsiteY5718" fmla="*/ 1867947 h 2136454"/>
                <a:gd name="connsiteX5719" fmla="*/ 804111 w 1161058"/>
                <a:gd name="connsiteY5719" fmla="*/ 1866981 h 2136454"/>
                <a:gd name="connsiteX5720" fmla="*/ 804092 w 1161058"/>
                <a:gd name="connsiteY5720" fmla="*/ 1866991 h 2136454"/>
                <a:gd name="connsiteX5721" fmla="*/ 805108 w 1161058"/>
                <a:gd name="connsiteY5721" fmla="*/ 1866023 h 2136454"/>
                <a:gd name="connsiteX5722" fmla="*/ 805089 w 1161058"/>
                <a:gd name="connsiteY5722" fmla="*/ 1866033 h 2136454"/>
                <a:gd name="connsiteX5723" fmla="*/ 806105 w 1161058"/>
                <a:gd name="connsiteY5723" fmla="*/ 1865066 h 2136454"/>
                <a:gd name="connsiteX5724" fmla="*/ 806086 w 1161058"/>
                <a:gd name="connsiteY5724" fmla="*/ 1865073 h 2136454"/>
                <a:gd name="connsiteX5725" fmla="*/ 807083 w 1161058"/>
                <a:gd name="connsiteY5725" fmla="*/ 1864104 h 2136454"/>
                <a:gd name="connsiteX5726" fmla="*/ 807083 w 1161058"/>
                <a:gd name="connsiteY5726" fmla="*/ 1864113 h 2136454"/>
                <a:gd name="connsiteX5727" fmla="*/ 808080 w 1161058"/>
                <a:gd name="connsiteY5727" fmla="*/ 1863142 h 2136454"/>
                <a:gd name="connsiteX5728" fmla="*/ 808080 w 1161058"/>
                <a:gd name="connsiteY5728" fmla="*/ 1863152 h 2136454"/>
                <a:gd name="connsiteX5729" fmla="*/ 809077 w 1161058"/>
                <a:gd name="connsiteY5729" fmla="*/ 1862180 h 2136454"/>
                <a:gd name="connsiteX5730" fmla="*/ 809057 w 1161058"/>
                <a:gd name="connsiteY5730" fmla="*/ 1862188 h 2136454"/>
                <a:gd name="connsiteX5731" fmla="*/ 810074 w 1161058"/>
                <a:gd name="connsiteY5731" fmla="*/ 1861214 h 2136454"/>
                <a:gd name="connsiteX5732" fmla="*/ 810054 w 1161058"/>
                <a:gd name="connsiteY5732" fmla="*/ 1861224 h 2136454"/>
                <a:gd name="connsiteX5733" fmla="*/ 811051 w 1161058"/>
                <a:gd name="connsiteY5733" fmla="*/ 1860249 h 2136454"/>
                <a:gd name="connsiteX5734" fmla="*/ 811051 w 1161058"/>
                <a:gd name="connsiteY5734" fmla="*/ 1860256 h 2136454"/>
                <a:gd name="connsiteX5735" fmla="*/ 812048 w 1161058"/>
                <a:gd name="connsiteY5735" fmla="*/ 1859281 h 2136454"/>
                <a:gd name="connsiteX5736" fmla="*/ 812029 w 1161058"/>
                <a:gd name="connsiteY5736" fmla="*/ 1859289 h 2136454"/>
                <a:gd name="connsiteX5737" fmla="*/ 813026 w 1161058"/>
                <a:gd name="connsiteY5737" fmla="*/ 1858319 h 2136454"/>
                <a:gd name="connsiteX5738" fmla="*/ 813182 w 1161058"/>
                <a:gd name="connsiteY5738" fmla="*/ 1858174 h 2136454"/>
                <a:gd name="connsiteX5739" fmla="*/ 814023 w 1161058"/>
                <a:gd name="connsiteY5739" fmla="*/ 1857343 h 2136454"/>
                <a:gd name="connsiteX5740" fmla="*/ 814023 w 1161058"/>
                <a:gd name="connsiteY5740" fmla="*/ 1857351 h 2136454"/>
                <a:gd name="connsiteX5741" fmla="*/ 815020 w 1161058"/>
                <a:gd name="connsiteY5741" fmla="*/ 1856372 h 2136454"/>
                <a:gd name="connsiteX5742" fmla="*/ 815000 w 1161058"/>
                <a:gd name="connsiteY5742" fmla="*/ 1856382 h 2136454"/>
                <a:gd name="connsiteX5743" fmla="*/ 815997 w 1161058"/>
                <a:gd name="connsiteY5743" fmla="*/ 1855402 h 2136454"/>
                <a:gd name="connsiteX5744" fmla="*/ 815997 w 1161058"/>
                <a:gd name="connsiteY5744" fmla="*/ 1855410 h 2136454"/>
                <a:gd name="connsiteX5745" fmla="*/ 816994 w 1161058"/>
                <a:gd name="connsiteY5745" fmla="*/ 1854429 h 2136454"/>
                <a:gd name="connsiteX5746" fmla="*/ 816994 w 1161058"/>
                <a:gd name="connsiteY5746" fmla="*/ 1854438 h 2136454"/>
                <a:gd name="connsiteX5747" fmla="*/ 817992 w 1161058"/>
                <a:gd name="connsiteY5747" fmla="*/ 1853455 h 2136454"/>
                <a:gd name="connsiteX5748" fmla="*/ 818969 w 1161058"/>
                <a:gd name="connsiteY5748" fmla="*/ 1852479 h 2136454"/>
                <a:gd name="connsiteX5749" fmla="*/ 818969 w 1161058"/>
                <a:gd name="connsiteY5749" fmla="*/ 1852487 h 2136454"/>
                <a:gd name="connsiteX5750" fmla="*/ 819966 w 1161058"/>
                <a:gd name="connsiteY5750" fmla="*/ 1851502 h 2136454"/>
                <a:gd name="connsiteX5751" fmla="*/ 819946 w 1161058"/>
                <a:gd name="connsiteY5751" fmla="*/ 1851512 h 2136454"/>
                <a:gd name="connsiteX5752" fmla="*/ 820944 w 1161058"/>
                <a:gd name="connsiteY5752" fmla="*/ 1850523 h 2136454"/>
                <a:gd name="connsiteX5753" fmla="*/ 820924 w 1161058"/>
                <a:gd name="connsiteY5753" fmla="*/ 1850532 h 2136454"/>
                <a:gd name="connsiteX5754" fmla="*/ 821921 w 1161058"/>
                <a:gd name="connsiteY5754" fmla="*/ 1849543 h 2136454"/>
                <a:gd name="connsiteX5755" fmla="*/ 821921 w 1161058"/>
                <a:gd name="connsiteY5755" fmla="*/ 1849553 h 2136454"/>
                <a:gd name="connsiteX5756" fmla="*/ 822918 w 1161058"/>
                <a:gd name="connsiteY5756" fmla="*/ 1848562 h 2136454"/>
                <a:gd name="connsiteX5757" fmla="*/ 822899 w 1161058"/>
                <a:gd name="connsiteY5757" fmla="*/ 1848571 h 2136454"/>
                <a:gd name="connsiteX5758" fmla="*/ 823895 w 1161058"/>
                <a:gd name="connsiteY5758" fmla="*/ 1847582 h 2136454"/>
                <a:gd name="connsiteX5759" fmla="*/ 824873 w 1161058"/>
                <a:gd name="connsiteY5759" fmla="*/ 1846595 h 2136454"/>
                <a:gd name="connsiteX5760" fmla="*/ 824873 w 1161058"/>
                <a:gd name="connsiteY5760" fmla="*/ 1846603 h 2136454"/>
                <a:gd name="connsiteX5761" fmla="*/ 825870 w 1161058"/>
                <a:gd name="connsiteY5761" fmla="*/ 1845610 h 2136454"/>
                <a:gd name="connsiteX5762" fmla="*/ 825850 w 1161058"/>
                <a:gd name="connsiteY5762" fmla="*/ 1845618 h 2136454"/>
                <a:gd name="connsiteX5763" fmla="*/ 826847 w 1161058"/>
                <a:gd name="connsiteY5763" fmla="*/ 1844622 h 2136454"/>
                <a:gd name="connsiteX5764" fmla="*/ 826828 w 1161058"/>
                <a:gd name="connsiteY5764" fmla="*/ 1844630 h 2136454"/>
                <a:gd name="connsiteX5765" fmla="*/ 827825 w 1161058"/>
                <a:gd name="connsiteY5765" fmla="*/ 1843633 h 2136454"/>
                <a:gd name="connsiteX5766" fmla="*/ 827825 w 1161058"/>
                <a:gd name="connsiteY5766" fmla="*/ 1843643 h 2136454"/>
                <a:gd name="connsiteX5767" fmla="*/ 828802 w 1161058"/>
                <a:gd name="connsiteY5767" fmla="*/ 1842642 h 2136454"/>
                <a:gd name="connsiteX5768" fmla="*/ 828802 w 1161058"/>
                <a:gd name="connsiteY5768" fmla="*/ 1842652 h 2136454"/>
                <a:gd name="connsiteX5769" fmla="*/ 829780 w 1161058"/>
                <a:gd name="connsiteY5769" fmla="*/ 1841651 h 2136454"/>
                <a:gd name="connsiteX5770" fmla="*/ 829780 w 1161058"/>
                <a:gd name="connsiteY5770" fmla="*/ 1841661 h 2136454"/>
                <a:gd name="connsiteX5771" fmla="*/ 830757 w 1161058"/>
                <a:gd name="connsiteY5771" fmla="*/ 1840658 h 2136454"/>
                <a:gd name="connsiteX5772" fmla="*/ 830757 w 1161058"/>
                <a:gd name="connsiteY5772" fmla="*/ 1840668 h 2136454"/>
                <a:gd name="connsiteX5773" fmla="*/ 831735 w 1161058"/>
                <a:gd name="connsiteY5773" fmla="*/ 1839665 h 2136454"/>
                <a:gd name="connsiteX5774" fmla="*/ 831735 w 1161058"/>
                <a:gd name="connsiteY5774" fmla="*/ 1839673 h 2136454"/>
                <a:gd name="connsiteX5775" fmla="*/ 832712 w 1161058"/>
                <a:gd name="connsiteY5775" fmla="*/ 1838668 h 2136454"/>
                <a:gd name="connsiteX5776" fmla="*/ 832712 w 1161058"/>
                <a:gd name="connsiteY5776" fmla="*/ 1838677 h 2136454"/>
                <a:gd name="connsiteX5777" fmla="*/ 833690 w 1161058"/>
                <a:gd name="connsiteY5777" fmla="*/ 1837671 h 2136454"/>
                <a:gd name="connsiteX5778" fmla="*/ 833690 w 1161058"/>
                <a:gd name="connsiteY5778" fmla="*/ 1837678 h 2136454"/>
                <a:gd name="connsiteX5779" fmla="*/ 834667 w 1161058"/>
                <a:gd name="connsiteY5779" fmla="*/ 1836672 h 2136454"/>
                <a:gd name="connsiteX5780" fmla="*/ 834667 w 1161058"/>
                <a:gd name="connsiteY5780" fmla="*/ 1836681 h 2136454"/>
                <a:gd name="connsiteX5781" fmla="*/ 835645 w 1161058"/>
                <a:gd name="connsiteY5781" fmla="*/ 1835671 h 2136454"/>
                <a:gd name="connsiteX5782" fmla="*/ 835645 w 1161058"/>
                <a:gd name="connsiteY5782" fmla="*/ 1835680 h 2136454"/>
                <a:gd name="connsiteX5783" fmla="*/ 836622 w 1161058"/>
                <a:gd name="connsiteY5783" fmla="*/ 1834670 h 2136454"/>
                <a:gd name="connsiteX5784" fmla="*/ 836622 w 1161058"/>
                <a:gd name="connsiteY5784" fmla="*/ 1834678 h 2136454"/>
                <a:gd name="connsiteX5785" fmla="*/ 837600 w 1161058"/>
                <a:gd name="connsiteY5785" fmla="*/ 1833667 h 2136454"/>
                <a:gd name="connsiteX5786" fmla="*/ 837580 w 1161058"/>
                <a:gd name="connsiteY5786" fmla="*/ 1833675 h 2136454"/>
                <a:gd name="connsiteX5787" fmla="*/ 838577 w 1161058"/>
                <a:gd name="connsiteY5787" fmla="*/ 1832662 h 2136454"/>
                <a:gd name="connsiteX5788" fmla="*/ 838558 w 1161058"/>
                <a:gd name="connsiteY5788" fmla="*/ 1832670 h 2136454"/>
                <a:gd name="connsiteX5789" fmla="*/ 839535 w 1161058"/>
                <a:gd name="connsiteY5789" fmla="*/ 1831655 h 2136454"/>
                <a:gd name="connsiteX5790" fmla="*/ 839535 w 1161058"/>
                <a:gd name="connsiteY5790" fmla="*/ 1831665 h 2136454"/>
                <a:gd name="connsiteX5791" fmla="*/ 840512 w 1161058"/>
                <a:gd name="connsiteY5791" fmla="*/ 1830648 h 2136454"/>
                <a:gd name="connsiteX5792" fmla="*/ 840512 w 1161058"/>
                <a:gd name="connsiteY5792" fmla="*/ 1830656 h 2136454"/>
                <a:gd name="connsiteX5793" fmla="*/ 841490 w 1161058"/>
                <a:gd name="connsiteY5793" fmla="*/ 1829640 h 2136454"/>
                <a:gd name="connsiteX5794" fmla="*/ 841471 w 1161058"/>
                <a:gd name="connsiteY5794" fmla="*/ 1829647 h 2136454"/>
                <a:gd name="connsiteX5795" fmla="*/ 842467 w 1161058"/>
                <a:gd name="connsiteY5795" fmla="*/ 1828629 h 2136454"/>
                <a:gd name="connsiteX5796" fmla="*/ 842448 w 1161058"/>
                <a:gd name="connsiteY5796" fmla="*/ 1828639 h 2136454"/>
                <a:gd name="connsiteX5797" fmla="*/ 843426 w 1161058"/>
                <a:gd name="connsiteY5797" fmla="*/ 1827616 h 2136454"/>
                <a:gd name="connsiteX5798" fmla="*/ 843426 w 1161058"/>
                <a:gd name="connsiteY5798" fmla="*/ 1827626 h 2136454"/>
                <a:gd name="connsiteX5799" fmla="*/ 844403 w 1161058"/>
                <a:gd name="connsiteY5799" fmla="*/ 1826606 h 2136454"/>
                <a:gd name="connsiteX5800" fmla="*/ 845361 w 1161058"/>
                <a:gd name="connsiteY5800" fmla="*/ 1825589 h 2136454"/>
                <a:gd name="connsiteX5801" fmla="*/ 845361 w 1161058"/>
                <a:gd name="connsiteY5801" fmla="*/ 1825599 h 2136454"/>
                <a:gd name="connsiteX5802" fmla="*/ 846338 w 1161058"/>
                <a:gd name="connsiteY5802" fmla="*/ 1824572 h 2136454"/>
                <a:gd name="connsiteX5803" fmla="*/ 846319 w 1161058"/>
                <a:gd name="connsiteY5803" fmla="*/ 1824582 h 2136454"/>
                <a:gd name="connsiteX5804" fmla="*/ 847296 w 1161058"/>
                <a:gd name="connsiteY5804" fmla="*/ 1823556 h 2136454"/>
                <a:gd name="connsiteX5805" fmla="*/ 847296 w 1161058"/>
                <a:gd name="connsiteY5805" fmla="*/ 1823564 h 2136454"/>
                <a:gd name="connsiteX5806" fmla="*/ 848274 w 1161058"/>
                <a:gd name="connsiteY5806" fmla="*/ 1822535 h 2136454"/>
                <a:gd name="connsiteX5807" fmla="*/ 848254 w 1161058"/>
                <a:gd name="connsiteY5807" fmla="*/ 1822545 h 2136454"/>
                <a:gd name="connsiteX5808" fmla="*/ 849232 w 1161058"/>
                <a:gd name="connsiteY5808" fmla="*/ 1821517 h 2136454"/>
                <a:gd name="connsiteX5809" fmla="*/ 849232 w 1161058"/>
                <a:gd name="connsiteY5809" fmla="*/ 1821525 h 2136454"/>
                <a:gd name="connsiteX5810" fmla="*/ 850209 w 1161058"/>
                <a:gd name="connsiteY5810" fmla="*/ 1820494 h 2136454"/>
                <a:gd name="connsiteX5811" fmla="*/ 850190 w 1161058"/>
                <a:gd name="connsiteY5811" fmla="*/ 1820504 h 2136454"/>
                <a:gd name="connsiteX5812" fmla="*/ 851167 w 1161058"/>
                <a:gd name="connsiteY5812" fmla="*/ 1819470 h 2136454"/>
                <a:gd name="connsiteX5813" fmla="*/ 851167 w 1161058"/>
                <a:gd name="connsiteY5813" fmla="*/ 1819480 h 2136454"/>
                <a:gd name="connsiteX5814" fmla="*/ 852125 w 1161058"/>
                <a:gd name="connsiteY5814" fmla="*/ 1818446 h 2136454"/>
                <a:gd name="connsiteX5815" fmla="*/ 852125 w 1161058"/>
                <a:gd name="connsiteY5815" fmla="*/ 1818455 h 2136454"/>
                <a:gd name="connsiteX5816" fmla="*/ 853103 w 1161058"/>
                <a:gd name="connsiteY5816" fmla="*/ 1817419 h 2136454"/>
                <a:gd name="connsiteX5817" fmla="*/ 853083 w 1161058"/>
                <a:gd name="connsiteY5817" fmla="*/ 1817429 h 2136454"/>
                <a:gd name="connsiteX5818" fmla="*/ 854060 w 1161058"/>
                <a:gd name="connsiteY5818" fmla="*/ 1816393 h 2136454"/>
                <a:gd name="connsiteX5819" fmla="*/ 854041 w 1161058"/>
                <a:gd name="connsiteY5819" fmla="*/ 1816403 h 2136454"/>
                <a:gd name="connsiteX5820" fmla="*/ 855018 w 1161058"/>
                <a:gd name="connsiteY5820" fmla="*/ 1815363 h 2136454"/>
                <a:gd name="connsiteX5821" fmla="*/ 854999 w 1161058"/>
                <a:gd name="connsiteY5821" fmla="*/ 1815378 h 2136454"/>
                <a:gd name="connsiteX5822" fmla="*/ 856954 w 1161058"/>
                <a:gd name="connsiteY5822" fmla="*/ 1813296 h 2136454"/>
                <a:gd name="connsiteX5823" fmla="*/ 856934 w 1161058"/>
                <a:gd name="connsiteY5823" fmla="*/ 1813316 h 2136454"/>
                <a:gd name="connsiteX5824" fmla="*/ 858870 w 1161058"/>
                <a:gd name="connsiteY5824" fmla="*/ 1811230 h 2136454"/>
                <a:gd name="connsiteX5825" fmla="*/ 858850 w 1161058"/>
                <a:gd name="connsiteY5825" fmla="*/ 1811247 h 2136454"/>
                <a:gd name="connsiteX5826" fmla="*/ 860785 w 1161058"/>
                <a:gd name="connsiteY5826" fmla="*/ 1809156 h 2136454"/>
                <a:gd name="connsiteX5827" fmla="*/ 860766 w 1161058"/>
                <a:gd name="connsiteY5827" fmla="*/ 1809173 h 2136454"/>
                <a:gd name="connsiteX5828" fmla="*/ 867393 w 1161058"/>
                <a:gd name="connsiteY5828" fmla="*/ 1802102 h 2136454"/>
                <a:gd name="connsiteX5829" fmla="*/ 874118 w 1161058"/>
                <a:gd name="connsiteY5829" fmla="*/ 1803314 h 2136454"/>
                <a:gd name="connsiteX5830" fmla="*/ 874255 w 1161058"/>
                <a:gd name="connsiteY5830" fmla="*/ 1803334 h 2136454"/>
                <a:gd name="connsiteX5831" fmla="*/ 874529 w 1161058"/>
                <a:gd name="connsiteY5831" fmla="*/ 1803373 h 2136454"/>
                <a:gd name="connsiteX5832" fmla="*/ 874940 w 1161058"/>
                <a:gd name="connsiteY5832" fmla="*/ 1803431 h 2136454"/>
                <a:gd name="connsiteX5833" fmla="*/ 875526 w 1161058"/>
                <a:gd name="connsiteY5833" fmla="*/ 1803506 h 2136454"/>
                <a:gd name="connsiteX5834" fmla="*/ 875858 w 1161058"/>
                <a:gd name="connsiteY5834" fmla="*/ 1803547 h 2136454"/>
                <a:gd name="connsiteX5835" fmla="*/ 876210 w 1161058"/>
                <a:gd name="connsiteY5835" fmla="*/ 1803590 h 2136454"/>
                <a:gd name="connsiteX5836" fmla="*/ 876621 w 1161058"/>
                <a:gd name="connsiteY5836" fmla="*/ 1803639 h 2136454"/>
                <a:gd name="connsiteX5837" fmla="*/ 877051 w 1161058"/>
                <a:gd name="connsiteY5837" fmla="*/ 1803688 h 2136454"/>
                <a:gd name="connsiteX5838" fmla="*/ 877500 w 1161058"/>
                <a:gd name="connsiteY5838" fmla="*/ 1803738 h 2136454"/>
                <a:gd name="connsiteX5839" fmla="*/ 878009 w 1161058"/>
                <a:gd name="connsiteY5839" fmla="*/ 1803791 h 2136454"/>
                <a:gd name="connsiteX5840" fmla="*/ 878556 w 1161058"/>
                <a:gd name="connsiteY5840" fmla="*/ 1803846 h 2136454"/>
                <a:gd name="connsiteX5841" fmla="*/ 879123 w 1161058"/>
                <a:gd name="connsiteY5841" fmla="*/ 1803901 h 2136454"/>
                <a:gd name="connsiteX5842" fmla="*/ 879710 w 1161058"/>
                <a:gd name="connsiteY5842" fmla="*/ 1803955 h 2136454"/>
                <a:gd name="connsiteX5843" fmla="*/ 880335 w 1161058"/>
                <a:gd name="connsiteY5843" fmla="*/ 1804012 h 2136454"/>
                <a:gd name="connsiteX5844" fmla="*/ 881000 w 1161058"/>
                <a:gd name="connsiteY5844" fmla="*/ 1804067 h 2136454"/>
                <a:gd name="connsiteX5845" fmla="*/ 881704 w 1161058"/>
                <a:gd name="connsiteY5845" fmla="*/ 1804123 h 2136454"/>
                <a:gd name="connsiteX5846" fmla="*/ 882427 w 1161058"/>
                <a:gd name="connsiteY5846" fmla="*/ 1804178 h 2136454"/>
                <a:gd name="connsiteX5847" fmla="*/ 883189 w 1161058"/>
                <a:gd name="connsiteY5847" fmla="*/ 1804233 h 2136454"/>
                <a:gd name="connsiteX5848" fmla="*/ 883991 w 1161058"/>
                <a:gd name="connsiteY5848" fmla="*/ 1804286 h 2136454"/>
                <a:gd name="connsiteX5849" fmla="*/ 884792 w 1161058"/>
                <a:gd name="connsiteY5849" fmla="*/ 1804337 h 2136454"/>
                <a:gd name="connsiteX5850" fmla="*/ 885653 w 1161058"/>
                <a:gd name="connsiteY5850" fmla="*/ 1804385 h 2136454"/>
                <a:gd name="connsiteX5851" fmla="*/ 886532 w 1161058"/>
                <a:gd name="connsiteY5851" fmla="*/ 1804434 h 2136454"/>
                <a:gd name="connsiteX5852" fmla="*/ 887432 w 1161058"/>
                <a:gd name="connsiteY5852" fmla="*/ 1804477 h 2136454"/>
                <a:gd name="connsiteX5853" fmla="*/ 888390 w 1161058"/>
                <a:gd name="connsiteY5853" fmla="*/ 1804520 h 2136454"/>
                <a:gd name="connsiteX5854" fmla="*/ 889348 w 1161058"/>
                <a:gd name="connsiteY5854" fmla="*/ 1804558 h 2136454"/>
                <a:gd name="connsiteX5855" fmla="*/ 890345 w 1161058"/>
                <a:gd name="connsiteY5855" fmla="*/ 1804593 h 2136454"/>
                <a:gd name="connsiteX5856" fmla="*/ 891361 w 1161058"/>
                <a:gd name="connsiteY5856" fmla="*/ 1804624 h 2136454"/>
                <a:gd name="connsiteX5857" fmla="*/ 892417 w 1161058"/>
                <a:gd name="connsiteY5857" fmla="*/ 1804649 h 2136454"/>
                <a:gd name="connsiteX5858" fmla="*/ 893492 w 1161058"/>
                <a:gd name="connsiteY5858" fmla="*/ 1804673 h 2136454"/>
                <a:gd name="connsiteX5859" fmla="*/ 894606 w 1161058"/>
                <a:gd name="connsiteY5859" fmla="*/ 1804690 h 2136454"/>
                <a:gd name="connsiteX5860" fmla="*/ 895193 w 1161058"/>
                <a:gd name="connsiteY5860" fmla="*/ 1804696 h 2136454"/>
                <a:gd name="connsiteX5861" fmla="*/ 895760 w 1161058"/>
                <a:gd name="connsiteY5861" fmla="*/ 1804702 h 2136454"/>
                <a:gd name="connsiteX5862" fmla="*/ 896327 w 1161058"/>
                <a:gd name="connsiteY5862" fmla="*/ 1804706 h 2136454"/>
                <a:gd name="connsiteX5863" fmla="*/ 896933 w 1161058"/>
                <a:gd name="connsiteY5863" fmla="*/ 1804710 h 2136454"/>
                <a:gd name="connsiteX5864" fmla="*/ 898106 w 1161058"/>
                <a:gd name="connsiteY5864" fmla="*/ 1804710 h 2136454"/>
                <a:gd name="connsiteX5865" fmla="*/ 898712 w 1161058"/>
                <a:gd name="connsiteY5865" fmla="*/ 1804708 h 2136454"/>
                <a:gd name="connsiteX5866" fmla="*/ 899318 w 1161058"/>
                <a:gd name="connsiteY5866" fmla="*/ 1804706 h 2136454"/>
                <a:gd name="connsiteX5867" fmla="*/ 899943 w 1161058"/>
                <a:gd name="connsiteY5867" fmla="*/ 1804700 h 2136454"/>
                <a:gd name="connsiteX5868" fmla="*/ 900569 w 1161058"/>
                <a:gd name="connsiteY5868" fmla="*/ 1804694 h 2136454"/>
                <a:gd name="connsiteX5869" fmla="*/ 901195 w 1161058"/>
                <a:gd name="connsiteY5869" fmla="*/ 1804687 h 2136454"/>
                <a:gd name="connsiteX5870" fmla="*/ 901840 w 1161058"/>
                <a:gd name="connsiteY5870" fmla="*/ 1804677 h 2136454"/>
                <a:gd name="connsiteX5871" fmla="*/ 902485 w 1161058"/>
                <a:gd name="connsiteY5871" fmla="*/ 1804665 h 2136454"/>
                <a:gd name="connsiteX5872" fmla="*/ 903130 w 1161058"/>
                <a:gd name="connsiteY5872" fmla="*/ 1804651 h 2136454"/>
                <a:gd name="connsiteX5873" fmla="*/ 903795 w 1161058"/>
                <a:gd name="connsiteY5873" fmla="*/ 1804636 h 2136454"/>
                <a:gd name="connsiteX5874" fmla="*/ 904459 w 1161058"/>
                <a:gd name="connsiteY5874" fmla="*/ 1804620 h 2136454"/>
                <a:gd name="connsiteX5875" fmla="*/ 905144 w 1161058"/>
                <a:gd name="connsiteY5875" fmla="*/ 1804601 h 2136454"/>
                <a:gd name="connsiteX5876" fmla="*/ 905808 w 1161058"/>
                <a:gd name="connsiteY5876" fmla="*/ 1804579 h 2136454"/>
                <a:gd name="connsiteX5877" fmla="*/ 906492 w 1161058"/>
                <a:gd name="connsiteY5877" fmla="*/ 1804558 h 2136454"/>
                <a:gd name="connsiteX5878" fmla="*/ 907177 w 1161058"/>
                <a:gd name="connsiteY5878" fmla="*/ 1804532 h 2136454"/>
                <a:gd name="connsiteX5879" fmla="*/ 907900 w 1161058"/>
                <a:gd name="connsiteY5879" fmla="*/ 1804505 h 2136454"/>
                <a:gd name="connsiteX5880" fmla="*/ 908584 w 1161058"/>
                <a:gd name="connsiteY5880" fmla="*/ 1804475 h 2136454"/>
                <a:gd name="connsiteX5881" fmla="*/ 909288 w 1161058"/>
                <a:gd name="connsiteY5881" fmla="*/ 1804444 h 2136454"/>
                <a:gd name="connsiteX5882" fmla="*/ 910011 w 1161058"/>
                <a:gd name="connsiteY5882" fmla="*/ 1804411 h 2136454"/>
                <a:gd name="connsiteX5883" fmla="*/ 910715 w 1161058"/>
                <a:gd name="connsiteY5883" fmla="*/ 1804376 h 2136454"/>
                <a:gd name="connsiteX5884" fmla="*/ 911458 w 1161058"/>
                <a:gd name="connsiteY5884" fmla="*/ 1804337 h 2136454"/>
                <a:gd name="connsiteX5885" fmla="*/ 912201 w 1161058"/>
                <a:gd name="connsiteY5885" fmla="*/ 1804298 h 2136454"/>
                <a:gd name="connsiteX5886" fmla="*/ 912944 w 1161058"/>
                <a:gd name="connsiteY5886" fmla="*/ 1804254 h 2136454"/>
                <a:gd name="connsiteX5887" fmla="*/ 913687 w 1161058"/>
                <a:gd name="connsiteY5887" fmla="*/ 1804208 h 2136454"/>
                <a:gd name="connsiteX5888" fmla="*/ 913648 w 1161058"/>
                <a:gd name="connsiteY5888" fmla="*/ 1804209 h 2136454"/>
                <a:gd name="connsiteX5889" fmla="*/ 914430 w 1161058"/>
                <a:gd name="connsiteY5889" fmla="*/ 1804161 h 2136454"/>
                <a:gd name="connsiteX5890" fmla="*/ 915173 w 1161058"/>
                <a:gd name="connsiteY5890" fmla="*/ 1804112 h 2136454"/>
                <a:gd name="connsiteX5891" fmla="*/ 915935 w 1161058"/>
                <a:gd name="connsiteY5891" fmla="*/ 1804059 h 2136454"/>
                <a:gd name="connsiteX5892" fmla="*/ 916717 w 1161058"/>
                <a:gd name="connsiteY5892" fmla="*/ 1804004 h 2136454"/>
                <a:gd name="connsiteX5893" fmla="*/ 917499 w 1161058"/>
                <a:gd name="connsiteY5893" fmla="*/ 1803946 h 2136454"/>
                <a:gd name="connsiteX5894" fmla="*/ 918261 w 1161058"/>
                <a:gd name="connsiteY5894" fmla="*/ 1803887 h 2136454"/>
                <a:gd name="connsiteX5895" fmla="*/ 919043 w 1161058"/>
                <a:gd name="connsiteY5895" fmla="*/ 1803824 h 2136454"/>
                <a:gd name="connsiteX5896" fmla="*/ 919845 w 1161058"/>
                <a:gd name="connsiteY5896" fmla="*/ 1803758 h 2136454"/>
                <a:gd name="connsiteX5897" fmla="*/ 920647 w 1161058"/>
                <a:gd name="connsiteY5897" fmla="*/ 1803689 h 2136454"/>
                <a:gd name="connsiteX5898" fmla="*/ 921448 w 1161058"/>
                <a:gd name="connsiteY5898" fmla="*/ 1803619 h 2136454"/>
                <a:gd name="connsiteX5899" fmla="*/ 922269 w 1161058"/>
                <a:gd name="connsiteY5899" fmla="*/ 1803545 h 2136454"/>
                <a:gd name="connsiteX5900" fmla="*/ 923090 w 1161058"/>
                <a:gd name="connsiteY5900" fmla="*/ 1803467 h 2136454"/>
                <a:gd name="connsiteX5901" fmla="*/ 923872 w 1161058"/>
                <a:gd name="connsiteY5901" fmla="*/ 1803388 h 2136454"/>
                <a:gd name="connsiteX5902" fmla="*/ 924713 w 1161058"/>
                <a:gd name="connsiteY5902" fmla="*/ 1803306 h 2136454"/>
                <a:gd name="connsiteX5903" fmla="*/ 925553 w 1161058"/>
                <a:gd name="connsiteY5903" fmla="*/ 1803220 h 2136454"/>
                <a:gd name="connsiteX5904" fmla="*/ 926374 w 1161058"/>
                <a:gd name="connsiteY5904" fmla="*/ 1803132 h 2136454"/>
                <a:gd name="connsiteX5905" fmla="*/ 927215 w 1161058"/>
                <a:gd name="connsiteY5905" fmla="*/ 1803041 h 2136454"/>
                <a:gd name="connsiteX5906" fmla="*/ 928075 w 1161058"/>
                <a:gd name="connsiteY5906" fmla="*/ 1802945 h 2136454"/>
                <a:gd name="connsiteX5907" fmla="*/ 928916 w 1161058"/>
                <a:gd name="connsiteY5907" fmla="*/ 1802847 h 2136454"/>
                <a:gd name="connsiteX5908" fmla="*/ 929776 w 1161058"/>
                <a:gd name="connsiteY5908" fmla="*/ 1802747 h 2136454"/>
                <a:gd name="connsiteX5909" fmla="*/ 930636 w 1161058"/>
                <a:gd name="connsiteY5909" fmla="*/ 1802642 h 2136454"/>
                <a:gd name="connsiteX5910" fmla="*/ 931516 w 1161058"/>
                <a:gd name="connsiteY5910" fmla="*/ 1802534 h 2136454"/>
                <a:gd name="connsiteX5911" fmla="*/ 932376 w 1161058"/>
                <a:gd name="connsiteY5911" fmla="*/ 1802425 h 2136454"/>
                <a:gd name="connsiteX5912" fmla="*/ 933256 w 1161058"/>
                <a:gd name="connsiteY5912" fmla="*/ 1802311 h 2136454"/>
                <a:gd name="connsiteX5913" fmla="*/ 934136 w 1161058"/>
                <a:gd name="connsiteY5913" fmla="*/ 1802194 h 2136454"/>
                <a:gd name="connsiteX5914" fmla="*/ 935015 w 1161058"/>
                <a:gd name="connsiteY5914" fmla="*/ 1802073 h 2136454"/>
                <a:gd name="connsiteX5915" fmla="*/ 935915 w 1161058"/>
                <a:gd name="connsiteY5915" fmla="*/ 1801950 h 2136454"/>
                <a:gd name="connsiteX5916" fmla="*/ 936833 w 1161058"/>
                <a:gd name="connsiteY5916" fmla="*/ 1801819 h 2136454"/>
                <a:gd name="connsiteX5917" fmla="*/ 937733 w 1161058"/>
                <a:gd name="connsiteY5917" fmla="*/ 1801688 h 2136454"/>
                <a:gd name="connsiteX5918" fmla="*/ 938632 w 1161058"/>
                <a:gd name="connsiteY5918" fmla="*/ 1801555 h 2136454"/>
                <a:gd name="connsiteX5919" fmla="*/ 939531 w 1161058"/>
                <a:gd name="connsiteY5919" fmla="*/ 1801416 h 2136454"/>
                <a:gd name="connsiteX5920" fmla="*/ 940470 w 1161058"/>
                <a:gd name="connsiteY5920" fmla="*/ 1801273 h 2136454"/>
                <a:gd name="connsiteX5921" fmla="*/ 941389 w 1161058"/>
                <a:gd name="connsiteY5921" fmla="*/ 1801129 h 2136454"/>
                <a:gd name="connsiteX5922" fmla="*/ 942307 w 1161058"/>
                <a:gd name="connsiteY5922" fmla="*/ 1800978 h 2136454"/>
                <a:gd name="connsiteX5923" fmla="*/ 943265 w 1161058"/>
                <a:gd name="connsiteY5923" fmla="*/ 1800824 h 2136454"/>
                <a:gd name="connsiteX5924" fmla="*/ 944184 w 1161058"/>
                <a:gd name="connsiteY5924" fmla="*/ 1800667 h 2136454"/>
                <a:gd name="connsiteX5925" fmla="*/ 945122 w 1161058"/>
                <a:gd name="connsiteY5925" fmla="*/ 1800507 h 2136454"/>
                <a:gd name="connsiteX5926" fmla="*/ 946080 w 1161058"/>
                <a:gd name="connsiteY5926" fmla="*/ 1800341 h 2136454"/>
                <a:gd name="connsiteX5927" fmla="*/ 947019 w 1161058"/>
                <a:gd name="connsiteY5927" fmla="*/ 1800173 h 2136454"/>
                <a:gd name="connsiteX5928" fmla="*/ 947996 w 1161058"/>
                <a:gd name="connsiteY5928" fmla="*/ 1799999 h 2136454"/>
                <a:gd name="connsiteX5929" fmla="*/ 948954 w 1161058"/>
                <a:gd name="connsiteY5929" fmla="*/ 1799823 h 2136454"/>
                <a:gd name="connsiteX5930" fmla="*/ 949912 w 1161058"/>
                <a:gd name="connsiteY5930" fmla="*/ 1799641 h 2136454"/>
                <a:gd name="connsiteX5931" fmla="*/ 950890 w 1161058"/>
                <a:gd name="connsiteY5931" fmla="*/ 1799457 h 2136454"/>
                <a:gd name="connsiteX5932" fmla="*/ 951848 w 1161058"/>
                <a:gd name="connsiteY5932" fmla="*/ 1799269 h 2136454"/>
                <a:gd name="connsiteX5933" fmla="*/ 952845 w 1161058"/>
                <a:gd name="connsiteY5933" fmla="*/ 1799074 h 2136454"/>
                <a:gd name="connsiteX5934" fmla="*/ 953842 w 1161058"/>
                <a:gd name="connsiteY5934" fmla="*/ 1798874 h 2136454"/>
                <a:gd name="connsiteX5935" fmla="*/ 954800 w 1161058"/>
                <a:gd name="connsiteY5935" fmla="*/ 1798677 h 2136454"/>
                <a:gd name="connsiteX5936" fmla="*/ 955816 w 1161058"/>
                <a:gd name="connsiteY5936" fmla="*/ 1798468 h 2136454"/>
                <a:gd name="connsiteX5937" fmla="*/ 956794 w 1161058"/>
                <a:gd name="connsiteY5937" fmla="*/ 1798261 h 2136454"/>
                <a:gd name="connsiteX5938" fmla="*/ 957791 w 1161058"/>
                <a:gd name="connsiteY5938" fmla="*/ 1798046 h 2136454"/>
                <a:gd name="connsiteX5939" fmla="*/ 958788 w 1161058"/>
                <a:gd name="connsiteY5939" fmla="*/ 1797829 h 2136454"/>
                <a:gd name="connsiteX5940" fmla="*/ 959804 w 1161058"/>
                <a:gd name="connsiteY5940" fmla="*/ 1797604 h 2136454"/>
                <a:gd name="connsiteX5941" fmla="*/ 960821 w 1161058"/>
                <a:gd name="connsiteY5941" fmla="*/ 1797375 h 2136454"/>
                <a:gd name="connsiteX5942" fmla="*/ 961837 w 1161058"/>
                <a:gd name="connsiteY5942" fmla="*/ 1797142 h 2136454"/>
                <a:gd name="connsiteX5943" fmla="*/ 962874 w 1161058"/>
                <a:gd name="connsiteY5943" fmla="*/ 1796902 h 2136454"/>
                <a:gd name="connsiteX5944" fmla="*/ 963890 w 1161058"/>
                <a:gd name="connsiteY5944" fmla="*/ 1796665 h 2136454"/>
                <a:gd name="connsiteX5945" fmla="*/ 964926 w 1161058"/>
                <a:gd name="connsiteY5945" fmla="*/ 1796419 h 2136454"/>
                <a:gd name="connsiteX5946" fmla="*/ 965962 w 1161058"/>
                <a:gd name="connsiteY5946" fmla="*/ 1796167 h 2136454"/>
                <a:gd name="connsiteX5947" fmla="*/ 966999 w 1161058"/>
                <a:gd name="connsiteY5947" fmla="*/ 1795911 h 2136454"/>
                <a:gd name="connsiteX5948" fmla="*/ 968035 w 1161058"/>
                <a:gd name="connsiteY5948" fmla="*/ 1795653 h 2136454"/>
                <a:gd name="connsiteX5949" fmla="*/ 969071 w 1161058"/>
                <a:gd name="connsiteY5949" fmla="*/ 1795389 h 2136454"/>
                <a:gd name="connsiteX5950" fmla="*/ 970126 w 1161058"/>
                <a:gd name="connsiteY5950" fmla="*/ 1795119 h 2136454"/>
                <a:gd name="connsiteX5951" fmla="*/ 971182 w 1161058"/>
                <a:gd name="connsiteY5951" fmla="*/ 1794843 h 2136454"/>
                <a:gd name="connsiteX5952" fmla="*/ 972257 w 1161058"/>
                <a:gd name="connsiteY5952" fmla="*/ 1794562 h 2136454"/>
                <a:gd name="connsiteX5953" fmla="*/ 973313 w 1161058"/>
                <a:gd name="connsiteY5953" fmla="*/ 1794276 h 2136454"/>
                <a:gd name="connsiteX5954" fmla="*/ 974369 w 1161058"/>
                <a:gd name="connsiteY5954" fmla="*/ 1793991 h 2136454"/>
                <a:gd name="connsiteX5955" fmla="*/ 975424 w 1161058"/>
                <a:gd name="connsiteY5955" fmla="*/ 1793698 h 2136454"/>
                <a:gd name="connsiteX5956" fmla="*/ 976500 w 1161058"/>
                <a:gd name="connsiteY5956" fmla="*/ 1793399 h 2136454"/>
                <a:gd name="connsiteX5957" fmla="*/ 977575 w 1161058"/>
                <a:gd name="connsiteY5957" fmla="*/ 1793096 h 2136454"/>
                <a:gd name="connsiteX5958" fmla="*/ 978650 w 1161058"/>
                <a:gd name="connsiteY5958" fmla="*/ 1792787 h 2136454"/>
                <a:gd name="connsiteX5959" fmla="*/ 979745 w 1161058"/>
                <a:gd name="connsiteY5959" fmla="*/ 1792468 h 2136454"/>
                <a:gd name="connsiteX5960" fmla="*/ 980840 w 1161058"/>
                <a:gd name="connsiteY5960" fmla="*/ 1792147 h 2136454"/>
                <a:gd name="connsiteX5961" fmla="*/ 981934 w 1161058"/>
                <a:gd name="connsiteY5961" fmla="*/ 1791819 h 2136454"/>
                <a:gd name="connsiteX5962" fmla="*/ 983010 w 1161058"/>
                <a:gd name="connsiteY5962" fmla="*/ 1791496 h 2136454"/>
                <a:gd name="connsiteX5963" fmla="*/ 984124 w 1161058"/>
                <a:gd name="connsiteY5963" fmla="*/ 1791156 h 2136454"/>
                <a:gd name="connsiteX5964" fmla="*/ 985219 w 1161058"/>
                <a:gd name="connsiteY5964" fmla="*/ 1790814 h 2136454"/>
                <a:gd name="connsiteX5965" fmla="*/ 986333 w 1161058"/>
                <a:gd name="connsiteY5965" fmla="*/ 1790468 h 2136454"/>
                <a:gd name="connsiteX5966" fmla="*/ 987447 w 1161058"/>
                <a:gd name="connsiteY5966" fmla="*/ 1790116 h 2136454"/>
                <a:gd name="connsiteX5967" fmla="*/ 988562 w 1161058"/>
                <a:gd name="connsiteY5967" fmla="*/ 1789755 h 2136454"/>
                <a:gd name="connsiteX5968" fmla="*/ 989656 w 1161058"/>
                <a:gd name="connsiteY5968" fmla="*/ 1789399 h 2136454"/>
                <a:gd name="connsiteX5969" fmla="*/ 990771 w 1161058"/>
                <a:gd name="connsiteY5969" fmla="*/ 1789029 h 2136454"/>
                <a:gd name="connsiteX5970" fmla="*/ 991905 w 1161058"/>
                <a:gd name="connsiteY5970" fmla="*/ 1788652 h 2136454"/>
                <a:gd name="connsiteX5971" fmla="*/ 993038 w 1161058"/>
                <a:gd name="connsiteY5971" fmla="*/ 1788273 h 2136454"/>
                <a:gd name="connsiteX5972" fmla="*/ 994173 w 1161058"/>
                <a:gd name="connsiteY5972" fmla="*/ 1787884 h 2136454"/>
                <a:gd name="connsiteX5973" fmla="*/ 995267 w 1161058"/>
                <a:gd name="connsiteY5973" fmla="*/ 1787500 h 2136454"/>
                <a:gd name="connsiteX5974" fmla="*/ 996421 w 1161058"/>
                <a:gd name="connsiteY5974" fmla="*/ 1787098 h 2136454"/>
                <a:gd name="connsiteX5975" fmla="*/ 997555 w 1161058"/>
                <a:gd name="connsiteY5975" fmla="*/ 1786695 h 2136454"/>
                <a:gd name="connsiteX5976" fmla="*/ 998708 w 1161058"/>
                <a:gd name="connsiteY5976" fmla="*/ 1786284 h 2136454"/>
                <a:gd name="connsiteX5977" fmla="*/ 999861 w 1161058"/>
                <a:gd name="connsiteY5977" fmla="*/ 1785870 h 2136454"/>
                <a:gd name="connsiteX5978" fmla="*/ 1000995 w 1161058"/>
                <a:gd name="connsiteY5978" fmla="*/ 1785454 h 2136454"/>
                <a:gd name="connsiteX5979" fmla="*/ 1002129 w 1161058"/>
                <a:gd name="connsiteY5979" fmla="*/ 1785028 h 2136454"/>
                <a:gd name="connsiteX5980" fmla="*/ 1003302 w 1161058"/>
                <a:gd name="connsiteY5980" fmla="*/ 1784593 h 2136454"/>
                <a:gd name="connsiteX5981" fmla="*/ 1004456 w 1161058"/>
                <a:gd name="connsiteY5981" fmla="*/ 1784156 h 2136454"/>
                <a:gd name="connsiteX5982" fmla="*/ 1005609 w 1161058"/>
                <a:gd name="connsiteY5982" fmla="*/ 1783710 h 2136454"/>
                <a:gd name="connsiteX5983" fmla="*/ 1006762 w 1161058"/>
                <a:gd name="connsiteY5983" fmla="*/ 1783258 h 2136454"/>
                <a:gd name="connsiteX5984" fmla="*/ 1007935 w 1161058"/>
                <a:gd name="connsiteY5984" fmla="*/ 1782803 h 2136454"/>
                <a:gd name="connsiteX5985" fmla="*/ 1009089 w 1161058"/>
                <a:gd name="connsiteY5985" fmla="*/ 1782345 h 2136454"/>
                <a:gd name="connsiteX5986" fmla="*/ 1010262 w 1161058"/>
                <a:gd name="connsiteY5986" fmla="*/ 1781870 h 2136454"/>
                <a:gd name="connsiteX5987" fmla="*/ 1011435 w 1161058"/>
                <a:gd name="connsiteY5987" fmla="*/ 1781397 h 2136454"/>
                <a:gd name="connsiteX5988" fmla="*/ 1012627 w 1161058"/>
                <a:gd name="connsiteY5988" fmla="*/ 1780910 h 2136454"/>
                <a:gd name="connsiteX5989" fmla="*/ 1013781 w 1161058"/>
                <a:gd name="connsiteY5989" fmla="*/ 1780427 h 2136454"/>
                <a:gd name="connsiteX5990" fmla="*/ 1014993 w 1161058"/>
                <a:gd name="connsiteY5990" fmla="*/ 1779929 h 2136454"/>
                <a:gd name="connsiteX5991" fmla="*/ 1016127 w 1161058"/>
                <a:gd name="connsiteY5991" fmla="*/ 1779440 h 2136454"/>
                <a:gd name="connsiteX5992" fmla="*/ 1017339 w 1161058"/>
                <a:gd name="connsiteY5992" fmla="*/ 1778928 h 2136454"/>
                <a:gd name="connsiteX5993" fmla="*/ 1018512 w 1161058"/>
                <a:gd name="connsiteY5993" fmla="*/ 1778416 h 2136454"/>
                <a:gd name="connsiteX5994" fmla="*/ 1019724 w 1161058"/>
                <a:gd name="connsiteY5994" fmla="*/ 1777886 h 2136454"/>
                <a:gd name="connsiteX5995" fmla="*/ 1020916 w 1161058"/>
                <a:gd name="connsiteY5995" fmla="*/ 1777360 h 2136454"/>
                <a:gd name="connsiteX5996" fmla="*/ 1022109 w 1161058"/>
                <a:gd name="connsiteY5996" fmla="*/ 1776830 h 2136454"/>
                <a:gd name="connsiteX5997" fmla="*/ 1023321 w 1161058"/>
                <a:gd name="connsiteY5997" fmla="*/ 1776285 h 2136454"/>
                <a:gd name="connsiteX5998" fmla="*/ 1024513 w 1161058"/>
                <a:gd name="connsiteY5998" fmla="*/ 1775739 h 2136454"/>
                <a:gd name="connsiteX5999" fmla="*/ 1025706 w 1161058"/>
                <a:gd name="connsiteY5999" fmla="*/ 1775188 h 2136454"/>
                <a:gd name="connsiteX6000" fmla="*/ 1026918 w 1161058"/>
                <a:gd name="connsiteY6000" fmla="*/ 1774625 h 2136454"/>
                <a:gd name="connsiteX6001" fmla="*/ 1028130 w 1161058"/>
                <a:gd name="connsiteY6001" fmla="*/ 1774060 h 2136454"/>
                <a:gd name="connsiteX6002" fmla="*/ 1029342 w 1161058"/>
                <a:gd name="connsiteY6002" fmla="*/ 1773489 h 2136454"/>
                <a:gd name="connsiteX6003" fmla="*/ 1030554 w 1161058"/>
                <a:gd name="connsiteY6003" fmla="*/ 1772905 h 2136454"/>
                <a:gd name="connsiteX6004" fmla="*/ 1031766 w 1161058"/>
                <a:gd name="connsiteY6004" fmla="*/ 1772312 h 2136454"/>
                <a:gd name="connsiteX6005" fmla="*/ 1032998 w 1161058"/>
                <a:gd name="connsiteY6005" fmla="*/ 1771714 h 2136454"/>
                <a:gd name="connsiteX6006" fmla="*/ 1034191 w 1161058"/>
                <a:gd name="connsiteY6006" fmla="*/ 1771124 h 2136454"/>
                <a:gd name="connsiteX6007" fmla="*/ 1035442 w 1161058"/>
                <a:gd name="connsiteY6007" fmla="*/ 1770504 h 2136454"/>
                <a:gd name="connsiteX6008" fmla="*/ 1036654 w 1161058"/>
                <a:gd name="connsiteY6008" fmla="*/ 1769892 h 2136454"/>
                <a:gd name="connsiteX6009" fmla="*/ 1037866 w 1161058"/>
                <a:gd name="connsiteY6009" fmla="*/ 1769272 h 2136454"/>
                <a:gd name="connsiteX6010" fmla="*/ 1039097 w 1161058"/>
                <a:gd name="connsiteY6010" fmla="*/ 1768639 h 2136454"/>
                <a:gd name="connsiteX6011" fmla="*/ 1040329 w 1161058"/>
                <a:gd name="connsiteY6011" fmla="*/ 1768000 h 2136454"/>
                <a:gd name="connsiteX6012" fmla="*/ 1041561 w 1161058"/>
                <a:gd name="connsiteY6012" fmla="*/ 1767359 h 2136454"/>
                <a:gd name="connsiteX6013" fmla="*/ 1042812 w 1161058"/>
                <a:gd name="connsiteY6013" fmla="*/ 1766696 h 2136454"/>
                <a:gd name="connsiteX6014" fmla="*/ 1044024 w 1161058"/>
                <a:gd name="connsiteY6014" fmla="*/ 1766047 h 2136454"/>
                <a:gd name="connsiteX6015" fmla="*/ 1044649 w 1161058"/>
                <a:gd name="connsiteY6015" fmla="*/ 1765707 h 2136454"/>
                <a:gd name="connsiteX6016" fmla="*/ 1044630 w 1161058"/>
                <a:gd name="connsiteY6016" fmla="*/ 1765720 h 2136454"/>
                <a:gd name="connsiteX6017" fmla="*/ 1045256 w 1161058"/>
                <a:gd name="connsiteY6017" fmla="*/ 1765380 h 2136454"/>
                <a:gd name="connsiteX6018" fmla="*/ 1045901 w 1161058"/>
                <a:gd name="connsiteY6018" fmla="*/ 1765036 h 2136454"/>
                <a:gd name="connsiteX6019" fmla="*/ 1045862 w 1161058"/>
                <a:gd name="connsiteY6019" fmla="*/ 1765050 h 2136454"/>
                <a:gd name="connsiteX6020" fmla="*/ 1046507 w 1161058"/>
                <a:gd name="connsiteY6020" fmla="*/ 1764704 h 2136454"/>
                <a:gd name="connsiteX6021" fmla="*/ 1047132 w 1161058"/>
                <a:gd name="connsiteY6021" fmla="*/ 1764358 h 2136454"/>
                <a:gd name="connsiteX6022" fmla="*/ 1047113 w 1161058"/>
                <a:gd name="connsiteY6022" fmla="*/ 1764373 h 2136454"/>
                <a:gd name="connsiteX6023" fmla="*/ 1047758 w 1161058"/>
                <a:gd name="connsiteY6023" fmla="*/ 1764016 h 2136454"/>
                <a:gd name="connsiteX6024" fmla="*/ 1047719 w 1161058"/>
                <a:gd name="connsiteY6024" fmla="*/ 1764031 h 2136454"/>
                <a:gd name="connsiteX6025" fmla="*/ 1048364 w 1161058"/>
                <a:gd name="connsiteY6025" fmla="*/ 1763673 h 2136454"/>
                <a:gd name="connsiteX6026" fmla="*/ 1048989 w 1161058"/>
                <a:gd name="connsiteY6026" fmla="*/ 1763327 h 2136454"/>
                <a:gd name="connsiteX6027" fmla="*/ 1049615 w 1161058"/>
                <a:gd name="connsiteY6027" fmla="*/ 1762979 h 2136454"/>
                <a:gd name="connsiteX6028" fmla="*/ 1050241 w 1161058"/>
                <a:gd name="connsiteY6028" fmla="*/ 1762629 h 2136454"/>
                <a:gd name="connsiteX6029" fmla="*/ 1050221 w 1161058"/>
                <a:gd name="connsiteY6029" fmla="*/ 1762645 h 2136454"/>
                <a:gd name="connsiteX6030" fmla="*/ 1050847 w 1161058"/>
                <a:gd name="connsiteY6030" fmla="*/ 1762291 h 2136454"/>
                <a:gd name="connsiteX6031" fmla="*/ 1051453 w 1161058"/>
                <a:gd name="connsiteY6031" fmla="*/ 1761937 h 2136454"/>
                <a:gd name="connsiteX6032" fmla="*/ 1052118 w 1161058"/>
                <a:gd name="connsiteY6032" fmla="*/ 1761570 h 2136454"/>
                <a:gd name="connsiteX6033" fmla="*/ 1052078 w 1161058"/>
                <a:gd name="connsiteY6033" fmla="*/ 1761586 h 2136454"/>
                <a:gd name="connsiteX6034" fmla="*/ 1052704 w 1161058"/>
                <a:gd name="connsiteY6034" fmla="*/ 1761226 h 2136454"/>
                <a:gd name="connsiteX6035" fmla="*/ 1053349 w 1161058"/>
                <a:gd name="connsiteY6035" fmla="*/ 1760854 h 2136454"/>
                <a:gd name="connsiteX6036" fmla="*/ 1053330 w 1161058"/>
                <a:gd name="connsiteY6036" fmla="*/ 1760868 h 2136454"/>
                <a:gd name="connsiteX6037" fmla="*/ 1053955 w 1161058"/>
                <a:gd name="connsiteY6037" fmla="*/ 1760504 h 2136454"/>
                <a:gd name="connsiteX6038" fmla="*/ 1054600 w 1161058"/>
                <a:gd name="connsiteY6038" fmla="*/ 1760141 h 2136454"/>
                <a:gd name="connsiteX6039" fmla="*/ 1055226 w 1161058"/>
                <a:gd name="connsiteY6039" fmla="*/ 1759765 h 2136454"/>
                <a:gd name="connsiteX6040" fmla="*/ 1055206 w 1161058"/>
                <a:gd name="connsiteY6040" fmla="*/ 1759781 h 2136454"/>
                <a:gd name="connsiteX6041" fmla="*/ 1055851 w 1161058"/>
                <a:gd name="connsiteY6041" fmla="*/ 1759398 h 2136454"/>
                <a:gd name="connsiteX6042" fmla="*/ 1055832 w 1161058"/>
                <a:gd name="connsiteY6042" fmla="*/ 1759414 h 2136454"/>
                <a:gd name="connsiteX6043" fmla="*/ 1056477 w 1161058"/>
                <a:gd name="connsiteY6043" fmla="*/ 1759036 h 2136454"/>
                <a:gd name="connsiteX6044" fmla="*/ 1057103 w 1161058"/>
                <a:gd name="connsiteY6044" fmla="*/ 1758667 h 2136454"/>
                <a:gd name="connsiteX6045" fmla="*/ 1057728 w 1161058"/>
                <a:gd name="connsiteY6045" fmla="*/ 1758291 h 2136454"/>
                <a:gd name="connsiteX6046" fmla="*/ 1058373 w 1161058"/>
                <a:gd name="connsiteY6046" fmla="*/ 1757912 h 2136454"/>
                <a:gd name="connsiteX6047" fmla="*/ 1058334 w 1161058"/>
                <a:gd name="connsiteY6047" fmla="*/ 1757928 h 2136454"/>
                <a:gd name="connsiteX6048" fmla="*/ 1058999 w 1161058"/>
                <a:gd name="connsiteY6048" fmla="*/ 1757537 h 2136454"/>
                <a:gd name="connsiteX6049" fmla="*/ 1058979 w 1161058"/>
                <a:gd name="connsiteY6049" fmla="*/ 1757552 h 2136454"/>
                <a:gd name="connsiteX6050" fmla="*/ 1059625 w 1161058"/>
                <a:gd name="connsiteY6050" fmla="*/ 1757158 h 2136454"/>
                <a:gd name="connsiteX6051" fmla="*/ 1059605 w 1161058"/>
                <a:gd name="connsiteY6051" fmla="*/ 1757173 h 2136454"/>
                <a:gd name="connsiteX6052" fmla="*/ 1060250 w 1161058"/>
                <a:gd name="connsiteY6052" fmla="*/ 1756776 h 2136454"/>
                <a:gd name="connsiteX6053" fmla="*/ 1060230 w 1161058"/>
                <a:gd name="connsiteY6053" fmla="*/ 1756794 h 2136454"/>
                <a:gd name="connsiteX6054" fmla="*/ 1060876 w 1161058"/>
                <a:gd name="connsiteY6054" fmla="*/ 1756395 h 2136454"/>
                <a:gd name="connsiteX6055" fmla="*/ 1060856 w 1161058"/>
                <a:gd name="connsiteY6055" fmla="*/ 1756411 h 2136454"/>
                <a:gd name="connsiteX6056" fmla="*/ 1061501 w 1161058"/>
                <a:gd name="connsiteY6056" fmla="*/ 1756014 h 2136454"/>
                <a:gd name="connsiteX6057" fmla="*/ 1062146 w 1161058"/>
                <a:gd name="connsiteY6057" fmla="*/ 1755625 h 2136454"/>
                <a:gd name="connsiteX6058" fmla="*/ 1062772 w 1161058"/>
                <a:gd name="connsiteY6058" fmla="*/ 1755236 h 2136454"/>
                <a:gd name="connsiteX6059" fmla="*/ 1063398 w 1161058"/>
                <a:gd name="connsiteY6059" fmla="*/ 1754847 h 2136454"/>
                <a:gd name="connsiteX6060" fmla="*/ 1064023 w 1161058"/>
                <a:gd name="connsiteY6060" fmla="*/ 1754454 h 2136454"/>
                <a:gd name="connsiteX6061" fmla="*/ 1064668 w 1161058"/>
                <a:gd name="connsiteY6061" fmla="*/ 1754059 h 2136454"/>
                <a:gd name="connsiteX6062" fmla="*/ 1064629 w 1161058"/>
                <a:gd name="connsiteY6062" fmla="*/ 1754075 h 2136454"/>
                <a:gd name="connsiteX6063" fmla="*/ 1065294 w 1161058"/>
                <a:gd name="connsiteY6063" fmla="*/ 1753662 h 2136454"/>
                <a:gd name="connsiteX6064" fmla="*/ 1065274 w 1161058"/>
                <a:gd name="connsiteY6064" fmla="*/ 1753680 h 2136454"/>
                <a:gd name="connsiteX6065" fmla="*/ 1065939 w 1161058"/>
                <a:gd name="connsiteY6065" fmla="*/ 1753263 h 2136454"/>
                <a:gd name="connsiteX6066" fmla="*/ 1065900 w 1161058"/>
                <a:gd name="connsiteY6066" fmla="*/ 1753281 h 2136454"/>
                <a:gd name="connsiteX6067" fmla="*/ 1066565 w 1161058"/>
                <a:gd name="connsiteY6067" fmla="*/ 1752864 h 2136454"/>
                <a:gd name="connsiteX6068" fmla="*/ 1066526 w 1161058"/>
                <a:gd name="connsiteY6068" fmla="*/ 1752880 h 2136454"/>
                <a:gd name="connsiteX6069" fmla="*/ 1067190 w 1161058"/>
                <a:gd name="connsiteY6069" fmla="*/ 1752462 h 2136454"/>
                <a:gd name="connsiteX6070" fmla="*/ 1067171 w 1161058"/>
                <a:gd name="connsiteY6070" fmla="*/ 1752477 h 2136454"/>
                <a:gd name="connsiteX6071" fmla="*/ 1067835 w 1161058"/>
                <a:gd name="connsiteY6071" fmla="*/ 1752057 h 2136454"/>
                <a:gd name="connsiteX6072" fmla="*/ 1067796 w 1161058"/>
                <a:gd name="connsiteY6072" fmla="*/ 1752073 h 2136454"/>
                <a:gd name="connsiteX6073" fmla="*/ 1068441 w 1161058"/>
                <a:gd name="connsiteY6073" fmla="*/ 1751664 h 2136454"/>
                <a:gd name="connsiteX6074" fmla="*/ 1069087 w 1161058"/>
                <a:gd name="connsiteY6074" fmla="*/ 1751242 h 2136454"/>
                <a:gd name="connsiteX6075" fmla="*/ 1069067 w 1161058"/>
                <a:gd name="connsiteY6075" fmla="*/ 1751259 h 2136454"/>
                <a:gd name="connsiteX6076" fmla="*/ 1069712 w 1161058"/>
                <a:gd name="connsiteY6076" fmla="*/ 1750847 h 2136454"/>
                <a:gd name="connsiteX6077" fmla="*/ 1070338 w 1161058"/>
                <a:gd name="connsiteY6077" fmla="*/ 1750431 h 2136454"/>
                <a:gd name="connsiteX6078" fmla="*/ 1071002 w 1161058"/>
                <a:gd name="connsiteY6078" fmla="*/ 1750004 h 2136454"/>
                <a:gd name="connsiteX6079" fmla="*/ 1070963 w 1161058"/>
                <a:gd name="connsiteY6079" fmla="*/ 1750020 h 2136454"/>
                <a:gd name="connsiteX6080" fmla="*/ 1071608 w 1161058"/>
                <a:gd name="connsiteY6080" fmla="*/ 1749600 h 2136454"/>
                <a:gd name="connsiteX6081" fmla="*/ 1072273 w 1161058"/>
                <a:gd name="connsiteY6081" fmla="*/ 1749168 h 2136454"/>
                <a:gd name="connsiteX6082" fmla="*/ 1072234 w 1161058"/>
                <a:gd name="connsiteY6082" fmla="*/ 1749185 h 2136454"/>
                <a:gd name="connsiteX6083" fmla="*/ 1072879 w 1161058"/>
                <a:gd name="connsiteY6083" fmla="*/ 1748761 h 2136454"/>
                <a:gd name="connsiteX6084" fmla="*/ 1073544 w 1161058"/>
                <a:gd name="connsiteY6084" fmla="*/ 1748325 h 2136454"/>
                <a:gd name="connsiteX6085" fmla="*/ 1073505 w 1161058"/>
                <a:gd name="connsiteY6085" fmla="*/ 1748343 h 2136454"/>
                <a:gd name="connsiteX6086" fmla="*/ 1074169 w 1161058"/>
                <a:gd name="connsiteY6086" fmla="*/ 1747899 h 2136454"/>
                <a:gd name="connsiteX6087" fmla="*/ 1074150 w 1161058"/>
                <a:gd name="connsiteY6087" fmla="*/ 1747916 h 2136454"/>
                <a:gd name="connsiteX6088" fmla="*/ 1074815 w 1161058"/>
                <a:gd name="connsiteY6088" fmla="*/ 1747473 h 2136454"/>
                <a:gd name="connsiteX6089" fmla="*/ 1074776 w 1161058"/>
                <a:gd name="connsiteY6089" fmla="*/ 1747490 h 2136454"/>
                <a:gd name="connsiteX6090" fmla="*/ 1075440 w 1161058"/>
                <a:gd name="connsiteY6090" fmla="*/ 1747043 h 2136454"/>
                <a:gd name="connsiteX6091" fmla="*/ 1075421 w 1161058"/>
                <a:gd name="connsiteY6091" fmla="*/ 1747060 h 2136454"/>
                <a:gd name="connsiteX6092" fmla="*/ 1076085 w 1161058"/>
                <a:gd name="connsiteY6092" fmla="*/ 1746613 h 2136454"/>
                <a:gd name="connsiteX6093" fmla="*/ 1076066 w 1161058"/>
                <a:gd name="connsiteY6093" fmla="*/ 1746630 h 2136454"/>
                <a:gd name="connsiteX6094" fmla="*/ 1076711 w 1161058"/>
                <a:gd name="connsiteY6094" fmla="*/ 1746190 h 2136454"/>
                <a:gd name="connsiteX6095" fmla="*/ 1077336 w 1161058"/>
                <a:gd name="connsiteY6095" fmla="*/ 1745754 h 2136454"/>
                <a:gd name="connsiteX6096" fmla="*/ 1077982 w 1161058"/>
                <a:gd name="connsiteY6096" fmla="*/ 1745313 h 2136454"/>
                <a:gd name="connsiteX6097" fmla="*/ 1078627 w 1161058"/>
                <a:gd name="connsiteY6097" fmla="*/ 1744875 h 2136454"/>
                <a:gd name="connsiteX6098" fmla="*/ 1079252 w 1161058"/>
                <a:gd name="connsiteY6098" fmla="*/ 1744433 h 2136454"/>
                <a:gd name="connsiteX6099" fmla="*/ 1079898 w 1161058"/>
                <a:gd name="connsiteY6099" fmla="*/ 1743989 h 2136454"/>
                <a:gd name="connsiteX6100" fmla="*/ 1080523 w 1161058"/>
                <a:gd name="connsiteY6100" fmla="*/ 1743557 h 2136454"/>
                <a:gd name="connsiteX6101" fmla="*/ 1080582 w 1161058"/>
                <a:gd name="connsiteY6101" fmla="*/ 1743502 h 2136454"/>
                <a:gd name="connsiteX6102" fmla="*/ 1080660 w 1161058"/>
                <a:gd name="connsiteY6102" fmla="*/ 1743451 h 2136454"/>
                <a:gd name="connsiteX6103" fmla="*/ 1080777 w 1161058"/>
                <a:gd name="connsiteY6103" fmla="*/ 1743367 h 2136454"/>
                <a:gd name="connsiteX6104" fmla="*/ 1080660 w 1161058"/>
                <a:gd name="connsiteY6104" fmla="*/ 1743442 h 2136454"/>
                <a:gd name="connsiteX6105" fmla="*/ 1080777 w 1161058"/>
                <a:gd name="connsiteY6105" fmla="*/ 1743363 h 2136454"/>
                <a:gd name="connsiteX6106" fmla="*/ 1080855 w 1161058"/>
                <a:gd name="connsiteY6106" fmla="*/ 1743305 h 2136454"/>
                <a:gd name="connsiteX6107" fmla="*/ 1080914 w 1161058"/>
                <a:gd name="connsiteY6107" fmla="*/ 1743252 h 2136454"/>
                <a:gd name="connsiteX6108" fmla="*/ 1080992 w 1161058"/>
                <a:gd name="connsiteY6108" fmla="*/ 1743195 h 2136454"/>
                <a:gd name="connsiteX6109" fmla="*/ 1081051 w 1161058"/>
                <a:gd name="connsiteY6109" fmla="*/ 1743141 h 2136454"/>
                <a:gd name="connsiteX6110" fmla="*/ 1081110 w 1161058"/>
                <a:gd name="connsiteY6110" fmla="*/ 1743090 h 2136454"/>
                <a:gd name="connsiteX6111" fmla="*/ 1081188 w 1161058"/>
                <a:gd name="connsiteY6111" fmla="*/ 1743029 h 2136454"/>
                <a:gd name="connsiteX6112" fmla="*/ 1081266 w 1161058"/>
                <a:gd name="connsiteY6112" fmla="*/ 1742959 h 2136454"/>
                <a:gd name="connsiteX6113" fmla="*/ 1081325 w 1161058"/>
                <a:gd name="connsiteY6113" fmla="*/ 1742900 h 2136454"/>
                <a:gd name="connsiteX6114" fmla="*/ 1081403 w 1161058"/>
                <a:gd name="connsiteY6114" fmla="*/ 1742836 h 2136454"/>
                <a:gd name="connsiteX6115" fmla="*/ 1081481 w 1161058"/>
                <a:gd name="connsiteY6115" fmla="*/ 1742773 h 2136454"/>
                <a:gd name="connsiteX6116" fmla="*/ 1081559 w 1161058"/>
                <a:gd name="connsiteY6116" fmla="*/ 1742699 h 2136454"/>
                <a:gd name="connsiteX6117" fmla="*/ 1081637 w 1161058"/>
                <a:gd name="connsiteY6117" fmla="*/ 1742632 h 2136454"/>
                <a:gd name="connsiteX6118" fmla="*/ 1081715 w 1161058"/>
                <a:gd name="connsiteY6118" fmla="*/ 1742558 h 2136454"/>
                <a:gd name="connsiteX6119" fmla="*/ 1081774 w 1161058"/>
                <a:gd name="connsiteY6119" fmla="*/ 1742488 h 2136454"/>
                <a:gd name="connsiteX6120" fmla="*/ 1081872 w 1161058"/>
                <a:gd name="connsiteY6120" fmla="*/ 1742407 h 2136454"/>
                <a:gd name="connsiteX6121" fmla="*/ 1081950 w 1161058"/>
                <a:gd name="connsiteY6121" fmla="*/ 1742335 h 2136454"/>
                <a:gd name="connsiteX6122" fmla="*/ 1082028 w 1161058"/>
                <a:gd name="connsiteY6122" fmla="*/ 1742243 h 2136454"/>
                <a:gd name="connsiteX6123" fmla="*/ 1082107 w 1161058"/>
                <a:gd name="connsiteY6123" fmla="*/ 1742171 h 2136454"/>
                <a:gd name="connsiteX6124" fmla="*/ 1082185 w 1161058"/>
                <a:gd name="connsiteY6124" fmla="*/ 1742089 h 2136454"/>
                <a:gd name="connsiteX6125" fmla="*/ 1082283 w 1161058"/>
                <a:gd name="connsiteY6125" fmla="*/ 1741997 h 2136454"/>
                <a:gd name="connsiteX6126" fmla="*/ 1082361 w 1161058"/>
                <a:gd name="connsiteY6126" fmla="*/ 1741915 h 2136454"/>
                <a:gd name="connsiteX6127" fmla="*/ 1082458 w 1161058"/>
                <a:gd name="connsiteY6127" fmla="*/ 1741809 h 2136454"/>
                <a:gd name="connsiteX6128" fmla="*/ 1082537 w 1161058"/>
                <a:gd name="connsiteY6128" fmla="*/ 1741721 h 2136454"/>
                <a:gd name="connsiteX6129" fmla="*/ 1082595 w 1161058"/>
                <a:gd name="connsiteY6129" fmla="*/ 1741651 h 2136454"/>
                <a:gd name="connsiteX6130" fmla="*/ 1082791 w 1161058"/>
                <a:gd name="connsiteY6130" fmla="*/ 1741440 h 2136454"/>
                <a:gd name="connsiteX6131" fmla="*/ 1082986 w 1161058"/>
                <a:gd name="connsiteY6131" fmla="*/ 1741234 h 2136454"/>
                <a:gd name="connsiteX6132" fmla="*/ 1083162 w 1161058"/>
                <a:gd name="connsiteY6132" fmla="*/ 1741023 h 2136454"/>
                <a:gd name="connsiteX6133" fmla="*/ 1083358 w 1161058"/>
                <a:gd name="connsiteY6133" fmla="*/ 1740804 h 2136454"/>
                <a:gd name="connsiteX6134" fmla="*/ 1083534 w 1161058"/>
                <a:gd name="connsiteY6134" fmla="*/ 1740578 h 2136454"/>
                <a:gd name="connsiteX6135" fmla="*/ 1083729 w 1161058"/>
                <a:gd name="connsiteY6135" fmla="*/ 1740335 h 2136454"/>
                <a:gd name="connsiteX6136" fmla="*/ 1083925 w 1161058"/>
                <a:gd name="connsiteY6136" fmla="*/ 1740091 h 2136454"/>
                <a:gd name="connsiteX6137" fmla="*/ 1084120 w 1161058"/>
                <a:gd name="connsiteY6137" fmla="*/ 1739835 h 2136454"/>
                <a:gd name="connsiteX6138" fmla="*/ 1084335 w 1161058"/>
                <a:gd name="connsiteY6138" fmla="*/ 1739571 h 2136454"/>
                <a:gd name="connsiteX6139" fmla="*/ 1084531 w 1161058"/>
                <a:gd name="connsiteY6139" fmla="*/ 1739307 h 2136454"/>
                <a:gd name="connsiteX6140" fmla="*/ 1084746 w 1161058"/>
                <a:gd name="connsiteY6140" fmla="*/ 1739014 h 2136454"/>
                <a:gd name="connsiteX6141" fmla="*/ 1084941 w 1161058"/>
                <a:gd name="connsiteY6141" fmla="*/ 1738732 h 2136454"/>
                <a:gd name="connsiteX6142" fmla="*/ 1085156 w 1161058"/>
                <a:gd name="connsiteY6142" fmla="*/ 1738431 h 2136454"/>
                <a:gd name="connsiteX6143" fmla="*/ 1085371 w 1161058"/>
                <a:gd name="connsiteY6143" fmla="*/ 1738120 h 2136454"/>
                <a:gd name="connsiteX6144" fmla="*/ 1085567 w 1161058"/>
                <a:gd name="connsiteY6144" fmla="*/ 1737809 h 2136454"/>
                <a:gd name="connsiteX6145" fmla="*/ 1085782 w 1161058"/>
                <a:gd name="connsiteY6145" fmla="*/ 1737491 h 2136454"/>
                <a:gd name="connsiteX6146" fmla="*/ 1085997 w 1161058"/>
                <a:gd name="connsiteY6146" fmla="*/ 1737154 h 2136454"/>
                <a:gd name="connsiteX6147" fmla="*/ 1086212 w 1161058"/>
                <a:gd name="connsiteY6147" fmla="*/ 1736814 h 2136454"/>
                <a:gd name="connsiteX6148" fmla="*/ 1086427 w 1161058"/>
                <a:gd name="connsiteY6148" fmla="*/ 1736458 h 2136454"/>
                <a:gd name="connsiteX6149" fmla="*/ 1086642 w 1161058"/>
                <a:gd name="connsiteY6149" fmla="*/ 1736107 h 2136454"/>
                <a:gd name="connsiteX6150" fmla="*/ 1086857 w 1161058"/>
                <a:gd name="connsiteY6150" fmla="*/ 1735741 h 2136454"/>
                <a:gd name="connsiteX6151" fmla="*/ 1087092 w 1161058"/>
                <a:gd name="connsiteY6151" fmla="*/ 1735360 h 2136454"/>
                <a:gd name="connsiteX6152" fmla="*/ 1087307 w 1161058"/>
                <a:gd name="connsiteY6152" fmla="*/ 1734979 h 2136454"/>
                <a:gd name="connsiteX6153" fmla="*/ 1087541 w 1161058"/>
                <a:gd name="connsiteY6153" fmla="*/ 1734584 h 2136454"/>
                <a:gd name="connsiteX6154" fmla="*/ 1087756 w 1161058"/>
                <a:gd name="connsiteY6154" fmla="*/ 1734197 h 2136454"/>
                <a:gd name="connsiteX6155" fmla="*/ 1087972 w 1161058"/>
                <a:gd name="connsiteY6155" fmla="*/ 1733780 h 2136454"/>
                <a:gd name="connsiteX6156" fmla="*/ 1088206 w 1161058"/>
                <a:gd name="connsiteY6156" fmla="*/ 1733354 h 2136454"/>
                <a:gd name="connsiteX6157" fmla="*/ 1088421 w 1161058"/>
                <a:gd name="connsiteY6157" fmla="*/ 1732939 h 2136454"/>
                <a:gd name="connsiteX6158" fmla="*/ 1088656 w 1161058"/>
                <a:gd name="connsiteY6158" fmla="*/ 1732506 h 2136454"/>
                <a:gd name="connsiteX6159" fmla="*/ 1088871 w 1161058"/>
                <a:gd name="connsiteY6159" fmla="*/ 1732064 h 2136454"/>
                <a:gd name="connsiteX6160" fmla="*/ 1089105 w 1161058"/>
                <a:gd name="connsiteY6160" fmla="*/ 1731608 h 2136454"/>
                <a:gd name="connsiteX6161" fmla="*/ 1089320 w 1161058"/>
                <a:gd name="connsiteY6161" fmla="*/ 1731149 h 2136454"/>
                <a:gd name="connsiteX6162" fmla="*/ 1089555 w 1161058"/>
                <a:gd name="connsiteY6162" fmla="*/ 1730676 h 2136454"/>
                <a:gd name="connsiteX6163" fmla="*/ 1089789 w 1161058"/>
                <a:gd name="connsiteY6163" fmla="*/ 1730212 h 2136454"/>
                <a:gd name="connsiteX6164" fmla="*/ 1090005 w 1161058"/>
                <a:gd name="connsiteY6164" fmla="*/ 1729724 h 2136454"/>
                <a:gd name="connsiteX6165" fmla="*/ 1090239 w 1161058"/>
                <a:gd name="connsiteY6165" fmla="*/ 1729229 h 2136454"/>
                <a:gd name="connsiteX6166" fmla="*/ 1090454 w 1161058"/>
                <a:gd name="connsiteY6166" fmla="*/ 1728742 h 2136454"/>
                <a:gd name="connsiteX6167" fmla="*/ 1090689 w 1161058"/>
                <a:gd name="connsiteY6167" fmla="*/ 1728232 h 2136454"/>
                <a:gd name="connsiteX6168" fmla="*/ 1090924 w 1161058"/>
                <a:gd name="connsiteY6168" fmla="*/ 1727714 h 2136454"/>
                <a:gd name="connsiteX6169" fmla="*/ 1091158 w 1161058"/>
                <a:gd name="connsiteY6169" fmla="*/ 1727180 h 2136454"/>
                <a:gd name="connsiteX6170" fmla="*/ 1091373 w 1161058"/>
                <a:gd name="connsiteY6170" fmla="*/ 1726656 h 2136454"/>
                <a:gd name="connsiteX6171" fmla="*/ 1091608 w 1161058"/>
                <a:gd name="connsiteY6171" fmla="*/ 1726119 h 2136454"/>
                <a:gd name="connsiteX6172" fmla="*/ 1091823 w 1161058"/>
                <a:gd name="connsiteY6172" fmla="*/ 1725587 h 2136454"/>
                <a:gd name="connsiteX6173" fmla="*/ 1092057 w 1161058"/>
                <a:gd name="connsiteY6173" fmla="*/ 1725024 h 2136454"/>
                <a:gd name="connsiteX6174" fmla="*/ 1092292 w 1161058"/>
                <a:gd name="connsiteY6174" fmla="*/ 1724447 h 2136454"/>
                <a:gd name="connsiteX6175" fmla="*/ 1092507 w 1161058"/>
                <a:gd name="connsiteY6175" fmla="*/ 1723902 h 2136454"/>
                <a:gd name="connsiteX6176" fmla="*/ 1092722 w 1161058"/>
                <a:gd name="connsiteY6176" fmla="*/ 1723319 h 2136454"/>
                <a:gd name="connsiteX6177" fmla="*/ 1092957 w 1161058"/>
                <a:gd name="connsiteY6177" fmla="*/ 1722723 h 2136454"/>
                <a:gd name="connsiteX6178" fmla="*/ 1093191 w 1161058"/>
                <a:gd name="connsiteY6178" fmla="*/ 1722119 h 2136454"/>
                <a:gd name="connsiteX6179" fmla="*/ 1093406 w 1161058"/>
                <a:gd name="connsiteY6179" fmla="*/ 1721526 h 2136454"/>
                <a:gd name="connsiteX6180" fmla="*/ 1093621 w 1161058"/>
                <a:gd name="connsiteY6180" fmla="*/ 1720926 h 2136454"/>
                <a:gd name="connsiteX6181" fmla="*/ 1093856 w 1161058"/>
                <a:gd name="connsiteY6181" fmla="*/ 1720305 h 2136454"/>
                <a:gd name="connsiteX6182" fmla="*/ 1094071 w 1161058"/>
                <a:gd name="connsiteY6182" fmla="*/ 1719706 h 2136454"/>
                <a:gd name="connsiteX6183" fmla="*/ 1094306 w 1161058"/>
                <a:gd name="connsiteY6183" fmla="*/ 1719063 h 2136454"/>
                <a:gd name="connsiteX6184" fmla="*/ 1094521 w 1161058"/>
                <a:gd name="connsiteY6184" fmla="*/ 1718412 h 2136454"/>
                <a:gd name="connsiteX6185" fmla="*/ 1094736 w 1161058"/>
                <a:gd name="connsiteY6185" fmla="*/ 1717771 h 2136454"/>
                <a:gd name="connsiteX6186" fmla="*/ 1094970 w 1161058"/>
                <a:gd name="connsiteY6186" fmla="*/ 1717120 h 2136454"/>
                <a:gd name="connsiteX6187" fmla="*/ 1095185 w 1161058"/>
                <a:gd name="connsiteY6187" fmla="*/ 1716461 h 2136454"/>
                <a:gd name="connsiteX6188" fmla="*/ 1095400 w 1161058"/>
                <a:gd name="connsiteY6188" fmla="*/ 1715796 h 2136454"/>
                <a:gd name="connsiteX6189" fmla="*/ 1095635 w 1161058"/>
                <a:gd name="connsiteY6189" fmla="*/ 1715108 h 2136454"/>
                <a:gd name="connsiteX6190" fmla="*/ 1095850 w 1161058"/>
                <a:gd name="connsiteY6190" fmla="*/ 1714418 h 2136454"/>
                <a:gd name="connsiteX6191" fmla="*/ 1096065 w 1161058"/>
                <a:gd name="connsiteY6191" fmla="*/ 1713748 h 2136454"/>
                <a:gd name="connsiteX6192" fmla="*/ 1096280 w 1161058"/>
                <a:gd name="connsiteY6192" fmla="*/ 1713030 h 2136454"/>
                <a:gd name="connsiteX6193" fmla="*/ 1096495 w 1161058"/>
                <a:gd name="connsiteY6193" fmla="*/ 1712338 h 2136454"/>
                <a:gd name="connsiteX6194" fmla="*/ 1096710 w 1161058"/>
                <a:gd name="connsiteY6194" fmla="*/ 1711628 h 2136454"/>
                <a:gd name="connsiteX6195" fmla="*/ 1096925 w 1161058"/>
                <a:gd name="connsiteY6195" fmla="*/ 1710919 h 2136454"/>
                <a:gd name="connsiteX6196" fmla="*/ 1097140 w 1161058"/>
                <a:gd name="connsiteY6196" fmla="*/ 1710194 h 2136454"/>
                <a:gd name="connsiteX6197" fmla="*/ 1097355 w 1161058"/>
                <a:gd name="connsiteY6197" fmla="*/ 1709462 h 2136454"/>
                <a:gd name="connsiteX6198" fmla="*/ 1097570 w 1161058"/>
                <a:gd name="connsiteY6198" fmla="*/ 1708710 h 2136454"/>
                <a:gd name="connsiteX6199" fmla="*/ 1097766 w 1161058"/>
                <a:gd name="connsiteY6199" fmla="*/ 1708000 h 2136454"/>
                <a:gd name="connsiteX6200" fmla="*/ 1098000 w 1161058"/>
                <a:gd name="connsiteY6200" fmla="*/ 1707228 h 2136454"/>
                <a:gd name="connsiteX6201" fmla="*/ 1098196 w 1161058"/>
                <a:gd name="connsiteY6201" fmla="*/ 1706491 h 2136454"/>
                <a:gd name="connsiteX6202" fmla="*/ 1098411 w 1161058"/>
                <a:gd name="connsiteY6202" fmla="*/ 1705699 h 2136454"/>
                <a:gd name="connsiteX6203" fmla="*/ 1098626 w 1161058"/>
                <a:gd name="connsiteY6203" fmla="*/ 1704944 h 2136454"/>
                <a:gd name="connsiteX6204" fmla="*/ 1098821 w 1161058"/>
                <a:gd name="connsiteY6204" fmla="*/ 1704184 h 2136454"/>
                <a:gd name="connsiteX6205" fmla="*/ 1099037 w 1161058"/>
                <a:gd name="connsiteY6205" fmla="*/ 1703367 h 2136454"/>
                <a:gd name="connsiteX6206" fmla="*/ 1099252 w 1161058"/>
                <a:gd name="connsiteY6206" fmla="*/ 1702556 h 2136454"/>
                <a:gd name="connsiteX6207" fmla="*/ 1099232 w 1161058"/>
                <a:gd name="connsiteY6207" fmla="*/ 1702604 h 2136454"/>
                <a:gd name="connsiteX6208" fmla="*/ 1099447 w 1161058"/>
                <a:gd name="connsiteY6208" fmla="*/ 1701791 h 2136454"/>
                <a:gd name="connsiteX6209" fmla="*/ 1099662 w 1161058"/>
                <a:gd name="connsiteY6209" fmla="*/ 1700951 h 2136454"/>
                <a:gd name="connsiteX6210" fmla="*/ 1099643 w 1161058"/>
                <a:gd name="connsiteY6210" fmla="*/ 1700997 h 2136454"/>
                <a:gd name="connsiteX6211" fmla="*/ 1099858 w 1161058"/>
                <a:gd name="connsiteY6211" fmla="*/ 1700172 h 2136454"/>
                <a:gd name="connsiteX6212" fmla="*/ 1100053 w 1161058"/>
                <a:gd name="connsiteY6212" fmla="*/ 1699349 h 2136454"/>
                <a:gd name="connsiteX6213" fmla="*/ 1100249 w 1161058"/>
                <a:gd name="connsiteY6213" fmla="*/ 1698521 h 2136454"/>
                <a:gd name="connsiteX6214" fmla="*/ 1100464 w 1161058"/>
                <a:gd name="connsiteY6214" fmla="*/ 1697676 h 2136454"/>
                <a:gd name="connsiteX6215" fmla="*/ 1100659 w 1161058"/>
                <a:gd name="connsiteY6215" fmla="*/ 1696827 h 2136454"/>
                <a:gd name="connsiteX6216" fmla="*/ 1100855 w 1161058"/>
                <a:gd name="connsiteY6216" fmla="*/ 1695977 h 2136454"/>
                <a:gd name="connsiteX6217" fmla="*/ 1100855 w 1161058"/>
                <a:gd name="connsiteY6217" fmla="*/ 1696020 h 2136454"/>
                <a:gd name="connsiteX6218" fmla="*/ 1101050 w 1161058"/>
                <a:gd name="connsiteY6218" fmla="*/ 1695138 h 2136454"/>
                <a:gd name="connsiteX6219" fmla="*/ 1101265 w 1161058"/>
                <a:gd name="connsiteY6219" fmla="*/ 1694266 h 2136454"/>
                <a:gd name="connsiteX6220" fmla="*/ 1101441 w 1161058"/>
                <a:gd name="connsiteY6220" fmla="*/ 1693434 h 2136454"/>
                <a:gd name="connsiteX6221" fmla="*/ 1101656 w 1161058"/>
                <a:gd name="connsiteY6221" fmla="*/ 1692536 h 2136454"/>
                <a:gd name="connsiteX6222" fmla="*/ 1101832 w 1161058"/>
                <a:gd name="connsiteY6222" fmla="*/ 1691680 h 2136454"/>
                <a:gd name="connsiteX6223" fmla="*/ 1102047 w 1161058"/>
                <a:gd name="connsiteY6223" fmla="*/ 1690767 h 2136454"/>
                <a:gd name="connsiteX6224" fmla="*/ 1102028 w 1161058"/>
                <a:gd name="connsiteY6224" fmla="*/ 1690808 h 2136454"/>
                <a:gd name="connsiteX6225" fmla="*/ 1102223 w 1161058"/>
                <a:gd name="connsiteY6225" fmla="*/ 1689893 h 2136454"/>
                <a:gd name="connsiteX6226" fmla="*/ 1102419 w 1161058"/>
                <a:gd name="connsiteY6226" fmla="*/ 1689016 h 2136454"/>
                <a:gd name="connsiteX6227" fmla="*/ 1102614 w 1161058"/>
                <a:gd name="connsiteY6227" fmla="*/ 1688075 h 2136454"/>
                <a:gd name="connsiteX6228" fmla="*/ 1102614 w 1161058"/>
                <a:gd name="connsiteY6228" fmla="*/ 1688114 h 2136454"/>
                <a:gd name="connsiteX6229" fmla="*/ 1102790 w 1161058"/>
                <a:gd name="connsiteY6229" fmla="*/ 1687186 h 2136454"/>
                <a:gd name="connsiteX6230" fmla="*/ 1102985 w 1161058"/>
                <a:gd name="connsiteY6230" fmla="*/ 1686279 h 2136454"/>
                <a:gd name="connsiteX6231" fmla="*/ 1103181 w 1161058"/>
                <a:gd name="connsiteY6231" fmla="*/ 1685326 h 2136454"/>
                <a:gd name="connsiteX6232" fmla="*/ 1103181 w 1161058"/>
                <a:gd name="connsiteY6232" fmla="*/ 1685364 h 2136454"/>
                <a:gd name="connsiteX6233" fmla="*/ 1103377 w 1161058"/>
                <a:gd name="connsiteY6233" fmla="*/ 1684398 h 2136454"/>
                <a:gd name="connsiteX6234" fmla="*/ 1103357 w 1161058"/>
                <a:gd name="connsiteY6234" fmla="*/ 1684435 h 2136454"/>
                <a:gd name="connsiteX6235" fmla="*/ 1103552 w 1161058"/>
                <a:gd name="connsiteY6235" fmla="*/ 1683467 h 2136454"/>
                <a:gd name="connsiteX6236" fmla="*/ 1103728 w 1161058"/>
                <a:gd name="connsiteY6236" fmla="*/ 1682529 h 2136454"/>
                <a:gd name="connsiteX6237" fmla="*/ 1103924 w 1161058"/>
                <a:gd name="connsiteY6237" fmla="*/ 1681592 h 2136454"/>
                <a:gd name="connsiteX6238" fmla="*/ 1104100 w 1161058"/>
                <a:gd name="connsiteY6238" fmla="*/ 1680640 h 2136454"/>
                <a:gd name="connsiteX6239" fmla="*/ 1104276 w 1161058"/>
                <a:gd name="connsiteY6239" fmla="*/ 1679679 h 2136454"/>
                <a:gd name="connsiteX6240" fmla="*/ 1104471 w 1161058"/>
                <a:gd name="connsiteY6240" fmla="*/ 1678713 h 2136454"/>
                <a:gd name="connsiteX6241" fmla="*/ 1104647 w 1161058"/>
                <a:gd name="connsiteY6241" fmla="*/ 1677737 h 2136454"/>
                <a:gd name="connsiteX6242" fmla="*/ 1104823 w 1161058"/>
                <a:gd name="connsiteY6242" fmla="*/ 1676762 h 2136454"/>
                <a:gd name="connsiteX6243" fmla="*/ 1104999 w 1161058"/>
                <a:gd name="connsiteY6243" fmla="*/ 1675761 h 2136454"/>
                <a:gd name="connsiteX6244" fmla="*/ 1104999 w 1161058"/>
                <a:gd name="connsiteY6244" fmla="*/ 1675794 h 2136454"/>
                <a:gd name="connsiteX6245" fmla="*/ 1105175 w 1161058"/>
                <a:gd name="connsiteY6245" fmla="*/ 1674774 h 2136454"/>
                <a:gd name="connsiteX6246" fmla="*/ 1105351 w 1161058"/>
                <a:gd name="connsiteY6246" fmla="*/ 1673775 h 2136454"/>
                <a:gd name="connsiteX6247" fmla="*/ 1105351 w 1161058"/>
                <a:gd name="connsiteY6247" fmla="*/ 1673806 h 2136454"/>
                <a:gd name="connsiteX6248" fmla="*/ 1105527 w 1161058"/>
                <a:gd name="connsiteY6248" fmla="*/ 1672772 h 2136454"/>
                <a:gd name="connsiteX6249" fmla="*/ 1105527 w 1161058"/>
                <a:gd name="connsiteY6249" fmla="*/ 1672805 h 2136454"/>
                <a:gd name="connsiteX6250" fmla="*/ 1105703 w 1161058"/>
                <a:gd name="connsiteY6250" fmla="*/ 1671763 h 2136454"/>
                <a:gd name="connsiteX6251" fmla="*/ 1105703 w 1161058"/>
                <a:gd name="connsiteY6251" fmla="*/ 1671796 h 2136454"/>
                <a:gd name="connsiteX6252" fmla="*/ 1105879 w 1161058"/>
                <a:gd name="connsiteY6252" fmla="*/ 1670748 h 2136454"/>
                <a:gd name="connsiteX6253" fmla="*/ 1105879 w 1161058"/>
                <a:gd name="connsiteY6253" fmla="*/ 1670782 h 2136454"/>
                <a:gd name="connsiteX6254" fmla="*/ 1106055 w 1161058"/>
                <a:gd name="connsiteY6254" fmla="*/ 1669742 h 2136454"/>
                <a:gd name="connsiteX6255" fmla="*/ 1106231 w 1161058"/>
                <a:gd name="connsiteY6255" fmla="*/ 1668701 h 2136454"/>
                <a:gd name="connsiteX6256" fmla="*/ 1106211 w 1161058"/>
                <a:gd name="connsiteY6256" fmla="*/ 1668733 h 2136454"/>
                <a:gd name="connsiteX6257" fmla="*/ 1106387 w 1161058"/>
                <a:gd name="connsiteY6257" fmla="*/ 1667669 h 2136454"/>
                <a:gd name="connsiteX6258" fmla="*/ 1106387 w 1161058"/>
                <a:gd name="connsiteY6258" fmla="*/ 1667701 h 2136454"/>
                <a:gd name="connsiteX6259" fmla="*/ 1106563 w 1161058"/>
                <a:gd name="connsiteY6259" fmla="*/ 1666631 h 2136454"/>
                <a:gd name="connsiteX6260" fmla="*/ 1106563 w 1161058"/>
                <a:gd name="connsiteY6260" fmla="*/ 1666662 h 2136454"/>
                <a:gd name="connsiteX6261" fmla="*/ 1106720 w 1161058"/>
                <a:gd name="connsiteY6261" fmla="*/ 1665605 h 2136454"/>
                <a:gd name="connsiteX6262" fmla="*/ 1106895 w 1161058"/>
                <a:gd name="connsiteY6262" fmla="*/ 1664537 h 2136454"/>
                <a:gd name="connsiteX6263" fmla="*/ 1106895 w 1161058"/>
                <a:gd name="connsiteY6263" fmla="*/ 1664569 h 2136454"/>
                <a:gd name="connsiteX6264" fmla="*/ 1107052 w 1161058"/>
                <a:gd name="connsiteY6264" fmla="*/ 1663482 h 2136454"/>
                <a:gd name="connsiteX6265" fmla="*/ 1107052 w 1161058"/>
                <a:gd name="connsiteY6265" fmla="*/ 1663513 h 2136454"/>
                <a:gd name="connsiteX6266" fmla="*/ 1107228 w 1161058"/>
                <a:gd name="connsiteY6266" fmla="*/ 1662440 h 2136454"/>
                <a:gd name="connsiteX6267" fmla="*/ 1107384 w 1161058"/>
                <a:gd name="connsiteY6267" fmla="*/ 1661355 h 2136454"/>
                <a:gd name="connsiteX6268" fmla="*/ 1107384 w 1161058"/>
                <a:gd name="connsiteY6268" fmla="*/ 1661384 h 2136454"/>
                <a:gd name="connsiteX6269" fmla="*/ 1107560 w 1161058"/>
                <a:gd name="connsiteY6269" fmla="*/ 1660281 h 2136454"/>
                <a:gd name="connsiteX6270" fmla="*/ 1107541 w 1161058"/>
                <a:gd name="connsiteY6270" fmla="*/ 1660309 h 2136454"/>
                <a:gd name="connsiteX6271" fmla="*/ 1107717 w 1161058"/>
                <a:gd name="connsiteY6271" fmla="*/ 1659202 h 2136454"/>
                <a:gd name="connsiteX6272" fmla="*/ 1107873 w 1161058"/>
                <a:gd name="connsiteY6272" fmla="*/ 1658117 h 2136454"/>
                <a:gd name="connsiteX6273" fmla="*/ 1107873 w 1161058"/>
                <a:gd name="connsiteY6273" fmla="*/ 1658147 h 2136454"/>
                <a:gd name="connsiteX6274" fmla="*/ 1108029 w 1161058"/>
                <a:gd name="connsiteY6274" fmla="*/ 1657048 h 2136454"/>
                <a:gd name="connsiteX6275" fmla="*/ 1108186 w 1161058"/>
                <a:gd name="connsiteY6275" fmla="*/ 1655932 h 2136454"/>
                <a:gd name="connsiteX6276" fmla="*/ 1108186 w 1161058"/>
                <a:gd name="connsiteY6276" fmla="*/ 1655959 h 2136454"/>
                <a:gd name="connsiteX6277" fmla="*/ 1108362 w 1161058"/>
                <a:gd name="connsiteY6277" fmla="*/ 1654829 h 2136454"/>
                <a:gd name="connsiteX6278" fmla="*/ 1108342 w 1161058"/>
                <a:gd name="connsiteY6278" fmla="*/ 1654856 h 2136454"/>
                <a:gd name="connsiteX6279" fmla="*/ 1108518 w 1161058"/>
                <a:gd name="connsiteY6279" fmla="*/ 1653723 h 2136454"/>
                <a:gd name="connsiteX6280" fmla="*/ 1108499 w 1161058"/>
                <a:gd name="connsiteY6280" fmla="*/ 1653750 h 2136454"/>
                <a:gd name="connsiteX6281" fmla="*/ 1108655 w 1161058"/>
                <a:gd name="connsiteY6281" fmla="*/ 1652608 h 2136454"/>
                <a:gd name="connsiteX6282" fmla="*/ 1108655 w 1161058"/>
                <a:gd name="connsiteY6282" fmla="*/ 1652636 h 2136454"/>
                <a:gd name="connsiteX6283" fmla="*/ 1108811 w 1161058"/>
                <a:gd name="connsiteY6283" fmla="*/ 1651490 h 2136454"/>
                <a:gd name="connsiteX6284" fmla="*/ 1108811 w 1161058"/>
                <a:gd name="connsiteY6284" fmla="*/ 1651517 h 2136454"/>
                <a:gd name="connsiteX6285" fmla="*/ 1108968 w 1161058"/>
                <a:gd name="connsiteY6285" fmla="*/ 1650366 h 2136454"/>
                <a:gd name="connsiteX6286" fmla="*/ 1108968 w 1161058"/>
                <a:gd name="connsiteY6286" fmla="*/ 1650391 h 2136454"/>
                <a:gd name="connsiteX6287" fmla="*/ 1109124 w 1161058"/>
                <a:gd name="connsiteY6287" fmla="*/ 1649236 h 2136454"/>
                <a:gd name="connsiteX6288" fmla="*/ 1109124 w 1161058"/>
                <a:gd name="connsiteY6288" fmla="*/ 1649261 h 2136454"/>
                <a:gd name="connsiteX6289" fmla="*/ 1109281 w 1161058"/>
                <a:gd name="connsiteY6289" fmla="*/ 1648100 h 2136454"/>
                <a:gd name="connsiteX6290" fmla="*/ 1109281 w 1161058"/>
                <a:gd name="connsiteY6290" fmla="*/ 1648126 h 2136454"/>
                <a:gd name="connsiteX6291" fmla="*/ 1109417 w 1161058"/>
                <a:gd name="connsiteY6291" fmla="*/ 1646958 h 2136454"/>
                <a:gd name="connsiteX6292" fmla="*/ 1109417 w 1161058"/>
                <a:gd name="connsiteY6292" fmla="*/ 1646986 h 2136454"/>
                <a:gd name="connsiteX6293" fmla="*/ 1109574 w 1161058"/>
                <a:gd name="connsiteY6293" fmla="*/ 1645813 h 2136454"/>
                <a:gd name="connsiteX6294" fmla="*/ 1109574 w 1161058"/>
                <a:gd name="connsiteY6294" fmla="*/ 1645838 h 2136454"/>
                <a:gd name="connsiteX6295" fmla="*/ 1109730 w 1161058"/>
                <a:gd name="connsiteY6295" fmla="*/ 1644659 h 2136454"/>
                <a:gd name="connsiteX6296" fmla="*/ 1109711 w 1161058"/>
                <a:gd name="connsiteY6296" fmla="*/ 1644685 h 2136454"/>
                <a:gd name="connsiteX6297" fmla="*/ 1109867 w 1161058"/>
                <a:gd name="connsiteY6297" fmla="*/ 1643502 h 2136454"/>
                <a:gd name="connsiteX6298" fmla="*/ 1109867 w 1161058"/>
                <a:gd name="connsiteY6298" fmla="*/ 1643528 h 2136454"/>
                <a:gd name="connsiteX6299" fmla="*/ 1110024 w 1161058"/>
                <a:gd name="connsiteY6299" fmla="*/ 1642339 h 2136454"/>
                <a:gd name="connsiteX6300" fmla="*/ 1110004 w 1161058"/>
                <a:gd name="connsiteY6300" fmla="*/ 1642364 h 2136454"/>
                <a:gd name="connsiteX6301" fmla="*/ 1110160 w 1161058"/>
                <a:gd name="connsiteY6301" fmla="*/ 1641172 h 2136454"/>
                <a:gd name="connsiteX6302" fmla="*/ 1110297 w 1161058"/>
                <a:gd name="connsiteY6302" fmla="*/ 1639997 h 2136454"/>
                <a:gd name="connsiteX6303" fmla="*/ 1110297 w 1161058"/>
                <a:gd name="connsiteY6303" fmla="*/ 1640020 h 2136454"/>
                <a:gd name="connsiteX6304" fmla="*/ 1110454 w 1161058"/>
                <a:gd name="connsiteY6304" fmla="*/ 1638816 h 2136454"/>
                <a:gd name="connsiteX6305" fmla="*/ 1110454 w 1161058"/>
                <a:gd name="connsiteY6305" fmla="*/ 1638841 h 2136454"/>
                <a:gd name="connsiteX6306" fmla="*/ 1110590 w 1161058"/>
                <a:gd name="connsiteY6306" fmla="*/ 1637631 h 2136454"/>
                <a:gd name="connsiteX6307" fmla="*/ 1110590 w 1161058"/>
                <a:gd name="connsiteY6307" fmla="*/ 1637655 h 2136454"/>
                <a:gd name="connsiteX6308" fmla="*/ 1110727 w 1161058"/>
                <a:gd name="connsiteY6308" fmla="*/ 1636441 h 2136454"/>
                <a:gd name="connsiteX6309" fmla="*/ 1110727 w 1161058"/>
                <a:gd name="connsiteY6309" fmla="*/ 1636464 h 2136454"/>
                <a:gd name="connsiteX6310" fmla="*/ 1110864 w 1161058"/>
                <a:gd name="connsiteY6310" fmla="*/ 1635248 h 2136454"/>
                <a:gd name="connsiteX6311" fmla="*/ 1111001 w 1161058"/>
                <a:gd name="connsiteY6311" fmla="*/ 1634044 h 2136454"/>
                <a:gd name="connsiteX6312" fmla="*/ 1111001 w 1161058"/>
                <a:gd name="connsiteY6312" fmla="*/ 1634067 h 2136454"/>
                <a:gd name="connsiteX6313" fmla="*/ 1111138 w 1161058"/>
                <a:gd name="connsiteY6313" fmla="*/ 1632838 h 2136454"/>
                <a:gd name="connsiteX6314" fmla="*/ 1111138 w 1161058"/>
                <a:gd name="connsiteY6314" fmla="*/ 1632859 h 2136454"/>
                <a:gd name="connsiteX6315" fmla="*/ 1111294 w 1161058"/>
                <a:gd name="connsiteY6315" fmla="*/ 1631630 h 2136454"/>
                <a:gd name="connsiteX6316" fmla="*/ 1111431 w 1161058"/>
                <a:gd name="connsiteY6316" fmla="*/ 1630408 h 2136454"/>
                <a:gd name="connsiteX6317" fmla="*/ 1111411 w 1161058"/>
                <a:gd name="connsiteY6317" fmla="*/ 1630431 h 2136454"/>
                <a:gd name="connsiteX6318" fmla="*/ 1111548 w 1161058"/>
                <a:gd name="connsiteY6318" fmla="*/ 1629186 h 2136454"/>
                <a:gd name="connsiteX6319" fmla="*/ 1111548 w 1161058"/>
                <a:gd name="connsiteY6319" fmla="*/ 1629207 h 2136454"/>
                <a:gd name="connsiteX6320" fmla="*/ 1111685 w 1161058"/>
                <a:gd name="connsiteY6320" fmla="*/ 1627966 h 2136454"/>
                <a:gd name="connsiteX6321" fmla="*/ 1111822 w 1161058"/>
                <a:gd name="connsiteY6321" fmla="*/ 1626725 h 2136454"/>
                <a:gd name="connsiteX6322" fmla="*/ 1111822 w 1161058"/>
                <a:gd name="connsiteY6322" fmla="*/ 1626746 h 2136454"/>
                <a:gd name="connsiteX6323" fmla="*/ 1111959 w 1161058"/>
                <a:gd name="connsiteY6323" fmla="*/ 1625485 h 2136454"/>
                <a:gd name="connsiteX6324" fmla="*/ 1111959 w 1161058"/>
                <a:gd name="connsiteY6324" fmla="*/ 1625507 h 2136454"/>
                <a:gd name="connsiteX6325" fmla="*/ 1112076 w 1161058"/>
                <a:gd name="connsiteY6325" fmla="*/ 1624248 h 2136454"/>
                <a:gd name="connsiteX6326" fmla="*/ 1112213 w 1161058"/>
                <a:gd name="connsiteY6326" fmla="*/ 1622993 h 2136454"/>
                <a:gd name="connsiteX6327" fmla="*/ 1112213 w 1161058"/>
                <a:gd name="connsiteY6327" fmla="*/ 1623014 h 2136454"/>
                <a:gd name="connsiteX6328" fmla="*/ 1112350 w 1161058"/>
                <a:gd name="connsiteY6328" fmla="*/ 1621738 h 2136454"/>
                <a:gd name="connsiteX6329" fmla="*/ 1112330 w 1161058"/>
                <a:gd name="connsiteY6329" fmla="*/ 1621759 h 2136454"/>
                <a:gd name="connsiteX6330" fmla="*/ 1112467 w 1161058"/>
                <a:gd name="connsiteY6330" fmla="*/ 1620478 h 2136454"/>
                <a:gd name="connsiteX6331" fmla="*/ 1112467 w 1161058"/>
                <a:gd name="connsiteY6331" fmla="*/ 1620500 h 2136454"/>
                <a:gd name="connsiteX6332" fmla="*/ 1112584 w 1161058"/>
                <a:gd name="connsiteY6332" fmla="*/ 1619214 h 2136454"/>
                <a:gd name="connsiteX6333" fmla="*/ 1112584 w 1161058"/>
                <a:gd name="connsiteY6333" fmla="*/ 1619235 h 2136454"/>
                <a:gd name="connsiteX6334" fmla="*/ 1112721 w 1161058"/>
                <a:gd name="connsiteY6334" fmla="*/ 1617945 h 2136454"/>
                <a:gd name="connsiteX6335" fmla="*/ 1112721 w 1161058"/>
                <a:gd name="connsiteY6335" fmla="*/ 1617964 h 2136454"/>
                <a:gd name="connsiteX6336" fmla="*/ 1112839 w 1161058"/>
                <a:gd name="connsiteY6336" fmla="*/ 1616668 h 2136454"/>
                <a:gd name="connsiteX6337" fmla="*/ 1112839 w 1161058"/>
                <a:gd name="connsiteY6337" fmla="*/ 1616690 h 2136454"/>
                <a:gd name="connsiteX6338" fmla="*/ 1112975 w 1161058"/>
                <a:gd name="connsiteY6338" fmla="*/ 1615392 h 2136454"/>
                <a:gd name="connsiteX6339" fmla="*/ 1113093 w 1161058"/>
                <a:gd name="connsiteY6339" fmla="*/ 1614103 h 2136454"/>
                <a:gd name="connsiteX6340" fmla="*/ 1113093 w 1161058"/>
                <a:gd name="connsiteY6340" fmla="*/ 1614125 h 2136454"/>
                <a:gd name="connsiteX6341" fmla="*/ 1113210 w 1161058"/>
                <a:gd name="connsiteY6341" fmla="*/ 1612813 h 2136454"/>
                <a:gd name="connsiteX6342" fmla="*/ 1113210 w 1161058"/>
                <a:gd name="connsiteY6342" fmla="*/ 1612833 h 2136454"/>
                <a:gd name="connsiteX6343" fmla="*/ 1113327 w 1161058"/>
                <a:gd name="connsiteY6343" fmla="*/ 1611517 h 2136454"/>
                <a:gd name="connsiteX6344" fmla="*/ 1113327 w 1161058"/>
                <a:gd name="connsiteY6344" fmla="*/ 1611538 h 2136454"/>
                <a:gd name="connsiteX6345" fmla="*/ 1113445 w 1161058"/>
                <a:gd name="connsiteY6345" fmla="*/ 1610217 h 2136454"/>
                <a:gd name="connsiteX6346" fmla="*/ 1113445 w 1161058"/>
                <a:gd name="connsiteY6346" fmla="*/ 1610236 h 2136454"/>
                <a:gd name="connsiteX6347" fmla="*/ 1113562 w 1161058"/>
                <a:gd name="connsiteY6347" fmla="*/ 1608911 h 2136454"/>
                <a:gd name="connsiteX6348" fmla="*/ 1113562 w 1161058"/>
                <a:gd name="connsiteY6348" fmla="*/ 1608931 h 2136454"/>
                <a:gd name="connsiteX6349" fmla="*/ 1113679 w 1161058"/>
                <a:gd name="connsiteY6349" fmla="*/ 1607601 h 2136454"/>
                <a:gd name="connsiteX6350" fmla="*/ 1113679 w 1161058"/>
                <a:gd name="connsiteY6350" fmla="*/ 1607621 h 2136454"/>
                <a:gd name="connsiteX6351" fmla="*/ 1113796 w 1161058"/>
                <a:gd name="connsiteY6351" fmla="*/ 1606285 h 2136454"/>
                <a:gd name="connsiteX6352" fmla="*/ 1113796 w 1161058"/>
                <a:gd name="connsiteY6352" fmla="*/ 1606305 h 2136454"/>
                <a:gd name="connsiteX6353" fmla="*/ 1113914 w 1161058"/>
                <a:gd name="connsiteY6353" fmla="*/ 1604974 h 2136454"/>
                <a:gd name="connsiteX6354" fmla="*/ 1114031 w 1161058"/>
                <a:gd name="connsiteY6354" fmla="*/ 1603652 h 2136454"/>
                <a:gd name="connsiteX6355" fmla="*/ 1114148 w 1161058"/>
                <a:gd name="connsiteY6355" fmla="*/ 1602321 h 2136454"/>
                <a:gd name="connsiteX6356" fmla="*/ 1114363 w 1161058"/>
                <a:gd name="connsiteY6356" fmla="*/ 1599623 h 2136454"/>
                <a:gd name="connsiteX6357" fmla="*/ 1114363 w 1161058"/>
                <a:gd name="connsiteY6357" fmla="*/ 1599660 h 2136454"/>
                <a:gd name="connsiteX6358" fmla="*/ 1114578 w 1161058"/>
                <a:gd name="connsiteY6358" fmla="*/ 1596956 h 2136454"/>
                <a:gd name="connsiteX6359" fmla="*/ 1114794 w 1161058"/>
                <a:gd name="connsiteY6359" fmla="*/ 1594225 h 2136454"/>
                <a:gd name="connsiteX6360" fmla="*/ 1115009 w 1161058"/>
                <a:gd name="connsiteY6360" fmla="*/ 1591477 h 2136454"/>
                <a:gd name="connsiteX6361" fmla="*/ 1115009 w 1161058"/>
                <a:gd name="connsiteY6361" fmla="*/ 1591512 h 2136454"/>
                <a:gd name="connsiteX6362" fmla="*/ 1115224 w 1161058"/>
                <a:gd name="connsiteY6362" fmla="*/ 1588722 h 2136454"/>
                <a:gd name="connsiteX6363" fmla="*/ 1115224 w 1161058"/>
                <a:gd name="connsiteY6363" fmla="*/ 1588757 h 2136454"/>
                <a:gd name="connsiteX6364" fmla="*/ 1115419 w 1161058"/>
                <a:gd name="connsiteY6364" fmla="*/ 1585971 h 2136454"/>
                <a:gd name="connsiteX6365" fmla="*/ 1115615 w 1161058"/>
                <a:gd name="connsiteY6365" fmla="*/ 1583156 h 2136454"/>
                <a:gd name="connsiteX6366" fmla="*/ 1115615 w 1161058"/>
                <a:gd name="connsiteY6366" fmla="*/ 1583190 h 2136454"/>
                <a:gd name="connsiteX6367" fmla="*/ 1115810 w 1161058"/>
                <a:gd name="connsiteY6367" fmla="*/ 1580345 h 2136454"/>
                <a:gd name="connsiteX6368" fmla="*/ 1115810 w 1161058"/>
                <a:gd name="connsiteY6368" fmla="*/ 1580378 h 2136454"/>
                <a:gd name="connsiteX6369" fmla="*/ 1116006 w 1161058"/>
                <a:gd name="connsiteY6369" fmla="*/ 1577524 h 2136454"/>
                <a:gd name="connsiteX6370" fmla="*/ 1116181 w 1161058"/>
                <a:gd name="connsiteY6370" fmla="*/ 1574664 h 2136454"/>
                <a:gd name="connsiteX6371" fmla="*/ 1116181 w 1161058"/>
                <a:gd name="connsiteY6371" fmla="*/ 1574697 h 2136454"/>
                <a:gd name="connsiteX6372" fmla="*/ 1116358 w 1161058"/>
                <a:gd name="connsiteY6372" fmla="*/ 1571821 h 2136454"/>
                <a:gd name="connsiteX6373" fmla="*/ 1116553 w 1161058"/>
                <a:gd name="connsiteY6373" fmla="*/ 1568911 h 2136454"/>
                <a:gd name="connsiteX6374" fmla="*/ 1116553 w 1161058"/>
                <a:gd name="connsiteY6374" fmla="*/ 1568942 h 2136454"/>
                <a:gd name="connsiteX6375" fmla="*/ 1116729 w 1161058"/>
                <a:gd name="connsiteY6375" fmla="*/ 1566035 h 2136454"/>
                <a:gd name="connsiteX6376" fmla="*/ 1116885 w 1161058"/>
                <a:gd name="connsiteY6376" fmla="*/ 1563083 h 2136454"/>
                <a:gd name="connsiteX6377" fmla="*/ 1116885 w 1161058"/>
                <a:gd name="connsiteY6377" fmla="*/ 1563114 h 2136454"/>
                <a:gd name="connsiteX6378" fmla="*/ 1117061 w 1161058"/>
                <a:gd name="connsiteY6378" fmla="*/ 1560141 h 2136454"/>
                <a:gd name="connsiteX6379" fmla="*/ 1117061 w 1161058"/>
                <a:gd name="connsiteY6379" fmla="*/ 1560172 h 2136454"/>
                <a:gd name="connsiteX6380" fmla="*/ 1117218 w 1161058"/>
                <a:gd name="connsiteY6380" fmla="*/ 1557181 h 2136454"/>
                <a:gd name="connsiteX6381" fmla="*/ 1117218 w 1161058"/>
                <a:gd name="connsiteY6381" fmla="*/ 1557212 h 2136454"/>
                <a:gd name="connsiteX6382" fmla="*/ 1117374 w 1161058"/>
                <a:gd name="connsiteY6382" fmla="*/ 1554221 h 2136454"/>
                <a:gd name="connsiteX6383" fmla="*/ 1117530 w 1161058"/>
                <a:gd name="connsiteY6383" fmla="*/ 1551208 h 2136454"/>
                <a:gd name="connsiteX6384" fmla="*/ 1117530 w 1161058"/>
                <a:gd name="connsiteY6384" fmla="*/ 1551238 h 2136454"/>
                <a:gd name="connsiteX6385" fmla="*/ 1117687 w 1161058"/>
                <a:gd name="connsiteY6385" fmla="*/ 1548198 h 2136454"/>
                <a:gd name="connsiteX6386" fmla="*/ 1117824 w 1161058"/>
                <a:gd name="connsiteY6386" fmla="*/ 1545166 h 2136454"/>
                <a:gd name="connsiteX6387" fmla="*/ 1117824 w 1161058"/>
                <a:gd name="connsiteY6387" fmla="*/ 1545195 h 2136454"/>
                <a:gd name="connsiteX6388" fmla="*/ 1117863 w 1161058"/>
                <a:gd name="connsiteY6388" fmla="*/ 1544468 h 2136454"/>
                <a:gd name="connsiteX6389" fmla="*/ 1117980 w 1161058"/>
                <a:gd name="connsiteY6389" fmla="*/ 1542118 h 2136454"/>
                <a:gd name="connsiteX6390" fmla="*/ 1117980 w 1161058"/>
                <a:gd name="connsiteY6390" fmla="*/ 1542147 h 2136454"/>
                <a:gd name="connsiteX6391" fmla="*/ 1118117 w 1161058"/>
                <a:gd name="connsiteY6391" fmla="*/ 1539070 h 2136454"/>
                <a:gd name="connsiteX6392" fmla="*/ 1118273 w 1161058"/>
                <a:gd name="connsiteY6392" fmla="*/ 1535971 h 2136454"/>
                <a:gd name="connsiteX6393" fmla="*/ 1118254 w 1161058"/>
                <a:gd name="connsiteY6393" fmla="*/ 1536001 h 2136454"/>
                <a:gd name="connsiteX6394" fmla="*/ 1118410 w 1161058"/>
                <a:gd name="connsiteY6394" fmla="*/ 1532873 h 2136454"/>
                <a:gd name="connsiteX6395" fmla="*/ 1118410 w 1161058"/>
                <a:gd name="connsiteY6395" fmla="*/ 1532900 h 2136454"/>
                <a:gd name="connsiteX6396" fmla="*/ 1118547 w 1161058"/>
                <a:gd name="connsiteY6396" fmla="*/ 1529782 h 2136454"/>
                <a:gd name="connsiteX6397" fmla="*/ 1118664 w 1161058"/>
                <a:gd name="connsiteY6397" fmla="*/ 1526625 h 2136454"/>
                <a:gd name="connsiteX6398" fmla="*/ 1118664 w 1161058"/>
                <a:gd name="connsiteY6398" fmla="*/ 1526652 h 2136454"/>
                <a:gd name="connsiteX6399" fmla="*/ 1118801 w 1161058"/>
                <a:gd name="connsiteY6399" fmla="*/ 1523475 h 2136454"/>
                <a:gd name="connsiteX6400" fmla="*/ 1118801 w 1161058"/>
                <a:gd name="connsiteY6400" fmla="*/ 1523501 h 2136454"/>
                <a:gd name="connsiteX6401" fmla="*/ 1118918 w 1161058"/>
                <a:gd name="connsiteY6401" fmla="*/ 1520328 h 2136454"/>
                <a:gd name="connsiteX6402" fmla="*/ 1119036 w 1161058"/>
                <a:gd name="connsiteY6402" fmla="*/ 1517126 h 2136454"/>
                <a:gd name="connsiteX6403" fmla="*/ 1119036 w 1161058"/>
                <a:gd name="connsiteY6403" fmla="*/ 1517151 h 2136454"/>
                <a:gd name="connsiteX6404" fmla="*/ 1119153 w 1161058"/>
                <a:gd name="connsiteY6404" fmla="*/ 1513927 h 2136454"/>
                <a:gd name="connsiteX6405" fmla="*/ 1119153 w 1161058"/>
                <a:gd name="connsiteY6405" fmla="*/ 1513953 h 2136454"/>
                <a:gd name="connsiteX6406" fmla="*/ 1119270 w 1161058"/>
                <a:gd name="connsiteY6406" fmla="*/ 1510711 h 2136454"/>
                <a:gd name="connsiteX6407" fmla="*/ 1119270 w 1161058"/>
                <a:gd name="connsiteY6407" fmla="*/ 1510737 h 2136454"/>
                <a:gd name="connsiteX6408" fmla="*/ 1119368 w 1161058"/>
                <a:gd name="connsiteY6408" fmla="*/ 1507480 h 2136454"/>
                <a:gd name="connsiteX6409" fmla="*/ 1119368 w 1161058"/>
                <a:gd name="connsiteY6409" fmla="*/ 1507505 h 2136454"/>
                <a:gd name="connsiteX6410" fmla="*/ 1119485 w 1161058"/>
                <a:gd name="connsiteY6410" fmla="*/ 1504231 h 2136454"/>
                <a:gd name="connsiteX6411" fmla="*/ 1119485 w 1161058"/>
                <a:gd name="connsiteY6411" fmla="*/ 1504256 h 2136454"/>
                <a:gd name="connsiteX6412" fmla="*/ 1119583 w 1161058"/>
                <a:gd name="connsiteY6412" fmla="*/ 1500968 h 2136454"/>
                <a:gd name="connsiteX6413" fmla="*/ 1119583 w 1161058"/>
                <a:gd name="connsiteY6413" fmla="*/ 1500993 h 2136454"/>
                <a:gd name="connsiteX6414" fmla="*/ 1119681 w 1161058"/>
                <a:gd name="connsiteY6414" fmla="*/ 1497687 h 2136454"/>
                <a:gd name="connsiteX6415" fmla="*/ 1119681 w 1161058"/>
                <a:gd name="connsiteY6415" fmla="*/ 1497713 h 2136454"/>
                <a:gd name="connsiteX6416" fmla="*/ 1119779 w 1161058"/>
                <a:gd name="connsiteY6416" fmla="*/ 1494393 h 2136454"/>
                <a:gd name="connsiteX6417" fmla="*/ 1119779 w 1161058"/>
                <a:gd name="connsiteY6417" fmla="*/ 1494417 h 2136454"/>
                <a:gd name="connsiteX6418" fmla="*/ 1119857 w 1161058"/>
                <a:gd name="connsiteY6418" fmla="*/ 1491082 h 2136454"/>
                <a:gd name="connsiteX6419" fmla="*/ 1119857 w 1161058"/>
                <a:gd name="connsiteY6419" fmla="*/ 1491105 h 2136454"/>
                <a:gd name="connsiteX6420" fmla="*/ 1119955 w 1161058"/>
                <a:gd name="connsiteY6420" fmla="*/ 1487756 h 2136454"/>
                <a:gd name="connsiteX6421" fmla="*/ 1119955 w 1161058"/>
                <a:gd name="connsiteY6421" fmla="*/ 1487780 h 2136454"/>
                <a:gd name="connsiteX6422" fmla="*/ 1120033 w 1161058"/>
                <a:gd name="connsiteY6422" fmla="*/ 1484413 h 2136454"/>
                <a:gd name="connsiteX6423" fmla="*/ 1120033 w 1161058"/>
                <a:gd name="connsiteY6423" fmla="*/ 1484437 h 2136454"/>
                <a:gd name="connsiteX6424" fmla="*/ 1120111 w 1161058"/>
                <a:gd name="connsiteY6424" fmla="*/ 1481062 h 2136454"/>
                <a:gd name="connsiteX6425" fmla="*/ 1120189 w 1161058"/>
                <a:gd name="connsiteY6425" fmla="*/ 1477684 h 2136454"/>
                <a:gd name="connsiteX6426" fmla="*/ 1120189 w 1161058"/>
                <a:gd name="connsiteY6426" fmla="*/ 1477708 h 2136454"/>
                <a:gd name="connsiteX6427" fmla="*/ 1120248 w 1161058"/>
                <a:gd name="connsiteY6427" fmla="*/ 1474298 h 2136454"/>
                <a:gd name="connsiteX6428" fmla="*/ 1120248 w 1161058"/>
                <a:gd name="connsiteY6428" fmla="*/ 1474320 h 2136454"/>
                <a:gd name="connsiteX6429" fmla="*/ 1120326 w 1161058"/>
                <a:gd name="connsiteY6429" fmla="*/ 1470897 h 2136454"/>
                <a:gd name="connsiteX6430" fmla="*/ 1120306 w 1161058"/>
                <a:gd name="connsiteY6430" fmla="*/ 1470918 h 2136454"/>
                <a:gd name="connsiteX6431" fmla="*/ 1120385 w 1161058"/>
                <a:gd name="connsiteY6431" fmla="*/ 1467479 h 2136454"/>
                <a:gd name="connsiteX6432" fmla="*/ 1120385 w 1161058"/>
                <a:gd name="connsiteY6432" fmla="*/ 1467501 h 2136454"/>
                <a:gd name="connsiteX6433" fmla="*/ 1120443 w 1161058"/>
                <a:gd name="connsiteY6433" fmla="*/ 1464046 h 2136454"/>
                <a:gd name="connsiteX6434" fmla="*/ 1120443 w 1161058"/>
                <a:gd name="connsiteY6434" fmla="*/ 1464070 h 2136454"/>
                <a:gd name="connsiteX6435" fmla="*/ 1120502 w 1161058"/>
                <a:gd name="connsiteY6435" fmla="*/ 1460621 h 2136454"/>
                <a:gd name="connsiteX6436" fmla="*/ 1120541 w 1161058"/>
                <a:gd name="connsiteY6436" fmla="*/ 1457140 h 2136454"/>
                <a:gd name="connsiteX6437" fmla="*/ 1120541 w 1161058"/>
                <a:gd name="connsiteY6437" fmla="*/ 1457163 h 2136454"/>
                <a:gd name="connsiteX6438" fmla="*/ 1120600 w 1161058"/>
                <a:gd name="connsiteY6438" fmla="*/ 1453666 h 2136454"/>
                <a:gd name="connsiteX6439" fmla="*/ 1120600 w 1161058"/>
                <a:gd name="connsiteY6439" fmla="*/ 1453687 h 2136454"/>
                <a:gd name="connsiteX6440" fmla="*/ 1120639 w 1161058"/>
                <a:gd name="connsiteY6440" fmla="*/ 1450176 h 2136454"/>
                <a:gd name="connsiteX6441" fmla="*/ 1120639 w 1161058"/>
                <a:gd name="connsiteY6441" fmla="*/ 1450198 h 2136454"/>
                <a:gd name="connsiteX6442" fmla="*/ 1120678 w 1161058"/>
                <a:gd name="connsiteY6442" fmla="*/ 1446673 h 2136454"/>
                <a:gd name="connsiteX6443" fmla="*/ 1120678 w 1161058"/>
                <a:gd name="connsiteY6443" fmla="*/ 1446694 h 2136454"/>
                <a:gd name="connsiteX6444" fmla="*/ 1120717 w 1161058"/>
                <a:gd name="connsiteY6444" fmla="*/ 1443156 h 2136454"/>
                <a:gd name="connsiteX6445" fmla="*/ 1120717 w 1161058"/>
                <a:gd name="connsiteY6445" fmla="*/ 1443177 h 2136454"/>
                <a:gd name="connsiteX6446" fmla="*/ 1120756 w 1161058"/>
                <a:gd name="connsiteY6446" fmla="*/ 1439627 h 2136454"/>
                <a:gd name="connsiteX6447" fmla="*/ 1120776 w 1161058"/>
                <a:gd name="connsiteY6447" fmla="*/ 1436079 h 2136454"/>
                <a:gd name="connsiteX6448" fmla="*/ 1120776 w 1161058"/>
                <a:gd name="connsiteY6448" fmla="*/ 1436100 h 2136454"/>
                <a:gd name="connsiteX6449" fmla="*/ 1120815 w 1161058"/>
                <a:gd name="connsiteY6449" fmla="*/ 1432521 h 2136454"/>
                <a:gd name="connsiteX6450" fmla="*/ 1120815 w 1161058"/>
                <a:gd name="connsiteY6450" fmla="*/ 1432540 h 2136454"/>
                <a:gd name="connsiteX6451" fmla="*/ 1120834 w 1161058"/>
                <a:gd name="connsiteY6451" fmla="*/ 1428949 h 2136454"/>
                <a:gd name="connsiteX6452" fmla="*/ 1120834 w 1161058"/>
                <a:gd name="connsiteY6452" fmla="*/ 1428969 h 2136454"/>
                <a:gd name="connsiteX6453" fmla="*/ 1120854 w 1161058"/>
                <a:gd name="connsiteY6453" fmla="*/ 1425364 h 2136454"/>
                <a:gd name="connsiteX6454" fmla="*/ 1120854 w 1161058"/>
                <a:gd name="connsiteY6454" fmla="*/ 1425383 h 2136454"/>
                <a:gd name="connsiteX6455" fmla="*/ 1120854 w 1161058"/>
                <a:gd name="connsiteY6455" fmla="*/ 1421765 h 2136454"/>
                <a:gd name="connsiteX6456" fmla="*/ 1120854 w 1161058"/>
                <a:gd name="connsiteY6456" fmla="*/ 1421784 h 2136454"/>
                <a:gd name="connsiteX6457" fmla="*/ 1120873 w 1161058"/>
                <a:gd name="connsiteY6457" fmla="*/ 1418152 h 2136454"/>
                <a:gd name="connsiteX6458" fmla="*/ 1120873 w 1161058"/>
                <a:gd name="connsiteY6458" fmla="*/ 1418171 h 2136454"/>
                <a:gd name="connsiteX6459" fmla="*/ 1120873 w 1161058"/>
                <a:gd name="connsiteY6459" fmla="*/ 1414527 h 2136454"/>
                <a:gd name="connsiteX6460" fmla="*/ 1120873 w 1161058"/>
                <a:gd name="connsiteY6460" fmla="*/ 1414547 h 2136454"/>
                <a:gd name="connsiteX6461" fmla="*/ 1120893 w 1161058"/>
                <a:gd name="connsiteY6461" fmla="*/ 1410889 h 2136454"/>
                <a:gd name="connsiteX6462" fmla="*/ 1120893 w 1161058"/>
                <a:gd name="connsiteY6462" fmla="*/ 1403574 h 2136454"/>
                <a:gd name="connsiteX6463" fmla="*/ 1120893 w 1161058"/>
                <a:gd name="connsiteY6463" fmla="*/ 1403593 h 2136454"/>
                <a:gd name="connsiteX6464" fmla="*/ 1120873 w 1161058"/>
                <a:gd name="connsiteY6464" fmla="*/ 1399896 h 2136454"/>
                <a:gd name="connsiteX6465" fmla="*/ 1120873 w 1161058"/>
                <a:gd name="connsiteY6465" fmla="*/ 1399916 h 2136454"/>
                <a:gd name="connsiteX6466" fmla="*/ 1120873 w 1161058"/>
                <a:gd name="connsiteY6466" fmla="*/ 1396207 h 2136454"/>
                <a:gd name="connsiteX6467" fmla="*/ 1120873 w 1161058"/>
                <a:gd name="connsiteY6467" fmla="*/ 1396227 h 2136454"/>
                <a:gd name="connsiteX6468" fmla="*/ 1120854 w 1161058"/>
                <a:gd name="connsiteY6468" fmla="*/ 1392507 h 2136454"/>
                <a:gd name="connsiteX6469" fmla="*/ 1120854 w 1161058"/>
                <a:gd name="connsiteY6469" fmla="*/ 1392524 h 2136454"/>
                <a:gd name="connsiteX6470" fmla="*/ 1120834 w 1161058"/>
                <a:gd name="connsiteY6470" fmla="*/ 1388792 h 2136454"/>
                <a:gd name="connsiteX6471" fmla="*/ 1120834 w 1161058"/>
                <a:gd name="connsiteY6471" fmla="*/ 1388812 h 2136454"/>
                <a:gd name="connsiteX6472" fmla="*/ 1120815 w 1161058"/>
                <a:gd name="connsiteY6472" fmla="*/ 1385066 h 2136454"/>
                <a:gd name="connsiteX6473" fmla="*/ 1120815 w 1161058"/>
                <a:gd name="connsiteY6473" fmla="*/ 1385086 h 2136454"/>
                <a:gd name="connsiteX6474" fmla="*/ 1120795 w 1161058"/>
                <a:gd name="connsiteY6474" fmla="*/ 1381328 h 2136454"/>
                <a:gd name="connsiteX6475" fmla="*/ 1120795 w 1161058"/>
                <a:gd name="connsiteY6475" fmla="*/ 1381346 h 2136454"/>
                <a:gd name="connsiteX6476" fmla="*/ 1120776 w 1161058"/>
                <a:gd name="connsiteY6476" fmla="*/ 1377579 h 2136454"/>
                <a:gd name="connsiteX6477" fmla="*/ 1120776 w 1161058"/>
                <a:gd name="connsiteY6477" fmla="*/ 1377596 h 2136454"/>
                <a:gd name="connsiteX6478" fmla="*/ 1120737 w 1161058"/>
                <a:gd name="connsiteY6478" fmla="*/ 1373817 h 2136454"/>
                <a:gd name="connsiteX6479" fmla="*/ 1120737 w 1161058"/>
                <a:gd name="connsiteY6479" fmla="*/ 1373835 h 2136454"/>
                <a:gd name="connsiteX6480" fmla="*/ 1120698 w 1161058"/>
                <a:gd name="connsiteY6480" fmla="*/ 1370042 h 2136454"/>
                <a:gd name="connsiteX6481" fmla="*/ 1120698 w 1161058"/>
                <a:gd name="connsiteY6481" fmla="*/ 1370060 h 2136454"/>
                <a:gd name="connsiteX6482" fmla="*/ 1120658 w 1161058"/>
                <a:gd name="connsiteY6482" fmla="*/ 1366257 h 2136454"/>
                <a:gd name="connsiteX6483" fmla="*/ 1120658 w 1161058"/>
                <a:gd name="connsiteY6483" fmla="*/ 1366275 h 2136454"/>
                <a:gd name="connsiteX6484" fmla="*/ 1120619 w 1161058"/>
                <a:gd name="connsiteY6484" fmla="*/ 1362461 h 2136454"/>
                <a:gd name="connsiteX6485" fmla="*/ 1120619 w 1161058"/>
                <a:gd name="connsiteY6485" fmla="*/ 1362478 h 2136454"/>
                <a:gd name="connsiteX6486" fmla="*/ 1120580 w 1161058"/>
                <a:gd name="connsiteY6486" fmla="*/ 1358653 h 2136454"/>
                <a:gd name="connsiteX6487" fmla="*/ 1120580 w 1161058"/>
                <a:gd name="connsiteY6487" fmla="*/ 1358670 h 2136454"/>
                <a:gd name="connsiteX6488" fmla="*/ 1120541 w 1161058"/>
                <a:gd name="connsiteY6488" fmla="*/ 1354833 h 2136454"/>
                <a:gd name="connsiteX6489" fmla="*/ 1120541 w 1161058"/>
                <a:gd name="connsiteY6489" fmla="*/ 1354850 h 2136454"/>
                <a:gd name="connsiteX6490" fmla="*/ 1120483 w 1161058"/>
                <a:gd name="connsiteY6490" fmla="*/ 1351003 h 2136454"/>
                <a:gd name="connsiteX6491" fmla="*/ 1120483 w 1161058"/>
                <a:gd name="connsiteY6491" fmla="*/ 1351020 h 2136454"/>
                <a:gd name="connsiteX6492" fmla="*/ 1120424 w 1161058"/>
                <a:gd name="connsiteY6492" fmla="*/ 1347161 h 2136454"/>
                <a:gd name="connsiteX6493" fmla="*/ 1120424 w 1161058"/>
                <a:gd name="connsiteY6493" fmla="*/ 1347177 h 2136454"/>
                <a:gd name="connsiteX6494" fmla="*/ 1120365 w 1161058"/>
                <a:gd name="connsiteY6494" fmla="*/ 1343308 h 2136454"/>
                <a:gd name="connsiteX6495" fmla="*/ 1120365 w 1161058"/>
                <a:gd name="connsiteY6495" fmla="*/ 1343326 h 2136454"/>
                <a:gd name="connsiteX6496" fmla="*/ 1120306 w 1161058"/>
                <a:gd name="connsiteY6496" fmla="*/ 1339445 h 2136454"/>
                <a:gd name="connsiteX6497" fmla="*/ 1120306 w 1161058"/>
                <a:gd name="connsiteY6497" fmla="*/ 1339461 h 2136454"/>
                <a:gd name="connsiteX6498" fmla="*/ 1120248 w 1161058"/>
                <a:gd name="connsiteY6498" fmla="*/ 1335570 h 2136454"/>
                <a:gd name="connsiteX6499" fmla="*/ 1120248 w 1161058"/>
                <a:gd name="connsiteY6499" fmla="*/ 1335588 h 2136454"/>
                <a:gd name="connsiteX6500" fmla="*/ 1120170 w 1161058"/>
                <a:gd name="connsiteY6500" fmla="*/ 1331686 h 2136454"/>
                <a:gd name="connsiteX6501" fmla="*/ 1120170 w 1161058"/>
                <a:gd name="connsiteY6501" fmla="*/ 1331702 h 2136454"/>
                <a:gd name="connsiteX6502" fmla="*/ 1120091 w 1161058"/>
                <a:gd name="connsiteY6502" fmla="*/ 1327790 h 2136454"/>
                <a:gd name="connsiteX6503" fmla="*/ 1120111 w 1161058"/>
                <a:gd name="connsiteY6503" fmla="*/ 1327807 h 2136454"/>
                <a:gd name="connsiteX6504" fmla="*/ 1120033 w 1161058"/>
                <a:gd name="connsiteY6504" fmla="*/ 1323884 h 2136454"/>
                <a:gd name="connsiteX6505" fmla="*/ 1120033 w 1161058"/>
                <a:gd name="connsiteY6505" fmla="*/ 1323901 h 2136454"/>
                <a:gd name="connsiteX6506" fmla="*/ 1119955 w 1161058"/>
                <a:gd name="connsiteY6506" fmla="*/ 1319968 h 2136454"/>
                <a:gd name="connsiteX6507" fmla="*/ 1119955 w 1161058"/>
                <a:gd name="connsiteY6507" fmla="*/ 1319984 h 2136454"/>
                <a:gd name="connsiteX6508" fmla="*/ 1119857 w 1161058"/>
                <a:gd name="connsiteY6508" fmla="*/ 1316042 h 2136454"/>
                <a:gd name="connsiteX6509" fmla="*/ 1119857 w 1161058"/>
                <a:gd name="connsiteY6509" fmla="*/ 1316058 h 2136454"/>
                <a:gd name="connsiteX6510" fmla="*/ 1119779 w 1161058"/>
                <a:gd name="connsiteY6510" fmla="*/ 1312111 h 2136454"/>
                <a:gd name="connsiteX6511" fmla="*/ 1119700 w 1161058"/>
                <a:gd name="connsiteY6511" fmla="*/ 1308179 h 2136454"/>
                <a:gd name="connsiteX6512" fmla="*/ 1119642 w 1161058"/>
                <a:gd name="connsiteY6512" fmla="*/ 1306313 h 2136454"/>
                <a:gd name="connsiteX6513" fmla="*/ 1119603 w 1161058"/>
                <a:gd name="connsiteY6513" fmla="*/ 1304203 h 2136454"/>
                <a:gd name="connsiteX6514" fmla="*/ 1119603 w 1161058"/>
                <a:gd name="connsiteY6514" fmla="*/ 1304219 h 2136454"/>
                <a:gd name="connsiteX6515" fmla="*/ 1119525 w 1161058"/>
                <a:gd name="connsiteY6515" fmla="*/ 1300236 h 2136454"/>
                <a:gd name="connsiteX6516" fmla="*/ 1119525 w 1161058"/>
                <a:gd name="connsiteY6516" fmla="*/ 1300252 h 2136454"/>
                <a:gd name="connsiteX6517" fmla="*/ 1119446 w 1161058"/>
                <a:gd name="connsiteY6517" fmla="*/ 1296260 h 2136454"/>
                <a:gd name="connsiteX6518" fmla="*/ 1119446 w 1161058"/>
                <a:gd name="connsiteY6518" fmla="*/ 1296276 h 2136454"/>
                <a:gd name="connsiteX6519" fmla="*/ 1119368 w 1161058"/>
                <a:gd name="connsiteY6519" fmla="*/ 1292276 h 2136454"/>
                <a:gd name="connsiteX6520" fmla="*/ 1119368 w 1161058"/>
                <a:gd name="connsiteY6520" fmla="*/ 1292292 h 2136454"/>
                <a:gd name="connsiteX6521" fmla="*/ 1119270 w 1161058"/>
                <a:gd name="connsiteY6521" fmla="*/ 1288280 h 2136454"/>
                <a:gd name="connsiteX6522" fmla="*/ 1119270 w 1161058"/>
                <a:gd name="connsiteY6522" fmla="*/ 1288296 h 2136454"/>
                <a:gd name="connsiteX6523" fmla="*/ 1119192 w 1161058"/>
                <a:gd name="connsiteY6523" fmla="*/ 1284276 h 2136454"/>
                <a:gd name="connsiteX6524" fmla="*/ 1119192 w 1161058"/>
                <a:gd name="connsiteY6524" fmla="*/ 1284292 h 2136454"/>
                <a:gd name="connsiteX6525" fmla="*/ 1119094 w 1161058"/>
                <a:gd name="connsiteY6525" fmla="*/ 1280263 h 2136454"/>
                <a:gd name="connsiteX6526" fmla="*/ 1119094 w 1161058"/>
                <a:gd name="connsiteY6526" fmla="*/ 1280278 h 2136454"/>
                <a:gd name="connsiteX6527" fmla="*/ 1118997 w 1161058"/>
                <a:gd name="connsiteY6527" fmla="*/ 1276241 h 2136454"/>
                <a:gd name="connsiteX6528" fmla="*/ 1118997 w 1161058"/>
                <a:gd name="connsiteY6528" fmla="*/ 1276257 h 2136454"/>
                <a:gd name="connsiteX6529" fmla="*/ 1118879 w 1161058"/>
                <a:gd name="connsiteY6529" fmla="*/ 1272210 h 2136454"/>
                <a:gd name="connsiteX6530" fmla="*/ 1118899 w 1161058"/>
                <a:gd name="connsiteY6530" fmla="*/ 1272226 h 2136454"/>
                <a:gd name="connsiteX6531" fmla="*/ 1118782 w 1161058"/>
                <a:gd name="connsiteY6531" fmla="*/ 1268169 h 2136454"/>
                <a:gd name="connsiteX6532" fmla="*/ 1118782 w 1161058"/>
                <a:gd name="connsiteY6532" fmla="*/ 1268185 h 2136454"/>
                <a:gd name="connsiteX6533" fmla="*/ 1118684 w 1161058"/>
                <a:gd name="connsiteY6533" fmla="*/ 1264121 h 2136454"/>
                <a:gd name="connsiteX6534" fmla="*/ 1118684 w 1161058"/>
                <a:gd name="connsiteY6534" fmla="*/ 1264136 h 2136454"/>
                <a:gd name="connsiteX6535" fmla="*/ 1118567 w 1161058"/>
                <a:gd name="connsiteY6535" fmla="*/ 1260062 h 2136454"/>
                <a:gd name="connsiteX6536" fmla="*/ 1118567 w 1161058"/>
                <a:gd name="connsiteY6536" fmla="*/ 1260078 h 2136454"/>
                <a:gd name="connsiteX6537" fmla="*/ 1118449 w 1161058"/>
                <a:gd name="connsiteY6537" fmla="*/ 1255998 h 2136454"/>
                <a:gd name="connsiteX6538" fmla="*/ 1118449 w 1161058"/>
                <a:gd name="connsiteY6538" fmla="*/ 1256011 h 2136454"/>
                <a:gd name="connsiteX6539" fmla="*/ 1118332 w 1161058"/>
                <a:gd name="connsiteY6539" fmla="*/ 1251922 h 2136454"/>
                <a:gd name="connsiteX6540" fmla="*/ 1118332 w 1161058"/>
                <a:gd name="connsiteY6540" fmla="*/ 1251937 h 2136454"/>
                <a:gd name="connsiteX6541" fmla="*/ 1118215 w 1161058"/>
                <a:gd name="connsiteY6541" fmla="*/ 1247840 h 2136454"/>
                <a:gd name="connsiteX6542" fmla="*/ 1118215 w 1161058"/>
                <a:gd name="connsiteY6542" fmla="*/ 1247853 h 2136454"/>
                <a:gd name="connsiteX6543" fmla="*/ 1118098 w 1161058"/>
                <a:gd name="connsiteY6543" fmla="*/ 1243748 h 2136454"/>
                <a:gd name="connsiteX6544" fmla="*/ 1118098 w 1161058"/>
                <a:gd name="connsiteY6544" fmla="*/ 1243764 h 2136454"/>
                <a:gd name="connsiteX6545" fmla="*/ 1117961 w 1161058"/>
                <a:gd name="connsiteY6545" fmla="*/ 1239648 h 2136454"/>
                <a:gd name="connsiteX6546" fmla="*/ 1117961 w 1161058"/>
                <a:gd name="connsiteY6546" fmla="*/ 1239664 h 2136454"/>
                <a:gd name="connsiteX6547" fmla="*/ 1117843 w 1161058"/>
                <a:gd name="connsiteY6547" fmla="*/ 1235543 h 2136454"/>
                <a:gd name="connsiteX6548" fmla="*/ 1117843 w 1161058"/>
                <a:gd name="connsiteY6548" fmla="*/ 1235557 h 2136454"/>
                <a:gd name="connsiteX6549" fmla="*/ 1117706 w 1161058"/>
                <a:gd name="connsiteY6549" fmla="*/ 1231428 h 2136454"/>
                <a:gd name="connsiteX6550" fmla="*/ 1117706 w 1161058"/>
                <a:gd name="connsiteY6550" fmla="*/ 1231441 h 2136454"/>
                <a:gd name="connsiteX6551" fmla="*/ 1117570 w 1161058"/>
                <a:gd name="connsiteY6551" fmla="*/ 1227315 h 2136454"/>
                <a:gd name="connsiteX6552" fmla="*/ 1117433 w 1161058"/>
                <a:gd name="connsiteY6552" fmla="*/ 1223186 h 2136454"/>
                <a:gd name="connsiteX6553" fmla="*/ 1117296 w 1161058"/>
                <a:gd name="connsiteY6553" fmla="*/ 1219043 h 2136454"/>
                <a:gd name="connsiteX6554" fmla="*/ 1117139 w 1161058"/>
                <a:gd name="connsiteY6554" fmla="*/ 1214891 h 2136454"/>
                <a:gd name="connsiteX6555" fmla="*/ 1117139 w 1161058"/>
                <a:gd name="connsiteY6555" fmla="*/ 1214904 h 2136454"/>
                <a:gd name="connsiteX6556" fmla="*/ 1117003 w 1161058"/>
                <a:gd name="connsiteY6556" fmla="*/ 1210738 h 2136454"/>
                <a:gd name="connsiteX6557" fmla="*/ 1117003 w 1161058"/>
                <a:gd name="connsiteY6557" fmla="*/ 1210752 h 2136454"/>
                <a:gd name="connsiteX6558" fmla="*/ 1116846 w 1161058"/>
                <a:gd name="connsiteY6558" fmla="*/ 1206578 h 2136454"/>
                <a:gd name="connsiteX6559" fmla="*/ 1116846 w 1161058"/>
                <a:gd name="connsiteY6559" fmla="*/ 1206592 h 2136454"/>
                <a:gd name="connsiteX6560" fmla="*/ 1116690 w 1161058"/>
                <a:gd name="connsiteY6560" fmla="*/ 1202412 h 2136454"/>
                <a:gd name="connsiteX6561" fmla="*/ 1116690 w 1161058"/>
                <a:gd name="connsiteY6561" fmla="*/ 1202426 h 2136454"/>
                <a:gd name="connsiteX6562" fmla="*/ 1116533 w 1161058"/>
                <a:gd name="connsiteY6562" fmla="*/ 1198238 h 2136454"/>
                <a:gd name="connsiteX6563" fmla="*/ 1116533 w 1161058"/>
                <a:gd name="connsiteY6563" fmla="*/ 1198252 h 2136454"/>
                <a:gd name="connsiteX6564" fmla="*/ 1116377 w 1161058"/>
                <a:gd name="connsiteY6564" fmla="*/ 1194057 h 2136454"/>
                <a:gd name="connsiteX6565" fmla="*/ 1116377 w 1161058"/>
                <a:gd name="connsiteY6565" fmla="*/ 1194070 h 2136454"/>
                <a:gd name="connsiteX6566" fmla="*/ 1116221 w 1161058"/>
                <a:gd name="connsiteY6566" fmla="*/ 1189869 h 2136454"/>
                <a:gd name="connsiteX6567" fmla="*/ 1116221 w 1161058"/>
                <a:gd name="connsiteY6567" fmla="*/ 1189883 h 2136454"/>
                <a:gd name="connsiteX6568" fmla="*/ 1116045 w 1161058"/>
                <a:gd name="connsiteY6568" fmla="*/ 1185676 h 2136454"/>
                <a:gd name="connsiteX6569" fmla="*/ 1116045 w 1161058"/>
                <a:gd name="connsiteY6569" fmla="*/ 1185689 h 2136454"/>
                <a:gd name="connsiteX6570" fmla="*/ 1115888 w 1161058"/>
                <a:gd name="connsiteY6570" fmla="*/ 1181475 h 2136454"/>
                <a:gd name="connsiteX6571" fmla="*/ 1115888 w 1161058"/>
                <a:gd name="connsiteY6571" fmla="*/ 1181488 h 2136454"/>
                <a:gd name="connsiteX6572" fmla="*/ 1115712 w 1161058"/>
                <a:gd name="connsiteY6572" fmla="*/ 1177267 h 2136454"/>
                <a:gd name="connsiteX6573" fmla="*/ 1115712 w 1161058"/>
                <a:gd name="connsiteY6573" fmla="*/ 1177281 h 2136454"/>
                <a:gd name="connsiteX6574" fmla="*/ 1115536 w 1161058"/>
                <a:gd name="connsiteY6574" fmla="*/ 1173055 h 2136454"/>
                <a:gd name="connsiteX6575" fmla="*/ 1115536 w 1161058"/>
                <a:gd name="connsiteY6575" fmla="*/ 1173068 h 2136454"/>
                <a:gd name="connsiteX6576" fmla="*/ 1115361 w 1161058"/>
                <a:gd name="connsiteY6576" fmla="*/ 1168836 h 2136454"/>
                <a:gd name="connsiteX6577" fmla="*/ 1115361 w 1161058"/>
                <a:gd name="connsiteY6577" fmla="*/ 1168849 h 2136454"/>
                <a:gd name="connsiteX6578" fmla="*/ 1115184 w 1161058"/>
                <a:gd name="connsiteY6578" fmla="*/ 1164609 h 2136454"/>
                <a:gd name="connsiteX6579" fmla="*/ 1115184 w 1161058"/>
                <a:gd name="connsiteY6579" fmla="*/ 1164623 h 2136454"/>
                <a:gd name="connsiteX6580" fmla="*/ 1114989 w 1161058"/>
                <a:gd name="connsiteY6580" fmla="*/ 1160379 h 2136454"/>
                <a:gd name="connsiteX6581" fmla="*/ 1114989 w 1161058"/>
                <a:gd name="connsiteY6581" fmla="*/ 1160392 h 2136454"/>
                <a:gd name="connsiteX6582" fmla="*/ 1114813 w 1161058"/>
                <a:gd name="connsiteY6582" fmla="*/ 1156140 h 2136454"/>
                <a:gd name="connsiteX6583" fmla="*/ 1114813 w 1161058"/>
                <a:gd name="connsiteY6583" fmla="*/ 1156154 h 2136454"/>
                <a:gd name="connsiteX6584" fmla="*/ 1114618 w 1161058"/>
                <a:gd name="connsiteY6584" fmla="*/ 1151898 h 2136454"/>
                <a:gd name="connsiteX6585" fmla="*/ 1114618 w 1161058"/>
                <a:gd name="connsiteY6585" fmla="*/ 1151912 h 2136454"/>
                <a:gd name="connsiteX6586" fmla="*/ 1114422 w 1161058"/>
                <a:gd name="connsiteY6586" fmla="*/ 1147648 h 2136454"/>
                <a:gd name="connsiteX6587" fmla="*/ 1114422 w 1161058"/>
                <a:gd name="connsiteY6587" fmla="*/ 1147662 h 2136454"/>
                <a:gd name="connsiteX6588" fmla="*/ 1114226 w 1161058"/>
                <a:gd name="connsiteY6588" fmla="*/ 1143394 h 2136454"/>
                <a:gd name="connsiteX6589" fmla="*/ 1114226 w 1161058"/>
                <a:gd name="connsiteY6589" fmla="*/ 1143408 h 2136454"/>
                <a:gd name="connsiteX6590" fmla="*/ 1114031 w 1161058"/>
                <a:gd name="connsiteY6590" fmla="*/ 1139134 h 2136454"/>
                <a:gd name="connsiteX6591" fmla="*/ 1114031 w 1161058"/>
                <a:gd name="connsiteY6591" fmla="*/ 1139148 h 2136454"/>
                <a:gd name="connsiteX6592" fmla="*/ 1113836 w 1161058"/>
                <a:gd name="connsiteY6592" fmla="*/ 1134870 h 2136454"/>
                <a:gd name="connsiteX6593" fmla="*/ 1113836 w 1161058"/>
                <a:gd name="connsiteY6593" fmla="*/ 1134882 h 2136454"/>
                <a:gd name="connsiteX6594" fmla="*/ 1113621 w 1161058"/>
                <a:gd name="connsiteY6594" fmla="*/ 1130599 h 2136454"/>
                <a:gd name="connsiteX6595" fmla="*/ 1113640 w 1161058"/>
                <a:gd name="connsiteY6595" fmla="*/ 1130612 h 2136454"/>
                <a:gd name="connsiteX6596" fmla="*/ 1113425 w 1161058"/>
                <a:gd name="connsiteY6596" fmla="*/ 1126323 h 2136454"/>
                <a:gd name="connsiteX6597" fmla="*/ 1113425 w 1161058"/>
                <a:gd name="connsiteY6597" fmla="*/ 1126337 h 2136454"/>
                <a:gd name="connsiteX6598" fmla="*/ 1113210 w 1161058"/>
                <a:gd name="connsiteY6598" fmla="*/ 1122044 h 2136454"/>
                <a:gd name="connsiteX6599" fmla="*/ 1113210 w 1161058"/>
                <a:gd name="connsiteY6599" fmla="*/ 1122056 h 2136454"/>
                <a:gd name="connsiteX6600" fmla="*/ 1112995 w 1161058"/>
                <a:gd name="connsiteY6600" fmla="*/ 1117759 h 2136454"/>
                <a:gd name="connsiteX6601" fmla="*/ 1112995 w 1161058"/>
                <a:gd name="connsiteY6601" fmla="*/ 1117770 h 2136454"/>
                <a:gd name="connsiteX6602" fmla="*/ 1112780 w 1161058"/>
                <a:gd name="connsiteY6602" fmla="*/ 1113467 h 2136454"/>
                <a:gd name="connsiteX6603" fmla="*/ 1112780 w 1161058"/>
                <a:gd name="connsiteY6603" fmla="*/ 1113481 h 2136454"/>
                <a:gd name="connsiteX6604" fmla="*/ 1112604 w 1161058"/>
                <a:gd name="connsiteY6604" fmla="*/ 1109868 h 2136454"/>
                <a:gd name="connsiteX6605" fmla="*/ 1112565 w 1161058"/>
                <a:gd name="connsiteY6605" fmla="*/ 1109174 h 2136454"/>
                <a:gd name="connsiteX6606" fmla="*/ 1112565 w 1161058"/>
                <a:gd name="connsiteY6606" fmla="*/ 1109186 h 2136454"/>
                <a:gd name="connsiteX6607" fmla="*/ 1112369 w 1161058"/>
                <a:gd name="connsiteY6607" fmla="*/ 1104873 h 2136454"/>
                <a:gd name="connsiteX6608" fmla="*/ 1112369 w 1161058"/>
                <a:gd name="connsiteY6608" fmla="*/ 1104887 h 2136454"/>
                <a:gd name="connsiteX6609" fmla="*/ 1112174 w 1161058"/>
                <a:gd name="connsiteY6609" fmla="*/ 1100569 h 2136454"/>
                <a:gd name="connsiteX6610" fmla="*/ 1112174 w 1161058"/>
                <a:gd name="connsiteY6610" fmla="*/ 1100582 h 2136454"/>
                <a:gd name="connsiteX6611" fmla="*/ 1111959 w 1161058"/>
                <a:gd name="connsiteY6611" fmla="*/ 1096260 h 2136454"/>
                <a:gd name="connsiteX6612" fmla="*/ 1111959 w 1161058"/>
                <a:gd name="connsiteY6612" fmla="*/ 1096274 h 2136454"/>
                <a:gd name="connsiteX6613" fmla="*/ 1111763 w 1161058"/>
                <a:gd name="connsiteY6613" fmla="*/ 1091947 h 2136454"/>
                <a:gd name="connsiteX6614" fmla="*/ 1111763 w 1161058"/>
                <a:gd name="connsiteY6614" fmla="*/ 1091959 h 2136454"/>
                <a:gd name="connsiteX6615" fmla="*/ 1111548 w 1161058"/>
                <a:gd name="connsiteY6615" fmla="*/ 1087631 h 2136454"/>
                <a:gd name="connsiteX6616" fmla="*/ 1111548 w 1161058"/>
                <a:gd name="connsiteY6616" fmla="*/ 1087642 h 2136454"/>
                <a:gd name="connsiteX6617" fmla="*/ 1111333 w 1161058"/>
                <a:gd name="connsiteY6617" fmla="*/ 1083308 h 2136454"/>
                <a:gd name="connsiteX6618" fmla="*/ 1111333 w 1161058"/>
                <a:gd name="connsiteY6618" fmla="*/ 1083322 h 2136454"/>
                <a:gd name="connsiteX6619" fmla="*/ 1111118 w 1161058"/>
                <a:gd name="connsiteY6619" fmla="*/ 1078984 h 2136454"/>
                <a:gd name="connsiteX6620" fmla="*/ 1111118 w 1161058"/>
                <a:gd name="connsiteY6620" fmla="*/ 1078996 h 2136454"/>
                <a:gd name="connsiteX6621" fmla="*/ 1110903 w 1161058"/>
                <a:gd name="connsiteY6621" fmla="*/ 1074656 h 2136454"/>
                <a:gd name="connsiteX6622" fmla="*/ 1110903 w 1161058"/>
                <a:gd name="connsiteY6622" fmla="*/ 1074667 h 2136454"/>
                <a:gd name="connsiteX6623" fmla="*/ 1110669 w 1161058"/>
                <a:gd name="connsiteY6623" fmla="*/ 1070325 h 2136454"/>
                <a:gd name="connsiteX6624" fmla="*/ 1110454 w 1161058"/>
                <a:gd name="connsiteY6624" fmla="*/ 1065993 h 2136454"/>
                <a:gd name="connsiteX6625" fmla="*/ 1110219 w 1161058"/>
                <a:gd name="connsiteY6625" fmla="*/ 1061647 h 2136454"/>
                <a:gd name="connsiteX6626" fmla="*/ 1110219 w 1161058"/>
                <a:gd name="connsiteY6626" fmla="*/ 1061659 h 2136454"/>
                <a:gd name="connsiteX6627" fmla="*/ 1109984 w 1161058"/>
                <a:gd name="connsiteY6627" fmla="*/ 1057303 h 2136454"/>
                <a:gd name="connsiteX6628" fmla="*/ 1109984 w 1161058"/>
                <a:gd name="connsiteY6628" fmla="*/ 1057317 h 2136454"/>
                <a:gd name="connsiteX6629" fmla="*/ 1109769 w 1161058"/>
                <a:gd name="connsiteY6629" fmla="*/ 1052957 h 2136454"/>
                <a:gd name="connsiteX6630" fmla="*/ 1109769 w 1161058"/>
                <a:gd name="connsiteY6630" fmla="*/ 1052969 h 2136454"/>
                <a:gd name="connsiteX6631" fmla="*/ 1109515 w 1161058"/>
                <a:gd name="connsiteY6631" fmla="*/ 1048608 h 2136454"/>
                <a:gd name="connsiteX6632" fmla="*/ 1109535 w 1161058"/>
                <a:gd name="connsiteY6632" fmla="*/ 1048621 h 2136454"/>
                <a:gd name="connsiteX6633" fmla="*/ 1109281 w 1161058"/>
                <a:gd name="connsiteY6633" fmla="*/ 1044256 h 2136454"/>
                <a:gd name="connsiteX6634" fmla="*/ 1109281 w 1161058"/>
                <a:gd name="connsiteY6634" fmla="*/ 1044268 h 2136454"/>
                <a:gd name="connsiteX6635" fmla="*/ 1109046 w 1161058"/>
                <a:gd name="connsiteY6635" fmla="*/ 1039900 h 2136454"/>
                <a:gd name="connsiteX6636" fmla="*/ 1109046 w 1161058"/>
                <a:gd name="connsiteY6636" fmla="*/ 1039914 h 2136454"/>
                <a:gd name="connsiteX6637" fmla="*/ 1108811 w 1161058"/>
                <a:gd name="connsiteY6637" fmla="*/ 1035543 h 2136454"/>
                <a:gd name="connsiteX6638" fmla="*/ 1108811 w 1161058"/>
                <a:gd name="connsiteY6638" fmla="*/ 1035556 h 2136454"/>
                <a:gd name="connsiteX6639" fmla="*/ 1108557 w 1161058"/>
                <a:gd name="connsiteY6639" fmla="*/ 1031183 h 2136454"/>
                <a:gd name="connsiteX6640" fmla="*/ 1108557 w 1161058"/>
                <a:gd name="connsiteY6640" fmla="*/ 1031195 h 2136454"/>
                <a:gd name="connsiteX6641" fmla="*/ 1108303 w 1161058"/>
                <a:gd name="connsiteY6641" fmla="*/ 1026820 h 2136454"/>
                <a:gd name="connsiteX6642" fmla="*/ 1108303 w 1161058"/>
                <a:gd name="connsiteY6642" fmla="*/ 1026831 h 2136454"/>
                <a:gd name="connsiteX6643" fmla="*/ 1108049 w 1161058"/>
                <a:gd name="connsiteY6643" fmla="*/ 1022454 h 2136454"/>
                <a:gd name="connsiteX6644" fmla="*/ 1108069 w 1161058"/>
                <a:gd name="connsiteY6644" fmla="*/ 1022466 h 2136454"/>
                <a:gd name="connsiteX6645" fmla="*/ 1107814 w 1161058"/>
                <a:gd name="connsiteY6645" fmla="*/ 1018087 h 2136454"/>
                <a:gd name="connsiteX6646" fmla="*/ 1107814 w 1161058"/>
                <a:gd name="connsiteY6646" fmla="*/ 1018099 h 2136454"/>
                <a:gd name="connsiteX6647" fmla="*/ 1107560 w 1161058"/>
                <a:gd name="connsiteY6647" fmla="*/ 1013716 h 2136454"/>
                <a:gd name="connsiteX6648" fmla="*/ 1107560 w 1161058"/>
                <a:gd name="connsiteY6648" fmla="*/ 1013727 h 2136454"/>
                <a:gd name="connsiteX6649" fmla="*/ 1107287 w 1161058"/>
                <a:gd name="connsiteY6649" fmla="*/ 1009344 h 2136454"/>
                <a:gd name="connsiteX6650" fmla="*/ 1107287 w 1161058"/>
                <a:gd name="connsiteY6650" fmla="*/ 1009356 h 2136454"/>
                <a:gd name="connsiteX6651" fmla="*/ 1107032 w 1161058"/>
                <a:gd name="connsiteY6651" fmla="*/ 1004969 h 2136454"/>
                <a:gd name="connsiteX6652" fmla="*/ 1107032 w 1161058"/>
                <a:gd name="connsiteY6652" fmla="*/ 1004981 h 2136454"/>
                <a:gd name="connsiteX6653" fmla="*/ 1106915 w 1161058"/>
                <a:gd name="connsiteY6653" fmla="*/ 1002889 h 2136454"/>
                <a:gd name="connsiteX6654" fmla="*/ 1106778 w 1161058"/>
                <a:gd name="connsiteY6654" fmla="*/ 1000594 h 2136454"/>
                <a:gd name="connsiteX6655" fmla="*/ 1106778 w 1161058"/>
                <a:gd name="connsiteY6655" fmla="*/ 1000606 h 2136454"/>
                <a:gd name="connsiteX6656" fmla="*/ 1106524 w 1161058"/>
                <a:gd name="connsiteY6656" fmla="*/ 996215 h 2136454"/>
                <a:gd name="connsiteX6657" fmla="*/ 1106524 w 1161058"/>
                <a:gd name="connsiteY6657" fmla="*/ 996227 h 2136454"/>
                <a:gd name="connsiteX6658" fmla="*/ 1106250 w 1161058"/>
                <a:gd name="connsiteY6658" fmla="*/ 991841 h 2136454"/>
                <a:gd name="connsiteX6659" fmla="*/ 1105996 w 1161058"/>
                <a:gd name="connsiteY6659" fmla="*/ 987453 h 2136454"/>
                <a:gd name="connsiteX6660" fmla="*/ 1105996 w 1161058"/>
                <a:gd name="connsiteY6660" fmla="*/ 987464 h 2136454"/>
                <a:gd name="connsiteX6661" fmla="*/ 1105722 w 1161058"/>
                <a:gd name="connsiteY6661" fmla="*/ 983070 h 2136454"/>
                <a:gd name="connsiteX6662" fmla="*/ 1105722 w 1161058"/>
                <a:gd name="connsiteY6662" fmla="*/ 983081 h 2136454"/>
                <a:gd name="connsiteX6663" fmla="*/ 1105468 w 1161058"/>
                <a:gd name="connsiteY6663" fmla="*/ 978685 h 2136454"/>
                <a:gd name="connsiteX6664" fmla="*/ 1105468 w 1161058"/>
                <a:gd name="connsiteY6664" fmla="*/ 978696 h 2136454"/>
                <a:gd name="connsiteX6665" fmla="*/ 1105195 w 1161058"/>
                <a:gd name="connsiteY6665" fmla="*/ 974300 h 2136454"/>
                <a:gd name="connsiteX6666" fmla="*/ 1105195 w 1161058"/>
                <a:gd name="connsiteY6666" fmla="*/ 974311 h 2136454"/>
                <a:gd name="connsiteX6667" fmla="*/ 1104921 w 1161058"/>
                <a:gd name="connsiteY6667" fmla="*/ 969913 h 2136454"/>
                <a:gd name="connsiteX6668" fmla="*/ 1104921 w 1161058"/>
                <a:gd name="connsiteY6668" fmla="*/ 969924 h 2136454"/>
                <a:gd name="connsiteX6669" fmla="*/ 1104647 w 1161058"/>
                <a:gd name="connsiteY6669" fmla="*/ 965524 h 2136454"/>
                <a:gd name="connsiteX6670" fmla="*/ 1104647 w 1161058"/>
                <a:gd name="connsiteY6670" fmla="*/ 965536 h 2136454"/>
                <a:gd name="connsiteX6671" fmla="*/ 1104374 w 1161058"/>
                <a:gd name="connsiteY6671" fmla="*/ 961135 h 2136454"/>
                <a:gd name="connsiteX6672" fmla="*/ 1104374 w 1161058"/>
                <a:gd name="connsiteY6672" fmla="*/ 961147 h 2136454"/>
                <a:gd name="connsiteX6673" fmla="*/ 1104100 w 1161058"/>
                <a:gd name="connsiteY6673" fmla="*/ 956746 h 2136454"/>
                <a:gd name="connsiteX6674" fmla="*/ 1104100 w 1161058"/>
                <a:gd name="connsiteY6674" fmla="*/ 956758 h 2136454"/>
                <a:gd name="connsiteX6675" fmla="*/ 1103807 w 1161058"/>
                <a:gd name="connsiteY6675" fmla="*/ 952355 h 2136454"/>
                <a:gd name="connsiteX6676" fmla="*/ 1103807 w 1161058"/>
                <a:gd name="connsiteY6676" fmla="*/ 952367 h 2136454"/>
                <a:gd name="connsiteX6677" fmla="*/ 1103533 w 1161058"/>
                <a:gd name="connsiteY6677" fmla="*/ 947964 h 2136454"/>
                <a:gd name="connsiteX6678" fmla="*/ 1103533 w 1161058"/>
                <a:gd name="connsiteY6678" fmla="*/ 947976 h 2136454"/>
                <a:gd name="connsiteX6679" fmla="*/ 1103240 w 1161058"/>
                <a:gd name="connsiteY6679" fmla="*/ 943573 h 2136454"/>
                <a:gd name="connsiteX6680" fmla="*/ 1103240 w 1161058"/>
                <a:gd name="connsiteY6680" fmla="*/ 943585 h 2136454"/>
                <a:gd name="connsiteX6681" fmla="*/ 1102947 w 1161058"/>
                <a:gd name="connsiteY6681" fmla="*/ 939181 h 2136454"/>
                <a:gd name="connsiteX6682" fmla="*/ 1102947 w 1161058"/>
                <a:gd name="connsiteY6682" fmla="*/ 939192 h 2136454"/>
                <a:gd name="connsiteX6683" fmla="*/ 1102653 w 1161058"/>
                <a:gd name="connsiteY6683" fmla="*/ 934790 h 2136454"/>
                <a:gd name="connsiteX6684" fmla="*/ 1102673 w 1161058"/>
                <a:gd name="connsiteY6684" fmla="*/ 934802 h 2136454"/>
                <a:gd name="connsiteX6685" fmla="*/ 1102360 w 1161058"/>
                <a:gd name="connsiteY6685" fmla="*/ 930397 h 2136454"/>
                <a:gd name="connsiteX6686" fmla="*/ 1102380 w 1161058"/>
                <a:gd name="connsiteY6686" fmla="*/ 930409 h 2136454"/>
                <a:gd name="connsiteX6687" fmla="*/ 1102067 w 1161058"/>
                <a:gd name="connsiteY6687" fmla="*/ 926004 h 2136454"/>
                <a:gd name="connsiteX6688" fmla="*/ 1102067 w 1161058"/>
                <a:gd name="connsiteY6688" fmla="*/ 926016 h 2136454"/>
                <a:gd name="connsiteX6689" fmla="*/ 1101773 w 1161058"/>
                <a:gd name="connsiteY6689" fmla="*/ 921613 h 2136454"/>
                <a:gd name="connsiteX6690" fmla="*/ 1101773 w 1161058"/>
                <a:gd name="connsiteY6690" fmla="*/ 921625 h 2136454"/>
                <a:gd name="connsiteX6691" fmla="*/ 1101480 w 1161058"/>
                <a:gd name="connsiteY6691" fmla="*/ 917221 h 2136454"/>
                <a:gd name="connsiteX6692" fmla="*/ 1101480 w 1161058"/>
                <a:gd name="connsiteY6692" fmla="*/ 917232 h 2136454"/>
                <a:gd name="connsiteX6693" fmla="*/ 1101167 w 1161058"/>
                <a:gd name="connsiteY6693" fmla="*/ 912830 h 2136454"/>
                <a:gd name="connsiteX6694" fmla="*/ 1101167 w 1161058"/>
                <a:gd name="connsiteY6694" fmla="*/ 912842 h 2136454"/>
                <a:gd name="connsiteX6695" fmla="*/ 1100855 w 1161058"/>
                <a:gd name="connsiteY6695" fmla="*/ 908439 h 2136454"/>
                <a:gd name="connsiteX6696" fmla="*/ 1100855 w 1161058"/>
                <a:gd name="connsiteY6696" fmla="*/ 908451 h 2136454"/>
                <a:gd name="connsiteX6697" fmla="*/ 1100561 w 1161058"/>
                <a:gd name="connsiteY6697" fmla="*/ 904048 h 2136454"/>
                <a:gd name="connsiteX6698" fmla="*/ 1100561 w 1161058"/>
                <a:gd name="connsiteY6698" fmla="*/ 904060 h 2136454"/>
                <a:gd name="connsiteX6699" fmla="*/ 1100249 w 1161058"/>
                <a:gd name="connsiteY6699" fmla="*/ 899657 h 2136454"/>
                <a:gd name="connsiteX6700" fmla="*/ 1100249 w 1161058"/>
                <a:gd name="connsiteY6700" fmla="*/ 899669 h 2136454"/>
                <a:gd name="connsiteX6701" fmla="*/ 1099936 w 1161058"/>
                <a:gd name="connsiteY6701" fmla="*/ 895268 h 2136454"/>
                <a:gd name="connsiteX6702" fmla="*/ 1099936 w 1161058"/>
                <a:gd name="connsiteY6702" fmla="*/ 895280 h 2136454"/>
                <a:gd name="connsiteX6703" fmla="*/ 1099799 w 1161058"/>
                <a:gd name="connsiteY6703" fmla="*/ 893452 h 2136454"/>
                <a:gd name="connsiteX6704" fmla="*/ 1099623 w 1161058"/>
                <a:gd name="connsiteY6704" fmla="*/ 890880 h 2136454"/>
                <a:gd name="connsiteX6705" fmla="*/ 1099623 w 1161058"/>
                <a:gd name="connsiteY6705" fmla="*/ 890891 h 2136454"/>
                <a:gd name="connsiteX6706" fmla="*/ 1099310 w 1161058"/>
                <a:gd name="connsiteY6706" fmla="*/ 886491 h 2136454"/>
                <a:gd name="connsiteX6707" fmla="*/ 1099330 w 1161058"/>
                <a:gd name="connsiteY6707" fmla="*/ 886502 h 2136454"/>
                <a:gd name="connsiteX6708" fmla="*/ 1099017 w 1161058"/>
                <a:gd name="connsiteY6708" fmla="*/ 882104 h 2136454"/>
                <a:gd name="connsiteX6709" fmla="*/ 1099017 w 1161058"/>
                <a:gd name="connsiteY6709" fmla="*/ 882115 h 2136454"/>
                <a:gd name="connsiteX6710" fmla="*/ 1098704 w 1161058"/>
                <a:gd name="connsiteY6710" fmla="*/ 877719 h 2136454"/>
                <a:gd name="connsiteX6711" fmla="*/ 1098704 w 1161058"/>
                <a:gd name="connsiteY6711" fmla="*/ 877730 h 2136454"/>
                <a:gd name="connsiteX6712" fmla="*/ 1098391 w 1161058"/>
                <a:gd name="connsiteY6712" fmla="*/ 873334 h 2136454"/>
                <a:gd name="connsiteX6713" fmla="*/ 1098391 w 1161058"/>
                <a:gd name="connsiteY6713" fmla="*/ 873346 h 2136454"/>
                <a:gd name="connsiteX6714" fmla="*/ 1098078 w 1161058"/>
                <a:gd name="connsiteY6714" fmla="*/ 868951 h 2136454"/>
                <a:gd name="connsiteX6715" fmla="*/ 1098078 w 1161058"/>
                <a:gd name="connsiteY6715" fmla="*/ 868962 h 2136454"/>
                <a:gd name="connsiteX6716" fmla="*/ 1097766 w 1161058"/>
                <a:gd name="connsiteY6716" fmla="*/ 864568 h 2136454"/>
                <a:gd name="connsiteX6717" fmla="*/ 1097766 w 1161058"/>
                <a:gd name="connsiteY6717" fmla="*/ 864579 h 2136454"/>
                <a:gd name="connsiteX6718" fmla="*/ 1097433 w 1161058"/>
                <a:gd name="connsiteY6718" fmla="*/ 860189 h 2136454"/>
                <a:gd name="connsiteX6719" fmla="*/ 1097433 w 1161058"/>
                <a:gd name="connsiteY6719" fmla="*/ 860200 h 2136454"/>
                <a:gd name="connsiteX6720" fmla="*/ 1097121 w 1161058"/>
                <a:gd name="connsiteY6720" fmla="*/ 855810 h 2136454"/>
                <a:gd name="connsiteX6721" fmla="*/ 1097121 w 1161058"/>
                <a:gd name="connsiteY6721" fmla="*/ 855821 h 2136454"/>
                <a:gd name="connsiteX6722" fmla="*/ 1096788 w 1161058"/>
                <a:gd name="connsiteY6722" fmla="*/ 851434 h 2136454"/>
                <a:gd name="connsiteX6723" fmla="*/ 1096788 w 1161058"/>
                <a:gd name="connsiteY6723" fmla="*/ 851444 h 2136454"/>
                <a:gd name="connsiteX6724" fmla="*/ 1096476 w 1161058"/>
                <a:gd name="connsiteY6724" fmla="*/ 847059 h 2136454"/>
                <a:gd name="connsiteX6725" fmla="*/ 1096476 w 1161058"/>
                <a:gd name="connsiteY6725" fmla="*/ 847071 h 2136454"/>
                <a:gd name="connsiteX6726" fmla="*/ 1096143 w 1161058"/>
                <a:gd name="connsiteY6726" fmla="*/ 842686 h 2136454"/>
                <a:gd name="connsiteX6727" fmla="*/ 1096143 w 1161058"/>
                <a:gd name="connsiteY6727" fmla="*/ 842698 h 2136454"/>
                <a:gd name="connsiteX6728" fmla="*/ 1095811 w 1161058"/>
                <a:gd name="connsiteY6728" fmla="*/ 838317 h 2136454"/>
                <a:gd name="connsiteX6729" fmla="*/ 1095811 w 1161058"/>
                <a:gd name="connsiteY6729" fmla="*/ 838328 h 2136454"/>
                <a:gd name="connsiteX6730" fmla="*/ 1095478 w 1161058"/>
                <a:gd name="connsiteY6730" fmla="*/ 833947 h 2136454"/>
                <a:gd name="connsiteX6731" fmla="*/ 1095478 w 1161058"/>
                <a:gd name="connsiteY6731" fmla="*/ 833959 h 2136454"/>
                <a:gd name="connsiteX6732" fmla="*/ 1095146 w 1161058"/>
                <a:gd name="connsiteY6732" fmla="*/ 829582 h 2136454"/>
                <a:gd name="connsiteX6733" fmla="*/ 1095146 w 1161058"/>
                <a:gd name="connsiteY6733" fmla="*/ 829593 h 2136454"/>
                <a:gd name="connsiteX6734" fmla="*/ 1094814 w 1161058"/>
                <a:gd name="connsiteY6734" fmla="*/ 825218 h 2136454"/>
                <a:gd name="connsiteX6735" fmla="*/ 1094814 w 1161058"/>
                <a:gd name="connsiteY6735" fmla="*/ 825230 h 2136454"/>
                <a:gd name="connsiteX6736" fmla="*/ 1094462 w 1161058"/>
                <a:gd name="connsiteY6736" fmla="*/ 820859 h 2136454"/>
                <a:gd name="connsiteX6737" fmla="*/ 1094462 w 1161058"/>
                <a:gd name="connsiteY6737" fmla="*/ 820870 h 2136454"/>
                <a:gd name="connsiteX6738" fmla="*/ 1094130 w 1161058"/>
                <a:gd name="connsiteY6738" fmla="*/ 816501 h 2136454"/>
                <a:gd name="connsiteX6739" fmla="*/ 1094130 w 1161058"/>
                <a:gd name="connsiteY6739" fmla="*/ 816513 h 2136454"/>
                <a:gd name="connsiteX6740" fmla="*/ 1093778 w 1161058"/>
                <a:gd name="connsiteY6740" fmla="*/ 812145 h 2136454"/>
                <a:gd name="connsiteX6741" fmla="*/ 1093778 w 1161058"/>
                <a:gd name="connsiteY6741" fmla="*/ 812157 h 2136454"/>
                <a:gd name="connsiteX6742" fmla="*/ 1093426 w 1161058"/>
                <a:gd name="connsiteY6742" fmla="*/ 807794 h 2136454"/>
                <a:gd name="connsiteX6743" fmla="*/ 1093445 w 1161058"/>
                <a:gd name="connsiteY6743" fmla="*/ 807805 h 2136454"/>
                <a:gd name="connsiteX6744" fmla="*/ 1093093 w 1161058"/>
                <a:gd name="connsiteY6744" fmla="*/ 803444 h 2136454"/>
                <a:gd name="connsiteX6745" fmla="*/ 1093093 w 1161058"/>
                <a:gd name="connsiteY6745" fmla="*/ 803456 h 2136454"/>
                <a:gd name="connsiteX6746" fmla="*/ 1092741 w 1161058"/>
                <a:gd name="connsiteY6746" fmla="*/ 799098 h 2136454"/>
                <a:gd name="connsiteX6747" fmla="*/ 1092741 w 1161058"/>
                <a:gd name="connsiteY6747" fmla="*/ 799110 h 2136454"/>
                <a:gd name="connsiteX6748" fmla="*/ 1092390 w 1161058"/>
                <a:gd name="connsiteY6748" fmla="*/ 794756 h 2136454"/>
                <a:gd name="connsiteX6749" fmla="*/ 1092390 w 1161058"/>
                <a:gd name="connsiteY6749" fmla="*/ 794768 h 2136454"/>
                <a:gd name="connsiteX6750" fmla="*/ 1092038 w 1161058"/>
                <a:gd name="connsiteY6750" fmla="*/ 790430 h 2136454"/>
                <a:gd name="connsiteX6751" fmla="*/ 1091686 w 1161058"/>
                <a:gd name="connsiteY6751" fmla="*/ 786082 h 2136454"/>
                <a:gd name="connsiteX6752" fmla="*/ 1091686 w 1161058"/>
                <a:gd name="connsiteY6752" fmla="*/ 786094 h 2136454"/>
                <a:gd name="connsiteX6753" fmla="*/ 1091314 w 1161058"/>
                <a:gd name="connsiteY6753" fmla="*/ 781750 h 2136454"/>
                <a:gd name="connsiteX6754" fmla="*/ 1091314 w 1161058"/>
                <a:gd name="connsiteY6754" fmla="*/ 781761 h 2136454"/>
                <a:gd name="connsiteX6755" fmla="*/ 1090963 w 1161058"/>
                <a:gd name="connsiteY6755" fmla="*/ 777421 h 2136454"/>
                <a:gd name="connsiteX6756" fmla="*/ 1090963 w 1161058"/>
                <a:gd name="connsiteY6756" fmla="*/ 777433 h 2136454"/>
                <a:gd name="connsiteX6757" fmla="*/ 1090591 w 1161058"/>
                <a:gd name="connsiteY6757" fmla="*/ 773099 h 2136454"/>
                <a:gd name="connsiteX6758" fmla="*/ 1090239 w 1161058"/>
                <a:gd name="connsiteY6758" fmla="*/ 768777 h 2136454"/>
                <a:gd name="connsiteX6759" fmla="*/ 1090239 w 1161058"/>
                <a:gd name="connsiteY6759" fmla="*/ 768788 h 2136454"/>
                <a:gd name="connsiteX6760" fmla="*/ 1089868 w 1161058"/>
                <a:gd name="connsiteY6760" fmla="*/ 764460 h 2136454"/>
                <a:gd name="connsiteX6761" fmla="*/ 1089868 w 1161058"/>
                <a:gd name="connsiteY6761" fmla="*/ 764472 h 2136454"/>
                <a:gd name="connsiteX6762" fmla="*/ 1089496 w 1161058"/>
                <a:gd name="connsiteY6762" fmla="*/ 760147 h 2136454"/>
                <a:gd name="connsiteX6763" fmla="*/ 1089496 w 1161058"/>
                <a:gd name="connsiteY6763" fmla="*/ 760161 h 2136454"/>
                <a:gd name="connsiteX6764" fmla="*/ 1089125 w 1161058"/>
                <a:gd name="connsiteY6764" fmla="*/ 755841 h 2136454"/>
                <a:gd name="connsiteX6765" fmla="*/ 1089125 w 1161058"/>
                <a:gd name="connsiteY6765" fmla="*/ 755852 h 2136454"/>
                <a:gd name="connsiteX6766" fmla="*/ 1088754 w 1161058"/>
                <a:gd name="connsiteY6766" fmla="*/ 751538 h 2136454"/>
                <a:gd name="connsiteX6767" fmla="*/ 1088754 w 1161058"/>
                <a:gd name="connsiteY6767" fmla="*/ 751549 h 2136454"/>
                <a:gd name="connsiteX6768" fmla="*/ 1088382 w 1161058"/>
                <a:gd name="connsiteY6768" fmla="*/ 747239 h 2136454"/>
                <a:gd name="connsiteX6769" fmla="*/ 1088382 w 1161058"/>
                <a:gd name="connsiteY6769" fmla="*/ 747251 h 2136454"/>
                <a:gd name="connsiteX6770" fmla="*/ 1087991 w 1161058"/>
                <a:gd name="connsiteY6770" fmla="*/ 742944 h 2136454"/>
                <a:gd name="connsiteX6771" fmla="*/ 1087991 w 1161058"/>
                <a:gd name="connsiteY6771" fmla="*/ 742955 h 2136454"/>
                <a:gd name="connsiteX6772" fmla="*/ 1087620 w 1161058"/>
                <a:gd name="connsiteY6772" fmla="*/ 738655 h 2136454"/>
                <a:gd name="connsiteX6773" fmla="*/ 1087620 w 1161058"/>
                <a:gd name="connsiteY6773" fmla="*/ 738666 h 2136454"/>
                <a:gd name="connsiteX6774" fmla="*/ 1087248 w 1161058"/>
                <a:gd name="connsiteY6774" fmla="*/ 734369 h 2136454"/>
                <a:gd name="connsiteX6775" fmla="*/ 1087248 w 1161058"/>
                <a:gd name="connsiteY6775" fmla="*/ 734381 h 2136454"/>
                <a:gd name="connsiteX6776" fmla="*/ 1086857 w 1161058"/>
                <a:gd name="connsiteY6776" fmla="*/ 730090 h 2136454"/>
                <a:gd name="connsiteX6777" fmla="*/ 1086857 w 1161058"/>
                <a:gd name="connsiteY6777" fmla="*/ 730102 h 2136454"/>
                <a:gd name="connsiteX6778" fmla="*/ 1086466 w 1161058"/>
                <a:gd name="connsiteY6778" fmla="*/ 725814 h 2136454"/>
                <a:gd name="connsiteX6779" fmla="*/ 1086466 w 1161058"/>
                <a:gd name="connsiteY6779" fmla="*/ 725826 h 2136454"/>
                <a:gd name="connsiteX6780" fmla="*/ 1086075 w 1161058"/>
                <a:gd name="connsiteY6780" fmla="*/ 721545 h 2136454"/>
                <a:gd name="connsiteX6781" fmla="*/ 1086075 w 1161058"/>
                <a:gd name="connsiteY6781" fmla="*/ 721557 h 2136454"/>
                <a:gd name="connsiteX6782" fmla="*/ 1085684 w 1161058"/>
                <a:gd name="connsiteY6782" fmla="*/ 717281 h 2136454"/>
                <a:gd name="connsiteX6783" fmla="*/ 1085684 w 1161058"/>
                <a:gd name="connsiteY6783" fmla="*/ 717293 h 2136454"/>
                <a:gd name="connsiteX6784" fmla="*/ 1085313 w 1161058"/>
                <a:gd name="connsiteY6784" fmla="*/ 713021 h 2136454"/>
                <a:gd name="connsiteX6785" fmla="*/ 1085313 w 1161058"/>
                <a:gd name="connsiteY6785" fmla="*/ 713033 h 2136454"/>
                <a:gd name="connsiteX6786" fmla="*/ 1084902 w 1161058"/>
                <a:gd name="connsiteY6786" fmla="*/ 708769 h 2136454"/>
                <a:gd name="connsiteX6787" fmla="*/ 1084922 w 1161058"/>
                <a:gd name="connsiteY6787" fmla="*/ 708781 h 2136454"/>
                <a:gd name="connsiteX6788" fmla="*/ 1084511 w 1161058"/>
                <a:gd name="connsiteY6788" fmla="*/ 704521 h 2136454"/>
                <a:gd name="connsiteX6789" fmla="*/ 1084511 w 1161058"/>
                <a:gd name="connsiteY6789" fmla="*/ 704533 h 2136454"/>
                <a:gd name="connsiteX6790" fmla="*/ 1084120 w 1161058"/>
                <a:gd name="connsiteY6790" fmla="*/ 700279 h 2136454"/>
                <a:gd name="connsiteX6791" fmla="*/ 1084120 w 1161058"/>
                <a:gd name="connsiteY6791" fmla="*/ 700290 h 2136454"/>
                <a:gd name="connsiteX6792" fmla="*/ 1083710 w 1161058"/>
                <a:gd name="connsiteY6792" fmla="*/ 696042 h 2136454"/>
                <a:gd name="connsiteX6793" fmla="*/ 1083710 w 1161058"/>
                <a:gd name="connsiteY6793" fmla="*/ 696054 h 2136454"/>
                <a:gd name="connsiteX6794" fmla="*/ 1083319 w 1161058"/>
                <a:gd name="connsiteY6794" fmla="*/ 691812 h 2136454"/>
                <a:gd name="connsiteX6795" fmla="*/ 1083319 w 1161058"/>
                <a:gd name="connsiteY6795" fmla="*/ 691824 h 2136454"/>
                <a:gd name="connsiteX6796" fmla="*/ 1082908 w 1161058"/>
                <a:gd name="connsiteY6796" fmla="*/ 687587 h 2136454"/>
                <a:gd name="connsiteX6797" fmla="*/ 1082928 w 1161058"/>
                <a:gd name="connsiteY6797" fmla="*/ 687599 h 2136454"/>
                <a:gd name="connsiteX6798" fmla="*/ 1082517 w 1161058"/>
                <a:gd name="connsiteY6798" fmla="*/ 683376 h 2136454"/>
                <a:gd name="connsiteX6799" fmla="*/ 1082107 w 1161058"/>
                <a:gd name="connsiteY6799" fmla="*/ 679157 h 2136454"/>
                <a:gd name="connsiteX6800" fmla="*/ 1082107 w 1161058"/>
                <a:gd name="connsiteY6800" fmla="*/ 679169 h 2136454"/>
                <a:gd name="connsiteX6801" fmla="*/ 1081696 w 1161058"/>
                <a:gd name="connsiteY6801" fmla="*/ 674954 h 2136454"/>
                <a:gd name="connsiteX6802" fmla="*/ 1081285 w 1161058"/>
                <a:gd name="connsiteY6802" fmla="*/ 670753 h 2136454"/>
                <a:gd name="connsiteX6803" fmla="*/ 1081285 w 1161058"/>
                <a:gd name="connsiteY6803" fmla="*/ 670765 h 2136454"/>
                <a:gd name="connsiteX6804" fmla="*/ 1080973 w 1161058"/>
                <a:gd name="connsiteY6804" fmla="*/ 667633 h 2136454"/>
                <a:gd name="connsiteX6805" fmla="*/ 1080875 w 1161058"/>
                <a:gd name="connsiteY6805" fmla="*/ 666562 h 2136454"/>
                <a:gd name="connsiteX6806" fmla="*/ 1080875 w 1161058"/>
                <a:gd name="connsiteY6806" fmla="*/ 666573 h 2136454"/>
                <a:gd name="connsiteX6807" fmla="*/ 1080484 w 1161058"/>
                <a:gd name="connsiteY6807" fmla="*/ 662380 h 2136454"/>
                <a:gd name="connsiteX6808" fmla="*/ 1080073 w 1161058"/>
                <a:gd name="connsiteY6808" fmla="*/ 658194 h 2136454"/>
                <a:gd name="connsiteX6809" fmla="*/ 1080073 w 1161058"/>
                <a:gd name="connsiteY6809" fmla="*/ 658206 h 2136454"/>
                <a:gd name="connsiteX6810" fmla="*/ 1079663 w 1161058"/>
                <a:gd name="connsiteY6810" fmla="*/ 654020 h 2136454"/>
                <a:gd name="connsiteX6811" fmla="*/ 1079663 w 1161058"/>
                <a:gd name="connsiteY6811" fmla="*/ 654034 h 2136454"/>
                <a:gd name="connsiteX6812" fmla="*/ 1079252 w 1161058"/>
                <a:gd name="connsiteY6812" fmla="*/ 649854 h 2136454"/>
                <a:gd name="connsiteX6813" fmla="*/ 1079252 w 1161058"/>
                <a:gd name="connsiteY6813" fmla="*/ 649868 h 2136454"/>
                <a:gd name="connsiteX6814" fmla="*/ 1078842 w 1161058"/>
                <a:gd name="connsiteY6814" fmla="*/ 645696 h 2136454"/>
                <a:gd name="connsiteX6815" fmla="*/ 1078842 w 1161058"/>
                <a:gd name="connsiteY6815" fmla="*/ 645710 h 2136454"/>
                <a:gd name="connsiteX6816" fmla="*/ 1078431 w 1161058"/>
                <a:gd name="connsiteY6816" fmla="*/ 641546 h 2136454"/>
                <a:gd name="connsiteX6817" fmla="*/ 1078431 w 1161058"/>
                <a:gd name="connsiteY6817" fmla="*/ 641558 h 2136454"/>
                <a:gd name="connsiteX6818" fmla="*/ 1078021 w 1161058"/>
                <a:gd name="connsiteY6818" fmla="*/ 637401 h 2136454"/>
                <a:gd name="connsiteX6819" fmla="*/ 1078021 w 1161058"/>
                <a:gd name="connsiteY6819" fmla="*/ 637413 h 2136454"/>
                <a:gd name="connsiteX6820" fmla="*/ 1077591 w 1161058"/>
                <a:gd name="connsiteY6820" fmla="*/ 633265 h 2136454"/>
                <a:gd name="connsiteX6821" fmla="*/ 1077610 w 1161058"/>
                <a:gd name="connsiteY6821" fmla="*/ 633276 h 2136454"/>
                <a:gd name="connsiteX6822" fmla="*/ 1077180 w 1161058"/>
                <a:gd name="connsiteY6822" fmla="*/ 629136 h 2136454"/>
                <a:gd name="connsiteX6823" fmla="*/ 1077180 w 1161058"/>
                <a:gd name="connsiteY6823" fmla="*/ 629147 h 2136454"/>
                <a:gd name="connsiteX6824" fmla="*/ 1076770 w 1161058"/>
                <a:gd name="connsiteY6824" fmla="*/ 625015 h 2136454"/>
                <a:gd name="connsiteX6825" fmla="*/ 1076770 w 1161058"/>
                <a:gd name="connsiteY6825" fmla="*/ 625026 h 2136454"/>
                <a:gd name="connsiteX6826" fmla="*/ 1076339 w 1161058"/>
                <a:gd name="connsiteY6826" fmla="*/ 620903 h 2136454"/>
                <a:gd name="connsiteX6827" fmla="*/ 1075909 w 1161058"/>
                <a:gd name="connsiteY6827" fmla="*/ 616796 h 2136454"/>
                <a:gd name="connsiteX6828" fmla="*/ 1075909 w 1161058"/>
                <a:gd name="connsiteY6828" fmla="*/ 616808 h 2136454"/>
                <a:gd name="connsiteX6829" fmla="*/ 1075499 w 1161058"/>
                <a:gd name="connsiteY6829" fmla="*/ 612698 h 2136454"/>
                <a:gd name="connsiteX6830" fmla="*/ 1075499 w 1161058"/>
                <a:gd name="connsiteY6830" fmla="*/ 612710 h 2136454"/>
                <a:gd name="connsiteX6831" fmla="*/ 1075069 w 1161058"/>
                <a:gd name="connsiteY6831" fmla="*/ 608609 h 2136454"/>
                <a:gd name="connsiteX6832" fmla="*/ 1075069 w 1161058"/>
                <a:gd name="connsiteY6832" fmla="*/ 608622 h 2136454"/>
                <a:gd name="connsiteX6833" fmla="*/ 1074639 w 1161058"/>
                <a:gd name="connsiteY6833" fmla="*/ 604527 h 2136454"/>
                <a:gd name="connsiteX6834" fmla="*/ 1074639 w 1161058"/>
                <a:gd name="connsiteY6834" fmla="*/ 604540 h 2136454"/>
                <a:gd name="connsiteX6835" fmla="*/ 1074209 w 1161058"/>
                <a:gd name="connsiteY6835" fmla="*/ 600455 h 2136454"/>
                <a:gd name="connsiteX6836" fmla="*/ 1074209 w 1161058"/>
                <a:gd name="connsiteY6836" fmla="*/ 600468 h 2136454"/>
                <a:gd name="connsiteX6837" fmla="*/ 1073778 w 1161058"/>
                <a:gd name="connsiteY6837" fmla="*/ 596390 h 2136454"/>
                <a:gd name="connsiteX6838" fmla="*/ 1073778 w 1161058"/>
                <a:gd name="connsiteY6838" fmla="*/ 596404 h 2136454"/>
                <a:gd name="connsiteX6839" fmla="*/ 1073348 w 1161058"/>
                <a:gd name="connsiteY6839" fmla="*/ 592336 h 2136454"/>
                <a:gd name="connsiteX6840" fmla="*/ 1073348 w 1161058"/>
                <a:gd name="connsiteY6840" fmla="*/ 592349 h 2136454"/>
                <a:gd name="connsiteX6841" fmla="*/ 1072899 w 1161058"/>
                <a:gd name="connsiteY6841" fmla="*/ 588289 h 2136454"/>
                <a:gd name="connsiteX6842" fmla="*/ 1072899 w 1161058"/>
                <a:gd name="connsiteY6842" fmla="*/ 588303 h 2136454"/>
                <a:gd name="connsiteX6843" fmla="*/ 1072469 w 1161058"/>
                <a:gd name="connsiteY6843" fmla="*/ 584250 h 2136454"/>
                <a:gd name="connsiteX6844" fmla="*/ 1072469 w 1161058"/>
                <a:gd name="connsiteY6844" fmla="*/ 584264 h 2136454"/>
                <a:gd name="connsiteX6845" fmla="*/ 1072019 w 1161058"/>
                <a:gd name="connsiteY6845" fmla="*/ 580221 h 2136454"/>
                <a:gd name="connsiteX6846" fmla="*/ 1072019 w 1161058"/>
                <a:gd name="connsiteY6846" fmla="*/ 580234 h 2136454"/>
                <a:gd name="connsiteX6847" fmla="*/ 1071589 w 1161058"/>
                <a:gd name="connsiteY6847" fmla="*/ 576201 h 2136454"/>
                <a:gd name="connsiteX6848" fmla="*/ 1071589 w 1161058"/>
                <a:gd name="connsiteY6848" fmla="*/ 576215 h 2136454"/>
                <a:gd name="connsiteX6849" fmla="*/ 1071139 w 1161058"/>
                <a:gd name="connsiteY6849" fmla="*/ 572194 h 2136454"/>
                <a:gd name="connsiteX6850" fmla="*/ 1070709 w 1161058"/>
                <a:gd name="connsiteY6850" fmla="*/ 568188 h 2136454"/>
                <a:gd name="connsiteX6851" fmla="*/ 1070709 w 1161058"/>
                <a:gd name="connsiteY6851" fmla="*/ 568202 h 2136454"/>
                <a:gd name="connsiteX6852" fmla="*/ 1070259 w 1161058"/>
                <a:gd name="connsiteY6852" fmla="*/ 564196 h 2136454"/>
                <a:gd name="connsiteX6853" fmla="*/ 1070259 w 1161058"/>
                <a:gd name="connsiteY6853" fmla="*/ 564210 h 2136454"/>
                <a:gd name="connsiteX6854" fmla="*/ 1069810 w 1161058"/>
                <a:gd name="connsiteY6854" fmla="*/ 560214 h 2136454"/>
                <a:gd name="connsiteX6855" fmla="*/ 1069810 w 1161058"/>
                <a:gd name="connsiteY6855" fmla="*/ 560227 h 2136454"/>
                <a:gd name="connsiteX6856" fmla="*/ 1069360 w 1161058"/>
                <a:gd name="connsiteY6856" fmla="*/ 556241 h 2136454"/>
                <a:gd name="connsiteX6857" fmla="*/ 1069360 w 1161058"/>
                <a:gd name="connsiteY6857" fmla="*/ 556255 h 2136454"/>
                <a:gd name="connsiteX6858" fmla="*/ 1068911 w 1161058"/>
                <a:gd name="connsiteY6858" fmla="*/ 552277 h 2136454"/>
                <a:gd name="connsiteX6859" fmla="*/ 1068911 w 1161058"/>
                <a:gd name="connsiteY6859" fmla="*/ 552290 h 2136454"/>
                <a:gd name="connsiteX6860" fmla="*/ 1068461 w 1161058"/>
                <a:gd name="connsiteY6860" fmla="*/ 548324 h 2136454"/>
                <a:gd name="connsiteX6861" fmla="*/ 1068461 w 1161058"/>
                <a:gd name="connsiteY6861" fmla="*/ 548337 h 2136454"/>
                <a:gd name="connsiteX6862" fmla="*/ 1067992 w 1161058"/>
                <a:gd name="connsiteY6862" fmla="*/ 544380 h 2136454"/>
                <a:gd name="connsiteX6863" fmla="*/ 1068011 w 1161058"/>
                <a:gd name="connsiteY6863" fmla="*/ 544394 h 2136454"/>
                <a:gd name="connsiteX6864" fmla="*/ 1067542 w 1161058"/>
                <a:gd name="connsiteY6864" fmla="*/ 540447 h 2136454"/>
                <a:gd name="connsiteX6865" fmla="*/ 1067542 w 1161058"/>
                <a:gd name="connsiteY6865" fmla="*/ 540461 h 2136454"/>
                <a:gd name="connsiteX6866" fmla="*/ 1067092 w 1161058"/>
                <a:gd name="connsiteY6866" fmla="*/ 536523 h 2136454"/>
                <a:gd name="connsiteX6867" fmla="*/ 1067092 w 1161058"/>
                <a:gd name="connsiteY6867" fmla="*/ 536537 h 2136454"/>
                <a:gd name="connsiteX6868" fmla="*/ 1066623 w 1161058"/>
                <a:gd name="connsiteY6868" fmla="*/ 532614 h 2136454"/>
                <a:gd name="connsiteX6869" fmla="*/ 1066174 w 1161058"/>
                <a:gd name="connsiteY6869" fmla="*/ 528708 h 2136454"/>
                <a:gd name="connsiteX6870" fmla="*/ 1066174 w 1161058"/>
                <a:gd name="connsiteY6870" fmla="*/ 528721 h 2136454"/>
                <a:gd name="connsiteX6871" fmla="*/ 1065704 w 1161058"/>
                <a:gd name="connsiteY6871" fmla="*/ 524815 h 2136454"/>
                <a:gd name="connsiteX6872" fmla="*/ 1065704 w 1161058"/>
                <a:gd name="connsiteY6872" fmla="*/ 524829 h 2136454"/>
                <a:gd name="connsiteX6873" fmla="*/ 1065255 w 1161058"/>
                <a:gd name="connsiteY6873" fmla="*/ 520933 h 2136454"/>
                <a:gd name="connsiteX6874" fmla="*/ 1065255 w 1161058"/>
                <a:gd name="connsiteY6874" fmla="*/ 520946 h 2136454"/>
                <a:gd name="connsiteX6875" fmla="*/ 1064786 w 1161058"/>
                <a:gd name="connsiteY6875" fmla="*/ 517062 h 2136454"/>
                <a:gd name="connsiteX6876" fmla="*/ 1064786 w 1161058"/>
                <a:gd name="connsiteY6876" fmla="*/ 517075 h 2136454"/>
                <a:gd name="connsiteX6877" fmla="*/ 1064317 w 1161058"/>
                <a:gd name="connsiteY6877" fmla="*/ 513203 h 2136454"/>
                <a:gd name="connsiteX6878" fmla="*/ 1064317 w 1161058"/>
                <a:gd name="connsiteY6878" fmla="*/ 513216 h 2136454"/>
                <a:gd name="connsiteX6879" fmla="*/ 1063847 w 1161058"/>
                <a:gd name="connsiteY6879" fmla="*/ 509353 h 2136454"/>
                <a:gd name="connsiteX6880" fmla="*/ 1063847 w 1161058"/>
                <a:gd name="connsiteY6880" fmla="*/ 509367 h 2136454"/>
                <a:gd name="connsiteX6881" fmla="*/ 1063378 w 1161058"/>
                <a:gd name="connsiteY6881" fmla="*/ 505514 h 2136454"/>
                <a:gd name="connsiteX6882" fmla="*/ 1063378 w 1161058"/>
                <a:gd name="connsiteY6882" fmla="*/ 505529 h 2136454"/>
                <a:gd name="connsiteX6883" fmla="*/ 1062909 w 1161058"/>
                <a:gd name="connsiteY6883" fmla="*/ 501688 h 2136454"/>
                <a:gd name="connsiteX6884" fmla="*/ 1062909 w 1161058"/>
                <a:gd name="connsiteY6884" fmla="*/ 501702 h 2136454"/>
                <a:gd name="connsiteX6885" fmla="*/ 1062440 w 1161058"/>
                <a:gd name="connsiteY6885" fmla="*/ 497872 h 2136454"/>
                <a:gd name="connsiteX6886" fmla="*/ 1062440 w 1161058"/>
                <a:gd name="connsiteY6886" fmla="*/ 497888 h 2136454"/>
                <a:gd name="connsiteX6887" fmla="*/ 1061951 w 1161058"/>
                <a:gd name="connsiteY6887" fmla="*/ 494068 h 2136454"/>
                <a:gd name="connsiteX6888" fmla="*/ 1061951 w 1161058"/>
                <a:gd name="connsiteY6888" fmla="*/ 494083 h 2136454"/>
                <a:gd name="connsiteX6889" fmla="*/ 1061482 w 1161058"/>
                <a:gd name="connsiteY6889" fmla="*/ 490275 h 2136454"/>
                <a:gd name="connsiteX6890" fmla="*/ 1061482 w 1161058"/>
                <a:gd name="connsiteY6890" fmla="*/ 490291 h 2136454"/>
                <a:gd name="connsiteX6891" fmla="*/ 1061013 w 1161058"/>
                <a:gd name="connsiteY6891" fmla="*/ 486494 h 2136454"/>
                <a:gd name="connsiteX6892" fmla="*/ 1061013 w 1161058"/>
                <a:gd name="connsiteY6892" fmla="*/ 486508 h 2136454"/>
                <a:gd name="connsiteX6893" fmla="*/ 1060524 w 1161058"/>
                <a:gd name="connsiteY6893" fmla="*/ 482725 h 2136454"/>
                <a:gd name="connsiteX6894" fmla="*/ 1060524 w 1161058"/>
                <a:gd name="connsiteY6894" fmla="*/ 482739 h 2136454"/>
                <a:gd name="connsiteX6895" fmla="*/ 1060055 w 1161058"/>
                <a:gd name="connsiteY6895" fmla="*/ 478966 h 2136454"/>
                <a:gd name="connsiteX6896" fmla="*/ 1060055 w 1161058"/>
                <a:gd name="connsiteY6896" fmla="*/ 478981 h 2136454"/>
                <a:gd name="connsiteX6897" fmla="*/ 1059566 w 1161058"/>
                <a:gd name="connsiteY6897" fmla="*/ 475220 h 2136454"/>
                <a:gd name="connsiteX6898" fmla="*/ 1059566 w 1161058"/>
                <a:gd name="connsiteY6898" fmla="*/ 475235 h 2136454"/>
                <a:gd name="connsiteX6899" fmla="*/ 1059077 w 1161058"/>
                <a:gd name="connsiteY6899" fmla="*/ 471488 h 2136454"/>
                <a:gd name="connsiteX6900" fmla="*/ 1059077 w 1161058"/>
                <a:gd name="connsiteY6900" fmla="*/ 471503 h 2136454"/>
                <a:gd name="connsiteX6901" fmla="*/ 1058588 w 1161058"/>
                <a:gd name="connsiteY6901" fmla="*/ 467766 h 2136454"/>
                <a:gd name="connsiteX6902" fmla="*/ 1058588 w 1161058"/>
                <a:gd name="connsiteY6902" fmla="*/ 467781 h 2136454"/>
                <a:gd name="connsiteX6903" fmla="*/ 1058119 w 1161058"/>
                <a:gd name="connsiteY6903" fmla="*/ 464057 h 2136454"/>
                <a:gd name="connsiteX6904" fmla="*/ 1058119 w 1161058"/>
                <a:gd name="connsiteY6904" fmla="*/ 464073 h 2136454"/>
                <a:gd name="connsiteX6905" fmla="*/ 1057630 w 1161058"/>
                <a:gd name="connsiteY6905" fmla="*/ 460360 h 2136454"/>
                <a:gd name="connsiteX6906" fmla="*/ 1057630 w 1161058"/>
                <a:gd name="connsiteY6906" fmla="*/ 460376 h 2136454"/>
                <a:gd name="connsiteX6907" fmla="*/ 1057142 w 1161058"/>
                <a:gd name="connsiteY6907" fmla="*/ 456675 h 2136454"/>
                <a:gd name="connsiteX6908" fmla="*/ 1057142 w 1161058"/>
                <a:gd name="connsiteY6908" fmla="*/ 456691 h 2136454"/>
                <a:gd name="connsiteX6909" fmla="*/ 1056653 w 1161058"/>
                <a:gd name="connsiteY6909" fmla="*/ 453006 h 2136454"/>
                <a:gd name="connsiteX6910" fmla="*/ 1056145 w 1161058"/>
                <a:gd name="connsiteY6910" fmla="*/ 449344 h 2136454"/>
                <a:gd name="connsiteX6911" fmla="*/ 1056145 w 1161058"/>
                <a:gd name="connsiteY6911" fmla="*/ 449362 h 2136454"/>
                <a:gd name="connsiteX6912" fmla="*/ 1055656 w 1161058"/>
                <a:gd name="connsiteY6912" fmla="*/ 445698 h 2136454"/>
                <a:gd name="connsiteX6913" fmla="*/ 1055656 w 1161058"/>
                <a:gd name="connsiteY6913" fmla="*/ 445716 h 2136454"/>
                <a:gd name="connsiteX6914" fmla="*/ 1055167 w 1161058"/>
                <a:gd name="connsiteY6914" fmla="*/ 442066 h 2136454"/>
                <a:gd name="connsiteX6915" fmla="*/ 1055167 w 1161058"/>
                <a:gd name="connsiteY6915" fmla="*/ 442081 h 2136454"/>
                <a:gd name="connsiteX6916" fmla="*/ 1054659 w 1161058"/>
                <a:gd name="connsiteY6916" fmla="*/ 438445 h 2136454"/>
                <a:gd name="connsiteX6917" fmla="*/ 1054678 w 1161058"/>
                <a:gd name="connsiteY6917" fmla="*/ 438463 h 2136454"/>
                <a:gd name="connsiteX6918" fmla="*/ 1054170 w 1161058"/>
                <a:gd name="connsiteY6918" fmla="*/ 434838 h 2136454"/>
                <a:gd name="connsiteX6919" fmla="*/ 1054170 w 1161058"/>
                <a:gd name="connsiteY6919" fmla="*/ 434856 h 2136454"/>
                <a:gd name="connsiteX6920" fmla="*/ 1053994 w 1161058"/>
                <a:gd name="connsiteY6920" fmla="*/ 433552 h 2136454"/>
                <a:gd name="connsiteX6921" fmla="*/ 1053681 w 1161058"/>
                <a:gd name="connsiteY6921" fmla="*/ 431261 h 2136454"/>
                <a:gd name="connsiteX6922" fmla="*/ 1053173 w 1161058"/>
                <a:gd name="connsiteY6922" fmla="*/ 427663 h 2136454"/>
                <a:gd name="connsiteX6923" fmla="*/ 1053173 w 1161058"/>
                <a:gd name="connsiteY6923" fmla="*/ 427681 h 2136454"/>
                <a:gd name="connsiteX6924" fmla="*/ 1052684 w 1161058"/>
                <a:gd name="connsiteY6924" fmla="*/ 424096 h 2136454"/>
                <a:gd name="connsiteX6925" fmla="*/ 1052684 w 1161058"/>
                <a:gd name="connsiteY6925" fmla="*/ 424113 h 2136454"/>
                <a:gd name="connsiteX6926" fmla="*/ 1052196 w 1161058"/>
                <a:gd name="connsiteY6926" fmla="*/ 420542 h 2136454"/>
                <a:gd name="connsiteX6927" fmla="*/ 1052196 w 1161058"/>
                <a:gd name="connsiteY6927" fmla="*/ 420559 h 2136454"/>
                <a:gd name="connsiteX6928" fmla="*/ 1051687 w 1161058"/>
                <a:gd name="connsiteY6928" fmla="*/ 417003 h 2136454"/>
                <a:gd name="connsiteX6929" fmla="*/ 1051687 w 1161058"/>
                <a:gd name="connsiteY6929" fmla="*/ 417019 h 2136454"/>
                <a:gd name="connsiteX6930" fmla="*/ 1051179 w 1161058"/>
                <a:gd name="connsiteY6930" fmla="*/ 413476 h 2136454"/>
                <a:gd name="connsiteX6931" fmla="*/ 1051199 w 1161058"/>
                <a:gd name="connsiteY6931" fmla="*/ 413494 h 2136454"/>
                <a:gd name="connsiteX6932" fmla="*/ 1050690 w 1161058"/>
                <a:gd name="connsiteY6932" fmla="*/ 409963 h 2136454"/>
                <a:gd name="connsiteX6933" fmla="*/ 1050690 w 1161058"/>
                <a:gd name="connsiteY6933" fmla="*/ 409981 h 2136454"/>
                <a:gd name="connsiteX6934" fmla="*/ 1050182 w 1161058"/>
                <a:gd name="connsiteY6934" fmla="*/ 406466 h 2136454"/>
                <a:gd name="connsiteX6935" fmla="*/ 1050182 w 1161058"/>
                <a:gd name="connsiteY6935" fmla="*/ 406483 h 2136454"/>
                <a:gd name="connsiteX6936" fmla="*/ 1049674 w 1161058"/>
                <a:gd name="connsiteY6936" fmla="*/ 402982 h 2136454"/>
                <a:gd name="connsiteX6937" fmla="*/ 1049674 w 1161058"/>
                <a:gd name="connsiteY6937" fmla="*/ 403000 h 2136454"/>
                <a:gd name="connsiteX6938" fmla="*/ 1049185 w 1161058"/>
                <a:gd name="connsiteY6938" fmla="*/ 399526 h 2136454"/>
                <a:gd name="connsiteX6939" fmla="*/ 1048677 w 1161058"/>
                <a:gd name="connsiteY6939" fmla="*/ 396058 h 2136454"/>
                <a:gd name="connsiteX6940" fmla="*/ 1048677 w 1161058"/>
                <a:gd name="connsiteY6940" fmla="*/ 396075 h 2136454"/>
                <a:gd name="connsiteX6941" fmla="*/ 1048169 w 1161058"/>
                <a:gd name="connsiteY6941" fmla="*/ 392617 h 2136454"/>
                <a:gd name="connsiteX6942" fmla="*/ 1048169 w 1161058"/>
                <a:gd name="connsiteY6942" fmla="*/ 392634 h 2136454"/>
                <a:gd name="connsiteX6943" fmla="*/ 1047660 w 1161058"/>
                <a:gd name="connsiteY6943" fmla="*/ 389190 h 2136454"/>
                <a:gd name="connsiteX6944" fmla="*/ 1047660 w 1161058"/>
                <a:gd name="connsiteY6944" fmla="*/ 389209 h 2136454"/>
                <a:gd name="connsiteX6945" fmla="*/ 1047152 w 1161058"/>
                <a:gd name="connsiteY6945" fmla="*/ 385798 h 2136454"/>
                <a:gd name="connsiteX6946" fmla="*/ 1046624 w 1161058"/>
                <a:gd name="connsiteY6946" fmla="*/ 382383 h 2136454"/>
                <a:gd name="connsiteX6947" fmla="*/ 1046624 w 1161058"/>
                <a:gd name="connsiteY6947" fmla="*/ 382400 h 2136454"/>
                <a:gd name="connsiteX6948" fmla="*/ 1046116 w 1161058"/>
                <a:gd name="connsiteY6948" fmla="*/ 379001 h 2136454"/>
                <a:gd name="connsiteX6949" fmla="*/ 1046116 w 1161058"/>
                <a:gd name="connsiteY6949" fmla="*/ 379020 h 2136454"/>
                <a:gd name="connsiteX6950" fmla="*/ 1045607 w 1161058"/>
                <a:gd name="connsiteY6950" fmla="*/ 375634 h 2136454"/>
                <a:gd name="connsiteX6951" fmla="*/ 1045607 w 1161058"/>
                <a:gd name="connsiteY6951" fmla="*/ 375654 h 2136454"/>
                <a:gd name="connsiteX6952" fmla="*/ 1045080 w 1161058"/>
                <a:gd name="connsiteY6952" fmla="*/ 372283 h 2136454"/>
                <a:gd name="connsiteX6953" fmla="*/ 1045080 w 1161058"/>
                <a:gd name="connsiteY6953" fmla="*/ 372303 h 2136454"/>
                <a:gd name="connsiteX6954" fmla="*/ 1044571 w 1161058"/>
                <a:gd name="connsiteY6954" fmla="*/ 368948 h 2136454"/>
                <a:gd name="connsiteX6955" fmla="*/ 1044571 w 1161058"/>
                <a:gd name="connsiteY6955" fmla="*/ 368968 h 2136454"/>
                <a:gd name="connsiteX6956" fmla="*/ 1044044 w 1161058"/>
                <a:gd name="connsiteY6956" fmla="*/ 365627 h 2136454"/>
                <a:gd name="connsiteX6957" fmla="*/ 1044063 w 1161058"/>
                <a:gd name="connsiteY6957" fmla="*/ 365646 h 2136454"/>
                <a:gd name="connsiteX6958" fmla="*/ 1043535 w 1161058"/>
                <a:gd name="connsiteY6958" fmla="*/ 362323 h 2136454"/>
                <a:gd name="connsiteX6959" fmla="*/ 1043535 w 1161058"/>
                <a:gd name="connsiteY6959" fmla="*/ 362342 h 2136454"/>
                <a:gd name="connsiteX6960" fmla="*/ 1043007 w 1161058"/>
                <a:gd name="connsiteY6960" fmla="*/ 359033 h 2136454"/>
                <a:gd name="connsiteX6961" fmla="*/ 1043007 w 1161058"/>
                <a:gd name="connsiteY6961" fmla="*/ 359054 h 2136454"/>
                <a:gd name="connsiteX6962" fmla="*/ 1042499 w 1161058"/>
                <a:gd name="connsiteY6962" fmla="*/ 355760 h 2136454"/>
                <a:gd name="connsiteX6963" fmla="*/ 1042499 w 1161058"/>
                <a:gd name="connsiteY6963" fmla="*/ 355780 h 2136454"/>
                <a:gd name="connsiteX6964" fmla="*/ 1041971 w 1161058"/>
                <a:gd name="connsiteY6964" fmla="*/ 352503 h 2136454"/>
                <a:gd name="connsiteX6965" fmla="*/ 1041971 w 1161058"/>
                <a:gd name="connsiteY6965" fmla="*/ 352523 h 2136454"/>
                <a:gd name="connsiteX6966" fmla="*/ 1041443 w 1161058"/>
                <a:gd name="connsiteY6966" fmla="*/ 349268 h 2136454"/>
                <a:gd name="connsiteX6967" fmla="*/ 1040915 w 1161058"/>
                <a:gd name="connsiteY6967" fmla="*/ 346036 h 2136454"/>
                <a:gd name="connsiteX6968" fmla="*/ 1040915 w 1161058"/>
                <a:gd name="connsiteY6968" fmla="*/ 346056 h 2136454"/>
                <a:gd name="connsiteX6969" fmla="*/ 1040388 w 1161058"/>
                <a:gd name="connsiteY6969" fmla="*/ 342826 h 2136454"/>
                <a:gd name="connsiteX6970" fmla="*/ 1040407 w 1161058"/>
                <a:gd name="connsiteY6970" fmla="*/ 342847 h 2136454"/>
                <a:gd name="connsiteX6971" fmla="*/ 1039860 w 1161058"/>
                <a:gd name="connsiteY6971" fmla="*/ 339634 h 2136454"/>
                <a:gd name="connsiteX6972" fmla="*/ 1039880 w 1161058"/>
                <a:gd name="connsiteY6972" fmla="*/ 339655 h 2136454"/>
                <a:gd name="connsiteX6973" fmla="*/ 1039352 w 1161058"/>
                <a:gd name="connsiteY6973" fmla="*/ 336474 h 2136454"/>
                <a:gd name="connsiteX6974" fmla="*/ 1038804 w 1161058"/>
                <a:gd name="connsiteY6974" fmla="*/ 333298 h 2136454"/>
                <a:gd name="connsiteX6975" fmla="*/ 1038804 w 1161058"/>
                <a:gd name="connsiteY6975" fmla="*/ 333319 h 2136454"/>
                <a:gd name="connsiteX6976" fmla="*/ 1038276 w 1161058"/>
                <a:gd name="connsiteY6976" fmla="*/ 330154 h 2136454"/>
                <a:gd name="connsiteX6977" fmla="*/ 1038276 w 1161058"/>
                <a:gd name="connsiteY6977" fmla="*/ 330177 h 2136454"/>
                <a:gd name="connsiteX6978" fmla="*/ 1037748 w 1161058"/>
                <a:gd name="connsiteY6978" fmla="*/ 327028 h 2136454"/>
                <a:gd name="connsiteX6979" fmla="*/ 1037748 w 1161058"/>
                <a:gd name="connsiteY6979" fmla="*/ 327051 h 2136454"/>
                <a:gd name="connsiteX6980" fmla="*/ 1037221 w 1161058"/>
                <a:gd name="connsiteY6980" fmla="*/ 323920 h 2136454"/>
                <a:gd name="connsiteX6981" fmla="*/ 1037221 w 1161058"/>
                <a:gd name="connsiteY6981" fmla="*/ 323941 h 2136454"/>
                <a:gd name="connsiteX6982" fmla="*/ 1036673 w 1161058"/>
                <a:gd name="connsiteY6982" fmla="*/ 320827 h 2136454"/>
                <a:gd name="connsiteX6983" fmla="*/ 1036693 w 1161058"/>
                <a:gd name="connsiteY6983" fmla="*/ 320850 h 2136454"/>
                <a:gd name="connsiteX6984" fmla="*/ 1036145 w 1161058"/>
                <a:gd name="connsiteY6984" fmla="*/ 317752 h 2136454"/>
                <a:gd name="connsiteX6985" fmla="*/ 1036145 w 1161058"/>
                <a:gd name="connsiteY6985" fmla="*/ 317775 h 2136454"/>
                <a:gd name="connsiteX6986" fmla="*/ 1035618 w 1161058"/>
                <a:gd name="connsiteY6986" fmla="*/ 314694 h 2136454"/>
                <a:gd name="connsiteX6987" fmla="*/ 1035618 w 1161058"/>
                <a:gd name="connsiteY6987" fmla="*/ 314718 h 2136454"/>
                <a:gd name="connsiteX6988" fmla="*/ 1035070 w 1161058"/>
                <a:gd name="connsiteY6988" fmla="*/ 311654 h 2136454"/>
                <a:gd name="connsiteX6989" fmla="*/ 1035070 w 1161058"/>
                <a:gd name="connsiteY6989" fmla="*/ 311678 h 2136454"/>
                <a:gd name="connsiteX6990" fmla="*/ 1034542 w 1161058"/>
                <a:gd name="connsiteY6990" fmla="*/ 308632 h 2136454"/>
                <a:gd name="connsiteX6991" fmla="*/ 1034542 w 1161058"/>
                <a:gd name="connsiteY6991" fmla="*/ 308655 h 2136454"/>
                <a:gd name="connsiteX6992" fmla="*/ 1033995 w 1161058"/>
                <a:gd name="connsiteY6992" fmla="*/ 305625 h 2136454"/>
                <a:gd name="connsiteX6993" fmla="*/ 1033995 w 1161058"/>
                <a:gd name="connsiteY6993" fmla="*/ 305650 h 2136454"/>
                <a:gd name="connsiteX6994" fmla="*/ 1033467 w 1161058"/>
                <a:gd name="connsiteY6994" fmla="*/ 302638 h 2136454"/>
                <a:gd name="connsiteX6995" fmla="*/ 1033467 w 1161058"/>
                <a:gd name="connsiteY6995" fmla="*/ 302663 h 2136454"/>
                <a:gd name="connsiteX6996" fmla="*/ 1032920 w 1161058"/>
                <a:gd name="connsiteY6996" fmla="*/ 299668 h 2136454"/>
                <a:gd name="connsiteX6997" fmla="*/ 1032920 w 1161058"/>
                <a:gd name="connsiteY6997" fmla="*/ 299694 h 2136454"/>
                <a:gd name="connsiteX6998" fmla="*/ 1032372 w 1161058"/>
                <a:gd name="connsiteY6998" fmla="*/ 296716 h 2136454"/>
                <a:gd name="connsiteX6999" fmla="*/ 1032372 w 1161058"/>
                <a:gd name="connsiteY6999" fmla="*/ 296742 h 2136454"/>
                <a:gd name="connsiteX7000" fmla="*/ 1031844 w 1161058"/>
                <a:gd name="connsiteY7000" fmla="*/ 293798 h 2136454"/>
                <a:gd name="connsiteX7001" fmla="*/ 1031297 w 1161058"/>
                <a:gd name="connsiteY7001" fmla="*/ 290867 h 2136454"/>
                <a:gd name="connsiteX7002" fmla="*/ 1031297 w 1161058"/>
                <a:gd name="connsiteY7002" fmla="*/ 290894 h 2136454"/>
                <a:gd name="connsiteX7003" fmla="*/ 1030750 w 1161058"/>
                <a:gd name="connsiteY7003" fmla="*/ 287972 h 2136454"/>
                <a:gd name="connsiteX7004" fmla="*/ 1030750 w 1161058"/>
                <a:gd name="connsiteY7004" fmla="*/ 287997 h 2136454"/>
                <a:gd name="connsiteX7005" fmla="*/ 1030202 w 1161058"/>
                <a:gd name="connsiteY7005" fmla="*/ 285100 h 2136454"/>
                <a:gd name="connsiteX7006" fmla="*/ 1029655 w 1161058"/>
                <a:gd name="connsiteY7006" fmla="*/ 282232 h 2136454"/>
                <a:gd name="connsiteX7007" fmla="*/ 1029655 w 1161058"/>
                <a:gd name="connsiteY7007" fmla="*/ 282259 h 2136454"/>
                <a:gd name="connsiteX7008" fmla="*/ 1029108 w 1161058"/>
                <a:gd name="connsiteY7008" fmla="*/ 279391 h 2136454"/>
                <a:gd name="connsiteX7009" fmla="*/ 1029108 w 1161058"/>
                <a:gd name="connsiteY7009" fmla="*/ 279419 h 2136454"/>
                <a:gd name="connsiteX7010" fmla="*/ 1028560 w 1161058"/>
                <a:gd name="connsiteY7010" fmla="*/ 276588 h 2136454"/>
                <a:gd name="connsiteX7011" fmla="*/ 1028013 w 1161058"/>
                <a:gd name="connsiteY7011" fmla="*/ 273771 h 2136454"/>
                <a:gd name="connsiteX7012" fmla="*/ 1027465 w 1161058"/>
                <a:gd name="connsiteY7012" fmla="*/ 270981 h 2136454"/>
                <a:gd name="connsiteX7013" fmla="*/ 1027465 w 1161058"/>
                <a:gd name="connsiteY7013" fmla="*/ 271009 h 2136454"/>
                <a:gd name="connsiteX7014" fmla="*/ 1026899 w 1161058"/>
                <a:gd name="connsiteY7014" fmla="*/ 268215 h 2136454"/>
                <a:gd name="connsiteX7015" fmla="*/ 1026918 w 1161058"/>
                <a:gd name="connsiteY7015" fmla="*/ 268244 h 2136454"/>
                <a:gd name="connsiteX7016" fmla="*/ 1026351 w 1161058"/>
                <a:gd name="connsiteY7016" fmla="*/ 265468 h 2136454"/>
                <a:gd name="connsiteX7017" fmla="*/ 1026371 w 1161058"/>
                <a:gd name="connsiteY7017" fmla="*/ 265498 h 2136454"/>
                <a:gd name="connsiteX7018" fmla="*/ 1025804 w 1161058"/>
                <a:gd name="connsiteY7018" fmla="*/ 262761 h 2136454"/>
                <a:gd name="connsiteX7019" fmla="*/ 1025256 w 1161058"/>
                <a:gd name="connsiteY7019" fmla="*/ 260045 h 2136454"/>
                <a:gd name="connsiteX7020" fmla="*/ 1024689 w 1161058"/>
                <a:gd name="connsiteY7020" fmla="*/ 257349 h 2136454"/>
                <a:gd name="connsiteX7021" fmla="*/ 1024142 w 1161058"/>
                <a:gd name="connsiteY7021" fmla="*/ 254679 h 2136454"/>
                <a:gd name="connsiteX7022" fmla="*/ 1024142 w 1161058"/>
                <a:gd name="connsiteY7022" fmla="*/ 254710 h 2136454"/>
                <a:gd name="connsiteX7023" fmla="*/ 1023575 w 1161058"/>
                <a:gd name="connsiteY7023" fmla="*/ 252032 h 2136454"/>
                <a:gd name="connsiteX7024" fmla="*/ 1023595 w 1161058"/>
                <a:gd name="connsiteY7024" fmla="*/ 252063 h 2136454"/>
                <a:gd name="connsiteX7025" fmla="*/ 1023028 w 1161058"/>
                <a:gd name="connsiteY7025" fmla="*/ 249404 h 2136454"/>
                <a:gd name="connsiteX7026" fmla="*/ 1022480 w 1161058"/>
                <a:gd name="connsiteY7026" fmla="*/ 246798 h 2136454"/>
                <a:gd name="connsiteX7027" fmla="*/ 1021913 w 1161058"/>
                <a:gd name="connsiteY7027" fmla="*/ 244222 h 2136454"/>
                <a:gd name="connsiteX7028" fmla="*/ 1021366 w 1161058"/>
                <a:gd name="connsiteY7028" fmla="*/ 241665 h 2136454"/>
                <a:gd name="connsiteX7029" fmla="*/ 1020799 w 1161058"/>
                <a:gd name="connsiteY7029" fmla="*/ 239096 h 2136454"/>
                <a:gd name="connsiteX7030" fmla="*/ 1020799 w 1161058"/>
                <a:gd name="connsiteY7030" fmla="*/ 239129 h 2136454"/>
                <a:gd name="connsiteX7031" fmla="*/ 1020232 w 1161058"/>
                <a:gd name="connsiteY7031" fmla="*/ 236568 h 2136454"/>
                <a:gd name="connsiteX7032" fmla="*/ 1020252 w 1161058"/>
                <a:gd name="connsiteY7032" fmla="*/ 236603 h 2136454"/>
                <a:gd name="connsiteX7033" fmla="*/ 1019665 w 1161058"/>
                <a:gd name="connsiteY7033" fmla="*/ 234064 h 2136454"/>
                <a:gd name="connsiteX7034" fmla="*/ 1019685 w 1161058"/>
                <a:gd name="connsiteY7034" fmla="*/ 234099 h 2136454"/>
                <a:gd name="connsiteX7035" fmla="*/ 1019118 w 1161058"/>
                <a:gd name="connsiteY7035" fmla="*/ 231599 h 2136454"/>
                <a:gd name="connsiteX7036" fmla="*/ 1018551 w 1161058"/>
                <a:gd name="connsiteY7036" fmla="*/ 229116 h 2136454"/>
                <a:gd name="connsiteX7037" fmla="*/ 1018551 w 1161058"/>
                <a:gd name="connsiteY7037" fmla="*/ 229153 h 2136454"/>
                <a:gd name="connsiteX7038" fmla="*/ 1017984 w 1161058"/>
                <a:gd name="connsiteY7038" fmla="*/ 226680 h 2136454"/>
                <a:gd name="connsiteX7039" fmla="*/ 1017417 w 1161058"/>
                <a:gd name="connsiteY7039" fmla="*/ 224254 h 2136454"/>
                <a:gd name="connsiteX7040" fmla="*/ 1017436 w 1161058"/>
                <a:gd name="connsiteY7040" fmla="*/ 224291 h 2136454"/>
                <a:gd name="connsiteX7041" fmla="*/ 1016870 w 1161058"/>
                <a:gd name="connsiteY7041" fmla="*/ 221853 h 2136454"/>
                <a:gd name="connsiteX7042" fmla="*/ 1016870 w 1161058"/>
                <a:gd name="connsiteY7042" fmla="*/ 221892 h 2136454"/>
                <a:gd name="connsiteX7043" fmla="*/ 1016303 w 1161058"/>
                <a:gd name="connsiteY7043" fmla="*/ 219476 h 2136454"/>
                <a:gd name="connsiteX7044" fmla="*/ 1016303 w 1161058"/>
                <a:gd name="connsiteY7044" fmla="*/ 219515 h 2136454"/>
                <a:gd name="connsiteX7045" fmla="*/ 1015736 w 1161058"/>
                <a:gd name="connsiteY7045" fmla="*/ 217142 h 2136454"/>
                <a:gd name="connsiteX7046" fmla="*/ 1015169 w 1161058"/>
                <a:gd name="connsiteY7046" fmla="*/ 214788 h 2136454"/>
                <a:gd name="connsiteX7047" fmla="*/ 1014602 w 1161058"/>
                <a:gd name="connsiteY7047" fmla="*/ 212485 h 2136454"/>
                <a:gd name="connsiteX7048" fmla="*/ 1014308 w 1161058"/>
                <a:gd name="connsiteY7048" fmla="*/ 211333 h 2136454"/>
                <a:gd name="connsiteX7049" fmla="*/ 1014328 w 1161058"/>
                <a:gd name="connsiteY7049" fmla="*/ 211355 h 2136454"/>
                <a:gd name="connsiteX7050" fmla="*/ 1014035 w 1161058"/>
                <a:gd name="connsiteY7050" fmla="*/ 210192 h 2136454"/>
                <a:gd name="connsiteX7051" fmla="*/ 1014035 w 1161058"/>
                <a:gd name="connsiteY7051" fmla="*/ 210211 h 2136454"/>
                <a:gd name="connsiteX7052" fmla="*/ 1013742 w 1161058"/>
                <a:gd name="connsiteY7052" fmla="*/ 209054 h 2136454"/>
                <a:gd name="connsiteX7053" fmla="*/ 1013761 w 1161058"/>
                <a:gd name="connsiteY7053" fmla="*/ 209075 h 2136454"/>
                <a:gd name="connsiteX7054" fmla="*/ 1013468 w 1161058"/>
                <a:gd name="connsiteY7054" fmla="*/ 207924 h 2136454"/>
                <a:gd name="connsiteX7055" fmla="*/ 1013468 w 1161058"/>
                <a:gd name="connsiteY7055" fmla="*/ 207944 h 2136454"/>
                <a:gd name="connsiteX7056" fmla="*/ 1013194 w 1161058"/>
                <a:gd name="connsiteY7056" fmla="*/ 206798 h 2136454"/>
                <a:gd name="connsiteX7057" fmla="*/ 1013194 w 1161058"/>
                <a:gd name="connsiteY7057" fmla="*/ 206819 h 2136454"/>
                <a:gd name="connsiteX7058" fmla="*/ 1012901 w 1161058"/>
                <a:gd name="connsiteY7058" fmla="*/ 205678 h 2136454"/>
                <a:gd name="connsiteX7059" fmla="*/ 1012901 w 1161058"/>
                <a:gd name="connsiteY7059" fmla="*/ 205699 h 2136454"/>
                <a:gd name="connsiteX7060" fmla="*/ 1012608 w 1161058"/>
                <a:gd name="connsiteY7060" fmla="*/ 204563 h 2136454"/>
                <a:gd name="connsiteX7061" fmla="*/ 1012627 w 1161058"/>
                <a:gd name="connsiteY7061" fmla="*/ 204585 h 2136454"/>
                <a:gd name="connsiteX7062" fmla="*/ 1012334 w 1161058"/>
                <a:gd name="connsiteY7062" fmla="*/ 203453 h 2136454"/>
                <a:gd name="connsiteX7063" fmla="*/ 1012334 w 1161058"/>
                <a:gd name="connsiteY7063" fmla="*/ 203476 h 2136454"/>
                <a:gd name="connsiteX7064" fmla="*/ 1012041 w 1161058"/>
                <a:gd name="connsiteY7064" fmla="*/ 202350 h 2136454"/>
                <a:gd name="connsiteX7065" fmla="*/ 1012060 w 1161058"/>
                <a:gd name="connsiteY7065" fmla="*/ 202372 h 2136454"/>
                <a:gd name="connsiteX7066" fmla="*/ 1011767 w 1161058"/>
                <a:gd name="connsiteY7066" fmla="*/ 201252 h 2136454"/>
                <a:gd name="connsiteX7067" fmla="*/ 1011767 w 1161058"/>
                <a:gd name="connsiteY7067" fmla="*/ 201275 h 2136454"/>
                <a:gd name="connsiteX7068" fmla="*/ 1011474 w 1161058"/>
                <a:gd name="connsiteY7068" fmla="*/ 200161 h 2136454"/>
                <a:gd name="connsiteX7069" fmla="*/ 1011493 w 1161058"/>
                <a:gd name="connsiteY7069" fmla="*/ 200182 h 2136454"/>
                <a:gd name="connsiteX7070" fmla="*/ 1011200 w 1161058"/>
                <a:gd name="connsiteY7070" fmla="*/ 199084 h 2136454"/>
                <a:gd name="connsiteX7071" fmla="*/ 1010907 w 1161058"/>
                <a:gd name="connsiteY7071" fmla="*/ 197993 h 2136454"/>
                <a:gd name="connsiteX7072" fmla="*/ 1010907 w 1161058"/>
                <a:gd name="connsiteY7072" fmla="*/ 198016 h 2136454"/>
                <a:gd name="connsiteX7073" fmla="*/ 1010633 w 1161058"/>
                <a:gd name="connsiteY7073" fmla="*/ 196920 h 2136454"/>
                <a:gd name="connsiteX7074" fmla="*/ 1010633 w 1161058"/>
                <a:gd name="connsiteY7074" fmla="*/ 196943 h 2136454"/>
                <a:gd name="connsiteX7075" fmla="*/ 1010340 w 1161058"/>
                <a:gd name="connsiteY7075" fmla="*/ 195850 h 2136454"/>
                <a:gd name="connsiteX7076" fmla="*/ 1010340 w 1161058"/>
                <a:gd name="connsiteY7076" fmla="*/ 195874 h 2136454"/>
                <a:gd name="connsiteX7077" fmla="*/ 1010066 w 1161058"/>
                <a:gd name="connsiteY7077" fmla="*/ 194787 h 2136454"/>
                <a:gd name="connsiteX7078" fmla="*/ 1010066 w 1161058"/>
                <a:gd name="connsiteY7078" fmla="*/ 194810 h 2136454"/>
                <a:gd name="connsiteX7079" fmla="*/ 1010047 w 1161058"/>
                <a:gd name="connsiteY7079" fmla="*/ 194734 h 2136454"/>
                <a:gd name="connsiteX7080" fmla="*/ 1009773 w 1161058"/>
                <a:gd name="connsiteY7080" fmla="*/ 193752 h 2136454"/>
                <a:gd name="connsiteX7081" fmla="*/ 1009480 w 1161058"/>
                <a:gd name="connsiteY7081" fmla="*/ 192677 h 2136454"/>
                <a:gd name="connsiteX7082" fmla="*/ 1009499 w 1161058"/>
                <a:gd name="connsiteY7082" fmla="*/ 192701 h 2136454"/>
                <a:gd name="connsiteX7083" fmla="*/ 1009206 w 1161058"/>
                <a:gd name="connsiteY7083" fmla="*/ 191631 h 2136454"/>
                <a:gd name="connsiteX7084" fmla="*/ 1009206 w 1161058"/>
                <a:gd name="connsiteY7084" fmla="*/ 191655 h 2136454"/>
                <a:gd name="connsiteX7085" fmla="*/ 1008913 w 1161058"/>
                <a:gd name="connsiteY7085" fmla="*/ 190613 h 2136454"/>
                <a:gd name="connsiteX7086" fmla="*/ 1008639 w 1161058"/>
                <a:gd name="connsiteY7086" fmla="*/ 189557 h 2136454"/>
                <a:gd name="connsiteX7087" fmla="*/ 1008639 w 1161058"/>
                <a:gd name="connsiteY7087" fmla="*/ 189583 h 2136454"/>
                <a:gd name="connsiteX7088" fmla="*/ 1008346 w 1161058"/>
                <a:gd name="connsiteY7088" fmla="*/ 188529 h 2136454"/>
                <a:gd name="connsiteX7089" fmla="*/ 1008346 w 1161058"/>
                <a:gd name="connsiteY7089" fmla="*/ 188554 h 2136454"/>
                <a:gd name="connsiteX7090" fmla="*/ 1008072 w 1161058"/>
                <a:gd name="connsiteY7090" fmla="*/ 187506 h 2136454"/>
                <a:gd name="connsiteX7091" fmla="*/ 1008072 w 1161058"/>
                <a:gd name="connsiteY7091" fmla="*/ 187532 h 2136454"/>
                <a:gd name="connsiteX7092" fmla="*/ 1007779 w 1161058"/>
                <a:gd name="connsiteY7092" fmla="*/ 186507 h 2136454"/>
                <a:gd name="connsiteX7093" fmla="*/ 1007486 w 1161058"/>
                <a:gd name="connsiteY7093" fmla="*/ 185479 h 2136454"/>
                <a:gd name="connsiteX7094" fmla="*/ 1007505 w 1161058"/>
                <a:gd name="connsiteY7094" fmla="*/ 185504 h 2136454"/>
                <a:gd name="connsiteX7095" fmla="*/ 1007212 w 1161058"/>
                <a:gd name="connsiteY7095" fmla="*/ 184474 h 2136454"/>
                <a:gd name="connsiteX7096" fmla="*/ 1007212 w 1161058"/>
                <a:gd name="connsiteY7096" fmla="*/ 184500 h 2136454"/>
                <a:gd name="connsiteX7097" fmla="*/ 1006919 w 1161058"/>
                <a:gd name="connsiteY7097" fmla="*/ 183475 h 2136454"/>
                <a:gd name="connsiteX7098" fmla="*/ 1006938 w 1161058"/>
                <a:gd name="connsiteY7098" fmla="*/ 183501 h 2136454"/>
                <a:gd name="connsiteX7099" fmla="*/ 1006645 w 1161058"/>
                <a:gd name="connsiteY7099" fmla="*/ 182482 h 2136454"/>
                <a:gd name="connsiteX7100" fmla="*/ 1006645 w 1161058"/>
                <a:gd name="connsiteY7100" fmla="*/ 182509 h 2136454"/>
                <a:gd name="connsiteX7101" fmla="*/ 1006352 w 1161058"/>
                <a:gd name="connsiteY7101" fmla="*/ 181518 h 2136454"/>
                <a:gd name="connsiteX7102" fmla="*/ 1006078 w 1161058"/>
                <a:gd name="connsiteY7102" fmla="*/ 180527 h 2136454"/>
                <a:gd name="connsiteX7103" fmla="*/ 1005785 w 1161058"/>
                <a:gd name="connsiteY7103" fmla="*/ 179542 h 2136454"/>
                <a:gd name="connsiteX7104" fmla="*/ 1005492 w 1161058"/>
                <a:gd name="connsiteY7104" fmla="*/ 178570 h 2136454"/>
                <a:gd name="connsiteX7105" fmla="*/ 1005511 w 1161058"/>
                <a:gd name="connsiteY7105" fmla="*/ 178600 h 2136454"/>
                <a:gd name="connsiteX7106" fmla="*/ 1005218 w 1161058"/>
                <a:gd name="connsiteY7106" fmla="*/ 177608 h 2136454"/>
                <a:gd name="connsiteX7107" fmla="*/ 1005218 w 1161058"/>
                <a:gd name="connsiteY7107" fmla="*/ 177636 h 2136454"/>
                <a:gd name="connsiteX7108" fmla="*/ 1004925 w 1161058"/>
                <a:gd name="connsiteY7108" fmla="*/ 176652 h 2136454"/>
                <a:gd name="connsiteX7109" fmla="*/ 1004925 w 1161058"/>
                <a:gd name="connsiteY7109" fmla="*/ 176680 h 2136454"/>
                <a:gd name="connsiteX7110" fmla="*/ 1004632 w 1161058"/>
                <a:gd name="connsiteY7110" fmla="*/ 175700 h 2136454"/>
                <a:gd name="connsiteX7111" fmla="*/ 1004651 w 1161058"/>
                <a:gd name="connsiteY7111" fmla="*/ 175730 h 2136454"/>
                <a:gd name="connsiteX7112" fmla="*/ 1004358 w 1161058"/>
                <a:gd name="connsiteY7112" fmla="*/ 174756 h 2136454"/>
                <a:gd name="connsiteX7113" fmla="*/ 1004358 w 1161058"/>
                <a:gd name="connsiteY7113" fmla="*/ 174785 h 2136454"/>
                <a:gd name="connsiteX7114" fmla="*/ 1004065 w 1161058"/>
                <a:gd name="connsiteY7114" fmla="*/ 173818 h 2136454"/>
                <a:gd name="connsiteX7115" fmla="*/ 1004084 w 1161058"/>
                <a:gd name="connsiteY7115" fmla="*/ 173849 h 2136454"/>
                <a:gd name="connsiteX7116" fmla="*/ 1003791 w 1161058"/>
                <a:gd name="connsiteY7116" fmla="*/ 172887 h 2136454"/>
                <a:gd name="connsiteX7117" fmla="*/ 1003791 w 1161058"/>
                <a:gd name="connsiteY7117" fmla="*/ 172917 h 2136454"/>
                <a:gd name="connsiteX7118" fmla="*/ 1003497 w 1161058"/>
                <a:gd name="connsiteY7118" fmla="*/ 171966 h 2136454"/>
                <a:gd name="connsiteX7119" fmla="*/ 1003224 w 1161058"/>
                <a:gd name="connsiteY7119" fmla="*/ 171051 h 2136454"/>
                <a:gd name="connsiteX7120" fmla="*/ 1002931 w 1161058"/>
                <a:gd name="connsiteY7120" fmla="*/ 170150 h 2136454"/>
                <a:gd name="connsiteX7121" fmla="*/ 1002637 w 1161058"/>
                <a:gd name="connsiteY7121" fmla="*/ 169222 h 2136454"/>
                <a:gd name="connsiteX7122" fmla="*/ 1002657 w 1161058"/>
                <a:gd name="connsiteY7122" fmla="*/ 169253 h 2136454"/>
                <a:gd name="connsiteX7123" fmla="*/ 1002364 w 1161058"/>
                <a:gd name="connsiteY7123" fmla="*/ 168320 h 2136454"/>
                <a:gd name="connsiteX7124" fmla="*/ 1002364 w 1161058"/>
                <a:gd name="connsiteY7124" fmla="*/ 168352 h 2136454"/>
                <a:gd name="connsiteX7125" fmla="*/ 1002070 w 1161058"/>
                <a:gd name="connsiteY7125" fmla="*/ 167425 h 2136454"/>
                <a:gd name="connsiteX7126" fmla="*/ 1002090 w 1161058"/>
                <a:gd name="connsiteY7126" fmla="*/ 167458 h 2136454"/>
                <a:gd name="connsiteX7127" fmla="*/ 1001797 w 1161058"/>
                <a:gd name="connsiteY7127" fmla="*/ 166557 h 2136454"/>
                <a:gd name="connsiteX7128" fmla="*/ 1001504 w 1161058"/>
                <a:gd name="connsiteY7128" fmla="*/ 165656 h 2136454"/>
                <a:gd name="connsiteX7129" fmla="*/ 1001504 w 1161058"/>
                <a:gd name="connsiteY7129" fmla="*/ 165689 h 2136454"/>
                <a:gd name="connsiteX7130" fmla="*/ 1001210 w 1161058"/>
                <a:gd name="connsiteY7130" fmla="*/ 164780 h 2136454"/>
                <a:gd name="connsiteX7131" fmla="*/ 1001230 w 1161058"/>
                <a:gd name="connsiteY7131" fmla="*/ 164813 h 2136454"/>
                <a:gd name="connsiteX7132" fmla="*/ 1000937 w 1161058"/>
                <a:gd name="connsiteY7132" fmla="*/ 163930 h 2136454"/>
                <a:gd name="connsiteX7133" fmla="*/ 1000643 w 1161058"/>
                <a:gd name="connsiteY7133" fmla="*/ 163048 h 2136454"/>
                <a:gd name="connsiteX7134" fmla="*/ 1000663 w 1161058"/>
                <a:gd name="connsiteY7134" fmla="*/ 163083 h 2136454"/>
                <a:gd name="connsiteX7135" fmla="*/ 1000370 w 1161058"/>
                <a:gd name="connsiteY7135" fmla="*/ 162203 h 2136454"/>
                <a:gd name="connsiteX7136" fmla="*/ 1000076 w 1161058"/>
                <a:gd name="connsiteY7136" fmla="*/ 161343 h 2136454"/>
                <a:gd name="connsiteX7137" fmla="*/ 1000096 w 1161058"/>
                <a:gd name="connsiteY7137" fmla="*/ 161378 h 2136454"/>
                <a:gd name="connsiteX7138" fmla="*/ 999803 w 1161058"/>
                <a:gd name="connsiteY7138" fmla="*/ 160510 h 2136454"/>
                <a:gd name="connsiteX7139" fmla="*/ 999510 w 1161058"/>
                <a:gd name="connsiteY7139" fmla="*/ 159662 h 2136454"/>
                <a:gd name="connsiteX7140" fmla="*/ 999529 w 1161058"/>
                <a:gd name="connsiteY7140" fmla="*/ 159699 h 2136454"/>
                <a:gd name="connsiteX7141" fmla="*/ 999236 w 1161058"/>
                <a:gd name="connsiteY7141" fmla="*/ 158853 h 2136454"/>
                <a:gd name="connsiteX7142" fmla="*/ 998943 w 1161058"/>
                <a:gd name="connsiteY7142" fmla="*/ 158008 h 2136454"/>
                <a:gd name="connsiteX7143" fmla="*/ 998943 w 1161058"/>
                <a:gd name="connsiteY7143" fmla="*/ 158045 h 2136454"/>
                <a:gd name="connsiteX7144" fmla="*/ 998649 w 1161058"/>
                <a:gd name="connsiteY7144" fmla="*/ 157191 h 2136454"/>
                <a:gd name="connsiteX7145" fmla="*/ 998669 w 1161058"/>
                <a:gd name="connsiteY7145" fmla="*/ 157228 h 2136454"/>
                <a:gd name="connsiteX7146" fmla="*/ 998375 w 1161058"/>
                <a:gd name="connsiteY7146" fmla="*/ 156379 h 2136454"/>
                <a:gd name="connsiteX7147" fmla="*/ 998375 w 1161058"/>
                <a:gd name="connsiteY7147" fmla="*/ 156419 h 2136454"/>
                <a:gd name="connsiteX7148" fmla="*/ 998082 w 1161058"/>
                <a:gd name="connsiteY7148" fmla="*/ 155576 h 2136454"/>
                <a:gd name="connsiteX7149" fmla="*/ 998102 w 1161058"/>
                <a:gd name="connsiteY7149" fmla="*/ 155615 h 2136454"/>
                <a:gd name="connsiteX7150" fmla="*/ 997809 w 1161058"/>
                <a:gd name="connsiteY7150" fmla="*/ 154786 h 2136454"/>
                <a:gd name="connsiteX7151" fmla="*/ 997515 w 1161058"/>
                <a:gd name="connsiteY7151" fmla="*/ 153991 h 2136454"/>
                <a:gd name="connsiteX7152" fmla="*/ 997242 w 1161058"/>
                <a:gd name="connsiteY7152" fmla="*/ 153203 h 2136454"/>
                <a:gd name="connsiteX7153" fmla="*/ 997242 w 1161058"/>
                <a:gd name="connsiteY7153" fmla="*/ 153244 h 2136454"/>
                <a:gd name="connsiteX7154" fmla="*/ 996948 w 1161058"/>
                <a:gd name="connsiteY7154" fmla="*/ 152430 h 2136454"/>
                <a:gd name="connsiteX7155" fmla="*/ 996675 w 1161058"/>
                <a:gd name="connsiteY7155" fmla="*/ 151664 h 2136454"/>
                <a:gd name="connsiteX7156" fmla="*/ 996401 w 1161058"/>
                <a:gd name="connsiteY7156" fmla="*/ 150908 h 2136454"/>
                <a:gd name="connsiteX7157" fmla="*/ 996108 w 1161058"/>
                <a:gd name="connsiteY7157" fmla="*/ 150157 h 2136454"/>
                <a:gd name="connsiteX7158" fmla="*/ 995834 w 1161058"/>
                <a:gd name="connsiteY7158" fmla="*/ 149424 h 2136454"/>
                <a:gd name="connsiteX7159" fmla="*/ 995541 w 1161058"/>
                <a:gd name="connsiteY7159" fmla="*/ 148646 h 2136454"/>
                <a:gd name="connsiteX7160" fmla="*/ 995248 w 1161058"/>
                <a:gd name="connsiteY7160" fmla="*/ 147903 h 2136454"/>
                <a:gd name="connsiteX7161" fmla="*/ 995267 w 1161058"/>
                <a:gd name="connsiteY7161" fmla="*/ 147948 h 2136454"/>
                <a:gd name="connsiteX7162" fmla="*/ 994974 w 1161058"/>
                <a:gd name="connsiteY7162" fmla="*/ 147174 h 2136454"/>
                <a:gd name="connsiteX7163" fmla="*/ 994993 w 1161058"/>
                <a:gd name="connsiteY7163" fmla="*/ 147219 h 2136454"/>
                <a:gd name="connsiteX7164" fmla="*/ 994700 w 1161058"/>
                <a:gd name="connsiteY7164" fmla="*/ 146478 h 2136454"/>
                <a:gd name="connsiteX7165" fmla="*/ 994407 w 1161058"/>
                <a:gd name="connsiteY7165" fmla="*/ 145735 h 2136454"/>
                <a:gd name="connsiteX7166" fmla="*/ 994427 w 1161058"/>
                <a:gd name="connsiteY7166" fmla="*/ 145782 h 2136454"/>
                <a:gd name="connsiteX7167" fmla="*/ 994153 w 1161058"/>
                <a:gd name="connsiteY7167" fmla="*/ 145068 h 2136454"/>
                <a:gd name="connsiteX7168" fmla="*/ 993860 w 1161058"/>
                <a:gd name="connsiteY7168" fmla="*/ 144358 h 2136454"/>
                <a:gd name="connsiteX7169" fmla="*/ 993586 w 1161058"/>
                <a:gd name="connsiteY7169" fmla="*/ 143659 h 2136454"/>
                <a:gd name="connsiteX7170" fmla="*/ 993293 w 1161058"/>
                <a:gd name="connsiteY7170" fmla="*/ 142941 h 2136454"/>
                <a:gd name="connsiteX7171" fmla="*/ 993312 w 1161058"/>
                <a:gd name="connsiteY7171" fmla="*/ 142990 h 2136454"/>
                <a:gd name="connsiteX7172" fmla="*/ 993019 w 1161058"/>
                <a:gd name="connsiteY7172" fmla="*/ 142294 h 2136454"/>
                <a:gd name="connsiteX7173" fmla="*/ 992745 w 1161058"/>
                <a:gd name="connsiteY7173" fmla="*/ 141627 h 2136454"/>
                <a:gd name="connsiteX7174" fmla="*/ 992452 w 1161058"/>
                <a:gd name="connsiteY7174" fmla="*/ 140933 h 2136454"/>
                <a:gd name="connsiteX7175" fmla="*/ 992178 w 1161058"/>
                <a:gd name="connsiteY7175" fmla="*/ 140288 h 2136454"/>
                <a:gd name="connsiteX7176" fmla="*/ 991905 w 1161058"/>
                <a:gd name="connsiteY7176" fmla="*/ 139620 h 2136454"/>
                <a:gd name="connsiteX7177" fmla="*/ 991611 w 1161058"/>
                <a:gd name="connsiteY7177" fmla="*/ 138961 h 2136454"/>
                <a:gd name="connsiteX7178" fmla="*/ 991631 w 1161058"/>
                <a:gd name="connsiteY7178" fmla="*/ 139016 h 2136454"/>
                <a:gd name="connsiteX7179" fmla="*/ 991338 w 1161058"/>
                <a:gd name="connsiteY7179" fmla="*/ 138347 h 2136454"/>
                <a:gd name="connsiteX7180" fmla="*/ 991064 w 1161058"/>
                <a:gd name="connsiteY7180" fmla="*/ 137715 h 2136454"/>
                <a:gd name="connsiteX7181" fmla="*/ 990790 w 1161058"/>
                <a:gd name="connsiteY7181" fmla="*/ 137090 h 2136454"/>
                <a:gd name="connsiteX7182" fmla="*/ 990517 w 1161058"/>
                <a:gd name="connsiteY7182" fmla="*/ 136480 h 2136454"/>
                <a:gd name="connsiteX7183" fmla="*/ 990243 w 1161058"/>
                <a:gd name="connsiteY7183" fmla="*/ 135880 h 2136454"/>
                <a:gd name="connsiteX7184" fmla="*/ 989969 w 1161058"/>
                <a:gd name="connsiteY7184" fmla="*/ 135260 h 2136454"/>
                <a:gd name="connsiteX7185" fmla="*/ 989696 w 1161058"/>
                <a:gd name="connsiteY7185" fmla="*/ 134685 h 2136454"/>
                <a:gd name="connsiteX7186" fmla="*/ 989422 w 1161058"/>
                <a:gd name="connsiteY7186" fmla="*/ 134089 h 2136454"/>
                <a:gd name="connsiteX7187" fmla="*/ 989168 w 1161058"/>
                <a:gd name="connsiteY7187" fmla="*/ 133536 h 2136454"/>
                <a:gd name="connsiteX7188" fmla="*/ 988894 w 1161058"/>
                <a:gd name="connsiteY7188" fmla="*/ 132967 h 2136454"/>
                <a:gd name="connsiteX7189" fmla="*/ 988620 w 1161058"/>
                <a:gd name="connsiteY7189" fmla="*/ 132384 h 2136454"/>
                <a:gd name="connsiteX7190" fmla="*/ 988327 w 1161058"/>
                <a:gd name="connsiteY7190" fmla="*/ 131813 h 2136454"/>
                <a:gd name="connsiteX7191" fmla="*/ 988073 w 1161058"/>
                <a:gd name="connsiteY7191" fmla="*/ 131284 h 2136454"/>
                <a:gd name="connsiteX7192" fmla="*/ 987799 w 1161058"/>
                <a:gd name="connsiteY7192" fmla="*/ 130736 h 2136454"/>
                <a:gd name="connsiteX7193" fmla="*/ 987545 w 1161058"/>
                <a:gd name="connsiteY7193" fmla="*/ 130205 h 2136454"/>
                <a:gd name="connsiteX7194" fmla="*/ 987271 w 1161058"/>
                <a:gd name="connsiteY7194" fmla="*/ 129686 h 2136454"/>
                <a:gd name="connsiteX7195" fmla="*/ 986998 w 1161058"/>
                <a:gd name="connsiteY7195" fmla="*/ 129157 h 2136454"/>
                <a:gd name="connsiteX7196" fmla="*/ 986724 w 1161058"/>
                <a:gd name="connsiteY7196" fmla="*/ 128643 h 2136454"/>
                <a:gd name="connsiteX7197" fmla="*/ 986470 w 1161058"/>
                <a:gd name="connsiteY7197" fmla="*/ 128158 h 2136454"/>
                <a:gd name="connsiteX7198" fmla="*/ 986196 w 1161058"/>
                <a:gd name="connsiteY7198" fmla="*/ 127645 h 2136454"/>
                <a:gd name="connsiteX7199" fmla="*/ 985942 w 1161058"/>
                <a:gd name="connsiteY7199" fmla="*/ 127153 h 2136454"/>
                <a:gd name="connsiteX7200" fmla="*/ 985649 w 1161058"/>
                <a:gd name="connsiteY7200" fmla="*/ 126611 h 2136454"/>
                <a:gd name="connsiteX7201" fmla="*/ 985395 w 1161058"/>
                <a:gd name="connsiteY7201" fmla="*/ 126156 h 2136454"/>
                <a:gd name="connsiteX7202" fmla="*/ 985082 w 1161058"/>
                <a:gd name="connsiteY7202" fmla="*/ 125610 h 2136454"/>
                <a:gd name="connsiteX7203" fmla="*/ 984828 w 1161058"/>
                <a:gd name="connsiteY7203" fmla="*/ 125129 h 2136454"/>
                <a:gd name="connsiteX7204" fmla="*/ 984534 w 1161058"/>
                <a:gd name="connsiteY7204" fmla="*/ 124617 h 2136454"/>
                <a:gd name="connsiteX7205" fmla="*/ 984261 w 1161058"/>
                <a:gd name="connsiteY7205" fmla="*/ 124136 h 2136454"/>
                <a:gd name="connsiteX7206" fmla="*/ 983967 w 1161058"/>
                <a:gd name="connsiteY7206" fmla="*/ 123630 h 2136454"/>
                <a:gd name="connsiteX7207" fmla="*/ 983674 w 1161058"/>
                <a:gd name="connsiteY7207" fmla="*/ 123122 h 2136454"/>
                <a:gd name="connsiteX7208" fmla="*/ 983401 w 1161058"/>
                <a:gd name="connsiteY7208" fmla="*/ 122670 h 2136454"/>
                <a:gd name="connsiteX7209" fmla="*/ 983088 w 1161058"/>
                <a:gd name="connsiteY7209" fmla="*/ 122138 h 2136454"/>
                <a:gd name="connsiteX7210" fmla="*/ 982795 w 1161058"/>
                <a:gd name="connsiteY7210" fmla="*/ 121665 h 2136454"/>
                <a:gd name="connsiteX7211" fmla="*/ 982521 w 1161058"/>
                <a:gd name="connsiteY7211" fmla="*/ 121188 h 2136454"/>
                <a:gd name="connsiteX7212" fmla="*/ 982208 w 1161058"/>
                <a:gd name="connsiteY7212" fmla="*/ 120688 h 2136454"/>
                <a:gd name="connsiteX7213" fmla="*/ 981915 w 1161058"/>
                <a:gd name="connsiteY7213" fmla="*/ 120215 h 2136454"/>
                <a:gd name="connsiteX7214" fmla="*/ 981602 w 1161058"/>
                <a:gd name="connsiteY7214" fmla="*/ 119720 h 2136454"/>
                <a:gd name="connsiteX7215" fmla="*/ 981309 w 1161058"/>
                <a:gd name="connsiteY7215" fmla="*/ 119247 h 2136454"/>
                <a:gd name="connsiteX7216" fmla="*/ 981015 w 1161058"/>
                <a:gd name="connsiteY7216" fmla="*/ 118776 h 2136454"/>
                <a:gd name="connsiteX7217" fmla="*/ 980703 w 1161058"/>
                <a:gd name="connsiteY7217" fmla="*/ 118281 h 2136454"/>
                <a:gd name="connsiteX7218" fmla="*/ 980390 w 1161058"/>
                <a:gd name="connsiteY7218" fmla="*/ 117814 h 2136454"/>
                <a:gd name="connsiteX7219" fmla="*/ 980097 w 1161058"/>
                <a:gd name="connsiteY7219" fmla="*/ 117349 h 2136454"/>
                <a:gd name="connsiteX7220" fmla="*/ 979764 w 1161058"/>
                <a:gd name="connsiteY7220" fmla="*/ 116858 h 2136454"/>
                <a:gd name="connsiteX7221" fmla="*/ 979452 w 1161058"/>
                <a:gd name="connsiteY7221" fmla="*/ 116391 h 2136454"/>
                <a:gd name="connsiteX7222" fmla="*/ 979139 w 1161058"/>
                <a:gd name="connsiteY7222" fmla="*/ 115931 h 2136454"/>
                <a:gd name="connsiteX7223" fmla="*/ 978826 w 1161058"/>
                <a:gd name="connsiteY7223" fmla="*/ 115445 h 2136454"/>
                <a:gd name="connsiteX7224" fmla="*/ 978513 w 1161058"/>
                <a:gd name="connsiteY7224" fmla="*/ 114981 h 2136454"/>
                <a:gd name="connsiteX7225" fmla="*/ 978181 w 1161058"/>
                <a:gd name="connsiteY7225" fmla="*/ 114522 h 2136454"/>
                <a:gd name="connsiteX7226" fmla="*/ 977848 w 1161058"/>
                <a:gd name="connsiteY7226" fmla="*/ 114039 h 2136454"/>
                <a:gd name="connsiteX7227" fmla="*/ 977536 w 1161058"/>
                <a:gd name="connsiteY7227" fmla="*/ 113580 h 2136454"/>
                <a:gd name="connsiteX7228" fmla="*/ 977203 w 1161058"/>
                <a:gd name="connsiteY7228" fmla="*/ 113122 h 2136454"/>
                <a:gd name="connsiteX7229" fmla="*/ 976871 w 1161058"/>
                <a:gd name="connsiteY7229" fmla="*/ 112645 h 2136454"/>
                <a:gd name="connsiteX7230" fmla="*/ 976539 w 1161058"/>
                <a:gd name="connsiteY7230" fmla="*/ 112188 h 2136454"/>
                <a:gd name="connsiteX7231" fmla="*/ 976206 w 1161058"/>
                <a:gd name="connsiteY7231" fmla="*/ 111736 h 2136454"/>
                <a:gd name="connsiteX7232" fmla="*/ 975874 w 1161058"/>
                <a:gd name="connsiteY7232" fmla="*/ 111281 h 2136454"/>
                <a:gd name="connsiteX7233" fmla="*/ 975542 w 1161058"/>
                <a:gd name="connsiteY7233" fmla="*/ 110829 h 2136454"/>
                <a:gd name="connsiteX7234" fmla="*/ 975190 w 1161058"/>
                <a:gd name="connsiteY7234" fmla="*/ 110354 h 2136454"/>
                <a:gd name="connsiteX7235" fmla="*/ 974858 w 1161058"/>
                <a:gd name="connsiteY7235" fmla="*/ 109904 h 2136454"/>
                <a:gd name="connsiteX7236" fmla="*/ 974506 w 1161058"/>
                <a:gd name="connsiteY7236" fmla="*/ 109457 h 2136454"/>
                <a:gd name="connsiteX7237" fmla="*/ 974173 w 1161058"/>
                <a:gd name="connsiteY7237" fmla="*/ 109011 h 2136454"/>
                <a:gd name="connsiteX7238" fmla="*/ 973821 w 1161058"/>
                <a:gd name="connsiteY7238" fmla="*/ 108563 h 2136454"/>
                <a:gd name="connsiteX7239" fmla="*/ 973469 w 1161058"/>
                <a:gd name="connsiteY7239" fmla="*/ 108117 h 2136454"/>
                <a:gd name="connsiteX7240" fmla="*/ 973118 w 1161058"/>
                <a:gd name="connsiteY7240" fmla="*/ 107672 h 2136454"/>
                <a:gd name="connsiteX7241" fmla="*/ 972766 w 1161058"/>
                <a:gd name="connsiteY7241" fmla="*/ 107228 h 2136454"/>
                <a:gd name="connsiteX7242" fmla="*/ 972414 w 1161058"/>
                <a:gd name="connsiteY7242" fmla="*/ 106784 h 2136454"/>
                <a:gd name="connsiteX7243" fmla="*/ 972062 w 1161058"/>
                <a:gd name="connsiteY7243" fmla="*/ 106342 h 2136454"/>
                <a:gd name="connsiteX7244" fmla="*/ 971710 w 1161058"/>
                <a:gd name="connsiteY7244" fmla="*/ 105902 h 2136454"/>
                <a:gd name="connsiteX7245" fmla="*/ 971338 w 1161058"/>
                <a:gd name="connsiteY7245" fmla="*/ 105461 h 2136454"/>
                <a:gd name="connsiteX7246" fmla="*/ 971006 w 1161058"/>
                <a:gd name="connsiteY7246" fmla="*/ 105044 h 2136454"/>
                <a:gd name="connsiteX7247" fmla="*/ 970615 w 1161058"/>
                <a:gd name="connsiteY7247" fmla="*/ 104583 h 2136454"/>
                <a:gd name="connsiteX7248" fmla="*/ 970263 w 1161058"/>
                <a:gd name="connsiteY7248" fmla="*/ 104168 h 2136454"/>
                <a:gd name="connsiteX7249" fmla="*/ 969911 w 1161058"/>
                <a:gd name="connsiteY7249" fmla="*/ 103732 h 2136454"/>
                <a:gd name="connsiteX7250" fmla="*/ 969540 w 1161058"/>
                <a:gd name="connsiteY7250" fmla="*/ 103298 h 2136454"/>
                <a:gd name="connsiteX7251" fmla="*/ 969149 w 1161058"/>
                <a:gd name="connsiteY7251" fmla="*/ 102862 h 2136454"/>
                <a:gd name="connsiteX7252" fmla="*/ 968778 w 1161058"/>
                <a:gd name="connsiteY7252" fmla="*/ 102430 h 2136454"/>
                <a:gd name="connsiteX7253" fmla="*/ 968426 w 1161058"/>
                <a:gd name="connsiteY7253" fmla="*/ 102018 h 2136454"/>
                <a:gd name="connsiteX7254" fmla="*/ 968035 w 1161058"/>
                <a:gd name="connsiteY7254" fmla="*/ 101586 h 2136454"/>
                <a:gd name="connsiteX7255" fmla="*/ 967663 w 1161058"/>
                <a:gd name="connsiteY7255" fmla="*/ 101160 h 2136454"/>
                <a:gd name="connsiteX7256" fmla="*/ 967272 w 1161058"/>
                <a:gd name="connsiteY7256" fmla="*/ 100728 h 2136454"/>
                <a:gd name="connsiteX7257" fmla="*/ 966881 w 1161058"/>
                <a:gd name="connsiteY7257" fmla="*/ 100301 h 2136454"/>
                <a:gd name="connsiteX7258" fmla="*/ 966510 w 1161058"/>
                <a:gd name="connsiteY7258" fmla="*/ 99877 h 2136454"/>
                <a:gd name="connsiteX7259" fmla="*/ 966138 w 1161058"/>
                <a:gd name="connsiteY7259" fmla="*/ 99469 h 2136454"/>
                <a:gd name="connsiteX7260" fmla="*/ 965767 w 1161058"/>
                <a:gd name="connsiteY7260" fmla="*/ 99064 h 2136454"/>
                <a:gd name="connsiteX7261" fmla="*/ 965356 w 1161058"/>
                <a:gd name="connsiteY7261" fmla="*/ 98640 h 2136454"/>
                <a:gd name="connsiteX7262" fmla="*/ 964965 w 1161058"/>
                <a:gd name="connsiteY7262" fmla="*/ 98217 h 2136454"/>
                <a:gd name="connsiteX7263" fmla="*/ 964555 w 1161058"/>
                <a:gd name="connsiteY7263" fmla="*/ 97795 h 2136454"/>
                <a:gd name="connsiteX7264" fmla="*/ 964183 w 1161058"/>
                <a:gd name="connsiteY7264" fmla="*/ 97396 h 2136454"/>
                <a:gd name="connsiteX7265" fmla="*/ 963773 w 1161058"/>
                <a:gd name="connsiteY7265" fmla="*/ 96976 h 2136454"/>
                <a:gd name="connsiteX7266" fmla="*/ 963362 w 1161058"/>
                <a:gd name="connsiteY7266" fmla="*/ 96554 h 2136454"/>
                <a:gd name="connsiteX7267" fmla="*/ 962991 w 1161058"/>
                <a:gd name="connsiteY7267" fmla="*/ 96176 h 2136454"/>
                <a:gd name="connsiteX7268" fmla="*/ 962561 w 1161058"/>
                <a:gd name="connsiteY7268" fmla="*/ 95739 h 2136454"/>
                <a:gd name="connsiteX7269" fmla="*/ 962189 w 1161058"/>
                <a:gd name="connsiteY7269" fmla="*/ 95361 h 2136454"/>
                <a:gd name="connsiteX7270" fmla="*/ 961759 w 1161058"/>
                <a:gd name="connsiteY7270" fmla="*/ 94927 h 2136454"/>
                <a:gd name="connsiteX7271" fmla="*/ 961388 w 1161058"/>
                <a:gd name="connsiteY7271" fmla="*/ 94552 h 2136454"/>
                <a:gd name="connsiteX7272" fmla="*/ 960938 w 1161058"/>
                <a:gd name="connsiteY7272" fmla="*/ 94122 h 2136454"/>
                <a:gd name="connsiteX7273" fmla="*/ 960528 w 1161058"/>
                <a:gd name="connsiteY7273" fmla="*/ 93729 h 2136454"/>
                <a:gd name="connsiteX7274" fmla="*/ 960137 w 1161058"/>
                <a:gd name="connsiteY7274" fmla="*/ 93336 h 2136454"/>
                <a:gd name="connsiteX7275" fmla="*/ 959707 w 1161058"/>
                <a:gd name="connsiteY7275" fmla="*/ 92925 h 2136454"/>
                <a:gd name="connsiteX7276" fmla="*/ 959296 w 1161058"/>
                <a:gd name="connsiteY7276" fmla="*/ 92538 h 2136454"/>
                <a:gd name="connsiteX7277" fmla="*/ 958866 w 1161058"/>
                <a:gd name="connsiteY7277" fmla="*/ 92128 h 2136454"/>
                <a:gd name="connsiteX7278" fmla="*/ 958455 w 1161058"/>
                <a:gd name="connsiteY7278" fmla="*/ 91743 h 2136454"/>
                <a:gd name="connsiteX7279" fmla="*/ 958045 w 1161058"/>
                <a:gd name="connsiteY7279" fmla="*/ 91354 h 2136454"/>
                <a:gd name="connsiteX7280" fmla="*/ 957615 w 1161058"/>
                <a:gd name="connsiteY7280" fmla="*/ 90967 h 2136454"/>
                <a:gd name="connsiteX7281" fmla="*/ 957204 w 1161058"/>
                <a:gd name="connsiteY7281" fmla="*/ 90579 h 2136454"/>
                <a:gd name="connsiteX7282" fmla="*/ 956755 w 1161058"/>
                <a:gd name="connsiteY7282" fmla="*/ 90177 h 2136454"/>
                <a:gd name="connsiteX7283" fmla="*/ 956325 w 1161058"/>
                <a:gd name="connsiteY7283" fmla="*/ 89794 h 2136454"/>
                <a:gd name="connsiteX7284" fmla="*/ 955914 w 1161058"/>
                <a:gd name="connsiteY7284" fmla="*/ 89412 h 2136454"/>
                <a:gd name="connsiteX7285" fmla="*/ 955484 w 1161058"/>
                <a:gd name="connsiteY7285" fmla="*/ 89031 h 2136454"/>
                <a:gd name="connsiteX7286" fmla="*/ 955034 w 1161058"/>
                <a:gd name="connsiteY7286" fmla="*/ 88632 h 2136454"/>
                <a:gd name="connsiteX7287" fmla="*/ 954585 w 1161058"/>
                <a:gd name="connsiteY7287" fmla="*/ 88253 h 2136454"/>
                <a:gd name="connsiteX7288" fmla="*/ 954154 w 1161058"/>
                <a:gd name="connsiteY7288" fmla="*/ 87876 h 2136454"/>
                <a:gd name="connsiteX7289" fmla="*/ 953685 w 1161058"/>
                <a:gd name="connsiteY7289" fmla="*/ 87477 h 2136454"/>
                <a:gd name="connsiteX7290" fmla="*/ 953275 w 1161058"/>
                <a:gd name="connsiteY7290" fmla="*/ 87119 h 2136454"/>
                <a:gd name="connsiteX7291" fmla="*/ 952825 w 1161058"/>
                <a:gd name="connsiteY7291" fmla="*/ 86728 h 2136454"/>
                <a:gd name="connsiteX7292" fmla="*/ 952375 w 1161058"/>
                <a:gd name="connsiteY7292" fmla="*/ 86353 h 2136454"/>
                <a:gd name="connsiteX7293" fmla="*/ 951926 w 1161058"/>
                <a:gd name="connsiteY7293" fmla="*/ 85981 h 2136454"/>
                <a:gd name="connsiteX7294" fmla="*/ 951476 w 1161058"/>
                <a:gd name="connsiteY7294" fmla="*/ 85606 h 2136454"/>
                <a:gd name="connsiteX7295" fmla="*/ 951026 w 1161058"/>
                <a:gd name="connsiteY7295" fmla="*/ 85237 h 2136454"/>
                <a:gd name="connsiteX7296" fmla="*/ 950577 w 1161058"/>
                <a:gd name="connsiteY7296" fmla="*/ 84863 h 2136454"/>
                <a:gd name="connsiteX7297" fmla="*/ 950127 w 1161058"/>
                <a:gd name="connsiteY7297" fmla="*/ 84496 h 2136454"/>
                <a:gd name="connsiteX7298" fmla="*/ 949658 w 1161058"/>
                <a:gd name="connsiteY7298" fmla="*/ 84124 h 2136454"/>
                <a:gd name="connsiteX7299" fmla="*/ 949208 w 1161058"/>
                <a:gd name="connsiteY7299" fmla="*/ 83757 h 2136454"/>
                <a:gd name="connsiteX7300" fmla="*/ 948759 w 1161058"/>
                <a:gd name="connsiteY7300" fmla="*/ 83405 h 2136454"/>
                <a:gd name="connsiteX7301" fmla="*/ 948270 w 1161058"/>
                <a:gd name="connsiteY7301" fmla="*/ 83024 h 2136454"/>
                <a:gd name="connsiteX7302" fmla="*/ 947801 w 1161058"/>
                <a:gd name="connsiteY7302" fmla="*/ 82660 h 2136454"/>
                <a:gd name="connsiteX7303" fmla="*/ 947351 w 1161058"/>
                <a:gd name="connsiteY7303" fmla="*/ 82296 h 2136454"/>
                <a:gd name="connsiteX7304" fmla="*/ 946882 w 1161058"/>
                <a:gd name="connsiteY7304" fmla="*/ 81948 h 2136454"/>
                <a:gd name="connsiteX7305" fmla="*/ 946393 w 1161058"/>
                <a:gd name="connsiteY7305" fmla="*/ 81573 h 2136454"/>
                <a:gd name="connsiteX7306" fmla="*/ 945944 w 1161058"/>
                <a:gd name="connsiteY7306" fmla="*/ 81231 h 2136454"/>
                <a:gd name="connsiteX7307" fmla="*/ 945474 w 1161058"/>
                <a:gd name="connsiteY7307" fmla="*/ 80869 h 2136454"/>
                <a:gd name="connsiteX7308" fmla="*/ 944966 w 1161058"/>
                <a:gd name="connsiteY7308" fmla="*/ 80498 h 2136454"/>
                <a:gd name="connsiteX7309" fmla="*/ 944516 w 1161058"/>
                <a:gd name="connsiteY7309" fmla="*/ 80154 h 2136454"/>
                <a:gd name="connsiteX7310" fmla="*/ 944028 w 1161058"/>
                <a:gd name="connsiteY7310" fmla="*/ 79800 h 2136454"/>
                <a:gd name="connsiteX7311" fmla="*/ 943539 w 1161058"/>
                <a:gd name="connsiteY7311" fmla="*/ 79442 h 2136454"/>
                <a:gd name="connsiteX7312" fmla="*/ 943070 w 1161058"/>
                <a:gd name="connsiteY7312" fmla="*/ 79100 h 2136454"/>
                <a:gd name="connsiteX7313" fmla="*/ 942581 w 1161058"/>
                <a:gd name="connsiteY7313" fmla="*/ 78750 h 2136454"/>
                <a:gd name="connsiteX7314" fmla="*/ 942092 w 1161058"/>
                <a:gd name="connsiteY7314" fmla="*/ 78398 h 2136454"/>
                <a:gd name="connsiteX7315" fmla="*/ 941604 w 1161058"/>
                <a:gd name="connsiteY7315" fmla="*/ 78048 h 2136454"/>
                <a:gd name="connsiteX7316" fmla="*/ 941115 w 1161058"/>
                <a:gd name="connsiteY7316" fmla="*/ 77700 h 2136454"/>
                <a:gd name="connsiteX7317" fmla="*/ 940607 w 1161058"/>
                <a:gd name="connsiteY7317" fmla="*/ 77352 h 2136454"/>
                <a:gd name="connsiteX7318" fmla="*/ 940137 w 1161058"/>
                <a:gd name="connsiteY7318" fmla="*/ 77016 h 2136454"/>
                <a:gd name="connsiteX7319" fmla="*/ 939629 w 1161058"/>
                <a:gd name="connsiteY7319" fmla="*/ 76672 h 2136454"/>
                <a:gd name="connsiteX7320" fmla="*/ 939140 w 1161058"/>
                <a:gd name="connsiteY7320" fmla="*/ 76328 h 2136454"/>
                <a:gd name="connsiteX7321" fmla="*/ 938652 w 1161058"/>
                <a:gd name="connsiteY7321" fmla="*/ 75997 h 2136454"/>
                <a:gd name="connsiteX7322" fmla="*/ 938124 w 1161058"/>
                <a:gd name="connsiteY7322" fmla="*/ 75651 h 2136454"/>
                <a:gd name="connsiteX7323" fmla="*/ 937655 w 1161058"/>
                <a:gd name="connsiteY7323" fmla="*/ 75325 h 2136454"/>
                <a:gd name="connsiteX7324" fmla="*/ 937127 w 1161058"/>
                <a:gd name="connsiteY7324" fmla="*/ 74983 h 2136454"/>
                <a:gd name="connsiteX7325" fmla="*/ 936618 w 1161058"/>
                <a:gd name="connsiteY7325" fmla="*/ 74643 h 2136454"/>
                <a:gd name="connsiteX7326" fmla="*/ 936110 w 1161058"/>
                <a:gd name="connsiteY7326" fmla="*/ 74304 h 2136454"/>
                <a:gd name="connsiteX7327" fmla="*/ 935582 w 1161058"/>
                <a:gd name="connsiteY7327" fmla="*/ 73970 h 2136454"/>
                <a:gd name="connsiteX7328" fmla="*/ 935093 w 1161058"/>
                <a:gd name="connsiteY7328" fmla="*/ 73646 h 2136454"/>
                <a:gd name="connsiteX7329" fmla="*/ 934566 w 1161058"/>
                <a:gd name="connsiteY7329" fmla="*/ 73311 h 2136454"/>
                <a:gd name="connsiteX7330" fmla="*/ 934058 w 1161058"/>
                <a:gd name="connsiteY7330" fmla="*/ 72989 h 2136454"/>
                <a:gd name="connsiteX7331" fmla="*/ 933530 w 1161058"/>
                <a:gd name="connsiteY7331" fmla="*/ 72656 h 2136454"/>
                <a:gd name="connsiteX7332" fmla="*/ 933021 w 1161058"/>
                <a:gd name="connsiteY7332" fmla="*/ 72328 h 2136454"/>
                <a:gd name="connsiteX7333" fmla="*/ 932513 w 1161058"/>
                <a:gd name="connsiteY7333" fmla="*/ 72009 h 2136454"/>
                <a:gd name="connsiteX7334" fmla="*/ 931985 w 1161058"/>
                <a:gd name="connsiteY7334" fmla="*/ 71691 h 2136454"/>
                <a:gd name="connsiteX7335" fmla="*/ 931457 w 1161058"/>
                <a:gd name="connsiteY7335" fmla="*/ 71360 h 2136454"/>
                <a:gd name="connsiteX7336" fmla="*/ 930949 w 1161058"/>
                <a:gd name="connsiteY7336" fmla="*/ 71049 h 2136454"/>
                <a:gd name="connsiteX7337" fmla="*/ 930382 w 1161058"/>
                <a:gd name="connsiteY7337" fmla="*/ 70711 h 2136454"/>
                <a:gd name="connsiteX7338" fmla="*/ 929893 w 1161058"/>
                <a:gd name="connsiteY7338" fmla="*/ 70412 h 2136454"/>
                <a:gd name="connsiteX7339" fmla="*/ 929326 w 1161058"/>
                <a:gd name="connsiteY7339" fmla="*/ 70086 h 2136454"/>
                <a:gd name="connsiteX7340" fmla="*/ 928799 w 1161058"/>
                <a:gd name="connsiteY7340" fmla="*/ 69763 h 2136454"/>
                <a:gd name="connsiteX7341" fmla="*/ 928271 w 1161058"/>
                <a:gd name="connsiteY7341" fmla="*/ 69456 h 2136454"/>
                <a:gd name="connsiteX7342" fmla="*/ 927723 w 1161058"/>
                <a:gd name="connsiteY7342" fmla="*/ 69135 h 2136454"/>
                <a:gd name="connsiteX7343" fmla="*/ 927196 w 1161058"/>
                <a:gd name="connsiteY7343" fmla="*/ 68831 h 2136454"/>
                <a:gd name="connsiteX7344" fmla="*/ 926668 w 1161058"/>
                <a:gd name="connsiteY7344" fmla="*/ 68524 h 2136454"/>
                <a:gd name="connsiteX7345" fmla="*/ 926101 w 1161058"/>
                <a:gd name="connsiteY7345" fmla="*/ 68207 h 2136454"/>
                <a:gd name="connsiteX7346" fmla="*/ 925553 w 1161058"/>
                <a:gd name="connsiteY7346" fmla="*/ 67890 h 2136454"/>
                <a:gd name="connsiteX7347" fmla="*/ 925026 w 1161058"/>
                <a:gd name="connsiteY7347" fmla="*/ 67591 h 2136454"/>
                <a:gd name="connsiteX7348" fmla="*/ 924478 w 1161058"/>
                <a:gd name="connsiteY7348" fmla="*/ 67288 h 2136454"/>
                <a:gd name="connsiteX7349" fmla="*/ 923911 w 1161058"/>
                <a:gd name="connsiteY7349" fmla="*/ 66977 h 2136454"/>
                <a:gd name="connsiteX7350" fmla="*/ 923383 w 1161058"/>
                <a:gd name="connsiteY7350" fmla="*/ 66678 h 2136454"/>
                <a:gd name="connsiteX7351" fmla="*/ 922816 w 1161058"/>
                <a:gd name="connsiteY7351" fmla="*/ 66369 h 2136454"/>
                <a:gd name="connsiteX7352" fmla="*/ 922269 w 1161058"/>
                <a:gd name="connsiteY7352" fmla="*/ 66072 h 2136454"/>
                <a:gd name="connsiteX7353" fmla="*/ 921702 w 1161058"/>
                <a:gd name="connsiteY7353" fmla="*/ 65765 h 2136454"/>
                <a:gd name="connsiteX7354" fmla="*/ 921135 w 1161058"/>
                <a:gd name="connsiteY7354" fmla="*/ 65472 h 2136454"/>
                <a:gd name="connsiteX7355" fmla="*/ 920588 w 1161058"/>
                <a:gd name="connsiteY7355" fmla="*/ 65177 h 2136454"/>
                <a:gd name="connsiteX7356" fmla="*/ 920021 w 1161058"/>
                <a:gd name="connsiteY7356" fmla="*/ 64876 h 2136454"/>
                <a:gd name="connsiteX7357" fmla="*/ 919454 w 1161058"/>
                <a:gd name="connsiteY7357" fmla="*/ 64584 h 2136454"/>
                <a:gd name="connsiteX7358" fmla="*/ 918907 w 1161058"/>
                <a:gd name="connsiteY7358" fmla="*/ 64293 h 2136454"/>
                <a:gd name="connsiteX7359" fmla="*/ 918320 w 1161058"/>
                <a:gd name="connsiteY7359" fmla="*/ 63994 h 2136454"/>
                <a:gd name="connsiteX7360" fmla="*/ 917753 w 1161058"/>
                <a:gd name="connsiteY7360" fmla="*/ 63707 h 2136454"/>
                <a:gd name="connsiteX7361" fmla="*/ 917186 w 1161058"/>
                <a:gd name="connsiteY7361" fmla="*/ 63409 h 2136454"/>
                <a:gd name="connsiteX7362" fmla="*/ 916619 w 1161058"/>
                <a:gd name="connsiteY7362" fmla="*/ 63126 h 2136454"/>
                <a:gd name="connsiteX7363" fmla="*/ 916052 w 1161058"/>
                <a:gd name="connsiteY7363" fmla="*/ 62841 h 2136454"/>
                <a:gd name="connsiteX7364" fmla="*/ 915466 w 1161058"/>
                <a:gd name="connsiteY7364" fmla="*/ 62547 h 2136454"/>
                <a:gd name="connsiteX7365" fmla="*/ 914879 w 1161058"/>
                <a:gd name="connsiteY7365" fmla="*/ 62266 h 2136454"/>
                <a:gd name="connsiteX7366" fmla="*/ 914293 w 1161058"/>
                <a:gd name="connsiteY7366" fmla="*/ 61974 h 2136454"/>
                <a:gd name="connsiteX7367" fmla="*/ 913745 w 1161058"/>
                <a:gd name="connsiteY7367" fmla="*/ 61705 h 2136454"/>
                <a:gd name="connsiteX7368" fmla="*/ 913120 w 1161058"/>
                <a:gd name="connsiteY7368" fmla="*/ 61408 h 2136454"/>
                <a:gd name="connsiteX7369" fmla="*/ 912573 w 1161058"/>
                <a:gd name="connsiteY7369" fmla="*/ 61140 h 2136454"/>
                <a:gd name="connsiteX7370" fmla="*/ 911966 w 1161058"/>
                <a:gd name="connsiteY7370" fmla="*/ 60854 h 2136454"/>
                <a:gd name="connsiteX7371" fmla="*/ 911380 w 1161058"/>
                <a:gd name="connsiteY7371" fmla="*/ 60579 h 2136454"/>
                <a:gd name="connsiteX7372" fmla="*/ 910793 w 1161058"/>
                <a:gd name="connsiteY7372" fmla="*/ 60305 h 2136454"/>
                <a:gd name="connsiteX7373" fmla="*/ 910187 w 1161058"/>
                <a:gd name="connsiteY7373" fmla="*/ 60023 h 2136454"/>
                <a:gd name="connsiteX7374" fmla="*/ 909601 w 1161058"/>
                <a:gd name="connsiteY7374" fmla="*/ 59752 h 2136454"/>
                <a:gd name="connsiteX7375" fmla="*/ 909014 w 1161058"/>
                <a:gd name="connsiteY7375" fmla="*/ 59482 h 2136454"/>
                <a:gd name="connsiteX7376" fmla="*/ 908408 w 1161058"/>
                <a:gd name="connsiteY7376" fmla="*/ 59202 h 2136454"/>
                <a:gd name="connsiteX7377" fmla="*/ 907841 w 1161058"/>
                <a:gd name="connsiteY7377" fmla="*/ 58944 h 2136454"/>
                <a:gd name="connsiteX7378" fmla="*/ 907216 w 1161058"/>
                <a:gd name="connsiteY7378" fmla="*/ 58669 h 2136454"/>
                <a:gd name="connsiteX7379" fmla="*/ 906610 w 1161058"/>
                <a:gd name="connsiteY7379" fmla="*/ 58393 h 2136454"/>
                <a:gd name="connsiteX7380" fmla="*/ 906004 w 1161058"/>
                <a:gd name="connsiteY7380" fmla="*/ 58129 h 2136454"/>
                <a:gd name="connsiteX7381" fmla="*/ 905417 w 1161058"/>
                <a:gd name="connsiteY7381" fmla="*/ 57867 h 2136454"/>
                <a:gd name="connsiteX7382" fmla="*/ 904792 w 1161058"/>
                <a:gd name="connsiteY7382" fmla="*/ 57595 h 2136454"/>
                <a:gd name="connsiteX7383" fmla="*/ 904186 w 1161058"/>
                <a:gd name="connsiteY7383" fmla="*/ 57337 h 2136454"/>
                <a:gd name="connsiteX7384" fmla="*/ 903580 w 1161058"/>
                <a:gd name="connsiteY7384" fmla="*/ 57075 h 2136454"/>
                <a:gd name="connsiteX7385" fmla="*/ 902974 w 1161058"/>
                <a:gd name="connsiteY7385" fmla="*/ 56817 h 2136454"/>
                <a:gd name="connsiteX7386" fmla="*/ 902348 w 1161058"/>
                <a:gd name="connsiteY7386" fmla="*/ 56551 h 2136454"/>
                <a:gd name="connsiteX7387" fmla="*/ 901762 w 1161058"/>
                <a:gd name="connsiteY7387" fmla="*/ 56303 h 2136454"/>
                <a:gd name="connsiteX7388" fmla="*/ 901136 w 1161058"/>
                <a:gd name="connsiteY7388" fmla="*/ 56041 h 2136454"/>
                <a:gd name="connsiteX7389" fmla="*/ 900510 w 1161058"/>
                <a:gd name="connsiteY7389" fmla="*/ 55787 h 2136454"/>
                <a:gd name="connsiteX7390" fmla="*/ 899904 w 1161058"/>
                <a:gd name="connsiteY7390" fmla="*/ 55535 h 2136454"/>
                <a:gd name="connsiteX7391" fmla="*/ 899279 w 1161058"/>
                <a:gd name="connsiteY7391" fmla="*/ 55283 h 2136454"/>
                <a:gd name="connsiteX7392" fmla="*/ 898653 w 1161058"/>
                <a:gd name="connsiteY7392" fmla="*/ 55025 h 2136454"/>
                <a:gd name="connsiteX7393" fmla="*/ 898027 w 1161058"/>
                <a:gd name="connsiteY7393" fmla="*/ 54774 h 2136454"/>
                <a:gd name="connsiteX7394" fmla="*/ 897402 w 1161058"/>
                <a:gd name="connsiteY7394" fmla="*/ 54528 h 2136454"/>
                <a:gd name="connsiteX7395" fmla="*/ 896757 w 1161058"/>
                <a:gd name="connsiteY7395" fmla="*/ 54274 h 2136454"/>
                <a:gd name="connsiteX7396" fmla="*/ 896131 w 1161058"/>
                <a:gd name="connsiteY7396" fmla="*/ 54028 h 2136454"/>
                <a:gd name="connsiteX7397" fmla="*/ 895506 w 1161058"/>
                <a:gd name="connsiteY7397" fmla="*/ 53783 h 2136454"/>
                <a:gd name="connsiteX7398" fmla="*/ 894880 w 1161058"/>
                <a:gd name="connsiteY7398" fmla="*/ 53541 h 2136454"/>
                <a:gd name="connsiteX7399" fmla="*/ 894235 w 1161058"/>
                <a:gd name="connsiteY7399" fmla="*/ 53292 h 2136454"/>
                <a:gd name="connsiteX7400" fmla="*/ 893590 w 1161058"/>
                <a:gd name="connsiteY7400" fmla="*/ 53052 h 2136454"/>
                <a:gd name="connsiteX7401" fmla="*/ 892964 w 1161058"/>
                <a:gd name="connsiteY7401" fmla="*/ 52812 h 2136454"/>
                <a:gd name="connsiteX7402" fmla="*/ 892319 w 1161058"/>
                <a:gd name="connsiteY7402" fmla="*/ 52567 h 2136454"/>
                <a:gd name="connsiteX7403" fmla="*/ 891693 w 1161058"/>
                <a:gd name="connsiteY7403" fmla="*/ 52337 h 2136454"/>
                <a:gd name="connsiteX7404" fmla="*/ 891029 w 1161058"/>
                <a:gd name="connsiteY7404" fmla="*/ 52092 h 2136454"/>
                <a:gd name="connsiteX7405" fmla="*/ 890403 w 1161058"/>
                <a:gd name="connsiteY7405" fmla="*/ 51858 h 2136454"/>
                <a:gd name="connsiteX7406" fmla="*/ 889758 w 1161058"/>
                <a:gd name="connsiteY7406" fmla="*/ 51625 h 2136454"/>
                <a:gd name="connsiteX7407" fmla="*/ 889113 w 1161058"/>
                <a:gd name="connsiteY7407" fmla="*/ 51392 h 2136454"/>
                <a:gd name="connsiteX7408" fmla="*/ 888468 w 1161058"/>
                <a:gd name="connsiteY7408" fmla="*/ 51162 h 2136454"/>
                <a:gd name="connsiteX7409" fmla="*/ 887803 w 1161058"/>
                <a:gd name="connsiteY7409" fmla="*/ 50925 h 2136454"/>
                <a:gd name="connsiteX7410" fmla="*/ 887158 w 1161058"/>
                <a:gd name="connsiteY7410" fmla="*/ 50696 h 2136454"/>
                <a:gd name="connsiteX7411" fmla="*/ 886493 w 1161058"/>
                <a:gd name="connsiteY7411" fmla="*/ 50470 h 2136454"/>
                <a:gd name="connsiteX7412" fmla="*/ 885829 w 1161058"/>
                <a:gd name="connsiteY7412" fmla="*/ 50237 h 2136454"/>
                <a:gd name="connsiteX7413" fmla="*/ 885184 w 1161058"/>
                <a:gd name="connsiteY7413" fmla="*/ 50012 h 2136454"/>
                <a:gd name="connsiteX7414" fmla="*/ 884519 w 1161058"/>
                <a:gd name="connsiteY7414" fmla="*/ 49787 h 2136454"/>
                <a:gd name="connsiteX7415" fmla="*/ 883874 w 1161058"/>
                <a:gd name="connsiteY7415" fmla="*/ 49564 h 2136454"/>
                <a:gd name="connsiteX7416" fmla="*/ 883189 w 1161058"/>
                <a:gd name="connsiteY7416" fmla="*/ 49338 h 2136454"/>
                <a:gd name="connsiteX7417" fmla="*/ 882544 w 1161058"/>
                <a:gd name="connsiteY7417" fmla="*/ 49123 h 2136454"/>
                <a:gd name="connsiteX7418" fmla="*/ 881879 w 1161058"/>
                <a:gd name="connsiteY7418" fmla="*/ 48898 h 2136454"/>
                <a:gd name="connsiteX7419" fmla="*/ 881215 w 1161058"/>
                <a:gd name="connsiteY7419" fmla="*/ 48679 h 2136454"/>
                <a:gd name="connsiteX7420" fmla="*/ 880531 w 1161058"/>
                <a:gd name="connsiteY7420" fmla="*/ 48458 h 2136454"/>
                <a:gd name="connsiteX7421" fmla="*/ 879866 w 1161058"/>
                <a:gd name="connsiteY7421" fmla="*/ 48241 h 2136454"/>
                <a:gd name="connsiteX7422" fmla="*/ 879201 w 1161058"/>
                <a:gd name="connsiteY7422" fmla="*/ 48028 h 2136454"/>
                <a:gd name="connsiteX7423" fmla="*/ 878517 w 1161058"/>
                <a:gd name="connsiteY7423" fmla="*/ 47815 h 2136454"/>
                <a:gd name="connsiteX7424" fmla="*/ 877833 w 1161058"/>
                <a:gd name="connsiteY7424" fmla="*/ 47598 h 2136454"/>
                <a:gd name="connsiteX7425" fmla="*/ 877188 w 1161058"/>
                <a:gd name="connsiteY7425" fmla="*/ 47392 h 2136454"/>
                <a:gd name="connsiteX7426" fmla="*/ 876484 w 1161058"/>
                <a:gd name="connsiteY7426" fmla="*/ 47175 h 2136454"/>
                <a:gd name="connsiteX7427" fmla="*/ 875819 w 1161058"/>
                <a:gd name="connsiteY7427" fmla="*/ 46970 h 2136454"/>
                <a:gd name="connsiteX7428" fmla="*/ 875135 w 1161058"/>
                <a:gd name="connsiteY7428" fmla="*/ 46761 h 2136454"/>
                <a:gd name="connsiteX7429" fmla="*/ 874451 w 1161058"/>
                <a:gd name="connsiteY7429" fmla="*/ 46550 h 2136454"/>
                <a:gd name="connsiteX7430" fmla="*/ 873766 w 1161058"/>
                <a:gd name="connsiteY7430" fmla="*/ 46345 h 2136454"/>
                <a:gd name="connsiteX7431" fmla="*/ 873082 w 1161058"/>
                <a:gd name="connsiteY7431" fmla="*/ 46141 h 2136454"/>
                <a:gd name="connsiteX7432" fmla="*/ 872378 w 1161058"/>
                <a:gd name="connsiteY7432" fmla="*/ 45934 h 2136454"/>
                <a:gd name="connsiteX7433" fmla="*/ 871694 w 1161058"/>
                <a:gd name="connsiteY7433" fmla="*/ 45733 h 2136454"/>
                <a:gd name="connsiteX7434" fmla="*/ 871030 w 1161058"/>
                <a:gd name="connsiteY7434" fmla="*/ 45537 h 2136454"/>
                <a:gd name="connsiteX7435" fmla="*/ 870326 w 1161058"/>
                <a:gd name="connsiteY7435" fmla="*/ 45334 h 2136454"/>
                <a:gd name="connsiteX7436" fmla="*/ 869641 w 1161058"/>
                <a:gd name="connsiteY7436" fmla="*/ 45136 h 2136454"/>
                <a:gd name="connsiteX7437" fmla="*/ 868938 w 1161058"/>
                <a:gd name="connsiteY7437" fmla="*/ 44935 h 2136454"/>
                <a:gd name="connsiteX7438" fmla="*/ 868234 w 1161058"/>
                <a:gd name="connsiteY7438" fmla="*/ 44740 h 2136454"/>
                <a:gd name="connsiteX7439" fmla="*/ 867550 w 1161058"/>
                <a:gd name="connsiteY7439" fmla="*/ 44546 h 2136454"/>
                <a:gd name="connsiteX7440" fmla="*/ 866846 w 1161058"/>
                <a:gd name="connsiteY7440" fmla="*/ 44352 h 2136454"/>
                <a:gd name="connsiteX7441" fmla="*/ 866162 w 1161058"/>
                <a:gd name="connsiteY7441" fmla="*/ 44161 h 2136454"/>
                <a:gd name="connsiteX7442" fmla="*/ 865458 w 1161058"/>
                <a:gd name="connsiteY7442" fmla="*/ 43971 h 2136454"/>
                <a:gd name="connsiteX7443" fmla="*/ 864734 w 1161058"/>
                <a:gd name="connsiteY7443" fmla="*/ 43778 h 2136454"/>
                <a:gd name="connsiteX7444" fmla="*/ 864031 w 1161058"/>
                <a:gd name="connsiteY7444" fmla="*/ 43584 h 2136454"/>
                <a:gd name="connsiteX7445" fmla="*/ 863347 w 1161058"/>
                <a:gd name="connsiteY7445" fmla="*/ 43402 h 2136454"/>
                <a:gd name="connsiteX7446" fmla="*/ 862623 w 1161058"/>
                <a:gd name="connsiteY7446" fmla="*/ 43213 h 2136454"/>
                <a:gd name="connsiteX7447" fmla="*/ 861919 w 1161058"/>
                <a:gd name="connsiteY7447" fmla="*/ 43027 h 2136454"/>
                <a:gd name="connsiteX7448" fmla="*/ 861196 w 1161058"/>
                <a:gd name="connsiteY7448" fmla="*/ 42843 h 2136454"/>
                <a:gd name="connsiteX7449" fmla="*/ 860492 w 1161058"/>
                <a:gd name="connsiteY7449" fmla="*/ 42661 h 2136454"/>
                <a:gd name="connsiteX7450" fmla="*/ 859769 w 1161058"/>
                <a:gd name="connsiteY7450" fmla="*/ 42476 h 2136454"/>
                <a:gd name="connsiteX7451" fmla="*/ 859065 w 1161058"/>
                <a:gd name="connsiteY7451" fmla="*/ 42296 h 2136454"/>
                <a:gd name="connsiteX7452" fmla="*/ 858342 w 1161058"/>
                <a:gd name="connsiteY7452" fmla="*/ 42120 h 2136454"/>
                <a:gd name="connsiteX7453" fmla="*/ 857638 w 1161058"/>
                <a:gd name="connsiteY7453" fmla="*/ 41942 h 2136454"/>
                <a:gd name="connsiteX7454" fmla="*/ 856895 w 1161058"/>
                <a:gd name="connsiteY7454" fmla="*/ 41760 h 2136454"/>
                <a:gd name="connsiteX7455" fmla="*/ 856191 w 1161058"/>
                <a:gd name="connsiteY7455" fmla="*/ 41586 h 2136454"/>
                <a:gd name="connsiteX7456" fmla="*/ 855468 w 1161058"/>
                <a:gd name="connsiteY7456" fmla="*/ 41412 h 2136454"/>
                <a:gd name="connsiteX7457" fmla="*/ 854745 w 1161058"/>
                <a:gd name="connsiteY7457" fmla="*/ 41236 h 2136454"/>
                <a:gd name="connsiteX7458" fmla="*/ 854002 w 1161058"/>
                <a:gd name="connsiteY7458" fmla="*/ 41064 h 2136454"/>
                <a:gd name="connsiteX7459" fmla="*/ 853278 w 1161058"/>
                <a:gd name="connsiteY7459" fmla="*/ 40890 h 2136454"/>
                <a:gd name="connsiteX7460" fmla="*/ 852575 w 1161058"/>
                <a:gd name="connsiteY7460" fmla="*/ 40726 h 2136454"/>
                <a:gd name="connsiteX7461" fmla="*/ 851832 w 1161058"/>
                <a:gd name="connsiteY7461" fmla="*/ 40552 h 2136454"/>
                <a:gd name="connsiteX7462" fmla="*/ 851089 w 1161058"/>
                <a:gd name="connsiteY7462" fmla="*/ 40386 h 2136454"/>
                <a:gd name="connsiteX7463" fmla="*/ 850366 w 1161058"/>
                <a:gd name="connsiteY7463" fmla="*/ 40220 h 2136454"/>
                <a:gd name="connsiteX7464" fmla="*/ 849642 w 1161058"/>
                <a:gd name="connsiteY7464" fmla="*/ 40055 h 2136454"/>
                <a:gd name="connsiteX7465" fmla="*/ 848899 w 1161058"/>
                <a:gd name="connsiteY7465" fmla="*/ 39889 h 2136454"/>
                <a:gd name="connsiteX7466" fmla="*/ 848156 w 1161058"/>
                <a:gd name="connsiteY7466" fmla="*/ 39727 h 2136454"/>
                <a:gd name="connsiteX7467" fmla="*/ 847414 w 1161058"/>
                <a:gd name="connsiteY7467" fmla="*/ 39563 h 2136454"/>
                <a:gd name="connsiteX7468" fmla="*/ 846671 w 1161058"/>
                <a:gd name="connsiteY7468" fmla="*/ 39402 h 2136454"/>
                <a:gd name="connsiteX7469" fmla="*/ 845947 w 1161058"/>
                <a:gd name="connsiteY7469" fmla="*/ 39244 h 2136454"/>
                <a:gd name="connsiteX7470" fmla="*/ 845204 w 1161058"/>
                <a:gd name="connsiteY7470" fmla="*/ 39088 h 2136454"/>
                <a:gd name="connsiteX7471" fmla="*/ 844462 w 1161058"/>
                <a:gd name="connsiteY7471" fmla="*/ 38927 h 2136454"/>
                <a:gd name="connsiteX7472" fmla="*/ 843699 w 1161058"/>
                <a:gd name="connsiteY7472" fmla="*/ 38771 h 2136454"/>
                <a:gd name="connsiteX7473" fmla="*/ 842976 w 1161058"/>
                <a:gd name="connsiteY7473" fmla="*/ 38619 h 2136454"/>
                <a:gd name="connsiteX7474" fmla="*/ 842233 w 1161058"/>
                <a:gd name="connsiteY7474" fmla="*/ 38466 h 2136454"/>
                <a:gd name="connsiteX7475" fmla="*/ 841490 w 1161058"/>
                <a:gd name="connsiteY7475" fmla="*/ 38314 h 2136454"/>
                <a:gd name="connsiteX7476" fmla="*/ 839965 w 1161058"/>
                <a:gd name="connsiteY7476" fmla="*/ 38009 h 2136454"/>
                <a:gd name="connsiteX7477" fmla="*/ 838460 w 1161058"/>
                <a:gd name="connsiteY7477" fmla="*/ 37713 h 2136454"/>
                <a:gd name="connsiteX7478" fmla="*/ 836955 w 1161058"/>
                <a:gd name="connsiteY7478" fmla="*/ 37420 h 2136454"/>
                <a:gd name="connsiteX7479" fmla="*/ 835430 w 1161058"/>
                <a:gd name="connsiteY7479" fmla="*/ 37133 h 2136454"/>
                <a:gd name="connsiteX7480" fmla="*/ 833905 w 1161058"/>
                <a:gd name="connsiteY7480" fmla="*/ 36849 h 2136454"/>
                <a:gd name="connsiteX7481" fmla="*/ 832380 w 1161058"/>
                <a:gd name="connsiteY7481" fmla="*/ 36572 h 2136454"/>
                <a:gd name="connsiteX7482" fmla="*/ 830855 w 1161058"/>
                <a:gd name="connsiteY7482" fmla="*/ 36298 h 2136454"/>
                <a:gd name="connsiteX7483" fmla="*/ 829311 w 1161058"/>
                <a:gd name="connsiteY7483" fmla="*/ 36028 h 2136454"/>
                <a:gd name="connsiteX7484" fmla="*/ 827766 w 1161058"/>
                <a:gd name="connsiteY7484" fmla="*/ 35764 h 2136454"/>
                <a:gd name="connsiteX7485" fmla="*/ 826202 w 1161058"/>
                <a:gd name="connsiteY7485" fmla="*/ 35504 h 2136454"/>
                <a:gd name="connsiteX7486" fmla="*/ 824658 w 1161058"/>
                <a:gd name="connsiteY7486" fmla="*/ 35248 h 2136454"/>
                <a:gd name="connsiteX7487" fmla="*/ 823094 w 1161058"/>
                <a:gd name="connsiteY7487" fmla="*/ 34998 h 2136454"/>
                <a:gd name="connsiteX7488" fmla="*/ 821530 w 1161058"/>
                <a:gd name="connsiteY7488" fmla="*/ 34752 h 2136454"/>
                <a:gd name="connsiteX7489" fmla="*/ 819946 w 1161058"/>
                <a:gd name="connsiteY7489" fmla="*/ 34509 h 2136454"/>
                <a:gd name="connsiteX7490" fmla="*/ 818382 w 1161058"/>
                <a:gd name="connsiteY7490" fmla="*/ 34271 h 2136454"/>
                <a:gd name="connsiteX7491" fmla="*/ 816799 w 1161058"/>
                <a:gd name="connsiteY7491" fmla="*/ 34038 h 2136454"/>
                <a:gd name="connsiteX7492" fmla="*/ 815215 w 1161058"/>
                <a:gd name="connsiteY7492" fmla="*/ 33811 h 2136454"/>
                <a:gd name="connsiteX7493" fmla="*/ 813612 w 1161058"/>
                <a:gd name="connsiteY7493" fmla="*/ 33586 h 2136454"/>
                <a:gd name="connsiteX7494" fmla="*/ 812029 w 1161058"/>
                <a:gd name="connsiteY7494" fmla="*/ 33368 h 2136454"/>
                <a:gd name="connsiteX7495" fmla="*/ 810426 w 1161058"/>
                <a:gd name="connsiteY7495" fmla="*/ 33152 h 2136454"/>
                <a:gd name="connsiteX7496" fmla="*/ 808823 w 1161058"/>
                <a:gd name="connsiteY7496" fmla="*/ 32943 h 2136454"/>
                <a:gd name="connsiteX7497" fmla="*/ 807220 w 1161058"/>
                <a:gd name="connsiteY7497" fmla="*/ 32738 h 2136454"/>
                <a:gd name="connsiteX7498" fmla="*/ 805597 w 1161058"/>
                <a:gd name="connsiteY7498" fmla="*/ 32537 h 2136454"/>
                <a:gd name="connsiteX7499" fmla="*/ 803974 w 1161058"/>
                <a:gd name="connsiteY7499" fmla="*/ 32339 h 2136454"/>
                <a:gd name="connsiteX7500" fmla="*/ 802352 w 1161058"/>
                <a:gd name="connsiteY7500" fmla="*/ 32148 h 2136454"/>
                <a:gd name="connsiteX7501" fmla="*/ 800729 w 1161058"/>
                <a:gd name="connsiteY7501" fmla="*/ 31960 h 2136454"/>
                <a:gd name="connsiteX7502" fmla="*/ 799087 w 1161058"/>
                <a:gd name="connsiteY7502" fmla="*/ 31776 h 2136454"/>
                <a:gd name="connsiteX7503" fmla="*/ 797445 w 1161058"/>
                <a:gd name="connsiteY7503" fmla="*/ 31596 h 2136454"/>
                <a:gd name="connsiteX7504" fmla="*/ 795803 w 1161058"/>
                <a:gd name="connsiteY7504" fmla="*/ 31422 h 2136454"/>
                <a:gd name="connsiteX7505" fmla="*/ 794160 w 1161058"/>
                <a:gd name="connsiteY7505" fmla="*/ 31252 h 2136454"/>
                <a:gd name="connsiteX7506" fmla="*/ 792499 w 1161058"/>
                <a:gd name="connsiteY7506" fmla="*/ 31086 h 2136454"/>
                <a:gd name="connsiteX7507" fmla="*/ 790857 w 1161058"/>
                <a:gd name="connsiteY7507" fmla="*/ 30924 h 2136454"/>
                <a:gd name="connsiteX7508" fmla="*/ 789195 w 1161058"/>
                <a:gd name="connsiteY7508" fmla="*/ 30767 h 2136454"/>
                <a:gd name="connsiteX7509" fmla="*/ 787514 w 1161058"/>
                <a:gd name="connsiteY7509" fmla="*/ 30615 h 2136454"/>
                <a:gd name="connsiteX7510" fmla="*/ 785852 w 1161058"/>
                <a:gd name="connsiteY7510" fmla="*/ 30466 h 2136454"/>
                <a:gd name="connsiteX7511" fmla="*/ 784171 w 1161058"/>
                <a:gd name="connsiteY7511" fmla="*/ 30322 h 2136454"/>
                <a:gd name="connsiteX7512" fmla="*/ 782489 w 1161058"/>
                <a:gd name="connsiteY7512" fmla="*/ 30183 h 2136454"/>
                <a:gd name="connsiteX7513" fmla="*/ 780808 w 1161058"/>
                <a:gd name="connsiteY7513" fmla="*/ 30048 h 2136454"/>
                <a:gd name="connsiteX7514" fmla="*/ 779127 w 1161058"/>
                <a:gd name="connsiteY7514" fmla="*/ 29915 h 2136454"/>
                <a:gd name="connsiteX7515" fmla="*/ 777426 w 1161058"/>
                <a:gd name="connsiteY7515" fmla="*/ 29788 h 2136454"/>
                <a:gd name="connsiteX7516" fmla="*/ 775725 w 1161058"/>
                <a:gd name="connsiteY7516" fmla="*/ 29667 h 2136454"/>
                <a:gd name="connsiteX7517" fmla="*/ 774024 w 1161058"/>
                <a:gd name="connsiteY7517" fmla="*/ 29548 h 2136454"/>
                <a:gd name="connsiteX7518" fmla="*/ 772323 w 1161058"/>
                <a:gd name="connsiteY7518" fmla="*/ 29434 h 2136454"/>
                <a:gd name="connsiteX7519" fmla="*/ 770623 w 1161058"/>
                <a:gd name="connsiteY7519" fmla="*/ 29325 h 2136454"/>
                <a:gd name="connsiteX7520" fmla="*/ 768902 w 1161058"/>
                <a:gd name="connsiteY7520" fmla="*/ 29219 h 2136454"/>
                <a:gd name="connsiteX7521" fmla="*/ 767182 w 1161058"/>
                <a:gd name="connsiteY7521" fmla="*/ 29117 h 2136454"/>
                <a:gd name="connsiteX7522" fmla="*/ 765462 w 1161058"/>
                <a:gd name="connsiteY7522" fmla="*/ 29020 h 2136454"/>
                <a:gd name="connsiteX7523" fmla="*/ 763741 w 1161058"/>
                <a:gd name="connsiteY7523" fmla="*/ 28926 h 2136454"/>
                <a:gd name="connsiteX7524" fmla="*/ 762001 w 1161058"/>
                <a:gd name="connsiteY7524" fmla="*/ 28838 h 2136454"/>
                <a:gd name="connsiteX7525" fmla="*/ 760281 w 1161058"/>
                <a:gd name="connsiteY7525" fmla="*/ 28754 h 2136454"/>
                <a:gd name="connsiteX7526" fmla="*/ 758541 w 1161058"/>
                <a:gd name="connsiteY7526" fmla="*/ 28672 h 2136454"/>
                <a:gd name="connsiteX7527" fmla="*/ 756782 w 1161058"/>
                <a:gd name="connsiteY7527" fmla="*/ 28595 h 2136454"/>
                <a:gd name="connsiteX7528" fmla="*/ 755042 w 1161058"/>
                <a:gd name="connsiteY7528" fmla="*/ 28523 h 2136454"/>
                <a:gd name="connsiteX7529" fmla="*/ 753302 w 1161058"/>
                <a:gd name="connsiteY7529" fmla="*/ 28457 h 2136454"/>
                <a:gd name="connsiteX7530" fmla="*/ 751542 w 1161058"/>
                <a:gd name="connsiteY7530" fmla="*/ 28392 h 2136454"/>
                <a:gd name="connsiteX7531" fmla="*/ 749783 w 1161058"/>
                <a:gd name="connsiteY7531" fmla="*/ 28332 h 2136454"/>
                <a:gd name="connsiteX7532" fmla="*/ 748023 w 1161058"/>
                <a:gd name="connsiteY7532" fmla="*/ 28277 h 2136454"/>
                <a:gd name="connsiteX7533" fmla="*/ 746264 w 1161058"/>
                <a:gd name="connsiteY7533" fmla="*/ 28224 h 2136454"/>
                <a:gd name="connsiteX7534" fmla="*/ 744485 w 1161058"/>
                <a:gd name="connsiteY7534" fmla="*/ 28177 h 2136454"/>
                <a:gd name="connsiteX7535" fmla="*/ 742706 w 1161058"/>
                <a:gd name="connsiteY7535" fmla="*/ 28132 h 2136454"/>
                <a:gd name="connsiteX7536" fmla="*/ 740927 w 1161058"/>
                <a:gd name="connsiteY7536" fmla="*/ 28093 h 2136454"/>
                <a:gd name="connsiteX7537" fmla="*/ 739148 w 1161058"/>
                <a:gd name="connsiteY7537" fmla="*/ 28058 h 2136454"/>
                <a:gd name="connsiteX7538" fmla="*/ 737369 w 1161058"/>
                <a:gd name="connsiteY7538" fmla="*/ 28027 h 2136454"/>
                <a:gd name="connsiteX7539" fmla="*/ 735590 w 1161058"/>
                <a:gd name="connsiteY7539" fmla="*/ 27999 h 2136454"/>
                <a:gd name="connsiteX7540" fmla="*/ 733791 w 1161058"/>
                <a:gd name="connsiteY7540" fmla="*/ 27976 h 2136454"/>
                <a:gd name="connsiteX7541" fmla="*/ 731993 w 1161058"/>
                <a:gd name="connsiteY7541" fmla="*/ 27956 h 2136454"/>
                <a:gd name="connsiteX7542" fmla="*/ 730194 w 1161058"/>
                <a:gd name="connsiteY7542" fmla="*/ 27941 h 2136454"/>
                <a:gd name="connsiteX7543" fmla="*/ 728396 w 1161058"/>
                <a:gd name="connsiteY7543" fmla="*/ 27929 h 2136454"/>
                <a:gd name="connsiteX7544" fmla="*/ 726597 w 1161058"/>
                <a:gd name="connsiteY7544" fmla="*/ 27921 h 2136454"/>
                <a:gd name="connsiteX7545" fmla="*/ 724779 w 1161058"/>
                <a:gd name="connsiteY7545" fmla="*/ 27917 h 2136454"/>
                <a:gd name="connsiteX7546" fmla="*/ 722961 w 1161058"/>
                <a:gd name="connsiteY7546" fmla="*/ 27917 h 2136454"/>
                <a:gd name="connsiteX7547" fmla="*/ 721143 w 1161058"/>
                <a:gd name="connsiteY7547" fmla="*/ 27921 h 2136454"/>
                <a:gd name="connsiteX7548" fmla="*/ 719325 w 1161058"/>
                <a:gd name="connsiteY7548" fmla="*/ 27929 h 2136454"/>
                <a:gd name="connsiteX7549" fmla="*/ 717507 w 1161058"/>
                <a:gd name="connsiteY7549" fmla="*/ 27941 h 2136454"/>
                <a:gd name="connsiteX7550" fmla="*/ 715688 w 1161058"/>
                <a:gd name="connsiteY7550" fmla="*/ 27956 h 2136454"/>
                <a:gd name="connsiteX7551" fmla="*/ 713851 w 1161058"/>
                <a:gd name="connsiteY7551" fmla="*/ 27976 h 2136454"/>
                <a:gd name="connsiteX7552" fmla="*/ 712013 w 1161058"/>
                <a:gd name="connsiteY7552" fmla="*/ 27999 h 2136454"/>
                <a:gd name="connsiteX7553" fmla="*/ 710175 w 1161058"/>
                <a:gd name="connsiteY7553" fmla="*/ 28027 h 2136454"/>
                <a:gd name="connsiteX7554" fmla="*/ 708338 w 1161058"/>
                <a:gd name="connsiteY7554" fmla="*/ 28056 h 2136454"/>
                <a:gd name="connsiteX7555" fmla="*/ 706500 w 1161058"/>
                <a:gd name="connsiteY7555" fmla="*/ 28091 h 2136454"/>
                <a:gd name="connsiteX7556" fmla="*/ 704662 w 1161058"/>
                <a:gd name="connsiteY7556" fmla="*/ 28130 h 2136454"/>
                <a:gd name="connsiteX7557" fmla="*/ 702805 w 1161058"/>
                <a:gd name="connsiteY7557" fmla="*/ 28173 h 2136454"/>
                <a:gd name="connsiteX7558" fmla="*/ 700948 w 1161058"/>
                <a:gd name="connsiteY7558" fmla="*/ 28218 h 2136454"/>
                <a:gd name="connsiteX7559" fmla="*/ 699091 w 1161058"/>
                <a:gd name="connsiteY7559" fmla="*/ 28269 h 2136454"/>
                <a:gd name="connsiteX7560" fmla="*/ 697234 w 1161058"/>
                <a:gd name="connsiteY7560" fmla="*/ 28322 h 2136454"/>
                <a:gd name="connsiteX7561" fmla="*/ 695376 w 1161058"/>
                <a:gd name="connsiteY7561" fmla="*/ 28378 h 2136454"/>
                <a:gd name="connsiteX7562" fmla="*/ 693519 w 1161058"/>
                <a:gd name="connsiteY7562" fmla="*/ 28441 h 2136454"/>
                <a:gd name="connsiteX7563" fmla="*/ 691642 w 1161058"/>
                <a:gd name="connsiteY7563" fmla="*/ 28506 h 2136454"/>
                <a:gd name="connsiteX7564" fmla="*/ 689785 w 1161058"/>
                <a:gd name="connsiteY7564" fmla="*/ 28574 h 2136454"/>
                <a:gd name="connsiteX7565" fmla="*/ 687908 w 1161058"/>
                <a:gd name="connsiteY7565" fmla="*/ 28644 h 2136454"/>
                <a:gd name="connsiteX7566" fmla="*/ 686032 w 1161058"/>
                <a:gd name="connsiteY7566" fmla="*/ 28721 h 2136454"/>
                <a:gd name="connsiteX7567" fmla="*/ 684155 w 1161058"/>
                <a:gd name="connsiteY7567" fmla="*/ 28801 h 2136454"/>
                <a:gd name="connsiteX7568" fmla="*/ 682278 w 1161058"/>
                <a:gd name="connsiteY7568" fmla="*/ 28883 h 2136454"/>
                <a:gd name="connsiteX7569" fmla="*/ 680382 w 1161058"/>
                <a:gd name="connsiteY7569" fmla="*/ 28971 h 2136454"/>
                <a:gd name="connsiteX7570" fmla="*/ 678505 w 1161058"/>
                <a:gd name="connsiteY7570" fmla="*/ 29059 h 2136454"/>
                <a:gd name="connsiteX7571" fmla="*/ 676609 w 1161058"/>
                <a:gd name="connsiteY7571" fmla="*/ 29155 h 2136454"/>
                <a:gd name="connsiteX7572" fmla="*/ 674712 w 1161058"/>
                <a:gd name="connsiteY7572" fmla="*/ 29250 h 2136454"/>
                <a:gd name="connsiteX7573" fmla="*/ 672816 w 1161058"/>
                <a:gd name="connsiteY7573" fmla="*/ 29352 h 2136454"/>
                <a:gd name="connsiteX7574" fmla="*/ 670920 w 1161058"/>
                <a:gd name="connsiteY7574" fmla="*/ 29456 h 2136454"/>
                <a:gd name="connsiteX7575" fmla="*/ 669023 w 1161058"/>
                <a:gd name="connsiteY7575" fmla="*/ 29565 h 2136454"/>
                <a:gd name="connsiteX7576" fmla="*/ 667108 w 1161058"/>
                <a:gd name="connsiteY7576" fmla="*/ 29677 h 2136454"/>
                <a:gd name="connsiteX7577" fmla="*/ 665211 w 1161058"/>
                <a:gd name="connsiteY7577" fmla="*/ 29792 h 2136454"/>
                <a:gd name="connsiteX7578" fmla="*/ 663296 w 1161058"/>
                <a:gd name="connsiteY7578" fmla="*/ 29909 h 2136454"/>
                <a:gd name="connsiteX7579" fmla="*/ 661399 w 1161058"/>
                <a:gd name="connsiteY7579" fmla="*/ 30032 h 2136454"/>
                <a:gd name="connsiteX7580" fmla="*/ 659483 w 1161058"/>
                <a:gd name="connsiteY7580" fmla="*/ 30157 h 2136454"/>
                <a:gd name="connsiteX7581" fmla="*/ 657567 w 1161058"/>
                <a:gd name="connsiteY7581" fmla="*/ 30287 h 2136454"/>
                <a:gd name="connsiteX7582" fmla="*/ 655652 w 1161058"/>
                <a:gd name="connsiteY7582" fmla="*/ 30417 h 2136454"/>
                <a:gd name="connsiteX7583" fmla="*/ 653736 w 1161058"/>
                <a:gd name="connsiteY7583" fmla="*/ 30554 h 2136454"/>
                <a:gd name="connsiteX7584" fmla="*/ 651800 w 1161058"/>
                <a:gd name="connsiteY7584" fmla="*/ 30693 h 2136454"/>
                <a:gd name="connsiteX7585" fmla="*/ 649885 w 1161058"/>
                <a:gd name="connsiteY7585" fmla="*/ 30836 h 2136454"/>
                <a:gd name="connsiteX7586" fmla="*/ 647949 w 1161058"/>
                <a:gd name="connsiteY7586" fmla="*/ 30982 h 2136454"/>
                <a:gd name="connsiteX7587" fmla="*/ 646014 w 1161058"/>
                <a:gd name="connsiteY7587" fmla="*/ 31133 h 2136454"/>
                <a:gd name="connsiteX7588" fmla="*/ 644078 w 1161058"/>
                <a:gd name="connsiteY7588" fmla="*/ 31285 h 2136454"/>
                <a:gd name="connsiteX7589" fmla="*/ 642162 w 1161058"/>
                <a:gd name="connsiteY7589" fmla="*/ 31440 h 2136454"/>
                <a:gd name="connsiteX7590" fmla="*/ 640207 w 1161058"/>
                <a:gd name="connsiteY7590" fmla="*/ 31600 h 2136454"/>
                <a:gd name="connsiteX7591" fmla="*/ 638272 w 1161058"/>
                <a:gd name="connsiteY7591" fmla="*/ 31763 h 2136454"/>
                <a:gd name="connsiteX7592" fmla="*/ 636337 w 1161058"/>
                <a:gd name="connsiteY7592" fmla="*/ 31929 h 2136454"/>
                <a:gd name="connsiteX7593" fmla="*/ 634401 w 1161058"/>
                <a:gd name="connsiteY7593" fmla="*/ 32099 h 2136454"/>
                <a:gd name="connsiteX7594" fmla="*/ 632446 w 1161058"/>
                <a:gd name="connsiteY7594" fmla="*/ 32271 h 2136454"/>
                <a:gd name="connsiteX7595" fmla="*/ 630491 w 1161058"/>
                <a:gd name="connsiteY7595" fmla="*/ 32447 h 2136454"/>
                <a:gd name="connsiteX7596" fmla="*/ 628556 w 1161058"/>
                <a:gd name="connsiteY7596" fmla="*/ 32627 h 2136454"/>
                <a:gd name="connsiteX7597" fmla="*/ 626601 w 1161058"/>
                <a:gd name="connsiteY7597" fmla="*/ 32808 h 2136454"/>
                <a:gd name="connsiteX7598" fmla="*/ 624646 w 1161058"/>
                <a:gd name="connsiteY7598" fmla="*/ 32994 h 2136454"/>
                <a:gd name="connsiteX7599" fmla="*/ 622691 w 1161058"/>
                <a:gd name="connsiteY7599" fmla="*/ 33184 h 2136454"/>
                <a:gd name="connsiteX7600" fmla="*/ 620736 w 1161058"/>
                <a:gd name="connsiteY7600" fmla="*/ 33375 h 2136454"/>
                <a:gd name="connsiteX7601" fmla="*/ 618781 w 1161058"/>
                <a:gd name="connsiteY7601" fmla="*/ 33571 h 2136454"/>
                <a:gd name="connsiteX7602" fmla="*/ 616807 w 1161058"/>
                <a:gd name="connsiteY7602" fmla="*/ 33770 h 2136454"/>
                <a:gd name="connsiteX7603" fmla="*/ 614852 w 1161058"/>
                <a:gd name="connsiteY7603" fmla="*/ 33972 h 2136454"/>
                <a:gd name="connsiteX7604" fmla="*/ 612877 w 1161058"/>
                <a:gd name="connsiteY7604" fmla="*/ 34175 h 2136454"/>
                <a:gd name="connsiteX7605" fmla="*/ 610922 w 1161058"/>
                <a:gd name="connsiteY7605" fmla="*/ 34384 h 2136454"/>
                <a:gd name="connsiteX7606" fmla="*/ 608928 w 1161058"/>
                <a:gd name="connsiteY7606" fmla="*/ 34595 h 2136454"/>
                <a:gd name="connsiteX7607" fmla="*/ 608948 w 1161058"/>
                <a:gd name="connsiteY7607" fmla="*/ 34593 h 2136454"/>
                <a:gd name="connsiteX7608" fmla="*/ 606973 w 1161058"/>
                <a:gd name="connsiteY7608" fmla="*/ 34808 h 2136454"/>
                <a:gd name="connsiteX7609" fmla="*/ 604998 w 1161058"/>
                <a:gd name="connsiteY7609" fmla="*/ 35025 h 2136454"/>
                <a:gd name="connsiteX7610" fmla="*/ 603024 w 1161058"/>
                <a:gd name="connsiteY7610" fmla="*/ 35248 h 2136454"/>
                <a:gd name="connsiteX7611" fmla="*/ 601069 w 1161058"/>
                <a:gd name="connsiteY7611" fmla="*/ 35469 h 2136454"/>
                <a:gd name="connsiteX7612" fmla="*/ 599094 w 1161058"/>
                <a:gd name="connsiteY7612" fmla="*/ 35696 h 2136454"/>
                <a:gd name="connsiteX7613" fmla="*/ 597296 w 1161058"/>
                <a:gd name="connsiteY7613" fmla="*/ 35903 h 2136454"/>
                <a:gd name="connsiteX7614" fmla="*/ 597101 w 1161058"/>
                <a:gd name="connsiteY7614" fmla="*/ 35927 h 2136454"/>
                <a:gd name="connsiteX7615" fmla="*/ 595126 w 1161058"/>
                <a:gd name="connsiteY7615" fmla="*/ 36161 h 2136454"/>
                <a:gd name="connsiteX7616" fmla="*/ 593132 w 1161058"/>
                <a:gd name="connsiteY7616" fmla="*/ 36400 h 2136454"/>
                <a:gd name="connsiteX7617" fmla="*/ 591157 w 1161058"/>
                <a:gd name="connsiteY7617" fmla="*/ 36640 h 2136454"/>
                <a:gd name="connsiteX7618" fmla="*/ 589163 w 1161058"/>
                <a:gd name="connsiteY7618" fmla="*/ 36886 h 2136454"/>
                <a:gd name="connsiteX7619" fmla="*/ 587169 w 1161058"/>
                <a:gd name="connsiteY7619" fmla="*/ 37133 h 2136454"/>
                <a:gd name="connsiteX7620" fmla="*/ 585195 w 1161058"/>
                <a:gd name="connsiteY7620" fmla="*/ 37381 h 2136454"/>
                <a:gd name="connsiteX7621" fmla="*/ 583201 w 1161058"/>
                <a:gd name="connsiteY7621" fmla="*/ 37635 h 2136454"/>
                <a:gd name="connsiteX7622" fmla="*/ 583220 w 1161058"/>
                <a:gd name="connsiteY7622" fmla="*/ 37633 h 2136454"/>
                <a:gd name="connsiteX7623" fmla="*/ 581207 w 1161058"/>
                <a:gd name="connsiteY7623" fmla="*/ 37891 h 2136454"/>
                <a:gd name="connsiteX7624" fmla="*/ 579213 w 1161058"/>
                <a:gd name="connsiteY7624" fmla="*/ 38149 h 2136454"/>
                <a:gd name="connsiteX7625" fmla="*/ 577238 w 1161058"/>
                <a:gd name="connsiteY7625" fmla="*/ 38411 h 2136454"/>
                <a:gd name="connsiteX7626" fmla="*/ 575244 w 1161058"/>
                <a:gd name="connsiteY7626" fmla="*/ 38675 h 2136454"/>
                <a:gd name="connsiteX7627" fmla="*/ 573230 w 1161058"/>
                <a:gd name="connsiteY7627" fmla="*/ 38943 h 2136454"/>
                <a:gd name="connsiteX7628" fmla="*/ 571236 w 1161058"/>
                <a:gd name="connsiteY7628" fmla="*/ 39215 h 2136454"/>
                <a:gd name="connsiteX7629" fmla="*/ 569242 w 1161058"/>
                <a:gd name="connsiteY7629" fmla="*/ 39487 h 2136454"/>
                <a:gd name="connsiteX7630" fmla="*/ 567248 w 1161058"/>
                <a:gd name="connsiteY7630" fmla="*/ 39764 h 2136454"/>
                <a:gd name="connsiteX7631" fmla="*/ 565235 w 1161058"/>
                <a:gd name="connsiteY7631" fmla="*/ 40044 h 2136454"/>
                <a:gd name="connsiteX7632" fmla="*/ 563241 w 1161058"/>
                <a:gd name="connsiteY7632" fmla="*/ 40325 h 2136454"/>
                <a:gd name="connsiteX7633" fmla="*/ 563241 w 1161058"/>
                <a:gd name="connsiteY7633" fmla="*/ 40323 h 2136454"/>
                <a:gd name="connsiteX7634" fmla="*/ 561246 w 1161058"/>
                <a:gd name="connsiteY7634" fmla="*/ 40609 h 2136454"/>
                <a:gd name="connsiteX7635" fmla="*/ 559233 w 1161058"/>
                <a:gd name="connsiteY7635" fmla="*/ 40896 h 2136454"/>
                <a:gd name="connsiteX7636" fmla="*/ 559233 w 1161058"/>
                <a:gd name="connsiteY7636" fmla="*/ 40894 h 2136454"/>
                <a:gd name="connsiteX7637" fmla="*/ 557219 w 1161058"/>
                <a:gd name="connsiteY7637" fmla="*/ 41187 h 2136454"/>
                <a:gd name="connsiteX7638" fmla="*/ 555225 w 1161058"/>
                <a:gd name="connsiteY7638" fmla="*/ 41479 h 2136454"/>
                <a:gd name="connsiteX7639" fmla="*/ 555225 w 1161058"/>
                <a:gd name="connsiteY7639" fmla="*/ 41477 h 2136454"/>
                <a:gd name="connsiteX7640" fmla="*/ 553212 w 1161058"/>
                <a:gd name="connsiteY7640" fmla="*/ 41774 h 2136454"/>
                <a:gd name="connsiteX7641" fmla="*/ 551198 w 1161058"/>
                <a:gd name="connsiteY7641" fmla="*/ 42073 h 2136454"/>
                <a:gd name="connsiteX7642" fmla="*/ 549204 w 1161058"/>
                <a:gd name="connsiteY7642" fmla="*/ 42372 h 2136454"/>
                <a:gd name="connsiteX7643" fmla="*/ 547190 w 1161058"/>
                <a:gd name="connsiteY7643" fmla="*/ 42677 h 2136454"/>
                <a:gd name="connsiteX7644" fmla="*/ 545177 w 1161058"/>
                <a:gd name="connsiteY7644" fmla="*/ 42984 h 2136454"/>
                <a:gd name="connsiteX7645" fmla="*/ 543163 w 1161058"/>
                <a:gd name="connsiteY7645" fmla="*/ 43291 h 2136454"/>
                <a:gd name="connsiteX7646" fmla="*/ 541149 w 1161058"/>
                <a:gd name="connsiteY7646" fmla="*/ 43604 h 2136454"/>
                <a:gd name="connsiteX7647" fmla="*/ 539136 w 1161058"/>
                <a:gd name="connsiteY7647" fmla="*/ 43918 h 2136454"/>
                <a:gd name="connsiteX7648" fmla="*/ 539156 w 1161058"/>
                <a:gd name="connsiteY7648" fmla="*/ 43916 h 2136454"/>
                <a:gd name="connsiteX7649" fmla="*/ 537122 w 1161058"/>
                <a:gd name="connsiteY7649" fmla="*/ 44233 h 2136454"/>
                <a:gd name="connsiteX7650" fmla="*/ 535109 w 1161058"/>
                <a:gd name="connsiteY7650" fmla="*/ 44554 h 2136454"/>
                <a:gd name="connsiteX7651" fmla="*/ 533095 w 1161058"/>
                <a:gd name="connsiteY7651" fmla="*/ 44874 h 2136454"/>
                <a:gd name="connsiteX7652" fmla="*/ 531082 w 1161058"/>
                <a:gd name="connsiteY7652" fmla="*/ 45201 h 2136454"/>
                <a:gd name="connsiteX7653" fmla="*/ 529048 w 1161058"/>
                <a:gd name="connsiteY7653" fmla="*/ 45529 h 2136454"/>
                <a:gd name="connsiteX7654" fmla="*/ 529068 w 1161058"/>
                <a:gd name="connsiteY7654" fmla="*/ 45527 h 2136454"/>
                <a:gd name="connsiteX7655" fmla="*/ 527035 w 1161058"/>
                <a:gd name="connsiteY7655" fmla="*/ 45860 h 2136454"/>
                <a:gd name="connsiteX7656" fmla="*/ 527054 w 1161058"/>
                <a:gd name="connsiteY7656" fmla="*/ 45856 h 2136454"/>
                <a:gd name="connsiteX7657" fmla="*/ 525021 w 1161058"/>
                <a:gd name="connsiteY7657" fmla="*/ 46190 h 2136454"/>
                <a:gd name="connsiteX7658" fmla="*/ 523008 w 1161058"/>
                <a:gd name="connsiteY7658" fmla="*/ 46526 h 2136454"/>
                <a:gd name="connsiteX7659" fmla="*/ 523008 w 1161058"/>
                <a:gd name="connsiteY7659" fmla="*/ 46524 h 2136454"/>
                <a:gd name="connsiteX7660" fmla="*/ 520994 w 1161058"/>
                <a:gd name="connsiteY7660" fmla="*/ 46863 h 2136454"/>
                <a:gd name="connsiteX7661" fmla="*/ 518961 w 1161058"/>
                <a:gd name="connsiteY7661" fmla="*/ 47203 h 2136454"/>
                <a:gd name="connsiteX7662" fmla="*/ 516928 w 1161058"/>
                <a:gd name="connsiteY7662" fmla="*/ 47547 h 2136454"/>
                <a:gd name="connsiteX7663" fmla="*/ 516947 w 1161058"/>
                <a:gd name="connsiteY7663" fmla="*/ 47543 h 2136454"/>
                <a:gd name="connsiteX7664" fmla="*/ 514914 w 1161058"/>
                <a:gd name="connsiteY7664" fmla="*/ 47891 h 2136454"/>
                <a:gd name="connsiteX7665" fmla="*/ 512900 w 1161058"/>
                <a:gd name="connsiteY7665" fmla="*/ 48239 h 2136454"/>
                <a:gd name="connsiteX7666" fmla="*/ 510867 w 1161058"/>
                <a:gd name="connsiteY7666" fmla="*/ 48587 h 2136454"/>
                <a:gd name="connsiteX7667" fmla="*/ 508854 w 1161058"/>
                <a:gd name="connsiteY7667" fmla="*/ 48939 h 2136454"/>
                <a:gd name="connsiteX7668" fmla="*/ 506820 w 1161058"/>
                <a:gd name="connsiteY7668" fmla="*/ 49295 h 2136454"/>
                <a:gd name="connsiteX7669" fmla="*/ 506840 w 1161058"/>
                <a:gd name="connsiteY7669" fmla="*/ 49293 h 2136454"/>
                <a:gd name="connsiteX7670" fmla="*/ 504807 w 1161058"/>
                <a:gd name="connsiteY7670" fmla="*/ 49650 h 2136454"/>
                <a:gd name="connsiteX7671" fmla="*/ 502793 w 1161058"/>
                <a:gd name="connsiteY7671" fmla="*/ 50010 h 2136454"/>
                <a:gd name="connsiteX7672" fmla="*/ 500760 w 1161058"/>
                <a:gd name="connsiteY7672" fmla="*/ 50372 h 2136454"/>
                <a:gd name="connsiteX7673" fmla="*/ 498746 w 1161058"/>
                <a:gd name="connsiteY7673" fmla="*/ 50735 h 2136454"/>
                <a:gd name="connsiteX7674" fmla="*/ 496713 w 1161058"/>
                <a:gd name="connsiteY7674" fmla="*/ 51103 h 2136454"/>
                <a:gd name="connsiteX7675" fmla="*/ 494680 w 1161058"/>
                <a:gd name="connsiteY7675" fmla="*/ 51472 h 2136454"/>
                <a:gd name="connsiteX7676" fmla="*/ 494680 w 1161058"/>
                <a:gd name="connsiteY7676" fmla="*/ 51470 h 2136454"/>
                <a:gd name="connsiteX7677" fmla="*/ 492667 w 1161058"/>
                <a:gd name="connsiteY7677" fmla="*/ 51842 h 2136454"/>
                <a:gd name="connsiteX7678" fmla="*/ 490633 w 1161058"/>
                <a:gd name="connsiteY7678" fmla="*/ 52217 h 2136454"/>
                <a:gd name="connsiteX7679" fmla="*/ 490633 w 1161058"/>
                <a:gd name="connsiteY7679" fmla="*/ 52215 h 2136454"/>
                <a:gd name="connsiteX7680" fmla="*/ 488620 w 1161058"/>
                <a:gd name="connsiteY7680" fmla="*/ 52591 h 2136454"/>
                <a:gd name="connsiteX7681" fmla="*/ 486567 w 1161058"/>
                <a:gd name="connsiteY7681" fmla="*/ 52970 h 2136454"/>
                <a:gd name="connsiteX7682" fmla="*/ 486587 w 1161058"/>
                <a:gd name="connsiteY7682" fmla="*/ 52968 h 2136454"/>
                <a:gd name="connsiteX7683" fmla="*/ 484553 w 1161058"/>
                <a:gd name="connsiteY7683" fmla="*/ 53349 h 2136454"/>
                <a:gd name="connsiteX7684" fmla="*/ 482520 w 1161058"/>
                <a:gd name="connsiteY7684" fmla="*/ 53732 h 2136454"/>
                <a:gd name="connsiteX7685" fmla="*/ 482540 w 1161058"/>
                <a:gd name="connsiteY7685" fmla="*/ 53730 h 2136454"/>
                <a:gd name="connsiteX7686" fmla="*/ 480507 w 1161058"/>
                <a:gd name="connsiteY7686" fmla="*/ 54116 h 2136454"/>
                <a:gd name="connsiteX7687" fmla="*/ 478474 w 1161058"/>
                <a:gd name="connsiteY7687" fmla="*/ 54505 h 2136454"/>
                <a:gd name="connsiteX7688" fmla="*/ 478493 w 1161058"/>
                <a:gd name="connsiteY7688" fmla="*/ 54503 h 2136454"/>
                <a:gd name="connsiteX7689" fmla="*/ 476460 w 1161058"/>
                <a:gd name="connsiteY7689" fmla="*/ 54892 h 2136454"/>
                <a:gd name="connsiteX7690" fmla="*/ 474427 w 1161058"/>
                <a:gd name="connsiteY7690" fmla="*/ 55285 h 2136454"/>
                <a:gd name="connsiteX7691" fmla="*/ 474427 w 1161058"/>
                <a:gd name="connsiteY7691" fmla="*/ 55283 h 2136454"/>
                <a:gd name="connsiteX7692" fmla="*/ 472394 w 1161058"/>
                <a:gd name="connsiteY7692" fmla="*/ 55678 h 2136454"/>
                <a:gd name="connsiteX7693" fmla="*/ 470360 w 1161058"/>
                <a:gd name="connsiteY7693" fmla="*/ 56074 h 2136454"/>
                <a:gd name="connsiteX7694" fmla="*/ 470380 w 1161058"/>
                <a:gd name="connsiteY7694" fmla="*/ 56072 h 2136454"/>
                <a:gd name="connsiteX7695" fmla="*/ 468347 w 1161058"/>
                <a:gd name="connsiteY7695" fmla="*/ 56471 h 2136454"/>
                <a:gd name="connsiteX7696" fmla="*/ 466314 w 1161058"/>
                <a:gd name="connsiteY7696" fmla="*/ 56872 h 2136454"/>
                <a:gd name="connsiteX7697" fmla="*/ 466333 w 1161058"/>
                <a:gd name="connsiteY7697" fmla="*/ 56870 h 2136454"/>
                <a:gd name="connsiteX7698" fmla="*/ 464300 w 1161058"/>
                <a:gd name="connsiteY7698" fmla="*/ 57273 h 2136454"/>
                <a:gd name="connsiteX7699" fmla="*/ 462267 w 1161058"/>
                <a:gd name="connsiteY7699" fmla="*/ 57679 h 2136454"/>
                <a:gd name="connsiteX7700" fmla="*/ 462267 w 1161058"/>
                <a:gd name="connsiteY7700" fmla="*/ 57676 h 2136454"/>
                <a:gd name="connsiteX7701" fmla="*/ 460234 w 1161058"/>
                <a:gd name="connsiteY7701" fmla="*/ 58084 h 2136454"/>
                <a:gd name="connsiteX7702" fmla="*/ 458220 w 1161058"/>
                <a:gd name="connsiteY7702" fmla="*/ 58493 h 2136454"/>
                <a:gd name="connsiteX7703" fmla="*/ 458220 w 1161058"/>
                <a:gd name="connsiteY7703" fmla="*/ 58491 h 2136454"/>
                <a:gd name="connsiteX7704" fmla="*/ 456187 w 1161058"/>
                <a:gd name="connsiteY7704" fmla="*/ 58903 h 2136454"/>
                <a:gd name="connsiteX7705" fmla="*/ 454154 w 1161058"/>
                <a:gd name="connsiteY7705" fmla="*/ 59316 h 2136454"/>
                <a:gd name="connsiteX7706" fmla="*/ 454173 w 1161058"/>
                <a:gd name="connsiteY7706" fmla="*/ 59314 h 2136454"/>
                <a:gd name="connsiteX7707" fmla="*/ 452140 w 1161058"/>
                <a:gd name="connsiteY7707" fmla="*/ 59730 h 2136454"/>
                <a:gd name="connsiteX7708" fmla="*/ 452140 w 1161058"/>
                <a:gd name="connsiteY7708" fmla="*/ 59728 h 2136454"/>
                <a:gd name="connsiteX7709" fmla="*/ 450127 w 1161058"/>
                <a:gd name="connsiteY7709" fmla="*/ 60147 h 2136454"/>
                <a:gd name="connsiteX7710" fmla="*/ 448093 w 1161058"/>
                <a:gd name="connsiteY7710" fmla="*/ 60567 h 2136454"/>
                <a:gd name="connsiteX7711" fmla="*/ 448113 w 1161058"/>
                <a:gd name="connsiteY7711" fmla="*/ 60563 h 2136454"/>
                <a:gd name="connsiteX7712" fmla="*/ 446080 w 1161058"/>
                <a:gd name="connsiteY7712" fmla="*/ 60985 h 2136454"/>
                <a:gd name="connsiteX7713" fmla="*/ 444047 w 1161058"/>
                <a:gd name="connsiteY7713" fmla="*/ 61409 h 2136454"/>
                <a:gd name="connsiteX7714" fmla="*/ 444066 w 1161058"/>
                <a:gd name="connsiteY7714" fmla="*/ 61408 h 2136454"/>
                <a:gd name="connsiteX7715" fmla="*/ 442013 w 1161058"/>
                <a:gd name="connsiteY7715" fmla="*/ 61834 h 2136454"/>
                <a:gd name="connsiteX7716" fmla="*/ 440000 w 1161058"/>
                <a:gd name="connsiteY7716" fmla="*/ 62260 h 2136454"/>
                <a:gd name="connsiteX7717" fmla="*/ 440019 w 1161058"/>
                <a:gd name="connsiteY7717" fmla="*/ 62258 h 2136454"/>
                <a:gd name="connsiteX7718" fmla="*/ 437986 w 1161058"/>
                <a:gd name="connsiteY7718" fmla="*/ 62688 h 2136454"/>
                <a:gd name="connsiteX7719" fmla="*/ 437986 w 1161058"/>
                <a:gd name="connsiteY7719" fmla="*/ 62686 h 2136454"/>
                <a:gd name="connsiteX7720" fmla="*/ 435953 w 1161058"/>
                <a:gd name="connsiteY7720" fmla="*/ 63118 h 2136454"/>
                <a:gd name="connsiteX7721" fmla="*/ 433939 w 1161058"/>
                <a:gd name="connsiteY7721" fmla="*/ 63552 h 2136454"/>
                <a:gd name="connsiteX7722" fmla="*/ 433959 w 1161058"/>
                <a:gd name="connsiteY7722" fmla="*/ 63548 h 2136454"/>
                <a:gd name="connsiteX7723" fmla="*/ 431926 w 1161058"/>
                <a:gd name="connsiteY7723" fmla="*/ 63986 h 2136454"/>
                <a:gd name="connsiteX7724" fmla="*/ 431926 w 1161058"/>
                <a:gd name="connsiteY7724" fmla="*/ 63982 h 2136454"/>
                <a:gd name="connsiteX7725" fmla="*/ 429912 w 1161058"/>
                <a:gd name="connsiteY7725" fmla="*/ 64420 h 2136454"/>
                <a:gd name="connsiteX7726" fmla="*/ 427879 w 1161058"/>
                <a:gd name="connsiteY7726" fmla="*/ 64860 h 2136454"/>
                <a:gd name="connsiteX7727" fmla="*/ 427899 w 1161058"/>
                <a:gd name="connsiteY7727" fmla="*/ 64856 h 2136454"/>
                <a:gd name="connsiteX7728" fmla="*/ 425865 w 1161058"/>
                <a:gd name="connsiteY7728" fmla="*/ 65298 h 2136454"/>
                <a:gd name="connsiteX7729" fmla="*/ 423852 w 1161058"/>
                <a:gd name="connsiteY7729" fmla="*/ 65742 h 2136454"/>
                <a:gd name="connsiteX7730" fmla="*/ 423852 w 1161058"/>
                <a:gd name="connsiteY7730" fmla="*/ 65738 h 2136454"/>
                <a:gd name="connsiteX7731" fmla="*/ 421838 w 1161058"/>
                <a:gd name="connsiteY7731" fmla="*/ 66183 h 2136454"/>
                <a:gd name="connsiteX7732" fmla="*/ 421838 w 1161058"/>
                <a:gd name="connsiteY7732" fmla="*/ 66182 h 2136454"/>
                <a:gd name="connsiteX7733" fmla="*/ 419825 w 1161058"/>
                <a:gd name="connsiteY7733" fmla="*/ 66629 h 2136454"/>
                <a:gd name="connsiteX7734" fmla="*/ 419825 w 1161058"/>
                <a:gd name="connsiteY7734" fmla="*/ 66627 h 2136454"/>
                <a:gd name="connsiteX7735" fmla="*/ 417791 w 1161058"/>
                <a:gd name="connsiteY7735" fmla="*/ 67077 h 2136454"/>
                <a:gd name="connsiteX7736" fmla="*/ 417811 w 1161058"/>
                <a:gd name="connsiteY7736" fmla="*/ 67075 h 2136454"/>
                <a:gd name="connsiteX7737" fmla="*/ 415778 w 1161058"/>
                <a:gd name="connsiteY7737" fmla="*/ 67525 h 2136454"/>
                <a:gd name="connsiteX7738" fmla="*/ 415797 w 1161058"/>
                <a:gd name="connsiteY7738" fmla="*/ 67523 h 2136454"/>
                <a:gd name="connsiteX7739" fmla="*/ 413764 w 1161058"/>
                <a:gd name="connsiteY7739" fmla="*/ 67976 h 2136454"/>
                <a:gd name="connsiteX7740" fmla="*/ 411751 w 1161058"/>
                <a:gd name="connsiteY7740" fmla="*/ 68428 h 2136454"/>
                <a:gd name="connsiteX7741" fmla="*/ 411770 w 1161058"/>
                <a:gd name="connsiteY7741" fmla="*/ 68426 h 2136454"/>
                <a:gd name="connsiteX7742" fmla="*/ 409737 w 1161058"/>
                <a:gd name="connsiteY7742" fmla="*/ 68881 h 2136454"/>
                <a:gd name="connsiteX7743" fmla="*/ 409757 w 1161058"/>
                <a:gd name="connsiteY7743" fmla="*/ 68879 h 2136454"/>
                <a:gd name="connsiteX7744" fmla="*/ 407743 w 1161058"/>
                <a:gd name="connsiteY7744" fmla="*/ 69339 h 2136454"/>
                <a:gd name="connsiteX7745" fmla="*/ 407743 w 1161058"/>
                <a:gd name="connsiteY7745" fmla="*/ 69335 h 2136454"/>
                <a:gd name="connsiteX7746" fmla="*/ 405730 w 1161058"/>
                <a:gd name="connsiteY7746" fmla="*/ 69796 h 2136454"/>
                <a:gd name="connsiteX7747" fmla="*/ 405730 w 1161058"/>
                <a:gd name="connsiteY7747" fmla="*/ 69792 h 2136454"/>
                <a:gd name="connsiteX7748" fmla="*/ 403716 w 1161058"/>
                <a:gd name="connsiteY7748" fmla="*/ 70256 h 2136454"/>
                <a:gd name="connsiteX7749" fmla="*/ 403735 w 1161058"/>
                <a:gd name="connsiteY7749" fmla="*/ 70252 h 2136454"/>
                <a:gd name="connsiteX7750" fmla="*/ 401702 w 1161058"/>
                <a:gd name="connsiteY7750" fmla="*/ 70715 h 2136454"/>
                <a:gd name="connsiteX7751" fmla="*/ 401722 w 1161058"/>
                <a:gd name="connsiteY7751" fmla="*/ 70713 h 2136454"/>
                <a:gd name="connsiteX7752" fmla="*/ 399708 w 1161058"/>
                <a:gd name="connsiteY7752" fmla="*/ 71178 h 2136454"/>
                <a:gd name="connsiteX7753" fmla="*/ 399708 w 1161058"/>
                <a:gd name="connsiteY7753" fmla="*/ 71176 h 2136454"/>
                <a:gd name="connsiteX7754" fmla="*/ 397695 w 1161058"/>
                <a:gd name="connsiteY7754" fmla="*/ 71642 h 2136454"/>
                <a:gd name="connsiteX7755" fmla="*/ 397714 w 1161058"/>
                <a:gd name="connsiteY7755" fmla="*/ 71640 h 2136454"/>
                <a:gd name="connsiteX7756" fmla="*/ 395701 w 1161058"/>
                <a:gd name="connsiteY7756" fmla="*/ 72109 h 2136454"/>
                <a:gd name="connsiteX7757" fmla="*/ 395701 w 1161058"/>
                <a:gd name="connsiteY7757" fmla="*/ 72107 h 2136454"/>
                <a:gd name="connsiteX7758" fmla="*/ 393706 w 1161058"/>
                <a:gd name="connsiteY7758" fmla="*/ 72574 h 2136454"/>
                <a:gd name="connsiteX7759" fmla="*/ 391693 w 1161058"/>
                <a:gd name="connsiteY7759" fmla="*/ 73045 h 2136454"/>
                <a:gd name="connsiteX7760" fmla="*/ 391693 w 1161058"/>
                <a:gd name="connsiteY7760" fmla="*/ 73043 h 2136454"/>
                <a:gd name="connsiteX7761" fmla="*/ 389699 w 1161058"/>
                <a:gd name="connsiteY7761" fmla="*/ 73515 h 2136454"/>
                <a:gd name="connsiteX7762" fmla="*/ 387685 w 1161058"/>
                <a:gd name="connsiteY7762" fmla="*/ 73988 h 2136454"/>
                <a:gd name="connsiteX7763" fmla="*/ 387685 w 1161058"/>
                <a:gd name="connsiteY7763" fmla="*/ 73986 h 2136454"/>
                <a:gd name="connsiteX7764" fmla="*/ 385691 w 1161058"/>
                <a:gd name="connsiteY7764" fmla="*/ 74463 h 2136454"/>
                <a:gd name="connsiteX7765" fmla="*/ 385691 w 1161058"/>
                <a:gd name="connsiteY7765" fmla="*/ 74461 h 2136454"/>
                <a:gd name="connsiteX7766" fmla="*/ 383697 w 1161058"/>
                <a:gd name="connsiteY7766" fmla="*/ 74936 h 2136454"/>
                <a:gd name="connsiteX7767" fmla="*/ 381703 w 1161058"/>
                <a:gd name="connsiteY7767" fmla="*/ 75413 h 2136454"/>
                <a:gd name="connsiteX7768" fmla="*/ 379689 w 1161058"/>
                <a:gd name="connsiteY7768" fmla="*/ 75894 h 2136454"/>
                <a:gd name="connsiteX7769" fmla="*/ 379709 w 1161058"/>
                <a:gd name="connsiteY7769" fmla="*/ 75892 h 2136454"/>
                <a:gd name="connsiteX7770" fmla="*/ 377695 w 1161058"/>
                <a:gd name="connsiteY7770" fmla="*/ 76373 h 2136454"/>
                <a:gd name="connsiteX7771" fmla="*/ 377715 w 1161058"/>
                <a:gd name="connsiteY7771" fmla="*/ 76371 h 2136454"/>
                <a:gd name="connsiteX7772" fmla="*/ 375701 w 1161058"/>
                <a:gd name="connsiteY7772" fmla="*/ 76856 h 2136454"/>
                <a:gd name="connsiteX7773" fmla="*/ 375721 w 1161058"/>
                <a:gd name="connsiteY7773" fmla="*/ 76852 h 2136454"/>
                <a:gd name="connsiteX7774" fmla="*/ 373727 w 1161058"/>
                <a:gd name="connsiteY7774" fmla="*/ 77338 h 2136454"/>
                <a:gd name="connsiteX7775" fmla="*/ 373727 w 1161058"/>
                <a:gd name="connsiteY7775" fmla="*/ 77337 h 2136454"/>
                <a:gd name="connsiteX7776" fmla="*/ 371733 w 1161058"/>
                <a:gd name="connsiteY7776" fmla="*/ 77821 h 2136454"/>
                <a:gd name="connsiteX7777" fmla="*/ 369739 w 1161058"/>
                <a:gd name="connsiteY7777" fmla="*/ 78308 h 2136454"/>
                <a:gd name="connsiteX7778" fmla="*/ 369739 w 1161058"/>
                <a:gd name="connsiteY7778" fmla="*/ 78306 h 2136454"/>
                <a:gd name="connsiteX7779" fmla="*/ 367764 w 1161058"/>
                <a:gd name="connsiteY7779" fmla="*/ 78793 h 2136454"/>
                <a:gd name="connsiteX7780" fmla="*/ 365770 w 1161058"/>
                <a:gd name="connsiteY7780" fmla="*/ 79284 h 2136454"/>
                <a:gd name="connsiteX7781" fmla="*/ 363776 w 1161058"/>
                <a:gd name="connsiteY7781" fmla="*/ 79774 h 2136454"/>
                <a:gd name="connsiteX7782" fmla="*/ 363795 w 1161058"/>
                <a:gd name="connsiteY7782" fmla="*/ 79772 h 2136454"/>
                <a:gd name="connsiteX7783" fmla="*/ 361801 w 1161058"/>
                <a:gd name="connsiteY7783" fmla="*/ 80267 h 2136454"/>
                <a:gd name="connsiteX7784" fmla="*/ 361801 w 1161058"/>
                <a:gd name="connsiteY7784" fmla="*/ 80265 h 2136454"/>
                <a:gd name="connsiteX7785" fmla="*/ 359808 w 1161058"/>
                <a:gd name="connsiteY7785" fmla="*/ 80760 h 2136454"/>
                <a:gd name="connsiteX7786" fmla="*/ 359827 w 1161058"/>
                <a:gd name="connsiteY7786" fmla="*/ 80758 h 2136454"/>
                <a:gd name="connsiteX7787" fmla="*/ 357833 w 1161058"/>
                <a:gd name="connsiteY7787" fmla="*/ 81252 h 2136454"/>
                <a:gd name="connsiteX7788" fmla="*/ 355858 w 1161058"/>
                <a:gd name="connsiteY7788" fmla="*/ 81751 h 2136454"/>
                <a:gd name="connsiteX7789" fmla="*/ 355858 w 1161058"/>
                <a:gd name="connsiteY7789" fmla="*/ 81749 h 2136454"/>
                <a:gd name="connsiteX7790" fmla="*/ 353884 w 1161058"/>
                <a:gd name="connsiteY7790" fmla="*/ 82247 h 2136454"/>
                <a:gd name="connsiteX7791" fmla="*/ 353884 w 1161058"/>
                <a:gd name="connsiteY7791" fmla="*/ 82245 h 2136454"/>
                <a:gd name="connsiteX7792" fmla="*/ 351909 w 1161058"/>
                <a:gd name="connsiteY7792" fmla="*/ 82746 h 2136454"/>
                <a:gd name="connsiteX7793" fmla="*/ 349935 w 1161058"/>
                <a:gd name="connsiteY7793" fmla="*/ 83246 h 2136454"/>
                <a:gd name="connsiteX7794" fmla="*/ 349935 w 1161058"/>
                <a:gd name="connsiteY7794" fmla="*/ 83244 h 2136454"/>
                <a:gd name="connsiteX7795" fmla="*/ 347960 w 1161058"/>
                <a:gd name="connsiteY7795" fmla="*/ 83747 h 2136454"/>
                <a:gd name="connsiteX7796" fmla="*/ 347960 w 1161058"/>
                <a:gd name="connsiteY7796" fmla="*/ 83745 h 2136454"/>
                <a:gd name="connsiteX7797" fmla="*/ 345986 w 1161058"/>
                <a:gd name="connsiteY7797" fmla="*/ 84249 h 2136454"/>
                <a:gd name="connsiteX7798" fmla="*/ 346005 w 1161058"/>
                <a:gd name="connsiteY7798" fmla="*/ 84247 h 2136454"/>
                <a:gd name="connsiteX7799" fmla="*/ 344031 w 1161058"/>
                <a:gd name="connsiteY7799" fmla="*/ 84752 h 2136454"/>
                <a:gd name="connsiteX7800" fmla="*/ 342056 w 1161058"/>
                <a:gd name="connsiteY7800" fmla="*/ 85258 h 2136454"/>
                <a:gd name="connsiteX7801" fmla="*/ 342056 w 1161058"/>
                <a:gd name="connsiteY7801" fmla="*/ 85256 h 2136454"/>
                <a:gd name="connsiteX7802" fmla="*/ 340082 w 1161058"/>
                <a:gd name="connsiteY7802" fmla="*/ 85764 h 2136454"/>
                <a:gd name="connsiteX7803" fmla="*/ 340101 w 1161058"/>
                <a:gd name="connsiteY7803" fmla="*/ 85762 h 2136454"/>
                <a:gd name="connsiteX7804" fmla="*/ 338127 w 1161058"/>
                <a:gd name="connsiteY7804" fmla="*/ 86271 h 2136454"/>
                <a:gd name="connsiteX7805" fmla="*/ 338127 w 1161058"/>
                <a:gd name="connsiteY7805" fmla="*/ 86269 h 2136454"/>
                <a:gd name="connsiteX7806" fmla="*/ 336172 w 1161058"/>
                <a:gd name="connsiteY7806" fmla="*/ 86779 h 2136454"/>
                <a:gd name="connsiteX7807" fmla="*/ 335859 w 1161058"/>
                <a:gd name="connsiteY7807" fmla="*/ 86859 h 2136454"/>
                <a:gd name="connsiteX7808" fmla="*/ 334217 w 1161058"/>
                <a:gd name="connsiteY7808" fmla="*/ 87293 h 2136454"/>
                <a:gd name="connsiteX7809" fmla="*/ 334217 w 1161058"/>
                <a:gd name="connsiteY7809" fmla="*/ 87291 h 2136454"/>
                <a:gd name="connsiteX7810" fmla="*/ 332242 w 1161058"/>
                <a:gd name="connsiteY7810" fmla="*/ 87807 h 2136454"/>
                <a:gd name="connsiteX7811" fmla="*/ 332262 w 1161058"/>
                <a:gd name="connsiteY7811" fmla="*/ 87805 h 2136454"/>
                <a:gd name="connsiteX7812" fmla="*/ 330307 w 1161058"/>
                <a:gd name="connsiteY7812" fmla="*/ 88323 h 2136454"/>
                <a:gd name="connsiteX7813" fmla="*/ 330307 w 1161058"/>
                <a:gd name="connsiteY7813" fmla="*/ 88321 h 2136454"/>
                <a:gd name="connsiteX7814" fmla="*/ 328352 w 1161058"/>
                <a:gd name="connsiteY7814" fmla="*/ 88841 h 2136454"/>
                <a:gd name="connsiteX7815" fmla="*/ 328352 w 1161058"/>
                <a:gd name="connsiteY7815" fmla="*/ 88840 h 2136454"/>
                <a:gd name="connsiteX7816" fmla="*/ 326397 w 1161058"/>
                <a:gd name="connsiteY7816" fmla="*/ 89360 h 2136454"/>
                <a:gd name="connsiteX7817" fmla="*/ 326397 w 1161058"/>
                <a:gd name="connsiteY7817" fmla="*/ 89358 h 2136454"/>
                <a:gd name="connsiteX7818" fmla="*/ 324442 w 1161058"/>
                <a:gd name="connsiteY7818" fmla="*/ 89880 h 2136454"/>
                <a:gd name="connsiteX7819" fmla="*/ 324462 w 1161058"/>
                <a:gd name="connsiteY7819" fmla="*/ 89876 h 2136454"/>
                <a:gd name="connsiteX7820" fmla="*/ 322507 w 1161058"/>
                <a:gd name="connsiteY7820" fmla="*/ 90400 h 2136454"/>
                <a:gd name="connsiteX7821" fmla="*/ 322507 w 1161058"/>
                <a:gd name="connsiteY7821" fmla="*/ 90398 h 2136454"/>
                <a:gd name="connsiteX7822" fmla="*/ 320571 w 1161058"/>
                <a:gd name="connsiteY7822" fmla="*/ 90918 h 2136454"/>
                <a:gd name="connsiteX7823" fmla="*/ 318616 w 1161058"/>
                <a:gd name="connsiteY7823" fmla="*/ 91444 h 2136454"/>
                <a:gd name="connsiteX7824" fmla="*/ 318616 w 1161058"/>
                <a:gd name="connsiteY7824" fmla="*/ 91442 h 2136454"/>
                <a:gd name="connsiteX7825" fmla="*/ 316681 w 1161058"/>
                <a:gd name="connsiteY7825" fmla="*/ 91967 h 2136454"/>
                <a:gd name="connsiteX7826" fmla="*/ 316681 w 1161058"/>
                <a:gd name="connsiteY7826" fmla="*/ 91966 h 2136454"/>
                <a:gd name="connsiteX7827" fmla="*/ 314746 w 1161058"/>
                <a:gd name="connsiteY7827" fmla="*/ 92491 h 2136454"/>
                <a:gd name="connsiteX7828" fmla="*/ 312791 w 1161058"/>
                <a:gd name="connsiteY7828" fmla="*/ 93017 h 2136454"/>
                <a:gd name="connsiteX7829" fmla="*/ 312810 w 1161058"/>
                <a:gd name="connsiteY7829" fmla="*/ 93015 h 2136454"/>
                <a:gd name="connsiteX7830" fmla="*/ 310855 w 1161058"/>
                <a:gd name="connsiteY7830" fmla="*/ 93545 h 2136454"/>
                <a:gd name="connsiteX7831" fmla="*/ 310875 w 1161058"/>
                <a:gd name="connsiteY7831" fmla="*/ 93543 h 2136454"/>
                <a:gd name="connsiteX7832" fmla="*/ 308939 w 1161058"/>
                <a:gd name="connsiteY7832" fmla="*/ 94073 h 2136454"/>
                <a:gd name="connsiteX7833" fmla="*/ 308939 w 1161058"/>
                <a:gd name="connsiteY7833" fmla="*/ 94071 h 2136454"/>
                <a:gd name="connsiteX7834" fmla="*/ 307004 w 1161058"/>
                <a:gd name="connsiteY7834" fmla="*/ 94601 h 2136454"/>
                <a:gd name="connsiteX7835" fmla="*/ 307004 w 1161058"/>
                <a:gd name="connsiteY7835" fmla="*/ 94599 h 2136454"/>
                <a:gd name="connsiteX7836" fmla="*/ 305069 w 1161058"/>
                <a:gd name="connsiteY7836" fmla="*/ 95131 h 2136454"/>
                <a:gd name="connsiteX7837" fmla="*/ 303153 w 1161058"/>
                <a:gd name="connsiteY7837" fmla="*/ 95662 h 2136454"/>
                <a:gd name="connsiteX7838" fmla="*/ 303153 w 1161058"/>
                <a:gd name="connsiteY7838" fmla="*/ 95660 h 2136454"/>
                <a:gd name="connsiteX7839" fmla="*/ 301237 w 1161058"/>
                <a:gd name="connsiteY7839" fmla="*/ 96194 h 2136454"/>
                <a:gd name="connsiteX7840" fmla="*/ 299301 w 1161058"/>
                <a:gd name="connsiteY7840" fmla="*/ 96728 h 2136454"/>
                <a:gd name="connsiteX7841" fmla="*/ 299321 w 1161058"/>
                <a:gd name="connsiteY7841" fmla="*/ 96724 h 2136454"/>
                <a:gd name="connsiteX7842" fmla="*/ 297386 w 1161058"/>
                <a:gd name="connsiteY7842" fmla="*/ 97261 h 2136454"/>
                <a:gd name="connsiteX7843" fmla="*/ 297405 w 1161058"/>
                <a:gd name="connsiteY7843" fmla="*/ 97258 h 2136454"/>
                <a:gd name="connsiteX7844" fmla="*/ 295470 w 1161058"/>
                <a:gd name="connsiteY7844" fmla="*/ 97795 h 2136454"/>
                <a:gd name="connsiteX7845" fmla="*/ 295489 w 1161058"/>
                <a:gd name="connsiteY7845" fmla="*/ 97793 h 2136454"/>
                <a:gd name="connsiteX7846" fmla="*/ 293554 w 1161058"/>
                <a:gd name="connsiteY7846" fmla="*/ 98331 h 2136454"/>
                <a:gd name="connsiteX7847" fmla="*/ 293573 w 1161058"/>
                <a:gd name="connsiteY7847" fmla="*/ 98329 h 2136454"/>
                <a:gd name="connsiteX7848" fmla="*/ 291657 w 1161058"/>
                <a:gd name="connsiteY7848" fmla="*/ 98867 h 2136454"/>
                <a:gd name="connsiteX7849" fmla="*/ 291657 w 1161058"/>
                <a:gd name="connsiteY7849" fmla="*/ 98865 h 2136454"/>
                <a:gd name="connsiteX7850" fmla="*/ 289742 w 1161058"/>
                <a:gd name="connsiteY7850" fmla="*/ 99404 h 2136454"/>
                <a:gd name="connsiteX7851" fmla="*/ 289761 w 1161058"/>
                <a:gd name="connsiteY7851" fmla="*/ 99402 h 2136454"/>
                <a:gd name="connsiteX7852" fmla="*/ 287845 w 1161058"/>
                <a:gd name="connsiteY7852" fmla="*/ 99942 h 2136454"/>
                <a:gd name="connsiteX7853" fmla="*/ 287845 w 1161058"/>
                <a:gd name="connsiteY7853" fmla="*/ 99940 h 2136454"/>
                <a:gd name="connsiteX7854" fmla="*/ 285930 w 1161058"/>
                <a:gd name="connsiteY7854" fmla="*/ 100481 h 2136454"/>
                <a:gd name="connsiteX7855" fmla="*/ 285949 w 1161058"/>
                <a:gd name="connsiteY7855" fmla="*/ 100479 h 2136454"/>
                <a:gd name="connsiteX7856" fmla="*/ 284033 w 1161058"/>
                <a:gd name="connsiteY7856" fmla="*/ 101021 h 2136454"/>
                <a:gd name="connsiteX7857" fmla="*/ 284033 w 1161058"/>
                <a:gd name="connsiteY7857" fmla="*/ 101019 h 2136454"/>
                <a:gd name="connsiteX7858" fmla="*/ 282137 w 1161058"/>
                <a:gd name="connsiteY7858" fmla="*/ 101562 h 2136454"/>
                <a:gd name="connsiteX7859" fmla="*/ 282137 w 1161058"/>
                <a:gd name="connsiteY7859" fmla="*/ 101560 h 2136454"/>
                <a:gd name="connsiteX7860" fmla="*/ 280241 w 1161058"/>
                <a:gd name="connsiteY7860" fmla="*/ 102104 h 2136454"/>
                <a:gd name="connsiteX7861" fmla="*/ 278344 w 1161058"/>
                <a:gd name="connsiteY7861" fmla="*/ 102645 h 2136454"/>
                <a:gd name="connsiteX7862" fmla="*/ 278364 w 1161058"/>
                <a:gd name="connsiteY7862" fmla="*/ 102643 h 2136454"/>
                <a:gd name="connsiteX7863" fmla="*/ 276468 w 1161058"/>
                <a:gd name="connsiteY7863" fmla="*/ 103189 h 2136454"/>
                <a:gd name="connsiteX7864" fmla="*/ 276468 w 1161058"/>
                <a:gd name="connsiteY7864" fmla="*/ 103187 h 2136454"/>
                <a:gd name="connsiteX7865" fmla="*/ 274571 w 1161058"/>
                <a:gd name="connsiteY7865" fmla="*/ 103732 h 2136454"/>
                <a:gd name="connsiteX7866" fmla="*/ 274571 w 1161058"/>
                <a:gd name="connsiteY7866" fmla="*/ 103730 h 2136454"/>
                <a:gd name="connsiteX7867" fmla="*/ 272694 w 1161058"/>
                <a:gd name="connsiteY7867" fmla="*/ 104276 h 2136454"/>
                <a:gd name="connsiteX7868" fmla="*/ 270798 w 1161058"/>
                <a:gd name="connsiteY7868" fmla="*/ 104821 h 2136454"/>
                <a:gd name="connsiteX7869" fmla="*/ 267045 w 1161058"/>
                <a:gd name="connsiteY7869" fmla="*/ 105916 h 2136454"/>
                <a:gd name="connsiteX7870" fmla="*/ 263310 w 1161058"/>
                <a:gd name="connsiteY7870" fmla="*/ 107013 h 2136454"/>
                <a:gd name="connsiteX7871" fmla="*/ 259577 w 1161058"/>
                <a:gd name="connsiteY7871" fmla="*/ 108110 h 2136454"/>
                <a:gd name="connsiteX7872" fmla="*/ 259577 w 1161058"/>
                <a:gd name="connsiteY7872" fmla="*/ 108106 h 2136454"/>
                <a:gd name="connsiteX7873" fmla="*/ 255843 w 1161058"/>
                <a:gd name="connsiteY7873" fmla="*/ 109210 h 2136454"/>
                <a:gd name="connsiteX7874" fmla="*/ 252148 w 1161058"/>
                <a:gd name="connsiteY7874" fmla="*/ 110311 h 2136454"/>
                <a:gd name="connsiteX7875" fmla="*/ 248453 w 1161058"/>
                <a:gd name="connsiteY7875" fmla="*/ 111417 h 2136454"/>
                <a:gd name="connsiteX7876" fmla="*/ 244758 w 1161058"/>
                <a:gd name="connsiteY7876" fmla="*/ 112524 h 2136454"/>
                <a:gd name="connsiteX7877" fmla="*/ 241083 w 1161058"/>
                <a:gd name="connsiteY7877" fmla="*/ 113636 h 2136454"/>
                <a:gd name="connsiteX7878" fmla="*/ 241102 w 1161058"/>
                <a:gd name="connsiteY7878" fmla="*/ 113632 h 2136454"/>
                <a:gd name="connsiteX7879" fmla="*/ 237427 w 1161058"/>
                <a:gd name="connsiteY7879" fmla="*/ 114747 h 2136454"/>
                <a:gd name="connsiteX7880" fmla="*/ 233771 w 1161058"/>
                <a:gd name="connsiteY7880" fmla="*/ 115863 h 2136454"/>
                <a:gd name="connsiteX7881" fmla="*/ 233791 w 1161058"/>
                <a:gd name="connsiteY7881" fmla="*/ 115857 h 2136454"/>
                <a:gd name="connsiteX7882" fmla="*/ 230154 w 1161058"/>
                <a:gd name="connsiteY7882" fmla="*/ 116975 h 2136454"/>
                <a:gd name="connsiteX7883" fmla="*/ 226538 w 1161058"/>
                <a:gd name="connsiteY7883" fmla="*/ 118092 h 2136454"/>
                <a:gd name="connsiteX7884" fmla="*/ 222921 w 1161058"/>
                <a:gd name="connsiteY7884" fmla="*/ 119214 h 2136454"/>
                <a:gd name="connsiteX7885" fmla="*/ 222941 w 1161058"/>
                <a:gd name="connsiteY7885" fmla="*/ 119208 h 2136454"/>
                <a:gd name="connsiteX7886" fmla="*/ 219324 w 1161058"/>
                <a:gd name="connsiteY7886" fmla="*/ 120332 h 2136454"/>
                <a:gd name="connsiteX7887" fmla="*/ 215746 w 1161058"/>
                <a:gd name="connsiteY7887" fmla="*/ 121452 h 2136454"/>
                <a:gd name="connsiteX7888" fmla="*/ 212188 w 1161058"/>
                <a:gd name="connsiteY7888" fmla="*/ 122576 h 2136454"/>
                <a:gd name="connsiteX7889" fmla="*/ 212188 w 1161058"/>
                <a:gd name="connsiteY7889" fmla="*/ 122572 h 2136454"/>
                <a:gd name="connsiteX7890" fmla="*/ 208630 w 1161058"/>
                <a:gd name="connsiteY7890" fmla="*/ 123700 h 2136454"/>
                <a:gd name="connsiteX7891" fmla="*/ 208650 w 1161058"/>
                <a:gd name="connsiteY7891" fmla="*/ 123696 h 2136454"/>
                <a:gd name="connsiteX7892" fmla="*/ 205092 w 1161058"/>
                <a:gd name="connsiteY7892" fmla="*/ 124824 h 2136454"/>
                <a:gd name="connsiteX7893" fmla="*/ 205112 w 1161058"/>
                <a:gd name="connsiteY7893" fmla="*/ 124821 h 2136454"/>
                <a:gd name="connsiteX7894" fmla="*/ 201573 w 1161058"/>
                <a:gd name="connsiteY7894" fmla="*/ 125949 h 2136454"/>
                <a:gd name="connsiteX7895" fmla="*/ 198073 w 1161058"/>
                <a:gd name="connsiteY7895" fmla="*/ 127073 h 2136454"/>
                <a:gd name="connsiteX7896" fmla="*/ 194594 w 1161058"/>
                <a:gd name="connsiteY7896" fmla="*/ 128199 h 2136454"/>
                <a:gd name="connsiteX7897" fmla="*/ 191114 w 1161058"/>
                <a:gd name="connsiteY7897" fmla="*/ 129327 h 2136454"/>
                <a:gd name="connsiteX7898" fmla="*/ 187654 w 1161058"/>
                <a:gd name="connsiteY7898" fmla="*/ 130453 h 2136454"/>
                <a:gd name="connsiteX7899" fmla="*/ 184193 w 1161058"/>
                <a:gd name="connsiteY7899" fmla="*/ 131585 h 2136454"/>
                <a:gd name="connsiteX7900" fmla="*/ 184213 w 1161058"/>
                <a:gd name="connsiteY7900" fmla="*/ 131581 h 2136454"/>
                <a:gd name="connsiteX7901" fmla="*/ 180772 w 1161058"/>
                <a:gd name="connsiteY7901" fmla="*/ 132713 h 2136454"/>
                <a:gd name="connsiteX7902" fmla="*/ 180792 w 1161058"/>
                <a:gd name="connsiteY7902" fmla="*/ 132709 h 2136454"/>
                <a:gd name="connsiteX7903" fmla="*/ 177351 w 1161058"/>
                <a:gd name="connsiteY7903" fmla="*/ 133841 h 2136454"/>
                <a:gd name="connsiteX7904" fmla="*/ 177371 w 1161058"/>
                <a:gd name="connsiteY7904" fmla="*/ 133837 h 2136454"/>
                <a:gd name="connsiteX7905" fmla="*/ 173969 w 1161058"/>
                <a:gd name="connsiteY7905" fmla="*/ 134969 h 2136454"/>
                <a:gd name="connsiteX7906" fmla="*/ 173988 w 1161058"/>
                <a:gd name="connsiteY7906" fmla="*/ 134963 h 2136454"/>
                <a:gd name="connsiteX7907" fmla="*/ 170587 w 1161058"/>
                <a:gd name="connsiteY7907" fmla="*/ 136097 h 2136454"/>
                <a:gd name="connsiteX7908" fmla="*/ 170606 w 1161058"/>
                <a:gd name="connsiteY7908" fmla="*/ 136091 h 2136454"/>
                <a:gd name="connsiteX7909" fmla="*/ 167224 w 1161058"/>
                <a:gd name="connsiteY7909" fmla="*/ 137223 h 2136454"/>
                <a:gd name="connsiteX7910" fmla="*/ 167244 w 1161058"/>
                <a:gd name="connsiteY7910" fmla="*/ 137219 h 2136454"/>
                <a:gd name="connsiteX7911" fmla="*/ 163881 w 1161058"/>
                <a:gd name="connsiteY7911" fmla="*/ 138351 h 2136454"/>
                <a:gd name="connsiteX7912" fmla="*/ 163901 w 1161058"/>
                <a:gd name="connsiteY7912" fmla="*/ 138345 h 2136454"/>
                <a:gd name="connsiteX7913" fmla="*/ 160558 w 1161058"/>
                <a:gd name="connsiteY7913" fmla="*/ 139475 h 2136454"/>
                <a:gd name="connsiteX7914" fmla="*/ 157254 w 1161058"/>
                <a:gd name="connsiteY7914" fmla="*/ 140601 h 2136454"/>
                <a:gd name="connsiteX7915" fmla="*/ 153970 w 1161058"/>
                <a:gd name="connsiteY7915" fmla="*/ 141725 h 2136454"/>
                <a:gd name="connsiteX7916" fmla="*/ 150685 w 1161058"/>
                <a:gd name="connsiteY7916" fmla="*/ 142847 h 2136454"/>
                <a:gd name="connsiteX7917" fmla="*/ 147421 w 1161058"/>
                <a:gd name="connsiteY7917" fmla="*/ 143973 h 2136454"/>
                <a:gd name="connsiteX7918" fmla="*/ 144195 w 1161058"/>
                <a:gd name="connsiteY7918" fmla="*/ 145092 h 2136454"/>
                <a:gd name="connsiteX7919" fmla="*/ 143823 w 1161058"/>
                <a:gd name="connsiteY7919" fmla="*/ 145221 h 2136454"/>
                <a:gd name="connsiteX7920" fmla="*/ 143472 w 1161058"/>
                <a:gd name="connsiteY7920" fmla="*/ 145348 h 2136454"/>
                <a:gd name="connsiteX7921" fmla="*/ 143120 w 1161058"/>
                <a:gd name="connsiteY7921" fmla="*/ 145479 h 2136454"/>
                <a:gd name="connsiteX7922" fmla="*/ 142748 w 1161058"/>
                <a:gd name="connsiteY7922" fmla="*/ 145612 h 2136454"/>
                <a:gd name="connsiteX7923" fmla="*/ 142396 w 1161058"/>
                <a:gd name="connsiteY7923" fmla="*/ 145743 h 2136454"/>
                <a:gd name="connsiteX7924" fmla="*/ 142044 w 1161058"/>
                <a:gd name="connsiteY7924" fmla="*/ 145877 h 2136454"/>
                <a:gd name="connsiteX7925" fmla="*/ 141673 w 1161058"/>
                <a:gd name="connsiteY7925" fmla="*/ 146012 h 2136454"/>
                <a:gd name="connsiteX7926" fmla="*/ 141321 w 1161058"/>
                <a:gd name="connsiteY7926" fmla="*/ 146153 h 2136454"/>
                <a:gd name="connsiteX7927" fmla="*/ 140969 w 1161058"/>
                <a:gd name="connsiteY7927" fmla="*/ 146292 h 2136454"/>
                <a:gd name="connsiteX7928" fmla="*/ 140617 w 1161058"/>
                <a:gd name="connsiteY7928" fmla="*/ 146433 h 2136454"/>
                <a:gd name="connsiteX7929" fmla="*/ 140246 w 1161058"/>
                <a:gd name="connsiteY7929" fmla="*/ 146577 h 2136454"/>
                <a:gd name="connsiteX7930" fmla="*/ 139894 w 1161058"/>
                <a:gd name="connsiteY7930" fmla="*/ 146722 h 2136454"/>
                <a:gd name="connsiteX7931" fmla="*/ 139542 w 1161058"/>
                <a:gd name="connsiteY7931" fmla="*/ 146867 h 2136454"/>
                <a:gd name="connsiteX7932" fmla="*/ 139190 w 1161058"/>
                <a:gd name="connsiteY7932" fmla="*/ 147017 h 2136454"/>
                <a:gd name="connsiteX7933" fmla="*/ 138838 w 1161058"/>
                <a:gd name="connsiteY7933" fmla="*/ 147168 h 2136454"/>
                <a:gd name="connsiteX7934" fmla="*/ 138486 w 1161058"/>
                <a:gd name="connsiteY7934" fmla="*/ 147318 h 2136454"/>
                <a:gd name="connsiteX7935" fmla="*/ 138134 w 1161058"/>
                <a:gd name="connsiteY7935" fmla="*/ 147473 h 2136454"/>
                <a:gd name="connsiteX7936" fmla="*/ 137783 w 1161058"/>
                <a:gd name="connsiteY7936" fmla="*/ 147627 h 2136454"/>
                <a:gd name="connsiteX7937" fmla="*/ 137431 w 1161058"/>
                <a:gd name="connsiteY7937" fmla="*/ 147785 h 2136454"/>
                <a:gd name="connsiteX7938" fmla="*/ 137079 w 1161058"/>
                <a:gd name="connsiteY7938" fmla="*/ 147946 h 2136454"/>
                <a:gd name="connsiteX7939" fmla="*/ 136727 w 1161058"/>
                <a:gd name="connsiteY7939" fmla="*/ 148104 h 2136454"/>
                <a:gd name="connsiteX7940" fmla="*/ 136375 w 1161058"/>
                <a:gd name="connsiteY7940" fmla="*/ 148266 h 2136454"/>
                <a:gd name="connsiteX7941" fmla="*/ 136043 w 1161058"/>
                <a:gd name="connsiteY7941" fmla="*/ 148429 h 2136454"/>
                <a:gd name="connsiteX7942" fmla="*/ 135691 w 1161058"/>
                <a:gd name="connsiteY7942" fmla="*/ 148597 h 2136454"/>
                <a:gd name="connsiteX7943" fmla="*/ 135339 w 1161058"/>
                <a:gd name="connsiteY7943" fmla="*/ 148763 h 2136454"/>
                <a:gd name="connsiteX7944" fmla="*/ 134987 w 1161058"/>
                <a:gd name="connsiteY7944" fmla="*/ 148935 h 2136454"/>
                <a:gd name="connsiteX7945" fmla="*/ 134655 w 1161058"/>
                <a:gd name="connsiteY7945" fmla="*/ 149103 h 2136454"/>
                <a:gd name="connsiteX7946" fmla="*/ 134303 w 1161058"/>
                <a:gd name="connsiteY7946" fmla="*/ 149275 h 2136454"/>
                <a:gd name="connsiteX7947" fmla="*/ 133951 w 1161058"/>
                <a:gd name="connsiteY7947" fmla="*/ 149451 h 2136454"/>
                <a:gd name="connsiteX7948" fmla="*/ 133618 w 1161058"/>
                <a:gd name="connsiteY7948" fmla="*/ 149627 h 2136454"/>
                <a:gd name="connsiteX7949" fmla="*/ 133267 w 1161058"/>
                <a:gd name="connsiteY7949" fmla="*/ 149805 h 2136454"/>
                <a:gd name="connsiteX7950" fmla="*/ 132915 w 1161058"/>
                <a:gd name="connsiteY7950" fmla="*/ 149983 h 2136454"/>
                <a:gd name="connsiteX7951" fmla="*/ 132582 w 1161058"/>
                <a:gd name="connsiteY7951" fmla="*/ 150165 h 2136454"/>
                <a:gd name="connsiteX7952" fmla="*/ 132231 w 1161058"/>
                <a:gd name="connsiteY7952" fmla="*/ 150348 h 2136454"/>
                <a:gd name="connsiteX7953" fmla="*/ 131898 w 1161058"/>
                <a:gd name="connsiteY7953" fmla="*/ 150530 h 2136454"/>
                <a:gd name="connsiteX7954" fmla="*/ 131546 w 1161058"/>
                <a:gd name="connsiteY7954" fmla="*/ 150720 h 2136454"/>
                <a:gd name="connsiteX7955" fmla="*/ 131214 w 1161058"/>
                <a:gd name="connsiteY7955" fmla="*/ 150908 h 2136454"/>
                <a:gd name="connsiteX7956" fmla="*/ 130862 w 1161058"/>
                <a:gd name="connsiteY7956" fmla="*/ 151097 h 2136454"/>
                <a:gd name="connsiteX7957" fmla="*/ 130530 w 1161058"/>
                <a:gd name="connsiteY7957" fmla="*/ 151289 h 2136454"/>
                <a:gd name="connsiteX7958" fmla="*/ 130197 w 1161058"/>
                <a:gd name="connsiteY7958" fmla="*/ 151480 h 2136454"/>
                <a:gd name="connsiteX7959" fmla="*/ 129845 w 1161058"/>
                <a:gd name="connsiteY7959" fmla="*/ 151678 h 2136454"/>
                <a:gd name="connsiteX7960" fmla="*/ 129513 w 1161058"/>
                <a:gd name="connsiteY7960" fmla="*/ 151873 h 2136454"/>
                <a:gd name="connsiteX7961" fmla="*/ 129181 w 1161058"/>
                <a:gd name="connsiteY7961" fmla="*/ 152071 h 2136454"/>
                <a:gd name="connsiteX7962" fmla="*/ 128829 w 1161058"/>
                <a:gd name="connsiteY7962" fmla="*/ 152270 h 2136454"/>
                <a:gd name="connsiteX7963" fmla="*/ 128497 w 1161058"/>
                <a:gd name="connsiteY7963" fmla="*/ 152472 h 2136454"/>
                <a:gd name="connsiteX7964" fmla="*/ 128164 w 1161058"/>
                <a:gd name="connsiteY7964" fmla="*/ 152677 h 2136454"/>
                <a:gd name="connsiteX7965" fmla="*/ 127812 w 1161058"/>
                <a:gd name="connsiteY7965" fmla="*/ 152884 h 2136454"/>
                <a:gd name="connsiteX7966" fmla="*/ 127480 w 1161058"/>
                <a:gd name="connsiteY7966" fmla="*/ 153089 h 2136454"/>
                <a:gd name="connsiteX7967" fmla="*/ 127148 w 1161058"/>
                <a:gd name="connsiteY7967" fmla="*/ 153298 h 2136454"/>
                <a:gd name="connsiteX7968" fmla="*/ 126815 w 1161058"/>
                <a:gd name="connsiteY7968" fmla="*/ 153512 h 2136454"/>
                <a:gd name="connsiteX7969" fmla="*/ 126483 w 1161058"/>
                <a:gd name="connsiteY7969" fmla="*/ 153721 h 2136454"/>
                <a:gd name="connsiteX7970" fmla="*/ 126151 w 1161058"/>
                <a:gd name="connsiteY7970" fmla="*/ 153936 h 2136454"/>
                <a:gd name="connsiteX7971" fmla="*/ 125818 w 1161058"/>
                <a:gd name="connsiteY7971" fmla="*/ 154153 h 2136454"/>
                <a:gd name="connsiteX7972" fmla="*/ 125486 w 1161058"/>
                <a:gd name="connsiteY7972" fmla="*/ 154370 h 2136454"/>
                <a:gd name="connsiteX7973" fmla="*/ 125154 w 1161058"/>
                <a:gd name="connsiteY7973" fmla="*/ 154589 h 2136454"/>
                <a:gd name="connsiteX7974" fmla="*/ 124821 w 1161058"/>
                <a:gd name="connsiteY7974" fmla="*/ 154812 h 2136454"/>
                <a:gd name="connsiteX7975" fmla="*/ 124489 w 1161058"/>
                <a:gd name="connsiteY7975" fmla="*/ 155033 h 2136454"/>
                <a:gd name="connsiteX7976" fmla="*/ 124157 w 1161058"/>
                <a:gd name="connsiteY7976" fmla="*/ 155257 h 2136454"/>
                <a:gd name="connsiteX7977" fmla="*/ 123824 w 1161058"/>
                <a:gd name="connsiteY7977" fmla="*/ 155482 h 2136454"/>
                <a:gd name="connsiteX7978" fmla="*/ 123492 w 1161058"/>
                <a:gd name="connsiteY7978" fmla="*/ 155709 h 2136454"/>
                <a:gd name="connsiteX7979" fmla="*/ 123160 w 1161058"/>
                <a:gd name="connsiteY7979" fmla="*/ 155942 h 2136454"/>
                <a:gd name="connsiteX7980" fmla="*/ 122827 w 1161058"/>
                <a:gd name="connsiteY7980" fmla="*/ 156176 h 2136454"/>
                <a:gd name="connsiteX7981" fmla="*/ 122495 w 1161058"/>
                <a:gd name="connsiteY7981" fmla="*/ 156405 h 2136454"/>
                <a:gd name="connsiteX7982" fmla="*/ 122182 w 1161058"/>
                <a:gd name="connsiteY7982" fmla="*/ 156641 h 2136454"/>
                <a:gd name="connsiteX7983" fmla="*/ 121850 w 1161058"/>
                <a:gd name="connsiteY7983" fmla="*/ 156876 h 2136454"/>
                <a:gd name="connsiteX7984" fmla="*/ 121517 w 1161058"/>
                <a:gd name="connsiteY7984" fmla="*/ 157118 h 2136454"/>
                <a:gd name="connsiteX7985" fmla="*/ 121185 w 1161058"/>
                <a:gd name="connsiteY7985" fmla="*/ 157357 h 2136454"/>
                <a:gd name="connsiteX7986" fmla="*/ 120872 w 1161058"/>
                <a:gd name="connsiteY7986" fmla="*/ 157597 h 2136454"/>
                <a:gd name="connsiteX7987" fmla="*/ 120540 w 1161058"/>
                <a:gd name="connsiteY7987" fmla="*/ 157840 h 2136454"/>
                <a:gd name="connsiteX7988" fmla="*/ 120227 w 1161058"/>
                <a:gd name="connsiteY7988" fmla="*/ 158084 h 2136454"/>
                <a:gd name="connsiteX7989" fmla="*/ 119895 w 1161058"/>
                <a:gd name="connsiteY7989" fmla="*/ 158334 h 2136454"/>
                <a:gd name="connsiteX7990" fmla="*/ 119562 w 1161058"/>
                <a:gd name="connsiteY7990" fmla="*/ 158583 h 2136454"/>
                <a:gd name="connsiteX7991" fmla="*/ 119250 w 1161058"/>
                <a:gd name="connsiteY7991" fmla="*/ 158831 h 2136454"/>
                <a:gd name="connsiteX7992" fmla="*/ 118917 w 1161058"/>
                <a:gd name="connsiteY7992" fmla="*/ 159085 h 2136454"/>
                <a:gd name="connsiteX7993" fmla="*/ 118585 w 1161058"/>
                <a:gd name="connsiteY7993" fmla="*/ 159339 h 2136454"/>
                <a:gd name="connsiteX7994" fmla="*/ 118272 w 1161058"/>
                <a:gd name="connsiteY7994" fmla="*/ 159599 h 2136454"/>
                <a:gd name="connsiteX7995" fmla="*/ 117959 w 1161058"/>
                <a:gd name="connsiteY7995" fmla="*/ 159850 h 2136454"/>
                <a:gd name="connsiteX7996" fmla="*/ 117627 w 1161058"/>
                <a:gd name="connsiteY7996" fmla="*/ 160111 h 2136454"/>
                <a:gd name="connsiteX7997" fmla="*/ 117314 w 1161058"/>
                <a:gd name="connsiteY7997" fmla="*/ 160372 h 2136454"/>
                <a:gd name="connsiteX7998" fmla="*/ 116982 w 1161058"/>
                <a:gd name="connsiteY7998" fmla="*/ 160637 h 2136454"/>
                <a:gd name="connsiteX7999" fmla="*/ 116669 w 1161058"/>
                <a:gd name="connsiteY7999" fmla="*/ 160901 h 2136454"/>
                <a:gd name="connsiteX8000" fmla="*/ 116337 w 1161058"/>
                <a:gd name="connsiteY8000" fmla="*/ 161165 h 2136454"/>
                <a:gd name="connsiteX8001" fmla="*/ 116024 w 1161058"/>
                <a:gd name="connsiteY8001" fmla="*/ 161437 h 2136454"/>
                <a:gd name="connsiteX8002" fmla="*/ 115711 w 1161058"/>
                <a:gd name="connsiteY8002" fmla="*/ 161701 h 2136454"/>
                <a:gd name="connsiteX8003" fmla="*/ 115398 w 1161058"/>
                <a:gd name="connsiteY8003" fmla="*/ 161977 h 2136454"/>
                <a:gd name="connsiteX8004" fmla="*/ 115066 w 1161058"/>
                <a:gd name="connsiteY8004" fmla="*/ 162252 h 2136454"/>
                <a:gd name="connsiteX8005" fmla="*/ 114753 w 1161058"/>
                <a:gd name="connsiteY8005" fmla="*/ 162528 h 2136454"/>
                <a:gd name="connsiteX8006" fmla="*/ 114440 w 1161058"/>
                <a:gd name="connsiteY8006" fmla="*/ 162802 h 2136454"/>
                <a:gd name="connsiteX8007" fmla="*/ 114128 w 1161058"/>
                <a:gd name="connsiteY8007" fmla="*/ 163079 h 2136454"/>
                <a:gd name="connsiteX8008" fmla="*/ 113795 w 1161058"/>
                <a:gd name="connsiteY8008" fmla="*/ 163359 h 2136454"/>
                <a:gd name="connsiteX8009" fmla="*/ 113482 w 1161058"/>
                <a:gd name="connsiteY8009" fmla="*/ 163644 h 2136454"/>
                <a:gd name="connsiteX8010" fmla="*/ 113170 w 1161058"/>
                <a:gd name="connsiteY8010" fmla="*/ 163926 h 2136454"/>
                <a:gd name="connsiteX8011" fmla="*/ 112857 w 1161058"/>
                <a:gd name="connsiteY8011" fmla="*/ 164213 h 2136454"/>
                <a:gd name="connsiteX8012" fmla="*/ 112544 w 1161058"/>
                <a:gd name="connsiteY8012" fmla="*/ 164496 h 2136454"/>
                <a:gd name="connsiteX8013" fmla="*/ 112231 w 1161058"/>
                <a:gd name="connsiteY8013" fmla="*/ 164786 h 2136454"/>
                <a:gd name="connsiteX8014" fmla="*/ 111918 w 1161058"/>
                <a:gd name="connsiteY8014" fmla="*/ 165075 h 2136454"/>
                <a:gd name="connsiteX8015" fmla="*/ 111606 w 1161058"/>
                <a:gd name="connsiteY8015" fmla="*/ 165366 h 2136454"/>
                <a:gd name="connsiteX8016" fmla="*/ 111293 w 1161058"/>
                <a:gd name="connsiteY8016" fmla="*/ 165666 h 2136454"/>
                <a:gd name="connsiteX8017" fmla="*/ 110980 w 1161058"/>
                <a:gd name="connsiteY8017" fmla="*/ 165961 h 2136454"/>
                <a:gd name="connsiteX8018" fmla="*/ 110667 w 1161058"/>
                <a:gd name="connsiteY8018" fmla="*/ 166260 h 2136454"/>
                <a:gd name="connsiteX8019" fmla="*/ 110355 w 1161058"/>
                <a:gd name="connsiteY8019" fmla="*/ 166557 h 2136454"/>
                <a:gd name="connsiteX8020" fmla="*/ 110042 w 1161058"/>
                <a:gd name="connsiteY8020" fmla="*/ 166864 h 2136454"/>
                <a:gd name="connsiteX8021" fmla="*/ 109729 w 1161058"/>
                <a:gd name="connsiteY8021" fmla="*/ 167159 h 2136454"/>
                <a:gd name="connsiteX8022" fmla="*/ 109416 w 1161058"/>
                <a:gd name="connsiteY8022" fmla="*/ 167464 h 2136454"/>
                <a:gd name="connsiteX8023" fmla="*/ 109123 w 1161058"/>
                <a:gd name="connsiteY8023" fmla="*/ 167771 h 2136454"/>
                <a:gd name="connsiteX8024" fmla="*/ 108810 w 1161058"/>
                <a:gd name="connsiteY8024" fmla="*/ 168080 h 2136454"/>
                <a:gd name="connsiteX8025" fmla="*/ 108497 w 1161058"/>
                <a:gd name="connsiteY8025" fmla="*/ 168391 h 2136454"/>
                <a:gd name="connsiteX8026" fmla="*/ 108184 w 1161058"/>
                <a:gd name="connsiteY8026" fmla="*/ 168702 h 2136454"/>
                <a:gd name="connsiteX8027" fmla="*/ 107872 w 1161058"/>
                <a:gd name="connsiteY8027" fmla="*/ 169016 h 2136454"/>
                <a:gd name="connsiteX8028" fmla="*/ 107578 w 1161058"/>
                <a:gd name="connsiteY8028" fmla="*/ 169329 h 2136454"/>
                <a:gd name="connsiteX8029" fmla="*/ 107266 w 1161058"/>
                <a:gd name="connsiteY8029" fmla="*/ 169648 h 2136454"/>
                <a:gd name="connsiteX8030" fmla="*/ 106953 w 1161058"/>
                <a:gd name="connsiteY8030" fmla="*/ 169966 h 2136454"/>
                <a:gd name="connsiteX8031" fmla="*/ 106660 w 1161058"/>
                <a:gd name="connsiteY8031" fmla="*/ 170281 h 2136454"/>
                <a:gd name="connsiteX8032" fmla="*/ 106347 w 1161058"/>
                <a:gd name="connsiteY8032" fmla="*/ 170610 h 2136454"/>
                <a:gd name="connsiteX8033" fmla="*/ 106054 w 1161058"/>
                <a:gd name="connsiteY8033" fmla="*/ 170928 h 2136454"/>
                <a:gd name="connsiteX8034" fmla="*/ 105741 w 1161058"/>
                <a:gd name="connsiteY8034" fmla="*/ 171255 h 2136454"/>
                <a:gd name="connsiteX8035" fmla="*/ 105448 w 1161058"/>
                <a:gd name="connsiteY8035" fmla="*/ 171583 h 2136454"/>
                <a:gd name="connsiteX8036" fmla="*/ 105135 w 1161058"/>
                <a:gd name="connsiteY8036" fmla="*/ 171916 h 2136454"/>
                <a:gd name="connsiteX8037" fmla="*/ 104842 w 1161058"/>
                <a:gd name="connsiteY8037" fmla="*/ 172240 h 2136454"/>
                <a:gd name="connsiteX8038" fmla="*/ 104529 w 1161058"/>
                <a:gd name="connsiteY8038" fmla="*/ 172576 h 2136454"/>
                <a:gd name="connsiteX8039" fmla="*/ 104236 w 1161058"/>
                <a:gd name="connsiteY8039" fmla="*/ 172909 h 2136454"/>
                <a:gd name="connsiteX8040" fmla="*/ 103923 w 1161058"/>
                <a:gd name="connsiteY8040" fmla="*/ 173247 h 2136454"/>
                <a:gd name="connsiteX8041" fmla="*/ 103629 w 1161058"/>
                <a:gd name="connsiteY8041" fmla="*/ 173581 h 2136454"/>
                <a:gd name="connsiteX8042" fmla="*/ 103336 w 1161058"/>
                <a:gd name="connsiteY8042" fmla="*/ 173921 h 2136454"/>
                <a:gd name="connsiteX8043" fmla="*/ 103023 w 1161058"/>
                <a:gd name="connsiteY8043" fmla="*/ 174265 h 2136454"/>
                <a:gd name="connsiteX8044" fmla="*/ 102730 w 1161058"/>
                <a:gd name="connsiteY8044" fmla="*/ 174611 h 2136454"/>
                <a:gd name="connsiteX8045" fmla="*/ 102437 w 1161058"/>
                <a:gd name="connsiteY8045" fmla="*/ 174950 h 2136454"/>
                <a:gd name="connsiteX8046" fmla="*/ 102144 w 1161058"/>
                <a:gd name="connsiteY8046" fmla="*/ 175294 h 2136454"/>
                <a:gd name="connsiteX8047" fmla="*/ 101831 w 1161058"/>
                <a:gd name="connsiteY8047" fmla="*/ 175644 h 2136454"/>
                <a:gd name="connsiteX8048" fmla="*/ 101538 w 1161058"/>
                <a:gd name="connsiteY8048" fmla="*/ 175998 h 2136454"/>
                <a:gd name="connsiteX8049" fmla="*/ 101244 w 1161058"/>
                <a:gd name="connsiteY8049" fmla="*/ 176344 h 2136454"/>
                <a:gd name="connsiteX8050" fmla="*/ 100951 w 1161058"/>
                <a:gd name="connsiteY8050" fmla="*/ 176701 h 2136454"/>
                <a:gd name="connsiteX8051" fmla="*/ 100658 w 1161058"/>
                <a:gd name="connsiteY8051" fmla="*/ 177053 h 2136454"/>
                <a:gd name="connsiteX8052" fmla="*/ 100365 w 1161058"/>
                <a:gd name="connsiteY8052" fmla="*/ 177405 h 2136454"/>
                <a:gd name="connsiteX8053" fmla="*/ 100052 w 1161058"/>
                <a:gd name="connsiteY8053" fmla="*/ 177769 h 2136454"/>
                <a:gd name="connsiteX8054" fmla="*/ 99759 w 1161058"/>
                <a:gd name="connsiteY8054" fmla="*/ 178124 h 2136454"/>
                <a:gd name="connsiteX8055" fmla="*/ 99461 w 1161058"/>
                <a:gd name="connsiteY8055" fmla="*/ 178490 h 2136454"/>
                <a:gd name="connsiteX8056" fmla="*/ 99170 w 1161058"/>
                <a:gd name="connsiteY8056" fmla="*/ 178852 h 2136454"/>
                <a:gd name="connsiteX8057" fmla="*/ 98879 w 1161058"/>
                <a:gd name="connsiteY8057" fmla="*/ 179213 h 2136454"/>
                <a:gd name="connsiteX8058" fmla="*/ 98582 w 1161058"/>
                <a:gd name="connsiteY8058" fmla="*/ 179587 h 2136454"/>
                <a:gd name="connsiteX8059" fmla="*/ 98292 w 1161058"/>
                <a:gd name="connsiteY8059" fmla="*/ 179952 h 2136454"/>
                <a:gd name="connsiteX8060" fmla="*/ 98001 w 1161058"/>
                <a:gd name="connsiteY8060" fmla="*/ 180320 h 2136454"/>
                <a:gd name="connsiteX8061" fmla="*/ 97706 w 1161058"/>
                <a:gd name="connsiteY8061" fmla="*/ 180699 h 2136454"/>
                <a:gd name="connsiteX8062" fmla="*/ 97417 w 1161058"/>
                <a:gd name="connsiteY8062" fmla="*/ 181069 h 2136454"/>
                <a:gd name="connsiteX8063" fmla="*/ 97127 w 1161058"/>
                <a:gd name="connsiteY8063" fmla="*/ 181444 h 2136454"/>
                <a:gd name="connsiteX8064" fmla="*/ 96840 w 1161058"/>
                <a:gd name="connsiteY8064" fmla="*/ 181819 h 2136454"/>
                <a:gd name="connsiteX8065" fmla="*/ 96550 w 1161058"/>
                <a:gd name="connsiteY8065" fmla="*/ 182197 h 2136454"/>
                <a:gd name="connsiteX8066" fmla="*/ 96265 w 1161058"/>
                <a:gd name="connsiteY8066" fmla="*/ 182576 h 2136454"/>
                <a:gd name="connsiteX8067" fmla="*/ 95970 w 1161058"/>
                <a:gd name="connsiteY8067" fmla="*/ 182965 h 2136454"/>
                <a:gd name="connsiteX8068" fmla="*/ 95683 w 1161058"/>
                <a:gd name="connsiteY8068" fmla="*/ 183348 h 2136454"/>
                <a:gd name="connsiteX8069" fmla="*/ 95397 w 1161058"/>
                <a:gd name="connsiteY8069" fmla="*/ 183733 h 2136454"/>
                <a:gd name="connsiteX8070" fmla="*/ 95118 w 1161058"/>
                <a:gd name="connsiteY8070" fmla="*/ 184111 h 2136454"/>
                <a:gd name="connsiteX8071" fmla="*/ 94832 w 1161058"/>
                <a:gd name="connsiteY8071" fmla="*/ 184500 h 2136454"/>
                <a:gd name="connsiteX8072" fmla="*/ 94539 w 1161058"/>
                <a:gd name="connsiteY8072" fmla="*/ 184900 h 2136454"/>
                <a:gd name="connsiteX8073" fmla="*/ 94253 w 1161058"/>
                <a:gd name="connsiteY8073" fmla="*/ 185291 h 2136454"/>
                <a:gd name="connsiteX8074" fmla="*/ 93976 w 1161058"/>
                <a:gd name="connsiteY8074" fmla="*/ 185677 h 2136454"/>
                <a:gd name="connsiteX8075" fmla="*/ 93405 w 1161058"/>
                <a:gd name="connsiteY8075" fmla="*/ 186474 h 2136454"/>
                <a:gd name="connsiteX8076" fmla="*/ 92836 w 1161058"/>
                <a:gd name="connsiteY8076" fmla="*/ 187278 h 2136454"/>
                <a:gd name="connsiteX8077" fmla="*/ 92821 w 1161058"/>
                <a:gd name="connsiteY8077" fmla="*/ 187299 h 2136454"/>
                <a:gd name="connsiteX8078" fmla="*/ 92277 w 1161058"/>
                <a:gd name="connsiteY8078" fmla="*/ 188083 h 2136454"/>
                <a:gd name="connsiteX8079" fmla="*/ 91716 w 1161058"/>
                <a:gd name="connsiteY8079" fmla="*/ 188896 h 2136454"/>
                <a:gd name="connsiteX8080" fmla="*/ 91159 w 1161058"/>
                <a:gd name="connsiteY8080" fmla="*/ 189717 h 2136454"/>
                <a:gd name="connsiteX8081" fmla="*/ 90602 w 1161058"/>
                <a:gd name="connsiteY8081" fmla="*/ 190546 h 2136454"/>
                <a:gd name="connsiteX8082" fmla="*/ 90048 w 1161058"/>
                <a:gd name="connsiteY8082" fmla="*/ 191381 h 2136454"/>
                <a:gd name="connsiteX8083" fmla="*/ 89497 w 1161058"/>
                <a:gd name="connsiteY8083" fmla="*/ 192220 h 2136454"/>
                <a:gd name="connsiteX8084" fmla="*/ 88950 w 1161058"/>
                <a:gd name="connsiteY8084" fmla="*/ 193064 h 2136454"/>
                <a:gd name="connsiteX8085" fmla="*/ 88402 w 1161058"/>
                <a:gd name="connsiteY8085" fmla="*/ 193919 h 2136454"/>
                <a:gd name="connsiteX8086" fmla="*/ 87857 w 1161058"/>
                <a:gd name="connsiteY8086" fmla="*/ 194779 h 2136454"/>
                <a:gd name="connsiteX8087" fmla="*/ 87311 w 1161058"/>
                <a:gd name="connsiteY8087" fmla="*/ 195647 h 2136454"/>
                <a:gd name="connsiteX8088" fmla="*/ 86770 w 1161058"/>
                <a:gd name="connsiteY8088" fmla="*/ 196523 h 2136454"/>
                <a:gd name="connsiteX8089" fmla="*/ 86228 w 1161058"/>
                <a:gd name="connsiteY8089" fmla="*/ 197404 h 2136454"/>
                <a:gd name="connsiteX8090" fmla="*/ 85697 w 1161058"/>
                <a:gd name="connsiteY8090" fmla="*/ 198284 h 2136454"/>
                <a:gd name="connsiteX8091" fmla="*/ 85159 w 1161058"/>
                <a:gd name="connsiteY8091" fmla="*/ 199181 h 2136454"/>
                <a:gd name="connsiteX8092" fmla="*/ 84625 w 1161058"/>
                <a:gd name="connsiteY8092" fmla="*/ 200083 h 2136454"/>
                <a:gd name="connsiteX8093" fmla="*/ 84093 w 1161058"/>
                <a:gd name="connsiteY8093" fmla="*/ 200990 h 2136454"/>
                <a:gd name="connsiteX8094" fmla="*/ 83564 w 1161058"/>
                <a:gd name="connsiteY8094" fmla="*/ 201903 h 2136454"/>
                <a:gd name="connsiteX8095" fmla="*/ 83036 w 1161058"/>
                <a:gd name="connsiteY8095" fmla="*/ 202825 h 2136454"/>
                <a:gd name="connsiteX8096" fmla="*/ 82512 w 1161058"/>
                <a:gd name="connsiteY8096" fmla="*/ 203748 h 2136454"/>
                <a:gd name="connsiteX8097" fmla="*/ 81992 w 1161058"/>
                <a:gd name="connsiteY8097" fmla="*/ 204679 h 2136454"/>
                <a:gd name="connsiteX8098" fmla="*/ 81472 w 1161058"/>
                <a:gd name="connsiteY8098" fmla="*/ 205617 h 2136454"/>
                <a:gd name="connsiteX8099" fmla="*/ 80954 w 1161058"/>
                <a:gd name="connsiteY8099" fmla="*/ 206561 h 2136454"/>
                <a:gd name="connsiteX8100" fmla="*/ 80436 w 1161058"/>
                <a:gd name="connsiteY8100" fmla="*/ 207513 h 2136454"/>
                <a:gd name="connsiteX8101" fmla="*/ 79922 w 1161058"/>
                <a:gd name="connsiteY8101" fmla="*/ 208473 h 2136454"/>
                <a:gd name="connsiteX8102" fmla="*/ 79411 w 1161058"/>
                <a:gd name="connsiteY8102" fmla="*/ 209433 h 2136454"/>
                <a:gd name="connsiteX8103" fmla="*/ 78899 w 1161058"/>
                <a:gd name="connsiteY8103" fmla="*/ 210407 h 2136454"/>
                <a:gd name="connsiteX8104" fmla="*/ 78393 w 1161058"/>
                <a:gd name="connsiteY8104" fmla="*/ 211382 h 2136454"/>
                <a:gd name="connsiteX8105" fmla="*/ 77885 w 1161058"/>
                <a:gd name="connsiteY8105" fmla="*/ 212371 h 2136454"/>
                <a:gd name="connsiteX8106" fmla="*/ 77386 w 1161058"/>
                <a:gd name="connsiteY8106" fmla="*/ 213353 h 2136454"/>
                <a:gd name="connsiteX8107" fmla="*/ 76880 w 1161058"/>
                <a:gd name="connsiteY8107" fmla="*/ 214358 h 2136454"/>
                <a:gd name="connsiteX8108" fmla="*/ 76379 w 1161058"/>
                <a:gd name="connsiteY8108" fmla="*/ 215363 h 2136454"/>
                <a:gd name="connsiteX8109" fmla="*/ 75887 w 1161058"/>
                <a:gd name="connsiteY8109" fmla="*/ 216364 h 2136454"/>
                <a:gd name="connsiteX8110" fmla="*/ 75394 w 1161058"/>
                <a:gd name="connsiteY8110" fmla="*/ 217374 h 2136454"/>
                <a:gd name="connsiteX8111" fmla="*/ 74897 w 1161058"/>
                <a:gd name="connsiteY8111" fmla="*/ 218399 h 2136454"/>
                <a:gd name="connsiteX8112" fmla="*/ 74405 w 1161058"/>
                <a:gd name="connsiteY8112" fmla="*/ 219431 h 2136454"/>
                <a:gd name="connsiteX8113" fmla="*/ 73918 w 1161058"/>
                <a:gd name="connsiteY8113" fmla="*/ 220463 h 2136454"/>
                <a:gd name="connsiteX8114" fmla="*/ 73431 w 1161058"/>
                <a:gd name="connsiteY8114" fmla="*/ 221501 h 2136454"/>
                <a:gd name="connsiteX8115" fmla="*/ 72946 w 1161058"/>
                <a:gd name="connsiteY8115" fmla="*/ 222547 h 2136454"/>
                <a:gd name="connsiteX8116" fmla="*/ 72469 w 1161058"/>
                <a:gd name="connsiteY8116" fmla="*/ 223591 h 2136454"/>
                <a:gd name="connsiteX8117" fmla="*/ 71988 w 1161058"/>
                <a:gd name="connsiteY8117" fmla="*/ 224651 h 2136454"/>
                <a:gd name="connsiteX8118" fmla="*/ 71509 w 1161058"/>
                <a:gd name="connsiteY8118" fmla="*/ 225716 h 2136454"/>
                <a:gd name="connsiteX8119" fmla="*/ 71032 w 1161058"/>
                <a:gd name="connsiteY8119" fmla="*/ 226789 h 2136454"/>
                <a:gd name="connsiteX8120" fmla="*/ 70561 w 1161058"/>
                <a:gd name="connsiteY8120" fmla="*/ 227863 h 2136454"/>
                <a:gd name="connsiteX8121" fmla="*/ 70086 w 1161058"/>
                <a:gd name="connsiteY8121" fmla="*/ 228950 h 2136454"/>
                <a:gd name="connsiteX8122" fmla="*/ 69619 w 1161058"/>
                <a:gd name="connsiteY8122" fmla="*/ 230035 h 2136454"/>
                <a:gd name="connsiteX8123" fmla="*/ 69154 w 1161058"/>
                <a:gd name="connsiteY8123" fmla="*/ 231127 h 2136454"/>
                <a:gd name="connsiteX8124" fmla="*/ 68688 w 1161058"/>
                <a:gd name="connsiteY8124" fmla="*/ 232228 h 2136454"/>
                <a:gd name="connsiteX8125" fmla="*/ 68221 w 1161058"/>
                <a:gd name="connsiteY8125" fmla="*/ 233342 h 2136454"/>
                <a:gd name="connsiteX8126" fmla="*/ 67766 w 1161058"/>
                <a:gd name="connsiteY8126" fmla="*/ 234447 h 2136454"/>
                <a:gd name="connsiteX8127" fmla="*/ 67306 w 1161058"/>
                <a:gd name="connsiteY8127" fmla="*/ 235567 h 2136454"/>
                <a:gd name="connsiteX8128" fmla="*/ 66849 w 1161058"/>
                <a:gd name="connsiteY8128" fmla="*/ 236695 h 2136454"/>
                <a:gd name="connsiteX8129" fmla="*/ 66393 w 1161058"/>
                <a:gd name="connsiteY8129" fmla="*/ 237827 h 2136454"/>
                <a:gd name="connsiteX8130" fmla="*/ 65944 w 1161058"/>
                <a:gd name="connsiteY8130" fmla="*/ 238959 h 2136454"/>
                <a:gd name="connsiteX8131" fmla="*/ 65492 w 1161058"/>
                <a:gd name="connsiteY8131" fmla="*/ 240105 h 2136454"/>
                <a:gd name="connsiteX8132" fmla="*/ 65046 w 1161058"/>
                <a:gd name="connsiteY8132" fmla="*/ 241248 h 2136454"/>
                <a:gd name="connsiteX8133" fmla="*/ 64603 w 1161058"/>
                <a:gd name="connsiteY8133" fmla="*/ 242398 h 2136454"/>
                <a:gd name="connsiteX8134" fmla="*/ 64155 w 1161058"/>
                <a:gd name="connsiteY8134" fmla="*/ 243567 h 2136454"/>
                <a:gd name="connsiteX8135" fmla="*/ 63719 w 1161058"/>
                <a:gd name="connsiteY8135" fmla="*/ 244720 h 2136454"/>
                <a:gd name="connsiteX8136" fmla="*/ 63277 w 1161058"/>
                <a:gd name="connsiteY8136" fmla="*/ 245901 h 2136454"/>
                <a:gd name="connsiteX8137" fmla="*/ 62841 w 1161058"/>
                <a:gd name="connsiteY8137" fmla="*/ 247078 h 2136454"/>
                <a:gd name="connsiteX8138" fmla="*/ 62405 w 1161058"/>
                <a:gd name="connsiteY8138" fmla="*/ 248263 h 2136454"/>
                <a:gd name="connsiteX8139" fmla="*/ 61977 w 1161058"/>
                <a:gd name="connsiteY8139" fmla="*/ 249439 h 2136454"/>
                <a:gd name="connsiteX8140" fmla="*/ 61545 w 1161058"/>
                <a:gd name="connsiteY8140" fmla="*/ 250638 h 2136454"/>
                <a:gd name="connsiteX8141" fmla="*/ 61113 w 1161058"/>
                <a:gd name="connsiteY8141" fmla="*/ 251852 h 2136454"/>
                <a:gd name="connsiteX8142" fmla="*/ 60691 w 1161058"/>
                <a:gd name="connsiteY8142" fmla="*/ 253048 h 2136454"/>
                <a:gd name="connsiteX8143" fmla="*/ 60265 w 1161058"/>
                <a:gd name="connsiteY8143" fmla="*/ 254266 h 2136454"/>
                <a:gd name="connsiteX8144" fmla="*/ 59844 w 1161058"/>
                <a:gd name="connsiteY8144" fmla="*/ 255476 h 2136454"/>
                <a:gd name="connsiteX8145" fmla="*/ 59424 w 1161058"/>
                <a:gd name="connsiteY8145" fmla="*/ 256706 h 2136454"/>
                <a:gd name="connsiteX8146" fmla="*/ 59011 w 1161058"/>
                <a:gd name="connsiteY8146" fmla="*/ 257918 h 2136454"/>
                <a:gd name="connsiteX8147" fmla="*/ 58595 w 1161058"/>
                <a:gd name="connsiteY8147" fmla="*/ 259160 h 2136454"/>
                <a:gd name="connsiteX8148" fmla="*/ 58182 w 1161058"/>
                <a:gd name="connsiteY8148" fmla="*/ 260395 h 2136454"/>
                <a:gd name="connsiteX8149" fmla="*/ 57768 w 1161058"/>
                <a:gd name="connsiteY8149" fmla="*/ 261650 h 2136454"/>
                <a:gd name="connsiteX8150" fmla="*/ 57361 w 1161058"/>
                <a:gd name="connsiteY8150" fmla="*/ 262899 h 2136454"/>
                <a:gd name="connsiteX8151" fmla="*/ 56955 w 1161058"/>
                <a:gd name="connsiteY8151" fmla="*/ 264154 h 2136454"/>
                <a:gd name="connsiteX8152" fmla="*/ 56550 w 1161058"/>
                <a:gd name="connsiteY8152" fmla="*/ 265415 h 2136454"/>
                <a:gd name="connsiteX8153" fmla="*/ 56149 w 1161058"/>
                <a:gd name="connsiteY8153" fmla="*/ 266684 h 2136454"/>
                <a:gd name="connsiteX8154" fmla="*/ 55749 w 1161058"/>
                <a:gd name="connsiteY8154" fmla="*/ 267957 h 2136454"/>
                <a:gd name="connsiteX8155" fmla="*/ 55350 w 1161058"/>
                <a:gd name="connsiteY8155" fmla="*/ 269237 h 2136454"/>
                <a:gd name="connsiteX8156" fmla="*/ 54953 w 1161058"/>
                <a:gd name="connsiteY8156" fmla="*/ 270526 h 2136454"/>
                <a:gd name="connsiteX8157" fmla="*/ 54560 w 1161058"/>
                <a:gd name="connsiteY8157" fmla="*/ 271816 h 2136454"/>
                <a:gd name="connsiteX8158" fmla="*/ 54171 w 1161058"/>
                <a:gd name="connsiteY8158" fmla="*/ 273102 h 2136454"/>
                <a:gd name="connsiteX8159" fmla="*/ 53780 w 1161058"/>
                <a:gd name="connsiteY8159" fmla="*/ 274406 h 2136454"/>
                <a:gd name="connsiteX8160" fmla="*/ 53391 w 1161058"/>
                <a:gd name="connsiteY8160" fmla="*/ 275718 h 2136454"/>
                <a:gd name="connsiteX8161" fmla="*/ 53006 w 1161058"/>
                <a:gd name="connsiteY8161" fmla="*/ 277036 h 2136454"/>
                <a:gd name="connsiteX8162" fmla="*/ 53012 w 1161058"/>
                <a:gd name="connsiteY8162" fmla="*/ 277012 h 2136454"/>
                <a:gd name="connsiteX8163" fmla="*/ 52625 w 1161058"/>
                <a:gd name="connsiteY8163" fmla="*/ 278344 h 2136454"/>
                <a:gd name="connsiteX8164" fmla="*/ 52245 w 1161058"/>
                <a:gd name="connsiteY8164" fmla="*/ 279657 h 2136454"/>
                <a:gd name="connsiteX8165" fmla="*/ 51864 w 1161058"/>
                <a:gd name="connsiteY8165" fmla="*/ 281000 h 2136454"/>
                <a:gd name="connsiteX8166" fmla="*/ 51870 w 1161058"/>
                <a:gd name="connsiteY8166" fmla="*/ 280979 h 2136454"/>
                <a:gd name="connsiteX8167" fmla="*/ 51491 w 1161058"/>
                <a:gd name="connsiteY8167" fmla="*/ 282320 h 2136454"/>
                <a:gd name="connsiteX8168" fmla="*/ 51117 w 1161058"/>
                <a:gd name="connsiteY8168" fmla="*/ 283653 h 2136454"/>
                <a:gd name="connsiteX8169" fmla="*/ 50744 w 1161058"/>
                <a:gd name="connsiteY8169" fmla="*/ 285006 h 2136454"/>
                <a:gd name="connsiteX8170" fmla="*/ 50374 w 1161058"/>
                <a:gd name="connsiteY8170" fmla="*/ 286349 h 2136454"/>
                <a:gd name="connsiteX8171" fmla="*/ 50007 w 1161058"/>
                <a:gd name="connsiteY8171" fmla="*/ 287700 h 2136454"/>
                <a:gd name="connsiteX8172" fmla="*/ 49639 w 1161058"/>
                <a:gd name="connsiteY8172" fmla="*/ 289070 h 2136454"/>
                <a:gd name="connsiteX8173" fmla="*/ 49276 w 1161058"/>
                <a:gd name="connsiteY8173" fmla="*/ 290433 h 2136454"/>
                <a:gd name="connsiteX8174" fmla="*/ 48914 w 1161058"/>
                <a:gd name="connsiteY8174" fmla="*/ 291800 h 2136454"/>
                <a:gd name="connsiteX8175" fmla="*/ 48556 w 1161058"/>
                <a:gd name="connsiteY8175" fmla="*/ 293174 h 2136454"/>
                <a:gd name="connsiteX8176" fmla="*/ 48199 w 1161058"/>
                <a:gd name="connsiteY8176" fmla="*/ 294552 h 2136454"/>
                <a:gd name="connsiteX8177" fmla="*/ 47843 w 1161058"/>
                <a:gd name="connsiteY8177" fmla="*/ 295938 h 2136454"/>
                <a:gd name="connsiteX8178" fmla="*/ 47491 w 1161058"/>
                <a:gd name="connsiteY8178" fmla="*/ 297328 h 2136454"/>
                <a:gd name="connsiteX8179" fmla="*/ 47139 w 1161058"/>
                <a:gd name="connsiteY8179" fmla="*/ 298724 h 2136454"/>
                <a:gd name="connsiteX8180" fmla="*/ 46791 w 1161058"/>
                <a:gd name="connsiteY8180" fmla="*/ 300126 h 2136454"/>
                <a:gd name="connsiteX8181" fmla="*/ 46443 w 1161058"/>
                <a:gd name="connsiteY8181" fmla="*/ 301533 h 2136454"/>
                <a:gd name="connsiteX8182" fmla="*/ 46097 w 1161058"/>
                <a:gd name="connsiteY8182" fmla="*/ 302951 h 2136454"/>
                <a:gd name="connsiteX8183" fmla="*/ 46101 w 1161058"/>
                <a:gd name="connsiteY8183" fmla="*/ 302931 h 2136454"/>
                <a:gd name="connsiteX8184" fmla="*/ 45755 w 1161058"/>
                <a:gd name="connsiteY8184" fmla="*/ 304366 h 2136454"/>
                <a:gd name="connsiteX8185" fmla="*/ 45759 w 1161058"/>
                <a:gd name="connsiteY8185" fmla="*/ 304347 h 2136454"/>
                <a:gd name="connsiteX8186" fmla="*/ 45417 w 1161058"/>
                <a:gd name="connsiteY8186" fmla="*/ 305774 h 2136454"/>
                <a:gd name="connsiteX8187" fmla="*/ 45078 w 1161058"/>
                <a:gd name="connsiteY8187" fmla="*/ 307203 h 2136454"/>
                <a:gd name="connsiteX8188" fmla="*/ 44740 w 1161058"/>
                <a:gd name="connsiteY8188" fmla="*/ 308640 h 2136454"/>
                <a:gd name="connsiteX8189" fmla="*/ 44410 w 1161058"/>
                <a:gd name="connsiteY8189" fmla="*/ 310061 h 2136454"/>
                <a:gd name="connsiteX8190" fmla="*/ 44077 w 1161058"/>
                <a:gd name="connsiteY8190" fmla="*/ 311509 h 2136454"/>
                <a:gd name="connsiteX8191" fmla="*/ 43745 w 1161058"/>
                <a:gd name="connsiteY8191" fmla="*/ 312962 h 2136454"/>
                <a:gd name="connsiteX8192" fmla="*/ 43421 w 1161058"/>
                <a:gd name="connsiteY8192" fmla="*/ 314401 h 2136454"/>
                <a:gd name="connsiteX8193" fmla="*/ 43090 w 1161058"/>
                <a:gd name="connsiteY8193" fmla="*/ 315873 h 2136454"/>
                <a:gd name="connsiteX8194" fmla="*/ 43096 w 1161058"/>
                <a:gd name="connsiteY8194" fmla="*/ 315855 h 2136454"/>
                <a:gd name="connsiteX8195" fmla="*/ 42768 w 1161058"/>
                <a:gd name="connsiteY8195" fmla="*/ 317333 h 2136454"/>
                <a:gd name="connsiteX8196" fmla="*/ 42772 w 1161058"/>
                <a:gd name="connsiteY8196" fmla="*/ 317316 h 213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  <a:cxn ang="0">
                  <a:pos x="connsiteX8000" y="connsiteY8000"/>
                </a:cxn>
                <a:cxn ang="0">
                  <a:pos x="connsiteX8001" y="connsiteY8001"/>
                </a:cxn>
                <a:cxn ang="0">
                  <a:pos x="connsiteX8002" y="connsiteY8002"/>
                </a:cxn>
                <a:cxn ang="0">
                  <a:pos x="connsiteX8003" y="connsiteY8003"/>
                </a:cxn>
                <a:cxn ang="0">
                  <a:pos x="connsiteX8004" y="connsiteY8004"/>
                </a:cxn>
                <a:cxn ang="0">
                  <a:pos x="connsiteX8005" y="connsiteY8005"/>
                </a:cxn>
                <a:cxn ang="0">
                  <a:pos x="connsiteX8006" y="connsiteY8006"/>
                </a:cxn>
                <a:cxn ang="0">
                  <a:pos x="connsiteX8007" y="connsiteY8007"/>
                </a:cxn>
                <a:cxn ang="0">
                  <a:pos x="connsiteX8008" y="connsiteY8008"/>
                </a:cxn>
                <a:cxn ang="0">
                  <a:pos x="connsiteX8009" y="connsiteY8009"/>
                </a:cxn>
                <a:cxn ang="0">
                  <a:pos x="connsiteX8010" y="connsiteY8010"/>
                </a:cxn>
                <a:cxn ang="0">
                  <a:pos x="connsiteX8011" y="connsiteY8011"/>
                </a:cxn>
                <a:cxn ang="0">
                  <a:pos x="connsiteX8012" y="connsiteY8012"/>
                </a:cxn>
                <a:cxn ang="0">
                  <a:pos x="connsiteX8013" y="connsiteY8013"/>
                </a:cxn>
                <a:cxn ang="0">
                  <a:pos x="connsiteX8014" y="connsiteY8014"/>
                </a:cxn>
                <a:cxn ang="0">
                  <a:pos x="connsiteX8015" y="connsiteY8015"/>
                </a:cxn>
                <a:cxn ang="0">
                  <a:pos x="connsiteX8016" y="connsiteY8016"/>
                </a:cxn>
                <a:cxn ang="0">
                  <a:pos x="connsiteX8017" y="connsiteY8017"/>
                </a:cxn>
                <a:cxn ang="0">
                  <a:pos x="connsiteX8018" y="connsiteY8018"/>
                </a:cxn>
                <a:cxn ang="0">
                  <a:pos x="connsiteX8019" y="connsiteY8019"/>
                </a:cxn>
                <a:cxn ang="0">
                  <a:pos x="connsiteX8020" y="connsiteY8020"/>
                </a:cxn>
                <a:cxn ang="0">
                  <a:pos x="connsiteX8021" y="connsiteY8021"/>
                </a:cxn>
                <a:cxn ang="0">
                  <a:pos x="connsiteX8022" y="connsiteY8022"/>
                </a:cxn>
                <a:cxn ang="0">
                  <a:pos x="connsiteX8023" y="connsiteY8023"/>
                </a:cxn>
                <a:cxn ang="0">
                  <a:pos x="connsiteX8024" y="connsiteY8024"/>
                </a:cxn>
                <a:cxn ang="0">
                  <a:pos x="connsiteX8025" y="connsiteY8025"/>
                </a:cxn>
                <a:cxn ang="0">
                  <a:pos x="connsiteX8026" y="connsiteY8026"/>
                </a:cxn>
                <a:cxn ang="0">
                  <a:pos x="connsiteX8027" y="connsiteY8027"/>
                </a:cxn>
                <a:cxn ang="0">
                  <a:pos x="connsiteX8028" y="connsiteY8028"/>
                </a:cxn>
                <a:cxn ang="0">
                  <a:pos x="connsiteX8029" y="connsiteY8029"/>
                </a:cxn>
                <a:cxn ang="0">
                  <a:pos x="connsiteX8030" y="connsiteY8030"/>
                </a:cxn>
                <a:cxn ang="0">
                  <a:pos x="connsiteX8031" y="connsiteY8031"/>
                </a:cxn>
                <a:cxn ang="0">
                  <a:pos x="connsiteX8032" y="connsiteY8032"/>
                </a:cxn>
                <a:cxn ang="0">
                  <a:pos x="connsiteX8033" y="connsiteY8033"/>
                </a:cxn>
                <a:cxn ang="0">
                  <a:pos x="connsiteX8034" y="connsiteY8034"/>
                </a:cxn>
                <a:cxn ang="0">
                  <a:pos x="connsiteX8035" y="connsiteY8035"/>
                </a:cxn>
                <a:cxn ang="0">
                  <a:pos x="connsiteX8036" y="connsiteY8036"/>
                </a:cxn>
                <a:cxn ang="0">
                  <a:pos x="connsiteX8037" y="connsiteY8037"/>
                </a:cxn>
                <a:cxn ang="0">
                  <a:pos x="connsiteX8038" y="connsiteY8038"/>
                </a:cxn>
                <a:cxn ang="0">
                  <a:pos x="connsiteX8039" y="connsiteY8039"/>
                </a:cxn>
                <a:cxn ang="0">
                  <a:pos x="connsiteX8040" y="connsiteY8040"/>
                </a:cxn>
                <a:cxn ang="0">
                  <a:pos x="connsiteX8041" y="connsiteY8041"/>
                </a:cxn>
                <a:cxn ang="0">
                  <a:pos x="connsiteX8042" y="connsiteY8042"/>
                </a:cxn>
                <a:cxn ang="0">
                  <a:pos x="connsiteX8043" y="connsiteY8043"/>
                </a:cxn>
                <a:cxn ang="0">
                  <a:pos x="connsiteX8044" y="connsiteY8044"/>
                </a:cxn>
                <a:cxn ang="0">
                  <a:pos x="connsiteX8045" y="connsiteY8045"/>
                </a:cxn>
                <a:cxn ang="0">
                  <a:pos x="connsiteX8046" y="connsiteY8046"/>
                </a:cxn>
                <a:cxn ang="0">
                  <a:pos x="connsiteX8047" y="connsiteY8047"/>
                </a:cxn>
                <a:cxn ang="0">
                  <a:pos x="connsiteX8048" y="connsiteY8048"/>
                </a:cxn>
                <a:cxn ang="0">
                  <a:pos x="connsiteX8049" y="connsiteY8049"/>
                </a:cxn>
                <a:cxn ang="0">
                  <a:pos x="connsiteX8050" y="connsiteY8050"/>
                </a:cxn>
                <a:cxn ang="0">
                  <a:pos x="connsiteX8051" y="connsiteY8051"/>
                </a:cxn>
                <a:cxn ang="0">
                  <a:pos x="connsiteX8052" y="connsiteY8052"/>
                </a:cxn>
                <a:cxn ang="0">
                  <a:pos x="connsiteX8053" y="connsiteY8053"/>
                </a:cxn>
                <a:cxn ang="0">
                  <a:pos x="connsiteX8054" y="connsiteY8054"/>
                </a:cxn>
                <a:cxn ang="0">
                  <a:pos x="connsiteX8055" y="connsiteY8055"/>
                </a:cxn>
                <a:cxn ang="0">
                  <a:pos x="connsiteX8056" y="connsiteY8056"/>
                </a:cxn>
                <a:cxn ang="0">
                  <a:pos x="connsiteX8057" y="connsiteY8057"/>
                </a:cxn>
                <a:cxn ang="0">
                  <a:pos x="connsiteX8058" y="connsiteY8058"/>
                </a:cxn>
                <a:cxn ang="0">
                  <a:pos x="connsiteX8059" y="connsiteY8059"/>
                </a:cxn>
                <a:cxn ang="0">
                  <a:pos x="connsiteX8060" y="connsiteY8060"/>
                </a:cxn>
                <a:cxn ang="0">
                  <a:pos x="connsiteX8061" y="connsiteY8061"/>
                </a:cxn>
                <a:cxn ang="0">
                  <a:pos x="connsiteX8062" y="connsiteY8062"/>
                </a:cxn>
                <a:cxn ang="0">
                  <a:pos x="connsiteX8063" y="connsiteY8063"/>
                </a:cxn>
                <a:cxn ang="0">
                  <a:pos x="connsiteX8064" y="connsiteY8064"/>
                </a:cxn>
                <a:cxn ang="0">
                  <a:pos x="connsiteX8065" y="connsiteY8065"/>
                </a:cxn>
                <a:cxn ang="0">
                  <a:pos x="connsiteX8066" y="connsiteY8066"/>
                </a:cxn>
                <a:cxn ang="0">
                  <a:pos x="connsiteX8067" y="connsiteY8067"/>
                </a:cxn>
                <a:cxn ang="0">
                  <a:pos x="connsiteX8068" y="connsiteY8068"/>
                </a:cxn>
                <a:cxn ang="0">
                  <a:pos x="connsiteX8069" y="connsiteY8069"/>
                </a:cxn>
                <a:cxn ang="0">
                  <a:pos x="connsiteX8070" y="connsiteY8070"/>
                </a:cxn>
                <a:cxn ang="0">
                  <a:pos x="connsiteX8071" y="connsiteY8071"/>
                </a:cxn>
                <a:cxn ang="0">
                  <a:pos x="connsiteX8072" y="connsiteY8072"/>
                </a:cxn>
                <a:cxn ang="0">
                  <a:pos x="connsiteX8073" y="connsiteY8073"/>
                </a:cxn>
                <a:cxn ang="0">
                  <a:pos x="connsiteX8074" y="connsiteY8074"/>
                </a:cxn>
                <a:cxn ang="0">
                  <a:pos x="connsiteX8075" y="connsiteY8075"/>
                </a:cxn>
                <a:cxn ang="0">
                  <a:pos x="connsiteX8076" y="connsiteY8076"/>
                </a:cxn>
                <a:cxn ang="0">
                  <a:pos x="connsiteX8077" y="connsiteY8077"/>
                </a:cxn>
                <a:cxn ang="0">
                  <a:pos x="connsiteX8078" y="connsiteY8078"/>
                </a:cxn>
                <a:cxn ang="0">
                  <a:pos x="connsiteX8079" y="connsiteY8079"/>
                </a:cxn>
                <a:cxn ang="0">
                  <a:pos x="connsiteX8080" y="connsiteY8080"/>
                </a:cxn>
                <a:cxn ang="0">
                  <a:pos x="connsiteX8081" y="connsiteY8081"/>
                </a:cxn>
                <a:cxn ang="0">
                  <a:pos x="connsiteX8082" y="connsiteY8082"/>
                </a:cxn>
                <a:cxn ang="0">
                  <a:pos x="connsiteX8083" y="connsiteY8083"/>
                </a:cxn>
                <a:cxn ang="0">
                  <a:pos x="connsiteX8084" y="connsiteY8084"/>
                </a:cxn>
                <a:cxn ang="0">
                  <a:pos x="connsiteX8085" y="connsiteY8085"/>
                </a:cxn>
                <a:cxn ang="0">
                  <a:pos x="connsiteX8086" y="connsiteY8086"/>
                </a:cxn>
                <a:cxn ang="0">
                  <a:pos x="connsiteX8087" y="connsiteY8087"/>
                </a:cxn>
                <a:cxn ang="0">
                  <a:pos x="connsiteX8088" y="connsiteY8088"/>
                </a:cxn>
                <a:cxn ang="0">
                  <a:pos x="connsiteX8089" y="connsiteY8089"/>
                </a:cxn>
                <a:cxn ang="0">
                  <a:pos x="connsiteX8090" y="connsiteY8090"/>
                </a:cxn>
                <a:cxn ang="0">
                  <a:pos x="connsiteX8091" y="connsiteY8091"/>
                </a:cxn>
                <a:cxn ang="0">
                  <a:pos x="connsiteX8092" y="connsiteY8092"/>
                </a:cxn>
                <a:cxn ang="0">
                  <a:pos x="connsiteX8093" y="connsiteY8093"/>
                </a:cxn>
                <a:cxn ang="0">
                  <a:pos x="connsiteX8094" y="connsiteY8094"/>
                </a:cxn>
                <a:cxn ang="0">
                  <a:pos x="connsiteX8095" y="connsiteY8095"/>
                </a:cxn>
                <a:cxn ang="0">
                  <a:pos x="connsiteX8096" y="connsiteY8096"/>
                </a:cxn>
                <a:cxn ang="0">
                  <a:pos x="connsiteX8097" y="connsiteY8097"/>
                </a:cxn>
                <a:cxn ang="0">
                  <a:pos x="connsiteX8098" y="connsiteY8098"/>
                </a:cxn>
                <a:cxn ang="0">
                  <a:pos x="connsiteX8099" y="connsiteY8099"/>
                </a:cxn>
                <a:cxn ang="0">
                  <a:pos x="connsiteX8100" y="connsiteY8100"/>
                </a:cxn>
                <a:cxn ang="0">
                  <a:pos x="connsiteX8101" y="connsiteY8101"/>
                </a:cxn>
                <a:cxn ang="0">
                  <a:pos x="connsiteX8102" y="connsiteY8102"/>
                </a:cxn>
                <a:cxn ang="0">
                  <a:pos x="connsiteX8103" y="connsiteY8103"/>
                </a:cxn>
                <a:cxn ang="0">
                  <a:pos x="connsiteX8104" y="connsiteY8104"/>
                </a:cxn>
                <a:cxn ang="0">
                  <a:pos x="connsiteX8105" y="connsiteY8105"/>
                </a:cxn>
                <a:cxn ang="0">
                  <a:pos x="connsiteX8106" y="connsiteY8106"/>
                </a:cxn>
                <a:cxn ang="0">
                  <a:pos x="connsiteX8107" y="connsiteY8107"/>
                </a:cxn>
                <a:cxn ang="0">
                  <a:pos x="connsiteX8108" y="connsiteY8108"/>
                </a:cxn>
                <a:cxn ang="0">
                  <a:pos x="connsiteX8109" y="connsiteY8109"/>
                </a:cxn>
                <a:cxn ang="0">
                  <a:pos x="connsiteX8110" y="connsiteY8110"/>
                </a:cxn>
                <a:cxn ang="0">
                  <a:pos x="connsiteX8111" y="connsiteY8111"/>
                </a:cxn>
                <a:cxn ang="0">
                  <a:pos x="connsiteX8112" y="connsiteY8112"/>
                </a:cxn>
                <a:cxn ang="0">
                  <a:pos x="connsiteX8113" y="connsiteY8113"/>
                </a:cxn>
                <a:cxn ang="0">
                  <a:pos x="connsiteX8114" y="connsiteY8114"/>
                </a:cxn>
                <a:cxn ang="0">
                  <a:pos x="connsiteX8115" y="connsiteY8115"/>
                </a:cxn>
                <a:cxn ang="0">
                  <a:pos x="connsiteX8116" y="connsiteY8116"/>
                </a:cxn>
                <a:cxn ang="0">
                  <a:pos x="connsiteX8117" y="connsiteY8117"/>
                </a:cxn>
                <a:cxn ang="0">
                  <a:pos x="connsiteX8118" y="connsiteY8118"/>
                </a:cxn>
                <a:cxn ang="0">
                  <a:pos x="connsiteX8119" y="connsiteY8119"/>
                </a:cxn>
                <a:cxn ang="0">
                  <a:pos x="connsiteX8120" y="connsiteY8120"/>
                </a:cxn>
                <a:cxn ang="0">
                  <a:pos x="connsiteX8121" y="connsiteY8121"/>
                </a:cxn>
                <a:cxn ang="0">
                  <a:pos x="connsiteX8122" y="connsiteY8122"/>
                </a:cxn>
                <a:cxn ang="0">
                  <a:pos x="connsiteX8123" y="connsiteY8123"/>
                </a:cxn>
                <a:cxn ang="0">
                  <a:pos x="connsiteX8124" y="connsiteY8124"/>
                </a:cxn>
                <a:cxn ang="0">
                  <a:pos x="connsiteX8125" y="connsiteY8125"/>
                </a:cxn>
                <a:cxn ang="0">
                  <a:pos x="connsiteX8126" y="connsiteY8126"/>
                </a:cxn>
                <a:cxn ang="0">
                  <a:pos x="connsiteX8127" y="connsiteY8127"/>
                </a:cxn>
                <a:cxn ang="0">
                  <a:pos x="connsiteX8128" y="connsiteY8128"/>
                </a:cxn>
                <a:cxn ang="0">
                  <a:pos x="connsiteX8129" y="connsiteY8129"/>
                </a:cxn>
                <a:cxn ang="0">
                  <a:pos x="connsiteX8130" y="connsiteY8130"/>
                </a:cxn>
                <a:cxn ang="0">
                  <a:pos x="connsiteX8131" y="connsiteY8131"/>
                </a:cxn>
                <a:cxn ang="0">
                  <a:pos x="connsiteX8132" y="connsiteY8132"/>
                </a:cxn>
                <a:cxn ang="0">
                  <a:pos x="connsiteX8133" y="connsiteY8133"/>
                </a:cxn>
                <a:cxn ang="0">
                  <a:pos x="connsiteX8134" y="connsiteY8134"/>
                </a:cxn>
                <a:cxn ang="0">
                  <a:pos x="connsiteX8135" y="connsiteY8135"/>
                </a:cxn>
                <a:cxn ang="0">
                  <a:pos x="connsiteX8136" y="connsiteY8136"/>
                </a:cxn>
                <a:cxn ang="0">
                  <a:pos x="connsiteX8137" y="connsiteY8137"/>
                </a:cxn>
                <a:cxn ang="0">
                  <a:pos x="connsiteX8138" y="connsiteY8138"/>
                </a:cxn>
                <a:cxn ang="0">
                  <a:pos x="connsiteX8139" y="connsiteY8139"/>
                </a:cxn>
                <a:cxn ang="0">
                  <a:pos x="connsiteX8140" y="connsiteY8140"/>
                </a:cxn>
                <a:cxn ang="0">
                  <a:pos x="connsiteX8141" y="connsiteY8141"/>
                </a:cxn>
                <a:cxn ang="0">
                  <a:pos x="connsiteX8142" y="connsiteY8142"/>
                </a:cxn>
                <a:cxn ang="0">
                  <a:pos x="connsiteX8143" y="connsiteY8143"/>
                </a:cxn>
                <a:cxn ang="0">
                  <a:pos x="connsiteX8144" y="connsiteY8144"/>
                </a:cxn>
                <a:cxn ang="0">
                  <a:pos x="connsiteX8145" y="connsiteY8145"/>
                </a:cxn>
                <a:cxn ang="0">
                  <a:pos x="connsiteX8146" y="connsiteY8146"/>
                </a:cxn>
                <a:cxn ang="0">
                  <a:pos x="connsiteX8147" y="connsiteY8147"/>
                </a:cxn>
                <a:cxn ang="0">
                  <a:pos x="connsiteX8148" y="connsiteY8148"/>
                </a:cxn>
                <a:cxn ang="0">
                  <a:pos x="connsiteX8149" y="connsiteY8149"/>
                </a:cxn>
                <a:cxn ang="0">
                  <a:pos x="connsiteX8150" y="connsiteY8150"/>
                </a:cxn>
                <a:cxn ang="0">
                  <a:pos x="connsiteX8151" y="connsiteY8151"/>
                </a:cxn>
                <a:cxn ang="0">
                  <a:pos x="connsiteX8152" y="connsiteY8152"/>
                </a:cxn>
                <a:cxn ang="0">
                  <a:pos x="connsiteX8153" y="connsiteY8153"/>
                </a:cxn>
                <a:cxn ang="0">
                  <a:pos x="connsiteX8154" y="connsiteY8154"/>
                </a:cxn>
                <a:cxn ang="0">
                  <a:pos x="connsiteX8155" y="connsiteY8155"/>
                </a:cxn>
                <a:cxn ang="0">
                  <a:pos x="connsiteX8156" y="connsiteY8156"/>
                </a:cxn>
                <a:cxn ang="0">
                  <a:pos x="connsiteX8157" y="connsiteY8157"/>
                </a:cxn>
                <a:cxn ang="0">
                  <a:pos x="connsiteX8158" y="connsiteY8158"/>
                </a:cxn>
                <a:cxn ang="0">
                  <a:pos x="connsiteX8159" y="connsiteY8159"/>
                </a:cxn>
                <a:cxn ang="0">
                  <a:pos x="connsiteX8160" y="connsiteY8160"/>
                </a:cxn>
                <a:cxn ang="0">
                  <a:pos x="connsiteX8161" y="connsiteY8161"/>
                </a:cxn>
                <a:cxn ang="0">
                  <a:pos x="connsiteX8162" y="connsiteY8162"/>
                </a:cxn>
                <a:cxn ang="0">
                  <a:pos x="connsiteX8163" y="connsiteY8163"/>
                </a:cxn>
                <a:cxn ang="0">
                  <a:pos x="connsiteX8164" y="connsiteY8164"/>
                </a:cxn>
                <a:cxn ang="0">
                  <a:pos x="connsiteX8165" y="connsiteY8165"/>
                </a:cxn>
                <a:cxn ang="0">
                  <a:pos x="connsiteX8166" y="connsiteY8166"/>
                </a:cxn>
                <a:cxn ang="0">
                  <a:pos x="connsiteX8167" y="connsiteY8167"/>
                </a:cxn>
                <a:cxn ang="0">
                  <a:pos x="connsiteX8168" y="connsiteY8168"/>
                </a:cxn>
                <a:cxn ang="0">
                  <a:pos x="connsiteX8169" y="connsiteY8169"/>
                </a:cxn>
                <a:cxn ang="0">
                  <a:pos x="connsiteX8170" y="connsiteY8170"/>
                </a:cxn>
                <a:cxn ang="0">
                  <a:pos x="connsiteX8171" y="connsiteY8171"/>
                </a:cxn>
                <a:cxn ang="0">
                  <a:pos x="connsiteX8172" y="connsiteY8172"/>
                </a:cxn>
                <a:cxn ang="0">
                  <a:pos x="connsiteX8173" y="connsiteY8173"/>
                </a:cxn>
                <a:cxn ang="0">
                  <a:pos x="connsiteX8174" y="connsiteY8174"/>
                </a:cxn>
                <a:cxn ang="0">
                  <a:pos x="connsiteX8175" y="connsiteY8175"/>
                </a:cxn>
                <a:cxn ang="0">
                  <a:pos x="connsiteX8176" y="connsiteY8176"/>
                </a:cxn>
                <a:cxn ang="0">
                  <a:pos x="connsiteX8177" y="connsiteY8177"/>
                </a:cxn>
                <a:cxn ang="0">
                  <a:pos x="connsiteX8178" y="connsiteY8178"/>
                </a:cxn>
                <a:cxn ang="0">
                  <a:pos x="connsiteX8179" y="connsiteY8179"/>
                </a:cxn>
                <a:cxn ang="0">
                  <a:pos x="connsiteX8180" y="connsiteY8180"/>
                </a:cxn>
                <a:cxn ang="0">
                  <a:pos x="connsiteX8181" y="connsiteY8181"/>
                </a:cxn>
                <a:cxn ang="0">
                  <a:pos x="connsiteX8182" y="connsiteY8182"/>
                </a:cxn>
                <a:cxn ang="0">
                  <a:pos x="connsiteX8183" y="connsiteY8183"/>
                </a:cxn>
                <a:cxn ang="0">
                  <a:pos x="connsiteX8184" y="connsiteY8184"/>
                </a:cxn>
                <a:cxn ang="0">
                  <a:pos x="connsiteX8185" y="connsiteY8185"/>
                </a:cxn>
                <a:cxn ang="0">
                  <a:pos x="connsiteX8186" y="connsiteY8186"/>
                </a:cxn>
                <a:cxn ang="0">
                  <a:pos x="connsiteX8187" y="connsiteY8187"/>
                </a:cxn>
                <a:cxn ang="0">
                  <a:pos x="connsiteX8188" y="connsiteY8188"/>
                </a:cxn>
                <a:cxn ang="0">
                  <a:pos x="connsiteX8189" y="connsiteY8189"/>
                </a:cxn>
                <a:cxn ang="0">
                  <a:pos x="connsiteX8190" y="connsiteY8190"/>
                </a:cxn>
                <a:cxn ang="0">
                  <a:pos x="connsiteX8191" y="connsiteY8191"/>
                </a:cxn>
                <a:cxn ang="0">
                  <a:pos x="connsiteX8192" y="connsiteY8192"/>
                </a:cxn>
                <a:cxn ang="0">
                  <a:pos x="connsiteX8193" y="connsiteY8193"/>
                </a:cxn>
                <a:cxn ang="0">
                  <a:pos x="connsiteX8194" y="connsiteY8194"/>
                </a:cxn>
                <a:cxn ang="0">
                  <a:pos x="connsiteX8195" y="connsiteY8195"/>
                </a:cxn>
                <a:cxn ang="0">
                  <a:pos x="connsiteX8196" y="connsiteY8196"/>
                </a:cxn>
              </a:cxnLst>
              <a:rect l="l" t="t" r="r" b="b"/>
              <a:pathLst>
                <a:path w="1161058" h="2136454">
                  <a:moveTo>
                    <a:pt x="292694" y="2122467"/>
                  </a:moveTo>
                  <a:lnTo>
                    <a:pt x="294492" y="2121587"/>
                  </a:lnTo>
                  <a:lnTo>
                    <a:pt x="296271" y="2120708"/>
                  </a:lnTo>
                  <a:lnTo>
                    <a:pt x="298070" y="2119828"/>
                  </a:lnTo>
                  <a:lnTo>
                    <a:pt x="299868" y="2118929"/>
                  </a:lnTo>
                  <a:lnTo>
                    <a:pt x="299849" y="2118929"/>
                  </a:lnTo>
                  <a:lnTo>
                    <a:pt x="301647" y="2118030"/>
                  </a:lnTo>
                  <a:lnTo>
                    <a:pt x="303426" y="2117130"/>
                  </a:lnTo>
                  <a:lnTo>
                    <a:pt x="305205" y="2116231"/>
                  </a:lnTo>
                  <a:lnTo>
                    <a:pt x="307004" y="2115332"/>
                  </a:lnTo>
                  <a:lnTo>
                    <a:pt x="308783" y="2114433"/>
                  </a:lnTo>
                  <a:lnTo>
                    <a:pt x="310562" y="2113514"/>
                  </a:lnTo>
                  <a:lnTo>
                    <a:pt x="310562" y="2113533"/>
                  </a:lnTo>
                  <a:lnTo>
                    <a:pt x="312341" y="2112614"/>
                  </a:lnTo>
                  <a:lnTo>
                    <a:pt x="314120" y="2111696"/>
                  </a:lnTo>
                  <a:lnTo>
                    <a:pt x="315899" y="2110777"/>
                  </a:lnTo>
                  <a:lnTo>
                    <a:pt x="317678" y="2109858"/>
                  </a:lnTo>
                  <a:lnTo>
                    <a:pt x="319457" y="2108939"/>
                  </a:lnTo>
                  <a:lnTo>
                    <a:pt x="319438" y="2108939"/>
                  </a:lnTo>
                  <a:lnTo>
                    <a:pt x="321216" y="2108020"/>
                  </a:lnTo>
                  <a:lnTo>
                    <a:pt x="322995" y="2107101"/>
                  </a:lnTo>
                  <a:lnTo>
                    <a:pt x="324775" y="2106163"/>
                  </a:lnTo>
                  <a:lnTo>
                    <a:pt x="324755" y="2106163"/>
                  </a:lnTo>
                  <a:lnTo>
                    <a:pt x="326534" y="2105244"/>
                  </a:lnTo>
                  <a:lnTo>
                    <a:pt x="328313" y="2104306"/>
                  </a:lnTo>
                  <a:lnTo>
                    <a:pt x="330072" y="2103367"/>
                  </a:lnTo>
                  <a:lnTo>
                    <a:pt x="331832" y="2102429"/>
                  </a:lnTo>
                  <a:lnTo>
                    <a:pt x="333611" y="2101471"/>
                  </a:lnTo>
                  <a:lnTo>
                    <a:pt x="333611" y="2101491"/>
                  </a:lnTo>
                  <a:lnTo>
                    <a:pt x="335371" y="2100533"/>
                  </a:lnTo>
                  <a:lnTo>
                    <a:pt x="337130" y="2099594"/>
                  </a:lnTo>
                  <a:lnTo>
                    <a:pt x="338889" y="2098636"/>
                  </a:lnTo>
                  <a:lnTo>
                    <a:pt x="340649" y="2097678"/>
                  </a:lnTo>
                  <a:lnTo>
                    <a:pt x="342408" y="2096720"/>
                  </a:lnTo>
                  <a:lnTo>
                    <a:pt x="344168" y="2095762"/>
                  </a:lnTo>
                  <a:lnTo>
                    <a:pt x="345927" y="2094805"/>
                  </a:lnTo>
                  <a:lnTo>
                    <a:pt x="347687" y="2093847"/>
                  </a:lnTo>
                  <a:lnTo>
                    <a:pt x="349446" y="2092869"/>
                  </a:lnTo>
                  <a:lnTo>
                    <a:pt x="351186" y="2091911"/>
                  </a:lnTo>
                  <a:lnTo>
                    <a:pt x="352946" y="2090934"/>
                  </a:lnTo>
                  <a:lnTo>
                    <a:pt x="354705" y="2089956"/>
                  </a:lnTo>
                  <a:lnTo>
                    <a:pt x="354686" y="2089956"/>
                  </a:lnTo>
                  <a:lnTo>
                    <a:pt x="356445" y="2088979"/>
                  </a:lnTo>
                  <a:lnTo>
                    <a:pt x="358185" y="2088001"/>
                  </a:lnTo>
                  <a:lnTo>
                    <a:pt x="359944" y="2087004"/>
                  </a:lnTo>
                  <a:lnTo>
                    <a:pt x="361684" y="2086007"/>
                  </a:lnTo>
                  <a:lnTo>
                    <a:pt x="361684" y="2086027"/>
                  </a:lnTo>
                  <a:lnTo>
                    <a:pt x="363424" y="2085030"/>
                  </a:lnTo>
                  <a:lnTo>
                    <a:pt x="365184" y="2084033"/>
                  </a:lnTo>
                  <a:lnTo>
                    <a:pt x="365164" y="2084033"/>
                  </a:lnTo>
                  <a:lnTo>
                    <a:pt x="366923" y="2083036"/>
                  </a:lnTo>
                  <a:lnTo>
                    <a:pt x="368663" y="2082039"/>
                  </a:lnTo>
                  <a:lnTo>
                    <a:pt x="370403" y="2081042"/>
                  </a:lnTo>
                  <a:lnTo>
                    <a:pt x="372143" y="2080025"/>
                  </a:lnTo>
                  <a:lnTo>
                    <a:pt x="372143" y="2080045"/>
                  </a:lnTo>
                  <a:lnTo>
                    <a:pt x="373883" y="2079028"/>
                  </a:lnTo>
                  <a:lnTo>
                    <a:pt x="375604" y="2078012"/>
                  </a:lnTo>
                  <a:lnTo>
                    <a:pt x="377343" y="2077014"/>
                  </a:lnTo>
                  <a:lnTo>
                    <a:pt x="379083" y="2075998"/>
                  </a:lnTo>
                  <a:lnTo>
                    <a:pt x="380804" y="2074962"/>
                  </a:lnTo>
                  <a:lnTo>
                    <a:pt x="380804" y="2074981"/>
                  </a:lnTo>
                  <a:lnTo>
                    <a:pt x="382544" y="2073945"/>
                  </a:lnTo>
                  <a:lnTo>
                    <a:pt x="384264" y="2072929"/>
                  </a:lnTo>
                  <a:lnTo>
                    <a:pt x="386004" y="2071893"/>
                  </a:lnTo>
                  <a:lnTo>
                    <a:pt x="387724" y="2070856"/>
                  </a:lnTo>
                  <a:lnTo>
                    <a:pt x="387724" y="2070876"/>
                  </a:lnTo>
                  <a:lnTo>
                    <a:pt x="389464" y="2069840"/>
                  </a:lnTo>
                  <a:lnTo>
                    <a:pt x="389445" y="2069840"/>
                  </a:lnTo>
                  <a:lnTo>
                    <a:pt x="391184" y="2068804"/>
                  </a:lnTo>
                  <a:lnTo>
                    <a:pt x="392905" y="2067768"/>
                  </a:lnTo>
                  <a:lnTo>
                    <a:pt x="394625" y="2066712"/>
                  </a:lnTo>
                  <a:lnTo>
                    <a:pt x="396346" y="2065676"/>
                  </a:lnTo>
                  <a:lnTo>
                    <a:pt x="398066" y="2064620"/>
                  </a:lnTo>
                  <a:lnTo>
                    <a:pt x="399786" y="2063584"/>
                  </a:lnTo>
                  <a:lnTo>
                    <a:pt x="401507" y="2062528"/>
                  </a:lnTo>
                  <a:lnTo>
                    <a:pt x="403227" y="2061472"/>
                  </a:lnTo>
                  <a:lnTo>
                    <a:pt x="403208" y="2061472"/>
                  </a:lnTo>
                  <a:lnTo>
                    <a:pt x="404928" y="2060397"/>
                  </a:lnTo>
                  <a:lnTo>
                    <a:pt x="404928" y="2060417"/>
                  </a:lnTo>
                  <a:lnTo>
                    <a:pt x="406648" y="2059342"/>
                  </a:lnTo>
                  <a:lnTo>
                    <a:pt x="408369" y="2058286"/>
                  </a:lnTo>
                  <a:lnTo>
                    <a:pt x="410069" y="2057211"/>
                  </a:lnTo>
                  <a:lnTo>
                    <a:pt x="411790" y="2056135"/>
                  </a:lnTo>
                  <a:lnTo>
                    <a:pt x="411770" y="2056135"/>
                  </a:lnTo>
                  <a:lnTo>
                    <a:pt x="413491" y="2055060"/>
                  </a:lnTo>
                  <a:lnTo>
                    <a:pt x="415191" y="2053985"/>
                  </a:lnTo>
                  <a:lnTo>
                    <a:pt x="416912" y="2052910"/>
                  </a:lnTo>
                  <a:lnTo>
                    <a:pt x="416892" y="2052910"/>
                  </a:lnTo>
                  <a:lnTo>
                    <a:pt x="418593" y="2051835"/>
                  </a:lnTo>
                  <a:lnTo>
                    <a:pt x="420313" y="2050740"/>
                  </a:lnTo>
                  <a:lnTo>
                    <a:pt x="422014" y="2049645"/>
                  </a:lnTo>
                  <a:lnTo>
                    <a:pt x="423715" y="2048570"/>
                  </a:lnTo>
                  <a:lnTo>
                    <a:pt x="425416" y="2047475"/>
                  </a:lnTo>
                  <a:lnTo>
                    <a:pt x="427117" y="2046361"/>
                  </a:lnTo>
                  <a:lnTo>
                    <a:pt x="428798" y="2045266"/>
                  </a:lnTo>
                  <a:lnTo>
                    <a:pt x="430499" y="2044171"/>
                  </a:lnTo>
                  <a:lnTo>
                    <a:pt x="432200" y="2043057"/>
                  </a:lnTo>
                  <a:lnTo>
                    <a:pt x="433881" y="2041942"/>
                  </a:lnTo>
                  <a:lnTo>
                    <a:pt x="435582" y="2040828"/>
                  </a:lnTo>
                  <a:lnTo>
                    <a:pt x="437263" y="2039714"/>
                  </a:lnTo>
                  <a:lnTo>
                    <a:pt x="438964" y="2038599"/>
                  </a:lnTo>
                  <a:lnTo>
                    <a:pt x="440645" y="2037485"/>
                  </a:lnTo>
                  <a:lnTo>
                    <a:pt x="442326" y="2036351"/>
                  </a:lnTo>
                  <a:lnTo>
                    <a:pt x="444027" y="2035217"/>
                  </a:lnTo>
                  <a:lnTo>
                    <a:pt x="444008" y="2035237"/>
                  </a:lnTo>
                  <a:lnTo>
                    <a:pt x="445708" y="2034103"/>
                  </a:lnTo>
                  <a:lnTo>
                    <a:pt x="447390" y="2032969"/>
                  </a:lnTo>
                  <a:lnTo>
                    <a:pt x="449071" y="2031835"/>
                  </a:lnTo>
                  <a:lnTo>
                    <a:pt x="450752" y="2030682"/>
                  </a:lnTo>
                  <a:lnTo>
                    <a:pt x="450733" y="2030682"/>
                  </a:lnTo>
                  <a:lnTo>
                    <a:pt x="452434" y="2029548"/>
                  </a:lnTo>
                  <a:lnTo>
                    <a:pt x="452414" y="2029548"/>
                  </a:lnTo>
                  <a:lnTo>
                    <a:pt x="454095" y="2028395"/>
                  </a:lnTo>
                  <a:lnTo>
                    <a:pt x="455776" y="2027241"/>
                  </a:lnTo>
                  <a:lnTo>
                    <a:pt x="457458" y="2026107"/>
                  </a:lnTo>
                  <a:lnTo>
                    <a:pt x="459119" y="2024934"/>
                  </a:lnTo>
                  <a:lnTo>
                    <a:pt x="460801" y="2023781"/>
                  </a:lnTo>
                  <a:lnTo>
                    <a:pt x="462462" y="2022627"/>
                  </a:lnTo>
                  <a:lnTo>
                    <a:pt x="464144" y="2021454"/>
                  </a:lnTo>
                  <a:lnTo>
                    <a:pt x="465805" y="2020301"/>
                  </a:lnTo>
                  <a:lnTo>
                    <a:pt x="467467" y="2019128"/>
                  </a:lnTo>
                  <a:lnTo>
                    <a:pt x="469129" y="2017955"/>
                  </a:lnTo>
                  <a:lnTo>
                    <a:pt x="470790" y="2016782"/>
                  </a:lnTo>
                  <a:lnTo>
                    <a:pt x="472472" y="2015590"/>
                  </a:lnTo>
                  <a:lnTo>
                    <a:pt x="472452" y="2015590"/>
                  </a:lnTo>
                  <a:lnTo>
                    <a:pt x="474134" y="2014417"/>
                  </a:lnTo>
                  <a:lnTo>
                    <a:pt x="474114" y="2014417"/>
                  </a:lnTo>
                  <a:lnTo>
                    <a:pt x="475776" y="2013224"/>
                  </a:lnTo>
                  <a:lnTo>
                    <a:pt x="477437" y="2012032"/>
                  </a:lnTo>
                  <a:lnTo>
                    <a:pt x="479099" y="2010839"/>
                  </a:lnTo>
                  <a:lnTo>
                    <a:pt x="480761" y="2009646"/>
                  </a:lnTo>
                  <a:lnTo>
                    <a:pt x="482403" y="2008454"/>
                  </a:lnTo>
                  <a:lnTo>
                    <a:pt x="484065" y="2007242"/>
                  </a:lnTo>
                  <a:lnTo>
                    <a:pt x="485726" y="2006049"/>
                  </a:lnTo>
                  <a:lnTo>
                    <a:pt x="485707" y="2006049"/>
                  </a:lnTo>
                  <a:lnTo>
                    <a:pt x="487369" y="2004837"/>
                  </a:lnTo>
                  <a:lnTo>
                    <a:pt x="489011" y="2003625"/>
                  </a:lnTo>
                  <a:lnTo>
                    <a:pt x="490672" y="2002413"/>
                  </a:lnTo>
                  <a:lnTo>
                    <a:pt x="490653" y="2002413"/>
                  </a:lnTo>
                  <a:lnTo>
                    <a:pt x="492315" y="2001201"/>
                  </a:lnTo>
                  <a:lnTo>
                    <a:pt x="492295" y="2001201"/>
                  </a:lnTo>
                  <a:lnTo>
                    <a:pt x="493957" y="1999969"/>
                  </a:lnTo>
                  <a:lnTo>
                    <a:pt x="495599" y="1998757"/>
                  </a:lnTo>
                  <a:lnTo>
                    <a:pt x="497241" y="1997526"/>
                  </a:lnTo>
                  <a:lnTo>
                    <a:pt x="498883" y="1996294"/>
                  </a:lnTo>
                  <a:lnTo>
                    <a:pt x="500526" y="1995062"/>
                  </a:lnTo>
                  <a:lnTo>
                    <a:pt x="502168" y="1993831"/>
                  </a:lnTo>
                  <a:lnTo>
                    <a:pt x="502148" y="1993831"/>
                  </a:lnTo>
                  <a:lnTo>
                    <a:pt x="503790" y="1992599"/>
                  </a:lnTo>
                  <a:lnTo>
                    <a:pt x="505432" y="1991348"/>
                  </a:lnTo>
                  <a:lnTo>
                    <a:pt x="507055" y="1990097"/>
                  </a:lnTo>
                  <a:lnTo>
                    <a:pt x="508697" y="1988865"/>
                  </a:lnTo>
                  <a:lnTo>
                    <a:pt x="510320" y="1987614"/>
                  </a:lnTo>
                  <a:lnTo>
                    <a:pt x="511962" y="1986343"/>
                  </a:lnTo>
                  <a:lnTo>
                    <a:pt x="513585" y="1985092"/>
                  </a:lnTo>
                  <a:lnTo>
                    <a:pt x="515207" y="1983821"/>
                  </a:lnTo>
                  <a:lnTo>
                    <a:pt x="515207" y="1983841"/>
                  </a:lnTo>
                  <a:lnTo>
                    <a:pt x="516830" y="1982570"/>
                  </a:lnTo>
                  <a:lnTo>
                    <a:pt x="518472" y="1981299"/>
                  </a:lnTo>
                  <a:lnTo>
                    <a:pt x="518452" y="1981299"/>
                  </a:lnTo>
                  <a:lnTo>
                    <a:pt x="520095" y="1980029"/>
                  </a:lnTo>
                  <a:lnTo>
                    <a:pt x="521717" y="1978758"/>
                  </a:lnTo>
                  <a:lnTo>
                    <a:pt x="521698" y="1978758"/>
                  </a:lnTo>
                  <a:lnTo>
                    <a:pt x="523340" y="1977468"/>
                  </a:lnTo>
                  <a:lnTo>
                    <a:pt x="523320" y="1977487"/>
                  </a:lnTo>
                  <a:lnTo>
                    <a:pt x="524943" y="1976197"/>
                  </a:lnTo>
                  <a:lnTo>
                    <a:pt x="526565" y="1974907"/>
                  </a:lnTo>
                  <a:lnTo>
                    <a:pt x="528188" y="1973617"/>
                  </a:lnTo>
                  <a:lnTo>
                    <a:pt x="528188" y="1973636"/>
                  </a:lnTo>
                  <a:lnTo>
                    <a:pt x="529791" y="1972346"/>
                  </a:lnTo>
                  <a:lnTo>
                    <a:pt x="531414" y="1971036"/>
                  </a:lnTo>
                  <a:lnTo>
                    <a:pt x="533017" y="1969746"/>
                  </a:lnTo>
                  <a:lnTo>
                    <a:pt x="534639" y="1968455"/>
                  </a:lnTo>
                  <a:lnTo>
                    <a:pt x="534620" y="1968455"/>
                  </a:lnTo>
                  <a:lnTo>
                    <a:pt x="536243" y="1967146"/>
                  </a:lnTo>
                  <a:lnTo>
                    <a:pt x="537846" y="1965836"/>
                  </a:lnTo>
                  <a:lnTo>
                    <a:pt x="539449" y="1964526"/>
                  </a:lnTo>
                  <a:lnTo>
                    <a:pt x="541052" y="1963216"/>
                  </a:lnTo>
                  <a:lnTo>
                    <a:pt x="542655" y="1961906"/>
                  </a:lnTo>
                  <a:lnTo>
                    <a:pt x="544258" y="1960577"/>
                  </a:lnTo>
                  <a:lnTo>
                    <a:pt x="545861" y="1959267"/>
                  </a:lnTo>
                  <a:lnTo>
                    <a:pt x="547464" y="1957938"/>
                  </a:lnTo>
                  <a:lnTo>
                    <a:pt x="549067" y="1956609"/>
                  </a:lnTo>
                  <a:lnTo>
                    <a:pt x="550651" y="1955279"/>
                  </a:lnTo>
                  <a:lnTo>
                    <a:pt x="552254" y="1953930"/>
                  </a:lnTo>
                  <a:lnTo>
                    <a:pt x="553837" y="1952601"/>
                  </a:lnTo>
                  <a:lnTo>
                    <a:pt x="555440" y="1951252"/>
                  </a:lnTo>
                  <a:lnTo>
                    <a:pt x="557024" y="1949903"/>
                  </a:lnTo>
                  <a:lnTo>
                    <a:pt x="558607" y="1948554"/>
                  </a:lnTo>
                  <a:lnTo>
                    <a:pt x="560210" y="1947205"/>
                  </a:lnTo>
                  <a:lnTo>
                    <a:pt x="561794" y="1945856"/>
                  </a:lnTo>
                  <a:lnTo>
                    <a:pt x="563378" y="1944488"/>
                  </a:lnTo>
                  <a:lnTo>
                    <a:pt x="564961" y="1943139"/>
                  </a:lnTo>
                  <a:lnTo>
                    <a:pt x="566545" y="1941770"/>
                  </a:lnTo>
                  <a:lnTo>
                    <a:pt x="568128" y="1940402"/>
                  </a:lnTo>
                  <a:lnTo>
                    <a:pt x="569712" y="1939033"/>
                  </a:lnTo>
                  <a:lnTo>
                    <a:pt x="571275" y="1937645"/>
                  </a:lnTo>
                  <a:lnTo>
                    <a:pt x="572859" y="1936277"/>
                  </a:lnTo>
                  <a:lnTo>
                    <a:pt x="574423" y="1934889"/>
                  </a:lnTo>
                  <a:lnTo>
                    <a:pt x="576007" y="1933501"/>
                  </a:lnTo>
                  <a:lnTo>
                    <a:pt x="577570" y="1932113"/>
                  </a:lnTo>
                  <a:lnTo>
                    <a:pt x="579154" y="1930725"/>
                  </a:lnTo>
                  <a:lnTo>
                    <a:pt x="579134" y="1930725"/>
                  </a:lnTo>
                  <a:lnTo>
                    <a:pt x="580718" y="1929337"/>
                  </a:lnTo>
                  <a:lnTo>
                    <a:pt x="582282" y="1927929"/>
                  </a:lnTo>
                  <a:lnTo>
                    <a:pt x="583846" y="1926522"/>
                  </a:lnTo>
                  <a:lnTo>
                    <a:pt x="585410" y="1925114"/>
                  </a:lnTo>
                  <a:lnTo>
                    <a:pt x="586974" y="1923706"/>
                  </a:lnTo>
                  <a:lnTo>
                    <a:pt x="588538" y="1922299"/>
                  </a:lnTo>
                  <a:lnTo>
                    <a:pt x="590102" y="1920891"/>
                  </a:lnTo>
                  <a:lnTo>
                    <a:pt x="591666" y="1919464"/>
                  </a:lnTo>
                  <a:lnTo>
                    <a:pt x="591646" y="1919464"/>
                  </a:lnTo>
                  <a:lnTo>
                    <a:pt x="593210" y="1918037"/>
                  </a:lnTo>
                  <a:lnTo>
                    <a:pt x="594774" y="1916610"/>
                  </a:lnTo>
                  <a:lnTo>
                    <a:pt x="594774" y="1916629"/>
                  </a:lnTo>
                  <a:lnTo>
                    <a:pt x="596319" y="1915183"/>
                  </a:lnTo>
                  <a:lnTo>
                    <a:pt x="597882" y="1913756"/>
                  </a:lnTo>
                  <a:lnTo>
                    <a:pt x="599427" y="1912309"/>
                  </a:lnTo>
                  <a:lnTo>
                    <a:pt x="599427" y="1912329"/>
                  </a:lnTo>
                  <a:lnTo>
                    <a:pt x="600971" y="1910882"/>
                  </a:lnTo>
                  <a:lnTo>
                    <a:pt x="602535" y="1909435"/>
                  </a:lnTo>
                  <a:lnTo>
                    <a:pt x="602516" y="1909435"/>
                  </a:lnTo>
                  <a:lnTo>
                    <a:pt x="604080" y="1907989"/>
                  </a:lnTo>
                  <a:lnTo>
                    <a:pt x="605624" y="1906542"/>
                  </a:lnTo>
                  <a:lnTo>
                    <a:pt x="607168" y="1905095"/>
                  </a:lnTo>
                  <a:lnTo>
                    <a:pt x="608713" y="1903629"/>
                  </a:lnTo>
                  <a:lnTo>
                    <a:pt x="608693" y="1903629"/>
                  </a:lnTo>
                  <a:lnTo>
                    <a:pt x="610257" y="1902163"/>
                  </a:lnTo>
                  <a:lnTo>
                    <a:pt x="610238" y="1902182"/>
                  </a:lnTo>
                  <a:lnTo>
                    <a:pt x="611782" y="1900716"/>
                  </a:lnTo>
                  <a:lnTo>
                    <a:pt x="613327" y="1899250"/>
                  </a:lnTo>
                  <a:lnTo>
                    <a:pt x="614871" y="1897764"/>
                  </a:lnTo>
                  <a:lnTo>
                    <a:pt x="614852" y="1897764"/>
                  </a:lnTo>
                  <a:lnTo>
                    <a:pt x="616396" y="1896298"/>
                  </a:lnTo>
                  <a:lnTo>
                    <a:pt x="617921" y="1894812"/>
                  </a:lnTo>
                  <a:lnTo>
                    <a:pt x="617921" y="1894832"/>
                  </a:lnTo>
                  <a:lnTo>
                    <a:pt x="619465" y="1893326"/>
                  </a:lnTo>
                  <a:lnTo>
                    <a:pt x="619465" y="1893346"/>
                  </a:lnTo>
                  <a:lnTo>
                    <a:pt x="620990" y="1891860"/>
                  </a:lnTo>
                  <a:lnTo>
                    <a:pt x="622515" y="1890355"/>
                  </a:lnTo>
                  <a:lnTo>
                    <a:pt x="622515" y="1890374"/>
                  </a:lnTo>
                  <a:lnTo>
                    <a:pt x="624059" y="1888869"/>
                  </a:lnTo>
                  <a:lnTo>
                    <a:pt x="624040" y="1888869"/>
                  </a:lnTo>
                  <a:lnTo>
                    <a:pt x="625584" y="1887383"/>
                  </a:lnTo>
                  <a:lnTo>
                    <a:pt x="625565" y="1887383"/>
                  </a:lnTo>
                  <a:lnTo>
                    <a:pt x="627109" y="1885878"/>
                  </a:lnTo>
                  <a:lnTo>
                    <a:pt x="627090" y="1885878"/>
                  </a:lnTo>
                  <a:lnTo>
                    <a:pt x="628615" y="1884373"/>
                  </a:lnTo>
                  <a:lnTo>
                    <a:pt x="630139" y="1882867"/>
                  </a:lnTo>
                  <a:lnTo>
                    <a:pt x="630139" y="1882887"/>
                  </a:lnTo>
                  <a:lnTo>
                    <a:pt x="631664" y="1881362"/>
                  </a:lnTo>
                  <a:lnTo>
                    <a:pt x="633189" y="1879857"/>
                  </a:lnTo>
                  <a:lnTo>
                    <a:pt x="634694" y="1878332"/>
                  </a:lnTo>
                  <a:lnTo>
                    <a:pt x="634694" y="1878351"/>
                  </a:lnTo>
                  <a:lnTo>
                    <a:pt x="636219" y="1876827"/>
                  </a:lnTo>
                  <a:lnTo>
                    <a:pt x="637724" y="1875296"/>
                  </a:lnTo>
                  <a:lnTo>
                    <a:pt x="637724" y="1875300"/>
                  </a:lnTo>
                  <a:lnTo>
                    <a:pt x="639249" y="1873771"/>
                  </a:lnTo>
                  <a:lnTo>
                    <a:pt x="639249" y="1873775"/>
                  </a:lnTo>
                  <a:lnTo>
                    <a:pt x="640755" y="1872240"/>
                  </a:lnTo>
                  <a:lnTo>
                    <a:pt x="640755" y="1872244"/>
                  </a:lnTo>
                  <a:lnTo>
                    <a:pt x="642260" y="1870707"/>
                  </a:lnTo>
                  <a:lnTo>
                    <a:pt x="642260" y="1870711"/>
                  </a:lnTo>
                  <a:lnTo>
                    <a:pt x="643765" y="1869171"/>
                  </a:lnTo>
                  <a:lnTo>
                    <a:pt x="643765" y="1869175"/>
                  </a:lnTo>
                  <a:lnTo>
                    <a:pt x="645271" y="1867630"/>
                  </a:lnTo>
                  <a:lnTo>
                    <a:pt x="645271" y="1867634"/>
                  </a:lnTo>
                  <a:lnTo>
                    <a:pt x="646776" y="1866086"/>
                  </a:lnTo>
                  <a:lnTo>
                    <a:pt x="646776" y="1866090"/>
                  </a:lnTo>
                  <a:lnTo>
                    <a:pt x="648281" y="1864542"/>
                  </a:lnTo>
                  <a:lnTo>
                    <a:pt x="649787" y="1862989"/>
                  </a:lnTo>
                  <a:lnTo>
                    <a:pt x="649787" y="1862993"/>
                  </a:lnTo>
                  <a:lnTo>
                    <a:pt x="651292" y="1861435"/>
                  </a:lnTo>
                  <a:lnTo>
                    <a:pt x="651292" y="1861439"/>
                  </a:lnTo>
                  <a:lnTo>
                    <a:pt x="652797" y="1859877"/>
                  </a:lnTo>
                  <a:lnTo>
                    <a:pt x="652778" y="1859881"/>
                  </a:lnTo>
                  <a:lnTo>
                    <a:pt x="654283" y="1858315"/>
                  </a:lnTo>
                  <a:lnTo>
                    <a:pt x="654283" y="1858319"/>
                  </a:lnTo>
                  <a:lnTo>
                    <a:pt x="655769" y="1856753"/>
                  </a:lnTo>
                  <a:lnTo>
                    <a:pt x="657274" y="1855181"/>
                  </a:lnTo>
                  <a:lnTo>
                    <a:pt x="657274" y="1855185"/>
                  </a:lnTo>
                  <a:lnTo>
                    <a:pt x="658760" y="1853609"/>
                  </a:lnTo>
                  <a:lnTo>
                    <a:pt x="660265" y="1852034"/>
                  </a:lnTo>
                  <a:lnTo>
                    <a:pt x="660246" y="1852038"/>
                  </a:lnTo>
                  <a:lnTo>
                    <a:pt x="661751" y="1850454"/>
                  </a:lnTo>
                  <a:lnTo>
                    <a:pt x="661751" y="1850458"/>
                  </a:lnTo>
                  <a:lnTo>
                    <a:pt x="663237" y="1848875"/>
                  </a:lnTo>
                  <a:lnTo>
                    <a:pt x="664723" y="1847285"/>
                  </a:lnTo>
                  <a:lnTo>
                    <a:pt x="664723" y="1847289"/>
                  </a:lnTo>
                  <a:lnTo>
                    <a:pt x="666208" y="1845694"/>
                  </a:lnTo>
                  <a:lnTo>
                    <a:pt x="667694" y="1844101"/>
                  </a:lnTo>
                  <a:lnTo>
                    <a:pt x="667694" y="1844104"/>
                  </a:lnTo>
                  <a:lnTo>
                    <a:pt x="669180" y="1842503"/>
                  </a:lnTo>
                  <a:lnTo>
                    <a:pt x="669160" y="1842507"/>
                  </a:lnTo>
                  <a:lnTo>
                    <a:pt x="670646" y="1840902"/>
                  </a:lnTo>
                  <a:lnTo>
                    <a:pt x="670646" y="1840906"/>
                  </a:lnTo>
                  <a:lnTo>
                    <a:pt x="672132" y="1839297"/>
                  </a:lnTo>
                  <a:lnTo>
                    <a:pt x="672132" y="1839303"/>
                  </a:lnTo>
                  <a:lnTo>
                    <a:pt x="673598" y="1837690"/>
                  </a:lnTo>
                  <a:lnTo>
                    <a:pt x="673598" y="1837694"/>
                  </a:lnTo>
                  <a:lnTo>
                    <a:pt x="675084" y="1836081"/>
                  </a:lnTo>
                  <a:lnTo>
                    <a:pt x="676550" y="1834463"/>
                  </a:lnTo>
                  <a:lnTo>
                    <a:pt x="676550" y="1834466"/>
                  </a:lnTo>
                  <a:lnTo>
                    <a:pt x="678036" y="1832844"/>
                  </a:lnTo>
                  <a:lnTo>
                    <a:pt x="678016" y="1832848"/>
                  </a:lnTo>
                  <a:lnTo>
                    <a:pt x="679502" y="1831221"/>
                  </a:lnTo>
                  <a:lnTo>
                    <a:pt x="680968" y="1829595"/>
                  </a:lnTo>
                  <a:lnTo>
                    <a:pt x="680968" y="1829599"/>
                  </a:lnTo>
                  <a:lnTo>
                    <a:pt x="682434" y="1827966"/>
                  </a:lnTo>
                  <a:lnTo>
                    <a:pt x="682434" y="1827970"/>
                  </a:lnTo>
                  <a:lnTo>
                    <a:pt x="683901" y="1826332"/>
                  </a:lnTo>
                  <a:lnTo>
                    <a:pt x="683901" y="1826336"/>
                  </a:lnTo>
                  <a:lnTo>
                    <a:pt x="685367" y="1824696"/>
                  </a:lnTo>
                  <a:lnTo>
                    <a:pt x="686833" y="1823053"/>
                  </a:lnTo>
                  <a:lnTo>
                    <a:pt x="686990" y="1822877"/>
                  </a:lnTo>
                  <a:lnTo>
                    <a:pt x="685895" y="1822946"/>
                  </a:lnTo>
                  <a:lnTo>
                    <a:pt x="684116" y="1823059"/>
                  </a:lnTo>
                  <a:lnTo>
                    <a:pt x="682200" y="1823177"/>
                  </a:lnTo>
                  <a:lnTo>
                    <a:pt x="680147" y="1823302"/>
                  </a:lnTo>
                  <a:lnTo>
                    <a:pt x="677977" y="1823433"/>
                  </a:lnTo>
                  <a:lnTo>
                    <a:pt x="675651" y="1823569"/>
                  </a:lnTo>
                  <a:lnTo>
                    <a:pt x="673207" y="1823710"/>
                  </a:lnTo>
                  <a:lnTo>
                    <a:pt x="670627" y="1823857"/>
                  </a:lnTo>
                  <a:lnTo>
                    <a:pt x="667929" y="1824007"/>
                  </a:lnTo>
                  <a:lnTo>
                    <a:pt x="665114" y="1824162"/>
                  </a:lnTo>
                  <a:lnTo>
                    <a:pt x="662181" y="1824318"/>
                  </a:lnTo>
                  <a:lnTo>
                    <a:pt x="659112" y="1824479"/>
                  </a:lnTo>
                  <a:lnTo>
                    <a:pt x="655945" y="1824641"/>
                  </a:lnTo>
                  <a:lnTo>
                    <a:pt x="652660" y="1824803"/>
                  </a:lnTo>
                  <a:lnTo>
                    <a:pt x="649278" y="1824967"/>
                  </a:lnTo>
                  <a:lnTo>
                    <a:pt x="645759" y="1825135"/>
                  </a:lnTo>
                  <a:lnTo>
                    <a:pt x="642143" y="1825302"/>
                  </a:lnTo>
                  <a:lnTo>
                    <a:pt x="638467" y="1825468"/>
                  </a:lnTo>
                  <a:lnTo>
                    <a:pt x="634616" y="1825634"/>
                  </a:lnTo>
                  <a:lnTo>
                    <a:pt x="630745" y="1825798"/>
                  </a:lnTo>
                  <a:lnTo>
                    <a:pt x="626738" y="1825962"/>
                  </a:lnTo>
                  <a:lnTo>
                    <a:pt x="622652" y="1826123"/>
                  </a:lnTo>
                  <a:lnTo>
                    <a:pt x="620579" y="1826203"/>
                  </a:lnTo>
                  <a:lnTo>
                    <a:pt x="618468" y="1826283"/>
                  </a:lnTo>
                  <a:lnTo>
                    <a:pt x="616337" y="1826363"/>
                  </a:lnTo>
                  <a:lnTo>
                    <a:pt x="614128" y="1826441"/>
                  </a:lnTo>
                  <a:lnTo>
                    <a:pt x="611958" y="1826520"/>
                  </a:lnTo>
                  <a:lnTo>
                    <a:pt x="609769" y="1826596"/>
                  </a:lnTo>
                  <a:lnTo>
                    <a:pt x="607560" y="1826672"/>
                  </a:lnTo>
                  <a:lnTo>
                    <a:pt x="605331" y="1826746"/>
                  </a:lnTo>
                  <a:lnTo>
                    <a:pt x="603063" y="1826819"/>
                  </a:lnTo>
                  <a:lnTo>
                    <a:pt x="600834" y="1826891"/>
                  </a:lnTo>
                  <a:lnTo>
                    <a:pt x="598489" y="1826963"/>
                  </a:lnTo>
                  <a:lnTo>
                    <a:pt x="596221" y="1827032"/>
                  </a:lnTo>
                  <a:lnTo>
                    <a:pt x="593894" y="1827100"/>
                  </a:lnTo>
                  <a:lnTo>
                    <a:pt x="591548" y="1827169"/>
                  </a:lnTo>
                  <a:lnTo>
                    <a:pt x="589183" y="1827235"/>
                  </a:lnTo>
                  <a:lnTo>
                    <a:pt x="586778" y="1827300"/>
                  </a:lnTo>
                  <a:lnTo>
                    <a:pt x="584374" y="1827362"/>
                  </a:lnTo>
                  <a:lnTo>
                    <a:pt x="581950" y="1827425"/>
                  </a:lnTo>
                  <a:lnTo>
                    <a:pt x="579506" y="1827483"/>
                  </a:lnTo>
                  <a:lnTo>
                    <a:pt x="577062" y="1827542"/>
                  </a:lnTo>
                  <a:lnTo>
                    <a:pt x="574579" y="1827599"/>
                  </a:lnTo>
                  <a:lnTo>
                    <a:pt x="572136" y="1827653"/>
                  </a:lnTo>
                  <a:lnTo>
                    <a:pt x="569575" y="1827706"/>
                  </a:lnTo>
                  <a:lnTo>
                    <a:pt x="567053" y="1827759"/>
                  </a:lnTo>
                  <a:lnTo>
                    <a:pt x="564511" y="1827808"/>
                  </a:lnTo>
                  <a:lnTo>
                    <a:pt x="562009" y="1827855"/>
                  </a:lnTo>
                  <a:lnTo>
                    <a:pt x="559428" y="1827900"/>
                  </a:lnTo>
                  <a:lnTo>
                    <a:pt x="556848" y="1827943"/>
                  </a:lnTo>
                  <a:lnTo>
                    <a:pt x="554248" y="1827984"/>
                  </a:lnTo>
                  <a:lnTo>
                    <a:pt x="551628" y="1828021"/>
                  </a:lnTo>
                  <a:lnTo>
                    <a:pt x="549008" y="1828058"/>
                  </a:lnTo>
                  <a:lnTo>
                    <a:pt x="546369" y="1828091"/>
                  </a:lnTo>
                  <a:lnTo>
                    <a:pt x="543711" y="1828125"/>
                  </a:lnTo>
                  <a:lnTo>
                    <a:pt x="541091" y="1828152"/>
                  </a:lnTo>
                  <a:lnTo>
                    <a:pt x="538374" y="1828179"/>
                  </a:lnTo>
                  <a:lnTo>
                    <a:pt x="535715" y="1828203"/>
                  </a:lnTo>
                  <a:lnTo>
                    <a:pt x="532978" y="1828224"/>
                  </a:lnTo>
                  <a:lnTo>
                    <a:pt x="530260" y="1828244"/>
                  </a:lnTo>
                  <a:lnTo>
                    <a:pt x="527543" y="1828259"/>
                  </a:lnTo>
                  <a:lnTo>
                    <a:pt x="524845" y="1828273"/>
                  </a:lnTo>
                  <a:lnTo>
                    <a:pt x="522089" y="1828283"/>
                  </a:lnTo>
                  <a:lnTo>
                    <a:pt x="519332" y="1828291"/>
                  </a:lnTo>
                  <a:lnTo>
                    <a:pt x="516576" y="1828295"/>
                  </a:lnTo>
                  <a:lnTo>
                    <a:pt x="513800" y="1828297"/>
                  </a:lnTo>
                  <a:lnTo>
                    <a:pt x="511043" y="1828295"/>
                  </a:lnTo>
                  <a:lnTo>
                    <a:pt x="508208" y="1828289"/>
                  </a:lnTo>
                  <a:lnTo>
                    <a:pt x="505413" y="1828281"/>
                  </a:lnTo>
                  <a:lnTo>
                    <a:pt x="502617" y="1828269"/>
                  </a:lnTo>
                  <a:lnTo>
                    <a:pt x="499802" y="1828256"/>
                  </a:lnTo>
                  <a:lnTo>
                    <a:pt x="496967" y="1828238"/>
                  </a:lnTo>
                  <a:lnTo>
                    <a:pt x="494133" y="1828216"/>
                  </a:lnTo>
                  <a:lnTo>
                    <a:pt x="491317" y="1828191"/>
                  </a:lnTo>
                  <a:lnTo>
                    <a:pt x="488463" y="1828162"/>
                  </a:lnTo>
                  <a:lnTo>
                    <a:pt x="485590" y="1828130"/>
                  </a:lnTo>
                  <a:lnTo>
                    <a:pt x="482755" y="1828095"/>
                  </a:lnTo>
                  <a:lnTo>
                    <a:pt x="479881" y="1828054"/>
                  </a:lnTo>
                  <a:lnTo>
                    <a:pt x="477027" y="1828011"/>
                  </a:lnTo>
                  <a:lnTo>
                    <a:pt x="474153" y="1827964"/>
                  </a:lnTo>
                  <a:lnTo>
                    <a:pt x="471260" y="1827913"/>
                  </a:lnTo>
                  <a:lnTo>
                    <a:pt x="468366" y="1827859"/>
                  </a:lnTo>
                  <a:lnTo>
                    <a:pt x="465493" y="1827800"/>
                  </a:lnTo>
                  <a:lnTo>
                    <a:pt x="462560" y="1827735"/>
                  </a:lnTo>
                  <a:lnTo>
                    <a:pt x="459686" y="1827669"/>
                  </a:lnTo>
                  <a:lnTo>
                    <a:pt x="456774" y="1827599"/>
                  </a:lnTo>
                  <a:lnTo>
                    <a:pt x="453880" y="1827522"/>
                  </a:lnTo>
                  <a:lnTo>
                    <a:pt x="450967" y="1827442"/>
                  </a:lnTo>
                  <a:lnTo>
                    <a:pt x="448054" y="1827358"/>
                  </a:lnTo>
                  <a:lnTo>
                    <a:pt x="445122" y="1827268"/>
                  </a:lnTo>
                  <a:lnTo>
                    <a:pt x="442189" y="1827176"/>
                  </a:lnTo>
                  <a:lnTo>
                    <a:pt x="439296" y="1827079"/>
                  </a:lnTo>
                  <a:lnTo>
                    <a:pt x="436364" y="1826977"/>
                  </a:lnTo>
                  <a:lnTo>
                    <a:pt x="433431" y="1826869"/>
                  </a:lnTo>
                  <a:lnTo>
                    <a:pt x="430518" y="1826758"/>
                  </a:lnTo>
                  <a:lnTo>
                    <a:pt x="427586" y="1826641"/>
                  </a:lnTo>
                  <a:lnTo>
                    <a:pt x="424693" y="1826522"/>
                  </a:lnTo>
                  <a:lnTo>
                    <a:pt x="421741" y="1826394"/>
                  </a:lnTo>
                  <a:lnTo>
                    <a:pt x="418808" y="1826263"/>
                  </a:lnTo>
                  <a:lnTo>
                    <a:pt x="415895" y="1826127"/>
                  </a:lnTo>
                  <a:lnTo>
                    <a:pt x="412963" y="1825986"/>
                  </a:lnTo>
                  <a:lnTo>
                    <a:pt x="410030" y="1825839"/>
                  </a:lnTo>
                  <a:lnTo>
                    <a:pt x="407157" y="1825691"/>
                  </a:lnTo>
                  <a:lnTo>
                    <a:pt x="404224" y="1825532"/>
                  </a:lnTo>
                  <a:lnTo>
                    <a:pt x="401292" y="1825370"/>
                  </a:lnTo>
                  <a:lnTo>
                    <a:pt x="398379" y="1825204"/>
                  </a:lnTo>
                  <a:lnTo>
                    <a:pt x="395466" y="1825030"/>
                  </a:lnTo>
                  <a:lnTo>
                    <a:pt x="392534" y="1824852"/>
                  </a:lnTo>
                  <a:lnTo>
                    <a:pt x="389640" y="1824668"/>
                  </a:lnTo>
                  <a:lnTo>
                    <a:pt x="386766" y="1824481"/>
                  </a:lnTo>
                  <a:lnTo>
                    <a:pt x="385300" y="1824383"/>
                  </a:lnTo>
                  <a:lnTo>
                    <a:pt x="383834" y="1824285"/>
                  </a:lnTo>
                  <a:lnTo>
                    <a:pt x="382387" y="1824185"/>
                  </a:lnTo>
                  <a:lnTo>
                    <a:pt x="380980" y="1824086"/>
                  </a:lnTo>
                  <a:lnTo>
                    <a:pt x="379474" y="1823980"/>
                  </a:lnTo>
                  <a:lnTo>
                    <a:pt x="378067" y="1823878"/>
                  </a:lnTo>
                  <a:lnTo>
                    <a:pt x="376620" y="1823773"/>
                  </a:lnTo>
                  <a:lnTo>
                    <a:pt x="375173" y="1823665"/>
                  </a:lnTo>
                  <a:lnTo>
                    <a:pt x="373766" y="1823560"/>
                  </a:lnTo>
                  <a:lnTo>
                    <a:pt x="372280" y="1823448"/>
                  </a:lnTo>
                  <a:lnTo>
                    <a:pt x="370872" y="1823339"/>
                  </a:lnTo>
                  <a:lnTo>
                    <a:pt x="369426" y="1823225"/>
                  </a:lnTo>
                  <a:lnTo>
                    <a:pt x="367979" y="1823110"/>
                  </a:lnTo>
                  <a:lnTo>
                    <a:pt x="366532" y="1822995"/>
                  </a:lnTo>
                  <a:lnTo>
                    <a:pt x="365125" y="1822879"/>
                  </a:lnTo>
                  <a:lnTo>
                    <a:pt x="363698" y="1822760"/>
                  </a:lnTo>
                  <a:lnTo>
                    <a:pt x="362290" y="1822643"/>
                  </a:lnTo>
                  <a:lnTo>
                    <a:pt x="360824" y="1822518"/>
                  </a:lnTo>
                  <a:lnTo>
                    <a:pt x="359416" y="1822397"/>
                  </a:lnTo>
                  <a:lnTo>
                    <a:pt x="357989" y="1822271"/>
                  </a:lnTo>
                  <a:lnTo>
                    <a:pt x="356562" y="1822144"/>
                  </a:lnTo>
                  <a:lnTo>
                    <a:pt x="355174" y="1822019"/>
                  </a:lnTo>
                  <a:lnTo>
                    <a:pt x="353747" y="1821888"/>
                  </a:lnTo>
                  <a:lnTo>
                    <a:pt x="352300" y="1821757"/>
                  </a:lnTo>
                  <a:lnTo>
                    <a:pt x="350893" y="1821622"/>
                  </a:lnTo>
                  <a:lnTo>
                    <a:pt x="349466" y="1821489"/>
                  </a:lnTo>
                  <a:lnTo>
                    <a:pt x="348078" y="1821355"/>
                  </a:lnTo>
                  <a:lnTo>
                    <a:pt x="346650" y="1821216"/>
                  </a:lnTo>
                  <a:lnTo>
                    <a:pt x="345243" y="1821077"/>
                  </a:lnTo>
                  <a:lnTo>
                    <a:pt x="343816" y="1820936"/>
                  </a:lnTo>
                  <a:lnTo>
                    <a:pt x="342408" y="1820791"/>
                  </a:lnTo>
                  <a:lnTo>
                    <a:pt x="341040" y="1820651"/>
                  </a:lnTo>
                  <a:lnTo>
                    <a:pt x="339613" y="1820504"/>
                  </a:lnTo>
                  <a:lnTo>
                    <a:pt x="338244" y="1820360"/>
                  </a:lnTo>
                  <a:lnTo>
                    <a:pt x="336837" y="1820209"/>
                  </a:lnTo>
                  <a:lnTo>
                    <a:pt x="335429" y="1820058"/>
                  </a:lnTo>
                  <a:lnTo>
                    <a:pt x="334061" y="1819908"/>
                  </a:lnTo>
                  <a:lnTo>
                    <a:pt x="332673" y="1819753"/>
                  </a:lnTo>
                  <a:lnTo>
                    <a:pt x="331265" y="1819597"/>
                  </a:lnTo>
                  <a:lnTo>
                    <a:pt x="329916" y="1819441"/>
                  </a:lnTo>
                  <a:lnTo>
                    <a:pt x="328509" y="1819280"/>
                  </a:lnTo>
                  <a:lnTo>
                    <a:pt x="327160" y="1819122"/>
                  </a:lnTo>
                  <a:lnTo>
                    <a:pt x="325772" y="1818960"/>
                  </a:lnTo>
                  <a:lnTo>
                    <a:pt x="324384" y="1818794"/>
                  </a:lnTo>
                  <a:lnTo>
                    <a:pt x="323035" y="1818629"/>
                  </a:lnTo>
                  <a:lnTo>
                    <a:pt x="321647" y="1818461"/>
                  </a:lnTo>
                  <a:lnTo>
                    <a:pt x="320298" y="1818293"/>
                  </a:lnTo>
                  <a:lnTo>
                    <a:pt x="318929" y="1818121"/>
                  </a:lnTo>
                  <a:lnTo>
                    <a:pt x="317561" y="1817947"/>
                  </a:lnTo>
                  <a:lnTo>
                    <a:pt x="316212" y="1817775"/>
                  </a:lnTo>
                  <a:lnTo>
                    <a:pt x="314843" y="1817597"/>
                  </a:lnTo>
                  <a:lnTo>
                    <a:pt x="313475" y="1817417"/>
                  </a:lnTo>
                  <a:lnTo>
                    <a:pt x="312146" y="1817239"/>
                  </a:lnTo>
                  <a:lnTo>
                    <a:pt x="310816" y="1817059"/>
                  </a:lnTo>
                  <a:lnTo>
                    <a:pt x="309448" y="1816874"/>
                  </a:lnTo>
                  <a:lnTo>
                    <a:pt x="308099" y="1816686"/>
                  </a:lnTo>
                  <a:lnTo>
                    <a:pt x="306808" y="1816506"/>
                  </a:lnTo>
                  <a:lnTo>
                    <a:pt x="305460" y="1816315"/>
                  </a:lnTo>
                  <a:lnTo>
                    <a:pt x="304110" y="1816121"/>
                  </a:lnTo>
                  <a:lnTo>
                    <a:pt x="302801" y="1815932"/>
                  </a:lnTo>
                  <a:lnTo>
                    <a:pt x="301452" y="1815734"/>
                  </a:lnTo>
                  <a:lnTo>
                    <a:pt x="300123" y="1815535"/>
                  </a:lnTo>
                  <a:lnTo>
                    <a:pt x="298832" y="1815343"/>
                  </a:lnTo>
                  <a:lnTo>
                    <a:pt x="297503" y="1815140"/>
                  </a:lnTo>
                  <a:lnTo>
                    <a:pt x="296213" y="1814940"/>
                  </a:lnTo>
                  <a:lnTo>
                    <a:pt x="294883" y="1814733"/>
                  </a:lnTo>
                  <a:lnTo>
                    <a:pt x="293593" y="1814528"/>
                  </a:lnTo>
                  <a:lnTo>
                    <a:pt x="292264" y="1814319"/>
                  </a:lnTo>
                  <a:lnTo>
                    <a:pt x="290973" y="1814109"/>
                  </a:lnTo>
                  <a:lnTo>
                    <a:pt x="289683" y="1813900"/>
                  </a:lnTo>
                  <a:lnTo>
                    <a:pt x="288393" y="1813683"/>
                  </a:lnTo>
                  <a:lnTo>
                    <a:pt x="287102" y="1813470"/>
                  </a:lnTo>
                  <a:lnTo>
                    <a:pt x="285832" y="1813253"/>
                  </a:lnTo>
                  <a:lnTo>
                    <a:pt x="284522" y="1813030"/>
                  </a:lnTo>
                  <a:lnTo>
                    <a:pt x="283271" y="1812811"/>
                  </a:lnTo>
                  <a:lnTo>
                    <a:pt x="281980" y="1812588"/>
                  </a:lnTo>
                  <a:lnTo>
                    <a:pt x="280729" y="1812364"/>
                  </a:lnTo>
                  <a:lnTo>
                    <a:pt x="279458" y="1812137"/>
                  </a:lnTo>
                  <a:lnTo>
                    <a:pt x="278207" y="1811908"/>
                  </a:lnTo>
                  <a:lnTo>
                    <a:pt x="276956" y="1811677"/>
                  </a:lnTo>
                  <a:lnTo>
                    <a:pt x="275705" y="1811445"/>
                  </a:lnTo>
                  <a:lnTo>
                    <a:pt x="274454" y="1811210"/>
                  </a:lnTo>
                  <a:lnTo>
                    <a:pt x="273183" y="1810970"/>
                  </a:lnTo>
                  <a:lnTo>
                    <a:pt x="271971" y="1810735"/>
                  </a:lnTo>
                  <a:lnTo>
                    <a:pt x="270720" y="1810489"/>
                  </a:lnTo>
                  <a:lnTo>
                    <a:pt x="269508" y="1810250"/>
                  </a:lnTo>
                  <a:lnTo>
                    <a:pt x="268257" y="1810000"/>
                  </a:lnTo>
                  <a:lnTo>
                    <a:pt x="267025" y="1809752"/>
                  </a:lnTo>
                  <a:lnTo>
                    <a:pt x="265793" y="1809502"/>
                  </a:lnTo>
                  <a:lnTo>
                    <a:pt x="264581" y="1809251"/>
                  </a:lnTo>
                  <a:lnTo>
                    <a:pt x="263389" y="1808999"/>
                  </a:lnTo>
                  <a:lnTo>
                    <a:pt x="262177" y="1808743"/>
                  </a:lnTo>
                  <a:lnTo>
                    <a:pt x="260965" y="1808485"/>
                  </a:lnTo>
                  <a:lnTo>
                    <a:pt x="259753" y="1808223"/>
                  </a:lnTo>
                  <a:lnTo>
                    <a:pt x="258560" y="1807961"/>
                  </a:lnTo>
                  <a:lnTo>
                    <a:pt x="257387" y="1807699"/>
                  </a:lnTo>
                  <a:lnTo>
                    <a:pt x="256195" y="1807431"/>
                  </a:lnTo>
                  <a:lnTo>
                    <a:pt x="255021" y="1807164"/>
                  </a:lnTo>
                  <a:lnTo>
                    <a:pt x="253849" y="1806894"/>
                  </a:lnTo>
                  <a:lnTo>
                    <a:pt x="252676" y="1806620"/>
                  </a:lnTo>
                  <a:lnTo>
                    <a:pt x="251503" y="1806344"/>
                  </a:lnTo>
                  <a:lnTo>
                    <a:pt x="250330" y="1806067"/>
                  </a:lnTo>
                  <a:lnTo>
                    <a:pt x="249176" y="1805785"/>
                  </a:lnTo>
                  <a:lnTo>
                    <a:pt x="248023" y="1805506"/>
                  </a:lnTo>
                  <a:lnTo>
                    <a:pt x="246869" y="1805222"/>
                  </a:lnTo>
                  <a:lnTo>
                    <a:pt x="245735" y="1804937"/>
                  </a:lnTo>
                  <a:lnTo>
                    <a:pt x="244582" y="1804647"/>
                  </a:lnTo>
                  <a:lnTo>
                    <a:pt x="243468" y="1804358"/>
                  </a:lnTo>
                  <a:lnTo>
                    <a:pt x="242314" y="1804063"/>
                  </a:lnTo>
                  <a:lnTo>
                    <a:pt x="241200" y="1803768"/>
                  </a:lnTo>
                  <a:lnTo>
                    <a:pt x="240086" y="1803471"/>
                  </a:lnTo>
                  <a:lnTo>
                    <a:pt x="238971" y="1803171"/>
                  </a:lnTo>
                  <a:lnTo>
                    <a:pt x="237857" y="1802870"/>
                  </a:lnTo>
                  <a:lnTo>
                    <a:pt x="236762" y="1802565"/>
                  </a:lnTo>
                  <a:lnTo>
                    <a:pt x="235648" y="1802258"/>
                  </a:lnTo>
                  <a:lnTo>
                    <a:pt x="234553" y="1801950"/>
                  </a:lnTo>
                  <a:lnTo>
                    <a:pt x="233478" y="1801639"/>
                  </a:lnTo>
                  <a:lnTo>
                    <a:pt x="232383" y="1801324"/>
                  </a:lnTo>
                  <a:lnTo>
                    <a:pt x="231308" y="1801007"/>
                  </a:lnTo>
                  <a:lnTo>
                    <a:pt x="230233" y="1800691"/>
                  </a:lnTo>
                  <a:lnTo>
                    <a:pt x="229177" y="1800370"/>
                  </a:lnTo>
                  <a:lnTo>
                    <a:pt x="228102" y="1800047"/>
                  </a:lnTo>
                  <a:lnTo>
                    <a:pt x="227046" y="1799723"/>
                  </a:lnTo>
                  <a:lnTo>
                    <a:pt x="226010" y="1799395"/>
                  </a:lnTo>
                  <a:lnTo>
                    <a:pt x="224954" y="1799064"/>
                  </a:lnTo>
                  <a:lnTo>
                    <a:pt x="223918" y="1798730"/>
                  </a:lnTo>
                  <a:lnTo>
                    <a:pt x="222882" y="1798397"/>
                  </a:lnTo>
                  <a:lnTo>
                    <a:pt x="221846" y="1798059"/>
                  </a:lnTo>
                  <a:lnTo>
                    <a:pt x="220829" y="1797717"/>
                  </a:lnTo>
                  <a:lnTo>
                    <a:pt x="219813" y="1797377"/>
                  </a:lnTo>
                  <a:lnTo>
                    <a:pt x="218796" y="1797031"/>
                  </a:lnTo>
                  <a:lnTo>
                    <a:pt x="217780" y="1796683"/>
                  </a:lnTo>
                  <a:lnTo>
                    <a:pt x="216783" y="1796333"/>
                  </a:lnTo>
                  <a:lnTo>
                    <a:pt x="215786" y="1795983"/>
                  </a:lnTo>
                  <a:lnTo>
                    <a:pt x="214808" y="1795627"/>
                  </a:lnTo>
                  <a:lnTo>
                    <a:pt x="213811" y="1795269"/>
                  </a:lnTo>
                  <a:lnTo>
                    <a:pt x="212834" y="1794910"/>
                  </a:lnTo>
                  <a:lnTo>
                    <a:pt x="211876" y="1794548"/>
                  </a:lnTo>
                  <a:lnTo>
                    <a:pt x="210898" y="1794181"/>
                  </a:lnTo>
                  <a:lnTo>
                    <a:pt x="209940" y="1793815"/>
                  </a:lnTo>
                  <a:lnTo>
                    <a:pt x="208982" y="1793444"/>
                  </a:lnTo>
                  <a:lnTo>
                    <a:pt x="208044" y="1793072"/>
                  </a:lnTo>
                  <a:lnTo>
                    <a:pt x="207105" y="1792697"/>
                  </a:lnTo>
                  <a:lnTo>
                    <a:pt x="206167" y="1792316"/>
                  </a:lnTo>
                  <a:lnTo>
                    <a:pt x="205229" y="1791936"/>
                  </a:lnTo>
                  <a:lnTo>
                    <a:pt x="204310" y="1791551"/>
                  </a:lnTo>
                  <a:lnTo>
                    <a:pt x="203391" y="1791164"/>
                  </a:lnTo>
                  <a:lnTo>
                    <a:pt x="202492" y="1790779"/>
                  </a:lnTo>
                  <a:lnTo>
                    <a:pt x="201573" y="1790386"/>
                  </a:lnTo>
                  <a:lnTo>
                    <a:pt x="200674" y="1789991"/>
                  </a:lnTo>
                  <a:lnTo>
                    <a:pt x="199794" y="1789594"/>
                  </a:lnTo>
                  <a:lnTo>
                    <a:pt x="198895" y="1789194"/>
                  </a:lnTo>
                  <a:lnTo>
                    <a:pt x="198035" y="1788793"/>
                  </a:lnTo>
                  <a:lnTo>
                    <a:pt x="197155" y="1788386"/>
                  </a:lnTo>
                  <a:lnTo>
                    <a:pt x="196295" y="1787979"/>
                  </a:lnTo>
                  <a:lnTo>
                    <a:pt x="195434" y="1787569"/>
                  </a:lnTo>
                  <a:lnTo>
                    <a:pt x="194574" y="1787153"/>
                  </a:lnTo>
                  <a:lnTo>
                    <a:pt x="193734" y="1786736"/>
                  </a:lnTo>
                  <a:lnTo>
                    <a:pt x="192893" y="1786316"/>
                  </a:lnTo>
                  <a:lnTo>
                    <a:pt x="192052" y="1785895"/>
                  </a:lnTo>
                  <a:lnTo>
                    <a:pt x="191231" y="1785469"/>
                  </a:lnTo>
                  <a:lnTo>
                    <a:pt x="190410" y="1785041"/>
                  </a:lnTo>
                  <a:lnTo>
                    <a:pt x="189589" y="1784609"/>
                  </a:lnTo>
                  <a:lnTo>
                    <a:pt x="188787" y="1784177"/>
                  </a:lnTo>
                  <a:lnTo>
                    <a:pt x="188006" y="1783741"/>
                  </a:lnTo>
                  <a:lnTo>
                    <a:pt x="187204" y="1783301"/>
                  </a:lnTo>
                  <a:lnTo>
                    <a:pt x="186422" y="1782859"/>
                  </a:lnTo>
                  <a:lnTo>
                    <a:pt x="186031" y="1782635"/>
                  </a:lnTo>
                  <a:lnTo>
                    <a:pt x="185640" y="1782410"/>
                  </a:lnTo>
                  <a:lnTo>
                    <a:pt x="185249" y="1782189"/>
                  </a:lnTo>
                  <a:lnTo>
                    <a:pt x="184858" y="1781960"/>
                  </a:lnTo>
                  <a:lnTo>
                    <a:pt x="184487" y="1781737"/>
                  </a:lnTo>
                  <a:lnTo>
                    <a:pt x="184096" y="1781511"/>
                  </a:lnTo>
                  <a:lnTo>
                    <a:pt x="183724" y="1781282"/>
                  </a:lnTo>
                  <a:lnTo>
                    <a:pt x="183353" y="1781055"/>
                  </a:lnTo>
                  <a:lnTo>
                    <a:pt x="182981" y="1780828"/>
                  </a:lnTo>
                  <a:lnTo>
                    <a:pt x="182590" y="1780594"/>
                  </a:lnTo>
                  <a:lnTo>
                    <a:pt x="182219" y="1780363"/>
                  </a:lnTo>
                  <a:lnTo>
                    <a:pt x="181847" y="1780132"/>
                  </a:lnTo>
                  <a:lnTo>
                    <a:pt x="181495" y="1779904"/>
                  </a:lnTo>
                  <a:lnTo>
                    <a:pt x="181105" y="1779667"/>
                  </a:lnTo>
                  <a:lnTo>
                    <a:pt x="180753" y="1779434"/>
                  </a:lnTo>
                  <a:lnTo>
                    <a:pt x="180381" y="1779202"/>
                  </a:lnTo>
                  <a:lnTo>
                    <a:pt x="180029" y="1778969"/>
                  </a:lnTo>
                  <a:lnTo>
                    <a:pt x="179677" y="1778731"/>
                  </a:lnTo>
                  <a:lnTo>
                    <a:pt x="179306" y="1778494"/>
                  </a:lnTo>
                  <a:lnTo>
                    <a:pt x="178954" y="1778257"/>
                  </a:lnTo>
                  <a:lnTo>
                    <a:pt x="178602" y="1778019"/>
                  </a:lnTo>
                  <a:lnTo>
                    <a:pt x="178250" y="1777780"/>
                  </a:lnTo>
                  <a:lnTo>
                    <a:pt x="177898" y="1777540"/>
                  </a:lnTo>
                  <a:lnTo>
                    <a:pt x="177546" y="1777298"/>
                  </a:lnTo>
                  <a:lnTo>
                    <a:pt x="177195" y="1777057"/>
                  </a:lnTo>
                  <a:lnTo>
                    <a:pt x="176862" y="1776815"/>
                  </a:lnTo>
                  <a:lnTo>
                    <a:pt x="176510" y="1776570"/>
                  </a:lnTo>
                  <a:lnTo>
                    <a:pt x="176178" y="1776328"/>
                  </a:lnTo>
                  <a:lnTo>
                    <a:pt x="175826" y="1776082"/>
                  </a:lnTo>
                  <a:lnTo>
                    <a:pt x="175494" y="1775835"/>
                  </a:lnTo>
                  <a:lnTo>
                    <a:pt x="175161" y="1775587"/>
                  </a:lnTo>
                  <a:lnTo>
                    <a:pt x="174829" y="1775345"/>
                  </a:lnTo>
                  <a:lnTo>
                    <a:pt x="174497" y="1775094"/>
                  </a:lnTo>
                  <a:lnTo>
                    <a:pt x="174164" y="1774844"/>
                  </a:lnTo>
                  <a:lnTo>
                    <a:pt x="173832" y="1774592"/>
                  </a:lnTo>
                  <a:lnTo>
                    <a:pt x="173519" y="1774344"/>
                  </a:lnTo>
                  <a:lnTo>
                    <a:pt x="173187" y="1774089"/>
                  </a:lnTo>
                  <a:lnTo>
                    <a:pt x="172874" y="1773839"/>
                  </a:lnTo>
                  <a:lnTo>
                    <a:pt x="172542" y="1773585"/>
                  </a:lnTo>
                  <a:lnTo>
                    <a:pt x="172229" y="1773331"/>
                  </a:lnTo>
                  <a:lnTo>
                    <a:pt x="171916" y="1773075"/>
                  </a:lnTo>
                  <a:lnTo>
                    <a:pt x="171603" y="1772821"/>
                  </a:lnTo>
                  <a:lnTo>
                    <a:pt x="171291" y="1772565"/>
                  </a:lnTo>
                  <a:lnTo>
                    <a:pt x="170978" y="1772305"/>
                  </a:lnTo>
                  <a:lnTo>
                    <a:pt x="170665" y="1772045"/>
                  </a:lnTo>
                  <a:lnTo>
                    <a:pt x="170352" y="1771788"/>
                  </a:lnTo>
                  <a:lnTo>
                    <a:pt x="170059" y="1771525"/>
                  </a:lnTo>
                  <a:lnTo>
                    <a:pt x="169746" y="1771263"/>
                  </a:lnTo>
                  <a:lnTo>
                    <a:pt x="169453" y="1771001"/>
                  </a:lnTo>
                  <a:lnTo>
                    <a:pt x="169140" y="1770737"/>
                  </a:lnTo>
                  <a:lnTo>
                    <a:pt x="168847" y="1770475"/>
                  </a:lnTo>
                  <a:lnTo>
                    <a:pt x="168554" y="1770209"/>
                  </a:lnTo>
                  <a:lnTo>
                    <a:pt x="168260" y="1769945"/>
                  </a:lnTo>
                  <a:lnTo>
                    <a:pt x="167967" y="1769673"/>
                  </a:lnTo>
                  <a:lnTo>
                    <a:pt x="167694" y="1769407"/>
                  </a:lnTo>
                  <a:lnTo>
                    <a:pt x="167400" y="1769143"/>
                  </a:lnTo>
                  <a:lnTo>
                    <a:pt x="167107" y="1768872"/>
                  </a:lnTo>
                  <a:lnTo>
                    <a:pt x="166833" y="1768600"/>
                  </a:lnTo>
                  <a:lnTo>
                    <a:pt x="166560" y="1768328"/>
                  </a:lnTo>
                  <a:lnTo>
                    <a:pt x="166266" y="1768055"/>
                  </a:lnTo>
                  <a:lnTo>
                    <a:pt x="165993" y="1767783"/>
                  </a:lnTo>
                  <a:lnTo>
                    <a:pt x="165719" y="1767507"/>
                  </a:lnTo>
                  <a:lnTo>
                    <a:pt x="165445" y="1767233"/>
                  </a:lnTo>
                  <a:lnTo>
                    <a:pt x="165172" y="1766956"/>
                  </a:lnTo>
                  <a:lnTo>
                    <a:pt x="164898" y="1766678"/>
                  </a:lnTo>
                  <a:lnTo>
                    <a:pt x="164644" y="1766401"/>
                  </a:lnTo>
                  <a:lnTo>
                    <a:pt x="164370" y="1766121"/>
                  </a:lnTo>
                  <a:lnTo>
                    <a:pt x="164116" y="1765840"/>
                  </a:lnTo>
                  <a:lnTo>
                    <a:pt x="163862" y="1765560"/>
                  </a:lnTo>
                  <a:lnTo>
                    <a:pt x="163608" y="1765280"/>
                  </a:lnTo>
                  <a:lnTo>
                    <a:pt x="163353" y="1764997"/>
                  </a:lnTo>
                  <a:lnTo>
                    <a:pt x="163099" y="1764713"/>
                  </a:lnTo>
                  <a:lnTo>
                    <a:pt x="162845" y="1764430"/>
                  </a:lnTo>
                  <a:lnTo>
                    <a:pt x="162591" y="1764141"/>
                  </a:lnTo>
                  <a:lnTo>
                    <a:pt x="162337" y="1763851"/>
                  </a:lnTo>
                  <a:lnTo>
                    <a:pt x="162102" y="1763562"/>
                  </a:lnTo>
                  <a:lnTo>
                    <a:pt x="161848" y="1763277"/>
                  </a:lnTo>
                  <a:lnTo>
                    <a:pt x="161614" y="1762987"/>
                  </a:lnTo>
                  <a:lnTo>
                    <a:pt x="161379" y="1762700"/>
                  </a:lnTo>
                  <a:lnTo>
                    <a:pt x="161144" y="1762405"/>
                  </a:lnTo>
                  <a:lnTo>
                    <a:pt x="160910" y="1762115"/>
                  </a:lnTo>
                  <a:lnTo>
                    <a:pt x="160675" y="1761814"/>
                  </a:lnTo>
                  <a:lnTo>
                    <a:pt x="160440" y="1761500"/>
                  </a:lnTo>
                  <a:lnTo>
                    <a:pt x="160186" y="1761177"/>
                  </a:lnTo>
                  <a:lnTo>
                    <a:pt x="159952" y="1760847"/>
                  </a:lnTo>
                  <a:lnTo>
                    <a:pt x="159698" y="1760512"/>
                  </a:lnTo>
                  <a:lnTo>
                    <a:pt x="159463" y="1760168"/>
                  </a:lnTo>
                  <a:lnTo>
                    <a:pt x="159228" y="1759818"/>
                  </a:lnTo>
                  <a:lnTo>
                    <a:pt x="158974" y="1759462"/>
                  </a:lnTo>
                  <a:lnTo>
                    <a:pt x="158740" y="1759103"/>
                  </a:lnTo>
                  <a:lnTo>
                    <a:pt x="158486" y="1758731"/>
                  </a:lnTo>
                  <a:lnTo>
                    <a:pt x="158251" y="1758358"/>
                  </a:lnTo>
                  <a:lnTo>
                    <a:pt x="158016" y="1757977"/>
                  </a:lnTo>
                  <a:lnTo>
                    <a:pt x="157782" y="1757588"/>
                  </a:lnTo>
                  <a:lnTo>
                    <a:pt x="157528" y="1757193"/>
                  </a:lnTo>
                  <a:lnTo>
                    <a:pt x="157293" y="1756790"/>
                  </a:lnTo>
                  <a:lnTo>
                    <a:pt x="157039" y="1756381"/>
                  </a:lnTo>
                  <a:lnTo>
                    <a:pt x="156804" y="1755967"/>
                  </a:lnTo>
                  <a:lnTo>
                    <a:pt x="156570" y="1755545"/>
                  </a:lnTo>
                  <a:lnTo>
                    <a:pt x="156316" y="1755113"/>
                  </a:lnTo>
                  <a:lnTo>
                    <a:pt x="156081" y="1754681"/>
                  </a:lnTo>
                  <a:lnTo>
                    <a:pt x="155846" y="1754241"/>
                  </a:lnTo>
                  <a:lnTo>
                    <a:pt x="155592" y="1753793"/>
                  </a:lnTo>
                  <a:lnTo>
                    <a:pt x="155358" y="1753336"/>
                  </a:lnTo>
                  <a:lnTo>
                    <a:pt x="155103" y="1752872"/>
                  </a:lnTo>
                  <a:lnTo>
                    <a:pt x="154869" y="1752401"/>
                  </a:lnTo>
                  <a:lnTo>
                    <a:pt x="154615" y="1751926"/>
                  </a:lnTo>
                  <a:lnTo>
                    <a:pt x="154380" y="1751449"/>
                  </a:lnTo>
                  <a:lnTo>
                    <a:pt x="154126" y="1750956"/>
                  </a:lnTo>
                  <a:lnTo>
                    <a:pt x="153891" y="1750458"/>
                  </a:lnTo>
                  <a:lnTo>
                    <a:pt x="153637" y="1749956"/>
                  </a:lnTo>
                  <a:lnTo>
                    <a:pt x="153403" y="1749449"/>
                  </a:lnTo>
                  <a:lnTo>
                    <a:pt x="153149" y="1748931"/>
                  </a:lnTo>
                  <a:lnTo>
                    <a:pt x="152914" y="1748407"/>
                  </a:lnTo>
                  <a:lnTo>
                    <a:pt x="152660" y="1747885"/>
                  </a:lnTo>
                  <a:lnTo>
                    <a:pt x="152406" y="1747344"/>
                  </a:lnTo>
                  <a:lnTo>
                    <a:pt x="152171" y="1746802"/>
                  </a:lnTo>
                  <a:lnTo>
                    <a:pt x="151917" y="1746251"/>
                  </a:lnTo>
                  <a:lnTo>
                    <a:pt x="151663" y="1745688"/>
                  </a:lnTo>
                  <a:lnTo>
                    <a:pt x="151409" y="1745129"/>
                  </a:lnTo>
                  <a:lnTo>
                    <a:pt x="151154" y="1744562"/>
                  </a:lnTo>
                  <a:lnTo>
                    <a:pt x="150920" y="1743985"/>
                  </a:lnTo>
                  <a:lnTo>
                    <a:pt x="150666" y="1743397"/>
                  </a:lnTo>
                  <a:lnTo>
                    <a:pt x="150412" y="1742814"/>
                  </a:lnTo>
                  <a:lnTo>
                    <a:pt x="150157" y="1742212"/>
                  </a:lnTo>
                  <a:lnTo>
                    <a:pt x="149903" y="1741610"/>
                  </a:lnTo>
                  <a:lnTo>
                    <a:pt x="149649" y="1741000"/>
                  </a:lnTo>
                  <a:lnTo>
                    <a:pt x="149395" y="1740374"/>
                  </a:lnTo>
                  <a:lnTo>
                    <a:pt x="149141" y="1739752"/>
                  </a:lnTo>
                  <a:lnTo>
                    <a:pt x="148887" y="1739121"/>
                  </a:lnTo>
                  <a:lnTo>
                    <a:pt x="148633" y="1738482"/>
                  </a:lnTo>
                  <a:lnTo>
                    <a:pt x="148379" y="1737846"/>
                  </a:lnTo>
                  <a:lnTo>
                    <a:pt x="148105" y="1737191"/>
                  </a:lnTo>
                  <a:lnTo>
                    <a:pt x="147851" y="1736527"/>
                  </a:lnTo>
                  <a:lnTo>
                    <a:pt x="147597" y="1735872"/>
                  </a:lnTo>
                  <a:lnTo>
                    <a:pt x="147342" y="1735201"/>
                  </a:lnTo>
                  <a:lnTo>
                    <a:pt x="147069" y="1734521"/>
                  </a:lnTo>
                  <a:lnTo>
                    <a:pt x="146814" y="1733835"/>
                  </a:lnTo>
                  <a:lnTo>
                    <a:pt x="146541" y="1733137"/>
                  </a:lnTo>
                  <a:lnTo>
                    <a:pt x="146287" y="1732447"/>
                  </a:lnTo>
                  <a:lnTo>
                    <a:pt x="146033" y="1731751"/>
                  </a:lnTo>
                  <a:lnTo>
                    <a:pt x="145759" y="1731030"/>
                  </a:lnTo>
                  <a:lnTo>
                    <a:pt x="145505" y="1730316"/>
                  </a:lnTo>
                  <a:lnTo>
                    <a:pt x="145231" y="1729593"/>
                  </a:lnTo>
                  <a:lnTo>
                    <a:pt x="144977" y="1728867"/>
                  </a:lnTo>
                  <a:lnTo>
                    <a:pt x="144703" y="1728124"/>
                  </a:lnTo>
                  <a:lnTo>
                    <a:pt x="144449" y="1727387"/>
                  </a:lnTo>
                  <a:lnTo>
                    <a:pt x="144175" y="1726633"/>
                  </a:lnTo>
                  <a:lnTo>
                    <a:pt x="143902" y="1725876"/>
                  </a:lnTo>
                  <a:lnTo>
                    <a:pt x="143647" y="1725110"/>
                  </a:lnTo>
                  <a:lnTo>
                    <a:pt x="143374" y="1724345"/>
                  </a:lnTo>
                  <a:lnTo>
                    <a:pt x="143100" y="1723560"/>
                  </a:lnTo>
                  <a:lnTo>
                    <a:pt x="142846" y="1722791"/>
                  </a:lnTo>
                  <a:lnTo>
                    <a:pt x="142572" y="1721992"/>
                  </a:lnTo>
                  <a:lnTo>
                    <a:pt x="142299" y="1721200"/>
                  </a:lnTo>
                  <a:lnTo>
                    <a:pt x="142025" y="1720393"/>
                  </a:lnTo>
                  <a:lnTo>
                    <a:pt x="141751" y="1719589"/>
                  </a:lnTo>
                  <a:lnTo>
                    <a:pt x="141477" y="1718774"/>
                  </a:lnTo>
                  <a:lnTo>
                    <a:pt x="140930" y="1717122"/>
                  </a:lnTo>
                  <a:lnTo>
                    <a:pt x="140383" y="1715445"/>
                  </a:lnTo>
                  <a:lnTo>
                    <a:pt x="139835" y="1713752"/>
                  </a:lnTo>
                  <a:lnTo>
                    <a:pt x="139288" y="1712019"/>
                  </a:lnTo>
                  <a:lnTo>
                    <a:pt x="138721" y="1710270"/>
                  </a:lnTo>
                  <a:lnTo>
                    <a:pt x="138174" y="1708495"/>
                  </a:lnTo>
                  <a:lnTo>
                    <a:pt x="137607" y="1706690"/>
                  </a:lnTo>
                  <a:lnTo>
                    <a:pt x="137059" y="1704872"/>
                  </a:lnTo>
                  <a:lnTo>
                    <a:pt x="136492" y="1703025"/>
                  </a:lnTo>
                  <a:lnTo>
                    <a:pt x="135925" y="1701136"/>
                  </a:lnTo>
                  <a:lnTo>
                    <a:pt x="135358" y="1699248"/>
                  </a:lnTo>
                  <a:lnTo>
                    <a:pt x="134772" y="1697320"/>
                  </a:lnTo>
                  <a:lnTo>
                    <a:pt x="134205" y="1695365"/>
                  </a:lnTo>
                  <a:lnTo>
                    <a:pt x="133638" y="1693398"/>
                  </a:lnTo>
                  <a:lnTo>
                    <a:pt x="133052" y="1691401"/>
                  </a:lnTo>
                  <a:lnTo>
                    <a:pt x="132485" y="1689377"/>
                  </a:lnTo>
                  <a:lnTo>
                    <a:pt x="131898" y="1687336"/>
                  </a:lnTo>
                  <a:lnTo>
                    <a:pt x="131312" y="1685266"/>
                  </a:lnTo>
                  <a:lnTo>
                    <a:pt x="130745" y="1683170"/>
                  </a:lnTo>
                  <a:lnTo>
                    <a:pt x="130158" y="1681049"/>
                  </a:lnTo>
                  <a:lnTo>
                    <a:pt x="129572" y="1678920"/>
                  </a:lnTo>
                  <a:lnTo>
                    <a:pt x="128966" y="1676744"/>
                  </a:lnTo>
                  <a:lnTo>
                    <a:pt x="128379" y="1674566"/>
                  </a:lnTo>
                  <a:lnTo>
                    <a:pt x="127793" y="1672349"/>
                  </a:lnTo>
                  <a:lnTo>
                    <a:pt x="127187" y="1670109"/>
                  </a:lnTo>
                  <a:lnTo>
                    <a:pt x="126600" y="1667857"/>
                  </a:lnTo>
                  <a:lnTo>
                    <a:pt x="125994" y="1665572"/>
                  </a:lnTo>
                  <a:lnTo>
                    <a:pt x="125408" y="1663280"/>
                  </a:lnTo>
                  <a:lnTo>
                    <a:pt x="124802" y="1660950"/>
                  </a:lnTo>
                  <a:lnTo>
                    <a:pt x="124196" y="1658600"/>
                  </a:lnTo>
                  <a:lnTo>
                    <a:pt x="123609" y="1656245"/>
                  </a:lnTo>
                  <a:lnTo>
                    <a:pt x="122984" y="1653840"/>
                  </a:lnTo>
                  <a:lnTo>
                    <a:pt x="122377" y="1651426"/>
                  </a:lnTo>
                  <a:lnTo>
                    <a:pt x="121771" y="1648990"/>
                  </a:lnTo>
                  <a:lnTo>
                    <a:pt x="121165" y="1646536"/>
                  </a:lnTo>
                  <a:lnTo>
                    <a:pt x="120559" y="1644049"/>
                  </a:lnTo>
                  <a:lnTo>
                    <a:pt x="119953" y="1641569"/>
                  </a:lnTo>
                  <a:lnTo>
                    <a:pt x="119328" y="1639033"/>
                  </a:lnTo>
                  <a:lnTo>
                    <a:pt x="118722" y="1636482"/>
                  </a:lnTo>
                  <a:lnTo>
                    <a:pt x="118096" y="1633923"/>
                  </a:lnTo>
                  <a:lnTo>
                    <a:pt x="117490" y="1631346"/>
                  </a:lnTo>
                  <a:lnTo>
                    <a:pt x="116864" y="1628715"/>
                  </a:lnTo>
                  <a:lnTo>
                    <a:pt x="116239" y="1626097"/>
                  </a:lnTo>
                  <a:lnTo>
                    <a:pt x="115613" y="1623446"/>
                  </a:lnTo>
                  <a:lnTo>
                    <a:pt x="114988" y="1620770"/>
                  </a:lnTo>
                  <a:lnTo>
                    <a:pt x="114362" y="1618072"/>
                  </a:lnTo>
                  <a:lnTo>
                    <a:pt x="113737" y="1615358"/>
                  </a:lnTo>
                  <a:lnTo>
                    <a:pt x="113111" y="1612621"/>
                  </a:lnTo>
                  <a:lnTo>
                    <a:pt x="112485" y="1609888"/>
                  </a:lnTo>
                  <a:lnTo>
                    <a:pt x="111860" y="1607095"/>
                  </a:lnTo>
                  <a:lnTo>
                    <a:pt x="111234" y="1604317"/>
                  </a:lnTo>
                  <a:lnTo>
                    <a:pt x="110609" y="1601509"/>
                  </a:lnTo>
                  <a:lnTo>
                    <a:pt x="109983" y="1598677"/>
                  </a:lnTo>
                  <a:lnTo>
                    <a:pt x="109338" y="1595801"/>
                  </a:lnTo>
                  <a:lnTo>
                    <a:pt x="108712" y="1592933"/>
                  </a:lnTo>
                  <a:lnTo>
                    <a:pt x="108067" y="1590048"/>
                  </a:lnTo>
                  <a:lnTo>
                    <a:pt x="107442" y="1587139"/>
                  </a:lnTo>
                  <a:lnTo>
                    <a:pt x="106796" y="1584210"/>
                  </a:lnTo>
                  <a:lnTo>
                    <a:pt x="106171" y="1581266"/>
                  </a:lnTo>
                  <a:lnTo>
                    <a:pt x="105526" y="1578283"/>
                  </a:lnTo>
                  <a:lnTo>
                    <a:pt x="104900" y="1575303"/>
                  </a:lnTo>
                  <a:lnTo>
                    <a:pt x="104255" y="1572299"/>
                  </a:lnTo>
                  <a:lnTo>
                    <a:pt x="103629" y="1569282"/>
                  </a:lnTo>
                  <a:lnTo>
                    <a:pt x="102984" y="1566222"/>
                  </a:lnTo>
                  <a:lnTo>
                    <a:pt x="102339" y="1563169"/>
                  </a:lnTo>
                  <a:lnTo>
                    <a:pt x="101694" y="1560094"/>
                  </a:lnTo>
                  <a:lnTo>
                    <a:pt x="101049" y="1556983"/>
                  </a:lnTo>
                  <a:lnTo>
                    <a:pt x="100404" y="1553853"/>
                  </a:lnTo>
                  <a:lnTo>
                    <a:pt x="100306" y="1553361"/>
                  </a:lnTo>
                  <a:lnTo>
                    <a:pt x="99770" y="1550722"/>
                  </a:lnTo>
                  <a:lnTo>
                    <a:pt x="99125" y="1547560"/>
                  </a:lnTo>
                  <a:lnTo>
                    <a:pt x="98488" y="1544427"/>
                  </a:lnTo>
                  <a:lnTo>
                    <a:pt x="97841" y="1541226"/>
                  </a:lnTo>
                  <a:lnTo>
                    <a:pt x="97194" y="1538012"/>
                  </a:lnTo>
                  <a:lnTo>
                    <a:pt x="96550" y="1534800"/>
                  </a:lnTo>
                  <a:lnTo>
                    <a:pt x="95907" y="1531573"/>
                  </a:lnTo>
                  <a:lnTo>
                    <a:pt x="95258" y="1528300"/>
                  </a:lnTo>
                  <a:lnTo>
                    <a:pt x="94615" y="1525045"/>
                  </a:lnTo>
                  <a:lnTo>
                    <a:pt x="93968" y="1521741"/>
                  </a:lnTo>
                  <a:lnTo>
                    <a:pt x="93317" y="1518420"/>
                  </a:lnTo>
                  <a:lnTo>
                    <a:pt x="92674" y="1515114"/>
                  </a:lnTo>
                  <a:lnTo>
                    <a:pt x="92027" y="1511763"/>
                  </a:lnTo>
                  <a:lnTo>
                    <a:pt x="91384" y="1508424"/>
                  </a:lnTo>
                  <a:lnTo>
                    <a:pt x="90733" y="1505034"/>
                  </a:lnTo>
                  <a:lnTo>
                    <a:pt x="90084" y="1501634"/>
                  </a:lnTo>
                  <a:lnTo>
                    <a:pt x="89440" y="1498248"/>
                  </a:lnTo>
                  <a:lnTo>
                    <a:pt x="88791" y="1494817"/>
                  </a:lnTo>
                  <a:lnTo>
                    <a:pt x="88142" y="1491365"/>
                  </a:lnTo>
                  <a:lnTo>
                    <a:pt x="87499" y="1487930"/>
                  </a:lnTo>
                  <a:lnTo>
                    <a:pt x="86852" y="1484452"/>
                  </a:lnTo>
                  <a:lnTo>
                    <a:pt x="86209" y="1480994"/>
                  </a:lnTo>
                  <a:lnTo>
                    <a:pt x="85560" y="1477479"/>
                  </a:lnTo>
                  <a:lnTo>
                    <a:pt x="84913" y="1473960"/>
                  </a:lnTo>
                  <a:lnTo>
                    <a:pt x="84266" y="1470420"/>
                  </a:lnTo>
                  <a:lnTo>
                    <a:pt x="83618" y="1466864"/>
                  </a:lnTo>
                  <a:lnTo>
                    <a:pt x="82971" y="1463294"/>
                  </a:lnTo>
                  <a:lnTo>
                    <a:pt x="82330" y="1459742"/>
                  </a:lnTo>
                  <a:lnTo>
                    <a:pt x="81685" y="1456141"/>
                  </a:lnTo>
                  <a:lnTo>
                    <a:pt x="81044" y="1452559"/>
                  </a:lnTo>
                  <a:lnTo>
                    <a:pt x="80399" y="1448939"/>
                  </a:lnTo>
                  <a:lnTo>
                    <a:pt x="79754" y="1445295"/>
                  </a:lnTo>
                  <a:lnTo>
                    <a:pt x="79116" y="1441678"/>
                  </a:lnTo>
                  <a:lnTo>
                    <a:pt x="78473" y="1438006"/>
                  </a:lnTo>
                  <a:lnTo>
                    <a:pt x="77830" y="1434321"/>
                  </a:lnTo>
                  <a:lnTo>
                    <a:pt x="77187" y="1430630"/>
                  </a:lnTo>
                  <a:lnTo>
                    <a:pt x="76543" y="1426912"/>
                  </a:lnTo>
                  <a:lnTo>
                    <a:pt x="75902" y="1423190"/>
                  </a:lnTo>
                  <a:lnTo>
                    <a:pt x="75269" y="1419487"/>
                  </a:lnTo>
                  <a:lnTo>
                    <a:pt x="74630" y="1415745"/>
                  </a:lnTo>
                  <a:lnTo>
                    <a:pt x="73990" y="1411980"/>
                  </a:lnTo>
                  <a:lnTo>
                    <a:pt x="73351" y="1408201"/>
                  </a:lnTo>
                  <a:lnTo>
                    <a:pt x="72714" y="1404416"/>
                  </a:lnTo>
                  <a:lnTo>
                    <a:pt x="72082" y="1400645"/>
                  </a:lnTo>
                  <a:lnTo>
                    <a:pt x="71447" y="1396829"/>
                  </a:lnTo>
                  <a:lnTo>
                    <a:pt x="70817" y="1393038"/>
                  </a:lnTo>
                  <a:lnTo>
                    <a:pt x="70176" y="1389162"/>
                  </a:lnTo>
                  <a:lnTo>
                    <a:pt x="69545" y="1385318"/>
                  </a:lnTo>
                  <a:lnTo>
                    <a:pt x="68911" y="1381451"/>
                  </a:lnTo>
                  <a:lnTo>
                    <a:pt x="68288" y="1377614"/>
                  </a:lnTo>
                  <a:lnTo>
                    <a:pt x="67658" y="1373729"/>
                  </a:lnTo>
                  <a:lnTo>
                    <a:pt x="67033" y="1369862"/>
                  </a:lnTo>
                  <a:lnTo>
                    <a:pt x="66399" y="1365917"/>
                  </a:lnTo>
                  <a:lnTo>
                    <a:pt x="65779" y="1362033"/>
                  </a:lnTo>
                  <a:lnTo>
                    <a:pt x="65152" y="1358094"/>
                  </a:lnTo>
                  <a:lnTo>
                    <a:pt x="64528" y="1354150"/>
                  </a:lnTo>
                  <a:lnTo>
                    <a:pt x="63905" y="1350195"/>
                  </a:lnTo>
                  <a:lnTo>
                    <a:pt x="63289" y="1346268"/>
                  </a:lnTo>
                  <a:lnTo>
                    <a:pt x="62667" y="1342284"/>
                  </a:lnTo>
                  <a:lnTo>
                    <a:pt x="62047" y="1338296"/>
                  </a:lnTo>
                  <a:lnTo>
                    <a:pt x="61424" y="1334261"/>
                  </a:lnTo>
                  <a:lnTo>
                    <a:pt x="60808" y="1330249"/>
                  </a:lnTo>
                  <a:lnTo>
                    <a:pt x="60198" y="1326267"/>
                  </a:lnTo>
                  <a:lnTo>
                    <a:pt x="59584" y="1322236"/>
                  </a:lnTo>
                  <a:lnTo>
                    <a:pt x="58970" y="1318189"/>
                  </a:lnTo>
                  <a:lnTo>
                    <a:pt x="58360" y="1314138"/>
                  </a:lnTo>
                  <a:lnTo>
                    <a:pt x="57756" y="1310115"/>
                  </a:lnTo>
                  <a:lnTo>
                    <a:pt x="57142" y="1306006"/>
                  </a:lnTo>
                  <a:lnTo>
                    <a:pt x="56540" y="1301963"/>
                  </a:lnTo>
                  <a:lnTo>
                    <a:pt x="55930" y="1297834"/>
                  </a:lnTo>
                  <a:lnTo>
                    <a:pt x="55332" y="1293771"/>
                  </a:lnTo>
                  <a:lnTo>
                    <a:pt x="54732" y="1289660"/>
                  </a:lnTo>
                  <a:lnTo>
                    <a:pt x="54132" y="1285541"/>
                  </a:lnTo>
                  <a:lnTo>
                    <a:pt x="53534" y="1281410"/>
                  </a:lnTo>
                  <a:lnTo>
                    <a:pt x="52935" y="1277274"/>
                  </a:lnTo>
                  <a:lnTo>
                    <a:pt x="52341" y="1273125"/>
                  </a:lnTo>
                  <a:lnTo>
                    <a:pt x="51755" y="1269010"/>
                  </a:lnTo>
                  <a:lnTo>
                    <a:pt x="51162" y="1264844"/>
                  </a:lnTo>
                  <a:lnTo>
                    <a:pt x="50574" y="1260670"/>
                  </a:lnTo>
                  <a:lnTo>
                    <a:pt x="49985" y="1256488"/>
                  </a:lnTo>
                  <a:lnTo>
                    <a:pt x="49401" y="1252297"/>
                  </a:lnTo>
                  <a:lnTo>
                    <a:pt x="48816" y="1248098"/>
                  </a:lnTo>
                  <a:lnTo>
                    <a:pt x="48234" y="1243891"/>
                  </a:lnTo>
                  <a:lnTo>
                    <a:pt x="47655" y="1239676"/>
                  </a:lnTo>
                  <a:lnTo>
                    <a:pt x="47082" y="1235492"/>
                  </a:lnTo>
                  <a:lnTo>
                    <a:pt x="46507" y="1231262"/>
                  </a:lnTo>
                  <a:lnTo>
                    <a:pt x="45929" y="1226988"/>
                  </a:lnTo>
                  <a:lnTo>
                    <a:pt x="45362" y="1222781"/>
                  </a:lnTo>
                  <a:lnTo>
                    <a:pt x="44787" y="1218488"/>
                  </a:lnTo>
                  <a:lnTo>
                    <a:pt x="44220" y="1214224"/>
                  </a:lnTo>
                  <a:lnTo>
                    <a:pt x="43661" y="1209996"/>
                  </a:lnTo>
                  <a:lnTo>
                    <a:pt x="43098" y="1205720"/>
                  </a:lnTo>
                  <a:lnTo>
                    <a:pt x="42539" y="1201443"/>
                  </a:lnTo>
                  <a:lnTo>
                    <a:pt x="41980" y="1197153"/>
                  </a:lnTo>
                  <a:lnTo>
                    <a:pt x="41428" y="1192897"/>
                  </a:lnTo>
                  <a:lnTo>
                    <a:pt x="40871" y="1188553"/>
                  </a:lnTo>
                  <a:lnTo>
                    <a:pt x="40320" y="1184243"/>
                  </a:lnTo>
                  <a:lnTo>
                    <a:pt x="39777" y="1179973"/>
                  </a:lnTo>
                  <a:lnTo>
                    <a:pt x="39225" y="1175610"/>
                  </a:lnTo>
                  <a:lnTo>
                    <a:pt x="38682" y="1171285"/>
                  </a:lnTo>
                  <a:lnTo>
                    <a:pt x="38140" y="1166951"/>
                  </a:lnTo>
                  <a:lnTo>
                    <a:pt x="37603" y="1162615"/>
                  </a:lnTo>
                  <a:lnTo>
                    <a:pt x="37067" y="1158267"/>
                  </a:lnTo>
                  <a:lnTo>
                    <a:pt x="36537" y="1153951"/>
                  </a:lnTo>
                  <a:lnTo>
                    <a:pt x="36007" y="1149603"/>
                  </a:lnTo>
                  <a:lnTo>
                    <a:pt x="35480" y="1145239"/>
                  </a:lnTo>
                  <a:lnTo>
                    <a:pt x="34954" y="1140870"/>
                  </a:lnTo>
                  <a:lnTo>
                    <a:pt x="34430" y="1136501"/>
                  </a:lnTo>
                  <a:lnTo>
                    <a:pt x="33910" y="1132122"/>
                  </a:lnTo>
                  <a:lnTo>
                    <a:pt x="33398" y="1127778"/>
                  </a:lnTo>
                  <a:lnTo>
                    <a:pt x="32877" y="1123348"/>
                  </a:lnTo>
                  <a:lnTo>
                    <a:pt x="32371" y="1118998"/>
                  </a:lnTo>
                  <a:lnTo>
                    <a:pt x="31859" y="1114566"/>
                  </a:lnTo>
                  <a:lnTo>
                    <a:pt x="31353" y="1110162"/>
                  </a:lnTo>
                  <a:lnTo>
                    <a:pt x="30854" y="1105794"/>
                  </a:lnTo>
                  <a:lnTo>
                    <a:pt x="30350" y="1101347"/>
                  </a:lnTo>
                  <a:lnTo>
                    <a:pt x="29857" y="1096971"/>
                  </a:lnTo>
                  <a:lnTo>
                    <a:pt x="29362" y="1092555"/>
                  </a:lnTo>
                  <a:lnTo>
                    <a:pt x="28872" y="1088131"/>
                  </a:lnTo>
                  <a:lnTo>
                    <a:pt x="28383" y="1083707"/>
                  </a:lnTo>
                  <a:lnTo>
                    <a:pt x="27898" y="1079279"/>
                  </a:lnTo>
                  <a:lnTo>
                    <a:pt x="27417" y="1074845"/>
                  </a:lnTo>
                  <a:lnTo>
                    <a:pt x="26938" y="1070409"/>
                  </a:lnTo>
                  <a:lnTo>
                    <a:pt x="26463" y="1065968"/>
                  </a:lnTo>
                  <a:lnTo>
                    <a:pt x="25994" y="1061565"/>
                  </a:lnTo>
                  <a:lnTo>
                    <a:pt x="25523" y="1057082"/>
                  </a:lnTo>
                  <a:lnTo>
                    <a:pt x="25060" y="1052672"/>
                  </a:lnTo>
                  <a:lnTo>
                    <a:pt x="24598" y="1048221"/>
                  </a:lnTo>
                  <a:lnTo>
                    <a:pt x="24135" y="1043724"/>
                  </a:lnTo>
                  <a:lnTo>
                    <a:pt x="23683" y="1039308"/>
                  </a:lnTo>
                  <a:lnTo>
                    <a:pt x="23226" y="1034808"/>
                  </a:lnTo>
                  <a:lnTo>
                    <a:pt x="22778" y="1030346"/>
                  </a:lnTo>
                  <a:lnTo>
                    <a:pt x="22332" y="1025883"/>
                  </a:lnTo>
                  <a:lnTo>
                    <a:pt x="21894" y="1021457"/>
                  </a:lnTo>
                  <a:lnTo>
                    <a:pt x="21457" y="1016990"/>
                  </a:lnTo>
                  <a:lnTo>
                    <a:pt x="21021" y="1012517"/>
                  </a:lnTo>
                  <a:lnTo>
                    <a:pt x="20591" y="1008046"/>
                  </a:lnTo>
                  <a:lnTo>
                    <a:pt x="20166" y="1003610"/>
                  </a:lnTo>
                  <a:lnTo>
                    <a:pt x="19738" y="999094"/>
                  </a:lnTo>
                  <a:lnTo>
                    <a:pt x="19318" y="994623"/>
                  </a:lnTo>
                  <a:lnTo>
                    <a:pt x="18901" y="990141"/>
                  </a:lnTo>
                  <a:lnTo>
                    <a:pt x="18487" y="985660"/>
                  </a:lnTo>
                  <a:lnTo>
                    <a:pt x="18078" y="981183"/>
                  </a:lnTo>
                  <a:lnTo>
                    <a:pt x="17676" y="976741"/>
                  </a:lnTo>
                  <a:lnTo>
                    <a:pt x="17271" y="972218"/>
                  </a:lnTo>
                  <a:lnTo>
                    <a:pt x="16876" y="967774"/>
                  </a:lnTo>
                  <a:lnTo>
                    <a:pt x="16479" y="963252"/>
                  </a:lnTo>
                  <a:lnTo>
                    <a:pt x="16092" y="958803"/>
                  </a:lnTo>
                  <a:lnTo>
                    <a:pt x="15707" y="954322"/>
                  </a:lnTo>
                  <a:lnTo>
                    <a:pt x="15324" y="949837"/>
                  </a:lnTo>
                  <a:lnTo>
                    <a:pt x="14947" y="945351"/>
                  </a:lnTo>
                  <a:lnTo>
                    <a:pt x="14571" y="940866"/>
                  </a:lnTo>
                  <a:lnTo>
                    <a:pt x="14202" y="936383"/>
                  </a:lnTo>
                  <a:lnTo>
                    <a:pt x="13838" y="931934"/>
                  </a:lnTo>
                  <a:lnTo>
                    <a:pt x="13476" y="927453"/>
                  </a:lnTo>
                  <a:lnTo>
                    <a:pt x="13119" y="922966"/>
                  </a:lnTo>
                  <a:lnTo>
                    <a:pt x="12765" y="918482"/>
                  </a:lnTo>
                  <a:lnTo>
                    <a:pt x="12415" y="913999"/>
                  </a:lnTo>
                  <a:lnTo>
                    <a:pt x="12071" y="909518"/>
                  </a:lnTo>
                  <a:lnTo>
                    <a:pt x="11729" y="905039"/>
                  </a:lnTo>
                  <a:lnTo>
                    <a:pt x="11392" y="900557"/>
                  </a:lnTo>
                  <a:lnTo>
                    <a:pt x="11062" y="896117"/>
                  </a:lnTo>
                  <a:lnTo>
                    <a:pt x="10732" y="891603"/>
                  </a:lnTo>
                  <a:lnTo>
                    <a:pt x="10411" y="887161"/>
                  </a:lnTo>
                  <a:lnTo>
                    <a:pt x="10088" y="882651"/>
                  </a:lnTo>
                  <a:lnTo>
                    <a:pt x="9778" y="878213"/>
                  </a:lnTo>
                  <a:lnTo>
                    <a:pt x="9467" y="873742"/>
                  </a:lnTo>
                  <a:lnTo>
                    <a:pt x="9160" y="869275"/>
                  </a:lnTo>
                  <a:lnTo>
                    <a:pt x="8859" y="864806"/>
                  </a:lnTo>
                  <a:lnTo>
                    <a:pt x="8564" y="860376"/>
                  </a:lnTo>
                  <a:lnTo>
                    <a:pt x="8270" y="855878"/>
                  </a:lnTo>
                  <a:lnTo>
                    <a:pt x="7983" y="851419"/>
                  </a:lnTo>
                  <a:lnTo>
                    <a:pt x="7700" y="846961"/>
                  </a:lnTo>
                  <a:lnTo>
                    <a:pt x="7424" y="842537"/>
                  </a:lnTo>
                  <a:lnTo>
                    <a:pt x="7150" y="838084"/>
                  </a:lnTo>
                  <a:lnTo>
                    <a:pt x="6880" y="833634"/>
                  </a:lnTo>
                  <a:lnTo>
                    <a:pt x="6616" y="829189"/>
                  </a:lnTo>
                  <a:lnTo>
                    <a:pt x="6358" y="824776"/>
                  </a:lnTo>
                  <a:lnTo>
                    <a:pt x="6104" y="820335"/>
                  </a:lnTo>
                  <a:lnTo>
                    <a:pt x="5854" y="815864"/>
                  </a:lnTo>
                  <a:lnTo>
                    <a:pt x="5776" y="814472"/>
                  </a:lnTo>
                  <a:lnTo>
                    <a:pt x="5608" y="811461"/>
                  </a:lnTo>
                  <a:lnTo>
                    <a:pt x="5365" y="807031"/>
                  </a:lnTo>
                  <a:lnTo>
                    <a:pt x="5127" y="802603"/>
                  </a:lnTo>
                  <a:lnTo>
                    <a:pt x="4892" y="798179"/>
                  </a:lnTo>
                  <a:lnTo>
                    <a:pt x="4664" y="793759"/>
                  </a:lnTo>
                  <a:lnTo>
                    <a:pt x="4441" y="789345"/>
                  </a:lnTo>
                  <a:lnTo>
                    <a:pt x="4224" y="784964"/>
                  </a:lnTo>
                  <a:lnTo>
                    <a:pt x="4011" y="780555"/>
                  </a:lnTo>
                  <a:lnTo>
                    <a:pt x="3805" y="776184"/>
                  </a:lnTo>
                  <a:lnTo>
                    <a:pt x="3600" y="771754"/>
                  </a:lnTo>
                  <a:lnTo>
                    <a:pt x="3403" y="767359"/>
                  </a:lnTo>
                  <a:lnTo>
                    <a:pt x="3211" y="763000"/>
                  </a:lnTo>
                  <a:lnTo>
                    <a:pt x="3023" y="758615"/>
                  </a:lnTo>
                  <a:lnTo>
                    <a:pt x="2842" y="754234"/>
                  </a:lnTo>
                  <a:lnTo>
                    <a:pt x="2666" y="749860"/>
                  </a:lnTo>
                  <a:lnTo>
                    <a:pt x="2493" y="745489"/>
                  </a:lnTo>
                  <a:lnTo>
                    <a:pt x="2327" y="741126"/>
                  </a:lnTo>
                  <a:lnTo>
                    <a:pt x="2169" y="736795"/>
                  </a:lnTo>
                  <a:lnTo>
                    <a:pt x="2013" y="732442"/>
                  </a:lnTo>
                  <a:lnTo>
                    <a:pt x="1864" y="728123"/>
                  </a:lnTo>
                  <a:lnTo>
                    <a:pt x="1721" y="723779"/>
                  </a:lnTo>
                  <a:lnTo>
                    <a:pt x="1582" y="719441"/>
                  </a:lnTo>
                  <a:lnTo>
                    <a:pt x="1450" y="715111"/>
                  </a:lnTo>
                  <a:lnTo>
                    <a:pt x="1322" y="710814"/>
                  </a:lnTo>
                  <a:lnTo>
                    <a:pt x="1199" y="706495"/>
                  </a:lnTo>
                  <a:lnTo>
                    <a:pt x="1084" y="702183"/>
                  </a:lnTo>
                  <a:lnTo>
                    <a:pt x="973" y="697876"/>
                  </a:lnTo>
                  <a:lnTo>
                    <a:pt x="869" y="693605"/>
                  </a:lnTo>
                  <a:lnTo>
                    <a:pt x="769" y="689311"/>
                  </a:lnTo>
                  <a:lnTo>
                    <a:pt x="677" y="685052"/>
                  </a:lnTo>
                  <a:lnTo>
                    <a:pt x="589" y="680772"/>
                  </a:lnTo>
                  <a:lnTo>
                    <a:pt x="507" y="676499"/>
                  </a:lnTo>
                  <a:lnTo>
                    <a:pt x="431" y="672233"/>
                  </a:lnTo>
                  <a:lnTo>
                    <a:pt x="363" y="668002"/>
                  </a:lnTo>
                  <a:lnTo>
                    <a:pt x="298" y="663750"/>
                  </a:lnTo>
                  <a:lnTo>
                    <a:pt x="239" y="659518"/>
                  </a:lnTo>
                  <a:lnTo>
                    <a:pt x="214" y="657414"/>
                  </a:lnTo>
                  <a:lnTo>
                    <a:pt x="189" y="655297"/>
                  </a:lnTo>
                  <a:lnTo>
                    <a:pt x="163" y="653180"/>
                  </a:lnTo>
                  <a:lnTo>
                    <a:pt x="142" y="651067"/>
                  </a:lnTo>
                  <a:lnTo>
                    <a:pt x="120" y="648957"/>
                  </a:lnTo>
                  <a:lnTo>
                    <a:pt x="101" y="646846"/>
                  </a:lnTo>
                  <a:lnTo>
                    <a:pt x="83" y="644738"/>
                  </a:lnTo>
                  <a:lnTo>
                    <a:pt x="67" y="642633"/>
                  </a:lnTo>
                  <a:lnTo>
                    <a:pt x="54" y="640527"/>
                  </a:lnTo>
                  <a:lnTo>
                    <a:pt x="40" y="638481"/>
                  </a:lnTo>
                  <a:lnTo>
                    <a:pt x="28" y="636379"/>
                  </a:lnTo>
                  <a:lnTo>
                    <a:pt x="18" y="634232"/>
                  </a:lnTo>
                  <a:lnTo>
                    <a:pt x="9" y="632187"/>
                  </a:lnTo>
                  <a:lnTo>
                    <a:pt x="3" y="630094"/>
                  </a:lnTo>
                  <a:lnTo>
                    <a:pt x="-3" y="628002"/>
                  </a:lnTo>
                  <a:lnTo>
                    <a:pt x="-7" y="625912"/>
                  </a:lnTo>
                  <a:lnTo>
                    <a:pt x="-9" y="623826"/>
                  </a:lnTo>
                  <a:lnTo>
                    <a:pt x="-11" y="621738"/>
                  </a:lnTo>
                  <a:lnTo>
                    <a:pt x="-9" y="619656"/>
                  </a:lnTo>
                  <a:lnTo>
                    <a:pt x="-7" y="617627"/>
                  </a:lnTo>
                  <a:lnTo>
                    <a:pt x="-3" y="615547"/>
                  </a:lnTo>
                  <a:lnTo>
                    <a:pt x="3" y="613471"/>
                  </a:lnTo>
                  <a:lnTo>
                    <a:pt x="9" y="611396"/>
                  </a:lnTo>
                  <a:lnTo>
                    <a:pt x="18" y="609324"/>
                  </a:lnTo>
                  <a:lnTo>
                    <a:pt x="28" y="607305"/>
                  </a:lnTo>
                  <a:lnTo>
                    <a:pt x="40" y="605236"/>
                  </a:lnTo>
                  <a:lnTo>
                    <a:pt x="54" y="603170"/>
                  </a:lnTo>
                  <a:lnTo>
                    <a:pt x="67" y="601061"/>
                  </a:lnTo>
                  <a:lnTo>
                    <a:pt x="85" y="599047"/>
                  </a:lnTo>
                  <a:lnTo>
                    <a:pt x="103" y="596988"/>
                  </a:lnTo>
                  <a:lnTo>
                    <a:pt x="122" y="594932"/>
                  </a:lnTo>
                  <a:lnTo>
                    <a:pt x="144" y="592877"/>
                  </a:lnTo>
                  <a:lnTo>
                    <a:pt x="167" y="590824"/>
                  </a:lnTo>
                  <a:lnTo>
                    <a:pt x="191" y="588826"/>
                  </a:lnTo>
                  <a:lnTo>
                    <a:pt x="218" y="586778"/>
                  </a:lnTo>
                  <a:lnTo>
                    <a:pt x="245" y="584733"/>
                  </a:lnTo>
                  <a:lnTo>
                    <a:pt x="275" y="582690"/>
                  </a:lnTo>
                  <a:lnTo>
                    <a:pt x="306" y="580651"/>
                  </a:lnTo>
                  <a:lnTo>
                    <a:pt x="339" y="578612"/>
                  </a:lnTo>
                  <a:lnTo>
                    <a:pt x="372" y="576626"/>
                  </a:lnTo>
                  <a:lnTo>
                    <a:pt x="410" y="574547"/>
                  </a:lnTo>
                  <a:lnTo>
                    <a:pt x="447" y="572563"/>
                  </a:lnTo>
                  <a:lnTo>
                    <a:pt x="486" y="570534"/>
                  </a:lnTo>
                  <a:lnTo>
                    <a:pt x="527" y="568509"/>
                  </a:lnTo>
                  <a:lnTo>
                    <a:pt x="568" y="566534"/>
                  </a:lnTo>
                  <a:lnTo>
                    <a:pt x="613" y="564513"/>
                  </a:lnTo>
                  <a:lnTo>
                    <a:pt x="660" y="562495"/>
                  </a:lnTo>
                  <a:lnTo>
                    <a:pt x="707" y="560480"/>
                  </a:lnTo>
                  <a:lnTo>
                    <a:pt x="757" y="558466"/>
                  </a:lnTo>
                  <a:lnTo>
                    <a:pt x="808" y="556456"/>
                  </a:lnTo>
                  <a:lnTo>
                    <a:pt x="859" y="554493"/>
                  </a:lnTo>
                  <a:lnTo>
                    <a:pt x="916" y="552447"/>
                  </a:lnTo>
                  <a:lnTo>
                    <a:pt x="973" y="550441"/>
                  </a:lnTo>
                  <a:lnTo>
                    <a:pt x="1029" y="548486"/>
                  </a:lnTo>
                  <a:lnTo>
                    <a:pt x="1088" y="546490"/>
                  </a:lnTo>
                  <a:lnTo>
                    <a:pt x="1150" y="544496"/>
                  </a:lnTo>
                  <a:lnTo>
                    <a:pt x="1213" y="542504"/>
                  </a:lnTo>
                  <a:lnTo>
                    <a:pt x="1276" y="540558"/>
                  </a:lnTo>
                  <a:lnTo>
                    <a:pt x="1342" y="538572"/>
                  </a:lnTo>
                  <a:lnTo>
                    <a:pt x="1410" y="536590"/>
                  </a:lnTo>
                  <a:lnTo>
                    <a:pt x="1481" y="534608"/>
                  </a:lnTo>
                  <a:lnTo>
                    <a:pt x="1551" y="532672"/>
                  </a:lnTo>
                  <a:lnTo>
                    <a:pt x="1626" y="530698"/>
                  </a:lnTo>
                  <a:lnTo>
                    <a:pt x="1700" y="528725"/>
                  </a:lnTo>
                  <a:lnTo>
                    <a:pt x="1778" y="526754"/>
                  </a:lnTo>
                  <a:lnTo>
                    <a:pt x="1856" y="524786"/>
                  </a:lnTo>
                  <a:lnTo>
                    <a:pt x="1934" y="522866"/>
                  </a:lnTo>
                  <a:lnTo>
                    <a:pt x="2017" y="520903"/>
                  </a:lnTo>
                  <a:lnTo>
                    <a:pt x="2101" y="518944"/>
                  </a:lnTo>
                  <a:lnTo>
                    <a:pt x="2185" y="517031"/>
                  </a:lnTo>
                  <a:lnTo>
                    <a:pt x="2273" y="515078"/>
                  </a:lnTo>
                  <a:lnTo>
                    <a:pt x="2363" y="513126"/>
                  </a:lnTo>
                  <a:lnTo>
                    <a:pt x="2452" y="511179"/>
                  </a:lnTo>
                  <a:lnTo>
                    <a:pt x="2544" y="509277"/>
                  </a:lnTo>
                  <a:lnTo>
                    <a:pt x="2638" y="507334"/>
                  </a:lnTo>
                  <a:lnTo>
                    <a:pt x="2736" y="505397"/>
                  </a:lnTo>
                  <a:lnTo>
                    <a:pt x="2832" y="503502"/>
                  </a:lnTo>
                  <a:lnTo>
                    <a:pt x="2931" y="501567"/>
                  </a:lnTo>
                  <a:lnTo>
                    <a:pt x="3033" y="499639"/>
                  </a:lnTo>
                  <a:lnTo>
                    <a:pt x="3137" y="497712"/>
                  </a:lnTo>
                  <a:lnTo>
                    <a:pt x="3244" y="495786"/>
                  </a:lnTo>
                  <a:lnTo>
                    <a:pt x="3348" y="493905"/>
                  </a:lnTo>
                  <a:lnTo>
                    <a:pt x="3457" y="491987"/>
                  </a:lnTo>
                  <a:lnTo>
                    <a:pt x="3567" y="490111"/>
                  </a:lnTo>
                  <a:lnTo>
                    <a:pt x="3678" y="488201"/>
                  </a:lnTo>
                  <a:lnTo>
                    <a:pt x="3794" y="486293"/>
                  </a:lnTo>
                  <a:lnTo>
                    <a:pt x="3911" y="484387"/>
                  </a:lnTo>
                  <a:lnTo>
                    <a:pt x="4028" y="482484"/>
                  </a:lnTo>
                  <a:lnTo>
                    <a:pt x="4147" y="480623"/>
                  </a:lnTo>
                  <a:lnTo>
                    <a:pt x="4269" y="478725"/>
                  </a:lnTo>
                  <a:lnTo>
                    <a:pt x="4394" y="476833"/>
                  </a:lnTo>
                  <a:lnTo>
                    <a:pt x="4517" y="474979"/>
                  </a:lnTo>
                  <a:lnTo>
                    <a:pt x="4644" y="473093"/>
                  </a:lnTo>
                  <a:lnTo>
                    <a:pt x="4773" y="471210"/>
                  </a:lnTo>
                  <a:lnTo>
                    <a:pt x="4902" y="469365"/>
                  </a:lnTo>
                  <a:lnTo>
                    <a:pt x="5033" y="467525"/>
                  </a:lnTo>
                  <a:lnTo>
                    <a:pt x="5172" y="465615"/>
                  </a:lnTo>
                  <a:lnTo>
                    <a:pt x="5305" y="463779"/>
                  </a:lnTo>
                  <a:lnTo>
                    <a:pt x="5445" y="461912"/>
                  </a:lnTo>
                  <a:lnTo>
                    <a:pt x="5582" y="460083"/>
                  </a:lnTo>
                  <a:lnTo>
                    <a:pt x="5725" y="458221"/>
                  </a:lnTo>
                  <a:lnTo>
                    <a:pt x="5870" y="456364"/>
                  </a:lnTo>
                  <a:lnTo>
                    <a:pt x="6014" y="454544"/>
                  </a:lnTo>
                  <a:lnTo>
                    <a:pt x="6159" y="452726"/>
                  </a:lnTo>
                  <a:lnTo>
                    <a:pt x="6314" y="450845"/>
                  </a:lnTo>
                  <a:lnTo>
                    <a:pt x="6462" y="449035"/>
                  </a:lnTo>
                  <a:lnTo>
                    <a:pt x="6615" y="447229"/>
                  </a:lnTo>
                  <a:lnTo>
                    <a:pt x="6771" y="445391"/>
                  </a:lnTo>
                  <a:lnTo>
                    <a:pt x="6925" y="443591"/>
                  </a:lnTo>
                  <a:lnTo>
                    <a:pt x="7086" y="441757"/>
                  </a:lnTo>
                  <a:lnTo>
                    <a:pt x="7248" y="439929"/>
                  </a:lnTo>
                  <a:lnTo>
                    <a:pt x="7408" y="438138"/>
                  </a:lnTo>
                  <a:lnTo>
                    <a:pt x="7574" y="436318"/>
                  </a:lnTo>
                  <a:lnTo>
                    <a:pt x="7741" y="434533"/>
                  </a:lnTo>
                  <a:lnTo>
                    <a:pt x="7909" y="432717"/>
                  </a:lnTo>
                  <a:lnTo>
                    <a:pt x="8081" y="430909"/>
                  </a:lnTo>
                  <a:lnTo>
                    <a:pt x="8253" y="429134"/>
                  </a:lnTo>
                  <a:lnTo>
                    <a:pt x="8429" y="427329"/>
                  </a:lnTo>
                  <a:lnTo>
                    <a:pt x="8603" y="425562"/>
                  </a:lnTo>
                  <a:lnTo>
                    <a:pt x="8783" y="423763"/>
                  </a:lnTo>
                  <a:lnTo>
                    <a:pt x="8961" y="422004"/>
                  </a:lnTo>
                  <a:lnTo>
                    <a:pt x="9146" y="420213"/>
                  </a:lnTo>
                  <a:lnTo>
                    <a:pt x="9328" y="418458"/>
                  </a:lnTo>
                  <a:lnTo>
                    <a:pt x="9512" y="416708"/>
                  </a:lnTo>
                  <a:lnTo>
                    <a:pt x="9701" y="414929"/>
                  </a:lnTo>
                  <a:lnTo>
                    <a:pt x="9891" y="413183"/>
                  </a:lnTo>
                  <a:lnTo>
                    <a:pt x="10085" y="411410"/>
                  </a:lnTo>
                  <a:lnTo>
                    <a:pt x="10278" y="409672"/>
                  </a:lnTo>
                  <a:lnTo>
                    <a:pt x="10472" y="407940"/>
                  </a:lnTo>
                  <a:lnTo>
                    <a:pt x="10669" y="406206"/>
                  </a:lnTo>
                  <a:lnTo>
                    <a:pt x="10874" y="404419"/>
                  </a:lnTo>
                  <a:lnTo>
                    <a:pt x="11074" y="402697"/>
                  </a:lnTo>
                  <a:lnTo>
                    <a:pt x="11277" y="400974"/>
                  </a:lnTo>
                  <a:lnTo>
                    <a:pt x="11482" y="399256"/>
                  </a:lnTo>
                  <a:lnTo>
                    <a:pt x="11692" y="397514"/>
                  </a:lnTo>
                  <a:lnTo>
                    <a:pt x="11901" y="395803"/>
                  </a:lnTo>
                  <a:lnTo>
                    <a:pt x="12112" y="394099"/>
                  </a:lnTo>
                  <a:lnTo>
                    <a:pt x="12329" y="392367"/>
                  </a:lnTo>
                  <a:lnTo>
                    <a:pt x="12544" y="390666"/>
                  </a:lnTo>
                  <a:lnTo>
                    <a:pt x="12761" y="388973"/>
                  </a:lnTo>
                  <a:lnTo>
                    <a:pt x="12984" y="387252"/>
                  </a:lnTo>
                  <a:lnTo>
                    <a:pt x="13205" y="385561"/>
                  </a:lnTo>
                  <a:lnTo>
                    <a:pt x="13428" y="383878"/>
                  </a:lnTo>
                  <a:lnTo>
                    <a:pt x="13654" y="382195"/>
                  </a:lnTo>
                  <a:lnTo>
                    <a:pt x="13881" y="380516"/>
                  </a:lnTo>
                  <a:lnTo>
                    <a:pt x="14114" y="378817"/>
                  </a:lnTo>
                  <a:lnTo>
                    <a:pt x="14346" y="377145"/>
                  </a:lnTo>
                  <a:lnTo>
                    <a:pt x="14581" y="375478"/>
                  </a:lnTo>
                  <a:lnTo>
                    <a:pt x="14816" y="373814"/>
                  </a:lnTo>
                  <a:lnTo>
                    <a:pt x="15058" y="372129"/>
                  </a:lnTo>
                  <a:lnTo>
                    <a:pt x="15298" y="370471"/>
                  </a:lnTo>
                  <a:lnTo>
                    <a:pt x="15541" y="368821"/>
                  </a:lnTo>
                  <a:lnTo>
                    <a:pt x="15785" y="367171"/>
                  </a:lnTo>
                  <a:lnTo>
                    <a:pt x="16035" y="365502"/>
                  </a:lnTo>
                  <a:lnTo>
                    <a:pt x="16280" y="363887"/>
                  </a:lnTo>
                  <a:lnTo>
                    <a:pt x="16536" y="362225"/>
                  </a:lnTo>
                  <a:lnTo>
                    <a:pt x="16784" y="360616"/>
                  </a:lnTo>
                  <a:lnTo>
                    <a:pt x="17044" y="358962"/>
                  </a:lnTo>
                  <a:lnTo>
                    <a:pt x="17298" y="357361"/>
                  </a:lnTo>
                  <a:lnTo>
                    <a:pt x="17562" y="355713"/>
                  </a:lnTo>
                  <a:lnTo>
                    <a:pt x="17818" y="354122"/>
                  </a:lnTo>
                  <a:lnTo>
                    <a:pt x="18084" y="352505"/>
                  </a:lnTo>
                  <a:lnTo>
                    <a:pt x="18354" y="350873"/>
                  </a:lnTo>
                  <a:lnTo>
                    <a:pt x="18622" y="349264"/>
                  </a:lnTo>
                  <a:lnTo>
                    <a:pt x="18890" y="347688"/>
                  </a:lnTo>
                  <a:lnTo>
                    <a:pt x="19161" y="346089"/>
                  </a:lnTo>
                  <a:lnTo>
                    <a:pt x="19437" y="344494"/>
                  </a:lnTo>
                  <a:lnTo>
                    <a:pt x="19715" y="342902"/>
                  </a:lnTo>
                  <a:lnTo>
                    <a:pt x="19994" y="341317"/>
                  </a:lnTo>
                  <a:lnTo>
                    <a:pt x="20276" y="339731"/>
                  </a:lnTo>
                  <a:lnTo>
                    <a:pt x="20559" y="338154"/>
                  </a:lnTo>
                  <a:lnTo>
                    <a:pt x="20847" y="336580"/>
                  </a:lnTo>
                  <a:lnTo>
                    <a:pt x="21136" y="335008"/>
                  </a:lnTo>
                  <a:lnTo>
                    <a:pt x="21421" y="333466"/>
                  </a:lnTo>
                  <a:lnTo>
                    <a:pt x="21715" y="331900"/>
                  </a:lnTo>
                  <a:lnTo>
                    <a:pt x="22012" y="330342"/>
                  </a:lnTo>
                  <a:lnTo>
                    <a:pt x="22305" y="328809"/>
                  </a:lnTo>
                  <a:lnTo>
                    <a:pt x="22604" y="327257"/>
                  </a:lnTo>
                  <a:lnTo>
                    <a:pt x="22907" y="325708"/>
                  </a:lnTo>
                  <a:lnTo>
                    <a:pt x="23212" y="324166"/>
                  </a:lnTo>
                  <a:lnTo>
                    <a:pt x="23515" y="322649"/>
                  </a:lnTo>
                  <a:lnTo>
                    <a:pt x="23820" y="321134"/>
                  </a:lnTo>
                  <a:lnTo>
                    <a:pt x="24137" y="319583"/>
                  </a:lnTo>
                  <a:lnTo>
                    <a:pt x="24446" y="318076"/>
                  </a:lnTo>
                  <a:lnTo>
                    <a:pt x="24762" y="316555"/>
                  </a:lnTo>
                  <a:lnTo>
                    <a:pt x="25077" y="315058"/>
                  </a:lnTo>
                  <a:lnTo>
                    <a:pt x="25394" y="313564"/>
                  </a:lnTo>
                  <a:lnTo>
                    <a:pt x="25718" y="312055"/>
                  </a:lnTo>
                  <a:lnTo>
                    <a:pt x="26039" y="310567"/>
                  </a:lnTo>
                  <a:lnTo>
                    <a:pt x="26367" y="309066"/>
                  </a:lnTo>
                  <a:lnTo>
                    <a:pt x="26694" y="307588"/>
                  </a:lnTo>
                  <a:lnTo>
                    <a:pt x="27028" y="306094"/>
                  </a:lnTo>
                  <a:lnTo>
                    <a:pt x="27355" y="304646"/>
                  </a:lnTo>
                  <a:lnTo>
                    <a:pt x="27693" y="303160"/>
                  </a:lnTo>
                  <a:lnTo>
                    <a:pt x="28029" y="301700"/>
                  </a:lnTo>
                  <a:lnTo>
                    <a:pt x="28367" y="300241"/>
                  </a:lnTo>
                  <a:lnTo>
                    <a:pt x="28711" y="298769"/>
                  </a:lnTo>
                  <a:lnTo>
                    <a:pt x="29056" y="297320"/>
                  </a:lnTo>
                  <a:lnTo>
                    <a:pt x="29402" y="295876"/>
                  </a:lnTo>
                  <a:lnTo>
                    <a:pt x="29750" y="294435"/>
                  </a:lnTo>
                  <a:lnTo>
                    <a:pt x="30101" y="292996"/>
                  </a:lnTo>
                  <a:lnTo>
                    <a:pt x="30453" y="291563"/>
                  </a:lnTo>
                  <a:lnTo>
                    <a:pt x="30809" y="290136"/>
                  </a:lnTo>
                  <a:lnTo>
                    <a:pt x="31169" y="288711"/>
                  </a:lnTo>
                  <a:lnTo>
                    <a:pt x="31528" y="287291"/>
                  </a:lnTo>
                  <a:lnTo>
                    <a:pt x="31892" y="285874"/>
                  </a:lnTo>
                  <a:lnTo>
                    <a:pt x="32254" y="284480"/>
                  </a:lnTo>
                  <a:lnTo>
                    <a:pt x="32625" y="283057"/>
                  </a:lnTo>
                  <a:lnTo>
                    <a:pt x="32993" y="281671"/>
                  </a:lnTo>
                  <a:lnTo>
                    <a:pt x="33366" y="280271"/>
                  </a:lnTo>
                  <a:lnTo>
                    <a:pt x="33742" y="278877"/>
                  </a:lnTo>
                  <a:lnTo>
                    <a:pt x="34117" y="277503"/>
                  </a:lnTo>
                  <a:lnTo>
                    <a:pt x="34496" y="276119"/>
                  </a:lnTo>
                  <a:lnTo>
                    <a:pt x="34877" y="274750"/>
                  </a:lnTo>
                  <a:lnTo>
                    <a:pt x="35263" y="273374"/>
                  </a:lnTo>
                  <a:lnTo>
                    <a:pt x="35652" y="272002"/>
                  </a:lnTo>
                  <a:lnTo>
                    <a:pt x="36035" y="270665"/>
                  </a:lnTo>
                  <a:lnTo>
                    <a:pt x="36428" y="269300"/>
                  </a:lnTo>
                  <a:lnTo>
                    <a:pt x="36821" y="267955"/>
                  </a:lnTo>
                  <a:lnTo>
                    <a:pt x="37216" y="266616"/>
                  </a:lnTo>
                  <a:lnTo>
                    <a:pt x="37618" y="265263"/>
                  </a:lnTo>
                  <a:lnTo>
                    <a:pt x="38019" y="263932"/>
                  </a:lnTo>
                  <a:lnTo>
                    <a:pt x="38422" y="262604"/>
                  </a:lnTo>
                  <a:lnTo>
                    <a:pt x="38826" y="261281"/>
                  </a:lnTo>
                  <a:lnTo>
                    <a:pt x="39235" y="259961"/>
                  </a:lnTo>
                  <a:lnTo>
                    <a:pt x="39647" y="258647"/>
                  </a:lnTo>
                  <a:lnTo>
                    <a:pt x="40060" y="257338"/>
                  </a:lnTo>
                  <a:lnTo>
                    <a:pt x="40476" y="256032"/>
                  </a:lnTo>
                  <a:lnTo>
                    <a:pt x="40891" y="254745"/>
                  </a:lnTo>
                  <a:lnTo>
                    <a:pt x="41315" y="253447"/>
                  </a:lnTo>
                  <a:lnTo>
                    <a:pt x="41739" y="252155"/>
                  </a:lnTo>
                  <a:lnTo>
                    <a:pt x="42162" y="250878"/>
                  </a:lnTo>
                  <a:lnTo>
                    <a:pt x="42594" y="249596"/>
                  </a:lnTo>
                  <a:lnTo>
                    <a:pt x="43026" y="248315"/>
                  </a:lnTo>
                  <a:lnTo>
                    <a:pt x="43458" y="247054"/>
                  </a:lnTo>
                  <a:lnTo>
                    <a:pt x="43892" y="245795"/>
                  </a:lnTo>
                  <a:lnTo>
                    <a:pt x="44330" y="244542"/>
                  </a:lnTo>
                  <a:lnTo>
                    <a:pt x="44769" y="243295"/>
                  </a:lnTo>
                  <a:lnTo>
                    <a:pt x="45217" y="242038"/>
                  </a:lnTo>
                  <a:lnTo>
                    <a:pt x="45659" y="240808"/>
                  </a:lnTo>
                  <a:lnTo>
                    <a:pt x="46111" y="239561"/>
                  </a:lnTo>
                  <a:lnTo>
                    <a:pt x="46564" y="238329"/>
                  </a:lnTo>
                  <a:lnTo>
                    <a:pt x="47018" y="237104"/>
                  </a:lnTo>
                  <a:lnTo>
                    <a:pt x="47471" y="235892"/>
                  </a:lnTo>
                  <a:lnTo>
                    <a:pt x="47933" y="234674"/>
                  </a:lnTo>
                  <a:lnTo>
                    <a:pt x="48394" y="233462"/>
                  </a:lnTo>
                  <a:lnTo>
                    <a:pt x="48857" y="232263"/>
                  </a:lnTo>
                  <a:lnTo>
                    <a:pt x="49326" y="231059"/>
                  </a:lnTo>
                  <a:lnTo>
                    <a:pt x="49794" y="229870"/>
                  </a:lnTo>
                  <a:lnTo>
                    <a:pt x="50265" y="228688"/>
                  </a:lnTo>
                  <a:lnTo>
                    <a:pt x="50738" y="227509"/>
                  </a:lnTo>
                  <a:lnTo>
                    <a:pt x="51217" y="226332"/>
                  </a:lnTo>
                  <a:lnTo>
                    <a:pt x="51696" y="225161"/>
                  </a:lnTo>
                  <a:lnTo>
                    <a:pt x="52181" y="223994"/>
                  </a:lnTo>
                  <a:lnTo>
                    <a:pt x="52666" y="222832"/>
                  </a:lnTo>
                  <a:lnTo>
                    <a:pt x="53154" y="221675"/>
                  </a:lnTo>
                  <a:lnTo>
                    <a:pt x="53649" y="220522"/>
                  </a:lnTo>
                  <a:lnTo>
                    <a:pt x="54140" y="219384"/>
                  </a:lnTo>
                  <a:lnTo>
                    <a:pt x="54638" y="218240"/>
                  </a:lnTo>
                  <a:lnTo>
                    <a:pt x="55135" y="217112"/>
                  </a:lnTo>
                  <a:lnTo>
                    <a:pt x="55631" y="215998"/>
                  </a:lnTo>
                  <a:lnTo>
                    <a:pt x="56140" y="214868"/>
                  </a:lnTo>
                  <a:lnTo>
                    <a:pt x="56644" y="213761"/>
                  </a:lnTo>
                  <a:lnTo>
                    <a:pt x="57158" y="212641"/>
                  </a:lnTo>
                  <a:lnTo>
                    <a:pt x="57672" y="211535"/>
                  </a:lnTo>
                  <a:lnTo>
                    <a:pt x="58184" y="210444"/>
                  </a:lnTo>
                  <a:lnTo>
                    <a:pt x="58701" y="209355"/>
                  </a:lnTo>
                  <a:lnTo>
                    <a:pt x="59225" y="208262"/>
                  </a:lnTo>
                  <a:lnTo>
                    <a:pt x="59746" y="207185"/>
                  </a:lnTo>
                  <a:lnTo>
                    <a:pt x="60272" y="206110"/>
                  </a:lnTo>
                  <a:lnTo>
                    <a:pt x="60800" y="205040"/>
                  </a:lnTo>
                  <a:lnTo>
                    <a:pt x="61338" y="203967"/>
                  </a:lnTo>
                  <a:lnTo>
                    <a:pt x="61870" y="202915"/>
                  </a:lnTo>
                  <a:lnTo>
                    <a:pt x="62409" y="201860"/>
                  </a:lnTo>
                  <a:lnTo>
                    <a:pt x="62953" y="200808"/>
                  </a:lnTo>
                  <a:lnTo>
                    <a:pt x="63494" y="199770"/>
                  </a:lnTo>
                  <a:lnTo>
                    <a:pt x="64039" y="198738"/>
                  </a:lnTo>
                  <a:lnTo>
                    <a:pt x="64593" y="197701"/>
                  </a:lnTo>
                  <a:lnTo>
                    <a:pt x="65140" y="196685"/>
                  </a:lnTo>
                  <a:lnTo>
                    <a:pt x="65697" y="195664"/>
                  </a:lnTo>
                  <a:lnTo>
                    <a:pt x="66251" y="194660"/>
                  </a:lnTo>
                  <a:lnTo>
                    <a:pt x="66814" y="193651"/>
                  </a:lnTo>
                  <a:lnTo>
                    <a:pt x="67377" y="192652"/>
                  </a:lnTo>
                  <a:lnTo>
                    <a:pt x="67942" y="191661"/>
                  </a:lnTo>
                  <a:lnTo>
                    <a:pt x="68520" y="190658"/>
                  </a:lnTo>
                  <a:lnTo>
                    <a:pt x="69089" y="189682"/>
                  </a:lnTo>
                  <a:lnTo>
                    <a:pt x="69666" y="188705"/>
                  </a:lnTo>
                  <a:lnTo>
                    <a:pt x="70247" y="187733"/>
                  </a:lnTo>
                  <a:lnTo>
                    <a:pt x="70825" y="186771"/>
                  </a:lnTo>
                  <a:lnTo>
                    <a:pt x="71410" y="185813"/>
                  </a:lnTo>
                  <a:lnTo>
                    <a:pt x="71996" y="184861"/>
                  </a:lnTo>
                  <a:lnTo>
                    <a:pt x="72591" y="183909"/>
                  </a:lnTo>
                  <a:lnTo>
                    <a:pt x="73181" y="182975"/>
                  </a:lnTo>
                  <a:lnTo>
                    <a:pt x="73781" y="182038"/>
                  </a:lnTo>
                  <a:lnTo>
                    <a:pt x="74379" y="181112"/>
                  </a:lnTo>
                  <a:lnTo>
                    <a:pt x="74985" y="180185"/>
                  </a:lnTo>
                  <a:lnTo>
                    <a:pt x="75589" y="179270"/>
                  </a:lnTo>
                  <a:lnTo>
                    <a:pt x="76199" y="178361"/>
                  </a:lnTo>
                  <a:lnTo>
                    <a:pt x="76813" y="177456"/>
                  </a:lnTo>
                  <a:lnTo>
                    <a:pt x="77410" y="176586"/>
                  </a:lnTo>
                  <a:lnTo>
                    <a:pt x="77425" y="176562"/>
                  </a:lnTo>
                  <a:lnTo>
                    <a:pt x="78045" y="175667"/>
                  </a:lnTo>
                  <a:lnTo>
                    <a:pt x="78661" y="174787"/>
                  </a:lnTo>
                  <a:lnTo>
                    <a:pt x="78979" y="174338"/>
                  </a:lnTo>
                  <a:lnTo>
                    <a:pt x="79290" y="173898"/>
                  </a:lnTo>
                  <a:lnTo>
                    <a:pt x="79603" y="173460"/>
                  </a:lnTo>
                  <a:lnTo>
                    <a:pt x="79918" y="173022"/>
                  </a:lnTo>
                  <a:lnTo>
                    <a:pt x="80232" y="172588"/>
                  </a:lnTo>
                  <a:lnTo>
                    <a:pt x="80549" y="172154"/>
                  </a:lnTo>
                  <a:lnTo>
                    <a:pt x="80866" y="171720"/>
                  </a:lnTo>
                  <a:lnTo>
                    <a:pt x="81183" y="171292"/>
                  </a:lnTo>
                  <a:lnTo>
                    <a:pt x="81495" y="170872"/>
                  </a:lnTo>
                  <a:lnTo>
                    <a:pt x="81814" y="170442"/>
                  </a:lnTo>
                  <a:lnTo>
                    <a:pt x="82129" y="170023"/>
                  </a:lnTo>
                  <a:lnTo>
                    <a:pt x="82457" y="169589"/>
                  </a:lnTo>
                  <a:lnTo>
                    <a:pt x="82780" y="169165"/>
                  </a:lnTo>
                  <a:lnTo>
                    <a:pt x="83097" y="168750"/>
                  </a:lnTo>
                  <a:lnTo>
                    <a:pt x="83421" y="168330"/>
                  </a:lnTo>
                  <a:lnTo>
                    <a:pt x="83747" y="167910"/>
                  </a:lnTo>
                  <a:lnTo>
                    <a:pt x="84074" y="167491"/>
                  </a:lnTo>
                  <a:lnTo>
                    <a:pt x="84395" y="167083"/>
                  </a:lnTo>
                  <a:lnTo>
                    <a:pt x="84723" y="166668"/>
                  </a:lnTo>
                  <a:lnTo>
                    <a:pt x="85046" y="166262"/>
                  </a:lnTo>
                  <a:lnTo>
                    <a:pt x="85376" y="165849"/>
                  </a:lnTo>
                  <a:lnTo>
                    <a:pt x="85704" y="165441"/>
                  </a:lnTo>
                  <a:lnTo>
                    <a:pt x="86031" y="165038"/>
                  </a:lnTo>
                  <a:lnTo>
                    <a:pt x="86357" y="164639"/>
                  </a:lnTo>
                  <a:lnTo>
                    <a:pt x="86692" y="164231"/>
                  </a:lnTo>
                  <a:lnTo>
                    <a:pt x="87028" y="163824"/>
                  </a:lnTo>
                  <a:lnTo>
                    <a:pt x="87356" y="163429"/>
                  </a:lnTo>
                  <a:lnTo>
                    <a:pt x="87687" y="163036"/>
                  </a:lnTo>
                  <a:lnTo>
                    <a:pt x="88019" y="162641"/>
                  </a:lnTo>
                  <a:lnTo>
                    <a:pt x="88357" y="162242"/>
                  </a:lnTo>
                  <a:lnTo>
                    <a:pt x="88690" y="161853"/>
                  </a:lnTo>
                  <a:lnTo>
                    <a:pt x="89032" y="161457"/>
                  </a:lnTo>
                  <a:lnTo>
                    <a:pt x="89368" y="161067"/>
                  </a:lnTo>
                  <a:lnTo>
                    <a:pt x="89710" y="160675"/>
                  </a:lnTo>
                  <a:lnTo>
                    <a:pt x="90048" y="160291"/>
                  </a:lnTo>
                  <a:lnTo>
                    <a:pt x="90394" y="159900"/>
                  </a:lnTo>
                  <a:lnTo>
                    <a:pt x="90735" y="159517"/>
                  </a:lnTo>
                  <a:lnTo>
                    <a:pt x="91073" y="159140"/>
                  </a:lnTo>
                  <a:lnTo>
                    <a:pt x="91417" y="158757"/>
                  </a:lnTo>
                  <a:lnTo>
                    <a:pt x="91757" y="158383"/>
                  </a:lnTo>
                  <a:lnTo>
                    <a:pt x="92101" y="158008"/>
                  </a:lnTo>
                  <a:lnTo>
                    <a:pt x="92443" y="157635"/>
                  </a:lnTo>
                  <a:lnTo>
                    <a:pt x="92789" y="157261"/>
                  </a:lnTo>
                  <a:lnTo>
                    <a:pt x="93143" y="156882"/>
                  </a:lnTo>
                  <a:lnTo>
                    <a:pt x="93491" y="156512"/>
                  </a:lnTo>
                  <a:lnTo>
                    <a:pt x="93839" y="156145"/>
                  </a:lnTo>
                  <a:lnTo>
                    <a:pt x="94187" y="155781"/>
                  </a:lnTo>
                  <a:lnTo>
                    <a:pt x="94537" y="155416"/>
                  </a:lnTo>
                  <a:lnTo>
                    <a:pt x="94889" y="155052"/>
                  </a:lnTo>
                  <a:lnTo>
                    <a:pt x="95241" y="154690"/>
                  </a:lnTo>
                  <a:lnTo>
                    <a:pt x="95595" y="154331"/>
                  </a:lnTo>
                  <a:lnTo>
                    <a:pt x="95948" y="153973"/>
                  </a:lnTo>
                  <a:lnTo>
                    <a:pt x="96302" y="153615"/>
                  </a:lnTo>
                  <a:lnTo>
                    <a:pt x="96660" y="153259"/>
                  </a:lnTo>
                  <a:lnTo>
                    <a:pt x="97016" y="152906"/>
                  </a:lnTo>
                  <a:lnTo>
                    <a:pt x="97368" y="152561"/>
                  </a:lnTo>
                  <a:lnTo>
                    <a:pt x="97735" y="152202"/>
                  </a:lnTo>
                  <a:lnTo>
                    <a:pt x="98087" y="151862"/>
                  </a:lnTo>
                  <a:lnTo>
                    <a:pt x="98457" y="151506"/>
                  </a:lnTo>
                  <a:lnTo>
                    <a:pt x="98818" y="151162"/>
                  </a:lnTo>
                  <a:lnTo>
                    <a:pt x="99172" y="150825"/>
                  </a:lnTo>
                  <a:lnTo>
                    <a:pt x="99538" y="150481"/>
                  </a:lnTo>
                  <a:lnTo>
                    <a:pt x="99901" y="150141"/>
                  </a:lnTo>
                  <a:lnTo>
                    <a:pt x="100267" y="149801"/>
                  </a:lnTo>
                  <a:lnTo>
                    <a:pt x="100638" y="149465"/>
                  </a:lnTo>
                  <a:lnTo>
                    <a:pt x="101010" y="149129"/>
                  </a:lnTo>
                  <a:lnTo>
                    <a:pt x="101381" y="148796"/>
                  </a:lnTo>
                  <a:lnTo>
                    <a:pt x="101733" y="148470"/>
                  </a:lnTo>
                  <a:lnTo>
                    <a:pt x="102105" y="148137"/>
                  </a:lnTo>
                  <a:lnTo>
                    <a:pt x="102476" y="147811"/>
                  </a:lnTo>
                  <a:lnTo>
                    <a:pt x="102847" y="147488"/>
                  </a:lnTo>
                  <a:lnTo>
                    <a:pt x="103219" y="147162"/>
                  </a:lnTo>
                  <a:lnTo>
                    <a:pt x="103590" y="146839"/>
                  </a:lnTo>
                  <a:lnTo>
                    <a:pt x="103962" y="146523"/>
                  </a:lnTo>
                  <a:lnTo>
                    <a:pt x="104333" y="146204"/>
                  </a:lnTo>
                  <a:lnTo>
                    <a:pt x="104705" y="145889"/>
                  </a:lnTo>
                  <a:lnTo>
                    <a:pt x="105076" y="145574"/>
                  </a:lnTo>
                  <a:lnTo>
                    <a:pt x="105467" y="145260"/>
                  </a:lnTo>
                  <a:lnTo>
                    <a:pt x="105839" y="144951"/>
                  </a:lnTo>
                  <a:lnTo>
                    <a:pt x="106210" y="144640"/>
                  </a:lnTo>
                  <a:lnTo>
                    <a:pt x="106601" y="144331"/>
                  </a:lnTo>
                  <a:lnTo>
                    <a:pt x="106992" y="144022"/>
                  </a:lnTo>
                  <a:lnTo>
                    <a:pt x="107363" y="143715"/>
                  </a:lnTo>
                  <a:lnTo>
                    <a:pt x="107754" y="143416"/>
                  </a:lnTo>
                  <a:lnTo>
                    <a:pt x="108126" y="143113"/>
                  </a:lnTo>
                  <a:lnTo>
                    <a:pt x="108517" y="142816"/>
                  </a:lnTo>
                  <a:lnTo>
                    <a:pt x="108908" y="142521"/>
                  </a:lnTo>
                  <a:lnTo>
                    <a:pt x="109299" y="142224"/>
                  </a:lnTo>
                  <a:lnTo>
                    <a:pt x="109670" y="141934"/>
                  </a:lnTo>
                  <a:lnTo>
                    <a:pt x="110061" y="141637"/>
                  </a:lnTo>
                  <a:lnTo>
                    <a:pt x="110452" y="141350"/>
                  </a:lnTo>
                  <a:lnTo>
                    <a:pt x="110843" y="141062"/>
                  </a:lnTo>
                  <a:lnTo>
                    <a:pt x="111234" y="140779"/>
                  </a:lnTo>
                  <a:lnTo>
                    <a:pt x="111625" y="140493"/>
                  </a:lnTo>
                  <a:lnTo>
                    <a:pt x="112016" y="140210"/>
                  </a:lnTo>
                  <a:lnTo>
                    <a:pt x="112407" y="139930"/>
                  </a:lnTo>
                  <a:lnTo>
                    <a:pt x="112798" y="139651"/>
                  </a:lnTo>
                  <a:lnTo>
                    <a:pt x="113209" y="139373"/>
                  </a:lnTo>
                  <a:lnTo>
                    <a:pt x="113600" y="139098"/>
                  </a:lnTo>
                  <a:lnTo>
                    <a:pt x="113991" y="138828"/>
                  </a:lnTo>
                  <a:lnTo>
                    <a:pt x="114382" y="138556"/>
                  </a:lnTo>
                  <a:lnTo>
                    <a:pt x="114792" y="138286"/>
                  </a:lnTo>
                  <a:lnTo>
                    <a:pt x="115183" y="138017"/>
                  </a:lnTo>
                  <a:lnTo>
                    <a:pt x="115594" y="137751"/>
                  </a:lnTo>
                  <a:lnTo>
                    <a:pt x="115985" y="137491"/>
                  </a:lnTo>
                  <a:lnTo>
                    <a:pt x="116395" y="137229"/>
                  </a:lnTo>
                  <a:lnTo>
                    <a:pt x="116806" y="136967"/>
                  </a:lnTo>
                  <a:lnTo>
                    <a:pt x="117197" y="136711"/>
                  </a:lnTo>
                  <a:lnTo>
                    <a:pt x="117607" y="136455"/>
                  </a:lnTo>
                  <a:lnTo>
                    <a:pt x="118018" y="136198"/>
                  </a:lnTo>
                  <a:lnTo>
                    <a:pt x="118429" y="135946"/>
                  </a:lnTo>
                  <a:lnTo>
                    <a:pt x="118839" y="135696"/>
                  </a:lnTo>
                  <a:lnTo>
                    <a:pt x="119250" y="135448"/>
                  </a:lnTo>
                  <a:lnTo>
                    <a:pt x="119641" y="135205"/>
                  </a:lnTo>
                  <a:lnTo>
                    <a:pt x="120051" y="134961"/>
                  </a:lnTo>
                  <a:lnTo>
                    <a:pt x="120462" y="134719"/>
                  </a:lnTo>
                  <a:lnTo>
                    <a:pt x="120892" y="134474"/>
                  </a:lnTo>
                  <a:lnTo>
                    <a:pt x="121302" y="134236"/>
                  </a:lnTo>
                  <a:lnTo>
                    <a:pt x="121713" y="134001"/>
                  </a:lnTo>
                  <a:lnTo>
                    <a:pt x="122143" y="133763"/>
                  </a:lnTo>
                  <a:lnTo>
                    <a:pt x="122553" y="133532"/>
                  </a:lnTo>
                  <a:lnTo>
                    <a:pt x="122964" y="133303"/>
                  </a:lnTo>
                  <a:lnTo>
                    <a:pt x="123375" y="133072"/>
                  </a:lnTo>
                  <a:lnTo>
                    <a:pt x="123805" y="132848"/>
                  </a:lnTo>
                  <a:lnTo>
                    <a:pt x="124215" y="132623"/>
                  </a:lnTo>
                  <a:lnTo>
                    <a:pt x="124645" y="132398"/>
                  </a:lnTo>
                  <a:lnTo>
                    <a:pt x="125075" y="132175"/>
                  </a:lnTo>
                  <a:lnTo>
                    <a:pt x="125486" y="131958"/>
                  </a:lnTo>
                  <a:lnTo>
                    <a:pt x="125916" y="131741"/>
                  </a:lnTo>
                  <a:lnTo>
                    <a:pt x="126327" y="131528"/>
                  </a:lnTo>
                  <a:lnTo>
                    <a:pt x="126757" y="131315"/>
                  </a:lnTo>
                  <a:lnTo>
                    <a:pt x="127187" y="131104"/>
                  </a:lnTo>
                  <a:lnTo>
                    <a:pt x="127617" y="130895"/>
                  </a:lnTo>
                  <a:lnTo>
                    <a:pt x="128047" y="130687"/>
                  </a:lnTo>
                  <a:lnTo>
                    <a:pt x="128457" y="130484"/>
                  </a:lnTo>
                  <a:lnTo>
                    <a:pt x="128888" y="130279"/>
                  </a:lnTo>
                  <a:lnTo>
                    <a:pt x="129337" y="130077"/>
                  </a:lnTo>
                  <a:lnTo>
                    <a:pt x="129767" y="129880"/>
                  </a:lnTo>
                  <a:lnTo>
                    <a:pt x="130197" y="129683"/>
                  </a:lnTo>
                  <a:lnTo>
                    <a:pt x="130627" y="129487"/>
                  </a:lnTo>
                  <a:lnTo>
                    <a:pt x="131057" y="129297"/>
                  </a:lnTo>
                  <a:lnTo>
                    <a:pt x="131488" y="129104"/>
                  </a:lnTo>
                  <a:lnTo>
                    <a:pt x="131937" y="128916"/>
                  </a:lnTo>
                  <a:lnTo>
                    <a:pt x="132367" y="128730"/>
                  </a:lnTo>
                  <a:lnTo>
                    <a:pt x="132797" y="128545"/>
                  </a:lnTo>
                  <a:lnTo>
                    <a:pt x="133247" y="128363"/>
                  </a:lnTo>
                  <a:lnTo>
                    <a:pt x="133677" y="128183"/>
                  </a:lnTo>
                  <a:lnTo>
                    <a:pt x="134127" y="128003"/>
                  </a:lnTo>
                  <a:lnTo>
                    <a:pt x="134557" y="127827"/>
                  </a:lnTo>
                  <a:lnTo>
                    <a:pt x="135007" y="127653"/>
                  </a:lnTo>
                  <a:lnTo>
                    <a:pt x="135456" y="127481"/>
                  </a:lnTo>
                  <a:lnTo>
                    <a:pt x="135886" y="127311"/>
                  </a:lnTo>
                  <a:lnTo>
                    <a:pt x="136336" y="127143"/>
                  </a:lnTo>
                  <a:lnTo>
                    <a:pt x="136786" y="126977"/>
                  </a:lnTo>
                  <a:lnTo>
                    <a:pt x="137235" y="126815"/>
                  </a:lnTo>
                  <a:lnTo>
                    <a:pt x="137665" y="126654"/>
                  </a:lnTo>
                  <a:lnTo>
                    <a:pt x="140911" y="125489"/>
                  </a:lnTo>
                  <a:lnTo>
                    <a:pt x="144195" y="124320"/>
                  </a:lnTo>
                  <a:lnTo>
                    <a:pt x="147479" y="123153"/>
                  </a:lnTo>
                  <a:lnTo>
                    <a:pt x="150783" y="121980"/>
                  </a:lnTo>
                  <a:lnTo>
                    <a:pt x="154106" y="120813"/>
                  </a:lnTo>
                  <a:lnTo>
                    <a:pt x="157469" y="119636"/>
                  </a:lnTo>
                  <a:lnTo>
                    <a:pt x="160812" y="118467"/>
                  </a:lnTo>
                  <a:lnTo>
                    <a:pt x="164194" y="117296"/>
                  </a:lnTo>
                  <a:lnTo>
                    <a:pt x="167596" y="116121"/>
                  </a:lnTo>
                  <a:lnTo>
                    <a:pt x="170997" y="114948"/>
                  </a:lnTo>
                  <a:lnTo>
                    <a:pt x="174438" y="113773"/>
                  </a:lnTo>
                  <a:lnTo>
                    <a:pt x="177879" y="112600"/>
                  </a:lnTo>
                  <a:lnTo>
                    <a:pt x="181320" y="111431"/>
                  </a:lnTo>
                  <a:lnTo>
                    <a:pt x="184780" y="110258"/>
                  </a:lnTo>
                  <a:lnTo>
                    <a:pt x="188299" y="109075"/>
                  </a:lnTo>
                  <a:lnTo>
                    <a:pt x="191779" y="107910"/>
                  </a:lnTo>
                  <a:lnTo>
                    <a:pt x="195317" y="106737"/>
                  </a:lnTo>
                  <a:lnTo>
                    <a:pt x="198836" y="105570"/>
                  </a:lnTo>
                  <a:lnTo>
                    <a:pt x="202394" y="104399"/>
                  </a:lnTo>
                  <a:lnTo>
                    <a:pt x="205952" y="103226"/>
                  </a:lnTo>
                  <a:lnTo>
                    <a:pt x="209549" y="102055"/>
                  </a:lnTo>
                  <a:lnTo>
                    <a:pt x="213127" y="100892"/>
                  </a:lnTo>
                  <a:lnTo>
                    <a:pt x="216763" y="99713"/>
                  </a:lnTo>
                  <a:lnTo>
                    <a:pt x="220380" y="98552"/>
                  </a:lnTo>
                  <a:lnTo>
                    <a:pt x="224016" y="97385"/>
                  </a:lnTo>
                  <a:lnTo>
                    <a:pt x="227652" y="96227"/>
                  </a:lnTo>
                  <a:lnTo>
                    <a:pt x="231327" y="95062"/>
                  </a:lnTo>
                  <a:lnTo>
                    <a:pt x="235003" y="93901"/>
                  </a:lnTo>
                  <a:lnTo>
                    <a:pt x="238678" y="92747"/>
                  </a:lnTo>
                  <a:lnTo>
                    <a:pt x="242373" y="91596"/>
                  </a:lnTo>
                  <a:lnTo>
                    <a:pt x="246107" y="90437"/>
                  </a:lnTo>
                  <a:lnTo>
                    <a:pt x="249841" y="89283"/>
                  </a:lnTo>
                  <a:lnTo>
                    <a:pt x="253575" y="88132"/>
                  </a:lnTo>
                  <a:lnTo>
                    <a:pt x="257309" y="86992"/>
                  </a:lnTo>
                  <a:lnTo>
                    <a:pt x="261082" y="85845"/>
                  </a:lnTo>
                  <a:lnTo>
                    <a:pt x="264855" y="84703"/>
                  </a:lnTo>
                  <a:lnTo>
                    <a:pt x="266712" y="84142"/>
                  </a:lnTo>
                  <a:lnTo>
                    <a:pt x="268628" y="83567"/>
                  </a:lnTo>
                  <a:lnTo>
                    <a:pt x="270524" y="82996"/>
                  </a:lnTo>
                  <a:lnTo>
                    <a:pt x="272421" y="82429"/>
                  </a:lnTo>
                  <a:lnTo>
                    <a:pt x="274336" y="81860"/>
                  </a:lnTo>
                  <a:lnTo>
                    <a:pt x="276252" y="81291"/>
                  </a:lnTo>
                  <a:lnTo>
                    <a:pt x="278129" y="80734"/>
                  </a:lnTo>
                  <a:lnTo>
                    <a:pt x="280045" y="80169"/>
                  </a:lnTo>
                  <a:lnTo>
                    <a:pt x="281961" y="79604"/>
                  </a:lnTo>
                  <a:lnTo>
                    <a:pt x="283877" y="79039"/>
                  </a:lnTo>
                  <a:lnTo>
                    <a:pt x="285793" y="78476"/>
                  </a:lnTo>
                  <a:lnTo>
                    <a:pt x="287709" y="77921"/>
                  </a:lnTo>
                  <a:lnTo>
                    <a:pt x="289624" y="77358"/>
                  </a:lnTo>
                  <a:lnTo>
                    <a:pt x="291599" y="76789"/>
                  </a:lnTo>
                  <a:lnTo>
                    <a:pt x="293495" y="76238"/>
                  </a:lnTo>
                  <a:lnTo>
                    <a:pt x="295391" y="75689"/>
                  </a:lnTo>
                  <a:lnTo>
                    <a:pt x="297366" y="75118"/>
                  </a:lnTo>
                  <a:lnTo>
                    <a:pt x="299321" y="74560"/>
                  </a:lnTo>
                  <a:lnTo>
                    <a:pt x="301217" y="74013"/>
                  </a:lnTo>
                  <a:lnTo>
                    <a:pt x="303172" y="73456"/>
                  </a:lnTo>
                  <a:lnTo>
                    <a:pt x="305127" y="72901"/>
                  </a:lnTo>
                  <a:lnTo>
                    <a:pt x="307082" y="72347"/>
                  </a:lnTo>
                  <a:lnTo>
                    <a:pt x="309017" y="71796"/>
                  </a:lnTo>
                  <a:lnTo>
                    <a:pt x="310972" y="71243"/>
                  </a:lnTo>
                  <a:lnTo>
                    <a:pt x="312908" y="70701"/>
                  </a:lnTo>
                  <a:lnTo>
                    <a:pt x="314863" y="70152"/>
                  </a:lnTo>
                  <a:lnTo>
                    <a:pt x="316818" y="69603"/>
                  </a:lnTo>
                  <a:lnTo>
                    <a:pt x="318792" y="69055"/>
                  </a:lnTo>
                  <a:lnTo>
                    <a:pt x="320728" y="68518"/>
                  </a:lnTo>
                  <a:lnTo>
                    <a:pt x="322683" y="67974"/>
                  </a:lnTo>
                  <a:lnTo>
                    <a:pt x="324677" y="67427"/>
                  </a:lnTo>
                  <a:lnTo>
                    <a:pt x="326593" y="66893"/>
                  </a:lnTo>
                  <a:lnTo>
                    <a:pt x="328587" y="66352"/>
                  </a:lnTo>
                  <a:lnTo>
                    <a:pt x="330249" y="65894"/>
                  </a:lnTo>
                  <a:lnTo>
                    <a:pt x="330561" y="65808"/>
                  </a:lnTo>
                  <a:lnTo>
                    <a:pt x="332536" y="65267"/>
                  </a:lnTo>
                  <a:lnTo>
                    <a:pt x="334491" y="64731"/>
                  </a:lnTo>
                  <a:lnTo>
                    <a:pt x="336465" y="64191"/>
                  </a:lnTo>
                  <a:lnTo>
                    <a:pt x="338459" y="63650"/>
                  </a:lnTo>
                  <a:lnTo>
                    <a:pt x="340434" y="63112"/>
                  </a:lnTo>
                  <a:lnTo>
                    <a:pt x="342389" y="62582"/>
                  </a:lnTo>
                  <a:lnTo>
                    <a:pt x="344383" y="62047"/>
                  </a:lnTo>
                  <a:lnTo>
                    <a:pt x="346377" y="61511"/>
                  </a:lnTo>
                  <a:lnTo>
                    <a:pt x="348332" y="60987"/>
                  </a:lnTo>
                  <a:lnTo>
                    <a:pt x="350365" y="60446"/>
                  </a:lnTo>
                  <a:lnTo>
                    <a:pt x="352339" y="59920"/>
                  </a:lnTo>
                  <a:lnTo>
                    <a:pt x="354334" y="59392"/>
                  </a:lnTo>
                  <a:lnTo>
                    <a:pt x="356328" y="58864"/>
                  </a:lnTo>
                  <a:lnTo>
                    <a:pt x="358302" y="58342"/>
                  </a:lnTo>
                  <a:lnTo>
                    <a:pt x="360296" y="57818"/>
                  </a:lnTo>
                  <a:lnTo>
                    <a:pt x="362310" y="57294"/>
                  </a:lnTo>
                  <a:lnTo>
                    <a:pt x="364323" y="56770"/>
                  </a:lnTo>
                  <a:lnTo>
                    <a:pt x="366298" y="56256"/>
                  </a:lnTo>
                  <a:lnTo>
                    <a:pt x="368312" y="55738"/>
                  </a:lnTo>
                  <a:lnTo>
                    <a:pt x="370325" y="55216"/>
                  </a:lnTo>
                  <a:lnTo>
                    <a:pt x="372339" y="54702"/>
                  </a:lnTo>
                  <a:lnTo>
                    <a:pt x="374333" y="54192"/>
                  </a:lnTo>
                  <a:lnTo>
                    <a:pt x="376346" y="53678"/>
                  </a:lnTo>
                  <a:lnTo>
                    <a:pt x="378321" y="53173"/>
                  </a:lnTo>
                  <a:lnTo>
                    <a:pt x="380354" y="52659"/>
                  </a:lnTo>
                  <a:lnTo>
                    <a:pt x="382368" y="52151"/>
                  </a:lnTo>
                  <a:lnTo>
                    <a:pt x="384362" y="51650"/>
                  </a:lnTo>
                  <a:lnTo>
                    <a:pt x="386375" y="51144"/>
                  </a:lnTo>
                  <a:lnTo>
                    <a:pt x="388409" y="50640"/>
                  </a:lnTo>
                  <a:lnTo>
                    <a:pt x="390402" y="50143"/>
                  </a:lnTo>
                  <a:lnTo>
                    <a:pt x="392436" y="49641"/>
                  </a:lnTo>
                  <a:lnTo>
                    <a:pt x="394430" y="49146"/>
                  </a:lnTo>
                  <a:lnTo>
                    <a:pt x="396482" y="48644"/>
                  </a:lnTo>
                  <a:lnTo>
                    <a:pt x="398476" y="48153"/>
                  </a:lnTo>
                  <a:lnTo>
                    <a:pt x="400529" y="47656"/>
                  </a:lnTo>
                  <a:lnTo>
                    <a:pt x="402523" y="47168"/>
                  </a:lnTo>
                  <a:lnTo>
                    <a:pt x="404556" y="46679"/>
                  </a:lnTo>
                  <a:lnTo>
                    <a:pt x="406609" y="46186"/>
                  </a:lnTo>
                  <a:lnTo>
                    <a:pt x="408603" y="45703"/>
                  </a:lnTo>
                  <a:lnTo>
                    <a:pt x="410636" y="45218"/>
                  </a:lnTo>
                  <a:lnTo>
                    <a:pt x="412650" y="44740"/>
                  </a:lnTo>
                  <a:lnTo>
                    <a:pt x="414722" y="44251"/>
                  </a:lnTo>
                  <a:lnTo>
                    <a:pt x="416736" y="43776"/>
                  </a:lnTo>
                  <a:lnTo>
                    <a:pt x="418769" y="43295"/>
                  </a:lnTo>
                  <a:lnTo>
                    <a:pt x="420783" y="42824"/>
                  </a:lnTo>
                  <a:lnTo>
                    <a:pt x="422835" y="42347"/>
                  </a:lnTo>
                  <a:lnTo>
                    <a:pt x="424849" y="41879"/>
                  </a:lnTo>
                  <a:lnTo>
                    <a:pt x="426902" y="41406"/>
                  </a:lnTo>
                  <a:lnTo>
                    <a:pt x="428915" y="40943"/>
                  </a:lnTo>
                  <a:lnTo>
                    <a:pt x="430987" y="40468"/>
                  </a:lnTo>
                  <a:lnTo>
                    <a:pt x="433001" y="40007"/>
                  </a:lnTo>
                  <a:lnTo>
                    <a:pt x="435034" y="39547"/>
                  </a:lnTo>
                  <a:lnTo>
                    <a:pt x="437067" y="39086"/>
                  </a:lnTo>
                  <a:lnTo>
                    <a:pt x="439101" y="38630"/>
                  </a:lnTo>
                  <a:lnTo>
                    <a:pt x="441153" y="38171"/>
                  </a:lnTo>
                  <a:lnTo>
                    <a:pt x="443186" y="37719"/>
                  </a:lnTo>
                  <a:lnTo>
                    <a:pt x="445239" y="37260"/>
                  </a:lnTo>
                  <a:lnTo>
                    <a:pt x="447272" y="36812"/>
                  </a:lnTo>
                  <a:lnTo>
                    <a:pt x="449305" y="36366"/>
                  </a:lnTo>
                  <a:lnTo>
                    <a:pt x="451358" y="35917"/>
                  </a:lnTo>
                  <a:lnTo>
                    <a:pt x="453411" y="35469"/>
                  </a:lnTo>
                  <a:lnTo>
                    <a:pt x="455424" y="35031"/>
                  </a:lnTo>
                  <a:lnTo>
                    <a:pt x="457477" y="34591"/>
                  </a:lnTo>
                  <a:lnTo>
                    <a:pt x="459510" y="34151"/>
                  </a:lnTo>
                  <a:lnTo>
                    <a:pt x="461563" y="33714"/>
                  </a:lnTo>
                  <a:lnTo>
                    <a:pt x="463596" y="33283"/>
                  </a:lnTo>
                  <a:lnTo>
                    <a:pt x="465668" y="32848"/>
                  </a:lnTo>
                  <a:lnTo>
                    <a:pt x="467702" y="32419"/>
                  </a:lnTo>
                  <a:lnTo>
                    <a:pt x="469754" y="31989"/>
                  </a:lnTo>
                  <a:lnTo>
                    <a:pt x="471787" y="31567"/>
                  </a:lnTo>
                  <a:lnTo>
                    <a:pt x="473840" y="31141"/>
                  </a:lnTo>
                  <a:lnTo>
                    <a:pt x="475873" y="30722"/>
                  </a:lnTo>
                  <a:lnTo>
                    <a:pt x="477906" y="30306"/>
                  </a:lnTo>
                  <a:lnTo>
                    <a:pt x="479959" y="29888"/>
                  </a:lnTo>
                  <a:lnTo>
                    <a:pt x="482012" y="29471"/>
                  </a:lnTo>
                  <a:lnTo>
                    <a:pt x="484045" y="29061"/>
                  </a:lnTo>
                  <a:lnTo>
                    <a:pt x="486098" y="28650"/>
                  </a:lnTo>
                  <a:lnTo>
                    <a:pt x="488150" y="28242"/>
                  </a:lnTo>
                  <a:lnTo>
                    <a:pt x="490203" y="27835"/>
                  </a:lnTo>
                  <a:lnTo>
                    <a:pt x="492237" y="27434"/>
                  </a:lnTo>
                  <a:lnTo>
                    <a:pt x="494270" y="27035"/>
                  </a:lnTo>
                  <a:lnTo>
                    <a:pt x="496322" y="26635"/>
                  </a:lnTo>
                  <a:lnTo>
                    <a:pt x="498375" y="26238"/>
                  </a:lnTo>
                  <a:lnTo>
                    <a:pt x="500428" y="25845"/>
                  </a:lnTo>
                  <a:lnTo>
                    <a:pt x="502480" y="25452"/>
                  </a:lnTo>
                  <a:lnTo>
                    <a:pt x="504513" y="25065"/>
                  </a:lnTo>
                  <a:lnTo>
                    <a:pt x="506547" y="24682"/>
                  </a:lnTo>
                  <a:lnTo>
                    <a:pt x="508580" y="24298"/>
                  </a:lnTo>
                  <a:lnTo>
                    <a:pt x="510633" y="23913"/>
                  </a:lnTo>
                  <a:lnTo>
                    <a:pt x="512666" y="23536"/>
                  </a:lnTo>
                  <a:lnTo>
                    <a:pt x="514719" y="23159"/>
                  </a:lnTo>
                  <a:lnTo>
                    <a:pt x="516771" y="22785"/>
                  </a:lnTo>
                  <a:lnTo>
                    <a:pt x="518824" y="22412"/>
                  </a:lnTo>
                  <a:lnTo>
                    <a:pt x="520857" y="22044"/>
                  </a:lnTo>
                  <a:lnTo>
                    <a:pt x="522910" y="21677"/>
                  </a:lnTo>
                  <a:lnTo>
                    <a:pt x="524943" y="21313"/>
                  </a:lnTo>
                  <a:lnTo>
                    <a:pt x="526976" y="20954"/>
                  </a:lnTo>
                  <a:lnTo>
                    <a:pt x="529029" y="20594"/>
                  </a:lnTo>
                  <a:lnTo>
                    <a:pt x="531062" y="20238"/>
                  </a:lnTo>
                  <a:lnTo>
                    <a:pt x="533095" y="19886"/>
                  </a:lnTo>
                  <a:lnTo>
                    <a:pt x="535128" y="19536"/>
                  </a:lnTo>
                  <a:lnTo>
                    <a:pt x="537181" y="19186"/>
                  </a:lnTo>
                  <a:lnTo>
                    <a:pt x="539214" y="18840"/>
                  </a:lnTo>
                  <a:lnTo>
                    <a:pt x="541247" y="18496"/>
                  </a:lnTo>
                  <a:lnTo>
                    <a:pt x="543281" y="18156"/>
                  </a:lnTo>
                  <a:lnTo>
                    <a:pt x="545313" y="17820"/>
                  </a:lnTo>
                  <a:lnTo>
                    <a:pt x="547347" y="17485"/>
                  </a:lnTo>
                  <a:lnTo>
                    <a:pt x="549400" y="17151"/>
                  </a:lnTo>
                  <a:lnTo>
                    <a:pt x="551413" y="16825"/>
                  </a:lnTo>
                  <a:lnTo>
                    <a:pt x="553446" y="16496"/>
                  </a:lnTo>
                  <a:lnTo>
                    <a:pt x="555499" y="16172"/>
                  </a:lnTo>
                  <a:lnTo>
                    <a:pt x="557513" y="15853"/>
                  </a:lnTo>
                  <a:lnTo>
                    <a:pt x="559565" y="15532"/>
                  </a:lnTo>
                  <a:lnTo>
                    <a:pt x="561598" y="15216"/>
                  </a:lnTo>
                  <a:lnTo>
                    <a:pt x="563612" y="14905"/>
                  </a:lnTo>
                  <a:lnTo>
                    <a:pt x="565645" y="14596"/>
                  </a:lnTo>
                  <a:lnTo>
                    <a:pt x="567678" y="14287"/>
                  </a:lnTo>
                  <a:lnTo>
                    <a:pt x="569692" y="13984"/>
                  </a:lnTo>
                  <a:lnTo>
                    <a:pt x="571725" y="13683"/>
                  </a:lnTo>
                  <a:lnTo>
                    <a:pt x="573739" y="13384"/>
                  </a:lnTo>
                  <a:lnTo>
                    <a:pt x="575752" y="13091"/>
                  </a:lnTo>
                  <a:lnTo>
                    <a:pt x="577786" y="12797"/>
                  </a:lnTo>
                  <a:lnTo>
                    <a:pt x="579799" y="12508"/>
                  </a:lnTo>
                  <a:lnTo>
                    <a:pt x="581813" y="12223"/>
                  </a:lnTo>
                  <a:lnTo>
                    <a:pt x="583846" y="11939"/>
                  </a:lnTo>
                  <a:lnTo>
                    <a:pt x="585860" y="11658"/>
                  </a:lnTo>
                  <a:lnTo>
                    <a:pt x="587873" y="11380"/>
                  </a:lnTo>
                  <a:lnTo>
                    <a:pt x="589887" y="11104"/>
                  </a:lnTo>
                  <a:lnTo>
                    <a:pt x="591920" y="10833"/>
                  </a:lnTo>
                  <a:lnTo>
                    <a:pt x="593914" y="10567"/>
                  </a:lnTo>
                  <a:lnTo>
                    <a:pt x="594109" y="10541"/>
                  </a:lnTo>
                  <a:lnTo>
                    <a:pt x="595927" y="10299"/>
                  </a:lnTo>
                  <a:lnTo>
                    <a:pt x="597941" y="10033"/>
                  </a:lnTo>
                  <a:lnTo>
                    <a:pt x="599935" y="9773"/>
                  </a:lnTo>
                  <a:lnTo>
                    <a:pt x="601949" y="9513"/>
                  </a:lnTo>
                  <a:lnTo>
                    <a:pt x="603962" y="9257"/>
                  </a:lnTo>
                  <a:lnTo>
                    <a:pt x="605956" y="9005"/>
                  </a:lnTo>
                  <a:lnTo>
                    <a:pt x="607970" y="8757"/>
                  </a:lnTo>
                  <a:lnTo>
                    <a:pt x="609964" y="8510"/>
                  </a:lnTo>
                  <a:lnTo>
                    <a:pt x="611958" y="8268"/>
                  </a:lnTo>
                  <a:lnTo>
                    <a:pt x="613952" y="8027"/>
                  </a:lnTo>
                  <a:lnTo>
                    <a:pt x="615946" y="7793"/>
                  </a:lnTo>
                  <a:lnTo>
                    <a:pt x="617960" y="7558"/>
                  </a:lnTo>
                  <a:lnTo>
                    <a:pt x="619954" y="7327"/>
                  </a:lnTo>
                  <a:lnTo>
                    <a:pt x="621948" y="7101"/>
                  </a:lnTo>
                  <a:lnTo>
                    <a:pt x="623923" y="6878"/>
                  </a:lnTo>
                  <a:lnTo>
                    <a:pt x="625917" y="6659"/>
                  </a:lnTo>
                  <a:lnTo>
                    <a:pt x="627911" y="6442"/>
                  </a:lnTo>
                  <a:lnTo>
                    <a:pt x="629885" y="6227"/>
                  </a:lnTo>
                  <a:lnTo>
                    <a:pt x="631879" y="6018"/>
                  </a:lnTo>
                  <a:lnTo>
                    <a:pt x="633854" y="5810"/>
                  </a:lnTo>
                  <a:lnTo>
                    <a:pt x="635828" y="5607"/>
                  </a:lnTo>
                  <a:lnTo>
                    <a:pt x="637803" y="5408"/>
                  </a:lnTo>
                  <a:lnTo>
                    <a:pt x="639797" y="5210"/>
                  </a:lnTo>
                  <a:lnTo>
                    <a:pt x="641771" y="5017"/>
                  </a:lnTo>
                  <a:lnTo>
                    <a:pt x="643726" y="4829"/>
                  </a:lnTo>
                  <a:lnTo>
                    <a:pt x="645701" y="4641"/>
                  </a:lnTo>
                  <a:lnTo>
                    <a:pt x="647675" y="4460"/>
                  </a:lnTo>
                  <a:lnTo>
                    <a:pt x="649630" y="4280"/>
                  </a:lnTo>
                  <a:lnTo>
                    <a:pt x="651605" y="4104"/>
                  </a:lnTo>
                  <a:lnTo>
                    <a:pt x="653560" y="3932"/>
                  </a:lnTo>
                  <a:lnTo>
                    <a:pt x="655515" y="3764"/>
                  </a:lnTo>
                  <a:lnTo>
                    <a:pt x="657489" y="3597"/>
                  </a:lnTo>
                  <a:lnTo>
                    <a:pt x="659444" y="3435"/>
                  </a:lnTo>
                  <a:lnTo>
                    <a:pt x="661399" y="3277"/>
                  </a:lnTo>
                  <a:lnTo>
                    <a:pt x="663354" y="3122"/>
                  </a:lnTo>
                  <a:lnTo>
                    <a:pt x="665309" y="2972"/>
                  </a:lnTo>
                  <a:lnTo>
                    <a:pt x="667244" y="2823"/>
                  </a:lnTo>
                  <a:lnTo>
                    <a:pt x="669199" y="2681"/>
                  </a:lnTo>
                  <a:lnTo>
                    <a:pt x="671135" y="2540"/>
                  </a:lnTo>
                  <a:lnTo>
                    <a:pt x="673070" y="2403"/>
                  </a:lnTo>
                  <a:lnTo>
                    <a:pt x="675006" y="2270"/>
                  </a:lnTo>
                  <a:lnTo>
                    <a:pt x="676961" y="2141"/>
                  </a:lnTo>
                  <a:lnTo>
                    <a:pt x="678896" y="2016"/>
                  </a:lnTo>
                  <a:lnTo>
                    <a:pt x="680812" y="1895"/>
                  </a:lnTo>
                  <a:lnTo>
                    <a:pt x="682747" y="1777"/>
                  </a:lnTo>
                  <a:lnTo>
                    <a:pt x="684683" y="1662"/>
                  </a:lnTo>
                  <a:lnTo>
                    <a:pt x="686599" y="1551"/>
                  </a:lnTo>
                  <a:lnTo>
                    <a:pt x="688534" y="1445"/>
                  </a:lnTo>
                  <a:lnTo>
                    <a:pt x="690450" y="1341"/>
                  </a:lnTo>
                  <a:lnTo>
                    <a:pt x="692366" y="1244"/>
                  </a:lnTo>
                  <a:lnTo>
                    <a:pt x="694282" y="1148"/>
                  </a:lnTo>
                  <a:lnTo>
                    <a:pt x="696197" y="1056"/>
                  </a:lnTo>
                  <a:lnTo>
                    <a:pt x="698094" y="968"/>
                  </a:lnTo>
                  <a:lnTo>
                    <a:pt x="700009" y="884"/>
                  </a:lnTo>
                  <a:lnTo>
                    <a:pt x="701926" y="806"/>
                  </a:lnTo>
                  <a:lnTo>
                    <a:pt x="703822" y="729"/>
                  </a:lnTo>
                  <a:lnTo>
                    <a:pt x="705718" y="657"/>
                  </a:lnTo>
                  <a:lnTo>
                    <a:pt x="707614" y="589"/>
                  </a:lnTo>
                  <a:lnTo>
                    <a:pt x="709511" y="524"/>
                  </a:lnTo>
                  <a:lnTo>
                    <a:pt x="711407" y="466"/>
                  </a:lnTo>
                  <a:lnTo>
                    <a:pt x="713284" y="409"/>
                  </a:lnTo>
                  <a:lnTo>
                    <a:pt x="715180" y="356"/>
                  </a:lnTo>
                  <a:lnTo>
                    <a:pt x="717057" y="309"/>
                  </a:lnTo>
                  <a:lnTo>
                    <a:pt x="718934" y="264"/>
                  </a:lnTo>
                  <a:lnTo>
                    <a:pt x="720830" y="225"/>
                  </a:lnTo>
                  <a:lnTo>
                    <a:pt x="722687" y="188"/>
                  </a:lnTo>
                  <a:lnTo>
                    <a:pt x="724564" y="157"/>
                  </a:lnTo>
                  <a:lnTo>
                    <a:pt x="726441" y="129"/>
                  </a:lnTo>
                  <a:lnTo>
                    <a:pt x="728298" y="104"/>
                  </a:lnTo>
                  <a:lnTo>
                    <a:pt x="730175" y="84"/>
                  </a:lnTo>
                  <a:lnTo>
                    <a:pt x="732032" y="69"/>
                  </a:lnTo>
                  <a:lnTo>
                    <a:pt x="733889" y="59"/>
                  </a:lnTo>
                  <a:lnTo>
                    <a:pt x="735746" y="51"/>
                  </a:lnTo>
                  <a:lnTo>
                    <a:pt x="737584" y="49"/>
                  </a:lnTo>
                  <a:lnTo>
                    <a:pt x="739441" y="49"/>
                  </a:lnTo>
                  <a:lnTo>
                    <a:pt x="741279" y="55"/>
                  </a:lnTo>
                  <a:lnTo>
                    <a:pt x="743116" y="65"/>
                  </a:lnTo>
                  <a:lnTo>
                    <a:pt x="744974" y="78"/>
                  </a:lnTo>
                  <a:lnTo>
                    <a:pt x="746811" y="96"/>
                  </a:lnTo>
                  <a:lnTo>
                    <a:pt x="748649" y="120"/>
                  </a:lnTo>
                  <a:lnTo>
                    <a:pt x="750467" y="147"/>
                  </a:lnTo>
                  <a:lnTo>
                    <a:pt x="752285" y="178"/>
                  </a:lnTo>
                  <a:lnTo>
                    <a:pt x="754123" y="213"/>
                  </a:lnTo>
                  <a:lnTo>
                    <a:pt x="755941" y="252"/>
                  </a:lnTo>
                  <a:lnTo>
                    <a:pt x="757759" y="297"/>
                  </a:lnTo>
                  <a:lnTo>
                    <a:pt x="759558" y="346"/>
                  </a:lnTo>
                  <a:lnTo>
                    <a:pt x="761376" y="399"/>
                  </a:lnTo>
                  <a:lnTo>
                    <a:pt x="763174" y="456"/>
                  </a:lnTo>
                  <a:lnTo>
                    <a:pt x="764973" y="518"/>
                  </a:lnTo>
                  <a:lnTo>
                    <a:pt x="766791" y="585"/>
                  </a:lnTo>
                  <a:lnTo>
                    <a:pt x="768590" y="655"/>
                  </a:lnTo>
                  <a:lnTo>
                    <a:pt x="770368" y="729"/>
                  </a:lnTo>
                  <a:lnTo>
                    <a:pt x="772167" y="810"/>
                  </a:lnTo>
                  <a:lnTo>
                    <a:pt x="773946" y="894"/>
                  </a:lnTo>
                  <a:lnTo>
                    <a:pt x="775725" y="984"/>
                  </a:lnTo>
                  <a:lnTo>
                    <a:pt x="777524" y="1077"/>
                  </a:lnTo>
                  <a:lnTo>
                    <a:pt x="779283" y="1175"/>
                  </a:lnTo>
                  <a:lnTo>
                    <a:pt x="781062" y="1277"/>
                  </a:lnTo>
                  <a:lnTo>
                    <a:pt x="782841" y="1384"/>
                  </a:lnTo>
                  <a:lnTo>
                    <a:pt x="784601" y="1496"/>
                  </a:lnTo>
                  <a:lnTo>
                    <a:pt x="786360" y="1613"/>
                  </a:lnTo>
                  <a:lnTo>
                    <a:pt x="788120" y="1734"/>
                  </a:lnTo>
                  <a:lnTo>
                    <a:pt x="789860" y="1859"/>
                  </a:lnTo>
                  <a:lnTo>
                    <a:pt x="791619" y="1990"/>
                  </a:lnTo>
                  <a:lnTo>
                    <a:pt x="793359" y="2125"/>
                  </a:lnTo>
                  <a:lnTo>
                    <a:pt x="795118" y="2266"/>
                  </a:lnTo>
                  <a:lnTo>
                    <a:pt x="796839" y="2411"/>
                  </a:lnTo>
                  <a:lnTo>
                    <a:pt x="798579" y="2559"/>
                  </a:lnTo>
                  <a:lnTo>
                    <a:pt x="800319" y="2714"/>
                  </a:lnTo>
                  <a:lnTo>
                    <a:pt x="802039" y="2872"/>
                  </a:lnTo>
                  <a:lnTo>
                    <a:pt x="803759" y="3036"/>
                  </a:lnTo>
                  <a:lnTo>
                    <a:pt x="805480" y="3204"/>
                  </a:lnTo>
                  <a:lnTo>
                    <a:pt x="807200" y="3378"/>
                  </a:lnTo>
                  <a:lnTo>
                    <a:pt x="808901" y="3558"/>
                  </a:lnTo>
                  <a:lnTo>
                    <a:pt x="810621" y="3740"/>
                  </a:lnTo>
                  <a:lnTo>
                    <a:pt x="812322" y="3930"/>
                  </a:lnTo>
                  <a:lnTo>
                    <a:pt x="814023" y="4123"/>
                  </a:lnTo>
                  <a:lnTo>
                    <a:pt x="815724" y="4321"/>
                  </a:lnTo>
                  <a:lnTo>
                    <a:pt x="817405" y="4522"/>
                  </a:lnTo>
                  <a:lnTo>
                    <a:pt x="819086" y="4731"/>
                  </a:lnTo>
                  <a:lnTo>
                    <a:pt x="820767" y="4944"/>
                  </a:lnTo>
                  <a:lnTo>
                    <a:pt x="822449" y="5163"/>
                  </a:lnTo>
                  <a:lnTo>
                    <a:pt x="824130" y="5386"/>
                  </a:lnTo>
                  <a:lnTo>
                    <a:pt x="825811" y="5615"/>
                  </a:lnTo>
                  <a:lnTo>
                    <a:pt x="827473" y="5848"/>
                  </a:lnTo>
                  <a:lnTo>
                    <a:pt x="829135" y="6086"/>
                  </a:lnTo>
                  <a:lnTo>
                    <a:pt x="830777" y="6328"/>
                  </a:lnTo>
                  <a:lnTo>
                    <a:pt x="832438" y="6579"/>
                  </a:lnTo>
                  <a:lnTo>
                    <a:pt x="834100" y="6831"/>
                  </a:lnTo>
                  <a:lnTo>
                    <a:pt x="835742" y="7091"/>
                  </a:lnTo>
                  <a:lnTo>
                    <a:pt x="837385" y="7355"/>
                  </a:lnTo>
                  <a:lnTo>
                    <a:pt x="839027" y="7625"/>
                  </a:lnTo>
                  <a:lnTo>
                    <a:pt x="840649" y="7898"/>
                  </a:lnTo>
                  <a:lnTo>
                    <a:pt x="842272" y="8178"/>
                  </a:lnTo>
                  <a:lnTo>
                    <a:pt x="843895" y="8463"/>
                  </a:lnTo>
                  <a:lnTo>
                    <a:pt x="845517" y="8755"/>
                  </a:lnTo>
                  <a:lnTo>
                    <a:pt x="847120" y="9048"/>
                  </a:lnTo>
                  <a:lnTo>
                    <a:pt x="847941" y="9198"/>
                  </a:lnTo>
                  <a:lnTo>
                    <a:pt x="848743" y="9351"/>
                  </a:lnTo>
                  <a:lnTo>
                    <a:pt x="849544" y="9505"/>
                  </a:lnTo>
                  <a:lnTo>
                    <a:pt x="850366" y="9660"/>
                  </a:lnTo>
                  <a:lnTo>
                    <a:pt x="851148" y="9812"/>
                  </a:lnTo>
                  <a:lnTo>
                    <a:pt x="851930" y="9967"/>
                  </a:lnTo>
                  <a:lnTo>
                    <a:pt x="852751" y="10129"/>
                  </a:lnTo>
                  <a:lnTo>
                    <a:pt x="853552" y="10285"/>
                  </a:lnTo>
                  <a:lnTo>
                    <a:pt x="854334" y="10446"/>
                  </a:lnTo>
                  <a:lnTo>
                    <a:pt x="855136" y="10610"/>
                  </a:lnTo>
                  <a:lnTo>
                    <a:pt x="855937" y="10772"/>
                  </a:lnTo>
                  <a:lnTo>
                    <a:pt x="856719" y="10936"/>
                  </a:lnTo>
                  <a:lnTo>
                    <a:pt x="857521" y="11102"/>
                  </a:lnTo>
                  <a:lnTo>
                    <a:pt x="858322" y="11273"/>
                  </a:lnTo>
                  <a:lnTo>
                    <a:pt x="859085" y="11439"/>
                  </a:lnTo>
                  <a:lnTo>
                    <a:pt x="859886" y="11611"/>
                  </a:lnTo>
                  <a:lnTo>
                    <a:pt x="860688" y="11783"/>
                  </a:lnTo>
                  <a:lnTo>
                    <a:pt x="861470" y="11957"/>
                  </a:lnTo>
                  <a:lnTo>
                    <a:pt x="862252" y="12129"/>
                  </a:lnTo>
                  <a:lnTo>
                    <a:pt x="863034" y="12305"/>
                  </a:lnTo>
                  <a:lnTo>
                    <a:pt x="863816" y="12483"/>
                  </a:lnTo>
                  <a:lnTo>
                    <a:pt x="864598" y="12663"/>
                  </a:lnTo>
                  <a:lnTo>
                    <a:pt x="865399" y="12844"/>
                  </a:lnTo>
                  <a:lnTo>
                    <a:pt x="866162" y="13022"/>
                  </a:lnTo>
                  <a:lnTo>
                    <a:pt x="866944" y="13206"/>
                  </a:lnTo>
                  <a:lnTo>
                    <a:pt x="867726" y="13392"/>
                  </a:lnTo>
                  <a:lnTo>
                    <a:pt x="868488" y="13574"/>
                  </a:lnTo>
                  <a:lnTo>
                    <a:pt x="869270" y="13761"/>
                  </a:lnTo>
                  <a:lnTo>
                    <a:pt x="870033" y="13951"/>
                  </a:lnTo>
                  <a:lnTo>
                    <a:pt x="870814" y="14142"/>
                  </a:lnTo>
                  <a:lnTo>
                    <a:pt x="871577" y="14330"/>
                  </a:lnTo>
                  <a:lnTo>
                    <a:pt x="872339" y="14524"/>
                  </a:lnTo>
                  <a:lnTo>
                    <a:pt x="873102" y="14713"/>
                  </a:lnTo>
                  <a:lnTo>
                    <a:pt x="873903" y="14915"/>
                  </a:lnTo>
                  <a:lnTo>
                    <a:pt x="874646" y="15108"/>
                  </a:lnTo>
                  <a:lnTo>
                    <a:pt x="875409" y="15308"/>
                  </a:lnTo>
                  <a:lnTo>
                    <a:pt x="876152" y="15503"/>
                  </a:lnTo>
                  <a:lnTo>
                    <a:pt x="876933" y="15706"/>
                  </a:lnTo>
                  <a:lnTo>
                    <a:pt x="877715" y="15916"/>
                  </a:lnTo>
                  <a:lnTo>
                    <a:pt x="878458" y="16115"/>
                  </a:lnTo>
                  <a:lnTo>
                    <a:pt x="879221" y="16322"/>
                  </a:lnTo>
                  <a:lnTo>
                    <a:pt x="879983" y="16529"/>
                  </a:lnTo>
                  <a:lnTo>
                    <a:pt x="880746" y="16741"/>
                  </a:lnTo>
                  <a:lnTo>
                    <a:pt x="881489" y="16946"/>
                  </a:lnTo>
                  <a:lnTo>
                    <a:pt x="882251" y="17159"/>
                  </a:lnTo>
                  <a:lnTo>
                    <a:pt x="883014" y="17374"/>
                  </a:lnTo>
                  <a:lnTo>
                    <a:pt x="883737" y="17583"/>
                  </a:lnTo>
                  <a:lnTo>
                    <a:pt x="884499" y="17800"/>
                  </a:lnTo>
                  <a:lnTo>
                    <a:pt x="885242" y="18019"/>
                  </a:lnTo>
                  <a:lnTo>
                    <a:pt x="886004" y="18238"/>
                  </a:lnTo>
                  <a:lnTo>
                    <a:pt x="886728" y="18453"/>
                  </a:lnTo>
                  <a:lnTo>
                    <a:pt x="887471" y="18676"/>
                  </a:lnTo>
                  <a:lnTo>
                    <a:pt x="888233" y="18901"/>
                  </a:lnTo>
                  <a:lnTo>
                    <a:pt x="888976" y="19128"/>
                  </a:lnTo>
                  <a:lnTo>
                    <a:pt x="889699" y="19347"/>
                  </a:lnTo>
                  <a:lnTo>
                    <a:pt x="890462" y="19583"/>
                  </a:lnTo>
                  <a:lnTo>
                    <a:pt x="891185" y="19808"/>
                  </a:lnTo>
                  <a:lnTo>
                    <a:pt x="891928" y="20039"/>
                  </a:lnTo>
                  <a:lnTo>
                    <a:pt x="892651" y="20267"/>
                  </a:lnTo>
                  <a:lnTo>
                    <a:pt x="893394" y="20502"/>
                  </a:lnTo>
                  <a:lnTo>
                    <a:pt x="894118" y="20738"/>
                  </a:lnTo>
                  <a:lnTo>
                    <a:pt x="894860" y="20975"/>
                  </a:lnTo>
                  <a:lnTo>
                    <a:pt x="895603" y="21215"/>
                  </a:lnTo>
                  <a:lnTo>
                    <a:pt x="896307" y="21450"/>
                  </a:lnTo>
                  <a:lnTo>
                    <a:pt x="897050" y="21693"/>
                  </a:lnTo>
                  <a:lnTo>
                    <a:pt x="897773" y="21937"/>
                  </a:lnTo>
                  <a:lnTo>
                    <a:pt x="898477" y="22175"/>
                  </a:lnTo>
                  <a:lnTo>
                    <a:pt x="899240" y="22430"/>
                  </a:lnTo>
                  <a:lnTo>
                    <a:pt x="899943" y="22670"/>
                  </a:lnTo>
                  <a:lnTo>
                    <a:pt x="900667" y="22922"/>
                  </a:lnTo>
                  <a:lnTo>
                    <a:pt x="901390" y="23174"/>
                  </a:lnTo>
                  <a:lnTo>
                    <a:pt x="902094" y="23421"/>
                  </a:lnTo>
                  <a:lnTo>
                    <a:pt x="902817" y="23675"/>
                  </a:lnTo>
                  <a:lnTo>
                    <a:pt x="903541" y="23931"/>
                  </a:lnTo>
                  <a:lnTo>
                    <a:pt x="904264" y="24189"/>
                  </a:lnTo>
                  <a:lnTo>
                    <a:pt x="904968" y="24447"/>
                  </a:lnTo>
                  <a:lnTo>
                    <a:pt x="905671" y="24703"/>
                  </a:lnTo>
                  <a:lnTo>
                    <a:pt x="906395" y="24965"/>
                  </a:lnTo>
                  <a:lnTo>
                    <a:pt x="907079" y="25221"/>
                  </a:lnTo>
                  <a:lnTo>
                    <a:pt x="907802" y="25487"/>
                  </a:lnTo>
                  <a:lnTo>
                    <a:pt x="908506" y="25755"/>
                  </a:lnTo>
                  <a:lnTo>
                    <a:pt x="909210" y="26025"/>
                  </a:lnTo>
                  <a:lnTo>
                    <a:pt x="909933" y="26294"/>
                  </a:lnTo>
                  <a:lnTo>
                    <a:pt x="910637" y="26568"/>
                  </a:lnTo>
                  <a:lnTo>
                    <a:pt x="911341" y="26844"/>
                  </a:lnTo>
                  <a:lnTo>
                    <a:pt x="912025" y="27110"/>
                  </a:lnTo>
                  <a:lnTo>
                    <a:pt x="912729" y="27385"/>
                  </a:lnTo>
                  <a:lnTo>
                    <a:pt x="913433" y="27667"/>
                  </a:lnTo>
                  <a:lnTo>
                    <a:pt x="914117" y="27939"/>
                  </a:lnTo>
                  <a:lnTo>
                    <a:pt x="914821" y="28220"/>
                  </a:lnTo>
                  <a:lnTo>
                    <a:pt x="915505" y="28504"/>
                  </a:lnTo>
                  <a:lnTo>
                    <a:pt x="916189" y="28781"/>
                  </a:lnTo>
                  <a:lnTo>
                    <a:pt x="916893" y="29067"/>
                  </a:lnTo>
                  <a:lnTo>
                    <a:pt x="917577" y="29356"/>
                  </a:lnTo>
                  <a:lnTo>
                    <a:pt x="918261" y="29645"/>
                  </a:lnTo>
                  <a:lnTo>
                    <a:pt x="918945" y="29931"/>
                  </a:lnTo>
                  <a:lnTo>
                    <a:pt x="919630" y="30224"/>
                  </a:lnTo>
                  <a:lnTo>
                    <a:pt x="920295" y="30509"/>
                  </a:lnTo>
                  <a:lnTo>
                    <a:pt x="920979" y="30807"/>
                  </a:lnTo>
                  <a:lnTo>
                    <a:pt x="921682" y="31106"/>
                  </a:lnTo>
                  <a:lnTo>
                    <a:pt x="922328" y="31397"/>
                  </a:lnTo>
                  <a:lnTo>
                    <a:pt x="923051" y="31708"/>
                  </a:lnTo>
                  <a:lnTo>
                    <a:pt x="923696" y="32003"/>
                  </a:lnTo>
                  <a:lnTo>
                    <a:pt x="924380" y="32308"/>
                  </a:lnTo>
                  <a:lnTo>
                    <a:pt x="925045" y="32605"/>
                  </a:lnTo>
                  <a:lnTo>
                    <a:pt x="925749" y="32924"/>
                  </a:lnTo>
                  <a:lnTo>
                    <a:pt x="926414" y="33235"/>
                  </a:lnTo>
                  <a:lnTo>
                    <a:pt x="927078" y="33538"/>
                  </a:lnTo>
                  <a:lnTo>
                    <a:pt x="927743" y="33852"/>
                  </a:lnTo>
                  <a:lnTo>
                    <a:pt x="928408" y="34157"/>
                  </a:lnTo>
                  <a:lnTo>
                    <a:pt x="929072" y="34476"/>
                  </a:lnTo>
                  <a:lnTo>
                    <a:pt x="929737" y="34795"/>
                  </a:lnTo>
                  <a:lnTo>
                    <a:pt x="930382" y="35105"/>
                  </a:lnTo>
                  <a:lnTo>
                    <a:pt x="931027" y="35416"/>
                  </a:lnTo>
                  <a:lnTo>
                    <a:pt x="931731" y="35753"/>
                  </a:lnTo>
                  <a:lnTo>
                    <a:pt x="932376" y="36069"/>
                  </a:lnTo>
                  <a:lnTo>
                    <a:pt x="933021" y="36396"/>
                  </a:lnTo>
                  <a:lnTo>
                    <a:pt x="933686" y="36726"/>
                  </a:lnTo>
                  <a:lnTo>
                    <a:pt x="934331" y="37047"/>
                  </a:lnTo>
                  <a:lnTo>
                    <a:pt x="934996" y="37379"/>
                  </a:lnTo>
                  <a:lnTo>
                    <a:pt x="935621" y="37706"/>
                  </a:lnTo>
                  <a:lnTo>
                    <a:pt x="936286" y="38042"/>
                  </a:lnTo>
                  <a:lnTo>
                    <a:pt x="936912" y="38370"/>
                  </a:lnTo>
                  <a:lnTo>
                    <a:pt x="937576" y="38710"/>
                  </a:lnTo>
                  <a:lnTo>
                    <a:pt x="938222" y="39055"/>
                  </a:lnTo>
                  <a:lnTo>
                    <a:pt x="938847" y="39387"/>
                  </a:lnTo>
                  <a:lnTo>
                    <a:pt x="939492" y="39733"/>
                  </a:lnTo>
                  <a:lnTo>
                    <a:pt x="940137" y="40069"/>
                  </a:lnTo>
                  <a:lnTo>
                    <a:pt x="940743" y="40405"/>
                  </a:lnTo>
                  <a:lnTo>
                    <a:pt x="941408" y="40759"/>
                  </a:lnTo>
                  <a:lnTo>
                    <a:pt x="942014" y="41099"/>
                  </a:lnTo>
                  <a:lnTo>
                    <a:pt x="942659" y="41455"/>
                  </a:lnTo>
                  <a:lnTo>
                    <a:pt x="943304" y="41813"/>
                  </a:lnTo>
                  <a:lnTo>
                    <a:pt x="943930" y="42161"/>
                  </a:lnTo>
                  <a:lnTo>
                    <a:pt x="944556" y="42521"/>
                  </a:lnTo>
                  <a:lnTo>
                    <a:pt x="945181" y="42871"/>
                  </a:lnTo>
                  <a:lnTo>
                    <a:pt x="945807" y="43236"/>
                  </a:lnTo>
                  <a:lnTo>
                    <a:pt x="946413" y="43590"/>
                  </a:lnTo>
                  <a:lnTo>
                    <a:pt x="947038" y="43948"/>
                  </a:lnTo>
                  <a:lnTo>
                    <a:pt x="947664" y="44317"/>
                  </a:lnTo>
                  <a:lnTo>
                    <a:pt x="948270" y="44677"/>
                  </a:lnTo>
                  <a:lnTo>
                    <a:pt x="948915" y="45052"/>
                  </a:lnTo>
                  <a:lnTo>
                    <a:pt x="949521" y="45416"/>
                  </a:lnTo>
                  <a:lnTo>
                    <a:pt x="950147" y="45793"/>
                  </a:lnTo>
                  <a:lnTo>
                    <a:pt x="950733" y="46163"/>
                  </a:lnTo>
                  <a:lnTo>
                    <a:pt x="951339" y="46530"/>
                  </a:lnTo>
                  <a:lnTo>
                    <a:pt x="951965" y="46913"/>
                  </a:lnTo>
                  <a:lnTo>
                    <a:pt x="952571" y="47287"/>
                  </a:lnTo>
                  <a:lnTo>
                    <a:pt x="953157" y="47662"/>
                  </a:lnTo>
                  <a:lnTo>
                    <a:pt x="953783" y="48053"/>
                  </a:lnTo>
                  <a:lnTo>
                    <a:pt x="954389" y="48444"/>
                  </a:lnTo>
                  <a:lnTo>
                    <a:pt x="954995" y="48823"/>
                  </a:lnTo>
                  <a:lnTo>
                    <a:pt x="955582" y="49207"/>
                  </a:lnTo>
                  <a:lnTo>
                    <a:pt x="956168" y="49592"/>
                  </a:lnTo>
                  <a:lnTo>
                    <a:pt x="956774" y="49993"/>
                  </a:lnTo>
                  <a:lnTo>
                    <a:pt x="957360" y="50382"/>
                  </a:lnTo>
                  <a:lnTo>
                    <a:pt x="957986" y="50784"/>
                  </a:lnTo>
                  <a:lnTo>
                    <a:pt x="958553" y="51179"/>
                  </a:lnTo>
                  <a:lnTo>
                    <a:pt x="959140" y="51570"/>
                  </a:lnTo>
                  <a:lnTo>
                    <a:pt x="959726" y="51967"/>
                  </a:lnTo>
                  <a:lnTo>
                    <a:pt x="960312" y="52364"/>
                  </a:lnTo>
                  <a:lnTo>
                    <a:pt x="960879" y="52765"/>
                  </a:lnTo>
                  <a:lnTo>
                    <a:pt x="961485" y="53183"/>
                  </a:lnTo>
                  <a:lnTo>
                    <a:pt x="962052" y="53588"/>
                  </a:lnTo>
                  <a:lnTo>
                    <a:pt x="962639" y="53992"/>
                  </a:lnTo>
                  <a:lnTo>
                    <a:pt x="963206" y="54399"/>
                  </a:lnTo>
                  <a:lnTo>
                    <a:pt x="963773" y="54808"/>
                  </a:lnTo>
                  <a:lnTo>
                    <a:pt x="964340" y="55222"/>
                  </a:lnTo>
                  <a:lnTo>
                    <a:pt x="964946" y="55652"/>
                  </a:lnTo>
                  <a:lnTo>
                    <a:pt x="965493" y="56051"/>
                  </a:lnTo>
                  <a:lnTo>
                    <a:pt x="966060" y="56469"/>
                  </a:lnTo>
                  <a:lnTo>
                    <a:pt x="966647" y="56905"/>
                  </a:lnTo>
                  <a:lnTo>
                    <a:pt x="967194" y="57328"/>
                  </a:lnTo>
                  <a:lnTo>
                    <a:pt x="967761" y="57752"/>
                  </a:lnTo>
                  <a:lnTo>
                    <a:pt x="968328" y="58178"/>
                  </a:lnTo>
                  <a:lnTo>
                    <a:pt x="968856" y="58590"/>
                  </a:lnTo>
                  <a:lnTo>
                    <a:pt x="969423" y="59021"/>
                  </a:lnTo>
                  <a:lnTo>
                    <a:pt x="969990" y="59470"/>
                  </a:lnTo>
                  <a:lnTo>
                    <a:pt x="970556" y="59906"/>
                  </a:lnTo>
                  <a:lnTo>
                    <a:pt x="971104" y="60342"/>
                  </a:lnTo>
                  <a:lnTo>
                    <a:pt x="971651" y="60784"/>
                  </a:lnTo>
                  <a:lnTo>
                    <a:pt x="972199" y="61224"/>
                  </a:lnTo>
                  <a:lnTo>
                    <a:pt x="972726" y="61650"/>
                  </a:lnTo>
                  <a:lnTo>
                    <a:pt x="973274" y="62096"/>
                  </a:lnTo>
                  <a:lnTo>
                    <a:pt x="973841" y="62561"/>
                  </a:lnTo>
                  <a:lnTo>
                    <a:pt x="974369" y="62993"/>
                  </a:lnTo>
                  <a:lnTo>
                    <a:pt x="974916" y="63447"/>
                  </a:lnTo>
                  <a:lnTo>
                    <a:pt x="975444" y="63900"/>
                  </a:lnTo>
                  <a:lnTo>
                    <a:pt x="975991" y="64356"/>
                  </a:lnTo>
                  <a:lnTo>
                    <a:pt x="976539" y="64817"/>
                  </a:lnTo>
                  <a:lnTo>
                    <a:pt x="977047" y="65257"/>
                  </a:lnTo>
                  <a:lnTo>
                    <a:pt x="977575" y="65720"/>
                  </a:lnTo>
                  <a:lnTo>
                    <a:pt x="978103" y="66185"/>
                  </a:lnTo>
                  <a:lnTo>
                    <a:pt x="978630" y="66637"/>
                  </a:lnTo>
                  <a:lnTo>
                    <a:pt x="979158" y="67106"/>
                  </a:lnTo>
                  <a:lnTo>
                    <a:pt x="979686" y="67579"/>
                  </a:lnTo>
                  <a:lnTo>
                    <a:pt x="980214" y="68054"/>
                  </a:lnTo>
                  <a:lnTo>
                    <a:pt x="980742" y="68533"/>
                  </a:lnTo>
                  <a:lnTo>
                    <a:pt x="981250" y="68991"/>
                  </a:lnTo>
                  <a:lnTo>
                    <a:pt x="981758" y="69470"/>
                  </a:lnTo>
                  <a:lnTo>
                    <a:pt x="982267" y="69937"/>
                  </a:lnTo>
                  <a:lnTo>
                    <a:pt x="982755" y="70402"/>
                  </a:lnTo>
                  <a:lnTo>
                    <a:pt x="983303" y="70911"/>
                  </a:lnTo>
                  <a:lnTo>
                    <a:pt x="983792" y="71384"/>
                  </a:lnTo>
                  <a:lnTo>
                    <a:pt x="984300" y="71855"/>
                  </a:lnTo>
                  <a:lnTo>
                    <a:pt x="984808" y="72351"/>
                  </a:lnTo>
                  <a:lnTo>
                    <a:pt x="985316" y="72848"/>
                  </a:lnTo>
                  <a:lnTo>
                    <a:pt x="985805" y="73329"/>
                  </a:lnTo>
                  <a:lnTo>
                    <a:pt x="986294" y="73810"/>
                  </a:lnTo>
                  <a:lnTo>
                    <a:pt x="986802" y="74314"/>
                  </a:lnTo>
                  <a:lnTo>
                    <a:pt x="987291" y="74803"/>
                  </a:lnTo>
                  <a:lnTo>
                    <a:pt x="987799" y="75311"/>
                  </a:lnTo>
                  <a:lnTo>
                    <a:pt x="988269" y="75804"/>
                  </a:lnTo>
                  <a:lnTo>
                    <a:pt x="988777" y="76316"/>
                  </a:lnTo>
                  <a:lnTo>
                    <a:pt x="989246" y="76813"/>
                  </a:lnTo>
                  <a:lnTo>
                    <a:pt x="989735" y="77311"/>
                  </a:lnTo>
                  <a:lnTo>
                    <a:pt x="990223" y="77833"/>
                  </a:lnTo>
                  <a:lnTo>
                    <a:pt x="990693" y="78334"/>
                  </a:lnTo>
                  <a:lnTo>
                    <a:pt x="991162" y="78838"/>
                  </a:lnTo>
                  <a:lnTo>
                    <a:pt x="991631" y="79344"/>
                  </a:lnTo>
                  <a:lnTo>
                    <a:pt x="992100" y="79855"/>
                  </a:lnTo>
                  <a:lnTo>
                    <a:pt x="992569" y="80365"/>
                  </a:lnTo>
                  <a:lnTo>
                    <a:pt x="993058" y="80900"/>
                  </a:lnTo>
                  <a:lnTo>
                    <a:pt x="993527" y="81417"/>
                  </a:lnTo>
                  <a:lnTo>
                    <a:pt x="993977" y="81937"/>
                  </a:lnTo>
                  <a:lnTo>
                    <a:pt x="994446" y="82459"/>
                  </a:lnTo>
                  <a:lnTo>
                    <a:pt x="994915" y="83004"/>
                  </a:lnTo>
                  <a:lnTo>
                    <a:pt x="995385" y="83530"/>
                  </a:lnTo>
                  <a:lnTo>
                    <a:pt x="995815" y="84032"/>
                  </a:lnTo>
                  <a:lnTo>
                    <a:pt x="996284" y="84587"/>
                  </a:lnTo>
                  <a:lnTo>
                    <a:pt x="996733" y="85121"/>
                  </a:lnTo>
                  <a:lnTo>
                    <a:pt x="997163" y="85629"/>
                  </a:lnTo>
                  <a:lnTo>
                    <a:pt x="997633" y="86193"/>
                  </a:lnTo>
                  <a:lnTo>
                    <a:pt x="998082" y="86734"/>
                  </a:lnTo>
                  <a:lnTo>
                    <a:pt x="998532" y="87276"/>
                  </a:lnTo>
                  <a:lnTo>
                    <a:pt x="998962" y="87821"/>
                  </a:lnTo>
                  <a:lnTo>
                    <a:pt x="999412" y="88366"/>
                  </a:lnTo>
                  <a:lnTo>
                    <a:pt x="999842" y="88914"/>
                  </a:lnTo>
                  <a:lnTo>
                    <a:pt x="1000292" y="89469"/>
                  </a:lnTo>
                  <a:lnTo>
                    <a:pt x="1000702" y="89995"/>
                  </a:lnTo>
                  <a:lnTo>
                    <a:pt x="1001132" y="90552"/>
                  </a:lnTo>
                  <a:lnTo>
                    <a:pt x="1001562" y="91109"/>
                  </a:lnTo>
                  <a:lnTo>
                    <a:pt x="1001992" y="91668"/>
                  </a:lnTo>
                  <a:lnTo>
                    <a:pt x="1002422" y="92233"/>
                  </a:lnTo>
                  <a:lnTo>
                    <a:pt x="1002852" y="92802"/>
                  </a:lnTo>
                  <a:lnTo>
                    <a:pt x="1003244" y="93342"/>
                  </a:lnTo>
                  <a:lnTo>
                    <a:pt x="1003674" y="93913"/>
                  </a:lnTo>
                  <a:lnTo>
                    <a:pt x="1004084" y="94485"/>
                  </a:lnTo>
                  <a:lnTo>
                    <a:pt x="1004514" y="95062"/>
                  </a:lnTo>
                  <a:lnTo>
                    <a:pt x="1004905" y="95613"/>
                  </a:lnTo>
                  <a:lnTo>
                    <a:pt x="1005316" y="96192"/>
                  </a:lnTo>
                  <a:lnTo>
                    <a:pt x="1005746" y="96775"/>
                  </a:lnTo>
                  <a:lnTo>
                    <a:pt x="1006137" y="97336"/>
                  </a:lnTo>
                  <a:lnTo>
                    <a:pt x="1006528" y="97922"/>
                  </a:lnTo>
                  <a:lnTo>
                    <a:pt x="1006938" y="98513"/>
                  </a:lnTo>
                  <a:lnTo>
                    <a:pt x="1007329" y="99076"/>
                  </a:lnTo>
                  <a:lnTo>
                    <a:pt x="1007740" y="99674"/>
                  </a:lnTo>
                  <a:lnTo>
                    <a:pt x="1008131" y="100272"/>
                  </a:lnTo>
                  <a:lnTo>
                    <a:pt x="1008541" y="100870"/>
                  </a:lnTo>
                  <a:lnTo>
                    <a:pt x="1008913" y="101447"/>
                  </a:lnTo>
                  <a:lnTo>
                    <a:pt x="1009304" y="102047"/>
                  </a:lnTo>
                  <a:lnTo>
                    <a:pt x="1009675" y="102626"/>
                  </a:lnTo>
                  <a:lnTo>
                    <a:pt x="1010066" y="103234"/>
                  </a:lnTo>
                  <a:lnTo>
                    <a:pt x="1010438" y="103820"/>
                  </a:lnTo>
                  <a:lnTo>
                    <a:pt x="1010829" y="104432"/>
                  </a:lnTo>
                  <a:lnTo>
                    <a:pt x="1011200" y="105017"/>
                  </a:lnTo>
                  <a:lnTo>
                    <a:pt x="1011571" y="105637"/>
                  </a:lnTo>
                  <a:lnTo>
                    <a:pt x="1011943" y="106229"/>
                  </a:lnTo>
                  <a:lnTo>
                    <a:pt x="1012314" y="106854"/>
                  </a:lnTo>
                  <a:lnTo>
                    <a:pt x="1012666" y="107447"/>
                  </a:lnTo>
                  <a:lnTo>
                    <a:pt x="1013018" y="108047"/>
                  </a:lnTo>
                  <a:lnTo>
                    <a:pt x="1013390" y="108675"/>
                  </a:lnTo>
                  <a:lnTo>
                    <a:pt x="1013742" y="109283"/>
                  </a:lnTo>
                  <a:lnTo>
                    <a:pt x="1014113" y="109916"/>
                  </a:lnTo>
                  <a:lnTo>
                    <a:pt x="1014465" y="110520"/>
                  </a:lnTo>
                  <a:lnTo>
                    <a:pt x="1014817" y="111161"/>
                  </a:lnTo>
                  <a:lnTo>
                    <a:pt x="1015169" y="111773"/>
                  </a:lnTo>
                  <a:lnTo>
                    <a:pt x="1015521" y="112395"/>
                  </a:lnTo>
                  <a:lnTo>
                    <a:pt x="1015853" y="113020"/>
                  </a:lnTo>
                  <a:lnTo>
                    <a:pt x="1016205" y="113660"/>
                  </a:lnTo>
                  <a:lnTo>
                    <a:pt x="1016557" y="114324"/>
                  </a:lnTo>
                  <a:lnTo>
                    <a:pt x="1016909" y="114989"/>
                  </a:lnTo>
                  <a:lnTo>
                    <a:pt x="1017260" y="115656"/>
                  </a:lnTo>
                  <a:lnTo>
                    <a:pt x="1017612" y="116315"/>
                  </a:lnTo>
                  <a:lnTo>
                    <a:pt x="1017945" y="116973"/>
                  </a:lnTo>
                  <a:lnTo>
                    <a:pt x="1018297" y="117669"/>
                  </a:lnTo>
                  <a:lnTo>
                    <a:pt x="1018648" y="118361"/>
                  </a:lnTo>
                  <a:lnTo>
                    <a:pt x="1019000" y="119057"/>
                  </a:lnTo>
                  <a:lnTo>
                    <a:pt x="1019333" y="119745"/>
                  </a:lnTo>
                  <a:lnTo>
                    <a:pt x="1019665" y="120439"/>
                  </a:lnTo>
                  <a:lnTo>
                    <a:pt x="1020017" y="121165"/>
                  </a:lnTo>
                  <a:lnTo>
                    <a:pt x="1020349" y="121853"/>
                  </a:lnTo>
                  <a:lnTo>
                    <a:pt x="1020662" y="122545"/>
                  </a:lnTo>
                  <a:lnTo>
                    <a:pt x="1021034" y="123309"/>
                  </a:lnTo>
                  <a:lnTo>
                    <a:pt x="1021366" y="124041"/>
                  </a:lnTo>
                  <a:lnTo>
                    <a:pt x="1021698" y="124772"/>
                  </a:lnTo>
                  <a:lnTo>
                    <a:pt x="1022031" y="125497"/>
                  </a:lnTo>
                  <a:lnTo>
                    <a:pt x="1022363" y="126232"/>
                  </a:lnTo>
                  <a:lnTo>
                    <a:pt x="1022715" y="127002"/>
                  </a:lnTo>
                  <a:lnTo>
                    <a:pt x="1023047" y="127773"/>
                  </a:lnTo>
                  <a:lnTo>
                    <a:pt x="1023380" y="128508"/>
                  </a:lnTo>
                  <a:lnTo>
                    <a:pt x="1023712" y="129284"/>
                  </a:lnTo>
                  <a:lnTo>
                    <a:pt x="1024064" y="130103"/>
                  </a:lnTo>
                  <a:lnTo>
                    <a:pt x="1024377" y="130838"/>
                  </a:lnTo>
                  <a:lnTo>
                    <a:pt x="1024709" y="131618"/>
                  </a:lnTo>
                  <a:lnTo>
                    <a:pt x="1025061" y="132449"/>
                  </a:lnTo>
                  <a:lnTo>
                    <a:pt x="1025354" y="133180"/>
                  </a:lnTo>
                  <a:lnTo>
                    <a:pt x="1025706" y="134015"/>
                  </a:lnTo>
                  <a:lnTo>
                    <a:pt x="1026038" y="134853"/>
                  </a:lnTo>
                  <a:lnTo>
                    <a:pt x="1026390" y="135694"/>
                  </a:lnTo>
                  <a:lnTo>
                    <a:pt x="1026703" y="136478"/>
                  </a:lnTo>
                  <a:lnTo>
                    <a:pt x="1027016" y="137266"/>
                  </a:lnTo>
                  <a:lnTo>
                    <a:pt x="1027348" y="138110"/>
                  </a:lnTo>
                  <a:lnTo>
                    <a:pt x="1027681" y="138957"/>
                  </a:lnTo>
                  <a:lnTo>
                    <a:pt x="1028013" y="139809"/>
                  </a:lnTo>
                  <a:lnTo>
                    <a:pt x="1028345" y="140667"/>
                  </a:lnTo>
                  <a:lnTo>
                    <a:pt x="1028677" y="141516"/>
                  </a:lnTo>
                  <a:lnTo>
                    <a:pt x="1028990" y="142372"/>
                  </a:lnTo>
                  <a:lnTo>
                    <a:pt x="1029303" y="143168"/>
                  </a:lnTo>
                  <a:lnTo>
                    <a:pt x="1029655" y="144089"/>
                  </a:lnTo>
                  <a:lnTo>
                    <a:pt x="1029968" y="144957"/>
                  </a:lnTo>
                  <a:lnTo>
                    <a:pt x="1030320" y="145881"/>
                  </a:lnTo>
                  <a:lnTo>
                    <a:pt x="1030632" y="146751"/>
                  </a:lnTo>
                  <a:lnTo>
                    <a:pt x="1030945" y="147621"/>
                  </a:lnTo>
                  <a:lnTo>
                    <a:pt x="1031258" y="148493"/>
                  </a:lnTo>
                  <a:lnTo>
                    <a:pt x="1031610" y="149435"/>
                  </a:lnTo>
                  <a:lnTo>
                    <a:pt x="1031923" y="150313"/>
                  </a:lnTo>
                  <a:lnTo>
                    <a:pt x="1032255" y="151259"/>
                  </a:lnTo>
                  <a:lnTo>
                    <a:pt x="1032587" y="152212"/>
                  </a:lnTo>
                  <a:lnTo>
                    <a:pt x="1032900" y="153093"/>
                  </a:lnTo>
                  <a:lnTo>
                    <a:pt x="1033193" y="153981"/>
                  </a:lnTo>
                  <a:lnTo>
                    <a:pt x="1033526" y="154941"/>
                  </a:lnTo>
                  <a:lnTo>
                    <a:pt x="1033858" y="155904"/>
                  </a:lnTo>
                  <a:lnTo>
                    <a:pt x="1034191" y="156872"/>
                  </a:lnTo>
                  <a:lnTo>
                    <a:pt x="1034523" y="157844"/>
                  </a:lnTo>
                  <a:lnTo>
                    <a:pt x="1034855" y="158829"/>
                  </a:lnTo>
                  <a:lnTo>
                    <a:pt x="1035148" y="159722"/>
                  </a:lnTo>
                  <a:lnTo>
                    <a:pt x="1035481" y="160704"/>
                  </a:lnTo>
                  <a:lnTo>
                    <a:pt x="1035793" y="161689"/>
                  </a:lnTo>
                  <a:lnTo>
                    <a:pt x="1036126" y="162673"/>
                  </a:lnTo>
                  <a:lnTo>
                    <a:pt x="1036439" y="163671"/>
                  </a:lnTo>
                  <a:lnTo>
                    <a:pt x="1036771" y="164665"/>
                  </a:lnTo>
                  <a:lnTo>
                    <a:pt x="1037084" y="165666"/>
                  </a:lnTo>
                  <a:lnTo>
                    <a:pt x="1037397" y="166665"/>
                  </a:lnTo>
                  <a:lnTo>
                    <a:pt x="1037729" y="167675"/>
                  </a:lnTo>
                  <a:lnTo>
                    <a:pt x="1038042" y="168678"/>
                  </a:lnTo>
                  <a:lnTo>
                    <a:pt x="1038355" y="169691"/>
                  </a:lnTo>
                  <a:lnTo>
                    <a:pt x="1038667" y="170705"/>
                  </a:lnTo>
                  <a:lnTo>
                    <a:pt x="1038980" y="171724"/>
                  </a:lnTo>
                  <a:lnTo>
                    <a:pt x="1039293" y="172744"/>
                  </a:lnTo>
                  <a:lnTo>
                    <a:pt x="1039625" y="173775"/>
                  </a:lnTo>
                  <a:lnTo>
                    <a:pt x="1039958" y="174895"/>
                  </a:lnTo>
                  <a:lnTo>
                    <a:pt x="1040270" y="175935"/>
                  </a:lnTo>
                  <a:lnTo>
                    <a:pt x="1040583" y="176963"/>
                  </a:lnTo>
                  <a:lnTo>
                    <a:pt x="1040896" y="178001"/>
                  </a:lnTo>
                  <a:lnTo>
                    <a:pt x="1041228" y="179141"/>
                  </a:lnTo>
                  <a:lnTo>
                    <a:pt x="1041541" y="180191"/>
                  </a:lnTo>
                  <a:lnTo>
                    <a:pt x="1041854" y="181239"/>
                  </a:lnTo>
                  <a:lnTo>
                    <a:pt x="1042147" y="182289"/>
                  </a:lnTo>
                  <a:lnTo>
                    <a:pt x="1042499" y="183450"/>
                  </a:lnTo>
                  <a:lnTo>
                    <a:pt x="1042792" y="184511"/>
                  </a:lnTo>
                  <a:lnTo>
                    <a:pt x="1043105" y="185600"/>
                  </a:lnTo>
                  <a:lnTo>
                    <a:pt x="1043125" y="185684"/>
                  </a:lnTo>
                  <a:lnTo>
                    <a:pt x="1043398" y="186634"/>
                  </a:lnTo>
                  <a:lnTo>
                    <a:pt x="1043750" y="187819"/>
                  </a:lnTo>
                  <a:lnTo>
                    <a:pt x="1044044" y="188890"/>
                  </a:lnTo>
                  <a:lnTo>
                    <a:pt x="1044376" y="190079"/>
                  </a:lnTo>
                  <a:lnTo>
                    <a:pt x="1044669" y="191156"/>
                  </a:lnTo>
                  <a:lnTo>
                    <a:pt x="1045001" y="192349"/>
                  </a:lnTo>
                  <a:lnTo>
                    <a:pt x="1045314" y="193438"/>
                  </a:lnTo>
                  <a:lnTo>
                    <a:pt x="1045647" y="194648"/>
                  </a:lnTo>
                  <a:lnTo>
                    <a:pt x="1045940" y="195735"/>
                  </a:lnTo>
                  <a:lnTo>
                    <a:pt x="1046233" y="196828"/>
                  </a:lnTo>
                  <a:lnTo>
                    <a:pt x="1046565" y="198046"/>
                  </a:lnTo>
                  <a:lnTo>
                    <a:pt x="1046878" y="199156"/>
                  </a:lnTo>
                  <a:lnTo>
                    <a:pt x="1047191" y="200378"/>
                  </a:lnTo>
                  <a:lnTo>
                    <a:pt x="1047523" y="201615"/>
                  </a:lnTo>
                  <a:lnTo>
                    <a:pt x="1047817" y="202718"/>
                  </a:lnTo>
                  <a:lnTo>
                    <a:pt x="1048149" y="203946"/>
                  </a:lnTo>
                  <a:lnTo>
                    <a:pt x="1048774" y="206340"/>
                  </a:lnTo>
                  <a:lnTo>
                    <a:pt x="1049400" y="208725"/>
                  </a:lnTo>
                  <a:lnTo>
                    <a:pt x="1050006" y="211124"/>
                  </a:lnTo>
                  <a:lnTo>
                    <a:pt x="1050651" y="213611"/>
                  </a:lnTo>
                  <a:lnTo>
                    <a:pt x="1051257" y="216041"/>
                  </a:lnTo>
                  <a:lnTo>
                    <a:pt x="1051863" y="218489"/>
                  </a:lnTo>
                  <a:lnTo>
                    <a:pt x="1052509" y="221096"/>
                  </a:lnTo>
                  <a:lnTo>
                    <a:pt x="1053114" y="223575"/>
                  </a:lnTo>
                  <a:lnTo>
                    <a:pt x="1053721" y="226060"/>
                  </a:lnTo>
                  <a:lnTo>
                    <a:pt x="1054346" y="228649"/>
                  </a:lnTo>
                  <a:lnTo>
                    <a:pt x="1054972" y="231249"/>
                  </a:lnTo>
                  <a:lnTo>
                    <a:pt x="1055597" y="233868"/>
                  </a:lnTo>
                  <a:lnTo>
                    <a:pt x="1056203" y="236502"/>
                  </a:lnTo>
                  <a:lnTo>
                    <a:pt x="1056829" y="239153"/>
                  </a:lnTo>
                  <a:lnTo>
                    <a:pt x="1057435" y="241817"/>
                  </a:lnTo>
                  <a:lnTo>
                    <a:pt x="1058061" y="244501"/>
                  </a:lnTo>
                  <a:lnTo>
                    <a:pt x="1058667" y="247203"/>
                  </a:lnTo>
                  <a:lnTo>
                    <a:pt x="1059273" y="249915"/>
                  </a:lnTo>
                  <a:lnTo>
                    <a:pt x="1059898" y="252648"/>
                  </a:lnTo>
                  <a:lnTo>
                    <a:pt x="1060504" y="255390"/>
                  </a:lnTo>
                  <a:lnTo>
                    <a:pt x="1061110" y="258155"/>
                  </a:lnTo>
                  <a:lnTo>
                    <a:pt x="1061736" y="261032"/>
                  </a:lnTo>
                  <a:lnTo>
                    <a:pt x="1062342" y="263822"/>
                  </a:lnTo>
                  <a:lnTo>
                    <a:pt x="1062928" y="266633"/>
                  </a:lnTo>
                  <a:lnTo>
                    <a:pt x="1063535" y="269454"/>
                  </a:lnTo>
                  <a:lnTo>
                    <a:pt x="1064160" y="272399"/>
                  </a:lnTo>
                  <a:lnTo>
                    <a:pt x="1064727" y="275141"/>
                  </a:lnTo>
                  <a:lnTo>
                    <a:pt x="1065333" y="278011"/>
                  </a:lnTo>
                  <a:lnTo>
                    <a:pt x="1065959" y="281006"/>
                  </a:lnTo>
                  <a:lnTo>
                    <a:pt x="1066565" y="284017"/>
                  </a:lnTo>
                  <a:lnTo>
                    <a:pt x="1067151" y="286930"/>
                  </a:lnTo>
                  <a:lnTo>
                    <a:pt x="1067757" y="289854"/>
                  </a:lnTo>
                  <a:lnTo>
                    <a:pt x="1068363" y="292918"/>
                  </a:lnTo>
                  <a:lnTo>
                    <a:pt x="1068950" y="295876"/>
                  </a:lnTo>
                  <a:lnTo>
                    <a:pt x="1069556" y="298966"/>
                  </a:lnTo>
                  <a:lnTo>
                    <a:pt x="1070142" y="301954"/>
                  </a:lnTo>
                  <a:lnTo>
                    <a:pt x="1070768" y="305078"/>
                  </a:lnTo>
                  <a:lnTo>
                    <a:pt x="1071335" y="308092"/>
                  </a:lnTo>
                  <a:lnTo>
                    <a:pt x="1071941" y="311249"/>
                  </a:lnTo>
                  <a:lnTo>
                    <a:pt x="1072527" y="314295"/>
                  </a:lnTo>
                  <a:lnTo>
                    <a:pt x="1073133" y="317486"/>
                  </a:lnTo>
                  <a:lnTo>
                    <a:pt x="1073739" y="320686"/>
                  </a:lnTo>
                  <a:lnTo>
                    <a:pt x="1074306" y="323777"/>
                  </a:lnTo>
                  <a:lnTo>
                    <a:pt x="1074893" y="326872"/>
                  </a:lnTo>
                  <a:lnTo>
                    <a:pt x="1075479" y="330123"/>
                  </a:lnTo>
                  <a:lnTo>
                    <a:pt x="1076085" y="333391"/>
                  </a:lnTo>
                  <a:lnTo>
                    <a:pt x="1076672" y="336674"/>
                  </a:lnTo>
                  <a:lnTo>
                    <a:pt x="1077258" y="339823"/>
                  </a:lnTo>
                  <a:lnTo>
                    <a:pt x="1077845" y="343139"/>
                  </a:lnTo>
                  <a:lnTo>
                    <a:pt x="1078412" y="346306"/>
                  </a:lnTo>
                  <a:lnTo>
                    <a:pt x="1078998" y="349655"/>
                  </a:lnTo>
                  <a:lnTo>
                    <a:pt x="1079565" y="352857"/>
                  </a:lnTo>
                  <a:lnTo>
                    <a:pt x="1080191" y="356390"/>
                  </a:lnTo>
                  <a:lnTo>
                    <a:pt x="1080738" y="359617"/>
                  </a:lnTo>
                  <a:lnTo>
                    <a:pt x="1081325" y="363019"/>
                  </a:lnTo>
                  <a:lnTo>
                    <a:pt x="1081892" y="366264"/>
                  </a:lnTo>
                  <a:lnTo>
                    <a:pt x="1082478" y="369699"/>
                  </a:lnTo>
                  <a:lnTo>
                    <a:pt x="1083065" y="373147"/>
                  </a:lnTo>
                  <a:lnTo>
                    <a:pt x="1083612" y="376434"/>
                  </a:lnTo>
                  <a:lnTo>
                    <a:pt x="1084198" y="379902"/>
                  </a:lnTo>
                  <a:lnTo>
                    <a:pt x="1084785" y="383395"/>
                  </a:lnTo>
                  <a:lnTo>
                    <a:pt x="1085352" y="386897"/>
                  </a:lnTo>
                  <a:lnTo>
                    <a:pt x="1085899" y="390222"/>
                  </a:lnTo>
                  <a:lnTo>
                    <a:pt x="1086486" y="393751"/>
                  </a:lnTo>
                  <a:lnTo>
                    <a:pt x="1087053" y="397301"/>
                  </a:lnTo>
                  <a:lnTo>
                    <a:pt x="1087620" y="400849"/>
                  </a:lnTo>
                  <a:lnTo>
                    <a:pt x="1088206" y="404433"/>
                  </a:lnTo>
                  <a:lnTo>
                    <a:pt x="1088734" y="407815"/>
                  </a:lnTo>
                  <a:lnTo>
                    <a:pt x="1089301" y="411404"/>
                  </a:lnTo>
                  <a:lnTo>
                    <a:pt x="1089848" y="414817"/>
                  </a:lnTo>
                  <a:lnTo>
                    <a:pt x="1090435" y="418628"/>
                  </a:lnTo>
                  <a:lnTo>
                    <a:pt x="1090982" y="422066"/>
                  </a:lnTo>
                  <a:lnTo>
                    <a:pt x="1091549" y="425720"/>
                  </a:lnTo>
                  <a:lnTo>
                    <a:pt x="1091901" y="428051"/>
                  </a:lnTo>
                  <a:lnTo>
                    <a:pt x="1092096" y="429378"/>
                  </a:lnTo>
                  <a:lnTo>
                    <a:pt x="1092624" y="432834"/>
                  </a:lnTo>
                  <a:lnTo>
                    <a:pt x="1093211" y="436734"/>
                  </a:lnTo>
                  <a:lnTo>
                    <a:pt x="1093739" y="440216"/>
                  </a:lnTo>
                  <a:lnTo>
                    <a:pt x="1094286" y="443931"/>
                  </a:lnTo>
                  <a:lnTo>
                    <a:pt x="1094853" y="447655"/>
                  </a:lnTo>
                  <a:lnTo>
                    <a:pt x="1095400" y="451389"/>
                  </a:lnTo>
                  <a:lnTo>
                    <a:pt x="1095948" y="455137"/>
                  </a:lnTo>
                  <a:lnTo>
                    <a:pt x="1096456" y="458667"/>
                  </a:lnTo>
                  <a:lnTo>
                    <a:pt x="1097003" y="462430"/>
                  </a:lnTo>
                  <a:lnTo>
                    <a:pt x="1097551" y="466215"/>
                  </a:lnTo>
                  <a:lnTo>
                    <a:pt x="1098078" y="470010"/>
                  </a:lnTo>
                  <a:lnTo>
                    <a:pt x="1098626" y="473810"/>
                  </a:lnTo>
                  <a:lnTo>
                    <a:pt x="1099173" y="477638"/>
                  </a:lnTo>
                  <a:lnTo>
                    <a:pt x="1099682" y="481223"/>
                  </a:lnTo>
                  <a:lnTo>
                    <a:pt x="1100210" y="485057"/>
                  </a:lnTo>
                  <a:lnTo>
                    <a:pt x="1100737" y="488903"/>
                  </a:lnTo>
                  <a:lnTo>
                    <a:pt x="1101285" y="492770"/>
                  </a:lnTo>
                  <a:lnTo>
                    <a:pt x="1101813" y="496638"/>
                  </a:lnTo>
                  <a:lnTo>
                    <a:pt x="1102340" y="500517"/>
                  </a:lnTo>
                  <a:lnTo>
                    <a:pt x="1102868" y="504413"/>
                  </a:lnTo>
                  <a:lnTo>
                    <a:pt x="1103396" y="508306"/>
                  </a:lnTo>
                  <a:lnTo>
                    <a:pt x="1103924" y="512233"/>
                  </a:lnTo>
                  <a:lnTo>
                    <a:pt x="1104413" y="515899"/>
                  </a:lnTo>
                  <a:lnTo>
                    <a:pt x="1104980" y="520090"/>
                  </a:lnTo>
                  <a:lnTo>
                    <a:pt x="1105468" y="523765"/>
                  </a:lnTo>
                  <a:lnTo>
                    <a:pt x="1105977" y="527722"/>
                  </a:lnTo>
                  <a:lnTo>
                    <a:pt x="1106504" y="531687"/>
                  </a:lnTo>
                  <a:lnTo>
                    <a:pt x="1107013" y="535675"/>
                  </a:lnTo>
                  <a:lnTo>
                    <a:pt x="1107502" y="539358"/>
                  </a:lnTo>
                  <a:lnTo>
                    <a:pt x="1108010" y="543372"/>
                  </a:lnTo>
                  <a:lnTo>
                    <a:pt x="1108518" y="547368"/>
                  </a:lnTo>
                  <a:lnTo>
                    <a:pt x="1109026" y="551381"/>
                  </a:lnTo>
                  <a:lnTo>
                    <a:pt x="1109574" y="555688"/>
                  </a:lnTo>
                  <a:lnTo>
                    <a:pt x="1110043" y="559422"/>
                  </a:lnTo>
                  <a:lnTo>
                    <a:pt x="1110551" y="563477"/>
                  </a:lnTo>
                  <a:lnTo>
                    <a:pt x="1111059" y="567512"/>
                  </a:lnTo>
                  <a:lnTo>
                    <a:pt x="1111568" y="571572"/>
                  </a:lnTo>
                  <a:lnTo>
                    <a:pt x="1112057" y="575636"/>
                  </a:lnTo>
                  <a:lnTo>
                    <a:pt x="1112565" y="579720"/>
                  </a:lnTo>
                  <a:lnTo>
                    <a:pt x="1113054" y="583810"/>
                  </a:lnTo>
                  <a:lnTo>
                    <a:pt x="1113562" y="587890"/>
                  </a:lnTo>
                  <a:lnTo>
                    <a:pt x="1114011" y="591700"/>
                  </a:lnTo>
                  <a:lnTo>
                    <a:pt x="1114539" y="596115"/>
                  </a:lnTo>
                  <a:lnTo>
                    <a:pt x="1114989" y="599919"/>
                  </a:lnTo>
                  <a:lnTo>
                    <a:pt x="1115478" y="604042"/>
                  </a:lnTo>
                  <a:lnTo>
                    <a:pt x="1115966" y="608167"/>
                  </a:lnTo>
                  <a:lnTo>
                    <a:pt x="1116455" y="612315"/>
                  </a:lnTo>
                  <a:lnTo>
                    <a:pt x="1116944" y="616460"/>
                  </a:lnTo>
                  <a:lnTo>
                    <a:pt x="1117433" y="620614"/>
                  </a:lnTo>
                  <a:lnTo>
                    <a:pt x="1117902" y="624778"/>
                  </a:lnTo>
                  <a:lnTo>
                    <a:pt x="1118391" y="628960"/>
                  </a:lnTo>
                  <a:lnTo>
                    <a:pt x="1118860" y="633126"/>
                  </a:lnTo>
                  <a:lnTo>
                    <a:pt x="1119779" y="641192"/>
                  </a:lnTo>
                  <a:lnTo>
                    <a:pt x="1120287" y="645722"/>
                  </a:lnTo>
                  <a:lnTo>
                    <a:pt x="1120717" y="649591"/>
                  </a:lnTo>
                  <a:lnTo>
                    <a:pt x="1121225" y="654134"/>
                  </a:lnTo>
                  <a:lnTo>
                    <a:pt x="1121655" y="658009"/>
                  </a:lnTo>
                  <a:lnTo>
                    <a:pt x="1122105" y="662245"/>
                  </a:lnTo>
                  <a:lnTo>
                    <a:pt x="1122242" y="663412"/>
                  </a:lnTo>
                  <a:lnTo>
                    <a:pt x="1122613" y="666816"/>
                  </a:lnTo>
                  <a:lnTo>
                    <a:pt x="1123024" y="670712"/>
                  </a:lnTo>
                  <a:lnTo>
                    <a:pt x="1123474" y="674966"/>
                  </a:lnTo>
                  <a:lnTo>
                    <a:pt x="1123904" y="679218"/>
                  </a:lnTo>
                  <a:lnTo>
                    <a:pt x="1124353" y="683476"/>
                  </a:lnTo>
                  <a:lnTo>
                    <a:pt x="1124803" y="687743"/>
                  </a:lnTo>
                  <a:lnTo>
                    <a:pt x="1125194" y="691657"/>
                  </a:lnTo>
                  <a:lnTo>
                    <a:pt x="1125683" y="696285"/>
                  </a:lnTo>
                  <a:lnTo>
                    <a:pt x="1126113" y="700558"/>
                  </a:lnTo>
                  <a:lnTo>
                    <a:pt x="1126504" y="704494"/>
                  </a:lnTo>
                  <a:lnTo>
                    <a:pt x="1126973" y="709133"/>
                  </a:lnTo>
                  <a:lnTo>
                    <a:pt x="1127403" y="713449"/>
                  </a:lnTo>
                  <a:lnTo>
                    <a:pt x="1127833" y="717740"/>
                  </a:lnTo>
                  <a:lnTo>
                    <a:pt x="1128224" y="721693"/>
                  </a:lnTo>
                  <a:lnTo>
                    <a:pt x="1128654" y="726004"/>
                  </a:lnTo>
                  <a:lnTo>
                    <a:pt x="1129084" y="730319"/>
                  </a:lnTo>
                  <a:lnTo>
                    <a:pt x="1129495" y="734639"/>
                  </a:lnTo>
                  <a:lnTo>
                    <a:pt x="1129925" y="738977"/>
                  </a:lnTo>
                  <a:lnTo>
                    <a:pt x="1130374" y="743675"/>
                  </a:lnTo>
                  <a:lnTo>
                    <a:pt x="1130746" y="747640"/>
                  </a:lnTo>
                  <a:lnTo>
                    <a:pt x="1131157" y="751962"/>
                  </a:lnTo>
                  <a:lnTo>
                    <a:pt x="1131606" y="756679"/>
                  </a:lnTo>
                  <a:lnTo>
                    <a:pt x="1131978" y="760666"/>
                  </a:lnTo>
                  <a:lnTo>
                    <a:pt x="1132388" y="765025"/>
                  </a:lnTo>
                  <a:lnTo>
                    <a:pt x="1132799" y="769369"/>
                  </a:lnTo>
                  <a:lnTo>
                    <a:pt x="1133190" y="773744"/>
                  </a:lnTo>
                  <a:lnTo>
                    <a:pt x="1133600" y="778102"/>
                  </a:lnTo>
                  <a:lnTo>
                    <a:pt x="1133991" y="782463"/>
                  </a:lnTo>
                  <a:lnTo>
                    <a:pt x="1134343" y="786424"/>
                  </a:lnTo>
                  <a:lnTo>
                    <a:pt x="1134773" y="791194"/>
                  </a:lnTo>
                  <a:lnTo>
                    <a:pt x="1135164" y="795591"/>
                  </a:lnTo>
                  <a:lnTo>
                    <a:pt x="1135555" y="799978"/>
                  </a:lnTo>
                  <a:lnTo>
                    <a:pt x="1135946" y="804361"/>
                  </a:lnTo>
                  <a:lnTo>
                    <a:pt x="1136298" y="808351"/>
                  </a:lnTo>
                  <a:lnTo>
                    <a:pt x="1136689" y="812746"/>
                  </a:lnTo>
                  <a:lnTo>
                    <a:pt x="1137061" y="817136"/>
                  </a:lnTo>
                  <a:lnTo>
                    <a:pt x="1137451" y="821539"/>
                  </a:lnTo>
                  <a:lnTo>
                    <a:pt x="1137843" y="826315"/>
                  </a:lnTo>
                  <a:lnTo>
                    <a:pt x="1138194" y="830319"/>
                  </a:lnTo>
                  <a:lnTo>
                    <a:pt x="1138566" y="834714"/>
                  </a:lnTo>
                  <a:lnTo>
                    <a:pt x="1138937" y="839132"/>
                  </a:lnTo>
                  <a:lnTo>
                    <a:pt x="1139328" y="843916"/>
                  </a:lnTo>
                  <a:lnTo>
                    <a:pt x="1139661" y="847956"/>
                  </a:lnTo>
                  <a:lnTo>
                    <a:pt x="1140071" y="852762"/>
                  </a:lnTo>
                  <a:lnTo>
                    <a:pt x="1140384" y="856750"/>
                  </a:lnTo>
                  <a:lnTo>
                    <a:pt x="1140755" y="861172"/>
                  </a:lnTo>
                  <a:lnTo>
                    <a:pt x="1141107" y="865580"/>
                  </a:lnTo>
                  <a:lnTo>
                    <a:pt x="1141459" y="869999"/>
                  </a:lnTo>
                  <a:lnTo>
                    <a:pt x="1141811" y="874432"/>
                  </a:lnTo>
                  <a:lnTo>
                    <a:pt x="1142183" y="879212"/>
                  </a:lnTo>
                  <a:lnTo>
                    <a:pt x="1142515" y="883251"/>
                  </a:lnTo>
                  <a:lnTo>
                    <a:pt x="1142847" y="887671"/>
                  </a:lnTo>
                  <a:lnTo>
                    <a:pt x="1143043" y="890266"/>
                  </a:lnTo>
                  <a:lnTo>
                    <a:pt x="1143199" y="892111"/>
                  </a:lnTo>
                  <a:lnTo>
                    <a:pt x="1143512" y="896520"/>
                  </a:lnTo>
                  <a:lnTo>
                    <a:pt x="1143844" y="900944"/>
                  </a:lnTo>
                  <a:lnTo>
                    <a:pt x="1144157" y="905368"/>
                  </a:lnTo>
                  <a:lnTo>
                    <a:pt x="1144489" y="909794"/>
                  </a:lnTo>
                  <a:lnTo>
                    <a:pt x="1144802" y="914220"/>
                  </a:lnTo>
                  <a:lnTo>
                    <a:pt x="1145115" y="918648"/>
                  </a:lnTo>
                  <a:lnTo>
                    <a:pt x="1145428" y="923074"/>
                  </a:lnTo>
                  <a:lnTo>
                    <a:pt x="1145740" y="927496"/>
                  </a:lnTo>
                  <a:lnTo>
                    <a:pt x="1146053" y="931926"/>
                  </a:lnTo>
                  <a:lnTo>
                    <a:pt x="1146347" y="935951"/>
                  </a:lnTo>
                  <a:lnTo>
                    <a:pt x="1146659" y="940768"/>
                  </a:lnTo>
                  <a:lnTo>
                    <a:pt x="1146972" y="945222"/>
                  </a:lnTo>
                  <a:lnTo>
                    <a:pt x="1147246" y="949251"/>
                  </a:lnTo>
                  <a:lnTo>
                    <a:pt x="1147559" y="954046"/>
                  </a:lnTo>
                  <a:lnTo>
                    <a:pt x="1147832" y="958075"/>
                  </a:lnTo>
                  <a:lnTo>
                    <a:pt x="1148126" y="962503"/>
                  </a:lnTo>
                  <a:lnTo>
                    <a:pt x="1148419" y="966931"/>
                  </a:lnTo>
                  <a:lnTo>
                    <a:pt x="1148692" y="971348"/>
                  </a:lnTo>
                  <a:lnTo>
                    <a:pt x="1148986" y="975772"/>
                  </a:lnTo>
                  <a:lnTo>
                    <a:pt x="1149259" y="980166"/>
                  </a:lnTo>
                  <a:lnTo>
                    <a:pt x="1149553" y="984608"/>
                  </a:lnTo>
                  <a:lnTo>
                    <a:pt x="1149826" y="989024"/>
                  </a:lnTo>
                  <a:lnTo>
                    <a:pt x="1150120" y="993810"/>
                  </a:lnTo>
                  <a:lnTo>
                    <a:pt x="1150374" y="997822"/>
                  </a:lnTo>
                  <a:lnTo>
                    <a:pt x="1150511" y="1000140"/>
                  </a:lnTo>
                  <a:lnTo>
                    <a:pt x="1150628" y="1002254"/>
                  </a:lnTo>
                  <a:lnTo>
                    <a:pt x="1150921" y="1007047"/>
                  </a:lnTo>
                  <a:lnTo>
                    <a:pt x="1151136" y="1011055"/>
                  </a:lnTo>
                  <a:lnTo>
                    <a:pt x="1151390" y="1015473"/>
                  </a:lnTo>
                  <a:lnTo>
                    <a:pt x="1151664" y="1020233"/>
                  </a:lnTo>
                  <a:lnTo>
                    <a:pt x="1151918" y="1024653"/>
                  </a:lnTo>
                  <a:lnTo>
                    <a:pt x="1152153" y="1029062"/>
                  </a:lnTo>
                  <a:lnTo>
                    <a:pt x="1152407" y="1033431"/>
                  </a:lnTo>
                  <a:lnTo>
                    <a:pt x="1152641" y="1037859"/>
                  </a:lnTo>
                  <a:lnTo>
                    <a:pt x="1152876" y="1042211"/>
                  </a:lnTo>
                  <a:lnTo>
                    <a:pt x="1153091" y="1046232"/>
                  </a:lnTo>
                  <a:lnTo>
                    <a:pt x="1153326" y="1050617"/>
                  </a:lnTo>
                  <a:lnTo>
                    <a:pt x="1153560" y="1055378"/>
                  </a:lnTo>
                  <a:lnTo>
                    <a:pt x="1153776" y="1059378"/>
                  </a:lnTo>
                  <a:lnTo>
                    <a:pt x="1153991" y="1063745"/>
                  </a:lnTo>
                  <a:lnTo>
                    <a:pt x="1154206" y="1068112"/>
                  </a:lnTo>
                  <a:lnTo>
                    <a:pt x="1154421" y="1072482"/>
                  </a:lnTo>
                  <a:lnTo>
                    <a:pt x="1154636" y="1076849"/>
                  </a:lnTo>
                  <a:lnTo>
                    <a:pt x="1154851" y="1081211"/>
                  </a:lnTo>
                  <a:lnTo>
                    <a:pt x="1155066" y="1085562"/>
                  </a:lnTo>
                  <a:lnTo>
                    <a:pt x="1155261" y="1089910"/>
                  </a:lnTo>
                  <a:lnTo>
                    <a:pt x="1155476" y="1094262"/>
                  </a:lnTo>
                  <a:lnTo>
                    <a:pt x="1155672" y="1098606"/>
                  </a:lnTo>
                  <a:lnTo>
                    <a:pt x="1155867" y="1102950"/>
                  </a:lnTo>
                  <a:lnTo>
                    <a:pt x="1156043" y="1106895"/>
                  </a:lnTo>
                  <a:lnTo>
                    <a:pt x="1156082" y="1107601"/>
                  </a:lnTo>
                  <a:lnTo>
                    <a:pt x="1156219" y="1111270"/>
                  </a:lnTo>
                  <a:lnTo>
                    <a:pt x="1156395" y="1115610"/>
                  </a:lnTo>
                  <a:lnTo>
                    <a:pt x="1156571" y="1120261"/>
                  </a:lnTo>
                  <a:lnTo>
                    <a:pt x="1156727" y="1124237"/>
                  </a:lnTo>
                  <a:lnTo>
                    <a:pt x="1156903" y="1128888"/>
                  </a:lnTo>
                  <a:lnTo>
                    <a:pt x="1157060" y="1133203"/>
                  </a:lnTo>
                  <a:lnTo>
                    <a:pt x="1157216" y="1137494"/>
                  </a:lnTo>
                  <a:lnTo>
                    <a:pt x="1157373" y="1141807"/>
                  </a:lnTo>
                  <a:lnTo>
                    <a:pt x="1157509" y="1146092"/>
                  </a:lnTo>
                  <a:lnTo>
                    <a:pt x="1157666" y="1150379"/>
                  </a:lnTo>
                  <a:lnTo>
                    <a:pt x="1157803" y="1154653"/>
                  </a:lnTo>
                  <a:lnTo>
                    <a:pt x="1157939" y="1158580"/>
                  </a:lnTo>
                  <a:lnTo>
                    <a:pt x="1158076" y="1162875"/>
                  </a:lnTo>
                  <a:lnTo>
                    <a:pt x="1158213" y="1167481"/>
                  </a:lnTo>
                  <a:lnTo>
                    <a:pt x="1158330" y="1171391"/>
                  </a:lnTo>
                  <a:lnTo>
                    <a:pt x="1158467" y="1175645"/>
                  </a:lnTo>
                  <a:lnTo>
                    <a:pt x="1158585" y="1179893"/>
                  </a:lnTo>
                  <a:lnTo>
                    <a:pt x="1158721" y="1184131"/>
                  </a:lnTo>
                  <a:lnTo>
                    <a:pt x="1158839" y="1188360"/>
                  </a:lnTo>
                  <a:lnTo>
                    <a:pt x="1158956" y="1192598"/>
                  </a:lnTo>
                  <a:lnTo>
                    <a:pt x="1159073" y="1196811"/>
                  </a:lnTo>
                  <a:lnTo>
                    <a:pt x="1159191" y="1201030"/>
                  </a:lnTo>
                  <a:lnTo>
                    <a:pt x="1159288" y="1205237"/>
                  </a:lnTo>
                  <a:lnTo>
                    <a:pt x="1159386" y="1209438"/>
                  </a:lnTo>
                  <a:lnTo>
                    <a:pt x="1159503" y="1213626"/>
                  </a:lnTo>
                  <a:lnTo>
                    <a:pt x="1159601" y="1217815"/>
                  </a:lnTo>
                  <a:lnTo>
                    <a:pt x="1159699" y="1221991"/>
                  </a:lnTo>
                  <a:lnTo>
                    <a:pt x="1159797" y="1226161"/>
                  </a:lnTo>
                  <a:lnTo>
                    <a:pt x="1159875" y="1230333"/>
                  </a:lnTo>
                  <a:lnTo>
                    <a:pt x="1159953" y="1234186"/>
                  </a:lnTo>
                  <a:lnTo>
                    <a:pt x="1160051" y="1238628"/>
                  </a:lnTo>
                  <a:lnTo>
                    <a:pt x="1160129" y="1242770"/>
                  </a:lnTo>
                  <a:lnTo>
                    <a:pt x="1160207" y="1246588"/>
                  </a:lnTo>
                  <a:lnTo>
                    <a:pt x="1160285" y="1250756"/>
                  </a:lnTo>
                  <a:lnTo>
                    <a:pt x="1160364" y="1255145"/>
                  </a:lnTo>
                  <a:lnTo>
                    <a:pt x="1160422" y="1259261"/>
                  </a:lnTo>
                  <a:lnTo>
                    <a:pt x="1160500" y="1263350"/>
                  </a:lnTo>
                  <a:lnTo>
                    <a:pt x="1160559" y="1267164"/>
                  </a:lnTo>
                  <a:lnTo>
                    <a:pt x="1160618" y="1271524"/>
                  </a:lnTo>
                  <a:lnTo>
                    <a:pt x="1160676" y="1275319"/>
                  </a:lnTo>
                  <a:lnTo>
                    <a:pt x="1160735" y="1279393"/>
                  </a:lnTo>
                  <a:lnTo>
                    <a:pt x="1160774" y="1283455"/>
                  </a:lnTo>
                  <a:lnTo>
                    <a:pt x="1160813" y="1287504"/>
                  </a:lnTo>
                  <a:lnTo>
                    <a:pt x="1160872" y="1291539"/>
                  </a:lnTo>
                  <a:lnTo>
                    <a:pt x="1160911" y="1295574"/>
                  </a:lnTo>
                  <a:lnTo>
                    <a:pt x="1160950" y="1299844"/>
                  </a:lnTo>
                  <a:lnTo>
                    <a:pt x="1160989" y="1303607"/>
                  </a:lnTo>
                  <a:lnTo>
                    <a:pt x="1161009" y="1305734"/>
                  </a:lnTo>
                  <a:lnTo>
                    <a:pt x="1161009" y="1307614"/>
                  </a:lnTo>
                  <a:lnTo>
                    <a:pt x="1161028" y="1311607"/>
                  </a:lnTo>
                  <a:lnTo>
                    <a:pt x="1161028" y="1319565"/>
                  </a:lnTo>
                  <a:lnTo>
                    <a:pt x="1161048" y="1323532"/>
                  </a:lnTo>
                  <a:lnTo>
                    <a:pt x="1161028" y="1327238"/>
                  </a:lnTo>
                  <a:lnTo>
                    <a:pt x="1161028" y="1335105"/>
                  </a:lnTo>
                  <a:lnTo>
                    <a:pt x="1161009" y="1339042"/>
                  </a:lnTo>
                  <a:lnTo>
                    <a:pt x="1161009" y="1342964"/>
                  </a:lnTo>
                  <a:lnTo>
                    <a:pt x="1160989" y="1346862"/>
                  </a:lnTo>
                  <a:lnTo>
                    <a:pt x="1160970" y="1350760"/>
                  </a:lnTo>
                  <a:lnTo>
                    <a:pt x="1160950" y="1354856"/>
                  </a:lnTo>
                  <a:lnTo>
                    <a:pt x="1160911" y="1358754"/>
                  </a:lnTo>
                  <a:lnTo>
                    <a:pt x="1160891" y="1362373"/>
                  </a:lnTo>
                  <a:lnTo>
                    <a:pt x="1160852" y="1366224"/>
                  </a:lnTo>
                  <a:lnTo>
                    <a:pt x="1160813" y="1370064"/>
                  </a:lnTo>
                  <a:lnTo>
                    <a:pt x="1160774" y="1373890"/>
                  </a:lnTo>
                  <a:lnTo>
                    <a:pt x="1160735" y="1377485"/>
                  </a:lnTo>
                  <a:lnTo>
                    <a:pt x="1160696" y="1381504"/>
                  </a:lnTo>
                  <a:lnTo>
                    <a:pt x="1160637" y="1385090"/>
                  </a:lnTo>
                  <a:lnTo>
                    <a:pt x="1160598" y="1389078"/>
                  </a:lnTo>
                  <a:lnTo>
                    <a:pt x="1160540" y="1392857"/>
                  </a:lnTo>
                  <a:lnTo>
                    <a:pt x="1160481" y="1396401"/>
                  </a:lnTo>
                  <a:lnTo>
                    <a:pt x="1160422" y="1400346"/>
                  </a:lnTo>
                  <a:lnTo>
                    <a:pt x="1160344" y="1403886"/>
                  </a:lnTo>
                  <a:lnTo>
                    <a:pt x="1160285" y="1407607"/>
                  </a:lnTo>
                  <a:lnTo>
                    <a:pt x="1160207" y="1411317"/>
                  </a:lnTo>
                  <a:lnTo>
                    <a:pt x="1160129" y="1415016"/>
                  </a:lnTo>
                  <a:lnTo>
                    <a:pt x="1160051" y="1418705"/>
                  </a:lnTo>
                  <a:lnTo>
                    <a:pt x="1159973" y="1422185"/>
                  </a:lnTo>
                  <a:lnTo>
                    <a:pt x="1159875" y="1426032"/>
                  </a:lnTo>
                  <a:lnTo>
                    <a:pt x="1159797" y="1429676"/>
                  </a:lnTo>
                  <a:lnTo>
                    <a:pt x="1159699" y="1433320"/>
                  </a:lnTo>
                  <a:lnTo>
                    <a:pt x="1159601" y="1436753"/>
                  </a:lnTo>
                  <a:lnTo>
                    <a:pt x="1159503" y="1440362"/>
                  </a:lnTo>
                  <a:lnTo>
                    <a:pt x="1159406" y="1443957"/>
                  </a:lnTo>
                  <a:lnTo>
                    <a:pt x="1159308" y="1447367"/>
                  </a:lnTo>
                  <a:lnTo>
                    <a:pt x="1159191" y="1450939"/>
                  </a:lnTo>
                  <a:lnTo>
                    <a:pt x="1159073" y="1454496"/>
                  </a:lnTo>
                  <a:lnTo>
                    <a:pt x="1158956" y="1458039"/>
                  </a:lnTo>
                  <a:lnTo>
                    <a:pt x="1158839" y="1461570"/>
                  </a:lnTo>
                  <a:lnTo>
                    <a:pt x="1158721" y="1465088"/>
                  </a:lnTo>
                  <a:lnTo>
                    <a:pt x="1158585" y="1468422"/>
                  </a:lnTo>
                  <a:lnTo>
                    <a:pt x="1158467" y="1471919"/>
                  </a:lnTo>
                  <a:lnTo>
                    <a:pt x="1158311" y="1475551"/>
                  </a:lnTo>
                  <a:lnTo>
                    <a:pt x="1158194" y="1478855"/>
                  </a:lnTo>
                  <a:lnTo>
                    <a:pt x="1158037" y="1482298"/>
                  </a:lnTo>
                  <a:lnTo>
                    <a:pt x="1157900" y="1485729"/>
                  </a:lnTo>
                  <a:lnTo>
                    <a:pt x="1157763" y="1488996"/>
                  </a:lnTo>
                  <a:lnTo>
                    <a:pt x="1157607" y="1492407"/>
                  </a:lnTo>
                  <a:lnTo>
                    <a:pt x="1157451" y="1495795"/>
                  </a:lnTo>
                  <a:lnTo>
                    <a:pt x="1157275" y="1499167"/>
                  </a:lnTo>
                  <a:lnTo>
                    <a:pt x="1157118" y="1502528"/>
                  </a:lnTo>
                  <a:lnTo>
                    <a:pt x="1156962" y="1505736"/>
                  </a:lnTo>
                  <a:lnTo>
                    <a:pt x="1156786" y="1509063"/>
                  </a:lnTo>
                  <a:lnTo>
                    <a:pt x="1156610" y="1512381"/>
                  </a:lnTo>
                  <a:lnTo>
                    <a:pt x="1156434" y="1515548"/>
                  </a:lnTo>
                  <a:lnTo>
                    <a:pt x="1156258" y="1518961"/>
                  </a:lnTo>
                  <a:lnTo>
                    <a:pt x="1156063" y="1522105"/>
                  </a:lnTo>
                  <a:lnTo>
                    <a:pt x="1155887" y="1525360"/>
                  </a:lnTo>
                  <a:lnTo>
                    <a:pt x="1155691" y="1528476"/>
                  </a:lnTo>
                  <a:lnTo>
                    <a:pt x="1155496" y="1531698"/>
                  </a:lnTo>
                  <a:lnTo>
                    <a:pt x="1155300" y="1534783"/>
                  </a:lnTo>
                  <a:lnTo>
                    <a:pt x="1155085" y="1537981"/>
                  </a:lnTo>
                  <a:lnTo>
                    <a:pt x="1154890" y="1541160"/>
                  </a:lnTo>
                  <a:lnTo>
                    <a:pt x="1154675" y="1544319"/>
                  </a:lnTo>
                  <a:lnTo>
                    <a:pt x="1154518" y="1546632"/>
                  </a:lnTo>
                  <a:lnTo>
                    <a:pt x="1154460" y="1547347"/>
                  </a:lnTo>
                  <a:lnTo>
                    <a:pt x="1154245" y="1550366"/>
                  </a:lnTo>
                  <a:lnTo>
                    <a:pt x="1154010" y="1553486"/>
                  </a:lnTo>
                  <a:lnTo>
                    <a:pt x="1153776" y="1556581"/>
                  </a:lnTo>
                  <a:lnTo>
                    <a:pt x="1153521" y="1559660"/>
                  </a:lnTo>
                  <a:lnTo>
                    <a:pt x="1153287" y="1562621"/>
                  </a:lnTo>
                  <a:lnTo>
                    <a:pt x="1153052" y="1565566"/>
                  </a:lnTo>
                  <a:lnTo>
                    <a:pt x="1152798" y="1568602"/>
                  </a:lnTo>
                  <a:lnTo>
                    <a:pt x="1152544" y="1571616"/>
                  </a:lnTo>
                  <a:lnTo>
                    <a:pt x="1152290" y="1574511"/>
                  </a:lnTo>
                  <a:lnTo>
                    <a:pt x="1152016" y="1577489"/>
                  </a:lnTo>
                  <a:lnTo>
                    <a:pt x="1151762" y="1580365"/>
                  </a:lnTo>
                  <a:lnTo>
                    <a:pt x="1151488" y="1583309"/>
                  </a:lnTo>
                  <a:lnTo>
                    <a:pt x="1151214" y="1586151"/>
                  </a:lnTo>
                  <a:lnTo>
                    <a:pt x="1150941" y="1588978"/>
                  </a:lnTo>
                  <a:lnTo>
                    <a:pt x="1150647" y="1591872"/>
                  </a:lnTo>
                  <a:lnTo>
                    <a:pt x="1150374" y="1594669"/>
                  </a:lnTo>
                  <a:lnTo>
                    <a:pt x="1150081" y="1597447"/>
                  </a:lnTo>
                  <a:lnTo>
                    <a:pt x="1149807" y="1600206"/>
                  </a:lnTo>
                  <a:lnTo>
                    <a:pt x="1149514" y="1602952"/>
                  </a:lnTo>
                  <a:lnTo>
                    <a:pt x="1149201" y="1605726"/>
                  </a:lnTo>
                  <a:lnTo>
                    <a:pt x="1149064" y="1607083"/>
                  </a:lnTo>
                  <a:lnTo>
                    <a:pt x="1148907" y="1608475"/>
                  </a:lnTo>
                  <a:lnTo>
                    <a:pt x="1148751" y="1609867"/>
                  </a:lnTo>
                  <a:lnTo>
                    <a:pt x="1148595" y="1611253"/>
                  </a:lnTo>
                  <a:lnTo>
                    <a:pt x="1148438" y="1612483"/>
                  </a:lnTo>
                  <a:lnTo>
                    <a:pt x="1148282" y="1613863"/>
                  </a:lnTo>
                  <a:lnTo>
                    <a:pt x="1148145" y="1615083"/>
                  </a:lnTo>
                  <a:lnTo>
                    <a:pt x="1147969" y="1616467"/>
                  </a:lnTo>
                  <a:lnTo>
                    <a:pt x="1147793" y="1617966"/>
                  </a:lnTo>
                  <a:lnTo>
                    <a:pt x="1147676" y="1619030"/>
                  </a:lnTo>
                  <a:lnTo>
                    <a:pt x="1147480" y="1620527"/>
                  </a:lnTo>
                  <a:lnTo>
                    <a:pt x="1147324" y="1621894"/>
                  </a:lnTo>
                  <a:lnTo>
                    <a:pt x="1147168" y="1623092"/>
                  </a:lnTo>
                  <a:lnTo>
                    <a:pt x="1147011" y="1624437"/>
                  </a:lnTo>
                  <a:lnTo>
                    <a:pt x="1146835" y="1625776"/>
                  </a:lnTo>
                  <a:lnTo>
                    <a:pt x="1146679" y="1626977"/>
                  </a:lnTo>
                  <a:lnTo>
                    <a:pt x="1146503" y="1628296"/>
                  </a:lnTo>
                  <a:lnTo>
                    <a:pt x="1146327" y="1629618"/>
                  </a:lnTo>
                  <a:lnTo>
                    <a:pt x="1146151" y="1630943"/>
                  </a:lnTo>
                  <a:lnTo>
                    <a:pt x="1145995" y="1632130"/>
                  </a:lnTo>
                  <a:lnTo>
                    <a:pt x="1145838" y="1633301"/>
                  </a:lnTo>
                  <a:lnTo>
                    <a:pt x="1145662" y="1634623"/>
                  </a:lnTo>
                  <a:lnTo>
                    <a:pt x="1145486" y="1635919"/>
                  </a:lnTo>
                  <a:lnTo>
                    <a:pt x="1145310" y="1637223"/>
                  </a:lnTo>
                  <a:lnTo>
                    <a:pt x="1145135" y="1638394"/>
                  </a:lnTo>
                  <a:lnTo>
                    <a:pt x="1144959" y="1639676"/>
                  </a:lnTo>
                  <a:lnTo>
                    <a:pt x="1144783" y="1640957"/>
                  </a:lnTo>
                  <a:lnTo>
                    <a:pt x="1144607" y="1642110"/>
                  </a:lnTo>
                  <a:lnTo>
                    <a:pt x="1144431" y="1643285"/>
                  </a:lnTo>
                  <a:lnTo>
                    <a:pt x="1144235" y="1644661"/>
                  </a:lnTo>
                  <a:lnTo>
                    <a:pt x="1144059" y="1645826"/>
                  </a:lnTo>
                  <a:lnTo>
                    <a:pt x="1143864" y="1647089"/>
                  </a:lnTo>
                  <a:lnTo>
                    <a:pt x="1143707" y="1648231"/>
                  </a:lnTo>
                  <a:lnTo>
                    <a:pt x="1143512" y="1649474"/>
                  </a:lnTo>
                  <a:lnTo>
                    <a:pt x="1143336" y="1650608"/>
                  </a:lnTo>
                  <a:lnTo>
                    <a:pt x="1143140" y="1651852"/>
                  </a:lnTo>
                  <a:lnTo>
                    <a:pt x="1142965" y="1652993"/>
                  </a:lnTo>
                  <a:lnTo>
                    <a:pt x="1142769" y="1654225"/>
                  </a:lnTo>
                  <a:lnTo>
                    <a:pt x="1142573" y="1655359"/>
                  </a:lnTo>
                  <a:lnTo>
                    <a:pt x="1142378" y="1656585"/>
                  </a:lnTo>
                  <a:lnTo>
                    <a:pt x="1142202" y="1657699"/>
                  </a:lnTo>
                  <a:lnTo>
                    <a:pt x="1142007" y="1658919"/>
                  </a:lnTo>
                  <a:lnTo>
                    <a:pt x="1141811" y="1660023"/>
                  </a:lnTo>
                  <a:lnTo>
                    <a:pt x="1141615" y="1661144"/>
                  </a:lnTo>
                  <a:lnTo>
                    <a:pt x="1141420" y="1662338"/>
                  </a:lnTo>
                  <a:lnTo>
                    <a:pt x="1141205" y="1663534"/>
                  </a:lnTo>
                  <a:lnTo>
                    <a:pt x="1141029" y="1664641"/>
                  </a:lnTo>
                  <a:lnTo>
                    <a:pt x="1140833" y="1665732"/>
                  </a:lnTo>
                  <a:lnTo>
                    <a:pt x="1140618" y="1666919"/>
                  </a:lnTo>
                  <a:lnTo>
                    <a:pt x="1140423" y="1668007"/>
                  </a:lnTo>
                  <a:lnTo>
                    <a:pt x="1140208" y="1669188"/>
                  </a:lnTo>
                  <a:lnTo>
                    <a:pt x="1140032" y="1670172"/>
                  </a:lnTo>
                  <a:lnTo>
                    <a:pt x="1139817" y="1671341"/>
                  </a:lnTo>
                  <a:lnTo>
                    <a:pt x="1139602" y="1672414"/>
                  </a:lnTo>
                  <a:lnTo>
                    <a:pt x="1139406" y="1673481"/>
                  </a:lnTo>
                  <a:lnTo>
                    <a:pt x="1139211" y="1674555"/>
                  </a:lnTo>
                  <a:lnTo>
                    <a:pt x="1138976" y="1675708"/>
                  </a:lnTo>
                  <a:lnTo>
                    <a:pt x="1138781" y="1676774"/>
                  </a:lnTo>
                  <a:lnTo>
                    <a:pt x="1138566" y="1677817"/>
                  </a:lnTo>
                  <a:lnTo>
                    <a:pt x="1138351" y="1678881"/>
                  </a:lnTo>
                  <a:lnTo>
                    <a:pt x="1138136" y="1680013"/>
                  </a:lnTo>
                  <a:lnTo>
                    <a:pt x="1137921" y="1681065"/>
                  </a:lnTo>
                  <a:lnTo>
                    <a:pt x="1137706" y="1682103"/>
                  </a:lnTo>
                  <a:lnTo>
                    <a:pt x="1137491" y="1683072"/>
                  </a:lnTo>
                  <a:lnTo>
                    <a:pt x="1137276" y="1684191"/>
                  </a:lnTo>
                  <a:lnTo>
                    <a:pt x="1137041" y="1685225"/>
                  </a:lnTo>
                  <a:lnTo>
                    <a:pt x="1136826" y="1686255"/>
                  </a:lnTo>
                  <a:lnTo>
                    <a:pt x="1136611" y="1687281"/>
                  </a:lnTo>
                  <a:lnTo>
                    <a:pt x="1136376" y="1688308"/>
                  </a:lnTo>
                  <a:lnTo>
                    <a:pt x="1136161" y="1689328"/>
                  </a:lnTo>
                  <a:lnTo>
                    <a:pt x="1135927" y="1690341"/>
                  </a:lnTo>
                  <a:lnTo>
                    <a:pt x="1135711" y="1691287"/>
                  </a:lnTo>
                  <a:lnTo>
                    <a:pt x="1135477" y="1692304"/>
                  </a:lnTo>
                  <a:lnTo>
                    <a:pt x="1135262" y="1693310"/>
                  </a:lnTo>
                  <a:lnTo>
                    <a:pt x="1135027" y="1694311"/>
                  </a:lnTo>
                  <a:lnTo>
                    <a:pt x="1134793" y="1695320"/>
                  </a:lnTo>
                  <a:lnTo>
                    <a:pt x="1134558" y="1696241"/>
                  </a:lnTo>
                  <a:lnTo>
                    <a:pt x="1134324" y="1697242"/>
                  </a:lnTo>
                  <a:lnTo>
                    <a:pt x="1134089" y="1698175"/>
                  </a:lnTo>
                  <a:lnTo>
                    <a:pt x="1133854" y="1699160"/>
                  </a:lnTo>
                  <a:lnTo>
                    <a:pt x="1133620" y="1700082"/>
                  </a:lnTo>
                  <a:lnTo>
                    <a:pt x="1133385" y="1701066"/>
                  </a:lnTo>
                  <a:lnTo>
                    <a:pt x="1133131" y="1702053"/>
                  </a:lnTo>
                  <a:lnTo>
                    <a:pt x="1132896" y="1702958"/>
                  </a:lnTo>
                  <a:lnTo>
                    <a:pt x="1132662" y="1703871"/>
                  </a:lnTo>
                  <a:lnTo>
                    <a:pt x="1132408" y="1704843"/>
                  </a:lnTo>
                  <a:lnTo>
                    <a:pt x="1132154" y="1705758"/>
                  </a:lnTo>
                  <a:lnTo>
                    <a:pt x="1131919" y="1706657"/>
                  </a:lnTo>
                  <a:lnTo>
                    <a:pt x="1131665" y="1707562"/>
                  </a:lnTo>
                  <a:lnTo>
                    <a:pt x="1131411" y="1708516"/>
                  </a:lnTo>
                  <a:lnTo>
                    <a:pt x="1131176" y="1709374"/>
                  </a:lnTo>
                  <a:lnTo>
                    <a:pt x="1130922" y="1710268"/>
                  </a:lnTo>
                  <a:lnTo>
                    <a:pt x="1130668" y="1711163"/>
                  </a:lnTo>
                  <a:lnTo>
                    <a:pt x="1130414" y="1712055"/>
                  </a:lnTo>
                  <a:lnTo>
                    <a:pt x="1130140" y="1712944"/>
                  </a:lnTo>
                  <a:lnTo>
                    <a:pt x="1129905" y="1713789"/>
                  </a:lnTo>
                  <a:lnTo>
                    <a:pt x="1129632" y="1714668"/>
                  </a:lnTo>
                  <a:lnTo>
                    <a:pt x="1129377" y="1715509"/>
                  </a:lnTo>
                  <a:lnTo>
                    <a:pt x="1129123" y="1716391"/>
                  </a:lnTo>
                  <a:lnTo>
                    <a:pt x="1128869" y="1717224"/>
                  </a:lnTo>
                  <a:lnTo>
                    <a:pt x="1128596" y="1718094"/>
                  </a:lnTo>
                  <a:lnTo>
                    <a:pt x="1128322" y="1718936"/>
                  </a:lnTo>
                  <a:lnTo>
                    <a:pt x="1128068" y="1719757"/>
                  </a:lnTo>
                  <a:lnTo>
                    <a:pt x="1127794" y="1720588"/>
                  </a:lnTo>
                  <a:lnTo>
                    <a:pt x="1127520" y="1721415"/>
                  </a:lnTo>
                  <a:lnTo>
                    <a:pt x="1127247" y="1722244"/>
                  </a:lnTo>
                  <a:lnTo>
                    <a:pt x="1126973" y="1723028"/>
                  </a:lnTo>
                  <a:lnTo>
                    <a:pt x="1126699" y="1723851"/>
                  </a:lnTo>
                  <a:lnTo>
                    <a:pt x="1126425" y="1724631"/>
                  </a:lnTo>
                  <a:lnTo>
                    <a:pt x="1126132" y="1725454"/>
                  </a:lnTo>
                  <a:lnTo>
                    <a:pt x="1125859" y="1726234"/>
                  </a:lnTo>
                  <a:lnTo>
                    <a:pt x="1125585" y="1727045"/>
                  </a:lnTo>
                  <a:lnTo>
                    <a:pt x="1125311" y="1727794"/>
                  </a:lnTo>
                  <a:lnTo>
                    <a:pt x="1125018" y="1728576"/>
                  </a:lnTo>
                  <a:lnTo>
                    <a:pt x="1124725" y="1729350"/>
                  </a:lnTo>
                  <a:lnTo>
                    <a:pt x="1124451" y="1730095"/>
                  </a:lnTo>
                  <a:lnTo>
                    <a:pt x="1124158" y="1730871"/>
                  </a:lnTo>
                  <a:lnTo>
                    <a:pt x="1123865" y="1731620"/>
                  </a:lnTo>
                  <a:lnTo>
                    <a:pt x="1123571" y="1732365"/>
                  </a:lnTo>
                  <a:lnTo>
                    <a:pt x="1123278" y="1733110"/>
                  </a:lnTo>
                  <a:lnTo>
                    <a:pt x="1122985" y="1733823"/>
                  </a:lnTo>
                  <a:lnTo>
                    <a:pt x="1122672" y="1734572"/>
                  </a:lnTo>
                  <a:lnTo>
                    <a:pt x="1122359" y="1735311"/>
                  </a:lnTo>
                  <a:lnTo>
                    <a:pt x="1122085" y="1736001"/>
                  </a:lnTo>
                  <a:lnTo>
                    <a:pt x="1121753" y="1736748"/>
                  </a:lnTo>
                  <a:lnTo>
                    <a:pt x="1121460" y="1737440"/>
                  </a:lnTo>
                  <a:lnTo>
                    <a:pt x="1121147" y="1738153"/>
                  </a:lnTo>
                  <a:lnTo>
                    <a:pt x="1120834" y="1738847"/>
                  </a:lnTo>
                  <a:lnTo>
                    <a:pt x="1120522" y="1739532"/>
                  </a:lnTo>
                  <a:lnTo>
                    <a:pt x="1120228" y="1740210"/>
                  </a:lnTo>
                  <a:lnTo>
                    <a:pt x="1119876" y="1740926"/>
                  </a:lnTo>
                  <a:lnTo>
                    <a:pt x="1119583" y="1741577"/>
                  </a:lnTo>
                  <a:lnTo>
                    <a:pt x="1119251" y="1742272"/>
                  </a:lnTo>
                  <a:lnTo>
                    <a:pt x="1118918" y="1742927"/>
                  </a:lnTo>
                  <a:lnTo>
                    <a:pt x="1118586" y="1743600"/>
                  </a:lnTo>
                  <a:lnTo>
                    <a:pt x="1118273" y="1744233"/>
                  </a:lnTo>
                  <a:lnTo>
                    <a:pt x="1117941" y="1744892"/>
                  </a:lnTo>
                  <a:lnTo>
                    <a:pt x="1117609" y="1745535"/>
                  </a:lnTo>
                  <a:lnTo>
                    <a:pt x="1117276" y="1746173"/>
                  </a:lnTo>
                  <a:lnTo>
                    <a:pt x="1116924" y="1746796"/>
                  </a:lnTo>
                  <a:lnTo>
                    <a:pt x="1116592" y="1747422"/>
                  </a:lnTo>
                  <a:lnTo>
                    <a:pt x="1116240" y="1748049"/>
                  </a:lnTo>
                  <a:lnTo>
                    <a:pt x="1115908" y="1748665"/>
                  </a:lnTo>
                  <a:lnTo>
                    <a:pt x="1115556" y="1749283"/>
                  </a:lnTo>
                  <a:lnTo>
                    <a:pt x="1115204" y="1749883"/>
                  </a:lnTo>
                  <a:lnTo>
                    <a:pt x="1114833" y="1750507"/>
                  </a:lnTo>
                  <a:lnTo>
                    <a:pt x="1114481" y="1751097"/>
                  </a:lnTo>
                  <a:lnTo>
                    <a:pt x="1114109" y="1751692"/>
                  </a:lnTo>
                  <a:lnTo>
                    <a:pt x="1113757" y="1752270"/>
                  </a:lnTo>
                  <a:lnTo>
                    <a:pt x="1113386" y="1752857"/>
                  </a:lnTo>
                  <a:lnTo>
                    <a:pt x="1112995" y="1753433"/>
                  </a:lnTo>
                  <a:lnTo>
                    <a:pt x="1112624" y="1754004"/>
                  </a:lnTo>
                  <a:lnTo>
                    <a:pt x="1112252" y="1754569"/>
                  </a:lnTo>
                  <a:lnTo>
                    <a:pt x="1111861" y="1755144"/>
                  </a:lnTo>
                  <a:lnTo>
                    <a:pt x="1111470" y="1755695"/>
                  </a:lnTo>
                  <a:lnTo>
                    <a:pt x="1111079" y="1756233"/>
                  </a:lnTo>
                  <a:lnTo>
                    <a:pt x="1110688" y="1756786"/>
                  </a:lnTo>
                  <a:lnTo>
                    <a:pt x="1110297" y="1757322"/>
                  </a:lnTo>
                  <a:lnTo>
                    <a:pt x="1109887" y="1757852"/>
                  </a:lnTo>
                  <a:lnTo>
                    <a:pt x="1109476" y="1758379"/>
                  </a:lnTo>
                  <a:lnTo>
                    <a:pt x="1109065" y="1758907"/>
                  </a:lnTo>
                  <a:lnTo>
                    <a:pt x="1108655" y="1759421"/>
                  </a:lnTo>
                  <a:lnTo>
                    <a:pt x="1108225" y="1759936"/>
                  </a:lnTo>
                  <a:lnTo>
                    <a:pt x="1107795" y="1760440"/>
                  </a:lnTo>
                  <a:lnTo>
                    <a:pt x="1107365" y="1760952"/>
                  </a:lnTo>
                  <a:lnTo>
                    <a:pt x="1106935" y="1761447"/>
                  </a:lnTo>
                  <a:lnTo>
                    <a:pt x="1106485" y="1761928"/>
                  </a:lnTo>
                  <a:lnTo>
                    <a:pt x="1106035" y="1762416"/>
                  </a:lnTo>
                  <a:lnTo>
                    <a:pt x="1105586" y="1762897"/>
                  </a:lnTo>
                  <a:lnTo>
                    <a:pt x="1105136" y="1763349"/>
                  </a:lnTo>
                  <a:lnTo>
                    <a:pt x="1104902" y="1763595"/>
                  </a:lnTo>
                  <a:lnTo>
                    <a:pt x="1104647" y="1763843"/>
                  </a:lnTo>
                  <a:lnTo>
                    <a:pt x="1104432" y="1764070"/>
                  </a:lnTo>
                  <a:lnTo>
                    <a:pt x="1104198" y="1764297"/>
                  </a:lnTo>
                  <a:lnTo>
                    <a:pt x="1103963" y="1764524"/>
                  </a:lnTo>
                  <a:lnTo>
                    <a:pt x="1103728" y="1764739"/>
                  </a:lnTo>
                  <a:lnTo>
                    <a:pt x="1103474" y="1764970"/>
                  </a:lnTo>
                  <a:lnTo>
                    <a:pt x="1103240" y="1765187"/>
                  </a:lnTo>
                  <a:lnTo>
                    <a:pt x="1102985" y="1765419"/>
                  </a:lnTo>
                  <a:lnTo>
                    <a:pt x="1102751" y="1765628"/>
                  </a:lnTo>
                  <a:lnTo>
                    <a:pt x="1102516" y="1765843"/>
                  </a:lnTo>
                  <a:lnTo>
                    <a:pt x="1102262" y="1766057"/>
                  </a:lnTo>
                  <a:lnTo>
                    <a:pt x="1102008" y="1766277"/>
                  </a:lnTo>
                  <a:lnTo>
                    <a:pt x="1101754" y="1766500"/>
                  </a:lnTo>
                  <a:lnTo>
                    <a:pt x="1101500" y="1766708"/>
                  </a:lnTo>
                  <a:lnTo>
                    <a:pt x="1101226" y="1766930"/>
                  </a:lnTo>
                  <a:lnTo>
                    <a:pt x="1100992" y="1767128"/>
                  </a:lnTo>
                  <a:lnTo>
                    <a:pt x="1100737" y="1767325"/>
                  </a:lnTo>
                  <a:lnTo>
                    <a:pt x="1100483" y="1767525"/>
                  </a:lnTo>
                  <a:lnTo>
                    <a:pt x="1100210" y="1767736"/>
                  </a:lnTo>
                  <a:lnTo>
                    <a:pt x="1099936" y="1767943"/>
                  </a:lnTo>
                  <a:lnTo>
                    <a:pt x="1099682" y="1768135"/>
                  </a:lnTo>
                  <a:lnTo>
                    <a:pt x="1099408" y="1768328"/>
                  </a:lnTo>
                  <a:lnTo>
                    <a:pt x="1099154" y="1768520"/>
                  </a:lnTo>
                  <a:lnTo>
                    <a:pt x="1098880" y="1768715"/>
                  </a:lnTo>
                  <a:lnTo>
                    <a:pt x="1098606" y="1768905"/>
                  </a:lnTo>
                  <a:lnTo>
                    <a:pt x="1098333" y="1769095"/>
                  </a:lnTo>
                  <a:lnTo>
                    <a:pt x="1098078" y="1769267"/>
                  </a:lnTo>
                  <a:lnTo>
                    <a:pt x="1097355" y="1769746"/>
                  </a:lnTo>
                  <a:lnTo>
                    <a:pt x="1096612" y="1770228"/>
                  </a:lnTo>
                  <a:lnTo>
                    <a:pt x="1095967" y="1770647"/>
                  </a:lnTo>
                  <a:lnTo>
                    <a:pt x="1095244" y="1771130"/>
                  </a:lnTo>
                  <a:lnTo>
                    <a:pt x="1094540" y="1771581"/>
                  </a:lnTo>
                  <a:lnTo>
                    <a:pt x="1093836" y="1772035"/>
                  </a:lnTo>
                  <a:lnTo>
                    <a:pt x="1093133" y="1772486"/>
                  </a:lnTo>
                  <a:lnTo>
                    <a:pt x="1092468" y="1772918"/>
                  </a:lnTo>
                  <a:lnTo>
                    <a:pt x="1091706" y="1773401"/>
                  </a:lnTo>
                  <a:lnTo>
                    <a:pt x="1091002" y="1773847"/>
                  </a:lnTo>
                  <a:lnTo>
                    <a:pt x="1090298" y="1774295"/>
                  </a:lnTo>
                  <a:lnTo>
                    <a:pt x="1089633" y="1774711"/>
                  </a:lnTo>
                  <a:lnTo>
                    <a:pt x="1088929" y="1775151"/>
                  </a:lnTo>
                  <a:lnTo>
                    <a:pt x="1088206" y="1775605"/>
                  </a:lnTo>
                  <a:lnTo>
                    <a:pt x="1087502" y="1776037"/>
                  </a:lnTo>
                  <a:lnTo>
                    <a:pt x="1086837" y="1776447"/>
                  </a:lnTo>
                  <a:lnTo>
                    <a:pt x="1086114" y="1776897"/>
                  </a:lnTo>
                  <a:lnTo>
                    <a:pt x="1085450" y="1777305"/>
                  </a:lnTo>
                  <a:lnTo>
                    <a:pt x="1084746" y="1777732"/>
                  </a:lnTo>
                  <a:lnTo>
                    <a:pt x="1084022" y="1778169"/>
                  </a:lnTo>
                  <a:lnTo>
                    <a:pt x="1083319" y="1778592"/>
                  </a:lnTo>
                  <a:lnTo>
                    <a:pt x="1082654" y="1778989"/>
                  </a:lnTo>
                  <a:lnTo>
                    <a:pt x="1081970" y="1779405"/>
                  </a:lnTo>
                  <a:lnTo>
                    <a:pt x="1081266" y="1779820"/>
                  </a:lnTo>
                  <a:lnTo>
                    <a:pt x="1080543" y="1780248"/>
                  </a:lnTo>
                  <a:lnTo>
                    <a:pt x="1079878" y="1780641"/>
                  </a:lnTo>
                  <a:lnTo>
                    <a:pt x="1079194" y="1781051"/>
                  </a:lnTo>
                  <a:lnTo>
                    <a:pt x="1078470" y="1781471"/>
                  </a:lnTo>
                  <a:lnTo>
                    <a:pt x="1077806" y="1781855"/>
                  </a:lnTo>
                  <a:lnTo>
                    <a:pt x="1077082" y="1782273"/>
                  </a:lnTo>
                  <a:lnTo>
                    <a:pt x="1076378" y="1782676"/>
                  </a:lnTo>
                  <a:lnTo>
                    <a:pt x="1075694" y="1783069"/>
                  </a:lnTo>
                  <a:lnTo>
                    <a:pt x="1075010" y="1783467"/>
                  </a:lnTo>
                  <a:lnTo>
                    <a:pt x="1074326" y="1783854"/>
                  </a:lnTo>
                  <a:lnTo>
                    <a:pt x="1073641" y="1784232"/>
                  </a:lnTo>
                  <a:lnTo>
                    <a:pt x="1072938" y="1784634"/>
                  </a:lnTo>
                  <a:lnTo>
                    <a:pt x="1072254" y="1785020"/>
                  </a:lnTo>
                  <a:lnTo>
                    <a:pt x="1071550" y="1785405"/>
                  </a:lnTo>
                  <a:lnTo>
                    <a:pt x="1070866" y="1785784"/>
                  </a:lnTo>
                  <a:lnTo>
                    <a:pt x="1070181" y="1786163"/>
                  </a:lnTo>
                  <a:lnTo>
                    <a:pt x="1069497" y="1786543"/>
                  </a:lnTo>
                  <a:lnTo>
                    <a:pt x="1068813" y="1786918"/>
                  </a:lnTo>
                  <a:lnTo>
                    <a:pt x="1068129" y="1787291"/>
                  </a:lnTo>
                  <a:lnTo>
                    <a:pt x="1067444" y="1787663"/>
                  </a:lnTo>
                  <a:lnTo>
                    <a:pt x="1066760" y="1788032"/>
                  </a:lnTo>
                  <a:lnTo>
                    <a:pt x="1066037" y="1788415"/>
                  </a:lnTo>
                  <a:lnTo>
                    <a:pt x="1065392" y="1788763"/>
                  </a:lnTo>
                  <a:lnTo>
                    <a:pt x="1064688" y="1789127"/>
                  </a:lnTo>
                  <a:lnTo>
                    <a:pt x="1063984" y="1789504"/>
                  </a:lnTo>
                  <a:lnTo>
                    <a:pt x="1063339" y="1789846"/>
                  </a:lnTo>
                  <a:lnTo>
                    <a:pt x="1062655" y="1790204"/>
                  </a:lnTo>
                  <a:lnTo>
                    <a:pt x="1061970" y="1790558"/>
                  </a:lnTo>
                  <a:lnTo>
                    <a:pt x="1061267" y="1790926"/>
                  </a:lnTo>
                  <a:lnTo>
                    <a:pt x="1060602" y="1791262"/>
                  </a:lnTo>
                  <a:lnTo>
                    <a:pt x="1059937" y="1791612"/>
                  </a:lnTo>
                  <a:lnTo>
                    <a:pt x="1059214" y="1791973"/>
                  </a:lnTo>
                  <a:lnTo>
                    <a:pt x="1058549" y="1792317"/>
                  </a:lnTo>
                  <a:lnTo>
                    <a:pt x="1057865" y="1792662"/>
                  </a:lnTo>
                  <a:lnTo>
                    <a:pt x="1056497" y="1793348"/>
                  </a:lnTo>
                  <a:lnTo>
                    <a:pt x="1055148" y="1794018"/>
                  </a:lnTo>
                  <a:lnTo>
                    <a:pt x="1053779" y="1794691"/>
                  </a:lnTo>
                  <a:lnTo>
                    <a:pt x="1052430" y="1795346"/>
                  </a:lnTo>
                  <a:lnTo>
                    <a:pt x="1051081" y="1796001"/>
                  </a:lnTo>
                  <a:lnTo>
                    <a:pt x="1049732" y="1796640"/>
                  </a:lnTo>
                  <a:lnTo>
                    <a:pt x="1048403" y="1797271"/>
                  </a:lnTo>
                  <a:lnTo>
                    <a:pt x="1047054" y="1797897"/>
                  </a:lnTo>
                  <a:lnTo>
                    <a:pt x="1045725" y="1798513"/>
                  </a:lnTo>
                  <a:lnTo>
                    <a:pt x="1044376" y="1799129"/>
                  </a:lnTo>
                  <a:lnTo>
                    <a:pt x="1043027" y="1799744"/>
                  </a:lnTo>
                  <a:lnTo>
                    <a:pt x="1041717" y="1800333"/>
                  </a:lnTo>
                  <a:lnTo>
                    <a:pt x="1040368" y="1800931"/>
                  </a:lnTo>
                  <a:lnTo>
                    <a:pt x="1039039" y="1801510"/>
                  </a:lnTo>
                  <a:lnTo>
                    <a:pt x="1037748" y="1802075"/>
                  </a:lnTo>
                  <a:lnTo>
                    <a:pt x="1036419" y="1802646"/>
                  </a:lnTo>
                  <a:lnTo>
                    <a:pt x="1035070" y="1803216"/>
                  </a:lnTo>
                  <a:lnTo>
                    <a:pt x="1033760" y="1803766"/>
                  </a:lnTo>
                  <a:lnTo>
                    <a:pt x="1032451" y="1804313"/>
                  </a:lnTo>
                  <a:lnTo>
                    <a:pt x="1031141" y="1804855"/>
                  </a:lnTo>
                  <a:lnTo>
                    <a:pt x="1029851" y="1805377"/>
                  </a:lnTo>
                  <a:lnTo>
                    <a:pt x="1028521" y="1805908"/>
                  </a:lnTo>
                  <a:lnTo>
                    <a:pt x="1027231" y="1806430"/>
                  </a:lnTo>
                  <a:lnTo>
                    <a:pt x="1025921" y="1806943"/>
                  </a:lnTo>
                  <a:lnTo>
                    <a:pt x="1024611" y="1807447"/>
                  </a:lnTo>
                  <a:lnTo>
                    <a:pt x="1023360" y="1807934"/>
                  </a:lnTo>
                  <a:lnTo>
                    <a:pt x="1022050" y="1808432"/>
                  </a:lnTo>
                  <a:lnTo>
                    <a:pt x="1020760" y="1808917"/>
                  </a:lnTo>
                  <a:lnTo>
                    <a:pt x="1019470" y="1809396"/>
                  </a:lnTo>
                  <a:lnTo>
                    <a:pt x="1018199" y="1809865"/>
                  </a:lnTo>
                  <a:lnTo>
                    <a:pt x="1016928" y="1810325"/>
                  </a:lnTo>
                  <a:lnTo>
                    <a:pt x="1015638" y="1810786"/>
                  </a:lnTo>
                  <a:lnTo>
                    <a:pt x="1014367" y="1811238"/>
                  </a:lnTo>
                  <a:lnTo>
                    <a:pt x="1013096" y="1811681"/>
                  </a:lnTo>
                  <a:lnTo>
                    <a:pt x="1011845" y="1812119"/>
                  </a:lnTo>
                  <a:lnTo>
                    <a:pt x="1010575" y="1812551"/>
                  </a:lnTo>
                  <a:lnTo>
                    <a:pt x="1009323" y="1812976"/>
                  </a:lnTo>
                  <a:lnTo>
                    <a:pt x="1008053" y="1813400"/>
                  </a:lnTo>
                  <a:lnTo>
                    <a:pt x="1006821" y="1813806"/>
                  </a:lnTo>
                  <a:lnTo>
                    <a:pt x="1005550" y="1814215"/>
                  </a:lnTo>
                  <a:lnTo>
                    <a:pt x="1004338" y="1814610"/>
                  </a:lnTo>
                  <a:lnTo>
                    <a:pt x="1003087" y="1815007"/>
                  </a:lnTo>
                  <a:lnTo>
                    <a:pt x="1001855" y="1815394"/>
                  </a:lnTo>
                  <a:lnTo>
                    <a:pt x="1000604" y="1815779"/>
                  </a:lnTo>
                  <a:lnTo>
                    <a:pt x="999392" y="1816152"/>
                  </a:lnTo>
                  <a:lnTo>
                    <a:pt x="998141" y="1816530"/>
                  </a:lnTo>
                  <a:lnTo>
                    <a:pt x="996929" y="1816888"/>
                  </a:lnTo>
                  <a:lnTo>
                    <a:pt x="995717" y="1817247"/>
                  </a:lnTo>
                  <a:lnTo>
                    <a:pt x="994505" y="1817597"/>
                  </a:lnTo>
                  <a:lnTo>
                    <a:pt x="993254" y="1817953"/>
                  </a:lnTo>
                  <a:lnTo>
                    <a:pt x="992081" y="1818285"/>
                  </a:lnTo>
                  <a:lnTo>
                    <a:pt x="990888" y="1818616"/>
                  </a:lnTo>
                  <a:lnTo>
                    <a:pt x="989676" y="1818952"/>
                  </a:lnTo>
                  <a:lnTo>
                    <a:pt x="988444" y="1819280"/>
                  </a:lnTo>
                  <a:lnTo>
                    <a:pt x="987291" y="1819593"/>
                  </a:lnTo>
                  <a:lnTo>
                    <a:pt x="986118" y="1819900"/>
                  </a:lnTo>
                  <a:lnTo>
                    <a:pt x="984906" y="1820211"/>
                  </a:lnTo>
                  <a:lnTo>
                    <a:pt x="983713" y="1820520"/>
                  </a:lnTo>
                  <a:lnTo>
                    <a:pt x="982560" y="1820809"/>
                  </a:lnTo>
                  <a:lnTo>
                    <a:pt x="981407" y="1821095"/>
                  </a:lnTo>
                  <a:lnTo>
                    <a:pt x="980234" y="1821384"/>
                  </a:lnTo>
                  <a:lnTo>
                    <a:pt x="979022" y="1821671"/>
                  </a:lnTo>
                  <a:lnTo>
                    <a:pt x="977946" y="1821927"/>
                  </a:lnTo>
                  <a:lnTo>
                    <a:pt x="976734" y="1822211"/>
                  </a:lnTo>
                  <a:lnTo>
                    <a:pt x="975600" y="1822469"/>
                  </a:lnTo>
                  <a:lnTo>
                    <a:pt x="974447" y="1822735"/>
                  </a:lnTo>
                  <a:lnTo>
                    <a:pt x="973333" y="1822981"/>
                  </a:lnTo>
                  <a:lnTo>
                    <a:pt x="972179" y="1823233"/>
                  </a:lnTo>
                  <a:lnTo>
                    <a:pt x="971026" y="1823482"/>
                  </a:lnTo>
                  <a:lnTo>
                    <a:pt x="969931" y="1823714"/>
                  </a:lnTo>
                  <a:lnTo>
                    <a:pt x="968817" y="1823945"/>
                  </a:lnTo>
                  <a:lnTo>
                    <a:pt x="967683" y="1824177"/>
                  </a:lnTo>
                  <a:lnTo>
                    <a:pt x="966568" y="1824404"/>
                  </a:lnTo>
                  <a:lnTo>
                    <a:pt x="965493" y="1824617"/>
                  </a:lnTo>
                  <a:lnTo>
                    <a:pt x="964359" y="1824836"/>
                  </a:lnTo>
                  <a:lnTo>
                    <a:pt x="963245" y="1825049"/>
                  </a:lnTo>
                  <a:lnTo>
                    <a:pt x="962150" y="1825259"/>
                  </a:lnTo>
                  <a:lnTo>
                    <a:pt x="961055" y="1825460"/>
                  </a:lnTo>
                  <a:lnTo>
                    <a:pt x="959980" y="1825652"/>
                  </a:lnTo>
                  <a:lnTo>
                    <a:pt x="958905" y="1825845"/>
                  </a:lnTo>
                  <a:lnTo>
                    <a:pt x="957810" y="1826035"/>
                  </a:lnTo>
                  <a:lnTo>
                    <a:pt x="956774" y="1826213"/>
                  </a:lnTo>
                  <a:lnTo>
                    <a:pt x="955699" y="1826393"/>
                  </a:lnTo>
                  <a:lnTo>
                    <a:pt x="954604" y="1826570"/>
                  </a:lnTo>
                  <a:lnTo>
                    <a:pt x="953548" y="1826740"/>
                  </a:lnTo>
                  <a:lnTo>
                    <a:pt x="952493" y="1826909"/>
                  </a:lnTo>
                  <a:lnTo>
                    <a:pt x="951476" y="1827065"/>
                  </a:lnTo>
                  <a:lnTo>
                    <a:pt x="950479" y="1827218"/>
                  </a:lnTo>
                  <a:lnTo>
                    <a:pt x="949384" y="1827378"/>
                  </a:lnTo>
                  <a:lnTo>
                    <a:pt x="948387" y="1827520"/>
                  </a:lnTo>
                  <a:lnTo>
                    <a:pt x="947351" y="1827669"/>
                  </a:lnTo>
                  <a:lnTo>
                    <a:pt x="946334" y="1827810"/>
                  </a:lnTo>
                  <a:lnTo>
                    <a:pt x="945299" y="1827949"/>
                  </a:lnTo>
                  <a:lnTo>
                    <a:pt x="944282" y="1828084"/>
                  </a:lnTo>
                  <a:lnTo>
                    <a:pt x="943285" y="1828213"/>
                  </a:lnTo>
                  <a:lnTo>
                    <a:pt x="942268" y="1828340"/>
                  </a:lnTo>
                  <a:lnTo>
                    <a:pt x="941271" y="1828463"/>
                  </a:lnTo>
                  <a:lnTo>
                    <a:pt x="940274" y="1828580"/>
                  </a:lnTo>
                  <a:lnTo>
                    <a:pt x="939297" y="1828695"/>
                  </a:lnTo>
                  <a:lnTo>
                    <a:pt x="938319" y="1828807"/>
                  </a:lnTo>
                  <a:lnTo>
                    <a:pt x="937342" y="1828914"/>
                  </a:lnTo>
                  <a:lnTo>
                    <a:pt x="936423" y="1829012"/>
                  </a:lnTo>
                  <a:lnTo>
                    <a:pt x="935445" y="1829114"/>
                  </a:lnTo>
                  <a:lnTo>
                    <a:pt x="934488" y="1829210"/>
                  </a:lnTo>
                  <a:lnTo>
                    <a:pt x="933549" y="1829303"/>
                  </a:lnTo>
                  <a:lnTo>
                    <a:pt x="932650" y="1829387"/>
                  </a:lnTo>
                  <a:lnTo>
                    <a:pt x="931653" y="1829479"/>
                  </a:lnTo>
                  <a:lnTo>
                    <a:pt x="930734" y="1829561"/>
                  </a:lnTo>
                  <a:lnTo>
                    <a:pt x="929796" y="1829642"/>
                  </a:lnTo>
                  <a:lnTo>
                    <a:pt x="928877" y="1829718"/>
                  </a:lnTo>
                  <a:lnTo>
                    <a:pt x="927978" y="1829792"/>
                  </a:lnTo>
                  <a:lnTo>
                    <a:pt x="927059" y="1829863"/>
                  </a:lnTo>
                  <a:lnTo>
                    <a:pt x="926159" y="1829929"/>
                  </a:lnTo>
                  <a:lnTo>
                    <a:pt x="925260" y="1829994"/>
                  </a:lnTo>
                  <a:lnTo>
                    <a:pt x="924361" y="1830054"/>
                  </a:lnTo>
                  <a:lnTo>
                    <a:pt x="923501" y="1830113"/>
                  </a:lnTo>
                  <a:lnTo>
                    <a:pt x="922621" y="1830167"/>
                  </a:lnTo>
                  <a:lnTo>
                    <a:pt x="921702" y="1830222"/>
                  </a:lnTo>
                  <a:lnTo>
                    <a:pt x="920842" y="1830271"/>
                  </a:lnTo>
                  <a:lnTo>
                    <a:pt x="920021" y="1830316"/>
                  </a:lnTo>
                  <a:lnTo>
                    <a:pt x="919122" y="1830363"/>
                  </a:lnTo>
                  <a:lnTo>
                    <a:pt x="918281" y="1830404"/>
                  </a:lnTo>
                  <a:lnTo>
                    <a:pt x="917401" y="1830445"/>
                  </a:lnTo>
                  <a:lnTo>
                    <a:pt x="916619" y="1830478"/>
                  </a:lnTo>
                  <a:lnTo>
                    <a:pt x="915759" y="1830514"/>
                  </a:lnTo>
                  <a:lnTo>
                    <a:pt x="914938" y="1830543"/>
                  </a:lnTo>
                  <a:lnTo>
                    <a:pt x="914117" y="1830572"/>
                  </a:lnTo>
                  <a:lnTo>
                    <a:pt x="913315" y="1830598"/>
                  </a:lnTo>
                  <a:lnTo>
                    <a:pt x="912533" y="1830621"/>
                  </a:lnTo>
                  <a:lnTo>
                    <a:pt x="911693" y="1830645"/>
                  </a:lnTo>
                  <a:lnTo>
                    <a:pt x="910911" y="1830662"/>
                  </a:lnTo>
                  <a:lnTo>
                    <a:pt x="910129" y="1830678"/>
                  </a:lnTo>
                  <a:lnTo>
                    <a:pt x="909366" y="1830693"/>
                  </a:lnTo>
                  <a:lnTo>
                    <a:pt x="908604" y="1830705"/>
                  </a:lnTo>
                  <a:lnTo>
                    <a:pt x="907802" y="1830717"/>
                  </a:lnTo>
                  <a:lnTo>
                    <a:pt x="907059" y="1830725"/>
                  </a:lnTo>
                  <a:lnTo>
                    <a:pt x="906316" y="1830729"/>
                  </a:lnTo>
                  <a:lnTo>
                    <a:pt x="905574" y="1830732"/>
                  </a:lnTo>
                  <a:lnTo>
                    <a:pt x="904792" y="1830736"/>
                  </a:lnTo>
                  <a:lnTo>
                    <a:pt x="904088" y="1830736"/>
                  </a:lnTo>
                  <a:lnTo>
                    <a:pt x="903364" y="1830734"/>
                  </a:lnTo>
                  <a:lnTo>
                    <a:pt x="902661" y="1830731"/>
                  </a:lnTo>
                  <a:lnTo>
                    <a:pt x="901918" y="1830725"/>
                  </a:lnTo>
                  <a:lnTo>
                    <a:pt x="901234" y="1830719"/>
                  </a:lnTo>
                  <a:lnTo>
                    <a:pt x="900491" y="1830709"/>
                  </a:lnTo>
                  <a:lnTo>
                    <a:pt x="899826" y="1830699"/>
                  </a:lnTo>
                  <a:lnTo>
                    <a:pt x="899103" y="1830686"/>
                  </a:lnTo>
                  <a:lnTo>
                    <a:pt x="898438" y="1830672"/>
                  </a:lnTo>
                  <a:lnTo>
                    <a:pt x="897793" y="1830656"/>
                  </a:lnTo>
                  <a:lnTo>
                    <a:pt x="897109" y="1830641"/>
                  </a:lnTo>
                  <a:lnTo>
                    <a:pt x="896503" y="1830623"/>
                  </a:lnTo>
                  <a:lnTo>
                    <a:pt x="895838" y="1830603"/>
                  </a:lnTo>
                  <a:lnTo>
                    <a:pt x="895154" y="1830580"/>
                  </a:lnTo>
                  <a:lnTo>
                    <a:pt x="894548" y="1830559"/>
                  </a:lnTo>
                  <a:lnTo>
                    <a:pt x="893903" y="1830535"/>
                  </a:lnTo>
                  <a:lnTo>
                    <a:pt x="892690" y="1830484"/>
                  </a:lnTo>
                  <a:lnTo>
                    <a:pt x="891478" y="1830430"/>
                  </a:lnTo>
                  <a:lnTo>
                    <a:pt x="890305" y="1830369"/>
                  </a:lnTo>
                  <a:lnTo>
                    <a:pt x="889152" y="1830304"/>
                  </a:lnTo>
                  <a:lnTo>
                    <a:pt x="888038" y="1830236"/>
                  </a:lnTo>
                  <a:lnTo>
                    <a:pt x="886943" y="1830166"/>
                  </a:lnTo>
                  <a:lnTo>
                    <a:pt x="885887" y="1830091"/>
                  </a:lnTo>
                  <a:lnTo>
                    <a:pt x="884871" y="1830015"/>
                  </a:lnTo>
                  <a:lnTo>
                    <a:pt x="883874" y="1829937"/>
                  </a:lnTo>
                  <a:lnTo>
                    <a:pt x="882916" y="1829857"/>
                  </a:lnTo>
                  <a:lnTo>
                    <a:pt x="881997" y="1829776"/>
                  </a:lnTo>
                  <a:lnTo>
                    <a:pt x="881078" y="1829690"/>
                  </a:lnTo>
                  <a:lnTo>
                    <a:pt x="880218" y="1829606"/>
                  </a:lnTo>
                  <a:lnTo>
                    <a:pt x="879377" y="1829524"/>
                  </a:lnTo>
                  <a:lnTo>
                    <a:pt x="878556" y="1829436"/>
                  </a:lnTo>
                  <a:lnTo>
                    <a:pt x="877813" y="1829352"/>
                  </a:lnTo>
                  <a:lnTo>
                    <a:pt x="877090" y="1829270"/>
                  </a:lnTo>
                  <a:lnTo>
                    <a:pt x="876464" y="1829196"/>
                  </a:lnTo>
                  <a:lnTo>
                    <a:pt x="875076" y="1830619"/>
                  </a:lnTo>
                  <a:lnTo>
                    <a:pt x="873082" y="1832633"/>
                  </a:lnTo>
                  <a:lnTo>
                    <a:pt x="871988" y="1833753"/>
                  </a:lnTo>
                  <a:lnTo>
                    <a:pt x="871088" y="1834660"/>
                  </a:lnTo>
                  <a:lnTo>
                    <a:pt x="870033" y="1835745"/>
                  </a:lnTo>
                  <a:lnTo>
                    <a:pt x="868996" y="1836773"/>
                  </a:lnTo>
                  <a:lnTo>
                    <a:pt x="867999" y="1837796"/>
                  </a:lnTo>
                  <a:lnTo>
                    <a:pt x="867022" y="1838764"/>
                  </a:lnTo>
                  <a:lnTo>
                    <a:pt x="865947" y="1839846"/>
                  </a:lnTo>
                  <a:lnTo>
                    <a:pt x="865047" y="1840750"/>
                  </a:lnTo>
                  <a:lnTo>
                    <a:pt x="863972" y="1841827"/>
                  </a:lnTo>
                  <a:lnTo>
                    <a:pt x="862995" y="1842791"/>
                  </a:lnTo>
                  <a:lnTo>
                    <a:pt x="861978" y="1843807"/>
                  </a:lnTo>
                  <a:lnTo>
                    <a:pt x="860903" y="1844884"/>
                  </a:lnTo>
                  <a:lnTo>
                    <a:pt x="859945" y="1845834"/>
                  </a:lnTo>
                  <a:lnTo>
                    <a:pt x="858909" y="1846847"/>
                  </a:lnTo>
                  <a:lnTo>
                    <a:pt x="857892" y="1847860"/>
                  </a:lnTo>
                  <a:lnTo>
                    <a:pt x="856856" y="1848869"/>
                  </a:lnTo>
                  <a:lnTo>
                    <a:pt x="855898" y="1849811"/>
                  </a:lnTo>
                  <a:lnTo>
                    <a:pt x="854862" y="1850827"/>
                  </a:lnTo>
                  <a:lnTo>
                    <a:pt x="853845" y="1851830"/>
                  </a:lnTo>
                  <a:lnTo>
                    <a:pt x="852809" y="1852835"/>
                  </a:lnTo>
                  <a:lnTo>
                    <a:pt x="851793" y="1853840"/>
                  </a:lnTo>
                  <a:lnTo>
                    <a:pt x="850815" y="1854778"/>
                  </a:lnTo>
                  <a:lnTo>
                    <a:pt x="849779" y="1855785"/>
                  </a:lnTo>
                  <a:lnTo>
                    <a:pt x="848684" y="1856837"/>
                  </a:lnTo>
                  <a:lnTo>
                    <a:pt x="847726" y="1857777"/>
                  </a:lnTo>
                  <a:lnTo>
                    <a:pt x="846690" y="1858773"/>
                  </a:lnTo>
                  <a:lnTo>
                    <a:pt x="845713" y="1859711"/>
                  </a:lnTo>
                  <a:lnTo>
                    <a:pt x="844677" y="1860704"/>
                  </a:lnTo>
                  <a:lnTo>
                    <a:pt x="843641" y="1861695"/>
                  </a:lnTo>
                  <a:lnTo>
                    <a:pt x="842604" y="1862682"/>
                  </a:lnTo>
                  <a:lnTo>
                    <a:pt x="841627" y="1863617"/>
                  </a:lnTo>
                  <a:lnTo>
                    <a:pt x="840532" y="1864659"/>
                  </a:lnTo>
                  <a:lnTo>
                    <a:pt x="839555" y="1865589"/>
                  </a:lnTo>
                  <a:lnTo>
                    <a:pt x="838460" y="1866624"/>
                  </a:lnTo>
                  <a:lnTo>
                    <a:pt x="837482" y="1867556"/>
                  </a:lnTo>
                  <a:lnTo>
                    <a:pt x="836388" y="1868590"/>
                  </a:lnTo>
                  <a:lnTo>
                    <a:pt x="835352" y="1869568"/>
                  </a:lnTo>
                  <a:lnTo>
                    <a:pt x="834355" y="1870492"/>
                  </a:lnTo>
                  <a:lnTo>
                    <a:pt x="833377" y="1871413"/>
                  </a:lnTo>
                  <a:lnTo>
                    <a:pt x="832321" y="1872393"/>
                  </a:lnTo>
                  <a:lnTo>
                    <a:pt x="831226" y="1873415"/>
                  </a:lnTo>
                  <a:lnTo>
                    <a:pt x="830190" y="1874389"/>
                  </a:lnTo>
                  <a:lnTo>
                    <a:pt x="829350" y="1875167"/>
                  </a:lnTo>
                  <a:lnTo>
                    <a:pt x="829193" y="1875304"/>
                  </a:lnTo>
                  <a:lnTo>
                    <a:pt x="828157" y="1876269"/>
                  </a:lnTo>
                  <a:lnTo>
                    <a:pt x="827101" y="1877237"/>
                  </a:lnTo>
                  <a:lnTo>
                    <a:pt x="826104" y="1878136"/>
                  </a:lnTo>
                  <a:lnTo>
                    <a:pt x="825068" y="1879114"/>
                  </a:lnTo>
                  <a:lnTo>
                    <a:pt x="823974" y="1880111"/>
                  </a:lnTo>
                  <a:lnTo>
                    <a:pt x="822957" y="1881030"/>
                  </a:lnTo>
                  <a:lnTo>
                    <a:pt x="821921" y="1881988"/>
                  </a:lnTo>
                  <a:lnTo>
                    <a:pt x="820865" y="1882946"/>
                  </a:lnTo>
                  <a:lnTo>
                    <a:pt x="819868" y="1883845"/>
                  </a:lnTo>
                  <a:lnTo>
                    <a:pt x="818754" y="1884842"/>
                  </a:lnTo>
                  <a:lnTo>
                    <a:pt x="817815" y="1885683"/>
                  </a:lnTo>
                  <a:lnTo>
                    <a:pt x="816760" y="1886640"/>
                  </a:lnTo>
                  <a:lnTo>
                    <a:pt x="815704" y="1887598"/>
                  </a:lnTo>
                  <a:lnTo>
                    <a:pt x="814648" y="1888537"/>
                  </a:lnTo>
                  <a:lnTo>
                    <a:pt x="813534" y="1889534"/>
                  </a:lnTo>
                  <a:lnTo>
                    <a:pt x="812537" y="1890433"/>
                  </a:lnTo>
                  <a:lnTo>
                    <a:pt x="811481" y="1891371"/>
                  </a:lnTo>
                  <a:lnTo>
                    <a:pt x="810465" y="1892271"/>
                  </a:lnTo>
                  <a:lnTo>
                    <a:pt x="809409" y="1893190"/>
                  </a:lnTo>
                  <a:lnTo>
                    <a:pt x="808353" y="1894147"/>
                  </a:lnTo>
                  <a:lnTo>
                    <a:pt x="807337" y="1895027"/>
                  </a:lnTo>
                  <a:lnTo>
                    <a:pt x="806223" y="1896005"/>
                  </a:lnTo>
                  <a:lnTo>
                    <a:pt x="805226" y="1896884"/>
                  </a:lnTo>
                  <a:lnTo>
                    <a:pt x="804150" y="1897823"/>
                  </a:lnTo>
                  <a:lnTo>
                    <a:pt x="803134" y="1898703"/>
                  </a:lnTo>
                  <a:lnTo>
                    <a:pt x="802039" y="1899680"/>
                  </a:lnTo>
                  <a:lnTo>
                    <a:pt x="800964" y="1900599"/>
                  </a:lnTo>
                  <a:lnTo>
                    <a:pt x="799889" y="1901537"/>
                  </a:lnTo>
                  <a:lnTo>
                    <a:pt x="798833" y="1902456"/>
                  </a:lnTo>
                  <a:lnTo>
                    <a:pt x="797816" y="1903316"/>
                  </a:lnTo>
                  <a:lnTo>
                    <a:pt x="796702" y="1904294"/>
                  </a:lnTo>
                  <a:lnTo>
                    <a:pt x="795744" y="1905115"/>
                  </a:lnTo>
                  <a:lnTo>
                    <a:pt x="794610" y="1906073"/>
                  </a:lnTo>
                  <a:lnTo>
                    <a:pt x="793535" y="1906992"/>
                  </a:lnTo>
                  <a:lnTo>
                    <a:pt x="792577" y="1907813"/>
                  </a:lnTo>
                  <a:lnTo>
                    <a:pt x="791443" y="1908790"/>
                  </a:lnTo>
                  <a:lnTo>
                    <a:pt x="790426" y="1909650"/>
                  </a:lnTo>
                  <a:lnTo>
                    <a:pt x="789351" y="1910569"/>
                  </a:lnTo>
                  <a:lnTo>
                    <a:pt x="788276" y="1911468"/>
                  </a:lnTo>
                  <a:lnTo>
                    <a:pt x="787201" y="1912368"/>
                  </a:lnTo>
                  <a:lnTo>
                    <a:pt x="786126" y="1913267"/>
                  </a:lnTo>
                  <a:lnTo>
                    <a:pt x="785050" y="1914186"/>
                  </a:lnTo>
                  <a:lnTo>
                    <a:pt x="784034" y="1915046"/>
                  </a:lnTo>
                  <a:lnTo>
                    <a:pt x="782900" y="1915984"/>
                  </a:lnTo>
                  <a:lnTo>
                    <a:pt x="781844" y="1916864"/>
                  </a:lnTo>
                  <a:lnTo>
                    <a:pt x="780808" y="1917724"/>
                  </a:lnTo>
                  <a:lnTo>
                    <a:pt x="779772" y="1918584"/>
                  </a:lnTo>
                  <a:lnTo>
                    <a:pt x="778697" y="1919464"/>
                  </a:lnTo>
                  <a:lnTo>
                    <a:pt x="777622" y="1920364"/>
                  </a:lnTo>
                  <a:lnTo>
                    <a:pt x="776585" y="1921224"/>
                  </a:lnTo>
                  <a:lnTo>
                    <a:pt x="775452" y="1922142"/>
                  </a:lnTo>
                  <a:lnTo>
                    <a:pt x="774415" y="1922983"/>
                  </a:lnTo>
                  <a:lnTo>
                    <a:pt x="773340" y="1923882"/>
                  </a:lnTo>
                  <a:lnTo>
                    <a:pt x="772245" y="1924762"/>
                  </a:lnTo>
                  <a:lnTo>
                    <a:pt x="771229" y="1925603"/>
                  </a:lnTo>
                  <a:lnTo>
                    <a:pt x="770095" y="1926522"/>
                  </a:lnTo>
                  <a:lnTo>
                    <a:pt x="769000" y="1927401"/>
                  </a:lnTo>
                  <a:lnTo>
                    <a:pt x="767964" y="1928242"/>
                  </a:lnTo>
                  <a:lnTo>
                    <a:pt x="766869" y="1929122"/>
                  </a:lnTo>
                  <a:lnTo>
                    <a:pt x="765833" y="1929962"/>
                  </a:lnTo>
                  <a:lnTo>
                    <a:pt x="764699" y="1930862"/>
                  </a:lnTo>
                  <a:lnTo>
                    <a:pt x="763604" y="1931741"/>
                  </a:lnTo>
                  <a:lnTo>
                    <a:pt x="762568" y="1932562"/>
                  </a:lnTo>
                  <a:lnTo>
                    <a:pt x="761474" y="1933442"/>
                  </a:lnTo>
                  <a:lnTo>
                    <a:pt x="760437" y="1934263"/>
                  </a:lnTo>
                  <a:lnTo>
                    <a:pt x="759343" y="1935123"/>
                  </a:lnTo>
                  <a:lnTo>
                    <a:pt x="758189" y="1936023"/>
                  </a:lnTo>
                  <a:lnTo>
                    <a:pt x="757153" y="1936844"/>
                  </a:lnTo>
                  <a:lnTo>
                    <a:pt x="756117" y="1937665"/>
                  </a:lnTo>
                  <a:lnTo>
                    <a:pt x="754964" y="1938564"/>
                  </a:lnTo>
                  <a:lnTo>
                    <a:pt x="753927" y="1939385"/>
                  </a:lnTo>
                  <a:lnTo>
                    <a:pt x="752774" y="1940284"/>
                  </a:lnTo>
                  <a:lnTo>
                    <a:pt x="751718" y="1941106"/>
                  </a:lnTo>
                  <a:lnTo>
                    <a:pt x="750682" y="1941907"/>
                  </a:lnTo>
                  <a:lnTo>
                    <a:pt x="749568" y="1942767"/>
                  </a:lnTo>
                  <a:lnTo>
                    <a:pt x="748512" y="1943588"/>
                  </a:lnTo>
                  <a:lnTo>
                    <a:pt x="747378" y="1944468"/>
                  </a:lnTo>
                  <a:lnTo>
                    <a:pt x="746283" y="1945309"/>
                  </a:lnTo>
                  <a:lnTo>
                    <a:pt x="745228" y="1946110"/>
                  </a:lnTo>
                  <a:lnTo>
                    <a:pt x="744114" y="1946951"/>
                  </a:lnTo>
                  <a:lnTo>
                    <a:pt x="743058" y="1947753"/>
                  </a:lnTo>
                  <a:lnTo>
                    <a:pt x="741963" y="1948593"/>
                  </a:lnTo>
                  <a:lnTo>
                    <a:pt x="740849" y="1949434"/>
                  </a:lnTo>
                  <a:lnTo>
                    <a:pt x="739793" y="1950235"/>
                  </a:lnTo>
                  <a:lnTo>
                    <a:pt x="738640" y="1951115"/>
                  </a:lnTo>
                  <a:lnTo>
                    <a:pt x="737545" y="1951936"/>
                  </a:lnTo>
                  <a:lnTo>
                    <a:pt x="736430" y="1952777"/>
                  </a:lnTo>
                  <a:lnTo>
                    <a:pt x="735414" y="1953520"/>
                  </a:lnTo>
                  <a:lnTo>
                    <a:pt x="734300" y="1954360"/>
                  </a:lnTo>
                  <a:lnTo>
                    <a:pt x="733185" y="1955181"/>
                  </a:lnTo>
                  <a:lnTo>
                    <a:pt x="732032" y="1956042"/>
                  </a:lnTo>
                  <a:lnTo>
                    <a:pt x="731015" y="1956804"/>
                  </a:lnTo>
                  <a:lnTo>
                    <a:pt x="729901" y="1957625"/>
                  </a:lnTo>
                  <a:lnTo>
                    <a:pt x="728748" y="1958466"/>
                  </a:lnTo>
                  <a:lnTo>
                    <a:pt x="727692" y="1959248"/>
                  </a:lnTo>
                  <a:lnTo>
                    <a:pt x="726578" y="1960069"/>
                  </a:lnTo>
                  <a:lnTo>
                    <a:pt x="725463" y="1960890"/>
                  </a:lnTo>
                  <a:lnTo>
                    <a:pt x="724388" y="1961672"/>
                  </a:lnTo>
                  <a:lnTo>
                    <a:pt x="723274" y="1962473"/>
                  </a:lnTo>
                  <a:lnTo>
                    <a:pt x="722198" y="1963255"/>
                  </a:lnTo>
                  <a:lnTo>
                    <a:pt x="721045" y="1964096"/>
                  </a:lnTo>
                  <a:lnTo>
                    <a:pt x="719970" y="1964878"/>
                  </a:lnTo>
                  <a:lnTo>
                    <a:pt x="718894" y="1965640"/>
                  </a:lnTo>
                  <a:lnTo>
                    <a:pt x="717722" y="1966481"/>
                  </a:lnTo>
                  <a:lnTo>
                    <a:pt x="716685" y="1967224"/>
                  </a:lnTo>
                  <a:lnTo>
                    <a:pt x="715493" y="1968065"/>
                  </a:lnTo>
                  <a:lnTo>
                    <a:pt x="714457" y="1968807"/>
                  </a:lnTo>
                  <a:lnTo>
                    <a:pt x="713284" y="1969628"/>
                  </a:lnTo>
                  <a:lnTo>
                    <a:pt x="712208" y="1970410"/>
                  </a:lnTo>
                  <a:lnTo>
                    <a:pt x="711133" y="1971173"/>
                  </a:lnTo>
                  <a:lnTo>
                    <a:pt x="709960" y="1971994"/>
                  </a:lnTo>
                  <a:lnTo>
                    <a:pt x="708885" y="1972737"/>
                  </a:lnTo>
                  <a:lnTo>
                    <a:pt x="707790" y="1973499"/>
                  </a:lnTo>
                  <a:lnTo>
                    <a:pt x="706656" y="1974301"/>
                  </a:lnTo>
                  <a:lnTo>
                    <a:pt x="705542" y="1975083"/>
                  </a:lnTo>
                  <a:lnTo>
                    <a:pt x="704408" y="1975865"/>
                  </a:lnTo>
                  <a:lnTo>
                    <a:pt x="703294" y="1976647"/>
                  </a:lnTo>
                  <a:lnTo>
                    <a:pt x="702160" y="1977409"/>
                  </a:lnTo>
                  <a:lnTo>
                    <a:pt x="701026" y="1978191"/>
                  </a:lnTo>
                  <a:lnTo>
                    <a:pt x="699931" y="1978934"/>
                  </a:lnTo>
                  <a:lnTo>
                    <a:pt x="698817" y="1979716"/>
                  </a:lnTo>
                  <a:lnTo>
                    <a:pt x="697722" y="1980459"/>
                  </a:lnTo>
                  <a:lnTo>
                    <a:pt x="696569" y="1981241"/>
                  </a:lnTo>
                  <a:lnTo>
                    <a:pt x="695455" y="1982003"/>
                  </a:lnTo>
                  <a:lnTo>
                    <a:pt x="694340" y="1982746"/>
                  </a:lnTo>
                  <a:lnTo>
                    <a:pt x="693206" y="1983509"/>
                  </a:lnTo>
                  <a:lnTo>
                    <a:pt x="692053" y="1984291"/>
                  </a:lnTo>
                  <a:lnTo>
                    <a:pt x="690958" y="1985034"/>
                  </a:lnTo>
                  <a:lnTo>
                    <a:pt x="689844" y="1985776"/>
                  </a:lnTo>
                  <a:lnTo>
                    <a:pt x="688671" y="1986558"/>
                  </a:lnTo>
                  <a:lnTo>
                    <a:pt x="687537" y="1987321"/>
                  </a:lnTo>
                  <a:lnTo>
                    <a:pt x="686403" y="1988083"/>
                  </a:lnTo>
                  <a:lnTo>
                    <a:pt x="685347" y="1988768"/>
                  </a:lnTo>
                  <a:lnTo>
                    <a:pt x="684155" y="1989550"/>
                  </a:lnTo>
                  <a:lnTo>
                    <a:pt x="683060" y="1990273"/>
                  </a:lnTo>
                  <a:lnTo>
                    <a:pt x="681965" y="1990996"/>
                  </a:lnTo>
                  <a:lnTo>
                    <a:pt x="680812" y="1991739"/>
                  </a:lnTo>
                  <a:lnTo>
                    <a:pt x="679678" y="1992482"/>
                  </a:lnTo>
                  <a:lnTo>
                    <a:pt x="678564" y="1993205"/>
                  </a:lnTo>
                  <a:lnTo>
                    <a:pt x="677410" y="1993948"/>
                  </a:lnTo>
                  <a:lnTo>
                    <a:pt x="676276" y="1994691"/>
                  </a:lnTo>
                  <a:lnTo>
                    <a:pt x="675123" y="1995434"/>
                  </a:lnTo>
                  <a:lnTo>
                    <a:pt x="674009" y="1996157"/>
                  </a:lnTo>
                  <a:lnTo>
                    <a:pt x="672836" y="1996900"/>
                  </a:lnTo>
                  <a:lnTo>
                    <a:pt x="671702" y="1997643"/>
                  </a:lnTo>
                  <a:lnTo>
                    <a:pt x="670568" y="1998347"/>
                  </a:lnTo>
                  <a:lnTo>
                    <a:pt x="669512" y="1999031"/>
                  </a:lnTo>
                  <a:lnTo>
                    <a:pt x="668300" y="1999794"/>
                  </a:lnTo>
                  <a:lnTo>
                    <a:pt x="667205" y="2000478"/>
                  </a:lnTo>
                  <a:lnTo>
                    <a:pt x="666052" y="2001201"/>
                  </a:lnTo>
                  <a:lnTo>
                    <a:pt x="664859" y="2001964"/>
                  </a:lnTo>
                  <a:lnTo>
                    <a:pt x="663784" y="2002628"/>
                  </a:lnTo>
                  <a:lnTo>
                    <a:pt x="662631" y="2003351"/>
                  </a:lnTo>
                  <a:lnTo>
                    <a:pt x="661438" y="2004094"/>
                  </a:lnTo>
                  <a:lnTo>
                    <a:pt x="660324" y="2004779"/>
                  </a:lnTo>
                  <a:lnTo>
                    <a:pt x="659171" y="2005502"/>
                  </a:lnTo>
                  <a:lnTo>
                    <a:pt x="658037" y="2006186"/>
                  </a:lnTo>
                  <a:lnTo>
                    <a:pt x="656883" y="2006910"/>
                  </a:lnTo>
                  <a:lnTo>
                    <a:pt x="655769" y="2007594"/>
                  </a:lnTo>
                  <a:lnTo>
                    <a:pt x="654615" y="2008298"/>
                  </a:lnTo>
                  <a:lnTo>
                    <a:pt x="653482" y="2008982"/>
                  </a:lnTo>
                  <a:lnTo>
                    <a:pt x="652328" y="2009686"/>
                  </a:lnTo>
                  <a:lnTo>
                    <a:pt x="651155" y="2010389"/>
                  </a:lnTo>
                  <a:lnTo>
                    <a:pt x="649963" y="2011113"/>
                  </a:lnTo>
                  <a:lnTo>
                    <a:pt x="648868" y="2011777"/>
                  </a:lnTo>
                  <a:lnTo>
                    <a:pt x="647675" y="2012481"/>
                  </a:lnTo>
                  <a:lnTo>
                    <a:pt x="646541" y="2013165"/>
                  </a:lnTo>
                  <a:lnTo>
                    <a:pt x="645368" y="2013850"/>
                  </a:lnTo>
                  <a:lnTo>
                    <a:pt x="644215" y="2014534"/>
                  </a:lnTo>
                  <a:lnTo>
                    <a:pt x="643081" y="2015218"/>
                  </a:lnTo>
                  <a:lnTo>
                    <a:pt x="641889" y="2015922"/>
                  </a:lnTo>
                  <a:lnTo>
                    <a:pt x="640794" y="2016567"/>
                  </a:lnTo>
                  <a:lnTo>
                    <a:pt x="639582" y="2017271"/>
                  </a:lnTo>
                  <a:lnTo>
                    <a:pt x="638487" y="2017916"/>
                  </a:lnTo>
                  <a:lnTo>
                    <a:pt x="637294" y="2018620"/>
                  </a:lnTo>
                  <a:lnTo>
                    <a:pt x="636141" y="2019284"/>
                  </a:lnTo>
                  <a:lnTo>
                    <a:pt x="634968" y="2019949"/>
                  </a:lnTo>
                  <a:lnTo>
                    <a:pt x="633795" y="2020634"/>
                  </a:lnTo>
                  <a:lnTo>
                    <a:pt x="632642" y="2021298"/>
                  </a:lnTo>
                  <a:lnTo>
                    <a:pt x="631488" y="2021963"/>
                  </a:lnTo>
                  <a:lnTo>
                    <a:pt x="630315" y="2022627"/>
                  </a:lnTo>
                  <a:lnTo>
                    <a:pt x="629162" y="2023292"/>
                  </a:lnTo>
                  <a:lnTo>
                    <a:pt x="628028" y="2023937"/>
                  </a:lnTo>
                  <a:lnTo>
                    <a:pt x="626855" y="2024602"/>
                  </a:lnTo>
                  <a:lnTo>
                    <a:pt x="625643" y="2025286"/>
                  </a:lnTo>
                  <a:lnTo>
                    <a:pt x="624509" y="2025912"/>
                  </a:lnTo>
                  <a:lnTo>
                    <a:pt x="623336" y="2026576"/>
                  </a:lnTo>
                  <a:lnTo>
                    <a:pt x="622202" y="2027222"/>
                  </a:lnTo>
                  <a:lnTo>
                    <a:pt x="620990" y="2027886"/>
                  </a:lnTo>
                  <a:lnTo>
                    <a:pt x="619856" y="2028512"/>
                  </a:lnTo>
                  <a:lnTo>
                    <a:pt x="618683" y="2029157"/>
                  </a:lnTo>
                  <a:lnTo>
                    <a:pt x="617491" y="2029822"/>
                  </a:lnTo>
                  <a:lnTo>
                    <a:pt x="616298" y="2030467"/>
                  </a:lnTo>
                  <a:lnTo>
                    <a:pt x="615164" y="2031092"/>
                  </a:lnTo>
                  <a:lnTo>
                    <a:pt x="613972" y="2031738"/>
                  </a:lnTo>
                  <a:lnTo>
                    <a:pt x="612818" y="2032383"/>
                  </a:lnTo>
                  <a:lnTo>
                    <a:pt x="611606" y="2033028"/>
                  </a:lnTo>
                  <a:lnTo>
                    <a:pt x="610453" y="2033653"/>
                  </a:lnTo>
                  <a:lnTo>
                    <a:pt x="609260" y="2034299"/>
                  </a:lnTo>
                  <a:lnTo>
                    <a:pt x="608126" y="2034905"/>
                  </a:lnTo>
                  <a:lnTo>
                    <a:pt x="606895" y="2035569"/>
                  </a:lnTo>
                  <a:lnTo>
                    <a:pt x="605741" y="2036175"/>
                  </a:lnTo>
                  <a:lnTo>
                    <a:pt x="604568" y="2036801"/>
                  </a:lnTo>
                  <a:lnTo>
                    <a:pt x="603356" y="2037446"/>
                  </a:lnTo>
                  <a:lnTo>
                    <a:pt x="602183" y="2038052"/>
                  </a:lnTo>
                  <a:lnTo>
                    <a:pt x="601011" y="2038678"/>
                  </a:lnTo>
                  <a:lnTo>
                    <a:pt x="599798" y="2039323"/>
                  </a:lnTo>
                  <a:lnTo>
                    <a:pt x="598645" y="2039929"/>
                  </a:lnTo>
                  <a:lnTo>
                    <a:pt x="597433" y="2040554"/>
                  </a:lnTo>
                  <a:lnTo>
                    <a:pt x="596319" y="2041141"/>
                  </a:lnTo>
                  <a:lnTo>
                    <a:pt x="595087" y="2041767"/>
                  </a:lnTo>
                  <a:lnTo>
                    <a:pt x="593914" y="2042373"/>
                  </a:lnTo>
                  <a:lnTo>
                    <a:pt x="592721" y="2042979"/>
                  </a:lnTo>
                  <a:lnTo>
                    <a:pt x="591529" y="2043585"/>
                  </a:lnTo>
                  <a:lnTo>
                    <a:pt x="590375" y="2044171"/>
                  </a:lnTo>
                  <a:lnTo>
                    <a:pt x="589144" y="2044797"/>
                  </a:lnTo>
                  <a:lnTo>
                    <a:pt x="587932" y="2045422"/>
                  </a:lnTo>
                  <a:lnTo>
                    <a:pt x="586798" y="2045989"/>
                  </a:lnTo>
                  <a:lnTo>
                    <a:pt x="585586" y="2046595"/>
                  </a:lnTo>
                  <a:lnTo>
                    <a:pt x="584393" y="2047201"/>
                  </a:lnTo>
                  <a:lnTo>
                    <a:pt x="583201" y="2047788"/>
                  </a:lnTo>
                  <a:lnTo>
                    <a:pt x="582008" y="2048374"/>
                  </a:lnTo>
                  <a:lnTo>
                    <a:pt x="580777" y="2048980"/>
                  </a:lnTo>
                  <a:lnTo>
                    <a:pt x="579623" y="2049567"/>
                  </a:lnTo>
                  <a:lnTo>
                    <a:pt x="578431" y="2050153"/>
                  </a:lnTo>
                  <a:lnTo>
                    <a:pt x="577238" y="2050720"/>
                  </a:lnTo>
                  <a:lnTo>
                    <a:pt x="575967" y="2051346"/>
                  </a:lnTo>
                  <a:lnTo>
                    <a:pt x="574834" y="2051893"/>
                  </a:lnTo>
                  <a:lnTo>
                    <a:pt x="573622" y="2052480"/>
                  </a:lnTo>
                  <a:lnTo>
                    <a:pt x="572429" y="2053066"/>
                  </a:lnTo>
                  <a:lnTo>
                    <a:pt x="571217" y="2053633"/>
                  </a:lnTo>
                  <a:lnTo>
                    <a:pt x="570005" y="2054220"/>
                  </a:lnTo>
                  <a:lnTo>
                    <a:pt x="568832" y="2054787"/>
                  </a:lnTo>
                  <a:lnTo>
                    <a:pt x="567639" y="2055353"/>
                  </a:lnTo>
                  <a:lnTo>
                    <a:pt x="566427" y="2055920"/>
                  </a:lnTo>
                  <a:lnTo>
                    <a:pt x="565196" y="2056507"/>
                  </a:lnTo>
                  <a:lnTo>
                    <a:pt x="564023" y="2057054"/>
                  </a:lnTo>
                  <a:lnTo>
                    <a:pt x="562830" y="2057621"/>
                  </a:lnTo>
                  <a:lnTo>
                    <a:pt x="561579" y="2058208"/>
                  </a:lnTo>
                  <a:lnTo>
                    <a:pt x="560347" y="2058755"/>
                  </a:lnTo>
                  <a:lnTo>
                    <a:pt x="559194" y="2059302"/>
                  </a:lnTo>
                  <a:lnTo>
                    <a:pt x="557962" y="2059869"/>
                  </a:lnTo>
                  <a:lnTo>
                    <a:pt x="556750" y="2060417"/>
                  </a:lnTo>
                  <a:lnTo>
                    <a:pt x="555538" y="2060984"/>
                  </a:lnTo>
                  <a:lnTo>
                    <a:pt x="554326" y="2061531"/>
                  </a:lnTo>
                  <a:lnTo>
                    <a:pt x="553153" y="2062059"/>
                  </a:lnTo>
                  <a:lnTo>
                    <a:pt x="551921" y="2062626"/>
                  </a:lnTo>
                  <a:lnTo>
                    <a:pt x="550709" y="2063173"/>
                  </a:lnTo>
                  <a:lnTo>
                    <a:pt x="549478" y="2063721"/>
                  </a:lnTo>
                  <a:lnTo>
                    <a:pt x="548305" y="2064249"/>
                  </a:lnTo>
                  <a:lnTo>
                    <a:pt x="547034" y="2064816"/>
                  </a:lnTo>
                  <a:lnTo>
                    <a:pt x="545861" y="2065324"/>
                  </a:lnTo>
                  <a:lnTo>
                    <a:pt x="544629" y="2065871"/>
                  </a:lnTo>
                  <a:lnTo>
                    <a:pt x="543417" y="2066399"/>
                  </a:lnTo>
                  <a:lnTo>
                    <a:pt x="542205" y="2066927"/>
                  </a:lnTo>
                  <a:lnTo>
                    <a:pt x="540954" y="2067474"/>
                  </a:lnTo>
                  <a:lnTo>
                    <a:pt x="539781" y="2067983"/>
                  </a:lnTo>
                  <a:lnTo>
                    <a:pt x="538510" y="2068530"/>
                  </a:lnTo>
                  <a:lnTo>
                    <a:pt x="537318" y="2069058"/>
                  </a:lnTo>
                  <a:lnTo>
                    <a:pt x="536086" y="2069586"/>
                  </a:lnTo>
                  <a:lnTo>
                    <a:pt x="534855" y="2070113"/>
                  </a:lnTo>
                  <a:lnTo>
                    <a:pt x="533642" y="2070622"/>
                  </a:lnTo>
                  <a:lnTo>
                    <a:pt x="532411" y="2071150"/>
                  </a:lnTo>
                  <a:lnTo>
                    <a:pt x="531199" y="2071658"/>
                  </a:lnTo>
                  <a:lnTo>
                    <a:pt x="529928" y="2072186"/>
                  </a:lnTo>
                  <a:lnTo>
                    <a:pt x="528735" y="2072694"/>
                  </a:lnTo>
                  <a:lnTo>
                    <a:pt x="527504" y="2073202"/>
                  </a:lnTo>
                  <a:lnTo>
                    <a:pt x="526253" y="2073730"/>
                  </a:lnTo>
                  <a:lnTo>
                    <a:pt x="525041" y="2074219"/>
                  </a:lnTo>
                  <a:lnTo>
                    <a:pt x="523790" y="2074727"/>
                  </a:lnTo>
                  <a:lnTo>
                    <a:pt x="522597" y="2075235"/>
                  </a:lnTo>
                  <a:lnTo>
                    <a:pt x="521346" y="2075744"/>
                  </a:lnTo>
                  <a:lnTo>
                    <a:pt x="520114" y="2076232"/>
                  </a:lnTo>
                  <a:lnTo>
                    <a:pt x="518863" y="2076741"/>
                  </a:lnTo>
                  <a:lnTo>
                    <a:pt x="517671" y="2077230"/>
                  </a:lnTo>
                  <a:lnTo>
                    <a:pt x="516439" y="2077718"/>
                  </a:lnTo>
                  <a:lnTo>
                    <a:pt x="515188" y="2078227"/>
                  </a:lnTo>
                  <a:lnTo>
                    <a:pt x="513937" y="2078715"/>
                  </a:lnTo>
                  <a:lnTo>
                    <a:pt x="512744" y="2079184"/>
                  </a:lnTo>
                  <a:lnTo>
                    <a:pt x="511454" y="2079693"/>
                  </a:lnTo>
                  <a:lnTo>
                    <a:pt x="510202" y="2080182"/>
                  </a:lnTo>
                  <a:lnTo>
                    <a:pt x="508990" y="2080651"/>
                  </a:lnTo>
                  <a:lnTo>
                    <a:pt x="507759" y="2081139"/>
                  </a:lnTo>
                  <a:lnTo>
                    <a:pt x="506508" y="2081628"/>
                  </a:lnTo>
                  <a:lnTo>
                    <a:pt x="505296" y="2082097"/>
                  </a:lnTo>
                  <a:lnTo>
                    <a:pt x="504025" y="2082567"/>
                  </a:lnTo>
                  <a:lnTo>
                    <a:pt x="502793" y="2083036"/>
                  </a:lnTo>
                  <a:lnTo>
                    <a:pt x="501542" y="2083524"/>
                  </a:lnTo>
                  <a:lnTo>
                    <a:pt x="500291" y="2083994"/>
                  </a:lnTo>
                  <a:lnTo>
                    <a:pt x="499040" y="2084463"/>
                  </a:lnTo>
                  <a:lnTo>
                    <a:pt x="497789" y="2084932"/>
                  </a:lnTo>
                  <a:lnTo>
                    <a:pt x="496518" y="2085401"/>
                  </a:lnTo>
                  <a:lnTo>
                    <a:pt x="495306" y="2085871"/>
                  </a:lnTo>
                  <a:lnTo>
                    <a:pt x="494054" y="2086320"/>
                  </a:lnTo>
                  <a:lnTo>
                    <a:pt x="492803" y="2086789"/>
                  </a:lnTo>
                  <a:lnTo>
                    <a:pt x="491572" y="2087239"/>
                  </a:lnTo>
                  <a:lnTo>
                    <a:pt x="490320" y="2087688"/>
                  </a:lnTo>
                  <a:lnTo>
                    <a:pt x="489069" y="2088158"/>
                  </a:lnTo>
                  <a:lnTo>
                    <a:pt x="487799" y="2088607"/>
                  </a:lnTo>
                  <a:lnTo>
                    <a:pt x="486528" y="2089057"/>
                  </a:lnTo>
                  <a:lnTo>
                    <a:pt x="485296" y="2089507"/>
                  </a:lnTo>
                  <a:lnTo>
                    <a:pt x="484026" y="2089956"/>
                  </a:lnTo>
                  <a:lnTo>
                    <a:pt x="482794" y="2090386"/>
                  </a:lnTo>
                  <a:lnTo>
                    <a:pt x="481523" y="2090836"/>
                  </a:lnTo>
                  <a:lnTo>
                    <a:pt x="480292" y="2091266"/>
                  </a:lnTo>
                  <a:lnTo>
                    <a:pt x="479021" y="2091716"/>
                  </a:lnTo>
                  <a:lnTo>
                    <a:pt x="477750" y="2092165"/>
                  </a:lnTo>
                  <a:lnTo>
                    <a:pt x="476499" y="2092595"/>
                  </a:lnTo>
                  <a:lnTo>
                    <a:pt x="475209" y="2093025"/>
                  </a:lnTo>
                  <a:lnTo>
                    <a:pt x="473938" y="2093475"/>
                  </a:lnTo>
                  <a:lnTo>
                    <a:pt x="472726" y="2093886"/>
                  </a:lnTo>
                  <a:lnTo>
                    <a:pt x="471455" y="2094316"/>
                  </a:lnTo>
                  <a:lnTo>
                    <a:pt x="470165" y="2094746"/>
                  </a:lnTo>
                  <a:lnTo>
                    <a:pt x="468914" y="2095176"/>
                  </a:lnTo>
                  <a:lnTo>
                    <a:pt x="467623" y="2095606"/>
                  </a:lnTo>
                  <a:lnTo>
                    <a:pt x="466392" y="2096017"/>
                  </a:lnTo>
                  <a:lnTo>
                    <a:pt x="465121" y="2096427"/>
                  </a:lnTo>
                  <a:lnTo>
                    <a:pt x="463850" y="2096857"/>
                  </a:lnTo>
                  <a:lnTo>
                    <a:pt x="462580" y="2097268"/>
                  </a:lnTo>
                  <a:lnTo>
                    <a:pt x="461289" y="2097678"/>
                  </a:lnTo>
                  <a:lnTo>
                    <a:pt x="460019" y="2098089"/>
                  </a:lnTo>
                  <a:lnTo>
                    <a:pt x="458787" y="2098500"/>
                  </a:lnTo>
                  <a:lnTo>
                    <a:pt x="457497" y="2098910"/>
                  </a:lnTo>
                  <a:lnTo>
                    <a:pt x="456226" y="2099321"/>
                  </a:lnTo>
                  <a:lnTo>
                    <a:pt x="454975" y="2099712"/>
                  </a:lnTo>
                  <a:lnTo>
                    <a:pt x="453665" y="2100122"/>
                  </a:lnTo>
                  <a:lnTo>
                    <a:pt x="452414" y="2100513"/>
                  </a:lnTo>
                  <a:lnTo>
                    <a:pt x="451124" y="2100924"/>
                  </a:lnTo>
                  <a:lnTo>
                    <a:pt x="449833" y="2101315"/>
                  </a:lnTo>
                  <a:lnTo>
                    <a:pt x="448543" y="2101706"/>
                  </a:lnTo>
                  <a:lnTo>
                    <a:pt x="447292" y="2102097"/>
                  </a:lnTo>
                  <a:lnTo>
                    <a:pt x="446021" y="2102488"/>
                  </a:lnTo>
                  <a:lnTo>
                    <a:pt x="444770" y="2102859"/>
                  </a:lnTo>
                  <a:lnTo>
                    <a:pt x="443480" y="2103250"/>
                  </a:lnTo>
                  <a:lnTo>
                    <a:pt x="442189" y="2103641"/>
                  </a:lnTo>
                  <a:lnTo>
                    <a:pt x="440899" y="2104032"/>
                  </a:lnTo>
                  <a:lnTo>
                    <a:pt x="439609" y="2104404"/>
                  </a:lnTo>
                  <a:lnTo>
                    <a:pt x="438319" y="2104794"/>
                  </a:lnTo>
                  <a:lnTo>
                    <a:pt x="437048" y="2105166"/>
                  </a:lnTo>
                  <a:lnTo>
                    <a:pt x="435758" y="2105537"/>
                  </a:lnTo>
                  <a:lnTo>
                    <a:pt x="434467" y="2105909"/>
                  </a:lnTo>
                  <a:lnTo>
                    <a:pt x="433177" y="2106280"/>
                  </a:lnTo>
                  <a:lnTo>
                    <a:pt x="431887" y="2106652"/>
                  </a:lnTo>
                  <a:lnTo>
                    <a:pt x="430616" y="2107023"/>
                  </a:lnTo>
                  <a:lnTo>
                    <a:pt x="429326" y="2107394"/>
                  </a:lnTo>
                  <a:lnTo>
                    <a:pt x="428016" y="2107746"/>
                  </a:lnTo>
                  <a:lnTo>
                    <a:pt x="426726" y="2108118"/>
                  </a:lnTo>
                  <a:lnTo>
                    <a:pt x="425455" y="2108470"/>
                  </a:lnTo>
                  <a:lnTo>
                    <a:pt x="424165" y="2108822"/>
                  </a:lnTo>
                  <a:lnTo>
                    <a:pt x="422855" y="2109193"/>
                  </a:lnTo>
                  <a:lnTo>
                    <a:pt x="421565" y="2109545"/>
                  </a:lnTo>
                  <a:lnTo>
                    <a:pt x="420274" y="2109897"/>
                  </a:lnTo>
                  <a:lnTo>
                    <a:pt x="418984" y="2110249"/>
                  </a:lnTo>
                  <a:lnTo>
                    <a:pt x="417674" y="2110601"/>
                  </a:lnTo>
                  <a:lnTo>
                    <a:pt x="416384" y="2110933"/>
                  </a:lnTo>
                  <a:lnTo>
                    <a:pt x="415094" y="2111285"/>
                  </a:lnTo>
                  <a:lnTo>
                    <a:pt x="413784" y="2111637"/>
                  </a:lnTo>
                  <a:lnTo>
                    <a:pt x="412494" y="2111969"/>
                  </a:lnTo>
                  <a:lnTo>
                    <a:pt x="411184" y="2112301"/>
                  </a:lnTo>
                  <a:lnTo>
                    <a:pt x="409874" y="2112653"/>
                  </a:lnTo>
                  <a:lnTo>
                    <a:pt x="408603" y="2112966"/>
                  </a:lnTo>
                  <a:lnTo>
                    <a:pt x="407274" y="2113298"/>
                  </a:lnTo>
                  <a:lnTo>
                    <a:pt x="405964" y="2113650"/>
                  </a:lnTo>
                  <a:lnTo>
                    <a:pt x="404654" y="2113963"/>
                  </a:lnTo>
                  <a:lnTo>
                    <a:pt x="403383" y="2114296"/>
                  </a:lnTo>
                  <a:lnTo>
                    <a:pt x="402074" y="2114628"/>
                  </a:lnTo>
                  <a:lnTo>
                    <a:pt x="400744" y="2114941"/>
                  </a:lnTo>
                  <a:lnTo>
                    <a:pt x="399434" y="2115273"/>
                  </a:lnTo>
                  <a:lnTo>
                    <a:pt x="398144" y="2115586"/>
                  </a:lnTo>
                  <a:lnTo>
                    <a:pt x="396815" y="2115899"/>
                  </a:lnTo>
                  <a:lnTo>
                    <a:pt x="395486" y="2116211"/>
                  </a:lnTo>
                  <a:lnTo>
                    <a:pt x="394195" y="2116524"/>
                  </a:lnTo>
                  <a:lnTo>
                    <a:pt x="392885" y="2116837"/>
                  </a:lnTo>
                  <a:lnTo>
                    <a:pt x="391556" y="2117150"/>
                  </a:lnTo>
                  <a:lnTo>
                    <a:pt x="390266" y="2117463"/>
                  </a:lnTo>
                  <a:lnTo>
                    <a:pt x="388936" y="2117756"/>
                  </a:lnTo>
                  <a:lnTo>
                    <a:pt x="387627" y="2118069"/>
                  </a:lnTo>
                  <a:lnTo>
                    <a:pt x="386297" y="2118382"/>
                  </a:lnTo>
                  <a:lnTo>
                    <a:pt x="385007" y="2118675"/>
                  </a:lnTo>
                  <a:lnTo>
                    <a:pt x="383678" y="2118968"/>
                  </a:lnTo>
                  <a:lnTo>
                    <a:pt x="382348" y="2119261"/>
                  </a:lnTo>
                  <a:lnTo>
                    <a:pt x="381038" y="2119555"/>
                  </a:lnTo>
                  <a:lnTo>
                    <a:pt x="379728" y="2119848"/>
                  </a:lnTo>
                  <a:lnTo>
                    <a:pt x="378399" y="2120141"/>
                  </a:lnTo>
                  <a:lnTo>
                    <a:pt x="377070" y="2120434"/>
                  </a:lnTo>
                  <a:lnTo>
                    <a:pt x="375779" y="2120708"/>
                  </a:lnTo>
                  <a:lnTo>
                    <a:pt x="374411" y="2121001"/>
                  </a:lnTo>
                  <a:lnTo>
                    <a:pt x="373101" y="2121275"/>
                  </a:lnTo>
                  <a:lnTo>
                    <a:pt x="371772" y="2121568"/>
                  </a:lnTo>
                  <a:lnTo>
                    <a:pt x="370462" y="2121842"/>
                  </a:lnTo>
                  <a:lnTo>
                    <a:pt x="369132" y="2122115"/>
                  </a:lnTo>
                  <a:lnTo>
                    <a:pt x="367803" y="2122389"/>
                  </a:lnTo>
                  <a:lnTo>
                    <a:pt x="366474" y="2122663"/>
                  </a:lnTo>
                  <a:lnTo>
                    <a:pt x="365164" y="2122937"/>
                  </a:lnTo>
                  <a:lnTo>
                    <a:pt x="363835" y="2123191"/>
                  </a:lnTo>
                  <a:lnTo>
                    <a:pt x="362486" y="2123464"/>
                  </a:lnTo>
                  <a:lnTo>
                    <a:pt x="361156" y="2123738"/>
                  </a:lnTo>
                  <a:lnTo>
                    <a:pt x="359808" y="2123992"/>
                  </a:lnTo>
                  <a:lnTo>
                    <a:pt x="358498" y="2124246"/>
                  </a:lnTo>
                  <a:lnTo>
                    <a:pt x="357129" y="2124520"/>
                  </a:lnTo>
                  <a:lnTo>
                    <a:pt x="355819" y="2124774"/>
                  </a:lnTo>
                  <a:lnTo>
                    <a:pt x="354470" y="2125028"/>
                  </a:lnTo>
                  <a:lnTo>
                    <a:pt x="353141" y="2125282"/>
                  </a:lnTo>
                  <a:lnTo>
                    <a:pt x="351812" y="2125517"/>
                  </a:lnTo>
                  <a:lnTo>
                    <a:pt x="350463" y="2125771"/>
                  </a:lnTo>
                  <a:lnTo>
                    <a:pt x="349133" y="2126025"/>
                  </a:lnTo>
                  <a:lnTo>
                    <a:pt x="347804" y="2126260"/>
                  </a:lnTo>
                  <a:lnTo>
                    <a:pt x="346455" y="2126494"/>
                  </a:lnTo>
                  <a:lnTo>
                    <a:pt x="345106" y="2126749"/>
                  </a:lnTo>
                  <a:lnTo>
                    <a:pt x="343757" y="2126983"/>
                  </a:lnTo>
                  <a:lnTo>
                    <a:pt x="342408" y="2127218"/>
                  </a:lnTo>
                  <a:lnTo>
                    <a:pt x="341059" y="2127452"/>
                  </a:lnTo>
                  <a:lnTo>
                    <a:pt x="339730" y="2127687"/>
                  </a:lnTo>
                  <a:lnTo>
                    <a:pt x="338381" y="2127922"/>
                  </a:lnTo>
                  <a:lnTo>
                    <a:pt x="337052" y="2128156"/>
                  </a:lnTo>
                  <a:lnTo>
                    <a:pt x="335703" y="2128371"/>
                  </a:lnTo>
                  <a:lnTo>
                    <a:pt x="334354" y="2128606"/>
                  </a:lnTo>
                  <a:lnTo>
                    <a:pt x="332985" y="2128821"/>
                  </a:lnTo>
                  <a:lnTo>
                    <a:pt x="331636" y="2129036"/>
                  </a:lnTo>
                  <a:lnTo>
                    <a:pt x="330287" y="2129271"/>
                  </a:lnTo>
                  <a:lnTo>
                    <a:pt x="328958" y="2129486"/>
                  </a:lnTo>
                  <a:lnTo>
                    <a:pt x="327590" y="2129701"/>
                  </a:lnTo>
                  <a:lnTo>
                    <a:pt x="326221" y="2129896"/>
                  </a:lnTo>
                  <a:lnTo>
                    <a:pt x="324892" y="2130111"/>
                  </a:lnTo>
                  <a:lnTo>
                    <a:pt x="323523" y="2130326"/>
                  </a:lnTo>
                  <a:lnTo>
                    <a:pt x="322175" y="2130541"/>
                  </a:lnTo>
                  <a:lnTo>
                    <a:pt x="320806" y="2130737"/>
                  </a:lnTo>
                  <a:lnTo>
                    <a:pt x="319457" y="2130932"/>
                  </a:lnTo>
                  <a:lnTo>
                    <a:pt x="318108" y="2131147"/>
                  </a:lnTo>
                  <a:lnTo>
                    <a:pt x="316740" y="2131343"/>
                  </a:lnTo>
                  <a:lnTo>
                    <a:pt x="315371" y="2131538"/>
                  </a:lnTo>
                  <a:lnTo>
                    <a:pt x="314022" y="2131734"/>
                  </a:lnTo>
                  <a:lnTo>
                    <a:pt x="312673" y="2131929"/>
                  </a:lnTo>
                  <a:lnTo>
                    <a:pt x="311305" y="2132105"/>
                  </a:lnTo>
                  <a:lnTo>
                    <a:pt x="309917" y="2132301"/>
                  </a:lnTo>
                  <a:lnTo>
                    <a:pt x="308548" y="2132496"/>
                  </a:lnTo>
                  <a:lnTo>
                    <a:pt x="307180" y="2132672"/>
                  </a:lnTo>
                  <a:lnTo>
                    <a:pt x="305831" y="2132848"/>
                  </a:lnTo>
                  <a:lnTo>
                    <a:pt x="304462" y="2133044"/>
                  </a:lnTo>
                  <a:lnTo>
                    <a:pt x="303094" y="2133220"/>
                  </a:lnTo>
                  <a:lnTo>
                    <a:pt x="301726" y="2133396"/>
                  </a:lnTo>
                  <a:lnTo>
                    <a:pt x="300357" y="2133571"/>
                  </a:lnTo>
                  <a:lnTo>
                    <a:pt x="298989" y="2133728"/>
                  </a:lnTo>
                  <a:lnTo>
                    <a:pt x="297640" y="2133904"/>
                  </a:lnTo>
                  <a:lnTo>
                    <a:pt x="296252" y="2134080"/>
                  </a:lnTo>
                  <a:lnTo>
                    <a:pt x="294883" y="2134236"/>
                  </a:lnTo>
                  <a:lnTo>
                    <a:pt x="293495" y="2134412"/>
                  </a:lnTo>
                  <a:lnTo>
                    <a:pt x="292127" y="2134568"/>
                  </a:lnTo>
                  <a:lnTo>
                    <a:pt x="290739" y="2134725"/>
                  </a:lnTo>
                  <a:lnTo>
                    <a:pt x="289370" y="2134881"/>
                  </a:lnTo>
                  <a:lnTo>
                    <a:pt x="288002" y="2135038"/>
                  </a:lnTo>
                  <a:lnTo>
                    <a:pt x="286633" y="2135194"/>
                  </a:lnTo>
                  <a:lnTo>
                    <a:pt x="285245" y="2135350"/>
                  </a:lnTo>
                  <a:lnTo>
                    <a:pt x="283877" y="2135507"/>
                  </a:lnTo>
                  <a:lnTo>
                    <a:pt x="282489" y="2135644"/>
                  </a:lnTo>
                  <a:lnTo>
                    <a:pt x="281101" y="2135800"/>
                  </a:lnTo>
                  <a:lnTo>
                    <a:pt x="279713" y="2135937"/>
                  </a:lnTo>
                  <a:lnTo>
                    <a:pt x="278344" y="2136074"/>
                  </a:lnTo>
                  <a:lnTo>
                    <a:pt x="276956" y="2136211"/>
                  </a:lnTo>
                  <a:lnTo>
                    <a:pt x="275568" y="2136367"/>
                  </a:lnTo>
                  <a:lnTo>
                    <a:pt x="274180" y="2136504"/>
                  </a:lnTo>
                  <a:lnTo>
                    <a:pt x="273672" y="2134666"/>
                  </a:lnTo>
                  <a:lnTo>
                    <a:pt x="272909" y="2132008"/>
                  </a:lnTo>
                  <a:lnTo>
                    <a:pt x="274728" y="2131167"/>
                  </a:lnTo>
                  <a:lnTo>
                    <a:pt x="276526" y="2130307"/>
                  </a:lnTo>
                  <a:lnTo>
                    <a:pt x="278325" y="2129446"/>
                  </a:lnTo>
                  <a:lnTo>
                    <a:pt x="280123" y="2128586"/>
                  </a:lnTo>
                  <a:lnTo>
                    <a:pt x="281922" y="2127726"/>
                  </a:lnTo>
                  <a:lnTo>
                    <a:pt x="283720" y="2126846"/>
                  </a:lnTo>
                  <a:lnTo>
                    <a:pt x="285519" y="2125986"/>
                  </a:lnTo>
                  <a:lnTo>
                    <a:pt x="287317" y="2125107"/>
                  </a:lnTo>
                  <a:lnTo>
                    <a:pt x="289116" y="2124227"/>
                  </a:lnTo>
                  <a:lnTo>
                    <a:pt x="290915" y="2123347"/>
                  </a:lnTo>
                  <a:lnTo>
                    <a:pt x="290895" y="2123347"/>
                  </a:lnTo>
                  <a:lnTo>
                    <a:pt x="292694" y="2122467"/>
                  </a:lnTo>
                  <a:close/>
                  <a:moveTo>
                    <a:pt x="42772" y="317316"/>
                  </a:moveTo>
                  <a:lnTo>
                    <a:pt x="42449" y="318790"/>
                  </a:lnTo>
                  <a:lnTo>
                    <a:pt x="42128" y="320260"/>
                  </a:lnTo>
                  <a:lnTo>
                    <a:pt x="41812" y="321736"/>
                  </a:lnTo>
                  <a:lnTo>
                    <a:pt x="41497" y="323208"/>
                  </a:lnTo>
                  <a:lnTo>
                    <a:pt x="41182" y="324709"/>
                  </a:lnTo>
                  <a:lnTo>
                    <a:pt x="41184" y="324692"/>
                  </a:lnTo>
                  <a:lnTo>
                    <a:pt x="40873" y="326185"/>
                  </a:lnTo>
                  <a:lnTo>
                    <a:pt x="40561" y="327693"/>
                  </a:lnTo>
                  <a:lnTo>
                    <a:pt x="40564" y="327677"/>
                  </a:lnTo>
                  <a:lnTo>
                    <a:pt x="40256" y="329182"/>
                  </a:lnTo>
                  <a:lnTo>
                    <a:pt x="39952" y="330680"/>
                  </a:lnTo>
                  <a:lnTo>
                    <a:pt x="39647" y="332205"/>
                  </a:lnTo>
                  <a:lnTo>
                    <a:pt x="39650" y="332189"/>
                  </a:lnTo>
                  <a:lnTo>
                    <a:pt x="39346" y="333714"/>
                  </a:lnTo>
                  <a:lnTo>
                    <a:pt x="39049" y="335225"/>
                  </a:lnTo>
                  <a:lnTo>
                    <a:pt x="38750" y="336760"/>
                  </a:lnTo>
                  <a:lnTo>
                    <a:pt x="38754" y="336744"/>
                  </a:lnTo>
                  <a:lnTo>
                    <a:pt x="38457" y="338287"/>
                  </a:lnTo>
                  <a:lnTo>
                    <a:pt x="38164" y="339815"/>
                  </a:lnTo>
                  <a:lnTo>
                    <a:pt x="37874" y="341348"/>
                  </a:lnTo>
                  <a:lnTo>
                    <a:pt x="37585" y="342898"/>
                  </a:lnTo>
                  <a:lnTo>
                    <a:pt x="37587" y="342883"/>
                  </a:lnTo>
                  <a:lnTo>
                    <a:pt x="37302" y="344431"/>
                  </a:lnTo>
                  <a:lnTo>
                    <a:pt x="37014" y="345997"/>
                  </a:lnTo>
                  <a:lnTo>
                    <a:pt x="37016" y="345981"/>
                  </a:lnTo>
                  <a:lnTo>
                    <a:pt x="36731" y="347551"/>
                  </a:lnTo>
                  <a:lnTo>
                    <a:pt x="36735" y="347537"/>
                  </a:lnTo>
                  <a:lnTo>
                    <a:pt x="36451" y="349113"/>
                  </a:lnTo>
                  <a:lnTo>
                    <a:pt x="36453" y="349098"/>
                  </a:lnTo>
                  <a:lnTo>
                    <a:pt x="36174" y="350675"/>
                  </a:lnTo>
                  <a:lnTo>
                    <a:pt x="35898" y="352243"/>
                  </a:lnTo>
                  <a:lnTo>
                    <a:pt x="35622" y="353821"/>
                  </a:lnTo>
                  <a:lnTo>
                    <a:pt x="35624" y="353805"/>
                  </a:lnTo>
                  <a:lnTo>
                    <a:pt x="35350" y="355396"/>
                  </a:lnTo>
                  <a:lnTo>
                    <a:pt x="35081" y="356978"/>
                  </a:lnTo>
                  <a:lnTo>
                    <a:pt x="34813" y="358567"/>
                  </a:lnTo>
                  <a:lnTo>
                    <a:pt x="34545" y="360161"/>
                  </a:lnTo>
                  <a:lnTo>
                    <a:pt x="34549" y="360145"/>
                  </a:lnTo>
                  <a:lnTo>
                    <a:pt x="34281" y="361756"/>
                  </a:lnTo>
                  <a:lnTo>
                    <a:pt x="34285" y="361742"/>
                  </a:lnTo>
                  <a:lnTo>
                    <a:pt x="34019" y="363357"/>
                  </a:lnTo>
                  <a:lnTo>
                    <a:pt x="34021" y="363343"/>
                  </a:lnTo>
                  <a:lnTo>
                    <a:pt x="33759" y="364962"/>
                  </a:lnTo>
                  <a:lnTo>
                    <a:pt x="33761" y="364948"/>
                  </a:lnTo>
                  <a:lnTo>
                    <a:pt x="33501" y="366571"/>
                  </a:lnTo>
                  <a:lnTo>
                    <a:pt x="33503" y="366557"/>
                  </a:lnTo>
                  <a:lnTo>
                    <a:pt x="33245" y="368186"/>
                  </a:lnTo>
                  <a:lnTo>
                    <a:pt x="33247" y="368170"/>
                  </a:lnTo>
                  <a:lnTo>
                    <a:pt x="32991" y="369802"/>
                  </a:lnTo>
                  <a:lnTo>
                    <a:pt x="32993" y="369789"/>
                  </a:lnTo>
                  <a:lnTo>
                    <a:pt x="32741" y="371415"/>
                  </a:lnTo>
                  <a:lnTo>
                    <a:pt x="32490" y="373048"/>
                  </a:lnTo>
                  <a:lnTo>
                    <a:pt x="32240" y="374682"/>
                  </a:lnTo>
                  <a:lnTo>
                    <a:pt x="31994" y="376318"/>
                  </a:lnTo>
                  <a:lnTo>
                    <a:pt x="31996" y="376307"/>
                  </a:lnTo>
                  <a:lnTo>
                    <a:pt x="31751" y="377959"/>
                  </a:lnTo>
                  <a:lnTo>
                    <a:pt x="31753" y="377945"/>
                  </a:lnTo>
                  <a:lnTo>
                    <a:pt x="31509" y="379593"/>
                  </a:lnTo>
                  <a:lnTo>
                    <a:pt x="31268" y="381245"/>
                  </a:lnTo>
                  <a:lnTo>
                    <a:pt x="31030" y="382905"/>
                  </a:lnTo>
                  <a:lnTo>
                    <a:pt x="30793" y="384560"/>
                  </a:lnTo>
                  <a:lnTo>
                    <a:pt x="30795" y="384549"/>
                  </a:lnTo>
                  <a:lnTo>
                    <a:pt x="30559" y="386222"/>
                  </a:lnTo>
                  <a:lnTo>
                    <a:pt x="30561" y="386209"/>
                  </a:lnTo>
                  <a:lnTo>
                    <a:pt x="30328" y="387882"/>
                  </a:lnTo>
                  <a:lnTo>
                    <a:pt x="30096" y="389557"/>
                  </a:lnTo>
                  <a:lnTo>
                    <a:pt x="30097" y="389544"/>
                  </a:lnTo>
                  <a:lnTo>
                    <a:pt x="29869" y="391231"/>
                  </a:lnTo>
                  <a:lnTo>
                    <a:pt x="29869" y="391217"/>
                  </a:lnTo>
                  <a:lnTo>
                    <a:pt x="29642" y="392898"/>
                  </a:lnTo>
                  <a:lnTo>
                    <a:pt x="29417" y="394589"/>
                  </a:lnTo>
                  <a:lnTo>
                    <a:pt x="29419" y="394578"/>
                  </a:lnTo>
                  <a:lnTo>
                    <a:pt x="29194" y="396277"/>
                  </a:lnTo>
                  <a:lnTo>
                    <a:pt x="29196" y="396263"/>
                  </a:lnTo>
                  <a:lnTo>
                    <a:pt x="28973" y="397966"/>
                  </a:lnTo>
                  <a:lnTo>
                    <a:pt x="28975" y="397954"/>
                  </a:lnTo>
                  <a:lnTo>
                    <a:pt x="28755" y="399661"/>
                  </a:lnTo>
                  <a:lnTo>
                    <a:pt x="28537" y="401357"/>
                  </a:lnTo>
                  <a:lnTo>
                    <a:pt x="28539" y="401346"/>
                  </a:lnTo>
                  <a:lnTo>
                    <a:pt x="28324" y="403052"/>
                  </a:lnTo>
                  <a:lnTo>
                    <a:pt x="28109" y="404767"/>
                  </a:lnTo>
                  <a:lnTo>
                    <a:pt x="28111" y="404755"/>
                  </a:lnTo>
                  <a:lnTo>
                    <a:pt x="27900" y="406478"/>
                  </a:lnTo>
                  <a:lnTo>
                    <a:pt x="27900" y="406466"/>
                  </a:lnTo>
                  <a:lnTo>
                    <a:pt x="27691" y="408186"/>
                  </a:lnTo>
                  <a:lnTo>
                    <a:pt x="27484" y="409910"/>
                  </a:lnTo>
                  <a:lnTo>
                    <a:pt x="27484" y="409899"/>
                  </a:lnTo>
                  <a:lnTo>
                    <a:pt x="27279" y="411623"/>
                  </a:lnTo>
                  <a:lnTo>
                    <a:pt x="27075" y="413359"/>
                  </a:lnTo>
                  <a:lnTo>
                    <a:pt x="27075" y="413347"/>
                  </a:lnTo>
                  <a:lnTo>
                    <a:pt x="26874" y="415087"/>
                  </a:lnTo>
                  <a:lnTo>
                    <a:pt x="26674" y="416823"/>
                  </a:lnTo>
                  <a:lnTo>
                    <a:pt x="26674" y="416811"/>
                  </a:lnTo>
                  <a:lnTo>
                    <a:pt x="26477" y="418561"/>
                  </a:lnTo>
                  <a:lnTo>
                    <a:pt x="26477" y="418549"/>
                  </a:lnTo>
                  <a:lnTo>
                    <a:pt x="26279" y="420303"/>
                  </a:lnTo>
                  <a:lnTo>
                    <a:pt x="26281" y="420291"/>
                  </a:lnTo>
                  <a:lnTo>
                    <a:pt x="26086" y="422049"/>
                  </a:lnTo>
                  <a:lnTo>
                    <a:pt x="26088" y="422037"/>
                  </a:lnTo>
                  <a:lnTo>
                    <a:pt x="25894" y="423795"/>
                  </a:lnTo>
                  <a:lnTo>
                    <a:pt x="25705" y="425552"/>
                  </a:lnTo>
                  <a:lnTo>
                    <a:pt x="25705" y="425542"/>
                  </a:lnTo>
                  <a:lnTo>
                    <a:pt x="25517" y="427304"/>
                  </a:lnTo>
                  <a:lnTo>
                    <a:pt x="25329" y="429071"/>
                  </a:lnTo>
                  <a:lnTo>
                    <a:pt x="25331" y="429059"/>
                  </a:lnTo>
                  <a:lnTo>
                    <a:pt x="25146" y="430830"/>
                  </a:lnTo>
                  <a:lnTo>
                    <a:pt x="24964" y="432606"/>
                  </a:lnTo>
                  <a:lnTo>
                    <a:pt x="24964" y="432594"/>
                  </a:lnTo>
                  <a:lnTo>
                    <a:pt x="24784" y="434375"/>
                  </a:lnTo>
                  <a:lnTo>
                    <a:pt x="24604" y="436154"/>
                  </a:lnTo>
                  <a:lnTo>
                    <a:pt x="24604" y="436144"/>
                  </a:lnTo>
                  <a:lnTo>
                    <a:pt x="24428" y="437931"/>
                  </a:lnTo>
                  <a:lnTo>
                    <a:pt x="24252" y="439718"/>
                  </a:lnTo>
                  <a:lnTo>
                    <a:pt x="24252" y="439708"/>
                  </a:lnTo>
                  <a:lnTo>
                    <a:pt x="24078" y="441505"/>
                  </a:lnTo>
                  <a:lnTo>
                    <a:pt x="24080" y="441495"/>
                  </a:lnTo>
                  <a:lnTo>
                    <a:pt x="23908" y="443297"/>
                  </a:lnTo>
                  <a:lnTo>
                    <a:pt x="23908" y="443286"/>
                  </a:lnTo>
                  <a:lnTo>
                    <a:pt x="23738" y="445088"/>
                  </a:lnTo>
                  <a:lnTo>
                    <a:pt x="23572" y="446881"/>
                  </a:lnTo>
                  <a:lnTo>
                    <a:pt x="23406" y="448693"/>
                  </a:lnTo>
                  <a:lnTo>
                    <a:pt x="23406" y="448683"/>
                  </a:lnTo>
                  <a:lnTo>
                    <a:pt x="23242" y="450493"/>
                  </a:lnTo>
                  <a:lnTo>
                    <a:pt x="23079" y="452308"/>
                  </a:lnTo>
                  <a:lnTo>
                    <a:pt x="23079" y="452298"/>
                  </a:lnTo>
                  <a:lnTo>
                    <a:pt x="22919" y="454120"/>
                  </a:lnTo>
                  <a:lnTo>
                    <a:pt x="22919" y="454110"/>
                  </a:lnTo>
                  <a:lnTo>
                    <a:pt x="22761" y="455938"/>
                  </a:lnTo>
                  <a:lnTo>
                    <a:pt x="22761" y="455928"/>
                  </a:lnTo>
                  <a:lnTo>
                    <a:pt x="22604" y="457748"/>
                  </a:lnTo>
                  <a:lnTo>
                    <a:pt x="22450" y="459582"/>
                  </a:lnTo>
                  <a:lnTo>
                    <a:pt x="22450" y="459572"/>
                  </a:lnTo>
                  <a:lnTo>
                    <a:pt x="22297" y="461408"/>
                  </a:lnTo>
                  <a:lnTo>
                    <a:pt x="22297" y="461398"/>
                  </a:lnTo>
                  <a:lnTo>
                    <a:pt x="22145" y="463240"/>
                  </a:lnTo>
                  <a:lnTo>
                    <a:pt x="22147" y="463230"/>
                  </a:lnTo>
                  <a:lnTo>
                    <a:pt x="21996" y="465068"/>
                  </a:lnTo>
                  <a:lnTo>
                    <a:pt x="21850" y="466911"/>
                  </a:lnTo>
                  <a:lnTo>
                    <a:pt x="21850" y="466903"/>
                  </a:lnTo>
                  <a:lnTo>
                    <a:pt x="21703" y="468753"/>
                  </a:lnTo>
                  <a:lnTo>
                    <a:pt x="21705" y="468743"/>
                  </a:lnTo>
                  <a:lnTo>
                    <a:pt x="21560" y="470598"/>
                  </a:lnTo>
                  <a:lnTo>
                    <a:pt x="21417" y="472446"/>
                  </a:lnTo>
                  <a:lnTo>
                    <a:pt x="21417" y="472438"/>
                  </a:lnTo>
                  <a:lnTo>
                    <a:pt x="21277" y="474297"/>
                  </a:lnTo>
                  <a:lnTo>
                    <a:pt x="21279" y="474289"/>
                  </a:lnTo>
                  <a:lnTo>
                    <a:pt x="21138" y="476152"/>
                  </a:lnTo>
                  <a:lnTo>
                    <a:pt x="21140" y="476144"/>
                  </a:lnTo>
                  <a:lnTo>
                    <a:pt x="21003" y="478011"/>
                  </a:lnTo>
                  <a:lnTo>
                    <a:pt x="21003" y="478002"/>
                  </a:lnTo>
                  <a:lnTo>
                    <a:pt x="20868" y="479873"/>
                  </a:lnTo>
                  <a:lnTo>
                    <a:pt x="20868" y="479865"/>
                  </a:lnTo>
                  <a:lnTo>
                    <a:pt x="20735" y="481738"/>
                  </a:lnTo>
                  <a:lnTo>
                    <a:pt x="20735" y="481730"/>
                  </a:lnTo>
                  <a:lnTo>
                    <a:pt x="20602" y="483607"/>
                  </a:lnTo>
                  <a:lnTo>
                    <a:pt x="20604" y="483599"/>
                  </a:lnTo>
                  <a:lnTo>
                    <a:pt x="20473" y="485479"/>
                  </a:lnTo>
                  <a:lnTo>
                    <a:pt x="20346" y="487354"/>
                  </a:lnTo>
                  <a:lnTo>
                    <a:pt x="20346" y="487346"/>
                  </a:lnTo>
                  <a:lnTo>
                    <a:pt x="20221" y="489233"/>
                  </a:lnTo>
                  <a:lnTo>
                    <a:pt x="20221" y="489223"/>
                  </a:lnTo>
                  <a:lnTo>
                    <a:pt x="20096" y="491116"/>
                  </a:lnTo>
                  <a:lnTo>
                    <a:pt x="20096" y="491106"/>
                  </a:lnTo>
                  <a:lnTo>
                    <a:pt x="19975" y="492994"/>
                  </a:lnTo>
                  <a:lnTo>
                    <a:pt x="19854" y="494889"/>
                  </a:lnTo>
                  <a:lnTo>
                    <a:pt x="19854" y="494879"/>
                  </a:lnTo>
                  <a:lnTo>
                    <a:pt x="19734" y="496779"/>
                  </a:lnTo>
                  <a:lnTo>
                    <a:pt x="19734" y="496771"/>
                  </a:lnTo>
                  <a:lnTo>
                    <a:pt x="19617" y="498675"/>
                  </a:lnTo>
                  <a:lnTo>
                    <a:pt x="19617" y="498666"/>
                  </a:lnTo>
                  <a:lnTo>
                    <a:pt x="19502" y="500574"/>
                  </a:lnTo>
                  <a:lnTo>
                    <a:pt x="19502" y="500564"/>
                  </a:lnTo>
                  <a:lnTo>
                    <a:pt x="19388" y="502474"/>
                  </a:lnTo>
                  <a:lnTo>
                    <a:pt x="19388" y="502466"/>
                  </a:lnTo>
                  <a:lnTo>
                    <a:pt x="19277" y="504378"/>
                  </a:lnTo>
                  <a:lnTo>
                    <a:pt x="19277" y="504370"/>
                  </a:lnTo>
                  <a:lnTo>
                    <a:pt x="19167" y="506282"/>
                  </a:lnTo>
                  <a:lnTo>
                    <a:pt x="19058" y="508196"/>
                  </a:lnTo>
                  <a:lnTo>
                    <a:pt x="19058" y="508188"/>
                  </a:lnTo>
                  <a:lnTo>
                    <a:pt x="18952" y="510110"/>
                  </a:lnTo>
                  <a:lnTo>
                    <a:pt x="18952" y="510102"/>
                  </a:lnTo>
                  <a:lnTo>
                    <a:pt x="18847" y="512028"/>
                  </a:lnTo>
                  <a:lnTo>
                    <a:pt x="18847" y="512020"/>
                  </a:lnTo>
                  <a:lnTo>
                    <a:pt x="18743" y="513944"/>
                  </a:lnTo>
                  <a:lnTo>
                    <a:pt x="18641" y="515871"/>
                  </a:lnTo>
                  <a:lnTo>
                    <a:pt x="18643" y="515863"/>
                  </a:lnTo>
                  <a:lnTo>
                    <a:pt x="18542" y="517797"/>
                  </a:lnTo>
                  <a:lnTo>
                    <a:pt x="18544" y="517789"/>
                  </a:lnTo>
                  <a:lnTo>
                    <a:pt x="18444" y="519726"/>
                  </a:lnTo>
                  <a:lnTo>
                    <a:pt x="18444" y="519719"/>
                  </a:lnTo>
                  <a:lnTo>
                    <a:pt x="18348" y="521656"/>
                  </a:lnTo>
                  <a:lnTo>
                    <a:pt x="18254" y="523595"/>
                  </a:lnTo>
                  <a:lnTo>
                    <a:pt x="18254" y="523587"/>
                  </a:lnTo>
                  <a:lnTo>
                    <a:pt x="18161" y="525533"/>
                  </a:lnTo>
                  <a:lnTo>
                    <a:pt x="18161" y="525525"/>
                  </a:lnTo>
                  <a:lnTo>
                    <a:pt x="18071" y="527470"/>
                  </a:lnTo>
                  <a:lnTo>
                    <a:pt x="17981" y="529419"/>
                  </a:lnTo>
                  <a:lnTo>
                    <a:pt x="17893" y="531366"/>
                  </a:lnTo>
                  <a:lnTo>
                    <a:pt x="17893" y="531358"/>
                  </a:lnTo>
                  <a:lnTo>
                    <a:pt x="17807" y="533317"/>
                  </a:lnTo>
                  <a:lnTo>
                    <a:pt x="17807" y="533310"/>
                  </a:lnTo>
                  <a:lnTo>
                    <a:pt x="17723" y="535270"/>
                  </a:lnTo>
                  <a:lnTo>
                    <a:pt x="17723" y="535263"/>
                  </a:lnTo>
                  <a:lnTo>
                    <a:pt x="17641" y="537227"/>
                  </a:lnTo>
                  <a:lnTo>
                    <a:pt x="17641" y="537219"/>
                  </a:lnTo>
                  <a:lnTo>
                    <a:pt x="17558" y="539182"/>
                  </a:lnTo>
                  <a:lnTo>
                    <a:pt x="17480" y="541147"/>
                  </a:lnTo>
                  <a:lnTo>
                    <a:pt x="17480" y="541141"/>
                  </a:lnTo>
                  <a:lnTo>
                    <a:pt x="17402" y="543114"/>
                  </a:lnTo>
                  <a:lnTo>
                    <a:pt x="17402" y="543106"/>
                  </a:lnTo>
                  <a:lnTo>
                    <a:pt x="17326" y="545080"/>
                  </a:lnTo>
                  <a:lnTo>
                    <a:pt x="17326" y="545073"/>
                  </a:lnTo>
                  <a:lnTo>
                    <a:pt x="17251" y="547051"/>
                  </a:lnTo>
                  <a:lnTo>
                    <a:pt x="17251" y="547043"/>
                  </a:lnTo>
                  <a:lnTo>
                    <a:pt x="17179" y="549022"/>
                  </a:lnTo>
                  <a:lnTo>
                    <a:pt x="17109" y="551000"/>
                  </a:lnTo>
                  <a:lnTo>
                    <a:pt x="17109" y="550994"/>
                  </a:lnTo>
                  <a:lnTo>
                    <a:pt x="17038" y="552980"/>
                  </a:lnTo>
                  <a:lnTo>
                    <a:pt x="17038" y="552972"/>
                  </a:lnTo>
                  <a:lnTo>
                    <a:pt x="16972" y="554959"/>
                  </a:lnTo>
                  <a:lnTo>
                    <a:pt x="16905" y="556947"/>
                  </a:lnTo>
                  <a:lnTo>
                    <a:pt x="16905" y="556939"/>
                  </a:lnTo>
                  <a:lnTo>
                    <a:pt x="16841" y="558933"/>
                  </a:lnTo>
                  <a:lnTo>
                    <a:pt x="16841" y="558927"/>
                  </a:lnTo>
                  <a:lnTo>
                    <a:pt x="16778" y="560923"/>
                  </a:lnTo>
                  <a:lnTo>
                    <a:pt x="16778" y="560917"/>
                  </a:lnTo>
                  <a:lnTo>
                    <a:pt x="16718" y="562917"/>
                  </a:lnTo>
                  <a:lnTo>
                    <a:pt x="16718" y="562910"/>
                  </a:lnTo>
                  <a:lnTo>
                    <a:pt x="16657" y="564911"/>
                  </a:lnTo>
                  <a:lnTo>
                    <a:pt x="16657" y="564906"/>
                  </a:lnTo>
                  <a:lnTo>
                    <a:pt x="16600" y="566909"/>
                  </a:lnTo>
                  <a:lnTo>
                    <a:pt x="16600" y="566904"/>
                  </a:lnTo>
                  <a:lnTo>
                    <a:pt x="16544" y="568911"/>
                  </a:lnTo>
                  <a:lnTo>
                    <a:pt x="16544" y="568905"/>
                  </a:lnTo>
                  <a:lnTo>
                    <a:pt x="16489" y="570913"/>
                  </a:lnTo>
                  <a:lnTo>
                    <a:pt x="16436" y="572921"/>
                  </a:lnTo>
                  <a:lnTo>
                    <a:pt x="16436" y="572915"/>
                  </a:lnTo>
                  <a:lnTo>
                    <a:pt x="16385" y="574931"/>
                  </a:lnTo>
                  <a:lnTo>
                    <a:pt x="16385" y="574923"/>
                  </a:lnTo>
                  <a:lnTo>
                    <a:pt x="16337" y="576942"/>
                  </a:lnTo>
                  <a:lnTo>
                    <a:pt x="16337" y="576934"/>
                  </a:lnTo>
                  <a:lnTo>
                    <a:pt x="16288" y="578956"/>
                  </a:lnTo>
                  <a:lnTo>
                    <a:pt x="16288" y="578948"/>
                  </a:lnTo>
                  <a:lnTo>
                    <a:pt x="16241" y="580971"/>
                  </a:lnTo>
                  <a:lnTo>
                    <a:pt x="16241" y="580966"/>
                  </a:lnTo>
                  <a:lnTo>
                    <a:pt x="16196" y="582991"/>
                  </a:lnTo>
                  <a:lnTo>
                    <a:pt x="16196" y="582985"/>
                  </a:lnTo>
                  <a:lnTo>
                    <a:pt x="16153" y="585006"/>
                  </a:lnTo>
                  <a:lnTo>
                    <a:pt x="16112" y="587038"/>
                  </a:lnTo>
                  <a:lnTo>
                    <a:pt x="16112" y="587032"/>
                  </a:lnTo>
                  <a:lnTo>
                    <a:pt x="16073" y="589065"/>
                  </a:lnTo>
                  <a:lnTo>
                    <a:pt x="16073" y="589057"/>
                  </a:lnTo>
                  <a:lnTo>
                    <a:pt x="16034" y="591088"/>
                  </a:lnTo>
                  <a:lnTo>
                    <a:pt x="15996" y="593125"/>
                  </a:lnTo>
                  <a:lnTo>
                    <a:pt x="15996" y="593120"/>
                  </a:lnTo>
                  <a:lnTo>
                    <a:pt x="15961" y="595161"/>
                  </a:lnTo>
                  <a:lnTo>
                    <a:pt x="15961" y="595153"/>
                  </a:lnTo>
                  <a:lnTo>
                    <a:pt x="15928" y="597196"/>
                  </a:lnTo>
                  <a:lnTo>
                    <a:pt x="15895" y="599237"/>
                  </a:lnTo>
                  <a:lnTo>
                    <a:pt x="15895" y="599229"/>
                  </a:lnTo>
                  <a:lnTo>
                    <a:pt x="15865" y="601278"/>
                  </a:lnTo>
                  <a:lnTo>
                    <a:pt x="15865" y="601272"/>
                  </a:lnTo>
                  <a:lnTo>
                    <a:pt x="15836" y="603322"/>
                  </a:lnTo>
                  <a:lnTo>
                    <a:pt x="15836" y="603315"/>
                  </a:lnTo>
                  <a:lnTo>
                    <a:pt x="15809" y="605367"/>
                  </a:lnTo>
                  <a:lnTo>
                    <a:pt x="15809" y="605362"/>
                  </a:lnTo>
                  <a:lnTo>
                    <a:pt x="15783" y="607416"/>
                  </a:lnTo>
                  <a:lnTo>
                    <a:pt x="15783" y="607410"/>
                  </a:lnTo>
                  <a:lnTo>
                    <a:pt x="15758" y="609469"/>
                  </a:lnTo>
                  <a:lnTo>
                    <a:pt x="15758" y="609463"/>
                  </a:lnTo>
                  <a:lnTo>
                    <a:pt x="15736" y="611522"/>
                  </a:lnTo>
                  <a:lnTo>
                    <a:pt x="15736" y="611516"/>
                  </a:lnTo>
                  <a:lnTo>
                    <a:pt x="15715" y="613574"/>
                  </a:lnTo>
                  <a:lnTo>
                    <a:pt x="15695" y="615637"/>
                  </a:lnTo>
                  <a:lnTo>
                    <a:pt x="15695" y="615631"/>
                  </a:lnTo>
                  <a:lnTo>
                    <a:pt x="15678" y="617697"/>
                  </a:lnTo>
                  <a:lnTo>
                    <a:pt x="15678" y="617691"/>
                  </a:lnTo>
                  <a:lnTo>
                    <a:pt x="15660" y="619760"/>
                  </a:lnTo>
                  <a:lnTo>
                    <a:pt x="15660" y="619754"/>
                  </a:lnTo>
                  <a:lnTo>
                    <a:pt x="15646" y="621824"/>
                  </a:lnTo>
                  <a:lnTo>
                    <a:pt x="15646" y="621818"/>
                  </a:lnTo>
                  <a:lnTo>
                    <a:pt x="15633" y="623893"/>
                  </a:lnTo>
                  <a:lnTo>
                    <a:pt x="15633" y="623887"/>
                  </a:lnTo>
                  <a:lnTo>
                    <a:pt x="15621" y="625961"/>
                  </a:lnTo>
                  <a:lnTo>
                    <a:pt x="15621" y="625957"/>
                  </a:lnTo>
                  <a:lnTo>
                    <a:pt x="15609" y="628033"/>
                  </a:lnTo>
                  <a:lnTo>
                    <a:pt x="15609" y="628027"/>
                  </a:lnTo>
                  <a:lnTo>
                    <a:pt x="15601" y="630107"/>
                  </a:lnTo>
                  <a:lnTo>
                    <a:pt x="15601" y="630102"/>
                  </a:lnTo>
                  <a:lnTo>
                    <a:pt x="15594" y="632184"/>
                  </a:lnTo>
                  <a:lnTo>
                    <a:pt x="15594" y="632178"/>
                  </a:lnTo>
                  <a:lnTo>
                    <a:pt x="15588" y="634264"/>
                  </a:lnTo>
                  <a:lnTo>
                    <a:pt x="15588" y="634258"/>
                  </a:lnTo>
                  <a:lnTo>
                    <a:pt x="15584" y="636344"/>
                  </a:lnTo>
                  <a:lnTo>
                    <a:pt x="15584" y="636338"/>
                  </a:lnTo>
                  <a:lnTo>
                    <a:pt x="15582" y="638426"/>
                  </a:lnTo>
                  <a:lnTo>
                    <a:pt x="15582" y="638420"/>
                  </a:lnTo>
                  <a:lnTo>
                    <a:pt x="15580" y="640510"/>
                  </a:lnTo>
                  <a:lnTo>
                    <a:pt x="15580" y="642598"/>
                  </a:lnTo>
                  <a:lnTo>
                    <a:pt x="15580" y="642594"/>
                  </a:lnTo>
                  <a:lnTo>
                    <a:pt x="15582" y="644687"/>
                  </a:lnTo>
                  <a:lnTo>
                    <a:pt x="15582" y="644682"/>
                  </a:lnTo>
                  <a:lnTo>
                    <a:pt x="15586" y="646779"/>
                  </a:lnTo>
                  <a:lnTo>
                    <a:pt x="15586" y="646773"/>
                  </a:lnTo>
                  <a:lnTo>
                    <a:pt x="15590" y="648873"/>
                  </a:lnTo>
                  <a:lnTo>
                    <a:pt x="15590" y="648867"/>
                  </a:lnTo>
                  <a:lnTo>
                    <a:pt x="15596" y="650967"/>
                  </a:lnTo>
                  <a:lnTo>
                    <a:pt x="15603" y="653066"/>
                  </a:lnTo>
                  <a:lnTo>
                    <a:pt x="15603" y="653061"/>
                  </a:lnTo>
                  <a:lnTo>
                    <a:pt x="15613" y="655166"/>
                  </a:lnTo>
                  <a:lnTo>
                    <a:pt x="15613" y="655160"/>
                  </a:lnTo>
                  <a:lnTo>
                    <a:pt x="15625" y="657268"/>
                  </a:lnTo>
                  <a:lnTo>
                    <a:pt x="15625" y="657262"/>
                  </a:lnTo>
                  <a:lnTo>
                    <a:pt x="15637" y="659363"/>
                  </a:lnTo>
                  <a:lnTo>
                    <a:pt x="15664" y="663578"/>
                  </a:lnTo>
                  <a:lnTo>
                    <a:pt x="15699" y="667807"/>
                  </a:lnTo>
                  <a:lnTo>
                    <a:pt x="15699" y="667797"/>
                  </a:lnTo>
                  <a:lnTo>
                    <a:pt x="15740" y="672035"/>
                  </a:lnTo>
                  <a:lnTo>
                    <a:pt x="15740" y="672026"/>
                  </a:lnTo>
                  <a:lnTo>
                    <a:pt x="15785" y="676264"/>
                  </a:lnTo>
                  <a:lnTo>
                    <a:pt x="15838" y="680516"/>
                  </a:lnTo>
                  <a:lnTo>
                    <a:pt x="15838" y="680506"/>
                  </a:lnTo>
                  <a:lnTo>
                    <a:pt x="15897" y="684768"/>
                  </a:lnTo>
                  <a:lnTo>
                    <a:pt x="15897" y="684758"/>
                  </a:lnTo>
                  <a:lnTo>
                    <a:pt x="15959" y="689018"/>
                  </a:lnTo>
                  <a:lnTo>
                    <a:pt x="16030" y="693292"/>
                  </a:lnTo>
                  <a:lnTo>
                    <a:pt x="16028" y="693282"/>
                  </a:lnTo>
                  <a:lnTo>
                    <a:pt x="16104" y="697565"/>
                  </a:lnTo>
                  <a:lnTo>
                    <a:pt x="16104" y="697555"/>
                  </a:lnTo>
                  <a:lnTo>
                    <a:pt x="16184" y="701839"/>
                  </a:lnTo>
                  <a:lnTo>
                    <a:pt x="16270" y="706130"/>
                  </a:lnTo>
                  <a:lnTo>
                    <a:pt x="16270" y="706120"/>
                  </a:lnTo>
                  <a:lnTo>
                    <a:pt x="16362" y="710423"/>
                  </a:lnTo>
                  <a:lnTo>
                    <a:pt x="16362" y="710413"/>
                  </a:lnTo>
                  <a:lnTo>
                    <a:pt x="16460" y="714722"/>
                  </a:lnTo>
                  <a:lnTo>
                    <a:pt x="16458" y="714712"/>
                  </a:lnTo>
                  <a:lnTo>
                    <a:pt x="16561" y="719021"/>
                  </a:lnTo>
                  <a:lnTo>
                    <a:pt x="16669" y="723337"/>
                  </a:lnTo>
                  <a:lnTo>
                    <a:pt x="16782" y="727658"/>
                  </a:lnTo>
                  <a:lnTo>
                    <a:pt x="16782" y="727648"/>
                  </a:lnTo>
                  <a:lnTo>
                    <a:pt x="16901" y="731982"/>
                  </a:lnTo>
                  <a:lnTo>
                    <a:pt x="16901" y="731973"/>
                  </a:lnTo>
                  <a:lnTo>
                    <a:pt x="17027" y="736313"/>
                  </a:lnTo>
                  <a:lnTo>
                    <a:pt x="17027" y="736303"/>
                  </a:lnTo>
                  <a:lnTo>
                    <a:pt x="17156" y="740649"/>
                  </a:lnTo>
                  <a:lnTo>
                    <a:pt x="17156" y="740639"/>
                  </a:lnTo>
                  <a:lnTo>
                    <a:pt x="17293" y="744991"/>
                  </a:lnTo>
                  <a:lnTo>
                    <a:pt x="17291" y="744981"/>
                  </a:lnTo>
                  <a:lnTo>
                    <a:pt x="17431" y="749336"/>
                  </a:lnTo>
                  <a:lnTo>
                    <a:pt x="17431" y="749329"/>
                  </a:lnTo>
                  <a:lnTo>
                    <a:pt x="17578" y="753688"/>
                  </a:lnTo>
                  <a:lnTo>
                    <a:pt x="17729" y="758048"/>
                  </a:lnTo>
                  <a:lnTo>
                    <a:pt x="17729" y="758040"/>
                  </a:lnTo>
                  <a:lnTo>
                    <a:pt x="17885" y="762411"/>
                  </a:lnTo>
                  <a:lnTo>
                    <a:pt x="17885" y="762402"/>
                  </a:lnTo>
                  <a:lnTo>
                    <a:pt x="18047" y="766779"/>
                  </a:lnTo>
                  <a:lnTo>
                    <a:pt x="18047" y="766771"/>
                  </a:lnTo>
                  <a:lnTo>
                    <a:pt x="18213" y="771152"/>
                  </a:lnTo>
                  <a:lnTo>
                    <a:pt x="18213" y="771144"/>
                  </a:lnTo>
                  <a:lnTo>
                    <a:pt x="18385" y="775529"/>
                  </a:lnTo>
                  <a:lnTo>
                    <a:pt x="18561" y="779904"/>
                  </a:lnTo>
                  <a:lnTo>
                    <a:pt x="18743" y="784299"/>
                  </a:lnTo>
                  <a:lnTo>
                    <a:pt x="18743" y="784291"/>
                  </a:lnTo>
                  <a:lnTo>
                    <a:pt x="18931" y="788692"/>
                  </a:lnTo>
                  <a:lnTo>
                    <a:pt x="18931" y="788684"/>
                  </a:lnTo>
                  <a:lnTo>
                    <a:pt x="19122" y="793087"/>
                  </a:lnTo>
                  <a:lnTo>
                    <a:pt x="19122" y="793079"/>
                  </a:lnTo>
                  <a:lnTo>
                    <a:pt x="19320" y="797485"/>
                  </a:lnTo>
                  <a:lnTo>
                    <a:pt x="19521" y="801890"/>
                  </a:lnTo>
                  <a:lnTo>
                    <a:pt x="19728" y="806300"/>
                  </a:lnTo>
                  <a:lnTo>
                    <a:pt x="19728" y="806292"/>
                  </a:lnTo>
                  <a:lnTo>
                    <a:pt x="19940" y="810712"/>
                  </a:lnTo>
                  <a:lnTo>
                    <a:pt x="19940" y="810705"/>
                  </a:lnTo>
                  <a:lnTo>
                    <a:pt x="20088" y="813729"/>
                  </a:lnTo>
                  <a:lnTo>
                    <a:pt x="20158" y="815129"/>
                  </a:lnTo>
                  <a:lnTo>
                    <a:pt x="20158" y="815121"/>
                  </a:lnTo>
                  <a:lnTo>
                    <a:pt x="20383" y="819547"/>
                  </a:lnTo>
                  <a:lnTo>
                    <a:pt x="20383" y="819539"/>
                  </a:lnTo>
                  <a:lnTo>
                    <a:pt x="20614" y="823969"/>
                  </a:lnTo>
                  <a:lnTo>
                    <a:pt x="20612" y="823963"/>
                  </a:lnTo>
                  <a:lnTo>
                    <a:pt x="20847" y="828395"/>
                  </a:lnTo>
                  <a:lnTo>
                    <a:pt x="20847" y="828389"/>
                  </a:lnTo>
                  <a:lnTo>
                    <a:pt x="21087" y="832821"/>
                  </a:lnTo>
                  <a:lnTo>
                    <a:pt x="21332" y="837257"/>
                  </a:lnTo>
                  <a:lnTo>
                    <a:pt x="21332" y="837251"/>
                  </a:lnTo>
                  <a:lnTo>
                    <a:pt x="21580" y="841693"/>
                  </a:lnTo>
                  <a:lnTo>
                    <a:pt x="21580" y="841687"/>
                  </a:lnTo>
                  <a:lnTo>
                    <a:pt x="21834" y="846132"/>
                  </a:lnTo>
                  <a:lnTo>
                    <a:pt x="21834" y="846125"/>
                  </a:lnTo>
                  <a:lnTo>
                    <a:pt x="22092" y="850572"/>
                  </a:lnTo>
                  <a:lnTo>
                    <a:pt x="22092" y="850566"/>
                  </a:lnTo>
                  <a:lnTo>
                    <a:pt x="22354" y="855018"/>
                  </a:lnTo>
                  <a:lnTo>
                    <a:pt x="22354" y="855010"/>
                  </a:lnTo>
                  <a:lnTo>
                    <a:pt x="22622" y="859463"/>
                  </a:lnTo>
                  <a:lnTo>
                    <a:pt x="22622" y="859455"/>
                  </a:lnTo>
                  <a:lnTo>
                    <a:pt x="22893" y="863911"/>
                  </a:lnTo>
                  <a:lnTo>
                    <a:pt x="22893" y="863905"/>
                  </a:lnTo>
                  <a:lnTo>
                    <a:pt x="23169" y="868358"/>
                  </a:lnTo>
                  <a:lnTo>
                    <a:pt x="23451" y="872816"/>
                  </a:lnTo>
                  <a:lnTo>
                    <a:pt x="23451" y="872810"/>
                  </a:lnTo>
                  <a:lnTo>
                    <a:pt x="23736" y="877271"/>
                  </a:lnTo>
                  <a:lnTo>
                    <a:pt x="23736" y="877265"/>
                  </a:lnTo>
                  <a:lnTo>
                    <a:pt x="24027" y="881728"/>
                  </a:lnTo>
                  <a:lnTo>
                    <a:pt x="24025" y="881722"/>
                  </a:lnTo>
                  <a:lnTo>
                    <a:pt x="24321" y="886188"/>
                  </a:lnTo>
                  <a:lnTo>
                    <a:pt x="24321" y="886180"/>
                  </a:lnTo>
                  <a:lnTo>
                    <a:pt x="24620" y="890647"/>
                  </a:lnTo>
                  <a:lnTo>
                    <a:pt x="24620" y="890641"/>
                  </a:lnTo>
                  <a:lnTo>
                    <a:pt x="24923" y="895110"/>
                  </a:lnTo>
                  <a:lnTo>
                    <a:pt x="24923" y="895104"/>
                  </a:lnTo>
                  <a:lnTo>
                    <a:pt x="25230" y="899573"/>
                  </a:lnTo>
                  <a:lnTo>
                    <a:pt x="25230" y="899567"/>
                  </a:lnTo>
                  <a:lnTo>
                    <a:pt x="25543" y="904038"/>
                  </a:lnTo>
                  <a:lnTo>
                    <a:pt x="25543" y="904032"/>
                  </a:lnTo>
                  <a:lnTo>
                    <a:pt x="25857" y="908500"/>
                  </a:lnTo>
                  <a:lnTo>
                    <a:pt x="26178" y="912973"/>
                  </a:lnTo>
                  <a:lnTo>
                    <a:pt x="26178" y="912965"/>
                  </a:lnTo>
                  <a:lnTo>
                    <a:pt x="26502" y="917440"/>
                  </a:lnTo>
                  <a:lnTo>
                    <a:pt x="26502" y="917434"/>
                  </a:lnTo>
                  <a:lnTo>
                    <a:pt x="26831" y="921909"/>
                  </a:lnTo>
                  <a:lnTo>
                    <a:pt x="26831" y="921903"/>
                  </a:lnTo>
                  <a:lnTo>
                    <a:pt x="27163" y="926380"/>
                  </a:lnTo>
                  <a:lnTo>
                    <a:pt x="27163" y="926372"/>
                  </a:lnTo>
                  <a:lnTo>
                    <a:pt x="27501" y="930849"/>
                  </a:lnTo>
                  <a:lnTo>
                    <a:pt x="27501" y="930843"/>
                  </a:lnTo>
                  <a:lnTo>
                    <a:pt x="27841" y="935318"/>
                  </a:lnTo>
                  <a:lnTo>
                    <a:pt x="28188" y="939791"/>
                  </a:lnTo>
                  <a:lnTo>
                    <a:pt x="28186" y="939785"/>
                  </a:lnTo>
                  <a:lnTo>
                    <a:pt x="28536" y="944262"/>
                  </a:lnTo>
                  <a:lnTo>
                    <a:pt x="28536" y="944256"/>
                  </a:lnTo>
                  <a:lnTo>
                    <a:pt x="28889" y="948735"/>
                  </a:lnTo>
                  <a:lnTo>
                    <a:pt x="28889" y="948727"/>
                  </a:lnTo>
                  <a:lnTo>
                    <a:pt x="29247" y="953206"/>
                  </a:lnTo>
                  <a:lnTo>
                    <a:pt x="29245" y="953200"/>
                  </a:lnTo>
                  <a:lnTo>
                    <a:pt x="29607" y="957673"/>
                  </a:lnTo>
                  <a:lnTo>
                    <a:pt x="29972" y="962142"/>
                  </a:lnTo>
                  <a:lnTo>
                    <a:pt x="30342" y="966619"/>
                  </a:lnTo>
                  <a:lnTo>
                    <a:pt x="30340" y="966613"/>
                  </a:lnTo>
                  <a:lnTo>
                    <a:pt x="30713" y="971090"/>
                  </a:lnTo>
                  <a:lnTo>
                    <a:pt x="30713" y="971084"/>
                  </a:lnTo>
                  <a:lnTo>
                    <a:pt x="31091" y="975559"/>
                  </a:lnTo>
                  <a:lnTo>
                    <a:pt x="31091" y="975553"/>
                  </a:lnTo>
                  <a:lnTo>
                    <a:pt x="31472" y="980028"/>
                  </a:lnTo>
                  <a:lnTo>
                    <a:pt x="31470" y="980022"/>
                  </a:lnTo>
                  <a:lnTo>
                    <a:pt x="31855" y="984495"/>
                  </a:lnTo>
                  <a:lnTo>
                    <a:pt x="31855" y="984489"/>
                  </a:lnTo>
                  <a:lnTo>
                    <a:pt x="32244" y="988962"/>
                  </a:lnTo>
                  <a:lnTo>
                    <a:pt x="32242" y="988956"/>
                  </a:lnTo>
                  <a:lnTo>
                    <a:pt x="32635" y="993429"/>
                  </a:lnTo>
                  <a:lnTo>
                    <a:pt x="32635" y="993423"/>
                  </a:lnTo>
                  <a:lnTo>
                    <a:pt x="33030" y="997894"/>
                  </a:lnTo>
                  <a:lnTo>
                    <a:pt x="33030" y="997888"/>
                  </a:lnTo>
                  <a:lnTo>
                    <a:pt x="33429" y="1002357"/>
                  </a:lnTo>
                  <a:lnTo>
                    <a:pt x="33429" y="1002351"/>
                  </a:lnTo>
                  <a:lnTo>
                    <a:pt x="33832" y="1006818"/>
                  </a:lnTo>
                  <a:lnTo>
                    <a:pt x="33832" y="1006813"/>
                  </a:lnTo>
                  <a:lnTo>
                    <a:pt x="34238" y="1011280"/>
                  </a:lnTo>
                  <a:lnTo>
                    <a:pt x="34238" y="1011274"/>
                  </a:lnTo>
                  <a:lnTo>
                    <a:pt x="34647" y="1015733"/>
                  </a:lnTo>
                  <a:lnTo>
                    <a:pt x="35061" y="1020192"/>
                  </a:lnTo>
                  <a:lnTo>
                    <a:pt x="35478" y="1024650"/>
                  </a:lnTo>
                  <a:lnTo>
                    <a:pt x="35478" y="1024644"/>
                  </a:lnTo>
                  <a:lnTo>
                    <a:pt x="35898" y="1029103"/>
                  </a:lnTo>
                  <a:lnTo>
                    <a:pt x="35898" y="1029097"/>
                  </a:lnTo>
                  <a:lnTo>
                    <a:pt x="36322" y="1033555"/>
                  </a:lnTo>
                  <a:lnTo>
                    <a:pt x="36322" y="1033549"/>
                  </a:lnTo>
                  <a:lnTo>
                    <a:pt x="36750" y="1038002"/>
                  </a:lnTo>
                  <a:lnTo>
                    <a:pt x="36748" y="1037996"/>
                  </a:lnTo>
                  <a:lnTo>
                    <a:pt x="37180" y="1042448"/>
                  </a:lnTo>
                  <a:lnTo>
                    <a:pt x="37180" y="1042444"/>
                  </a:lnTo>
                  <a:lnTo>
                    <a:pt x="37614" y="1046891"/>
                  </a:lnTo>
                  <a:lnTo>
                    <a:pt x="37614" y="1046887"/>
                  </a:lnTo>
                  <a:lnTo>
                    <a:pt x="38052" y="1051333"/>
                  </a:lnTo>
                  <a:lnTo>
                    <a:pt x="38050" y="1051327"/>
                  </a:lnTo>
                  <a:lnTo>
                    <a:pt x="38492" y="1055771"/>
                  </a:lnTo>
                  <a:lnTo>
                    <a:pt x="38492" y="1055767"/>
                  </a:lnTo>
                  <a:lnTo>
                    <a:pt x="38936" y="1060207"/>
                  </a:lnTo>
                  <a:lnTo>
                    <a:pt x="38936" y="1060201"/>
                  </a:lnTo>
                  <a:lnTo>
                    <a:pt x="39384" y="1064638"/>
                  </a:lnTo>
                  <a:lnTo>
                    <a:pt x="39384" y="1064634"/>
                  </a:lnTo>
                  <a:lnTo>
                    <a:pt x="39833" y="1069068"/>
                  </a:lnTo>
                  <a:lnTo>
                    <a:pt x="39833" y="1069062"/>
                  </a:lnTo>
                  <a:lnTo>
                    <a:pt x="40287" y="1073494"/>
                  </a:lnTo>
                  <a:lnTo>
                    <a:pt x="40287" y="1073489"/>
                  </a:lnTo>
                  <a:lnTo>
                    <a:pt x="40744" y="1077913"/>
                  </a:lnTo>
                  <a:lnTo>
                    <a:pt x="41204" y="1082331"/>
                  </a:lnTo>
                  <a:lnTo>
                    <a:pt x="41667" y="1086745"/>
                  </a:lnTo>
                  <a:lnTo>
                    <a:pt x="42134" y="1091161"/>
                  </a:lnTo>
                  <a:lnTo>
                    <a:pt x="42132" y="1091157"/>
                  </a:lnTo>
                  <a:lnTo>
                    <a:pt x="42603" y="1095570"/>
                  </a:lnTo>
                  <a:lnTo>
                    <a:pt x="42601" y="1095566"/>
                  </a:lnTo>
                  <a:lnTo>
                    <a:pt x="43075" y="1099974"/>
                  </a:lnTo>
                  <a:lnTo>
                    <a:pt x="43075" y="1099968"/>
                  </a:lnTo>
                  <a:lnTo>
                    <a:pt x="43550" y="1104373"/>
                  </a:lnTo>
                  <a:lnTo>
                    <a:pt x="43550" y="1104369"/>
                  </a:lnTo>
                  <a:lnTo>
                    <a:pt x="44029" y="1108770"/>
                  </a:lnTo>
                  <a:lnTo>
                    <a:pt x="44029" y="1108764"/>
                  </a:lnTo>
                  <a:lnTo>
                    <a:pt x="44509" y="1113160"/>
                  </a:lnTo>
                  <a:lnTo>
                    <a:pt x="44509" y="1113157"/>
                  </a:lnTo>
                  <a:lnTo>
                    <a:pt x="44994" y="1117547"/>
                  </a:lnTo>
                  <a:lnTo>
                    <a:pt x="44992" y="1117542"/>
                  </a:lnTo>
                  <a:lnTo>
                    <a:pt x="45481" y="1121928"/>
                  </a:lnTo>
                  <a:lnTo>
                    <a:pt x="45479" y="1121925"/>
                  </a:lnTo>
                  <a:lnTo>
                    <a:pt x="45970" y="1126308"/>
                  </a:lnTo>
                  <a:lnTo>
                    <a:pt x="45970" y="1126302"/>
                  </a:lnTo>
                  <a:lnTo>
                    <a:pt x="46463" y="1130679"/>
                  </a:lnTo>
                  <a:lnTo>
                    <a:pt x="46463" y="1130675"/>
                  </a:lnTo>
                  <a:lnTo>
                    <a:pt x="46957" y="1135048"/>
                  </a:lnTo>
                  <a:lnTo>
                    <a:pt x="46957" y="1135042"/>
                  </a:lnTo>
                  <a:lnTo>
                    <a:pt x="47456" y="1139410"/>
                  </a:lnTo>
                  <a:lnTo>
                    <a:pt x="47456" y="1139406"/>
                  </a:lnTo>
                  <a:lnTo>
                    <a:pt x="47956" y="1143763"/>
                  </a:lnTo>
                  <a:lnTo>
                    <a:pt x="48460" y="1148119"/>
                  </a:lnTo>
                  <a:lnTo>
                    <a:pt x="48460" y="1148115"/>
                  </a:lnTo>
                  <a:lnTo>
                    <a:pt x="48967" y="1152463"/>
                  </a:lnTo>
                  <a:lnTo>
                    <a:pt x="49475" y="1156809"/>
                  </a:lnTo>
                  <a:lnTo>
                    <a:pt x="49475" y="1156803"/>
                  </a:lnTo>
                  <a:lnTo>
                    <a:pt x="49987" y="1161143"/>
                  </a:lnTo>
                  <a:lnTo>
                    <a:pt x="49985" y="1161139"/>
                  </a:lnTo>
                  <a:lnTo>
                    <a:pt x="50501" y="1165473"/>
                  </a:lnTo>
                  <a:lnTo>
                    <a:pt x="50500" y="1165469"/>
                  </a:lnTo>
                  <a:lnTo>
                    <a:pt x="51018" y="1169798"/>
                  </a:lnTo>
                  <a:lnTo>
                    <a:pt x="51018" y="1169794"/>
                  </a:lnTo>
                  <a:lnTo>
                    <a:pt x="51536" y="1174116"/>
                  </a:lnTo>
                  <a:lnTo>
                    <a:pt x="51536" y="1174110"/>
                  </a:lnTo>
                  <a:lnTo>
                    <a:pt x="52058" y="1178427"/>
                  </a:lnTo>
                  <a:lnTo>
                    <a:pt x="52058" y="1178423"/>
                  </a:lnTo>
                  <a:lnTo>
                    <a:pt x="52582" y="1182734"/>
                  </a:lnTo>
                  <a:lnTo>
                    <a:pt x="52582" y="1182728"/>
                  </a:lnTo>
                  <a:lnTo>
                    <a:pt x="53109" y="1187033"/>
                  </a:lnTo>
                  <a:lnTo>
                    <a:pt x="53107" y="1187027"/>
                  </a:lnTo>
                  <a:lnTo>
                    <a:pt x="53637" y="1191324"/>
                  </a:lnTo>
                  <a:lnTo>
                    <a:pt x="53637" y="1191320"/>
                  </a:lnTo>
                  <a:lnTo>
                    <a:pt x="54169" y="1195611"/>
                  </a:lnTo>
                  <a:lnTo>
                    <a:pt x="54169" y="1195607"/>
                  </a:lnTo>
                  <a:lnTo>
                    <a:pt x="54703" y="1199890"/>
                  </a:lnTo>
                  <a:lnTo>
                    <a:pt x="54703" y="1199886"/>
                  </a:lnTo>
                  <a:lnTo>
                    <a:pt x="55238" y="1204160"/>
                  </a:lnTo>
                  <a:lnTo>
                    <a:pt x="55778" y="1208428"/>
                  </a:lnTo>
                  <a:lnTo>
                    <a:pt x="55776" y="1208424"/>
                  </a:lnTo>
                  <a:lnTo>
                    <a:pt x="56317" y="1212686"/>
                  </a:lnTo>
                  <a:lnTo>
                    <a:pt x="56317" y="1212682"/>
                  </a:lnTo>
                  <a:lnTo>
                    <a:pt x="56861" y="1216938"/>
                  </a:lnTo>
                  <a:lnTo>
                    <a:pt x="56859" y="1216934"/>
                  </a:lnTo>
                  <a:lnTo>
                    <a:pt x="57404" y="1221182"/>
                  </a:lnTo>
                  <a:lnTo>
                    <a:pt x="57404" y="1221178"/>
                  </a:lnTo>
                  <a:lnTo>
                    <a:pt x="57952" y="1225418"/>
                  </a:lnTo>
                  <a:lnTo>
                    <a:pt x="57952" y="1225414"/>
                  </a:lnTo>
                  <a:lnTo>
                    <a:pt x="58501" y="1229647"/>
                  </a:lnTo>
                  <a:lnTo>
                    <a:pt x="58501" y="1229643"/>
                  </a:lnTo>
                  <a:lnTo>
                    <a:pt x="59052" y="1233868"/>
                  </a:lnTo>
                  <a:lnTo>
                    <a:pt x="59052" y="1233864"/>
                  </a:lnTo>
                  <a:lnTo>
                    <a:pt x="59608" y="1238080"/>
                  </a:lnTo>
                  <a:lnTo>
                    <a:pt x="59606" y="1238077"/>
                  </a:lnTo>
                  <a:lnTo>
                    <a:pt x="60163" y="1242288"/>
                  </a:lnTo>
                  <a:lnTo>
                    <a:pt x="60161" y="1242282"/>
                  </a:lnTo>
                  <a:lnTo>
                    <a:pt x="60720" y="1246483"/>
                  </a:lnTo>
                  <a:lnTo>
                    <a:pt x="61279" y="1250672"/>
                  </a:lnTo>
                  <a:lnTo>
                    <a:pt x="61279" y="1250668"/>
                  </a:lnTo>
                  <a:lnTo>
                    <a:pt x="61840" y="1254854"/>
                  </a:lnTo>
                  <a:lnTo>
                    <a:pt x="61840" y="1254850"/>
                  </a:lnTo>
                  <a:lnTo>
                    <a:pt x="62405" y="1259026"/>
                  </a:lnTo>
                  <a:lnTo>
                    <a:pt x="62403" y="1259022"/>
                  </a:lnTo>
                  <a:lnTo>
                    <a:pt x="62970" y="1263190"/>
                  </a:lnTo>
                  <a:lnTo>
                    <a:pt x="62970" y="1263186"/>
                  </a:lnTo>
                  <a:lnTo>
                    <a:pt x="63537" y="1267346"/>
                  </a:lnTo>
                  <a:lnTo>
                    <a:pt x="63537" y="1267342"/>
                  </a:lnTo>
                  <a:lnTo>
                    <a:pt x="64106" y="1271493"/>
                  </a:lnTo>
                  <a:lnTo>
                    <a:pt x="64106" y="1271489"/>
                  </a:lnTo>
                  <a:lnTo>
                    <a:pt x="64677" y="1275629"/>
                  </a:lnTo>
                  <a:lnTo>
                    <a:pt x="64677" y="1275625"/>
                  </a:lnTo>
                  <a:lnTo>
                    <a:pt x="65250" y="1279754"/>
                  </a:lnTo>
                  <a:lnTo>
                    <a:pt x="65824" y="1283877"/>
                  </a:lnTo>
                  <a:lnTo>
                    <a:pt x="66401" y="1287989"/>
                  </a:lnTo>
                  <a:lnTo>
                    <a:pt x="66401" y="1287985"/>
                  </a:lnTo>
                  <a:lnTo>
                    <a:pt x="66980" y="1292088"/>
                  </a:lnTo>
                  <a:lnTo>
                    <a:pt x="66978" y="1292084"/>
                  </a:lnTo>
                  <a:lnTo>
                    <a:pt x="67559" y="1296180"/>
                  </a:lnTo>
                  <a:lnTo>
                    <a:pt x="67559" y="1296176"/>
                  </a:lnTo>
                  <a:lnTo>
                    <a:pt x="68139" y="1300260"/>
                  </a:lnTo>
                  <a:lnTo>
                    <a:pt x="68724" y="1304334"/>
                  </a:lnTo>
                  <a:lnTo>
                    <a:pt x="68724" y="1304330"/>
                  </a:lnTo>
                  <a:lnTo>
                    <a:pt x="69308" y="1308396"/>
                  </a:lnTo>
                  <a:lnTo>
                    <a:pt x="69308" y="1308393"/>
                  </a:lnTo>
                  <a:lnTo>
                    <a:pt x="69895" y="1312447"/>
                  </a:lnTo>
                  <a:lnTo>
                    <a:pt x="69893" y="1312443"/>
                  </a:lnTo>
                  <a:lnTo>
                    <a:pt x="70481" y="1316490"/>
                  </a:lnTo>
                  <a:lnTo>
                    <a:pt x="70481" y="1316486"/>
                  </a:lnTo>
                  <a:lnTo>
                    <a:pt x="71072" y="1320521"/>
                  </a:lnTo>
                  <a:lnTo>
                    <a:pt x="71070" y="1320517"/>
                  </a:lnTo>
                  <a:lnTo>
                    <a:pt x="71662" y="1324542"/>
                  </a:lnTo>
                  <a:lnTo>
                    <a:pt x="71660" y="1324539"/>
                  </a:lnTo>
                  <a:lnTo>
                    <a:pt x="72254" y="1328554"/>
                  </a:lnTo>
                  <a:lnTo>
                    <a:pt x="72252" y="1328550"/>
                  </a:lnTo>
                  <a:lnTo>
                    <a:pt x="72847" y="1332554"/>
                  </a:lnTo>
                  <a:lnTo>
                    <a:pt x="72847" y="1332550"/>
                  </a:lnTo>
                  <a:lnTo>
                    <a:pt x="73443" y="1336544"/>
                  </a:lnTo>
                  <a:lnTo>
                    <a:pt x="73441" y="1336540"/>
                  </a:lnTo>
                  <a:lnTo>
                    <a:pt x="74039" y="1340524"/>
                  </a:lnTo>
                  <a:lnTo>
                    <a:pt x="74037" y="1340520"/>
                  </a:lnTo>
                  <a:lnTo>
                    <a:pt x="74635" y="1344491"/>
                  </a:lnTo>
                  <a:lnTo>
                    <a:pt x="74635" y="1344487"/>
                  </a:lnTo>
                  <a:lnTo>
                    <a:pt x="75234" y="1348446"/>
                  </a:lnTo>
                  <a:lnTo>
                    <a:pt x="75836" y="1352395"/>
                  </a:lnTo>
                  <a:lnTo>
                    <a:pt x="75834" y="1352391"/>
                  </a:lnTo>
                  <a:lnTo>
                    <a:pt x="76436" y="1356328"/>
                  </a:lnTo>
                  <a:lnTo>
                    <a:pt x="76436" y="1356324"/>
                  </a:lnTo>
                  <a:lnTo>
                    <a:pt x="77038" y="1360252"/>
                  </a:lnTo>
                  <a:lnTo>
                    <a:pt x="77038" y="1360248"/>
                  </a:lnTo>
                  <a:lnTo>
                    <a:pt x="77642" y="1364164"/>
                  </a:lnTo>
                  <a:lnTo>
                    <a:pt x="77642" y="1364160"/>
                  </a:lnTo>
                  <a:lnTo>
                    <a:pt x="78248" y="1368064"/>
                  </a:lnTo>
                  <a:lnTo>
                    <a:pt x="78246" y="1368058"/>
                  </a:lnTo>
                  <a:lnTo>
                    <a:pt x="78854" y="1371950"/>
                  </a:lnTo>
                  <a:lnTo>
                    <a:pt x="78852" y="1371946"/>
                  </a:lnTo>
                  <a:lnTo>
                    <a:pt x="79460" y="1375827"/>
                  </a:lnTo>
                  <a:lnTo>
                    <a:pt x="79460" y="1375823"/>
                  </a:lnTo>
                  <a:lnTo>
                    <a:pt x="80068" y="1379692"/>
                  </a:lnTo>
                  <a:lnTo>
                    <a:pt x="80068" y="1379688"/>
                  </a:lnTo>
                  <a:lnTo>
                    <a:pt x="80678" y="1383543"/>
                  </a:lnTo>
                  <a:lnTo>
                    <a:pt x="80678" y="1383539"/>
                  </a:lnTo>
                  <a:lnTo>
                    <a:pt x="81288" y="1387383"/>
                  </a:lnTo>
                  <a:lnTo>
                    <a:pt x="81288" y="1387379"/>
                  </a:lnTo>
                  <a:lnTo>
                    <a:pt x="81900" y="1391211"/>
                  </a:lnTo>
                  <a:lnTo>
                    <a:pt x="81900" y="1391207"/>
                  </a:lnTo>
                  <a:lnTo>
                    <a:pt x="82512" y="1395023"/>
                  </a:lnTo>
                  <a:lnTo>
                    <a:pt x="83126" y="1398827"/>
                  </a:lnTo>
                  <a:lnTo>
                    <a:pt x="83124" y="1398823"/>
                  </a:lnTo>
                  <a:lnTo>
                    <a:pt x="83740" y="1402618"/>
                  </a:lnTo>
                  <a:lnTo>
                    <a:pt x="83740" y="1402614"/>
                  </a:lnTo>
                  <a:lnTo>
                    <a:pt x="84354" y="1406395"/>
                  </a:lnTo>
                  <a:lnTo>
                    <a:pt x="84354" y="1406389"/>
                  </a:lnTo>
                  <a:lnTo>
                    <a:pt x="84969" y="1410158"/>
                  </a:lnTo>
                  <a:lnTo>
                    <a:pt x="84969" y="1410154"/>
                  </a:lnTo>
                  <a:lnTo>
                    <a:pt x="85587" y="1413908"/>
                  </a:lnTo>
                  <a:lnTo>
                    <a:pt x="86205" y="1417645"/>
                  </a:lnTo>
                  <a:lnTo>
                    <a:pt x="86203" y="1417642"/>
                  </a:lnTo>
                  <a:lnTo>
                    <a:pt x="86823" y="1421370"/>
                  </a:lnTo>
                  <a:lnTo>
                    <a:pt x="87440" y="1425080"/>
                  </a:lnTo>
                  <a:lnTo>
                    <a:pt x="87440" y="1425076"/>
                  </a:lnTo>
                  <a:lnTo>
                    <a:pt x="88060" y="1428775"/>
                  </a:lnTo>
                  <a:lnTo>
                    <a:pt x="88680" y="1432460"/>
                  </a:lnTo>
                  <a:lnTo>
                    <a:pt x="88680" y="1432456"/>
                  </a:lnTo>
                  <a:lnTo>
                    <a:pt x="89301" y="1436130"/>
                  </a:lnTo>
                  <a:lnTo>
                    <a:pt x="89300" y="1436126"/>
                  </a:lnTo>
                  <a:lnTo>
                    <a:pt x="89923" y="1439785"/>
                  </a:lnTo>
                  <a:lnTo>
                    <a:pt x="89921" y="1439782"/>
                  </a:lnTo>
                  <a:lnTo>
                    <a:pt x="90545" y="1443427"/>
                  </a:lnTo>
                  <a:lnTo>
                    <a:pt x="90543" y="1443422"/>
                  </a:lnTo>
                  <a:lnTo>
                    <a:pt x="91167" y="1447054"/>
                  </a:lnTo>
                  <a:lnTo>
                    <a:pt x="91167" y="1447050"/>
                  </a:lnTo>
                  <a:lnTo>
                    <a:pt x="91790" y="1450667"/>
                  </a:lnTo>
                  <a:lnTo>
                    <a:pt x="91788" y="1450663"/>
                  </a:lnTo>
                  <a:lnTo>
                    <a:pt x="92414" y="1454266"/>
                  </a:lnTo>
                  <a:lnTo>
                    <a:pt x="92412" y="1454262"/>
                  </a:lnTo>
                  <a:lnTo>
                    <a:pt x="93037" y="1457849"/>
                  </a:lnTo>
                  <a:lnTo>
                    <a:pt x="93036" y="1457845"/>
                  </a:lnTo>
                  <a:lnTo>
                    <a:pt x="93661" y="1461419"/>
                  </a:lnTo>
                  <a:lnTo>
                    <a:pt x="93661" y="1461415"/>
                  </a:lnTo>
                  <a:lnTo>
                    <a:pt x="94287" y="1464973"/>
                  </a:lnTo>
                  <a:lnTo>
                    <a:pt x="94285" y="1464969"/>
                  </a:lnTo>
                  <a:lnTo>
                    <a:pt x="94912" y="1468514"/>
                  </a:lnTo>
                  <a:lnTo>
                    <a:pt x="94910" y="1468510"/>
                  </a:lnTo>
                  <a:lnTo>
                    <a:pt x="95536" y="1472038"/>
                  </a:lnTo>
                  <a:lnTo>
                    <a:pt x="95536" y="1472032"/>
                  </a:lnTo>
                  <a:lnTo>
                    <a:pt x="96163" y="1475547"/>
                  </a:lnTo>
                  <a:lnTo>
                    <a:pt x="96162" y="1475544"/>
                  </a:lnTo>
                  <a:lnTo>
                    <a:pt x="96789" y="1479041"/>
                  </a:lnTo>
                  <a:lnTo>
                    <a:pt x="96787" y="1479037"/>
                  </a:lnTo>
                  <a:lnTo>
                    <a:pt x="97415" y="1482519"/>
                  </a:lnTo>
                  <a:lnTo>
                    <a:pt x="98042" y="1485983"/>
                  </a:lnTo>
                  <a:lnTo>
                    <a:pt x="98040" y="1485979"/>
                  </a:lnTo>
                  <a:lnTo>
                    <a:pt x="98668" y="1489432"/>
                  </a:lnTo>
                  <a:lnTo>
                    <a:pt x="98668" y="1489428"/>
                  </a:lnTo>
                  <a:lnTo>
                    <a:pt x="99295" y="1492863"/>
                  </a:lnTo>
                  <a:lnTo>
                    <a:pt x="99293" y="1492859"/>
                  </a:lnTo>
                  <a:lnTo>
                    <a:pt x="99921" y="1496278"/>
                  </a:lnTo>
                  <a:lnTo>
                    <a:pt x="100560" y="1499679"/>
                  </a:lnTo>
                  <a:lnTo>
                    <a:pt x="100560" y="1499676"/>
                  </a:lnTo>
                  <a:lnTo>
                    <a:pt x="101186" y="1503064"/>
                  </a:lnTo>
                  <a:lnTo>
                    <a:pt x="101186" y="1503060"/>
                  </a:lnTo>
                  <a:lnTo>
                    <a:pt x="101811" y="1506432"/>
                  </a:lnTo>
                  <a:lnTo>
                    <a:pt x="101811" y="1506426"/>
                  </a:lnTo>
                  <a:lnTo>
                    <a:pt x="102437" y="1509779"/>
                  </a:lnTo>
                  <a:lnTo>
                    <a:pt x="103062" y="1513118"/>
                  </a:lnTo>
                  <a:lnTo>
                    <a:pt x="103062" y="1513112"/>
                  </a:lnTo>
                  <a:lnTo>
                    <a:pt x="103688" y="1516436"/>
                  </a:lnTo>
                  <a:lnTo>
                    <a:pt x="103688" y="1516432"/>
                  </a:lnTo>
                  <a:lnTo>
                    <a:pt x="104314" y="1519737"/>
                  </a:lnTo>
                  <a:lnTo>
                    <a:pt x="104314" y="1519734"/>
                  </a:lnTo>
                  <a:lnTo>
                    <a:pt x="104939" y="1523022"/>
                  </a:lnTo>
                  <a:lnTo>
                    <a:pt x="104939" y="1523018"/>
                  </a:lnTo>
                  <a:lnTo>
                    <a:pt x="105565" y="1526290"/>
                  </a:lnTo>
                  <a:lnTo>
                    <a:pt x="105565" y="1526285"/>
                  </a:lnTo>
                  <a:lnTo>
                    <a:pt x="106210" y="1529542"/>
                  </a:lnTo>
                  <a:lnTo>
                    <a:pt x="106190" y="1529536"/>
                  </a:lnTo>
                  <a:lnTo>
                    <a:pt x="106836" y="1532775"/>
                  </a:lnTo>
                  <a:lnTo>
                    <a:pt x="106836" y="1532769"/>
                  </a:lnTo>
                  <a:lnTo>
                    <a:pt x="107461" y="1535989"/>
                  </a:lnTo>
                  <a:lnTo>
                    <a:pt x="108087" y="1539189"/>
                  </a:lnTo>
                  <a:lnTo>
                    <a:pt x="108067" y="1539185"/>
                  </a:lnTo>
                  <a:lnTo>
                    <a:pt x="108712" y="1542372"/>
                  </a:lnTo>
                  <a:lnTo>
                    <a:pt x="108712" y="1542366"/>
                  </a:lnTo>
                  <a:lnTo>
                    <a:pt x="109338" y="1545535"/>
                  </a:lnTo>
                  <a:lnTo>
                    <a:pt x="109318" y="1545529"/>
                  </a:lnTo>
                  <a:lnTo>
                    <a:pt x="109964" y="1548681"/>
                  </a:lnTo>
                  <a:lnTo>
                    <a:pt x="109964" y="1548675"/>
                  </a:lnTo>
                  <a:lnTo>
                    <a:pt x="110491" y="1551316"/>
                  </a:lnTo>
                  <a:lnTo>
                    <a:pt x="110570" y="1551809"/>
                  </a:lnTo>
                  <a:lnTo>
                    <a:pt x="110570" y="1551803"/>
                  </a:lnTo>
                  <a:lnTo>
                    <a:pt x="111215" y="1554917"/>
                  </a:lnTo>
                  <a:lnTo>
                    <a:pt x="111215" y="1554913"/>
                  </a:lnTo>
                  <a:lnTo>
                    <a:pt x="111840" y="1558010"/>
                  </a:lnTo>
                  <a:lnTo>
                    <a:pt x="111840" y="1558004"/>
                  </a:lnTo>
                  <a:lnTo>
                    <a:pt x="112446" y="1561079"/>
                  </a:lnTo>
                  <a:lnTo>
                    <a:pt x="113072" y="1564136"/>
                  </a:lnTo>
                  <a:lnTo>
                    <a:pt x="113697" y="1567173"/>
                  </a:lnTo>
                  <a:lnTo>
                    <a:pt x="113697" y="1567169"/>
                  </a:lnTo>
                  <a:lnTo>
                    <a:pt x="114323" y="1570191"/>
                  </a:lnTo>
                  <a:lnTo>
                    <a:pt x="114323" y="1570185"/>
                  </a:lnTo>
                  <a:lnTo>
                    <a:pt x="114949" y="1573190"/>
                  </a:lnTo>
                  <a:lnTo>
                    <a:pt x="114949" y="1573184"/>
                  </a:lnTo>
                  <a:lnTo>
                    <a:pt x="115574" y="1576169"/>
                  </a:lnTo>
                  <a:lnTo>
                    <a:pt x="115574" y="1576163"/>
                  </a:lnTo>
                  <a:lnTo>
                    <a:pt x="116200" y="1579131"/>
                  </a:lnTo>
                  <a:lnTo>
                    <a:pt x="116200" y="1579125"/>
                  </a:lnTo>
                  <a:lnTo>
                    <a:pt x="116806" y="1582067"/>
                  </a:lnTo>
                  <a:lnTo>
                    <a:pt x="117431" y="1584992"/>
                  </a:lnTo>
                  <a:lnTo>
                    <a:pt x="118057" y="1587897"/>
                  </a:lnTo>
                  <a:lnTo>
                    <a:pt x="118683" y="1590781"/>
                  </a:lnTo>
                  <a:lnTo>
                    <a:pt x="118663" y="1590775"/>
                  </a:lnTo>
                  <a:lnTo>
                    <a:pt x="119289" y="1593645"/>
                  </a:lnTo>
                  <a:lnTo>
                    <a:pt x="119289" y="1593639"/>
                  </a:lnTo>
                  <a:lnTo>
                    <a:pt x="119914" y="1596489"/>
                  </a:lnTo>
                  <a:lnTo>
                    <a:pt x="119914" y="1596483"/>
                  </a:lnTo>
                  <a:lnTo>
                    <a:pt x="120520" y="1599314"/>
                  </a:lnTo>
                  <a:lnTo>
                    <a:pt x="120520" y="1599308"/>
                  </a:lnTo>
                  <a:lnTo>
                    <a:pt x="121146" y="1602115"/>
                  </a:lnTo>
                  <a:lnTo>
                    <a:pt x="121752" y="1604903"/>
                  </a:lnTo>
                  <a:lnTo>
                    <a:pt x="121752" y="1604897"/>
                  </a:lnTo>
                  <a:lnTo>
                    <a:pt x="122358" y="1607668"/>
                  </a:lnTo>
                  <a:lnTo>
                    <a:pt x="122358" y="1607660"/>
                  </a:lnTo>
                  <a:lnTo>
                    <a:pt x="122984" y="1610410"/>
                  </a:lnTo>
                  <a:lnTo>
                    <a:pt x="122984" y="1610405"/>
                  </a:lnTo>
                  <a:lnTo>
                    <a:pt x="123590" y="1613134"/>
                  </a:lnTo>
                  <a:lnTo>
                    <a:pt x="123590" y="1613128"/>
                  </a:lnTo>
                  <a:lnTo>
                    <a:pt x="124196" y="1615834"/>
                  </a:lnTo>
                  <a:lnTo>
                    <a:pt x="124802" y="1618518"/>
                  </a:lnTo>
                  <a:lnTo>
                    <a:pt x="125408" y="1621174"/>
                  </a:lnTo>
                  <a:lnTo>
                    <a:pt x="126033" y="1623819"/>
                  </a:lnTo>
                  <a:lnTo>
                    <a:pt x="126033" y="1623814"/>
                  </a:lnTo>
                  <a:lnTo>
                    <a:pt x="126639" y="1626435"/>
                  </a:lnTo>
                  <a:lnTo>
                    <a:pt x="127245" y="1629035"/>
                  </a:lnTo>
                  <a:lnTo>
                    <a:pt x="127832" y="1631606"/>
                  </a:lnTo>
                  <a:lnTo>
                    <a:pt x="128438" y="1634167"/>
                  </a:lnTo>
                  <a:lnTo>
                    <a:pt x="129044" y="1636695"/>
                  </a:lnTo>
                  <a:lnTo>
                    <a:pt x="129650" y="1639213"/>
                  </a:lnTo>
                  <a:lnTo>
                    <a:pt x="129630" y="1639207"/>
                  </a:lnTo>
                  <a:lnTo>
                    <a:pt x="130236" y="1641703"/>
                  </a:lnTo>
                  <a:lnTo>
                    <a:pt x="130236" y="1641698"/>
                  </a:lnTo>
                  <a:lnTo>
                    <a:pt x="130842" y="1644165"/>
                  </a:lnTo>
                  <a:lnTo>
                    <a:pt x="131429" y="1646618"/>
                  </a:lnTo>
                  <a:lnTo>
                    <a:pt x="131429" y="1646610"/>
                  </a:lnTo>
                  <a:lnTo>
                    <a:pt x="132035" y="1649042"/>
                  </a:lnTo>
                  <a:lnTo>
                    <a:pt x="132035" y="1649035"/>
                  </a:lnTo>
                  <a:lnTo>
                    <a:pt x="132621" y="1651443"/>
                  </a:lnTo>
                  <a:lnTo>
                    <a:pt x="133208" y="1653822"/>
                  </a:lnTo>
                  <a:lnTo>
                    <a:pt x="133208" y="1653814"/>
                  </a:lnTo>
                  <a:lnTo>
                    <a:pt x="133794" y="1656180"/>
                  </a:lnTo>
                  <a:lnTo>
                    <a:pt x="133794" y="1656172"/>
                  </a:lnTo>
                  <a:lnTo>
                    <a:pt x="134381" y="1658512"/>
                  </a:lnTo>
                  <a:lnTo>
                    <a:pt x="134967" y="1660817"/>
                  </a:lnTo>
                  <a:lnTo>
                    <a:pt x="135554" y="1663110"/>
                  </a:lnTo>
                  <a:lnTo>
                    <a:pt x="136140" y="1665374"/>
                  </a:lnTo>
                  <a:lnTo>
                    <a:pt x="136727" y="1667615"/>
                  </a:lnTo>
                  <a:lnTo>
                    <a:pt x="137313" y="1669833"/>
                  </a:lnTo>
                  <a:lnTo>
                    <a:pt x="137880" y="1672031"/>
                  </a:lnTo>
                  <a:lnTo>
                    <a:pt x="138467" y="1674205"/>
                  </a:lnTo>
                  <a:lnTo>
                    <a:pt x="138467" y="1674195"/>
                  </a:lnTo>
                  <a:lnTo>
                    <a:pt x="139034" y="1676353"/>
                  </a:lnTo>
                  <a:lnTo>
                    <a:pt x="139034" y="1676343"/>
                  </a:lnTo>
                  <a:lnTo>
                    <a:pt x="139601" y="1678474"/>
                  </a:lnTo>
                  <a:lnTo>
                    <a:pt x="140168" y="1680570"/>
                  </a:lnTo>
                  <a:lnTo>
                    <a:pt x="140754" y="1682652"/>
                  </a:lnTo>
                  <a:lnTo>
                    <a:pt x="141321" y="1684705"/>
                  </a:lnTo>
                  <a:lnTo>
                    <a:pt x="141301" y="1684695"/>
                  </a:lnTo>
                  <a:lnTo>
                    <a:pt x="141868" y="1686724"/>
                  </a:lnTo>
                  <a:lnTo>
                    <a:pt x="142435" y="1688732"/>
                  </a:lnTo>
                  <a:lnTo>
                    <a:pt x="143002" y="1690714"/>
                  </a:lnTo>
                  <a:lnTo>
                    <a:pt x="143002" y="1690703"/>
                  </a:lnTo>
                  <a:lnTo>
                    <a:pt x="143550" y="1692663"/>
                  </a:lnTo>
                  <a:lnTo>
                    <a:pt x="144117" y="1694589"/>
                  </a:lnTo>
                  <a:lnTo>
                    <a:pt x="144664" y="1696491"/>
                  </a:lnTo>
                  <a:lnTo>
                    <a:pt x="145231" y="1698380"/>
                  </a:lnTo>
                  <a:lnTo>
                    <a:pt x="145778" y="1700221"/>
                  </a:lnTo>
                  <a:lnTo>
                    <a:pt x="146326" y="1702053"/>
                  </a:lnTo>
                  <a:lnTo>
                    <a:pt x="146873" y="1703856"/>
                  </a:lnTo>
                  <a:lnTo>
                    <a:pt x="147421" y="1705637"/>
                  </a:lnTo>
                  <a:lnTo>
                    <a:pt x="147949" y="1707390"/>
                  </a:lnTo>
                  <a:lnTo>
                    <a:pt x="148496" y="1709114"/>
                  </a:lnTo>
                  <a:lnTo>
                    <a:pt x="149024" y="1710809"/>
                  </a:lnTo>
                  <a:lnTo>
                    <a:pt x="149571" y="1712483"/>
                  </a:lnTo>
                  <a:lnTo>
                    <a:pt x="150099" y="1714129"/>
                  </a:lnTo>
                  <a:lnTo>
                    <a:pt x="150627" y="1715759"/>
                  </a:lnTo>
                  <a:lnTo>
                    <a:pt x="150881" y="1716557"/>
                  </a:lnTo>
                  <a:lnTo>
                    <a:pt x="150881" y="1716547"/>
                  </a:lnTo>
                  <a:lnTo>
                    <a:pt x="151154" y="1717349"/>
                  </a:lnTo>
                  <a:lnTo>
                    <a:pt x="151409" y="1718131"/>
                  </a:lnTo>
                  <a:lnTo>
                    <a:pt x="151663" y="1718917"/>
                  </a:lnTo>
                  <a:lnTo>
                    <a:pt x="151663" y="1718909"/>
                  </a:lnTo>
                  <a:lnTo>
                    <a:pt x="151936" y="1719689"/>
                  </a:lnTo>
                  <a:lnTo>
                    <a:pt x="152191" y="1720457"/>
                  </a:lnTo>
                  <a:lnTo>
                    <a:pt x="152191" y="1720447"/>
                  </a:lnTo>
                  <a:lnTo>
                    <a:pt x="152445" y="1721214"/>
                  </a:lnTo>
                  <a:lnTo>
                    <a:pt x="152699" y="1721962"/>
                  </a:lnTo>
                  <a:lnTo>
                    <a:pt x="152973" y="1722717"/>
                  </a:lnTo>
                  <a:lnTo>
                    <a:pt x="152973" y="1722707"/>
                  </a:lnTo>
                  <a:lnTo>
                    <a:pt x="153227" y="1723450"/>
                  </a:lnTo>
                  <a:lnTo>
                    <a:pt x="153481" y="1724189"/>
                  </a:lnTo>
                  <a:lnTo>
                    <a:pt x="153481" y="1724179"/>
                  </a:lnTo>
                  <a:lnTo>
                    <a:pt x="153735" y="1724913"/>
                  </a:lnTo>
                  <a:lnTo>
                    <a:pt x="153989" y="1725624"/>
                  </a:lnTo>
                  <a:lnTo>
                    <a:pt x="154243" y="1726341"/>
                  </a:lnTo>
                  <a:lnTo>
                    <a:pt x="154498" y="1727045"/>
                  </a:lnTo>
                  <a:lnTo>
                    <a:pt x="154752" y="1727747"/>
                  </a:lnTo>
                  <a:lnTo>
                    <a:pt x="155006" y="1728439"/>
                  </a:lnTo>
                  <a:lnTo>
                    <a:pt x="155260" y="1729121"/>
                  </a:lnTo>
                  <a:lnTo>
                    <a:pt x="155514" y="1729796"/>
                  </a:lnTo>
                  <a:lnTo>
                    <a:pt x="155749" y="1730465"/>
                  </a:lnTo>
                  <a:lnTo>
                    <a:pt x="156003" y="1731135"/>
                  </a:lnTo>
                  <a:lnTo>
                    <a:pt x="156257" y="1731784"/>
                  </a:lnTo>
                  <a:lnTo>
                    <a:pt x="156511" y="1732441"/>
                  </a:lnTo>
                  <a:lnTo>
                    <a:pt x="156746" y="1733084"/>
                  </a:lnTo>
                  <a:lnTo>
                    <a:pt x="156746" y="1733072"/>
                  </a:lnTo>
                  <a:lnTo>
                    <a:pt x="157000" y="1733716"/>
                  </a:lnTo>
                  <a:lnTo>
                    <a:pt x="157235" y="1734341"/>
                  </a:lnTo>
                  <a:lnTo>
                    <a:pt x="157488" y="1734967"/>
                  </a:lnTo>
                  <a:lnTo>
                    <a:pt x="157723" y="1735579"/>
                  </a:lnTo>
                  <a:lnTo>
                    <a:pt x="157977" y="1736187"/>
                  </a:lnTo>
                  <a:lnTo>
                    <a:pt x="157977" y="1736175"/>
                  </a:lnTo>
                  <a:lnTo>
                    <a:pt x="158212" y="1736777"/>
                  </a:lnTo>
                  <a:lnTo>
                    <a:pt x="158466" y="1737379"/>
                  </a:lnTo>
                  <a:lnTo>
                    <a:pt x="158447" y="1737366"/>
                  </a:lnTo>
                  <a:lnTo>
                    <a:pt x="158701" y="1737956"/>
                  </a:lnTo>
                  <a:lnTo>
                    <a:pt x="158935" y="1738535"/>
                  </a:lnTo>
                  <a:lnTo>
                    <a:pt x="159170" y="1739107"/>
                  </a:lnTo>
                  <a:lnTo>
                    <a:pt x="159405" y="1739667"/>
                  </a:lnTo>
                  <a:lnTo>
                    <a:pt x="159639" y="1740220"/>
                  </a:lnTo>
                  <a:lnTo>
                    <a:pt x="159893" y="1740777"/>
                  </a:lnTo>
                  <a:lnTo>
                    <a:pt x="159874" y="1740761"/>
                  </a:lnTo>
                  <a:lnTo>
                    <a:pt x="160108" y="1741309"/>
                  </a:lnTo>
                  <a:lnTo>
                    <a:pt x="160343" y="1741842"/>
                  </a:lnTo>
                  <a:lnTo>
                    <a:pt x="160577" y="1742364"/>
                  </a:lnTo>
                  <a:lnTo>
                    <a:pt x="160812" y="1742890"/>
                  </a:lnTo>
                  <a:lnTo>
                    <a:pt x="161047" y="1743404"/>
                  </a:lnTo>
                  <a:lnTo>
                    <a:pt x="161281" y="1743899"/>
                  </a:lnTo>
                  <a:lnTo>
                    <a:pt x="161496" y="1744394"/>
                  </a:lnTo>
                  <a:lnTo>
                    <a:pt x="161731" y="1744877"/>
                  </a:lnTo>
                  <a:lnTo>
                    <a:pt x="161965" y="1745361"/>
                  </a:lnTo>
                  <a:lnTo>
                    <a:pt x="162180" y="1745833"/>
                  </a:lnTo>
                  <a:lnTo>
                    <a:pt x="162415" y="1746300"/>
                  </a:lnTo>
                  <a:lnTo>
                    <a:pt x="162630" y="1746759"/>
                  </a:lnTo>
                  <a:lnTo>
                    <a:pt x="162845" y="1747199"/>
                  </a:lnTo>
                  <a:lnTo>
                    <a:pt x="163080" y="1747649"/>
                  </a:lnTo>
                  <a:lnTo>
                    <a:pt x="163295" y="1748075"/>
                  </a:lnTo>
                  <a:lnTo>
                    <a:pt x="163510" y="1748505"/>
                  </a:lnTo>
                  <a:lnTo>
                    <a:pt x="163744" y="1748927"/>
                  </a:lnTo>
                  <a:lnTo>
                    <a:pt x="163940" y="1749332"/>
                  </a:lnTo>
                  <a:lnTo>
                    <a:pt x="164155" y="1749735"/>
                  </a:lnTo>
                  <a:lnTo>
                    <a:pt x="164370" y="1750127"/>
                  </a:lnTo>
                  <a:lnTo>
                    <a:pt x="164585" y="1750517"/>
                  </a:lnTo>
                  <a:lnTo>
                    <a:pt x="164800" y="1750890"/>
                  </a:lnTo>
                  <a:lnTo>
                    <a:pt x="165015" y="1751259"/>
                  </a:lnTo>
                  <a:lnTo>
                    <a:pt x="165211" y="1751621"/>
                  </a:lnTo>
                  <a:lnTo>
                    <a:pt x="165426" y="1751975"/>
                  </a:lnTo>
                  <a:lnTo>
                    <a:pt x="165621" y="1752319"/>
                  </a:lnTo>
                  <a:lnTo>
                    <a:pt x="165836" y="1752655"/>
                  </a:lnTo>
                  <a:lnTo>
                    <a:pt x="166032" y="1752986"/>
                  </a:lnTo>
                  <a:lnTo>
                    <a:pt x="166227" y="1753302"/>
                  </a:lnTo>
                  <a:lnTo>
                    <a:pt x="166423" y="1753615"/>
                  </a:lnTo>
                  <a:lnTo>
                    <a:pt x="166618" y="1753918"/>
                  </a:lnTo>
                  <a:lnTo>
                    <a:pt x="166814" y="1754213"/>
                  </a:lnTo>
                  <a:lnTo>
                    <a:pt x="167009" y="1754495"/>
                  </a:lnTo>
                  <a:lnTo>
                    <a:pt x="167205" y="1754776"/>
                  </a:lnTo>
                  <a:lnTo>
                    <a:pt x="167381" y="1755040"/>
                  </a:lnTo>
                  <a:lnTo>
                    <a:pt x="167576" y="1755302"/>
                  </a:lnTo>
                  <a:lnTo>
                    <a:pt x="167752" y="1755553"/>
                  </a:lnTo>
                  <a:lnTo>
                    <a:pt x="167948" y="1755795"/>
                  </a:lnTo>
                  <a:lnTo>
                    <a:pt x="168124" y="1756031"/>
                  </a:lnTo>
                  <a:lnTo>
                    <a:pt x="168319" y="1756274"/>
                  </a:lnTo>
                  <a:lnTo>
                    <a:pt x="168514" y="1756522"/>
                  </a:lnTo>
                  <a:lnTo>
                    <a:pt x="168710" y="1756769"/>
                  </a:lnTo>
                  <a:lnTo>
                    <a:pt x="168906" y="1757013"/>
                  </a:lnTo>
                  <a:lnTo>
                    <a:pt x="169101" y="1757259"/>
                  </a:lnTo>
                  <a:lnTo>
                    <a:pt x="169316" y="1757506"/>
                  </a:lnTo>
                  <a:lnTo>
                    <a:pt x="169512" y="1757750"/>
                  </a:lnTo>
                  <a:lnTo>
                    <a:pt x="169727" y="1757996"/>
                  </a:lnTo>
                  <a:lnTo>
                    <a:pt x="169942" y="1758243"/>
                  </a:lnTo>
                  <a:lnTo>
                    <a:pt x="170137" y="1758481"/>
                  </a:lnTo>
                  <a:lnTo>
                    <a:pt x="170372" y="1758725"/>
                  </a:lnTo>
                  <a:lnTo>
                    <a:pt x="170587" y="1758970"/>
                  </a:lnTo>
                  <a:lnTo>
                    <a:pt x="170802" y="1759214"/>
                  </a:lnTo>
                  <a:lnTo>
                    <a:pt x="171017" y="1759453"/>
                  </a:lnTo>
                  <a:lnTo>
                    <a:pt x="171251" y="1759697"/>
                  </a:lnTo>
                  <a:lnTo>
                    <a:pt x="171466" y="1759940"/>
                  </a:lnTo>
                  <a:lnTo>
                    <a:pt x="171701" y="1760178"/>
                  </a:lnTo>
                  <a:lnTo>
                    <a:pt x="171936" y="1760418"/>
                  </a:lnTo>
                  <a:lnTo>
                    <a:pt x="172151" y="1760655"/>
                  </a:lnTo>
                  <a:lnTo>
                    <a:pt x="172405" y="1760897"/>
                  </a:lnTo>
                  <a:lnTo>
                    <a:pt x="172639" y="1761136"/>
                  </a:lnTo>
                  <a:lnTo>
                    <a:pt x="172874" y="1761372"/>
                  </a:lnTo>
                  <a:lnTo>
                    <a:pt x="173109" y="1761615"/>
                  </a:lnTo>
                  <a:lnTo>
                    <a:pt x="173363" y="1761853"/>
                  </a:lnTo>
                  <a:lnTo>
                    <a:pt x="173598" y="1762084"/>
                  </a:lnTo>
                  <a:lnTo>
                    <a:pt x="173852" y="1762325"/>
                  </a:lnTo>
                  <a:lnTo>
                    <a:pt x="174106" y="1762557"/>
                  </a:lnTo>
                  <a:lnTo>
                    <a:pt x="174360" y="1762794"/>
                  </a:lnTo>
                  <a:lnTo>
                    <a:pt x="174594" y="1763028"/>
                  </a:lnTo>
                  <a:lnTo>
                    <a:pt x="174868" y="1763263"/>
                  </a:lnTo>
                  <a:lnTo>
                    <a:pt x="175122" y="1763499"/>
                  </a:lnTo>
                  <a:lnTo>
                    <a:pt x="175376" y="1763732"/>
                  </a:lnTo>
                  <a:lnTo>
                    <a:pt x="175650" y="1763971"/>
                  </a:lnTo>
                  <a:lnTo>
                    <a:pt x="175904" y="1764197"/>
                  </a:lnTo>
                  <a:lnTo>
                    <a:pt x="176178" y="1764428"/>
                  </a:lnTo>
                  <a:lnTo>
                    <a:pt x="176452" y="1764663"/>
                  </a:lnTo>
                  <a:lnTo>
                    <a:pt x="176725" y="1764897"/>
                  </a:lnTo>
                  <a:lnTo>
                    <a:pt x="176980" y="1765124"/>
                  </a:lnTo>
                  <a:lnTo>
                    <a:pt x="177273" y="1765359"/>
                  </a:lnTo>
                  <a:lnTo>
                    <a:pt x="177527" y="1765585"/>
                  </a:lnTo>
                  <a:lnTo>
                    <a:pt x="177820" y="1765812"/>
                  </a:lnTo>
                  <a:lnTo>
                    <a:pt x="178094" y="1766045"/>
                  </a:lnTo>
                  <a:lnTo>
                    <a:pt x="178387" y="1766272"/>
                  </a:lnTo>
                  <a:lnTo>
                    <a:pt x="178661" y="1766496"/>
                  </a:lnTo>
                  <a:lnTo>
                    <a:pt x="178954" y="1766731"/>
                  </a:lnTo>
                  <a:lnTo>
                    <a:pt x="179247" y="1766958"/>
                  </a:lnTo>
                  <a:lnTo>
                    <a:pt x="179540" y="1767181"/>
                  </a:lnTo>
                  <a:lnTo>
                    <a:pt x="179834" y="1767411"/>
                  </a:lnTo>
                  <a:lnTo>
                    <a:pt x="180127" y="1767634"/>
                  </a:lnTo>
                  <a:lnTo>
                    <a:pt x="180420" y="1767859"/>
                  </a:lnTo>
                  <a:lnTo>
                    <a:pt x="180713" y="1768082"/>
                  </a:lnTo>
                  <a:lnTo>
                    <a:pt x="181026" y="1768309"/>
                  </a:lnTo>
                  <a:lnTo>
                    <a:pt x="181339" y="1768531"/>
                  </a:lnTo>
                  <a:lnTo>
                    <a:pt x="181632" y="1768756"/>
                  </a:lnTo>
                  <a:lnTo>
                    <a:pt x="181945" y="1768979"/>
                  </a:lnTo>
                  <a:lnTo>
                    <a:pt x="182258" y="1769200"/>
                  </a:lnTo>
                  <a:lnTo>
                    <a:pt x="182571" y="1769419"/>
                  </a:lnTo>
                  <a:lnTo>
                    <a:pt x="182884" y="1769642"/>
                  </a:lnTo>
                  <a:lnTo>
                    <a:pt x="183196" y="1769861"/>
                  </a:lnTo>
                  <a:lnTo>
                    <a:pt x="183509" y="1770082"/>
                  </a:lnTo>
                  <a:lnTo>
                    <a:pt x="183842" y="1770305"/>
                  </a:lnTo>
                  <a:lnTo>
                    <a:pt x="184154" y="1770520"/>
                  </a:lnTo>
                  <a:lnTo>
                    <a:pt x="184487" y="1770743"/>
                  </a:lnTo>
                  <a:lnTo>
                    <a:pt x="184819" y="1770956"/>
                  </a:lnTo>
                  <a:lnTo>
                    <a:pt x="185132" y="1771173"/>
                  </a:lnTo>
                  <a:lnTo>
                    <a:pt x="185464" y="1771392"/>
                  </a:lnTo>
                  <a:lnTo>
                    <a:pt x="185797" y="1771609"/>
                  </a:lnTo>
                  <a:lnTo>
                    <a:pt x="186148" y="1771826"/>
                  </a:lnTo>
                  <a:lnTo>
                    <a:pt x="186481" y="1772041"/>
                  </a:lnTo>
                  <a:lnTo>
                    <a:pt x="186813" y="1772256"/>
                  </a:lnTo>
                  <a:lnTo>
                    <a:pt x="187145" y="1772469"/>
                  </a:lnTo>
                  <a:lnTo>
                    <a:pt x="187497" y="1772684"/>
                  </a:lnTo>
                  <a:lnTo>
                    <a:pt x="187849" y="1772897"/>
                  </a:lnTo>
                  <a:lnTo>
                    <a:pt x="188181" y="1773106"/>
                  </a:lnTo>
                  <a:lnTo>
                    <a:pt x="188533" y="1773325"/>
                  </a:lnTo>
                  <a:lnTo>
                    <a:pt x="188533" y="1773317"/>
                  </a:lnTo>
                  <a:lnTo>
                    <a:pt x="188885" y="1773534"/>
                  </a:lnTo>
                  <a:lnTo>
                    <a:pt x="189237" y="1773743"/>
                  </a:lnTo>
                  <a:lnTo>
                    <a:pt x="189589" y="1773953"/>
                  </a:lnTo>
                  <a:lnTo>
                    <a:pt x="189941" y="1774166"/>
                  </a:lnTo>
                  <a:lnTo>
                    <a:pt x="190312" y="1774375"/>
                  </a:lnTo>
                  <a:lnTo>
                    <a:pt x="190664" y="1774584"/>
                  </a:lnTo>
                  <a:lnTo>
                    <a:pt x="191016" y="1774789"/>
                  </a:lnTo>
                  <a:lnTo>
                    <a:pt x="191759" y="1775210"/>
                  </a:lnTo>
                  <a:lnTo>
                    <a:pt x="192502" y="1775622"/>
                  </a:lnTo>
                  <a:lnTo>
                    <a:pt x="193225" y="1776033"/>
                  </a:lnTo>
                  <a:lnTo>
                    <a:pt x="193988" y="1776443"/>
                  </a:lnTo>
                  <a:lnTo>
                    <a:pt x="194750" y="1776850"/>
                  </a:lnTo>
                  <a:lnTo>
                    <a:pt x="195513" y="1777256"/>
                  </a:lnTo>
                  <a:lnTo>
                    <a:pt x="196295" y="1777657"/>
                  </a:lnTo>
                  <a:lnTo>
                    <a:pt x="197076" y="1778058"/>
                  </a:lnTo>
                  <a:lnTo>
                    <a:pt x="197858" y="1778457"/>
                  </a:lnTo>
                  <a:lnTo>
                    <a:pt x="198660" y="1778854"/>
                  </a:lnTo>
                  <a:lnTo>
                    <a:pt x="199462" y="1779247"/>
                  </a:lnTo>
                  <a:lnTo>
                    <a:pt x="200263" y="1779640"/>
                  </a:lnTo>
                  <a:lnTo>
                    <a:pt x="201084" y="1780029"/>
                  </a:lnTo>
                  <a:lnTo>
                    <a:pt x="201905" y="1780416"/>
                  </a:lnTo>
                  <a:lnTo>
                    <a:pt x="202746" y="1780803"/>
                  </a:lnTo>
                  <a:lnTo>
                    <a:pt x="203587" y="1781186"/>
                  </a:lnTo>
                  <a:lnTo>
                    <a:pt x="204427" y="1781565"/>
                  </a:lnTo>
                  <a:lnTo>
                    <a:pt x="205287" y="1781946"/>
                  </a:lnTo>
                  <a:lnTo>
                    <a:pt x="206147" y="1782324"/>
                  </a:lnTo>
                  <a:lnTo>
                    <a:pt x="207008" y="1782697"/>
                  </a:lnTo>
                  <a:lnTo>
                    <a:pt x="207887" y="1783071"/>
                  </a:lnTo>
                  <a:lnTo>
                    <a:pt x="208767" y="1783440"/>
                  </a:lnTo>
                  <a:lnTo>
                    <a:pt x="209647" y="1783809"/>
                  </a:lnTo>
                  <a:lnTo>
                    <a:pt x="210546" y="1784173"/>
                  </a:lnTo>
                  <a:lnTo>
                    <a:pt x="211446" y="1784539"/>
                  </a:lnTo>
                  <a:lnTo>
                    <a:pt x="212345" y="1784898"/>
                  </a:lnTo>
                  <a:lnTo>
                    <a:pt x="213264" y="1785258"/>
                  </a:lnTo>
                  <a:lnTo>
                    <a:pt x="214182" y="1785616"/>
                  </a:lnTo>
                  <a:lnTo>
                    <a:pt x="215121" y="1785972"/>
                  </a:lnTo>
                  <a:lnTo>
                    <a:pt x="216040" y="1786324"/>
                  </a:lnTo>
                  <a:lnTo>
                    <a:pt x="216978" y="1786674"/>
                  </a:lnTo>
                  <a:lnTo>
                    <a:pt x="217936" y="1787022"/>
                  </a:lnTo>
                  <a:lnTo>
                    <a:pt x="218874" y="1787368"/>
                  </a:lnTo>
                  <a:lnTo>
                    <a:pt x="219832" y="1787714"/>
                  </a:lnTo>
                  <a:lnTo>
                    <a:pt x="220810" y="1788056"/>
                  </a:lnTo>
                  <a:lnTo>
                    <a:pt x="221787" y="1788396"/>
                  </a:lnTo>
                  <a:lnTo>
                    <a:pt x="222765" y="1788734"/>
                  </a:lnTo>
                  <a:lnTo>
                    <a:pt x="223742" y="1789068"/>
                  </a:lnTo>
                  <a:lnTo>
                    <a:pt x="224720" y="1789401"/>
                  </a:lnTo>
                  <a:lnTo>
                    <a:pt x="225717" y="1789733"/>
                  </a:lnTo>
                  <a:lnTo>
                    <a:pt x="226733" y="1790061"/>
                  </a:lnTo>
                  <a:lnTo>
                    <a:pt x="227730" y="1790390"/>
                  </a:lnTo>
                  <a:lnTo>
                    <a:pt x="228747" y="1790714"/>
                  </a:lnTo>
                  <a:lnTo>
                    <a:pt x="229764" y="1791037"/>
                  </a:lnTo>
                  <a:lnTo>
                    <a:pt x="230780" y="1791358"/>
                  </a:lnTo>
                  <a:lnTo>
                    <a:pt x="231816" y="1791676"/>
                  </a:lnTo>
                  <a:lnTo>
                    <a:pt x="232852" y="1791991"/>
                  </a:lnTo>
                  <a:lnTo>
                    <a:pt x="233908" y="1792306"/>
                  </a:lnTo>
                  <a:lnTo>
                    <a:pt x="234944" y="1792617"/>
                  </a:lnTo>
                  <a:lnTo>
                    <a:pt x="236000" y="1792927"/>
                  </a:lnTo>
                  <a:lnTo>
                    <a:pt x="237055" y="1793234"/>
                  </a:lnTo>
                  <a:lnTo>
                    <a:pt x="238111" y="1793539"/>
                  </a:lnTo>
                  <a:lnTo>
                    <a:pt x="239186" y="1793846"/>
                  </a:lnTo>
                  <a:lnTo>
                    <a:pt x="240262" y="1794145"/>
                  </a:lnTo>
                  <a:lnTo>
                    <a:pt x="241356" y="1794444"/>
                  </a:lnTo>
                  <a:lnTo>
                    <a:pt x="242432" y="1794744"/>
                  </a:lnTo>
                  <a:lnTo>
                    <a:pt x="243526" y="1795039"/>
                  </a:lnTo>
                  <a:lnTo>
                    <a:pt x="244641" y="1795332"/>
                  </a:lnTo>
                  <a:lnTo>
                    <a:pt x="245735" y="1795623"/>
                  </a:lnTo>
                  <a:lnTo>
                    <a:pt x="245716" y="1795621"/>
                  </a:lnTo>
                  <a:lnTo>
                    <a:pt x="246850" y="1795913"/>
                  </a:lnTo>
                  <a:lnTo>
                    <a:pt x="247945" y="1796198"/>
                  </a:lnTo>
                  <a:lnTo>
                    <a:pt x="249059" y="1796482"/>
                  </a:lnTo>
                  <a:lnTo>
                    <a:pt x="250193" y="1796765"/>
                  </a:lnTo>
                  <a:lnTo>
                    <a:pt x="251327" y="1797049"/>
                  </a:lnTo>
                  <a:lnTo>
                    <a:pt x="252461" y="1797328"/>
                  </a:lnTo>
                  <a:lnTo>
                    <a:pt x="253594" y="1797604"/>
                  </a:lnTo>
                  <a:lnTo>
                    <a:pt x="254728" y="1797877"/>
                  </a:lnTo>
                  <a:lnTo>
                    <a:pt x="255882" y="1798151"/>
                  </a:lnTo>
                  <a:lnTo>
                    <a:pt x="257035" y="1798421"/>
                  </a:lnTo>
                  <a:lnTo>
                    <a:pt x="258188" y="1798689"/>
                  </a:lnTo>
                  <a:lnTo>
                    <a:pt x="259362" y="1798957"/>
                  </a:lnTo>
                  <a:lnTo>
                    <a:pt x="259362" y="1798955"/>
                  </a:lnTo>
                  <a:lnTo>
                    <a:pt x="260535" y="1799220"/>
                  </a:lnTo>
                  <a:lnTo>
                    <a:pt x="261708" y="1799484"/>
                  </a:lnTo>
                  <a:lnTo>
                    <a:pt x="262880" y="1799744"/>
                  </a:lnTo>
                  <a:lnTo>
                    <a:pt x="264053" y="1800002"/>
                  </a:lnTo>
                  <a:lnTo>
                    <a:pt x="265246" y="1800261"/>
                  </a:lnTo>
                  <a:lnTo>
                    <a:pt x="265246" y="1800259"/>
                  </a:lnTo>
                  <a:lnTo>
                    <a:pt x="266439" y="1800513"/>
                  </a:lnTo>
                  <a:lnTo>
                    <a:pt x="267631" y="1800765"/>
                  </a:lnTo>
                  <a:lnTo>
                    <a:pt x="268824" y="1801015"/>
                  </a:lnTo>
                  <a:lnTo>
                    <a:pt x="270036" y="1801265"/>
                  </a:lnTo>
                  <a:lnTo>
                    <a:pt x="271248" y="1801514"/>
                  </a:lnTo>
                  <a:lnTo>
                    <a:pt x="271228" y="1801512"/>
                  </a:lnTo>
                  <a:lnTo>
                    <a:pt x="272440" y="1801756"/>
                  </a:lnTo>
                  <a:lnTo>
                    <a:pt x="273672" y="1801998"/>
                  </a:lnTo>
                  <a:lnTo>
                    <a:pt x="274884" y="1802241"/>
                  </a:lnTo>
                  <a:lnTo>
                    <a:pt x="276116" y="1802479"/>
                  </a:lnTo>
                  <a:lnTo>
                    <a:pt x="277347" y="1802718"/>
                  </a:lnTo>
                  <a:lnTo>
                    <a:pt x="278579" y="1802952"/>
                  </a:lnTo>
                  <a:lnTo>
                    <a:pt x="279830" y="1803187"/>
                  </a:lnTo>
                  <a:lnTo>
                    <a:pt x="279810" y="1803185"/>
                  </a:lnTo>
                  <a:lnTo>
                    <a:pt x="281062" y="1803418"/>
                  </a:lnTo>
                  <a:lnTo>
                    <a:pt x="282313" y="1803647"/>
                  </a:lnTo>
                  <a:lnTo>
                    <a:pt x="282293" y="1803645"/>
                  </a:lnTo>
                  <a:lnTo>
                    <a:pt x="283564" y="1803875"/>
                  </a:lnTo>
                  <a:lnTo>
                    <a:pt x="283545" y="1803873"/>
                  </a:lnTo>
                  <a:lnTo>
                    <a:pt x="284815" y="1804100"/>
                  </a:lnTo>
                  <a:lnTo>
                    <a:pt x="286066" y="1804325"/>
                  </a:lnTo>
                  <a:lnTo>
                    <a:pt x="286066" y="1804323"/>
                  </a:lnTo>
                  <a:lnTo>
                    <a:pt x="287337" y="1804546"/>
                  </a:lnTo>
                  <a:lnTo>
                    <a:pt x="288608" y="1804767"/>
                  </a:lnTo>
                  <a:lnTo>
                    <a:pt x="288588" y="1804765"/>
                  </a:lnTo>
                  <a:lnTo>
                    <a:pt x="289859" y="1804984"/>
                  </a:lnTo>
                  <a:lnTo>
                    <a:pt x="291149" y="1805201"/>
                  </a:lnTo>
                  <a:lnTo>
                    <a:pt x="291130" y="1805199"/>
                  </a:lnTo>
                  <a:lnTo>
                    <a:pt x="292420" y="1805414"/>
                  </a:lnTo>
                  <a:lnTo>
                    <a:pt x="293710" y="1805627"/>
                  </a:lnTo>
                  <a:lnTo>
                    <a:pt x="294981" y="1805838"/>
                  </a:lnTo>
                  <a:lnTo>
                    <a:pt x="294981" y="1805836"/>
                  </a:lnTo>
                  <a:lnTo>
                    <a:pt x="296271" y="1806047"/>
                  </a:lnTo>
                  <a:lnTo>
                    <a:pt x="296271" y="1806045"/>
                  </a:lnTo>
                  <a:lnTo>
                    <a:pt x="297561" y="1806254"/>
                  </a:lnTo>
                  <a:lnTo>
                    <a:pt x="297561" y="1806253"/>
                  </a:lnTo>
                  <a:lnTo>
                    <a:pt x="298852" y="1806458"/>
                  </a:lnTo>
                  <a:lnTo>
                    <a:pt x="300162" y="1806661"/>
                  </a:lnTo>
                  <a:lnTo>
                    <a:pt x="301471" y="1806864"/>
                  </a:lnTo>
                  <a:lnTo>
                    <a:pt x="301452" y="1806862"/>
                  </a:lnTo>
                  <a:lnTo>
                    <a:pt x="302762" y="1807064"/>
                  </a:lnTo>
                  <a:lnTo>
                    <a:pt x="304072" y="1807263"/>
                  </a:lnTo>
                  <a:lnTo>
                    <a:pt x="305381" y="1807459"/>
                  </a:lnTo>
                  <a:lnTo>
                    <a:pt x="306711" y="1807652"/>
                  </a:lnTo>
                  <a:lnTo>
                    <a:pt x="308020" y="1807846"/>
                  </a:lnTo>
                  <a:lnTo>
                    <a:pt x="309350" y="1808037"/>
                  </a:lnTo>
                  <a:lnTo>
                    <a:pt x="310660" y="1808225"/>
                  </a:lnTo>
                  <a:lnTo>
                    <a:pt x="311989" y="1808413"/>
                  </a:lnTo>
                  <a:lnTo>
                    <a:pt x="313338" y="1808598"/>
                  </a:lnTo>
                  <a:lnTo>
                    <a:pt x="314667" y="1808782"/>
                  </a:lnTo>
                  <a:lnTo>
                    <a:pt x="315997" y="1808964"/>
                  </a:lnTo>
                  <a:lnTo>
                    <a:pt x="317346" y="1809146"/>
                  </a:lnTo>
                  <a:lnTo>
                    <a:pt x="317326" y="1809144"/>
                  </a:lnTo>
                  <a:lnTo>
                    <a:pt x="318695" y="1809324"/>
                  </a:lnTo>
                  <a:lnTo>
                    <a:pt x="318675" y="1809324"/>
                  </a:lnTo>
                  <a:lnTo>
                    <a:pt x="320024" y="1809502"/>
                  </a:lnTo>
                  <a:lnTo>
                    <a:pt x="320024" y="1809500"/>
                  </a:lnTo>
                  <a:lnTo>
                    <a:pt x="321373" y="1809676"/>
                  </a:lnTo>
                  <a:lnTo>
                    <a:pt x="322722" y="1809850"/>
                  </a:lnTo>
                  <a:lnTo>
                    <a:pt x="324090" y="1810022"/>
                  </a:lnTo>
                  <a:lnTo>
                    <a:pt x="325439" y="1810192"/>
                  </a:lnTo>
                  <a:lnTo>
                    <a:pt x="326808" y="1810360"/>
                  </a:lnTo>
                  <a:lnTo>
                    <a:pt x="328157" y="1810526"/>
                  </a:lnTo>
                  <a:lnTo>
                    <a:pt x="329525" y="1810692"/>
                  </a:lnTo>
                  <a:lnTo>
                    <a:pt x="330913" y="1810856"/>
                  </a:lnTo>
                  <a:lnTo>
                    <a:pt x="330894" y="1810855"/>
                  </a:lnTo>
                  <a:lnTo>
                    <a:pt x="332282" y="1811019"/>
                  </a:lnTo>
                  <a:lnTo>
                    <a:pt x="332262" y="1811017"/>
                  </a:lnTo>
                  <a:lnTo>
                    <a:pt x="333650" y="1811177"/>
                  </a:lnTo>
                  <a:lnTo>
                    <a:pt x="335019" y="1811337"/>
                  </a:lnTo>
                  <a:lnTo>
                    <a:pt x="335019" y="1811335"/>
                  </a:lnTo>
                  <a:lnTo>
                    <a:pt x="336406" y="1811494"/>
                  </a:lnTo>
                  <a:lnTo>
                    <a:pt x="336387" y="1811494"/>
                  </a:lnTo>
                  <a:lnTo>
                    <a:pt x="337775" y="1811648"/>
                  </a:lnTo>
                  <a:lnTo>
                    <a:pt x="339163" y="1811803"/>
                  </a:lnTo>
                  <a:lnTo>
                    <a:pt x="339163" y="1811801"/>
                  </a:lnTo>
                  <a:lnTo>
                    <a:pt x="340551" y="1811953"/>
                  </a:lnTo>
                  <a:lnTo>
                    <a:pt x="341939" y="1812106"/>
                  </a:lnTo>
                  <a:lnTo>
                    <a:pt x="341939" y="1812104"/>
                  </a:lnTo>
                  <a:lnTo>
                    <a:pt x="343327" y="1812254"/>
                  </a:lnTo>
                  <a:lnTo>
                    <a:pt x="343327" y="1812252"/>
                  </a:lnTo>
                  <a:lnTo>
                    <a:pt x="344715" y="1812401"/>
                  </a:lnTo>
                  <a:lnTo>
                    <a:pt x="346123" y="1812546"/>
                  </a:lnTo>
                  <a:lnTo>
                    <a:pt x="346103" y="1812546"/>
                  </a:lnTo>
                  <a:lnTo>
                    <a:pt x="347511" y="1812690"/>
                  </a:lnTo>
                  <a:lnTo>
                    <a:pt x="348918" y="1812833"/>
                  </a:lnTo>
                  <a:lnTo>
                    <a:pt x="348899" y="1812833"/>
                  </a:lnTo>
                  <a:lnTo>
                    <a:pt x="350306" y="1812974"/>
                  </a:lnTo>
                  <a:lnTo>
                    <a:pt x="351714" y="1813112"/>
                  </a:lnTo>
                  <a:lnTo>
                    <a:pt x="353121" y="1813251"/>
                  </a:lnTo>
                  <a:lnTo>
                    <a:pt x="353121" y="1813249"/>
                  </a:lnTo>
                  <a:lnTo>
                    <a:pt x="354529" y="1813386"/>
                  </a:lnTo>
                  <a:lnTo>
                    <a:pt x="354509" y="1813386"/>
                  </a:lnTo>
                  <a:lnTo>
                    <a:pt x="355937" y="1813521"/>
                  </a:lnTo>
                  <a:lnTo>
                    <a:pt x="357344" y="1813654"/>
                  </a:lnTo>
                  <a:lnTo>
                    <a:pt x="358752" y="1813785"/>
                  </a:lnTo>
                  <a:lnTo>
                    <a:pt x="360179" y="1813916"/>
                  </a:lnTo>
                  <a:lnTo>
                    <a:pt x="360159" y="1813916"/>
                  </a:lnTo>
                  <a:lnTo>
                    <a:pt x="361586" y="1814045"/>
                  </a:lnTo>
                  <a:lnTo>
                    <a:pt x="363013" y="1814172"/>
                  </a:lnTo>
                  <a:lnTo>
                    <a:pt x="362994" y="1814172"/>
                  </a:lnTo>
                  <a:lnTo>
                    <a:pt x="364421" y="1814297"/>
                  </a:lnTo>
                  <a:lnTo>
                    <a:pt x="365848" y="1814422"/>
                  </a:lnTo>
                  <a:lnTo>
                    <a:pt x="365848" y="1814420"/>
                  </a:lnTo>
                  <a:lnTo>
                    <a:pt x="367256" y="1814543"/>
                  </a:lnTo>
                  <a:lnTo>
                    <a:pt x="368683" y="1814665"/>
                  </a:lnTo>
                  <a:lnTo>
                    <a:pt x="370110" y="1814784"/>
                  </a:lnTo>
                  <a:lnTo>
                    <a:pt x="371537" y="1814903"/>
                  </a:lnTo>
                  <a:lnTo>
                    <a:pt x="372964" y="1815018"/>
                  </a:lnTo>
                  <a:lnTo>
                    <a:pt x="374411" y="1815134"/>
                  </a:lnTo>
                  <a:lnTo>
                    <a:pt x="374391" y="1815134"/>
                  </a:lnTo>
                  <a:lnTo>
                    <a:pt x="375838" y="1815247"/>
                  </a:lnTo>
                  <a:lnTo>
                    <a:pt x="377265" y="1815361"/>
                  </a:lnTo>
                  <a:lnTo>
                    <a:pt x="378692" y="1815472"/>
                  </a:lnTo>
                  <a:lnTo>
                    <a:pt x="380139" y="1815582"/>
                  </a:lnTo>
                  <a:lnTo>
                    <a:pt x="380139" y="1815580"/>
                  </a:lnTo>
                  <a:lnTo>
                    <a:pt x="381566" y="1815689"/>
                  </a:lnTo>
                  <a:lnTo>
                    <a:pt x="383013" y="1815795"/>
                  </a:lnTo>
                  <a:lnTo>
                    <a:pt x="384440" y="1815900"/>
                  </a:lnTo>
                  <a:lnTo>
                    <a:pt x="385887" y="1816004"/>
                  </a:lnTo>
                  <a:lnTo>
                    <a:pt x="387314" y="1816105"/>
                  </a:lnTo>
                  <a:lnTo>
                    <a:pt x="390207" y="1816307"/>
                  </a:lnTo>
                  <a:lnTo>
                    <a:pt x="393100" y="1816502"/>
                  </a:lnTo>
                  <a:lnTo>
                    <a:pt x="395994" y="1816692"/>
                  </a:lnTo>
                  <a:lnTo>
                    <a:pt x="398887" y="1816876"/>
                  </a:lnTo>
                  <a:lnTo>
                    <a:pt x="401780" y="1817056"/>
                  </a:lnTo>
                  <a:lnTo>
                    <a:pt x="404693" y="1817230"/>
                  </a:lnTo>
                  <a:lnTo>
                    <a:pt x="407587" y="1817398"/>
                  </a:lnTo>
                  <a:lnTo>
                    <a:pt x="410500" y="1817560"/>
                  </a:lnTo>
                  <a:lnTo>
                    <a:pt x="413412" y="1817718"/>
                  </a:lnTo>
                  <a:lnTo>
                    <a:pt x="413393" y="1817718"/>
                  </a:lnTo>
                  <a:lnTo>
                    <a:pt x="416306" y="1817871"/>
                  </a:lnTo>
                  <a:lnTo>
                    <a:pt x="419219" y="1818019"/>
                  </a:lnTo>
                  <a:lnTo>
                    <a:pt x="422132" y="1818162"/>
                  </a:lnTo>
                  <a:lnTo>
                    <a:pt x="425045" y="1818301"/>
                  </a:lnTo>
                  <a:lnTo>
                    <a:pt x="427957" y="1818434"/>
                  </a:lnTo>
                  <a:lnTo>
                    <a:pt x="427938" y="1818434"/>
                  </a:lnTo>
                  <a:lnTo>
                    <a:pt x="430870" y="1818563"/>
                  </a:lnTo>
                  <a:lnTo>
                    <a:pt x="430851" y="1818563"/>
                  </a:lnTo>
                  <a:lnTo>
                    <a:pt x="433764" y="1818686"/>
                  </a:lnTo>
                  <a:lnTo>
                    <a:pt x="436676" y="1818805"/>
                  </a:lnTo>
                  <a:lnTo>
                    <a:pt x="439589" y="1818921"/>
                  </a:lnTo>
                  <a:lnTo>
                    <a:pt x="442483" y="1819030"/>
                  </a:lnTo>
                  <a:lnTo>
                    <a:pt x="445395" y="1819136"/>
                  </a:lnTo>
                  <a:lnTo>
                    <a:pt x="448308" y="1819237"/>
                  </a:lnTo>
                  <a:lnTo>
                    <a:pt x="448289" y="1819237"/>
                  </a:lnTo>
                  <a:lnTo>
                    <a:pt x="451202" y="1819333"/>
                  </a:lnTo>
                  <a:lnTo>
                    <a:pt x="454095" y="1819425"/>
                  </a:lnTo>
                  <a:lnTo>
                    <a:pt x="456989" y="1819513"/>
                  </a:lnTo>
                  <a:lnTo>
                    <a:pt x="459882" y="1819597"/>
                  </a:lnTo>
                  <a:lnTo>
                    <a:pt x="462775" y="1819677"/>
                  </a:lnTo>
                  <a:lnTo>
                    <a:pt x="465668" y="1819753"/>
                  </a:lnTo>
                  <a:lnTo>
                    <a:pt x="465649" y="1819751"/>
                  </a:lnTo>
                  <a:lnTo>
                    <a:pt x="468542" y="1819824"/>
                  </a:lnTo>
                  <a:lnTo>
                    <a:pt x="471416" y="1819892"/>
                  </a:lnTo>
                  <a:lnTo>
                    <a:pt x="471416" y="1819890"/>
                  </a:lnTo>
                  <a:lnTo>
                    <a:pt x="474290" y="1819955"/>
                  </a:lnTo>
                  <a:lnTo>
                    <a:pt x="477164" y="1820013"/>
                  </a:lnTo>
                  <a:lnTo>
                    <a:pt x="477144" y="1820013"/>
                  </a:lnTo>
                  <a:lnTo>
                    <a:pt x="480018" y="1820070"/>
                  </a:lnTo>
                  <a:lnTo>
                    <a:pt x="482872" y="1820121"/>
                  </a:lnTo>
                  <a:lnTo>
                    <a:pt x="485726" y="1820170"/>
                  </a:lnTo>
                  <a:lnTo>
                    <a:pt x="488561" y="1820215"/>
                  </a:lnTo>
                  <a:lnTo>
                    <a:pt x="491396" y="1820256"/>
                  </a:lnTo>
                  <a:lnTo>
                    <a:pt x="494230" y="1820293"/>
                  </a:lnTo>
                  <a:lnTo>
                    <a:pt x="497065" y="1820326"/>
                  </a:lnTo>
                  <a:lnTo>
                    <a:pt x="497046" y="1820326"/>
                  </a:lnTo>
                  <a:lnTo>
                    <a:pt x="499861" y="1820357"/>
                  </a:lnTo>
                  <a:lnTo>
                    <a:pt x="502676" y="1820383"/>
                  </a:lnTo>
                  <a:lnTo>
                    <a:pt x="505471" y="1820408"/>
                  </a:lnTo>
                  <a:lnTo>
                    <a:pt x="505471" y="1820406"/>
                  </a:lnTo>
                  <a:lnTo>
                    <a:pt x="508267" y="1820428"/>
                  </a:lnTo>
                  <a:lnTo>
                    <a:pt x="511043" y="1820445"/>
                  </a:lnTo>
                  <a:lnTo>
                    <a:pt x="513819" y="1820459"/>
                  </a:lnTo>
                  <a:lnTo>
                    <a:pt x="516595" y="1820469"/>
                  </a:lnTo>
                  <a:lnTo>
                    <a:pt x="516576" y="1820469"/>
                  </a:lnTo>
                  <a:lnTo>
                    <a:pt x="519332" y="1820477"/>
                  </a:lnTo>
                  <a:lnTo>
                    <a:pt x="522089" y="1820483"/>
                  </a:lnTo>
                  <a:lnTo>
                    <a:pt x="527543" y="1820483"/>
                  </a:lnTo>
                  <a:lnTo>
                    <a:pt x="530260" y="1820479"/>
                  </a:lnTo>
                  <a:lnTo>
                    <a:pt x="532958" y="1820471"/>
                  </a:lnTo>
                  <a:lnTo>
                    <a:pt x="535656" y="1820461"/>
                  </a:lnTo>
                  <a:lnTo>
                    <a:pt x="538334" y="1820449"/>
                  </a:lnTo>
                  <a:lnTo>
                    <a:pt x="538315" y="1820449"/>
                  </a:lnTo>
                  <a:lnTo>
                    <a:pt x="540993" y="1820436"/>
                  </a:lnTo>
                  <a:lnTo>
                    <a:pt x="543652" y="1820418"/>
                  </a:lnTo>
                  <a:lnTo>
                    <a:pt x="546291" y="1820399"/>
                  </a:lnTo>
                  <a:lnTo>
                    <a:pt x="548911" y="1820375"/>
                  </a:lnTo>
                  <a:lnTo>
                    <a:pt x="551530" y="1820350"/>
                  </a:lnTo>
                  <a:lnTo>
                    <a:pt x="554150" y="1820324"/>
                  </a:lnTo>
                  <a:lnTo>
                    <a:pt x="554130" y="1820324"/>
                  </a:lnTo>
                  <a:lnTo>
                    <a:pt x="556731" y="1820295"/>
                  </a:lnTo>
                  <a:lnTo>
                    <a:pt x="559292" y="1820262"/>
                  </a:lnTo>
                  <a:lnTo>
                    <a:pt x="561853" y="1820229"/>
                  </a:lnTo>
                  <a:lnTo>
                    <a:pt x="564413" y="1820193"/>
                  </a:lnTo>
                  <a:lnTo>
                    <a:pt x="566935" y="1820154"/>
                  </a:lnTo>
                  <a:lnTo>
                    <a:pt x="569457" y="1820115"/>
                  </a:lnTo>
                  <a:lnTo>
                    <a:pt x="569438" y="1820115"/>
                  </a:lnTo>
                  <a:lnTo>
                    <a:pt x="571940" y="1820072"/>
                  </a:lnTo>
                  <a:lnTo>
                    <a:pt x="574423" y="1820029"/>
                  </a:lnTo>
                  <a:lnTo>
                    <a:pt x="576906" y="1819984"/>
                  </a:lnTo>
                  <a:lnTo>
                    <a:pt x="579349" y="1819935"/>
                  </a:lnTo>
                  <a:lnTo>
                    <a:pt x="581774" y="1819886"/>
                  </a:lnTo>
                  <a:lnTo>
                    <a:pt x="584198" y="1819836"/>
                  </a:lnTo>
                  <a:lnTo>
                    <a:pt x="586602" y="1819783"/>
                  </a:lnTo>
                  <a:lnTo>
                    <a:pt x="588987" y="1819730"/>
                  </a:lnTo>
                  <a:lnTo>
                    <a:pt x="591333" y="1819673"/>
                  </a:lnTo>
                  <a:lnTo>
                    <a:pt x="593679" y="1819617"/>
                  </a:lnTo>
                  <a:lnTo>
                    <a:pt x="596006" y="1819558"/>
                  </a:lnTo>
                  <a:lnTo>
                    <a:pt x="598313" y="1819497"/>
                  </a:lnTo>
                  <a:lnTo>
                    <a:pt x="598313" y="1819499"/>
                  </a:lnTo>
                  <a:lnTo>
                    <a:pt x="600600" y="1819437"/>
                  </a:lnTo>
                  <a:lnTo>
                    <a:pt x="602868" y="1819374"/>
                  </a:lnTo>
                  <a:lnTo>
                    <a:pt x="605116" y="1819312"/>
                  </a:lnTo>
                  <a:lnTo>
                    <a:pt x="607345" y="1819247"/>
                  </a:lnTo>
                  <a:lnTo>
                    <a:pt x="609554" y="1819181"/>
                  </a:lnTo>
                  <a:lnTo>
                    <a:pt x="611743" y="1819114"/>
                  </a:lnTo>
                  <a:lnTo>
                    <a:pt x="613913" y="1819048"/>
                  </a:lnTo>
                  <a:lnTo>
                    <a:pt x="616044" y="1818979"/>
                  </a:lnTo>
                  <a:lnTo>
                    <a:pt x="618175" y="1818909"/>
                  </a:lnTo>
                  <a:lnTo>
                    <a:pt x="620267" y="1818839"/>
                  </a:lnTo>
                  <a:lnTo>
                    <a:pt x="622359" y="1818768"/>
                  </a:lnTo>
                  <a:lnTo>
                    <a:pt x="626444" y="1818625"/>
                  </a:lnTo>
                  <a:lnTo>
                    <a:pt x="630433" y="1818479"/>
                  </a:lnTo>
                  <a:lnTo>
                    <a:pt x="634342" y="1818332"/>
                  </a:lnTo>
                  <a:lnTo>
                    <a:pt x="638135" y="1818182"/>
                  </a:lnTo>
                  <a:lnTo>
                    <a:pt x="641849" y="1818033"/>
                  </a:lnTo>
                  <a:lnTo>
                    <a:pt x="641830" y="1818033"/>
                  </a:lnTo>
                  <a:lnTo>
                    <a:pt x="645447" y="1817883"/>
                  </a:lnTo>
                  <a:lnTo>
                    <a:pt x="645427" y="1817883"/>
                  </a:lnTo>
                  <a:lnTo>
                    <a:pt x="648926" y="1817732"/>
                  </a:lnTo>
                  <a:lnTo>
                    <a:pt x="652328" y="1817581"/>
                  </a:lnTo>
                  <a:lnTo>
                    <a:pt x="652309" y="1817581"/>
                  </a:lnTo>
                  <a:lnTo>
                    <a:pt x="655593" y="1817433"/>
                  </a:lnTo>
                  <a:lnTo>
                    <a:pt x="658760" y="1817284"/>
                  </a:lnTo>
                  <a:lnTo>
                    <a:pt x="658760" y="1817286"/>
                  </a:lnTo>
                  <a:lnTo>
                    <a:pt x="661810" y="1817140"/>
                  </a:lnTo>
                  <a:lnTo>
                    <a:pt x="664742" y="1816995"/>
                  </a:lnTo>
                  <a:lnTo>
                    <a:pt x="667557" y="1816854"/>
                  </a:lnTo>
                  <a:lnTo>
                    <a:pt x="670235" y="1816717"/>
                  </a:lnTo>
                  <a:lnTo>
                    <a:pt x="672816" y="1816583"/>
                  </a:lnTo>
                  <a:lnTo>
                    <a:pt x="675260" y="1816452"/>
                  </a:lnTo>
                  <a:lnTo>
                    <a:pt x="675240" y="1816452"/>
                  </a:lnTo>
                  <a:lnTo>
                    <a:pt x="677567" y="1816326"/>
                  </a:lnTo>
                  <a:lnTo>
                    <a:pt x="679737" y="1816205"/>
                  </a:lnTo>
                  <a:lnTo>
                    <a:pt x="681789" y="1816090"/>
                  </a:lnTo>
                  <a:lnTo>
                    <a:pt x="683686" y="1815980"/>
                  </a:lnTo>
                  <a:lnTo>
                    <a:pt x="685465" y="1815877"/>
                  </a:lnTo>
                  <a:lnTo>
                    <a:pt x="687087" y="1815779"/>
                  </a:lnTo>
                  <a:lnTo>
                    <a:pt x="689903" y="1815607"/>
                  </a:lnTo>
                  <a:lnTo>
                    <a:pt x="692131" y="1815468"/>
                  </a:lnTo>
                  <a:lnTo>
                    <a:pt x="693754" y="1815363"/>
                  </a:lnTo>
                  <a:lnTo>
                    <a:pt x="694731" y="1815298"/>
                  </a:lnTo>
                  <a:lnTo>
                    <a:pt x="695064" y="1815277"/>
                  </a:lnTo>
                  <a:lnTo>
                    <a:pt x="697937" y="1821120"/>
                  </a:lnTo>
                  <a:lnTo>
                    <a:pt x="696471" y="1822784"/>
                  </a:lnTo>
                  <a:lnTo>
                    <a:pt x="694985" y="1824441"/>
                  </a:lnTo>
                  <a:lnTo>
                    <a:pt x="693519" y="1826086"/>
                  </a:lnTo>
                  <a:lnTo>
                    <a:pt x="692053" y="1827735"/>
                  </a:lnTo>
                  <a:lnTo>
                    <a:pt x="690567" y="1829372"/>
                  </a:lnTo>
                  <a:lnTo>
                    <a:pt x="689101" y="1830995"/>
                  </a:lnTo>
                  <a:lnTo>
                    <a:pt x="687615" y="1832642"/>
                  </a:lnTo>
                  <a:lnTo>
                    <a:pt x="686129" y="1834269"/>
                  </a:lnTo>
                  <a:lnTo>
                    <a:pt x="684644" y="1835901"/>
                  </a:lnTo>
                  <a:lnTo>
                    <a:pt x="683158" y="1837530"/>
                  </a:lnTo>
                  <a:lnTo>
                    <a:pt x="681672" y="1839156"/>
                  </a:lnTo>
                  <a:lnTo>
                    <a:pt x="680206" y="1840756"/>
                  </a:lnTo>
                  <a:lnTo>
                    <a:pt x="678701" y="1842384"/>
                  </a:lnTo>
                  <a:lnTo>
                    <a:pt x="677195" y="1843997"/>
                  </a:lnTo>
                  <a:lnTo>
                    <a:pt x="675709" y="1845598"/>
                  </a:lnTo>
                  <a:lnTo>
                    <a:pt x="674204" y="1847215"/>
                  </a:lnTo>
                  <a:lnTo>
                    <a:pt x="672718" y="1848796"/>
                  </a:lnTo>
                  <a:lnTo>
                    <a:pt x="671213" y="1850395"/>
                  </a:lnTo>
                  <a:lnTo>
                    <a:pt x="669727" y="1851981"/>
                  </a:lnTo>
                  <a:lnTo>
                    <a:pt x="668222" y="1853564"/>
                  </a:lnTo>
                  <a:lnTo>
                    <a:pt x="666717" y="1855152"/>
                  </a:lnTo>
                  <a:lnTo>
                    <a:pt x="665211" y="1856737"/>
                  </a:lnTo>
                  <a:lnTo>
                    <a:pt x="663706" y="1858319"/>
                  </a:lnTo>
                  <a:lnTo>
                    <a:pt x="662201" y="1859897"/>
                  </a:lnTo>
                  <a:lnTo>
                    <a:pt x="660695" y="1861449"/>
                  </a:lnTo>
                  <a:lnTo>
                    <a:pt x="659171" y="1863030"/>
                  </a:lnTo>
                  <a:lnTo>
                    <a:pt x="657665" y="1864598"/>
                  </a:lnTo>
                  <a:lnTo>
                    <a:pt x="656160" y="1866150"/>
                  </a:lnTo>
                  <a:lnTo>
                    <a:pt x="654635" y="1867701"/>
                  </a:lnTo>
                  <a:lnTo>
                    <a:pt x="653130" y="1869257"/>
                  </a:lnTo>
                  <a:lnTo>
                    <a:pt x="651605" y="1870797"/>
                  </a:lnTo>
                  <a:lnTo>
                    <a:pt x="650100" y="1872348"/>
                  </a:lnTo>
                  <a:lnTo>
                    <a:pt x="648555" y="1873904"/>
                  </a:lnTo>
                  <a:lnTo>
                    <a:pt x="647030" y="1875435"/>
                  </a:lnTo>
                  <a:lnTo>
                    <a:pt x="645525" y="1876963"/>
                  </a:lnTo>
                  <a:lnTo>
                    <a:pt x="644000" y="1878488"/>
                  </a:lnTo>
                  <a:lnTo>
                    <a:pt x="642456" y="1880033"/>
                  </a:lnTo>
                  <a:lnTo>
                    <a:pt x="640931" y="1881538"/>
                  </a:lnTo>
                  <a:lnTo>
                    <a:pt x="639406" y="1883063"/>
                  </a:lnTo>
                  <a:lnTo>
                    <a:pt x="637881" y="1884588"/>
                  </a:lnTo>
                  <a:lnTo>
                    <a:pt x="636337" y="1886093"/>
                  </a:lnTo>
                  <a:lnTo>
                    <a:pt x="634812" y="1887598"/>
                  </a:lnTo>
                  <a:lnTo>
                    <a:pt x="633267" y="1889104"/>
                  </a:lnTo>
                  <a:lnTo>
                    <a:pt x="631723" y="1890609"/>
                  </a:lnTo>
                  <a:lnTo>
                    <a:pt x="630178" y="1892114"/>
                  </a:lnTo>
                  <a:lnTo>
                    <a:pt x="628653" y="1893600"/>
                  </a:lnTo>
                  <a:lnTo>
                    <a:pt x="627109" y="1895105"/>
                  </a:lnTo>
                  <a:lnTo>
                    <a:pt x="625565" y="1896591"/>
                  </a:lnTo>
                  <a:lnTo>
                    <a:pt x="624020" y="1898077"/>
                  </a:lnTo>
                  <a:lnTo>
                    <a:pt x="622496" y="1899543"/>
                  </a:lnTo>
                  <a:lnTo>
                    <a:pt x="620931" y="1901029"/>
                  </a:lnTo>
                  <a:lnTo>
                    <a:pt x="619387" y="1902515"/>
                  </a:lnTo>
                  <a:lnTo>
                    <a:pt x="617823" y="1903981"/>
                  </a:lnTo>
                  <a:lnTo>
                    <a:pt x="616279" y="1905447"/>
                  </a:lnTo>
                  <a:lnTo>
                    <a:pt x="614734" y="1906913"/>
                  </a:lnTo>
                  <a:lnTo>
                    <a:pt x="613170" y="1908380"/>
                  </a:lnTo>
                  <a:lnTo>
                    <a:pt x="611606" y="1909826"/>
                  </a:lnTo>
                  <a:lnTo>
                    <a:pt x="610062" y="1911292"/>
                  </a:lnTo>
                  <a:lnTo>
                    <a:pt x="608498" y="1912739"/>
                  </a:lnTo>
                  <a:lnTo>
                    <a:pt x="606934" y="1914186"/>
                  </a:lnTo>
                  <a:lnTo>
                    <a:pt x="605370" y="1915613"/>
                  </a:lnTo>
                  <a:lnTo>
                    <a:pt x="603806" y="1917060"/>
                  </a:lnTo>
                  <a:lnTo>
                    <a:pt x="602242" y="1918506"/>
                  </a:lnTo>
                  <a:lnTo>
                    <a:pt x="600678" y="1919933"/>
                  </a:lnTo>
                  <a:lnTo>
                    <a:pt x="599114" y="1921361"/>
                  </a:lnTo>
                  <a:lnTo>
                    <a:pt x="597550" y="1922788"/>
                  </a:lnTo>
                  <a:lnTo>
                    <a:pt x="595967" y="1924215"/>
                  </a:lnTo>
                  <a:lnTo>
                    <a:pt x="594383" y="1925642"/>
                  </a:lnTo>
                  <a:lnTo>
                    <a:pt x="592819" y="1927049"/>
                  </a:lnTo>
                  <a:lnTo>
                    <a:pt x="591236" y="1928457"/>
                  </a:lnTo>
                  <a:lnTo>
                    <a:pt x="589652" y="1929865"/>
                  </a:lnTo>
                  <a:lnTo>
                    <a:pt x="588088" y="1931272"/>
                  </a:lnTo>
                  <a:lnTo>
                    <a:pt x="586505" y="1932680"/>
                  </a:lnTo>
                  <a:lnTo>
                    <a:pt x="584921" y="1934087"/>
                  </a:lnTo>
                  <a:lnTo>
                    <a:pt x="583338" y="1935475"/>
                  </a:lnTo>
                  <a:lnTo>
                    <a:pt x="581754" y="1936863"/>
                  </a:lnTo>
                  <a:lnTo>
                    <a:pt x="580171" y="1938251"/>
                  </a:lnTo>
                  <a:lnTo>
                    <a:pt x="578587" y="1939639"/>
                  </a:lnTo>
                  <a:lnTo>
                    <a:pt x="576984" y="1941027"/>
                  </a:lnTo>
                  <a:lnTo>
                    <a:pt x="575400" y="1942396"/>
                  </a:lnTo>
                  <a:lnTo>
                    <a:pt x="573817" y="1943764"/>
                  </a:lnTo>
                  <a:lnTo>
                    <a:pt x="572214" y="1945133"/>
                  </a:lnTo>
                  <a:lnTo>
                    <a:pt x="572214" y="1945152"/>
                  </a:lnTo>
                  <a:lnTo>
                    <a:pt x="570630" y="1946521"/>
                  </a:lnTo>
                  <a:lnTo>
                    <a:pt x="569027" y="1947889"/>
                  </a:lnTo>
                  <a:lnTo>
                    <a:pt x="567444" y="1949238"/>
                  </a:lnTo>
                  <a:lnTo>
                    <a:pt x="565841" y="1950607"/>
                  </a:lnTo>
                  <a:lnTo>
                    <a:pt x="564238" y="1951956"/>
                  </a:lnTo>
                  <a:lnTo>
                    <a:pt x="562635" y="1953305"/>
                  </a:lnTo>
                  <a:lnTo>
                    <a:pt x="561031" y="1954654"/>
                  </a:lnTo>
                  <a:lnTo>
                    <a:pt x="559428" y="1956002"/>
                  </a:lnTo>
                  <a:lnTo>
                    <a:pt x="557825" y="1957332"/>
                  </a:lnTo>
                  <a:lnTo>
                    <a:pt x="556222" y="1958681"/>
                  </a:lnTo>
                  <a:lnTo>
                    <a:pt x="554600" y="1960030"/>
                  </a:lnTo>
                  <a:lnTo>
                    <a:pt x="552997" y="1961339"/>
                  </a:lnTo>
                  <a:lnTo>
                    <a:pt x="551394" y="1962669"/>
                  </a:lnTo>
                  <a:lnTo>
                    <a:pt x="549790" y="1963998"/>
                  </a:lnTo>
                  <a:lnTo>
                    <a:pt x="548148" y="1965328"/>
                  </a:lnTo>
                  <a:lnTo>
                    <a:pt x="546545" y="1966637"/>
                  </a:lnTo>
                  <a:lnTo>
                    <a:pt x="544923" y="1967967"/>
                  </a:lnTo>
                  <a:lnTo>
                    <a:pt x="543300" y="1969277"/>
                  </a:lnTo>
                  <a:lnTo>
                    <a:pt x="541677" y="1970567"/>
                  </a:lnTo>
                  <a:lnTo>
                    <a:pt x="540055" y="1971877"/>
                  </a:lnTo>
                  <a:lnTo>
                    <a:pt x="538432" y="1973187"/>
                  </a:lnTo>
                  <a:lnTo>
                    <a:pt x="536809" y="1974477"/>
                  </a:lnTo>
                  <a:lnTo>
                    <a:pt x="535207" y="1975767"/>
                  </a:lnTo>
                  <a:lnTo>
                    <a:pt x="533564" y="1977077"/>
                  </a:lnTo>
                  <a:lnTo>
                    <a:pt x="531942" y="1978348"/>
                  </a:lnTo>
                  <a:lnTo>
                    <a:pt x="530300" y="1979657"/>
                  </a:lnTo>
                  <a:lnTo>
                    <a:pt x="528677" y="1980928"/>
                  </a:lnTo>
                  <a:lnTo>
                    <a:pt x="527035" y="1982218"/>
                  </a:lnTo>
                  <a:lnTo>
                    <a:pt x="525432" y="1983470"/>
                  </a:lnTo>
                  <a:lnTo>
                    <a:pt x="523770" y="1984760"/>
                  </a:lnTo>
                  <a:lnTo>
                    <a:pt x="522128" y="1986031"/>
                  </a:lnTo>
                  <a:lnTo>
                    <a:pt x="520505" y="1987282"/>
                  </a:lnTo>
                  <a:lnTo>
                    <a:pt x="520505" y="1987301"/>
                  </a:lnTo>
                  <a:lnTo>
                    <a:pt x="518863" y="1988553"/>
                  </a:lnTo>
                  <a:lnTo>
                    <a:pt x="517221" y="1989804"/>
                  </a:lnTo>
                  <a:lnTo>
                    <a:pt x="515579" y="1991074"/>
                  </a:lnTo>
                  <a:lnTo>
                    <a:pt x="513937" y="1992325"/>
                  </a:lnTo>
                  <a:lnTo>
                    <a:pt x="512294" y="1993577"/>
                  </a:lnTo>
                  <a:lnTo>
                    <a:pt x="510652" y="1994828"/>
                  </a:lnTo>
                  <a:lnTo>
                    <a:pt x="508990" y="1996060"/>
                  </a:lnTo>
                  <a:lnTo>
                    <a:pt x="507348" y="1997311"/>
                  </a:lnTo>
                  <a:lnTo>
                    <a:pt x="505706" y="1998542"/>
                  </a:lnTo>
                  <a:lnTo>
                    <a:pt x="504044" y="1999794"/>
                  </a:lnTo>
                  <a:lnTo>
                    <a:pt x="502402" y="2001006"/>
                  </a:lnTo>
                  <a:lnTo>
                    <a:pt x="500741" y="2002237"/>
                  </a:lnTo>
                  <a:lnTo>
                    <a:pt x="499079" y="2003469"/>
                  </a:lnTo>
                  <a:lnTo>
                    <a:pt x="497437" y="2004681"/>
                  </a:lnTo>
                  <a:lnTo>
                    <a:pt x="495775" y="2005893"/>
                  </a:lnTo>
                  <a:lnTo>
                    <a:pt x="494113" y="2007125"/>
                  </a:lnTo>
                  <a:lnTo>
                    <a:pt x="492452" y="2008337"/>
                  </a:lnTo>
                  <a:lnTo>
                    <a:pt x="490790" y="2009529"/>
                  </a:lnTo>
                  <a:lnTo>
                    <a:pt x="489128" y="2010741"/>
                  </a:lnTo>
                  <a:lnTo>
                    <a:pt x="487447" y="2011953"/>
                  </a:lnTo>
                  <a:lnTo>
                    <a:pt x="485785" y="2013146"/>
                  </a:lnTo>
                  <a:lnTo>
                    <a:pt x="484143" y="2014338"/>
                  </a:lnTo>
                  <a:lnTo>
                    <a:pt x="482462" y="2015531"/>
                  </a:lnTo>
                  <a:lnTo>
                    <a:pt x="480800" y="2016724"/>
                  </a:lnTo>
                  <a:lnTo>
                    <a:pt x="479119" y="2017916"/>
                  </a:lnTo>
                  <a:lnTo>
                    <a:pt x="477457" y="2019089"/>
                  </a:lnTo>
                  <a:lnTo>
                    <a:pt x="475776" y="2020282"/>
                  </a:lnTo>
                  <a:lnTo>
                    <a:pt x="474094" y="2021454"/>
                  </a:lnTo>
                  <a:lnTo>
                    <a:pt x="472413" y="2022627"/>
                  </a:lnTo>
                  <a:lnTo>
                    <a:pt x="470732" y="2023801"/>
                  </a:lnTo>
                  <a:lnTo>
                    <a:pt x="469051" y="2024973"/>
                  </a:lnTo>
                  <a:lnTo>
                    <a:pt x="467389" y="2026127"/>
                  </a:lnTo>
                  <a:lnTo>
                    <a:pt x="465708" y="2027300"/>
                  </a:lnTo>
                  <a:lnTo>
                    <a:pt x="464007" y="2028453"/>
                  </a:lnTo>
                  <a:lnTo>
                    <a:pt x="462326" y="2029607"/>
                  </a:lnTo>
                  <a:lnTo>
                    <a:pt x="460625" y="2030780"/>
                  </a:lnTo>
                  <a:lnTo>
                    <a:pt x="458963" y="2031913"/>
                  </a:lnTo>
                  <a:lnTo>
                    <a:pt x="457262" y="2033067"/>
                  </a:lnTo>
                  <a:lnTo>
                    <a:pt x="455581" y="2034201"/>
                  </a:lnTo>
                  <a:lnTo>
                    <a:pt x="453900" y="2035335"/>
                  </a:lnTo>
                  <a:lnTo>
                    <a:pt x="452199" y="2036488"/>
                  </a:lnTo>
                  <a:lnTo>
                    <a:pt x="450517" y="2037602"/>
                  </a:lnTo>
                  <a:lnTo>
                    <a:pt x="448817" y="2038736"/>
                  </a:lnTo>
                  <a:lnTo>
                    <a:pt x="447116" y="2039870"/>
                  </a:lnTo>
                  <a:lnTo>
                    <a:pt x="445415" y="2041004"/>
                  </a:lnTo>
                  <a:lnTo>
                    <a:pt x="443714" y="2042118"/>
                  </a:lnTo>
                  <a:lnTo>
                    <a:pt x="442013" y="2043233"/>
                  </a:lnTo>
                  <a:lnTo>
                    <a:pt x="440313" y="2044347"/>
                  </a:lnTo>
                  <a:lnTo>
                    <a:pt x="438612" y="2045461"/>
                  </a:lnTo>
                  <a:lnTo>
                    <a:pt x="436911" y="2046576"/>
                  </a:lnTo>
                  <a:lnTo>
                    <a:pt x="435210" y="2047690"/>
                  </a:lnTo>
                  <a:lnTo>
                    <a:pt x="433490" y="2048785"/>
                  </a:lnTo>
                  <a:lnTo>
                    <a:pt x="431809" y="2049880"/>
                  </a:lnTo>
                  <a:lnTo>
                    <a:pt x="430088" y="2050994"/>
                  </a:lnTo>
                  <a:lnTo>
                    <a:pt x="428387" y="2052089"/>
                  </a:lnTo>
                  <a:lnTo>
                    <a:pt x="426667" y="2053183"/>
                  </a:lnTo>
                  <a:lnTo>
                    <a:pt x="424947" y="2054259"/>
                  </a:lnTo>
                  <a:lnTo>
                    <a:pt x="423246" y="2055353"/>
                  </a:lnTo>
                  <a:lnTo>
                    <a:pt x="421526" y="2056429"/>
                  </a:lnTo>
                  <a:lnTo>
                    <a:pt x="419805" y="2057504"/>
                  </a:lnTo>
                  <a:lnTo>
                    <a:pt x="418085" y="2058579"/>
                  </a:lnTo>
                  <a:lnTo>
                    <a:pt x="416384" y="2059654"/>
                  </a:lnTo>
                  <a:lnTo>
                    <a:pt x="414644" y="2060730"/>
                  </a:lnTo>
                  <a:lnTo>
                    <a:pt x="412924" y="2061805"/>
                  </a:lnTo>
                  <a:lnTo>
                    <a:pt x="411223" y="2062861"/>
                  </a:lnTo>
                  <a:lnTo>
                    <a:pt x="409483" y="2063916"/>
                  </a:lnTo>
                  <a:lnTo>
                    <a:pt x="407743" y="2064991"/>
                  </a:lnTo>
                  <a:lnTo>
                    <a:pt x="406023" y="2066047"/>
                  </a:lnTo>
                  <a:lnTo>
                    <a:pt x="404283" y="2067103"/>
                  </a:lnTo>
                  <a:lnTo>
                    <a:pt x="402562" y="2068158"/>
                  </a:lnTo>
                  <a:lnTo>
                    <a:pt x="400842" y="2069195"/>
                  </a:lnTo>
                  <a:lnTo>
                    <a:pt x="399102" y="2070250"/>
                  </a:lnTo>
                  <a:lnTo>
                    <a:pt x="397382" y="2071286"/>
                  </a:lnTo>
                  <a:lnTo>
                    <a:pt x="395642" y="2072323"/>
                  </a:lnTo>
                  <a:lnTo>
                    <a:pt x="393902" y="2073359"/>
                  </a:lnTo>
                  <a:lnTo>
                    <a:pt x="392162" y="2074395"/>
                  </a:lnTo>
                  <a:lnTo>
                    <a:pt x="390422" y="2075411"/>
                  </a:lnTo>
                  <a:lnTo>
                    <a:pt x="388682" y="2076447"/>
                  </a:lnTo>
                  <a:lnTo>
                    <a:pt x="386942" y="2077464"/>
                  </a:lnTo>
                  <a:lnTo>
                    <a:pt x="385202" y="2078500"/>
                  </a:lnTo>
                  <a:lnTo>
                    <a:pt x="383482" y="2079497"/>
                  </a:lnTo>
                  <a:lnTo>
                    <a:pt x="381723" y="2080514"/>
                  </a:lnTo>
                  <a:lnTo>
                    <a:pt x="379983" y="2081530"/>
                  </a:lnTo>
                  <a:lnTo>
                    <a:pt x="378243" y="2082547"/>
                  </a:lnTo>
                  <a:lnTo>
                    <a:pt x="376483" y="2083544"/>
                  </a:lnTo>
                  <a:lnTo>
                    <a:pt x="374743" y="2084561"/>
                  </a:lnTo>
                  <a:lnTo>
                    <a:pt x="372984" y="2085558"/>
                  </a:lnTo>
                  <a:lnTo>
                    <a:pt x="371244" y="2086555"/>
                  </a:lnTo>
                  <a:lnTo>
                    <a:pt x="369484" y="2087552"/>
                  </a:lnTo>
                  <a:lnTo>
                    <a:pt x="367725" y="2088549"/>
                  </a:lnTo>
                  <a:lnTo>
                    <a:pt x="365985" y="2089526"/>
                  </a:lnTo>
                  <a:lnTo>
                    <a:pt x="364206" y="2090523"/>
                  </a:lnTo>
                  <a:lnTo>
                    <a:pt x="362466" y="2091501"/>
                  </a:lnTo>
                  <a:lnTo>
                    <a:pt x="360707" y="2092478"/>
                  </a:lnTo>
                  <a:lnTo>
                    <a:pt x="358947" y="2093456"/>
                  </a:lnTo>
                  <a:lnTo>
                    <a:pt x="357207" y="2094433"/>
                  </a:lnTo>
                  <a:lnTo>
                    <a:pt x="355409" y="2095411"/>
                  </a:lnTo>
                  <a:lnTo>
                    <a:pt x="353669" y="2096369"/>
                  </a:lnTo>
                  <a:lnTo>
                    <a:pt x="351909" y="2097327"/>
                  </a:lnTo>
                  <a:lnTo>
                    <a:pt x="350130" y="2098304"/>
                  </a:lnTo>
                  <a:lnTo>
                    <a:pt x="348351" y="2099262"/>
                  </a:lnTo>
                  <a:lnTo>
                    <a:pt x="346592" y="2100220"/>
                  </a:lnTo>
                  <a:lnTo>
                    <a:pt x="344813" y="2101178"/>
                  </a:lnTo>
                  <a:lnTo>
                    <a:pt x="343053" y="2102116"/>
                  </a:lnTo>
                  <a:lnTo>
                    <a:pt x="341294" y="2103074"/>
                  </a:lnTo>
                  <a:lnTo>
                    <a:pt x="339515" y="2104012"/>
                  </a:lnTo>
                  <a:lnTo>
                    <a:pt x="337756" y="2104970"/>
                  </a:lnTo>
                  <a:lnTo>
                    <a:pt x="335957" y="2105909"/>
                  </a:lnTo>
                  <a:lnTo>
                    <a:pt x="334197" y="2106847"/>
                  </a:lnTo>
                  <a:lnTo>
                    <a:pt x="332399" y="2107786"/>
                  </a:lnTo>
                  <a:lnTo>
                    <a:pt x="330620" y="2108724"/>
                  </a:lnTo>
                  <a:lnTo>
                    <a:pt x="328841" y="2109643"/>
                  </a:lnTo>
                  <a:lnTo>
                    <a:pt x="327062" y="2110581"/>
                  </a:lnTo>
                  <a:lnTo>
                    <a:pt x="325283" y="2111500"/>
                  </a:lnTo>
                  <a:lnTo>
                    <a:pt x="323504" y="2112419"/>
                  </a:lnTo>
                  <a:lnTo>
                    <a:pt x="321725" y="2113338"/>
                  </a:lnTo>
                  <a:lnTo>
                    <a:pt x="319946" y="2114256"/>
                  </a:lnTo>
                  <a:lnTo>
                    <a:pt x="318147" y="2115175"/>
                  </a:lnTo>
                  <a:lnTo>
                    <a:pt x="316368" y="2116075"/>
                  </a:lnTo>
                  <a:lnTo>
                    <a:pt x="314570" y="2116993"/>
                  </a:lnTo>
                  <a:lnTo>
                    <a:pt x="312771" y="2117893"/>
                  </a:lnTo>
                  <a:lnTo>
                    <a:pt x="310992" y="2118792"/>
                  </a:lnTo>
                  <a:lnTo>
                    <a:pt x="309213" y="2119691"/>
                  </a:lnTo>
                  <a:lnTo>
                    <a:pt x="307415" y="2120590"/>
                  </a:lnTo>
                  <a:lnTo>
                    <a:pt x="305616" y="2121490"/>
                  </a:lnTo>
                  <a:lnTo>
                    <a:pt x="303817" y="2122389"/>
                  </a:lnTo>
                  <a:lnTo>
                    <a:pt x="302019" y="2123269"/>
                  </a:lnTo>
                  <a:lnTo>
                    <a:pt x="300220" y="2124149"/>
                  </a:lnTo>
                  <a:lnTo>
                    <a:pt x="298422" y="2125048"/>
                  </a:lnTo>
                  <a:lnTo>
                    <a:pt x="296623" y="2125928"/>
                  </a:lnTo>
                  <a:lnTo>
                    <a:pt x="294805" y="2126807"/>
                  </a:lnTo>
                  <a:lnTo>
                    <a:pt x="293006" y="2127687"/>
                  </a:lnTo>
                  <a:lnTo>
                    <a:pt x="291208" y="2128547"/>
                  </a:lnTo>
                  <a:lnTo>
                    <a:pt x="289409" y="2129427"/>
                  </a:lnTo>
                  <a:lnTo>
                    <a:pt x="288725" y="2129759"/>
                  </a:lnTo>
                  <a:lnTo>
                    <a:pt x="290074" y="2129544"/>
                  </a:lnTo>
                  <a:lnTo>
                    <a:pt x="291442" y="2129349"/>
                  </a:lnTo>
                  <a:lnTo>
                    <a:pt x="292811" y="2129153"/>
                  </a:lnTo>
                  <a:lnTo>
                    <a:pt x="292791" y="2129153"/>
                  </a:lnTo>
                  <a:lnTo>
                    <a:pt x="294160" y="2128938"/>
                  </a:lnTo>
                  <a:lnTo>
                    <a:pt x="295528" y="2128743"/>
                  </a:lnTo>
                  <a:lnTo>
                    <a:pt x="295509" y="2128743"/>
                  </a:lnTo>
                  <a:lnTo>
                    <a:pt x="296877" y="2128528"/>
                  </a:lnTo>
                  <a:lnTo>
                    <a:pt x="298226" y="2128313"/>
                  </a:lnTo>
                  <a:lnTo>
                    <a:pt x="299595" y="2128098"/>
                  </a:lnTo>
                  <a:lnTo>
                    <a:pt x="300943" y="2127883"/>
                  </a:lnTo>
                  <a:lnTo>
                    <a:pt x="302293" y="2127668"/>
                  </a:lnTo>
                  <a:lnTo>
                    <a:pt x="303661" y="2127452"/>
                  </a:lnTo>
                  <a:lnTo>
                    <a:pt x="303641" y="2127452"/>
                  </a:lnTo>
                  <a:lnTo>
                    <a:pt x="305010" y="2127237"/>
                  </a:lnTo>
                  <a:lnTo>
                    <a:pt x="306359" y="2127022"/>
                  </a:lnTo>
                  <a:lnTo>
                    <a:pt x="307708" y="2126788"/>
                  </a:lnTo>
                  <a:lnTo>
                    <a:pt x="309057" y="2126573"/>
                  </a:lnTo>
                  <a:lnTo>
                    <a:pt x="310406" y="2126338"/>
                  </a:lnTo>
                  <a:lnTo>
                    <a:pt x="311754" y="2126104"/>
                  </a:lnTo>
                  <a:lnTo>
                    <a:pt x="313104" y="2125869"/>
                  </a:lnTo>
                  <a:lnTo>
                    <a:pt x="314433" y="2125634"/>
                  </a:lnTo>
                  <a:lnTo>
                    <a:pt x="315782" y="2125400"/>
                  </a:lnTo>
                  <a:lnTo>
                    <a:pt x="317131" y="2125165"/>
                  </a:lnTo>
                  <a:lnTo>
                    <a:pt x="318480" y="2124931"/>
                  </a:lnTo>
                  <a:lnTo>
                    <a:pt x="318460" y="2124931"/>
                  </a:lnTo>
                  <a:lnTo>
                    <a:pt x="319809" y="2124676"/>
                  </a:lnTo>
                  <a:lnTo>
                    <a:pt x="321158" y="2124442"/>
                  </a:lnTo>
                  <a:lnTo>
                    <a:pt x="322487" y="2124188"/>
                  </a:lnTo>
                  <a:lnTo>
                    <a:pt x="323836" y="2123953"/>
                  </a:lnTo>
                  <a:lnTo>
                    <a:pt x="325165" y="2123699"/>
                  </a:lnTo>
                  <a:lnTo>
                    <a:pt x="326515" y="2123445"/>
                  </a:lnTo>
                  <a:lnTo>
                    <a:pt x="327844" y="2123191"/>
                  </a:lnTo>
                  <a:lnTo>
                    <a:pt x="329173" y="2122937"/>
                  </a:lnTo>
                  <a:lnTo>
                    <a:pt x="330502" y="2122682"/>
                  </a:lnTo>
                  <a:lnTo>
                    <a:pt x="331852" y="2122428"/>
                  </a:lnTo>
                  <a:lnTo>
                    <a:pt x="331832" y="2122428"/>
                  </a:lnTo>
                  <a:lnTo>
                    <a:pt x="333181" y="2122155"/>
                  </a:lnTo>
                  <a:lnTo>
                    <a:pt x="334510" y="2121900"/>
                  </a:lnTo>
                  <a:lnTo>
                    <a:pt x="335840" y="2121627"/>
                  </a:lnTo>
                  <a:lnTo>
                    <a:pt x="337169" y="2121372"/>
                  </a:lnTo>
                  <a:lnTo>
                    <a:pt x="338498" y="2121099"/>
                  </a:lnTo>
                  <a:lnTo>
                    <a:pt x="339828" y="2120825"/>
                  </a:lnTo>
                  <a:lnTo>
                    <a:pt x="339808" y="2120825"/>
                  </a:lnTo>
                  <a:lnTo>
                    <a:pt x="341157" y="2120552"/>
                  </a:lnTo>
                  <a:lnTo>
                    <a:pt x="341138" y="2120552"/>
                  </a:lnTo>
                  <a:lnTo>
                    <a:pt x="342467" y="2120278"/>
                  </a:lnTo>
                  <a:lnTo>
                    <a:pt x="343796" y="2120004"/>
                  </a:lnTo>
                  <a:lnTo>
                    <a:pt x="345126" y="2119711"/>
                  </a:lnTo>
                  <a:lnTo>
                    <a:pt x="346455" y="2119437"/>
                  </a:lnTo>
                  <a:lnTo>
                    <a:pt x="346435" y="2119437"/>
                  </a:lnTo>
                  <a:lnTo>
                    <a:pt x="347765" y="2119144"/>
                  </a:lnTo>
                  <a:lnTo>
                    <a:pt x="347765" y="2119163"/>
                  </a:lnTo>
                  <a:lnTo>
                    <a:pt x="349075" y="2118870"/>
                  </a:lnTo>
                  <a:lnTo>
                    <a:pt x="350404" y="2118577"/>
                  </a:lnTo>
                  <a:lnTo>
                    <a:pt x="351734" y="2118303"/>
                  </a:lnTo>
                  <a:lnTo>
                    <a:pt x="351714" y="2118303"/>
                  </a:lnTo>
                  <a:lnTo>
                    <a:pt x="353043" y="2118010"/>
                  </a:lnTo>
                  <a:lnTo>
                    <a:pt x="354353" y="2117717"/>
                  </a:lnTo>
                  <a:lnTo>
                    <a:pt x="355663" y="2117423"/>
                  </a:lnTo>
                  <a:lnTo>
                    <a:pt x="356992" y="2117130"/>
                  </a:lnTo>
                  <a:lnTo>
                    <a:pt x="358302" y="2116818"/>
                  </a:lnTo>
                  <a:lnTo>
                    <a:pt x="359612" y="2116524"/>
                  </a:lnTo>
                  <a:lnTo>
                    <a:pt x="360922" y="2116211"/>
                  </a:lnTo>
                  <a:lnTo>
                    <a:pt x="360922" y="2116231"/>
                  </a:lnTo>
                  <a:lnTo>
                    <a:pt x="362232" y="2115918"/>
                  </a:lnTo>
                  <a:lnTo>
                    <a:pt x="363561" y="2115605"/>
                  </a:lnTo>
                  <a:lnTo>
                    <a:pt x="363541" y="2115605"/>
                  </a:lnTo>
                  <a:lnTo>
                    <a:pt x="364851" y="2115312"/>
                  </a:lnTo>
                  <a:lnTo>
                    <a:pt x="366161" y="2114999"/>
                  </a:lnTo>
                  <a:lnTo>
                    <a:pt x="367471" y="2114687"/>
                  </a:lnTo>
                  <a:lnTo>
                    <a:pt x="368781" y="2114374"/>
                  </a:lnTo>
                  <a:lnTo>
                    <a:pt x="370090" y="2114061"/>
                  </a:lnTo>
                  <a:lnTo>
                    <a:pt x="370071" y="2114061"/>
                  </a:lnTo>
                  <a:lnTo>
                    <a:pt x="371381" y="2113729"/>
                  </a:lnTo>
                  <a:lnTo>
                    <a:pt x="372691" y="2113416"/>
                  </a:lnTo>
                  <a:lnTo>
                    <a:pt x="374000" y="2113103"/>
                  </a:lnTo>
                  <a:lnTo>
                    <a:pt x="375291" y="2112771"/>
                  </a:lnTo>
                  <a:lnTo>
                    <a:pt x="376601" y="2112458"/>
                  </a:lnTo>
                  <a:lnTo>
                    <a:pt x="377891" y="2112126"/>
                  </a:lnTo>
                  <a:lnTo>
                    <a:pt x="379201" y="2111793"/>
                  </a:lnTo>
                  <a:lnTo>
                    <a:pt x="380491" y="2111461"/>
                  </a:lnTo>
                  <a:lnTo>
                    <a:pt x="381781" y="2111129"/>
                  </a:lnTo>
                  <a:lnTo>
                    <a:pt x="383091" y="2110796"/>
                  </a:lnTo>
                  <a:lnTo>
                    <a:pt x="384381" y="2110464"/>
                  </a:lnTo>
                  <a:lnTo>
                    <a:pt x="385672" y="2110131"/>
                  </a:lnTo>
                  <a:lnTo>
                    <a:pt x="386981" y="2109780"/>
                  </a:lnTo>
                  <a:lnTo>
                    <a:pt x="386962" y="2109780"/>
                  </a:lnTo>
                  <a:lnTo>
                    <a:pt x="388252" y="2109447"/>
                  </a:lnTo>
                  <a:lnTo>
                    <a:pt x="389562" y="2109096"/>
                  </a:lnTo>
                  <a:lnTo>
                    <a:pt x="389542" y="2109096"/>
                  </a:lnTo>
                  <a:lnTo>
                    <a:pt x="390852" y="2108744"/>
                  </a:lnTo>
                  <a:lnTo>
                    <a:pt x="392142" y="2108411"/>
                  </a:lnTo>
                  <a:lnTo>
                    <a:pt x="392123" y="2108411"/>
                  </a:lnTo>
                  <a:lnTo>
                    <a:pt x="393413" y="2108059"/>
                  </a:lnTo>
                  <a:lnTo>
                    <a:pt x="394723" y="2107707"/>
                  </a:lnTo>
                  <a:lnTo>
                    <a:pt x="394704" y="2107707"/>
                  </a:lnTo>
                  <a:lnTo>
                    <a:pt x="395994" y="2107356"/>
                  </a:lnTo>
                  <a:lnTo>
                    <a:pt x="397284" y="2107004"/>
                  </a:lnTo>
                  <a:lnTo>
                    <a:pt x="398555" y="2106632"/>
                  </a:lnTo>
                  <a:lnTo>
                    <a:pt x="399865" y="2106280"/>
                  </a:lnTo>
                  <a:lnTo>
                    <a:pt x="399845" y="2106280"/>
                  </a:lnTo>
                  <a:lnTo>
                    <a:pt x="401135" y="2105909"/>
                  </a:lnTo>
                  <a:lnTo>
                    <a:pt x="401135" y="2105928"/>
                  </a:lnTo>
                  <a:lnTo>
                    <a:pt x="402426" y="2105557"/>
                  </a:lnTo>
                  <a:lnTo>
                    <a:pt x="403696" y="2105186"/>
                  </a:lnTo>
                  <a:lnTo>
                    <a:pt x="404987" y="2104834"/>
                  </a:lnTo>
                  <a:lnTo>
                    <a:pt x="404967" y="2104834"/>
                  </a:lnTo>
                  <a:lnTo>
                    <a:pt x="406257" y="2104462"/>
                  </a:lnTo>
                  <a:lnTo>
                    <a:pt x="407548" y="2104091"/>
                  </a:lnTo>
                  <a:lnTo>
                    <a:pt x="407528" y="2104091"/>
                  </a:lnTo>
                  <a:lnTo>
                    <a:pt x="408818" y="2103719"/>
                  </a:lnTo>
                  <a:lnTo>
                    <a:pt x="410089" y="2103348"/>
                  </a:lnTo>
                  <a:lnTo>
                    <a:pt x="411379" y="2102957"/>
                  </a:lnTo>
                  <a:lnTo>
                    <a:pt x="411360" y="2102957"/>
                  </a:lnTo>
                  <a:lnTo>
                    <a:pt x="412650" y="2102585"/>
                  </a:lnTo>
                  <a:lnTo>
                    <a:pt x="413921" y="2102214"/>
                  </a:lnTo>
                  <a:lnTo>
                    <a:pt x="415191" y="2101823"/>
                  </a:lnTo>
                  <a:lnTo>
                    <a:pt x="416462" y="2101452"/>
                  </a:lnTo>
                  <a:lnTo>
                    <a:pt x="417733" y="2101060"/>
                  </a:lnTo>
                  <a:lnTo>
                    <a:pt x="419004" y="2100670"/>
                  </a:lnTo>
                  <a:lnTo>
                    <a:pt x="420274" y="2100279"/>
                  </a:lnTo>
                  <a:lnTo>
                    <a:pt x="421545" y="2099887"/>
                  </a:lnTo>
                  <a:lnTo>
                    <a:pt x="421526" y="2099887"/>
                  </a:lnTo>
                  <a:lnTo>
                    <a:pt x="422816" y="2099497"/>
                  </a:lnTo>
                  <a:lnTo>
                    <a:pt x="422796" y="2099497"/>
                  </a:lnTo>
                  <a:lnTo>
                    <a:pt x="424067" y="2099105"/>
                  </a:lnTo>
                  <a:lnTo>
                    <a:pt x="425338" y="2098715"/>
                  </a:lnTo>
                  <a:lnTo>
                    <a:pt x="426608" y="2098304"/>
                  </a:lnTo>
                  <a:lnTo>
                    <a:pt x="426608" y="2098324"/>
                  </a:lnTo>
                  <a:lnTo>
                    <a:pt x="427860" y="2097913"/>
                  </a:lnTo>
                  <a:lnTo>
                    <a:pt x="429130" y="2097502"/>
                  </a:lnTo>
                  <a:lnTo>
                    <a:pt x="429130" y="2097522"/>
                  </a:lnTo>
                  <a:lnTo>
                    <a:pt x="430401" y="2097112"/>
                  </a:lnTo>
                  <a:lnTo>
                    <a:pt x="431652" y="2096701"/>
                  </a:lnTo>
                  <a:lnTo>
                    <a:pt x="432923" y="2096290"/>
                  </a:lnTo>
                  <a:lnTo>
                    <a:pt x="432903" y="2096290"/>
                  </a:lnTo>
                  <a:lnTo>
                    <a:pt x="434174" y="2095880"/>
                  </a:lnTo>
                  <a:lnTo>
                    <a:pt x="435425" y="2095469"/>
                  </a:lnTo>
                  <a:lnTo>
                    <a:pt x="436696" y="2095059"/>
                  </a:lnTo>
                  <a:lnTo>
                    <a:pt x="436676" y="2095059"/>
                  </a:lnTo>
                  <a:lnTo>
                    <a:pt x="437947" y="2094648"/>
                  </a:lnTo>
                  <a:lnTo>
                    <a:pt x="439198" y="2094218"/>
                  </a:lnTo>
                  <a:lnTo>
                    <a:pt x="439198" y="2094238"/>
                  </a:lnTo>
                  <a:lnTo>
                    <a:pt x="440450" y="2093808"/>
                  </a:lnTo>
                  <a:lnTo>
                    <a:pt x="441720" y="2093397"/>
                  </a:lnTo>
                  <a:lnTo>
                    <a:pt x="441701" y="2093397"/>
                  </a:lnTo>
                  <a:lnTo>
                    <a:pt x="442971" y="2092967"/>
                  </a:lnTo>
                  <a:lnTo>
                    <a:pt x="442952" y="2092967"/>
                  </a:lnTo>
                  <a:lnTo>
                    <a:pt x="444203" y="2092556"/>
                  </a:lnTo>
                  <a:lnTo>
                    <a:pt x="445474" y="2092126"/>
                  </a:lnTo>
                  <a:lnTo>
                    <a:pt x="445454" y="2092126"/>
                  </a:lnTo>
                  <a:lnTo>
                    <a:pt x="446725" y="2091696"/>
                  </a:lnTo>
                  <a:lnTo>
                    <a:pt x="446705" y="2091696"/>
                  </a:lnTo>
                  <a:lnTo>
                    <a:pt x="447976" y="2091266"/>
                  </a:lnTo>
                  <a:lnTo>
                    <a:pt x="447957" y="2091266"/>
                  </a:lnTo>
                  <a:lnTo>
                    <a:pt x="449208" y="2090836"/>
                  </a:lnTo>
                  <a:lnTo>
                    <a:pt x="450459" y="2090386"/>
                  </a:lnTo>
                  <a:lnTo>
                    <a:pt x="450459" y="2090406"/>
                  </a:lnTo>
                  <a:lnTo>
                    <a:pt x="451710" y="2089956"/>
                  </a:lnTo>
                  <a:lnTo>
                    <a:pt x="452961" y="2089526"/>
                  </a:lnTo>
                  <a:lnTo>
                    <a:pt x="452942" y="2089526"/>
                  </a:lnTo>
                  <a:lnTo>
                    <a:pt x="454193" y="2089096"/>
                  </a:lnTo>
                  <a:lnTo>
                    <a:pt x="455444" y="2088646"/>
                  </a:lnTo>
                  <a:lnTo>
                    <a:pt x="456695" y="2088197"/>
                  </a:lnTo>
                  <a:lnTo>
                    <a:pt x="456676" y="2088216"/>
                  </a:lnTo>
                  <a:lnTo>
                    <a:pt x="457927" y="2087767"/>
                  </a:lnTo>
                  <a:lnTo>
                    <a:pt x="459178" y="2087317"/>
                  </a:lnTo>
                  <a:lnTo>
                    <a:pt x="459158" y="2087317"/>
                  </a:lnTo>
                  <a:lnTo>
                    <a:pt x="460410" y="2086867"/>
                  </a:lnTo>
                  <a:lnTo>
                    <a:pt x="461661" y="2086418"/>
                  </a:lnTo>
                  <a:lnTo>
                    <a:pt x="461641" y="2086418"/>
                  </a:lnTo>
                  <a:lnTo>
                    <a:pt x="462893" y="2085968"/>
                  </a:lnTo>
                  <a:lnTo>
                    <a:pt x="464124" y="2085519"/>
                  </a:lnTo>
                  <a:lnTo>
                    <a:pt x="465356" y="2085049"/>
                  </a:lnTo>
                  <a:lnTo>
                    <a:pt x="465356" y="2085069"/>
                  </a:lnTo>
                  <a:lnTo>
                    <a:pt x="466607" y="2084600"/>
                  </a:lnTo>
                  <a:lnTo>
                    <a:pt x="467838" y="2084150"/>
                  </a:lnTo>
                  <a:lnTo>
                    <a:pt x="467819" y="2084150"/>
                  </a:lnTo>
                  <a:lnTo>
                    <a:pt x="469070" y="2083681"/>
                  </a:lnTo>
                  <a:lnTo>
                    <a:pt x="470302" y="2083212"/>
                  </a:lnTo>
                  <a:lnTo>
                    <a:pt x="470302" y="2083231"/>
                  </a:lnTo>
                  <a:lnTo>
                    <a:pt x="471533" y="2082762"/>
                  </a:lnTo>
                  <a:lnTo>
                    <a:pt x="472765" y="2082293"/>
                  </a:lnTo>
                  <a:lnTo>
                    <a:pt x="473997" y="2081824"/>
                  </a:lnTo>
                  <a:lnTo>
                    <a:pt x="475228" y="2081354"/>
                  </a:lnTo>
                  <a:lnTo>
                    <a:pt x="475209" y="2081354"/>
                  </a:lnTo>
                  <a:lnTo>
                    <a:pt x="476460" y="2080885"/>
                  </a:lnTo>
                  <a:lnTo>
                    <a:pt x="476440" y="2080885"/>
                  </a:lnTo>
                  <a:lnTo>
                    <a:pt x="477691" y="2080416"/>
                  </a:lnTo>
                  <a:lnTo>
                    <a:pt x="477672" y="2080416"/>
                  </a:lnTo>
                  <a:lnTo>
                    <a:pt x="478904" y="2079927"/>
                  </a:lnTo>
                  <a:lnTo>
                    <a:pt x="480135" y="2079458"/>
                  </a:lnTo>
                  <a:lnTo>
                    <a:pt x="481367" y="2078969"/>
                  </a:lnTo>
                  <a:lnTo>
                    <a:pt x="481347" y="2078989"/>
                  </a:lnTo>
                  <a:lnTo>
                    <a:pt x="482579" y="2078500"/>
                  </a:lnTo>
                  <a:lnTo>
                    <a:pt x="483811" y="2078012"/>
                  </a:lnTo>
                  <a:lnTo>
                    <a:pt x="485023" y="2077523"/>
                  </a:lnTo>
                  <a:lnTo>
                    <a:pt x="485023" y="2077542"/>
                  </a:lnTo>
                  <a:lnTo>
                    <a:pt x="486254" y="2077054"/>
                  </a:lnTo>
                  <a:lnTo>
                    <a:pt x="487466" y="2076565"/>
                  </a:lnTo>
                  <a:lnTo>
                    <a:pt x="488698" y="2076076"/>
                  </a:lnTo>
                  <a:lnTo>
                    <a:pt x="488678" y="2076076"/>
                  </a:lnTo>
                  <a:lnTo>
                    <a:pt x="489910" y="2075587"/>
                  </a:lnTo>
                  <a:lnTo>
                    <a:pt x="491142" y="2075079"/>
                  </a:lnTo>
                  <a:lnTo>
                    <a:pt x="491122" y="2075079"/>
                  </a:lnTo>
                  <a:lnTo>
                    <a:pt x="492334" y="2074590"/>
                  </a:lnTo>
                  <a:lnTo>
                    <a:pt x="493566" y="2074102"/>
                  </a:lnTo>
                  <a:lnTo>
                    <a:pt x="494778" y="2073593"/>
                  </a:lnTo>
                  <a:lnTo>
                    <a:pt x="495990" y="2073105"/>
                  </a:lnTo>
                  <a:lnTo>
                    <a:pt x="497202" y="2072596"/>
                  </a:lnTo>
                  <a:lnTo>
                    <a:pt x="498434" y="2072088"/>
                  </a:lnTo>
                  <a:lnTo>
                    <a:pt x="498414" y="2072088"/>
                  </a:lnTo>
                  <a:lnTo>
                    <a:pt x="499626" y="2071580"/>
                  </a:lnTo>
                  <a:lnTo>
                    <a:pt x="500838" y="2071071"/>
                  </a:lnTo>
                  <a:lnTo>
                    <a:pt x="500838" y="2071091"/>
                  </a:lnTo>
                  <a:lnTo>
                    <a:pt x="502050" y="2070563"/>
                  </a:lnTo>
                  <a:lnTo>
                    <a:pt x="503263" y="2070055"/>
                  </a:lnTo>
                  <a:lnTo>
                    <a:pt x="504475" y="2069546"/>
                  </a:lnTo>
                  <a:lnTo>
                    <a:pt x="505687" y="2069038"/>
                  </a:lnTo>
                  <a:lnTo>
                    <a:pt x="505667" y="2069038"/>
                  </a:lnTo>
                  <a:lnTo>
                    <a:pt x="506879" y="2068510"/>
                  </a:lnTo>
                  <a:lnTo>
                    <a:pt x="508091" y="2068002"/>
                  </a:lnTo>
                  <a:lnTo>
                    <a:pt x="509303" y="2067474"/>
                  </a:lnTo>
                  <a:lnTo>
                    <a:pt x="510496" y="2066966"/>
                  </a:lnTo>
                  <a:lnTo>
                    <a:pt x="511708" y="2066438"/>
                  </a:lnTo>
                  <a:lnTo>
                    <a:pt x="512900" y="2065910"/>
                  </a:lnTo>
                  <a:lnTo>
                    <a:pt x="514112" y="2065382"/>
                  </a:lnTo>
                  <a:lnTo>
                    <a:pt x="515305" y="2064855"/>
                  </a:lnTo>
                  <a:lnTo>
                    <a:pt x="516517" y="2064327"/>
                  </a:lnTo>
                  <a:lnTo>
                    <a:pt x="517709" y="2063799"/>
                  </a:lnTo>
                  <a:lnTo>
                    <a:pt x="518902" y="2063251"/>
                  </a:lnTo>
                  <a:lnTo>
                    <a:pt x="520114" y="2062724"/>
                  </a:lnTo>
                  <a:lnTo>
                    <a:pt x="520095" y="2062724"/>
                  </a:lnTo>
                  <a:lnTo>
                    <a:pt x="521307" y="2062176"/>
                  </a:lnTo>
                  <a:lnTo>
                    <a:pt x="522499" y="2061649"/>
                  </a:lnTo>
                  <a:lnTo>
                    <a:pt x="523692" y="2061101"/>
                  </a:lnTo>
                  <a:lnTo>
                    <a:pt x="524884" y="2060554"/>
                  </a:lnTo>
                  <a:lnTo>
                    <a:pt x="524884" y="2060573"/>
                  </a:lnTo>
                  <a:lnTo>
                    <a:pt x="526077" y="2060006"/>
                  </a:lnTo>
                  <a:lnTo>
                    <a:pt x="526077" y="2060026"/>
                  </a:lnTo>
                  <a:lnTo>
                    <a:pt x="527269" y="2059479"/>
                  </a:lnTo>
                  <a:lnTo>
                    <a:pt x="528462" y="2058931"/>
                  </a:lnTo>
                  <a:lnTo>
                    <a:pt x="529654" y="2058384"/>
                  </a:lnTo>
                  <a:lnTo>
                    <a:pt x="530847" y="2057817"/>
                  </a:lnTo>
                  <a:lnTo>
                    <a:pt x="532039" y="2057269"/>
                  </a:lnTo>
                  <a:lnTo>
                    <a:pt x="532020" y="2057269"/>
                  </a:lnTo>
                  <a:lnTo>
                    <a:pt x="533232" y="2056722"/>
                  </a:lnTo>
                  <a:lnTo>
                    <a:pt x="533212" y="2056722"/>
                  </a:lnTo>
                  <a:lnTo>
                    <a:pt x="534405" y="2056155"/>
                  </a:lnTo>
                  <a:lnTo>
                    <a:pt x="535597" y="2055608"/>
                  </a:lnTo>
                  <a:lnTo>
                    <a:pt x="536770" y="2055041"/>
                  </a:lnTo>
                  <a:lnTo>
                    <a:pt x="537963" y="2054474"/>
                  </a:lnTo>
                  <a:lnTo>
                    <a:pt x="539156" y="2053907"/>
                  </a:lnTo>
                  <a:lnTo>
                    <a:pt x="539136" y="2053926"/>
                  </a:lnTo>
                  <a:lnTo>
                    <a:pt x="540328" y="2053340"/>
                  </a:lnTo>
                  <a:lnTo>
                    <a:pt x="540328" y="2053360"/>
                  </a:lnTo>
                  <a:lnTo>
                    <a:pt x="541521" y="2052773"/>
                  </a:lnTo>
                  <a:lnTo>
                    <a:pt x="541501" y="2052793"/>
                  </a:lnTo>
                  <a:lnTo>
                    <a:pt x="542694" y="2052206"/>
                  </a:lnTo>
                  <a:lnTo>
                    <a:pt x="543867" y="2051639"/>
                  </a:lnTo>
                  <a:lnTo>
                    <a:pt x="545040" y="2051072"/>
                  </a:lnTo>
                  <a:lnTo>
                    <a:pt x="546233" y="2050505"/>
                  </a:lnTo>
                  <a:lnTo>
                    <a:pt x="547405" y="2049919"/>
                  </a:lnTo>
                  <a:lnTo>
                    <a:pt x="548578" y="2049332"/>
                  </a:lnTo>
                  <a:lnTo>
                    <a:pt x="548578" y="2049352"/>
                  </a:lnTo>
                  <a:lnTo>
                    <a:pt x="549771" y="2048765"/>
                  </a:lnTo>
                  <a:lnTo>
                    <a:pt x="549751" y="2048765"/>
                  </a:lnTo>
                  <a:lnTo>
                    <a:pt x="550944" y="2048179"/>
                  </a:lnTo>
                  <a:lnTo>
                    <a:pt x="550924" y="2048179"/>
                  </a:lnTo>
                  <a:lnTo>
                    <a:pt x="552117" y="2047592"/>
                  </a:lnTo>
                  <a:lnTo>
                    <a:pt x="552097" y="2047612"/>
                  </a:lnTo>
                  <a:lnTo>
                    <a:pt x="553290" y="2047006"/>
                  </a:lnTo>
                  <a:lnTo>
                    <a:pt x="553270" y="2047025"/>
                  </a:lnTo>
                  <a:lnTo>
                    <a:pt x="554463" y="2046419"/>
                  </a:lnTo>
                  <a:lnTo>
                    <a:pt x="554443" y="2046439"/>
                  </a:lnTo>
                  <a:lnTo>
                    <a:pt x="555636" y="2045833"/>
                  </a:lnTo>
                  <a:lnTo>
                    <a:pt x="555616" y="2045852"/>
                  </a:lnTo>
                  <a:lnTo>
                    <a:pt x="556809" y="2045246"/>
                  </a:lnTo>
                  <a:lnTo>
                    <a:pt x="556789" y="2045246"/>
                  </a:lnTo>
                  <a:lnTo>
                    <a:pt x="557982" y="2044660"/>
                  </a:lnTo>
                  <a:lnTo>
                    <a:pt x="557962" y="2044660"/>
                  </a:lnTo>
                  <a:lnTo>
                    <a:pt x="559135" y="2044073"/>
                  </a:lnTo>
                  <a:lnTo>
                    <a:pt x="560308" y="2043467"/>
                  </a:lnTo>
                  <a:lnTo>
                    <a:pt x="561481" y="2042881"/>
                  </a:lnTo>
                  <a:lnTo>
                    <a:pt x="562635" y="2042275"/>
                  </a:lnTo>
                  <a:lnTo>
                    <a:pt x="563808" y="2041669"/>
                  </a:lnTo>
                  <a:lnTo>
                    <a:pt x="563808" y="2041688"/>
                  </a:lnTo>
                  <a:lnTo>
                    <a:pt x="564981" y="2041082"/>
                  </a:lnTo>
                  <a:lnTo>
                    <a:pt x="564961" y="2041082"/>
                  </a:lnTo>
                  <a:lnTo>
                    <a:pt x="566134" y="2040476"/>
                  </a:lnTo>
                  <a:lnTo>
                    <a:pt x="567307" y="2039870"/>
                  </a:lnTo>
                  <a:lnTo>
                    <a:pt x="567287" y="2039870"/>
                  </a:lnTo>
                  <a:lnTo>
                    <a:pt x="568460" y="2039264"/>
                  </a:lnTo>
                  <a:lnTo>
                    <a:pt x="569633" y="2038658"/>
                  </a:lnTo>
                  <a:lnTo>
                    <a:pt x="569614" y="2038658"/>
                  </a:lnTo>
                  <a:lnTo>
                    <a:pt x="570787" y="2038032"/>
                  </a:lnTo>
                  <a:lnTo>
                    <a:pt x="571940" y="2037427"/>
                  </a:lnTo>
                  <a:lnTo>
                    <a:pt x="573113" y="2036820"/>
                  </a:lnTo>
                  <a:lnTo>
                    <a:pt x="573094" y="2036820"/>
                  </a:lnTo>
                  <a:lnTo>
                    <a:pt x="574267" y="2036195"/>
                  </a:lnTo>
                  <a:lnTo>
                    <a:pt x="575420" y="2035589"/>
                  </a:lnTo>
                  <a:lnTo>
                    <a:pt x="576574" y="2034963"/>
                  </a:lnTo>
                  <a:lnTo>
                    <a:pt x="577727" y="2034338"/>
                  </a:lnTo>
                  <a:lnTo>
                    <a:pt x="578900" y="2033712"/>
                  </a:lnTo>
                  <a:lnTo>
                    <a:pt x="578880" y="2033732"/>
                  </a:lnTo>
                  <a:lnTo>
                    <a:pt x="580053" y="2033087"/>
                  </a:lnTo>
                  <a:lnTo>
                    <a:pt x="580034" y="2033106"/>
                  </a:lnTo>
                  <a:lnTo>
                    <a:pt x="581207" y="2032461"/>
                  </a:lnTo>
                  <a:lnTo>
                    <a:pt x="581187" y="2032480"/>
                  </a:lnTo>
                  <a:lnTo>
                    <a:pt x="582360" y="2031835"/>
                  </a:lnTo>
                  <a:lnTo>
                    <a:pt x="582341" y="2031855"/>
                  </a:lnTo>
                  <a:lnTo>
                    <a:pt x="583513" y="2031210"/>
                  </a:lnTo>
                  <a:lnTo>
                    <a:pt x="583494" y="2031210"/>
                  </a:lnTo>
                  <a:lnTo>
                    <a:pt x="584647" y="2030584"/>
                  </a:lnTo>
                  <a:lnTo>
                    <a:pt x="585801" y="2029958"/>
                  </a:lnTo>
                  <a:lnTo>
                    <a:pt x="586954" y="2029313"/>
                  </a:lnTo>
                  <a:lnTo>
                    <a:pt x="588108" y="2028688"/>
                  </a:lnTo>
                  <a:lnTo>
                    <a:pt x="588088" y="2028688"/>
                  </a:lnTo>
                  <a:lnTo>
                    <a:pt x="589242" y="2028043"/>
                  </a:lnTo>
                  <a:lnTo>
                    <a:pt x="590395" y="2027398"/>
                  </a:lnTo>
                  <a:lnTo>
                    <a:pt x="590395" y="2027417"/>
                  </a:lnTo>
                  <a:lnTo>
                    <a:pt x="591548" y="2026752"/>
                  </a:lnTo>
                  <a:lnTo>
                    <a:pt x="591529" y="2026772"/>
                  </a:lnTo>
                  <a:lnTo>
                    <a:pt x="592682" y="2026127"/>
                  </a:lnTo>
                  <a:lnTo>
                    <a:pt x="593836" y="2025482"/>
                  </a:lnTo>
                  <a:lnTo>
                    <a:pt x="593816" y="2025482"/>
                  </a:lnTo>
                  <a:lnTo>
                    <a:pt x="594970" y="2024836"/>
                  </a:lnTo>
                  <a:lnTo>
                    <a:pt x="596104" y="2024191"/>
                  </a:lnTo>
                  <a:lnTo>
                    <a:pt x="597257" y="2023527"/>
                  </a:lnTo>
                  <a:lnTo>
                    <a:pt x="597257" y="2023546"/>
                  </a:lnTo>
                  <a:lnTo>
                    <a:pt x="598410" y="2022882"/>
                  </a:lnTo>
                  <a:lnTo>
                    <a:pt x="598391" y="2022882"/>
                  </a:lnTo>
                  <a:lnTo>
                    <a:pt x="599544" y="2022236"/>
                  </a:lnTo>
                  <a:lnTo>
                    <a:pt x="599525" y="2022236"/>
                  </a:lnTo>
                  <a:lnTo>
                    <a:pt x="600678" y="2021572"/>
                  </a:lnTo>
                  <a:lnTo>
                    <a:pt x="601812" y="2020907"/>
                  </a:lnTo>
                  <a:lnTo>
                    <a:pt x="601812" y="2020927"/>
                  </a:lnTo>
                  <a:lnTo>
                    <a:pt x="602946" y="2020262"/>
                  </a:lnTo>
                  <a:lnTo>
                    <a:pt x="604099" y="2019597"/>
                  </a:lnTo>
                  <a:lnTo>
                    <a:pt x="604080" y="2019597"/>
                  </a:lnTo>
                  <a:lnTo>
                    <a:pt x="605233" y="2018932"/>
                  </a:lnTo>
                  <a:lnTo>
                    <a:pt x="606367" y="2018268"/>
                  </a:lnTo>
                  <a:lnTo>
                    <a:pt x="606367" y="2018287"/>
                  </a:lnTo>
                  <a:lnTo>
                    <a:pt x="607501" y="2017603"/>
                  </a:lnTo>
                  <a:lnTo>
                    <a:pt x="607501" y="2017623"/>
                  </a:lnTo>
                  <a:lnTo>
                    <a:pt x="608635" y="2016939"/>
                  </a:lnTo>
                  <a:lnTo>
                    <a:pt x="609769" y="2016274"/>
                  </a:lnTo>
                  <a:lnTo>
                    <a:pt x="610903" y="2015609"/>
                  </a:lnTo>
                  <a:lnTo>
                    <a:pt x="610883" y="2015609"/>
                  </a:lnTo>
                  <a:lnTo>
                    <a:pt x="612036" y="2014945"/>
                  </a:lnTo>
                  <a:lnTo>
                    <a:pt x="612017" y="2014945"/>
                  </a:lnTo>
                  <a:lnTo>
                    <a:pt x="613151" y="2014260"/>
                  </a:lnTo>
                  <a:lnTo>
                    <a:pt x="614285" y="2013595"/>
                  </a:lnTo>
                  <a:lnTo>
                    <a:pt x="615419" y="2012911"/>
                  </a:lnTo>
                  <a:lnTo>
                    <a:pt x="616533" y="2012247"/>
                  </a:lnTo>
                  <a:lnTo>
                    <a:pt x="617686" y="2011562"/>
                  </a:lnTo>
                  <a:lnTo>
                    <a:pt x="617667" y="2011562"/>
                  </a:lnTo>
                  <a:lnTo>
                    <a:pt x="618801" y="2010878"/>
                  </a:lnTo>
                  <a:lnTo>
                    <a:pt x="619934" y="2010194"/>
                  </a:lnTo>
                  <a:lnTo>
                    <a:pt x="619915" y="2010194"/>
                  </a:lnTo>
                  <a:lnTo>
                    <a:pt x="621049" y="2009510"/>
                  </a:lnTo>
                  <a:lnTo>
                    <a:pt x="622183" y="2008825"/>
                  </a:lnTo>
                  <a:lnTo>
                    <a:pt x="622163" y="2008825"/>
                  </a:lnTo>
                  <a:lnTo>
                    <a:pt x="623297" y="2008141"/>
                  </a:lnTo>
                  <a:lnTo>
                    <a:pt x="624411" y="2007457"/>
                  </a:lnTo>
                  <a:lnTo>
                    <a:pt x="625545" y="2006753"/>
                  </a:lnTo>
                  <a:lnTo>
                    <a:pt x="626660" y="2006069"/>
                  </a:lnTo>
                  <a:lnTo>
                    <a:pt x="627793" y="2005365"/>
                  </a:lnTo>
                  <a:lnTo>
                    <a:pt x="627774" y="2005365"/>
                  </a:lnTo>
                  <a:lnTo>
                    <a:pt x="628908" y="2004661"/>
                  </a:lnTo>
                  <a:lnTo>
                    <a:pt x="628888" y="2004681"/>
                  </a:lnTo>
                  <a:lnTo>
                    <a:pt x="630022" y="2003977"/>
                  </a:lnTo>
                  <a:lnTo>
                    <a:pt x="631136" y="2003273"/>
                  </a:lnTo>
                  <a:lnTo>
                    <a:pt x="632251" y="2002569"/>
                  </a:lnTo>
                  <a:lnTo>
                    <a:pt x="633385" y="2001866"/>
                  </a:lnTo>
                  <a:lnTo>
                    <a:pt x="633365" y="2001866"/>
                  </a:lnTo>
                  <a:lnTo>
                    <a:pt x="634479" y="2001162"/>
                  </a:lnTo>
                  <a:lnTo>
                    <a:pt x="635594" y="2000458"/>
                  </a:lnTo>
                  <a:lnTo>
                    <a:pt x="636727" y="1999754"/>
                  </a:lnTo>
                  <a:lnTo>
                    <a:pt x="636708" y="1999754"/>
                  </a:lnTo>
                  <a:lnTo>
                    <a:pt x="637822" y="1999031"/>
                  </a:lnTo>
                  <a:lnTo>
                    <a:pt x="637822" y="1999051"/>
                  </a:lnTo>
                  <a:lnTo>
                    <a:pt x="638937" y="1998327"/>
                  </a:lnTo>
                  <a:lnTo>
                    <a:pt x="640051" y="1997624"/>
                  </a:lnTo>
                  <a:lnTo>
                    <a:pt x="641165" y="1996900"/>
                  </a:lnTo>
                  <a:lnTo>
                    <a:pt x="642280" y="1996177"/>
                  </a:lnTo>
                  <a:lnTo>
                    <a:pt x="642260" y="1996197"/>
                  </a:lnTo>
                  <a:lnTo>
                    <a:pt x="643374" y="1995473"/>
                  </a:lnTo>
                  <a:lnTo>
                    <a:pt x="644489" y="1994750"/>
                  </a:lnTo>
                  <a:lnTo>
                    <a:pt x="645603" y="1994026"/>
                  </a:lnTo>
                  <a:lnTo>
                    <a:pt x="645583" y="1994026"/>
                  </a:lnTo>
                  <a:lnTo>
                    <a:pt x="646698" y="1993303"/>
                  </a:lnTo>
                  <a:lnTo>
                    <a:pt x="647812" y="1992580"/>
                  </a:lnTo>
                  <a:lnTo>
                    <a:pt x="647793" y="1992580"/>
                  </a:lnTo>
                  <a:lnTo>
                    <a:pt x="648907" y="1991856"/>
                  </a:lnTo>
                  <a:lnTo>
                    <a:pt x="650021" y="1991113"/>
                  </a:lnTo>
                  <a:lnTo>
                    <a:pt x="650002" y="1991133"/>
                  </a:lnTo>
                  <a:lnTo>
                    <a:pt x="651116" y="1990390"/>
                  </a:lnTo>
                  <a:lnTo>
                    <a:pt x="652230" y="1989667"/>
                  </a:lnTo>
                  <a:lnTo>
                    <a:pt x="652211" y="1989667"/>
                  </a:lnTo>
                  <a:lnTo>
                    <a:pt x="653325" y="1988924"/>
                  </a:lnTo>
                  <a:lnTo>
                    <a:pt x="653325" y="1988943"/>
                  </a:lnTo>
                  <a:lnTo>
                    <a:pt x="654440" y="1988201"/>
                  </a:lnTo>
                  <a:lnTo>
                    <a:pt x="654420" y="1988201"/>
                  </a:lnTo>
                  <a:lnTo>
                    <a:pt x="655534" y="1987458"/>
                  </a:lnTo>
                  <a:lnTo>
                    <a:pt x="655515" y="1987477"/>
                  </a:lnTo>
                  <a:lnTo>
                    <a:pt x="656629" y="1986715"/>
                  </a:lnTo>
                  <a:lnTo>
                    <a:pt x="656609" y="1986734"/>
                  </a:lnTo>
                  <a:lnTo>
                    <a:pt x="657724" y="1985991"/>
                  </a:lnTo>
                  <a:lnTo>
                    <a:pt x="658819" y="1985249"/>
                  </a:lnTo>
                  <a:lnTo>
                    <a:pt x="659913" y="1984506"/>
                  </a:lnTo>
                  <a:lnTo>
                    <a:pt x="661008" y="1983763"/>
                  </a:lnTo>
                  <a:lnTo>
                    <a:pt x="662122" y="1983020"/>
                  </a:lnTo>
                  <a:lnTo>
                    <a:pt x="662103" y="1983020"/>
                  </a:lnTo>
                  <a:lnTo>
                    <a:pt x="663217" y="1982258"/>
                  </a:lnTo>
                  <a:lnTo>
                    <a:pt x="663198" y="1982277"/>
                  </a:lnTo>
                  <a:lnTo>
                    <a:pt x="664312" y="1981515"/>
                  </a:lnTo>
                  <a:lnTo>
                    <a:pt x="664293" y="1981534"/>
                  </a:lnTo>
                  <a:lnTo>
                    <a:pt x="665387" y="1980772"/>
                  </a:lnTo>
                  <a:lnTo>
                    <a:pt x="666482" y="1980029"/>
                  </a:lnTo>
                  <a:lnTo>
                    <a:pt x="667577" y="1979266"/>
                  </a:lnTo>
                  <a:lnTo>
                    <a:pt x="668672" y="1978504"/>
                  </a:lnTo>
                  <a:lnTo>
                    <a:pt x="669766" y="1977742"/>
                  </a:lnTo>
                  <a:lnTo>
                    <a:pt x="669747" y="1977761"/>
                  </a:lnTo>
                  <a:lnTo>
                    <a:pt x="670861" y="1976999"/>
                  </a:lnTo>
                  <a:lnTo>
                    <a:pt x="670842" y="1976999"/>
                  </a:lnTo>
                  <a:lnTo>
                    <a:pt x="671936" y="1976236"/>
                  </a:lnTo>
                  <a:lnTo>
                    <a:pt x="673031" y="1975474"/>
                  </a:lnTo>
                  <a:lnTo>
                    <a:pt x="673012" y="1975474"/>
                  </a:lnTo>
                  <a:lnTo>
                    <a:pt x="674106" y="1974711"/>
                  </a:lnTo>
                  <a:lnTo>
                    <a:pt x="675201" y="1973949"/>
                  </a:lnTo>
                  <a:lnTo>
                    <a:pt x="675182" y="1973949"/>
                  </a:lnTo>
                  <a:lnTo>
                    <a:pt x="676296" y="1973167"/>
                  </a:lnTo>
                  <a:lnTo>
                    <a:pt x="676276" y="1973187"/>
                  </a:lnTo>
                  <a:lnTo>
                    <a:pt x="677371" y="1972405"/>
                  </a:lnTo>
                  <a:lnTo>
                    <a:pt x="677371" y="1972424"/>
                  </a:lnTo>
                  <a:lnTo>
                    <a:pt x="678446" y="1971642"/>
                  </a:lnTo>
                  <a:lnTo>
                    <a:pt x="679541" y="1970860"/>
                  </a:lnTo>
                  <a:lnTo>
                    <a:pt x="679522" y="1970880"/>
                  </a:lnTo>
                  <a:lnTo>
                    <a:pt x="680616" y="1970098"/>
                  </a:lnTo>
                  <a:lnTo>
                    <a:pt x="681711" y="1969316"/>
                  </a:lnTo>
                  <a:lnTo>
                    <a:pt x="681692" y="1969335"/>
                  </a:lnTo>
                  <a:lnTo>
                    <a:pt x="682786" y="1968534"/>
                  </a:lnTo>
                  <a:lnTo>
                    <a:pt x="682767" y="1968553"/>
                  </a:lnTo>
                  <a:lnTo>
                    <a:pt x="683862" y="1967771"/>
                  </a:lnTo>
                  <a:lnTo>
                    <a:pt x="684937" y="1966989"/>
                  </a:lnTo>
                  <a:lnTo>
                    <a:pt x="686032" y="1966207"/>
                  </a:lnTo>
                  <a:lnTo>
                    <a:pt x="686012" y="1966207"/>
                  </a:lnTo>
                  <a:lnTo>
                    <a:pt x="687107" y="1965425"/>
                  </a:lnTo>
                  <a:lnTo>
                    <a:pt x="687087" y="1965425"/>
                  </a:lnTo>
                  <a:lnTo>
                    <a:pt x="688182" y="1964643"/>
                  </a:lnTo>
                  <a:lnTo>
                    <a:pt x="688163" y="1964643"/>
                  </a:lnTo>
                  <a:lnTo>
                    <a:pt x="689257" y="1963861"/>
                  </a:lnTo>
                  <a:lnTo>
                    <a:pt x="690333" y="1963060"/>
                  </a:lnTo>
                  <a:lnTo>
                    <a:pt x="690313" y="1963079"/>
                  </a:lnTo>
                  <a:lnTo>
                    <a:pt x="691408" y="1962278"/>
                  </a:lnTo>
                  <a:lnTo>
                    <a:pt x="691388" y="1962278"/>
                  </a:lnTo>
                  <a:lnTo>
                    <a:pt x="692463" y="1961496"/>
                  </a:lnTo>
                  <a:lnTo>
                    <a:pt x="693558" y="1960694"/>
                  </a:lnTo>
                  <a:lnTo>
                    <a:pt x="693539" y="1960694"/>
                  </a:lnTo>
                  <a:lnTo>
                    <a:pt x="694614" y="1959893"/>
                  </a:lnTo>
                  <a:lnTo>
                    <a:pt x="694614" y="1959912"/>
                  </a:lnTo>
                  <a:lnTo>
                    <a:pt x="695689" y="1959111"/>
                  </a:lnTo>
                  <a:lnTo>
                    <a:pt x="696764" y="1958309"/>
                  </a:lnTo>
                  <a:lnTo>
                    <a:pt x="697840" y="1957508"/>
                  </a:lnTo>
                  <a:lnTo>
                    <a:pt x="697820" y="1957527"/>
                  </a:lnTo>
                  <a:lnTo>
                    <a:pt x="698915" y="1956706"/>
                  </a:lnTo>
                  <a:lnTo>
                    <a:pt x="698895" y="1956726"/>
                  </a:lnTo>
                  <a:lnTo>
                    <a:pt x="699971" y="1955905"/>
                  </a:lnTo>
                  <a:lnTo>
                    <a:pt x="699971" y="1955924"/>
                  </a:lnTo>
                  <a:lnTo>
                    <a:pt x="701046" y="1955103"/>
                  </a:lnTo>
                  <a:lnTo>
                    <a:pt x="701026" y="1955123"/>
                  </a:lnTo>
                  <a:lnTo>
                    <a:pt x="702101" y="1954302"/>
                  </a:lnTo>
                  <a:lnTo>
                    <a:pt x="703157" y="1953500"/>
                  </a:lnTo>
                  <a:lnTo>
                    <a:pt x="704232" y="1952679"/>
                  </a:lnTo>
                  <a:lnTo>
                    <a:pt x="704232" y="1952699"/>
                  </a:lnTo>
                  <a:lnTo>
                    <a:pt x="705308" y="1951877"/>
                  </a:lnTo>
                  <a:lnTo>
                    <a:pt x="705288" y="1951877"/>
                  </a:lnTo>
                  <a:lnTo>
                    <a:pt x="706363" y="1951056"/>
                  </a:lnTo>
                  <a:lnTo>
                    <a:pt x="706363" y="1951076"/>
                  </a:lnTo>
                  <a:lnTo>
                    <a:pt x="707438" y="1950255"/>
                  </a:lnTo>
                  <a:lnTo>
                    <a:pt x="707419" y="1950255"/>
                  </a:lnTo>
                  <a:lnTo>
                    <a:pt x="708494" y="1949453"/>
                  </a:lnTo>
                  <a:lnTo>
                    <a:pt x="709550" y="1948613"/>
                  </a:lnTo>
                  <a:lnTo>
                    <a:pt x="709550" y="1948632"/>
                  </a:lnTo>
                  <a:lnTo>
                    <a:pt x="710625" y="1947811"/>
                  </a:lnTo>
                  <a:lnTo>
                    <a:pt x="710605" y="1947811"/>
                  </a:lnTo>
                  <a:lnTo>
                    <a:pt x="711681" y="1946990"/>
                  </a:lnTo>
                  <a:lnTo>
                    <a:pt x="712736" y="1946169"/>
                  </a:lnTo>
                  <a:lnTo>
                    <a:pt x="713792" y="1945348"/>
                  </a:lnTo>
                  <a:lnTo>
                    <a:pt x="714848" y="1944527"/>
                  </a:lnTo>
                  <a:lnTo>
                    <a:pt x="715903" y="1943686"/>
                  </a:lnTo>
                  <a:lnTo>
                    <a:pt x="715903" y="1943706"/>
                  </a:lnTo>
                  <a:lnTo>
                    <a:pt x="716979" y="1942865"/>
                  </a:lnTo>
                  <a:lnTo>
                    <a:pt x="716959" y="1942885"/>
                  </a:lnTo>
                  <a:lnTo>
                    <a:pt x="718015" y="1942044"/>
                  </a:lnTo>
                  <a:lnTo>
                    <a:pt x="719070" y="1941203"/>
                  </a:lnTo>
                  <a:lnTo>
                    <a:pt x="719070" y="1941223"/>
                  </a:lnTo>
                  <a:lnTo>
                    <a:pt x="720126" y="1940382"/>
                  </a:lnTo>
                  <a:lnTo>
                    <a:pt x="721182" y="1939542"/>
                  </a:lnTo>
                  <a:lnTo>
                    <a:pt x="721182" y="1939561"/>
                  </a:lnTo>
                  <a:lnTo>
                    <a:pt x="722237" y="1938721"/>
                  </a:lnTo>
                  <a:lnTo>
                    <a:pt x="723293" y="1937880"/>
                  </a:lnTo>
                  <a:lnTo>
                    <a:pt x="724349" y="1937039"/>
                  </a:lnTo>
                  <a:lnTo>
                    <a:pt x="724329" y="1937039"/>
                  </a:lnTo>
                  <a:lnTo>
                    <a:pt x="725385" y="1936199"/>
                  </a:lnTo>
                  <a:lnTo>
                    <a:pt x="726441" y="1935358"/>
                  </a:lnTo>
                  <a:lnTo>
                    <a:pt x="727496" y="1934517"/>
                  </a:lnTo>
                  <a:lnTo>
                    <a:pt x="727477" y="1934517"/>
                  </a:lnTo>
                  <a:lnTo>
                    <a:pt x="728552" y="1933677"/>
                  </a:lnTo>
                  <a:lnTo>
                    <a:pt x="729588" y="1932836"/>
                  </a:lnTo>
                  <a:lnTo>
                    <a:pt x="730644" y="1931976"/>
                  </a:lnTo>
                  <a:lnTo>
                    <a:pt x="730624" y="1931976"/>
                  </a:lnTo>
                  <a:lnTo>
                    <a:pt x="731680" y="1931135"/>
                  </a:lnTo>
                  <a:lnTo>
                    <a:pt x="732736" y="1930275"/>
                  </a:lnTo>
                  <a:lnTo>
                    <a:pt x="732716" y="1930295"/>
                  </a:lnTo>
                  <a:lnTo>
                    <a:pt x="733772" y="1929435"/>
                  </a:lnTo>
                  <a:lnTo>
                    <a:pt x="734808" y="1928574"/>
                  </a:lnTo>
                  <a:lnTo>
                    <a:pt x="735864" y="1927714"/>
                  </a:lnTo>
                  <a:lnTo>
                    <a:pt x="735844" y="1927734"/>
                  </a:lnTo>
                  <a:lnTo>
                    <a:pt x="736900" y="1926873"/>
                  </a:lnTo>
                  <a:lnTo>
                    <a:pt x="737936" y="1926013"/>
                  </a:lnTo>
                  <a:lnTo>
                    <a:pt x="738992" y="1925153"/>
                  </a:lnTo>
                  <a:lnTo>
                    <a:pt x="738972" y="1925153"/>
                  </a:lnTo>
                  <a:lnTo>
                    <a:pt x="740028" y="1924293"/>
                  </a:lnTo>
                  <a:lnTo>
                    <a:pt x="740008" y="1924293"/>
                  </a:lnTo>
                  <a:lnTo>
                    <a:pt x="741064" y="1923433"/>
                  </a:lnTo>
                  <a:lnTo>
                    <a:pt x="742100" y="1922553"/>
                  </a:lnTo>
                  <a:lnTo>
                    <a:pt x="742100" y="1922573"/>
                  </a:lnTo>
                  <a:lnTo>
                    <a:pt x="743136" y="1921693"/>
                  </a:lnTo>
                  <a:lnTo>
                    <a:pt x="744172" y="1920833"/>
                  </a:lnTo>
                  <a:lnTo>
                    <a:pt x="745208" y="1919953"/>
                  </a:lnTo>
                  <a:lnTo>
                    <a:pt x="746244" y="1919093"/>
                  </a:lnTo>
                  <a:lnTo>
                    <a:pt x="747281" y="1918213"/>
                  </a:lnTo>
                  <a:lnTo>
                    <a:pt x="748317" y="1917333"/>
                  </a:lnTo>
                  <a:lnTo>
                    <a:pt x="748317" y="1917353"/>
                  </a:lnTo>
                  <a:lnTo>
                    <a:pt x="749353" y="1916473"/>
                  </a:lnTo>
                  <a:lnTo>
                    <a:pt x="750389" y="1915593"/>
                  </a:lnTo>
                  <a:lnTo>
                    <a:pt x="750369" y="1915593"/>
                  </a:lnTo>
                  <a:lnTo>
                    <a:pt x="751425" y="1914714"/>
                  </a:lnTo>
                  <a:lnTo>
                    <a:pt x="751405" y="1914714"/>
                  </a:lnTo>
                  <a:lnTo>
                    <a:pt x="752461" y="1913834"/>
                  </a:lnTo>
                  <a:lnTo>
                    <a:pt x="752442" y="1913834"/>
                  </a:lnTo>
                  <a:lnTo>
                    <a:pt x="753478" y="1912954"/>
                  </a:lnTo>
                  <a:lnTo>
                    <a:pt x="754514" y="1912075"/>
                  </a:lnTo>
                  <a:lnTo>
                    <a:pt x="755550" y="1911175"/>
                  </a:lnTo>
                  <a:lnTo>
                    <a:pt x="755530" y="1911195"/>
                  </a:lnTo>
                  <a:lnTo>
                    <a:pt x="756567" y="1910295"/>
                  </a:lnTo>
                  <a:lnTo>
                    <a:pt x="756567" y="1910315"/>
                  </a:lnTo>
                  <a:lnTo>
                    <a:pt x="757603" y="1909416"/>
                  </a:lnTo>
                  <a:lnTo>
                    <a:pt x="757583" y="1909416"/>
                  </a:lnTo>
                  <a:lnTo>
                    <a:pt x="758619" y="1908536"/>
                  </a:lnTo>
                  <a:lnTo>
                    <a:pt x="759655" y="1907637"/>
                  </a:lnTo>
                  <a:lnTo>
                    <a:pt x="759636" y="1907637"/>
                  </a:lnTo>
                  <a:lnTo>
                    <a:pt x="760672" y="1906737"/>
                  </a:lnTo>
                  <a:lnTo>
                    <a:pt x="760672" y="1906757"/>
                  </a:lnTo>
                  <a:lnTo>
                    <a:pt x="761708" y="1905858"/>
                  </a:lnTo>
                  <a:lnTo>
                    <a:pt x="761689" y="1905858"/>
                  </a:lnTo>
                  <a:lnTo>
                    <a:pt x="762725" y="1904958"/>
                  </a:lnTo>
                  <a:lnTo>
                    <a:pt x="763741" y="1904059"/>
                  </a:lnTo>
                  <a:lnTo>
                    <a:pt x="764777" y="1903160"/>
                  </a:lnTo>
                  <a:lnTo>
                    <a:pt x="764758" y="1903179"/>
                  </a:lnTo>
                  <a:lnTo>
                    <a:pt x="765794" y="1902261"/>
                  </a:lnTo>
                  <a:lnTo>
                    <a:pt x="765794" y="1902280"/>
                  </a:lnTo>
                  <a:lnTo>
                    <a:pt x="766811" y="1901361"/>
                  </a:lnTo>
                  <a:lnTo>
                    <a:pt x="767847" y="1900462"/>
                  </a:lnTo>
                  <a:lnTo>
                    <a:pt x="768863" y="1899563"/>
                  </a:lnTo>
                  <a:lnTo>
                    <a:pt x="768844" y="1899563"/>
                  </a:lnTo>
                  <a:lnTo>
                    <a:pt x="769880" y="1898644"/>
                  </a:lnTo>
                  <a:lnTo>
                    <a:pt x="769860" y="1898663"/>
                  </a:lnTo>
                  <a:lnTo>
                    <a:pt x="770896" y="1897745"/>
                  </a:lnTo>
                  <a:lnTo>
                    <a:pt x="770877" y="1897745"/>
                  </a:lnTo>
                  <a:lnTo>
                    <a:pt x="771913" y="1896845"/>
                  </a:lnTo>
                  <a:lnTo>
                    <a:pt x="772930" y="1895927"/>
                  </a:lnTo>
                  <a:lnTo>
                    <a:pt x="773946" y="1895008"/>
                  </a:lnTo>
                  <a:lnTo>
                    <a:pt x="773946" y="1895027"/>
                  </a:lnTo>
                  <a:lnTo>
                    <a:pt x="774963" y="1894108"/>
                  </a:lnTo>
                  <a:lnTo>
                    <a:pt x="775979" y="1893190"/>
                  </a:lnTo>
                  <a:lnTo>
                    <a:pt x="776996" y="1892271"/>
                  </a:lnTo>
                  <a:lnTo>
                    <a:pt x="776976" y="1892271"/>
                  </a:lnTo>
                  <a:lnTo>
                    <a:pt x="778012" y="1891352"/>
                  </a:lnTo>
                  <a:lnTo>
                    <a:pt x="777993" y="1891352"/>
                  </a:lnTo>
                  <a:lnTo>
                    <a:pt x="779029" y="1890433"/>
                  </a:lnTo>
                  <a:lnTo>
                    <a:pt x="779010" y="1890453"/>
                  </a:lnTo>
                  <a:lnTo>
                    <a:pt x="780026" y="1889514"/>
                  </a:lnTo>
                  <a:lnTo>
                    <a:pt x="780026" y="1889534"/>
                  </a:lnTo>
                  <a:lnTo>
                    <a:pt x="781043" y="1888595"/>
                  </a:lnTo>
                  <a:lnTo>
                    <a:pt x="782059" y="1887677"/>
                  </a:lnTo>
                  <a:lnTo>
                    <a:pt x="782040" y="1887677"/>
                  </a:lnTo>
                  <a:lnTo>
                    <a:pt x="783056" y="1886738"/>
                  </a:lnTo>
                  <a:lnTo>
                    <a:pt x="783056" y="1886758"/>
                  </a:lnTo>
                  <a:lnTo>
                    <a:pt x="784073" y="1885819"/>
                  </a:lnTo>
                  <a:lnTo>
                    <a:pt x="784053" y="1885819"/>
                  </a:lnTo>
                  <a:lnTo>
                    <a:pt x="785089" y="1884901"/>
                  </a:lnTo>
                  <a:lnTo>
                    <a:pt x="785070" y="1884901"/>
                  </a:lnTo>
                  <a:lnTo>
                    <a:pt x="786086" y="1883962"/>
                  </a:lnTo>
                  <a:lnTo>
                    <a:pt x="787083" y="1883024"/>
                  </a:lnTo>
                  <a:lnTo>
                    <a:pt x="788100" y="1882105"/>
                  </a:lnTo>
                  <a:lnTo>
                    <a:pt x="789117" y="1881166"/>
                  </a:lnTo>
                  <a:lnTo>
                    <a:pt x="789097" y="1881166"/>
                  </a:lnTo>
                  <a:lnTo>
                    <a:pt x="790114" y="1880228"/>
                  </a:lnTo>
                  <a:lnTo>
                    <a:pt x="790114" y="1880248"/>
                  </a:lnTo>
                  <a:lnTo>
                    <a:pt x="791111" y="1879290"/>
                  </a:lnTo>
                  <a:lnTo>
                    <a:pt x="791111" y="1879309"/>
                  </a:lnTo>
                  <a:lnTo>
                    <a:pt x="792127" y="1878351"/>
                  </a:lnTo>
                  <a:lnTo>
                    <a:pt x="793124" y="1877413"/>
                  </a:lnTo>
                  <a:lnTo>
                    <a:pt x="794121" y="1876475"/>
                  </a:lnTo>
                  <a:lnTo>
                    <a:pt x="795138" y="1875532"/>
                  </a:lnTo>
                  <a:lnTo>
                    <a:pt x="795118" y="1875540"/>
                  </a:lnTo>
                  <a:lnTo>
                    <a:pt x="796135" y="1874588"/>
                  </a:lnTo>
                  <a:lnTo>
                    <a:pt x="796115" y="1874596"/>
                  </a:lnTo>
                  <a:lnTo>
                    <a:pt x="797132" y="1873650"/>
                  </a:lnTo>
                  <a:lnTo>
                    <a:pt x="798129" y="1872696"/>
                  </a:lnTo>
                  <a:lnTo>
                    <a:pt x="798129" y="1872704"/>
                  </a:lnTo>
                  <a:lnTo>
                    <a:pt x="799126" y="1871747"/>
                  </a:lnTo>
                  <a:lnTo>
                    <a:pt x="799126" y="1871755"/>
                  </a:lnTo>
                  <a:lnTo>
                    <a:pt x="800123" y="1870797"/>
                  </a:lnTo>
                  <a:lnTo>
                    <a:pt x="800123" y="1870805"/>
                  </a:lnTo>
                  <a:lnTo>
                    <a:pt x="801120" y="1869845"/>
                  </a:lnTo>
                  <a:lnTo>
                    <a:pt x="801120" y="1869853"/>
                  </a:lnTo>
                  <a:lnTo>
                    <a:pt x="802117" y="1868897"/>
                  </a:lnTo>
                  <a:lnTo>
                    <a:pt x="803114" y="1867937"/>
                  </a:lnTo>
                  <a:lnTo>
                    <a:pt x="803114" y="1867947"/>
                  </a:lnTo>
                  <a:lnTo>
                    <a:pt x="804111" y="1866981"/>
                  </a:lnTo>
                  <a:lnTo>
                    <a:pt x="804092" y="1866991"/>
                  </a:lnTo>
                  <a:lnTo>
                    <a:pt x="805108" y="1866023"/>
                  </a:lnTo>
                  <a:lnTo>
                    <a:pt x="805089" y="1866033"/>
                  </a:lnTo>
                  <a:lnTo>
                    <a:pt x="806105" y="1865066"/>
                  </a:lnTo>
                  <a:lnTo>
                    <a:pt x="806086" y="1865073"/>
                  </a:lnTo>
                  <a:lnTo>
                    <a:pt x="807083" y="1864104"/>
                  </a:lnTo>
                  <a:lnTo>
                    <a:pt x="807083" y="1864113"/>
                  </a:lnTo>
                  <a:lnTo>
                    <a:pt x="808080" y="1863142"/>
                  </a:lnTo>
                  <a:lnTo>
                    <a:pt x="808080" y="1863152"/>
                  </a:lnTo>
                  <a:lnTo>
                    <a:pt x="809077" y="1862180"/>
                  </a:lnTo>
                  <a:lnTo>
                    <a:pt x="809057" y="1862188"/>
                  </a:lnTo>
                  <a:lnTo>
                    <a:pt x="810074" y="1861214"/>
                  </a:lnTo>
                  <a:lnTo>
                    <a:pt x="810054" y="1861224"/>
                  </a:lnTo>
                  <a:lnTo>
                    <a:pt x="811051" y="1860249"/>
                  </a:lnTo>
                  <a:lnTo>
                    <a:pt x="811051" y="1860256"/>
                  </a:lnTo>
                  <a:lnTo>
                    <a:pt x="812048" y="1859281"/>
                  </a:lnTo>
                  <a:lnTo>
                    <a:pt x="812029" y="1859289"/>
                  </a:lnTo>
                  <a:lnTo>
                    <a:pt x="813026" y="1858319"/>
                  </a:lnTo>
                  <a:lnTo>
                    <a:pt x="813182" y="1858174"/>
                  </a:lnTo>
                  <a:lnTo>
                    <a:pt x="814023" y="1857343"/>
                  </a:lnTo>
                  <a:lnTo>
                    <a:pt x="814023" y="1857351"/>
                  </a:lnTo>
                  <a:lnTo>
                    <a:pt x="815020" y="1856372"/>
                  </a:lnTo>
                  <a:lnTo>
                    <a:pt x="815000" y="1856382"/>
                  </a:lnTo>
                  <a:lnTo>
                    <a:pt x="815997" y="1855402"/>
                  </a:lnTo>
                  <a:lnTo>
                    <a:pt x="815997" y="1855410"/>
                  </a:lnTo>
                  <a:lnTo>
                    <a:pt x="816994" y="1854429"/>
                  </a:lnTo>
                  <a:lnTo>
                    <a:pt x="816994" y="1854438"/>
                  </a:lnTo>
                  <a:lnTo>
                    <a:pt x="817992" y="1853455"/>
                  </a:lnTo>
                  <a:lnTo>
                    <a:pt x="818969" y="1852479"/>
                  </a:lnTo>
                  <a:lnTo>
                    <a:pt x="818969" y="1852487"/>
                  </a:lnTo>
                  <a:lnTo>
                    <a:pt x="819966" y="1851502"/>
                  </a:lnTo>
                  <a:lnTo>
                    <a:pt x="819946" y="1851512"/>
                  </a:lnTo>
                  <a:lnTo>
                    <a:pt x="820944" y="1850523"/>
                  </a:lnTo>
                  <a:lnTo>
                    <a:pt x="820924" y="1850532"/>
                  </a:lnTo>
                  <a:lnTo>
                    <a:pt x="821921" y="1849543"/>
                  </a:lnTo>
                  <a:lnTo>
                    <a:pt x="821921" y="1849553"/>
                  </a:lnTo>
                  <a:lnTo>
                    <a:pt x="822918" y="1848562"/>
                  </a:lnTo>
                  <a:lnTo>
                    <a:pt x="822899" y="1848571"/>
                  </a:lnTo>
                  <a:lnTo>
                    <a:pt x="823895" y="1847582"/>
                  </a:lnTo>
                  <a:lnTo>
                    <a:pt x="824873" y="1846595"/>
                  </a:lnTo>
                  <a:lnTo>
                    <a:pt x="824873" y="1846603"/>
                  </a:lnTo>
                  <a:lnTo>
                    <a:pt x="825870" y="1845610"/>
                  </a:lnTo>
                  <a:lnTo>
                    <a:pt x="825850" y="1845618"/>
                  </a:lnTo>
                  <a:lnTo>
                    <a:pt x="826847" y="1844622"/>
                  </a:lnTo>
                  <a:lnTo>
                    <a:pt x="826828" y="1844630"/>
                  </a:lnTo>
                  <a:lnTo>
                    <a:pt x="827825" y="1843633"/>
                  </a:lnTo>
                  <a:lnTo>
                    <a:pt x="827825" y="1843643"/>
                  </a:lnTo>
                  <a:lnTo>
                    <a:pt x="828802" y="1842642"/>
                  </a:lnTo>
                  <a:lnTo>
                    <a:pt x="828802" y="1842652"/>
                  </a:lnTo>
                  <a:lnTo>
                    <a:pt x="829780" y="1841651"/>
                  </a:lnTo>
                  <a:lnTo>
                    <a:pt x="829780" y="1841661"/>
                  </a:lnTo>
                  <a:lnTo>
                    <a:pt x="830757" y="1840658"/>
                  </a:lnTo>
                  <a:lnTo>
                    <a:pt x="830757" y="1840668"/>
                  </a:lnTo>
                  <a:lnTo>
                    <a:pt x="831735" y="1839665"/>
                  </a:lnTo>
                  <a:lnTo>
                    <a:pt x="831735" y="1839673"/>
                  </a:lnTo>
                  <a:lnTo>
                    <a:pt x="832712" y="1838668"/>
                  </a:lnTo>
                  <a:lnTo>
                    <a:pt x="832712" y="1838677"/>
                  </a:lnTo>
                  <a:lnTo>
                    <a:pt x="833690" y="1837671"/>
                  </a:lnTo>
                  <a:lnTo>
                    <a:pt x="833690" y="1837678"/>
                  </a:lnTo>
                  <a:lnTo>
                    <a:pt x="834667" y="1836672"/>
                  </a:lnTo>
                  <a:lnTo>
                    <a:pt x="834667" y="1836681"/>
                  </a:lnTo>
                  <a:lnTo>
                    <a:pt x="835645" y="1835671"/>
                  </a:lnTo>
                  <a:lnTo>
                    <a:pt x="835645" y="1835680"/>
                  </a:lnTo>
                  <a:lnTo>
                    <a:pt x="836622" y="1834670"/>
                  </a:lnTo>
                  <a:lnTo>
                    <a:pt x="836622" y="1834678"/>
                  </a:lnTo>
                  <a:lnTo>
                    <a:pt x="837600" y="1833667"/>
                  </a:lnTo>
                  <a:lnTo>
                    <a:pt x="837580" y="1833675"/>
                  </a:lnTo>
                  <a:lnTo>
                    <a:pt x="838577" y="1832662"/>
                  </a:lnTo>
                  <a:lnTo>
                    <a:pt x="838558" y="1832670"/>
                  </a:lnTo>
                  <a:lnTo>
                    <a:pt x="839535" y="1831655"/>
                  </a:lnTo>
                  <a:lnTo>
                    <a:pt x="839535" y="1831665"/>
                  </a:lnTo>
                  <a:lnTo>
                    <a:pt x="840512" y="1830648"/>
                  </a:lnTo>
                  <a:lnTo>
                    <a:pt x="840512" y="1830656"/>
                  </a:lnTo>
                  <a:lnTo>
                    <a:pt x="841490" y="1829640"/>
                  </a:lnTo>
                  <a:lnTo>
                    <a:pt x="841471" y="1829647"/>
                  </a:lnTo>
                  <a:lnTo>
                    <a:pt x="842467" y="1828629"/>
                  </a:lnTo>
                  <a:lnTo>
                    <a:pt x="842448" y="1828639"/>
                  </a:lnTo>
                  <a:lnTo>
                    <a:pt x="843426" y="1827616"/>
                  </a:lnTo>
                  <a:lnTo>
                    <a:pt x="843426" y="1827626"/>
                  </a:lnTo>
                  <a:lnTo>
                    <a:pt x="844403" y="1826606"/>
                  </a:lnTo>
                  <a:lnTo>
                    <a:pt x="845361" y="1825589"/>
                  </a:lnTo>
                  <a:lnTo>
                    <a:pt x="845361" y="1825599"/>
                  </a:lnTo>
                  <a:lnTo>
                    <a:pt x="846338" y="1824572"/>
                  </a:lnTo>
                  <a:lnTo>
                    <a:pt x="846319" y="1824582"/>
                  </a:lnTo>
                  <a:lnTo>
                    <a:pt x="847296" y="1823556"/>
                  </a:lnTo>
                  <a:lnTo>
                    <a:pt x="847296" y="1823564"/>
                  </a:lnTo>
                  <a:lnTo>
                    <a:pt x="848274" y="1822535"/>
                  </a:lnTo>
                  <a:lnTo>
                    <a:pt x="848254" y="1822545"/>
                  </a:lnTo>
                  <a:lnTo>
                    <a:pt x="849232" y="1821517"/>
                  </a:lnTo>
                  <a:lnTo>
                    <a:pt x="849232" y="1821525"/>
                  </a:lnTo>
                  <a:lnTo>
                    <a:pt x="850209" y="1820494"/>
                  </a:lnTo>
                  <a:lnTo>
                    <a:pt x="850190" y="1820504"/>
                  </a:lnTo>
                  <a:lnTo>
                    <a:pt x="851167" y="1819470"/>
                  </a:lnTo>
                  <a:lnTo>
                    <a:pt x="851167" y="1819480"/>
                  </a:lnTo>
                  <a:lnTo>
                    <a:pt x="852125" y="1818446"/>
                  </a:lnTo>
                  <a:lnTo>
                    <a:pt x="852125" y="1818455"/>
                  </a:lnTo>
                  <a:lnTo>
                    <a:pt x="853103" y="1817419"/>
                  </a:lnTo>
                  <a:lnTo>
                    <a:pt x="853083" y="1817429"/>
                  </a:lnTo>
                  <a:lnTo>
                    <a:pt x="854060" y="1816393"/>
                  </a:lnTo>
                  <a:lnTo>
                    <a:pt x="854041" y="1816403"/>
                  </a:lnTo>
                  <a:lnTo>
                    <a:pt x="855018" y="1815363"/>
                  </a:lnTo>
                  <a:lnTo>
                    <a:pt x="854999" y="1815378"/>
                  </a:lnTo>
                  <a:lnTo>
                    <a:pt x="856954" y="1813296"/>
                  </a:lnTo>
                  <a:lnTo>
                    <a:pt x="856934" y="1813316"/>
                  </a:lnTo>
                  <a:lnTo>
                    <a:pt x="858870" y="1811230"/>
                  </a:lnTo>
                  <a:lnTo>
                    <a:pt x="858850" y="1811247"/>
                  </a:lnTo>
                  <a:lnTo>
                    <a:pt x="860785" y="1809156"/>
                  </a:lnTo>
                  <a:lnTo>
                    <a:pt x="860766" y="1809173"/>
                  </a:lnTo>
                  <a:lnTo>
                    <a:pt x="867393" y="1802102"/>
                  </a:lnTo>
                  <a:lnTo>
                    <a:pt x="874118" y="1803314"/>
                  </a:lnTo>
                  <a:lnTo>
                    <a:pt x="874255" y="1803334"/>
                  </a:lnTo>
                  <a:lnTo>
                    <a:pt x="874529" y="1803373"/>
                  </a:lnTo>
                  <a:lnTo>
                    <a:pt x="874940" y="1803431"/>
                  </a:lnTo>
                  <a:lnTo>
                    <a:pt x="875526" y="1803506"/>
                  </a:lnTo>
                  <a:lnTo>
                    <a:pt x="875858" y="1803547"/>
                  </a:lnTo>
                  <a:lnTo>
                    <a:pt x="876210" y="1803590"/>
                  </a:lnTo>
                  <a:lnTo>
                    <a:pt x="876621" y="1803639"/>
                  </a:lnTo>
                  <a:lnTo>
                    <a:pt x="877051" y="1803688"/>
                  </a:lnTo>
                  <a:lnTo>
                    <a:pt x="877500" y="1803738"/>
                  </a:lnTo>
                  <a:lnTo>
                    <a:pt x="878009" y="1803791"/>
                  </a:lnTo>
                  <a:lnTo>
                    <a:pt x="878556" y="1803846"/>
                  </a:lnTo>
                  <a:lnTo>
                    <a:pt x="879123" y="1803901"/>
                  </a:lnTo>
                  <a:lnTo>
                    <a:pt x="879710" y="1803955"/>
                  </a:lnTo>
                  <a:lnTo>
                    <a:pt x="880335" y="1804012"/>
                  </a:lnTo>
                  <a:lnTo>
                    <a:pt x="881000" y="1804067"/>
                  </a:lnTo>
                  <a:lnTo>
                    <a:pt x="881704" y="1804123"/>
                  </a:lnTo>
                  <a:lnTo>
                    <a:pt x="882427" y="1804178"/>
                  </a:lnTo>
                  <a:lnTo>
                    <a:pt x="883189" y="1804233"/>
                  </a:lnTo>
                  <a:lnTo>
                    <a:pt x="883991" y="1804286"/>
                  </a:lnTo>
                  <a:lnTo>
                    <a:pt x="884792" y="1804337"/>
                  </a:lnTo>
                  <a:lnTo>
                    <a:pt x="885653" y="1804385"/>
                  </a:lnTo>
                  <a:lnTo>
                    <a:pt x="886532" y="1804434"/>
                  </a:lnTo>
                  <a:lnTo>
                    <a:pt x="887432" y="1804477"/>
                  </a:lnTo>
                  <a:lnTo>
                    <a:pt x="888390" y="1804520"/>
                  </a:lnTo>
                  <a:lnTo>
                    <a:pt x="889348" y="1804558"/>
                  </a:lnTo>
                  <a:lnTo>
                    <a:pt x="890345" y="1804593"/>
                  </a:lnTo>
                  <a:lnTo>
                    <a:pt x="891361" y="1804624"/>
                  </a:lnTo>
                  <a:lnTo>
                    <a:pt x="892417" y="1804649"/>
                  </a:lnTo>
                  <a:lnTo>
                    <a:pt x="893492" y="1804673"/>
                  </a:lnTo>
                  <a:lnTo>
                    <a:pt x="894606" y="1804690"/>
                  </a:lnTo>
                  <a:lnTo>
                    <a:pt x="895193" y="1804696"/>
                  </a:lnTo>
                  <a:lnTo>
                    <a:pt x="895760" y="1804702"/>
                  </a:lnTo>
                  <a:lnTo>
                    <a:pt x="896327" y="1804706"/>
                  </a:lnTo>
                  <a:lnTo>
                    <a:pt x="896933" y="1804710"/>
                  </a:lnTo>
                  <a:lnTo>
                    <a:pt x="898106" y="1804710"/>
                  </a:lnTo>
                  <a:lnTo>
                    <a:pt x="898712" y="1804708"/>
                  </a:lnTo>
                  <a:lnTo>
                    <a:pt x="899318" y="1804706"/>
                  </a:lnTo>
                  <a:lnTo>
                    <a:pt x="899943" y="1804700"/>
                  </a:lnTo>
                  <a:lnTo>
                    <a:pt x="900569" y="1804694"/>
                  </a:lnTo>
                  <a:lnTo>
                    <a:pt x="901195" y="1804687"/>
                  </a:lnTo>
                  <a:lnTo>
                    <a:pt x="901840" y="1804677"/>
                  </a:lnTo>
                  <a:lnTo>
                    <a:pt x="902485" y="1804665"/>
                  </a:lnTo>
                  <a:lnTo>
                    <a:pt x="903130" y="1804651"/>
                  </a:lnTo>
                  <a:lnTo>
                    <a:pt x="903795" y="1804636"/>
                  </a:lnTo>
                  <a:lnTo>
                    <a:pt x="904459" y="1804620"/>
                  </a:lnTo>
                  <a:lnTo>
                    <a:pt x="905144" y="1804601"/>
                  </a:lnTo>
                  <a:lnTo>
                    <a:pt x="905808" y="1804579"/>
                  </a:lnTo>
                  <a:lnTo>
                    <a:pt x="906492" y="1804558"/>
                  </a:lnTo>
                  <a:lnTo>
                    <a:pt x="907177" y="1804532"/>
                  </a:lnTo>
                  <a:lnTo>
                    <a:pt x="907900" y="1804505"/>
                  </a:lnTo>
                  <a:lnTo>
                    <a:pt x="908584" y="1804475"/>
                  </a:lnTo>
                  <a:lnTo>
                    <a:pt x="909288" y="1804444"/>
                  </a:lnTo>
                  <a:lnTo>
                    <a:pt x="910011" y="1804411"/>
                  </a:lnTo>
                  <a:lnTo>
                    <a:pt x="910715" y="1804376"/>
                  </a:lnTo>
                  <a:lnTo>
                    <a:pt x="911458" y="1804337"/>
                  </a:lnTo>
                  <a:lnTo>
                    <a:pt x="912201" y="1804298"/>
                  </a:lnTo>
                  <a:lnTo>
                    <a:pt x="912944" y="1804254"/>
                  </a:lnTo>
                  <a:lnTo>
                    <a:pt x="913687" y="1804208"/>
                  </a:lnTo>
                  <a:lnTo>
                    <a:pt x="913648" y="1804209"/>
                  </a:lnTo>
                  <a:lnTo>
                    <a:pt x="914430" y="1804161"/>
                  </a:lnTo>
                  <a:lnTo>
                    <a:pt x="915173" y="1804112"/>
                  </a:lnTo>
                  <a:lnTo>
                    <a:pt x="915935" y="1804059"/>
                  </a:lnTo>
                  <a:lnTo>
                    <a:pt x="916717" y="1804004"/>
                  </a:lnTo>
                  <a:lnTo>
                    <a:pt x="917499" y="1803946"/>
                  </a:lnTo>
                  <a:lnTo>
                    <a:pt x="918261" y="1803887"/>
                  </a:lnTo>
                  <a:lnTo>
                    <a:pt x="919043" y="1803824"/>
                  </a:lnTo>
                  <a:lnTo>
                    <a:pt x="919845" y="1803758"/>
                  </a:lnTo>
                  <a:lnTo>
                    <a:pt x="920647" y="1803689"/>
                  </a:lnTo>
                  <a:lnTo>
                    <a:pt x="921448" y="1803619"/>
                  </a:lnTo>
                  <a:lnTo>
                    <a:pt x="922269" y="1803545"/>
                  </a:lnTo>
                  <a:lnTo>
                    <a:pt x="923090" y="1803467"/>
                  </a:lnTo>
                  <a:lnTo>
                    <a:pt x="923872" y="1803388"/>
                  </a:lnTo>
                  <a:lnTo>
                    <a:pt x="924713" y="1803306"/>
                  </a:lnTo>
                  <a:lnTo>
                    <a:pt x="925553" y="1803220"/>
                  </a:lnTo>
                  <a:lnTo>
                    <a:pt x="926374" y="1803132"/>
                  </a:lnTo>
                  <a:lnTo>
                    <a:pt x="927215" y="1803041"/>
                  </a:lnTo>
                  <a:lnTo>
                    <a:pt x="928075" y="1802945"/>
                  </a:lnTo>
                  <a:lnTo>
                    <a:pt x="928916" y="1802847"/>
                  </a:lnTo>
                  <a:lnTo>
                    <a:pt x="929776" y="1802747"/>
                  </a:lnTo>
                  <a:lnTo>
                    <a:pt x="930636" y="1802642"/>
                  </a:lnTo>
                  <a:lnTo>
                    <a:pt x="931516" y="1802534"/>
                  </a:lnTo>
                  <a:lnTo>
                    <a:pt x="932376" y="1802425"/>
                  </a:lnTo>
                  <a:lnTo>
                    <a:pt x="933256" y="1802311"/>
                  </a:lnTo>
                  <a:lnTo>
                    <a:pt x="934136" y="1802194"/>
                  </a:lnTo>
                  <a:lnTo>
                    <a:pt x="935015" y="1802073"/>
                  </a:lnTo>
                  <a:lnTo>
                    <a:pt x="935915" y="1801950"/>
                  </a:lnTo>
                  <a:lnTo>
                    <a:pt x="936833" y="1801819"/>
                  </a:lnTo>
                  <a:lnTo>
                    <a:pt x="937733" y="1801688"/>
                  </a:lnTo>
                  <a:lnTo>
                    <a:pt x="938632" y="1801555"/>
                  </a:lnTo>
                  <a:lnTo>
                    <a:pt x="939531" y="1801416"/>
                  </a:lnTo>
                  <a:lnTo>
                    <a:pt x="940470" y="1801273"/>
                  </a:lnTo>
                  <a:lnTo>
                    <a:pt x="941389" y="1801129"/>
                  </a:lnTo>
                  <a:lnTo>
                    <a:pt x="942307" y="1800978"/>
                  </a:lnTo>
                  <a:lnTo>
                    <a:pt x="943265" y="1800824"/>
                  </a:lnTo>
                  <a:lnTo>
                    <a:pt x="944184" y="1800667"/>
                  </a:lnTo>
                  <a:lnTo>
                    <a:pt x="945122" y="1800507"/>
                  </a:lnTo>
                  <a:lnTo>
                    <a:pt x="946080" y="1800341"/>
                  </a:lnTo>
                  <a:lnTo>
                    <a:pt x="947019" y="1800173"/>
                  </a:lnTo>
                  <a:lnTo>
                    <a:pt x="947996" y="1799999"/>
                  </a:lnTo>
                  <a:lnTo>
                    <a:pt x="948954" y="1799823"/>
                  </a:lnTo>
                  <a:lnTo>
                    <a:pt x="949912" y="1799641"/>
                  </a:lnTo>
                  <a:lnTo>
                    <a:pt x="950890" y="1799457"/>
                  </a:lnTo>
                  <a:lnTo>
                    <a:pt x="951848" y="1799269"/>
                  </a:lnTo>
                  <a:lnTo>
                    <a:pt x="952845" y="1799074"/>
                  </a:lnTo>
                  <a:lnTo>
                    <a:pt x="953842" y="1798874"/>
                  </a:lnTo>
                  <a:lnTo>
                    <a:pt x="954800" y="1798677"/>
                  </a:lnTo>
                  <a:lnTo>
                    <a:pt x="955816" y="1798468"/>
                  </a:lnTo>
                  <a:lnTo>
                    <a:pt x="956794" y="1798261"/>
                  </a:lnTo>
                  <a:lnTo>
                    <a:pt x="957791" y="1798046"/>
                  </a:lnTo>
                  <a:lnTo>
                    <a:pt x="958788" y="1797829"/>
                  </a:lnTo>
                  <a:lnTo>
                    <a:pt x="959804" y="1797604"/>
                  </a:lnTo>
                  <a:lnTo>
                    <a:pt x="960821" y="1797375"/>
                  </a:lnTo>
                  <a:lnTo>
                    <a:pt x="961837" y="1797142"/>
                  </a:lnTo>
                  <a:lnTo>
                    <a:pt x="962874" y="1796902"/>
                  </a:lnTo>
                  <a:lnTo>
                    <a:pt x="963890" y="1796665"/>
                  </a:lnTo>
                  <a:lnTo>
                    <a:pt x="964926" y="1796419"/>
                  </a:lnTo>
                  <a:lnTo>
                    <a:pt x="965962" y="1796167"/>
                  </a:lnTo>
                  <a:lnTo>
                    <a:pt x="966999" y="1795911"/>
                  </a:lnTo>
                  <a:lnTo>
                    <a:pt x="968035" y="1795653"/>
                  </a:lnTo>
                  <a:lnTo>
                    <a:pt x="969071" y="1795389"/>
                  </a:lnTo>
                  <a:lnTo>
                    <a:pt x="970126" y="1795119"/>
                  </a:lnTo>
                  <a:lnTo>
                    <a:pt x="971182" y="1794843"/>
                  </a:lnTo>
                  <a:lnTo>
                    <a:pt x="972257" y="1794562"/>
                  </a:lnTo>
                  <a:lnTo>
                    <a:pt x="973313" y="1794276"/>
                  </a:lnTo>
                  <a:lnTo>
                    <a:pt x="974369" y="1793991"/>
                  </a:lnTo>
                  <a:lnTo>
                    <a:pt x="975424" y="1793698"/>
                  </a:lnTo>
                  <a:lnTo>
                    <a:pt x="976500" y="1793399"/>
                  </a:lnTo>
                  <a:lnTo>
                    <a:pt x="977575" y="1793096"/>
                  </a:lnTo>
                  <a:lnTo>
                    <a:pt x="978650" y="1792787"/>
                  </a:lnTo>
                  <a:lnTo>
                    <a:pt x="979745" y="1792468"/>
                  </a:lnTo>
                  <a:lnTo>
                    <a:pt x="980840" y="1792147"/>
                  </a:lnTo>
                  <a:lnTo>
                    <a:pt x="981934" y="1791819"/>
                  </a:lnTo>
                  <a:lnTo>
                    <a:pt x="983010" y="1791496"/>
                  </a:lnTo>
                  <a:lnTo>
                    <a:pt x="984124" y="1791156"/>
                  </a:lnTo>
                  <a:lnTo>
                    <a:pt x="985219" y="1790814"/>
                  </a:lnTo>
                  <a:lnTo>
                    <a:pt x="986333" y="1790468"/>
                  </a:lnTo>
                  <a:lnTo>
                    <a:pt x="987447" y="1790116"/>
                  </a:lnTo>
                  <a:lnTo>
                    <a:pt x="988562" y="1789755"/>
                  </a:lnTo>
                  <a:lnTo>
                    <a:pt x="989656" y="1789399"/>
                  </a:lnTo>
                  <a:lnTo>
                    <a:pt x="990771" y="1789029"/>
                  </a:lnTo>
                  <a:lnTo>
                    <a:pt x="991905" y="1788652"/>
                  </a:lnTo>
                  <a:lnTo>
                    <a:pt x="993038" y="1788273"/>
                  </a:lnTo>
                  <a:lnTo>
                    <a:pt x="994173" y="1787884"/>
                  </a:lnTo>
                  <a:lnTo>
                    <a:pt x="995267" y="1787500"/>
                  </a:lnTo>
                  <a:lnTo>
                    <a:pt x="996421" y="1787098"/>
                  </a:lnTo>
                  <a:lnTo>
                    <a:pt x="997555" y="1786695"/>
                  </a:lnTo>
                  <a:lnTo>
                    <a:pt x="998708" y="1786284"/>
                  </a:lnTo>
                  <a:lnTo>
                    <a:pt x="999861" y="1785870"/>
                  </a:lnTo>
                  <a:lnTo>
                    <a:pt x="1000995" y="1785454"/>
                  </a:lnTo>
                  <a:lnTo>
                    <a:pt x="1002129" y="1785028"/>
                  </a:lnTo>
                  <a:lnTo>
                    <a:pt x="1003302" y="1784593"/>
                  </a:lnTo>
                  <a:lnTo>
                    <a:pt x="1004456" y="1784156"/>
                  </a:lnTo>
                  <a:lnTo>
                    <a:pt x="1005609" y="1783710"/>
                  </a:lnTo>
                  <a:lnTo>
                    <a:pt x="1006762" y="1783258"/>
                  </a:lnTo>
                  <a:lnTo>
                    <a:pt x="1007935" y="1782803"/>
                  </a:lnTo>
                  <a:lnTo>
                    <a:pt x="1009089" y="1782345"/>
                  </a:lnTo>
                  <a:lnTo>
                    <a:pt x="1010262" y="1781870"/>
                  </a:lnTo>
                  <a:lnTo>
                    <a:pt x="1011435" y="1781397"/>
                  </a:lnTo>
                  <a:lnTo>
                    <a:pt x="1012627" y="1780910"/>
                  </a:lnTo>
                  <a:lnTo>
                    <a:pt x="1013781" y="1780427"/>
                  </a:lnTo>
                  <a:lnTo>
                    <a:pt x="1014993" y="1779929"/>
                  </a:lnTo>
                  <a:lnTo>
                    <a:pt x="1016127" y="1779440"/>
                  </a:lnTo>
                  <a:lnTo>
                    <a:pt x="1017339" y="1778928"/>
                  </a:lnTo>
                  <a:lnTo>
                    <a:pt x="1018512" y="1778416"/>
                  </a:lnTo>
                  <a:lnTo>
                    <a:pt x="1019724" y="1777886"/>
                  </a:lnTo>
                  <a:lnTo>
                    <a:pt x="1020916" y="1777360"/>
                  </a:lnTo>
                  <a:lnTo>
                    <a:pt x="1022109" y="1776830"/>
                  </a:lnTo>
                  <a:lnTo>
                    <a:pt x="1023321" y="1776285"/>
                  </a:lnTo>
                  <a:lnTo>
                    <a:pt x="1024513" y="1775739"/>
                  </a:lnTo>
                  <a:lnTo>
                    <a:pt x="1025706" y="1775188"/>
                  </a:lnTo>
                  <a:lnTo>
                    <a:pt x="1026918" y="1774625"/>
                  </a:lnTo>
                  <a:lnTo>
                    <a:pt x="1028130" y="1774060"/>
                  </a:lnTo>
                  <a:lnTo>
                    <a:pt x="1029342" y="1773489"/>
                  </a:lnTo>
                  <a:lnTo>
                    <a:pt x="1030554" y="1772905"/>
                  </a:lnTo>
                  <a:lnTo>
                    <a:pt x="1031766" y="1772312"/>
                  </a:lnTo>
                  <a:lnTo>
                    <a:pt x="1032998" y="1771714"/>
                  </a:lnTo>
                  <a:lnTo>
                    <a:pt x="1034191" y="1771124"/>
                  </a:lnTo>
                  <a:lnTo>
                    <a:pt x="1035442" y="1770504"/>
                  </a:lnTo>
                  <a:lnTo>
                    <a:pt x="1036654" y="1769892"/>
                  </a:lnTo>
                  <a:lnTo>
                    <a:pt x="1037866" y="1769272"/>
                  </a:lnTo>
                  <a:lnTo>
                    <a:pt x="1039097" y="1768639"/>
                  </a:lnTo>
                  <a:lnTo>
                    <a:pt x="1040329" y="1768000"/>
                  </a:lnTo>
                  <a:lnTo>
                    <a:pt x="1041561" y="1767359"/>
                  </a:lnTo>
                  <a:lnTo>
                    <a:pt x="1042812" y="1766696"/>
                  </a:lnTo>
                  <a:lnTo>
                    <a:pt x="1044024" y="1766047"/>
                  </a:lnTo>
                  <a:lnTo>
                    <a:pt x="1044649" y="1765707"/>
                  </a:lnTo>
                  <a:lnTo>
                    <a:pt x="1044630" y="1765720"/>
                  </a:lnTo>
                  <a:lnTo>
                    <a:pt x="1045256" y="1765380"/>
                  </a:lnTo>
                  <a:lnTo>
                    <a:pt x="1045901" y="1765036"/>
                  </a:lnTo>
                  <a:lnTo>
                    <a:pt x="1045862" y="1765050"/>
                  </a:lnTo>
                  <a:lnTo>
                    <a:pt x="1046507" y="1764704"/>
                  </a:lnTo>
                  <a:lnTo>
                    <a:pt x="1047132" y="1764358"/>
                  </a:lnTo>
                  <a:lnTo>
                    <a:pt x="1047113" y="1764373"/>
                  </a:lnTo>
                  <a:lnTo>
                    <a:pt x="1047758" y="1764016"/>
                  </a:lnTo>
                  <a:lnTo>
                    <a:pt x="1047719" y="1764031"/>
                  </a:lnTo>
                  <a:lnTo>
                    <a:pt x="1048364" y="1763673"/>
                  </a:lnTo>
                  <a:lnTo>
                    <a:pt x="1048989" y="1763327"/>
                  </a:lnTo>
                  <a:lnTo>
                    <a:pt x="1049615" y="1762979"/>
                  </a:lnTo>
                  <a:lnTo>
                    <a:pt x="1050241" y="1762629"/>
                  </a:lnTo>
                  <a:lnTo>
                    <a:pt x="1050221" y="1762645"/>
                  </a:lnTo>
                  <a:lnTo>
                    <a:pt x="1050847" y="1762291"/>
                  </a:lnTo>
                  <a:lnTo>
                    <a:pt x="1051453" y="1761937"/>
                  </a:lnTo>
                  <a:lnTo>
                    <a:pt x="1052118" y="1761570"/>
                  </a:lnTo>
                  <a:lnTo>
                    <a:pt x="1052078" y="1761586"/>
                  </a:lnTo>
                  <a:lnTo>
                    <a:pt x="1052704" y="1761226"/>
                  </a:lnTo>
                  <a:lnTo>
                    <a:pt x="1053349" y="1760854"/>
                  </a:lnTo>
                  <a:lnTo>
                    <a:pt x="1053330" y="1760868"/>
                  </a:lnTo>
                  <a:lnTo>
                    <a:pt x="1053955" y="1760504"/>
                  </a:lnTo>
                  <a:lnTo>
                    <a:pt x="1054600" y="1760141"/>
                  </a:lnTo>
                  <a:lnTo>
                    <a:pt x="1055226" y="1759765"/>
                  </a:lnTo>
                  <a:lnTo>
                    <a:pt x="1055206" y="1759781"/>
                  </a:lnTo>
                  <a:lnTo>
                    <a:pt x="1055851" y="1759398"/>
                  </a:lnTo>
                  <a:lnTo>
                    <a:pt x="1055832" y="1759414"/>
                  </a:lnTo>
                  <a:lnTo>
                    <a:pt x="1056477" y="1759036"/>
                  </a:lnTo>
                  <a:lnTo>
                    <a:pt x="1057103" y="1758667"/>
                  </a:lnTo>
                  <a:lnTo>
                    <a:pt x="1057728" y="1758291"/>
                  </a:lnTo>
                  <a:lnTo>
                    <a:pt x="1058373" y="1757912"/>
                  </a:lnTo>
                  <a:lnTo>
                    <a:pt x="1058334" y="1757928"/>
                  </a:lnTo>
                  <a:lnTo>
                    <a:pt x="1058999" y="1757537"/>
                  </a:lnTo>
                  <a:lnTo>
                    <a:pt x="1058979" y="1757552"/>
                  </a:lnTo>
                  <a:lnTo>
                    <a:pt x="1059625" y="1757158"/>
                  </a:lnTo>
                  <a:lnTo>
                    <a:pt x="1059605" y="1757173"/>
                  </a:lnTo>
                  <a:lnTo>
                    <a:pt x="1060250" y="1756776"/>
                  </a:lnTo>
                  <a:lnTo>
                    <a:pt x="1060230" y="1756794"/>
                  </a:lnTo>
                  <a:lnTo>
                    <a:pt x="1060876" y="1756395"/>
                  </a:lnTo>
                  <a:lnTo>
                    <a:pt x="1060856" y="1756411"/>
                  </a:lnTo>
                  <a:lnTo>
                    <a:pt x="1061501" y="1756014"/>
                  </a:lnTo>
                  <a:lnTo>
                    <a:pt x="1062146" y="1755625"/>
                  </a:lnTo>
                  <a:lnTo>
                    <a:pt x="1062772" y="1755236"/>
                  </a:lnTo>
                  <a:lnTo>
                    <a:pt x="1063398" y="1754847"/>
                  </a:lnTo>
                  <a:lnTo>
                    <a:pt x="1064023" y="1754454"/>
                  </a:lnTo>
                  <a:lnTo>
                    <a:pt x="1064668" y="1754059"/>
                  </a:lnTo>
                  <a:lnTo>
                    <a:pt x="1064629" y="1754075"/>
                  </a:lnTo>
                  <a:lnTo>
                    <a:pt x="1065294" y="1753662"/>
                  </a:lnTo>
                  <a:lnTo>
                    <a:pt x="1065274" y="1753680"/>
                  </a:lnTo>
                  <a:lnTo>
                    <a:pt x="1065939" y="1753263"/>
                  </a:lnTo>
                  <a:lnTo>
                    <a:pt x="1065900" y="1753281"/>
                  </a:lnTo>
                  <a:lnTo>
                    <a:pt x="1066565" y="1752864"/>
                  </a:lnTo>
                  <a:lnTo>
                    <a:pt x="1066526" y="1752880"/>
                  </a:lnTo>
                  <a:lnTo>
                    <a:pt x="1067190" y="1752462"/>
                  </a:lnTo>
                  <a:lnTo>
                    <a:pt x="1067171" y="1752477"/>
                  </a:lnTo>
                  <a:lnTo>
                    <a:pt x="1067835" y="1752057"/>
                  </a:lnTo>
                  <a:lnTo>
                    <a:pt x="1067796" y="1752073"/>
                  </a:lnTo>
                  <a:lnTo>
                    <a:pt x="1068441" y="1751664"/>
                  </a:lnTo>
                  <a:lnTo>
                    <a:pt x="1069087" y="1751242"/>
                  </a:lnTo>
                  <a:lnTo>
                    <a:pt x="1069067" y="1751259"/>
                  </a:lnTo>
                  <a:lnTo>
                    <a:pt x="1069712" y="1750847"/>
                  </a:lnTo>
                  <a:lnTo>
                    <a:pt x="1070338" y="1750431"/>
                  </a:lnTo>
                  <a:lnTo>
                    <a:pt x="1071002" y="1750004"/>
                  </a:lnTo>
                  <a:lnTo>
                    <a:pt x="1070963" y="1750020"/>
                  </a:lnTo>
                  <a:lnTo>
                    <a:pt x="1071608" y="1749600"/>
                  </a:lnTo>
                  <a:lnTo>
                    <a:pt x="1072273" y="1749168"/>
                  </a:lnTo>
                  <a:lnTo>
                    <a:pt x="1072234" y="1749185"/>
                  </a:lnTo>
                  <a:lnTo>
                    <a:pt x="1072879" y="1748761"/>
                  </a:lnTo>
                  <a:lnTo>
                    <a:pt x="1073544" y="1748325"/>
                  </a:lnTo>
                  <a:lnTo>
                    <a:pt x="1073505" y="1748343"/>
                  </a:lnTo>
                  <a:lnTo>
                    <a:pt x="1074169" y="1747899"/>
                  </a:lnTo>
                  <a:lnTo>
                    <a:pt x="1074150" y="1747916"/>
                  </a:lnTo>
                  <a:lnTo>
                    <a:pt x="1074815" y="1747473"/>
                  </a:lnTo>
                  <a:lnTo>
                    <a:pt x="1074776" y="1747490"/>
                  </a:lnTo>
                  <a:lnTo>
                    <a:pt x="1075440" y="1747043"/>
                  </a:lnTo>
                  <a:lnTo>
                    <a:pt x="1075421" y="1747060"/>
                  </a:lnTo>
                  <a:lnTo>
                    <a:pt x="1076085" y="1746613"/>
                  </a:lnTo>
                  <a:lnTo>
                    <a:pt x="1076066" y="1746630"/>
                  </a:lnTo>
                  <a:lnTo>
                    <a:pt x="1076711" y="1746190"/>
                  </a:lnTo>
                  <a:lnTo>
                    <a:pt x="1077336" y="1745754"/>
                  </a:lnTo>
                  <a:lnTo>
                    <a:pt x="1077982" y="1745313"/>
                  </a:lnTo>
                  <a:lnTo>
                    <a:pt x="1078627" y="1744875"/>
                  </a:lnTo>
                  <a:lnTo>
                    <a:pt x="1079252" y="1744433"/>
                  </a:lnTo>
                  <a:lnTo>
                    <a:pt x="1079898" y="1743989"/>
                  </a:lnTo>
                  <a:lnTo>
                    <a:pt x="1080523" y="1743557"/>
                  </a:lnTo>
                  <a:lnTo>
                    <a:pt x="1080582" y="1743502"/>
                  </a:lnTo>
                  <a:lnTo>
                    <a:pt x="1080660" y="1743451"/>
                  </a:lnTo>
                  <a:lnTo>
                    <a:pt x="1080777" y="1743367"/>
                  </a:lnTo>
                  <a:lnTo>
                    <a:pt x="1080660" y="1743442"/>
                  </a:lnTo>
                  <a:lnTo>
                    <a:pt x="1080777" y="1743363"/>
                  </a:lnTo>
                  <a:lnTo>
                    <a:pt x="1080855" y="1743305"/>
                  </a:lnTo>
                  <a:lnTo>
                    <a:pt x="1080914" y="1743252"/>
                  </a:lnTo>
                  <a:lnTo>
                    <a:pt x="1080992" y="1743195"/>
                  </a:lnTo>
                  <a:lnTo>
                    <a:pt x="1081051" y="1743141"/>
                  </a:lnTo>
                  <a:lnTo>
                    <a:pt x="1081110" y="1743090"/>
                  </a:lnTo>
                  <a:lnTo>
                    <a:pt x="1081188" y="1743029"/>
                  </a:lnTo>
                  <a:lnTo>
                    <a:pt x="1081266" y="1742959"/>
                  </a:lnTo>
                  <a:lnTo>
                    <a:pt x="1081325" y="1742900"/>
                  </a:lnTo>
                  <a:lnTo>
                    <a:pt x="1081403" y="1742836"/>
                  </a:lnTo>
                  <a:lnTo>
                    <a:pt x="1081481" y="1742773"/>
                  </a:lnTo>
                  <a:lnTo>
                    <a:pt x="1081559" y="1742699"/>
                  </a:lnTo>
                  <a:lnTo>
                    <a:pt x="1081637" y="1742632"/>
                  </a:lnTo>
                  <a:lnTo>
                    <a:pt x="1081715" y="1742558"/>
                  </a:lnTo>
                  <a:lnTo>
                    <a:pt x="1081774" y="1742488"/>
                  </a:lnTo>
                  <a:lnTo>
                    <a:pt x="1081872" y="1742407"/>
                  </a:lnTo>
                  <a:lnTo>
                    <a:pt x="1081950" y="1742335"/>
                  </a:lnTo>
                  <a:lnTo>
                    <a:pt x="1082028" y="1742243"/>
                  </a:lnTo>
                  <a:lnTo>
                    <a:pt x="1082107" y="1742171"/>
                  </a:lnTo>
                  <a:lnTo>
                    <a:pt x="1082185" y="1742089"/>
                  </a:lnTo>
                  <a:lnTo>
                    <a:pt x="1082283" y="1741997"/>
                  </a:lnTo>
                  <a:lnTo>
                    <a:pt x="1082361" y="1741915"/>
                  </a:lnTo>
                  <a:lnTo>
                    <a:pt x="1082458" y="1741809"/>
                  </a:lnTo>
                  <a:lnTo>
                    <a:pt x="1082537" y="1741721"/>
                  </a:lnTo>
                  <a:lnTo>
                    <a:pt x="1082595" y="1741651"/>
                  </a:lnTo>
                  <a:lnTo>
                    <a:pt x="1082791" y="1741440"/>
                  </a:lnTo>
                  <a:lnTo>
                    <a:pt x="1082986" y="1741234"/>
                  </a:lnTo>
                  <a:lnTo>
                    <a:pt x="1083162" y="1741023"/>
                  </a:lnTo>
                  <a:lnTo>
                    <a:pt x="1083358" y="1740804"/>
                  </a:lnTo>
                  <a:lnTo>
                    <a:pt x="1083534" y="1740578"/>
                  </a:lnTo>
                  <a:lnTo>
                    <a:pt x="1083729" y="1740335"/>
                  </a:lnTo>
                  <a:lnTo>
                    <a:pt x="1083925" y="1740091"/>
                  </a:lnTo>
                  <a:lnTo>
                    <a:pt x="1084120" y="1739835"/>
                  </a:lnTo>
                  <a:lnTo>
                    <a:pt x="1084335" y="1739571"/>
                  </a:lnTo>
                  <a:lnTo>
                    <a:pt x="1084531" y="1739307"/>
                  </a:lnTo>
                  <a:lnTo>
                    <a:pt x="1084746" y="1739014"/>
                  </a:lnTo>
                  <a:lnTo>
                    <a:pt x="1084941" y="1738732"/>
                  </a:lnTo>
                  <a:lnTo>
                    <a:pt x="1085156" y="1738431"/>
                  </a:lnTo>
                  <a:lnTo>
                    <a:pt x="1085371" y="1738120"/>
                  </a:lnTo>
                  <a:lnTo>
                    <a:pt x="1085567" y="1737809"/>
                  </a:lnTo>
                  <a:lnTo>
                    <a:pt x="1085782" y="1737491"/>
                  </a:lnTo>
                  <a:lnTo>
                    <a:pt x="1085997" y="1737154"/>
                  </a:lnTo>
                  <a:lnTo>
                    <a:pt x="1086212" y="1736814"/>
                  </a:lnTo>
                  <a:lnTo>
                    <a:pt x="1086427" y="1736458"/>
                  </a:lnTo>
                  <a:lnTo>
                    <a:pt x="1086642" y="1736107"/>
                  </a:lnTo>
                  <a:lnTo>
                    <a:pt x="1086857" y="1735741"/>
                  </a:lnTo>
                  <a:lnTo>
                    <a:pt x="1087092" y="1735360"/>
                  </a:lnTo>
                  <a:lnTo>
                    <a:pt x="1087307" y="1734979"/>
                  </a:lnTo>
                  <a:lnTo>
                    <a:pt x="1087541" y="1734584"/>
                  </a:lnTo>
                  <a:lnTo>
                    <a:pt x="1087756" y="1734197"/>
                  </a:lnTo>
                  <a:lnTo>
                    <a:pt x="1087972" y="1733780"/>
                  </a:lnTo>
                  <a:lnTo>
                    <a:pt x="1088206" y="1733354"/>
                  </a:lnTo>
                  <a:lnTo>
                    <a:pt x="1088421" y="1732939"/>
                  </a:lnTo>
                  <a:lnTo>
                    <a:pt x="1088656" y="1732506"/>
                  </a:lnTo>
                  <a:lnTo>
                    <a:pt x="1088871" y="1732064"/>
                  </a:lnTo>
                  <a:lnTo>
                    <a:pt x="1089105" y="1731608"/>
                  </a:lnTo>
                  <a:lnTo>
                    <a:pt x="1089320" y="1731149"/>
                  </a:lnTo>
                  <a:lnTo>
                    <a:pt x="1089555" y="1730676"/>
                  </a:lnTo>
                  <a:lnTo>
                    <a:pt x="1089789" y="1730212"/>
                  </a:lnTo>
                  <a:lnTo>
                    <a:pt x="1090005" y="1729724"/>
                  </a:lnTo>
                  <a:lnTo>
                    <a:pt x="1090239" y="1729229"/>
                  </a:lnTo>
                  <a:lnTo>
                    <a:pt x="1090454" y="1728742"/>
                  </a:lnTo>
                  <a:lnTo>
                    <a:pt x="1090689" y="1728232"/>
                  </a:lnTo>
                  <a:lnTo>
                    <a:pt x="1090924" y="1727714"/>
                  </a:lnTo>
                  <a:lnTo>
                    <a:pt x="1091158" y="1727180"/>
                  </a:lnTo>
                  <a:lnTo>
                    <a:pt x="1091373" y="1726656"/>
                  </a:lnTo>
                  <a:lnTo>
                    <a:pt x="1091608" y="1726119"/>
                  </a:lnTo>
                  <a:lnTo>
                    <a:pt x="1091823" y="1725587"/>
                  </a:lnTo>
                  <a:lnTo>
                    <a:pt x="1092057" y="1725024"/>
                  </a:lnTo>
                  <a:lnTo>
                    <a:pt x="1092292" y="1724447"/>
                  </a:lnTo>
                  <a:lnTo>
                    <a:pt x="1092507" y="1723902"/>
                  </a:lnTo>
                  <a:lnTo>
                    <a:pt x="1092722" y="1723319"/>
                  </a:lnTo>
                  <a:lnTo>
                    <a:pt x="1092957" y="1722723"/>
                  </a:lnTo>
                  <a:lnTo>
                    <a:pt x="1093191" y="1722119"/>
                  </a:lnTo>
                  <a:lnTo>
                    <a:pt x="1093406" y="1721526"/>
                  </a:lnTo>
                  <a:lnTo>
                    <a:pt x="1093621" y="1720926"/>
                  </a:lnTo>
                  <a:lnTo>
                    <a:pt x="1093856" y="1720305"/>
                  </a:lnTo>
                  <a:lnTo>
                    <a:pt x="1094071" y="1719706"/>
                  </a:lnTo>
                  <a:lnTo>
                    <a:pt x="1094306" y="1719063"/>
                  </a:lnTo>
                  <a:lnTo>
                    <a:pt x="1094521" y="1718412"/>
                  </a:lnTo>
                  <a:lnTo>
                    <a:pt x="1094736" y="1717771"/>
                  </a:lnTo>
                  <a:lnTo>
                    <a:pt x="1094970" y="1717120"/>
                  </a:lnTo>
                  <a:lnTo>
                    <a:pt x="1095185" y="1716461"/>
                  </a:lnTo>
                  <a:lnTo>
                    <a:pt x="1095400" y="1715796"/>
                  </a:lnTo>
                  <a:lnTo>
                    <a:pt x="1095635" y="1715108"/>
                  </a:lnTo>
                  <a:lnTo>
                    <a:pt x="1095850" y="1714418"/>
                  </a:lnTo>
                  <a:lnTo>
                    <a:pt x="1096065" y="1713748"/>
                  </a:lnTo>
                  <a:lnTo>
                    <a:pt x="1096280" y="1713030"/>
                  </a:lnTo>
                  <a:lnTo>
                    <a:pt x="1096495" y="1712338"/>
                  </a:lnTo>
                  <a:lnTo>
                    <a:pt x="1096710" y="1711628"/>
                  </a:lnTo>
                  <a:lnTo>
                    <a:pt x="1096925" y="1710919"/>
                  </a:lnTo>
                  <a:lnTo>
                    <a:pt x="1097140" y="1710194"/>
                  </a:lnTo>
                  <a:lnTo>
                    <a:pt x="1097355" y="1709462"/>
                  </a:lnTo>
                  <a:lnTo>
                    <a:pt x="1097570" y="1708710"/>
                  </a:lnTo>
                  <a:lnTo>
                    <a:pt x="1097766" y="1708000"/>
                  </a:lnTo>
                  <a:lnTo>
                    <a:pt x="1098000" y="1707228"/>
                  </a:lnTo>
                  <a:lnTo>
                    <a:pt x="1098196" y="1706491"/>
                  </a:lnTo>
                  <a:lnTo>
                    <a:pt x="1098411" y="1705699"/>
                  </a:lnTo>
                  <a:lnTo>
                    <a:pt x="1098626" y="1704944"/>
                  </a:lnTo>
                  <a:lnTo>
                    <a:pt x="1098821" y="1704184"/>
                  </a:lnTo>
                  <a:lnTo>
                    <a:pt x="1099037" y="1703367"/>
                  </a:lnTo>
                  <a:lnTo>
                    <a:pt x="1099252" y="1702556"/>
                  </a:lnTo>
                  <a:lnTo>
                    <a:pt x="1099232" y="1702604"/>
                  </a:lnTo>
                  <a:lnTo>
                    <a:pt x="1099447" y="1701791"/>
                  </a:lnTo>
                  <a:lnTo>
                    <a:pt x="1099662" y="1700951"/>
                  </a:lnTo>
                  <a:lnTo>
                    <a:pt x="1099643" y="1700997"/>
                  </a:lnTo>
                  <a:lnTo>
                    <a:pt x="1099858" y="1700172"/>
                  </a:lnTo>
                  <a:lnTo>
                    <a:pt x="1100053" y="1699349"/>
                  </a:lnTo>
                  <a:lnTo>
                    <a:pt x="1100249" y="1698521"/>
                  </a:lnTo>
                  <a:lnTo>
                    <a:pt x="1100464" y="1697676"/>
                  </a:lnTo>
                  <a:lnTo>
                    <a:pt x="1100659" y="1696827"/>
                  </a:lnTo>
                  <a:lnTo>
                    <a:pt x="1100855" y="1695977"/>
                  </a:lnTo>
                  <a:lnTo>
                    <a:pt x="1100855" y="1696020"/>
                  </a:lnTo>
                  <a:lnTo>
                    <a:pt x="1101050" y="1695138"/>
                  </a:lnTo>
                  <a:lnTo>
                    <a:pt x="1101265" y="1694266"/>
                  </a:lnTo>
                  <a:lnTo>
                    <a:pt x="1101441" y="1693434"/>
                  </a:lnTo>
                  <a:lnTo>
                    <a:pt x="1101656" y="1692536"/>
                  </a:lnTo>
                  <a:lnTo>
                    <a:pt x="1101832" y="1691680"/>
                  </a:lnTo>
                  <a:lnTo>
                    <a:pt x="1102047" y="1690767"/>
                  </a:lnTo>
                  <a:lnTo>
                    <a:pt x="1102028" y="1690808"/>
                  </a:lnTo>
                  <a:lnTo>
                    <a:pt x="1102223" y="1689893"/>
                  </a:lnTo>
                  <a:lnTo>
                    <a:pt x="1102419" y="1689016"/>
                  </a:lnTo>
                  <a:lnTo>
                    <a:pt x="1102614" y="1688075"/>
                  </a:lnTo>
                  <a:lnTo>
                    <a:pt x="1102614" y="1688114"/>
                  </a:lnTo>
                  <a:lnTo>
                    <a:pt x="1102790" y="1687186"/>
                  </a:lnTo>
                  <a:lnTo>
                    <a:pt x="1102985" y="1686279"/>
                  </a:lnTo>
                  <a:lnTo>
                    <a:pt x="1103181" y="1685326"/>
                  </a:lnTo>
                  <a:lnTo>
                    <a:pt x="1103181" y="1685364"/>
                  </a:lnTo>
                  <a:lnTo>
                    <a:pt x="1103377" y="1684398"/>
                  </a:lnTo>
                  <a:lnTo>
                    <a:pt x="1103357" y="1684435"/>
                  </a:lnTo>
                  <a:lnTo>
                    <a:pt x="1103552" y="1683467"/>
                  </a:lnTo>
                  <a:lnTo>
                    <a:pt x="1103728" y="1682529"/>
                  </a:lnTo>
                  <a:lnTo>
                    <a:pt x="1103924" y="1681592"/>
                  </a:lnTo>
                  <a:lnTo>
                    <a:pt x="1104100" y="1680640"/>
                  </a:lnTo>
                  <a:lnTo>
                    <a:pt x="1104276" y="1679679"/>
                  </a:lnTo>
                  <a:lnTo>
                    <a:pt x="1104471" y="1678713"/>
                  </a:lnTo>
                  <a:lnTo>
                    <a:pt x="1104647" y="1677737"/>
                  </a:lnTo>
                  <a:lnTo>
                    <a:pt x="1104823" y="1676762"/>
                  </a:lnTo>
                  <a:lnTo>
                    <a:pt x="1104999" y="1675761"/>
                  </a:lnTo>
                  <a:lnTo>
                    <a:pt x="1104999" y="1675794"/>
                  </a:lnTo>
                  <a:lnTo>
                    <a:pt x="1105175" y="1674774"/>
                  </a:lnTo>
                  <a:lnTo>
                    <a:pt x="1105351" y="1673775"/>
                  </a:lnTo>
                  <a:lnTo>
                    <a:pt x="1105351" y="1673806"/>
                  </a:lnTo>
                  <a:lnTo>
                    <a:pt x="1105527" y="1672772"/>
                  </a:lnTo>
                  <a:lnTo>
                    <a:pt x="1105527" y="1672805"/>
                  </a:lnTo>
                  <a:lnTo>
                    <a:pt x="1105703" y="1671763"/>
                  </a:lnTo>
                  <a:lnTo>
                    <a:pt x="1105703" y="1671796"/>
                  </a:lnTo>
                  <a:lnTo>
                    <a:pt x="1105879" y="1670748"/>
                  </a:lnTo>
                  <a:lnTo>
                    <a:pt x="1105879" y="1670782"/>
                  </a:lnTo>
                  <a:lnTo>
                    <a:pt x="1106055" y="1669742"/>
                  </a:lnTo>
                  <a:lnTo>
                    <a:pt x="1106231" y="1668701"/>
                  </a:lnTo>
                  <a:lnTo>
                    <a:pt x="1106211" y="1668733"/>
                  </a:lnTo>
                  <a:lnTo>
                    <a:pt x="1106387" y="1667669"/>
                  </a:lnTo>
                  <a:lnTo>
                    <a:pt x="1106387" y="1667701"/>
                  </a:lnTo>
                  <a:lnTo>
                    <a:pt x="1106563" y="1666631"/>
                  </a:lnTo>
                  <a:lnTo>
                    <a:pt x="1106563" y="1666662"/>
                  </a:lnTo>
                  <a:lnTo>
                    <a:pt x="1106720" y="1665605"/>
                  </a:lnTo>
                  <a:lnTo>
                    <a:pt x="1106895" y="1664537"/>
                  </a:lnTo>
                  <a:lnTo>
                    <a:pt x="1106895" y="1664569"/>
                  </a:lnTo>
                  <a:lnTo>
                    <a:pt x="1107052" y="1663482"/>
                  </a:lnTo>
                  <a:lnTo>
                    <a:pt x="1107052" y="1663513"/>
                  </a:lnTo>
                  <a:lnTo>
                    <a:pt x="1107228" y="1662440"/>
                  </a:lnTo>
                  <a:lnTo>
                    <a:pt x="1107384" y="1661355"/>
                  </a:lnTo>
                  <a:lnTo>
                    <a:pt x="1107384" y="1661384"/>
                  </a:lnTo>
                  <a:lnTo>
                    <a:pt x="1107560" y="1660281"/>
                  </a:lnTo>
                  <a:lnTo>
                    <a:pt x="1107541" y="1660309"/>
                  </a:lnTo>
                  <a:lnTo>
                    <a:pt x="1107717" y="1659202"/>
                  </a:lnTo>
                  <a:lnTo>
                    <a:pt x="1107873" y="1658117"/>
                  </a:lnTo>
                  <a:lnTo>
                    <a:pt x="1107873" y="1658147"/>
                  </a:lnTo>
                  <a:lnTo>
                    <a:pt x="1108029" y="1657048"/>
                  </a:lnTo>
                  <a:lnTo>
                    <a:pt x="1108186" y="1655932"/>
                  </a:lnTo>
                  <a:lnTo>
                    <a:pt x="1108186" y="1655959"/>
                  </a:lnTo>
                  <a:lnTo>
                    <a:pt x="1108362" y="1654829"/>
                  </a:lnTo>
                  <a:lnTo>
                    <a:pt x="1108342" y="1654856"/>
                  </a:lnTo>
                  <a:lnTo>
                    <a:pt x="1108518" y="1653723"/>
                  </a:lnTo>
                  <a:lnTo>
                    <a:pt x="1108499" y="1653750"/>
                  </a:lnTo>
                  <a:lnTo>
                    <a:pt x="1108655" y="1652608"/>
                  </a:lnTo>
                  <a:lnTo>
                    <a:pt x="1108655" y="1652636"/>
                  </a:lnTo>
                  <a:lnTo>
                    <a:pt x="1108811" y="1651490"/>
                  </a:lnTo>
                  <a:lnTo>
                    <a:pt x="1108811" y="1651517"/>
                  </a:lnTo>
                  <a:lnTo>
                    <a:pt x="1108968" y="1650366"/>
                  </a:lnTo>
                  <a:lnTo>
                    <a:pt x="1108968" y="1650391"/>
                  </a:lnTo>
                  <a:lnTo>
                    <a:pt x="1109124" y="1649236"/>
                  </a:lnTo>
                  <a:lnTo>
                    <a:pt x="1109124" y="1649261"/>
                  </a:lnTo>
                  <a:lnTo>
                    <a:pt x="1109281" y="1648100"/>
                  </a:lnTo>
                  <a:lnTo>
                    <a:pt x="1109281" y="1648126"/>
                  </a:lnTo>
                  <a:lnTo>
                    <a:pt x="1109417" y="1646958"/>
                  </a:lnTo>
                  <a:lnTo>
                    <a:pt x="1109417" y="1646986"/>
                  </a:lnTo>
                  <a:lnTo>
                    <a:pt x="1109574" y="1645813"/>
                  </a:lnTo>
                  <a:lnTo>
                    <a:pt x="1109574" y="1645838"/>
                  </a:lnTo>
                  <a:lnTo>
                    <a:pt x="1109730" y="1644659"/>
                  </a:lnTo>
                  <a:lnTo>
                    <a:pt x="1109711" y="1644685"/>
                  </a:lnTo>
                  <a:lnTo>
                    <a:pt x="1109867" y="1643502"/>
                  </a:lnTo>
                  <a:lnTo>
                    <a:pt x="1109867" y="1643528"/>
                  </a:lnTo>
                  <a:lnTo>
                    <a:pt x="1110024" y="1642339"/>
                  </a:lnTo>
                  <a:lnTo>
                    <a:pt x="1110004" y="1642364"/>
                  </a:lnTo>
                  <a:lnTo>
                    <a:pt x="1110160" y="1641172"/>
                  </a:lnTo>
                  <a:lnTo>
                    <a:pt x="1110297" y="1639997"/>
                  </a:lnTo>
                  <a:lnTo>
                    <a:pt x="1110297" y="1640020"/>
                  </a:lnTo>
                  <a:lnTo>
                    <a:pt x="1110454" y="1638816"/>
                  </a:lnTo>
                  <a:lnTo>
                    <a:pt x="1110454" y="1638841"/>
                  </a:lnTo>
                  <a:lnTo>
                    <a:pt x="1110590" y="1637631"/>
                  </a:lnTo>
                  <a:lnTo>
                    <a:pt x="1110590" y="1637655"/>
                  </a:lnTo>
                  <a:lnTo>
                    <a:pt x="1110727" y="1636441"/>
                  </a:lnTo>
                  <a:lnTo>
                    <a:pt x="1110727" y="1636464"/>
                  </a:lnTo>
                  <a:lnTo>
                    <a:pt x="1110864" y="1635248"/>
                  </a:lnTo>
                  <a:lnTo>
                    <a:pt x="1111001" y="1634044"/>
                  </a:lnTo>
                  <a:lnTo>
                    <a:pt x="1111001" y="1634067"/>
                  </a:lnTo>
                  <a:lnTo>
                    <a:pt x="1111138" y="1632838"/>
                  </a:lnTo>
                  <a:lnTo>
                    <a:pt x="1111138" y="1632859"/>
                  </a:lnTo>
                  <a:lnTo>
                    <a:pt x="1111294" y="1631630"/>
                  </a:lnTo>
                  <a:lnTo>
                    <a:pt x="1111431" y="1630408"/>
                  </a:lnTo>
                  <a:lnTo>
                    <a:pt x="1111411" y="1630431"/>
                  </a:lnTo>
                  <a:lnTo>
                    <a:pt x="1111548" y="1629186"/>
                  </a:lnTo>
                  <a:lnTo>
                    <a:pt x="1111548" y="1629207"/>
                  </a:lnTo>
                  <a:lnTo>
                    <a:pt x="1111685" y="1627966"/>
                  </a:lnTo>
                  <a:lnTo>
                    <a:pt x="1111822" y="1626725"/>
                  </a:lnTo>
                  <a:lnTo>
                    <a:pt x="1111822" y="1626746"/>
                  </a:lnTo>
                  <a:lnTo>
                    <a:pt x="1111959" y="1625485"/>
                  </a:lnTo>
                  <a:lnTo>
                    <a:pt x="1111959" y="1625507"/>
                  </a:lnTo>
                  <a:lnTo>
                    <a:pt x="1112076" y="1624248"/>
                  </a:lnTo>
                  <a:lnTo>
                    <a:pt x="1112213" y="1622993"/>
                  </a:lnTo>
                  <a:lnTo>
                    <a:pt x="1112213" y="1623014"/>
                  </a:lnTo>
                  <a:lnTo>
                    <a:pt x="1112350" y="1621738"/>
                  </a:lnTo>
                  <a:lnTo>
                    <a:pt x="1112330" y="1621759"/>
                  </a:lnTo>
                  <a:lnTo>
                    <a:pt x="1112467" y="1620478"/>
                  </a:lnTo>
                  <a:lnTo>
                    <a:pt x="1112467" y="1620500"/>
                  </a:lnTo>
                  <a:lnTo>
                    <a:pt x="1112584" y="1619214"/>
                  </a:lnTo>
                  <a:lnTo>
                    <a:pt x="1112584" y="1619235"/>
                  </a:lnTo>
                  <a:lnTo>
                    <a:pt x="1112721" y="1617945"/>
                  </a:lnTo>
                  <a:lnTo>
                    <a:pt x="1112721" y="1617964"/>
                  </a:lnTo>
                  <a:lnTo>
                    <a:pt x="1112839" y="1616668"/>
                  </a:lnTo>
                  <a:lnTo>
                    <a:pt x="1112839" y="1616690"/>
                  </a:lnTo>
                  <a:lnTo>
                    <a:pt x="1112975" y="1615392"/>
                  </a:lnTo>
                  <a:lnTo>
                    <a:pt x="1113093" y="1614103"/>
                  </a:lnTo>
                  <a:lnTo>
                    <a:pt x="1113093" y="1614125"/>
                  </a:lnTo>
                  <a:lnTo>
                    <a:pt x="1113210" y="1612813"/>
                  </a:lnTo>
                  <a:lnTo>
                    <a:pt x="1113210" y="1612833"/>
                  </a:lnTo>
                  <a:lnTo>
                    <a:pt x="1113327" y="1611517"/>
                  </a:lnTo>
                  <a:lnTo>
                    <a:pt x="1113327" y="1611538"/>
                  </a:lnTo>
                  <a:lnTo>
                    <a:pt x="1113445" y="1610217"/>
                  </a:lnTo>
                  <a:lnTo>
                    <a:pt x="1113445" y="1610236"/>
                  </a:lnTo>
                  <a:lnTo>
                    <a:pt x="1113562" y="1608911"/>
                  </a:lnTo>
                  <a:lnTo>
                    <a:pt x="1113562" y="1608931"/>
                  </a:lnTo>
                  <a:lnTo>
                    <a:pt x="1113679" y="1607601"/>
                  </a:lnTo>
                  <a:lnTo>
                    <a:pt x="1113679" y="1607621"/>
                  </a:lnTo>
                  <a:lnTo>
                    <a:pt x="1113796" y="1606285"/>
                  </a:lnTo>
                  <a:lnTo>
                    <a:pt x="1113796" y="1606305"/>
                  </a:lnTo>
                  <a:lnTo>
                    <a:pt x="1113914" y="1604974"/>
                  </a:lnTo>
                  <a:lnTo>
                    <a:pt x="1114031" y="1603652"/>
                  </a:lnTo>
                  <a:lnTo>
                    <a:pt x="1114148" y="1602321"/>
                  </a:lnTo>
                  <a:lnTo>
                    <a:pt x="1114363" y="1599623"/>
                  </a:lnTo>
                  <a:lnTo>
                    <a:pt x="1114363" y="1599660"/>
                  </a:lnTo>
                  <a:lnTo>
                    <a:pt x="1114578" y="1596956"/>
                  </a:lnTo>
                  <a:lnTo>
                    <a:pt x="1114794" y="1594225"/>
                  </a:lnTo>
                  <a:lnTo>
                    <a:pt x="1115009" y="1591477"/>
                  </a:lnTo>
                  <a:lnTo>
                    <a:pt x="1115009" y="1591512"/>
                  </a:lnTo>
                  <a:lnTo>
                    <a:pt x="1115224" y="1588722"/>
                  </a:lnTo>
                  <a:lnTo>
                    <a:pt x="1115224" y="1588757"/>
                  </a:lnTo>
                  <a:lnTo>
                    <a:pt x="1115419" y="1585971"/>
                  </a:lnTo>
                  <a:lnTo>
                    <a:pt x="1115615" y="1583156"/>
                  </a:lnTo>
                  <a:lnTo>
                    <a:pt x="1115615" y="1583190"/>
                  </a:lnTo>
                  <a:lnTo>
                    <a:pt x="1115810" y="1580345"/>
                  </a:lnTo>
                  <a:lnTo>
                    <a:pt x="1115810" y="1580378"/>
                  </a:lnTo>
                  <a:lnTo>
                    <a:pt x="1116006" y="1577524"/>
                  </a:lnTo>
                  <a:lnTo>
                    <a:pt x="1116181" y="1574664"/>
                  </a:lnTo>
                  <a:lnTo>
                    <a:pt x="1116181" y="1574697"/>
                  </a:lnTo>
                  <a:lnTo>
                    <a:pt x="1116358" y="1571821"/>
                  </a:lnTo>
                  <a:lnTo>
                    <a:pt x="1116553" y="1568911"/>
                  </a:lnTo>
                  <a:lnTo>
                    <a:pt x="1116553" y="1568942"/>
                  </a:lnTo>
                  <a:lnTo>
                    <a:pt x="1116729" y="1566035"/>
                  </a:lnTo>
                  <a:lnTo>
                    <a:pt x="1116885" y="1563083"/>
                  </a:lnTo>
                  <a:lnTo>
                    <a:pt x="1116885" y="1563114"/>
                  </a:lnTo>
                  <a:lnTo>
                    <a:pt x="1117061" y="1560141"/>
                  </a:lnTo>
                  <a:lnTo>
                    <a:pt x="1117061" y="1560172"/>
                  </a:lnTo>
                  <a:lnTo>
                    <a:pt x="1117218" y="1557181"/>
                  </a:lnTo>
                  <a:lnTo>
                    <a:pt x="1117218" y="1557212"/>
                  </a:lnTo>
                  <a:lnTo>
                    <a:pt x="1117374" y="1554221"/>
                  </a:lnTo>
                  <a:lnTo>
                    <a:pt x="1117530" y="1551208"/>
                  </a:lnTo>
                  <a:lnTo>
                    <a:pt x="1117530" y="1551238"/>
                  </a:lnTo>
                  <a:lnTo>
                    <a:pt x="1117687" y="1548198"/>
                  </a:lnTo>
                  <a:lnTo>
                    <a:pt x="1117824" y="1545166"/>
                  </a:lnTo>
                  <a:lnTo>
                    <a:pt x="1117824" y="1545195"/>
                  </a:lnTo>
                  <a:lnTo>
                    <a:pt x="1117863" y="1544468"/>
                  </a:lnTo>
                  <a:lnTo>
                    <a:pt x="1117980" y="1542118"/>
                  </a:lnTo>
                  <a:lnTo>
                    <a:pt x="1117980" y="1542147"/>
                  </a:lnTo>
                  <a:lnTo>
                    <a:pt x="1118117" y="1539070"/>
                  </a:lnTo>
                  <a:lnTo>
                    <a:pt x="1118273" y="1535971"/>
                  </a:lnTo>
                  <a:lnTo>
                    <a:pt x="1118254" y="1536001"/>
                  </a:lnTo>
                  <a:lnTo>
                    <a:pt x="1118410" y="1532873"/>
                  </a:lnTo>
                  <a:lnTo>
                    <a:pt x="1118410" y="1532900"/>
                  </a:lnTo>
                  <a:lnTo>
                    <a:pt x="1118547" y="1529782"/>
                  </a:lnTo>
                  <a:lnTo>
                    <a:pt x="1118664" y="1526625"/>
                  </a:lnTo>
                  <a:lnTo>
                    <a:pt x="1118664" y="1526652"/>
                  </a:lnTo>
                  <a:lnTo>
                    <a:pt x="1118801" y="1523475"/>
                  </a:lnTo>
                  <a:lnTo>
                    <a:pt x="1118801" y="1523501"/>
                  </a:lnTo>
                  <a:lnTo>
                    <a:pt x="1118918" y="1520328"/>
                  </a:lnTo>
                  <a:lnTo>
                    <a:pt x="1119036" y="1517126"/>
                  </a:lnTo>
                  <a:lnTo>
                    <a:pt x="1119036" y="1517151"/>
                  </a:lnTo>
                  <a:lnTo>
                    <a:pt x="1119153" y="1513927"/>
                  </a:lnTo>
                  <a:lnTo>
                    <a:pt x="1119153" y="1513953"/>
                  </a:lnTo>
                  <a:lnTo>
                    <a:pt x="1119270" y="1510711"/>
                  </a:lnTo>
                  <a:lnTo>
                    <a:pt x="1119270" y="1510737"/>
                  </a:lnTo>
                  <a:lnTo>
                    <a:pt x="1119368" y="1507480"/>
                  </a:lnTo>
                  <a:lnTo>
                    <a:pt x="1119368" y="1507505"/>
                  </a:lnTo>
                  <a:lnTo>
                    <a:pt x="1119485" y="1504231"/>
                  </a:lnTo>
                  <a:lnTo>
                    <a:pt x="1119485" y="1504256"/>
                  </a:lnTo>
                  <a:lnTo>
                    <a:pt x="1119583" y="1500968"/>
                  </a:lnTo>
                  <a:lnTo>
                    <a:pt x="1119583" y="1500993"/>
                  </a:lnTo>
                  <a:lnTo>
                    <a:pt x="1119681" y="1497687"/>
                  </a:lnTo>
                  <a:lnTo>
                    <a:pt x="1119681" y="1497713"/>
                  </a:lnTo>
                  <a:lnTo>
                    <a:pt x="1119779" y="1494393"/>
                  </a:lnTo>
                  <a:lnTo>
                    <a:pt x="1119779" y="1494417"/>
                  </a:lnTo>
                  <a:lnTo>
                    <a:pt x="1119857" y="1491082"/>
                  </a:lnTo>
                  <a:lnTo>
                    <a:pt x="1119857" y="1491105"/>
                  </a:lnTo>
                  <a:lnTo>
                    <a:pt x="1119955" y="1487756"/>
                  </a:lnTo>
                  <a:lnTo>
                    <a:pt x="1119955" y="1487780"/>
                  </a:lnTo>
                  <a:lnTo>
                    <a:pt x="1120033" y="1484413"/>
                  </a:lnTo>
                  <a:lnTo>
                    <a:pt x="1120033" y="1484437"/>
                  </a:lnTo>
                  <a:lnTo>
                    <a:pt x="1120111" y="1481062"/>
                  </a:lnTo>
                  <a:lnTo>
                    <a:pt x="1120189" y="1477684"/>
                  </a:lnTo>
                  <a:lnTo>
                    <a:pt x="1120189" y="1477708"/>
                  </a:lnTo>
                  <a:lnTo>
                    <a:pt x="1120248" y="1474298"/>
                  </a:lnTo>
                  <a:lnTo>
                    <a:pt x="1120248" y="1474320"/>
                  </a:lnTo>
                  <a:lnTo>
                    <a:pt x="1120326" y="1470897"/>
                  </a:lnTo>
                  <a:lnTo>
                    <a:pt x="1120306" y="1470918"/>
                  </a:lnTo>
                  <a:lnTo>
                    <a:pt x="1120385" y="1467479"/>
                  </a:lnTo>
                  <a:lnTo>
                    <a:pt x="1120385" y="1467501"/>
                  </a:lnTo>
                  <a:lnTo>
                    <a:pt x="1120443" y="1464046"/>
                  </a:lnTo>
                  <a:lnTo>
                    <a:pt x="1120443" y="1464070"/>
                  </a:lnTo>
                  <a:lnTo>
                    <a:pt x="1120502" y="1460621"/>
                  </a:lnTo>
                  <a:lnTo>
                    <a:pt x="1120541" y="1457140"/>
                  </a:lnTo>
                  <a:lnTo>
                    <a:pt x="1120541" y="1457163"/>
                  </a:lnTo>
                  <a:lnTo>
                    <a:pt x="1120600" y="1453666"/>
                  </a:lnTo>
                  <a:lnTo>
                    <a:pt x="1120600" y="1453687"/>
                  </a:lnTo>
                  <a:lnTo>
                    <a:pt x="1120639" y="1450176"/>
                  </a:lnTo>
                  <a:lnTo>
                    <a:pt x="1120639" y="1450198"/>
                  </a:lnTo>
                  <a:lnTo>
                    <a:pt x="1120678" y="1446673"/>
                  </a:lnTo>
                  <a:lnTo>
                    <a:pt x="1120678" y="1446694"/>
                  </a:lnTo>
                  <a:lnTo>
                    <a:pt x="1120717" y="1443156"/>
                  </a:lnTo>
                  <a:lnTo>
                    <a:pt x="1120717" y="1443177"/>
                  </a:lnTo>
                  <a:lnTo>
                    <a:pt x="1120756" y="1439627"/>
                  </a:lnTo>
                  <a:lnTo>
                    <a:pt x="1120776" y="1436079"/>
                  </a:lnTo>
                  <a:lnTo>
                    <a:pt x="1120776" y="1436100"/>
                  </a:lnTo>
                  <a:lnTo>
                    <a:pt x="1120815" y="1432521"/>
                  </a:lnTo>
                  <a:lnTo>
                    <a:pt x="1120815" y="1432540"/>
                  </a:lnTo>
                  <a:lnTo>
                    <a:pt x="1120834" y="1428949"/>
                  </a:lnTo>
                  <a:lnTo>
                    <a:pt x="1120834" y="1428969"/>
                  </a:lnTo>
                  <a:lnTo>
                    <a:pt x="1120854" y="1425364"/>
                  </a:lnTo>
                  <a:lnTo>
                    <a:pt x="1120854" y="1425383"/>
                  </a:lnTo>
                  <a:lnTo>
                    <a:pt x="1120854" y="1421765"/>
                  </a:lnTo>
                  <a:lnTo>
                    <a:pt x="1120854" y="1421784"/>
                  </a:lnTo>
                  <a:lnTo>
                    <a:pt x="1120873" y="1418152"/>
                  </a:lnTo>
                  <a:lnTo>
                    <a:pt x="1120873" y="1418171"/>
                  </a:lnTo>
                  <a:lnTo>
                    <a:pt x="1120873" y="1414527"/>
                  </a:lnTo>
                  <a:lnTo>
                    <a:pt x="1120873" y="1414547"/>
                  </a:lnTo>
                  <a:lnTo>
                    <a:pt x="1120893" y="1410889"/>
                  </a:lnTo>
                  <a:lnTo>
                    <a:pt x="1120893" y="1403574"/>
                  </a:lnTo>
                  <a:lnTo>
                    <a:pt x="1120893" y="1403593"/>
                  </a:lnTo>
                  <a:lnTo>
                    <a:pt x="1120873" y="1399896"/>
                  </a:lnTo>
                  <a:lnTo>
                    <a:pt x="1120873" y="1399916"/>
                  </a:lnTo>
                  <a:lnTo>
                    <a:pt x="1120873" y="1396207"/>
                  </a:lnTo>
                  <a:lnTo>
                    <a:pt x="1120873" y="1396227"/>
                  </a:lnTo>
                  <a:lnTo>
                    <a:pt x="1120854" y="1392507"/>
                  </a:lnTo>
                  <a:lnTo>
                    <a:pt x="1120854" y="1392524"/>
                  </a:lnTo>
                  <a:lnTo>
                    <a:pt x="1120834" y="1388792"/>
                  </a:lnTo>
                  <a:lnTo>
                    <a:pt x="1120834" y="1388812"/>
                  </a:lnTo>
                  <a:lnTo>
                    <a:pt x="1120815" y="1385066"/>
                  </a:lnTo>
                  <a:lnTo>
                    <a:pt x="1120815" y="1385086"/>
                  </a:lnTo>
                  <a:lnTo>
                    <a:pt x="1120795" y="1381328"/>
                  </a:lnTo>
                  <a:lnTo>
                    <a:pt x="1120795" y="1381346"/>
                  </a:lnTo>
                  <a:lnTo>
                    <a:pt x="1120776" y="1377579"/>
                  </a:lnTo>
                  <a:lnTo>
                    <a:pt x="1120776" y="1377596"/>
                  </a:lnTo>
                  <a:lnTo>
                    <a:pt x="1120737" y="1373817"/>
                  </a:lnTo>
                  <a:lnTo>
                    <a:pt x="1120737" y="1373835"/>
                  </a:lnTo>
                  <a:lnTo>
                    <a:pt x="1120698" y="1370042"/>
                  </a:lnTo>
                  <a:lnTo>
                    <a:pt x="1120698" y="1370060"/>
                  </a:lnTo>
                  <a:lnTo>
                    <a:pt x="1120658" y="1366257"/>
                  </a:lnTo>
                  <a:lnTo>
                    <a:pt x="1120658" y="1366275"/>
                  </a:lnTo>
                  <a:lnTo>
                    <a:pt x="1120619" y="1362461"/>
                  </a:lnTo>
                  <a:lnTo>
                    <a:pt x="1120619" y="1362478"/>
                  </a:lnTo>
                  <a:lnTo>
                    <a:pt x="1120580" y="1358653"/>
                  </a:lnTo>
                  <a:lnTo>
                    <a:pt x="1120580" y="1358670"/>
                  </a:lnTo>
                  <a:lnTo>
                    <a:pt x="1120541" y="1354833"/>
                  </a:lnTo>
                  <a:lnTo>
                    <a:pt x="1120541" y="1354850"/>
                  </a:lnTo>
                  <a:lnTo>
                    <a:pt x="1120483" y="1351003"/>
                  </a:lnTo>
                  <a:lnTo>
                    <a:pt x="1120483" y="1351020"/>
                  </a:lnTo>
                  <a:lnTo>
                    <a:pt x="1120424" y="1347161"/>
                  </a:lnTo>
                  <a:lnTo>
                    <a:pt x="1120424" y="1347177"/>
                  </a:lnTo>
                  <a:lnTo>
                    <a:pt x="1120365" y="1343308"/>
                  </a:lnTo>
                  <a:lnTo>
                    <a:pt x="1120365" y="1343326"/>
                  </a:lnTo>
                  <a:lnTo>
                    <a:pt x="1120306" y="1339445"/>
                  </a:lnTo>
                  <a:lnTo>
                    <a:pt x="1120306" y="1339461"/>
                  </a:lnTo>
                  <a:lnTo>
                    <a:pt x="1120248" y="1335570"/>
                  </a:lnTo>
                  <a:lnTo>
                    <a:pt x="1120248" y="1335588"/>
                  </a:lnTo>
                  <a:lnTo>
                    <a:pt x="1120170" y="1331686"/>
                  </a:lnTo>
                  <a:lnTo>
                    <a:pt x="1120170" y="1331702"/>
                  </a:lnTo>
                  <a:lnTo>
                    <a:pt x="1120091" y="1327790"/>
                  </a:lnTo>
                  <a:lnTo>
                    <a:pt x="1120111" y="1327807"/>
                  </a:lnTo>
                  <a:lnTo>
                    <a:pt x="1120033" y="1323884"/>
                  </a:lnTo>
                  <a:lnTo>
                    <a:pt x="1120033" y="1323901"/>
                  </a:lnTo>
                  <a:lnTo>
                    <a:pt x="1119955" y="1319968"/>
                  </a:lnTo>
                  <a:lnTo>
                    <a:pt x="1119955" y="1319984"/>
                  </a:lnTo>
                  <a:lnTo>
                    <a:pt x="1119857" y="1316042"/>
                  </a:lnTo>
                  <a:lnTo>
                    <a:pt x="1119857" y="1316058"/>
                  </a:lnTo>
                  <a:lnTo>
                    <a:pt x="1119779" y="1312111"/>
                  </a:lnTo>
                  <a:lnTo>
                    <a:pt x="1119700" y="1308179"/>
                  </a:lnTo>
                  <a:lnTo>
                    <a:pt x="1119642" y="1306313"/>
                  </a:lnTo>
                  <a:lnTo>
                    <a:pt x="1119603" y="1304203"/>
                  </a:lnTo>
                  <a:lnTo>
                    <a:pt x="1119603" y="1304219"/>
                  </a:lnTo>
                  <a:lnTo>
                    <a:pt x="1119525" y="1300236"/>
                  </a:lnTo>
                  <a:lnTo>
                    <a:pt x="1119525" y="1300252"/>
                  </a:lnTo>
                  <a:lnTo>
                    <a:pt x="1119446" y="1296260"/>
                  </a:lnTo>
                  <a:lnTo>
                    <a:pt x="1119446" y="1296276"/>
                  </a:lnTo>
                  <a:lnTo>
                    <a:pt x="1119368" y="1292276"/>
                  </a:lnTo>
                  <a:lnTo>
                    <a:pt x="1119368" y="1292292"/>
                  </a:lnTo>
                  <a:lnTo>
                    <a:pt x="1119270" y="1288280"/>
                  </a:lnTo>
                  <a:lnTo>
                    <a:pt x="1119270" y="1288296"/>
                  </a:lnTo>
                  <a:lnTo>
                    <a:pt x="1119192" y="1284276"/>
                  </a:lnTo>
                  <a:lnTo>
                    <a:pt x="1119192" y="1284292"/>
                  </a:lnTo>
                  <a:lnTo>
                    <a:pt x="1119094" y="1280263"/>
                  </a:lnTo>
                  <a:lnTo>
                    <a:pt x="1119094" y="1280278"/>
                  </a:lnTo>
                  <a:lnTo>
                    <a:pt x="1118997" y="1276241"/>
                  </a:lnTo>
                  <a:lnTo>
                    <a:pt x="1118997" y="1276257"/>
                  </a:lnTo>
                  <a:lnTo>
                    <a:pt x="1118879" y="1272210"/>
                  </a:lnTo>
                  <a:lnTo>
                    <a:pt x="1118899" y="1272226"/>
                  </a:lnTo>
                  <a:lnTo>
                    <a:pt x="1118782" y="1268169"/>
                  </a:lnTo>
                  <a:lnTo>
                    <a:pt x="1118782" y="1268185"/>
                  </a:lnTo>
                  <a:lnTo>
                    <a:pt x="1118684" y="1264121"/>
                  </a:lnTo>
                  <a:lnTo>
                    <a:pt x="1118684" y="1264136"/>
                  </a:lnTo>
                  <a:lnTo>
                    <a:pt x="1118567" y="1260062"/>
                  </a:lnTo>
                  <a:lnTo>
                    <a:pt x="1118567" y="1260078"/>
                  </a:lnTo>
                  <a:lnTo>
                    <a:pt x="1118449" y="1255998"/>
                  </a:lnTo>
                  <a:lnTo>
                    <a:pt x="1118449" y="1256011"/>
                  </a:lnTo>
                  <a:lnTo>
                    <a:pt x="1118332" y="1251922"/>
                  </a:lnTo>
                  <a:lnTo>
                    <a:pt x="1118332" y="1251937"/>
                  </a:lnTo>
                  <a:lnTo>
                    <a:pt x="1118215" y="1247840"/>
                  </a:lnTo>
                  <a:lnTo>
                    <a:pt x="1118215" y="1247853"/>
                  </a:lnTo>
                  <a:lnTo>
                    <a:pt x="1118098" y="1243748"/>
                  </a:lnTo>
                  <a:lnTo>
                    <a:pt x="1118098" y="1243764"/>
                  </a:lnTo>
                  <a:lnTo>
                    <a:pt x="1117961" y="1239648"/>
                  </a:lnTo>
                  <a:lnTo>
                    <a:pt x="1117961" y="1239664"/>
                  </a:lnTo>
                  <a:lnTo>
                    <a:pt x="1117843" y="1235543"/>
                  </a:lnTo>
                  <a:lnTo>
                    <a:pt x="1117843" y="1235557"/>
                  </a:lnTo>
                  <a:lnTo>
                    <a:pt x="1117706" y="1231428"/>
                  </a:lnTo>
                  <a:lnTo>
                    <a:pt x="1117706" y="1231441"/>
                  </a:lnTo>
                  <a:lnTo>
                    <a:pt x="1117570" y="1227315"/>
                  </a:lnTo>
                  <a:lnTo>
                    <a:pt x="1117433" y="1223186"/>
                  </a:lnTo>
                  <a:lnTo>
                    <a:pt x="1117296" y="1219043"/>
                  </a:lnTo>
                  <a:lnTo>
                    <a:pt x="1117139" y="1214891"/>
                  </a:lnTo>
                  <a:lnTo>
                    <a:pt x="1117139" y="1214904"/>
                  </a:lnTo>
                  <a:lnTo>
                    <a:pt x="1117003" y="1210738"/>
                  </a:lnTo>
                  <a:lnTo>
                    <a:pt x="1117003" y="1210752"/>
                  </a:lnTo>
                  <a:lnTo>
                    <a:pt x="1116846" y="1206578"/>
                  </a:lnTo>
                  <a:lnTo>
                    <a:pt x="1116846" y="1206592"/>
                  </a:lnTo>
                  <a:lnTo>
                    <a:pt x="1116690" y="1202412"/>
                  </a:lnTo>
                  <a:lnTo>
                    <a:pt x="1116690" y="1202426"/>
                  </a:lnTo>
                  <a:lnTo>
                    <a:pt x="1116533" y="1198238"/>
                  </a:lnTo>
                  <a:lnTo>
                    <a:pt x="1116533" y="1198252"/>
                  </a:lnTo>
                  <a:lnTo>
                    <a:pt x="1116377" y="1194057"/>
                  </a:lnTo>
                  <a:lnTo>
                    <a:pt x="1116377" y="1194070"/>
                  </a:lnTo>
                  <a:lnTo>
                    <a:pt x="1116221" y="1189869"/>
                  </a:lnTo>
                  <a:lnTo>
                    <a:pt x="1116221" y="1189883"/>
                  </a:lnTo>
                  <a:lnTo>
                    <a:pt x="1116045" y="1185676"/>
                  </a:lnTo>
                  <a:lnTo>
                    <a:pt x="1116045" y="1185689"/>
                  </a:lnTo>
                  <a:lnTo>
                    <a:pt x="1115888" y="1181475"/>
                  </a:lnTo>
                  <a:lnTo>
                    <a:pt x="1115888" y="1181488"/>
                  </a:lnTo>
                  <a:lnTo>
                    <a:pt x="1115712" y="1177267"/>
                  </a:lnTo>
                  <a:lnTo>
                    <a:pt x="1115712" y="1177281"/>
                  </a:lnTo>
                  <a:lnTo>
                    <a:pt x="1115536" y="1173055"/>
                  </a:lnTo>
                  <a:lnTo>
                    <a:pt x="1115536" y="1173068"/>
                  </a:lnTo>
                  <a:lnTo>
                    <a:pt x="1115361" y="1168836"/>
                  </a:lnTo>
                  <a:lnTo>
                    <a:pt x="1115361" y="1168849"/>
                  </a:lnTo>
                  <a:lnTo>
                    <a:pt x="1115184" y="1164609"/>
                  </a:lnTo>
                  <a:lnTo>
                    <a:pt x="1115184" y="1164623"/>
                  </a:lnTo>
                  <a:lnTo>
                    <a:pt x="1114989" y="1160379"/>
                  </a:lnTo>
                  <a:lnTo>
                    <a:pt x="1114989" y="1160392"/>
                  </a:lnTo>
                  <a:lnTo>
                    <a:pt x="1114813" y="1156140"/>
                  </a:lnTo>
                  <a:lnTo>
                    <a:pt x="1114813" y="1156154"/>
                  </a:lnTo>
                  <a:lnTo>
                    <a:pt x="1114618" y="1151898"/>
                  </a:lnTo>
                  <a:lnTo>
                    <a:pt x="1114618" y="1151912"/>
                  </a:lnTo>
                  <a:lnTo>
                    <a:pt x="1114422" y="1147648"/>
                  </a:lnTo>
                  <a:lnTo>
                    <a:pt x="1114422" y="1147662"/>
                  </a:lnTo>
                  <a:lnTo>
                    <a:pt x="1114226" y="1143394"/>
                  </a:lnTo>
                  <a:lnTo>
                    <a:pt x="1114226" y="1143408"/>
                  </a:lnTo>
                  <a:lnTo>
                    <a:pt x="1114031" y="1139134"/>
                  </a:lnTo>
                  <a:lnTo>
                    <a:pt x="1114031" y="1139148"/>
                  </a:lnTo>
                  <a:lnTo>
                    <a:pt x="1113836" y="1134870"/>
                  </a:lnTo>
                  <a:lnTo>
                    <a:pt x="1113836" y="1134882"/>
                  </a:lnTo>
                  <a:lnTo>
                    <a:pt x="1113621" y="1130599"/>
                  </a:lnTo>
                  <a:lnTo>
                    <a:pt x="1113640" y="1130612"/>
                  </a:lnTo>
                  <a:lnTo>
                    <a:pt x="1113425" y="1126323"/>
                  </a:lnTo>
                  <a:lnTo>
                    <a:pt x="1113425" y="1126337"/>
                  </a:lnTo>
                  <a:lnTo>
                    <a:pt x="1113210" y="1122044"/>
                  </a:lnTo>
                  <a:lnTo>
                    <a:pt x="1113210" y="1122056"/>
                  </a:lnTo>
                  <a:lnTo>
                    <a:pt x="1112995" y="1117759"/>
                  </a:lnTo>
                  <a:lnTo>
                    <a:pt x="1112995" y="1117770"/>
                  </a:lnTo>
                  <a:lnTo>
                    <a:pt x="1112780" y="1113467"/>
                  </a:lnTo>
                  <a:lnTo>
                    <a:pt x="1112780" y="1113481"/>
                  </a:lnTo>
                  <a:lnTo>
                    <a:pt x="1112604" y="1109868"/>
                  </a:lnTo>
                  <a:lnTo>
                    <a:pt x="1112565" y="1109174"/>
                  </a:lnTo>
                  <a:lnTo>
                    <a:pt x="1112565" y="1109186"/>
                  </a:lnTo>
                  <a:lnTo>
                    <a:pt x="1112369" y="1104873"/>
                  </a:lnTo>
                  <a:lnTo>
                    <a:pt x="1112369" y="1104887"/>
                  </a:lnTo>
                  <a:lnTo>
                    <a:pt x="1112174" y="1100569"/>
                  </a:lnTo>
                  <a:lnTo>
                    <a:pt x="1112174" y="1100582"/>
                  </a:lnTo>
                  <a:lnTo>
                    <a:pt x="1111959" y="1096260"/>
                  </a:lnTo>
                  <a:lnTo>
                    <a:pt x="1111959" y="1096274"/>
                  </a:lnTo>
                  <a:lnTo>
                    <a:pt x="1111763" y="1091947"/>
                  </a:lnTo>
                  <a:lnTo>
                    <a:pt x="1111763" y="1091959"/>
                  </a:lnTo>
                  <a:lnTo>
                    <a:pt x="1111548" y="1087631"/>
                  </a:lnTo>
                  <a:lnTo>
                    <a:pt x="1111548" y="1087642"/>
                  </a:lnTo>
                  <a:lnTo>
                    <a:pt x="1111333" y="1083308"/>
                  </a:lnTo>
                  <a:lnTo>
                    <a:pt x="1111333" y="1083322"/>
                  </a:lnTo>
                  <a:lnTo>
                    <a:pt x="1111118" y="1078984"/>
                  </a:lnTo>
                  <a:lnTo>
                    <a:pt x="1111118" y="1078996"/>
                  </a:lnTo>
                  <a:lnTo>
                    <a:pt x="1110903" y="1074656"/>
                  </a:lnTo>
                  <a:lnTo>
                    <a:pt x="1110903" y="1074667"/>
                  </a:lnTo>
                  <a:lnTo>
                    <a:pt x="1110669" y="1070325"/>
                  </a:lnTo>
                  <a:lnTo>
                    <a:pt x="1110454" y="1065993"/>
                  </a:lnTo>
                  <a:lnTo>
                    <a:pt x="1110219" y="1061647"/>
                  </a:lnTo>
                  <a:lnTo>
                    <a:pt x="1110219" y="1061659"/>
                  </a:lnTo>
                  <a:lnTo>
                    <a:pt x="1109984" y="1057303"/>
                  </a:lnTo>
                  <a:lnTo>
                    <a:pt x="1109984" y="1057317"/>
                  </a:lnTo>
                  <a:lnTo>
                    <a:pt x="1109769" y="1052957"/>
                  </a:lnTo>
                  <a:lnTo>
                    <a:pt x="1109769" y="1052969"/>
                  </a:lnTo>
                  <a:lnTo>
                    <a:pt x="1109515" y="1048608"/>
                  </a:lnTo>
                  <a:lnTo>
                    <a:pt x="1109535" y="1048621"/>
                  </a:lnTo>
                  <a:lnTo>
                    <a:pt x="1109281" y="1044256"/>
                  </a:lnTo>
                  <a:lnTo>
                    <a:pt x="1109281" y="1044268"/>
                  </a:lnTo>
                  <a:lnTo>
                    <a:pt x="1109046" y="1039900"/>
                  </a:lnTo>
                  <a:lnTo>
                    <a:pt x="1109046" y="1039914"/>
                  </a:lnTo>
                  <a:lnTo>
                    <a:pt x="1108811" y="1035543"/>
                  </a:lnTo>
                  <a:lnTo>
                    <a:pt x="1108811" y="1035556"/>
                  </a:lnTo>
                  <a:lnTo>
                    <a:pt x="1108557" y="1031183"/>
                  </a:lnTo>
                  <a:lnTo>
                    <a:pt x="1108557" y="1031195"/>
                  </a:lnTo>
                  <a:lnTo>
                    <a:pt x="1108303" y="1026820"/>
                  </a:lnTo>
                  <a:lnTo>
                    <a:pt x="1108303" y="1026831"/>
                  </a:lnTo>
                  <a:lnTo>
                    <a:pt x="1108049" y="1022454"/>
                  </a:lnTo>
                  <a:lnTo>
                    <a:pt x="1108069" y="1022466"/>
                  </a:lnTo>
                  <a:lnTo>
                    <a:pt x="1107814" y="1018087"/>
                  </a:lnTo>
                  <a:lnTo>
                    <a:pt x="1107814" y="1018099"/>
                  </a:lnTo>
                  <a:lnTo>
                    <a:pt x="1107560" y="1013716"/>
                  </a:lnTo>
                  <a:lnTo>
                    <a:pt x="1107560" y="1013727"/>
                  </a:lnTo>
                  <a:lnTo>
                    <a:pt x="1107287" y="1009344"/>
                  </a:lnTo>
                  <a:lnTo>
                    <a:pt x="1107287" y="1009356"/>
                  </a:lnTo>
                  <a:lnTo>
                    <a:pt x="1107032" y="1004969"/>
                  </a:lnTo>
                  <a:lnTo>
                    <a:pt x="1107032" y="1004981"/>
                  </a:lnTo>
                  <a:lnTo>
                    <a:pt x="1106915" y="1002889"/>
                  </a:lnTo>
                  <a:lnTo>
                    <a:pt x="1106778" y="1000594"/>
                  </a:lnTo>
                  <a:lnTo>
                    <a:pt x="1106778" y="1000606"/>
                  </a:lnTo>
                  <a:lnTo>
                    <a:pt x="1106524" y="996215"/>
                  </a:lnTo>
                  <a:lnTo>
                    <a:pt x="1106524" y="996227"/>
                  </a:lnTo>
                  <a:lnTo>
                    <a:pt x="1106250" y="991841"/>
                  </a:lnTo>
                  <a:lnTo>
                    <a:pt x="1105996" y="987453"/>
                  </a:lnTo>
                  <a:lnTo>
                    <a:pt x="1105996" y="987464"/>
                  </a:lnTo>
                  <a:lnTo>
                    <a:pt x="1105722" y="983070"/>
                  </a:lnTo>
                  <a:lnTo>
                    <a:pt x="1105722" y="983081"/>
                  </a:lnTo>
                  <a:lnTo>
                    <a:pt x="1105468" y="978685"/>
                  </a:lnTo>
                  <a:lnTo>
                    <a:pt x="1105468" y="978696"/>
                  </a:lnTo>
                  <a:lnTo>
                    <a:pt x="1105195" y="974300"/>
                  </a:lnTo>
                  <a:lnTo>
                    <a:pt x="1105195" y="974311"/>
                  </a:lnTo>
                  <a:lnTo>
                    <a:pt x="1104921" y="969913"/>
                  </a:lnTo>
                  <a:lnTo>
                    <a:pt x="1104921" y="969924"/>
                  </a:lnTo>
                  <a:lnTo>
                    <a:pt x="1104647" y="965524"/>
                  </a:lnTo>
                  <a:lnTo>
                    <a:pt x="1104647" y="965536"/>
                  </a:lnTo>
                  <a:lnTo>
                    <a:pt x="1104374" y="961135"/>
                  </a:lnTo>
                  <a:lnTo>
                    <a:pt x="1104374" y="961147"/>
                  </a:lnTo>
                  <a:lnTo>
                    <a:pt x="1104100" y="956746"/>
                  </a:lnTo>
                  <a:lnTo>
                    <a:pt x="1104100" y="956758"/>
                  </a:lnTo>
                  <a:lnTo>
                    <a:pt x="1103807" y="952355"/>
                  </a:lnTo>
                  <a:lnTo>
                    <a:pt x="1103807" y="952367"/>
                  </a:lnTo>
                  <a:lnTo>
                    <a:pt x="1103533" y="947964"/>
                  </a:lnTo>
                  <a:lnTo>
                    <a:pt x="1103533" y="947976"/>
                  </a:lnTo>
                  <a:lnTo>
                    <a:pt x="1103240" y="943573"/>
                  </a:lnTo>
                  <a:lnTo>
                    <a:pt x="1103240" y="943585"/>
                  </a:lnTo>
                  <a:lnTo>
                    <a:pt x="1102947" y="939181"/>
                  </a:lnTo>
                  <a:lnTo>
                    <a:pt x="1102947" y="939192"/>
                  </a:lnTo>
                  <a:lnTo>
                    <a:pt x="1102653" y="934790"/>
                  </a:lnTo>
                  <a:lnTo>
                    <a:pt x="1102673" y="934802"/>
                  </a:lnTo>
                  <a:lnTo>
                    <a:pt x="1102360" y="930397"/>
                  </a:lnTo>
                  <a:lnTo>
                    <a:pt x="1102380" y="930409"/>
                  </a:lnTo>
                  <a:lnTo>
                    <a:pt x="1102067" y="926004"/>
                  </a:lnTo>
                  <a:lnTo>
                    <a:pt x="1102067" y="926016"/>
                  </a:lnTo>
                  <a:lnTo>
                    <a:pt x="1101773" y="921613"/>
                  </a:lnTo>
                  <a:lnTo>
                    <a:pt x="1101773" y="921625"/>
                  </a:lnTo>
                  <a:lnTo>
                    <a:pt x="1101480" y="917221"/>
                  </a:lnTo>
                  <a:lnTo>
                    <a:pt x="1101480" y="917232"/>
                  </a:lnTo>
                  <a:lnTo>
                    <a:pt x="1101167" y="912830"/>
                  </a:lnTo>
                  <a:lnTo>
                    <a:pt x="1101167" y="912842"/>
                  </a:lnTo>
                  <a:lnTo>
                    <a:pt x="1100855" y="908439"/>
                  </a:lnTo>
                  <a:lnTo>
                    <a:pt x="1100855" y="908451"/>
                  </a:lnTo>
                  <a:lnTo>
                    <a:pt x="1100561" y="904048"/>
                  </a:lnTo>
                  <a:lnTo>
                    <a:pt x="1100561" y="904060"/>
                  </a:lnTo>
                  <a:lnTo>
                    <a:pt x="1100249" y="899657"/>
                  </a:lnTo>
                  <a:lnTo>
                    <a:pt x="1100249" y="899669"/>
                  </a:lnTo>
                  <a:lnTo>
                    <a:pt x="1099936" y="895268"/>
                  </a:lnTo>
                  <a:lnTo>
                    <a:pt x="1099936" y="895280"/>
                  </a:lnTo>
                  <a:lnTo>
                    <a:pt x="1099799" y="893452"/>
                  </a:lnTo>
                  <a:lnTo>
                    <a:pt x="1099623" y="890880"/>
                  </a:lnTo>
                  <a:lnTo>
                    <a:pt x="1099623" y="890891"/>
                  </a:lnTo>
                  <a:lnTo>
                    <a:pt x="1099310" y="886491"/>
                  </a:lnTo>
                  <a:lnTo>
                    <a:pt x="1099330" y="886502"/>
                  </a:lnTo>
                  <a:lnTo>
                    <a:pt x="1099017" y="882104"/>
                  </a:lnTo>
                  <a:lnTo>
                    <a:pt x="1099017" y="882115"/>
                  </a:lnTo>
                  <a:lnTo>
                    <a:pt x="1098704" y="877719"/>
                  </a:lnTo>
                  <a:lnTo>
                    <a:pt x="1098704" y="877730"/>
                  </a:lnTo>
                  <a:lnTo>
                    <a:pt x="1098391" y="873334"/>
                  </a:lnTo>
                  <a:lnTo>
                    <a:pt x="1098391" y="873346"/>
                  </a:lnTo>
                  <a:lnTo>
                    <a:pt x="1098078" y="868951"/>
                  </a:lnTo>
                  <a:lnTo>
                    <a:pt x="1098078" y="868962"/>
                  </a:lnTo>
                  <a:lnTo>
                    <a:pt x="1097766" y="864568"/>
                  </a:lnTo>
                  <a:lnTo>
                    <a:pt x="1097766" y="864579"/>
                  </a:lnTo>
                  <a:lnTo>
                    <a:pt x="1097433" y="860189"/>
                  </a:lnTo>
                  <a:lnTo>
                    <a:pt x="1097433" y="860200"/>
                  </a:lnTo>
                  <a:lnTo>
                    <a:pt x="1097121" y="855810"/>
                  </a:lnTo>
                  <a:lnTo>
                    <a:pt x="1097121" y="855821"/>
                  </a:lnTo>
                  <a:lnTo>
                    <a:pt x="1096788" y="851434"/>
                  </a:lnTo>
                  <a:lnTo>
                    <a:pt x="1096788" y="851444"/>
                  </a:lnTo>
                  <a:lnTo>
                    <a:pt x="1096476" y="847059"/>
                  </a:lnTo>
                  <a:lnTo>
                    <a:pt x="1096476" y="847071"/>
                  </a:lnTo>
                  <a:lnTo>
                    <a:pt x="1096143" y="842686"/>
                  </a:lnTo>
                  <a:lnTo>
                    <a:pt x="1096143" y="842698"/>
                  </a:lnTo>
                  <a:lnTo>
                    <a:pt x="1095811" y="838317"/>
                  </a:lnTo>
                  <a:lnTo>
                    <a:pt x="1095811" y="838328"/>
                  </a:lnTo>
                  <a:lnTo>
                    <a:pt x="1095478" y="833947"/>
                  </a:lnTo>
                  <a:lnTo>
                    <a:pt x="1095478" y="833959"/>
                  </a:lnTo>
                  <a:lnTo>
                    <a:pt x="1095146" y="829582"/>
                  </a:lnTo>
                  <a:lnTo>
                    <a:pt x="1095146" y="829593"/>
                  </a:lnTo>
                  <a:lnTo>
                    <a:pt x="1094814" y="825218"/>
                  </a:lnTo>
                  <a:lnTo>
                    <a:pt x="1094814" y="825230"/>
                  </a:lnTo>
                  <a:lnTo>
                    <a:pt x="1094462" y="820859"/>
                  </a:lnTo>
                  <a:lnTo>
                    <a:pt x="1094462" y="820870"/>
                  </a:lnTo>
                  <a:lnTo>
                    <a:pt x="1094130" y="816501"/>
                  </a:lnTo>
                  <a:lnTo>
                    <a:pt x="1094130" y="816513"/>
                  </a:lnTo>
                  <a:lnTo>
                    <a:pt x="1093778" y="812145"/>
                  </a:lnTo>
                  <a:lnTo>
                    <a:pt x="1093778" y="812157"/>
                  </a:lnTo>
                  <a:lnTo>
                    <a:pt x="1093426" y="807794"/>
                  </a:lnTo>
                  <a:lnTo>
                    <a:pt x="1093445" y="807805"/>
                  </a:lnTo>
                  <a:lnTo>
                    <a:pt x="1093093" y="803444"/>
                  </a:lnTo>
                  <a:lnTo>
                    <a:pt x="1093093" y="803456"/>
                  </a:lnTo>
                  <a:lnTo>
                    <a:pt x="1092741" y="799098"/>
                  </a:lnTo>
                  <a:lnTo>
                    <a:pt x="1092741" y="799110"/>
                  </a:lnTo>
                  <a:lnTo>
                    <a:pt x="1092390" y="794756"/>
                  </a:lnTo>
                  <a:lnTo>
                    <a:pt x="1092390" y="794768"/>
                  </a:lnTo>
                  <a:lnTo>
                    <a:pt x="1092038" y="790430"/>
                  </a:lnTo>
                  <a:lnTo>
                    <a:pt x="1091686" y="786082"/>
                  </a:lnTo>
                  <a:lnTo>
                    <a:pt x="1091686" y="786094"/>
                  </a:lnTo>
                  <a:lnTo>
                    <a:pt x="1091314" y="781750"/>
                  </a:lnTo>
                  <a:lnTo>
                    <a:pt x="1091314" y="781761"/>
                  </a:lnTo>
                  <a:lnTo>
                    <a:pt x="1090963" y="777421"/>
                  </a:lnTo>
                  <a:lnTo>
                    <a:pt x="1090963" y="777433"/>
                  </a:lnTo>
                  <a:lnTo>
                    <a:pt x="1090591" y="773099"/>
                  </a:lnTo>
                  <a:lnTo>
                    <a:pt x="1090239" y="768777"/>
                  </a:lnTo>
                  <a:lnTo>
                    <a:pt x="1090239" y="768788"/>
                  </a:lnTo>
                  <a:lnTo>
                    <a:pt x="1089868" y="764460"/>
                  </a:lnTo>
                  <a:lnTo>
                    <a:pt x="1089868" y="764472"/>
                  </a:lnTo>
                  <a:lnTo>
                    <a:pt x="1089496" y="760147"/>
                  </a:lnTo>
                  <a:lnTo>
                    <a:pt x="1089496" y="760161"/>
                  </a:lnTo>
                  <a:lnTo>
                    <a:pt x="1089125" y="755841"/>
                  </a:lnTo>
                  <a:lnTo>
                    <a:pt x="1089125" y="755852"/>
                  </a:lnTo>
                  <a:lnTo>
                    <a:pt x="1088754" y="751538"/>
                  </a:lnTo>
                  <a:lnTo>
                    <a:pt x="1088754" y="751549"/>
                  </a:lnTo>
                  <a:lnTo>
                    <a:pt x="1088382" y="747239"/>
                  </a:lnTo>
                  <a:lnTo>
                    <a:pt x="1088382" y="747251"/>
                  </a:lnTo>
                  <a:lnTo>
                    <a:pt x="1087991" y="742944"/>
                  </a:lnTo>
                  <a:lnTo>
                    <a:pt x="1087991" y="742955"/>
                  </a:lnTo>
                  <a:lnTo>
                    <a:pt x="1087620" y="738655"/>
                  </a:lnTo>
                  <a:lnTo>
                    <a:pt x="1087620" y="738666"/>
                  </a:lnTo>
                  <a:lnTo>
                    <a:pt x="1087248" y="734369"/>
                  </a:lnTo>
                  <a:lnTo>
                    <a:pt x="1087248" y="734381"/>
                  </a:lnTo>
                  <a:lnTo>
                    <a:pt x="1086857" y="730090"/>
                  </a:lnTo>
                  <a:lnTo>
                    <a:pt x="1086857" y="730102"/>
                  </a:lnTo>
                  <a:lnTo>
                    <a:pt x="1086466" y="725814"/>
                  </a:lnTo>
                  <a:lnTo>
                    <a:pt x="1086466" y="725826"/>
                  </a:lnTo>
                  <a:lnTo>
                    <a:pt x="1086075" y="721545"/>
                  </a:lnTo>
                  <a:lnTo>
                    <a:pt x="1086075" y="721557"/>
                  </a:lnTo>
                  <a:lnTo>
                    <a:pt x="1085684" y="717281"/>
                  </a:lnTo>
                  <a:lnTo>
                    <a:pt x="1085684" y="717293"/>
                  </a:lnTo>
                  <a:lnTo>
                    <a:pt x="1085313" y="713021"/>
                  </a:lnTo>
                  <a:lnTo>
                    <a:pt x="1085313" y="713033"/>
                  </a:lnTo>
                  <a:lnTo>
                    <a:pt x="1084902" y="708769"/>
                  </a:lnTo>
                  <a:lnTo>
                    <a:pt x="1084922" y="708781"/>
                  </a:lnTo>
                  <a:lnTo>
                    <a:pt x="1084511" y="704521"/>
                  </a:lnTo>
                  <a:lnTo>
                    <a:pt x="1084511" y="704533"/>
                  </a:lnTo>
                  <a:lnTo>
                    <a:pt x="1084120" y="700279"/>
                  </a:lnTo>
                  <a:lnTo>
                    <a:pt x="1084120" y="700290"/>
                  </a:lnTo>
                  <a:lnTo>
                    <a:pt x="1083710" y="696042"/>
                  </a:lnTo>
                  <a:lnTo>
                    <a:pt x="1083710" y="696054"/>
                  </a:lnTo>
                  <a:lnTo>
                    <a:pt x="1083319" y="691812"/>
                  </a:lnTo>
                  <a:lnTo>
                    <a:pt x="1083319" y="691824"/>
                  </a:lnTo>
                  <a:lnTo>
                    <a:pt x="1082908" y="687587"/>
                  </a:lnTo>
                  <a:lnTo>
                    <a:pt x="1082928" y="687599"/>
                  </a:lnTo>
                  <a:lnTo>
                    <a:pt x="1082517" y="683376"/>
                  </a:lnTo>
                  <a:lnTo>
                    <a:pt x="1082107" y="679157"/>
                  </a:lnTo>
                  <a:lnTo>
                    <a:pt x="1082107" y="679169"/>
                  </a:lnTo>
                  <a:lnTo>
                    <a:pt x="1081696" y="674954"/>
                  </a:lnTo>
                  <a:lnTo>
                    <a:pt x="1081285" y="670753"/>
                  </a:lnTo>
                  <a:lnTo>
                    <a:pt x="1081285" y="670765"/>
                  </a:lnTo>
                  <a:lnTo>
                    <a:pt x="1080973" y="667633"/>
                  </a:lnTo>
                  <a:lnTo>
                    <a:pt x="1080875" y="666562"/>
                  </a:lnTo>
                  <a:lnTo>
                    <a:pt x="1080875" y="666573"/>
                  </a:lnTo>
                  <a:lnTo>
                    <a:pt x="1080484" y="662380"/>
                  </a:lnTo>
                  <a:lnTo>
                    <a:pt x="1080073" y="658194"/>
                  </a:lnTo>
                  <a:lnTo>
                    <a:pt x="1080073" y="658206"/>
                  </a:lnTo>
                  <a:lnTo>
                    <a:pt x="1079663" y="654020"/>
                  </a:lnTo>
                  <a:lnTo>
                    <a:pt x="1079663" y="654034"/>
                  </a:lnTo>
                  <a:lnTo>
                    <a:pt x="1079252" y="649854"/>
                  </a:lnTo>
                  <a:lnTo>
                    <a:pt x="1079252" y="649868"/>
                  </a:lnTo>
                  <a:lnTo>
                    <a:pt x="1078842" y="645696"/>
                  </a:lnTo>
                  <a:lnTo>
                    <a:pt x="1078842" y="645710"/>
                  </a:lnTo>
                  <a:lnTo>
                    <a:pt x="1078431" y="641546"/>
                  </a:lnTo>
                  <a:lnTo>
                    <a:pt x="1078431" y="641558"/>
                  </a:lnTo>
                  <a:lnTo>
                    <a:pt x="1078021" y="637401"/>
                  </a:lnTo>
                  <a:lnTo>
                    <a:pt x="1078021" y="637413"/>
                  </a:lnTo>
                  <a:lnTo>
                    <a:pt x="1077591" y="633265"/>
                  </a:lnTo>
                  <a:lnTo>
                    <a:pt x="1077610" y="633276"/>
                  </a:lnTo>
                  <a:lnTo>
                    <a:pt x="1077180" y="629136"/>
                  </a:lnTo>
                  <a:lnTo>
                    <a:pt x="1077180" y="629147"/>
                  </a:lnTo>
                  <a:lnTo>
                    <a:pt x="1076770" y="625015"/>
                  </a:lnTo>
                  <a:lnTo>
                    <a:pt x="1076770" y="625026"/>
                  </a:lnTo>
                  <a:lnTo>
                    <a:pt x="1076339" y="620903"/>
                  </a:lnTo>
                  <a:lnTo>
                    <a:pt x="1075909" y="616796"/>
                  </a:lnTo>
                  <a:lnTo>
                    <a:pt x="1075909" y="616808"/>
                  </a:lnTo>
                  <a:lnTo>
                    <a:pt x="1075499" y="612698"/>
                  </a:lnTo>
                  <a:lnTo>
                    <a:pt x="1075499" y="612710"/>
                  </a:lnTo>
                  <a:lnTo>
                    <a:pt x="1075069" y="608609"/>
                  </a:lnTo>
                  <a:lnTo>
                    <a:pt x="1075069" y="608622"/>
                  </a:lnTo>
                  <a:lnTo>
                    <a:pt x="1074639" y="604527"/>
                  </a:lnTo>
                  <a:lnTo>
                    <a:pt x="1074639" y="604540"/>
                  </a:lnTo>
                  <a:lnTo>
                    <a:pt x="1074209" y="600455"/>
                  </a:lnTo>
                  <a:lnTo>
                    <a:pt x="1074209" y="600468"/>
                  </a:lnTo>
                  <a:lnTo>
                    <a:pt x="1073778" y="596390"/>
                  </a:lnTo>
                  <a:lnTo>
                    <a:pt x="1073778" y="596404"/>
                  </a:lnTo>
                  <a:lnTo>
                    <a:pt x="1073348" y="592336"/>
                  </a:lnTo>
                  <a:lnTo>
                    <a:pt x="1073348" y="592349"/>
                  </a:lnTo>
                  <a:lnTo>
                    <a:pt x="1072899" y="588289"/>
                  </a:lnTo>
                  <a:lnTo>
                    <a:pt x="1072899" y="588303"/>
                  </a:lnTo>
                  <a:lnTo>
                    <a:pt x="1072469" y="584250"/>
                  </a:lnTo>
                  <a:lnTo>
                    <a:pt x="1072469" y="584264"/>
                  </a:lnTo>
                  <a:lnTo>
                    <a:pt x="1072019" y="580221"/>
                  </a:lnTo>
                  <a:lnTo>
                    <a:pt x="1072019" y="580234"/>
                  </a:lnTo>
                  <a:lnTo>
                    <a:pt x="1071589" y="576201"/>
                  </a:lnTo>
                  <a:lnTo>
                    <a:pt x="1071589" y="576215"/>
                  </a:lnTo>
                  <a:lnTo>
                    <a:pt x="1071139" y="572194"/>
                  </a:lnTo>
                  <a:lnTo>
                    <a:pt x="1070709" y="568188"/>
                  </a:lnTo>
                  <a:lnTo>
                    <a:pt x="1070709" y="568202"/>
                  </a:lnTo>
                  <a:lnTo>
                    <a:pt x="1070259" y="564196"/>
                  </a:lnTo>
                  <a:lnTo>
                    <a:pt x="1070259" y="564210"/>
                  </a:lnTo>
                  <a:lnTo>
                    <a:pt x="1069810" y="560214"/>
                  </a:lnTo>
                  <a:lnTo>
                    <a:pt x="1069810" y="560227"/>
                  </a:lnTo>
                  <a:lnTo>
                    <a:pt x="1069360" y="556241"/>
                  </a:lnTo>
                  <a:lnTo>
                    <a:pt x="1069360" y="556255"/>
                  </a:lnTo>
                  <a:lnTo>
                    <a:pt x="1068911" y="552277"/>
                  </a:lnTo>
                  <a:lnTo>
                    <a:pt x="1068911" y="552290"/>
                  </a:lnTo>
                  <a:lnTo>
                    <a:pt x="1068461" y="548324"/>
                  </a:lnTo>
                  <a:lnTo>
                    <a:pt x="1068461" y="548337"/>
                  </a:lnTo>
                  <a:lnTo>
                    <a:pt x="1067992" y="544380"/>
                  </a:lnTo>
                  <a:lnTo>
                    <a:pt x="1068011" y="544394"/>
                  </a:lnTo>
                  <a:lnTo>
                    <a:pt x="1067542" y="540447"/>
                  </a:lnTo>
                  <a:lnTo>
                    <a:pt x="1067542" y="540461"/>
                  </a:lnTo>
                  <a:lnTo>
                    <a:pt x="1067092" y="536523"/>
                  </a:lnTo>
                  <a:lnTo>
                    <a:pt x="1067092" y="536537"/>
                  </a:lnTo>
                  <a:lnTo>
                    <a:pt x="1066623" y="532614"/>
                  </a:lnTo>
                  <a:lnTo>
                    <a:pt x="1066174" y="528708"/>
                  </a:lnTo>
                  <a:lnTo>
                    <a:pt x="1066174" y="528721"/>
                  </a:lnTo>
                  <a:lnTo>
                    <a:pt x="1065704" y="524815"/>
                  </a:lnTo>
                  <a:lnTo>
                    <a:pt x="1065704" y="524829"/>
                  </a:lnTo>
                  <a:lnTo>
                    <a:pt x="1065255" y="520933"/>
                  </a:lnTo>
                  <a:lnTo>
                    <a:pt x="1065255" y="520946"/>
                  </a:lnTo>
                  <a:lnTo>
                    <a:pt x="1064786" y="517062"/>
                  </a:lnTo>
                  <a:lnTo>
                    <a:pt x="1064786" y="517075"/>
                  </a:lnTo>
                  <a:lnTo>
                    <a:pt x="1064317" y="513203"/>
                  </a:lnTo>
                  <a:lnTo>
                    <a:pt x="1064317" y="513216"/>
                  </a:lnTo>
                  <a:lnTo>
                    <a:pt x="1063847" y="509353"/>
                  </a:lnTo>
                  <a:lnTo>
                    <a:pt x="1063847" y="509367"/>
                  </a:lnTo>
                  <a:lnTo>
                    <a:pt x="1063378" y="505514"/>
                  </a:lnTo>
                  <a:lnTo>
                    <a:pt x="1063378" y="505529"/>
                  </a:lnTo>
                  <a:lnTo>
                    <a:pt x="1062909" y="501688"/>
                  </a:lnTo>
                  <a:lnTo>
                    <a:pt x="1062909" y="501702"/>
                  </a:lnTo>
                  <a:lnTo>
                    <a:pt x="1062440" y="497872"/>
                  </a:lnTo>
                  <a:lnTo>
                    <a:pt x="1062440" y="497888"/>
                  </a:lnTo>
                  <a:lnTo>
                    <a:pt x="1061951" y="494068"/>
                  </a:lnTo>
                  <a:lnTo>
                    <a:pt x="1061951" y="494083"/>
                  </a:lnTo>
                  <a:lnTo>
                    <a:pt x="1061482" y="490275"/>
                  </a:lnTo>
                  <a:lnTo>
                    <a:pt x="1061482" y="490291"/>
                  </a:lnTo>
                  <a:lnTo>
                    <a:pt x="1061013" y="486494"/>
                  </a:lnTo>
                  <a:lnTo>
                    <a:pt x="1061013" y="486508"/>
                  </a:lnTo>
                  <a:lnTo>
                    <a:pt x="1060524" y="482725"/>
                  </a:lnTo>
                  <a:lnTo>
                    <a:pt x="1060524" y="482739"/>
                  </a:lnTo>
                  <a:lnTo>
                    <a:pt x="1060055" y="478966"/>
                  </a:lnTo>
                  <a:lnTo>
                    <a:pt x="1060055" y="478981"/>
                  </a:lnTo>
                  <a:lnTo>
                    <a:pt x="1059566" y="475220"/>
                  </a:lnTo>
                  <a:lnTo>
                    <a:pt x="1059566" y="475235"/>
                  </a:lnTo>
                  <a:lnTo>
                    <a:pt x="1059077" y="471488"/>
                  </a:lnTo>
                  <a:lnTo>
                    <a:pt x="1059077" y="471503"/>
                  </a:lnTo>
                  <a:lnTo>
                    <a:pt x="1058588" y="467766"/>
                  </a:lnTo>
                  <a:lnTo>
                    <a:pt x="1058588" y="467781"/>
                  </a:lnTo>
                  <a:lnTo>
                    <a:pt x="1058119" y="464057"/>
                  </a:lnTo>
                  <a:lnTo>
                    <a:pt x="1058119" y="464073"/>
                  </a:lnTo>
                  <a:lnTo>
                    <a:pt x="1057630" y="460360"/>
                  </a:lnTo>
                  <a:lnTo>
                    <a:pt x="1057630" y="460376"/>
                  </a:lnTo>
                  <a:lnTo>
                    <a:pt x="1057142" y="456675"/>
                  </a:lnTo>
                  <a:lnTo>
                    <a:pt x="1057142" y="456691"/>
                  </a:lnTo>
                  <a:lnTo>
                    <a:pt x="1056653" y="453006"/>
                  </a:lnTo>
                  <a:lnTo>
                    <a:pt x="1056145" y="449344"/>
                  </a:lnTo>
                  <a:lnTo>
                    <a:pt x="1056145" y="449362"/>
                  </a:lnTo>
                  <a:lnTo>
                    <a:pt x="1055656" y="445698"/>
                  </a:lnTo>
                  <a:lnTo>
                    <a:pt x="1055656" y="445716"/>
                  </a:lnTo>
                  <a:lnTo>
                    <a:pt x="1055167" y="442066"/>
                  </a:lnTo>
                  <a:lnTo>
                    <a:pt x="1055167" y="442081"/>
                  </a:lnTo>
                  <a:lnTo>
                    <a:pt x="1054659" y="438445"/>
                  </a:lnTo>
                  <a:lnTo>
                    <a:pt x="1054678" y="438463"/>
                  </a:lnTo>
                  <a:lnTo>
                    <a:pt x="1054170" y="434838"/>
                  </a:lnTo>
                  <a:lnTo>
                    <a:pt x="1054170" y="434856"/>
                  </a:lnTo>
                  <a:lnTo>
                    <a:pt x="1053994" y="433552"/>
                  </a:lnTo>
                  <a:lnTo>
                    <a:pt x="1053681" y="431261"/>
                  </a:lnTo>
                  <a:lnTo>
                    <a:pt x="1053173" y="427663"/>
                  </a:lnTo>
                  <a:lnTo>
                    <a:pt x="1053173" y="427681"/>
                  </a:lnTo>
                  <a:lnTo>
                    <a:pt x="1052684" y="424096"/>
                  </a:lnTo>
                  <a:lnTo>
                    <a:pt x="1052684" y="424113"/>
                  </a:lnTo>
                  <a:lnTo>
                    <a:pt x="1052196" y="420542"/>
                  </a:lnTo>
                  <a:lnTo>
                    <a:pt x="1052196" y="420559"/>
                  </a:lnTo>
                  <a:lnTo>
                    <a:pt x="1051687" y="417003"/>
                  </a:lnTo>
                  <a:lnTo>
                    <a:pt x="1051687" y="417019"/>
                  </a:lnTo>
                  <a:lnTo>
                    <a:pt x="1051179" y="413476"/>
                  </a:lnTo>
                  <a:lnTo>
                    <a:pt x="1051199" y="413494"/>
                  </a:lnTo>
                  <a:lnTo>
                    <a:pt x="1050690" y="409963"/>
                  </a:lnTo>
                  <a:lnTo>
                    <a:pt x="1050690" y="409981"/>
                  </a:lnTo>
                  <a:lnTo>
                    <a:pt x="1050182" y="406466"/>
                  </a:lnTo>
                  <a:lnTo>
                    <a:pt x="1050182" y="406483"/>
                  </a:lnTo>
                  <a:lnTo>
                    <a:pt x="1049674" y="402982"/>
                  </a:lnTo>
                  <a:lnTo>
                    <a:pt x="1049674" y="403000"/>
                  </a:lnTo>
                  <a:lnTo>
                    <a:pt x="1049185" y="399526"/>
                  </a:lnTo>
                  <a:lnTo>
                    <a:pt x="1048677" y="396058"/>
                  </a:lnTo>
                  <a:lnTo>
                    <a:pt x="1048677" y="396075"/>
                  </a:lnTo>
                  <a:lnTo>
                    <a:pt x="1048169" y="392617"/>
                  </a:lnTo>
                  <a:lnTo>
                    <a:pt x="1048169" y="392634"/>
                  </a:lnTo>
                  <a:lnTo>
                    <a:pt x="1047660" y="389190"/>
                  </a:lnTo>
                  <a:lnTo>
                    <a:pt x="1047660" y="389209"/>
                  </a:lnTo>
                  <a:lnTo>
                    <a:pt x="1047152" y="385798"/>
                  </a:lnTo>
                  <a:lnTo>
                    <a:pt x="1046624" y="382383"/>
                  </a:lnTo>
                  <a:lnTo>
                    <a:pt x="1046624" y="382400"/>
                  </a:lnTo>
                  <a:lnTo>
                    <a:pt x="1046116" y="379001"/>
                  </a:lnTo>
                  <a:lnTo>
                    <a:pt x="1046116" y="379020"/>
                  </a:lnTo>
                  <a:lnTo>
                    <a:pt x="1045607" y="375634"/>
                  </a:lnTo>
                  <a:lnTo>
                    <a:pt x="1045607" y="375654"/>
                  </a:lnTo>
                  <a:lnTo>
                    <a:pt x="1045080" y="372283"/>
                  </a:lnTo>
                  <a:lnTo>
                    <a:pt x="1045080" y="372303"/>
                  </a:lnTo>
                  <a:lnTo>
                    <a:pt x="1044571" y="368948"/>
                  </a:lnTo>
                  <a:lnTo>
                    <a:pt x="1044571" y="368968"/>
                  </a:lnTo>
                  <a:lnTo>
                    <a:pt x="1044044" y="365627"/>
                  </a:lnTo>
                  <a:lnTo>
                    <a:pt x="1044063" y="365646"/>
                  </a:lnTo>
                  <a:lnTo>
                    <a:pt x="1043535" y="362323"/>
                  </a:lnTo>
                  <a:lnTo>
                    <a:pt x="1043535" y="362342"/>
                  </a:lnTo>
                  <a:lnTo>
                    <a:pt x="1043007" y="359033"/>
                  </a:lnTo>
                  <a:lnTo>
                    <a:pt x="1043007" y="359054"/>
                  </a:lnTo>
                  <a:lnTo>
                    <a:pt x="1042499" y="355760"/>
                  </a:lnTo>
                  <a:lnTo>
                    <a:pt x="1042499" y="355780"/>
                  </a:lnTo>
                  <a:lnTo>
                    <a:pt x="1041971" y="352503"/>
                  </a:lnTo>
                  <a:lnTo>
                    <a:pt x="1041971" y="352523"/>
                  </a:lnTo>
                  <a:lnTo>
                    <a:pt x="1041443" y="349268"/>
                  </a:lnTo>
                  <a:lnTo>
                    <a:pt x="1040915" y="346036"/>
                  </a:lnTo>
                  <a:lnTo>
                    <a:pt x="1040915" y="346056"/>
                  </a:lnTo>
                  <a:lnTo>
                    <a:pt x="1040388" y="342826"/>
                  </a:lnTo>
                  <a:lnTo>
                    <a:pt x="1040407" y="342847"/>
                  </a:lnTo>
                  <a:lnTo>
                    <a:pt x="1039860" y="339634"/>
                  </a:lnTo>
                  <a:lnTo>
                    <a:pt x="1039880" y="339655"/>
                  </a:lnTo>
                  <a:lnTo>
                    <a:pt x="1039352" y="336474"/>
                  </a:lnTo>
                  <a:lnTo>
                    <a:pt x="1038804" y="333298"/>
                  </a:lnTo>
                  <a:lnTo>
                    <a:pt x="1038804" y="333319"/>
                  </a:lnTo>
                  <a:lnTo>
                    <a:pt x="1038276" y="330154"/>
                  </a:lnTo>
                  <a:lnTo>
                    <a:pt x="1038276" y="330177"/>
                  </a:lnTo>
                  <a:lnTo>
                    <a:pt x="1037748" y="327028"/>
                  </a:lnTo>
                  <a:lnTo>
                    <a:pt x="1037748" y="327051"/>
                  </a:lnTo>
                  <a:lnTo>
                    <a:pt x="1037221" y="323920"/>
                  </a:lnTo>
                  <a:lnTo>
                    <a:pt x="1037221" y="323941"/>
                  </a:lnTo>
                  <a:lnTo>
                    <a:pt x="1036673" y="320827"/>
                  </a:lnTo>
                  <a:lnTo>
                    <a:pt x="1036693" y="320850"/>
                  </a:lnTo>
                  <a:lnTo>
                    <a:pt x="1036145" y="317752"/>
                  </a:lnTo>
                  <a:lnTo>
                    <a:pt x="1036145" y="317775"/>
                  </a:lnTo>
                  <a:lnTo>
                    <a:pt x="1035618" y="314694"/>
                  </a:lnTo>
                  <a:lnTo>
                    <a:pt x="1035618" y="314718"/>
                  </a:lnTo>
                  <a:lnTo>
                    <a:pt x="1035070" y="311654"/>
                  </a:lnTo>
                  <a:lnTo>
                    <a:pt x="1035070" y="311678"/>
                  </a:lnTo>
                  <a:lnTo>
                    <a:pt x="1034542" y="308632"/>
                  </a:lnTo>
                  <a:lnTo>
                    <a:pt x="1034542" y="308655"/>
                  </a:lnTo>
                  <a:lnTo>
                    <a:pt x="1033995" y="305625"/>
                  </a:lnTo>
                  <a:lnTo>
                    <a:pt x="1033995" y="305650"/>
                  </a:lnTo>
                  <a:lnTo>
                    <a:pt x="1033467" y="302638"/>
                  </a:lnTo>
                  <a:lnTo>
                    <a:pt x="1033467" y="302663"/>
                  </a:lnTo>
                  <a:lnTo>
                    <a:pt x="1032920" y="299668"/>
                  </a:lnTo>
                  <a:lnTo>
                    <a:pt x="1032920" y="299694"/>
                  </a:lnTo>
                  <a:lnTo>
                    <a:pt x="1032372" y="296716"/>
                  </a:lnTo>
                  <a:lnTo>
                    <a:pt x="1032372" y="296742"/>
                  </a:lnTo>
                  <a:lnTo>
                    <a:pt x="1031844" y="293798"/>
                  </a:lnTo>
                  <a:lnTo>
                    <a:pt x="1031297" y="290867"/>
                  </a:lnTo>
                  <a:lnTo>
                    <a:pt x="1031297" y="290894"/>
                  </a:lnTo>
                  <a:lnTo>
                    <a:pt x="1030750" y="287972"/>
                  </a:lnTo>
                  <a:lnTo>
                    <a:pt x="1030750" y="287997"/>
                  </a:lnTo>
                  <a:lnTo>
                    <a:pt x="1030202" y="285100"/>
                  </a:lnTo>
                  <a:lnTo>
                    <a:pt x="1029655" y="282232"/>
                  </a:lnTo>
                  <a:lnTo>
                    <a:pt x="1029655" y="282259"/>
                  </a:lnTo>
                  <a:lnTo>
                    <a:pt x="1029108" y="279391"/>
                  </a:lnTo>
                  <a:lnTo>
                    <a:pt x="1029108" y="279419"/>
                  </a:lnTo>
                  <a:lnTo>
                    <a:pt x="1028560" y="276588"/>
                  </a:lnTo>
                  <a:lnTo>
                    <a:pt x="1028013" y="273771"/>
                  </a:lnTo>
                  <a:lnTo>
                    <a:pt x="1027465" y="270981"/>
                  </a:lnTo>
                  <a:lnTo>
                    <a:pt x="1027465" y="271009"/>
                  </a:lnTo>
                  <a:lnTo>
                    <a:pt x="1026899" y="268215"/>
                  </a:lnTo>
                  <a:lnTo>
                    <a:pt x="1026918" y="268244"/>
                  </a:lnTo>
                  <a:lnTo>
                    <a:pt x="1026351" y="265468"/>
                  </a:lnTo>
                  <a:lnTo>
                    <a:pt x="1026371" y="265498"/>
                  </a:lnTo>
                  <a:lnTo>
                    <a:pt x="1025804" y="262761"/>
                  </a:lnTo>
                  <a:lnTo>
                    <a:pt x="1025256" y="260045"/>
                  </a:lnTo>
                  <a:lnTo>
                    <a:pt x="1024689" y="257349"/>
                  </a:lnTo>
                  <a:lnTo>
                    <a:pt x="1024142" y="254679"/>
                  </a:lnTo>
                  <a:lnTo>
                    <a:pt x="1024142" y="254710"/>
                  </a:lnTo>
                  <a:lnTo>
                    <a:pt x="1023575" y="252032"/>
                  </a:lnTo>
                  <a:lnTo>
                    <a:pt x="1023595" y="252063"/>
                  </a:lnTo>
                  <a:lnTo>
                    <a:pt x="1023028" y="249404"/>
                  </a:lnTo>
                  <a:lnTo>
                    <a:pt x="1022480" y="246798"/>
                  </a:lnTo>
                  <a:lnTo>
                    <a:pt x="1021913" y="244222"/>
                  </a:lnTo>
                  <a:lnTo>
                    <a:pt x="1021366" y="241665"/>
                  </a:lnTo>
                  <a:lnTo>
                    <a:pt x="1020799" y="239096"/>
                  </a:lnTo>
                  <a:lnTo>
                    <a:pt x="1020799" y="239129"/>
                  </a:lnTo>
                  <a:lnTo>
                    <a:pt x="1020232" y="236568"/>
                  </a:lnTo>
                  <a:lnTo>
                    <a:pt x="1020252" y="236603"/>
                  </a:lnTo>
                  <a:lnTo>
                    <a:pt x="1019665" y="234064"/>
                  </a:lnTo>
                  <a:lnTo>
                    <a:pt x="1019685" y="234099"/>
                  </a:lnTo>
                  <a:lnTo>
                    <a:pt x="1019118" y="231599"/>
                  </a:lnTo>
                  <a:lnTo>
                    <a:pt x="1018551" y="229116"/>
                  </a:lnTo>
                  <a:lnTo>
                    <a:pt x="1018551" y="229153"/>
                  </a:lnTo>
                  <a:lnTo>
                    <a:pt x="1017984" y="226680"/>
                  </a:lnTo>
                  <a:lnTo>
                    <a:pt x="1017417" y="224254"/>
                  </a:lnTo>
                  <a:lnTo>
                    <a:pt x="1017436" y="224291"/>
                  </a:lnTo>
                  <a:lnTo>
                    <a:pt x="1016870" y="221853"/>
                  </a:lnTo>
                  <a:lnTo>
                    <a:pt x="1016870" y="221892"/>
                  </a:lnTo>
                  <a:lnTo>
                    <a:pt x="1016303" y="219476"/>
                  </a:lnTo>
                  <a:lnTo>
                    <a:pt x="1016303" y="219515"/>
                  </a:lnTo>
                  <a:lnTo>
                    <a:pt x="1015736" y="217142"/>
                  </a:lnTo>
                  <a:lnTo>
                    <a:pt x="1015169" y="214788"/>
                  </a:lnTo>
                  <a:lnTo>
                    <a:pt x="1014602" y="212485"/>
                  </a:lnTo>
                  <a:lnTo>
                    <a:pt x="1014308" y="211333"/>
                  </a:lnTo>
                  <a:lnTo>
                    <a:pt x="1014328" y="211355"/>
                  </a:lnTo>
                  <a:lnTo>
                    <a:pt x="1014035" y="210192"/>
                  </a:lnTo>
                  <a:lnTo>
                    <a:pt x="1014035" y="210211"/>
                  </a:lnTo>
                  <a:lnTo>
                    <a:pt x="1013742" y="209054"/>
                  </a:lnTo>
                  <a:lnTo>
                    <a:pt x="1013761" y="209075"/>
                  </a:lnTo>
                  <a:lnTo>
                    <a:pt x="1013468" y="207924"/>
                  </a:lnTo>
                  <a:lnTo>
                    <a:pt x="1013468" y="207944"/>
                  </a:lnTo>
                  <a:lnTo>
                    <a:pt x="1013194" y="206798"/>
                  </a:lnTo>
                  <a:lnTo>
                    <a:pt x="1013194" y="206819"/>
                  </a:lnTo>
                  <a:lnTo>
                    <a:pt x="1012901" y="205678"/>
                  </a:lnTo>
                  <a:lnTo>
                    <a:pt x="1012901" y="205699"/>
                  </a:lnTo>
                  <a:lnTo>
                    <a:pt x="1012608" y="204563"/>
                  </a:lnTo>
                  <a:lnTo>
                    <a:pt x="1012627" y="204585"/>
                  </a:lnTo>
                  <a:lnTo>
                    <a:pt x="1012334" y="203453"/>
                  </a:lnTo>
                  <a:lnTo>
                    <a:pt x="1012334" y="203476"/>
                  </a:lnTo>
                  <a:lnTo>
                    <a:pt x="1012041" y="202350"/>
                  </a:lnTo>
                  <a:lnTo>
                    <a:pt x="1012060" y="202372"/>
                  </a:lnTo>
                  <a:lnTo>
                    <a:pt x="1011767" y="201252"/>
                  </a:lnTo>
                  <a:lnTo>
                    <a:pt x="1011767" y="201275"/>
                  </a:lnTo>
                  <a:lnTo>
                    <a:pt x="1011474" y="200161"/>
                  </a:lnTo>
                  <a:lnTo>
                    <a:pt x="1011493" y="200182"/>
                  </a:lnTo>
                  <a:lnTo>
                    <a:pt x="1011200" y="199084"/>
                  </a:lnTo>
                  <a:lnTo>
                    <a:pt x="1010907" y="197993"/>
                  </a:lnTo>
                  <a:lnTo>
                    <a:pt x="1010907" y="198016"/>
                  </a:lnTo>
                  <a:lnTo>
                    <a:pt x="1010633" y="196920"/>
                  </a:lnTo>
                  <a:lnTo>
                    <a:pt x="1010633" y="196943"/>
                  </a:lnTo>
                  <a:lnTo>
                    <a:pt x="1010340" y="195850"/>
                  </a:lnTo>
                  <a:lnTo>
                    <a:pt x="1010340" y="195874"/>
                  </a:lnTo>
                  <a:lnTo>
                    <a:pt x="1010066" y="194787"/>
                  </a:lnTo>
                  <a:lnTo>
                    <a:pt x="1010066" y="194810"/>
                  </a:lnTo>
                  <a:lnTo>
                    <a:pt x="1010047" y="194734"/>
                  </a:lnTo>
                  <a:lnTo>
                    <a:pt x="1009773" y="193752"/>
                  </a:lnTo>
                  <a:lnTo>
                    <a:pt x="1009480" y="192677"/>
                  </a:lnTo>
                  <a:lnTo>
                    <a:pt x="1009499" y="192701"/>
                  </a:lnTo>
                  <a:lnTo>
                    <a:pt x="1009206" y="191631"/>
                  </a:lnTo>
                  <a:lnTo>
                    <a:pt x="1009206" y="191655"/>
                  </a:lnTo>
                  <a:lnTo>
                    <a:pt x="1008913" y="190613"/>
                  </a:lnTo>
                  <a:lnTo>
                    <a:pt x="1008639" y="189557"/>
                  </a:lnTo>
                  <a:lnTo>
                    <a:pt x="1008639" y="189583"/>
                  </a:lnTo>
                  <a:lnTo>
                    <a:pt x="1008346" y="188529"/>
                  </a:lnTo>
                  <a:lnTo>
                    <a:pt x="1008346" y="188554"/>
                  </a:lnTo>
                  <a:lnTo>
                    <a:pt x="1008072" y="187506"/>
                  </a:lnTo>
                  <a:lnTo>
                    <a:pt x="1008072" y="187532"/>
                  </a:lnTo>
                  <a:lnTo>
                    <a:pt x="1007779" y="186507"/>
                  </a:lnTo>
                  <a:lnTo>
                    <a:pt x="1007486" y="185479"/>
                  </a:lnTo>
                  <a:lnTo>
                    <a:pt x="1007505" y="185504"/>
                  </a:lnTo>
                  <a:lnTo>
                    <a:pt x="1007212" y="184474"/>
                  </a:lnTo>
                  <a:lnTo>
                    <a:pt x="1007212" y="184500"/>
                  </a:lnTo>
                  <a:lnTo>
                    <a:pt x="1006919" y="183475"/>
                  </a:lnTo>
                  <a:lnTo>
                    <a:pt x="1006938" y="183501"/>
                  </a:lnTo>
                  <a:lnTo>
                    <a:pt x="1006645" y="182482"/>
                  </a:lnTo>
                  <a:lnTo>
                    <a:pt x="1006645" y="182509"/>
                  </a:lnTo>
                  <a:lnTo>
                    <a:pt x="1006352" y="181518"/>
                  </a:lnTo>
                  <a:lnTo>
                    <a:pt x="1006078" y="180527"/>
                  </a:lnTo>
                  <a:lnTo>
                    <a:pt x="1005785" y="179542"/>
                  </a:lnTo>
                  <a:lnTo>
                    <a:pt x="1005492" y="178570"/>
                  </a:lnTo>
                  <a:lnTo>
                    <a:pt x="1005511" y="178600"/>
                  </a:lnTo>
                  <a:lnTo>
                    <a:pt x="1005218" y="177608"/>
                  </a:lnTo>
                  <a:lnTo>
                    <a:pt x="1005218" y="177636"/>
                  </a:lnTo>
                  <a:lnTo>
                    <a:pt x="1004925" y="176652"/>
                  </a:lnTo>
                  <a:lnTo>
                    <a:pt x="1004925" y="176680"/>
                  </a:lnTo>
                  <a:lnTo>
                    <a:pt x="1004632" y="175700"/>
                  </a:lnTo>
                  <a:lnTo>
                    <a:pt x="1004651" y="175730"/>
                  </a:lnTo>
                  <a:lnTo>
                    <a:pt x="1004358" y="174756"/>
                  </a:lnTo>
                  <a:lnTo>
                    <a:pt x="1004358" y="174785"/>
                  </a:lnTo>
                  <a:lnTo>
                    <a:pt x="1004065" y="173818"/>
                  </a:lnTo>
                  <a:lnTo>
                    <a:pt x="1004084" y="173849"/>
                  </a:lnTo>
                  <a:lnTo>
                    <a:pt x="1003791" y="172887"/>
                  </a:lnTo>
                  <a:lnTo>
                    <a:pt x="1003791" y="172917"/>
                  </a:lnTo>
                  <a:lnTo>
                    <a:pt x="1003497" y="171966"/>
                  </a:lnTo>
                  <a:lnTo>
                    <a:pt x="1003224" y="171051"/>
                  </a:lnTo>
                  <a:lnTo>
                    <a:pt x="1002931" y="170150"/>
                  </a:lnTo>
                  <a:lnTo>
                    <a:pt x="1002637" y="169222"/>
                  </a:lnTo>
                  <a:lnTo>
                    <a:pt x="1002657" y="169253"/>
                  </a:lnTo>
                  <a:lnTo>
                    <a:pt x="1002364" y="168320"/>
                  </a:lnTo>
                  <a:lnTo>
                    <a:pt x="1002364" y="168352"/>
                  </a:lnTo>
                  <a:lnTo>
                    <a:pt x="1002070" y="167425"/>
                  </a:lnTo>
                  <a:lnTo>
                    <a:pt x="1002090" y="167458"/>
                  </a:lnTo>
                  <a:lnTo>
                    <a:pt x="1001797" y="166557"/>
                  </a:lnTo>
                  <a:lnTo>
                    <a:pt x="1001504" y="165656"/>
                  </a:lnTo>
                  <a:lnTo>
                    <a:pt x="1001504" y="165689"/>
                  </a:lnTo>
                  <a:lnTo>
                    <a:pt x="1001210" y="164780"/>
                  </a:lnTo>
                  <a:lnTo>
                    <a:pt x="1001230" y="164813"/>
                  </a:lnTo>
                  <a:lnTo>
                    <a:pt x="1000937" y="163930"/>
                  </a:lnTo>
                  <a:lnTo>
                    <a:pt x="1000643" y="163048"/>
                  </a:lnTo>
                  <a:lnTo>
                    <a:pt x="1000663" y="163083"/>
                  </a:lnTo>
                  <a:lnTo>
                    <a:pt x="1000370" y="162203"/>
                  </a:lnTo>
                  <a:lnTo>
                    <a:pt x="1000076" y="161343"/>
                  </a:lnTo>
                  <a:lnTo>
                    <a:pt x="1000096" y="161378"/>
                  </a:lnTo>
                  <a:lnTo>
                    <a:pt x="999803" y="160510"/>
                  </a:lnTo>
                  <a:lnTo>
                    <a:pt x="999510" y="159662"/>
                  </a:lnTo>
                  <a:lnTo>
                    <a:pt x="999529" y="159699"/>
                  </a:lnTo>
                  <a:lnTo>
                    <a:pt x="999236" y="158853"/>
                  </a:lnTo>
                  <a:lnTo>
                    <a:pt x="998943" y="158008"/>
                  </a:lnTo>
                  <a:lnTo>
                    <a:pt x="998943" y="158045"/>
                  </a:lnTo>
                  <a:lnTo>
                    <a:pt x="998649" y="157191"/>
                  </a:lnTo>
                  <a:lnTo>
                    <a:pt x="998669" y="157228"/>
                  </a:lnTo>
                  <a:lnTo>
                    <a:pt x="998375" y="156379"/>
                  </a:lnTo>
                  <a:lnTo>
                    <a:pt x="998375" y="156419"/>
                  </a:lnTo>
                  <a:lnTo>
                    <a:pt x="998082" y="155576"/>
                  </a:lnTo>
                  <a:lnTo>
                    <a:pt x="998102" y="155615"/>
                  </a:lnTo>
                  <a:lnTo>
                    <a:pt x="997809" y="154786"/>
                  </a:lnTo>
                  <a:lnTo>
                    <a:pt x="997515" y="153991"/>
                  </a:lnTo>
                  <a:lnTo>
                    <a:pt x="997242" y="153203"/>
                  </a:lnTo>
                  <a:lnTo>
                    <a:pt x="997242" y="153244"/>
                  </a:lnTo>
                  <a:lnTo>
                    <a:pt x="996948" y="152430"/>
                  </a:lnTo>
                  <a:lnTo>
                    <a:pt x="996675" y="151664"/>
                  </a:lnTo>
                  <a:lnTo>
                    <a:pt x="996401" y="150908"/>
                  </a:lnTo>
                  <a:lnTo>
                    <a:pt x="996108" y="150157"/>
                  </a:lnTo>
                  <a:lnTo>
                    <a:pt x="995834" y="149424"/>
                  </a:lnTo>
                  <a:lnTo>
                    <a:pt x="995541" y="148646"/>
                  </a:lnTo>
                  <a:lnTo>
                    <a:pt x="995248" y="147903"/>
                  </a:lnTo>
                  <a:lnTo>
                    <a:pt x="995267" y="147948"/>
                  </a:lnTo>
                  <a:lnTo>
                    <a:pt x="994974" y="147174"/>
                  </a:lnTo>
                  <a:lnTo>
                    <a:pt x="994993" y="147219"/>
                  </a:lnTo>
                  <a:lnTo>
                    <a:pt x="994700" y="146478"/>
                  </a:lnTo>
                  <a:lnTo>
                    <a:pt x="994407" y="145735"/>
                  </a:lnTo>
                  <a:lnTo>
                    <a:pt x="994427" y="145782"/>
                  </a:lnTo>
                  <a:lnTo>
                    <a:pt x="994153" y="145068"/>
                  </a:lnTo>
                  <a:lnTo>
                    <a:pt x="993860" y="144358"/>
                  </a:lnTo>
                  <a:lnTo>
                    <a:pt x="993586" y="143659"/>
                  </a:lnTo>
                  <a:lnTo>
                    <a:pt x="993293" y="142941"/>
                  </a:lnTo>
                  <a:lnTo>
                    <a:pt x="993312" y="142990"/>
                  </a:lnTo>
                  <a:lnTo>
                    <a:pt x="993019" y="142294"/>
                  </a:lnTo>
                  <a:lnTo>
                    <a:pt x="992745" y="141627"/>
                  </a:lnTo>
                  <a:lnTo>
                    <a:pt x="992452" y="140933"/>
                  </a:lnTo>
                  <a:lnTo>
                    <a:pt x="992178" y="140288"/>
                  </a:lnTo>
                  <a:lnTo>
                    <a:pt x="991905" y="139620"/>
                  </a:lnTo>
                  <a:lnTo>
                    <a:pt x="991611" y="138961"/>
                  </a:lnTo>
                  <a:lnTo>
                    <a:pt x="991631" y="139016"/>
                  </a:lnTo>
                  <a:lnTo>
                    <a:pt x="991338" y="138347"/>
                  </a:lnTo>
                  <a:lnTo>
                    <a:pt x="991064" y="137715"/>
                  </a:lnTo>
                  <a:lnTo>
                    <a:pt x="990790" y="137090"/>
                  </a:lnTo>
                  <a:lnTo>
                    <a:pt x="990517" y="136480"/>
                  </a:lnTo>
                  <a:lnTo>
                    <a:pt x="990243" y="135880"/>
                  </a:lnTo>
                  <a:lnTo>
                    <a:pt x="989969" y="135260"/>
                  </a:lnTo>
                  <a:lnTo>
                    <a:pt x="989696" y="134685"/>
                  </a:lnTo>
                  <a:lnTo>
                    <a:pt x="989422" y="134089"/>
                  </a:lnTo>
                  <a:lnTo>
                    <a:pt x="989168" y="133536"/>
                  </a:lnTo>
                  <a:lnTo>
                    <a:pt x="988894" y="132967"/>
                  </a:lnTo>
                  <a:lnTo>
                    <a:pt x="988620" y="132384"/>
                  </a:lnTo>
                  <a:lnTo>
                    <a:pt x="988327" y="131813"/>
                  </a:lnTo>
                  <a:lnTo>
                    <a:pt x="988073" y="131284"/>
                  </a:lnTo>
                  <a:lnTo>
                    <a:pt x="987799" y="130736"/>
                  </a:lnTo>
                  <a:lnTo>
                    <a:pt x="987545" y="130205"/>
                  </a:lnTo>
                  <a:lnTo>
                    <a:pt x="987271" y="129686"/>
                  </a:lnTo>
                  <a:lnTo>
                    <a:pt x="986998" y="129157"/>
                  </a:lnTo>
                  <a:lnTo>
                    <a:pt x="986724" y="128643"/>
                  </a:lnTo>
                  <a:lnTo>
                    <a:pt x="986470" y="128158"/>
                  </a:lnTo>
                  <a:lnTo>
                    <a:pt x="986196" y="127645"/>
                  </a:lnTo>
                  <a:lnTo>
                    <a:pt x="985942" y="127153"/>
                  </a:lnTo>
                  <a:lnTo>
                    <a:pt x="985649" y="126611"/>
                  </a:lnTo>
                  <a:lnTo>
                    <a:pt x="985395" y="126156"/>
                  </a:lnTo>
                  <a:lnTo>
                    <a:pt x="985082" y="125610"/>
                  </a:lnTo>
                  <a:lnTo>
                    <a:pt x="984828" y="125129"/>
                  </a:lnTo>
                  <a:lnTo>
                    <a:pt x="984534" y="124617"/>
                  </a:lnTo>
                  <a:lnTo>
                    <a:pt x="984261" y="124136"/>
                  </a:lnTo>
                  <a:lnTo>
                    <a:pt x="983967" y="123630"/>
                  </a:lnTo>
                  <a:lnTo>
                    <a:pt x="983674" y="123122"/>
                  </a:lnTo>
                  <a:lnTo>
                    <a:pt x="983401" y="122670"/>
                  </a:lnTo>
                  <a:lnTo>
                    <a:pt x="983088" y="122138"/>
                  </a:lnTo>
                  <a:lnTo>
                    <a:pt x="982795" y="121665"/>
                  </a:lnTo>
                  <a:lnTo>
                    <a:pt x="982521" y="121188"/>
                  </a:lnTo>
                  <a:lnTo>
                    <a:pt x="982208" y="120688"/>
                  </a:lnTo>
                  <a:lnTo>
                    <a:pt x="981915" y="120215"/>
                  </a:lnTo>
                  <a:lnTo>
                    <a:pt x="981602" y="119720"/>
                  </a:lnTo>
                  <a:lnTo>
                    <a:pt x="981309" y="119247"/>
                  </a:lnTo>
                  <a:lnTo>
                    <a:pt x="981015" y="118776"/>
                  </a:lnTo>
                  <a:lnTo>
                    <a:pt x="980703" y="118281"/>
                  </a:lnTo>
                  <a:lnTo>
                    <a:pt x="980390" y="117814"/>
                  </a:lnTo>
                  <a:lnTo>
                    <a:pt x="980097" y="117349"/>
                  </a:lnTo>
                  <a:lnTo>
                    <a:pt x="979764" y="116858"/>
                  </a:lnTo>
                  <a:lnTo>
                    <a:pt x="979452" y="116391"/>
                  </a:lnTo>
                  <a:lnTo>
                    <a:pt x="979139" y="115931"/>
                  </a:lnTo>
                  <a:lnTo>
                    <a:pt x="978826" y="115445"/>
                  </a:lnTo>
                  <a:lnTo>
                    <a:pt x="978513" y="114981"/>
                  </a:lnTo>
                  <a:lnTo>
                    <a:pt x="978181" y="114522"/>
                  </a:lnTo>
                  <a:lnTo>
                    <a:pt x="977848" y="114039"/>
                  </a:lnTo>
                  <a:lnTo>
                    <a:pt x="977536" y="113580"/>
                  </a:lnTo>
                  <a:lnTo>
                    <a:pt x="977203" y="113122"/>
                  </a:lnTo>
                  <a:lnTo>
                    <a:pt x="976871" y="112645"/>
                  </a:lnTo>
                  <a:lnTo>
                    <a:pt x="976539" y="112188"/>
                  </a:lnTo>
                  <a:lnTo>
                    <a:pt x="976206" y="111736"/>
                  </a:lnTo>
                  <a:lnTo>
                    <a:pt x="975874" y="111281"/>
                  </a:lnTo>
                  <a:lnTo>
                    <a:pt x="975542" y="110829"/>
                  </a:lnTo>
                  <a:lnTo>
                    <a:pt x="975190" y="110354"/>
                  </a:lnTo>
                  <a:lnTo>
                    <a:pt x="974858" y="109904"/>
                  </a:lnTo>
                  <a:lnTo>
                    <a:pt x="974506" y="109457"/>
                  </a:lnTo>
                  <a:lnTo>
                    <a:pt x="974173" y="109011"/>
                  </a:lnTo>
                  <a:lnTo>
                    <a:pt x="973821" y="108563"/>
                  </a:lnTo>
                  <a:lnTo>
                    <a:pt x="973469" y="108117"/>
                  </a:lnTo>
                  <a:lnTo>
                    <a:pt x="973118" y="107672"/>
                  </a:lnTo>
                  <a:lnTo>
                    <a:pt x="972766" y="107228"/>
                  </a:lnTo>
                  <a:lnTo>
                    <a:pt x="972414" y="106784"/>
                  </a:lnTo>
                  <a:lnTo>
                    <a:pt x="972062" y="106342"/>
                  </a:lnTo>
                  <a:lnTo>
                    <a:pt x="971710" y="105902"/>
                  </a:lnTo>
                  <a:lnTo>
                    <a:pt x="971338" y="105461"/>
                  </a:lnTo>
                  <a:lnTo>
                    <a:pt x="971006" y="105044"/>
                  </a:lnTo>
                  <a:lnTo>
                    <a:pt x="970615" y="104583"/>
                  </a:lnTo>
                  <a:lnTo>
                    <a:pt x="970263" y="104168"/>
                  </a:lnTo>
                  <a:lnTo>
                    <a:pt x="969911" y="103732"/>
                  </a:lnTo>
                  <a:lnTo>
                    <a:pt x="969540" y="103298"/>
                  </a:lnTo>
                  <a:lnTo>
                    <a:pt x="969149" y="102862"/>
                  </a:lnTo>
                  <a:lnTo>
                    <a:pt x="968778" y="102430"/>
                  </a:lnTo>
                  <a:lnTo>
                    <a:pt x="968426" y="102018"/>
                  </a:lnTo>
                  <a:lnTo>
                    <a:pt x="968035" y="101586"/>
                  </a:lnTo>
                  <a:lnTo>
                    <a:pt x="967663" y="101160"/>
                  </a:lnTo>
                  <a:lnTo>
                    <a:pt x="967272" y="100728"/>
                  </a:lnTo>
                  <a:lnTo>
                    <a:pt x="966881" y="100301"/>
                  </a:lnTo>
                  <a:lnTo>
                    <a:pt x="966510" y="99877"/>
                  </a:lnTo>
                  <a:lnTo>
                    <a:pt x="966138" y="99469"/>
                  </a:lnTo>
                  <a:lnTo>
                    <a:pt x="965767" y="99064"/>
                  </a:lnTo>
                  <a:lnTo>
                    <a:pt x="965356" y="98640"/>
                  </a:lnTo>
                  <a:lnTo>
                    <a:pt x="964965" y="98217"/>
                  </a:lnTo>
                  <a:lnTo>
                    <a:pt x="964555" y="97795"/>
                  </a:lnTo>
                  <a:lnTo>
                    <a:pt x="964183" y="97396"/>
                  </a:lnTo>
                  <a:lnTo>
                    <a:pt x="963773" y="96976"/>
                  </a:lnTo>
                  <a:lnTo>
                    <a:pt x="963362" y="96554"/>
                  </a:lnTo>
                  <a:lnTo>
                    <a:pt x="962991" y="96176"/>
                  </a:lnTo>
                  <a:lnTo>
                    <a:pt x="962561" y="95739"/>
                  </a:lnTo>
                  <a:lnTo>
                    <a:pt x="962189" y="95361"/>
                  </a:lnTo>
                  <a:lnTo>
                    <a:pt x="961759" y="94927"/>
                  </a:lnTo>
                  <a:lnTo>
                    <a:pt x="961388" y="94552"/>
                  </a:lnTo>
                  <a:lnTo>
                    <a:pt x="960938" y="94122"/>
                  </a:lnTo>
                  <a:lnTo>
                    <a:pt x="960528" y="93729"/>
                  </a:lnTo>
                  <a:lnTo>
                    <a:pt x="960137" y="93336"/>
                  </a:lnTo>
                  <a:lnTo>
                    <a:pt x="959707" y="92925"/>
                  </a:lnTo>
                  <a:lnTo>
                    <a:pt x="959296" y="92538"/>
                  </a:lnTo>
                  <a:lnTo>
                    <a:pt x="958866" y="92128"/>
                  </a:lnTo>
                  <a:lnTo>
                    <a:pt x="958455" y="91743"/>
                  </a:lnTo>
                  <a:lnTo>
                    <a:pt x="958045" y="91354"/>
                  </a:lnTo>
                  <a:lnTo>
                    <a:pt x="957615" y="90967"/>
                  </a:lnTo>
                  <a:lnTo>
                    <a:pt x="957204" y="90579"/>
                  </a:lnTo>
                  <a:lnTo>
                    <a:pt x="956755" y="90177"/>
                  </a:lnTo>
                  <a:lnTo>
                    <a:pt x="956325" y="89794"/>
                  </a:lnTo>
                  <a:lnTo>
                    <a:pt x="955914" y="89412"/>
                  </a:lnTo>
                  <a:lnTo>
                    <a:pt x="955484" y="89031"/>
                  </a:lnTo>
                  <a:lnTo>
                    <a:pt x="955034" y="88632"/>
                  </a:lnTo>
                  <a:lnTo>
                    <a:pt x="954585" y="88253"/>
                  </a:lnTo>
                  <a:lnTo>
                    <a:pt x="954154" y="87876"/>
                  </a:lnTo>
                  <a:lnTo>
                    <a:pt x="953685" y="87477"/>
                  </a:lnTo>
                  <a:lnTo>
                    <a:pt x="953275" y="87119"/>
                  </a:lnTo>
                  <a:lnTo>
                    <a:pt x="952825" y="86728"/>
                  </a:lnTo>
                  <a:lnTo>
                    <a:pt x="952375" y="86353"/>
                  </a:lnTo>
                  <a:lnTo>
                    <a:pt x="951926" y="85981"/>
                  </a:lnTo>
                  <a:lnTo>
                    <a:pt x="951476" y="85606"/>
                  </a:lnTo>
                  <a:lnTo>
                    <a:pt x="951026" y="85237"/>
                  </a:lnTo>
                  <a:lnTo>
                    <a:pt x="950577" y="84863"/>
                  </a:lnTo>
                  <a:lnTo>
                    <a:pt x="950127" y="84496"/>
                  </a:lnTo>
                  <a:lnTo>
                    <a:pt x="949658" y="84124"/>
                  </a:lnTo>
                  <a:lnTo>
                    <a:pt x="949208" y="83757"/>
                  </a:lnTo>
                  <a:lnTo>
                    <a:pt x="948759" y="83405"/>
                  </a:lnTo>
                  <a:lnTo>
                    <a:pt x="948270" y="83024"/>
                  </a:lnTo>
                  <a:lnTo>
                    <a:pt x="947801" y="82660"/>
                  </a:lnTo>
                  <a:lnTo>
                    <a:pt x="947351" y="82296"/>
                  </a:lnTo>
                  <a:lnTo>
                    <a:pt x="946882" y="81948"/>
                  </a:lnTo>
                  <a:lnTo>
                    <a:pt x="946393" y="81573"/>
                  </a:lnTo>
                  <a:lnTo>
                    <a:pt x="945944" y="81231"/>
                  </a:lnTo>
                  <a:lnTo>
                    <a:pt x="945474" y="80869"/>
                  </a:lnTo>
                  <a:lnTo>
                    <a:pt x="944966" y="80498"/>
                  </a:lnTo>
                  <a:lnTo>
                    <a:pt x="944516" y="80154"/>
                  </a:lnTo>
                  <a:lnTo>
                    <a:pt x="944028" y="79800"/>
                  </a:lnTo>
                  <a:lnTo>
                    <a:pt x="943539" y="79442"/>
                  </a:lnTo>
                  <a:lnTo>
                    <a:pt x="943070" y="79100"/>
                  </a:lnTo>
                  <a:lnTo>
                    <a:pt x="942581" y="78750"/>
                  </a:lnTo>
                  <a:lnTo>
                    <a:pt x="942092" y="78398"/>
                  </a:lnTo>
                  <a:lnTo>
                    <a:pt x="941604" y="78048"/>
                  </a:lnTo>
                  <a:lnTo>
                    <a:pt x="941115" y="77700"/>
                  </a:lnTo>
                  <a:lnTo>
                    <a:pt x="940607" y="77352"/>
                  </a:lnTo>
                  <a:lnTo>
                    <a:pt x="940137" y="77016"/>
                  </a:lnTo>
                  <a:lnTo>
                    <a:pt x="939629" y="76672"/>
                  </a:lnTo>
                  <a:lnTo>
                    <a:pt x="939140" y="76328"/>
                  </a:lnTo>
                  <a:lnTo>
                    <a:pt x="938652" y="75997"/>
                  </a:lnTo>
                  <a:lnTo>
                    <a:pt x="938124" y="75651"/>
                  </a:lnTo>
                  <a:lnTo>
                    <a:pt x="937655" y="75325"/>
                  </a:lnTo>
                  <a:lnTo>
                    <a:pt x="937127" y="74983"/>
                  </a:lnTo>
                  <a:lnTo>
                    <a:pt x="936618" y="74643"/>
                  </a:lnTo>
                  <a:lnTo>
                    <a:pt x="936110" y="74304"/>
                  </a:lnTo>
                  <a:lnTo>
                    <a:pt x="935582" y="73970"/>
                  </a:lnTo>
                  <a:lnTo>
                    <a:pt x="935093" y="73646"/>
                  </a:lnTo>
                  <a:lnTo>
                    <a:pt x="934566" y="73311"/>
                  </a:lnTo>
                  <a:lnTo>
                    <a:pt x="934058" y="72989"/>
                  </a:lnTo>
                  <a:lnTo>
                    <a:pt x="933530" y="72656"/>
                  </a:lnTo>
                  <a:lnTo>
                    <a:pt x="933021" y="72328"/>
                  </a:lnTo>
                  <a:lnTo>
                    <a:pt x="932513" y="72009"/>
                  </a:lnTo>
                  <a:lnTo>
                    <a:pt x="931985" y="71691"/>
                  </a:lnTo>
                  <a:lnTo>
                    <a:pt x="931457" y="71360"/>
                  </a:lnTo>
                  <a:lnTo>
                    <a:pt x="930949" y="71049"/>
                  </a:lnTo>
                  <a:lnTo>
                    <a:pt x="930382" y="70711"/>
                  </a:lnTo>
                  <a:lnTo>
                    <a:pt x="929893" y="70412"/>
                  </a:lnTo>
                  <a:lnTo>
                    <a:pt x="929326" y="70086"/>
                  </a:lnTo>
                  <a:lnTo>
                    <a:pt x="928799" y="69763"/>
                  </a:lnTo>
                  <a:lnTo>
                    <a:pt x="928271" y="69456"/>
                  </a:lnTo>
                  <a:lnTo>
                    <a:pt x="927723" y="69135"/>
                  </a:lnTo>
                  <a:lnTo>
                    <a:pt x="927196" y="68831"/>
                  </a:lnTo>
                  <a:lnTo>
                    <a:pt x="926668" y="68524"/>
                  </a:lnTo>
                  <a:lnTo>
                    <a:pt x="926101" y="68207"/>
                  </a:lnTo>
                  <a:lnTo>
                    <a:pt x="925553" y="67890"/>
                  </a:lnTo>
                  <a:lnTo>
                    <a:pt x="925026" y="67591"/>
                  </a:lnTo>
                  <a:lnTo>
                    <a:pt x="924478" y="67288"/>
                  </a:lnTo>
                  <a:lnTo>
                    <a:pt x="923911" y="66977"/>
                  </a:lnTo>
                  <a:lnTo>
                    <a:pt x="923383" y="66678"/>
                  </a:lnTo>
                  <a:lnTo>
                    <a:pt x="922816" y="66369"/>
                  </a:lnTo>
                  <a:lnTo>
                    <a:pt x="922269" y="66072"/>
                  </a:lnTo>
                  <a:lnTo>
                    <a:pt x="921702" y="65765"/>
                  </a:lnTo>
                  <a:lnTo>
                    <a:pt x="921135" y="65472"/>
                  </a:lnTo>
                  <a:lnTo>
                    <a:pt x="920588" y="65177"/>
                  </a:lnTo>
                  <a:lnTo>
                    <a:pt x="920021" y="64876"/>
                  </a:lnTo>
                  <a:lnTo>
                    <a:pt x="919454" y="64584"/>
                  </a:lnTo>
                  <a:lnTo>
                    <a:pt x="918907" y="64293"/>
                  </a:lnTo>
                  <a:lnTo>
                    <a:pt x="918320" y="63994"/>
                  </a:lnTo>
                  <a:lnTo>
                    <a:pt x="917753" y="63707"/>
                  </a:lnTo>
                  <a:lnTo>
                    <a:pt x="917186" y="63409"/>
                  </a:lnTo>
                  <a:lnTo>
                    <a:pt x="916619" y="63126"/>
                  </a:lnTo>
                  <a:lnTo>
                    <a:pt x="916052" y="62841"/>
                  </a:lnTo>
                  <a:lnTo>
                    <a:pt x="915466" y="62547"/>
                  </a:lnTo>
                  <a:lnTo>
                    <a:pt x="914879" y="62266"/>
                  </a:lnTo>
                  <a:lnTo>
                    <a:pt x="914293" y="61974"/>
                  </a:lnTo>
                  <a:lnTo>
                    <a:pt x="913745" y="61705"/>
                  </a:lnTo>
                  <a:lnTo>
                    <a:pt x="913120" y="61408"/>
                  </a:lnTo>
                  <a:lnTo>
                    <a:pt x="912573" y="61140"/>
                  </a:lnTo>
                  <a:lnTo>
                    <a:pt x="911966" y="60854"/>
                  </a:lnTo>
                  <a:lnTo>
                    <a:pt x="911380" y="60579"/>
                  </a:lnTo>
                  <a:lnTo>
                    <a:pt x="910793" y="60305"/>
                  </a:lnTo>
                  <a:lnTo>
                    <a:pt x="910187" y="60023"/>
                  </a:lnTo>
                  <a:lnTo>
                    <a:pt x="909601" y="59752"/>
                  </a:lnTo>
                  <a:lnTo>
                    <a:pt x="909014" y="59482"/>
                  </a:lnTo>
                  <a:lnTo>
                    <a:pt x="908408" y="59202"/>
                  </a:lnTo>
                  <a:lnTo>
                    <a:pt x="907841" y="58944"/>
                  </a:lnTo>
                  <a:lnTo>
                    <a:pt x="907216" y="58669"/>
                  </a:lnTo>
                  <a:lnTo>
                    <a:pt x="906610" y="58393"/>
                  </a:lnTo>
                  <a:lnTo>
                    <a:pt x="906004" y="58129"/>
                  </a:lnTo>
                  <a:lnTo>
                    <a:pt x="905417" y="57867"/>
                  </a:lnTo>
                  <a:lnTo>
                    <a:pt x="904792" y="57595"/>
                  </a:lnTo>
                  <a:lnTo>
                    <a:pt x="904186" y="57337"/>
                  </a:lnTo>
                  <a:lnTo>
                    <a:pt x="903580" y="57075"/>
                  </a:lnTo>
                  <a:lnTo>
                    <a:pt x="902974" y="56817"/>
                  </a:lnTo>
                  <a:lnTo>
                    <a:pt x="902348" y="56551"/>
                  </a:lnTo>
                  <a:lnTo>
                    <a:pt x="901762" y="56303"/>
                  </a:lnTo>
                  <a:lnTo>
                    <a:pt x="901136" y="56041"/>
                  </a:lnTo>
                  <a:lnTo>
                    <a:pt x="900510" y="55787"/>
                  </a:lnTo>
                  <a:lnTo>
                    <a:pt x="899904" y="55535"/>
                  </a:lnTo>
                  <a:lnTo>
                    <a:pt x="899279" y="55283"/>
                  </a:lnTo>
                  <a:lnTo>
                    <a:pt x="898653" y="55025"/>
                  </a:lnTo>
                  <a:lnTo>
                    <a:pt x="898027" y="54774"/>
                  </a:lnTo>
                  <a:lnTo>
                    <a:pt x="897402" y="54528"/>
                  </a:lnTo>
                  <a:lnTo>
                    <a:pt x="896757" y="54274"/>
                  </a:lnTo>
                  <a:lnTo>
                    <a:pt x="896131" y="54028"/>
                  </a:lnTo>
                  <a:lnTo>
                    <a:pt x="895506" y="53783"/>
                  </a:lnTo>
                  <a:lnTo>
                    <a:pt x="894880" y="53541"/>
                  </a:lnTo>
                  <a:lnTo>
                    <a:pt x="894235" y="53292"/>
                  </a:lnTo>
                  <a:lnTo>
                    <a:pt x="893590" y="53052"/>
                  </a:lnTo>
                  <a:lnTo>
                    <a:pt x="892964" y="52812"/>
                  </a:lnTo>
                  <a:lnTo>
                    <a:pt x="892319" y="52567"/>
                  </a:lnTo>
                  <a:lnTo>
                    <a:pt x="891693" y="52337"/>
                  </a:lnTo>
                  <a:lnTo>
                    <a:pt x="891029" y="52092"/>
                  </a:lnTo>
                  <a:lnTo>
                    <a:pt x="890403" y="51858"/>
                  </a:lnTo>
                  <a:lnTo>
                    <a:pt x="889758" y="51625"/>
                  </a:lnTo>
                  <a:lnTo>
                    <a:pt x="889113" y="51392"/>
                  </a:lnTo>
                  <a:lnTo>
                    <a:pt x="888468" y="51162"/>
                  </a:lnTo>
                  <a:lnTo>
                    <a:pt x="887803" y="50925"/>
                  </a:lnTo>
                  <a:lnTo>
                    <a:pt x="887158" y="50696"/>
                  </a:lnTo>
                  <a:lnTo>
                    <a:pt x="886493" y="50470"/>
                  </a:lnTo>
                  <a:lnTo>
                    <a:pt x="885829" y="50237"/>
                  </a:lnTo>
                  <a:lnTo>
                    <a:pt x="885184" y="50012"/>
                  </a:lnTo>
                  <a:lnTo>
                    <a:pt x="884519" y="49787"/>
                  </a:lnTo>
                  <a:lnTo>
                    <a:pt x="883874" y="49564"/>
                  </a:lnTo>
                  <a:lnTo>
                    <a:pt x="883189" y="49338"/>
                  </a:lnTo>
                  <a:lnTo>
                    <a:pt x="882544" y="49123"/>
                  </a:lnTo>
                  <a:lnTo>
                    <a:pt x="881879" y="48898"/>
                  </a:lnTo>
                  <a:lnTo>
                    <a:pt x="881215" y="48679"/>
                  </a:lnTo>
                  <a:lnTo>
                    <a:pt x="880531" y="48458"/>
                  </a:lnTo>
                  <a:lnTo>
                    <a:pt x="879866" y="48241"/>
                  </a:lnTo>
                  <a:lnTo>
                    <a:pt x="879201" y="48028"/>
                  </a:lnTo>
                  <a:lnTo>
                    <a:pt x="878517" y="47815"/>
                  </a:lnTo>
                  <a:lnTo>
                    <a:pt x="877833" y="47598"/>
                  </a:lnTo>
                  <a:lnTo>
                    <a:pt x="877188" y="47392"/>
                  </a:lnTo>
                  <a:lnTo>
                    <a:pt x="876484" y="47175"/>
                  </a:lnTo>
                  <a:lnTo>
                    <a:pt x="875819" y="46970"/>
                  </a:lnTo>
                  <a:lnTo>
                    <a:pt x="875135" y="46761"/>
                  </a:lnTo>
                  <a:lnTo>
                    <a:pt x="874451" y="46550"/>
                  </a:lnTo>
                  <a:lnTo>
                    <a:pt x="873766" y="46345"/>
                  </a:lnTo>
                  <a:lnTo>
                    <a:pt x="873082" y="46141"/>
                  </a:lnTo>
                  <a:lnTo>
                    <a:pt x="872378" y="45934"/>
                  </a:lnTo>
                  <a:lnTo>
                    <a:pt x="871694" y="45733"/>
                  </a:lnTo>
                  <a:lnTo>
                    <a:pt x="871030" y="45537"/>
                  </a:lnTo>
                  <a:lnTo>
                    <a:pt x="870326" y="45334"/>
                  </a:lnTo>
                  <a:lnTo>
                    <a:pt x="869641" y="45136"/>
                  </a:lnTo>
                  <a:lnTo>
                    <a:pt x="868938" y="44935"/>
                  </a:lnTo>
                  <a:lnTo>
                    <a:pt x="868234" y="44740"/>
                  </a:lnTo>
                  <a:lnTo>
                    <a:pt x="867550" y="44546"/>
                  </a:lnTo>
                  <a:lnTo>
                    <a:pt x="866846" y="44352"/>
                  </a:lnTo>
                  <a:lnTo>
                    <a:pt x="866162" y="44161"/>
                  </a:lnTo>
                  <a:lnTo>
                    <a:pt x="865458" y="43971"/>
                  </a:lnTo>
                  <a:lnTo>
                    <a:pt x="864734" y="43778"/>
                  </a:lnTo>
                  <a:lnTo>
                    <a:pt x="864031" y="43584"/>
                  </a:lnTo>
                  <a:lnTo>
                    <a:pt x="863347" y="43402"/>
                  </a:lnTo>
                  <a:lnTo>
                    <a:pt x="862623" y="43213"/>
                  </a:lnTo>
                  <a:lnTo>
                    <a:pt x="861919" y="43027"/>
                  </a:lnTo>
                  <a:lnTo>
                    <a:pt x="861196" y="42843"/>
                  </a:lnTo>
                  <a:lnTo>
                    <a:pt x="860492" y="42661"/>
                  </a:lnTo>
                  <a:lnTo>
                    <a:pt x="859769" y="42476"/>
                  </a:lnTo>
                  <a:lnTo>
                    <a:pt x="859065" y="42296"/>
                  </a:lnTo>
                  <a:lnTo>
                    <a:pt x="858342" y="42120"/>
                  </a:lnTo>
                  <a:lnTo>
                    <a:pt x="857638" y="41942"/>
                  </a:lnTo>
                  <a:lnTo>
                    <a:pt x="856895" y="41760"/>
                  </a:lnTo>
                  <a:lnTo>
                    <a:pt x="856191" y="41586"/>
                  </a:lnTo>
                  <a:lnTo>
                    <a:pt x="855468" y="41412"/>
                  </a:lnTo>
                  <a:lnTo>
                    <a:pt x="854745" y="41236"/>
                  </a:lnTo>
                  <a:lnTo>
                    <a:pt x="854002" y="41064"/>
                  </a:lnTo>
                  <a:lnTo>
                    <a:pt x="853278" y="40890"/>
                  </a:lnTo>
                  <a:lnTo>
                    <a:pt x="852575" y="40726"/>
                  </a:lnTo>
                  <a:lnTo>
                    <a:pt x="851832" y="40552"/>
                  </a:lnTo>
                  <a:lnTo>
                    <a:pt x="851089" y="40386"/>
                  </a:lnTo>
                  <a:lnTo>
                    <a:pt x="850366" y="40220"/>
                  </a:lnTo>
                  <a:lnTo>
                    <a:pt x="849642" y="40055"/>
                  </a:lnTo>
                  <a:lnTo>
                    <a:pt x="848899" y="39889"/>
                  </a:lnTo>
                  <a:lnTo>
                    <a:pt x="848156" y="39727"/>
                  </a:lnTo>
                  <a:lnTo>
                    <a:pt x="847414" y="39563"/>
                  </a:lnTo>
                  <a:lnTo>
                    <a:pt x="846671" y="39402"/>
                  </a:lnTo>
                  <a:lnTo>
                    <a:pt x="845947" y="39244"/>
                  </a:lnTo>
                  <a:lnTo>
                    <a:pt x="845204" y="39088"/>
                  </a:lnTo>
                  <a:lnTo>
                    <a:pt x="844462" y="38927"/>
                  </a:lnTo>
                  <a:lnTo>
                    <a:pt x="843699" y="38771"/>
                  </a:lnTo>
                  <a:lnTo>
                    <a:pt x="842976" y="38619"/>
                  </a:lnTo>
                  <a:lnTo>
                    <a:pt x="842233" y="38466"/>
                  </a:lnTo>
                  <a:lnTo>
                    <a:pt x="841490" y="38314"/>
                  </a:lnTo>
                  <a:lnTo>
                    <a:pt x="839965" y="38009"/>
                  </a:lnTo>
                  <a:lnTo>
                    <a:pt x="838460" y="37713"/>
                  </a:lnTo>
                  <a:lnTo>
                    <a:pt x="836955" y="37420"/>
                  </a:lnTo>
                  <a:lnTo>
                    <a:pt x="835430" y="37133"/>
                  </a:lnTo>
                  <a:lnTo>
                    <a:pt x="833905" y="36849"/>
                  </a:lnTo>
                  <a:lnTo>
                    <a:pt x="832380" y="36572"/>
                  </a:lnTo>
                  <a:lnTo>
                    <a:pt x="830855" y="36298"/>
                  </a:lnTo>
                  <a:lnTo>
                    <a:pt x="829311" y="36028"/>
                  </a:lnTo>
                  <a:lnTo>
                    <a:pt x="827766" y="35764"/>
                  </a:lnTo>
                  <a:lnTo>
                    <a:pt x="826202" y="35504"/>
                  </a:lnTo>
                  <a:lnTo>
                    <a:pt x="824658" y="35248"/>
                  </a:lnTo>
                  <a:lnTo>
                    <a:pt x="823094" y="34998"/>
                  </a:lnTo>
                  <a:lnTo>
                    <a:pt x="821530" y="34752"/>
                  </a:lnTo>
                  <a:lnTo>
                    <a:pt x="819946" y="34509"/>
                  </a:lnTo>
                  <a:lnTo>
                    <a:pt x="818382" y="34271"/>
                  </a:lnTo>
                  <a:lnTo>
                    <a:pt x="816799" y="34038"/>
                  </a:lnTo>
                  <a:lnTo>
                    <a:pt x="815215" y="33811"/>
                  </a:lnTo>
                  <a:lnTo>
                    <a:pt x="813612" y="33586"/>
                  </a:lnTo>
                  <a:lnTo>
                    <a:pt x="812029" y="33368"/>
                  </a:lnTo>
                  <a:lnTo>
                    <a:pt x="810426" y="33152"/>
                  </a:lnTo>
                  <a:lnTo>
                    <a:pt x="808823" y="32943"/>
                  </a:lnTo>
                  <a:lnTo>
                    <a:pt x="807220" y="32738"/>
                  </a:lnTo>
                  <a:lnTo>
                    <a:pt x="805597" y="32537"/>
                  </a:lnTo>
                  <a:lnTo>
                    <a:pt x="803974" y="32339"/>
                  </a:lnTo>
                  <a:lnTo>
                    <a:pt x="802352" y="32148"/>
                  </a:lnTo>
                  <a:lnTo>
                    <a:pt x="800729" y="31960"/>
                  </a:lnTo>
                  <a:lnTo>
                    <a:pt x="799087" y="31776"/>
                  </a:lnTo>
                  <a:lnTo>
                    <a:pt x="797445" y="31596"/>
                  </a:lnTo>
                  <a:lnTo>
                    <a:pt x="795803" y="31422"/>
                  </a:lnTo>
                  <a:lnTo>
                    <a:pt x="794160" y="31252"/>
                  </a:lnTo>
                  <a:lnTo>
                    <a:pt x="792499" y="31086"/>
                  </a:lnTo>
                  <a:lnTo>
                    <a:pt x="790857" y="30924"/>
                  </a:lnTo>
                  <a:lnTo>
                    <a:pt x="789195" y="30767"/>
                  </a:lnTo>
                  <a:lnTo>
                    <a:pt x="787514" y="30615"/>
                  </a:lnTo>
                  <a:lnTo>
                    <a:pt x="785852" y="30466"/>
                  </a:lnTo>
                  <a:lnTo>
                    <a:pt x="784171" y="30322"/>
                  </a:lnTo>
                  <a:lnTo>
                    <a:pt x="782489" y="30183"/>
                  </a:lnTo>
                  <a:lnTo>
                    <a:pt x="780808" y="30048"/>
                  </a:lnTo>
                  <a:lnTo>
                    <a:pt x="779127" y="29915"/>
                  </a:lnTo>
                  <a:lnTo>
                    <a:pt x="777426" y="29788"/>
                  </a:lnTo>
                  <a:lnTo>
                    <a:pt x="775725" y="29667"/>
                  </a:lnTo>
                  <a:lnTo>
                    <a:pt x="774024" y="29548"/>
                  </a:lnTo>
                  <a:lnTo>
                    <a:pt x="772323" y="29434"/>
                  </a:lnTo>
                  <a:lnTo>
                    <a:pt x="770623" y="29325"/>
                  </a:lnTo>
                  <a:lnTo>
                    <a:pt x="768902" y="29219"/>
                  </a:lnTo>
                  <a:lnTo>
                    <a:pt x="767182" y="29117"/>
                  </a:lnTo>
                  <a:lnTo>
                    <a:pt x="765462" y="29020"/>
                  </a:lnTo>
                  <a:lnTo>
                    <a:pt x="763741" y="28926"/>
                  </a:lnTo>
                  <a:lnTo>
                    <a:pt x="762001" y="28838"/>
                  </a:lnTo>
                  <a:lnTo>
                    <a:pt x="760281" y="28754"/>
                  </a:lnTo>
                  <a:lnTo>
                    <a:pt x="758541" y="28672"/>
                  </a:lnTo>
                  <a:lnTo>
                    <a:pt x="756782" y="28595"/>
                  </a:lnTo>
                  <a:lnTo>
                    <a:pt x="755042" y="28523"/>
                  </a:lnTo>
                  <a:lnTo>
                    <a:pt x="753302" y="28457"/>
                  </a:lnTo>
                  <a:lnTo>
                    <a:pt x="751542" y="28392"/>
                  </a:lnTo>
                  <a:lnTo>
                    <a:pt x="749783" y="28332"/>
                  </a:lnTo>
                  <a:lnTo>
                    <a:pt x="748023" y="28277"/>
                  </a:lnTo>
                  <a:lnTo>
                    <a:pt x="746264" y="28224"/>
                  </a:lnTo>
                  <a:lnTo>
                    <a:pt x="744485" y="28177"/>
                  </a:lnTo>
                  <a:lnTo>
                    <a:pt x="742706" y="28132"/>
                  </a:lnTo>
                  <a:lnTo>
                    <a:pt x="740927" y="28093"/>
                  </a:lnTo>
                  <a:lnTo>
                    <a:pt x="739148" y="28058"/>
                  </a:lnTo>
                  <a:lnTo>
                    <a:pt x="737369" y="28027"/>
                  </a:lnTo>
                  <a:lnTo>
                    <a:pt x="735590" y="27999"/>
                  </a:lnTo>
                  <a:lnTo>
                    <a:pt x="733791" y="27976"/>
                  </a:lnTo>
                  <a:lnTo>
                    <a:pt x="731993" y="27956"/>
                  </a:lnTo>
                  <a:lnTo>
                    <a:pt x="730194" y="27941"/>
                  </a:lnTo>
                  <a:lnTo>
                    <a:pt x="728396" y="27929"/>
                  </a:lnTo>
                  <a:lnTo>
                    <a:pt x="726597" y="27921"/>
                  </a:lnTo>
                  <a:lnTo>
                    <a:pt x="724779" y="27917"/>
                  </a:lnTo>
                  <a:lnTo>
                    <a:pt x="722961" y="27917"/>
                  </a:lnTo>
                  <a:lnTo>
                    <a:pt x="721143" y="27921"/>
                  </a:lnTo>
                  <a:lnTo>
                    <a:pt x="719325" y="27929"/>
                  </a:lnTo>
                  <a:lnTo>
                    <a:pt x="717507" y="27941"/>
                  </a:lnTo>
                  <a:lnTo>
                    <a:pt x="715688" y="27956"/>
                  </a:lnTo>
                  <a:lnTo>
                    <a:pt x="713851" y="27976"/>
                  </a:lnTo>
                  <a:lnTo>
                    <a:pt x="712013" y="27999"/>
                  </a:lnTo>
                  <a:lnTo>
                    <a:pt x="710175" y="28027"/>
                  </a:lnTo>
                  <a:lnTo>
                    <a:pt x="708338" y="28056"/>
                  </a:lnTo>
                  <a:lnTo>
                    <a:pt x="706500" y="28091"/>
                  </a:lnTo>
                  <a:lnTo>
                    <a:pt x="704662" y="28130"/>
                  </a:lnTo>
                  <a:lnTo>
                    <a:pt x="702805" y="28173"/>
                  </a:lnTo>
                  <a:lnTo>
                    <a:pt x="700948" y="28218"/>
                  </a:lnTo>
                  <a:lnTo>
                    <a:pt x="699091" y="28269"/>
                  </a:lnTo>
                  <a:lnTo>
                    <a:pt x="697234" y="28322"/>
                  </a:lnTo>
                  <a:lnTo>
                    <a:pt x="695376" y="28378"/>
                  </a:lnTo>
                  <a:lnTo>
                    <a:pt x="693519" y="28441"/>
                  </a:lnTo>
                  <a:lnTo>
                    <a:pt x="691642" y="28506"/>
                  </a:lnTo>
                  <a:lnTo>
                    <a:pt x="689785" y="28574"/>
                  </a:lnTo>
                  <a:lnTo>
                    <a:pt x="687908" y="28644"/>
                  </a:lnTo>
                  <a:lnTo>
                    <a:pt x="686032" y="28721"/>
                  </a:lnTo>
                  <a:lnTo>
                    <a:pt x="684155" y="28801"/>
                  </a:lnTo>
                  <a:lnTo>
                    <a:pt x="682278" y="28883"/>
                  </a:lnTo>
                  <a:lnTo>
                    <a:pt x="680382" y="28971"/>
                  </a:lnTo>
                  <a:lnTo>
                    <a:pt x="678505" y="29059"/>
                  </a:lnTo>
                  <a:lnTo>
                    <a:pt x="676609" y="29155"/>
                  </a:lnTo>
                  <a:lnTo>
                    <a:pt x="674712" y="29250"/>
                  </a:lnTo>
                  <a:lnTo>
                    <a:pt x="672816" y="29352"/>
                  </a:lnTo>
                  <a:lnTo>
                    <a:pt x="670920" y="29456"/>
                  </a:lnTo>
                  <a:lnTo>
                    <a:pt x="669023" y="29565"/>
                  </a:lnTo>
                  <a:lnTo>
                    <a:pt x="667108" y="29677"/>
                  </a:lnTo>
                  <a:lnTo>
                    <a:pt x="665211" y="29792"/>
                  </a:lnTo>
                  <a:lnTo>
                    <a:pt x="663296" y="29909"/>
                  </a:lnTo>
                  <a:lnTo>
                    <a:pt x="661399" y="30032"/>
                  </a:lnTo>
                  <a:lnTo>
                    <a:pt x="659483" y="30157"/>
                  </a:lnTo>
                  <a:lnTo>
                    <a:pt x="657567" y="30287"/>
                  </a:lnTo>
                  <a:lnTo>
                    <a:pt x="655652" y="30417"/>
                  </a:lnTo>
                  <a:lnTo>
                    <a:pt x="653736" y="30554"/>
                  </a:lnTo>
                  <a:lnTo>
                    <a:pt x="651800" y="30693"/>
                  </a:lnTo>
                  <a:lnTo>
                    <a:pt x="649885" y="30836"/>
                  </a:lnTo>
                  <a:lnTo>
                    <a:pt x="647949" y="30982"/>
                  </a:lnTo>
                  <a:lnTo>
                    <a:pt x="646014" y="31133"/>
                  </a:lnTo>
                  <a:lnTo>
                    <a:pt x="644078" y="31285"/>
                  </a:lnTo>
                  <a:lnTo>
                    <a:pt x="642162" y="31440"/>
                  </a:lnTo>
                  <a:lnTo>
                    <a:pt x="640207" y="31600"/>
                  </a:lnTo>
                  <a:lnTo>
                    <a:pt x="638272" y="31763"/>
                  </a:lnTo>
                  <a:lnTo>
                    <a:pt x="636337" y="31929"/>
                  </a:lnTo>
                  <a:lnTo>
                    <a:pt x="634401" y="32099"/>
                  </a:lnTo>
                  <a:lnTo>
                    <a:pt x="632446" y="32271"/>
                  </a:lnTo>
                  <a:lnTo>
                    <a:pt x="630491" y="32447"/>
                  </a:lnTo>
                  <a:lnTo>
                    <a:pt x="628556" y="32627"/>
                  </a:lnTo>
                  <a:lnTo>
                    <a:pt x="626601" y="32808"/>
                  </a:lnTo>
                  <a:lnTo>
                    <a:pt x="624646" y="32994"/>
                  </a:lnTo>
                  <a:lnTo>
                    <a:pt x="622691" y="33184"/>
                  </a:lnTo>
                  <a:lnTo>
                    <a:pt x="620736" y="33375"/>
                  </a:lnTo>
                  <a:lnTo>
                    <a:pt x="618781" y="33571"/>
                  </a:lnTo>
                  <a:lnTo>
                    <a:pt x="616807" y="33770"/>
                  </a:lnTo>
                  <a:lnTo>
                    <a:pt x="614852" y="33972"/>
                  </a:lnTo>
                  <a:lnTo>
                    <a:pt x="612877" y="34175"/>
                  </a:lnTo>
                  <a:lnTo>
                    <a:pt x="610922" y="34384"/>
                  </a:lnTo>
                  <a:lnTo>
                    <a:pt x="608928" y="34595"/>
                  </a:lnTo>
                  <a:lnTo>
                    <a:pt x="608948" y="34593"/>
                  </a:lnTo>
                  <a:lnTo>
                    <a:pt x="606973" y="34808"/>
                  </a:lnTo>
                  <a:lnTo>
                    <a:pt x="604998" y="35025"/>
                  </a:lnTo>
                  <a:lnTo>
                    <a:pt x="603024" y="35248"/>
                  </a:lnTo>
                  <a:lnTo>
                    <a:pt x="601069" y="35469"/>
                  </a:lnTo>
                  <a:lnTo>
                    <a:pt x="599094" y="35696"/>
                  </a:lnTo>
                  <a:lnTo>
                    <a:pt x="597296" y="35903"/>
                  </a:lnTo>
                  <a:lnTo>
                    <a:pt x="597101" y="35927"/>
                  </a:lnTo>
                  <a:lnTo>
                    <a:pt x="595126" y="36161"/>
                  </a:lnTo>
                  <a:lnTo>
                    <a:pt x="593132" y="36400"/>
                  </a:lnTo>
                  <a:lnTo>
                    <a:pt x="591157" y="36640"/>
                  </a:lnTo>
                  <a:lnTo>
                    <a:pt x="589163" y="36886"/>
                  </a:lnTo>
                  <a:lnTo>
                    <a:pt x="587169" y="37133"/>
                  </a:lnTo>
                  <a:lnTo>
                    <a:pt x="585195" y="37381"/>
                  </a:lnTo>
                  <a:lnTo>
                    <a:pt x="583201" y="37635"/>
                  </a:lnTo>
                  <a:lnTo>
                    <a:pt x="583220" y="37633"/>
                  </a:lnTo>
                  <a:lnTo>
                    <a:pt x="581207" y="37891"/>
                  </a:lnTo>
                  <a:lnTo>
                    <a:pt x="579213" y="38149"/>
                  </a:lnTo>
                  <a:lnTo>
                    <a:pt x="577238" y="38411"/>
                  </a:lnTo>
                  <a:lnTo>
                    <a:pt x="575244" y="38675"/>
                  </a:lnTo>
                  <a:lnTo>
                    <a:pt x="573230" y="38943"/>
                  </a:lnTo>
                  <a:lnTo>
                    <a:pt x="571236" y="39215"/>
                  </a:lnTo>
                  <a:lnTo>
                    <a:pt x="569242" y="39487"/>
                  </a:lnTo>
                  <a:lnTo>
                    <a:pt x="567248" y="39764"/>
                  </a:lnTo>
                  <a:lnTo>
                    <a:pt x="565235" y="40044"/>
                  </a:lnTo>
                  <a:lnTo>
                    <a:pt x="563241" y="40325"/>
                  </a:lnTo>
                  <a:lnTo>
                    <a:pt x="563241" y="40323"/>
                  </a:lnTo>
                  <a:lnTo>
                    <a:pt x="561246" y="40609"/>
                  </a:lnTo>
                  <a:lnTo>
                    <a:pt x="559233" y="40896"/>
                  </a:lnTo>
                  <a:lnTo>
                    <a:pt x="559233" y="40894"/>
                  </a:lnTo>
                  <a:lnTo>
                    <a:pt x="557219" y="41187"/>
                  </a:lnTo>
                  <a:lnTo>
                    <a:pt x="555225" y="41479"/>
                  </a:lnTo>
                  <a:lnTo>
                    <a:pt x="555225" y="41477"/>
                  </a:lnTo>
                  <a:lnTo>
                    <a:pt x="553212" y="41774"/>
                  </a:lnTo>
                  <a:lnTo>
                    <a:pt x="551198" y="42073"/>
                  </a:lnTo>
                  <a:lnTo>
                    <a:pt x="549204" y="42372"/>
                  </a:lnTo>
                  <a:lnTo>
                    <a:pt x="547190" y="42677"/>
                  </a:lnTo>
                  <a:lnTo>
                    <a:pt x="545177" y="42984"/>
                  </a:lnTo>
                  <a:lnTo>
                    <a:pt x="543163" y="43291"/>
                  </a:lnTo>
                  <a:lnTo>
                    <a:pt x="541149" y="43604"/>
                  </a:lnTo>
                  <a:lnTo>
                    <a:pt x="539136" y="43918"/>
                  </a:lnTo>
                  <a:lnTo>
                    <a:pt x="539156" y="43916"/>
                  </a:lnTo>
                  <a:lnTo>
                    <a:pt x="537122" y="44233"/>
                  </a:lnTo>
                  <a:lnTo>
                    <a:pt x="535109" y="44554"/>
                  </a:lnTo>
                  <a:lnTo>
                    <a:pt x="533095" y="44874"/>
                  </a:lnTo>
                  <a:lnTo>
                    <a:pt x="531082" y="45201"/>
                  </a:lnTo>
                  <a:lnTo>
                    <a:pt x="529048" y="45529"/>
                  </a:lnTo>
                  <a:lnTo>
                    <a:pt x="529068" y="45527"/>
                  </a:lnTo>
                  <a:lnTo>
                    <a:pt x="527035" y="45860"/>
                  </a:lnTo>
                  <a:lnTo>
                    <a:pt x="527054" y="45856"/>
                  </a:lnTo>
                  <a:lnTo>
                    <a:pt x="525021" y="46190"/>
                  </a:lnTo>
                  <a:lnTo>
                    <a:pt x="523008" y="46526"/>
                  </a:lnTo>
                  <a:lnTo>
                    <a:pt x="523008" y="46524"/>
                  </a:lnTo>
                  <a:lnTo>
                    <a:pt x="520994" y="46863"/>
                  </a:lnTo>
                  <a:lnTo>
                    <a:pt x="518961" y="47203"/>
                  </a:lnTo>
                  <a:lnTo>
                    <a:pt x="516928" y="47547"/>
                  </a:lnTo>
                  <a:lnTo>
                    <a:pt x="516947" y="47543"/>
                  </a:lnTo>
                  <a:lnTo>
                    <a:pt x="514914" y="47891"/>
                  </a:lnTo>
                  <a:lnTo>
                    <a:pt x="512900" y="48239"/>
                  </a:lnTo>
                  <a:lnTo>
                    <a:pt x="510867" y="48587"/>
                  </a:lnTo>
                  <a:lnTo>
                    <a:pt x="508854" y="48939"/>
                  </a:lnTo>
                  <a:lnTo>
                    <a:pt x="506820" y="49295"/>
                  </a:lnTo>
                  <a:lnTo>
                    <a:pt x="506840" y="49293"/>
                  </a:lnTo>
                  <a:lnTo>
                    <a:pt x="504807" y="49650"/>
                  </a:lnTo>
                  <a:lnTo>
                    <a:pt x="502793" y="50010"/>
                  </a:lnTo>
                  <a:lnTo>
                    <a:pt x="500760" y="50372"/>
                  </a:lnTo>
                  <a:lnTo>
                    <a:pt x="498746" y="50735"/>
                  </a:lnTo>
                  <a:lnTo>
                    <a:pt x="496713" y="51103"/>
                  </a:lnTo>
                  <a:lnTo>
                    <a:pt x="494680" y="51472"/>
                  </a:lnTo>
                  <a:lnTo>
                    <a:pt x="494680" y="51470"/>
                  </a:lnTo>
                  <a:lnTo>
                    <a:pt x="492667" y="51842"/>
                  </a:lnTo>
                  <a:lnTo>
                    <a:pt x="490633" y="52217"/>
                  </a:lnTo>
                  <a:lnTo>
                    <a:pt x="490633" y="52215"/>
                  </a:lnTo>
                  <a:lnTo>
                    <a:pt x="488620" y="52591"/>
                  </a:lnTo>
                  <a:lnTo>
                    <a:pt x="486567" y="52970"/>
                  </a:lnTo>
                  <a:lnTo>
                    <a:pt x="486587" y="52968"/>
                  </a:lnTo>
                  <a:lnTo>
                    <a:pt x="484553" y="53349"/>
                  </a:lnTo>
                  <a:lnTo>
                    <a:pt x="482520" y="53732"/>
                  </a:lnTo>
                  <a:lnTo>
                    <a:pt x="482540" y="53730"/>
                  </a:lnTo>
                  <a:lnTo>
                    <a:pt x="480507" y="54116"/>
                  </a:lnTo>
                  <a:lnTo>
                    <a:pt x="478474" y="54505"/>
                  </a:lnTo>
                  <a:lnTo>
                    <a:pt x="478493" y="54503"/>
                  </a:lnTo>
                  <a:lnTo>
                    <a:pt x="476460" y="54892"/>
                  </a:lnTo>
                  <a:lnTo>
                    <a:pt x="474427" y="55285"/>
                  </a:lnTo>
                  <a:lnTo>
                    <a:pt x="474427" y="55283"/>
                  </a:lnTo>
                  <a:lnTo>
                    <a:pt x="472394" y="55678"/>
                  </a:lnTo>
                  <a:lnTo>
                    <a:pt x="470360" y="56074"/>
                  </a:lnTo>
                  <a:lnTo>
                    <a:pt x="470380" y="56072"/>
                  </a:lnTo>
                  <a:lnTo>
                    <a:pt x="468347" y="56471"/>
                  </a:lnTo>
                  <a:lnTo>
                    <a:pt x="466314" y="56872"/>
                  </a:lnTo>
                  <a:lnTo>
                    <a:pt x="466333" y="56870"/>
                  </a:lnTo>
                  <a:lnTo>
                    <a:pt x="464300" y="57273"/>
                  </a:lnTo>
                  <a:lnTo>
                    <a:pt x="462267" y="57679"/>
                  </a:lnTo>
                  <a:lnTo>
                    <a:pt x="462267" y="57676"/>
                  </a:lnTo>
                  <a:lnTo>
                    <a:pt x="460234" y="58084"/>
                  </a:lnTo>
                  <a:lnTo>
                    <a:pt x="458220" y="58493"/>
                  </a:lnTo>
                  <a:lnTo>
                    <a:pt x="458220" y="58491"/>
                  </a:lnTo>
                  <a:lnTo>
                    <a:pt x="456187" y="58903"/>
                  </a:lnTo>
                  <a:lnTo>
                    <a:pt x="454154" y="59316"/>
                  </a:lnTo>
                  <a:lnTo>
                    <a:pt x="454173" y="59314"/>
                  </a:lnTo>
                  <a:lnTo>
                    <a:pt x="452140" y="59730"/>
                  </a:lnTo>
                  <a:lnTo>
                    <a:pt x="452140" y="59728"/>
                  </a:lnTo>
                  <a:lnTo>
                    <a:pt x="450127" y="60147"/>
                  </a:lnTo>
                  <a:lnTo>
                    <a:pt x="448093" y="60567"/>
                  </a:lnTo>
                  <a:lnTo>
                    <a:pt x="448113" y="60563"/>
                  </a:lnTo>
                  <a:lnTo>
                    <a:pt x="446080" y="60985"/>
                  </a:lnTo>
                  <a:lnTo>
                    <a:pt x="444047" y="61409"/>
                  </a:lnTo>
                  <a:lnTo>
                    <a:pt x="444066" y="61408"/>
                  </a:lnTo>
                  <a:lnTo>
                    <a:pt x="442013" y="61834"/>
                  </a:lnTo>
                  <a:lnTo>
                    <a:pt x="440000" y="62260"/>
                  </a:lnTo>
                  <a:lnTo>
                    <a:pt x="440019" y="62258"/>
                  </a:lnTo>
                  <a:lnTo>
                    <a:pt x="437986" y="62688"/>
                  </a:lnTo>
                  <a:lnTo>
                    <a:pt x="437986" y="62686"/>
                  </a:lnTo>
                  <a:lnTo>
                    <a:pt x="435953" y="63118"/>
                  </a:lnTo>
                  <a:lnTo>
                    <a:pt x="433939" y="63552"/>
                  </a:lnTo>
                  <a:lnTo>
                    <a:pt x="433959" y="63548"/>
                  </a:lnTo>
                  <a:lnTo>
                    <a:pt x="431926" y="63986"/>
                  </a:lnTo>
                  <a:lnTo>
                    <a:pt x="431926" y="63982"/>
                  </a:lnTo>
                  <a:lnTo>
                    <a:pt x="429912" y="64420"/>
                  </a:lnTo>
                  <a:lnTo>
                    <a:pt x="427879" y="64860"/>
                  </a:lnTo>
                  <a:lnTo>
                    <a:pt x="427899" y="64856"/>
                  </a:lnTo>
                  <a:lnTo>
                    <a:pt x="425865" y="65298"/>
                  </a:lnTo>
                  <a:lnTo>
                    <a:pt x="423852" y="65742"/>
                  </a:lnTo>
                  <a:lnTo>
                    <a:pt x="423852" y="65738"/>
                  </a:lnTo>
                  <a:lnTo>
                    <a:pt x="421838" y="66183"/>
                  </a:lnTo>
                  <a:lnTo>
                    <a:pt x="421838" y="66182"/>
                  </a:lnTo>
                  <a:lnTo>
                    <a:pt x="419825" y="66629"/>
                  </a:lnTo>
                  <a:lnTo>
                    <a:pt x="419825" y="66627"/>
                  </a:lnTo>
                  <a:lnTo>
                    <a:pt x="417791" y="67077"/>
                  </a:lnTo>
                  <a:lnTo>
                    <a:pt x="417811" y="67075"/>
                  </a:lnTo>
                  <a:lnTo>
                    <a:pt x="415778" y="67525"/>
                  </a:lnTo>
                  <a:lnTo>
                    <a:pt x="415797" y="67523"/>
                  </a:lnTo>
                  <a:lnTo>
                    <a:pt x="413764" y="67976"/>
                  </a:lnTo>
                  <a:lnTo>
                    <a:pt x="411751" y="68428"/>
                  </a:lnTo>
                  <a:lnTo>
                    <a:pt x="411770" y="68426"/>
                  </a:lnTo>
                  <a:lnTo>
                    <a:pt x="409737" y="68881"/>
                  </a:lnTo>
                  <a:lnTo>
                    <a:pt x="409757" y="68879"/>
                  </a:lnTo>
                  <a:lnTo>
                    <a:pt x="407743" y="69339"/>
                  </a:lnTo>
                  <a:lnTo>
                    <a:pt x="407743" y="69335"/>
                  </a:lnTo>
                  <a:lnTo>
                    <a:pt x="405730" y="69796"/>
                  </a:lnTo>
                  <a:lnTo>
                    <a:pt x="405730" y="69792"/>
                  </a:lnTo>
                  <a:lnTo>
                    <a:pt x="403716" y="70256"/>
                  </a:lnTo>
                  <a:lnTo>
                    <a:pt x="403735" y="70252"/>
                  </a:lnTo>
                  <a:lnTo>
                    <a:pt x="401702" y="70715"/>
                  </a:lnTo>
                  <a:lnTo>
                    <a:pt x="401722" y="70713"/>
                  </a:lnTo>
                  <a:lnTo>
                    <a:pt x="399708" y="71178"/>
                  </a:lnTo>
                  <a:lnTo>
                    <a:pt x="399708" y="71176"/>
                  </a:lnTo>
                  <a:lnTo>
                    <a:pt x="397695" y="71642"/>
                  </a:lnTo>
                  <a:lnTo>
                    <a:pt x="397714" y="71640"/>
                  </a:lnTo>
                  <a:lnTo>
                    <a:pt x="395701" y="72109"/>
                  </a:lnTo>
                  <a:lnTo>
                    <a:pt x="395701" y="72107"/>
                  </a:lnTo>
                  <a:lnTo>
                    <a:pt x="393706" y="72574"/>
                  </a:lnTo>
                  <a:lnTo>
                    <a:pt x="391693" y="73045"/>
                  </a:lnTo>
                  <a:lnTo>
                    <a:pt x="391693" y="73043"/>
                  </a:lnTo>
                  <a:lnTo>
                    <a:pt x="389699" y="73515"/>
                  </a:lnTo>
                  <a:lnTo>
                    <a:pt x="387685" y="73988"/>
                  </a:lnTo>
                  <a:lnTo>
                    <a:pt x="387685" y="73986"/>
                  </a:lnTo>
                  <a:lnTo>
                    <a:pt x="385691" y="74463"/>
                  </a:lnTo>
                  <a:lnTo>
                    <a:pt x="385691" y="74461"/>
                  </a:lnTo>
                  <a:lnTo>
                    <a:pt x="383697" y="74936"/>
                  </a:lnTo>
                  <a:lnTo>
                    <a:pt x="381703" y="75413"/>
                  </a:lnTo>
                  <a:lnTo>
                    <a:pt x="379689" y="75894"/>
                  </a:lnTo>
                  <a:lnTo>
                    <a:pt x="379709" y="75892"/>
                  </a:lnTo>
                  <a:lnTo>
                    <a:pt x="377695" y="76373"/>
                  </a:lnTo>
                  <a:lnTo>
                    <a:pt x="377715" y="76371"/>
                  </a:lnTo>
                  <a:lnTo>
                    <a:pt x="375701" y="76856"/>
                  </a:lnTo>
                  <a:lnTo>
                    <a:pt x="375721" y="76852"/>
                  </a:lnTo>
                  <a:lnTo>
                    <a:pt x="373727" y="77338"/>
                  </a:lnTo>
                  <a:lnTo>
                    <a:pt x="373727" y="77337"/>
                  </a:lnTo>
                  <a:lnTo>
                    <a:pt x="371733" y="77821"/>
                  </a:lnTo>
                  <a:lnTo>
                    <a:pt x="369739" y="78308"/>
                  </a:lnTo>
                  <a:lnTo>
                    <a:pt x="369739" y="78306"/>
                  </a:lnTo>
                  <a:lnTo>
                    <a:pt x="367764" y="78793"/>
                  </a:lnTo>
                  <a:lnTo>
                    <a:pt x="365770" y="79284"/>
                  </a:lnTo>
                  <a:lnTo>
                    <a:pt x="363776" y="79774"/>
                  </a:lnTo>
                  <a:lnTo>
                    <a:pt x="363795" y="79772"/>
                  </a:lnTo>
                  <a:lnTo>
                    <a:pt x="361801" y="80267"/>
                  </a:lnTo>
                  <a:lnTo>
                    <a:pt x="361801" y="80265"/>
                  </a:lnTo>
                  <a:lnTo>
                    <a:pt x="359808" y="80760"/>
                  </a:lnTo>
                  <a:lnTo>
                    <a:pt x="359827" y="80758"/>
                  </a:lnTo>
                  <a:lnTo>
                    <a:pt x="357833" y="81252"/>
                  </a:lnTo>
                  <a:lnTo>
                    <a:pt x="355858" y="81751"/>
                  </a:lnTo>
                  <a:lnTo>
                    <a:pt x="355858" y="81749"/>
                  </a:lnTo>
                  <a:lnTo>
                    <a:pt x="353884" y="82247"/>
                  </a:lnTo>
                  <a:lnTo>
                    <a:pt x="353884" y="82245"/>
                  </a:lnTo>
                  <a:lnTo>
                    <a:pt x="351909" y="82746"/>
                  </a:lnTo>
                  <a:lnTo>
                    <a:pt x="349935" y="83246"/>
                  </a:lnTo>
                  <a:lnTo>
                    <a:pt x="349935" y="83244"/>
                  </a:lnTo>
                  <a:lnTo>
                    <a:pt x="347960" y="83747"/>
                  </a:lnTo>
                  <a:lnTo>
                    <a:pt x="347960" y="83745"/>
                  </a:lnTo>
                  <a:lnTo>
                    <a:pt x="345986" y="84249"/>
                  </a:lnTo>
                  <a:lnTo>
                    <a:pt x="346005" y="84247"/>
                  </a:lnTo>
                  <a:lnTo>
                    <a:pt x="344031" y="84752"/>
                  </a:lnTo>
                  <a:lnTo>
                    <a:pt x="342056" y="85258"/>
                  </a:lnTo>
                  <a:lnTo>
                    <a:pt x="342056" y="85256"/>
                  </a:lnTo>
                  <a:lnTo>
                    <a:pt x="340082" y="85764"/>
                  </a:lnTo>
                  <a:lnTo>
                    <a:pt x="340101" y="85762"/>
                  </a:lnTo>
                  <a:lnTo>
                    <a:pt x="338127" y="86271"/>
                  </a:lnTo>
                  <a:lnTo>
                    <a:pt x="338127" y="86269"/>
                  </a:lnTo>
                  <a:lnTo>
                    <a:pt x="336172" y="86779"/>
                  </a:lnTo>
                  <a:lnTo>
                    <a:pt x="335859" y="86859"/>
                  </a:lnTo>
                  <a:lnTo>
                    <a:pt x="334217" y="87293"/>
                  </a:lnTo>
                  <a:lnTo>
                    <a:pt x="334217" y="87291"/>
                  </a:lnTo>
                  <a:lnTo>
                    <a:pt x="332242" y="87807"/>
                  </a:lnTo>
                  <a:lnTo>
                    <a:pt x="332262" y="87805"/>
                  </a:lnTo>
                  <a:lnTo>
                    <a:pt x="330307" y="88323"/>
                  </a:lnTo>
                  <a:lnTo>
                    <a:pt x="330307" y="88321"/>
                  </a:lnTo>
                  <a:lnTo>
                    <a:pt x="328352" y="88841"/>
                  </a:lnTo>
                  <a:lnTo>
                    <a:pt x="328352" y="88840"/>
                  </a:lnTo>
                  <a:lnTo>
                    <a:pt x="326397" y="89360"/>
                  </a:lnTo>
                  <a:lnTo>
                    <a:pt x="326397" y="89358"/>
                  </a:lnTo>
                  <a:lnTo>
                    <a:pt x="324442" y="89880"/>
                  </a:lnTo>
                  <a:lnTo>
                    <a:pt x="324462" y="89876"/>
                  </a:lnTo>
                  <a:lnTo>
                    <a:pt x="322507" y="90400"/>
                  </a:lnTo>
                  <a:lnTo>
                    <a:pt x="322507" y="90398"/>
                  </a:lnTo>
                  <a:lnTo>
                    <a:pt x="320571" y="90918"/>
                  </a:lnTo>
                  <a:lnTo>
                    <a:pt x="318616" y="91444"/>
                  </a:lnTo>
                  <a:lnTo>
                    <a:pt x="318616" y="91442"/>
                  </a:lnTo>
                  <a:lnTo>
                    <a:pt x="316681" y="91967"/>
                  </a:lnTo>
                  <a:lnTo>
                    <a:pt x="316681" y="91966"/>
                  </a:lnTo>
                  <a:lnTo>
                    <a:pt x="314746" y="92491"/>
                  </a:lnTo>
                  <a:lnTo>
                    <a:pt x="312791" y="93017"/>
                  </a:lnTo>
                  <a:lnTo>
                    <a:pt x="312810" y="93015"/>
                  </a:lnTo>
                  <a:lnTo>
                    <a:pt x="310855" y="93545"/>
                  </a:lnTo>
                  <a:lnTo>
                    <a:pt x="310875" y="93543"/>
                  </a:lnTo>
                  <a:lnTo>
                    <a:pt x="308939" y="94073"/>
                  </a:lnTo>
                  <a:lnTo>
                    <a:pt x="308939" y="94071"/>
                  </a:lnTo>
                  <a:lnTo>
                    <a:pt x="307004" y="94601"/>
                  </a:lnTo>
                  <a:lnTo>
                    <a:pt x="307004" y="94599"/>
                  </a:lnTo>
                  <a:lnTo>
                    <a:pt x="305069" y="95131"/>
                  </a:lnTo>
                  <a:lnTo>
                    <a:pt x="303153" y="95662"/>
                  </a:lnTo>
                  <a:lnTo>
                    <a:pt x="303153" y="95660"/>
                  </a:lnTo>
                  <a:lnTo>
                    <a:pt x="301237" y="96194"/>
                  </a:lnTo>
                  <a:lnTo>
                    <a:pt x="299301" y="96728"/>
                  </a:lnTo>
                  <a:lnTo>
                    <a:pt x="299321" y="96724"/>
                  </a:lnTo>
                  <a:lnTo>
                    <a:pt x="297386" y="97261"/>
                  </a:lnTo>
                  <a:lnTo>
                    <a:pt x="297405" y="97258"/>
                  </a:lnTo>
                  <a:lnTo>
                    <a:pt x="295470" y="97795"/>
                  </a:lnTo>
                  <a:lnTo>
                    <a:pt x="295489" y="97793"/>
                  </a:lnTo>
                  <a:lnTo>
                    <a:pt x="293554" y="98331"/>
                  </a:lnTo>
                  <a:lnTo>
                    <a:pt x="293573" y="98329"/>
                  </a:lnTo>
                  <a:lnTo>
                    <a:pt x="291657" y="98867"/>
                  </a:lnTo>
                  <a:lnTo>
                    <a:pt x="291657" y="98865"/>
                  </a:lnTo>
                  <a:lnTo>
                    <a:pt x="289742" y="99404"/>
                  </a:lnTo>
                  <a:lnTo>
                    <a:pt x="289761" y="99402"/>
                  </a:lnTo>
                  <a:lnTo>
                    <a:pt x="287845" y="99942"/>
                  </a:lnTo>
                  <a:lnTo>
                    <a:pt x="287845" y="99940"/>
                  </a:lnTo>
                  <a:lnTo>
                    <a:pt x="285930" y="100481"/>
                  </a:lnTo>
                  <a:lnTo>
                    <a:pt x="285949" y="100479"/>
                  </a:lnTo>
                  <a:lnTo>
                    <a:pt x="284033" y="101021"/>
                  </a:lnTo>
                  <a:lnTo>
                    <a:pt x="284033" y="101019"/>
                  </a:lnTo>
                  <a:lnTo>
                    <a:pt x="282137" y="101562"/>
                  </a:lnTo>
                  <a:lnTo>
                    <a:pt x="282137" y="101560"/>
                  </a:lnTo>
                  <a:lnTo>
                    <a:pt x="280241" y="102104"/>
                  </a:lnTo>
                  <a:lnTo>
                    <a:pt x="278344" y="102645"/>
                  </a:lnTo>
                  <a:lnTo>
                    <a:pt x="278364" y="102643"/>
                  </a:lnTo>
                  <a:lnTo>
                    <a:pt x="276468" y="103189"/>
                  </a:lnTo>
                  <a:lnTo>
                    <a:pt x="276468" y="103187"/>
                  </a:lnTo>
                  <a:lnTo>
                    <a:pt x="274571" y="103732"/>
                  </a:lnTo>
                  <a:lnTo>
                    <a:pt x="274571" y="103730"/>
                  </a:lnTo>
                  <a:lnTo>
                    <a:pt x="272694" y="104276"/>
                  </a:lnTo>
                  <a:lnTo>
                    <a:pt x="270798" y="104821"/>
                  </a:lnTo>
                  <a:lnTo>
                    <a:pt x="267045" y="105916"/>
                  </a:lnTo>
                  <a:lnTo>
                    <a:pt x="263310" y="107013"/>
                  </a:lnTo>
                  <a:lnTo>
                    <a:pt x="259577" y="108110"/>
                  </a:lnTo>
                  <a:lnTo>
                    <a:pt x="259577" y="108106"/>
                  </a:lnTo>
                  <a:lnTo>
                    <a:pt x="255843" y="109210"/>
                  </a:lnTo>
                  <a:lnTo>
                    <a:pt x="252148" y="110311"/>
                  </a:lnTo>
                  <a:lnTo>
                    <a:pt x="248453" y="111417"/>
                  </a:lnTo>
                  <a:lnTo>
                    <a:pt x="244758" y="112524"/>
                  </a:lnTo>
                  <a:lnTo>
                    <a:pt x="241083" y="113636"/>
                  </a:lnTo>
                  <a:lnTo>
                    <a:pt x="241102" y="113632"/>
                  </a:lnTo>
                  <a:lnTo>
                    <a:pt x="237427" y="114747"/>
                  </a:lnTo>
                  <a:lnTo>
                    <a:pt x="233771" y="115863"/>
                  </a:lnTo>
                  <a:lnTo>
                    <a:pt x="233791" y="115857"/>
                  </a:lnTo>
                  <a:lnTo>
                    <a:pt x="230154" y="116975"/>
                  </a:lnTo>
                  <a:lnTo>
                    <a:pt x="226538" y="118092"/>
                  </a:lnTo>
                  <a:lnTo>
                    <a:pt x="222921" y="119214"/>
                  </a:lnTo>
                  <a:lnTo>
                    <a:pt x="222941" y="119208"/>
                  </a:lnTo>
                  <a:lnTo>
                    <a:pt x="219324" y="120332"/>
                  </a:lnTo>
                  <a:lnTo>
                    <a:pt x="215746" y="121452"/>
                  </a:lnTo>
                  <a:lnTo>
                    <a:pt x="212188" y="122576"/>
                  </a:lnTo>
                  <a:lnTo>
                    <a:pt x="212188" y="122572"/>
                  </a:lnTo>
                  <a:lnTo>
                    <a:pt x="208630" y="123700"/>
                  </a:lnTo>
                  <a:lnTo>
                    <a:pt x="208650" y="123696"/>
                  </a:lnTo>
                  <a:lnTo>
                    <a:pt x="205092" y="124824"/>
                  </a:lnTo>
                  <a:lnTo>
                    <a:pt x="205112" y="124821"/>
                  </a:lnTo>
                  <a:lnTo>
                    <a:pt x="201573" y="125949"/>
                  </a:lnTo>
                  <a:lnTo>
                    <a:pt x="198073" y="127073"/>
                  </a:lnTo>
                  <a:lnTo>
                    <a:pt x="194594" y="128199"/>
                  </a:lnTo>
                  <a:lnTo>
                    <a:pt x="191114" y="129327"/>
                  </a:lnTo>
                  <a:lnTo>
                    <a:pt x="187654" y="130453"/>
                  </a:lnTo>
                  <a:lnTo>
                    <a:pt x="184193" y="131585"/>
                  </a:lnTo>
                  <a:lnTo>
                    <a:pt x="184213" y="131581"/>
                  </a:lnTo>
                  <a:lnTo>
                    <a:pt x="180772" y="132713"/>
                  </a:lnTo>
                  <a:lnTo>
                    <a:pt x="180792" y="132709"/>
                  </a:lnTo>
                  <a:lnTo>
                    <a:pt x="177351" y="133841"/>
                  </a:lnTo>
                  <a:lnTo>
                    <a:pt x="177371" y="133837"/>
                  </a:lnTo>
                  <a:lnTo>
                    <a:pt x="173969" y="134969"/>
                  </a:lnTo>
                  <a:lnTo>
                    <a:pt x="173988" y="134963"/>
                  </a:lnTo>
                  <a:lnTo>
                    <a:pt x="170587" y="136097"/>
                  </a:lnTo>
                  <a:lnTo>
                    <a:pt x="170606" y="136091"/>
                  </a:lnTo>
                  <a:lnTo>
                    <a:pt x="167224" y="137223"/>
                  </a:lnTo>
                  <a:lnTo>
                    <a:pt x="167244" y="137219"/>
                  </a:lnTo>
                  <a:lnTo>
                    <a:pt x="163881" y="138351"/>
                  </a:lnTo>
                  <a:lnTo>
                    <a:pt x="163901" y="138345"/>
                  </a:lnTo>
                  <a:lnTo>
                    <a:pt x="160558" y="139475"/>
                  </a:lnTo>
                  <a:lnTo>
                    <a:pt x="157254" y="140601"/>
                  </a:lnTo>
                  <a:lnTo>
                    <a:pt x="153970" y="141725"/>
                  </a:lnTo>
                  <a:lnTo>
                    <a:pt x="150685" y="142847"/>
                  </a:lnTo>
                  <a:lnTo>
                    <a:pt x="147421" y="143973"/>
                  </a:lnTo>
                  <a:lnTo>
                    <a:pt x="144195" y="145092"/>
                  </a:lnTo>
                  <a:lnTo>
                    <a:pt x="143823" y="145221"/>
                  </a:lnTo>
                  <a:lnTo>
                    <a:pt x="143472" y="145348"/>
                  </a:lnTo>
                  <a:lnTo>
                    <a:pt x="143120" y="145479"/>
                  </a:lnTo>
                  <a:lnTo>
                    <a:pt x="142748" y="145612"/>
                  </a:lnTo>
                  <a:lnTo>
                    <a:pt x="142396" y="145743"/>
                  </a:lnTo>
                  <a:lnTo>
                    <a:pt x="142044" y="145877"/>
                  </a:lnTo>
                  <a:lnTo>
                    <a:pt x="141673" y="146012"/>
                  </a:lnTo>
                  <a:lnTo>
                    <a:pt x="141321" y="146153"/>
                  </a:lnTo>
                  <a:lnTo>
                    <a:pt x="140969" y="146292"/>
                  </a:lnTo>
                  <a:lnTo>
                    <a:pt x="140617" y="146433"/>
                  </a:lnTo>
                  <a:lnTo>
                    <a:pt x="140246" y="146577"/>
                  </a:lnTo>
                  <a:lnTo>
                    <a:pt x="139894" y="146722"/>
                  </a:lnTo>
                  <a:lnTo>
                    <a:pt x="139542" y="146867"/>
                  </a:lnTo>
                  <a:lnTo>
                    <a:pt x="139190" y="147017"/>
                  </a:lnTo>
                  <a:lnTo>
                    <a:pt x="138838" y="147168"/>
                  </a:lnTo>
                  <a:lnTo>
                    <a:pt x="138486" y="147318"/>
                  </a:lnTo>
                  <a:lnTo>
                    <a:pt x="138134" y="147473"/>
                  </a:lnTo>
                  <a:lnTo>
                    <a:pt x="137783" y="147627"/>
                  </a:lnTo>
                  <a:lnTo>
                    <a:pt x="137431" y="147785"/>
                  </a:lnTo>
                  <a:lnTo>
                    <a:pt x="137079" y="147946"/>
                  </a:lnTo>
                  <a:lnTo>
                    <a:pt x="136727" y="148104"/>
                  </a:lnTo>
                  <a:lnTo>
                    <a:pt x="136375" y="148266"/>
                  </a:lnTo>
                  <a:lnTo>
                    <a:pt x="136043" y="148429"/>
                  </a:lnTo>
                  <a:lnTo>
                    <a:pt x="135691" y="148597"/>
                  </a:lnTo>
                  <a:lnTo>
                    <a:pt x="135339" y="148763"/>
                  </a:lnTo>
                  <a:lnTo>
                    <a:pt x="134987" y="148935"/>
                  </a:lnTo>
                  <a:lnTo>
                    <a:pt x="134655" y="149103"/>
                  </a:lnTo>
                  <a:lnTo>
                    <a:pt x="134303" y="149275"/>
                  </a:lnTo>
                  <a:lnTo>
                    <a:pt x="133951" y="149451"/>
                  </a:lnTo>
                  <a:lnTo>
                    <a:pt x="133618" y="149627"/>
                  </a:lnTo>
                  <a:lnTo>
                    <a:pt x="133267" y="149805"/>
                  </a:lnTo>
                  <a:lnTo>
                    <a:pt x="132915" y="149983"/>
                  </a:lnTo>
                  <a:lnTo>
                    <a:pt x="132582" y="150165"/>
                  </a:lnTo>
                  <a:lnTo>
                    <a:pt x="132231" y="150348"/>
                  </a:lnTo>
                  <a:lnTo>
                    <a:pt x="131898" y="150530"/>
                  </a:lnTo>
                  <a:lnTo>
                    <a:pt x="131546" y="150720"/>
                  </a:lnTo>
                  <a:lnTo>
                    <a:pt x="131214" y="150908"/>
                  </a:lnTo>
                  <a:lnTo>
                    <a:pt x="130862" y="151097"/>
                  </a:lnTo>
                  <a:lnTo>
                    <a:pt x="130530" y="151289"/>
                  </a:lnTo>
                  <a:lnTo>
                    <a:pt x="130197" y="151480"/>
                  </a:lnTo>
                  <a:lnTo>
                    <a:pt x="129845" y="151678"/>
                  </a:lnTo>
                  <a:lnTo>
                    <a:pt x="129513" y="151873"/>
                  </a:lnTo>
                  <a:lnTo>
                    <a:pt x="129181" y="152071"/>
                  </a:lnTo>
                  <a:lnTo>
                    <a:pt x="128829" y="152270"/>
                  </a:lnTo>
                  <a:lnTo>
                    <a:pt x="128497" y="152472"/>
                  </a:lnTo>
                  <a:lnTo>
                    <a:pt x="128164" y="152677"/>
                  </a:lnTo>
                  <a:lnTo>
                    <a:pt x="127812" y="152884"/>
                  </a:lnTo>
                  <a:lnTo>
                    <a:pt x="127480" y="153089"/>
                  </a:lnTo>
                  <a:lnTo>
                    <a:pt x="127148" y="153298"/>
                  </a:lnTo>
                  <a:lnTo>
                    <a:pt x="126815" y="153512"/>
                  </a:lnTo>
                  <a:lnTo>
                    <a:pt x="126483" y="153721"/>
                  </a:lnTo>
                  <a:lnTo>
                    <a:pt x="126151" y="153936"/>
                  </a:lnTo>
                  <a:lnTo>
                    <a:pt x="125818" y="154153"/>
                  </a:lnTo>
                  <a:lnTo>
                    <a:pt x="125486" y="154370"/>
                  </a:lnTo>
                  <a:lnTo>
                    <a:pt x="125154" y="154589"/>
                  </a:lnTo>
                  <a:lnTo>
                    <a:pt x="124821" y="154812"/>
                  </a:lnTo>
                  <a:lnTo>
                    <a:pt x="124489" y="155033"/>
                  </a:lnTo>
                  <a:lnTo>
                    <a:pt x="124157" y="155257"/>
                  </a:lnTo>
                  <a:lnTo>
                    <a:pt x="123824" y="155482"/>
                  </a:lnTo>
                  <a:lnTo>
                    <a:pt x="123492" y="155709"/>
                  </a:lnTo>
                  <a:lnTo>
                    <a:pt x="123160" y="155942"/>
                  </a:lnTo>
                  <a:lnTo>
                    <a:pt x="122827" y="156176"/>
                  </a:lnTo>
                  <a:lnTo>
                    <a:pt x="122495" y="156405"/>
                  </a:lnTo>
                  <a:lnTo>
                    <a:pt x="122182" y="156641"/>
                  </a:lnTo>
                  <a:lnTo>
                    <a:pt x="121850" y="156876"/>
                  </a:lnTo>
                  <a:lnTo>
                    <a:pt x="121517" y="157118"/>
                  </a:lnTo>
                  <a:lnTo>
                    <a:pt x="121185" y="157357"/>
                  </a:lnTo>
                  <a:lnTo>
                    <a:pt x="120872" y="157597"/>
                  </a:lnTo>
                  <a:lnTo>
                    <a:pt x="120540" y="157840"/>
                  </a:lnTo>
                  <a:lnTo>
                    <a:pt x="120227" y="158084"/>
                  </a:lnTo>
                  <a:lnTo>
                    <a:pt x="119895" y="158334"/>
                  </a:lnTo>
                  <a:lnTo>
                    <a:pt x="119562" y="158583"/>
                  </a:lnTo>
                  <a:lnTo>
                    <a:pt x="119250" y="158831"/>
                  </a:lnTo>
                  <a:lnTo>
                    <a:pt x="118917" y="159085"/>
                  </a:lnTo>
                  <a:lnTo>
                    <a:pt x="118585" y="159339"/>
                  </a:lnTo>
                  <a:lnTo>
                    <a:pt x="118272" y="159599"/>
                  </a:lnTo>
                  <a:lnTo>
                    <a:pt x="117959" y="159850"/>
                  </a:lnTo>
                  <a:lnTo>
                    <a:pt x="117627" y="160111"/>
                  </a:lnTo>
                  <a:lnTo>
                    <a:pt x="117314" y="160372"/>
                  </a:lnTo>
                  <a:lnTo>
                    <a:pt x="116982" y="160637"/>
                  </a:lnTo>
                  <a:lnTo>
                    <a:pt x="116669" y="160901"/>
                  </a:lnTo>
                  <a:lnTo>
                    <a:pt x="116337" y="161165"/>
                  </a:lnTo>
                  <a:lnTo>
                    <a:pt x="116024" y="161437"/>
                  </a:lnTo>
                  <a:lnTo>
                    <a:pt x="115711" y="161701"/>
                  </a:lnTo>
                  <a:lnTo>
                    <a:pt x="115398" y="161977"/>
                  </a:lnTo>
                  <a:lnTo>
                    <a:pt x="115066" y="162252"/>
                  </a:lnTo>
                  <a:lnTo>
                    <a:pt x="114753" y="162528"/>
                  </a:lnTo>
                  <a:lnTo>
                    <a:pt x="114440" y="162802"/>
                  </a:lnTo>
                  <a:lnTo>
                    <a:pt x="114128" y="163079"/>
                  </a:lnTo>
                  <a:lnTo>
                    <a:pt x="113795" y="163359"/>
                  </a:lnTo>
                  <a:lnTo>
                    <a:pt x="113482" y="163644"/>
                  </a:lnTo>
                  <a:lnTo>
                    <a:pt x="113170" y="163926"/>
                  </a:lnTo>
                  <a:lnTo>
                    <a:pt x="112857" y="164213"/>
                  </a:lnTo>
                  <a:lnTo>
                    <a:pt x="112544" y="164496"/>
                  </a:lnTo>
                  <a:lnTo>
                    <a:pt x="112231" y="164786"/>
                  </a:lnTo>
                  <a:lnTo>
                    <a:pt x="111918" y="165075"/>
                  </a:lnTo>
                  <a:lnTo>
                    <a:pt x="111606" y="165366"/>
                  </a:lnTo>
                  <a:lnTo>
                    <a:pt x="111293" y="165666"/>
                  </a:lnTo>
                  <a:lnTo>
                    <a:pt x="110980" y="165961"/>
                  </a:lnTo>
                  <a:lnTo>
                    <a:pt x="110667" y="166260"/>
                  </a:lnTo>
                  <a:lnTo>
                    <a:pt x="110355" y="166557"/>
                  </a:lnTo>
                  <a:lnTo>
                    <a:pt x="110042" y="166864"/>
                  </a:lnTo>
                  <a:lnTo>
                    <a:pt x="109729" y="167159"/>
                  </a:lnTo>
                  <a:lnTo>
                    <a:pt x="109416" y="167464"/>
                  </a:lnTo>
                  <a:lnTo>
                    <a:pt x="109123" y="167771"/>
                  </a:lnTo>
                  <a:lnTo>
                    <a:pt x="108810" y="168080"/>
                  </a:lnTo>
                  <a:lnTo>
                    <a:pt x="108497" y="168391"/>
                  </a:lnTo>
                  <a:lnTo>
                    <a:pt x="108184" y="168702"/>
                  </a:lnTo>
                  <a:lnTo>
                    <a:pt x="107872" y="169016"/>
                  </a:lnTo>
                  <a:lnTo>
                    <a:pt x="107578" y="169329"/>
                  </a:lnTo>
                  <a:lnTo>
                    <a:pt x="107266" y="169648"/>
                  </a:lnTo>
                  <a:lnTo>
                    <a:pt x="106953" y="169966"/>
                  </a:lnTo>
                  <a:lnTo>
                    <a:pt x="106660" y="170281"/>
                  </a:lnTo>
                  <a:lnTo>
                    <a:pt x="106347" y="170610"/>
                  </a:lnTo>
                  <a:lnTo>
                    <a:pt x="106054" y="170928"/>
                  </a:lnTo>
                  <a:lnTo>
                    <a:pt x="105741" y="171255"/>
                  </a:lnTo>
                  <a:lnTo>
                    <a:pt x="105448" y="171583"/>
                  </a:lnTo>
                  <a:lnTo>
                    <a:pt x="105135" y="171916"/>
                  </a:lnTo>
                  <a:lnTo>
                    <a:pt x="104842" y="172240"/>
                  </a:lnTo>
                  <a:lnTo>
                    <a:pt x="104529" y="172576"/>
                  </a:lnTo>
                  <a:lnTo>
                    <a:pt x="104236" y="172909"/>
                  </a:lnTo>
                  <a:lnTo>
                    <a:pt x="103923" y="173247"/>
                  </a:lnTo>
                  <a:lnTo>
                    <a:pt x="103629" y="173581"/>
                  </a:lnTo>
                  <a:lnTo>
                    <a:pt x="103336" y="173921"/>
                  </a:lnTo>
                  <a:lnTo>
                    <a:pt x="103023" y="174265"/>
                  </a:lnTo>
                  <a:lnTo>
                    <a:pt x="102730" y="174611"/>
                  </a:lnTo>
                  <a:lnTo>
                    <a:pt x="102437" y="174950"/>
                  </a:lnTo>
                  <a:lnTo>
                    <a:pt x="102144" y="175294"/>
                  </a:lnTo>
                  <a:lnTo>
                    <a:pt x="101831" y="175644"/>
                  </a:lnTo>
                  <a:lnTo>
                    <a:pt x="101538" y="175998"/>
                  </a:lnTo>
                  <a:lnTo>
                    <a:pt x="101244" y="176344"/>
                  </a:lnTo>
                  <a:lnTo>
                    <a:pt x="100951" y="176701"/>
                  </a:lnTo>
                  <a:lnTo>
                    <a:pt x="100658" y="177053"/>
                  </a:lnTo>
                  <a:lnTo>
                    <a:pt x="100365" y="177405"/>
                  </a:lnTo>
                  <a:lnTo>
                    <a:pt x="100052" y="177769"/>
                  </a:lnTo>
                  <a:lnTo>
                    <a:pt x="99759" y="178124"/>
                  </a:lnTo>
                  <a:lnTo>
                    <a:pt x="99461" y="178490"/>
                  </a:lnTo>
                  <a:lnTo>
                    <a:pt x="99170" y="178852"/>
                  </a:lnTo>
                  <a:lnTo>
                    <a:pt x="98879" y="179213"/>
                  </a:lnTo>
                  <a:lnTo>
                    <a:pt x="98582" y="179587"/>
                  </a:lnTo>
                  <a:lnTo>
                    <a:pt x="98292" y="179952"/>
                  </a:lnTo>
                  <a:lnTo>
                    <a:pt x="98001" y="180320"/>
                  </a:lnTo>
                  <a:lnTo>
                    <a:pt x="97706" y="180699"/>
                  </a:lnTo>
                  <a:lnTo>
                    <a:pt x="97417" y="181069"/>
                  </a:lnTo>
                  <a:lnTo>
                    <a:pt x="97127" y="181444"/>
                  </a:lnTo>
                  <a:lnTo>
                    <a:pt x="96840" y="181819"/>
                  </a:lnTo>
                  <a:lnTo>
                    <a:pt x="96550" y="182197"/>
                  </a:lnTo>
                  <a:lnTo>
                    <a:pt x="96265" y="182576"/>
                  </a:lnTo>
                  <a:lnTo>
                    <a:pt x="95970" y="182965"/>
                  </a:lnTo>
                  <a:lnTo>
                    <a:pt x="95683" y="183348"/>
                  </a:lnTo>
                  <a:lnTo>
                    <a:pt x="95397" y="183733"/>
                  </a:lnTo>
                  <a:lnTo>
                    <a:pt x="95118" y="184111"/>
                  </a:lnTo>
                  <a:lnTo>
                    <a:pt x="94832" y="184500"/>
                  </a:lnTo>
                  <a:lnTo>
                    <a:pt x="94539" y="184900"/>
                  </a:lnTo>
                  <a:lnTo>
                    <a:pt x="94253" y="185291"/>
                  </a:lnTo>
                  <a:lnTo>
                    <a:pt x="93976" y="185677"/>
                  </a:lnTo>
                  <a:lnTo>
                    <a:pt x="93405" y="186474"/>
                  </a:lnTo>
                  <a:lnTo>
                    <a:pt x="92836" y="187278"/>
                  </a:lnTo>
                  <a:lnTo>
                    <a:pt x="92821" y="187299"/>
                  </a:lnTo>
                  <a:lnTo>
                    <a:pt x="92277" y="188083"/>
                  </a:lnTo>
                  <a:lnTo>
                    <a:pt x="91716" y="188896"/>
                  </a:lnTo>
                  <a:lnTo>
                    <a:pt x="91159" y="189717"/>
                  </a:lnTo>
                  <a:lnTo>
                    <a:pt x="90602" y="190546"/>
                  </a:lnTo>
                  <a:lnTo>
                    <a:pt x="90048" y="191381"/>
                  </a:lnTo>
                  <a:lnTo>
                    <a:pt x="89497" y="192220"/>
                  </a:lnTo>
                  <a:lnTo>
                    <a:pt x="88950" y="193064"/>
                  </a:lnTo>
                  <a:lnTo>
                    <a:pt x="88402" y="193919"/>
                  </a:lnTo>
                  <a:lnTo>
                    <a:pt x="87857" y="194779"/>
                  </a:lnTo>
                  <a:lnTo>
                    <a:pt x="87311" y="195647"/>
                  </a:lnTo>
                  <a:lnTo>
                    <a:pt x="86770" y="196523"/>
                  </a:lnTo>
                  <a:lnTo>
                    <a:pt x="86228" y="197404"/>
                  </a:lnTo>
                  <a:lnTo>
                    <a:pt x="85697" y="198284"/>
                  </a:lnTo>
                  <a:lnTo>
                    <a:pt x="85159" y="199181"/>
                  </a:lnTo>
                  <a:lnTo>
                    <a:pt x="84625" y="200083"/>
                  </a:lnTo>
                  <a:lnTo>
                    <a:pt x="84093" y="200990"/>
                  </a:lnTo>
                  <a:lnTo>
                    <a:pt x="83564" y="201903"/>
                  </a:lnTo>
                  <a:lnTo>
                    <a:pt x="83036" y="202825"/>
                  </a:lnTo>
                  <a:lnTo>
                    <a:pt x="82512" y="203748"/>
                  </a:lnTo>
                  <a:lnTo>
                    <a:pt x="81992" y="204679"/>
                  </a:lnTo>
                  <a:lnTo>
                    <a:pt x="81472" y="205617"/>
                  </a:lnTo>
                  <a:lnTo>
                    <a:pt x="80954" y="206561"/>
                  </a:lnTo>
                  <a:lnTo>
                    <a:pt x="80436" y="207513"/>
                  </a:lnTo>
                  <a:lnTo>
                    <a:pt x="79922" y="208473"/>
                  </a:lnTo>
                  <a:lnTo>
                    <a:pt x="79411" y="209433"/>
                  </a:lnTo>
                  <a:lnTo>
                    <a:pt x="78899" y="210407"/>
                  </a:lnTo>
                  <a:lnTo>
                    <a:pt x="78393" y="211382"/>
                  </a:lnTo>
                  <a:lnTo>
                    <a:pt x="77885" y="212371"/>
                  </a:lnTo>
                  <a:lnTo>
                    <a:pt x="77386" y="213353"/>
                  </a:lnTo>
                  <a:lnTo>
                    <a:pt x="76880" y="214358"/>
                  </a:lnTo>
                  <a:lnTo>
                    <a:pt x="76379" y="215363"/>
                  </a:lnTo>
                  <a:lnTo>
                    <a:pt x="75887" y="216364"/>
                  </a:lnTo>
                  <a:lnTo>
                    <a:pt x="75394" y="217374"/>
                  </a:lnTo>
                  <a:lnTo>
                    <a:pt x="74897" y="218399"/>
                  </a:lnTo>
                  <a:lnTo>
                    <a:pt x="74405" y="219431"/>
                  </a:lnTo>
                  <a:lnTo>
                    <a:pt x="73918" y="220463"/>
                  </a:lnTo>
                  <a:lnTo>
                    <a:pt x="73431" y="221501"/>
                  </a:lnTo>
                  <a:lnTo>
                    <a:pt x="72946" y="222547"/>
                  </a:lnTo>
                  <a:lnTo>
                    <a:pt x="72469" y="223591"/>
                  </a:lnTo>
                  <a:lnTo>
                    <a:pt x="71988" y="224651"/>
                  </a:lnTo>
                  <a:lnTo>
                    <a:pt x="71509" y="225716"/>
                  </a:lnTo>
                  <a:lnTo>
                    <a:pt x="71032" y="226789"/>
                  </a:lnTo>
                  <a:lnTo>
                    <a:pt x="70561" y="227863"/>
                  </a:lnTo>
                  <a:lnTo>
                    <a:pt x="70086" y="228950"/>
                  </a:lnTo>
                  <a:lnTo>
                    <a:pt x="69619" y="230035"/>
                  </a:lnTo>
                  <a:lnTo>
                    <a:pt x="69154" y="231127"/>
                  </a:lnTo>
                  <a:lnTo>
                    <a:pt x="68688" y="232228"/>
                  </a:lnTo>
                  <a:lnTo>
                    <a:pt x="68221" y="233342"/>
                  </a:lnTo>
                  <a:lnTo>
                    <a:pt x="67766" y="234447"/>
                  </a:lnTo>
                  <a:lnTo>
                    <a:pt x="67306" y="235567"/>
                  </a:lnTo>
                  <a:lnTo>
                    <a:pt x="66849" y="236695"/>
                  </a:lnTo>
                  <a:lnTo>
                    <a:pt x="66393" y="237827"/>
                  </a:lnTo>
                  <a:lnTo>
                    <a:pt x="65944" y="238959"/>
                  </a:lnTo>
                  <a:lnTo>
                    <a:pt x="65492" y="240105"/>
                  </a:lnTo>
                  <a:lnTo>
                    <a:pt x="65046" y="241248"/>
                  </a:lnTo>
                  <a:lnTo>
                    <a:pt x="64603" y="242398"/>
                  </a:lnTo>
                  <a:lnTo>
                    <a:pt x="64155" y="243567"/>
                  </a:lnTo>
                  <a:lnTo>
                    <a:pt x="63719" y="244720"/>
                  </a:lnTo>
                  <a:lnTo>
                    <a:pt x="63277" y="245901"/>
                  </a:lnTo>
                  <a:lnTo>
                    <a:pt x="62841" y="247078"/>
                  </a:lnTo>
                  <a:lnTo>
                    <a:pt x="62405" y="248263"/>
                  </a:lnTo>
                  <a:lnTo>
                    <a:pt x="61977" y="249439"/>
                  </a:lnTo>
                  <a:lnTo>
                    <a:pt x="61545" y="250638"/>
                  </a:lnTo>
                  <a:lnTo>
                    <a:pt x="61113" y="251852"/>
                  </a:lnTo>
                  <a:lnTo>
                    <a:pt x="60691" y="253048"/>
                  </a:lnTo>
                  <a:lnTo>
                    <a:pt x="60265" y="254266"/>
                  </a:lnTo>
                  <a:lnTo>
                    <a:pt x="59844" y="255476"/>
                  </a:lnTo>
                  <a:lnTo>
                    <a:pt x="59424" y="256706"/>
                  </a:lnTo>
                  <a:lnTo>
                    <a:pt x="59011" y="257918"/>
                  </a:lnTo>
                  <a:lnTo>
                    <a:pt x="58595" y="259160"/>
                  </a:lnTo>
                  <a:lnTo>
                    <a:pt x="58182" y="260395"/>
                  </a:lnTo>
                  <a:lnTo>
                    <a:pt x="57768" y="261650"/>
                  </a:lnTo>
                  <a:lnTo>
                    <a:pt x="57361" y="262899"/>
                  </a:lnTo>
                  <a:lnTo>
                    <a:pt x="56955" y="264154"/>
                  </a:lnTo>
                  <a:lnTo>
                    <a:pt x="56550" y="265415"/>
                  </a:lnTo>
                  <a:lnTo>
                    <a:pt x="56149" y="266684"/>
                  </a:lnTo>
                  <a:lnTo>
                    <a:pt x="55749" y="267957"/>
                  </a:lnTo>
                  <a:lnTo>
                    <a:pt x="55350" y="269237"/>
                  </a:lnTo>
                  <a:lnTo>
                    <a:pt x="54953" y="270526"/>
                  </a:lnTo>
                  <a:lnTo>
                    <a:pt x="54560" y="271816"/>
                  </a:lnTo>
                  <a:lnTo>
                    <a:pt x="54171" y="273102"/>
                  </a:lnTo>
                  <a:lnTo>
                    <a:pt x="53780" y="274406"/>
                  </a:lnTo>
                  <a:lnTo>
                    <a:pt x="53391" y="275718"/>
                  </a:lnTo>
                  <a:lnTo>
                    <a:pt x="53006" y="277036"/>
                  </a:lnTo>
                  <a:lnTo>
                    <a:pt x="53012" y="277012"/>
                  </a:lnTo>
                  <a:lnTo>
                    <a:pt x="52625" y="278344"/>
                  </a:lnTo>
                  <a:lnTo>
                    <a:pt x="52245" y="279657"/>
                  </a:lnTo>
                  <a:lnTo>
                    <a:pt x="51864" y="281000"/>
                  </a:lnTo>
                  <a:lnTo>
                    <a:pt x="51870" y="280979"/>
                  </a:lnTo>
                  <a:lnTo>
                    <a:pt x="51491" y="282320"/>
                  </a:lnTo>
                  <a:lnTo>
                    <a:pt x="51117" y="283653"/>
                  </a:lnTo>
                  <a:lnTo>
                    <a:pt x="50744" y="285006"/>
                  </a:lnTo>
                  <a:lnTo>
                    <a:pt x="50374" y="286349"/>
                  </a:lnTo>
                  <a:lnTo>
                    <a:pt x="50007" y="287700"/>
                  </a:lnTo>
                  <a:lnTo>
                    <a:pt x="49639" y="289070"/>
                  </a:lnTo>
                  <a:lnTo>
                    <a:pt x="49276" y="290433"/>
                  </a:lnTo>
                  <a:lnTo>
                    <a:pt x="48914" y="291800"/>
                  </a:lnTo>
                  <a:lnTo>
                    <a:pt x="48556" y="293174"/>
                  </a:lnTo>
                  <a:lnTo>
                    <a:pt x="48199" y="294552"/>
                  </a:lnTo>
                  <a:lnTo>
                    <a:pt x="47843" y="295938"/>
                  </a:lnTo>
                  <a:lnTo>
                    <a:pt x="47491" y="297328"/>
                  </a:lnTo>
                  <a:lnTo>
                    <a:pt x="47139" y="298724"/>
                  </a:lnTo>
                  <a:lnTo>
                    <a:pt x="46791" y="300126"/>
                  </a:lnTo>
                  <a:lnTo>
                    <a:pt x="46443" y="301533"/>
                  </a:lnTo>
                  <a:lnTo>
                    <a:pt x="46097" y="302951"/>
                  </a:lnTo>
                  <a:lnTo>
                    <a:pt x="46101" y="302931"/>
                  </a:lnTo>
                  <a:lnTo>
                    <a:pt x="45755" y="304366"/>
                  </a:lnTo>
                  <a:lnTo>
                    <a:pt x="45759" y="304347"/>
                  </a:lnTo>
                  <a:lnTo>
                    <a:pt x="45417" y="305774"/>
                  </a:lnTo>
                  <a:lnTo>
                    <a:pt x="45078" y="307203"/>
                  </a:lnTo>
                  <a:lnTo>
                    <a:pt x="44740" y="308640"/>
                  </a:lnTo>
                  <a:lnTo>
                    <a:pt x="44410" y="310061"/>
                  </a:lnTo>
                  <a:lnTo>
                    <a:pt x="44077" y="311509"/>
                  </a:lnTo>
                  <a:lnTo>
                    <a:pt x="43745" y="312962"/>
                  </a:lnTo>
                  <a:lnTo>
                    <a:pt x="43421" y="314401"/>
                  </a:lnTo>
                  <a:lnTo>
                    <a:pt x="43090" y="315873"/>
                  </a:lnTo>
                  <a:lnTo>
                    <a:pt x="43096" y="315855"/>
                  </a:lnTo>
                  <a:lnTo>
                    <a:pt x="42768" y="317333"/>
                  </a:lnTo>
                  <a:lnTo>
                    <a:pt x="42772" y="317316"/>
                  </a:lnTo>
                  <a:close/>
                </a:path>
              </a:pathLst>
            </a:custGeom>
            <a:solidFill>
              <a:srgbClr val="333333"/>
            </a:solidFill>
            <a:ln w="195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933AFFB-6208-CFC0-45D4-04D37302E182}"/>
              </a:ext>
            </a:extLst>
          </p:cNvPr>
          <p:cNvSpPr/>
          <p:nvPr/>
        </p:nvSpPr>
        <p:spPr>
          <a:xfrm>
            <a:off x="5014566" y="3186727"/>
            <a:ext cx="1433177" cy="1241354"/>
          </a:xfrm>
          <a:custGeom>
            <a:avLst/>
            <a:gdLst>
              <a:gd name="connsiteX0" fmla="*/ 157158 w 1433177"/>
              <a:gd name="connsiteY0" fmla="*/ 1188384 h 1241354"/>
              <a:gd name="connsiteX1" fmla="*/ 539412 w 1433177"/>
              <a:gd name="connsiteY1" fmla="*/ 1082762 h 1241354"/>
              <a:gd name="connsiteX2" fmla="*/ 703 w 1433177"/>
              <a:gd name="connsiteY2" fmla="*/ 696481 h 1241354"/>
              <a:gd name="connsiteX3" fmla="*/ 813243 w 1433177"/>
              <a:gd name="connsiteY3" fmla="*/ 16468 h 1241354"/>
              <a:gd name="connsiteX4" fmla="*/ 1345832 w 1433177"/>
              <a:gd name="connsiteY4" fmla="*/ 913755 h 1241354"/>
              <a:gd name="connsiteX5" fmla="*/ 742278 w 1433177"/>
              <a:gd name="connsiteY5" fmla="*/ 1120473 h 1241354"/>
              <a:gd name="connsiteX6" fmla="*/ 157158 w 1433177"/>
              <a:gd name="connsiteY6" fmla="*/ 1188388 h 124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3177" h="1241354">
                <a:moveTo>
                  <a:pt x="157158" y="1188384"/>
                </a:moveTo>
                <a:cubicBezTo>
                  <a:pt x="312636" y="1201854"/>
                  <a:pt x="442660" y="1171136"/>
                  <a:pt x="539412" y="1082762"/>
                </a:cubicBezTo>
                <a:cubicBezTo>
                  <a:pt x="539412" y="1082762"/>
                  <a:pt x="21386" y="1171280"/>
                  <a:pt x="703" y="696481"/>
                </a:cubicBezTo>
                <a:cubicBezTo>
                  <a:pt x="-19981" y="221682"/>
                  <a:pt x="419866" y="-74790"/>
                  <a:pt x="813243" y="16468"/>
                </a:cubicBezTo>
                <a:cubicBezTo>
                  <a:pt x="1460217" y="166556"/>
                  <a:pt x="1527448" y="570738"/>
                  <a:pt x="1345832" y="913755"/>
                </a:cubicBezTo>
                <a:cubicBezTo>
                  <a:pt x="1164197" y="1256773"/>
                  <a:pt x="742278" y="1120473"/>
                  <a:pt x="742278" y="1120473"/>
                </a:cubicBezTo>
                <a:cubicBezTo>
                  <a:pt x="617434" y="1247301"/>
                  <a:pt x="447216" y="1281626"/>
                  <a:pt x="157158" y="1188388"/>
                </a:cubicBezTo>
                <a:close/>
              </a:path>
            </a:pathLst>
          </a:custGeom>
          <a:solidFill>
            <a:srgbClr val="FFFFFF"/>
          </a:solidFill>
          <a:ln w="1954" cap="flat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94D0F03-C5A3-EF85-6C1A-C85728ACB883}"/>
              </a:ext>
            </a:extLst>
          </p:cNvPr>
          <p:cNvSpPr/>
          <p:nvPr/>
        </p:nvSpPr>
        <p:spPr>
          <a:xfrm>
            <a:off x="4909714" y="918262"/>
            <a:ext cx="2346581" cy="2025288"/>
          </a:xfrm>
          <a:custGeom>
            <a:avLst/>
            <a:gdLst>
              <a:gd name="connsiteX0" fmla="*/ 213110 w 1459358"/>
              <a:gd name="connsiteY0" fmla="*/ 1198889 h 1259543"/>
              <a:gd name="connsiteX1" fmla="*/ 214850 w 1459358"/>
              <a:gd name="connsiteY1" fmla="*/ 1198924 h 1259543"/>
              <a:gd name="connsiteX2" fmla="*/ 216590 w 1459358"/>
              <a:gd name="connsiteY2" fmla="*/ 1198956 h 1259543"/>
              <a:gd name="connsiteX3" fmla="*/ 218350 w 1459358"/>
              <a:gd name="connsiteY3" fmla="*/ 1198983 h 1259543"/>
              <a:gd name="connsiteX4" fmla="*/ 220089 w 1459358"/>
              <a:gd name="connsiteY4" fmla="*/ 1199006 h 1259543"/>
              <a:gd name="connsiteX5" fmla="*/ 221829 w 1459358"/>
              <a:gd name="connsiteY5" fmla="*/ 1199026 h 1259543"/>
              <a:gd name="connsiteX6" fmla="*/ 223569 w 1459358"/>
              <a:gd name="connsiteY6" fmla="*/ 1199042 h 1259543"/>
              <a:gd name="connsiteX7" fmla="*/ 225290 w 1459358"/>
              <a:gd name="connsiteY7" fmla="*/ 1199051 h 1259543"/>
              <a:gd name="connsiteX8" fmla="*/ 227030 w 1459358"/>
              <a:gd name="connsiteY8" fmla="*/ 1199057 h 1259543"/>
              <a:gd name="connsiteX9" fmla="*/ 228750 w 1459358"/>
              <a:gd name="connsiteY9" fmla="*/ 1199059 h 1259543"/>
              <a:gd name="connsiteX10" fmla="*/ 230490 w 1459358"/>
              <a:gd name="connsiteY10" fmla="*/ 1199057 h 1259543"/>
              <a:gd name="connsiteX11" fmla="*/ 232210 w 1459358"/>
              <a:gd name="connsiteY11" fmla="*/ 1199051 h 1259543"/>
              <a:gd name="connsiteX12" fmla="*/ 233931 w 1459358"/>
              <a:gd name="connsiteY12" fmla="*/ 1199042 h 1259543"/>
              <a:gd name="connsiteX13" fmla="*/ 235651 w 1459358"/>
              <a:gd name="connsiteY13" fmla="*/ 1199026 h 1259543"/>
              <a:gd name="connsiteX14" fmla="*/ 237371 w 1459358"/>
              <a:gd name="connsiteY14" fmla="*/ 1199008 h 1259543"/>
              <a:gd name="connsiteX15" fmla="*/ 237352 w 1459358"/>
              <a:gd name="connsiteY15" fmla="*/ 1199008 h 1259543"/>
              <a:gd name="connsiteX16" fmla="*/ 239072 w 1459358"/>
              <a:gd name="connsiteY16" fmla="*/ 1198985 h 1259543"/>
              <a:gd name="connsiteX17" fmla="*/ 240793 w 1459358"/>
              <a:gd name="connsiteY17" fmla="*/ 1198957 h 1259543"/>
              <a:gd name="connsiteX18" fmla="*/ 242493 w 1459358"/>
              <a:gd name="connsiteY18" fmla="*/ 1198926 h 1259543"/>
              <a:gd name="connsiteX19" fmla="*/ 244194 w 1459358"/>
              <a:gd name="connsiteY19" fmla="*/ 1198889 h 1259543"/>
              <a:gd name="connsiteX20" fmla="*/ 245915 w 1459358"/>
              <a:gd name="connsiteY20" fmla="*/ 1198850 h 1259543"/>
              <a:gd name="connsiteX21" fmla="*/ 247615 w 1459358"/>
              <a:gd name="connsiteY21" fmla="*/ 1198805 h 1259543"/>
              <a:gd name="connsiteX22" fmla="*/ 247596 w 1459358"/>
              <a:gd name="connsiteY22" fmla="*/ 1198805 h 1259543"/>
              <a:gd name="connsiteX23" fmla="*/ 249316 w 1459358"/>
              <a:gd name="connsiteY23" fmla="*/ 1198756 h 1259543"/>
              <a:gd name="connsiteX24" fmla="*/ 249297 w 1459358"/>
              <a:gd name="connsiteY24" fmla="*/ 1198756 h 1259543"/>
              <a:gd name="connsiteX25" fmla="*/ 250997 w 1459358"/>
              <a:gd name="connsiteY25" fmla="*/ 1198703 h 1259543"/>
              <a:gd name="connsiteX26" fmla="*/ 252698 w 1459358"/>
              <a:gd name="connsiteY26" fmla="*/ 1198647 h 1259543"/>
              <a:gd name="connsiteX27" fmla="*/ 254379 w 1459358"/>
              <a:gd name="connsiteY27" fmla="*/ 1198586 h 1259543"/>
              <a:gd name="connsiteX28" fmla="*/ 256080 w 1459358"/>
              <a:gd name="connsiteY28" fmla="*/ 1198520 h 1259543"/>
              <a:gd name="connsiteX29" fmla="*/ 257761 w 1459358"/>
              <a:gd name="connsiteY29" fmla="*/ 1198449 h 1259543"/>
              <a:gd name="connsiteX30" fmla="*/ 257761 w 1459358"/>
              <a:gd name="connsiteY30" fmla="*/ 1198451 h 1259543"/>
              <a:gd name="connsiteX31" fmla="*/ 259443 w 1459358"/>
              <a:gd name="connsiteY31" fmla="*/ 1198377 h 1259543"/>
              <a:gd name="connsiteX32" fmla="*/ 261124 w 1459358"/>
              <a:gd name="connsiteY32" fmla="*/ 1198297 h 1259543"/>
              <a:gd name="connsiteX33" fmla="*/ 262805 w 1459358"/>
              <a:gd name="connsiteY33" fmla="*/ 1198215 h 1259543"/>
              <a:gd name="connsiteX34" fmla="*/ 264487 w 1459358"/>
              <a:gd name="connsiteY34" fmla="*/ 1198129 h 1259543"/>
              <a:gd name="connsiteX35" fmla="*/ 266148 w 1459358"/>
              <a:gd name="connsiteY35" fmla="*/ 1198037 h 1259543"/>
              <a:gd name="connsiteX36" fmla="*/ 267830 w 1459358"/>
              <a:gd name="connsiteY36" fmla="*/ 1197941 h 1259543"/>
              <a:gd name="connsiteX37" fmla="*/ 269491 w 1459358"/>
              <a:gd name="connsiteY37" fmla="*/ 1197841 h 1259543"/>
              <a:gd name="connsiteX38" fmla="*/ 271153 w 1459358"/>
              <a:gd name="connsiteY38" fmla="*/ 1197738 h 1259543"/>
              <a:gd name="connsiteX39" fmla="*/ 272834 w 1459358"/>
              <a:gd name="connsiteY39" fmla="*/ 1197628 h 1259543"/>
              <a:gd name="connsiteX40" fmla="*/ 274496 w 1459358"/>
              <a:gd name="connsiteY40" fmla="*/ 1197515 h 1259543"/>
              <a:gd name="connsiteX41" fmla="*/ 276138 w 1459358"/>
              <a:gd name="connsiteY41" fmla="*/ 1197397 h 1259543"/>
              <a:gd name="connsiteX42" fmla="*/ 277800 w 1459358"/>
              <a:gd name="connsiteY42" fmla="*/ 1197276 h 1259543"/>
              <a:gd name="connsiteX43" fmla="*/ 279442 w 1459358"/>
              <a:gd name="connsiteY43" fmla="*/ 1197151 h 1259543"/>
              <a:gd name="connsiteX44" fmla="*/ 281104 w 1459358"/>
              <a:gd name="connsiteY44" fmla="*/ 1197020 h 1259543"/>
              <a:gd name="connsiteX45" fmla="*/ 282746 w 1459358"/>
              <a:gd name="connsiteY45" fmla="*/ 1196885 h 1259543"/>
              <a:gd name="connsiteX46" fmla="*/ 284408 w 1459358"/>
              <a:gd name="connsiteY46" fmla="*/ 1196746 h 1259543"/>
              <a:gd name="connsiteX47" fmla="*/ 286050 w 1459358"/>
              <a:gd name="connsiteY47" fmla="*/ 1196604 h 1259543"/>
              <a:gd name="connsiteX48" fmla="*/ 287672 w 1459358"/>
              <a:gd name="connsiteY48" fmla="*/ 1196457 h 1259543"/>
              <a:gd name="connsiteX49" fmla="*/ 289315 w 1459358"/>
              <a:gd name="connsiteY49" fmla="*/ 1196305 h 1259543"/>
              <a:gd name="connsiteX50" fmla="*/ 290957 w 1459358"/>
              <a:gd name="connsiteY50" fmla="*/ 1196148 h 1259543"/>
              <a:gd name="connsiteX51" fmla="*/ 292579 w 1459358"/>
              <a:gd name="connsiteY51" fmla="*/ 1195988 h 1259543"/>
              <a:gd name="connsiteX52" fmla="*/ 294222 w 1459358"/>
              <a:gd name="connsiteY52" fmla="*/ 1195822 h 1259543"/>
              <a:gd name="connsiteX53" fmla="*/ 295844 w 1459358"/>
              <a:gd name="connsiteY53" fmla="*/ 1195654 h 1259543"/>
              <a:gd name="connsiteX54" fmla="*/ 297467 w 1459358"/>
              <a:gd name="connsiteY54" fmla="*/ 1195480 h 1259543"/>
              <a:gd name="connsiteX55" fmla="*/ 299089 w 1459358"/>
              <a:gd name="connsiteY55" fmla="*/ 1195300 h 1259543"/>
              <a:gd name="connsiteX56" fmla="*/ 300712 w 1459358"/>
              <a:gd name="connsiteY56" fmla="*/ 1195118 h 1259543"/>
              <a:gd name="connsiteX57" fmla="*/ 302335 w 1459358"/>
              <a:gd name="connsiteY57" fmla="*/ 1194930 h 1259543"/>
              <a:gd name="connsiteX58" fmla="*/ 303938 w 1459358"/>
              <a:gd name="connsiteY58" fmla="*/ 1194739 h 1259543"/>
              <a:gd name="connsiteX59" fmla="*/ 305560 w 1459358"/>
              <a:gd name="connsiteY59" fmla="*/ 1194543 h 1259543"/>
              <a:gd name="connsiteX60" fmla="*/ 305560 w 1459358"/>
              <a:gd name="connsiteY60" fmla="*/ 1194545 h 1259543"/>
              <a:gd name="connsiteX61" fmla="*/ 307163 w 1459358"/>
              <a:gd name="connsiteY61" fmla="*/ 1194344 h 1259543"/>
              <a:gd name="connsiteX62" fmla="*/ 308767 w 1459358"/>
              <a:gd name="connsiteY62" fmla="*/ 1194139 h 1259543"/>
              <a:gd name="connsiteX63" fmla="*/ 310369 w 1459358"/>
              <a:gd name="connsiteY63" fmla="*/ 1193929 h 1259543"/>
              <a:gd name="connsiteX64" fmla="*/ 311972 w 1459358"/>
              <a:gd name="connsiteY64" fmla="*/ 1193716 h 1259543"/>
              <a:gd name="connsiteX65" fmla="*/ 313576 w 1459358"/>
              <a:gd name="connsiteY65" fmla="*/ 1193497 h 1259543"/>
              <a:gd name="connsiteX66" fmla="*/ 315179 w 1459358"/>
              <a:gd name="connsiteY66" fmla="*/ 1193276 h 1259543"/>
              <a:gd name="connsiteX67" fmla="*/ 316762 w 1459358"/>
              <a:gd name="connsiteY67" fmla="*/ 1193050 h 1259543"/>
              <a:gd name="connsiteX68" fmla="*/ 318365 w 1459358"/>
              <a:gd name="connsiteY68" fmla="*/ 1192817 h 1259543"/>
              <a:gd name="connsiteX69" fmla="*/ 319949 w 1459358"/>
              <a:gd name="connsiteY69" fmla="*/ 1192582 h 1259543"/>
              <a:gd name="connsiteX70" fmla="*/ 321532 w 1459358"/>
              <a:gd name="connsiteY70" fmla="*/ 1192342 h 1259543"/>
              <a:gd name="connsiteX71" fmla="*/ 323116 w 1459358"/>
              <a:gd name="connsiteY71" fmla="*/ 1192098 h 1259543"/>
              <a:gd name="connsiteX72" fmla="*/ 324680 w 1459358"/>
              <a:gd name="connsiteY72" fmla="*/ 1191849 h 1259543"/>
              <a:gd name="connsiteX73" fmla="*/ 326263 w 1459358"/>
              <a:gd name="connsiteY73" fmla="*/ 1191595 h 1259543"/>
              <a:gd name="connsiteX74" fmla="*/ 327847 w 1459358"/>
              <a:gd name="connsiteY74" fmla="*/ 1191337 h 1259543"/>
              <a:gd name="connsiteX75" fmla="*/ 329411 w 1459358"/>
              <a:gd name="connsiteY75" fmla="*/ 1191075 h 1259543"/>
              <a:gd name="connsiteX76" fmla="*/ 330994 w 1459358"/>
              <a:gd name="connsiteY76" fmla="*/ 1190807 h 1259543"/>
              <a:gd name="connsiteX77" fmla="*/ 332558 w 1459358"/>
              <a:gd name="connsiteY77" fmla="*/ 1190536 h 1259543"/>
              <a:gd name="connsiteX78" fmla="*/ 334122 w 1459358"/>
              <a:gd name="connsiteY78" fmla="*/ 1190260 h 1259543"/>
              <a:gd name="connsiteX79" fmla="*/ 335686 w 1459358"/>
              <a:gd name="connsiteY79" fmla="*/ 1189980 h 1259543"/>
              <a:gd name="connsiteX80" fmla="*/ 337250 w 1459358"/>
              <a:gd name="connsiteY80" fmla="*/ 1189695 h 1259543"/>
              <a:gd name="connsiteX81" fmla="*/ 338795 w 1459358"/>
              <a:gd name="connsiteY81" fmla="*/ 1189406 h 1259543"/>
              <a:gd name="connsiteX82" fmla="*/ 340339 w 1459358"/>
              <a:gd name="connsiteY82" fmla="*/ 1189112 h 1259543"/>
              <a:gd name="connsiteX83" fmla="*/ 341903 w 1459358"/>
              <a:gd name="connsiteY83" fmla="*/ 1188813 h 1259543"/>
              <a:gd name="connsiteX84" fmla="*/ 343448 w 1459358"/>
              <a:gd name="connsiteY84" fmla="*/ 1188510 h 1259543"/>
              <a:gd name="connsiteX85" fmla="*/ 344992 w 1459358"/>
              <a:gd name="connsiteY85" fmla="*/ 1188203 h 1259543"/>
              <a:gd name="connsiteX86" fmla="*/ 346536 w 1459358"/>
              <a:gd name="connsiteY86" fmla="*/ 1187890 h 1259543"/>
              <a:gd name="connsiteX87" fmla="*/ 348081 w 1459358"/>
              <a:gd name="connsiteY87" fmla="*/ 1187574 h 1259543"/>
              <a:gd name="connsiteX88" fmla="*/ 349605 w 1459358"/>
              <a:gd name="connsiteY88" fmla="*/ 1187253 h 1259543"/>
              <a:gd name="connsiteX89" fmla="*/ 351150 w 1459358"/>
              <a:gd name="connsiteY89" fmla="*/ 1186929 h 1259543"/>
              <a:gd name="connsiteX90" fmla="*/ 352675 w 1459358"/>
              <a:gd name="connsiteY90" fmla="*/ 1186598 h 1259543"/>
              <a:gd name="connsiteX91" fmla="*/ 354219 w 1459358"/>
              <a:gd name="connsiteY91" fmla="*/ 1186264 h 1259543"/>
              <a:gd name="connsiteX92" fmla="*/ 355744 w 1459358"/>
              <a:gd name="connsiteY92" fmla="*/ 1185924 h 1259543"/>
              <a:gd name="connsiteX93" fmla="*/ 357249 w 1459358"/>
              <a:gd name="connsiteY93" fmla="*/ 1185582 h 1259543"/>
              <a:gd name="connsiteX94" fmla="*/ 358794 w 1459358"/>
              <a:gd name="connsiteY94" fmla="*/ 1185232 h 1259543"/>
              <a:gd name="connsiteX95" fmla="*/ 360299 w 1459358"/>
              <a:gd name="connsiteY95" fmla="*/ 1184880 h 1259543"/>
              <a:gd name="connsiteX96" fmla="*/ 361824 w 1459358"/>
              <a:gd name="connsiteY96" fmla="*/ 1184522 h 1259543"/>
              <a:gd name="connsiteX97" fmla="*/ 363329 w 1459358"/>
              <a:gd name="connsiteY97" fmla="*/ 1184160 h 1259543"/>
              <a:gd name="connsiteX98" fmla="*/ 364835 w 1459358"/>
              <a:gd name="connsiteY98" fmla="*/ 1183793 h 1259543"/>
              <a:gd name="connsiteX99" fmla="*/ 366340 w 1459358"/>
              <a:gd name="connsiteY99" fmla="*/ 1183423 h 1259543"/>
              <a:gd name="connsiteX100" fmla="*/ 367845 w 1459358"/>
              <a:gd name="connsiteY100" fmla="*/ 1183046 h 1259543"/>
              <a:gd name="connsiteX101" fmla="*/ 369351 w 1459358"/>
              <a:gd name="connsiteY101" fmla="*/ 1182665 h 1259543"/>
              <a:gd name="connsiteX102" fmla="*/ 370856 w 1459358"/>
              <a:gd name="connsiteY102" fmla="*/ 1182282 h 1259543"/>
              <a:gd name="connsiteX103" fmla="*/ 372361 w 1459358"/>
              <a:gd name="connsiteY103" fmla="*/ 1181893 h 1259543"/>
              <a:gd name="connsiteX104" fmla="*/ 373847 w 1459358"/>
              <a:gd name="connsiteY104" fmla="*/ 1181498 h 1259543"/>
              <a:gd name="connsiteX105" fmla="*/ 375333 w 1459358"/>
              <a:gd name="connsiteY105" fmla="*/ 1181099 h 1259543"/>
              <a:gd name="connsiteX106" fmla="*/ 376819 w 1459358"/>
              <a:gd name="connsiteY106" fmla="*/ 1180696 h 1259543"/>
              <a:gd name="connsiteX107" fmla="*/ 378304 w 1459358"/>
              <a:gd name="connsiteY107" fmla="*/ 1180288 h 1259543"/>
              <a:gd name="connsiteX108" fmla="*/ 379790 w 1459358"/>
              <a:gd name="connsiteY108" fmla="*/ 1179875 h 1259543"/>
              <a:gd name="connsiteX109" fmla="*/ 381276 w 1459358"/>
              <a:gd name="connsiteY109" fmla="*/ 1179459 h 1259543"/>
              <a:gd name="connsiteX110" fmla="*/ 382762 w 1459358"/>
              <a:gd name="connsiteY110" fmla="*/ 1179036 h 1259543"/>
              <a:gd name="connsiteX111" fmla="*/ 384228 w 1459358"/>
              <a:gd name="connsiteY111" fmla="*/ 1178610 h 1259543"/>
              <a:gd name="connsiteX112" fmla="*/ 385694 w 1459358"/>
              <a:gd name="connsiteY112" fmla="*/ 1178178 h 1259543"/>
              <a:gd name="connsiteX113" fmla="*/ 387180 w 1459358"/>
              <a:gd name="connsiteY113" fmla="*/ 1177744 h 1259543"/>
              <a:gd name="connsiteX114" fmla="*/ 388646 w 1459358"/>
              <a:gd name="connsiteY114" fmla="*/ 1177302 h 1259543"/>
              <a:gd name="connsiteX115" fmla="*/ 390112 w 1459358"/>
              <a:gd name="connsiteY115" fmla="*/ 1176857 h 1259543"/>
              <a:gd name="connsiteX116" fmla="*/ 391559 w 1459358"/>
              <a:gd name="connsiteY116" fmla="*/ 1176407 h 1259543"/>
              <a:gd name="connsiteX117" fmla="*/ 393025 w 1459358"/>
              <a:gd name="connsiteY117" fmla="*/ 1175954 h 1259543"/>
              <a:gd name="connsiteX118" fmla="*/ 394472 w 1459358"/>
              <a:gd name="connsiteY118" fmla="*/ 1175494 h 1259543"/>
              <a:gd name="connsiteX119" fmla="*/ 395938 w 1459358"/>
              <a:gd name="connsiteY119" fmla="*/ 1175031 h 1259543"/>
              <a:gd name="connsiteX120" fmla="*/ 397385 w 1459358"/>
              <a:gd name="connsiteY120" fmla="*/ 1174562 h 1259543"/>
              <a:gd name="connsiteX121" fmla="*/ 398831 w 1459358"/>
              <a:gd name="connsiteY121" fmla="*/ 1174090 h 1259543"/>
              <a:gd name="connsiteX122" fmla="*/ 400278 w 1459358"/>
              <a:gd name="connsiteY122" fmla="*/ 1173609 h 1259543"/>
              <a:gd name="connsiteX123" fmla="*/ 401725 w 1459358"/>
              <a:gd name="connsiteY123" fmla="*/ 1173129 h 1259543"/>
              <a:gd name="connsiteX124" fmla="*/ 403152 w 1459358"/>
              <a:gd name="connsiteY124" fmla="*/ 1172642 h 1259543"/>
              <a:gd name="connsiteX125" fmla="*/ 404598 w 1459358"/>
              <a:gd name="connsiteY125" fmla="*/ 1172149 h 1259543"/>
              <a:gd name="connsiteX126" fmla="*/ 406026 w 1459358"/>
              <a:gd name="connsiteY126" fmla="*/ 1171655 h 1259543"/>
              <a:gd name="connsiteX127" fmla="*/ 407453 w 1459358"/>
              <a:gd name="connsiteY127" fmla="*/ 1171152 h 1259543"/>
              <a:gd name="connsiteX128" fmla="*/ 408880 w 1459358"/>
              <a:gd name="connsiteY128" fmla="*/ 1170648 h 1259543"/>
              <a:gd name="connsiteX129" fmla="*/ 410307 w 1459358"/>
              <a:gd name="connsiteY129" fmla="*/ 1170134 h 1259543"/>
              <a:gd name="connsiteX130" fmla="*/ 411734 w 1459358"/>
              <a:gd name="connsiteY130" fmla="*/ 1169619 h 1259543"/>
              <a:gd name="connsiteX131" fmla="*/ 413142 w 1459358"/>
              <a:gd name="connsiteY131" fmla="*/ 1169101 h 1259543"/>
              <a:gd name="connsiteX132" fmla="*/ 414569 w 1459358"/>
              <a:gd name="connsiteY132" fmla="*/ 1168575 h 1259543"/>
              <a:gd name="connsiteX133" fmla="*/ 415976 w 1459358"/>
              <a:gd name="connsiteY133" fmla="*/ 1168046 h 1259543"/>
              <a:gd name="connsiteX134" fmla="*/ 417384 w 1459358"/>
              <a:gd name="connsiteY134" fmla="*/ 1167512 h 1259543"/>
              <a:gd name="connsiteX135" fmla="*/ 418811 w 1459358"/>
              <a:gd name="connsiteY135" fmla="*/ 1166972 h 1259543"/>
              <a:gd name="connsiteX136" fmla="*/ 420199 w 1459358"/>
              <a:gd name="connsiteY136" fmla="*/ 1166429 h 1259543"/>
              <a:gd name="connsiteX137" fmla="*/ 421607 w 1459358"/>
              <a:gd name="connsiteY137" fmla="*/ 1165882 h 1259543"/>
              <a:gd name="connsiteX138" fmla="*/ 423014 w 1459358"/>
              <a:gd name="connsiteY138" fmla="*/ 1165328 h 1259543"/>
              <a:gd name="connsiteX139" fmla="*/ 424402 w 1459358"/>
              <a:gd name="connsiteY139" fmla="*/ 1164769 h 1259543"/>
              <a:gd name="connsiteX140" fmla="*/ 425810 w 1459358"/>
              <a:gd name="connsiteY140" fmla="*/ 1164206 h 1259543"/>
              <a:gd name="connsiteX141" fmla="*/ 427198 w 1459358"/>
              <a:gd name="connsiteY141" fmla="*/ 1163637 h 1259543"/>
              <a:gd name="connsiteX142" fmla="*/ 428586 w 1459358"/>
              <a:gd name="connsiteY142" fmla="*/ 1163066 h 1259543"/>
              <a:gd name="connsiteX143" fmla="*/ 429974 w 1459358"/>
              <a:gd name="connsiteY143" fmla="*/ 1162488 h 1259543"/>
              <a:gd name="connsiteX144" fmla="*/ 431342 w 1459358"/>
              <a:gd name="connsiteY144" fmla="*/ 1161907 h 1259543"/>
              <a:gd name="connsiteX145" fmla="*/ 432730 w 1459358"/>
              <a:gd name="connsiteY145" fmla="*/ 1161321 h 1259543"/>
              <a:gd name="connsiteX146" fmla="*/ 434119 w 1459358"/>
              <a:gd name="connsiteY146" fmla="*/ 1160728 h 1259543"/>
              <a:gd name="connsiteX147" fmla="*/ 435487 w 1459358"/>
              <a:gd name="connsiteY147" fmla="*/ 1160132 h 1259543"/>
              <a:gd name="connsiteX148" fmla="*/ 436855 w 1459358"/>
              <a:gd name="connsiteY148" fmla="*/ 1159534 h 1259543"/>
              <a:gd name="connsiteX149" fmla="*/ 438224 w 1459358"/>
              <a:gd name="connsiteY149" fmla="*/ 1158924 h 1259543"/>
              <a:gd name="connsiteX150" fmla="*/ 439592 w 1459358"/>
              <a:gd name="connsiteY150" fmla="*/ 1158316 h 1259543"/>
              <a:gd name="connsiteX151" fmla="*/ 440961 w 1459358"/>
              <a:gd name="connsiteY151" fmla="*/ 1157700 h 1259543"/>
              <a:gd name="connsiteX152" fmla="*/ 442310 w 1459358"/>
              <a:gd name="connsiteY152" fmla="*/ 1157078 h 1259543"/>
              <a:gd name="connsiteX153" fmla="*/ 443659 w 1459358"/>
              <a:gd name="connsiteY153" fmla="*/ 1156455 h 1259543"/>
              <a:gd name="connsiteX154" fmla="*/ 445027 w 1459358"/>
              <a:gd name="connsiteY154" fmla="*/ 1155823 h 1259543"/>
              <a:gd name="connsiteX155" fmla="*/ 446376 w 1459358"/>
              <a:gd name="connsiteY155" fmla="*/ 1155188 h 1259543"/>
              <a:gd name="connsiteX156" fmla="*/ 447725 w 1459358"/>
              <a:gd name="connsiteY156" fmla="*/ 1154549 h 1259543"/>
              <a:gd name="connsiteX157" fmla="*/ 449074 w 1459358"/>
              <a:gd name="connsiteY157" fmla="*/ 1153904 h 1259543"/>
              <a:gd name="connsiteX158" fmla="*/ 450403 w 1459358"/>
              <a:gd name="connsiteY158" fmla="*/ 1153256 h 1259543"/>
              <a:gd name="connsiteX159" fmla="*/ 451752 w 1459358"/>
              <a:gd name="connsiteY159" fmla="*/ 1152602 h 1259543"/>
              <a:gd name="connsiteX160" fmla="*/ 453101 w 1459358"/>
              <a:gd name="connsiteY160" fmla="*/ 1151943 h 1259543"/>
              <a:gd name="connsiteX161" fmla="*/ 454430 w 1459358"/>
              <a:gd name="connsiteY161" fmla="*/ 1151276 h 1259543"/>
              <a:gd name="connsiteX162" fmla="*/ 455760 w 1459358"/>
              <a:gd name="connsiteY162" fmla="*/ 1150607 h 1259543"/>
              <a:gd name="connsiteX163" fmla="*/ 457089 w 1459358"/>
              <a:gd name="connsiteY163" fmla="*/ 1149937 h 1259543"/>
              <a:gd name="connsiteX164" fmla="*/ 458419 w 1459358"/>
              <a:gd name="connsiteY164" fmla="*/ 1149255 h 1259543"/>
              <a:gd name="connsiteX165" fmla="*/ 459748 w 1459358"/>
              <a:gd name="connsiteY165" fmla="*/ 1148572 h 1259543"/>
              <a:gd name="connsiteX166" fmla="*/ 461058 w 1459358"/>
              <a:gd name="connsiteY166" fmla="*/ 1147886 h 1259543"/>
              <a:gd name="connsiteX167" fmla="*/ 462368 w 1459358"/>
              <a:gd name="connsiteY167" fmla="*/ 1147192 h 1259543"/>
              <a:gd name="connsiteX168" fmla="*/ 463697 w 1459358"/>
              <a:gd name="connsiteY168" fmla="*/ 1146494 h 1259543"/>
              <a:gd name="connsiteX169" fmla="*/ 465007 w 1459358"/>
              <a:gd name="connsiteY169" fmla="*/ 1145790 h 1259543"/>
              <a:gd name="connsiteX170" fmla="*/ 466317 w 1459358"/>
              <a:gd name="connsiteY170" fmla="*/ 1145081 h 1259543"/>
              <a:gd name="connsiteX171" fmla="*/ 467607 w 1459358"/>
              <a:gd name="connsiteY171" fmla="*/ 1144371 h 1259543"/>
              <a:gd name="connsiteX172" fmla="*/ 468917 w 1459358"/>
              <a:gd name="connsiteY172" fmla="*/ 1143652 h 1259543"/>
              <a:gd name="connsiteX173" fmla="*/ 470227 w 1459358"/>
              <a:gd name="connsiteY173" fmla="*/ 1142928 h 1259543"/>
              <a:gd name="connsiteX174" fmla="*/ 471517 w 1459358"/>
              <a:gd name="connsiteY174" fmla="*/ 1142199 h 1259543"/>
              <a:gd name="connsiteX175" fmla="*/ 472807 w 1459358"/>
              <a:gd name="connsiteY175" fmla="*/ 1141468 h 1259543"/>
              <a:gd name="connsiteX176" fmla="*/ 474097 w 1459358"/>
              <a:gd name="connsiteY176" fmla="*/ 1140731 h 1259543"/>
              <a:gd name="connsiteX177" fmla="*/ 475388 w 1459358"/>
              <a:gd name="connsiteY177" fmla="*/ 1139990 h 1259543"/>
              <a:gd name="connsiteX178" fmla="*/ 476678 w 1459358"/>
              <a:gd name="connsiteY178" fmla="*/ 1139243 h 1259543"/>
              <a:gd name="connsiteX179" fmla="*/ 477968 w 1459358"/>
              <a:gd name="connsiteY179" fmla="*/ 1138487 h 1259543"/>
              <a:gd name="connsiteX180" fmla="*/ 479239 w 1459358"/>
              <a:gd name="connsiteY180" fmla="*/ 1137732 h 1259543"/>
              <a:gd name="connsiteX181" fmla="*/ 480529 w 1459358"/>
              <a:gd name="connsiteY181" fmla="*/ 1136968 h 1259543"/>
              <a:gd name="connsiteX182" fmla="*/ 481800 w 1459358"/>
              <a:gd name="connsiteY182" fmla="*/ 1136201 h 1259543"/>
              <a:gd name="connsiteX183" fmla="*/ 483071 w 1459358"/>
              <a:gd name="connsiteY183" fmla="*/ 1135429 h 1259543"/>
              <a:gd name="connsiteX184" fmla="*/ 484322 w 1459358"/>
              <a:gd name="connsiteY184" fmla="*/ 1134655 h 1259543"/>
              <a:gd name="connsiteX185" fmla="*/ 485593 w 1459358"/>
              <a:gd name="connsiteY185" fmla="*/ 1133871 h 1259543"/>
              <a:gd name="connsiteX186" fmla="*/ 486863 w 1459358"/>
              <a:gd name="connsiteY186" fmla="*/ 1133085 h 1259543"/>
              <a:gd name="connsiteX187" fmla="*/ 488115 w 1459358"/>
              <a:gd name="connsiteY187" fmla="*/ 1132291 h 1259543"/>
              <a:gd name="connsiteX188" fmla="*/ 489385 w 1459358"/>
              <a:gd name="connsiteY188" fmla="*/ 1131494 h 1259543"/>
              <a:gd name="connsiteX189" fmla="*/ 490636 w 1459358"/>
              <a:gd name="connsiteY189" fmla="*/ 1130692 h 1259543"/>
              <a:gd name="connsiteX190" fmla="*/ 491887 w 1459358"/>
              <a:gd name="connsiteY190" fmla="*/ 1129885 h 1259543"/>
              <a:gd name="connsiteX191" fmla="*/ 493139 w 1459358"/>
              <a:gd name="connsiteY191" fmla="*/ 1129072 h 1259543"/>
              <a:gd name="connsiteX192" fmla="*/ 494370 w 1459358"/>
              <a:gd name="connsiteY192" fmla="*/ 1128256 h 1259543"/>
              <a:gd name="connsiteX193" fmla="*/ 495622 w 1459358"/>
              <a:gd name="connsiteY193" fmla="*/ 1127431 h 1259543"/>
              <a:gd name="connsiteX194" fmla="*/ 496853 w 1459358"/>
              <a:gd name="connsiteY194" fmla="*/ 1126608 h 1259543"/>
              <a:gd name="connsiteX195" fmla="*/ 497479 w 1459358"/>
              <a:gd name="connsiteY195" fmla="*/ 1126192 h 1259543"/>
              <a:gd name="connsiteX196" fmla="*/ 498085 w 1459358"/>
              <a:gd name="connsiteY196" fmla="*/ 1125776 h 1259543"/>
              <a:gd name="connsiteX197" fmla="*/ 498710 w 1459358"/>
              <a:gd name="connsiteY197" fmla="*/ 1125357 h 1259543"/>
              <a:gd name="connsiteX198" fmla="*/ 499316 w 1459358"/>
              <a:gd name="connsiteY198" fmla="*/ 1124937 h 1259543"/>
              <a:gd name="connsiteX199" fmla="*/ 499942 w 1459358"/>
              <a:gd name="connsiteY199" fmla="*/ 1124515 h 1259543"/>
              <a:gd name="connsiteX200" fmla="*/ 500548 w 1459358"/>
              <a:gd name="connsiteY200" fmla="*/ 1124092 h 1259543"/>
              <a:gd name="connsiteX201" fmla="*/ 501174 w 1459358"/>
              <a:gd name="connsiteY201" fmla="*/ 1123670 h 1259543"/>
              <a:gd name="connsiteX202" fmla="*/ 501174 w 1459358"/>
              <a:gd name="connsiteY202" fmla="*/ 1123674 h 1259543"/>
              <a:gd name="connsiteX203" fmla="*/ 501780 w 1459358"/>
              <a:gd name="connsiteY203" fmla="*/ 1123246 h 1259543"/>
              <a:gd name="connsiteX204" fmla="*/ 501780 w 1459358"/>
              <a:gd name="connsiteY204" fmla="*/ 1123250 h 1259543"/>
              <a:gd name="connsiteX205" fmla="*/ 502386 w 1459358"/>
              <a:gd name="connsiteY205" fmla="*/ 1122824 h 1259543"/>
              <a:gd name="connsiteX206" fmla="*/ 503011 w 1459358"/>
              <a:gd name="connsiteY206" fmla="*/ 1122395 h 1259543"/>
              <a:gd name="connsiteX207" fmla="*/ 503617 w 1459358"/>
              <a:gd name="connsiteY207" fmla="*/ 1121965 h 1259543"/>
              <a:gd name="connsiteX208" fmla="*/ 503617 w 1459358"/>
              <a:gd name="connsiteY208" fmla="*/ 1121969 h 1259543"/>
              <a:gd name="connsiteX209" fmla="*/ 504223 w 1459358"/>
              <a:gd name="connsiteY209" fmla="*/ 1121537 h 1259543"/>
              <a:gd name="connsiteX210" fmla="*/ 504829 w 1459358"/>
              <a:gd name="connsiteY210" fmla="*/ 1121105 h 1259543"/>
              <a:gd name="connsiteX211" fmla="*/ 504829 w 1459358"/>
              <a:gd name="connsiteY211" fmla="*/ 1121109 h 1259543"/>
              <a:gd name="connsiteX212" fmla="*/ 505435 w 1459358"/>
              <a:gd name="connsiteY212" fmla="*/ 1120675 h 1259543"/>
              <a:gd name="connsiteX213" fmla="*/ 506061 w 1459358"/>
              <a:gd name="connsiteY213" fmla="*/ 1120241 h 1259543"/>
              <a:gd name="connsiteX214" fmla="*/ 506041 w 1459358"/>
              <a:gd name="connsiteY214" fmla="*/ 1120245 h 1259543"/>
              <a:gd name="connsiteX215" fmla="*/ 506667 w 1459358"/>
              <a:gd name="connsiteY215" fmla="*/ 1119805 h 1259543"/>
              <a:gd name="connsiteX216" fmla="*/ 506648 w 1459358"/>
              <a:gd name="connsiteY216" fmla="*/ 1119809 h 1259543"/>
              <a:gd name="connsiteX217" fmla="*/ 507273 w 1459358"/>
              <a:gd name="connsiteY217" fmla="*/ 1119373 h 1259543"/>
              <a:gd name="connsiteX218" fmla="*/ 507879 w 1459358"/>
              <a:gd name="connsiteY218" fmla="*/ 1118937 h 1259543"/>
              <a:gd name="connsiteX219" fmla="*/ 508485 w 1459358"/>
              <a:gd name="connsiteY219" fmla="*/ 1118495 h 1259543"/>
              <a:gd name="connsiteX220" fmla="*/ 508466 w 1459358"/>
              <a:gd name="connsiteY220" fmla="*/ 1118499 h 1259543"/>
              <a:gd name="connsiteX221" fmla="*/ 509091 w 1459358"/>
              <a:gd name="connsiteY221" fmla="*/ 1118055 h 1259543"/>
              <a:gd name="connsiteX222" fmla="*/ 509072 w 1459358"/>
              <a:gd name="connsiteY222" fmla="*/ 1118059 h 1259543"/>
              <a:gd name="connsiteX223" fmla="*/ 509678 w 1459358"/>
              <a:gd name="connsiteY223" fmla="*/ 1117616 h 1259543"/>
              <a:gd name="connsiteX224" fmla="*/ 510284 w 1459358"/>
              <a:gd name="connsiteY224" fmla="*/ 1117174 h 1259543"/>
              <a:gd name="connsiteX225" fmla="*/ 510890 w 1459358"/>
              <a:gd name="connsiteY225" fmla="*/ 1116730 h 1259543"/>
              <a:gd name="connsiteX226" fmla="*/ 510890 w 1459358"/>
              <a:gd name="connsiteY226" fmla="*/ 1116734 h 1259543"/>
              <a:gd name="connsiteX227" fmla="*/ 511496 w 1459358"/>
              <a:gd name="connsiteY227" fmla="*/ 1116284 h 1259543"/>
              <a:gd name="connsiteX228" fmla="*/ 511496 w 1459358"/>
              <a:gd name="connsiteY228" fmla="*/ 1116288 h 1259543"/>
              <a:gd name="connsiteX229" fmla="*/ 512082 w 1459358"/>
              <a:gd name="connsiteY229" fmla="*/ 1115842 h 1259543"/>
              <a:gd name="connsiteX230" fmla="*/ 512688 w 1459358"/>
              <a:gd name="connsiteY230" fmla="*/ 1115395 h 1259543"/>
              <a:gd name="connsiteX231" fmla="*/ 513294 w 1459358"/>
              <a:gd name="connsiteY231" fmla="*/ 1114945 h 1259543"/>
              <a:gd name="connsiteX232" fmla="*/ 513900 w 1459358"/>
              <a:gd name="connsiteY232" fmla="*/ 1114494 h 1259543"/>
              <a:gd name="connsiteX233" fmla="*/ 513881 w 1459358"/>
              <a:gd name="connsiteY233" fmla="*/ 1114497 h 1259543"/>
              <a:gd name="connsiteX234" fmla="*/ 514487 w 1459358"/>
              <a:gd name="connsiteY234" fmla="*/ 1114044 h 1259543"/>
              <a:gd name="connsiteX235" fmla="*/ 514487 w 1459358"/>
              <a:gd name="connsiteY235" fmla="*/ 1114048 h 1259543"/>
              <a:gd name="connsiteX236" fmla="*/ 515073 w 1459358"/>
              <a:gd name="connsiteY236" fmla="*/ 1113594 h 1259543"/>
              <a:gd name="connsiteX237" fmla="*/ 515679 w 1459358"/>
              <a:gd name="connsiteY237" fmla="*/ 1113137 h 1259543"/>
              <a:gd name="connsiteX238" fmla="*/ 515679 w 1459358"/>
              <a:gd name="connsiteY238" fmla="*/ 1113141 h 1259543"/>
              <a:gd name="connsiteX239" fmla="*/ 516285 w 1459358"/>
              <a:gd name="connsiteY239" fmla="*/ 1112683 h 1259543"/>
              <a:gd name="connsiteX240" fmla="*/ 516266 w 1459358"/>
              <a:gd name="connsiteY240" fmla="*/ 1112687 h 1259543"/>
              <a:gd name="connsiteX241" fmla="*/ 516872 w 1459358"/>
              <a:gd name="connsiteY241" fmla="*/ 1112228 h 1259543"/>
              <a:gd name="connsiteX242" fmla="*/ 517459 w 1459358"/>
              <a:gd name="connsiteY242" fmla="*/ 1111770 h 1259543"/>
              <a:gd name="connsiteX243" fmla="*/ 518064 w 1459358"/>
              <a:gd name="connsiteY243" fmla="*/ 1111313 h 1259543"/>
              <a:gd name="connsiteX244" fmla="*/ 518651 w 1459358"/>
              <a:gd name="connsiteY244" fmla="*/ 1110851 h 1259543"/>
              <a:gd name="connsiteX245" fmla="*/ 518651 w 1459358"/>
              <a:gd name="connsiteY245" fmla="*/ 1110855 h 1259543"/>
              <a:gd name="connsiteX246" fmla="*/ 519237 w 1459358"/>
              <a:gd name="connsiteY246" fmla="*/ 1110390 h 1259543"/>
              <a:gd name="connsiteX247" fmla="*/ 519237 w 1459358"/>
              <a:gd name="connsiteY247" fmla="*/ 1110394 h 1259543"/>
              <a:gd name="connsiteX248" fmla="*/ 519824 w 1459358"/>
              <a:gd name="connsiteY248" fmla="*/ 1109927 h 1259543"/>
              <a:gd name="connsiteX249" fmla="*/ 519824 w 1459358"/>
              <a:gd name="connsiteY249" fmla="*/ 1109931 h 1259543"/>
              <a:gd name="connsiteX250" fmla="*/ 520430 w 1459358"/>
              <a:gd name="connsiteY250" fmla="*/ 1109467 h 1259543"/>
              <a:gd name="connsiteX251" fmla="*/ 521016 w 1459358"/>
              <a:gd name="connsiteY251" fmla="*/ 1109002 h 1259543"/>
              <a:gd name="connsiteX252" fmla="*/ 521603 w 1459358"/>
              <a:gd name="connsiteY252" fmla="*/ 1108533 h 1259543"/>
              <a:gd name="connsiteX253" fmla="*/ 522189 w 1459358"/>
              <a:gd name="connsiteY253" fmla="*/ 1108066 h 1259543"/>
              <a:gd name="connsiteX254" fmla="*/ 522776 w 1459358"/>
              <a:gd name="connsiteY254" fmla="*/ 1107596 h 1259543"/>
              <a:gd name="connsiteX255" fmla="*/ 522776 w 1459358"/>
              <a:gd name="connsiteY255" fmla="*/ 1107600 h 1259543"/>
              <a:gd name="connsiteX256" fmla="*/ 523362 w 1459358"/>
              <a:gd name="connsiteY256" fmla="*/ 1107125 h 1259543"/>
              <a:gd name="connsiteX257" fmla="*/ 523362 w 1459358"/>
              <a:gd name="connsiteY257" fmla="*/ 1107129 h 1259543"/>
              <a:gd name="connsiteX258" fmla="*/ 523949 w 1459358"/>
              <a:gd name="connsiteY258" fmla="*/ 1106654 h 1259543"/>
              <a:gd name="connsiteX259" fmla="*/ 523949 w 1459358"/>
              <a:gd name="connsiteY259" fmla="*/ 1106658 h 1259543"/>
              <a:gd name="connsiteX260" fmla="*/ 524535 w 1459358"/>
              <a:gd name="connsiteY260" fmla="*/ 1106185 h 1259543"/>
              <a:gd name="connsiteX261" fmla="*/ 525122 w 1459358"/>
              <a:gd name="connsiteY261" fmla="*/ 1105708 h 1259543"/>
              <a:gd name="connsiteX262" fmla="*/ 525708 w 1459358"/>
              <a:gd name="connsiteY262" fmla="*/ 1105233 h 1259543"/>
              <a:gd name="connsiteX263" fmla="*/ 526295 w 1459358"/>
              <a:gd name="connsiteY263" fmla="*/ 1104756 h 1259543"/>
              <a:gd name="connsiteX264" fmla="*/ 526862 w 1459358"/>
              <a:gd name="connsiteY264" fmla="*/ 1104279 h 1259543"/>
              <a:gd name="connsiteX265" fmla="*/ 526862 w 1459358"/>
              <a:gd name="connsiteY265" fmla="*/ 1104283 h 1259543"/>
              <a:gd name="connsiteX266" fmla="*/ 527448 w 1459358"/>
              <a:gd name="connsiteY266" fmla="*/ 1103798 h 1259543"/>
              <a:gd name="connsiteX267" fmla="*/ 527448 w 1459358"/>
              <a:gd name="connsiteY267" fmla="*/ 1103804 h 1259543"/>
              <a:gd name="connsiteX268" fmla="*/ 528035 w 1459358"/>
              <a:gd name="connsiteY268" fmla="*/ 1103321 h 1259543"/>
              <a:gd name="connsiteX269" fmla="*/ 528602 w 1459358"/>
              <a:gd name="connsiteY269" fmla="*/ 1102836 h 1259543"/>
              <a:gd name="connsiteX270" fmla="*/ 528602 w 1459358"/>
              <a:gd name="connsiteY270" fmla="*/ 1102840 h 1259543"/>
              <a:gd name="connsiteX271" fmla="*/ 529188 w 1459358"/>
              <a:gd name="connsiteY271" fmla="*/ 1102355 h 1259543"/>
              <a:gd name="connsiteX272" fmla="*/ 529775 w 1459358"/>
              <a:gd name="connsiteY272" fmla="*/ 1101870 h 1259543"/>
              <a:gd name="connsiteX273" fmla="*/ 529755 w 1459358"/>
              <a:gd name="connsiteY273" fmla="*/ 1101874 h 1259543"/>
              <a:gd name="connsiteX274" fmla="*/ 530342 w 1459358"/>
              <a:gd name="connsiteY274" fmla="*/ 1101383 h 1259543"/>
              <a:gd name="connsiteX275" fmla="*/ 530342 w 1459358"/>
              <a:gd name="connsiteY275" fmla="*/ 1101387 h 1259543"/>
              <a:gd name="connsiteX276" fmla="*/ 530909 w 1459358"/>
              <a:gd name="connsiteY276" fmla="*/ 1100901 h 1259543"/>
              <a:gd name="connsiteX277" fmla="*/ 531495 w 1459358"/>
              <a:gd name="connsiteY277" fmla="*/ 1100412 h 1259543"/>
              <a:gd name="connsiteX278" fmla="*/ 532062 w 1459358"/>
              <a:gd name="connsiteY278" fmla="*/ 1099919 h 1259543"/>
              <a:gd name="connsiteX279" fmla="*/ 532648 w 1459358"/>
              <a:gd name="connsiteY279" fmla="*/ 1099428 h 1259543"/>
              <a:gd name="connsiteX280" fmla="*/ 532648 w 1459358"/>
              <a:gd name="connsiteY280" fmla="*/ 1099432 h 1259543"/>
              <a:gd name="connsiteX281" fmla="*/ 533215 w 1459358"/>
              <a:gd name="connsiteY281" fmla="*/ 1098936 h 1259543"/>
              <a:gd name="connsiteX282" fmla="*/ 533215 w 1459358"/>
              <a:gd name="connsiteY282" fmla="*/ 1098942 h 1259543"/>
              <a:gd name="connsiteX283" fmla="*/ 533802 w 1459358"/>
              <a:gd name="connsiteY283" fmla="*/ 1098443 h 1259543"/>
              <a:gd name="connsiteX284" fmla="*/ 533782 w 1459358"/>
              <a:gd name="connsiteY284" fmla="*/ 1098447 h 1259543"/>
              <a:gd name="connsiteX285" fmla="*/ 534252 w 1459358"/>
              <a:gd name="connsiteY285" fmla="*/ 1098056 h 1259543"/>
              <a:gd name="connsiteX286" fmla="*/ 533841 w 1459358"/>
              <a:gd name="connsiteY286" fmla="*/ 1098109 h 1259543"/>
              <a:gd name="connsiteX287" fmla="*/ 532825 w 1459358"/>
              <a:gd name="connsiteY287" fmla="*/ 1098238 h 1259543"/>
              <a:gd name="connsiteX288" fmla="*/ 531769 w 1459358"/>
              <a:gd name="connsiteY288" fmla="*/ 1098371 h 1259543"/>
              <a:gd name="connsiteX289" fmla="*/ 530655 w 1459358"/>
              <a:gd name="connsiteY289" fmla="*/ 1098506 h 1259543"/>
              <a:gd name="connsiteX290" fmla="*/ 529520 w 1459358"/>
              <a:gd name="connsiteY290" fmla="*/ 1098643 h 1259543"/>
              <a:gd name="connsiteX291" fmla="*/ 528348 w 1459358"/>
              <a:gd name="connsiteY291" fmla="*/ 1098781 h 1259543"/>
              <a:gd name="connsiteX292" fmla="*/ 527136 w 1459358"/>
              <a:gd name="connsiteY292" fmla="*/ 1098922 h 1259543"/>
              <a:gd name="connsiteX293" fmla="*/ 525884 w 1459358"/>
              <a:gd name="connsiteY293" fmla="*/ 1099063 h 1259543"/>
              <a:gd name="connsiteX294" fmla="*/ 524594 w 1459358"/>
              <a:gd name="connsiteY294" fmla="*/ 1099208 h 1259543"/>
              <a:gd name="connsiteX295" fmla="*/ 523284 w 1459358"/>
              <a:gd name="connsiteY295" fmla="*/ 1099350 h 1259543"/>
              <a:gd name="connsiteX296" fmla="*/ 521916 w 1459358"/>
              <a:gd name="connsiteY296" fmla="*/ 1099495 h 1259543"/>
              <a:gd name="connsiteX297" fmla="*/ 520528 w 1459358"/>
              <a:gd name="connsiteY297" fmla="*/ 1099642 h 1259543"/>
              <a:gd name="connsiteX298" fmla="*/ 519101 w 1459358"/>
              <a:gd name="connsiteY298" fmla="*/ 1099786 h 1259543"/>
              <a:gd name="connsiteX299" fmla="*/ 517634 w 1459358"/>
              <a:gd name="connsiteY299" fmla="*/ 1099933 h 1259543"/>
              <a:gd name="connsiteX300" fmla="*/ 516149 w 1459358"/>
              <a:gd name="connsiteY300" fmla="*/ 1100078 h 1259543"/>
              <a:gd name="connsiteX301" fmla="*/ 514604 w 1459358"/>
              <a:gd name="connsiteY301" fmla="*/ 1100222 h 1259543"/>
              <a:gd name="connsiteX302" fmla="*/ 513040 w 1459358"/>
              <a:gd name="connsiteY302" fmla="*/ 1100367 h 1259543"/>
              <a:gd name="connsiteX303" fmla="*/ 511437 w 1459358"/>
              <a:gd name="connsiteY303" fmla="*/ 1100510 h 1259543"/>
              <a:gd name="connsiteX304" fmla="*/ 509815 w 1459358"/>
              <a:gd name="connsiteY304" fmla="*/ 1100652 h 1259543"/>
              <a:gd name="connsiteX305" fmla="*/ 508153 w 1459358"/>
              <a:gd name="connsiteY305" fmla="*/ 1100793 h 1259543"/>
              <a:gd name="connsiteX306" fmla="*/ 506452 w 1459358"/>
              <a:gd name="connsiteY306" fmla="*/ 1100932 h 1259543"/>
              <a:gd name="connsiteX307" fmla="*/ 504712 w 1459358"/>
              <a:gd name="connsiteY307" fmla="*/ 1101071 h 1259543"/>
              <a:gd name="connsiteX308" fmla="*/ 502972 w 1459358"/>
              <a:gd name="connsiteY308" fmla="*/ 1101206 h 1259543"/>
              <a:gd name="connsiteX309" fmla="*/ 501174 w 1459358"/>
              <a:gd name="connsiteY309" fmla="*/ 1101339 h 1259543"/>
              <a:gd name="connsiteX310" fmla="*/ 499356 w 1459358"/>
              <a:gd name="connsiteY310" fmla="*/ 1101469 h 1259543"/>
              <a:gd name="connsiteX311" fmla="*/ 497498 w 1459358"/>
              <a:gd name="connsiteY311" fmla="*/ 1101597 h 1259543"/>
              <a:gd name="connsiteX312" fmla="*/ 495622 w 1459358"/>
              <a:gd name="connsiteY312" fmla="*/ 1101722 h 1259543"/>
              <a:gd name="connsiteX313" fmla="*/ 493706 w 1459358"/>
              <a:gd name="connsiteY313" fmla="*/ 1101843 h 1259543"/>
              <a:gd name="connsiteX314" fmla="*/ 491770 w 1459358"/>
              <a:gd name="connsiteY314" fmla="*/ 1101960 h 1259543"/>
              <a:gd name="connsiteX315" fmla="*/ 489796 w 1459358"/>
              <a:gd name="connsiteY315" fmla="*/ 1102076 h 1259543"/>
              <a:gd name="connsiteX316" fmla="*/ 487782 w 1459358"/>
              <a:gd name="connsiteY316" fmla="*/ 1102185 h 1259543"/>
              <a:gd name="connsiteX317" fmla="*/ 485768 w 1459358"/>
              <a:gd name="connsiteY317" fmla="*/ 1102291 h 1259543"/>
              <a:gd name="connsiteX318" fmla="*/ 484732 w 1459358"/>
              <a:gd name="connsiteY318" fmla="*/ 1102341 h 1259543"/>
              <a:gd name="connsiteX319" fmla="*/ 483696 w 1459358"/>
              <a:gd name="connsiteY319" fmla="*/ 1102392 h 1259543"/>
              <a:gd name="connsiteX320" fmla="*/ 482660 w 1459358"/>
              <a:gd name="connsiteY320" fmla="*/ 1102441 h 1259543"/>
              <a:gd name="connsiteX321" fmla="*/ 481624 w 1459358"/>
              <a:gd name="connsiteY321" fmla="*/ 1102490 h 1259543"/>
              <a:gd name="connsiteX322" fmla="*/ 480568 w 1459358"/>
              <a:gd name="connsiteY322" fmla="*/ 1102537 h 1259543"/>
              <a:gd name="connsiteX323" fmla="*/ 479513 w 1459358"/>
              <a:gd name="connsiteY323" fmla="*/ 1102582 h 1259543"/>
              <a:gd name="connsiteX324" fmla="*/ 478437 w 1459358"/>
              <a:gd name="connsiteY324" fmla="*/ 1102625 h 1259543"/>
              <a:gd name="connsiteX325" fmla="*/ 477382 w 1459358"/>
              <a:gd name="connsiteY325" fmla="*/ 1102668 h 1259543"/>
              <a:gd name="connsiteX326" fmla="*/ 476287 w 1459358"/>
              <a:gd name="connsiteY326" fmla="*/ 1102709 h 1259543"/>
              <a:gd name="connsiteX327" fmla="*/ 475212 w 1459358"/>
              <a:gd name="connsiteY327" fmla="*/ 1102750 h 1259543"/>
              <a:gd name="connsiteX328" fmla="*/ 474137 w 1459358"/>
              <a:gd name="connsiteY328" fmla="*/ 1102787 h 1259543"/>
              <a:gd name="connsiteX329" fmla="*/ 473022 w 1459358"/>
              <a:gd name="connsiteY329" fmla="*/ 1102826 h 1259543"/>
              <a:gd name="connsiteX330" fmla="*/ 471908 w 1459358"/>
              <a:gd name="connsiteY330" fmla="*/ 1102861 h 1259543"/>
              <a:gd name="connsiteX331" fmla="*/ 470813 w 1459358"/>
              <a:gd name="connsiteY331" fmla="*/ 1102895 h 1259543"/>
              <a:gd name="connsiteX332" fmla="*/ 469699 w 1459358"/>
              <a:gd name="connsiteY332" fmla="*/ 1102928 h 1259543"/>
              <a:gd name="connsiteX333" fmla="*/ 468565 w 1459358"/>
              <a:gd name="connsiteY333" fmla="*/ 1102959 h 1259543"/>
              <a:gd name="connsiteX334" fmla="*/ 467431 w 1459358"/>
              <a:gd name="connsiteY334" fmla="*/ 1102989 h 1259543"/>
              <a:gd name="connsiteX335" fmla="*/ 466297 w 1459358"/>
              <a:gd name="connsiteY335" fmla="*/ 1103018 h 1259543"/>
              <a:gd name="connsiteX336" fmla="*/ 465163 w 1459358"/>
              <a:gd name="connsiteY336" fmla="*/ 1103043 h 1259543"/>
              <a:gd name="connsiteX337" fmla="*/ 464010 w 1459358"/>
              <a:gd name="connsiteY337" fmla="*/ 1103069 h 1259543"/>
              <a:gd name="connsiteX338" fmla="*/ 462837 w 1459358"/>
              <a:gd name="connsiteY338" fmla="*/ 1103092 h 1259543"/>
              <a:gd name="connsiteX339" fmla="*/ 461683 w 1459358"/>
              <a:gd name="connsiteY339" fmla="*/ 1103114 h 1259543"/>
              <a:gd name="connsiteX340" fmla="*/ 460530 w 1459358"/>
              <a:gd name="connsiteY340" fmla="*/ 1103131 h 1259543"/>
              <a:gd name="connsiteX341" fmla="*/ 459357 w 1459358"/>
              <a:gd name="connsiteY341" fmla="*/ 1103151 h 1259543"/>
              <a:gd name="connsiteX342" fmla="*/ 458184 w 1459358"/>
              <a:gd name="connsiteY342" fmla="*/ 1103166 h 1259543"/>
              <a:gd name="connsiteX343" fmla="*/ 456992 w 1459358"/>
              <a:gd name="connsiteY343" fmla="*/ 1103180 h 1259543"/>
              <a:gd name="connsiteX344" fmla="*/ 455799 w 1459358"/>
              <a:gd name="connsiteY344" fmla="*/ 1103192 h 1259543"/>
              <a:gd name="connsiteX345" fmla="*/ 454607 w 1459358"/>
              <a:gd name="connsiteY345" fmla="*/ 1103204 h 1259543"/>
              <a:gd name="connsiteX346" fmla="*/ 453394 w 1459358"/>
              <a:gd name="connsiteY346" fmla="*/ 1103211 h 1259543"/>
              <a:gd name="connsiteX347" fmla="*/ 452182 w 1459358"/>
              <a:gd name="connsiteY347" fmla="*/ 1103217 h 1259543"/>
              <a:gd name="connsiteX348" fmla="*/ 450990 w 1459358"/>
              <a:gd name="connsiteY348" fmla="*/ 1103221 h 1259543"/>
              <a:gd name="connsiteX349" fmla="*/ 449758 w 1459358"/>
              <a:gd name="connsiteY349" fmla="*/ 1103225 h 1259543"/>
              <a:gd name="connsiteX350" fmla="*/ 448527 w 1459358"/>
              <a:gd name="connsiteY350" fmla="*/ 1103225 h 1259543"/>
              <a:gd name="connsiteX351" fmla="*/ 447315 w 1459358"/>
              <a:gd name="connsiteY351" fmla="*/ 1103223 h 1259543"/>
              <a:gd name="connsiteX352" fmla="*/ 446083 w 1459358"/>
              <a:gd name="connsiteY352" fmla="*/ 1103219 h 1259543"/>
              <a:gd name="connsiteX353" fmla="*/ 444832 w 1459358"/>
              <a:gd name="connsiteY353" fmla="*/ 1103213 h 1259543"/>
              <a:gd name="connsiteX354" fmla="*/ 443581 w 1459358"/>
              <a:gd name="connsiteY354" fmla="*/ 1103205 h 1259543"/>
              <a:gd name="connsiteX355" fmla="*/ 442329 w 1459358"/>
              <a:gd name="connsiteY355" fmla="*/ 1103196 h 1259543"/>
              <a:gd name="connsiteX356" fmla="*/ 441078 w 1459358"/>
              <a:gd name="connsiteY356" fmla="*/ 1103182 h 1259543"/>
              <a:gd name="connsiteX357" fmla="*/ 439807 w 1459358"/>
              <a:gd name="connsiteY357" fmla="*/ 1103168 h 1259543"/>
              <a:gd name="connsiteX358" fmla="*/ 438556 w 1459358"/>
              <a:gd name="connsiteY358" fmla="*/ 1103151 h 1259543"/>
              <a:gd name="connsiteX359" fmla="*/ 437286 w 1459358"/>
              <a:gd name="connsiteY359" fmla="*/ 1103131 h 1259543"/>
              <a:gd name="connsiteX360" fmla="*/ 436015 w 1459358"/>
              <a:gd name="connsiteY360" fmla="*/ 1103110 h 1259543"/>
              <a:gd name="connsiteX361" fmla="*/ 434724 w 1459358"/>
              <a:gd name="connsiteY361" fmla="*/ 1103084 h 1259543"/>
              <a:gd name="connsiteX362" fmla="*/ 433434 w 1459358"/>
              <a:gd name="connsiteY362" fmla="*/ 1103059 h 1259543"/>
              <a:gd name="connsiteX363" fmla="*/ 432144 w 1459358"/>
              <a:gd name="connsiteY363" fmla="*/ 1103030 h 1259543"/>
              <a:gd name="connsiteX364" fmla="*/ 430854 w 1459358"/>
              <a:gd name="connsiteY364" fmla="*/ 1102998 h 1259543"/>
              <a:gd name="connsiteX365" fmla="*/ 429544 w 1459358"/>
              <a:gd name="connsiteY365" fmla="*/ 1102965 h 1259543"/>
              <a:gd name="connsiteX366" fmla="*/ 428234 w 1459358"/>
              <a:gd name="connsiteY366" fmla="*/ 1102928 h 1259543"/>
              <a:gd name="connsiteX367" fmla="*/ 426905 w 1459358"/>
              <a:gd name="connsiteY367" fmla="*/ 1102889 h 1259543"/>
              <a:gd name="connsiteX368" fmla="*/ 425595 w 1459358"/>
              <a:gd name="connsiteY368" fmla="*/ 1102848 h 1259543"/>
              <a:gd name="connsiteX369" fmla="*/ 424285 w 1459358"/>
              <a:gd name="connsiteY369" fmla="*/ 1102803 h 1259543"/>
              <a:gd name="connsiteX370" fmla="*/ 422956 w 1459358"/>
              <a:gd name="connsiteY370" fmla="*/ 1102756 h 1259543"/>
              <a:gd name="connsiteX371" fmla="*/ 421626 w 1459358"/>
              <a:gd name="connsiteY371" fmla="*/ 1102707 h 1259543"/>
              <a:gd name="connsiteX372" fmla="*/ 420297 w 1459358"/>
              <a:gd name="connsiteY372" fmla="*/ 1102656 h 1259543"/>
              <a:gd name="connsiteX373" fmla="*/ 418948 w 1459358"/>
              <a:gd name="connsiteY373" fmla="*/ 1102599 h 1259543"/>
              <a:gd name="connsiteX374" fmla="*/ 417599 w 1459358"/>
              <a:gd name="connsiteY374" fmla="*/ 1102543 h 1259543"/>
              <a:gd name="connsiteX375" fmla="*/ 416250 w 1459358"/>
              <a:gd name="connsiteY375" fmla="*/ 1102482 h 1259543"/>
              <a:gd name="connsiteX376" fmla="*/ 414901 w 1459358"/>
              <a:gd name="connsiteY376" fmla="*/ 1102420 h 1259543"/>
              <a:gd name="connsiteX377" fmla="*/ 413552 w 1459358"/>
              <a:gd name="connsiteY377" fmla="*/ 1102353 h 1259543"/>
              <a:gd name="connsiteX378" fmla="*/ 412184 w 1459358"/>
              <a:gd name="connsiteY378" fmla="*/ 1102285 h 1259543"/>
              <a:gd name="connsiteX379" fmla="*/ 410835 w 1459358"/>
              <a:gd name="connsiteY379" fmla="*/ 1102212 h 1259543"/>
              <a:gd name="connsiteX380" fmla="*/ 409466 w 1459358"/>
              <a:gd name="connsiteY380" fmla="*/ 1102138 h 1259543"/>
              <a:gd name="connsiteX381" fmla="*/ 408078 w 1459358"/>
              <a:gd name="connsiteY381" fmla="*/ 1102060 h 1259543"/>
              <a:gd name="connsiteX382" fmla="*/ 406710 w 1459358"/>
              <a:gd name="connsiteY382" fmla="*/ 1101980 h 1259543"/>
              <a:gd name="connsiteX383" fmla="*/ 405322 w 1459358"/>
              <a:gd name="connsiteY383" fmla="*/ 1101894 h 1259543"/>
              <a:gd name="connsiteX384" fmla="*/ 403934 w 1459358"/>
              <a:gd name="connsiteY384" fmla="*/ 1101808 h 1259543"/>
              <a:gd name="connsiteX385" fmla="*/ 402546 w 1459358"/>
              <a:gd name="connsiteY385" fmla="*/ 1101718 h 1259543"/>
              <a:gd name="connsiteX386" fmla="*/ 401158 w 1459358"/>
              <a:gd name="connsiteY386" fmla="*/ 1101626 h 1259543"/>
              <a:gd name="connsiteX387" fmla="*/ 399770 w 1459358"/>
              <a:gd name="connsiteY387" fmla="*/ 1101530 h 1259543"/>
              <a:gd name="connsiteX388" fmla="*/ 398362 w 1459358"/>
              <a:gd name="connsiteY388" fmla="*/ 1101430 h 1259543"/>
              <a:gd name="connsiteX389" fmla="*/ 396955 w 1459358"/>
              <a:gd name="connsiteY389" fmla="*/ 1101327 h 1259543"/>
              <a:gd name="connsiteX390" fmla="*/ 395547 w 1459358"/>
              <a:gd name="connsiteY390" fmla="*/ 1101221 h 1259543"/>
              <a:gd name="connsiteX391" fmla="*/ 394120 w 1459358"/>
              <a:gd name="connsiteY391" fmla="*/ 1101112 h 1259543"/>
              <a:gd name="connsiteX392" fmla="*/ 392712 w 1459358"/>
              <a:gd name="connsiteY392" fmla="*/ 1101000 h 1259543"/>
              <a:gd name="connsiteX393" fmla="*/ 391285 w 1459358"/>
              <a:gd name="connsiteY393" fmla="*/ 1100885 h 1259543"/>
              <a:gd name="connsiteX394" fmla="*/ 389858 w 1459358"/>
              <a:gd name="connsiteY394" fmla="*/ 1100766 h 1259543"/>
              <a:gd name="connsiteX395" fmla="*/ 388450 w 1459358"/>
              <a:gd name="connsiteY395" fmla="*/ 1100645 h 1259543"/>
              <a:gd name="connsiteX396" fmla="*/ 387004 w 1459358"/>
              <a:gd name="connsiteY396" fmla="*/ 1100517 h 1259543"/>
              <a:gd name="connsiteX397" fmla="*/ 385557 w 1459358"/>
              <a:gd name="connsiteY397" fmla="*/ 1100388 h 1259543"/>
              <a:gd name="connsiteX398" fmla="*/ 384130 w 1459358"/>
              <a:gd name="connsiteY398" fmla="*/ 1100256 h 1259543"/>
              <a:gd name="connsiteX399" fmla="*/ 382703 w 1459358"/>
              <a:gd name="connsiteY399" fmla="*/ 1100121 h 1259543"/>
              <a:gd name="connsiteX400" fmla="*/ 381256 w 1459358"/>
              <a:gd name="connsiteY400" fmla="*/ 1099980 h 1259543"/>
              <a:gd name="connsiteX401" fmla="*/ 379810 w 1459358"/>
              <a:gd name="connsiteY401" fmla="*/ 1099837 h 1259543"/>
              <a:gd name="connsiteX402" fmla="*/ 378344 w 1459358"/>
              <a:gd name="connsiteY402" fmla="*/ 1099689 h 1259543"/>
              <a:gd name="connsiteX403" fmla="*/ 376897 w 1459358"/>
              <a:gd name="connsiteY403" fmla="*/ 1099538 h 1259543"/>
              <a:gd name="connsiteX404" fmla="*/ 375450 w 1459358"/>
              <a:gd name="connsiteY404" fmla="*/ 1099386 h 1259543"/>
              <a:gd name="connsiteX405" fmla="*/ 373984 w 1459358"/>
              <a:gd name="connsiteY405" fmla="*/ 1099227 h 1259543"/>
              <a:gd name="connsiteX406" fmla="*/ 372518 w 1459358"/>
              <a:gd name="connsiteY406" fmla="*/ 1099067 h 1259543"/>
              <a:gd name="connsiteX407" fmla="*/ 371052 w 1459358"/>
              <a:gd name="connsiteY407" fmla="*/ 1098901 h 1259543"/>
              <a:gd name="connsiteX408" fmla="*/ 369585 w 1459358"/>
              <a:gd name="connsiteY408" fmla="*/ 1098733 h 1259543"/>
              <a:gd name="connsiteX409" fmla="*/ 368100 w 1459358"/>
              <a:gd name="connsiteY409" fmla="*/ 1098559 h 1259543"/>
              <a:gd name="connsiteX410" fmla="*/ 366633 w 1459358"/>
              <a:gd name="connsiteY410" fmla="*/ 1098383 h 1259543"/>
              <a:gd name="connsiteX411" fmla="*/ 365167 w 1459358"/>
              <a:gd name="connsiteY411" fmla="*/ 1098201 h 1259543"/>
              <a:gd name="connsiteX412" fmla="*/ 363681 w 1459358"/>
              <a:gd name="connsiteY412" fmla="*/ 1098017 h 1259543"/>
              <a:gd name="connsiteX413" fmla="*/ 362196 w 1459358"/>
              <a:gd name="connsiteY413" fmla="*/ 1097829 h 1259543"/>
              <a:gd name="connsiteX414" fmla="*/ 360710 w 1459358"/>
              <a:gd name="connsiteY414" fmla="*/ 1097638 h 1259543"/>
              <a:gd name="connsiteX415" fmla="*/ 359224 w 1459358"/>
              <a:gd name="connsiteY415" fmla="*/ 1097440 h 1259543"/>
              <a:gd name="connsiteX416" fmla="*/ 357738 w 1459358"/>
              <a:gd name="connsiteY416" fmla="*/ 1097241 h 1259543"/>
              <a:gd name="connsiteX417" fmla="*/ 356252 w 1459358"/>
              <a:gd name="connsiteY417" fmla="*/ 1097038 h 1259543"/>
              <a:gd name="connsiteX418" fmla="*/ 354747 w 1459358"/>
              <a:gd name="connsiteY418" fmla="*/ 1096828 h 1259543"/>
              <a:gd name="connsiteX419" fmla="*/ 353242 w 1459358"/>
              <a:gd name="connsiteY419" fmla="*/ 1096617 h 1259543"/>
              <a:gd name="connsiteX420" fmla="*/ 351737 w 1459358"/>
              <a:gd name="connsiteY420" fmla="*/ 1096400 h 1259543"/>
              <a:gd name="connsiteX421" fmla="*/ 350231 w 1459358"/>
              <a:gd name="connsiteY421" fmla="*/ 1096179 h 1259543"/>
              <a:gd name="connsiteX422" fmla="*/ 348726 w 1459358"/>
              <a:gd name="connsiteY422" fmla="*/ 1095955 h 1259543"/>
              <a:gd name="connsiteX423" fmla="*/ 347220 w 1459358"/>
              <a:gd name="connsiteY423" fmla="*/ 1095724 h 1259543"/>
              <a:gd name="connsiteX424" fmla="*/ 345715 w 1459358"/>
              <a:gd name="connsiteY424" fmla="*/ 1095493 h 1259543"/>
              <a:gd name="connsiteX425" fmla="*/ 344210 w 1459358"/>
              <a:gd name="connsiteY425" fmla="*/ 1095255 h 1259543"/>
              <a:gd name="connsiteX426" fmla="*/ 342705 w 1459358"/>
              <a:gd name="connsiteY426" fmla="*/ 1095014 h 1259543"/>
              <a:gd name="connsiteX427" fmla="*/ 341180 w 1459358"/>
              <a:gd name="connsiteY427" fmla="*/ 1094766 h 1259543"/>
              <a:gd name="connsiteX428" fmla="*/ 339655 w 1459358"/>
              <a:gd name="connsiteY428" fmla="*/ 1094518 h 1259543"/>
              <a:gd name="connsiteX429" fmla="*/ 338130 w 1459358"/>
              <a:gd name="connsiteY429" fmla="*/ 1094260 h 1259543"/>
              <a:gd name="connsiteX430" fmla="*/ 336625 w 1459358"/>
              <a:gd name="connsiteY430" fmla="*/ 1094004 h 1259543"/>
              <a:gd name="connsiteX431" fmla="*/ 335100 w 1459358"/>
              <a:gd name="connsiteY431" fmla="*/ 1093740 h 1259543"/>
              <a:gd name="connsiteX432" fmla="*/ 333555 w 1459358"/>
              <a:gd name="connsiteY432" fmla="*/ 1093470 h 1259543"/>
              <a:gd name="connsiteX433" fmla="*/ 332030 w 1459358"/>
              <a:gd name="connsiteY433" fmla="*/ 1093196 h 1259543"/>
              <a:gd name="connsiteX434" fmla="*/ 330506 w 1459358"/>
              <a:gd name="connsiteY434" fmla="*/ 1092920 h 1259543"/>
              <a:gd name="connsiteX435" fmla="*/ 328981 w 1459358"/>
              <a:gd name="connsiteY435" fmla="*/ 1092637 h 1259543"/>
              <a:gd name="connsiteX436" fmla="*/ 327456 w 1459358"/>
              <a:gd name="connsiteY436" fmla="*/ 1092352 h 1259543"/>
              <a:gd name="connsiteX437" fmla="*/ 325911 w 1459358"/>
              <a:gd name="connsiteY437" fmla="*/ 1092060 h 1259543"/>
              <a:gd name="connsiteX438" fmla="*/ 324367 w 1459358"/>
              <a:gd name="connsiteY438" fmla="*/ 1091765 h 1259543"/>
              <a:gd name="connsiteX439" fmla="*/ 322842 w 1459358"/>
              <a:gd name="connsiteY439" fmla="*/ 1091464 h 1259543"/>
              <a:gd name="connsiteX440" fmla="*/ 321298 w 1459358"/>
              <a:gd name="connsiteY440" fmla="*/ 1091159 h 1259543"/>
              <a:gd name="connsiteX441" fmla="*/ 319753 w 1459358"/>
              <a:gd name="connsiteY441" fmla="*/ 1090848 h 1259543"/>
              <a:gd name="connsiteX442" fmla="*/ 318209 w 1459358"/>
              <a:gd name="connsiteY442" fmla="*/ 1090535 h 1259543"/>
              <a:gd name="connsiteX443" fmla="*/ 316664 w 1459358"/>
              <a:gd name="connsiteY443" fmla="*/ 1090215 h 1259543"/>
              <a:gd name="connsiteX444" fmla="*/ 315120 w 1459358"/>
              <a:gd name="connsiteY444" fmla="*/ 1089890 h 1259543"/>
              <a:gd name="connsiteX445" fmla="*/ 313576 w 1459358"/>
              <a:gd name="connsiteY445" fmla="*/ 1089564 h 1259543"/>
              <a:gd name="connsiteX446" fmla="*/ 312031 w 1459358"/>
              <a:gd name="connsiteY446" fmla="*/ 1089228 h 1259543"/>
              <a:gd name="connsiteX447" fmla="*/ 310487 w 1459358"/>
              <a:gd name="connsiteY447" fmla="*/ 1088889 h 1259543"/>
              <a:gd name="connsiteX448" fmla="*/ 308923 w 1459358"/>
              <a:gd name="connsiteY448" fmla="*/ 1088543 h 1259543"/>
              <a:gd name="connsiteX449" fmla="*/ 307378 w 1459358"/>
              <a:gd name="connsiteY449" fmla="*/ 1088195 h 1259543"/>
              <a:gd name="connsiteX450" fmla="*/ 305834 w 1459358"/>
              <a:gd name="connsiteY450" fmla="*/ 1087841 h 1259543"/>
              <a:gd name="connsiteX451" fmla="*/ 304270 w 1459358"/>
              <a:gd name="connsiteY451" fmla="*/ 1087484 h 1259543"/>
              <a:gd name="connsiteX452" fmla="*/ 302726 w 1459358"/>
              <a:gd name="connsiteY452" fmla="*/ 1087120 h 1259543"/>
              <a:gd name="connsiteX453" fmla="*/ 301181 w 1459358"/>
              <a:gd name="connsiteY453" fmla="*/ 1086751 h 1259543"/>
              <a:gd name="connsiteX454" fmla="*/ 299617 w 1459358"/>
              <a:gd name="connsiteY454" fmla="*/ 1086375 h 1259543"/>
              <a:gd name="connsiteX455" fmla="*/ 298053 w 1459358"/>
              <a:gd name="connsiteY455" fmla="*/ 1085994 h 1259543"/>
              <a:gd name="connsiteX456" fmla="*/ 296509 w 1459358"/>
              <a:gd name="connsiteY456" fmla="*/ 1085613 h 1259543"/>
              <a:gd name="connsiteX457" fmla="*/ 294945 w 1459358"/>
              <a:gd name="connsiteY457" fmla="*/ 1085222 h 1259543"/>
              <a:gd name="connsiteX458" fmla="*/ 293381 w 1459358"/>
              <a:gd name="connsiteY458" fmla="*/ 1084827 h 1259543"/>
              <a:gd name="connsiteX459" fmla="*/ 291837 w 1459358"/>
              <a:gd name="connsiteY459" fmla="*/ 1084426 h 1259543"/>
              <a:gd name="connsiteX460" fmla="*/ 290272 w 1459358"/>
              <a:gd name="connsiteY460" fmla="*/ 1084020 h 1259543"/>
              <a:gd name="connsiteX461" fmla="*/ 288709 w 1459358"/>
              <a:gd name="connsiteY461" fmla="*/ 1083609 h 1259543"/>
              <a:gd name="connsiteX462" fmla="*/ 287145 w 1459358"/>
              <a:gd name="connsiteY462" fmla="*/ 1083193 h 1259543"/>
              <a:gd name="connsiteX463" fmla="*/ 285581 w 1459358"/>
              <a:gd name="connsiteY463" fmla="*/ 1082770 h 1259543"/>
              <a:gd name="connsiteX464" fmla="*/ 284017 w 1459358"/>
              <a:gd name="connsiteY464" fmla="*/ 1082342 h 1259543"/>
              <a:gd name="connsiteX465" fmla="*/ 282453 w 1459358"/>
              <a:gd name="connsiteY465" fmla="*/ 1081910 h 1259543"/>
              <a:gd name="connsiteX466" fmla="*/ 280908 w 1459358"/>
              <a:gd name="connsiteY466" fmla="*/ 1081472 h 1259543"/>
              <a:gd name="connsiteX467" fmla="*/ 279325 w 1459358"/>
              <a:gd name="connsiteY467" fmla="*/ 1081027 h 1259543"/>
              <a:gd name="connsiteX468" fmla="*/ 277780 w 1459358"/>
              <a:gd name="connsiteY468" fmla="*/ 1080579 h 1259543"/>
              <a:gd name="connsiteX469" fmla="*/ 276216 w 1459358"/>
              <a:gd name="connsiteY469" fmla="*/ 1080123 h 1259543"/>
              <a:gd name="connsiteX470" fmla="*/ 274652 w 1459358"/>
              <a:gd name="connsiteY470" fmla="*/ 1079664 h 1259543"/>
              <a:gd name="connsiteX471" fmla="*/ 273089 w 1459358"/>
              <a:gd name="connsiteY471" fmla="*/ 1079197 h 1259543"/>
              <a:gd name="connsiteX472" fmla="*/ 271524 w 1459358"/>
              <a:gd name="connsiteY472" fmla="*/ 1078726 h 1259543"/>
              <a:gd name="connsiteX473" fmla="*/ 269960 w 1459358"/>
              <a:gd name="connsiteY473" fmla="*/ 1078247 h 1259543"/>
              <a:gd name="connsiteX474" fmla="*/ 268397 w 1459358"/>
              <a:gd name="connsiteY474" fmla="*/ 1077766 h 1259543"/>
              <a:gd name="connsiteX475" fmla="*/ 266833 w 1459358"/>
              <a:gd name="connsiteY475" fmla="*/ 1077275 h 1259543"/>
              <a:gd name="connsiteX476" fmla="*/ 265269 w 1459358"/>
              <a:gd name="connsiteY476" fmla="*/ 1076780 h 1259543"/>
              <a:gd name="connsiteX477" fmla="*/ 263705 w 1459358"/>
              <a:gd name="connsiteY477" fmla="*/ 1076280 h 1259543"/>
              <a:gd name="connsiteX478" fmla="*/ 262141 w 1459358"/>
              <a:gd name="connsiteY478" fmla="*/ 1075772 h 1259543"/>
              <a:gd name="connsiteX479" fmla="*/ 260577 w 1459358"/>
              <a:gd name="connsiteY479" fmla="*/ 1075261 h 1259543"/>
              <a:gd name="connsiteX480" fmla="*/ 259013 w 1459358"/>
              <a:gd name="connsiteY480" fmla="*/ 1074739 h 1259543"/>
              <a:gd name="connsiteX481" fmla="*/ 257449 w 1459358"/>
              <a:gd name="connsiteY481" fmla="*/ 1074215 h 1259543"/>
              <a:gd name="connsiteX482" fmla="*/ 255885 w 1459358"/>
              <a:gd name="connsiteY482" fmla="*/ 1073688 h 1259543"/>
              <a:gd name="connsiteX483" fmla="*/ 254321 w 1459358"/>
              <a:gd name="connsiteY483" fmla="*/ 1073148 h 1259543"/>
              <a:gd name="connsiteX484" fmla="*/ 252776 w 1459358"/>
              <a:gd name="connsiteY484" fmla="*/ 1072607 h 1259543"/>
              <a:gd name="connsiteX485" fmla="*/ 251994 w 1459358"/>
              <a:gd name="connsiteY485" fmla="*/ 1072335 h 1259543"/>
              <a:gd name="connsiteX486" fmla="*/ 251212 w 1459358"/>
              <a:gd name="connsiteY486" fmla="*/ 1072057 h 1259543"/>
              <a:gd name="connsiteX487" fmla="*/ 250430 w 1459358"/>
              <a:gd name="connsiteY487" fmla="*/ 1071783 h 1259543"/>
              <a:gd name="connsiteX488" fmla="*/ 249648 w 1459358"/>
              <a:gd name="connsiteY488" fmla="*/ 1071506 h 1259543"/>
              <a:gd name="connsiteX489" fmla="*/ 248867 w 1459358"/>
              <a:gd name="connsiteY489" fmla="*/ 1071224 h 1259543"/>
              <a:gd name="connsiteX490" fmla="*/ 248104 w 1459358"/>
              <a:gd name="connsiteY490" fmla="*/ 1070945 h 1259543"/>
              <a:gd name="connsiteX491" fmla="*/ 247302 w 1459358"/>
              <a:gd name="connsiteY491" fmla="*/ 1070659 h 1259543"/>
              <a:gd name="connsiteX492" fmla="*/ 246540 w 1459358"/>
              <a:gd name="connsiteY492" fmla="*/ 1070376 h 1259543"/>
              <a:gd name="connsiteX493" fmla="*/ 245758 w 1459358"/>
              <a:gd name="connsiteY493" fmla="*/ 1070092 h 1259543"/>
              <a:gd name="connsiteX494" fmla="*/ 244976 w 1459358"/>
              <a:gd name="connsiteY494" fmla="*/ 1069801 h 1259543"/>
              <a:gd name="connsiteX495" fmla="*/ 244194 w 1459358"/>
              <a:gd name="connsiteY495" fmla="*/ 1069514 h 1259543"/>
              <a:gd name="connsiteX496" fmla="*/ 243432 w 1459358"/>
              <a:gd name="connsiteY496" fmla="*/ 1069224 h 1259543"/>
              <a:gd name="connsiteX497" fmla="*/ 242650 w 1459358"/>
              <a:gd name="connsiteY497" fmla="*/ 1068931 h 1259543"/>
              <a:gd name="connsiteX498" fmla="*/ 241868 w 1459358"/>
              <a:gd name="connsiteY498" fmla="*/ 1068638 h 1259543"/>
              <a:gd name="connsiteX499" fmla="*/ 241086 w 1459358"/>
              <a:gd name="connsiteY499" fmla="*/ 1068345 h 1259543"/>
              <a:gd name="connsiteX500" fmla="*/ 240304 w 1459358"/>
              <a:gd name="connsiteY500" fmla="*/ 1068042 h 1259543"/>
              <a:gd name="connsiteX501" fmla="*/ 239541 w 1459358"/>
              <a:gd name="connsiteY501" fmla="*/ 1067748 h 1259543"/>
              <a:gd name="connsiteX502" fmla="*/ 238759 w 1459358"/>
              <a:gd name="connsiteY502" fmla="*/ 1067449 h 1259543"/>
              <a:gd name="connsiteX503" fmla="*/ 237977 w 1459358"/>
              <a:gd name="connsiteY503" fmla="*/ 1067146 h 1259543"/>
              <a:gd name="connsiteX504" fmla="*/ 237195 w 1459358"/>
              <a:gd name="connsiteY504" fmla="*/ 1066843 h 1259543"/>
              <a:gd name="connsiteX505" fmla="*/ 236433 w 1459358"/>
              <a:gd name="connsiteY505" fmla="*/ 1066538 h 1259543"/>
              <a:gd name="connsiteX506" fmla="*/ 235651 w 1459358"/>
              <a:gd name="connsiteY506" fmla="*/ 1066231 h 1259543"/>
              <a:gd name="connsiteX507" fmla="*/ 234869 w 1459358"/>
              <a:gd name="connsiteY507" fmla="*/ 1065924 h 1259543"/>
              <a:gd name="connsiteX508" fmla="*/ 234087 w 1459358"/>
              <a:gd name="connsiteY508" fmla="*/ 1065612 h 1259543"/>
              <a:gd name="connsiteX509" fmla="*/ 233324 w 1459358"/>
              <a:gd name="connsiteY509" fmla="*/ 1065301 h 1259543"/>
              <a:gd name="connsiteX510" fmla="*/ 232562 w 1459358"/>
              <a:gd name="connsiteY510" fmla="*/ 1064994 h 1259543"/>
              <a:gd name="connsiteX511" fmla="*/ 231780 w 1459358"/>
              <a:gd name="connsiteY511" fmla="*/ 1064679 h 1259543"/>
              <a:gd name="connsiteX512" fmla="*/ 230998 w 1459358"/>
              <a:gd name="connsiteY512" fmla="*/ 1064357 h 1259543"/>
              <a:gd name="connsiteX513" fmla="*/ 230236 w 1459358"/>
              <a:gd name="connsiteY513" fmla="*/ 1064044 h 1259543"/>
              <a:gd name="connsiteX514" fmla="*/ 229454 w 1459358"/>
              <a:gd name="connsiteY514" fmla="*/ 1063725 h 1259543"/>
              <a:gd name="connsiteX515" fmla="*/ 228691 w 1459358"/>
              <a:gd name="connsiteY515" fmla="*/ 1063406 h 1259543"/>
              <a:gd name="connsiteX516" fmla="*/ 227909 w 1459358"/>
              <a:gd name="connsiteY516" fmla="*/ 1063080 h 1259543"/>
              <a:gd name="connsiteX517" fmla="*/ 227127 w 1459358"/>
              <a:gd name="connsiteY517" fmla="*/ 1062754 h 1259543"/>
              <a:gd name="connsiteX518" fmla="*/ 226345 w 1459358"/>
              <a:gd name="connsiteY518" fmla="*/ 1062429 h 1259543"/>
              <a:gd name="connsiteX519" fmla="*/ 225583 w 1459358"/>
              <a:gd name="connsiteY519" fmla="*/ 1062101 h 1259543"/>
              <a:gd name="connsiteX520" fmla="*/ 224820 w 1459358"/>
              <a:gd name="connsiteY520" fmla="*/ 1061774 h 1259543"/>
              <a:gd name="connsiteX521" fmla="*/ 224038 w 1459358"/>
              <a:gd name="connsiteY521" fmla="*/ 1061444 h 1259543"/>
              <a:gd name="connsiteX522" fmla="*/ 223276 w 1459358"/>
              <a:gd name="connsiteY522" fmla="*/ 1061107 h 1259543"/>
              <a:gd name="connsiteX523" fmla="*/ 222494 w 1459358"/>
              <a:gd name="connsiteY523" fmla="*/ 1060773 h 1259543"/>
              <a:gd name="connsiteX524" fmla="*/ 221732 w 1459358"/>
              <a:gd name="connsiteY524" fmla="*/ 1060443 h 1259543"/>
              <a:gd name="connsiteX525" fmla="*/ 220969 w 1459358"/>
              <a:gd name="connsiteY525" fmla="*/ 1060107 h 1259543"/>
              <a:gd name="connsiteX526" fmla="*/ 220187 w 1459358"/>
              <a:gd name="connsiteY526" fmla="*/ 1059764 h 1259543"/>
              <a:gd name="connsiteX527" fmla="*/ 219425 w 1459358"/>
              <a:gd name="connsiteY527" fmla="*/ 1059424 h 1259543"/>
              <a:gd name="connsiteX528" fmla="*/ 218662 w 1459358"/>
              <a:gd name="connsiteY528" fmla="*/ 1059082 h 1259543"/>
              <a:gd name="connsiteX529" fmla="*/ 217880 w 1459358"/>
              <a:gd name="connsiteY529" fmla="*/ 1058734 h 1259543"/>
              <a:gd name="connsiteX530" fmla="*/ 217118 w 1459358"/>
              <a:gd name="connsiteY530" fmla="*/ 1058392 h 1259543"/>
              <a:gd name="connsiteX531" fmla="*/ 216356 w 1459358"/>
              <a:gd name="connsiteY531" fmla="*/ 1058046 h 1259543"/>
              <a:gd name="connsiteX532" fmla="*/ 215573 w 1459358"/>
              <a:gd name="connsiteY532" fmla="*/ 1057692 h 1259543"/>
              <a:gd name="connsiteX533" fmla="*/ 214811 w 1459358"/>
              <a:gd name="connsiteY533" fmla="*/ 1057346 h 1259543"/>
              <a:gd name="connsiteX534" fmla="*/ 214049 w 1459358"/>
              <a:gd name="connsiteY534" fmla="*/ 1056994 h 1259543"/>
              <a:gd name="connsiteX535" fmla="*/ 213286 w 1459358"/>
              <a:gd name="connsiteY535" fmla="*/ 1056640 h 1259543"/>
              <a:gd name="connsiteX536" fmla="*/ 212524 w 1459358"/>
              <a:gd name="connsiteY536" fmla="*/ 1056281 h 1259543"/>
              <a:gd name="connsiteX537" fmla="*/ 211742 w 1459358"/>
              <a:gd name="connsiteY537" fmla="*/ 1055923 h 1259543"/>
              <a:gd name="connsiteX538" fmla="*/ 210999 w 1459358"/>
              <a:gd name="connsiteY538" fmla="*/ 1055567 h 1259543"/>
              <a:gd name="connsiteX539" fmla="*/ 210217 w 1459358"/>
              <a:gd name="connsiteY539" fmla="*/ 1055203 h 1259543"/>
              <a:gd name="connsiteX540" fmla="*/ 209454 w 1459358"/>
              <a:gd name="connsiteY540" fmla="*/ 1054840 h 1259543"/>
              <a:gd name="connsiteX541" fmla="*/ 208692 w 1459358"/>
              <a:gd name="connsiteY541" fmla="*/ 1054474 h 1259543"/>
              <a:gd name="connsiteX542" fmla="*/ 207930 w 1459358"/>
              <a:gd name="connsiteY542" fmla="*/ 1054109 h 1259543"/>
              <a:gd name="connsiteX543" fmla="*/ 207167 w 1459358"/>
              <a:gd name="connsiteY543" fmla="*/ 1053741 h 1259543"/>
              <a:gd name="connsiteX544" fmla="*/ 206405 w 1459358"/>
              <a:gd name="connsiteY544" fmla="*/ 1053372 h 1259543"/>
              <a:gd name="connsiteX545" fmla="*/ 205662 w 1459358"/>
              <a:gd name="connsiteY545" fmla="*/ 1053004 h 1259543"/>
              <a:gd name="connsiteX546" fmla="*/ 204899 w 1459358"/>
              <a:gd name="connsiteY546" fmla="*/ 1052631 h 1259543"/>
              <a:gd name="connsiteX547" fmla="*/ 204137 w 1459358"/>
              <a:gd name="connsiteY547" fmla="*/ 1052255 h 1259543"/>
              <a:gd name="connsiteX548" fmla="*/ 203355 w 1459358"/>
              <a:gd name="connsiteY548" fmla="*/ 1051870 h 1259543"/>
              <a:gd name="connsiteX549" fmla="*/ 202593 w 1459358"/>
              <a:gd name="connsiteY549" fmla="*/ 1051491 h 1259543"/>
              <a:gd name="connsiteX550" fmla="*/ 201850 w 1459358"/>
              <a:gd name="connsiteY550" fmla="*/ 1051119 h 1259543"/>
              <a:gd name="connsiteX551" fmla="*/ 201087 w 1459358"/>
              <a:gd name="connsiteY551" fmla="*/ 1050732 h 1259543"/>
              <a:gd name="connsiteX552" fmla="*/ 200325 w 1459358"/>
              <a:gd name="connsiteY552" fmla="*/ 1050347 h 1259543"/>
              <a:gd name="connsiteX553" fmla="*/ 199562 w 1459358"/>
              <a:gd name="connsiteY553" fmla="*/ 1049962 h 1259543"/>
              <a:gd name="connsiteX554" fmla="*/ 198800 w 1459358"/>
              <a:gd name="connsiteY554" fmla="*/ 1049573 h 1259543"/>
              <a:gd name="connsiteX555" fmla="*/ 198057 w 1459358"/>
              <a:gd name="connsiteY555" fmla="*/ 1049188 h 1259543"/>
              <a:gd name="connsiteX556" fmla="*/ 197295 w 1459358"/>
              <a:gd name="connsiteY556" fmla="*/ 1048793 h 1259543"/>
              <a:gd name="connsiteX557" fmla="*/ 196552 w 1459358"/>
              <a:gd name="connsiteY557" fmla="*/ 1048404 h 1259543"/>
              <a:gd name="connsiteX558" fmla="*/ 195789 w 1459358"/>
              <a:gd name="connsiteY558" fmla="*/ 1048005 h 1259543"/>
              <a:gd name="connsiteX559" fmla="*/ 195027 w 1459358"/>
              <a:gd name="connsiteY559" fmla="*/ 1047612 h 1259543"/>
              <a:gd name="connsiteX560" fmla="*/ 194284 w 1459358"/>
              <a:gd name="connsiteY560" fmla="*/ 1047213 h 1259543"/>
              <a:gd name="connsiteX561" fmla="*/ 193521 w 1459358"/>
              <a:gd name="connsiteY561" fmla="*/ 1046813 h 1259543"/>
              <a:gd name="connsiteX562" fmla="*/ 192779 w 1459358"/>
              <a:gd name="connsiteY562" fmla="*/ 1046410 h 1259543"/>
              <a:gd name="connsiteX563" fmla="*/ 192016 w 1459358"/>
              <a:gd name="connsiteY563" fmla="*/ 1046005 h 1259543"/>
              <a:gd name="connsiteX564" fmla="*/ 191273 w 1459358"/>
              <a:gd name="connsiteY564" fmla="*/ 1045605 h 1259543"/>
              <a:gd name="connsiteX565" fmla="*/ 190530 w 1459358"/>
              <a:gd name="connsiteY565" fmla="*/ 1045202 h 1259543"/>
              <a:gd name="connsiteX566" fmla="*/ 189768 w 1459358"/>
              <a:gd name="connsiteY566" fmla="*/ 1044785 h 1259543"/>
              <a:gd name="connsiteX567" fmla="*/ 189025 w 1459358"/>
              <a:gd name="connsiteY567" fmla="*/ 1044375 h 1259543"/>
              <a:gd name="connsiteX568" fmla="*/ 188263 w 1459358"/>
              <a:gd name="connsiteY568" fmla="*/ 1043960 h 1259543"/>
              <a:gd name="connsiteX569" fmla="*/ 187520 w 1459358"/>
              <a:gd name="connsiteY569" fmla="*/ 1043550 h 1259543"/>
              <a:gd name="connsiteX570" fmla="*/ 186777 w 1459358"/>
              <a:gd name="connsiteY570" fmla="*/ 1043128 h 1259543"/>
              <a:gd name="connsiteX571" fmla="*/ 186034 w 1459358"/>
              <a:gd name="connsiteY571" fmla="*/ 1042713 h 1259543"/>
              <a:gd name="connsiteX572" fmla="*/ 185272 w 1459358"/>
              <a:gd name="connsiteY572" fmla="*/ 1042293 h 1259543"/>
              <a:gd name="connsiteX573" fmla="*/ 184548 w 1459358"/>
              <a:gd name="connsiteY573" fmla="*/ 1041874 h 1259543"/>
              <a:gd name="connsiteX574" fmla="*/ 183786 w 1459358"/>
              <a:gd name="connsiteY574" fmla="*/ 1041448 h 1259543"/>
              <a:gd name="connsiteX575" fmla="*/ 183043 w 1459358"/>
              <a:gd name="connsiteY575" fmla="*/ 1041022 h 1259543"/>
              <a:gd name="connsiteX576" fmla="*/ 182300 w 1459358"/>
              <a:gd name="connsiteY576" fmla="*/ 1040592 h 1259543"/>
              <a:gd name="connsiteX577" fmla="*/ 181557 w 1459358"/>
              <a:gd name="connsiteY577" fmla="*/ 1040162 h 1259543"/>
              <a:gd name="connsiteX578" fmla="*/ 180814 w 1459358"/>
              <a:gd name="connsiteY578" fmla="*/ 1039730 h 1259543"/>
              <a:gd name="connsiteX579" fmla="*/ 180071 w 1459358"/>
              <a:gd name="connsiteY579" fmla="*/ 1039294 h 1259543"/>
              <a:gd name="connsiteX580" fmla="*/ 179328 w 1459358"/>
              <a:gd name="connsiteY580" fmla="*/ 1038864 h 1259543"/>
              <a:gd name="connsiteX581" fmla="*/ 178586 w 1459358"/>
              <a:gd name="connsiteY581" fmla="*/ 1038426 h 1259543"/>
              <a:gd name="connsiteX582" fmla="*/ 177843 w 1459358"/>
              <a:gd name="connsiteY582" fmla="*/ 1037984 h 1259543"/>
              <a:gd name="connsiteX583" fmla="*/ 177100 w 1459358"/>
              <a:gd name="connsiteY583" fmla="*/ 1037542 h 1259543"/>
              <a:gd name="connsiteX584" fmla="*/ 176376 w 1459358"/>
              <a:gd name="connsiteY584" fmla="*/ 1037102 h 1259543"/>
              <a:gd name="connsiteX585" fmla="*/ 175634 w 1459358"/>
              <a:gd name="connsiteY585" fmla="*/ 1036663 h 1259543"/>
              <a:gd name="connsiteX586" fmla="*/ 174891 w 1459358"/>
              <a:gd name="connsiteY586" fmla="*/ 1036213 h 1259543"/>
              <a:gd name="connsiteX587" fmla="*/ 174167 w 1459358"/>
              <a:gd name="connsiteY587" fmla="*/ 1035763 h 1259543"/>
              <a:gd name="connsiteX588" fmla="*/ 173424 w 1459358"/>
              <a:gd name="connsiteY588" fmla="*/ 1035316 h 1259543"/>
              <a:gd name="connsiteX589" fmla="*/ 172682 w 1459358"/>
              <a:gd name="connsiteY589" fmla="*/ 1034858 h 1259543"/>
              <a:gd name="connsiteX590" fmla="*/ 171958 w 1459358"/>
              <a:gd name="connsiteY590" fmla="*/ 1034407 h 1259543"/>
              <a:gd name="connsiteX591" fmla="*/ 171215 w 1459358"/>
              <a:gd name="connsiteY591" fmla="*/ 1033949 h 1259543"/>
              <a:gd name="connsiteX592" fmla="*/ 170492 w 1459358"/>
              <a:gd name="connsiteY592" fmla="*/ 1033494 h 1259543"/>
              <a:gd name="connsiteX593" fmla="*/ 169769 w 1459358"/>
              <a:gd name="connsiteY593" fmla="*/ 1033036 h 1259543"/>
              <a:gd name="connsiteX594" fmla="*/ 169026 w 1459358"/>
              <a:gd name="connsiteY594" fmla="*/ 1032573 h 1259543"/>
              <a:gd name="connsiteX595" fmla="*/ 168302 w 1459358"/>
              <a:gd name="connsiteY595" fmla="*/ 1032108 h 1259543"/>
              <a:gd name="connsiteX596" fmla="*/ 167560 w 1459358"/>
              <a:gd name="connsiteY596" fmla="*/ 1031646 h 1259543"/>
              <a:gd name="connsiteX597" fmla="*/ 166836 w 1459358"/>
              <a:gd name="connsiteY597" fmla="*/ 1031179 h 1259543"/>
              <a:gd name="connsiteX598" fmla="*/ 166113 w 1459358"/>
              <a:gd name="connsiteY598" fmla="*/ 1030704 h 1259543"/>
              <a:gd name="connsiteX599" fmla="*/ 165390 w 1459358"/>
              <a:gd name="connsiteY599" fmla="*/ 1030237 h 1259543"/>
              <a:gd name="connsiteX600" fmla="*/ 164666 w 1459358"/>
              <a:gd name="connsiteY600" fmla="*/ 1029764 h 1259543"/>
              <a:gd name="connsiteX601" fmla="*/ 163923 w 1459358"/>
              <a:gd name="connsiteY601" fmla="*/ 1029287 h 1259543"/>
              <a:gd name="connsiteX602" fmla="*/ 163200 w 1459358"/>
              <a:gd name="connsiteY602" fmla="*/ 1028812 h 1259543"/>
              <a:gd name="connsiteX603" fmla="*/ 162477 w 1459358"/>
              <a:gd name="connsiteY603" fmla="*/ 1028331 h 1259543"/>
              <a:gd name="connsiteX604" fmla="*/ 161753 w 1459358"/>
              <a:gd name="connsiteY604" fmla="*/ 1027852 h 1259543"/>
              <a:gd name="connsiteX605" fmla="*/ 161030 w 1459358"/>
              <a:gd name="connsiteY605" fmla="*/ 1027359 h 1259543"/>
              <a:gd name="connsiteX606" fmla="*/ 160307 w 1459358"/>
              <a:gd name="connsiteY606" fmla="*/ 1026878 h 1259543"/>
              <a:gd name="connsiteX607" fmla="*/ 159583 w 1459358"/>
              <a:gd name="connsiteY607" fmla="*/ 1026391 h 1259543"/>
              <a:gd name="connsiteX608" fmla="*/ 158860 w 1459358"/>
              <a:gd name="connsiteY608" fmla="*/ 1025901 h 1259543"/>
              <a:gd name="connsiteX609" fmla="*/ 158156 w 1459358"/>
              <a:gd name="connsiteY609" fmla="*/ 1025414 h 1259543"/>
              <a:gd name="connsiteX610" fmla="*/ 157433 w 1459358"/>
              <a:gd name="connsiteY610" fmla="*/ 1024923 h 1259543"/>
              <a:gd name="connsiteX611" fmla="*/ 156710 w 1459358"/>
              <a:gd name="connsiteY611" fmla="*/ 1024419 h 1259543"/>
              <a:gd name="connsiteX612" fmla="*/ 156006 w 1459358"/>
              <a:gd name="connsiteY612" fmla="*/ 1023930 h 1259543"/>
              <a:gd name="connsiteX613" fmla="*/ 155283 w 1459358"/>
              <a:gd name="connsiteY613" fmla="*/ 1023427 h 1259543"/>
              <a:gd name="connsiteX614" fmla="*/ 154579 w 1459358"/>
              <a:gd name="connsiteY614" fmla="*/ 1022927 h 1259543"/>
              <a:gd name="connsiteX615" fmla="*/ 153855 w 1459358"/>
              <a:gd name="connsiteY615" fmla="*/ 1022423 h 1259543"/>
              <a:gd name="connsiteX616" fmla="*/ 153152 w 1459358"/>
              <a:gd name="connsiteY616" fmla="*/ 1021918 h 1259543"/>
              <a:gd name="connsiteX617" fmla="*/ 152428 w 1459358"/>
              <a:gd name="connsiteY617" fmla="*/ 1021408 h 1259543"/>
              <a:gd name="connsiteX618" fmla="*/ 151724 w 1459358"/>
              <a:gd name="connsiteY618" fmla="*/ 1020902 h 1259543"/>
              <a:gd name="connsiteX619" fmla="*/ 151001 w 1459358"/>
              <a:gd name="connsiteY619" fmla="*/ 1020388 h 1259543"/>
              <a:gd name="connsiteX620" fmla="*/ 150297 w 1459358"/>
              <a:gd name="connsiteY620" fmla="*/ 1019875 h 1259543"/>
              <a:gd name="connsiteX621" fmla="*/ 149594 w 1459358"/>
              <a:gd name="connsiteY621" fmla="*/ 1019357 h 1259543"/>
              <a:gd name="connsiteX622" fmla="*/ 148890 w 1459358"/>
              <a:gd name="connsiteY622" fmla="*/ 1018843 h 1259543"/>
              <a:gd name="connsiteX623" fmla="*/ 148186 w 1459358"/>
              <a:gd name="connsiteY623" fmla="*/ 1018325 h 1259543"/>
              <a:gd name="connsiteX624" fmla="*/ 147463 w 1459358"/>
              <a:gd name="connsiteY624" fmla="*/ 1017805 h 1259543"/>
              <a:gd name="connsiteX625" fmla="*/ 146759 w 1459358"/>
              <a:gd name="connsiteY625" fmla="*/ 1017279 h 1259543"/>
              <a:gd name="connsiteX626" fmla="*/ 146055 w 1459358"/>
              <a:gd name="connsiteY626" fmla="*/ 1016747 h 1259543"/>
              <a:gd name="connsiteX627" fmla="*/ 145351 w 1459358"/>
              <a:gd name="connsiteY627" fmla="*/ 1016222 h 1259543"/>
              <a:gd name="connsiteX628" fmla="*/ 144647 w 1459358"/>
              <a:gd name="connsiteY628" fmla="*/ 1015696 h 1259543"/>
              <a:gd name="connsiteX629" fmla="*/ 143944 w 1459358"/>
              <a:gd name="connsiteY629" fmla="*/ 1015158 h 1259543"/>
              <a:gd name="connsiteX630" fmla="*/ 143240 w 1459358"/>
              <a:gd name="connsiteY630" fmla="*/ 1014622 h 1259543"/>
              <a:gd name="connsiteX631" fmla="*/ 142556 w 1459358"/>
              <a:gd name="connsiteY631" fmla="*/ 1014089 h 1259543"/>
              <a:gd name="connsiteX632" fmla="*/ 141852 w 1459358"/>
              <a:gd name="connsiteY632" fmla="*/ 1013557 h 1259543"/>
              <a:gd name="connsiteX633" fmla="*/ 141168 w 1459358"/>
              <a:gd name="connsiteY633" fmla="*/ 1013019 h 1259543"/>
              <a:gd name="connsiteX634" fmla="*/ 140464 w 1459358"/>
              <a:gd name="connsiteY634" fmla="*/ 1012474 h 1259543"/>
              <a:gd name="connsiteX635" fmla="*/ 139780 w 1459358"/>
              <a:gd name="connsiteY635" fmla="*/ 1011930 h 1259543"/>
              <a:gd name="connsiteX636" fmla="*/ 139076 w 1459358"/>
              <a:gd name="connsiteY636" fmla="*/ 1011381 h 1259543"/>
              <a:gd name="connsiteX637" fmla="*/ 138372 w 1459358"/>
              <a:gd name="connsiteY637" fmla="*/ 1010834 h 1259543"/>
              <a:gd name="connsiteX638" fmla="*/ 137688 w 1459358"/>
              <a:gd name="connsiteY638" fmla="*/ 1010284 h 1259543"/>
              <a:gd name="connsiteX639" fmla="*/ 137004 w 1459358"/>
              <a:gd name="connsiteY639" fmla="*/ 1009727 h 1259543"/>
              <a:gd name="connsiteX640" fmla="*/ 136300 w 1459358"/>
              <a:gd name="connsiteY640" fmla="*/ 1009174 h 1259543"/>
              <a:gd name="connsiteX641" fmla="*/ 135616 w 1459358"/>
              <a:gd name="connsiteY641" fmla="*/ 1008621 h 1259543"/>
              <a:gd name="connsiteX642" fmla="*/ 134931 w 1459358"/>
              <a:gd name="connsiteY642" fmla="*/ 1008062 h 1259543"/>
              <a:gd name="connsiteX643" fmla="*/ 134247 w 1459358"/>
              <a:gd name="connsiteY643" fmla="*/ 1007495 h 1259543"/>
              <a:gd name="connsiteX644" fmla="*/ 133543 w 1459358"/>
              <a:gd name="connsiteY644" fmla="*/ 1006928 h 1259543"/>
              <a:gd name="connsiteX645" fmla="*/ 132879 w 1459358"/>
              <a:gd name="connsiteY645" fmla="*/ 1006371 h 1259543"/>
              <a:gd name="connsiteX646" fmla="*/ 132194 w 1459358"/>
              <a:gd name="connsiteY646" fmla="*/ 1005803 h 1259543"/>
              <a:gd name="connsiteX647" fmla="*/ 131510 w 1459358"/>
              <a:gd name="connsiteY647" fmla="*/ 1005231 h 1259543"/>
              <a:gd name="connsiteX648" fmla="*/ 130826 w 1459358"/>
              <a:gd name="connsiteY648" fmla="*/ 1004656 h 1259543"/>
              <a:gd name="connsiteX649" fmla="*/ 130142 w 1459358"/>
              <a:gd name="connsiteY649" fmla="*/ 1004087 h 1259543"/>
              <a:gd name="connsiteX650" fmla="*/ 129457 w 1459358"/>
              <a:gd name="connsiteY650" fmla="*/ 1003506 h 1259543"/>
              <a:gd name="connsiteX651" fmla="*/ 128773 w 1459358"/>
              <a:gd name="connsiteY651" fmla="*/ 1002930 h 1259543"/>
              <a:gd name="connsiteX652" fmla="*/ 128109 w 1459358"/>
              <a:gd name="connsiteY652" fmla="*/ 1002357 h 1259543"/>
              <a:gd name="connsiteX653" fmla="*/ 127424 w 1459358"/>
              <a:gd name="connsiteY653" fmla="*/ 1001770 h 1259543"/>
              <a:gd name="connsiteX654" fmla="*/ 126760 w 1459358"/>
              <a:gd name="connsiteY654" fmla="*/ 1001182 h 1259543"/>
              <a:gd name="connsiteX655" fmla="*/ 126075 w 1459358"/>
              <a:gd name="connsiteY655" fmla="*/ 1000595 h 1259543"/>
              <a:gd name="connsiteX656" fmla="*/ 125411 w 1459358"/>
              <a:gd name="connsiteY656" fmla="*/ 1000007 h 1259543"/>
              <a:gd name="connsiteX657" fmla="*/ 124727 w 1459358"/>
              <a:gd name="connsiteY657" fmla="*/ 999411 h 1259543"/>
              <a:gd name="connsiteX658" fmla="*/ 124081 w 1459358"/>
              <a:gd name="connsiteY658" fmla="*/ 998826 h 1259543"/>
              <a:gd name="connsiteX659" fmla="*/ 123397 w 1459358"/>
              <a:gd name="connsiteY659" fmla="*/ 998230 h 1259543"/>
              <a:gd name="connsiteX660" fmla="*/ 122732 w 1459358"/>
              <a:gd name="connsiteY660" fmla="*/ 997630 h 1259543"/>
              <a:gd name="connsiteX661" fmla="*/ 122068 w 1459358"/>
              <a:gd name="connsiteY661" fmla="*/ 997030 h 1259543"/>
              <a:gd name="connsiteX662" fmla="*/ 121383 w 1459358"/>
              <a:gd name="connsiteY662" fmla="*/ 996422 h 1259543"/>
              <a:gd name="connsiteX663" fmla="*/ 120738 w 1459358"/>
              <a:gd name="connsiteY663" fmla="*/ 995827 h 1259543"/>
              <a:gd name="connsiteX664" fmla="*/ 120074 w 1459358"/>
              <a:gd name="connsiteY664" fmla="*/ 995216 h 1259543"/>
              <a:gd name="connsiteX665" fmla="*/ 119409 w 1459358"/>
              <a:gd name="connsiteY665" fmla="*/ 994611 h 1259543"/>
              <a:gd name="connsiteX666" fmla="*/ 118744 w 1459358"/>
              <a:gd name="connsiteY666" fmla="*/ 993997 h 1259543"/>
              <a:gd name="connsiteX667" fmla="*/ 118080 w 1459358"/>
              <a:gd name="connsiteY667" fmla="*/ 993384 h 1259543"/>
              <a:gd name="connsiteX668" fmla="*/ 117435 w 1459358"/>
              <a:gd name="connsiteY668" fmla="*/ 992772 h 1259543"/>
              <a:gd name="connsiteX669" fmla="*/ 116770 w 1459358"/>
              <a:gd name="connsiteY669" fmla="*/ 992154 h 1259543"/>
              <a:gd name="connsiteX670" fmla="*/ 116105 w 1459358"/>
              <a:gd name="connsiteY670" fmla="*/ 991534 h 1259543"/>
              <a:gd name="connsiteX671" fmla="*/ 115460 w 1459358"/>
              <a:gd name="connsiteY671" fmla="*/ 990915 h 1259543"/>
              <a:gd name="connsiteX672" fmla="*/ 114815 w 1459358"/>
              <a:gd name="connsiteY672" fmla="*/ 990291 h 1259543"/>
              <a:gd name="connsiteX673" fmla="*/ 114150 w 1459358"/>
              <a:gd name="connsiteY673" fmla="*/ 989659 h 1259543"/>
              <a:gd name="connsiteX674" fmla="*/ 113505 w 1459358"/>
              <a:gd name="connsiteY674" fmla="*/ 989036 h 1259543"/>
              <a:gd name="connsiteX675" fmla="*/ 112860 w 1459358"/>
              <a:gd name="connsiteY675" fmla="*/ 988402 h 1259543"/>
              <a:gd name="connsiteX676" fmla="*/ 112195 w 1459358"/>
              <a:gd name="connsiteY676" fmla="*/ 987757 h 1259543"/>
              <a:gd name="connsiteX677" fmla="*/ 111550 w 1459358"/>
              <a:gd name="connsiteY677" fmla="*/ 987130 h 1259543"/>
              <a:gd name="connsiteX678" fmla="*/ 110905 w 1459358"/>
              <a:gd name="connsiteY678" fmla="*/ 986492 h 1259543"/>
              <a:gd name="connsiteX679" fmla="*/ 110260 w 1459358"/>
              <a:gd name="connsiteY679" fmla="*/ 985855 h 1259543"/>
              <a:gd name="connsiteX680" fmla="*/ 109615 w 1459358"/>
              <a:gd name="connsiteY680" fmla="*/ 985218 h 1259543"/>
              <a:gd name="connsiteX681" fmla="*/ 108969 w 1459358"/>
              <a:gd name="connsiteY681" fmla="*/ 984567 h 1259543"/>
              <a:gd name="connsiteX682" fmla="*/ 108324 w 1459358"/>
              <a:gd name="connsiteY682" fmla="*/ 983916 h 1259543"/>
              <a:gd name="connsiteX683" fmla="*/ 107679 w 1459358"/>
              <a:gd name="connsiteY683" fmla="*/ 983271 h 1259543"/>
              <a:gd name="connsiteX684" fmla="*/ 107054 w 1459358"/>
              <a:gd name="connsiteY684" fmla="*/ 982618 h 1259543"/>
              <a:gd name="connsiteX685" fmla="*/ 106409 w 1459358"/>
              <a:gd name="connsiteY685" fmla="*/ 981965 h 1259543"/>
              <a:gd name="connsiteX686" fmla="*/ 105783 w 1459358"/>
              <a:gd name="connsiteY686" fmla="*/ 981316 h 1259543"/>
              <a:gd name="connsiteX687" fmla="*/ 105138 w 1459358"/>
              <a:gd name="connsiteY687" fmla="*/ 980653 h 1259543"/>
              <a:gd name="connsiteX688" fmla="*/ 104512 w 1459358"/>
              <a:gd name="connsiteY688" fmla="*/ 979996 h 1259543"/>
              <a:gd name="connsiteX689" fmla="*/ 103867 w 1459358"/>
              <a:gd name="connsiteY689" fmla="*/ 979331 h 1259543"/>
              <a:gd name="connsiteX690" fmla="*/ 103242 w 1459358"/>
              <a:gd name="connsiteY690" fmla="*/ 978663 h 1259543"/>
              <a:gd name="connsiteX691" fmla="*/ 102616 w 1459358"/>
              <a:gd name="connsiteY691" fmla="*/ 978004 h 1259543"/>
              <a:gd name="connsiteX692" fmla="*/ 101990 w 1459358"/>
              <a:gd name="connsiteY692" fmla="*/ 977328 h 1259543"/>
              <a:gd name="connsiteX693" fmla="*/ 101365 w 1459358"/>
              <a:gd name="connsiteY693" fmla="*/ 976665 h 1259543"/>
              <a:gd name="connsiteX694" fmla="*/ 100739 w 1459358"/>
              <a:gd name="connsiteY694" fmla="*/ 975985 h 1259543"/>
              <a:gd name="connsiteX695" fmla="*/ 100113 w 1459358"/>
              <a:gd name="connsiteY695" fmla="*/ 975316 h 1259543"/>
              <a:gd name="connsiteX696" fmla="*/ 99488 w 1459358"/>
              <a:gd name="connsiteY696" fmla="*/ 974636 h 1259543"/>
              <a:gd name="connsiteX697" fmla="*/ 98862 w 1459358"/>
              <a:gd name="connsiteY697" fmla="*/ 973949 h 1259543"/>
              <a:gd name="connsiteX698" fmla="*/ 98256 w 1459358"/>
              <a:gd name="connsiteY698" fmla="*/ 973269 h 1259543"/>
              <a:gd name="connsiteX699" fmla="*/ 97631 w 1459358"/>
              <a:gd name="connsiteY699" fmla="*/ 972583 h 1259543"/>
              <a:gd name="connsiteX700" fmla="*/ 97005 w 1459358"/>
              <a:gd name="connsiteY700" fmla="*/ 971899 h 1259543"/>
              <a:gd name="connsiteX701" fmla="*/ 96399 w 1459358"/>
              <a:gd name="connsiteY701" fmla="*/ 971207 h 1259543"/>
              <a:gd name="connsiteX702" fmla="*/ 95793 w 1459358"/>
              <a:gd name="connsiteY702" fmla="*/ 970518 h 1259543"/>
              <a:gd name="connsiteX703" fmla="*/ 95168 w 1459358"/>
              <a:gd name="connsiteY703" fmla="*/ 969820 h 1259543"/>
              <a:gd name="connsiteX704" fmla="*/ 94542 w 1459358"/>
              <a:gd name="connsiteY704" fmla="*/ 969117 h 1259543"/>
              <a:gd name="connsiteX705" fmla="*/ 93936 w 1459358"/>
              <a:gd name="connsiteY705" fmla="*/ 968417 h 1259543"/>
              <a:gd name="connsiteX706" fmla="*/ 93330 w 1459358"/>
              <a:gd name="connsiteY706" fmla="*/ 967717 h 1259543"/>
              <a:gd name="connsiteX707" fmla="*/ 92724 w 1459358"/>
              <a:gd name="connsiteY707" fmla="*/ 967017 h 1259543"/>
              <a:gd name="connsiteX708" fmla="*/ 92118 w 1459358"/>
              <a:gd name="connsiteY708" fmla="*/ 966309 h 1259543"/>
              <a:gd name="connsiteX709" fmla="*/ 91512 w 1459358"/>
              <a:gd name="connsiteY709" fmla="*/ 965604 h 1259543"/>
              <a:gd name="connsiteX710" fmla="*/ 90906 w 1459358"/>
              <a:gd name="connsiteY710" fmla="*/ 964886 h 1259543"/>
              <a:gd name="connsiteX711" fmla="*/ 90300 w 1459358"/>
              <a:gd name="connsiteY711" fmla="*/ 964177 h 1259543"/>
              <a:gd name="connsiteX712" fmla="*/ 89713 w 1459358"/>
              <a:gd name="connsiteY712" fmla="*/ 963457 h 1259543"/>
              <a:gd name="connsiteX713" fmla="*/ 89107 w 1459358"/>
              <a:gd name="connsiteY713" fmla="*/ 962732 h 1259543"/>
              <a:gd name="connsiteX714" fmla="*/ 88521 w 1459358"/>
              <a:gd name="connsiteY714" fmla="*/ 962018 h 1259543"/>
              <a:gd name="connsiteX715" fmla="*/ 87915 w 1459358"/>
              <a:gd name="connsiteY715" fmla="*/ 961301 h 1259543"/>
              <a:gd name="connsiteX716" fmla="*/ 87309 w 1459358"/>
              <a:gd name="connsiteY716" fmla="*/ 960568 h 1259543"/>
              <a:gd name="connsiteX717" fmla="*/ 86742 w 1459358"/>
              <a:gd name="connsiteY717" fmla="*/ 959848 h 1259543"/>
              <a:gd name="connsiteX718" fmla="*/ 86136 w 1459358"/>
              <a:gd name="connsiteY718" fmla="*/ 959111 h 1259543"/>
              <a:gd name="connsiteX719" fmla="*/ 85549 w 1459358"/>
              <a:gd name="connsiteY719" fmla="*/ 958386 h 1259543"/>
              <a:gd name="connsiteX720" fmla="*/ 84962 w 1459358"/>
              <a:gd name="connsiteY720" fmla="*/ 957639 h 1259543"/>
              <a:gd name="connsiteX721" fmla="*/ 84357 w 1459358"/>
              <a:gd name="connsiteY721" fmla="*/ 956900 h 1259543"/>
              <a:gd name="connsiteX722" fmla="*/ 83790 w 1459358"/>
              <a:gd name="connsiteY722" fmla="*/ 956163 h 1259543"/>
              <a:gd name="connsiteX723" fmla="*/ 83203 w 1459358"/>
              <a:gd name="connsiteY723" fmla="*/ 955424 h 1259543"/>
              <a:gd name="connsiteX724" fmla="*/ 82617 w 1459358"/>
              <a:gd name="connsiteY724" fmla="*/ 954689 h 1259543"/>
              <a:gd name="connsiteX725" fmla="*/ 82030 w 1459358"/>
              <a:gd name="connsiteY725" fmla="*/ 953935 h 1259543"/>
              <a:gd name="connsiteX726" fmla="*/ 81463 w 1459358"/>
              <a:gd name="connsiteY726" fmla="*/ 953188 h 1259543"/>
              <a:gd name="connsiteX727" fmla="*/ 80877 w 1459358"/>
              <a:gd name="connsiteY727" fmla="*/ 952441 h 1259543"/>
              <a:gd name="connsiteX728" fmla="*/ 80310 w 1459358"/>
              <a:gd name="connsiteY728" fmla="*/ 951679 h 1259543"/>
              <a:gd name="connsiteX729" fmla="*/ 79743 w 1459358"/>
              <a:gd name="connsiteY729" fmla="*/ 950928 h 1259543"/>
              <a:gd name="connsiteX730" fmla="*/ 79156 w 1459358"/>
              <a:gd name="connsiteY730" fmla="*/ 950152 h 1259543"/>
              <a:gd name="connsiteX731" fmla="*/ 78570 w 1459358"/>
              <a:gd name="connsiteY731" fmla="*/ 949393 h 1259543"/>
              <a:gd name="connsiteX732" fmla="*/ 78003 w 1459358"/>
              <a:gd name="connsiteY732" fmla="*/ 948633 h 1259543"/>
              <a:gd name="connsiteX733" fmla="*/ 77436 w 1459358"/>
              <a:gd name="connsiteY733" fmla="*/ 947864 h 1259543"/>
              <a:gd name="connsiteX734" fmla="*/ 76869 w 1459358"/>
              <a:gd name="connsiteY734" fmla="*/ 947094 h 1259543"/>
              <a:gd name="connsiteX735" fmla="*/ 76322 w 1459358"/>
              <a:gd name="connsiteY735" fmla="*/ 946332 h 1259543"/>
              <a:gd name="connsiteX736" fmla="*/ 75755 w 1459358"/>
              <a:gd name="connsiteY736" fmla="*/ 945559 h 1259543"/>
              <a:gd name="connsiteX737" fmla="*/ 75188 w 1459358"/>
              <a:gd name="connsiteY737" fmla="*/ 944777 h 1259543"/>
              <a:gd name="connsiteX738" fmla="*/ 74621 w 1459358"/>
              <a:gd name="connsiteY738" fmla="*/ 944001 h 1259543"/>
              <a:gd name="connsiteX739" fmla="*/ 74073 w 1459358"/>
              <a:gd name="connsiteY739" fmla="*/ 943223 h 1259543"/>
              <a:gd name="connsiteX740" fmla="*/ 73506 w 1459358"/>
              <a:gd name="connsiteY740" fmla="*/ 942434 h 1259543"/>
              <a:gd name="connsiteX741" fmla="*/ 72959 w 1459358"/>
              <a:gd name="connsiteY741" fmla="*/ 941654 h 1259543"/>
              <a:gd name="connsiteX742" fmla="*/ 72392 w 1459358"/>
              <a:gd name="connsiteY742" fmla="*/ 940858 h 1259543"/>
              <a:gd name="connsiteX743" fmla="*/ 71845 w 1459358"/>
              <a:gd name="connsiteY743" fmla="*/ 940072 h 1259543"/>
              <a:gd name="connsiteX744" fmla="*/ 71297 w 1459358"/>
              <a:gd name="connsiteY744" fmla="*/ 939282 h 1259543"/>
              <a:gd name="connsiteX745" fmla="*/ 70750 w 1459358"/>
              <a:gd name="connsiteY745" fmla="*/ 938475 h 1259543"/>
              <a:gd name="connsiteX746" fmla="*/ 70203 w 1459358"/>
              <a:gd name="connsiteY746" fmla="*/ 937683 h 1259543"/>
              <a:gd name="connsiteX747" fmla="*/ 69655 w 1459358"/>
              <a:gd name="connsiteY747" fmla="*/ 936874 h 1259543"/>
              <a:gd name="connsiteX748" fmla="*/ 69108 w 1459358"/>
              <a:gd name="connsiteY748" fmla="*/ 936070 h 1259543"/>
              <a:gd name="connsiteX749" fmla="*/ 68580 w 1459358"/>
              <a:gd name="connsiteY749" fmla="*/ 935272 h 1259543"/>
              <a:gd name="connsiteX750" fmla="*/ 68033 w 1459358"/>
              <a:gd name="connsiteY750" fmla="*/ 934463 h 1259543"/>
              <a:gd name="connsiteX751" fmla="*/ 67485 w 1459358"/>
              <a:gd name="connsiteY751" fmla="*/ 933656 h 1259543"/>
              <a:gd name="connsiteX752" fmla="*/ 66957 w 1459358"/>
              <a:gd name="connsiteY752" fmla="*/ 932839 h 1259543"/>
              <a:gd name="connsiteX753" fmla="*/ 66410 w 1459358"/>
              <a:gd name="connsiteY753" fmla="*/ 932012 h 1259543"/>
              <a:gd name="connsiteX754" fmla="*/ 65882 w 1459358"/>
              <a:gd name="connsiteY754" fmla="*/ 931196 h 1259543"/>
              <a:gd name="connsiteX755" fmla="*/ 65354 w 1459358"/>
              <a:gd name="connsiteY755" fmla="*/ 930379 h 1259543"/>
              <a:gd name="connsiteX756" fmla="*/ 64827 w 1459358"/>
              <a:gd name="connsiteY756" fmla="*/ 929560 h 1259543"/>
              <a:gd name="connsiteX757" fmla="*/ 64279 w 1459358"/>
              <a:gd name="connsiteY757" fmla="*/ 928725 h 1259543"/>
              <a:gd name="connsiteX758" fmla="*/ 63771 w 1459358"/>
              <a:gd name="connsiteY758" fmla="*/ 927912 h 1259543"/>
              <a:gd name="connsiteX759" fmla="*/ 63243 w 1459358"/>
              <a:gd name="connsiteY759" fmla="*/ 927073 h 1259543"/>
              <a:gd name="connsiteX760" fmla="*/ 62715 w 1459358"/>
              <a:gd name="connsiteY760" fmla="*/ 926244 h 1259543"/>
              <a:gd name="connsiteX761" fmla="*/ 62207 w 1459358"/>
              <a:gd name="connsiteY761" fmla="*/ 925412 h 1259543"/>
              <a:gd name="connsiteX762" fmla="*/ 61679 w 1459358"/>
              <a:gd name="connsiteY762" fmla="*/ 924561 h 1259543"/>
              <a:gd name="connsiteX763" fmla="*/ 61151 w 1459358"/>
              <a:gd name="connsiteY763" fmla="*/ 923723 h 1259543"/>
              <a:gd name="connsiteX764" fmla="*/ 60643 w 1459358"/>
              <a:gd name="connsiteY764" fmla="*/ 922884 h 1259543"/>
              <a:gd name="connsiteX765" fmla="*/ 60115 w 1459358"/>
              <a:gd name="connsiteY765" fmla="*/ 922028 h 1259543"/>
              <a:gd name="connsiteX766" fmla="*/ 59626 w 1459358"/>
              <a:gd name="connsiteY766" fmla="*/ 921193 h 1259543"/>
              <a:gd name="connsiteX767" fmla="*/ 59098 w 1459358"/>
              <a:gd name="connsiteY767" fmla="*/ 920337 h 1259543"/>
              <a:gd name="connsiteX768" fmla="*/ 58590 w 1459358"/>
              <a:gd name="connsiteY768" fmla="*/ 919470 h 1259543"/>
              <a:gd name="connsiteX769" fmla="*/ 58082 w 1459358"/>
              <a:gd name="connsiteY769" fmla="*/ 918630 h 1259543"/>
              <a:gd name="connsiteX770" fmla="*/ 57573 w 1459358"/>
              <a:gd name="connsiteY770" fmla="*/ 917762 h 1259543"/>
              <a:gd name="connsiteX771" fmla="*/ 57065 w 1459358"/>
              <a:gd name="connsiteY771" fmla="*/ 916902 h 1259543"/>
              <a:gd name="connsiteX772" fmla="*/ 56577 w 1459358"/>
              <a:gd name="connsiteY772" fmla="*/ 916042 h 1259543"/>
              <a:gd name="connsiteX773" fmla="*/ 56068 w 1459358"/>
              <a:gd name="connsiteY773" fmla="*/ 915176 h 1259543"/>
              <a:gd name="connsiteX774" fmla="*/ 55580 w 1459358"/>
              <a:gd name="connsiteY774" fmla="*/ 914313 h 1259543"/>
              <a:gd name="connsiteX775" fmla="*/ 55071 w 1459358"/>
              <a:gd name="connsiteY775" fmla="*/ 913430 h 1259543"/>
              <a:gd name="connsiteX776" fmla="*/ 54583 w 1459358"/>
              <a:gd name="connsiteY776" fmla="*/ 912560 h 1259543"/>
              <a:gd name="connsiteX777" fmla="*/ 54094 w 1459358"/>
              <a:gd name="connsiteY777" fmla="*/ 911686 h 1259543"/>
              <a:gd name="connsiteX778" fmla="*/ 53586 w 1459358"/>
              <a:gd name="connsiteY778" fmla="*/ 910790 h 1259543"/>
              <a:gd name="connsiteX779" fmla="*/ 53097 w 1459358"/>
              <a:gd name="connsiteY779" fmla="*/ 909911 h 1259543"/>
              <a:gd name="connsiteX780" fmla="*/ 52628 w 1459358"/>
              <a:gd name="connsiteY780" fmla="*/ 909035 h 1259543"/>
              <a:gd name="connsiteX781" fmla="*/ 52139 w 1459358"/>
              <a:gd name="connsiteY781" fmla="*/ 908147 h 1259543"/>
              <a:gd name="connsiteX782" fmla="*/ 51650 w 1459358"/>
              <a:gd name="connsiteY782" fmla="*/ 907244 h 1259543"/>
              <a:gd name="connsiteX783" fmla="*/ 51161 w 1459358"/>
              <a:gd name="connsiteY783" fmla="*/ 906357 h 1259543"/>
              <a:gd name="connsiteX784" fmla="*/ 50692 w 1459358"/>
              <a:gd name="connsiteY784" fmla="*/ 905465 h 1259543"/>
              <a:gd name="connsiteX785" fmla="*/ 50203 w 1459358"/>
              <a:gd name="connsiteY785" fmla="*/ 904568 h 1259543"/>
              <a:gd name="connsiteX786" fmla="*/ 49734 w 1459358"/>
              <a:gd name="connsiteY786" fmla="*/ 903669 h 1259543"/>
              <a:gd name="connsiteX787" fmla="*/ 49265 w 1459358"/>
              <a:gd name="connsiteY787" fmla="*/ 902771 h 1259543"/>
              <a:gd name="connsiteX788" fmla="*/ 48796 w 1459358"/>
              <a:gd name="connsiteY788" fmla="*/ 901870 h 1259543"/>
              <a:gd name="connsiteX789" fmla="*/ 48327 w 1459358"/>
              <a:gd name="connsiteY789" fmla="*/ 900949 h 1259543"/>
              <a:gd name="connsiteX790" fmla="*/ 47857 w 1459358"/>
              <a:gd name="connsiteY790" fmla="*/ 900038 h 1259543"/>
              <a:gd name="connsiteX791" fmla="*/ 47388 w 1459358"/>
              <a:gd name="connsiteY791" fmla="*/ 899129 h 1259543"/>
              <a:gd name="connsiteX792" fmla="*/ 46919 w 1459358"/>
              <a:gd name="connsiteY792" fmla="*/ 898214 h 1259543"/>
              <a:gd name="connsiteX793" fmla="*/ 46469 w 1459358"/>
              <a:gd name="connsiteY793" fmla="*/ 897299 h 1259543"/>
              <a:gd name="connsiteX794" fmla="*/ 46000 w 1459358"/>
              <a:gd name="connsiteY794" fmla="*/ 896365 h 1259543"/>
              <a:gd name="connsiteX795" fmla="*/ 45531 w 1459358"/>
              <a:gd name="connsiteY795" fmla="*/ 895442 h 1259543"/>
              <a:gd name="connsiteX796" fmla="*/ 45081 w 1459358"/>
              <a:gd name="connsiteY796" fmla="*/ 894519 h 1259543"/>
              <a:gd name="connsiteX797" fmla="*/ 44632 w 1459358"/>
              <a:gd name="connsiteY797" fmla="*/ 893591 h 1259543"/>
              <a:gd name="connsiteX798" fmla="*/ 44182 w 1459358"/>
              <a:gd name="connsiteY798" fmla="*/ 892664 h 1259543"/>
              <a:gd name="connsiteX799" fmla="*/ 43732 w 1459358"/>
              <a:gd name="connsiteY799" fmla="*/ 891730 h 1259543"/>
              <a:gd name="connsiteX800" fmla="*/ 43283 w 1459358"/>
              <a:gd name="connsiteY800" fmla="*/ 890795 h 1259543"/>
              <a:gd name="connsiteX801" fmla="*/ 42814 w 1459358"/>
              <a:gd name="connsiteY801" fmla="*/ 889841 h 1259543"/>
              <a:gd name="connsiteX802" fmla="*/ 42384 w 1459358"/>
              <a:gd name="connsiteY802" fmla="*/ 888903 h 1259543"/>
              <a:gd name="connsiteX803" fmla="*/ 41934 w 1459358"/>
              <a:gd name="connsiteY803" fmla="*/ 887959 h 1259543"/>
              <a:gd name="connsiteX804" fmla="*/ 41504 w 1459358"/>
              <a:gd name="connsiteY804" fmla="*/ 887014 h 1259543"/>
              <a:gd name="connsiteX805" fmla="*/ 41054 w 1459358"/>
              <a:gd name="connsiteY805" fmla="*/ 886050 h 1259543"/>
              <a:gd name="connsiteX806" fmla="*/ 40624 w 1459358"/>
              <a:gd name="connsiteY806" fmla="*/ 885098 h 1259543"/>
              <a:gd name="connsiteX807" fmla="*/ 40175 w 1459358"/>
              <a:gd name="connsiteY807" fmla="*/ 884144 h 1259543"/>
              <a:gd name="connsiteX808" fmla="*/ 39744 w 1459358"/>
              <a:gd name="connsiteY808" fmla="*/ 883190 h 1259543"/>
              <a:gd name="connsiteX809" fmla="*/ 39314 w 1459358"/>
              <a:gd name="connsiteY809" fmla="*/ 882213 h 1259543"/>
              <a:gd name="connsiteX810" fmla="*/ 38884 w 1459358"/>
              <a:gd name="connsiteY810" fmla="*/ 881253 h 1259543"/>
              <a:gd name="connsiteX811" fmla="*/ 38454 w 1459358"/>
              <a:gd name="connsiteY811" fmla="*/ 880287 h 1259543"/>
              <a:gd name="connsiteX812" fmla="*/ 38043 w 1459358"/>
              <a:gd name="connsiteY812" fmla="*/ 879320 h 1259543"/>
              <a:gd name="connsiteX813" fmla="*/ 37613 w 1459358"/>
              <a:gd name="connsiteY813" fmla="*/ 878350 h 1259543"/>
              <a:gd name="connsiteX814" fmla="*/ 37183 w 1459358"/>
              <a:gd name="connsiteY814" fmla="*/ 877359 h 1259543"/>
              <a:gd name="connsiteX815" fmla="*/ 36773 w 1459358"/>
              <a:gd name="connsiteY815" fmla="*/ 876403 h 1259543"/>
              <a:gd name="connsiteX816" fmla="*/ 36362 w 1459358"/>
              <a:gd name="connsiteY816" fmla="*/ 875410 h 1259543"/>
              <a:gd name="connsiteX817" fmla="*/ 35952 w 1459358"/>
              <a:gd name="connsiteY817" fmla="*/ 874444 h 1259543"/>
              <a:gd name="connsiteX818" fmla="*/ 35522 w 1459358"/>
              <a:gd name="connsiteY818" fmla="*/ 873445 h 1259543"/>
              <a:gd name="connsiteX819" fmla="*/ 35111 w 1459358"/>
              <a:gd name="connsiteY819" fmla="*/ 872458 h 1259543"/>
              <a:gd name="connsiteX820" fmla="*/ 34720 w 1459358"/>
              <a:gd name="connsiteY820" fmla="*/ 871468 h 1259543"/>
              <a:gd name="connsiteX821" fmla="*/ 34310 w 1459358"/>
              <a:gd name="connsiteY821" fmla="*/ 870477 h 1259543"/>
              <a:gd name="connsiteX822" fmla="*/ 33899 w 1459358"/>
              <a:gd name="connsiteY822" fmla="*/ 869482 h 1259543"/>
              <a:gd name="connsiteX823" fmla="*/ 33508 w 1459358"/>
              <a:gd name="connsiteY823" fmla="*/ 868485 h 1259543"/>
              <a:gd name="connsiteX824" fmla="*/ 33098 w 1459358"/>
              <a:gd name="connsiteY824" fmla="*/ 867470 h 1259543"/>
              <a:gd name="connsiteX825" fmla="*/ 32706 w 1459358"/>
              <a:gd name="connsiteY825" fmla="*/ 866466 h 1259543"/>
              <a:gd name="connsiteX826" fmla="*/ 32316 w 1459358"/>
              <a:gd name="connsiteY826" fmla="*/ 865461 h 1259543"/>
              <a:gd name="connsiteX827" fmla="*/ 31905 w 1459358"/>
              <a:gd name="connsiteY827" fmla="*/ 864454 h 1259543"/>
              <a:gd name="connsiteX828" fmla="*/ 31514 w 1459358"/>
              <a:gd name="connsiteY828" fmla="*/ 863443 h 1259543"/>
              <a:gd name="connsiteX829" fmla="*/ 31123 w 1459358"/>
              <a:gd name="connsiteY829" fmla="*/ 862413 h 1259543"/>
              <a:gd name="connsiteX830" fmla="*/ 30751 w 1459358"/>
              <a:gd name="connsiteY830" fmla="*/ 861412 h 1259543"/>
              <a:gd name="connsiteX831" fmla="*/ 30361 w 1459358"/>
              <a:gd name="connsiteY831" fmla="*/ 860374 h 1259543"/>
              <a:gd name="connsiteX832" fmla="*/ 29969 w 1459358"/>
              <a:gd name="connsiteY832" fmla="*/ 859355 h 1259543"/>
              <a:gd name="connsiteX833" fmla="*/ 29598 w 1459358"/>
              <a:gd name="connsiteY833" fmla="*/ 858331 h 1259543"/>
              <a:gd name="connsiteX834" fmla="*/ 29207 w 1459358"/>
              <a:gd name="connsiteY834" fmla="*/ 857285 h 1259543"/>
              <a:gd name="connsiteX835" fmla="*/ 28836 w 1459358"/>
              <a:gd name="connsiteY835" fmla="*/ 856257 h 1259543"/>
              <a:gd name="connsiteX836" fmla="*/ 28464 w 1459358"/>
              <a:gd name="connsiteY836" fmla="*/ 855223 h 1259543"/>
              <a:gd name="connsiteX837" fmla="*/ 28093 w 1459358"/>
              <a:gd name="connsiteY837" fmla="*/ 854187 h 1259543"/>
              <a:gd name="connsiteX838" fmla="*/ 27721 w 1459358"/>
              <a:gd name="connsiteY838" fmla="*/ 853147 h 1259543"/>
              <a:gd name="connsiteX839" fmla="*/ 27350 w 1459358"/>
              <a:gd name="connsiteY839" fmla="*/ 852089 h 1259543"/>
              <a:gd name="connsiteX840" fmla="*/ 26998 w 1459358"/>
              <a:gd name="connsiteY840" fmla="*/ 851065 h 1259543"/>
              <a:gd name="connsiteX841" fmla="*/ 26900 w 1459358"/>
              <a:gd name="connsiteY841" fmla="*/ 850781 h 1259543"/>
              <a:gd name="connsiteX842" fmla="*/ 26627 w 1459358"/>
              <a:gd name="connsiteY842" fmla="*/ 849999 h 1259543"/>
              <a:gd name="connsiteX843" fmla="*/ 26255 w 1459358"/>
              <a:gd name="connsiteY843" fmla="*/ 848947 h 1259543"/>
              <a:gd name="connsiteX844" fmla="*/ 25903 w 1459358"/>
              <a:gd name="connsiteY844" fmla="*/ 847895 h 1259543"/>
              <a:gd name="connsiteX845" fmla="*/ 25551 w 1459358"/>
              <a:gd name="connsiteY845" fmla="*/ 846842 h 1259543"/>
              <a:gd name="connsiteX846" fmla="*/ 25199 w 1459358"/>
              <a:gd name="connsiteY846" fmla="*/ 845788 h 1259543"/>
              <a:gd name="connsiteX847" fmla="*/ 24847 w 1459358"/>
              <a:gd name="connsiteY847" fmla="*/ 844725 h 1259543"/>
              <a:gd name="connsiteX848" fmla="*/ 24496 w 1459358"/>
              <a:gd name="connsiteY848" fmla="*/ 843643 h 1259543"/>
              <a:gd name="connsiteX849" fmla="*/ 24144 w 1459358"/>
              <a:gd name="connsiteY849" fmla="*/ 842580 h 1259543"/>
              <a:gd name="connsiteX850" fmla="*/ 23792 w 1459358"/>
              <a:gd name="connsiteY850" fmla="*/ 841509 h 1259543"/>
              <a:gd name="connsiteX851" fmla="*/ 23460 w 1459358"/>
              <a:gd name="connsiteY851" fmla="*/ 840439 h 1259543"/>
              <a:gd name="connsiteX852" fmla="*/ 23108 w 1459358"/>
              <a:gd name="connsiteY852" fmla="*/ 839364 h 1259543"/>
              <a:gd name="connsiteX853" fmla="*/ 22775 w 1459358"/>
              <a:gd name="connsiteY853" fmla="*/ 838287 h 1259543"/>
              <a:gd name="connsiteX854" fmla="*/ 22443 w 1459358"/>
              <a:gd name="connsiteY854" fmla="*/ 837188 h 1259543"/>
              <a:gd name="connsiteX855" fmla="*/ 22091 w 1459358"/>
              <a:gd name="connsiteY855" fmla="*/ 836105 h 1259543"/>
              <a:gd name="connsiteX856" fmla="*/ 21759 w 1459358"/>
              <a:gd name="connsiteY856" fmla="*/ 835020 h 1259543"/>
              <a:gd name="connsiteX857" fmla="*/ 21426 w 1459358"/>
              <a:gd name="connsiteY857" fmla="*/ 833914 h 1259543"/>
              <a:gd name="connsiteX858" fmla="*/ 21114 w 1459358"/>
              <a:gd name="connsiteY858" fmla="*/ 832821 h 1259543"/>
              <a:gd name="connsiteX859" fmla="*/ 20781 w 1459358"/>
              <a:gd name="connsiteY859" fmla="*/ 831728 h 1259543"/>
              <a:gd name="connsiteX860" fmla="*/ 20468 w 1459358"/>
              <a:gd name="connsiteY860" fmla="*/ 830649 h 1259543"/>
              <a:gd name="connsiteX861" fmla="*/ 20136 w 1459358"/>
              <a:gd name="connsiteY861" fmla="*/ 829531 h 1259543"/>
              <a:gd name="connsiteX862" fmla="*/ 19823 w 1459358"/>
              <a:gd name="connsiteY862" fmla="*/ 828406 h 1259543"/>
              <a:gd name="connsiteX863" fmla="*/ 19510 w 1459358"/>
              <a:gd name="connsiteY863" fmla="*/ 827322 h 1259543"/>
              <a:gd name="connsiteX864" fmla="*/ 19198 w 1459358"/>
              <a:gd name="connsiteY864" fmla="*/ 826197 h 1259543"/>
              <a:gd name="connsiteX865" fmla="*/ 18885 w 1459358"/>
              <a:gd name="connsiteY865" fmla="*/ 825085 h 1259543"/>
              <a:gd name="connsiteX866" fmla="*/ 18572 w 1459358"/>
              <a:gd name="connsiteY866" fmla="*/ 823973 h 1259543"/>
              <a:gd name="connsiteX867" fmla="*/ 18259 w 1459358"/>
              <a:gd name="connsiteY867" fmla="*/ 822856 h 1259543"/>
              <a:gd name="connsiteX868" fmla="*/ 17966 w 1459358"/>
              <a:gd name="connsiteY868" fmla="*/ 821736 h 1259543"/>
              <a:gd name="connsiteX869" fmla="*/ 17653 w 1459358"/>
              <a:gd name="connsiteY869" fmla="*/ 820595 h 1259543"/>
              <a:gd name="connsiteX870" fmla="*/ 17360 w 1459358"/>
              <a:gd name="connsiteY870" fmla="*/ 819468 h 1259543"/>
              <a:gd name="connsiteX871" fmla="*/ 17067 w 1459358"/>
              <a:gd name="connsiteY871" fmla="*/ 818340 h 1259543"/>
              <a:gd name="connsiteX872" fmla="*/ 16773 w 1459358"/>
              <a:gd name="connsiteY872" fmla="*/ 817210 h 1259543"/>
              <a:gd name="connsiteX873" fmla="*/ 16480 w 1459358"/>
              <a:gd name="connsiteY873" fmla="*/ 816077 h 1259543"/>
              <a:gd name="connsiteX874" fmla="*/ 16187 w 1459358"/>
              <a:gd name="connsiteY874" fmla="*/ 814921 h 1259543"/>
              <a:gd name="connsiteX875" fmla="*/ 15894 w 1459358"/>
              <a:gd name="connsiteY875" fmla="*/ 813779 h 1259543"/>
              <a:gd name="connsiteX876" fmla="*/ 15601 w 1459358"/>
              <a:gd name="connsiteY876" fmla="*/ 812620 h 1259543"/>
              <a:gd name="connsiteX877" fmla="*/ 15327 w 1459358"/>
              <a:gd name="connsiteY877" fmla="*/ 811473 h 1259543"/>
              <a:gd name="connsiteX878" fmla="*/ 15034 w 1459358"/>
              <a:gd name="connsiteY878" fmla="*/ 810325 h 1259543"/>
              <a:gd name="connsiteX879" fmla="*/ 14760 w 1459358"/>
              <a:gd name="connsiteY879" fmla="*/ 809176 h 1259543"/>
              <a:gd name="connsiteX880" fmla="*/ 14486 w 1459358"/>
              <a:gd name="connsiteY880" fmla="*/ 808003 h 1259543"/>
              <a:gd name="connsiteX881" fmla="*/ 14213 w 1459358"/>
              <a:gd name="connsiteY881" fmla="*/ 806845 h 1259543"/>
              <a:gd name="connsiteX882" fmla="*/ 13958 w 1459358"/>
              <a:gd name="connsiteY882" fmla="*/ 805705 h 1259543"/>
              <a:gd name="connsiteX883" fmla="*/ 13685 w 1459358"/>
              <a:gd name="connsiteY883" fmla="*/ 804523 h 1259543"/>
              <a:gd name="connsiteX884" fmla="*/ 13411 w 1459358"/>
              <a:gd name="connsiteY884" fmla="*/ 803358 h 1259543"/>
              <a:gd name="connsiteX885" fmla="*/ 13137 w 1459358"/>
              <a:gd name="connsiteY885" fmla="*/ 802167 h 1259543"/>
              <a:gd name="connsiteX886" fmla="*/ 12883 w 1459358"/>
              <a:gd name="connsiteY886" fmla="*/ 800998 h 1259543"/>
              <a:gd name="connsiteX887" fmla="*/ 12629 w 1459358"/>
              <a:gd name="connsiteY887" fmla="*/ 799825 h 1259543"/>
              <a:gd name="connsiteX888" fmla="*/ 12375 w 1459358"/>
              <a:gd name="connsiteY888" fmla="*/ 798648 h 1259543"/>
              <a:gd name="connsiteX889" fmla="*/ 12121 w 1459358"/>
              <a:gd name="connsiteY889" fmla="*/ 797469 h 1259543"/>
              <a:gd name="connsiteX890" fmla="*/ 11867 w 1459358"/>
              <a:gd name="connsiteY890" fmla="*/ 796287 h 1259543"/>
              <a:gd name="connsiteX891" fmla="*/ 11613 w 1459358"/>
              <a:gd name="connsiteY891" fmla="*/ 795057 h 1259543"/>
              <a:gd name="connsiteX892" fmla="*/ 11378 w 1459358"/>
              <a:gd name="connsiteY892" fmla="*/ 793868 h 1259543"/>
              <a:gd name="connsiteX893" fmla="*/ 11124 w 1459358"/>
              <a:gd name="connsiteY893" fmla="*/ 792680 h 1259543"/>
              <a:gd name="connsiteX894" fmla="*/ 10889 w 1459358"/>
              <a:gd name="connsiteY894" fmla="*/ 791485 h 1259543"/>
              <a:gd name="connsiteX895" fmla="*/ 10635 w 1459358"/>
              <a:gd name="connsiteY895" fmla="*/ 790267 h 1259543"/>
              <a:gd name="connsiteX896" fmla="*/ 10420 w 1459358"/>
              <a:gd name="connsiteY896" fmla="*/ 789088 h 1259543"/>
              <a:gd name="connsiteX897" fmla="*/ 10185 w 1459358"/>
              <a:gd name="connsiteY897" fmla="*/ 787865 h 1259543"/>
              <a:gd name="connsiteX898" fmla="*/ 9951 w 1459358"/>
              <a:gd name="connsiteY898" fmla="*/ 786658 h 1259543"/>
              <a:gd name="connsiteX899" fmla="*/ 9716 w 1459358"/>
              <a:gd name="connsiteY899" fmla="*/ 785450 h 1259543"/>
              <a:gd name="connsiteX900" fmla="*/ 9482 w 1459358"/>
              <a:gd name="connsiteY900" fmla="*/ 784217 h 1259543"/>
              <a:gd name="connsiteX901" fmla="*/ 9266 w 1459358"/>
              <a:gd name="connsiteY901" fmla="*/ 783003 h 1259543"/>
              <a:gd name="connsiteX902" fmla="*/ 9051 w 1459358"/>
              <a:gd name="connsiteY902" fmla="*/ 781763 h 1259543"/>
              <a:gd name="connsiteX903" fmla="*/ 8836 w 1459358"/>
              <a:gd name="connsiteY903" fmla="*/ 780565 h 1259543"/>
              <a:gd name="connsiteX904" fmla="*/ 8602 w 1459358"/>
              <a:gd name="connsiteY904" fmla="*/ 779321 h 1259543"/>
              <a:gd name="connsiteX905" fmla="*/ 8406 w 1459358"/>
              <a:gd name="connsiteY905" fmla="*/ 778094 h 1259543"/>
              <a:gd name="connsiteX906" fmla="*/ 8191 w 1459358"/>
              <a:gd name="connsiteY906" fmla="*/ 776843 h 1259543"/>
              <a:gd name="connsiteX907" fmla="*/ 7976 w 1459358"/>
              <a:gd name="connsiteY907" fmla="*/ 775611 h 1259543"/>
              <a:gd name="connsiteX908" fmla="*/ 7781 w 1459358"/>
              <a:gd name="connsiteY908" fmla="*/ 774375 h 1259543"/>
              <a:gd name="connsiteX909" fmla="*/ 7566 w 1459358"/>
              <a:gd name="connsiteY909" fmla="*/ 773136 h 1259543"/>
              <a:gd name="connsiteX910" fmla="*/ 7370 w 1459358"/>
              <a:gd name="connsiteY910" fmla="*/ 771877 h 1259543"/>
              <a:gd name="connsiteX911" fmla="*/ 7175 w 1459358"/>
              <a:gd name="connsiteY911" fmla="*/ 770632 h 1259543"/>
              <a:gd name="connsiteX912" fmla="*/ 6979 w 1459358"/>
              <a:gd name="connsiteY912" fmla="*/ 769384 h 1259543"/>
              <a:gd name="connsiteX913" fmla="*/ 6784 w 1459358"/>
              <a:gd name="connsiteY913" fmla="*/ 768114 h 1259543"/>
              <a:gd name="connsiteX914" fmla="*/ 6588 w 1459358"/>
              <a:gd name="connsiteY914" fmla="*/ 766860 h 1259543"/>
              <a:gd name="connsiteX915" fmla="*/ 6412 w 1459358"/>
              <a:gd name="connsiteY915" fmla="*/ 765582 h 1259543"/>
              <a:gd name="connsiteX916" fmla="*/ 6217 w 1459358"/>
              <a:gd name="connsiteY916" fmla="*/ 764325 h 1259543"/>
              <a:gd name="connsiteX917" fmla="*/ 6041 w 1459358"/>
              <a:gd name="connsiteY917" fmla="*/ 763040 h 1259543"/>
              <a:gd name="connsiteX918" fmla="*/ 5865 w 1459358"/>
              <a:gd name="connsiteY918" fmla="*/ 761776 h 1259543"/>
              <a:gd name="connsiteX919" fmla="*/ 5669 w 1459358"/>
              <a:gd name="connsiteY919" fmla="*/ 760509 h 1259543"/>
              <a:gd name="connsiteX920" fmla="*/ 5513 w 1459358"/>
              <a:gd name="connsiteY920" fmla="*/ 759238 h 1259543"/>
              <a:gd name="connsiteX921" fmla="*/ 5337 w 1459358"/>
              <a:gd name="connsiteY921" fmla="*/ 757942 h 1259543"/>
              <a:gd name="connsiteX922" fmla="*/ 5161 w 1459358"/>
              <a:gd name="connsiteY922" fmla="*/ 756665 h 1259543"/>
              <a:gd name="connsiteX923" fmla="*/ 5005 w 1459358"/>
              <a:gd name="connsiteY923" fmla="*/ 755387 h 1259543"/>
              <a:gd name="connsiteX924" fmla="*/ 4829 w 1459358"/>
              <a:gd name="connsiteY924" fmla="*/ 754083 h 1259543"/>
              <a:gd name="connsiteX925" fmla="*/ 4672 w 1459358"/>
              <a:gd name="connsiteY925" fmla="*/ 752797 h 1259543"/>
              <a:gd name="connsiteX926" fmla="*/ 4516 w 1459358"/>
              <a:gd name="connsiteY926" fmla="*/ 751483 h 1259543"/>
              <a:gd name="connsiteX927" fmla="*/ 4360 w 1459358"/>
              <a:gd name="connsiteY927" fmla="*/ 750192 h 1259543"/>
              <a:gd name="connsiteX928" fmla="*/ 4203 w 1459358"/>
              <a:gd name="connsiteY928" fmla="*/ 748900 h 1259543"/>
              <a:gd name="connsiteX929" fmla="*/ 4047 w 1459358"/>
              <a:gd name="connsiteY929" fmla="*/ 747577 h 1259543"/>
              <a:gd name="connsiteX930" fmla="*/ 3910 w 1459358"/>
              <a:gd name="connsiteY930" fmla="*/ 746255 h 1259543"/>
              <a:gd name="connsiteX931" fmla="*/ 3754 w 1459358"/>
              <a:gd name="connsiteY931" fmla="*/ 744951 h 1259543"/>
              <a:gd name="connsiteX932" fmla="*/ 3617 w 1459358"/>
              <a:gd name="connsiteY932" fmla="*/ 743622 h 1259543"/>
              <a:gd name="connsiteX933" fmla="*/ 3480 w 1459358"/>
              <a:gd name="connsiteY933" fmla="*/ 742312 h 1259543"/>
              <a:gd name="connsiteX934" fmla="*/ 3343 w 1459358"/>
              <a:gd name="connsiteY934" fmla="*/ 741000 h 1259543"/>
              <a:gd name="connsiteX935" fmla="*/ 3206 w 1459358"/>
              <a:gd name="connsiteY935" fmla="*/ 739685 h 1259543"/>
              <a:gd name="connsiteX936" fmla="*/ 3069 w 1459358"/>
              <a:gd name="connsiteY936" fmla="*/ 738343 h 1259543"/>
              <a:gd name="connsiteX937" fmla="*/ 2952 w 1459358"/>
              <a:gd name="connsiteY937" fmla="*/ 737022 h 1259543"/>
              <a:gd name="connsiteX938" fmla="*/ 2815 w 1459358"/>
              <a:gd name="connsiteY938" fmla="*/ 735673 h 1259543"/>
              <a:gd name="connsiteX939" fmla="*/ 2698 w 1459358"/>
              <a:gd name="connsiteY939" fmla="*/ 734346 h 1259543"/>
              <a:gd name="connsiteX940" fmla="*/ 2581 w 1459358"/>
              <a:gd name="connsiteY940" fmla="*/ 732991 h 1259543"/>
              <a:gd name="connsiteX941" fmla="*/ 2463 w 1459358"/>
              <a:gd name="connsiteY941" fmla="*/ 731658 h 1259543"/>
              <a:gd name="connsiteX942" fmla="*/ 2346 w 1459358"/>
              <a:gd name="connsiteY942" fmla="*/ 730320 h 1259543"/>
              <a:gd name="connsiteX943" fmla="*/ 2229 w 1459358"/>
              <a:gd name="connsiteY943" fmla="*/ 728958 h 1259543"/>
              <a:gd name="connsiteX944" fmla="*/ 2131 w 1459358"/>
              <a:gd name="connsiteY944" fmla="*/ 727591 h 1259543"/>
              <a:gd name="connsiteX945" fmla="*/ 2014 w 1459358"/>
              <a:gd name="connsiteY945" fmla="*/ 726244 h 1259543"/>
              <a:gd name="connsiteX946" fmla="*/ 1916 w 1459358"/>
              <a:gd name="connsiteY946" fmla="*/ 724895 h 1259543"/>
              <a:gd name="connsiteX947" fmla="*/ 1818 w 1459358"/>
              <a:gd name="connsiteY947" fmla="*/ 723519 h 1259543"/>
              <a:gd name="connsiteX948" fmla="*/ 1720 w 1459358"/>
              <a:gd name="connsiteY948" fmla="*/ 722166 h 1259543"/>
              <a:gd name="connsiteX949" fmla="*/ 1623 w 1459358"/>
              <a:gd name="connsiteY949" fmla="*/ 720784 h 1259543"/>
              <a:gd name="connsiteX950" fmla="*/ 1525 w 1459358"/>
              <a:gd name="connsiteY950" fmla="*/ 719421 h 1259543"/>
              <a:gd name="connsiteX951" fmla="*/ 1427 w 1459358"/>
              <a:gd name="connsiteY951" fmla="*/ 718059 h 1259543"/>
              <a:gd name="connsiteX952" fmla="*/ 1349 w 1459358"/>
              <a:gd name="connsiteY952" fmla="*/ 716665 h 1259543"/>
              <a:gd name="connsiteX953" fmla="*/ 1271 w 1459358"/>
              <a:gd name="connsiteY953" fmla="*/ 715271 h 1259543"/>
              <a:gd name="connsiteX954" fmla="*/ 1173 w 1459358"/>
              <a:gd name="connsiteY954" fmla="*/ 713899 h 1259543"/>
              <a:gd name="connsiteX955" fmla="*/ 1095 w 1459358"/>
              <a:gd name="connsiteY955" fmla="*/ 712495 h 1259543"/>
              <a:gd name="connsiteX956" fmla="*/ 1036 w 1459358"/>
              <a:gd name="connsiteY956" fmla="*/ 711117 h 1259543"/>
              <a:gd name="connsiteX957" fmla="*/ 958 w 1459358"/>
              <a:gd name="connsiteY957" fmla="*/ 709711 h 1259543"/>
              <a:gd name="connsiteX958" fmla="*/ 880 w 1459358"/>
              <a:gd name="connsiteY958" fmla="*/ 708323 h 1259543"/>
              <a:gd name="connsiteX959" fmla="*/ 821 w 1459358"/>
              <a:gd name="connsiteY959" fmla="*/ 706921 h 1259543"/>
              <a:gd name="connsiteX960" fmla="*/ 743 w 1459358"/>
              <a:gd name="connsiteY960" fmla="*/ 705520 h 1259543"/>
              <a:gd name="connsiteX961" fmla="*/ 684 w 1459358"/>
              <a:gd name="connsiteY961" fmla="*/ 704108 h 1259543"/>
              <a:gd name="connsiteX962" fmla="*/ 626 w 1459358"/>
              <a:gd name="connsiteY962" fmla="*/ 702730 h 1259543"/>
              <a:gd name="connsiteX963" fmla="*/ 567 w 1459358"/>
              <a:gd name="connsiteY963" fmla="*/ 701322 h 1259543"/>
              <a:gd name="connsiteX964" fmla="*/ 528 w 1459358"/>
              <a:gd name="connsiteY964" fmla="*/ 699946 h 1259543"/>
              <a:gd name="connsiteX965" fmla="*/ 469 w 1459358"/>
              <a:gd name="connsiteY965" fmla="*/ 698537 h 1259543"/>
              <a:gd name="connsiteX966" fmla="*/ 430 w 1459358"/>
              <a:gd name="connsiteY966" fmla="*/ 697131 h 1259543"/>
              <a:gd name="connsiteX967" fmla="*/ 372 w 1459358"/>
              <a:gd name="connsiteY967" fmla="*/ 695759 h 1259543"/>
              <a:gd name="connsiteX968" fmla="*/ 332 w 1459358"/>
              <a:gd name="connsiteY968" fmla="*/ 694353 h 1259543"/>
              <a:gd name="connsiteX969" fmla="*/ 293 w 1459358"/>
              <a:gd name="connsiteY969" fmla="*/ 692951 h 1259543"/>
              <a:gd name="connsiteX970" fmla="*/ 254 w 1459358"/>
              <a:gd name="connsiteY970" fmla="*/ 691581 h 1259543"/>
              <a:gd name="connsiteX971" fmla="*/ 215 w 1459358"/>
              <a:gd name="connsiteY971" fmla="*/ 690179 h 1259543"/>
              <a:gd name="connsiteX972" fmla="*/ 195 w 1459358"/>
              <a:gd name="connsiteY972" fmla="*/ 688781 h 1259543"/>
              <a:gd name="connsiteX973" fmla="*/ 156 w 1459358"/>
              <a:gd name="connsiteY973" fmla="*/ 687411 h 1259543"/>
              <a:gd name="connsiteX974" fmla="*/ 137 w 1459358"/>
              <a:gd name="connsiteY974" fmla="*/ 686015 h 1259543"/>
              <a:gd name="connsiteX975" fmla="*/ 98 w 1459358"/>
              <a:gd name="connsiteY975" fmla="*/ 684617 h 1259543"/>
              <a:gd name="connsiteX976" fmla="*/ 78 w 1459358"/>
              <a:gd name="connsiteY976" fmla="*/ 683223 h 1259543"/>
              <a:gd name="connsiteX977" fmla="*/ 59 w 1459358"/>
              <a:gd name="connsiteY977" fmla="*/ 681857 h 1259543"/>
              <a:gd name="connsiteX978" fmla="*/ 39 w 1459358"/>
              <a:gd name="connsiteY978" fmla="*/ 680494 h 1259543"/>
              <a:gd name="connsiteX979" fmla="*/ 39 w 1459358"/>
              <a:gd name="connsiteY979" fmla="*/ 679102 h 1259543"/>
              <a:gd name="connsiteX980" fmla="*/ 20 w 1459358"/>
              <a:gd name="connsiteY980" fmla="*/ 677710 h 1259543"/>
              <a:gd name="connsiteX981" fmla="*/ 20 w 1459358"/>
              <a:gd name="connsiteY981" fmla="*/ 676320 h 1259543"/>
              <a:gd name="connsiteX982" fmla="*/ 0 w 1459358"/>
              <a:gd name="connsiteY982" fmla="*/ 674932 h 1259543"/>
              <a:gd name="connsiteX983" fmla="*/ 0 w 1459358"/>
              <a:gd name="connsiteY983" fmla="*/ 668088 h 1259543"/>
              <a:gd name="connsiteX984" fmla="*/ 20 w 1459358"/>
              <a:gd name="connsiteY984" fmla="*/ 666706 h 1259543"/>
              <a:gd name="connsiteX985" fmla="*/ 39 w 1459358"/>
              <a:gd name="connsiteY985" fmla="*/ 665322 h 1259543"/>
              <a:gd name="connsiteX986" fmla="*/ 39 w 1459358"/>
              <a:gd name="connsiteY986" fmla="*/ 663940 h 1259543"/>
              <a:gd name="connsiteX987" fmla="*/ 59 w 1459358"/>
              <a:gd name="connsiteY987" fmla="*/ 662624 h 1259543"/>
              <a:gd name="connsiteX988" fmla="*/ 78 w 1459358"/>
              <a:gd name="connsiteY988" fmla="*/ 661242 h 1259543"/>
              <a:gd name="connsiteX989" fmla="*/ 98 w 1459358"/>
              <a:gd name="connsiteY989" fmla="*/ 659864 h 1259543"/>
              <a:gd name="connsiteX990" fmla="*/ 117 w 1459358"/>
              <a:gd name="connsiteY990" fmla="*/ 658487 h 1259543"/>
              <a:gd name="connsiteX991" fmla="*/ 156 w 1459358"/>
              <a:gd name="connsiteY991" fmla="*/ 657111 h 1259543"/>
              <a:gd name="connsiteX992" fmla="*/ 176 w 1459358"/>
              <a:gd name="connsiteY992" fmla="*/ 655766 h 1259543"/>
              <a:gd name="connsiteX993" fmla="*/ 215 w 1459358"/>
              <a:gd name="connsiteY993" fmla="*/ 654423 h 1259543"/>
              <a:gd name="connsiteX994" fmla="*/ 254 w 1459358"/>
              <a:gd name="connsiteY994" fmla="*/ 653049 h 1259543"/>
              <a:gd name="connsiteX995" fmla="*/ 293 w 1459358"/>
              <a:gd name="connsiteY995" fmla="*/ 651676 h 1259543"/>
              <a:gd name="connsiteX996" fmla="*/ 332 w 1459358"/>
              <a:gd name="connsiteY996" fmla="*/ 650335 h 1259543"/>
              <a:gd name="connsiteX997" fmla="*/ 372 w 1459358"/>
              <a:gd name="connsiteY997" fmla="*/ 648967 h 1259543"/>
              <a:gd name="connsiteX998" fmla="*/ 410 w 1459358"/>
              <a:gd name="connsiteY998" fmla="*/ 647626 h 1259543"/>
              <a:gd name="connsiteX999" fmla="*/ 469 w 1459358"/>
              <a:gd name="connsiteY999" fmla="*/ 646230 h 1259543"/>
              <a:gd name="connsiteX1000" fmla="*/ 508 w 1459358"/>
              <a:gd name="connsiteY1000" fmla="*/ 644892 h 1259543"/>
              <a:gd name="connsiteX1001" fmla="*/ 567 w 1459358"/>
              <a:gd name="connsiteY1001" fmla="*/ 643557 h 1259543"/>
              <a:gd name="connsiteX1002" fmla="*/ 626 w 1459358"/>
              <a:gd name="connsiteY1002" fmla="*/ 642191 h 1259543"/>
              <a:gd name="connsiteX1003" fmla="*/ 665 w 1459358"/>
              <a:gd name="connsiteY1003" fmla="*/ 640828 h 1259543"/>
              <a:gd name="connsiteX1004" fmla="*/ 723 w 1459358"/>
              <a:gd name="connsiteY1004" fmla="*/ 639464 h 1259543"/>
              <a:gd name="connsiteX1005" fmla="*/ 802 w 1459358"/>
              <a:gd name="connsiteY1005" fmla="*/ 638132 h 1259543"/>
              <a:gd name="connsiteX1006" fmla="*/ 860 w 1459358"/>
              <a:gd name="connsiteY1006" fmla="*/ 636772 h 1259543"/>
              <a:gd name="connsiteX1007" fmla="*/ 938 w 1459358"/>
              <a:gd name="connsiteY1007" fmla="*/ 635415 h 1259543"/>
              <a:gd name="connsiteX1008" fmla="*/ 997 w 1459358"/>
              <a:gd name="connsiteY1008" fmla="*/ 634084 h 1259543"/>
              <a:gd name="connsiteX1009" fmla="*/ 1075 w 1459358"/>
              <a:gd name="connsiteY1009" fmla="*/ 632727 h 1259543"/>
              <a:gd name="connsiteX1010" fmla="*/ 1153 w 1459358"/>
              <a:gd name="connsiteY1010" fmla="*/ 631401 h 1259543"/>
              <a:gd name="connsiteX1011" fmla="*/ 1212 w 1459358"/>
              <a:gd name="connsiteY1011" fmla="*/ 630074 h 1259543"/>
              <a:gd name="connsiteX1012" fmla="*/ 1310 w 1459358"/>
              <a:gd name="connsiteY1012" fmla="*/ 628692 h 1259543"/>
              <a:gd name="connsiteX1013" fmla="*/ 1388 w 1459358"/>
              <a:gd name="connsiteY1013" fmla="*/ 627368 h 1259543"/>
              <a:gd name="connsiteX1014" fmla="*/ 1466 w 1459358"/>
              <a:gd name="connsiteY1014" fmla="*/ 626015 h 1259543"/>
              <a:gd name="connsiteX1015" fmla="*/ 1564 w 1459358"/>
              <a:gd name="connsiteY1015" fmla="*/ 624696 h 1259543"/>
              <a:gd name="connsiteX1016" fmla="*/ 1642 w 1459358"/>
              <a:gd name="connsiteY1016" fmla="*/ 623345 h 1259543"/>
              <a:gd name="connsiteX1017" fmla="*/ 1740 w 1459358"/>
              <a:gd name="connsiteY1017" fmla="*/ 621996 h 1259543"/>
              <a:gd name="connsiteX1018" fmla="*/ 1838 w 1459358"/>
              <a:gd name="connsiteY1018" fmla="*/ 620678 h 1259543"/>
              <a:gd name="connsiteX1019" fmla="*/ 1935 w 1459358"/>
              <a:gd name="connsiteY1019" fmla="*/ 619331 h 1259543"/>
              <a:gd name="connsiteX1020" fmla="*/ 2033 w 1459358"/>
              <a:gd name="connsiteY1020" fmla="*/ 617984 h 1259543"/>
              <a:gd name="connsiteX1021" fmla="*/ 2131 w 1459358"/>
              <a:gd name="connsiteY1021" fmla="*/ 616671 h 1259543"/>
              <a:gd name="connsiteX1022" fmla="*/ 2248 w 1459358"/>
              <a:gd name="connsiteY1022" fmla="*/ 615330 h 1259543"/>
              <a:gd name="connsiteX1023" fmla="*/ 2346 w 1459358"/>
              <a:gd name="connsiteY1023" fmla="*/ 614016 h 1259543"/>
              <a:gd name="connsiteX1024" fmla="*/ 2463 w 1459358"/>
              <a:gd name="connsiteY1024" fmla="*/ 612675 h 1259543"/>
              <a:gd name="connsiteX1025" fmla="*/ 2581 w 1459358"/>
              <a:gd name="connsiteY1025" fmla="*/ 611336 h 1259543"/>
              <a:gd name="connsiteX1026" fmla="*/ 2678 w 1459358"/>
              <a:gd name="connsiteY1026" fmla="*/ 610026 h 1259543"/>
              <a:gd name="connsiteX1027" fmla="*/ 2796 w 1459358"/>
              <a:gd name="connsiteY1027" fmla="*/ 608687 h 1259543"/>
              <a:gd name="connsiteX1028" fmla="*/ 2932 w 1459358"/>
              <a:gd name="connsiteY1028" fmla="*/ 607347 h 1259543"/>
              <a:gd name="connsiteX1029" fmla="*/ 3050 w 1459358"/>
              <a:gd name="connsiteY1029" fmla="*/ 606044 h 1259543"/>
              <a:gd name="connsiteX1030" fmla="*/ 3167 w 1459358"/>
              <a:gd name="connsiteY1030" fmla="*/ 604738 h 1259543"/>
              <a:gd name="connsiteX1031" fmla="*/ 3304 w 1459358"/>
              <a:gd name="connsiteY1031" fmla="*/ 603375 h 1259543"/>
              <a:gd name="connsiteX1032" fmla="*/ 3421 w 1459358"/>
              <a:gd name="connsiteY1032" fmla="*/ 602071 h 1259543"/>
              <a:gd name="connsiteX1033" fmla="*/ 3558 w 1459358"/>
              <a:gd name="connsiteY1033" fmla="*/ 600773 h 1259543"/>
              <a:gd name="connsiteX1034" fmla="*/ 3695 w 1459358"/>
              <a:gd name="connsiteY1034" fmla="*/ 599440 h 1259543"/>
              <a:gd name="connsiteX1035" fmla="*/ 3832 w 1459358"/>
              <a:gd name="connsiteY1035" fmla="*/ 598110 h 1259543"/>
              <a:gd name="connsiteX1036" fmla="*/ 3969 w 1459358"/>
              <a:gd name="connsiteY1036" fmla="*/ 596781 h 1259543"/>
              <a:gd name="connsiteX1037" fmla="*/ 4105 w 1459358"/>
              <a:gd name="connsiteY1037" fmla="*/ 595452 h 1259543"/>
              <a:gd name="connsiteX1038" fmla="*/ 4262 w 1459358"/>
              <a:gd name="connsiteY1038" fmla="*/ 594159 h 1259543"/>
              <a:gd name="connsiteX1039" fmla="*/ 4399 w 1459358"/>
              <a:gd name="connsiteY1039" fmla="*/ 592865 h 1259543"/>
              <a:gd name="connsiteX1040" fmla="*/ 4555 w 1459358"/>
              <a:gd name="connsiteY1040" fmla="*/ 591542 h 1259543"/>
              <a:gd name="connsiteX1041" fmla="*/ 4692 w 1459358"/>
              <a:gd name="connsiteY1041" fmla="*/ 590216 h 1259543"/>
              <a:gd name="connsiteX1042" fmla="*/ 4848 w 1459358"/>
              <a:gd name="connsiteY1042" fmla="*/ 588924 h 1259543"/>
              <a:gd name="connsiteX1043" fmla="*/ 5005 w 1459358"/>
              <a:gd name="connsiteY1043" fmla="*/ 587604 h 1259543"/>
              <a:gd name="connsiteX1044" fmla="*/ 5161 w 1459358"/>
              <a:gd name="connsiteY1044" fmla="*/ 586287 h 1259543"/>
              <a:gd name="connsiteX1045" fmla="*/ 5337 w 1459358"/>
              <a:gd name="connsiteY1045" fmla="*/ 584995 h 1259543"/>
              <a:gd name="connsiteX1046" fmla="*/ 5494 w 1459358"/>
              <a:gd name="connsiteY1046" fmla="*/ 583679 h 1259543"/>
              <a:gd name="connsiteX1047" fmla="*/ 5669 w 1459358"/>
              <a:gd name="connsiteY1047" fmla="*/ 582361 h 1259543"/>
              <a:gd name="connsiteX1048" fmla="*/ 5826 w 1459358"/>
              <a:gd name="connsiteY1048" fmla="*/ 581079 h 1259543"/>
              <a:gd name="connsiteX1049" fmla="*/ 6002 w 1459358"/>
              <a:gd name="connsiteY1049" fmla="*/ 579761 h 1259543"/>
              <a:gd name="connsiteX1050" fmla="*/ 6178 w 1459358"/>
              <a:gd name="connsiteY1050" fmla="*/ 578481 h 1259543"/>
              <a:gd name="connsiteX1051" fmla="*/ 6354 w 1459358"/>
              <a:gd name="connsiteY1051" fmla="*/ 577171 h 1259543"/>
              <a:gd name="connsiteX1052" fmla="*/ 6530 w 1459358"/>
              <a:gd name="connsiteY1052" fmla="*/ 575890 h 1259543"/>
              <a:gd name="connsiteX1053" fmla="*/ 6706 w 1459358"/>
              <a:gd name="connsiteY1053" fmla="*/ 574580 h 1259543"/>
              <a:gd name="connsiteX1054" fmla="*/ 6881 w 1459358"/>
              <a:gd name="connsiteY1054" fmla="*/ 573271 h 1259543"/>
              <a:gd name="connsiteX1055" fmla="*/ 7077 w 1459358"/>
              <a:gd name="connsiteY1055" fmla="*/ 571992 h 1259543"/>
              <a:gd name="connsiteX1056" fmla="*/ 7253 w 1459358"/>
              <a:gd name="connsiteY1056" fmla="*/ 570686 h 1259543"/>
              <a:gd name="connsiteX1057" fmla="*/ 7449 w 1459358"/>
              <a:gd name="connsiteY1057" fmla="*/ 569412 h 1259543"/>
              <a:gd name="connsiteX1058" fmla="*/ 7644 w 1459358"/>
              <a:gd name="connsiteY1058" fmla="*/ 568106 h 1259543"/>
              <a:gd name="connsiteX1059" fmla="*/ 7839 w 1459358"/>
              <a:gd name="connsiteY1059" fmla="*/ 566835 h 1259543"/>
              <a:gd name="connsiteX1060" fmla="*/ 8035 w 1459358"/>
              <a:gd name="connsiteY1060" fmla="*/ 565503 h 1259543"/>
              <a:gd name="connsiteX1061" fmla="*/ 8230 w 1459358"/>
              <a:gd name="connsiteY1061" fmla="*/ 564233 h 1259543"/>
              <a:gd name="connsiteX1062" fmla="*/ 8426 w 1459358"/>
              <a:gd name="connsiteY1062" fmla="*/ 562933 h 1259543"/>
              <a:gd name="connsiteX1063" fmla="*/ 8641 w 1459358"/>
              <a:gd name="connsiteY1063" fmla="*/ 561633 h 1259543"/>
              <a:gd name="connsiteX1064" fmla="*/ 8836 w 1459358"/>
              <a:gd name="connsiteY1064" fmla="*/ 560366 h 1259543"/>
              <a:gd name="connsiteX1065" fmla="*/ 9051 w 1459358"/>
              <a:gd name="connsiteY1065" fmla="*/ 559072 h 1259543"/>
              <a:gd name="connsiteX1066" fmla="*/ 9266 w 1459358"/>
              <a:gd name="connsiteY1066" fmla="*/ 557807 h 1259543"/>
              <a:gd name="connsiteX1067" fmla="*/ 9482 w 1459358"/>
              <a:gd name="connsiteY1067" fmla="*/ 556513 h 1259543"/>
              <a:gd name="connsiteX1068" fmla="*/ 9697 w 1459358"/>
              <a:gd name="connsiteY1068" fmla="*/ 555218 h 1259543"/>
              <a:gd name="connsiteX1069" fmla="*/ 9912 w 1459358"/>
              <a:gd name="connsiteY1069" fmla="*/ 553960 h 1259543"/>
              <a:gd name="connsiteX1070" fmla="*/ 10127 w 1459358"/>
              <a:gd name="connsiteY1070" fmla="*/ 552669 h 1259543"/>
              <a:gd name="connsiteX1071" fmla="*/ 10361 w 1459358"/>
              <a:gd name="connsiteY1071" fmla="*/ 551410 h 1259543"/>
              <a:gd name="connsiteX1072" fmla="*/ 10576 w 1459358"/>
              <a:gd name="connsiteY1072" fmla="*/ 550122 h 1259543"/>
              <a:gd name="connsiteX1073" fmla="*/ 10811 w 1459358"/>
              <a:gd name="connsiteY1073" fmla="*/ 548865 h 1259543"/>
              <a:gd name="connsiteX1074" fmla="*/ 11026 w 1459358"/>
              <a:gd name="connsiteY1074" fmla="*/ 547578 h 1259543"/>
              <a:gd name="connsiteX1075" fmla="*/ 11261 w 1459358"/>
              <a:gd name="connsiteY1075" fmla="*/ 546294 h 1259543"/>
              <a:gd name="connsiteX1076" fmla="*/ 11495 w 1459358"/>
              <a:gd name="connsiteY1076" fmla="*/ 545043 h 1259543"/>
              <a:gd name="connsiteX1077" fmla="*/ 11730 w 1459358"/>
              <a:gd name="connsiteY1077" fmla="*/ 543759 h 1259543"/>
              <a:gd name="connsiteX1078" fmla="*/ 11984 w 1459358"/>
              <a:gd name="connsiteY1078" fmla="*/ 542476 h 1259543"/>
              <a:gd name="connsiteX1079" fmla="*/ 12219 w 1459358"/>
              <a:gd name="connsiteY1079" fmla="*/ 541229 h 1259543"/>
              <a:gd name="connsiteX1080" fmla="*/ 12453 w 1459358"/>
              <a:gd name="connsiteY1080" fmla="*/ 539950 h 1259543"/>
              <a:gd name="connsiteX1081" fmla="*/ 12707 w 1459358"/>
              <a:gd name="connsiteY1081" fmla="*/ 538701 h 1259543"/>
              <a:gd name="connsiteX1082" fmla="*/ 12961 w 1459358"/>
              <a:gd name="connsiteY1082" fmla="*/ 537395 h 1259543"/>
              <a:gd name="connsiteX1083" fmla="*/ 13216 w 1459358"/>
              <a:gd name="connsiteY1083" fmla="*/ 536148 h 1259543"/>
              <a:gd name="connsiteX1084" fmla="*/ 13450 w 1459358"/>
              <a:gd name="connsiteY1084" fmla="*/ 534906 h 1259543"/>
              <a:gd name="connsiteX1085" fmla="*/ 13724 w 1459358"/>
              <a:gd name="connsiteY1085" fmla="*/ 533632 h 1259543"/>
              <a:gd name="connsiteX1086" fmla="*/ 13978 w 1459358"/>
              <a:gd name="connsiteY1086" fmla="*/ 532359 h 1259543"/>
              <a:gd name="connsiteX1087" fmla="*/ 14232 w 1459358"/>
              <a:gd name="connsiteY1087" fmla="*/ 531122 h 1259543"/>
              <a:gd name="connsiteX1088" fmla="*/ 14486 w 1459358"/>
              <a:gd name="connsiteY1088" fmla="*/ 529851 h 1259543"/>
              <a:gd name="connsiteX1089" fmla="*/ 14760 w 1459358"/>
              <a:gd name="connsiteY1089" fmla="*/ 528615 h 1259543"/>
              <a:gd name="connsiteX1090" fmla="*/ 15014 w 1459358"/>
              <a:gd name="connsiteY1090" fmla="*/ 527345 h 1259543"/>
              <a:gd name="connsiteX1091" fmla="*/ 15288 w 1459358"/>
              <a:gd name="connsiteY1091" fmla="*/ 526082 h 1259543"/>
              <a:gd name="connsiteX1092" fmla="*/ 15561 w 1459358"/>
              <a:gd name="connsiteY1092" fmla="*/ 524844 h 1259543"/>
              <a:gd name="connsiteX1093" fmla="*/ 15835 w 1459358"/>
              <a:gd name="connsiteY1093" fmla="*/ 523583 h 1259543"/>
              <a:gd name="connsiteX1094" fmla="*/ 16109 w 1459358"/>
              <a:gd name="connsiteY1094" fmla="*/ 522320 h 1259543"/>
              <a:gd name="connsiteX1095" fmla="*/ 16383 w 1459358"/>
              <a:gd name="connsiteY1095" fmla="*/ 521089 h 1259543"/>
              <a:gd name="connsiteX1096" fmla="*/ 16676 w 1459358"/>
              <a:gd name="connsiteY1096" fmla="*/ 519828 h 1259543"/>
              <a:gd name="connsiteX1097" fmla="*/ 16950 w 1459358"/>
              <a:gd name="connsiteY1097" fmla="*/ 518571 h 1259543"/>
              <a:gd name="connsiteX1098" fmla="*/ 17243 w 1459358"/>
              <a:gd name="connsiteY1098" fmla="*/ 517341 h 1259543"/>
              <a:gd name="connsiteX1099" fmla="*/ 17516 w 1459358"/>
              <a:gd name="connsiteY1099" fmla="*/ 516119 h 1259543"/>
              <a:gd name="connsiteX1100" fmla="*/ 17810 w 1459358"/>
              <a:gd name="connsiteY1100" fmla="*/ 514860 h 1259543"/>
              <a:gd name="connsiteX1101" fmla="*/ 18103 w 1459358"/>
              <a:gd name="connsiteY1101" fmla="*/ 513607 h 1259543"/>
              <a:gd name="connsiteX1102" fmla="*/ 18396 w 1459358"/>
              <a:gd name="connsiteY1102" fmla="*/ 512354 h 1259543"/>
              <a:gd name="connsiteX1103" fmla="*/ 18690 w 1459358"/>
              <a:gd name="connsiteY1103" fmla="*/ 511134 h 1259543"/>
              <a:gd name="connsiteX1104" fmla="*/ 19002 w 1459358"/>
              <a:gd name="connsiteY1104" fmla="*/ 509879 h 1259543"/>
              <a:gd name="connsiteX1105" fmla="*/ 19295 w 1459358"/>
              <a:gd name="connsiteY1105" fmla="*/ 508632 h 1259543"/>
              <a:gd name="connsiteX1106" fmla="*/ 19589 w 1459358"/>
              <a:gd name="connsiteY1106" fmla="*/ 507416 h 1259543"/>
              <a:gd name="connsiteX1107" fmla="*/ 19902 w 1459358"/>
              <a:gd name="connsiteY1107" fmla="*/ 506167 h 1259543"/>
              <a:gd name="connsiteX1108" fmla="*/ 20214 w 1459358"/>
              <a:gd name="connsiteY1108" fmla="*/ 504951 h 1259543"/>
              <a:gd name="connsiteX1109" fmla="*/ 20527 w 1459358"/>
              <a:gd name="connsiteY1109" fmla="*/ 503705 h 1259543"/>
              <a:gd name="connsiteX1110" fmla="*/ 20820 w 1459358"/>
              <a:gd name="connsiteY1110" fmla="*/ 502497 h 1259543"/>
              <a:gd name="connsiteX1111" fmla="*/ 21153 w 1459358"/>
              <a:gd name="connsiteY1111" fmla="*/ 501252 h 1259543"/>
              <a:gd name="connsiteX1112" fmla="*/ 21465 w 1459358"/>
              <a:gd name="connsiteY1112" fmla="*/ 500010 h 1259543"/>
              <a:gd name="connsiteX1113" fmla="*/ 21778 w 1459358"/>
              <a:gd name="connsiteY1113" fmla="*/ 498769 h 1259543"/>
              <a:gd name="connsiteX1114" fmla="*/ 22091 w 1459358"/>
              <a:gd name="connsiteY1114" fmla="*/ 497565 h 1259543"/>
              <a:gd name="connsiteX1115" fmla="*/ 22423 w 1459358"/>
              <a:gd name="connsiteY1115" fmla="*/ 496321 h 1259543"/>
              <a:gd name="connsiteX1116" fmla="*/ 22756 w 1459358"/>
              <a:gd name="connsiteY1116" fmla="*/ 495088 h 1259543"/>
              <a:gd name="connsiteX1117" fmla="*/ 23088 w 1459358"/>
              <a:gd name="connsiteY1117" fmla="*/ 493852 h 1259543"/>
              <a:gd name="connsiteX1118" fmla="*/ 23401 w 1459358"/>
              <a:gd name="connsiteY1118" fmla="*/ 492648 h 1259543"/>
              <a:gd name="connsiteX1119" fmla="*/ 23733 w 1459358"/>
              <a:gd name="connsiteY1119" fmla="*/ 491448 h 1259543"/>
              <a:gd name="connsiteX1120" fmla="*/ 24066 w 1459358"/>
              <a:gd name="connsiteY1120" fmla="*/ 490218 h 1259543"/>
              <a:gd name="connsiteX1121" fmla="*/ 24398 w 1459358"/>
              <a:gd name="connsiteY1121" fmla="*/ 489018 h 1259543"/>
              <a:gd name="connsiteX1122" fmla="*/ 24750 w 1459358"/>
              <a:gd name="connsiteY1122" fmla="*/ 487757 h 1259543"/>
              <a:gd name="connsiteX1123" fmla="*/ 25082 w 1459358"/>
              <a:gd name="connsiteY1123" fmla="*/ 486562 h 1259543"/>
              <a:gd name="connsiteX1124" fmla="*/ 25434 w 1459358"/>
              <a:gd name="connsiteY1124" fmla="*/ 485334 h 1259543"/>
              <a:gd name="connsiteX1125" fmla="*/ 25766 w 1459358"/>
              <a:gd name="connsiteY1125" fmla="*/ 484138 h 1259543"/>
              <a:gd name="connsiteX1126" fmla="*/ 26118 w 1459358"/>
              <a:gd name="connsiteY1126" fmla="*/ 482914 h 1259543"/>
              <a:gd name="connsiteX1127" fmla="*/ 26470 w 1459358"/>
              <a:gd name="connsiteY1127" fmla="*/ 481726 h 1259543"/>
              <a:gd name="connsiteX1128" fmla="*/ 26822 w 1459358"/>
              <a:gd name="connsiteY1128" fmla="*/ 480502 h 1259543"/>
              <a:gd name="connsiteX1129" fmla="*/ 27174 w 1459358"/>
              <a:gd name="connsiteY1129" fmla="*/ 479276 h 1259543"/>
              <a:gd name="connsiteX1130" fmla="*/ 27526 w 1459358"/>
              <a:gd name="connsiteY1130" fmla="*/ 478095 h 1259543"/>
              <a:gd name="connsiteX1131" fmla="*/ 27897 w 1459358"/>
              <a:gd name="connsiteY1131" fmla="*/ 476872 h 1259543"/>
              <a:gd name="connsiteX1132" fmla="*/ 28249 w 1459358"/>
              <a:gd name="connsiteY1132" fmla="*/ 475653 h 1259543"/>
              <a:gd name="connsiteX1133" fmla="*/ 28601 w 1459358"/>
              <a:gd name="connsiteY1133" fmla="*/ 474473 h 1259543"/>
              <a:gd name="connsiteX1134" fmla="*/ 28973 w 1459358"/>
              <a:gd name="connsiteY1134" fmla="*/ 473257 h 1259543"/>
              <a:gd name="connsiteX1135" fmla="*/ 29344 w 1459358"/>
              <a:gd name="connsiteY1135" fmla="*/ 472043 h 1259543"/>
              <a:gd name="connsiteX1136" fmla="*/ 29715 w 1459358"/>
              <a:gd name="connsiteY1136" fmla="*/ 470835 h 1259543"/>
              <a:gd name="connsiteX1137" fmla="*/ 30087 w 1459358"/>
              <a:gd name="connsiteY1137" fmla="*/ 469652 h 1259543"/>
              <a:gd name="connsiteX1138" fmla="*/ 30458 w 1459358"/>
              <a:gd name="connsiteY1138" fmla="*/ 468442 h 1259543"/>
              <a:gd name="connsiteX1139" fmla="*/ 30830 w 1459358"/>
              <a:gd name="connsiteY1139" fmla="*/ 467269 h 1259543"/>
              <a:gd name="connsiteX1140" fmla="*/ 31201 w 1459358"/>
              <a:gd name="connsiteY1140" fmla="*/ 466061 h 1259543"/>
              <a:gd name="connsiteX1141" fmla="*/ 31592 w 1459358"/>
              <a:gd name="connsiteY1141" fmla="*/ 464854 h 1259543"/>
              <a:gd name="connsiteX1142" fmla="*/ 31964 w 1459358"/>
              <a:gd name="connsiteY1142" fmla="*/ 463677 h 1259543"/>
              <a:gd name="connsiteX1143" fmla="*/ 32355 w 1459358"/>
              <a:gd name="connsiteY1143" fmla="*/ 462479 h 1259543"/>
              <a:gd name="connsiteX1144" fmla="*/ 32726 w 1459358"/>
              <a:gd name="connsiteY1144" fmla="*/ 461306 h 1259543"/>
              <a:gd name="connsiteX1145" fmla="*/ 33117 w 1459358"/>
              <a:gd name="connsiteY1145" fmla="*/ 460106 h 1259543"/>
              <a:gd name="connsiteX1146" fmla="*/ 33508 w 1459358"/>
              <a:gd name="connsiteY1146" fmla="*/ 458909 h 1259543"/>
              <a:gd name="connsiteX1147" fmla="*/ 33899 w 1459358"/>
              <a:gd name="connsiteY1147" fmla="*/ 457734 h 1259543"/>
              <a:gd name="connsiteX1148" fmla="*/ 34310 w 1459358"/>
              <a:gd name="connsiteY1148" fmla="*/ 456511 h 1259543"/>
              <a:gd name="connsiteX1149" fmla="*/ 34701 w 1459358"/>
              <a:gd name="connsiteY1149" fmla="*/ 455349 h 1259543"/>
              <a:gd name="connsiteX1150" fmla="*/ 35091 w 1459358"/>
              <a:gd name="connsiteY1150" fmla="*/ 454184 h 1259543"/>
              <a:gd name="connsiteX1151" fmla="*/ 35502 w 1459358"/>
              <a:gd name="connsiteY1151" fmla="*/ 452990 h 1259543"/>
              <a:gd name="connsiteX1152" fmla="*/ 35893 w 1459358"/>
              <a:gd name="connsiteY1152" fmla="*/ 451801 h 1259543"/>
              <a:gd name="connsiteX1153" fmla="*/ 36304 w 1459358"/>
              <a:gd name="connsiteY1153" fmla="*/ 450640 h 1259543"/>
              <a:gd name="connsiteX1154" fmla="*/ 36714 w 1459358"/>
              <a:gd name="connsiteY1154" fmla="*/ 449449 h 1259543"/>
              <a:gd name="connsiteX1155" fmla="*/ 37125 w 1459358"/>
              <a:gd name="connsiteY1155" fmla="*/ 448266 h 1259543"/>
              <a:gd name="connsiteX1156" fmla="*/ 37516 w 1459358"/>
              <a:gd name="connsiteY1156" fmla="*/ 447101 h 1259543"/>
              <a:gd name="connsiteX1157" fmla="*/ 37946 w 1459358"/>
              <a:gd name="connsiteY1157" fmla="*/ 445921 h 1259543"/>
              <a:gd name="connsiteX1158" fmla="*/ 38356 w 1459358"/>
              <a:gd name="connsiteY1158" fmla="*/ 444736 h 1259543"/>
              <a:gd name="connsiteX1159" fmla="*/ 38767 w 1459358"/>
              <a:gd name="connsiteY1159" fmla="*/ 443580 h 1259543"/>
              <a:gd name="connsiteX1160" fmla="*/ 39197 w 1459358"/>
              <a:gd name="connsiteY1160" fmla="*/ 442402 h 1259543"/>
              <a:gd name="connsiteX1161" fmla="*/ 39627 w 1459358"/>
              <a:gd name="connsiteY1161" fmla="*/ 441221 h 1259543"/>
              <a:gd name="connsiteX1162" fmla="*/ 40038 w 1459358"/>
              <a:gd name="connsiteY1162" fmla="*/ 440069 h 1259543"/>
              <a:gd name="connsiteX1163" fmla="*/ 40468 w 1459358"/>
              <a:gd name="connsiteY1163" fmla="*/ 438896 h 1259543"/>
              <a:gd name="connsiteX1164" fmla="*/ 40878 w 1459358"/>
              <a:gd name="connsiteY1164" fmla="*/ 437749 h 1259543"/>
              <a:gd name="connsiteX1165" fmla="*/ 41328 w 1459358"/>
              <a:gd name="connsiteY1165" fmla="*/ 436576 h 1259543"/>
              <a:gd name="connsiteX1166" fmla="*/ 41758 w 1459358"/>
              <a:gd name="connsiteY1166" fmla="*/ 435395 h 1259543"/>
              <a:gd name="connsiteX1167" fmla="*/ 42188 w 1459358"/>
              <a:gd name="connsiteY1167" fmla="*/ 434228 h 1259543"/>
              <a:gd name="connsiteX1168" fmla="*/ 42638 w 1459358"/>
              <a:gd name="connsiteY1168" fmla="*/ 433055 h 1259543"/>
              <a:gd name="connsiteX1169" fmla="*/ 43068 w 1459358"/>
              <a:gd name="connsiteY1169" fmla="*/ 431919 h 1259543"/>
              <a:gd name="connsiteX1170" fmla="*/ 43517 w 1459358"/>
              <a:gd name="connsiteY1170" fmla="*/ 430748 h 1259543"/>
              <a:gd name="connsiteX1171" fmla="*/ 43947 w 1459358"/>
              <a:gd name="connsiteY1171" fmla="*/ 429608 h 1259543"/>
              <a:gd name="connsiteX1172" fmla="*/ 44397 w 1459358"/>
              <a:gd name="connsiteY1172" fmla="*/ 428445 h 1259543"/>
              <a:gd name="connsiteX1173" fmla="*/ 44847 w 1459358"/>
              <a:gd name="connsiteY1173" fmla="*/ 427280 h 1259543"/>
              <a:gd name="connsiteX1174" fmla="*/ 45297 w 1459358"/>
              <a:gd name="connsiteY1174" fmla="*/ 426119 h 1259543"/>
              <a:gd name="connsiteX1175" fmla="*/ 45746 w 1459358"/>
              <a:gd name="connsiteY1175" fmla="*/ 424981 h 1259543"/>
              <a:gd name="connsiteX1176" fmla="*/ 46196 w 1459358"/>
              <a:gd name="connsiteY1176" fmla="*/ 423822 h 1259543"/>
              <a:gd name="connsiteX1177" fmla="*/ 46645 w 1459358"/>
              <a:gd name="connsiteY1177" fmla="*/ 422666 h 1259543"/>
              <a:gd name="connsiteX1178" fmla="*/ 47095 w 1459358"/>
              <a:gd name="connsiteY1178" fmla="*/ 421536 h 1259543"/>
              <a:gd name="connsiteX1179" fmla="*/ 47545 w 1459358"/>
              <a:gd name="connsiteY1179" fmla="*/ 420406 h 1259543"/>
              <a:gd name="connsiteX1180" fmla="*/ 48034 w 1459358"/>
              <a:gd name="connsiteY1180" fmla="*/ 419222 h 1259543"/>
              <a:gd name="connsiteX1181" fmla="*/ 48483 w 1459358"/>
              <a:gd name="connsiteY1181" fmla="*/ 418099 h 1259543"/>
              <a:gd name="connsiteX1182" fmla="*/ 48933 w 1459358"/>
              <a:gd name="connsiteY1182" fmla="*/ 416979 h 1259543"/>
              <a:gd name="connsiteX1183" fmla="*/ 49421 w 1459358"/>
              <a:gd name="connsiteY1183" fmla="*/ 415798 h 1259543"/>
              <a:gd name="connsiteX1184" fmla="*/ 49891 w 1459358"/>
              <a:gd name="connsiteY1184" fmla="*/ 414672 h 1259543"/>
              <a:gd name="connsiteX1185" fmla="*/ 50340 w 1459358"/>
              <a:gd name="connsiteY1185" fmla="*/ 413550 h 1259543"/>
              <a:gd name="connsiteX1186" fmla="*/ 50829 w 1459358"/>
              <a:gd name="connsiteY1186" fmla="*/ 412379 h 1259543"/>
              <a:gd name="connsiteX1187" fmla="*/ 51298 w 1459358"/>
              <a:gd name="connsiteY1187" fmla="*/ 411259 h 1259543"/>
              <a:gd name="connsiteX1188" fmla="*/ 51767 w 1459358"/>
              <a:gd name="connsiteY1188" fmla="*/ 410147 h 1259543"/>
              <a:gd name="connsiteX1189" fmla="*/ 52256 w 1459358"/>
              <a:gd name="connsiteY1189" fmla="*/ 409001 h 1259543"/>
              <a:gd name="connsiteX1190" fmla="*/ 52725 w 1459358"/>
              <a:gd name="connsiteY1190" fmla="*/ 407859 h 1259543"/>
              <a:gd name="connsiteX1191" fmla="*/ 53214 w 1459358"/>
              <a:gd name="connsiteY1191" fmla="*/ 406718 h 1259543"/>
              <a:gd name="connsiteX1192" fmla="*/ 53703 w 1459358"/>
              <a:gd name="connsiteY1192" fmla="*/ 405607 h 1259543"/>
              <a:gd name="connsiteX1193" fmla="*/ 54191 w 1459358"/>
              <a:gd name="connsiteY1193" fmla="*/ 404469 h 1259543"/>
              <a:gd name="connsiteX1194" fmla="*/ 54680 w 1459358"/>
              <a:gd name="connsiteY1194" fmla="*/ 403330 h 1259543"/>
              <a:gd name="connsiteX1195" fmla="*/ 55169 w 1459358"/>
              <a:gd name="connsiteY1195" fmla="*/ 402223 h 1259543"/>
              <a:gd name="connsiteX1196" fmla="*/ 55658 w 1459358"/>
              <a:gd name="connsiteY1196" fmla="*/ 401089 h 1259543"/>
              <a:gd name="connsiteX1197" fmla="*/ 56166 w 1459358"/>
              <a:gd name="connsiteY1197" fmla="*/ 399957 h 1259543"/>
              <a:gd name="connsiteX1198" fmla="*/ 56655 w 1459358"/>
              <a:gd name="connsiteY1198" fmla="*/ 398857 h 1259543"/>
              <a:gd name="connsiteX1199" fmla="*/ 57143 w 1459358"/>
              <a:gd name="connsiteY1199" fmla="*/ 397723 h 1259543"/>
              <a:gd name="connsiteX1200" fmla="*/ 57632 w 1459358"/>
              <a:gd name="connsiteY1200" fmla="*/ 396628 h 1259543"/>
              <a:gd name="connsiteX1201" fmla="*/ 58160 w 1459358"/>
              <a:gd name="connsiteY1201" fmla="*/ 395471 h 1259543"/>
              <a:gd name="connsiteX1202" fmla="*/ 58649 w 1459358"/>
              <a:gd name="connsiteY1202" fmla="*/ 394370 h 1259543"/>
              <a:gd name="connsiteX1203" fmla="*/ 59177 w 1459358"/>
              <a:gd name="connsiteY1203" fmla="*/ 393246 h 1259543"/>
              <a:gd name="connsiteX1204" fmla="*/ 59685 w 1459358"/>
              <a:gd name="connsiteY1204" fmla="*/ 392122 h 1259543"/>
              <a:gd name="connsiteX1205" fmla="*/ 60193 w 1459358"/>
              <a:gd name="connsiteY1205" fmla="*/ 391002 h 1259543"/>
              <a:gd name="connsiteX1206" fmla="*/ 60702 w 1459358"/>
              <a:gd name="connsiteY1206" fmla="*/ 389905 h 1259543"/>
              <a:gd name="connsiteX1207" fmla="*/ 61210 w 1459358"/>
              <a:gd name="connsiteY1207" fmla="*/ 388787 h 1259543"/>
              <a:gd name="connsiteX1208" fmla="*/ 61718 w 1459358"/>
              <a:gd name="connsiteY1208" fmla="*/ 387698 h 1259543"/>
              <a:gd name="connsiteX1209" fmla="*/ 62246 w 1459358"/>
              <a:gd name="connsiteY1209" fmla="*/ 386582 h 1259543"/>
              <a:gd name="connsiteX1210" fmla="*/ 62774 w 1459358"/>
              <a:gd name="connsiteY1210" fmla="*/ 385463 h 1259543"/>
              <a:gd name="connsiteX1211" fmla="*/ 63282 w 1459358"/>
              <a:gd name="connsiteY1211" fmla="*/ 384380 h 1259543"/>
              <a:gd name="connsiteX1212" fmla="*/ 63810 w 1459358"/>
              <a:gd name="connsiteY1212" fmla="*/ 383270 h 1259543"/>
              <a:gd name="connsiteX1213" fmla="*/ 64318 w 1459358"/>
              <a:gd name="connsiteY1213" fmla="*/ 382187 h 1259543"/>
              <a:gd name="connsiteX1214" fmla="*/ 64866 w 1459358"/>
              <a:gd name="connsiteY1214" fmla="*/ 381075 h 1259543"/>
              <a:gd name="connsiteX1215" fmla="*/ 65393 w 1459358"/>
              <a:gd name="connsiteY1215" fmla="*/ 379966 h 1259543"/>
              <a:gd name="connsiteX1216" fmla="*/ 65921 w 1459358"/>
              <a:gd name="connsiteY1216" fmla="*/ 378889 h 1259543"/>
              <a:gd name="connsiteX1217" fmla="*/ 66449 w 1459358"/>
              <a:gd name="connsiteY1217" fmla="*/ 377782 h 1259543"/>
              <a:gd name="connsiteX1218" fmla="*/ 66997 w 1459358"/>
              <a:gd name="connsiteY1218" fmla="*/ 376674 h 1259543"/>
              <a:gd name="connsiteX1219" fmla="*/ 67544 w 1459358"/>
              <a:gd name="connsiteY1219" fmla="*/ 375571 h 1259543"/>
              <a:gd name="connsiteX1220" fmla="*/ 68072 w 1459358"/>
              <a:gd name="connsiteY1220" fmla="*/ 374502 h 1259543"/>
              <a:gd name="connsiteX1221" fmla="*/ 68619 w 1459358"/>
              <a:gd name="connsiteY1221" fmla="*/ 373397 h 1259543"/>
              <a:gd name="connsiteX1222" fmla="*/ 69167 w 1459358"/>
              <a:gd name="connsiteY1222" fmla="*/ 372295 h 1259543"/>
              <a:gd name="connsiteX1223" fmla="*/ 69714 w 1459358"/>
              <a:gd name="connsiteY1223" fmla="*/ 371202 h 1259543"/>
              <a:gd name="connsiteX1224" fmla="*/ 70261 w 1459358"/>
              <a:gd name="connsiteY1224" fmla="*/ 370099 h 1259543"/>
              <a:gd name="connsiteX1225" fmla="*/ 70789 w 1459358"/>
              <a:gd name="connsiteY1225" fmla="*/ 369038 h 1259543"/>
              <a:gd name="connsiteX1226" fmla="*/ 71356 w 1459358"/>
              <a:gd name="connsiteY1226" fmla="*/ 367941 h 1259543"/>
              <a:gd name="connsiteX1227" fmla="*/ 71903 w 1459358"/>
              <a:gd name="connsiteY1227" fmla="*/ 366878 h 1259543"/>
              <a:gd name="connsiteX1228" fmla="*/ 72451 w 1459358"/>
              <a:gd name="connsiteY1228" fmla="*/ 365787 h 1259543"/>
              <a:gd name="connsiteX1229" fmla="*/ 73018 w 1459358"/>
              <a:gd name="connsiteY1229" fmla="*/ 364698 h 1259543"/>
              <a:gd name="connsiteX1230" fmla="*/ 73585 w 1459358"/>
              <a:gd name="connsiteY1230" fmla="*/ 363611 h 1259543"/>
              <a:gd name="connsiteX1231" fmla="*/ 74132 w 1459358"/>
              <a:gd name="connsiteY1231" fmla="*/ 362553 h 1259543"/>
              <a:gd name="connsiteX1232" fmla="*/ 74699 w 1459358"/>
              <a:gd name="connsiteY1232" fmla="*/ 361466 h 1259543"/>
              <a:gd name="connsiteX1233" fmla="*/ 75266 w 1459358"/>
              <a:gd name="connsiteY1233" fmla="*/ 360383 h 1259543"/>
              <a:gd name="connsiteX1234" fmla="*/ 75813 w 1459358"/>
              <a:gd name="connsiteY1234" fmla="*/ 359326 h 1259543"/>
              <a:gd name="connsiteX1235" fmla="*/ 76400 w 1459358"/>
              <a:gd name="connsiteY1235" fmla="*/ 358215 h 1259543"/>
              <a:gd name="connsiteX1236" fmla="*/ 76967 w 1459358"/>
              <a:gd name="connsiteY1236" fmla="*/ 357161 h 1259543"/>
              <a:gd name="connsiteX1237" fmla="*/ 77534 w 1459358"/>
              <a:gd name="connsiteY1237" fmla="*/ 356084 h 1259543"/>
              <a:gd name="connsiteX1238" fmla="*/ 78101 w 1459358"/>
              <a:gd name="connsiteY1238" fmla="*/ 355036 h 1259543"/>
              <a:gd name="connsiteX1239" fmla="*/ 78687 w 1459358"/>
              <a:gd name="connsiteY1239" fmla="*/ 353959 h 1259543"/>
              <a:gd name="connsiteX1240" fmla="*/ 79274 w 1459358"/>
              <a:gd name="connsiteY1240" fmla="*/ 352884 h 1259543"/>
              <a:gd name="connsiteX1241" fmla="*/ 79841 w 1459358"/>
              <a:gd name="connsiteY1241" fmla="*/ 351813 h 1259543"/>
              <a:gd name="connsiteX1242" fmla="*/ 80427 w 1459358"/>
              <a:gd name="connsiteY1242" fmla="*/ 350739 h 1259543"/>
              <a:gd name="connsiteX1243" fmla="*/ 81014 w 1459358"/>
              <a:gd name="connsiteY1243" fmla="*/ 349694 h 1259543"/>
              <a:gd name="connsiteX1244" fmla="*/ 81580 w 1459358"/>
              <a:gd name="connsiteY1244" fmla="*/ 348653 h 1259543"/>
              <a:gd name="connsiteX1245" fmla="*/ 82167 w 1459358"/>
              <a:gd name="connsiteY1245" fmla="*/ 347590 h 1259543"/>
              <a:gd name="connsiteX1246" fmla="*/ 82753 w 1459358"/>
              <a:gd name="connsiteY1246" fmla="*/ 346525 h 1259543"/>
              <a:gd name="connsiteX1247" fmla="*/ 83360 w 1459358"/>
              <a:gd name="connsiteY1247" fmla="*/ 345457 h 1259543"/>
              <a:gd name="connsiteX1248" fmla="*/ 83946 w 1459358"/>
              <a:gd name="connsiteY1248" fmla="*/ 344396 h 1259543"/>
              <a:gd name="connsiteX1249" fmla="*/ 84532 w 1459358"/>
              <a:gd name="connsiteY1249" fmla="*/ 343357 h 1259543"/>
              <a:gd name="connsiteX1250" fmla="*/ 85139 w 1459358"/>
              <a:gd name="connsiteY1250" fmla="*/ 342302 h 1259543"/>
              <a:gd name="connsiteX1251" fmla="*/ 85745 w 1459358"/>
              <a:gd name="connsiteY1251" fmla="*/ 341238 h 1259543"/>
              <a:gd name="connsiteX1252" fmla="*/ 86331 w 1459358"/>
              <a:gd name="connsiteY1252" fmla="*/ 340208 h 1259543"/>
              <a:gd name="connsiteX1253" fmla="*/ 86937 w 1459358"/>
              <a:gd name="connsiteY1253" fmla="*/ 339152 h 1259543"/>
              <a:gd name="connsiteX1254" fmla="*/ 87543 w 1459358"/>
              <a:gd name="connsiteY1254" fmla="*/ 338097 h 1259543"/>
              <a:gd name="connsiteX1255" fmla="*/ 88149 w 1459358"/>
              <a:gd name="connsiteY1255" fmla="*/ 337045 h 1259543"/>
              <a:gd name="connsiteX1256" fmla="*/ 88755 w 1459358"/>
              <a:gd name="connsiteY1256" fmla="*/ 335991 h 1259543"/>
              <a:gd name="connsiteX1257" fmla="*/ 89361 w 1459358"/>
              <a:gd name="connsiteY1257" fmla="*/ 334969 h 1259543"/>
              <a:gd name="connsiteX1258" fmla="*/ 89948 w 1459358"/>
              <a:gd name="connsiteY1258" fmla="*/ 333948 h 1259543"/>
              <a:gd name="connsiteX1259" fmla="*/ 90573 w 1459358"/>
              <a:gd name="connsiteY1259" fmla="*/ 332898 h 1259543"/>
              <a:gd name="connsiteX1260" fmla="*/ 91179 w 1459358"/>
              <a:gd name="connsiteY1260" fmla="*/ 331853 h 1259543"/>
              <a:gd name="connsiteX1261" fmla="*/ 91805 w 1459358"/>
              <a:gd name="connsiteY1261" fmla="*/ 330807 h 1259543"/>
              <a:gd name="connsiteX1262" fmla="*/ 92411 w 1459358"/>
              <a:gd name="connsiteY1262" fmla="*/ 329790 h 1259543"/>
              <a:gd name="connsiteX1263" fmla="*/ 93036 w 1459358"/>
              <a:gd name="connsiteY1263" fmla="*/ 328744 h 1259543"/>
              <a:gd name="connsiteX1264" fmla="*/ 93662 w 1459358"/>
              <a:gd name="connsiteY1264" fmla="*/ 327702 h 1259543"/>
              <a:gd name="connsiteX1265" fmla="*/ 94288 w 1459358"/>
              <a:gd name="connsiteY1265" fmla="*/ 326668 h 1259543"/>
              <a:gd name="connsiteX1266" fmla="*/ 94913 w 1459358"/>
              <a:gd name="connsiteY1266" fmla="*/ 325630 h 1259543"/>
              <a:gd name="connsiteX1267" fmla="*/ 95519 w 1459358"/>
              <a:gd name="connsiteY1267" fmla="*/ 324619 h 1259543"/>
              <a:gd name="connsiteX1268" fmla="*/ 96165 w 1459358"/>
              <a:gd name="connsiteY1268" fmla="*/ 323581 h 1259543"/>
              <a:gd name="connsiteX1269" fmla="*/ 96790 w 1459358"/>
              <a:gd name="connsiteY1269" fmla="*/ 322547 h 1259543"/>
              <a:gd name="connsiteX1270" fmla="*/ 97416 w 1459358"/>
              <a:gd name="connsiteY1270" fmla="*/ 321540 h 1259543"/>
              <a:gd name="connsiteX1271" fmla="*/ 98041 w 1459358"/>
              <a:gd name="connsiteY1271" fmla="*/ 320514 h 1259543"/>
              <a:gd name="connsiteX1272" fmla="*/ 98686 w 1459358"/>
              <a:gd name="connsiteY1272" fmla="*/ 319483 h 1259543"/>
              <a:gd name="connsiteX1273" fmla="*/ 99332 w 1459358"/>
              <a:gd name="connsiteY1273" fmla="*/ 318455 h 1259543"/>
              <a:gd name="connsiteX1274" fmla="*/ 99977 w 1459358"/>
              <a:gd name="connsiteY1274" fmla="*/ 317425 h 1259543"/>
              <a:gd name="connsiteX1275" fmla="*/ 100602 w 1459358"/>
              <a:gd name="connsiteY1275" fmla="*/ 316430 h 1259543"/>
              <a:gd name="connsiteX1276" fmla="*/ 101247 w 1459358"/>
              <a:gd name="connsiteY1276" fmla="*/ 315407 h 1259543"/>
              <a:gd name="connsiteX1277" fmla="*/ 101873 w 1459358"/>
              <a:gd name="connsiteY1277" fmla="*/ 314410 h 1259543"/>
              <a:gd name="connsiteX1278" fmla="*/ 102538 w 1459358"/>
              <a:gd name="connsiteY1278" fmla="*/ 313364 h 1259543"/>
              <a:gd name="connsiteX1279" fmla="*/ 103183 w 1459358"/>
              <a:gd name="connsiteY1279" fmla="*/ 312371 h 1259543"/>
              <a:gd name="connsiteX1280" fmla="*/ 103828 w 1459358"/>
              <a:gd name="connsiteY1280" fmla="*/ 311353 h 1259543"/>
              <a:gd name="connsiteX1281" fmla="*/ 104493 w 1459358"/>
              <a:gd name="connsiteY1281" fmla="*/ 310330 h 1259543"/>
              <a:gd name="connsiteX1282" fmla="*/ 105157 w 1459358"/>
              <a:gd name="connsiteY1282" fmla="*/ 309320 h 1259543"/>
              <a:gd name="connsiteX1283" fmla="*/ 105783 w 1459358"/>
              <a:gd name="connsiteY1283" fmla="*/ 308329 h 1259543"/>
              <a:gd name="connsiteX1284" fmla="*/ 106447 w 1459358"/>
              <a:gd name="connsiteY1284" fmla="*/ 307316 h 1259543"/>
              <a:gd name="connsiteX1285" fmla="*/ 107112 w 1459358"/>
              <a:gd name="connsiteY1285" fmla="*/ 306309 h 1259543"/>
              <a:gd name="connsiteX1286" fmla="*/ 107777 w 1459358"/>
              <a:gd name="connsiteY1286" fmla="*/ 305298 h 1259543"/>
              <a:gd name="connsiteX1287" fmla="*/ 108422 w 1459358"/>
              <a:gd name="connsiteY1287" fmla="*/ 304317 h 1259543"/>
              <a:gd name="connsiteX1288" fmla="*/ 109087 w 1459358"/>
              <a:gd name="connsiteY1288" fmla="*/ 303310 h 1259543"/>
              <a:gd name="connsiteX1289" fmla="*/ 109732 w 1459358"/>
              <a:gd name="connsiteY1289" fmla="*/ 302333 h 1259543"/>
              <a:gd name="connsiteX1290" fmla="*/ 110416 w 1459358"/>
              <a:gd name="connsiteY1290" fmla="*/ 301328 h 1259543"/>
              <a:gd name="connsiteX1291" fmla="*/ 111081 w 1459358"/>
              <a:gd name="connsiteY1291" fmla="*/ 300325 h 1259543"/>
              <a:gd name="connsiteX1292" fmla="*/ 111765 w 1459358"/>
              <a:gd name="connsiteY1292" fmla="*/ 299324 h 1259543"/>
              <a:gd name="connsiteX1293" fmla="*/ 112430 w 1459358"/>
              <a:gd name="connsiteY1293" fmla="*/ 298325 h 1259543"/>
              <a:gd name="connsiteX1294" fmla="*/ 113114 w 1459358"/>
              <a:gd name="connsiteY1294" fmla="*/ 297322 h 1259543"/>
              <a:gd name="connsiteX1295" fmla="*/ 113779 w 1459358"/>
              <a:gd name="connsiteY1295" fmla="*/ 296356 h 1259543"/>
              <a:gd name="connsiteX1296" fmla="*/ 114463 w 1459358"/>
              <a:gd name="connsiteY1296" fmla="*/ 295361 h 1259543"/>
              <a:gd name="connsiteX1297" fmla="*/ 115147 w 1459358"/>
              <a:gd name="connsiteY1297" fmla="*/ 294366 h 1259543"/>
              <a:gd name="connsiteX1298" fmla="*/ 115831 w 1459358"/>
              <a:gd name="connsiteY1298" fmla="*/ 293375 h 1259543"/>
              <a:gd name="connsiteX1299" fmla="*/ 116496 w 1459358"/>
              <a:gd name="connsiteY1299" fmla="*/ 292409 h 1259543"/>
              <a:gd name="connsiteX1300" fmla="*/ 117180 w 1459358"/>
              <a:gd name="connsiteY1300" fmla="*/ 291420 h 1259543"/>
              <a:gd name="connsiteX1301" fmla="*/ 117865 w 1459358"/>
              <a:gd name="connsiteY1301" fmla="*/ 290433 h 1259543"/>
              <a:gd name="connsiteX1302" fmla="*/ 118549 w 1459358"/>
              <a:gd name="connsiteY1302" fmla="*/ 289473 h 1259543"/>
              <a:gd name="connsiteX1303" fmla="*/ 119233 w 1459358"/>
              <a:gd name="connsiteY1303" fmla="*/ 288488 h 1259543"/>
              <a:gd name="connsiteX1304" fmla="*/ 119917 w 1459358"/>
              <a:gd name="connsiteY1304" fmla="*/ 287508 h 1259543"/>
              <a:gd name="connsiteX1305" fmla="*/ 120602 w 1459358"/>
              <a:gd name="connsiteY1305" fmla="*/ 286546 h 1259543"/>
              <a:gd name="connsiteX1306" fmla="*/ 121325 w 1459358"/>
              <a:gd name="connsiteY1306" fmla="*/ 285540 h 1259543"/>
              <a:gd name="connsiteX1307" fmla="*/ 122009 w 1459358"/>
              <a:gd name="connsiteY1307" fmla="*/ 284591 h 1259543"/>
              <a:gd name="connsiteX1308" fmla="*/ 122713 w 1459358"/>
              <a:gd name="connsiteY1308" fmla="*/ 283608 h 1259543"/>
              <a:gd name="connsiteX1309" fmla="*/ 123417 w 1459358"/>
              <a:gd name="connsiteY1309" fmla="*/ 282632 h 1259543"/>
              <a:gd name="connsiteX1310" fmla="*/ 124120 w 1459358"/>
              <a:gd name="connsiteY1310" fmla="*/ 281657 h 1259543"/>
              <a:gd name="connsiteX1311" fmla="*/ 124648 w 1459358"/>
              <a:gd name="connsiteY1311" fmla="*/ 280926 h 1259543"/>
              <a:gd name="connsiteX1312" fmla="*/ 124805 w 1459358"/>
              <a:gd name="connsiteY1312" fmla="*/ 280715 h 1259543"/>
              <a:gd name="connsiteX1313" fmla="*/ 125508 w 1459358"/>
              <a:gd name="connsiteY1313" fmla="*/ 279741 h 1259543"/>
              <a:gd name="connsiteX1314" fmla="*/ 126212 w 1459358"/>
              <a:gd name="connsiteY1314" fmla="*/ 278771 h 1259543"/>
              <a:gd name="connsiteX1315" fmla="*/ 126916 w 1459358"/>
              <a:gd name="connsiteY1315" fmla="*/ 277802 h 1259543"/>
              <a:gd name="connsiteX1316" fmla="*/ 127620 w 1459358"/>
              <a:gd name="connsiteY1316" fmla="*/ 276859 h 1259543"/>
              <a:gd name="connsiteX1317" fmla="*/ 128324 w 1459358"/>
              <a:gd name="connsiteY1317" fmla="*/ 275892 h 1259543"/>
              <a:gd name="connsiteX1318" fmla="*/ 129047 w 1459358"/>
              <a:gd name="connsiteY1318" fmla="*/ 274926 h 1259543"/>
              <a:gd name="connsiteX1319" fmla="*/ 129751 w 1459358"/>
              <a:gd name="connsiteY1319" fmla="*/ 273962 h 1259543"/>
              <a:gd name="connsiteX1320" fmla="*/ 130474 w 1459358"/>
              <a:gd name="connsiteY1320" fmla="*/ 273000 h 1259543"/>
              <a:gd name="connsiteX1321" fmla="*/ 131197 w 1459358"/>
              <a:gd name="connsiteY1321" fmla="*/ 272039 h 1259543"/>
              <a:gd name="connsiteX1322" fmla="*/ 131901 w 1459358"/>
              <a:gd name="connsiteY1322" fmla="*/ 271104 h 1259543"/>
              <a:gd name="connsiteX1323" fmla="*/ 132624 w 1459358"/>
              <a:gd name="connsiteY1323" fmla="*/ 270146 h 1259543"/>
              <a:gd name="connsiteX1324" fmla="*/ 133348 w 1459358"/>
              <a:gd name="connsiteY1324" fmla="*/ 269190 h 1259543"/>
              <a:gd name="connsiteX1325" fmla="*/ 134052 w 1459358"/>
              <a:gd name="connsiteY1325" fmla="*/ 268260 h 1259543"/>
              <a:gd name="connsiteX1326" fmla="*/ 134794 w 1459358"/>
              <a:gd name="connsiteY1326" fmla="*/ 267288 h 1259543"/>
              <a:gd name="connsiteX1327" fmla="*/ 135518 w 1459358"/>
              <a:gd name="connsiteY1327" fmla="*/ 266359 h 1259543"/>
              <a:gd name="connsiteX1328" fmla="*/ 136241 w 1459358"/>
              <a:gd name="connsiteY1328" fmla="*/ 265409 h 1259543"/>
              <a:gd name="connsiteX1329" fmla="*/ 136984 w 1459358"/>
              <a:gd name="connsiteY1329" fmla="*/ 264459 h 1259543"/>
              <a:gd name="connsiteX1330" fmla="*/ 137708 w 1459358"/>
              <a:gd name="connsiteY1330" fmla="*/ 263507 h 1259543"/>
              <a:gd name="connsiteX1331" fmla="*/ 138431 w 1459358"/>
              <a:gd name="connsiteY1331" fmla="*/ 262590 h 1259543"/>
              <a:gd name="connsiteX1332" fmla="*/ 139174 w 1459358"/>
              <a:gd name="connsiteY1332" fmla="*/ 261642 h 1259543"/>
              <a:gd name="connsiteX1333" fmla="*/ 139917 w 1459358"/>
              <a:gd name="connsiteY1333" fmla="*/ 260698 h 1259543"/>
              <a:gd name="connsiteX1334" fmla="*/ 140620 w 1459358"/>
              <a:gd name="connsiteY1334" fmla="*/ 259787 h 1259543"/>
              <a:gd name="connsiteX1335" fmla="*/ 141363 w 1459358"/>
              <a:gd name="connsiteY1335" fmla="*/ 258846 h 1259543"/>
              <a:gd name="connsiteX1336" fmla="*/ 142106 w 1459358"/>
              <a:gd name="connsiteY1336" fmla="*/ 257908 h 1259543"/>
              <a:gd name="connsiteX1337" fmla="*/ 142868 w 1459358"/>
              <a:gd name="connsiteY1337" fmla="*/ 256970 h 1259543"/>
              <a:gd name="connsiteX1338" fmla="*/ 143611 w 1459358"/>
              <a:gd name="connsiteY1338" fmla="*/ 256035 h 1259543"/>
              <a:gd name="connsiteX1339" fmla="*/ 144335 w 1459358"/>
              <a:gd name="connsiteY1339" fmla="*/ 255130 h 1259543"/>
              <a:gd name="connsiteX1340" fmla="*/ 145097 w 1459358"/>
              <a:gd name="connsiteY1340" fmla="*/ 254192 h 1259543"/>
              <a:gd name="connsiteX1341" fmla="*/ 145840 w 1459358"/>
              <a:gd name="connsiteY1341" fmla="*/ 253261 h 1259543"/>
              <a:gd name="connsiteX1342" fmla="*/ 146583 w 1459358"/>
              <a:gd name="connsiteY1342" fmla="*/ 252336 h 1259543"/>
              <a:gd name="connsiteX1343" fmla="*/ 147326 w 1459358"/>
              <a:gd name="connsiteY1343" fmla="*/ 251433 h 1259543"/>
              <a:gd name="connsiteX1344" fmla="*/ 148088 w 1459358"/>
              <a:gd name="connsiteY1344" fmla="*/ 250505 h 1259543"/>
              <a:gd name="connsiteX1345" fmla="*/ 148831 w 1459358"/>
              <a:gd name="connsiteY1345" fmla="*/ 249580 h 1259543"/>
              <a:gd name="connsiteX1346" fmla="*/ 149594 w 1459358"/>
              <a:gd name="connsiteY1346" fmla="*/ 248657 h 1259543"/>
              <a:gd name="connsiteX1347" fmla="*/ 150356 w 1459358"/>
              <a:gd name="connsiteY1347" fmla="*/ 247734 h 1259543"/>
              <a:gd name="connsiteX1348" fmla="*/ 151099 w 1459358"/>
              <a:gd name="connsiteY1348" fmla="*/ 246837 h 1259543"/>
              <a:gd name="connsiteX1349" fmla="*/ 151881 w 1459358"/>
              <a:gd name="connsiteY1349" fmla="*/ 245893 h 1259543"/>
              <a:gd name="connsiteX1350" fmla="*/ 152643 w 1459358"/>
              <a:gd name="connsiteY1350" fmla="*/ 245001 h 1259543"/>
              <a:gd name="connsiteX1351" fmla="*/ 153406 w 1459358"/>
              <a:gd name="connsiteY1351" fmla="*/ 244090 h 1259543"/>
              <a:gd name="connsiteX1352" fmla="*/ 154168 w 1459358"/>
              <a:gd name="connsiteY1352" fmla="*/ 243172 h 1259543"/>
              <a:gd name="connsiteX1353" fmla="*/ 154931 w 1459358"/>
              <a:gd name="connsiteY1353" fmla="*/ 242282 h 1259543"/>
              <a:gd name="connsiteX1354" fmla="*/ 155693 w 1459358"/>
              <a:gd name="connsiteY1354" fmla="*/ 241369 h 1259543"/>
              <a:gd name="connsiteX1355" fmla="*/ 156456 w 1459358"/>
              <a:gd name="connsiteY1355" fmla="*/ 240464 h 1259543"/>
              <a:gd name="connsiteX1356" fmla="*/ 157238 w 1459358"/>
              <a:gd name="connsiteY1356" fmla="*/ 239555 h 1259543"/>
              <a:gd name="connsiteX1357" fmla="*/ 158019 w 1459358"/>
              <a:gd name="connsiteY1357" fmla="*/ 238648 h 1259543"/>
              <a:gd name="connsiteX1358" fmla="*/ 158801 w 1459358"/>
              <a:gd name="connsiteY1358" fmla="*/ 237743 h 1259543"/>
              <a:gd name="connsiteX1359" fmla="*/ 159544 w 1459358"/>
              <a:gd name="connsiteY1359" fmla="*/ 236863 h 1259543"/>
              <a:gd name="connsiteX1360" fmla="*/ 160346 w 1459358"/>
              <a:gd name="connsiteY1360" fmla="*/ 235960 h 1259543"/>
              <a:gd name="connsiteX1361" fmla="*/ 161128 w 1459358"/>
              <a:gd name="connsiteY1361" fmla="*/ 235059 h 1259543"/>
              <a:gd name="connsiteX1362" fmla="*/ 161890 w 1459358"/>
              <a:gd name="connsiteY1362" fmla="*/ 234187 h 1259543"/>
              <a:gd name="connsiteX1363" fmla="*/ 162692 w 1459358"/>
              <a:gd name="connsiteY1363" fmla="*/ 233262 h 1259543"/>
              <a:gd name="connsiteX1364" fmla="*/ 163454 w 1459358"/>
              <a:gd name="connsiteY1364" fmla="*/ 232392 h 1259543"/>
              <a:gd name="connsiteX1365" fmla="*/ 164256 w 1459358"/>
              <a:gd name="connsiteY1365" fmla="*/ 231477 h 1259543"/>
              <a:gd name="connsiteX1366" fmla="*/ 165038 w 1459358"/>
              <a:gd name="connsiteY1366" fmla="*/ 230599 h 1259543"/>
              <a:gd name="connsiteX1367" fmla="*/ 165820 w 1459358"/>
              <a:gd name="connsiteY1367" fmla="*/ 229714 h 1259543"/>
              <a:gd name="connsiteX1368" fmla="*/ 166602 w 1459358"/>
              <a:gd name="connsiteY1368" fmla="*/ 228846 h 1259543"/>
              <a:gd name="connsiteX1369" fmla="*/ 167403 w 1459358"/>
              <a:gd name="connsiteY1369" fmla="*/ 227937 h 1259543"/>
              <a:gd name="connsiteX1370" fmla="*/ 168205 w 1459358"/>
              <a:gd name="connsiteY1370" fmla="*/ 227047 h 1259543"/>
              <a:gd name="connsiteX1371" fmla="*/ 168987 w 1459358"/>
              <a:gd name="connsiteY1371" fmla="*/ 226183 h 1259543"/>
              <a:gd name="connsiteX1372" fmla="*/ 169769 w 1459358"/>
              <a:gd name="connsiteY1372" fmla="*/ 225323 h 1259543"/>
              <a:gd name="connsiteX1373" fmla="*/ 170570 w 1459358"/>
              <a:gd name="connsiteY1373" fmla="*/ 224447 h 1259543"/>
              <a:gd name="connsiteX1374" fmla="*/ 171352 w 1459358"/>
              <a:gd name="connsiteY1374" fmla="*/ 223565 h 1259543"/>
              <a:gd name="connsiteX1375" fmla="*/ 172173 w 1459358"/>
              <a:gd name="connsiteY1375" fmla="*/ 222684 h 1259543"/>
              <a:gd name="connsiteX1376" fmla="*/ 172975 w 1459358"/>
              <a:gd name="connsiteY1376" fmla="*/ 221806 h 1259543"/>
              <a:gd name="connsiteX1377" fmla="*/ 173776 w 1459358"/>
              <a:gd name="connsiteY1377" fmla="*/ 220930 h 1259543"/>
              <a:gd name="connsiteX1378" fmla="*/ 174598 w 1459358"/>
              <a:gd name="connsiteY1378" fmla="*/ 220056 h 1259543"/>
              <a:gd name="connsiteX1379" fmla="*/ 175379 w 1459358"/>
              <a:gd name="connsiteY1379" fmla="*/ 219204 h 1259543"/>
              <a:gd name="connsiteX1380" fmla="*/ 176181 w 1459358"/>
              <a:gd name="connsiteY1380" fmla="*/ 218332 h 1259543"/>
              <a:gd name="connsiteX1381" fmla="*/ 177002 w 1459358"/>
              <a:gd name="connsiteY1381" fmla="*/ 217468 h 1259543"/>
              <a:gd name="connsiteX1382" fmla="*/ 177823 w 1459358"/>
              <a:gd name="connsiteY1382" fmla="*/ 216594 h 1259543"/>
              <a:gd name="connsiteX1383" fmla="*/ 178625 w 1459358"/>
              <a:gd name="connsiteY1383" fmla="*/ 215732 h 1259543"/>
              <a:gd name="connsiteX1384" fmla="*/ 179446 w 1459358"/>
              <a:gd name="connsiteY1384" fmla="*/ 214862 h 1259543"/>
              <a:gd name="connsiteX1385" fmla="*/ 180247 w 1459358"/>
              <a:gd name="connsiteY1385" fmla="*/ 214023 h 1259543"/>
              <a:gd name="connsiteX1386" fmla="*/ 181049 w 1459358"/>
              <a:gd name="connsiteY1386" fmla="*/ 213161 h 1259543"/>
              <a:gd name="connsiteX1387" fmla="*/ 181890 w 1459358"/>
              <a:gd name="connsiteY1387" fmla="*/ 212301 h 1259543"/>
              <a:gd name="connsiteX1388" fmla="*/ 182711 w 1459358"/>
              <a:gd name="connsiteY1388" fmla="*/ 211441 h 1259543"/>
              <a:gd name="connsiteX1389" fmla="*/ 183532 w 1459358"/>
              <a:gd name="connsiteY1389" fmla="*/ 210582 h 1259543"/>
              <a:gd name="connsiteX1390" fmla="*/ 184333 w 1459358"/>
              <a:gd name="connsiteY1390" fmla="*/ 209750 h 1259543"/>
              <a:gd name="connsiteX1391" fmla="*/ 185154 w 1459358"/>
              <a:gd name="connsiteY1391" fmla="*/ 208893 h 1259543"/>
              <a:gd name="connsiteX1392" fmla="*/ 185995 w 1459358"/>
              <a:gd name="connsiteY1392" fmla="*/ 208041 h 1259543"/>
              <a:gd name="connsiteX1393" fmla="*/ 186816 w 1459358"/>
              <a:gd name="connsiteY1393" fmla="*/ 207189 h 1259543"/>
              <a:gd name="connsiteX1394" fmla="*/ 187617 w 1459358"/>
              <a:gd name="connsiteY1394" fmla="*/ 206362 h 1259543"/>
              <a:gd name="connsiteX1395" fmla="*/ 188458 w 1459358"/>
              <a:gd name="connsiteY1395" fmla="*/ 205511 h 1259543"/>
              <a:gd name="connsiteX1396" fmla="*/ 189318 w 1459358"/>
              <a:gd name="connsiteY1396" fmla="*/ 204649 h 1259543"/>
              <a:gd name="connsiteX1397" fmla="*/ 190120 w 1459358"/>
              <a:gd name="connsiteY1397" fmla="*/ 203824 h 1259543"/>
              <a:gd name="connsiteX1398" fmla="*/ 190961 w 1459358"/>
              <a:gd name="connsiteY1398" fmla="*/ 202982 h 1259543"/>
              <a:gd name="connsiteX1399" fmla="*/ 191801 w 1459358"/>
              <a:gd name="connsiteY1399" fmla="*/ 202139 h 1259543"/>
              <a:gd name="connsiteX1400" fmla="*/ 192642 w 1459358"/>
              <a:gd name="connsiteY1400" fmla="*/ 201302 h 1259543"/>
              <a:gd name="connsiteX1401" fmla="*/ 193463 w 1459358"/>
              <a:gd name="connsiteY1401" fmla="*/ 200479 h 1259543"/>
              <a:gd name="connsiteX1402" fmla="*/ 194304 w 1459358"/>
              <a:gd name="connsiteY1402" fmla="*/ 199642 h 1259543"/>
              <a:gd name="connsiteX1403" fmla="*/ 195144 w 1459358"/>
              <a:gd name="connsiteY1403" fmla="*/ 198806 h 1259543"/>
              <a:gd name="connsiteX1404" fmla="*/ 195985 w 1459358"/>
              <a:gd name="connsiteY1404" fmla="*/ 197977 h 1259543"/>
              <a:gd name="connsiteX1405" fmla="*/ 196825 w 1459358"/>
              <a:gd name="connsiteY1405" fmla="*/ 197160 h 1259543"/>
              <a:gd name="connsiteX1406" fmla="*/ 197686 w 1459358"/>
              <a:gd name="connsiteY1406" fmla="*/ 196313 h 1259543"/>
              <a:gd name="connsiteX1407" fmla="*/ 198507 w 1459358"/>
              <a:gd name="connsiteY1407" fmla="*/ 195504 h 1259543"/>
              <a:gd name="connsiteX1408" fmla="*/ 199367 w 1459358"/>
              <a:gd name="connsiteY1408" fmla="*/ 194675 h 1259543"/>
              <a:gd name="connsiteX1409" fmla="*/ 200208 w 1459358"/>
              <a:gd name="connsiteY1409" fmla="*/ 193850 h 1259543"/>
              <a:gd name="connsiteX1410" fmla="*/ 201068 w 1459358"/>
              <a:gd name="connsiteY1410" fmla="*/ 193025 h 1259543"/>
              <a:gd name="connsiteX1411" fmla="*/ 201928 w 1459358"/>
              <a:gd name="connsiteY1411" fmla="*/ 192200 h 1259543"/>
              <a:gd name="connsiteX1412" fmla="*/ 202749 w 1459358"/>
              <a:gd name="connsiteY1412" fmla="*/ 191398 h 1259543"/>
              <a:gd name="connsiteX1413" fmla="*/ 203629 w 1459358"/>
              <a:gd name="connsiteY1413" fmla="*/ 190564 h 1259543"/>
              <a:gd name="connsiteX1414" fmla="*/ 204469 w 1459358"/>
              <a:gd name="connsiteY1414" fmla="*/ 189760 h 1259543"/>
              <a:gd name="connsiteX1415" fmla="*/ 205330 w 1459358"/>
              <a:gd name="connsiteY1415" fmla="*/ 188949 h 1259543"/>
              <a:gd name="connsiteX1416" fmla="*/ 206190 w 1459358"/>
              <a:gd name="connsiteY1416" fmla="*/ 188128 h 1259543"/>
              <a:gd name="connsiteX1417" fmla="*/ 207050 w 1459358"/>
              <a:gd name="connsiteY1417" fmla="*/ 187320 h 1259543"/>
              <a:gd name="connsiteX1418" fmla="*/ 207910 w 1459358"/>
              <a:gd name="connsiteY1418" fmla="*/ 186523 h 1259543"/>
              <a:gd name="connsiteX1419" fmla="*/ 208770 w 1459358"/>
              <a:gd name="connsiteY1419" fmla="*/ 185717 h 1259543"/>
              <a:gd name="connsiteX1420" fmla="*/ 209630 w 1459358"/>
              <a:gd name="connsiteY1420" fmla="*/ 184908 h 1259543"/>
              <a:gd name="connsiteX1421" fmla="*/ 210491 w 1459358"/>
              <a:gd name="connsiteY1421" fmla="*/ 184104 h 1259543"/>
              <a:gd name="connsiteX1422" fmla="*/ 211351 w 1459358"/>
              <a:gd name="connsiteY1422" fmla="*/ 183315 h 1259543"/>
              <a:gd name="connsiteX1423" fmla="*/ 212231 w 1459358"/>
              <a:gd name="connsiteY1423" fmla="*/ 182496 h 1259543"/>
              <a:gd name="connsiteX1424" fmla="*/ 213110 w 1459358"/>
              <a:gd name="connsiteY1424" fmla="*/ 181692 h 1259543"/>
              <a:gd name="connsiteX1425" fmla="*/ 213990 w 1459358"/>
              <a:gd name="connsiteY1425" fmla="*/ 180885 h 1259543"/>
              <a:gd name="connsiteX1426" fmla="*/ 214831 w 1459358"/>
              <a:gd name="connsiteY1426" fmla="*/ 180107 h 1259543"/>
              <a:gd name="connsiteX1427" fmla="*/ 215710 w 1459358"/>
              <a:gd name="connsiteY1427" fmla="*/ 179307 h 1259543"/>
              <a:gd name="connsiteX1428" fmla="*/ 216590 w 1459358"/>
              <a:gd name="connsiteY1428" fmla="*/ 178517 h 1259543"/>
              <a:gd name="connsiteX1429" fmla="*/ 217470 w 1459358"/>
              <a:gd name="connsiteY1429" fmla="*/ 177723 h 1259543"/>
              <a:gd name="connsiteX1430" fmla="*/ 218330 w 1459358"/>
              <a:gd name="connsiteY1430" fmla="*/ 176949 h 1259543"/>
              <a:gd name="connsiteX1431" fmla="*/ 219229 w 1459358"/>
              <a:gd name="connsiteY1431" fmla="*/ 176138 h 1259543"/>
              <a:gd name="connsiteX1432" fmla="*/ 220089 w 1459358"/>
              <a:gd name="connsiteY1432" fmla="*/ 175368 h 1259543"/>
              <a:gd name="connsiteX1433" fmla="*/ 220969 w 1459358"/>
              <a:gd name="connsiteY1433" fmla="*/ 174578 h 1259543"/>
              <a:gd name="connsiteX1434" fmla="*/ 221849 w 1459358"/>
              <a:gd name="connsiteY1434" fmla="*/ 173792 h 1259543"/>
              <a:gd name="connsiteX1435" fmla="*/ 222748 w 1459358"/>
              <a:gd name="connsiteY1435" fmla="*/ 173006 h 1259543"/>
              <a:gd name="connsiteX1436" fmla="*/ 223608 w 1459358"/>
              <a:gd name="connsiteY1436" fmla="*/ 172244 h 1259543"/>
              <a:gd name="connsiteX1437" fmla="*/ 224488 w 1459358"/>
              <a:gd name="connsiteY1437" fmla="*/ 171466 h 1259543"/>
              <a:gd name="connsiteX1438" fmla="*/ 225407 w 1459358"/>
              <a:gd name="connsiteY1438" fmla="*/ 170668 h 1259543"/>
              <a:gd name="connsiteX1439" fmla="*/ 226306 w 1459358"/>
              <a:gd name="connsiteY1439" fmla="*/ 169886 h 1259543"/>
              <a:gd name="connsiteX1440" fmla="*/ 227166 w 1459358"/>
              <a:gd name="connsiteY1440" fmla="*/ 169135 h 1259543"/>
              <a:gd name="connsiteX1441" fmla="*/ 228066 w 1459358"/>
              <a:gd name="connsiteY1441" fmla="*/ 168355 h 1259543"/>
              <a:gd name="connsiteX1442" fmla="*/ 228945 w 1459358"/>
              <a:gd name="connsiteY1442" fmla="*/ 167587 h 1259543"/>
              <a:gd name="connsiteX1443" fmla="*/ 229845 w 1459358"/>
              <a:gd name="connsiteY1443" fmla="*/ 166827 h 1259543"/>
              <a:gd name="connsiteX1444" fmla="*/ 230744 w 1459358"/>
              <a:gd name="connsiteY1444" fmla="*/ 166043 h 1259543"/>
              <a:gd name="connsiteX1445" fmla="*/ 231643 w 1459358"/>
              <a:gd name="connsiteY1445" fmla="*/ 165288 h 1259543"/>
              <a:gd name="connsiteX1446" fmla="*/ 232523 w 1459358"/>
              <a:gd name="connsiteY1446" fmla="*/ 164526 h 1259543"/>
              <a:gd name="connsiteX1447" fmla="*/ 233422 w 1459358"/>
              <a:gd name="connsiteY1447" fmla="*/ 163759 h 1259543"/>
              <a:gd name="connsiteX1448" fmla="*/ 234341 w 1459358"/>
              <a:gd name="connsiteY1448" fmla="*/ 162995 h 1259543"/>
              <a:gd name="connsiteX1449" fmla="*/ 235240 w 1459358"/>
              <a:gd name="connsiteY1449" fmla="*/ 162232 h 1259543"/>
              <a:gd name="connsiteX1450" fmla="*/ 236140 w 1459358"/>
              <a:gd name="connsiteY1450" fmla="*/ 161472 h 1259543"/>
              <a:gd name="connsiteX1451" fmla="*/ 237058 w 1459358"/>
              <a:gd name="connsiteY1451" fmla="*/ 160711 h 1259543"/>
              <a:gd name="connsiteX1452" fmla="*/ 237938 w 1459358"/>
              <a:gd name="connsiteY1452" fmla="*/ 159974 h 1259543"/>
              <a:gd name="connsiteX1453" fmla="*/ 238857 w 1459358"/>
              <a:gd name="connsiteY1453" fmla="*/ 159218 h 1259543"/>
              <a:gd name="connsiteX1454" fmla="*/ 239756 w 1459358"/>
              <a:gd name="connsiteY1454" fmla="*/ 158463 h 1259543"/>
              <a:gd name="connsiteX1455" fmla="*/ 240675 w 1459358"/>
              <a:gd name="connsiteY1455" fmla="*/ 157716 h 1259543"/>
              <a:gd name="connsiteX1456" fmla="*/ 241555 w 1459358"/>
              <a:gd name="connsiteY1456" fmla="*/ 156985 h 1259543"/>
              <a:gd name="connsiteX1457" fmla="*/ 242474 w 1459358"/>
              <a:gd name="connsiteY1457" fmla="*/ 156233 h 1259543"/>
              <a:gd name="connsiteX1458" fmla="*/ 243393 w 1459358"/>
              <a:gd name="connsiteY1458" fmla="*/ 155486 h 1259543"/>
              <a:gd name="connsiteX1459" fmla="*/ 244311 w 1459358"/>
              <a:gd name="connsiteY1459" fmla="*/ 154739 h 1259543"/>
              <a:gd name="connsiteX1460" fmla="*/ 245230 w 1459358"/>
              <a:gd name="connsiteY1460" fmla="*/ 153994 h 1259543"/>
              <a:gd name="connsiteX1461" fmla="*/ 246149 w 1459358"/>
              <a:gd name="connsiteY1461" fmla="*/ 153251 h 1259543"/>
              <a:gd name="connsiteX1462" fmla="*/ 247068 w 1459358"/>
              <a:gd name="connsiteY1462" fmla="*/ 152516 h 1259543"/>
              <a:gd name="connsiteX1463" fmla="*/ 247967 w 1459358"/>
              <a:gd name="connsiteY1463" fmla="*/ 151789 h 1259543"/>
              <a:gd name="connsiteX1464" fmla="*/ 248886 w 1459358"/>
              <a:gd name="connsiteY1464" fmla="*/ 151056 h 1259543"/>
              <a:gd name="connsiteX1465" fmla="*/ 249824 w 1459358"/>
              <a:gd name="connsiteY1465" fmla="*/ 150315 h 1259543"/>
              <a:gd name="connsiteX1466" fmla="*/ 250743 w 1459358"/>
              <a:gd name="connsiteY1466" fmla="*/ 149580 h 1259543"/>
              <a:gd name="connsiteX1467" fmla="*/ 251662 w 1459358"/>
              <a:gd name="connsiteY1467" fmla="*/ 148847 h 1259543"/>
              <a:gd name="connsiteX1468" fmla="*/ 252581 w 1459358"/>
              <a:gd name="connsiteY1468" fmla="*/ 148119 h 1259543"/>
              <a:gd name="connsiteX1469" fmla="*/ 253500 w 1459358"/>
              <a:gd name="connsiteY1469" fmla="*/ 147408 h 1259543"/>
              <a:gd name="connsiteX1470" fmla="*/ 254458 w 1459358"/>
              <a:gd name="connsiteY1470" fmla="*/ 146663 h 1259543"/>
              <a:gd name="connsiteX1471" fmla="*/ 255357 w 1459358"/>
              <a:gd name="connsiteY1471" fmla="*/ 145953 h 1259543"/>
              <a:gd name="connsiteX1472" fmla="*/ 256295 w 1459358"/>
              <a:gd name="connsiteY1472" fmla="*/ 145228 h 1259543"/>
              <a:gd name="connsiteX1473" fmla="*/ 257234 w 1459358"/>
              <a:gd name="connsiteY1473" fmla="*/ 144505 h 1259543"/>
              <a:gd name="connsiteX1474" fmla="*/ 258172 w 1459358"/>
              <a:gd name="connsiteY1474" fmla="*/ 143783 h 1259543"/>
              <a:gd name="connsiteX1475" fmla="*/ 259091 w 1459358"/>
              <a:gd name="connsiteY1475" fmla="*/ 143070 h 1259543"/>
              <a:gd name="connsiteX1476" fmla="*/ 260010 w 1459358"/>
              <a:gd name="connsiteY1476" fmla="*/ 142362 h 1259543"/>
              <a:gd name="connsiteX1477" fmla="*/ 260948 w 1459358"/>
              <a:gd name="connsiteY1477" fmla="*/ 141647 h 1259543"/>
              <a:gd name="connsiteX1478" fmla="*/ 261886 w 1459358"/>
              <a:gd name="connsiteY1478" fmla="*/ 140937 h 1259543"/>
              <a:gd name="connsiteX1479" fmla="*/ 262825 w 1459358"/>
              <a:gd name="connsiteY1479" fmla="*/ 140223 h 1259543"/>
              <a:gd name="connsiteX1480" fmla="*/ 263783 w 1459358"/>
              <a:gd name="connsiteY1480" fmla="*/ 139506 h 1259543"/>
              <a:gd name="connsiteX1481" fmla="*/ 264721 w 1459358"/>
              <a:gd name="connsiteY1481" fmla="*/ 138802 h 1259543"/>
              <a:gd name="connsiteX1482" fmla="*/ 265660 w 1459358"/>
              <a:gd name="connsiteY1482" fmla="*/ 138093 h 1259543"/>
              <a:gd name="connsiteX1483" fmla="*/ 266578 w 1459358"/>
              <a:gd name="connsiteY1483" fmla="*/ 137408 h 1259543"/>
              <a:gd name="connsiteX1484" fmla="*/ 267556 w 1459358"/>
              <a:gd name="connsiteY1484" fmla="*/ 136681 h 1259543"/>
              <a:gd name="connsiteX1485" fmla="*/ 268475 w 1459358"/>
              <a:gd name="connsiteY1485" fmla="*/ 135995 h 1259543"/>
              <a:gd name="connsiteX1486" fmla="*/ 269433 w 1459358"/>
              <a:gd name="connsiteY1486" fmla="*/ 135293 h 1259543"/>
              <a:gd name="connsiteX1487" fmla="*/ 270371 w 1459358"/>
              <a:gd name="connsiteY1487" fmla="*/ 134599 h 1259543"/>
              <a:gd name="connsiteX1488" fmla="*/ 271309 w 1459358"/>
              <a:gd name="connsiteY1488" fmla="*/ 133911 h 1259543"/>
              <a:gd name="connsiteX1489" fmla="*/ 272267 w 1459358"/>
              <a:gd name="connsiteY1489" fmla="*/ 133203 h 1259543"/>
              <a:gd name="connsiteX1490" fmla="*/ 273206 w 1459358"/>
              <a:gd name="connsiteY1490" fmla="*/ 132525 h 1259543"/>
              <a:gd name="connsiteX1491" fmla="*/ 274164 w 1459358"/>
              <a:gd name="connsiteY1491" fmla="*/ 131831 h 1259543"/>
              <a:gd name="connsiteX1492" fmla="*/ 275141 w 1459358"/>
              <a:gd name="connsiteY1492" fmla="*/ 131125 h 1259543"/>
              <a:gd name="connsiteX1493" fmla="*/ 276079 w 1459358"/>
              <a:gd name="connsiteY1493" fmla="*/ 130449 h 1259543"/>
              <a:gd name="connsiteX1494" fmla="*/ 277057 w 1459358"/>
              <a:gd name="connsiteY1494" fmla="*/ 129747 h 1259543"/>
              <a:gd name="connsiteX1495" fmla="*/ 277995 w 1459358"/>
              <a:gd name="connsiteY1495" fmla="*/ 129074 h 1259543"/>
              <a:gd name="connsiteX1496" fmla="*/ 278934 w 1459358"/>
              <a:gd name="connsiteY1496" fmla="*/ 128406 h 1259543"/>
              <a:gd name="connsiteX1497" fmla="*/ 279911 w 1459358"/>
              <a:gd name="connsiteY1497" fmla="*/ 127708 h 1259543"/>
              <a:gd name="connsiteX1498" fmla="*/ 280850 w 1459358"/>
              <a:gd name="connsiteY1498" fmla="*/ 127047 h 1259543"/>
              <a:gd name="connsiteX1499" fmla="*/ 281827 w 1459358"/>
              <a:gd name="connsiteY1499" fmla="*/ 126361 h 1259543"/>
              <a:gd name="connsiteX1500" fmla="*/ 282785 w 1459358"/>
              <a:gd name="connsiteY1500" fmla="*/ 125688 h 1259543"/>
              <a:gd name="connsiteX1501" fmla="*/ 283782 w 1459358"/>
              <a:gd name="connsiteY1501" fmla="*/ 124990 h 1259543"/>
              <a:gd name="connsiteX1502" fmla="*/ 284720 w 1459358"/>
              <a:gd name="connsiteY1502" fmla="*/ 124332 h 1259543"/>
              <a:gd name="connsiteX1503" fmla="*/ 285678 w 1459358"/>
              <a:gd name="connsiteY1503" fmla="*/ 123663 h 1259543"/>
              <a:gd name="connsiteX1504" fmla="*/ 286636 w 1459358"/>
              <a:gd name="connsiteY1504" fmla="*/ 123006 h 1259543"/>
              <a:gd name="connsiteX1505" fmla="*/ 287633 w 1459358"/>
              <a:gd name="connsiteY1505" fmla="*/ 122318 h 1259543"/>
              <a:gd name="connsiteX1506" fmla="*/ 288591 w 1459358"/>
              <a:gd name="connsiteY1506" fmla="*/ 121655 h 1259543"/>
              <a:gd name="connsiteX1507" fmla="*/ 289549 w 1459358"/>
              <a:gd name="connsiteY1507" fmla="*/ 121002 h 1259543"/>
              <a:gd name="connsiteX1508" fmla="*/ 290527 w 1459358"/>
              <a:gd name="connsiteY1508" fmla="*/ 120338 h 1259543"/>
              <a:gd name="connsiteX1509" fmla="*/ 291504 w 1459358"/>
              <a:gd name="connsiteY1509" fmla="*/ 119675 h 1259543"/>
              <a:gd name="connsiteX1510" fmla="*/ 292462 w 1459358"/>
              <a:gd name="connsiteY1510" fmla="*/ 119020 h 1259543"/>
              <a:gd name="connsiteX1511" fmla="*/ 293439 w 1459358"/>
              <a:gd name="connsiteY1511" fmla="*/ 118359 h 1259543"/>
              <a:gd name="connsiteX1512" fmla="*/ 294397 w 1459358"/>
              <a:gd name="connsiteY1512" fmla="*/ 117716 h 1259543"/>
              <a:gd name="connsiteX1513" fmla="*/ 295394 w 1459358"/>
              <a:gd name="connsiteY1513" fmla="*/ 117045 h 1259543"/>
              <a:gd name="connsiteX1514" fmla="*/ 296352 w 1459358"/>
              <a:gd name="connsiteY1514" fmla="*/ 116404 h 1259543"/>
              <a:gd name="connsiteX1515" fmla="*/ 297369 w 1459358"/>
              <a:gd name="connsiteY1515" fmla="*/ 115732 h 1259543"/>
              <a:gd name="connsiteX1516" fmla="*/ 298327 w 1459358"/>
              <a:gd name="connsiteY1516" fmla="*/ 115102 h 1259543"/>
              <a:gd name="connsiteX1517" fmla="*/ 299304 w 1459358"/>
              <a:gd name="connsiteY1517" fmla="*/ 114453 h 1259543"/>
              <a:gd name="connsiteX1518" fmla="*/ 300301 w 1459358"/>
              <a:gd name="connsiteY1518" fmla="*/ 113804 h 1259543"/>
              <a:gd name="connsiteX1519" fmla="*/ 301279 w 1459358"/>
              <a:gd name="connsiteY1519" fmla="*/ 113159 h 1259543"/>
              <a:gd name="connsiteX1520" fmla="*/ 302256 w 1459358"/>
              <a:gd name="connsiteY1520" fmla="*/ 112514 h 1259543"/>
              <a:gd name="connsiteX1521" fmla="*/ 303234 w 1459358"/>
              <a:gd name="connsiteY1521" fmla="*/ 111886 h 1259543"/>
              <a:gd name="connsiteX1522" fmla="*/ 304211 w 1459358"/>
              <a:gd name="connsiteY1522" fmla="*/ 111245 h 1259543"/>
              <a:gd name="connsiteX1523" fmla="*/ 305208 w 1459358"/>
              <a:gd name="connsiteY1523" fmla="*/ 110606 h 1259543"/>
              <a:gd name="connsiteX1524" fmla="*/ 306186 w 1459358"/>
              <a:gd name="connsiteY1524" fmla="*/ 109974 h 1259543"/>
              <a:gd name="connsiteX1525" fmla="*/ 307183 w 1459358"/>
              <a:gd name="connsiteY1525" fmla="*/ 109333 h 1259543"/>
              <a:gd name="connsiteX1526" fmla="*/ 308180 w 1459358"/>
              <a:gd name="connsiteY1526" fmla="*/ 108698 h 1259543"/>
              <a:gd name="connsiteX1527" fmla="*/ 309177 w 1459358"/>
              <a:gd name="connsiteY1527" fmla="*/ 108072 h 1259543"/>
              <a:gd name="connsiteX1528" fmla="*/ 310154 w 1459358"/>
              <a:gd name="connsiteY1528" fmla="*/ 107449 h 1259543"/>
              <a:gd name="connsiteX1529" fmla="*/ 311171 w 1459358"/>
              <a:gd name="connsiteY1529" fmla="*/ 106807 h 1259543"/>
              <a:gd name="connsiteX1530" fmla="*/ 312149 w 1459358"/>
              <a:gd name="connsiteY1530" fmla="*/ 106197 h 1259543"/>
              <a:gd name="connsiteX1531" fmla="*/ 313165 w 1459358"/>
              <a:gd name="connsiteY1531" fmla="*/ 105560 h 1259543"/>
              <a:gd name="connsiteX1532" fmla="*/ 314143 w 1459358"/>
              <a:gd name="connsiteY1532" fmla="*/ 104950 h 1259543"/>
              <a:gd name="connsiteX1533" fmla="*/ 315139 w 1459358"/>
              <a:gd name="connsiteY1533" fmla="*/ 104326 h 1259543"/>
              <a:gd name="connsiteX1534" fmla="*/ 316137 w 1459358"/>
              <a:gd name="connsiteY1534" fmla="*/ 103707 h 1259543"/>
              <a:gd name="connsiteX1535" fmla="*/ 317134 w 1459358"/>
              <a:gd name="connsiteY1535" fmla="*/ 103089 h 1259543"/>
              <a:gd name="connsiteX1536" fmla="*/ 318131 w 1459358"/>
              <a:gd name="connsiteY1536" fmla="*/ 102477 h 1259543"/>
              <a:gd name="connsiteX1537" fmla="*/ 319128 w 1459358"/>
              <a:gd name="connsiteY1537" fmla="*/ 101875 h 1259543"/>
              <a:gd name="connsiteX1538" fmla="*/ 320164 w 1459358"/>
              <a:gd name="connsiteY1538" fmla="*/ 101243 h 1259543"/>
              <a:gd name="connsiteX1539" fmla="*/ 321161 w 1459358"/>
              <a:gd name="connsiteY1539" fmla="*/ 100632 h 1259543"/>
              <a:gd name="connsiteX1540" fmla="*/ 322138 w 1459358"/>
              <a:gd name="connsiteY1540" fmla="*/ 100039 h 1259543"/>
              <a:gd name="connsiteX1541" fmla="*/ 323155 w 1459358"/>
              <a:gd name="connsiteY1541" fmla="*/ 99425 h 1259543"/>
              <a:gd name="connsiteX1542" fmla="*/ 324172 w 1459358"/>
              <a:gd name="connsiteY1542" fmla="*/ 98819 h 1259543"/>
              <a:gd name="connsiteX1543" fmla="*/ 325149 w 1459358"/>
              <a:gd name="connsiteY1543" fmla="*/ 98233 h 1259543"/>
              <a:gd name="connsiteX1544" fmla="*/ 326165 w 1459358"/>
              <a:gd name="connsiteY1544" fmla="*/ 97629 h 1259543"/>
              <a:gd name="connsiteX1545" fmla="*/ 327202 w 1459358"/>
              <a:gd name="connsiteY1545" fmla="*/ 97015 h 1259543"/>
              <a:gd name="connsiteX1546" fmla="*/ 328179 w 1459358"/>
              <a:gd name="connsiteY1546" fmla="*/ 96428 h 1259543"/>
              <a:gd name="connsiteX1547" fmla="*/ 329196 w 1459358"/>
              <a:gd name="connsiteY1547" fmla="*/ 95830 h 1259543"/>
              <a:gd name="connsiteX1548" fmla="*/ 330212 w 1459358"/>
              <a:gd name="connsiteY1548" fmla="*/ 95234 h 1259543"/>
              <a:gd name="connsiteX1549" fmla="*/ 331229 w 1459358"/>
              <a:gd name="connsiteY1549" fmla="*/ 94640 h 1259543"/>
              <a:gd name="connsiteX1550" fmla="*/ 332245 w 1459358"/>
              <a:gd name="connsiteY1550" fmla="*/ 94047 h 1259543"/>
              <a:gd name="connsiteX1551" fmla="*/ 333262 w 1459358"/>
              <a:gd name="connsiteY1551" fmla="*/ 93457 h 1259543"/>
              <a:gd name="connsiteX1552" fmla="*/ 334279 w 1459358"/>
              <a:gd name="connsiteY1552" fmla="*/ 92868 h 1259543"/>
              <a:gd name="connsiteX1553" fmla="*/ 335295 w 1459358"/>
              <a:gd name="connsiteY1553" fmla="*/ 92292 h 1259543"/>
              <a:gd name="connsiteX1554" fmla="*/ 336312 w 1459358"/>
              <a:gd name="connsiteY1554" fmla="*/ 91699 h 1259543"/>
              <a:gd name="connsiteX1555" fmla="*/ 337328 w 1459358"/>
              <a:gd name="connsiteY1555" fmla="*/ 91128 h 1259543"/>
              <a:gd name="connsiteX1556" fmla="*/ 338345 w 1459358"/>
              <a:gd name="connsiteY1556" fmla="*/ 90546 h 1259543"/>
              <a:gd name="connsiteX1557" fmla="*/ 339361 w 1459358"/>
              <a:gd name="connsiteY1557" fmla="*/ 89965 h 1259543"/>
              <a:gd name="connsiteX1558" fmla="*/ 340398 w 1459358"/>
              <a:gd name="connsiteY1558" fmla="*/ 89387 h 1259543"/>
              <a:gd name="connsiteX1559" fmla="*/ 341414 w 1459358"/>
              <a:gd name="connsiteY1559" fmla="*/ 88810 h 1259543"/>
              <a:gd name="connsiteX1560" fmla="*/ 342431 w 1459358"/>
              <a:gd name="connsiteY1560" fmla="*/ 88247 h 1259543"/>
              <a:gd name="connsiteX1561" fmla="*/ 343467 w 1459358"/>
              <a:gd name="connsiteY1561" fmla="*/ 87662 h 1259543"/>
              <a:gd name="connsiteX1562" fmla="*/ 344483 w 1459358"/>
              <a:gd name="connsiteY1562" fmla="*/ 87101 h 1259543"/>
              <a:gd name="connsiteX1563" fmla="*/ 345520 w 1459358"/>
              <a:gd name="connsiteY1563" fmla="*/ 86532 h 1259543"/>
              <a:gd name="connsiteX1564" fmla="*/ 346536 w 1459358"/>
              <a:gd name="connsiteY1564" fmla="*/ 85963 h 1259543"/>
              <a:gd name="connsiteX1565" fmla="*/ 347572 w 1459358"/>
              <a:gd name="connsiteY1565" fmla="*/ 85397 h 1259543"/>
              <a:gd name="connsiteX1566" fmla="*/ 348609 w 1459358"/>
              <a:gd name="connsiteY1566" fmla="*/ 84832 h 1259543"/>
              <a:gd name="connsiteX1567" fmla="*/ 349645 w 1459358"/>
              <a:gd name="connsiteY1567" fmla="*/ 84269 h 1259543"/>
              <a:gd name="connsiteX1568" fmla="*/ 350642 w 1459358"/>
              <a:gd name="connsiteY1568" fmla="*/ 83725 h 1259543"/>
              <a:gd name="connsiteX1569" fmla="*/ 351697 w 1459358"/>
              <a:gd name="connsiteY1569" fmla="*/ 83160 h 1259543"/>
              <a:gd name="connsiteX1570" fmla="*/ 352734 w 1459358"/>
              <a:gd name="connsiteY1570" fmla="*/ 82603 h 1259543"/>
              <a:gd name="connsiteX1571" fmla="*/ 353750 w 1459358"/>
              <a:gd name="connsiteY1571" fmla="*/ 82052 h 1259543"/>
              <a:gd name="connsiteX1572" fmla="*/ 354786 w 1459358"/>
              <a:gd name="connsiteY1572" fmla="*/ 81498 h 1259543"/>
              <a:gd name="connsiteX1573" fmla="*/ 355822 w 1459358"/>
              <a:gd name="connsiteY1573" fmla="*/ 80945 h 1259543"/>
              <a:gd name="connsiteX1574" fmla="*/ 356878 w 1459358"/>
              <a:gd name="connsiteY1574" fmla="*/ 80394 h 1259543"/>
              <a:gd name="connsiteX1575" fmla="*/ 357914 w 1459358"/>
              <a:gd name="connsiteY1575" fmla="*/ 79846 h 1259543"/>
              <a:gd name="connsiteX1576" fmla="*/ 358950 w 1459358"/>
              <a:gd name="connsiteY1576" fmla="*/ 79299 h 1259543"/>
              <a:gd name="connsiteX1577" fmla="*/ 359986 w 1459358"/>
              <a:gd name="connsiteY1577" fmla="*/ 78754 h 1259543"/>
              <a:gd name="connsiteX1578" fmla="*/ 361023 w 1459358"/>
              <a:gd name="connsiteY1578" fmla="*/ 78220 h 1259543"/>
              <a:gd name="connsiteX1579" fmla="*/ 362059 w 1459358"/>
              <a:gd name="connsiteY1579" fmla="*/ 77678 h 1259543"/>
              <a:gd name="connsiteX1580" fmla="*/ 363134 w 1459358"/>
              <a:gd name="connsiteY1580" fmla="*/ 77129 h 1259543"/>
              <a:gd name="connsiteX1581" fmla="*/ 364150 w 1459358"/>
              <a:gd name="connsiteY1581" fmla="*/ 76601 h 1259543"/>
              <a:gd name="connsiteX1582" fmla="*/ 365206 w 1459358"/>
              <a:gd name="connsiteY1582" fmla="*/ 76064 h 1259543"/>
              <a:gd name="connsiteX1583" fmla="*/ 366223 w 1459358"/>
              <a:gd name="connsiteY1583" fmla="*/ 75540 h 1259543"/>
              <a:gd name="connsiteX1584" fmla="*/ 367278 w 1459358"/>
              <a:gd name="connsiteY1584" fmla="*/ 75008 h 1259543"/>
              <a:gd name="connsiteX1585" fmla="*/ 368334 w 1459358"/>
              <a:gd name="connsiteY1585" fmla="*/ 74476 h 1259543"/>
              <a:gd name="connsiteX1586" fmla="*/ 369390 w 1459358"/>
              <a:gd name="connsiteY1586" fmla="*/ 73942 h 1259543"/>
              <a:gd name="connsiteX1587" fmla="*/ 370445 w 1459358"/>
              <a:gd name="connsiteY1587" fmla="*/ 73409 h 1259543"/>
              <a:gd name="connsiteX1588" fmla="*/ 371501 w 1459358"/>
              <a:gd name="connsiteY1588" fmla="*/ 72889 h 1259543"/>
              <a:gd name="connsiteX1589" fmla="*/ 372537 w 1459358"/>
              <a:gd name="connsiteY1589" fmla="*/ 72369 h 1259543"/>
              <a:gd name="connsiteX1590" fmla="*/ 373573 w 1459358"/>
              <a:gd name="connsiteY1590" fmla="*/ 71853 h 1259543"/>
              <a:gd name="connsiteX1591" fmla="*/ 374629 w 1459358"/>
              <a:gd name="connsiteY1591" fmla="*/ 71333 h 1259543"/>
              <a:gd name="connsiteX1592" fmla="*/ 375665 w 1459358"/>
              <a:gd name="connsiteY1592" fmla="*/ 70824 h 1259543"/>
              <a:gd name="connsiteX1593" fmla="*/ 376721 w 1459358"/>
              <a:gd name="connsiteY1593" fmla="*/ 70306 h 1259543"/>
              <a:gd name="connsiteX1594" fmla="*/ 377796 w 1459358"/>
              <a:gd name="connsiteY1594" fmla="*/ 69782 h 1259543"/>
              <a:gd name="connsiteX1595" fmla="*/ 378852 w 1459358"/>
              <a:gd name="connsiteY1595" fmla="*/ 69278 h 1259543"/>
              <a:gd name="connsiteX1596" fmla="*/ 379907 w 1459358"/>
              <a:gd name="connsiteY1596" fmla="*/ 68768 h 1259543"/>
              <a:gd name="connsiteX1597" fmla="*/ 380944 w 1459358"/>
              <a:gd name="connsiteY1597" fmla="*/ 68263 h 1259543"/>
              <a:gd name="connsiteX1598" fmla="*/ 382019 w 1459358"/>
              <a:gd name="connsiteY1598" fmla="*/ 67755 h 1259543"/>
              <a:gd name="connsiteX1599" fmla="*/ 383074 w 1459358"/>
              <a:gd name="connsiteY1599" fmla="*/ 67249 h 1259543"/>
              <a:gd name="connsiteX1600" fmla="*/ 384130 w 1459358"/>
              <a:gd name="connsiteY1600" fmla="*/ 66744 h 1259543"/>
              <a:gd name="connsiteX1601" fmla="*/ 385205 w 1459358"/>
              <a:gd name="connsiteY1601" fmla="*/ 66236 h 1259543"/>
              <a:gd name="connsiteX1602" fmla="*/ 386261 w 1459358"/>
              <a:gd name="connsiteY1602" fmla="*/ 65741 h 1259543"/>
              <a:gd name="connsiteX1603" fmla="*/ 387317 w 1459358"/>
              <a:gd name="connsiteY1603" fmla="*/ 65251 h 1259543"/>
              <a:gd name="connsiteX1604" fmla="*/ 388372 w 1459358"/>
              <a:gd name="connsiteY1604" fmla="*/ 64754 h 1259543"/>
              <a:gd name="connsiteX1605" fmla="*/ 389448 w 1459358"/>
              <a:gd name="connsiteY1605" fmla="*/ 64260 h 1259543"/>
              <a:gd name="connsiteX1606" fmla="*/ 390503 w 1459358"/>
              <a:gd name="connsiteY1606" fmla="*/ 63765 h 1259543"/>
              <a:gd name="connsiteX1607" fmla="*/ 391579 w 1459358"/>
              <a:gd name="connsiteY1607" fmla="*/ 63274 h 1259543"/>
              <a:gd name="connsiteX1608" fmla="*/ 392654 w 1459358"/>
              <a:gd name="connsiteY1608" fmla="*/ 62784 h 1259543"/>
              <a:gd name="connsiteX1609" fmla="*/ 393709 w 1459358"/>
              <a:gd name="connsiteY1609" fmla="*/ 62297 h 1259543"/>
              <a:gd name="connsiteX1610" fmla="*/ 394785 w 1459358"/>
              <a:gd name="connsiteY1610" fmla="*/ 61810 h 1259543"/>
              <a:gd name="connsiteX1611" fmla="*/ 395840 w 1459358"/>
              <a:gd name="connsiteY1611" fmla="*/ 61331 h 1259543"/>
              <a:gd name="connsiteX1612" fmla="*/ 396935 w 1459358"/>
              <a:gd name="connsiteY1612" fmla="*/ 60844 h 1259543"/>
              <a:gd name="connsiteX1613" fmla="*/ 398010 w 1459358"/>
              <a:gd name="connsiteY1613" fmla="*/ 60363 h 1259543"/>
              <a:gd name="connsiteX1614" fmla="*/ 399066 w 1459358"/>
              <a:gd name="connsiteY1614" fmla="*/ 59888 h 1259543"/>
              <a:gd name="connsiteX1615" fmla="*/ 400122 w 1459358"/>
              <a:gd name="connsiteY1615" fmla="*/ 59419 h 1259543"/>
              <a:gd name="connsiteX1616" fmla="*/ 401197 w 1459358"/>
              <a:gd name="connsiteY1616" fmla="*/ 58944 h 1259543"/>
              <a:gd name="connsiteX1617" fmla="*/ 402272 w 1459358"/>
              <a:gd name="connsiteY1617" fmla="*/ 58471 h 1259543"/>
              <a:gd name="connsiteX1618" fmla="*/ 403348 w 1459358"/>
              <a:gd name="connsiteY1618" fmla="*/ 58000 h 1259543"/>
              <a:gd name="connsiteX1619" fmla="*/ 404423 w 1459358"/>
              <a:gd name="connsiteY1619" fmla="*/ 57529 h 1259543"/>
              <a:gd name="connsiteX1620" fmla="*/ 405517 w 1459358"/>
              <a:gd name="connsiteY1620" fmla="*/ 57061 h 1259543"/>
              <a:gd name="connsiteX1621" fmla="*/ 406593 w 1459358"/>
              <a:gd name="connsiteY1621" fmla="*/ 56596 h 1259543"/>
              <a:gd name="connsiteX1622" fmla="*/ 407648 w 1459358"/>
              <a:gd name="connsiteY1622" fmla="*/ 56139 h 1259543"/>
              <a:gd name="connsiteX1623" fmla="*/ 408724 w 1459358"/>
              <a:gd name="connsiteY1623" fmla="*/ 55675 h 1259543"/>
              <a:gd name="connsiteX1624" fmla="*/ 409818 w 1459358"/>
              <a:gd name="connsiteY1624" fmla="*/ 55216 h 1259543"/>
              <a:gd name="connsiteX1625" fmla="*/ 410894 w 1459358"/>
              <a:gd name="connsiteY1625" fmla="*/ 54756 h 1259543"/>
              <a:gd name="connsiteX1626" fmla="*/ 411969 w 1459358"/>
              <a:gd name="connsiteY1626" fmla="*/ 54307 h 1259543"/>
              <a:gd name="connsiteX1627" fmla="*/ 413044 w 1459358"/>
              <a:gd name="connsiteY1627" fmla="*/ 53849 h 1259543"/>
              <a:gd name="connsiteX1628" fmla="*/ 414139 w 1459358"/>
              <a:gd name="connsiteY1628" fmla="*/ 53390 h 1259543"/>
              <a:gd name="connsiteX1629" fmla="*/ 415234 w 1459358"/>
              <a:gd name="connsiteY1629" fmla="*/ 52938 h 1259543"/>
              <a:gd name="connsiteX1630" fmla="*/ 416289 w 1459358"/>
              <a:gd name="connsiteY1630" fmla="*/ 52502 h 1259543"/>
              <a:gd name="connsiteX1631" fmla="*/ 417384 w 1459358"/>
              <a:gd name="connsiteY1631" fmla="*/ 52049 h 1259543"/>
              <a:gd name="connsiteX1632" fmla="*/ 418498 w 1459358"/>
              <a:gd name="connsiteY1632" fmla="*/ 51595 h 1259543"/>
              <a:gd name="connsiteX1633" fmla="*/ 419554 w 1459358"/>
              <a:gd name="connsiteY1633" fmla="*/ 51163 h 1259543"/>
              <a:gd name="connsiteX1634" fmla="*/ 420649 w 1459358"/>
              <a:gd name="connsiteY1634" fmla="*/ 50721 h 1259543"/>
              <a:gd name="connsiteX1635" fmla="*/ 421744 w 1459358"/>
              <a:gd name="connsiteY1635" fmla="*/ 50276 h 1259543"/>
              <a:gd name="connsiteX1636" fmla="*/ 422819 w 1459358"/>
              <a:gd name="connsiteY1636" fmla="*/ 49844 h 1259543"/>
              <a:gd name="connsiteX1637" fmla="*/ 423894 w 1459358"/>
              <a:gd name="connsiteY1637" fmla="*/ 49412 h 1259543"/>
              <a:gd name="connsiteX1638" fmla="*/ 424989 w 1459358"/>
              <a:gd name="connsiteY1638" fmla="*/ 48976 h 1259543"/>
              <a:gd name="connsiteX1639" fmla="*/ 426103 w 1459358"/>
              <a:gd name="connsiteY1639" fmla="*/ 48536 h 1259543"/>
              <a:gd name="connsiteX1640" fmla="*/ 427178 w 1459358"/>
              <a:gd name="connsiteY1640" fmla="*/ 48110 h 1259543"/>
              <a:gd name="connsiteX1641" fmla="*/ 428273 w 1459358"/>
              <a:gd name="connsiteY1641" fmla="*/ 47681 h 1259543"/>
              <a:gd name="connsiteX1642" fmla="*/ 429348 w 1459358"/>
              <a:gd name="connsiteY1642" fmla="*/ 47259 h 1259543"/>
              <a:gd name="connsiteX1643" fmla="*/ 430443 w 1459358"/>
              <a:gd name="connsiteY1643" fmla="*/ 46833 h 1259543"/>
              <a:gd name="connsiteX1644" fmla="*/ 431538 w 1459358"/>
              <a:gd name="connsiteY1644" fmla="*/ 46411 h 1259543"/>
              <a:gd name="connsiteX1645" fmla="*/ 432652 w 1459358"/>
              <a:gd name="connsiteY1645" fmla="*/ 45983 h 1259543"/>
              <a:gd name="connsiteX1646" fmla="*/ 433747 w 1459358"/>
              <a:gd name="connsiteY1646" fmla="*/ 45562 h 1259543"/>
              <a:gd name="connsiteX1647" fmla="*/ 434822 w 1459358"/>
              <a:gd name="connsiteY1647" fmla="*/ 45154 h 1259543"/>
              <a:gd name="connsiteX1648" fmla="*/ 435937 w 1459358"/>
              <a:gd name="connsiteY1648" fmla="*/ 44733 h 1259543"/>
              <a:gd name="connsiteX1649" fmla="*/ 437012 w 1459358"/>
              <a:gd name="connsiteY1649" fmla="*/ 44323 h 1259543"/>
              <a:gd name="connsiteX1650" fmla="*/ 438126 w 1459358"/>
              <a:gd name="connsiteY1650" fmla="*/ 43910 h 1259543"/>
              <a:gd name="connsiteX1651" fmla="*/ 439221 w 1459358"/>
              <a:gd name="connsiteY1651" fmla="*/ 43500 h 1259543"/>
              <a:gd name="connsiteX1652" fmla="*/ 440335 w 1459358"/>
              <a:gd name="connsiteY1652" fmla="*/ 43089 h 1259543"/>
              <a:gd name="connsiteX1653" fmla="*/ 441411 w 1459358"/>
              <a:gd name="connsiteY1653" fmla="*/ 42689 h 1259543"/>
              <a:gd name="connsiteX1654" fmla="*/ 442525 w 1459358"/>
              <a:gd name="connsiteY1654" fmla="*/ 42278 h 1259543"/>
              <a:gd name="connsiteX1655" fmla="*/ 443620 w 1459358"/>
              <a:gd name="connsiteY1655" fmla="*/ 41879 h 1259543"/>
              <a:gd name="connsiteX1656" fmla="*/ 444734 w 1459358"/>
              <a:gd name="connsiteY1656" fmla="*/ 41473 h 1259543"/>
              <a:gd name="connsiteX1657" fmla="*/ 445848 w 1459358"/>
              <a:gd name="connsiteY1657" fmla="*/ 41072 h 1259543"/>
              <a:gd name="connsiteX1658" fmla="*/ 446943 w 1459358"/>
              <a:gd name="connsiteY1658" fmla="*/ 40679 h 1259543"/>
              <a:gd name="connsiteX1659" fmla="*/ 448038 w 1459358"/>
              <a:gd name="connsiteY1659" fmla="*/ 40288 h 1259543"/>
              <a:gd name="connsiteX1660" fmla="*/ 449152 w 1459358"/>
              <a:gd name="connsiteY1660" fmla="*/ 39889 h 1259543"/>
              <a:gd name="connsiteX1661" fmla="*/ 450247 w 1459358"/>
              <a:gd name="connsiteY1661" fmla="*/ 39502 h 1259543"/>
              <a:gd name="connsiteX1662" fmla="*/ 451342 w 1459358"/>
              <a:gd name="connsiteY1662" fmla="*/ 39117 h 1259543"/>
              <a:gd name="connsiteX1663" fmla="*/ 452456 w 1459358"/>
              <a:gd name="connsiteY1663" fmla="*/ 38724 h 1259543"/>
              <a:gd name="connsiteX1664" fmla="*/ 453551 w 1459358"/>
              <a:gd name="connsiteY1664" fmla="*/ 38341 h 1259543"/>
              <a:gd name="connsiteX1665" fmla="*/ 454685 w 1459358"/>
              <a:gd name="connsiteY1665" fmla="*/ 37950 h 1259543"/>
              <a:gd name="connsiteX1666" fmla="*/ 455799 w 1459358"/>
              <a:gd name="connsiteY1666" fmla="*/ 37567 h 1259543"/>
              <a:gd name="connsiteX1667" fmla="*/ 456913 w 1459358"/>
              <a:gd name="connsiteY1667" fmla="*/ 37185 h 1259543"/>
              <a:gd name="connsiteX1668" fmla="*/ 458008 w 1459358"/>
              <a:gd name="connsiteY1668" fmla="*/ 36812 h 1259543"/>
              <a:gd name="connsiteX1669" fmla="*/ 459103 w 1459358"/>
              <a:gd name="connsiteY1669" fmla="*/ 36439 h 1259543"/>
              <a:gd name="connsiteX1670" fmla="*/ 460237 w 1459358"/>
              <a:gd name="connsiteY1670" fmla="*/ 36059 h 1259543"/>
              <a:gd name="connsiteX1671" fmla="*/ 461331 w 1459358"/>
              <a:gd name="connsiteY1671" fmla="*/ 35690 h 1259543"/>
              <a:gd name="connsiteX1672" fmla="*/ 462446 w 1459358"/>
              <a:gd name="connsiteY1672" fmla="*/ 35318 h 1259543"/>
              <a:gd name="connsiteX1673" fmla="*/ 463560 w 1459358"/>
              <a:gd name="connsiteY1673" fmla="*/ 34947 h 1259543"/>
              <a:gd name="connsiteX1674" fmla="*/ 464675 w 1459358"/>
              <a:gd name="connsiteY1674" fmla="*/ 34585 h 1259543"/>
              <a:gd name="connsiteX1675" fmla="*/ 465789 w 1459358"/>
              <a:gd name="connsiteY1675" fmla="*/ 34218 h 1259543"/>
              <a:gd name="connsiteX1676" fmla="*/ 466903 w 1459358"/>
              <a:gd name="connsiteY1676" fmla="*/ 33854 h 1259543"/>
              <a:gd name="connsiteX1677" fmla="*/ 468018 w 1459358"/>
              <a:gd name="connsiteY1677" fmla="*/ 33492 h 1259543"/>
              <a:gd name="connsiteX1678" fmla="*/ 469132 w 1459358"/>
              <a:gd name="connsiteY1678" fmla="*/ 33135 h 1259543"/>
              <a:gd name="connsiteX1679" fmla="*/ 470246 w 1459358"/>
              <a:gd name="connsiteY1679" fmla="*/ 32777 h 1259543"/>
              <a:gd name="connsiteX1680" fmla="*/ 471380 w 1459358"/>
              <a:gd name="connsiteY1680" fmla="*/ 32417 h 1259543"/>
              <a:gd name="connsiteX1681" fmla="*/ 472494 w 1459358"/>
              <a:gd name="connsiteY1681" fmla="*/ 32065 h 1259543"/>
              <a:gd name="connsiteX1682" fmla="*/ 473609 w 1459358"/>
              <a:gd name="connsiteY1682" fmla="*/ 31711 h 1259543"/>
              <a:gd name="connsiteX1683" fmla="*/ 474742 w 1459358"/>
              <a:gd name="connsiteY1683" fmla="*/ 31358 h 1259543"/>
              <a:gd name="connsiteX1684" fmla="*/ 475857 w 1459358"/>
              <a:gd name="connsiteY1684" fmla="*/ 31013 h 1259543"/>
              <a:gd name="connsiteX1685" fmla="*/ 476971 w 1459358"/>
              <a:gd name="connsiteY1685" fmla="*/ 30669 h 1259543"/>
              <a:gd name="connsiteX1686" fmla="*/ 478105 w 1459358"/>
              <a:gd name="connsiteY1686" fmla="*/ 30319 h 1259543"/>
              <a:gd name="connsiteX1687" fmla="*/ 479219 w 1459358"/>
              <a:gd name="connsiteY1687" fmla="*/ 29981 h 1259543"/>
              <a:gd name="connsiteX1688" fmla="*/ 480334 w 1459358"/>
              <a:gd name="connsiteY1688" fmla="*/ 29639 h 1259543"/>
              <a:gd name="connsiteX1689" fmla="*/ 481468 w 1459358"/>
              <a:gd name="connsiteY1689" fmla="*/ 29299 h 1259543"/>
              <a:gd name="connsiteX1690" fmla="*/ 482582 w 1459358"/>
              <a:gd name="connsiteY1690" fmla="*/ 28963 h 1259543"/>
              <a:gd name="connsiteX1691" fmla="*/ 483696 w 1459358"/>
              <a:gd name="connsiteY1691" fmla="*/ 28630 h 1259543"/>
              <a:gd name="connsiteX1692" fmla="*/ 484850 w 1459358"/>
              <a:gd name="connsiteY1692" fmla="*/ 28292 h 1259543"/>
              <a:gd name="connsiteX1693" fmla="*/ 485945 w 1459358"/>
              <a:gd name="connsiteY1693" fmla="*/ 27968 h 1259543"/>
              <a:gd name="connsiteX1694" fmla="*/ 487078 w 1459358"/>
              <a:gd name="connsiteY1694" fmla="*/ 27637 h 1259543"/>
              <a:gd name="connsiteX1695" fmla="*/ 488193 w 1459358"/>
              <a:gd name="connsiteY1695" fmla="*/ 27309 h 1259543"/>
              <a:gd name="connsiteX1696" fmla="*/ 489327 w 1459358"/>
              <a:gd name="connsiteY1696" fmla="*/ 26982 h 1259543"/>
              <a:gd name="connsiteX1697" fmla="*/ 490441 w 1459358"/>
              <a:gd name="connsiteY1697" fmla="*/ 26662 h 1259543"/>
              <a:gd name="connsiteX1698" fmla="*/ 491594 w 1459358"/>
              <a:gd name="connsiteY1698" fmla="*/ 26335 h 1259543"/>
              <a:gd name="connsiteX1699" fmla="*/ 492728 w 1459358"/>
              <a:gd name="connsiteY1699" fmla="*/ 26015 h 1259543"/>
              <a:gd name="connsiteX1700" fmla="*/ 493862 w 1459358"/>
              <a:gd name="connsiteY1700" fmla="*/ 25696 h 1259543"/>
              <a:gd name="connsiteX1701" fmla="*/ 494976 w 1459358"/>
              <a:gd name="connsiteY1701" fmla="*/ 25383 h 1259543"/>
              <a:gd name="connsiteX1702" fmla="*/ 496091 w 1459358"/>
              <a:gd name="connsiteY1702" fmla="*/ 25072 h 1259543"/>
              <a:gd name="connsiteX1703" fmla="*/ 497244 w 1459358"/>
              <a:gd name="connsiteY1703" fmla="*/ 24756 h 1259543"/>
              <a:gd name="connsiteX1704" fmla="*/ 498378 w 1459358"/>
              <a:gd name="connsiteY1704" fmla="*/ 24445 h 1259543"/>
              <a:gd name="connsiteX1705" fmla="*/ 499492 w 1459358"/>
              <a:gd name="connsiteY1705" fmla="*/ 24140 h 1259543"/>
              <a:gd name="connsiteX1706" fmla="*/ 500626 w 1459358"/>
              <a:gd name="connsiteY1706" fmla="*/ 23833 h 1259543"/>
              <a:gd name="connsiteX1707" fmla="*/ 501760 w 1459358"/>
              <a:gd name="connsiteY1707" fmla="*/ 23528 h 1259543"/>
              <a:gd name="connsiteX1708" fmla="*/ 502894 w 1459358"/>
              <a:gd name="connsiteY1708" fmla="*/ 23227 h 1259543"/>
              <a:gd name="connsiteX1709" fmla="*/ 504047 w 1459358"/>
              <a:gd name="connsiteY1709" fmla="*/ 22922 h 1259543"/>
              <a:gd name="connsiteX1710" fmla="*/ 505162 w 1459358"/>
              <a:gd name="connsiteY1710" fmla="*/ 22627 h 1259543"/>
              <a:gd name="connsiteX1711" fmla="*/ 506315 w 1459358"/>
              <a:gd name="connsiteY1711" fmla="*/ 22326 h 1259543"/>
              <a:gd name="connsiteX1712" fmla="*/ 507449 w 1459358"/>
              <a:gd name="connsiteY1712" fmla="*/ 22030 h 1259543"/>
              <a:gd name="connsiteX1713" fmla="*/ 508583 w 1459358"/>
              <a:gd name="connsiteY1713" fmla="*/ 21739 h 1259543"/>
              <a:gd name="connsiteX1714" fmla="*/ 509736 w 1459358"/>
              <a:gd name="connsiteY1714" fmla="*/ 21444 h 1259543"/>
              <a:gd name="connsiteX1715" fmla="*/ 510851 w 1459358"/>
              <a:gd name="connsiteY1715" fmla="*/ 21160 h 1259543"/>
              <a:gd name="connsiteX1716" fmla="*/ 511985 w 1459358"/>
              <a:gd name="connsiteY1716" fmla="*/ 20873 h 1259543"/>
              <a:gd name="connsiteX1717" fmla="*/ 513138 w 1459358"/>
              <a:gd name="connsiteY1717" fmla="*/ 20588 h 1259543"/>
              <a:gd name="connsiteX1718" fmla="*/ 514252 w 1459358"/>
              <a:gd name="connsiteY1718" fmla="*/ 20306 h 1259543"/>
              <a:gd name="connsiteX1719" fmla="*/ 515406 w 1459358"/>
              <a:gd name="connsiteY1719" fmla="*/ 20025 h 1259543"/>
              <a:gd name="connsiteX1720" fmla="*/ 516540 w 1459358"/>
              <a:gd name="connsiteY1720" fmla="*/ 19745 h 1259543"/>
              <a:gd name="connsiteX1721" fmla="*/ 517693 w 1459358"/>
              <a:gd name="connsiteY1721" fmla="*/ 19464 h 1259543"/>
              <a:gd name="connsiteX1722" fmla="*/ 518827 w 1459358"/>
              <a:gd name="connsiteY1722" fmla="*/ 19190 h 1259543"/>
              <a:gd name="connsiteX1723" fmla="*/ 519961 w 1459358"/>
              <a:gd name="connsiteY1723" fmla="*/ 18918 h 1259543"/>
              <a:gd name="connsiteX1724" fmla="*/ 521114 w 1459358"/>
              <a:gd name="connsiteY1724" fmla="*/ 18646 h 1259543"/>
              <a:gd name="connsiteX1725" fmla="*/ 522248 w 1459358"/>
              <a:gd name="connsiteY1725" fmla="*/ 18377 h 1259543"/>
              <a:gd name="connsiteX1726" fmla="*/ 523401 w 1459358"/>
              <a:gd name="connsiteY1726" fmla="*/ 18107 h 1259543"/>
              <a:gd name="connsiteX1727" fmla="*/ 524535 w 1459358"/>
              <a:gd name="connsiteY1727" fmla="*/ 17843 h 1259543"/>
              <a:gd name="connsiteX1728" fmla="*/ 525689 w 1459358"/>
              <a:gd name="connsiteY1728" fmla="*/ 17577 h 1259543"/>
              <a:gd name="connsiteX1729" fmla="*/ 526823 w 1459358"/>
              <a:gd name="connsiteY1729" fmla="*/ 17317 h 1259543"/>
              <a:gd name="connsiteX1730" fmla="*/ 527976 w 1459358"/>
              <a:gd name="connsiteY1730" fmla="*/ 17055 h 1259543"/>
              <a:gd name="connsiteX1731" fmla="*/ 529110 w 1459358"/>
              <a:gd name="connsiteY1731" fmla="*/ 16801 h 1259543"/>
              <a:gd name="connsiteX1732" fmla="*/ 530263 w 1459358"/>
              <a:gd name="connsiteY1732" fmla="*/ 16543 h 1259543"/>
              <a:gd name="connsiteX1733" fmla="*/ 531397 w 1459358"/>
              <a:gd name="connsiteY1733" fmla="*/ 16289 h 1259543"/>
              <a:gd name="connsiteX1734" fmla="*/ 532551 w 1459358"/>
              <a:gd name="connsiteY1734" fmla="*/ 16035 h 1259543"/>
              <a:gd name="connsiteX1735" fmla="*/ 533704 w 1459358"/>
              <a:gd name="connsiteY1735" fmla="*/ 15784 h 1259543"/>
              <a:gd name="connsiteX1736" fmla="*/ 534838 w 1459358"/>
              <a:gd name="connsiteY1736" fmla="*/ 15538 h 1259543"/>
              <a:gd name="connsiteX1737" fmla="*/ 535992 w 1459358"/>
              <a:gd name="connsiteY1737" fmla="*/ 15292 h 1259543"/>
              <a:gd name="connsiteX1738" fmla="*/ 537125 w 1459358"/>
              <a:gd name="connsiteY1738" fmla="*/ 15049 h 1259543"/>
              <a:gd name="connsiteX1739" fmla="*/ 538279 w 1459358"/>
              <a:gd name="connsiteY1739" fmla="*/ 14805 h 1259543"/>
              <a:gd name="connsiteX1740" fmla="*/ 539452 w 1459358"/>
              <a:gd name="connsiteY1740" fmla="*/ 14563 h 1259543"/>
              <a:gd name="connsiteX1741" fmla="*/ 540586 w 1459358"/>
              <a:gd name="connsiteY1741" fmla="*/ 14326 h 1259543"/>
              <a:gd name="connsiteX1742" fmla="*/ 541739 w 1459358"/>
              <a:gd name="connsiteY1742" fmla="*/ 14089 h 1259543"/>
              <a:gd name="connsiteX1743" fmla="*/ 542892 w 1459358"/>
              <a:gd name="connsiteY1743" fmla="*/ 13853 h 1259543"/>
              <a:gd name="connsiteX1744" fmla="*/ 544026 w 1459358"/>
              <a:gd name="connsiteY1744" fmla="*/ 13622 h 1259543"/>
              <a:gd name="connsiteX1745" fmla="*/ 545180 w 1459358"/>
              <a:gd name="connsiteY1745" fmla="*/ 13391 h 1259543"/>
              <a:gd name="connsiteX1746" fmla="*/ 546353 w 1459358"/>
              <a:gd name="connsiteY1746" fmla="*/ 13163 h 1259543"/>
              <a:gd name="connsiteX1747" fmla="*/ 547487 w 1459358"/>
              <a:gd name="connsiteY1747" fmla="*/ 12936 h 1259543"/>
              <a:gd name="connsiteX1748" fmla="*/ 548640 w 1459358"/>
              <a:gd name="connsiteY1748" fmla="*/ 12711 h 1259543"/>
              <a:gd name="connsiteX1749" fmla="*/ 549813 w 1459358"/>
              <a:gd name="connsiteY1749" fmla="*/ 12486 h 1259543"/>
              <a:gd name="connsiteX1750" fmla="*/ 550966 w 1459358"/>
              <a:gd name="connsiteY1750" fmla="*/ 12267 h 1259543"/>
              <a:gd name="connsiteX1751" fmla="*/ 552120 w 1459358"/>
              <a:gd name="connsiteY1751" fmla="*/ 12046 h 1259543"/>
              <a:gd name="connsiteX1752" fmla="*/ 553254 w 1459358"/>
              <a:gd name="connsiteY1752" fmla="*/ 11831 h 1259543"/>
              <a:gd name="connsiteX1753" fmla="*/ 554388 w 1459358"/>
              <a:gd name="connsiteY1753" fmla="*/ 11622 h 1259543"/>
              <a:gd name="connsiteX1754" fmla="*/ 554407 w 1459358"/>
              <a:gd name="connsiteY1754" fmla="*/ 11616 h 1259543"/>
              <a:gd name="connsiteX1755" fmla="*/ 555580 w 1459358"/>
              <a:gd name="connsiteY1755" fmla="*/ 11401 h 1259543"/>
              <a:gd name="connsiteX1756" fmla="*/ 556734 w 1459358"/>
              <a:gd name="connsiteY1756" fmla="*/ 11186 h 1259543"/>
              <a:gd name="connsiteX1757" fmla="*/ 557887 w 1459358"/>
              <a:gd name="connsiteY1757" fmla="*/ 10975 h 1259543"/>
              <a:gd name="connsiteX1758" fmla="*/ 559021 w 1459358"/>
              <a:gd name="connsiteY1758" fmla="*/ 10768 h 1259543"/>
              <a:gd name="connsiteX1759" fmla="*/ 560194 w 1459358"/>
              <a:gd name="connsiteY1759" fmla="*/ 10559 h 1259543"/>
              <a:gd name="connsiteX1760" fmla="*/ 561347 w 1459358"/>
              <a:gd name="connsiteY1760" fmla="*/ 10351 h 1259543"/>
              <a:gd name="connsiteX1761" fmla="*/ 562501 w 1459358"/>
              <a:gd name="connsiteY1761" fmla="*/ 10148 h 1259543"/>
              <a:gd name="connsiteX1762" fmla="*/ 563654 w 1459358"/>
              <a:gd name="connsiteY1762" fmla="*/ 9949 h 1259543"/>
              <a:gd name="connsiteX1763" fmla="*/ 564827 w 1459358"/>
              <a:gd name="connsiteY1763" fmla="*/ 9747 h 1259543"/>
              <a:gd name="connsiteX1764" fmla="*/ 565981 w 1459358"/>
              <a:gd name="connsiteY1764" fmla="*/ 9550 h 1259543"/>
              <a:gd name="connsiteX1765" fmla="*/ 567134 w 1459358"/>
              <a:gd name="connsiteY1765" fmla="*/ 9354 h 1259543"/>
              <a:gd name="connsiteX1766" fmla="*/ 568307 w 1459358"/>
              <a:gd name="connsiteY1766" fmla="*/ 9157 h 1259543"/>
              <a:gd name="connsiteX1767" fmla="*/ 569460 w 1459358"/>
              <a:gd name="connsiteY1767" fmla="*/ 8969 h 1259543"/>
              <a:gd name="connsiteX1768" fmla="*/ 570614 w 1459358"/>
              <a:gd name="connsiteY1768" fmla="*/ 8778 h 1259543"/>
              <a:gd name="connsiteX1769" fmla="*/ 571787 w 1459358"/>
              <a:gd name="connsiteY1769" fmla="*/ 8588 h 1259543"/>
              <a:gd name="connsiteX1770" fmla="*/ 572940 w 1459358"/>
              <a:gd name="connsiteY1770" fmla="*/ 8402 h 1259543"/>
              <a:gd name="connsiteX1771" fmla="*/ 574094 w 1459358"/>
              <a:gd name="connsiteY1771" fmla="*/ 8221 h 1259543"/>
              <a:gd name="connsiteX1772" fmla="*/ 575267 w 1459358"/>
              <a:gd name="connsiteY1772" fmla="*/ 8037 h 1259543"/>
              <a:gd name="connsiteX1773" fmla="*/ 576440 w 1459358"/>
              <a:gd name="connsiteY1773" fmla="*/ 7857 h 1259543"/>
              <a:gd name="connsiteX1774" fmla="*/ 577574 w 1459358"/>
              <a:gd name="connsiteY1774" fmla="*/ 7681 h 1259543"/>
              <a:gd name="connsiteX1775" fmla="*/ 578746 w 1459358"/>
              <a:gd name="connsiteY1775" fmla="*/ 7503 h 1259543"/>
              <a:gd name="connsiteX1776" fmla="*/ 579919 w 1459358"/>
              <a:gd name="connsiteY1776" fmla="*/ 7329 h 1259543"/>
              <a:gd name="connsiteX1777" fmla="*/ 581073 w 1459358"/>
              <a:gd name="connsiteY1777" fmla="*/ 7159 h 1259543"/>
              <a:gd name="connsiteX1778" fmla="*/ 582226 w 1459358"/>
              <a:gd name="connsiteY1778" fmla="*/ 6989 h 1259543"/>
              <a:gd name="connsiteX1779" fmla="*/ 583399 w 1459358"/>
              <a:gd name="connsiteY1779" fmla="*/ 6821 h 1259543"/>
              <a:gd name="connsiteX1780" fmla="*/ 584553 w 1459358"/>
              <a:gd name="connsiteY1780" fmla="*/ 6657 h 1259543"/>
              <a:gd name="connsiteX1781" fmla="*/ 585726 w 1459358"/>
              <a:gd name="connsiteY1781" fmla="*/ 6490 h 1259543"/>
              <a:gd name="connsiteX1782" fmla="*/ 586879 w 1459358"/>
              <a:gd name="connsiteY1782" fmla="*/ 6330 h 1259543"/>
              <a:gd name="connsiteX1783" fmla="*/ 588052 w 1459358"/>
              <a:gd name="connsiteY1783" fmla="*/ 6170 h 1259543"/>
              <a:gd name="connsiteX1784" fmla="*/ 589225 w 1459358"/>
              <a:gd name="connsiteY1784" fmla="*/ 6011 h 1259543"/>
              <a:gd name="connsiteX1785" fmla="*/ 590398 w 1459358"/>
              <a:gd name="connsiteY1785" fmla="*/ 5855 h 1259543"/>
              <a:gd name="connsiteX1786" fmla="*/ 591551 w 1459358"/>
              <a:gd name="connsiteY1786" fmla="*/ 5703 h 1259543"/>
              <a:gd name="connsiteX1787" fmla="*/ 592705 w 1459358"/>
              <a:gd name="connsiteY1787" fmla="*/ 5552 h 1259543"/>
              <a:gd name="connsiteX1788" fmla="*/ 593897 w 1459358"/>
              <a:gd name="connsiteY1788" fmla="*/ 5400 h 1259543"/>
              <a:gd name="connsiteX1789" fmla="*/ 595051 w 1459358"/>
              <a:gd name="connsiteY1789" fmla="*/ 5253 h 1259543"/>
              <a:gd name="connsiteX1790" fmla="*/ 596224 w 1459358"/>
              <a:gd name="connsiteY1790" fmla="*/ 5108 h 1259543"/>
              <a:gd name="connsiteX1791" fmla="*/ 597397 w 1459358"/>
              <a:gd name="connsiteY1791" fmla="*/ 4964 h 1259543"/>
              <a:gd name="connsiteX1792" fmla="*/ 598550 w 1459358"/>
              <a:gd name="connsiteY1792" fmla="*/ 4821 h 1259543"/>
              <a:gd name="connsiteX1793" fmla="*/ 599723 w 1459358"/>
              <a:gd name="connsiteY1793" fmla="*/ 4682 h 1259543"/>
              <a:gd name="connsiteX1794" fmla="*/ 600896 w 1459358"/>
              <a:gd name="connsiteY1794" fmla="*/ 4543 h 1259543"/>
              <a:gd name="connsiteX1795" fmla="*/ 602049 w 1459358"/>
              <a:gd name="connsiteY1795" fmla="*/ 4410 h 1259543"/>
              <a:gd name="connsiteX1796" fmla="*/ 603242 w 1459358"/>
              <a:gd name="connsiteY1796" fmla="*/ 4275 h 1259543"/>
              <a:gd name="connsiteX1797" fmla="*/ 604396 w 1459358"/>
              <a:gd name="connsiteY1797" fmla="*/ 4145 h 1259543"/>
              <a:gd name="connsiteX1798" fmla="*/ 605588 w 1459358"/>
              <a:gd name="connsiteY1798" fmla="*/ 4013 h 1259543"/>
              <a:gd name="connsiteX1799" fmla="*/ 606741 w 1459358"/>
              <a:gd name="connsiteY1799" fmla="*/ 3888 h 1259543"/>
              <a:gd name="connsiteX1800" fmla="*/ 607895 w 1459358"/>
              <a:gd name="connsiteY1800" fmla="*/ 3763 h 1259543"/>
              <a:gd name="connsiteX1801" fmla="*/ 609068 w 1459358"/>
              <a:gd name="connsiteY1801" fmla="*/ 3640 h 1259543"/>
              <a:gd name="connsiteX1802" fmla="*/ 610260 w 1459358"/>
              <a:gd name="connsiteY1802" fmla="*/ 3517 h 1259543"/>
              <a:gd name="connsiteX1803" fmla="*/ 611414 w 1459358"/>
              <a:gd name="connsiteY1803" fmla="*/ 3398 h 1259543"/>
              <a:gd name="connsiteX1804" fmla="*/ 612587 w 1459358"/>
              <a:gd name="connsiteY1804" fmla="*/ 3282 h 1259543"/>
              <a:gd name="connsiteX1805" fmla="*/ 613760 w 1459358"/>
              <a:gd name="connsiteY1805" fmla="*/ 3165 h 1259543"/>
              <a:gd name="connsiteX1806" fmla="*/ 614933 w 1459358"/>
              <a:gd name="connsiteY1806" fmla="*/ 3052 h 1259543"/>
              <a:gd name="connsiteX1807" fmla="*/ 616106 w 1459358"/>
              <a:gd name="connsiteY1807" fmla="*/ 2940 h 1259543"/>
              <a:gd name="connsiteX1808" fmla="*/ 617279 w 1459358"/>
              <a:gd name="connsiteY1808" fmla="*/ 2831 h 1259543"/>
              <a:gd name="connsiteX1809" fmla="*/ 618452 w 1459358"/>
              <a:gd name="connsiteY1809" fmla="*/ 2723 h 1259543"/>
              <a:gd name="connsiteX1810" fmla="*/ 619625 w 1459358"/>
              <a:gd name="connsiteY1810" fmla="*/ 2618 h 1259543"/>
              <a:gd name="connsiteX1811" fmla="*/ 620798 w 1459358"/>
              <a:gd name="connsiteY1811" fmla="*/ 2516 h 1259543"/>
              <a:gd name="connsiteX1812" fmla="*/ 621971 w 1459358"/>
              <a:gd name="connsiteY1812" fmla="*/ 2416 h 1259543"/>
              <a:gd name="connsiteX1813" fmla="*/ 623144 w 1459358"/>
              <a:gd name="connsiteY1813" fmla="*/ 2317 h 1259543"/>
              <a:gd name="connsiteX1814" fmla="*/ 624316 w 1459358"/>
              <a:gd name="connsiteY1814" fmla="*/ 2219 h 1259543"/>
              <a:gd name="connsiteX1815" fmla="*/ 625509 w 1459358"/>
              <a:gd name="connsiteY1815" fmla="*/ 2123 h 1259543"/>
              <a:gd name="connsiteX1816" fmla="*/ 626682 w 1459358"/>
              <a:gd name="connsiteY1816" fmla="*/ 2031 h 1259543"/>
              <a:gd name="connsiteX1817" fmla="*/ 627836 w 1459358"/>
              <a:gd name="connsiteY1817" fmla="*/ 1941 h 1259543"/>
              <a:gd name="connsiteX1818" fmla="*/ 629028 w 1459358"/>
              <a:gd name="connsiteY1818" fmla="*/ 1851 h 1259543"/>
              <a:gd name="connsiteX1819" fmla="*/ 630201 w 1459358"/>
              <a:gd name="connsiteY1819" fmla="*/ 1765 h 1259543"/>
              <a:gd name="connsiteX1820" fmla="*/ 631374 w 1459358"/>
              <a:gd name="connsiteY1820" fmla="*/ 1681 h 1259543"/>
              <a:gd name="connsiteX1821" fmla="*/ 632547 w 1459358"/>
              <a:gd name="connsiteY1821" fmla="*/ 1597 h 1259543"/>
              <a:gd name="connsiteX1822" fmla="*/ 633720 w 1459358"/>
              <a:gd name="connsiteY1822" fmla="*/ 1517 h 1259543"/>
              <a:gd name="connsiteX1823" fmla="*/ 634893 w 1459358"/>
              <a:gd name="connsiteY1823" fmla="*/ 1439 h 1259543"/>
              <a:gd name="connsiteX1824" fmla="*/ 636085 w 1459358"/>
              <a:gd name="connsiteY1824" fmla="*/ 1363 h 1259543"/>
              <a:gd name="connsiteX1825" fmla="*/ 637239 w 1459358"/>
              <a:gd name="connsiteY1825" fmla="*/ 1288 h 1259543"/>
              <a:gd name="connsiteX1826" fmla="*/ 638431 w 1459358"/>
              <a:gd name="connsiteY1826" fmla="*/ 1216 h 1259543"/>
              <a:gd name="connsiteX1827" fmla="*/ 639604 w 1459358"/>
              <a:gd name="connsiteY1827" fmla="*/ 1146 h 1259543"/>
              <a:gd name="connsiteX1828" fmla="*/ 640797 w 1459358"/>
              <a:gd name="connsiteY1828" fmla="*/ 1077 h 1259543"/>
              <a:gd name="connsiteX1829" fmla="*/ 641950 w 1459358"/>
              <a:gd name="connsiteY1829" fmla="*/ 1013 h 1259543"/>
              <a:gd name="connsiteX1830" fmla="*/ 643123 w 1459358"/>
              <a:gd name="connsiteY1830" fmla="*/ 948 h 1259543"/>
              <a:gd name="connsiteX1831" fmla="*/ 644296 w 1459358"/>
              <a:gd name="connsiteY1831" fmla="*/ 888 h 1259543"/>
              <a:gd name="connsiteX1832" fmla="*/ 645489 w 1459358"/>
              <a:gd name="connsiteY1832" fmla="*/ 827 h 1259543"/>
              <a:gd name="connsiteX1833" fmla="*/ 646642 w 1459358"/>
              <a:gd name="connsiteY1833" fmla="*/ 770 h 1259543"/>
              <a:gd name="connsiteX1834" fmla="*/ 647854 w 1459358"/>
              <a:gd name="connsiteY1834" fmla="*/ 714 h 1259543"/>
              <a:gd name="connsiteX1835" fmla="*/ 649008 w 1459358"/>
              <a:gd name="connsiteY1835" fmla="*/ 661 h 1259543"/>
              <a:gd name="connsiteX1836" fmla="*/ 650200 w 1459358"/>
              <a:gd name="connsiteY1836" fmla="*/ 608 h 1259543"/>
              <a:gd name="connsiteX1837" fmla="*/ 651373 w 1459358"/>
              <a:gd name="connsiteY1837" fmla="*/ 559 h 1259543"/>
              <a:gd name="connsiteX1838" fmla="*/ 652566 w 1459358"/>
              <a:gd name="connsiteY1838" fmla="*/ 512 h 1259543"/>
              <a:gd name="connsiteX1839" fmla="*/ 653739 w 1459358"/>
              <a:gd name="connsiteY1839" fmla="*/ 467 h 1259543"/>
              <a:gd name="connsiteX1840" fmla="*/ 654912 w 1459358"/>
              <a:gd name="connsiteY1840" fmla="*/ 424 h 1259543"/>
              <a:gd name="connsiteX1841" fmla="*/ 656104 w 1459358"/>
              <a:gd name="connsiteY1841" fmla="*/ 383 h 1259543"/>
              <a:gd name="connsiteX1842" fmla="*/ 657277 w 1459358"/>
              <a:gd name="connsiteY1842" fmla="*/ 344 h 1259543"/>
              <a:gd name="connsiteX1843" fmla="*/ 658450 w 1459358"/>
              <a:gd name="connsiteY1843" fmla="*/ 307 h 1259543"/>
              <a:gd name="connsiteX1844" fmla="*/ 659623 w 1459358"/>
              <a:gd name="connsiteY1844" fmla="*/ 272 h 1259543"/>
              <a:gd name="connsiteX1845" fmla="*/ 660816 w 1459358"/>
              <a:gd name="connsiteY1845" fmla="*/ 238 h 1259543"/>
              <a:gd name="connsiteX1846" fmla="*/ 662008 w 1459358"/>
              <a:gd name="connsiteY1846" fmla="*/ 207 h 1259543"/>
              <a:gd name="connsiteX1847" fmla="*/ 663181 w 1459358"/>
              <a:gd name="connsiteY1847" fmla="*/ 180 h 1259543"/>
              <a:gd name="connsiteX1848" fmla="*/ 664354 w 1459358"/>
              <a:gd name="connsiteY1848" fmla="*/ 152 h 1259543"/>
              <a:gd name="connsiteX1849" fmla="*/ 665527 w 1459358"/>
              <a:gd name="connsiteY1849" fmla="*/ 129 h 1259543"/>
              <a:gd name="connsiteX1850" fmla="*/ 666720 w 1459358"/>
              <a:gd name="connsiteY1850" fmla="*/ 108 h 1259543"/>
              <a:gd name="connsiteX1851" fmla="*/ 667893 w 1459358"/>
              <a:gd name="connsiteY1851" fmla="*/ 86 h 1259543"/>
              <a:gd name="connsiteX1852" fmla="*/ 669066 w 1459358"/>
              <a:gd name="connsiteY1852" fmla="*/ 68 h 1259543"/>
              <a:gd name="connsiteX1853" fmla="*/ 670258 w 1459358"/>
              <a:gd name="connsiteY1853" fmla="*/ 53 h 1259543"/>
              <a:gd name="connsiteX1854" fmla="*/ 671451 w 1459358"/>
              <a:gd name="connsiteY1854" fmla="*/ 39 h 1259543"/>
              <a:gd name="connsiteX1855" fmla="*/ 672624 w 1459358"/>
              <a:gd name="connsiteY1855" fmla="*/ 27 h 1259543"/>
              <a:gd name="connsiteX1856" fmla="*/ 673797 w 1459358"/>
              <a:gd name="connsiteY1856" fmla="*/ 18 h 1259543"/>
              <a:gd name="connsiteX1857" fmla="*/ 674989 w 1459358"/>
              <a:gd name="connsiteY1857" fmla="*/ 10 h 1259543"/>
              <a:gd name="connsiteX1858" fmla="*/ 676162 w 1459358"/>
              <a:gd name="connsiteY1858" fmla="*/ 4 h 1259543"/>
              <a:gd name="connsiteX1859" fmla="*/ 677335 w 1459358"/>
              <a:gd name="connsiteY1859" fmla="*/ 0 h 1259543"/>
              <a:gd name="connsiteX1860" fmla="*/ 679720 w 1459358"/>
              <a:gd name="connsiteY1860" fmla="*/ 0 h 1259543"/>
              <a:gd name="connsiteX1861" fmla="*/ 680893 w 1459358"/>
              <a:gd name="connsiteY1861" fmla="*/ 4 h 1259543"/>
              <a:gd name="connsiteX1862" fmla="*/ 682086 w 1459358"/>
              <a:gd name="connsiteY1862" fmla="*/ 8 h 1259543"/>
              <a:gd name="connsiteX1863" fmla="*/ 683259 w 1459358"/>
              <a:gd name="connsiteY1863" fmla="*/ 16 h 1259543"/>
              <a:gd name="connsiteX1864" fmla="*/ 684451 w 1459358"/>
              <a:gd name="connsiteY1864" fmla="*/ 25 h 1259543"/>
              <a:gd name="connsiteX1865" fmla="*/ 685644 w 1459358"/>
              <a:gd name="connsiteY1865" fmla="*/ 37 h 1259543"/>
              <a:gd name="connsiteX1866" fmla="*/ 686817 w 1459358"/>
              <a:gd name="connsiteY1866" fmla="*/ 49 h 1259543"/>
              <a:gd name="connsiteX1867" fmla="*/ 687990 w 1459358"/>
              <a:gd name="connsiteY1867" fmla="*/ 66 h 1259543"/>
              <a:gd name="connsiteX1868" fmla="*/ 689163 w 1459358"/>
              <a:gd name="connsiteY1868" fmla="*/ 84 h 1259543"/>
              <a:gd name="connsiteX1869" fmla="*/ 690355 w 1459358"/>
              <a:gd name="connsiteY1869" fmla="*/ 104 h 1259543"/>
              <a:gd name="connsiteX1870" fmla="*/ 691548 w 1459358"/>
              <a:gd name="connsiteY1870" fmla="*/ 125 h 1259543"/>
              <a:gd name="connsiteX1871" fmla="*/ 692721 w 1459358"/>
              <a:gd name="connsiteY1871" fmla="*/ 149 h 1259543"/>
              <a:gd name="connsiteX1872" fmla="*/ 693913 w 1459358"/>
              <a:gd name="connsiteY1872" fmla="*/ 176 h 1259543"/>
              <a:gd name="connsiteX1873" fmla="*/ 695086 w 1459358"/>
              <a:gd name="connsiteY1873" fmla="*/ 203 h 1259543"/>
              <a:gd name="connsiteX1874" fmla="*/ 696279 w 1459358"/>
              <a:gd name="connsiteY1874" fmla="*/ 235 h 1259543"/>
              <a:gd name="connsiteX1875" fmla="*/ 697452 w 1459358"/>
              <a:gd name="connsiteY1875" fmla="*/ 268 h 1259543"/>
              <a:gd name="connsiteX1876" fmla="*/ 698625 w 1459358"/>
              <a:gd name="connsiteY1876" fmla="*/ 301 h 1259543"/>
              <a:gd name="connsiteX1877" fmla="*/ 699837 w 1459358"/>
              <a:gd name="connsiteY1877" fmla="*/ 338 h 1259543"/>
              <a:gd name="connsiteX1878" fmla="*/ 701010 w 1459358"/>
              <a:gd name="connsiteY1878" fmla="*/ 377 h 1259543"/>
              <a:gd name="connsiteX1879" fmla="*/ 702202 w 1459358"/>
              <a:gd name="connsiteY1879" fmla="*/ 418 h 1259543"/>
              <a:gd name="connsiteX1880" fmla="*/ 703395 w 1459358"/>
              <a:gd name="connsiteY1880" fmla="*/ 463 h 1259543"/>
              <a:gd name="connsiteX1881" fmla="*/ 704568 w 1459358"/>
              <a:gd name="connsiteY1881" fmla="*/ 508 h 1259543"/>
              <a:gd name="connsiteX1882" fmla="*/ 705760 w 1459358"/>
              <a:gd name="connsiteY1882" fmla="*/ 555 h 1259543"/>
              <a:gd name="connsiteX1883" fmla="*/ 706933 w 1459358"/>
              <a:gd name="connsiteY1883" fmla="*/ 606 h 1259543"/>
              <a:gd name="connsiteX1884" fmla="*/ 708126 w 1459358"/>
              <a:gd name="connsiteY1884" fmla="*/ 657 h 1259543"/>
              <a:gd name="connsiteX1885" fmla="*/ 709299 w 1459358"/>
              <a:gd name="connsiteY1885" fmla="*/ 712 h 1259543"/>
              <a:gd name="connsiteX1886" fmla="*/ 710472 w 1459358"/>
              <a:gd name="connsiteY1886" fmla="*/ 766 h 1259543"/>
              <a:gd name="connsiteX1887" fmla="*/ 711664 w 1459358"/>
              <a:gd name="connsiteY1887" fmla="*/ 825 h 1259543"/>
              <a:gd name="connsiteX1888" fmla="*/ 712837 w 1459358"/>
              <a:gd name="connsiteY1888" fmla="*/ 886 h 1259543"/>
              <a:gd name="connsiteX1889" fmla="*/ 714030 w 1459358"/>
              <a:gd name="connsiteY1889" fmla="*/ 948 h 1259543"/>
              <a:gd name="connsiteX1890" fmla="*/ 715222 w 1459358"/>
              <a:gd name="connsiteY1890" fmla="*/ 1013 h 1259543"/>
              <a:gd name="connsiteX1891" fmla="*/ 716415 w 1459358"/>
              <a:gd name="connsiteY1891" fmla="*/ 1081 h 1259543"/>
              <a:gd name="connsiteX1892" fmla="*/ 717588 w 1459358"/>
              <a:gd name="connsiteY1892" fmla="*/ 1149 h 1259543"/>
              <a:gd name="connsiteX1893" fmla="*/ 718780 w 1459358"/>
              <a:gd name="connsiteY1893" fmla="*/ 1220 h 1259543"/>
              <a:gd name="connsiteX1894" fmla="*/ 719953 w 1459358"/>
              <a:gd name="connsiteY1894" fmla="*/ 1292 h 1259543"/>
              <a:gd name="connsiteX1895" fmla="*/ 721146 w 1459358"/>
              <a:gd name="connsiteY1895" fmla="*/ 1368 h 1259543"/>
              <a:gd name="connsiteX1896" fmla="*/ 722338 w 1459358"/>
              <a:gd name="connsiteY1896" fmla="*/ 1447 h 1259543"/>
              <a:gd name="connsiteX1897" fmla="*/ 723511 w 1459358"/>
              <a:gd name="connsiteY1897" fmla="*/ 1527 h 1259543"/>
              <a:gd name="connsiteX1898" fmla="*/ 724684 w 1459358"/>
              <a:gd name="connsiteY1898" fmla="*/ 1609 h 1259543"/>
              <a:gd name="connsiteX1899" fmla="*/ 725877 w 1459358"/>
              <a:gd name="connsiteY1899" fmla="*/ 1693 h 1259543"/>
              <a:gd name="connsiteX1900" fmla="*/ 727069 w 1459358"/>
              <a:gd name="connsiteY1900" fmla="*/ 1779 h 1259543"/>
              <a:gd name="connsiteX1901" fmla="*/ 728262 w 1459358"/>
              <a:gd name="connsiteY1901" fmla="*/ 1869 h 1259543"/>
              <a:gd name="connsiteX1902" fmla="*/ 729435 w 1459358"/>
              <a:gd name="connsiteY1902" fmla="*/ 1959 h 1259543"/>
              <a:gd name="connsiteX1903" fmla="*/ 730627 w 1459358"/>
              <a:gd name="connsiteY1903" fmla="*/ 2053 h 1259543"/>
              <a:gd name="connsiteX1904" fmla="*/ 731800 w 1459358"/>
              <a:gd name="connsiteY1904" fmla="*/ 2147 h 1259543"/>
              <a:gd name="connsiteX1905" fmla="*/ 732993 w 1459358"/>
              <a:gd name="connsiteY1905" fmla="*/ 2242 h 1259543"/>
              <a:gd name="connsiteX1906" fmla="*/ 734185 w 1459358"/>
              <a:gd name="connsiteY1906" fmla="*/ 2342 h 1259543"/>
              <a:gd name="connsiteX1907" fmla="*/ 735339 w 1459358"/>
              <a:gd name="connsiteY1907" fmla="*/ 2442 h 1259543"/>
              <a:gd name="connsiteX1908" fmla="*/ 736531 w 1459358"/>
              <a:gd name="connsiteY1908" fmla="*/ 2547 h 1259543"/>
              <a:gd name="connsiteX1909" fmla="*/ 737724 w 1459358"/>
              <a:gd name="connsiteY1909" fmla="*/ 2653 h 1259543"/>
              <a:gd name="connsiteX1910" fmla="*/ 738916 w 1459358"/>
              <a:gd name="connsiteY1910" fmla="*/ 2760 h 1259543"/>
              <a:gd name="connsiteX1911" fmla="*/ 740089 w 1459358"/>
              <a:gd name="connsiteY1911" fmla="*/ 2870 h 1259543"/>
              <a:gd name="connsiteX1912" fmla="*/ 741282 w 1459358"/>
              <a:gd name="connsiteY1912" fmla="*/ 2983 h 1259543"/>
              <a:gd name="connsiteX1913" fmla="*/ 742455 w 1459358"/>
              <a:gd name="connsiteY1913" fmla="*/ 3097 h 1259543"/>
              <a:gd name="connsiteX1914" fmla="*/ 743647 w 1459358"/>
              <a:gd name="connsiteY1914" fmla="*/ 3216 h 1259543"/>
              <a:gd name="connsiteX1915" fmla="*/ 744840 w 1459358"/>
              <a:gd name="connsiteY1915" fmla="*/ 3333 h 1259543"/>
              <a:gd name="connsiteX1916" fmla="*/ 746013 w 1459358"/>
              <a:gd name="connsiteY1916" fmla="*/ 3454 h 1259543"/>
              <a:gd name="connsiteX1917" fmla="*/ 747205 w 1459358"/>
              <a:gd name="connsiteY1917" fmla="*/ 3578 h 1259543"/>
              <a:gd name="connsiteX1918" fmla="*/ 748398 w 1459358"/>
              <a:gd name="connsiteY1918" fmla="*/ 3705 h 1259543"/>
              <a:gd name="connsiteX1919" fmla="*/ 749551 w 1459358"/>
              <a:gd name="connsiteY1919" fmla="*/ 3830 h 1259543"/>
              <a:gd name="connsiteX1920" fmla="*/ 750763 w 1459358"/>
              <a:gd name="connsiteY1920" fmla="*/ 3961 h 1259543"/>
              <a:gd name="connsiteX1921" fmla="*/ 751936 w 1459358"/>
              <a:gd name="connsiteY1921" fmla="*/ 4094 h 1259543"/>
              <a:gd name="connsiteX1922" fmla="*/ 753109 w 1459358"/>
              <a:gd name="connsiteY1922" fmla="*/ 4227 h 1259543"/>
              <a:gd name="connsiteX1923" fmla="*/ 754282 w 1459358"/>
              <a:gd name="connsiteY1923" fmla="*/ 4361 h 1259543"/>
              <a:gd name="connsiteX1924" fmla="*/ 755475 w 1459358"/>
              <a:gd name="connsiteY1924" fmla="*/ 4500 h 1259543"/>
              <a:gd name="connsiteX1925" fmla="*/ 756667 w 1459358"/>
              <a:gd name="connsiteY1925" fmla="*/ 4641 h 1259543"/>
              <a:gd name="connsiteX1926" fmla="*/ 757840 w 1459358"/>
              <a:gd name="connsiteY1926" fmla="*/ 4784 h 1259543"/>
              <a:gd name="connsiteX1927" fmla="*/ 759033 w 1459358"/>
              <a:gd name="connsiteY1927" fmla="*/ 4930 h 1259543"/>
              <a:gd name="connsiteX1928" fmla="*/ 760206 w 1459358"/>
              <a:gd name="connsiteY1928" fmla="*/ 5077 h 1259543"/>
              <a:gd name="connsiteX1929" fmla="*/ 761398 w 1459358"/>
              <a:gd name="connsiteY1929" fmla="*/ 5226 h 1259543"/>
              <a:gd name="connsiteX1930" fmla="*/ 762571 w 1459358"/>
              <a:gd name="connsiteY1930" fmla="*/ 5376 h 1259543"/>
              <a:gd name="connsiteX1931" fmla="*/ 763764 w 1459358"/>
              <a:gd name="connsiteY1931" fmla="*/ 5533 h 1259543"/>
              <a:gd name="connsiteX1932" fmla="*/ 764956 w 1459358"/>
              <a:gd name="connsiteY1932" fmla="*/ 5689 h 1259543"/>
              <a:gd name="connsiteX1933" fmla="*/ 766129 w 1459358"/>
              <a:gd name="connsiteY1933" fmla="*/ 5845 h 1259543"/>
              <a:gd name="connsiteX1934" fmla="*/ 767322 w 1459358"/>
              <a:gd name="connsiteY1934" fmla="*/ 6008 h 1259543"/>
              <a:gd name="connsiteX1935" fmla="*/ 768495 w 1459358"/>
              <a:gd name="connsiteY1935" fmla="*/ 6170 h 1259543"/>
              <a:gd name="connsiteX1936" fmla="*/ 769668 w 1459358"/>
              <a:gd name="connsiteY1936" fmla="*/ 6334 h 1259543"/>
              <a:gd name="connsiteX1937" fmla="*/ 770860 w 1459358"/>
              <a:gd name="connsiteY1937" fmla="*/ 6500 h 1259543"/>
              <a:gd name="connsiteX1938" fmla="*/ 772033 w 1459358"/>
              <a:gd name="connsiteY1938" fmla="*/ 6670 h 1259543"/>
              <a:gd name="connsiteX1939" fmla="*/ 773226 w 1459358"/>
              <a:gd name="connsiteY1939" fmla="*/ 6842 h 1259543"/>
              <a:gd name="connsiteX1940" fmla="*/ 774418 w 1459358"/>
              <a:gd name="connsiteY1940" fmla="*/ 7018 h 1259543"/>
              <a:gd name="connsiteX1941" fmla="*/ 775552 w 1459358"/>
              <a:gd name="connsiteY1941" fmla="*/ 7188 h 1259543"/>
              <a:gd name="connsiteX1942" fmla="*/ 775591 w 1459358"/>
              <a:gd name="connsiteY1942" fmla="*/ 7192 h 1259543"/>
              <a:gd name="connsiteX1943" fmla="*/ 776764 w 1459358"/>
              <a:gd name="connsiteY1943" fmla="*/ 7366 h 1259543"/>
              <a:gd name="connsiteX1944" fmla="*/ 777957 w 1459358"/>
              <a:gd name="connsiteY1944" fmla="*/ 7546 h 1259543"/>
              <a:gd name="connsiteX1945" fmla="*/ 779130 w 1459358"/>
              <a:gd name="connsiteY1945" fmla="*/ 7724 h 1259543"/>
              <a:gd name="connsiteX1946" fmla="*/ 780303 w 1459358"/>
              <a:gd name="connsiteY1946" fmla="*/ 7908 h 1259543"/>
              <a:gd name="connsiteX1947" fmla="*/ 781495 w 1459358"/>
              <a:gd name="connsiteY1947" fmla="*/ 8092 h 1259543"/>
              <a:gd name="connsiteX1948" fmla="*/ 782668 w 1459358"/>
              <a:gd name="connsiteY1948" fmla="*/ 8277 h 1259543"/>
              <a:gd name="connsiteX1949" fmla="*/ 783861 w 1459358"/>
              <a:gd name="connsiteY1949" fmla="*/ 8467 h 1259543"/>
              <a:gd name="connsiteX1950" fmla="*/ 785053 w 1459358"/>
              <a:gd name="connsiteY1950" fmla="*/ 8658 h 1259543"/>
              <a:gd name="connsiteX1951" fmla="*/ 786226 w 1459358"/>
              <a:gd name="connsiteY1951" fmla="*/ 8850 h 1259543"/>
              <a:gd name="connsiteX1952" fmla="*/ 787399 w 1459358"/>
              <a:gd name="connsiteY1952" fmla="*/ 9046 h 1259543"/>
              <a:gd name="connsiteX1953" fmla="*/ 788572 w 1459358"/>
              <a:gd name="connsiteY1953" fmla="*/ 9243 h 1259543"/>
              <a:gd name="connsiteX1954" fmla="*/ 789765 w 1459358"/>
              <a:gd name="connsiteY1954" fmla="*/ 9444 h 1259543"/>
              <a:gd name="connsiteX1955" fmla="*/ 790957 w 1459358"/>
              <a:gd name="connsiteY1955" fmla="*/ 9648 h 1259543"/>
              <a:gd name="connsiteX1956" fmla="*/ 792130 w 1459358"/>
              <a:gd name="connsiteY1956" fmla="*/ 9853 h 1259543"/>
              <a:gd name="connsiteX1957" fmla="*/ 793303 w 1459358"/>
              <a:gd name="connsiteY1957" fmla="*/ 10056 h 1259543"/>
              <a:gd name="connsiteX1958" fmla="*/ 794476 w 1459358"/>
              <a:gd name="connsiteY1958" fmla="*/ 10264 h 1259543"/>
              <a:gd name="connsiteX1959" fmla="*/ 795649 w 1459358"/>
              <a:gd name="connsiteY1959" fmla="*/ 10475 h 1259543"/>
              <a:gd name="connsiteX1960" fmla="*/ 796842 w 1459358"/>
              <a:gd name="connsiteY1960" fmla="*/ 10690 h 1259543"/>
              <a:gd name="connsiteX1961" fmla="*/ 798015 w 1459358"/>
              <a:gd name="connsiteY1961" fmla="*/ 10905 h 1259543"/>
              <a:gd name="connsiteX1962" fmla="*/ 799207 w 1459358"/>
              <a:gd name="connsiteY1962" fmla="*/ 11124 h 1259543"/>
              <a:gd name="connsiteX1963" fmla="*/ 800361 w 1459358"/>
              <a:gd name="connsiteY1963" fmla="*/ 11341 h 1259543"/>
              <a:gd name="connsiteX1964" fmla="*/ 801573 w 1459358"/>
              <a:gd name="connsiteY1964" fmla="*/ 11567 h 1259543"/>
              <a:gd name="connsiteX1965" fmla="*/ 802746 w 1459358"/>
              <a:gd name="connsiteY1965" fmla="*/ 11790 h 1259543"/>
              <a:gd name="connsiteX1966" fmla="*/ 803919 w 1459358"/>
              <a:gd name="connsiteY1966" fmla="*/ 12019 h 1259543"/>
              <a:gd name="connsiteX1967" fmla="*/ 805092 w 1459358"/>
              <a:gd name="connsiteY1967" fmla="*/ 12244 h 1259543"/>
              <a:gd name="connsiteX1968" fmla="*/ 806284 w 1459358"/>
              <a:gd name="connsiteY1968" fmla="*/ 12480 h 1259543"/>
              <a:gd name="connsiteX1969" fmla="*/ 807438 w 1459358"/>
              <a:gd name="connsiteY1969" fmla="*/ 12707 h 1259543"/>
              <a:gd name="connsiteX1970" fmla="*/ 808630 w 1459358"/>
              <a:gd name="connsiteY1970" fmla="*/ 12948 h 1259543"/>
              <a:gd name="connsiteX1971" fmla="*/ 809803 w 1459358"/>
              <a:gd name="connsiteY1971" fmla="*/ 13184 h 1259543"/>
              <a:gd name="connsiteX1972" fmla="*/ 810996 w 1459358"/>
              <a:gd name="connsiteY1972" fmla="*/ 13427 h 1259543"/>
              <a:gd name="connsiteX1973" fmla="*/ 812149 w 1459358"/>
              <a:gd name="connsiteY1973" fmla="*/ 13667 h 1259543"/>
              <a:gd name="connsiteX1974" fmla="*/ 813342 w 1459358"/>
              <a:gd name="connsiteY1974" fmla="*/ 13913 h 1259543"/>
              <a:gd name="connsiteX1975" fmla="*/ 814534 w 1459358"/>
              <a:gd name="connsiteY1975" fmla="*/ 14162 h 1259543"/>
              <a:gd name="connsiteX1976" fmla="*/ 815688 w 1459358"/>
              <a:gd name="connsiteY1976" fmla="*/ 14406 h 1259543"/>
              <a:gd name="connsiteX1977" fmla="*/ 816860 w 1459358"/>
              <a:gd name="connsiteY1977" fmla="*/ 14658 h 1259543"/>
              <a:gd name="connsiteX1978" fmla="*/ 818034 w 1459358"/>
              <a:gd name="connsiteY1978" fmla="*/ 14910 h 1259543"/>
              <a:gd name="connsiteX1979" fmla="*/ 819226 w 1459358"/>
              <a:gd name="connsiteY1979" fmla="*/ 15169 h 1259543"/>
              <a:gd name="connsiteX1980" fmla="*/ 820399 w 1459358"/>
              <a:gd name="connsiteY1980" fmla="*/ 15429 h 1259543"/>
              <a:gd name="connsiteX1981" fmla="*/ 821572 w 1459358"/>
              <a:gd name="connsiteY1981" fmla="*/ 15689 h 1259543"/>
              <a:gd name="connsiteX1982" fmla="*/ 823468 w 1459358"/>
              <a:gd name="connsiteY1982" fmla="*/ 16113 h 1259543"/>
              <a:gd name="connsiteX1983" fmla="*/ 825384 w 1459358"/>
              <a:gd name="connsiteY1983" fmla="*/ 16543 h 1259543"/>
              <a:gd name="connsiteX1984" fmla="*/ 827281 w 1459358"/>
              <a:gd name="connsiteY1984" fmla="*/ 16969 h 1259543"/>
              <a:gd name="connsiteX1985" fmla="*/ 829177 w 1459358"/>
              <a:gd name="connsiteY1985" fmla="*/ 17397 h 1259543"/>
              <a:gd name="connsiteX1986" fmla="*/ 831073 w 1459358"/>
              <a:gd name="connsiteY1986" fmla="*/ 17833 h 1259543"/>
              <a:gd name="connsiteX1987" fmla="*/ 833028 w 1459358"/>
              <a:gd name="connsiteY1987" fmla="*/ 18281 h 1259543"/>
              <a:gd name="connsiteX1988" fmla="*/ 834866 w 1459358"/>
              <a:gd name="connsiteY1988" fmla="*/ 18701 h 1259543"/>
              <a:gd name="connsiteX1989" fmla="*/ 836743 w 1459358"/>
              <a:gd name="connsiteY1989" fmla="*/ 19135 h 1259543"/>
              <a:gd name="connsiteX1990" fmla="*/ 838619 w 1459358"/>
              <a:gd name="connsiteY1990" fmla="*/ 19571 h 1259543"/>
              <a:gd name="connsiteX1991" fmla="*/ 840515 w 1459358"/>
              <a:gd name="connsiteY1991" fmla="*/ 20015 h 1259543"/>
              <a:gd name="connsiteX1992" fmla="*/ 842373 w 1459358"/>
              <a:gd name="connsiteY1992" fmla="*/ 20453 h 1259543"/>
              <a:gd name="connsiteX1993" fmla="*/ 844250 w 1459358"/>
              <a:gd name="connsiteY1993" fmla="*/ 20893 h 1259543"/>
              <a:gd name="connsiteX1994" fmla="*/ 846166 w 1459358"/>
              <a:gd name="connsiteY1994" fmla="*/ 21352 h 1259543"/>
              <a:gd name="connsiteX1995" fmla="*/ 848023 w 1459358"/>
              <a:gd name="connsiteY1995" fmla="*/ 21794 h 1259543"/>
              <a:gd name="connsiteX1996" fmla="*/ 849880 w 1459358"/>
              <a:gd name="connsiteY1996" fmla="*/ 22240 h 1259543"/>
              <a:gd name="connsiteX1997" fmla="*/ 851756 w 1459358"/>
              <a:gd name="connsiteY1997" fmla="*/ 22691 h 1259543"/>
              <a:gd name="connsiteX1998" fmla="*/ 853595 w 1459358"/>
              <a:gd name="connsiteY1998" fmla="*/ 23139 h 1259543"/>
              <a:gd name="connsiteX1999" fmla="*/ 855452 w 1459358"/>
              <a:gd name="connsiteY1999" fmla="*/ 23587 h 1259543"/>
              <a:gd name="connsiteX2000" fmla="*/ 857289 w 1459358"/>
              <a:gd name="connsiteY2000" fmla="*/ 24038 h 1259543"/>
              <a:gd name="connsiteX2001" fmla="*/ 859127 w 1459358"/>
              <a:gd name="connsiteY2001" fmla="*/ 24490 h 1259543"/>
              <a:gd name="connsiteX2002" fmla="*/ 860984 w 1459358"/>
              <a:gd name="connsiteY2002" fmla="*/ 24949 h 1259543"/>
              <a:gd name="connsiteX2003" fmla="*/ 862841 w 1459358"/>
              <a:gd name="connsiteY2003" fmla="*/ 25411 h 1259543"/>
              <a:gd name="connsiteX2004" fmla="*/ 864640 w 1459358"/>
              <a:gd name="connsiteY2004" fmla="*/ 25860 h 1259543"/>
              <a:gd name="connsiteX2005" fmla="*/ 866536 w 1459358"/>
              <a:gd name="connsiteY2005" fmla="*/ 26337 h 1259543"/>
              <a:gd name="connsiteX2006" fmla="*/ 868374 w 1459358"/>
              <a:gd name="connsiteY2006" fmla="*/ 26797 h 1259543"/>
              <a:gd name="connsiteX2007" fmla="*/ 870192 w 1459358"/>
              <a:gd name="connsiteY2007" fmla="*/ 27256 h 1259543"/>
              <a:gd name="connsiteX2008" fmla="*/ 872010 w 1459358"/>
              <a:gd name="connsiteY2008" fmla="*/ 27719 h 1259543"/>
              <a:gd name="connsiteX2009" fmla="*/ 873808 w 1459358"/>
              <a:gd name="connsiteY2009" fmla="*/ 28183 h 1259543"/>
              <a:gd name="connsiteX2010" fmla="*/ 875626 w 1459358"/>
              <a:gd name="connsiteY2010" fmla="*/ 28648 h 1259543"/>
              <a:gd name="connsiteX2011" fmla="*/ 877504 w 1459358"/>
              <a:gd name="connsiteY2011" fmla="*/ 29133 h 1259543"/>
              <a:gd name="connsiteX2012" fmla="*/ 879243 w 1459358"/>
              <a:gd name="connsiteY2012" fmla="*/ 29582 h 1259543"/>
              <a:gd name="connsiteX2013" fmla="*/ 881061 w 1459358"/>
              <a:gd name="connsiteY2013" fmla="*/ 30059 h 1259543"/>
              <a:gd name="connsiteX2014" fmla="*/ 882860 w 1459358"/>
              <a:gd name="connsiteY2014" fmla="*/ 30529 h 1259543"/>
              <a:gd name="connsiteX2015" fmla="*/ 884698 w 1459358"/>
              <a:gd name="connsiteY2015" fmla="*/ 31015 h 1259543"/>
              <a:gd name="connsiteX2016" fmla="*/ 886496 w 1459358"/>
              <a:gd name="connsiteY2016" fmla="*/ 31489 h 1259543"/>
              <a:gd name="connsiteX2017" fmla="*/ 888275 w 1459358"/>
              <a:gd name="connsiteY2017" fmla="*/ 31966 h 1259543"/>
              <a:gd name="connsiteX2018" fmla="*/ 890093 w 1459358"/>
              <a:gd name="connsiteY2018" fmla="*/ 32448 h 1259543"/>
              <a:gd name="connsiteX2019" fmla="*/ 891911 w 1459358"/>
              <a:gd name="connsiteY2019" fmla="*/ 32941 h 1259543"/>
              <a:gd name="connsiteX2020" fmla="*/ 893652 w 1459358"/>
              <a:gd name="connsiteY2020" fmla="*/ 33406 h 1259543"/>
              <a:gd name="connsiteX2021" fmla="*/ 895470 w 1459358"/>
              <a:gd name="connsiteY2021" fmla="*/ 33901 h 1259543"/>
              <a:gd name="connsiteX2022" fmla="*/ 897190 w 1459358"/>
              <a:gd name="connsiteY2022" fmla="*/ 34370 h 1259543"/>
              <a:gd name="connsiteX2023" fmla="*/ 899047 w 1459358"/>
              <a:gd name="connsiteY2023" fmla="*/ 34875 h 1259543"/>
              <a:gd name="connsiteX2024" fmla="*/ 900807 w 1459358"/>
              <a:gd name="connsiteY2024" fmla="*/ 35361 h 1259543"/>
              <a:gd name="connsiteX2025" fmla="*/ 902546 w 1459358"/>
              <a:gd name="connsiteY2025" fmla="*/ 35842 h 1259543"/>
              <a:gd name="connsiteX2026" fmla="*/ 904326 w 1459358"/>
              <a:gd name="connsiteY2026" fmla="*/ 36337 h 1259543"/>
              <a:gd name="connsiteX2027" fmla="*/ 906085 w 1459358"/>
              <a:gd name="connsiteY2027" fmla="*/ 36828 h 1259543"/>
              <a:gd name="connsiteX2028" fmla="*/ 907845 w 1459358"/>
              <a:gd name="connsiteY2028" fmla="*/ 37318 h 1259543"/>
              <a:gd name="connsiteX2029" fmla="*/ 909643 w 1459358"/>
              <a:gd name="connsiteY2029" fmla="*/ 37827 h 1259543"/>
              <a:gd name="connsiteX2030" fmla="*/ 911383 w 1459358"/>
              <a:gd name="connsiteY2030" fmla="*/ 38321 h 1259543"/>
              <a:gd name="connsiteX2031" fmla="*/ 913084 w 1459358"/>
              <a:gd name="connsiteY2031" fmla="*/ 38802 h 1259543"/>
              <a:gd name="connsiteX2032" fmla="*/ 914902 w 1459358"/>
              <a:gd name="connsiteY2032" fmla="*/ 39320 h 1259543"/>
              <a:gd name="connsiteX2033" fmla="*/ 916642 w 1459358"/>
              <a:gd name="connsiteY2033" fmla="*/ 39819 h 1259543"/>
              <a:gd name="connsiteX2034" fmla="*/ 918323 w 1459358"/>
              <a:gd name="connsiteY2034" fmla="*/ 40303 h 1259543"/>
              <a:gd name="connsiteX2035" fmla="*/ 920121 w 1459358"/>
              <a:gd name="connsiteY2035" fmla="*/ 40827 h 1259543"/>
              <a:gd name="connsiteX2036" fmla="*/ 921822 w 1459358"/>
              <a:gd name="connsiteY2036" fmla="*/ 41324 h 1259543"/>
              <a:gd name="connsiteX2037" fmla="*/ 923562 w 1459358"/>
              <a:gd name="connsiteY2037" fmla="*/ 41828 h 1259543"/>
              <a:gd name="connsiteX2038" fmla="*/ 925283 w 1459358"/>
              <a:gd name="connsiteY2038" fmla="*/ 42333 h 1259543"/>
              <a:gd name="connsiteX2039" fmla="*/ 927003 w 1459358"/>
              <a:gd name="connsiteY2039" fmla="*/ 42841 h 1259543"/>
              <a:gd name="connsiteX2040" fmla="*/ 928763 w 1459358"/>
              <a:gd name="connsiteY2040" fmla="*/ 43365 h 1259543"/>
              <a:gd name="connsiteX2041" fmla="*/ 930502 w 1459358"/>
              <a:gd name="connsiteY2041" fmla="*/ 43883 h 1259543"/>
              <a:gd name="connsiteX2042" fmla="*/ 932223 w 1459358"/>
              <a:gd name="connsiteY2042" fmla="*/ 44395 h 1259543"/>
              <a:gd name="connsiteX2043" fmla="*/ 933904 w 1459358"/>
              <a:gd name="connsiteY2043" fmla="*/ 44900 h 1259543"/>
              <a:gd name="connsiteX2044" fmla="*/ 935625 w 1459358"/>
              <a:gd name="connsiteY2044" fmla="*/ 45422 h 1259543"/>
              <a:gd name="connsiteX2045" fmla="*/ 937266 w 1459358"/>
              <a:gd name="connsiteY2045" fmla="*/ 45920 h 1259543"/>
              <a:gd name="connsiteX2046" fmla="*/ 939007 w 1459358"/>
              <a:gd name="connsiteY2046" fmla="*/ 46448 h 1259543"/>
              <a:gd name="connsiteX2047" fmla="*/ 940727 w 1459358"/>
              <a:gd name="connsiteY2047" fmla="*/ 46974 h 1259543"/>
              <a:gd name="connsiteX2048" fmla="*/ 942467 w 1459358"/>
              <a:gd name="connsiteY2048" fmla="*/ 47511 h 1259543"/>
              <a:gd name="connsiteX2049" fmla="*/ 944167 w 1459358"/>
              <a:gd name="connsiteY2049" fmla="*/ 48033 h 1259543"/>
              <a:gd name="connsiteX2050" fmla="*/ 945790 w 1459358"/>
              <a:gd name="connsiteY2050" fmla="*/ 48538 h 1259543"/>
              <a:gd name="connsiteX2051" fmla="*/ 947471 w 1459358"/>
              <a:gd name="connsiteY2051" fmla="*/ 49062 h 1259543"/>
              <a:gd name="connsiteX2052" fmla="*/ 949231 w 1459358"/>
              <a:gd name="connsiteY2052" fmla="*/ 49611 h 1259543"/>
              <a:gd name="connsiteX2053" fmla="*/ 950912 w 1459358"/>
              <a:gd name="connsiteY2053" fmla="*/ 50139 h 1259543"/>
              <a:gd name="connsiteX2054" fmla="*/ 952554 w 1459358"/>
              <a:gd name="connsiteY2054" fmla="*/ 50661 h 1259543"/>
              <a:gd name="connsiteX2055" fmla="*/ 954177 w 1459358"/>
              <a:gd name="connsiteY2055" fmla="*/ 51171 h 1259543"/>
              <a:gd name="connsiteX2056" fmla="*/ 955917 w 1459358"/>
              <a:gd name="connsiteY2056" fmla="*/ 51728 h 1259543"/>
              <a:gd name="connsiteX2057" fmla="*/ 957559 w 1459358"/>
              <a:gd name="connsiteY2057" fmla="*/ 52254 h 1259543"/>
              <a:gd name="connsiteX2058" fmla="*/ 959221 w 1459358"/>
              <a:gd name="connsiteY2058" fmla="*/ 52788 h 1259543"/>
              <a:gd name="connsiteX2059" fmla="*/ 960941 w 1459358"/>
              <a:gd name="connsiteY2059" fmla="*/ 53343 h 1259543"/>
              <a:gd name="connsiteX2060" fmla="*/ 962603 w 1459358"/>
              <a:gd name="connsiteY2060" fmla="*/ 53881 h 1259543"/>
              <a:gd name="connsiteX2061" fmla="*/ 964186 w 1459358"/>
              <a:gd name="connsiteY2061" fmla="*/ 54399 h 1259543"/>
              <a:gd name="connsiteX2062" fmla="*/ 965907 w 1459358"/>
              <a:gd name="connsiteY2062" fmla="*/ 54958 h 1259543"/>
              <a:gd name="connsiteX2063" fmla="*/ 967549 w 1459358"/>
              <a:gd name="connsiteY2063" fmla="*/ 55499 h 1259543"/>
              <a:gd name="connsiteX2064" fmla="*/ 969191 w 1459358"/>
              <a:gd name="connsiteY2064" fmla="*/ 56043 h 1259543"/>
              <a:gd name="connsiteX2065" fmla="*/ 970833 w 1459358"/>
              <a:gd name="connsiteY2065" fmla="*/ 56586 h 1259543"/>
              <a:gd name="connsiteX2066" fmla="*/ 972475 w 1459358"/>
              <a:gd name="connsiteY2066" fmla="*/ 57138 h 1259543"/>
              <a:gd name="connsiteX2067" fmla="*/ 974098 w 1459358"/>
              <a:gd name="connsiteY2067" fmla="*/ 57677 h 1259543"/>
              <a:gd name="connsiteX2068" fmla="*/ 975799 w 1459358"/>
              <a:gd name="connsiteY2068" fmla="*/ 58246 h 1259543"/>
              <a:gd name="connsiteX2069" fmla="*/ 977421 w 1459358"/>
              <a:gd name="connsiteY2069" fmla="*/ 58795 h 1259543"/>
              <a:gd name="connsiteX2070" fmla="*/ 978985 w 1459358"/>
              <a:gd name="connsiteY2070" fmla="*/ 59325 h 1259543"/>
              <a:gd name="connsiteX2071" fmla="*/ 980608 w 1459358"/>
              <a:gd name="connsiteY2071" fmla="*/ 59878 h 1259543"/>
              <a:gd name="connsiteX2072" fmla="*/ 982230 w 1459358"/>
              <a:gd name="connsiteY2072" fmla="*/ 60432 h 1259543"/>
              <a:gd name="connsiteX2073" fmla="*/ 983834 w 1459358"/>
              <a:gd name="connsiteY2073" fmla="*/ 60987 h 1259543"/>
              <a:gd name="connsiteX2074" fmla="*/ 984225 w 1459358"/>
              <a:gd name="connsiteY2074" fmla="*/ 61118 h 1259543"/>
              <a:gd name="connsiteX2075" fmla="*/ 985515 w 1459358"/>
              <a:gd name="connsiteY2075" fmla="*/ 61562 h 1259543"/>
              <a:gd name="connsiteX2076" fmla="*/ 987118 w 1459358"/>
              <a:gd name="connsiteY2076" fmla="*/ 62117 h 1259543"/>
              <a:gd name="connsiteX2077" fmla="*/ 988662 w 1459358"/>
              <a:gd name="connsiteY2077" fmla="*/ 62651 h 1259543"/>
              <a:gd name="connsiteX2078" fmla="*/ 990344 w 1459358"/>
              <a:gd name="connsiteY2078" fmla="*/ 63231 h 1259543"/>
              <a:gd name="connsiteX2079" fmla="*/ 991947 w 1459358"/>
              <a:gd name="connsiteY2079" fmla="*/ 63790 h 1259543"/>
              <a:gd name="connsiteX2080" fmla="*/ 993589 w 1459358"/>
              <a:gd name="connsiteY2080" fmla="*/ 64373 h 1259543"/>
              <a:gd name="connsiteX2081" fmla="*/ 995133 w 1459358"/>
              <a:gd name="connsiteY2081" fmla="*/ 64912 h 1259543"/>
              <a:gd name="connsiteX2082" fmla="*/ 996697 w 1459358"/>
              <a:gd name="connsiteY2082" fmla="*/ 65468 h 1259543"/>
              <a:gd name="connsiteX2083" fmla="*/ 998300 w 1459358"/>
              <a:gd name="connsiteY2083" fmla="*/ 66033 h 1259543"/>
              <a:gd name="connsiteX2084" fmla="*/ 999943 w 1459358"/>
              <a:gd name="connsiteY2084" fmla="*/ 66621 h 1259543"/>
              <a:gd name="connsiteX2085" fmla="*/ 1001467 w 1459358"/>
              <a:gd name="connsiteY2085" fmla="*/ 67167 h 1259543"/>
              <a:gd name="connsiteX2086" fmla="*/ 1003110 w 1459358"/>
              <a:gd name="connsiteY2086" fmla="*/ 67759 h 1259543"/>
              <a:gd name="connsiteX2087" fmla="*/ 1004693 w 1459358"/>
              <a:gd name="connsiteY2087" fmla="*/ 68330 h 1259543"/>
              <a:gd name="connsiteX2088" fmla="*/ 1006257 w 1459358"/>
              <a:gd name="connsiteY2088" fmla="*/ 68901 h 1259543"/>
              <a:gd name="connsiteX2089" fmla="*/ 1007821 w 1459358"/>
              <a:gd name="connsiteY2089" fmla="*/ 69466 h 1259543"/>
              <a:gd name="connsiteX2090" fmla="*/ 1009405 w 1459358"/>
              <a:gd name="connsiteY2090" fmla="*/ 70048 h 1259543"/>
              <a:gd name="connsiteX2091" fmla="*/ 1010949 w 1459358"/>
              <a:gd name="connsiteY2091" fmla="*/ 70615 h 1259543"/>
              <a:gd name="connsiteX2092" fmla="*/ 1012513 w 1459358"/>
              <a:gd name="connsiteY2092" fmla="*/ 71194 h 1259543"/>
              <a:gd name="connsiteX2093" fmla="*/ 1014077 w 1459358"/>
              <a:gd name="connsiteY2093" fmla="*/ 71771 h 1259543"/>
              <a:gd name="connsiteX2094" fmla="*/ 1015641 w 1459358"/>
              <a:gd name="connsiteY2094" fmla="*/ 72353 h 1259543"/>
              <a:gd name="connsiteX2095" fmla="*/ 1017244 w 1459358"/>
              <a:gd name="connsiteY2095" fmla="*/ 72957 h 1259543"/>
              <a:gd name="connsiteX2096" fmla="*/ 1018808 w 1459358"/>
              <a:gd name="connsiteY2096" fmla="*/ 73540 h 1259543"/>
              <a:gd name="connsiteX2097" fmla="*/ 1020255 w 1459358"/>
              <a:gd name="connsiteY2097" fmla="*/ 74089 h 1259543"/>
              <a:gd name="connsiteX2098" fmla="*/ 1021897 w 1459358"/>
              <a:gd name="connsiteY2098" fmla="*/ 74709 h 1259543"/>
              <a:gd name="connsiteX2099" fmla="*/ 1023422 w 1459358"/>
              <a:gd name="connsiteY2099" fmla="*/ 75287 h 1259543"/>
              <a:gd name="connsiteX2100" fmla="*/ 1024966 w 1459358"/>
              <a:gd name="connsiteY2100" fmla="*/ 75876 h 1259543"/>
              <a:gd name="connsiteX2101" fmla="*/ 1026471 w 1459358"/>
              <a:gd name="connsiteY2101" fmla="*/ 76456 h 1259543"/>
              <a:gd name="connsiteX2102" fmla="*/ 1028094 w 1459358"/>
              <a:gd name="connsiteY2102" fmla="*/ 77078 h 1259543"/>
              <a:gd name="connsiteX2103" fmla="*/ 1029619 w 1459358"/>
              <a:gd name="connsiteY2103" fmla="*/ 77674 h 1259543"/>
              <a:gd name="connsiteX2104" fmla="*/ 1031144 w 1459358"/>
              <a:gd name="connsiteY2104" fmla="*/ 78269 h 1259543"/>
              <a:gd name="connsiteX2105" fmla="*/ 1032590 w 1459358"/>
              <a:gd name="connsiteY2105" fmla="*/ 78828 h 1259543"/>
              <a:gd name="connsiteX2106" fmla="*/ 1034115 w 1459358"/>
              <a:gd name="connsiteY2106" fmla="*/ 79424 h 1259543"/>
              <a:gd name="connsiteX2107" fmla="*/ 1035679 w 1459358"/>
              <a:gd name="connsiteY2107" fmla="*/ 80040 h 1259543"/>
              <a:gd name="connsiteX2108" fmla="*/ 1037204 w 1459358"/>
              <a:gd name="connsiteY2108" fmla="*/ 80646 h 1259543"/>
              <a:gd name="connsiteX2109" fmla="*/ 1038710 w 1459358"/>
              <a:gd name="connsiteY2109" fmla="*/ 81238 h 1259543"/>
              <a:gd name="connsiteX2110" fmla="*/ 1040215 w 1459358"/>
              <a:gd name="connsiteY2110" fmla="*/ 81839 h 1259543"/>
              <a:gd name="connsiteX2111" fmla="*/ 1041720 w 1459358"/>
              <a:gd name="connsiteY2111" fmla="*/ 82443 h 1259543"/>
              <a:gd name="connsiteX2112" fmla="*/ 1043226 w 1459358"/>
              <a:gd name="connsiteY2112" fmla="*/ 83047 h 1259543"/>
              <a:gd name="connsiteX2113" fmla="*/ 1044711 w 1459358"/>
              <a:gd name="connsiteY2113" fmla="*/ 83643 h 1259543"/>
              <a:gd name="connsiteX2114" fmla="*/ 1046275 w 1459358"/>
              <a:gd name="connsiteY2114" fmla="*/ 84276 h 1259543"/>
              <a:gd name="connsiteX2115" fmla="*/ 1047702 w 1459358"/>
              <a:gd name="connsiteY2115" fmla="*/ 84859 h 1259543"/>
              <a:gd name="connsiteX2116" fmla="*/ 1049266 w 1459358"/>
              <a:gd name="connsiteY2116" fmla="*/ 85496 h 1259543"/>
              <a:gd name="connsiteX2117" fmla="*/ 1050752 w 1459358"/>
              <a:gd name="connsiteY2117" fmla="*/ 86108 h 1259543"/>
              <a:gd name="connsiteX2118" fmla="*/ 1052238 w 1459358"/>
              <a:gd name="connsiteY2118" fmla="*/ 86720 h 1259543"/>
              <a:gd name="connsiteX2119" fmla="*/ 1053626 w 1459358"/>
              <a:gd name="connsiteY2119" fmla="*/ 87295 h 1259543"/>
              <a:gd name="connsiteX2120" fmla="*/ 1055170 w 1459358"/>
              <a:gd name="connsiteY2120" fmla="*/ 87938 h 1259543"/>
              <a:gd name="connsiteX2121" fmla="*/ 1056656 w 1459358"/>
              <a:gd name="connsiteY2121" fmla="*/ 88556 h 1259543"/>
              <a:gd name="connsiteX2122" fmla="*/ 1058122 w 1459358"/>
              <a:gd name="connsiteY2122" fmla="*/ 89164 h 1259543"/>
              <a:gd name="connsiteX2123" fmla="*/ 1059569 w 1459358"/>
              <a:gd name="connsiteY2123" fmla="*/ 89776 h 1259543"/>
              <a:gd name="connsiteX2124" fmla="*/ 1061055 w 1459358"/>
              <a:gd name="connsiteY2124" fmla="*/ 90403 h 1259543"/>
              <a:gd name="connsiteX2125" fmla="*/ 1062560 w 1459358"/>
              <a:gd name="connsiteY2125" fmla="*/ 91044 h 1259543"/>
              <a:gd name="connsiteX2126" fmla="*/ 1064026 w 1459358"/>
              <a:gd name="connsiteY2126" fmla="*/ 91668 h 1259543"/>
              <a:gd name="connsiteX2127" fmla="*/ 1065492 w 1459358"/>
              <a:gd name="connsiteY2127" fmla="*/ 92296 h 1259543"/>
              <a:gd name="connsiteX2128" fmla="*/ 1066861 w 1459358"/>
              <a:gd name="connsiteY2128" fmla="*/ 92880 h 1259543"/>
              <a:gd name="connsiteX2129" fmla="*/ 1068405 w 1459358"/>
              <a:gd name="connsiteY2129" fmla="*/ 93545 h 1259543"/>
              <a:gd name="connsiteX2130" fmla="*/ 1069832 w 1459358"/>
              <a:gd name="connsiteY2130" fmla="*/ 94165 h 1259543"/>
              <a:gd name="connsiteX2131" fmla="*/ 1071279 w 1459358"/>
              <a:gd name="connsiteY2131" fmla="*/ 94794 h 1259543"/>
              <a:gd name="connsiteX2132" fmla="*/ 1072706 w 1459358"/>
              <a:gd name="connsiteY2132" fmla="*/ 95418 h 1259543"/>
              <a:gd name="connsiteX2133" fmla="*/ 1074133 w 1459358"/>
              <a:gd name="connsiteY2133" fmla="*/ 96039 h 1259543"/>
              <a:gd name="connsiteX2134" fmla="*/ 1075599 w 1459358"/>
              <a:gd name="connsiteY2134" fmla="*/ 96683 h 1259543"/>
              <a:gd name="connsiteX2135" fmla="*/ 1077007 w 1459358"/>
              <a:gd name="connsiteY2135" fmla="*/ 97308 h 1259543"/>
              <a:gd name="connsiteX2136" fmla="*/ 1078454 w 1459358"/>
              <a:gd name="connsiteY2136" fmla="*/ 97944 h 1259543"/>
              <a:gd name="connsiteX2137" fmla="*/ 1079862 w 1459358"/>
              <a:gd name="connsiteY2137" fmla="*/ 98573 h 1259543"/>
              <a:gd name="connsiteX2138" fmla="*/ 1081289 w 1459358"/>
              <a:gd name="connsiteY2138" fmla="*/ 99212 h 1259543"/>
              <a:gd name="connsiteX2139" fmla="*/ 1082794 w 1459358"/>
              <a:gd name="connsiteY2139" fmla="*/ 99883 h 1259543"/>
              <a:gd name="connsiteX2140" fmla="*/ 1084182 w 1459358"/>
              <a:gd name="connsiteY2140" fmla="*/ 100516 h 1259543"/>
              <a:gd name="connsiteX2141" fmla="*/ 1085609 w 1459358"/>
              <a:gd name="connsiteY2141" fmla="*/ 101159 h 1259543"/>
              <a:gd name="connsiteX2142" fmla="*/ 1086997 w 1459358"/>
              <a:gd name="connsiteY2142" fmla="*/ 101793 h 1259543"/>
              <a:gd name="connsiteX2143" fmla="*/ 1088424 w 1459358"/>
              <a:gd name="connsiteY2143" fmla="*/ 102438 h 1259543"/>
              <a:gd name="connsiteX2144" fmla="*/ 1089832 w 1459358"/>
              <a:gd name="connsiteY2144" fmla="*/ 103085 h 1259543"/>
              <a:gd name="connsiteX2145" fmla="*/ 1091220 w 1459358"/>
              <a:gd name="connsiteY2145" fmla="*/ 103724 h 1259543"/>
              <a:gd name="connsiteX2146" fmla="*/ 1092627 w 1459358"/>
              <a:gd name="connsiteY2146" fmla="*/ 104373 h 1259543"/>
              <a:gd name="connsiteX2147" fmla="*/ 1094093 w 1459358"/>
              <a:gd name="connsiteY2147" fmla="*/ 105048 h 1259543"/>
              <a:gd name="connsiteX2148" fmla="*/ 1095423 w 1459358"/>
              <a:gd name="connsiteY2148" fmla="*/ 105675 h 1259543"/>
              <a:gd name="connsiteX2149" fmla="*/ 1096811 w 1459358"/>
              <a:gd name="connsiteY2149" fmla="*/ 106319 h 1259543"/>
              <a:gd name="connsiteX2150" fmla="*/ 1098199 w 1459358"/>
              <a:gd name="connsiteY2150" fmla="*/ 106975 h 1259543"/>
              <a:gd name="connsiteX2151" fmla="*/ 1099646 w 1459358"/>
              <a:gd name="connsiteY2151" fmla="*/ 107656 h 1259543"/>
              <a:gd name="connsiteX2152" fmla="*/ 1100936 w 1459358"/>
              <a:gd name="connsiteY2152" fmla="*/ 108268 h 1259543"/>
              <a:gd name="connsiteX2153" fmla="*/ 1102402 w 1459358"/>
              <a:gd name="connsiteY2153" fmla="*/ 108960 h 1259543"/>
              <a:gd name="connsiteX2154" fmla="*/ 1103790 w 1459358"/>
              <a:gd name="connsiteY2154" fmla="*/ 109620 h 1259543"/>
              <a:gd name="connsiteX2155" fmla="*/ 1105159 w 1459358"/>
              <a:gd name="connsiteY2155" fmla="*/ 110281 h 1259543"/>
              <a:gd name="connsiteX2156" fmla="*/ 1106527 w 1459358"/>
              <a:gd name="connsiteY2156" fmla="*/ 110934 h 1259543"/>
              <a:gd name="connsiteX2157" fmla="*/ 1107895 w 1459358"/>
              <a:gd name="connsiteY2157" fmla="*/ 111597 h 1259543"/>
              <a:gd name="connsiteX2158" fmla="*/ 1109244 w 1459358"/>
              <a:gd name="connsiteY2158" fmla="*/ 112252 h 1259543"/>
              <a:gd name="connsiteX2159" fmla="*/ 1110613 w 1459358"/>
              <a:gd name="connsiteY2159" fmla="*/ 112918 h 1259543"/>
              <a:gd name="connsiteX2160" fmla="*/ 1111962 w 1459358"/>
              <a:gd name="connsiteY2160" fmla="*/ 113575 h 1259543"/>
              <a:gd name="connsiteX2161" fmla="*/ 1113330 w 1459358"/>
              <a:gd name="connsiteY2161" fmla="*/ 114246 h 1259543"/>
              <a:gd name="connsiteX2162" fmla="*/ 1114738 w 1459358"/>
              <a:gd name="connsiteY2162" fmla="*/ 114940 h 1259543"/>
              <a:gd name="connsiteX2163" fmla="*/ 1116106 w 1459358"/>
              <a:gd name="connsiteY2163" fmla="*/ 115614 h 1259543"/>
              <a:gd name="connsiteX2164" fmla="*/ 1117377 w 1459358"/>
              <a:gd name="connsiteY2164" fmla="*/ 116242 h 1259543"/>
              <a:gd name="connsiteX2165" fmla="*/ 1118785 w 1459358"/>
              <a:gd name="connsiteY2165" fmla="*/ 116950 h 1259543"/>
              <a:gd name="connsiteX2166" fmla="*/ 1120114 w 1459358"/>
              <a:gd name="connsiteY2166" fmla="*/ 117616 h 1259543"/>
              <a:gd name="connsiteX2167" fmla="*/ 1121463 w 1459358"/>
              <a:gd name="connsiteY2167" fmla="*/ 118293 h 1259543"/>
              <a:gd name="connsiteX2168" fmla="*/ 1122812 w 1459358"/>
              <a:gd name="connsiteY2168" fmla="*/ 118971 h 1259543"/>
              <a:gd name="connsiteX2169" fmla="*/ 1124122 w 1459358"/>
              <a:gd name="connsiteY2169" fmla="*/ 119640 h 1259543"/>
              <a:gd name="connsiteX2170" fmla="*/ 1125470 w 1459358"/>
              <a:gd name="connsiteY2170" fmla="*/ 120320 h 1259543"/>
              <a:gd name="connsiteX2171" fmla="*/ 1126781 w 1459358"/>
              <a:gd name="connsiteY2171" fmla="*/ 120991 h 1259543"/>
              <a:gd name="connsiteX2172" fmla="*/ 1128090 w 1459358"/>
              <a:gd name="connsiteY2172" fmla="*/ 121663 h 1259543"/>
              <a:gd name="connsiteX2173" fmla="*/ 1129439 w 1459358"/>
              <a:gd name="connsiteY2173" fmla="*/ 122349 h 1259543"/>
              <a:gd name="connsiteX2174" fmla="*/ 1130827 w 1459358"/>
              <a:gd name="connsiteY2174" fmla="*/ 123074 h 1259543"/>
              <a:gd name="connsiteX2175" fmla="*/ 1132059 w 1459358"/>
              <a:gd name="connsiteY2175" fmla="*/ 123710 h 1259543"/>
              <a:gd name="connsiteX2176" fmla="*/ 1133427 w 1459358"/>
              <a:gd name="connsiteY2176" fmla="*/ 124425 h 1259543"/>
              <a:gd name="connsiteX2177" fmla="*/ 1134737 w 1459358"/>
              <a:gd name="connsiteY2177" fmla="*/ 125108 h 1259543"/>
              <a:gd name="connsiteX2178" fmla="*/ 1136047 w 1459358"/>
              <a:gd name="connsiteY2178" fmla="*/ 125798 h 1259543"/>
              <a:gd name="connsiteX2179" fmla="*/ 1137357 w 1459358"/>
              <a:gd name="connsiteY2179" fmla="*/ 126490 h 1259543"/>
              <a:gd name="connsiteX2180" fmla="*/ 1138647 w 1459358"/>
              <a:gd name="connsiteY2180" fmla="*/ 127172 h 1259543"/>
              <a:gd name="connsiteX2181" fmla="*/ 1139937 w 1459358"/>
              <a:gd name="connsiteY2181" fmla="*/ 127856 h 1259543"/>
              <a:gd name="connsiteX2182" fmla="*/ 1141169 w 1459358"/>
              <a:gd name="connsiteY2182" fmla="*/ 128511 h 1259543"/>
              <a:gd name="connsiteX2183" fmla="*/ 1142537 w 1459358"/>
              <a:gd name="connsiteY2183" fmla="*/ 129239 h 1259543"/>
              <a:gd name="connsiteX2184" fmla="*/ 1143887 w 1459358"/>
              <a:gd name="connsiteY2184" fmla="*/ 129968 h 1259543"/>
              <a:gd name="connsiteX2185" fmla="*/ 1145098 w 1459358"/>
              <a:gd name="connsiteY2185" fmla="*/ 130627 h 1259543"/>
              <a:gd name="connsiteX2186" fmla="*/ 1146388 w 1459358"/>
              <a:gd name="connsiteY2186" fmla="*/ 131317 h 1259543"/>
              <a:gd name="connsiteX2187" fmla="*/ 1147679 w 1459358"/>
              <a:gd name="connsiteY2187" fmla="*/ 132018 h 1259543"/>
              <a:gd name="connsiteX2188" fmla="*/ 1149028 w 1459358"/>
              <a:gd name="connsiteY2188" fmla="*/ 132761 h 1259543"/>
              <a:gd name="connsiteX2189" fmla="*/ 1150298 w 1459358"/>
              <a:gd name="connsiteY2189" fmla="*/ 133457 h 1259543"/>
              <a:gd name="connsiteX2190" fmla="*/ 1151491 w 1459358"/>
              <a:gd name="connsiteY2190" fmla="*/ 134108 h 1259543"/>
              <a:gd name="connsiteX2191" fmla="*/ 1152762 w 1459358"/>
              <a:gd name="connsiteY2191" fmla="*/ 134820 h 1259543"/>
              <a:gd name="connsiteX2192" fmla="*/ 1154111 w 1459358"/>
              <a:gd name="connsiteY2192" fmla="*/ 135559 h 1259543"/>
              <a:gd name="connsiteX2193" fmla="*/ 1155362 w 1459358"/>
              <a:gd name="connsiteY2193" fmla="*/ 136259 h 1259543"/>
              <a:gd name="connsiteX2194" fmla="*/ 1156555 w 1459358"/>
              <a:gd name="connsiteY2194" fmla="*/ 136925 h 1259543"/>
              <a:gd name="connsiteX2195" fmla="*/ 1157884 w 1459358"/>
              <a:gd name="connsiteY2195" fmla="*/ 137670 h 1259543"/>
              <a:gd name="connsiteX2196" fmla="*/ 1159057 w 1459358"/>
              <a:gd name="connsiteY2196" fmla="*/ 138341 h 1259543"/>
              <a:gd name="connsiteX2197" fmla="*/ 1160386 w 1459358"/>
              <a:gd name="connsiteY2197" fmla="*/ 139088 h 1259543"/>
              <a:gd name="connsiteX2198" fmla="*/ 1161618 w 1459358"/>
              <a:gd name="connsiteY2198" fmla="*/ 139793 h 1259543"/>
              <a:gd name="connsiteX2199" fmla="*/ 1162889 w 1459358"/>
              <a:gd name="connsiteY2199" fmla="*/ 140509 h 1259543"/>
              <a:gd name="connsiteX2200" fmla="*/ 1164120 w 1459358"/>
              <a:gd name="connsiteY2200" fmla="*/ 141217 h 1259543"/>
              <a:gd name="connsiteX2201" fmla="*/ 1165352 w 1459358"/>
              <a:gd name="connsiteY2201" fmla="*/ 141926 h 1259543"/>
              <a:gd name="connsiteX2202" fmla="*/ 1166603 w 1459358"/>
              <a:gd name="connsiteY2202" fmla="*/ 142646 h 1259543"/>
              <a:gd name="connsiteX2203" fmla="*/ 1167835 w 1459358"/>
              <a:gd name="connsiteY2203" fmla="*/ 143359 h 1259543"/>
              <a:gd name="connsiteX2204" fmla="*/ 1169066 w 1459358"/>
              <a:gd name="connsiteY2204" fmla="*/ 144081 h 1259543"/>
              <a:gd name="connsiteX2205" fmla="*/ 1170298 w 1459358"/>
              <a:gd name="connsiteY2205" fmla="*/ 144794 h 1259543"/>
              <a:gd name="connsiteX2206" fmla="*/ 1171510 w 1459358"/>
              <a:gd name="connsiteY2206" fmla="*/ 145510 h 1259543"/>
              <a:gd name="connsiteX2207" fmla="*/ 1172742 w 1459358"/>
              <a:gd name="connsiteY2207" fmla="*/ 146235 h 1259543"/>
              <a:gd name="connsiteX2208" fmla="*/ 1173954 w 1459358"/>
              <a:gd name="connsiteY2208" fmla="*/ 146943 h 1259543"/>
              <a:gd name="connsiteX2209" fmla="*/ 1175185 w 1459358"/>
              <a:gd name="connsiteY2209" fmla="*/ 147672 h 1259543"/>
              <a:gd name="connsiteX2210" fmla="*/ 1176397 w 1459358"/>
              <a:gd name="connsiteY2210" fmla="*/ 148393 h 1259543"/>
              <a:gd name="connsiteX2211" fmla="*/ 1177610 w 1459358"/>
              <a:gd name="connsiteY2211" fmla="*/ 149126 h 1259543"/>
              <a:gd name="connsiteX2212" fmla="*/ 1178900 w 1459358"/>
              <a:gd name="connsiteY2212" fmla="*/ 149895 h 1259543"/>
              <a:gd name="connsiteX2213" fmla="*/ 1180092 w 1459358"/>
              <a:gd name="connsiteY2213" fmla="*/ 150618 h 1259543"/>
              <a:gd name="connsiteX2214" fmla="*/ 1181285 w 1459358"/>
              <a:gd name="connsiteY2214" fmla="*/ 151343 h 1259543"/>
              <a:gd name="connsiteX2215" fmla="*/ 1182497 w 1459358"/>
              <a:gd name="connsiteY2215" fmla="*/ 152078 h 1259543"/>
              <a:gd name="connsiteX2216" fmla="*/ 1183689 w 1459358"/>
              <a:gd name="connsiteY2216" fmla="*/ 152806 h 1259543"/>
              <a:gd name="connsiteX2217" fmla="*/ 1184823 w 1459358"/>
              <a:gd name="connsiteY2217" fmla="*/ 153498 h 1259543"/>
              <a:gd name="connsiteX2218" fmla="*/ 1186094 w 1459358"/>
              <a:gd name="connsiteY2218" fmla="*/ 154274 h 1259543"/>
              <a:gd name="connsiteX2219" fmla="*/ 1187267 w 1459358"/>
              <a:gd name="connsiteY2219" fmla="*/ 155007 h 1259543"/>
              <a:gd name="connsiteX2220" fmla="*/ 1188459 w 1459358"/>
              <a:gd name="connsiteY2220" fmla="*/ 155738 h 1259543"/>
              <a:gd name="connsiteX2221" fmla="*/ 1189652 w 1459358"/>
              <a:gd name="connsiteY2221" fmla="*/ 156483 h 1259543"/>
              <a:gd name="connsiteX2222" fmla="*/ 1190806 w 1459358"/>
              <a:gd name="connsiteY2222" fmla="*/ 157206 h 1259543"/>
              <a:gd name="connsiteX2223" fmla="*/ 1191998 w 1459358"/>
              <a:gd name="connsiteY2223" fmla="*/ 157953 h 1259543"/>
              <a:gd name="connsiteX2224" fmla="*/ 1193171 w 1459358"/>
              <a:gd name="connsiteY2224" fmla="*/ 158690 h 1259543"/>
              <a:gd name="connsiteX2225" fmla="*/ 1194363 w 1459358"/>
              <a:gd name="connsiteY2225" fmla="*/ 159439 h 1259543"/>
              <a:gd name="connsiteX2226" fmla="*/ 1195536 w 1459358"/>
              <a:gd name="connsiteY2226" fmla="*/ 160178 h 1259543"/>
              <a:gd name="connsiteX2227" fmla="*/ 1196709 w 1459358"/>
              <a:gd name="connsiteY2227" fmla="*/ 160928 h 1259543"/>
              <a:gd name="connsiteX2228" fmla="*/ 1197863 w 1459358"/>
              <a:gd name="connsiteY2228" fmla="*/ 161669 h 1259543"/>
              <a:gd name="connsiteX2229" fmla="*/ 1199016 w 1459358"/>
              <a:gd name="connsiteY2229" fmla="*/ 162414 h 1259543"/>
              <a:gd name="connsiteX2230" fmla="*/ 1200248 w 1459358"/>
              <a:gd name="connsiteY2230" fmla="*/ 163206 h 1259543"/>
              <a:gd name="connsiteX2231" fmla="*/ 1201401 w 1459358"/>
              <a:gd name="connsiteY2231" fmla="*/ 163957 h 1259543"/>
              <a:gd name="connsiteX2232" fmla="*/ 1202477 w 1459358"/>
              <a:gd name="connsiteY2232" fmla="*/ 164649 h 1259543"/>
              <a:gd name="connsiteX2233" fmla="*/ 1203708 w 1459358"/>
              <a:gd name="connsiteY2233" fmla="*/ 165448 h 1259543"/>
              <a:gd name="connsiteX2234" fmla="*/ 1204862 w 1459358"/>
              <a:gd name="connsiteY2234" fmla="*/ 166199 h 1259543"/>
              <a:gd name="connsiteX2235" fmla="*/ 1205937 w 1459358"/>
              <a:gd name="connsiteY2235" fmla="*/ 166907 h 1259543"/>
              <a:gd name="connsiteX2236" fmla="*/ 1207149 w 1459358"/>
              <a:gd name="connsiteY2236" fmla="*/ 167710 h 1259543"/>
              <a:gd name="connsiteX2237" fmla="*/ 1208302 w 1459358"/>
              <a:gd name="connsiteY2237" fmla="*/ 168475 h 1259543"/>
              <a:gd name="connsiteX2238" fmla="*/ 1209339 w 1459358"/>
              <a:gd name="connsiteY2238" fmla="*/ 169163 h 1259543"/>
              <a:gd name="connsiteX2239" fmla="*/ 1210570 w 1459358"/>
              <a:gd name="connsiteY2239" fmla="*/ 169982 h 1259543"/>
              <a:gd name="connsiteX2240" fmla="*/ 1211684 w 1459358"/>
              <a:gd name="connsiteY2240" fmla="*/ 170738 h 1259543"/>
              <a:gd name="connsiteX2241" fmla="*/ 1212818 w 1459358"/>
              <a:gd name="connsiteY2241" fmla="*/ 171495 h 1259543"/>
              <a:gd name="connsiteX2242" fmla="*/ 1213952 w 1459358"/>
              <a:gd name="connsiteY2242" fmla="*/ 172255 h 1259543"/>
              <a:gd name="connsiteX2243" fmla="*/ 1215086 w 1459358"/>
              <a:gd name="connsiteY2243" fmla="*/ 173026 h 1259543"/>
              <a:gd name="connsiteX2244" fmla="*/ 1216200 w 1459358"/>
              <a:gd name="connsiteY2244" fmla="*/ 173786 h 1259543"/>
              <a:gd name="connsiteX2245" fmla="*/ 1217314 w 1459358"/>
              <a:gd name="connsiteY2245" fmla="*/ 174549 h 1259543"/>
              <a:gd name="connsiteX2246" fmla="*/ 1218429 w 1459358"/>
              <a:gd name="connsiteY2246" fmla="*/ 175311 h 1259543"/>
              <a:gd name="connsiteX2247" fmla="*/ 1219543 w 1459358"/>
              <a:gd name="connsiteY2247" fmla="*/ 176077 h 1259543"/>
              <a:gd name="connsiteX2248" fmla="*/ 1220657 w 1459358"/>
              <a:gd name="connsiteY2248" fmla="*/ 176852 h 1259543"/>
              <a:gd name="connsiteX2249" fmla="*/ 1221752 w 1459358"/>
              <a:gd name="connsiteY2249" fmla="*/ 177618 h 1259543"/>
              <a:gd name="connsiteX2250" fmla="*/ 1222867 w 1459358"/>
              <a:gd name="connsiteY2250" fmla="*/ 178386 h 1259543"/>
              <a:gd name="connsiteX2251" fmla="*/ 1223962 w 1459358"/>
              <a:gd name="connsiteY2251" fmla="*/ 179154 h 1259543"/>
              <a:gd name="connsiteX2252" fmla="*/ 1225056 w 1459358"/>
              <a:gd name="connsiteY2252" fmla="*/ 179927 h 1259543"/>
              <a:gd name="connsiteX2253" fmla="*/ 1226151 w 1459358"/>
              <a:gd name="connsiteY2253" fmla="*/ 180697 h 1259543"/>
              <a:gd name="connsiteX2254" fmla="*/ 1227246 w 1459358"/>
              <a:gd name="connsiteY2254" fmla="*/ 181471 h 1259543"/>
              <a:gd name="connsiteX2255" fmla="*/ 1228341 w 1459358"/>
              <a:gd name="connsiteY2255" fmla="*/ 182255 h 1259543"/>
              <a:gd name="connsiteX2256" fmla="*/ 1229494 w 1459358"/>
              <a:gd name="connsiteY2256" fmla="*/ 183080 h 1259543"/>
              <a:gd name="connsiteX2257" fmla="*/ 1230510 w 1459358"/>
              <a:gd name="connsiteY2257" fmla="*/ 183805 h 1259543"/>
              <a:gd name="connsiteX2258" fmla="*/ 1231586 w 1459358"/>
              <a:gd name="connsiteY2258" fmla="*/ 184585 h 1259543"/>
              <a:gd name="connsiteX2259" fmla="*/ 1232759 w 1459358"/>
              <a:gd name="connsiteY2259" fmla="*/ 185420 h 1259543"/>
              <a:gd name="connsiteX2260" fmla="*/ 1233834 w 1459358"/>
              <a:gd name="connsiteY2260" fmla="*/ 186202 h 1259543"/>
              <a:gd name="connsiteX2261" fmla="*/ 1234909 w 1459358"/>
              <a:gd name="connsiteY2261" fmla="*/ 186988 h 1259543"/>
              <a:gd name="connsiteX2262" fmla="*/ 1235887 w 1459358"/>
              <a:gd name="connsiteY2262" fmla="*/ 187705 h 1259543"/>
              <a:gd name="connsiteX2263" fmla="*/ 1236962 w 1459358"/>
              <a:gd name="connsiteY2263" fmla="*/ 188495 h 1259543"/>
              <a:gd name="connsiteX2264" fmla="*/ 1238037 w 1459358"/>
              <a:gd name="connsiteY2264" fmla="*/ 189283 h 1259543"/>
              <a:gd name="connsiteX2265" fmla="*/ 1239093 w 1459358"/>
              <a:gd name="connsiteY2265" fmla="*/ 190065 h 1259543"/>
              <a:gd name="connsiteX2266" fmla="*/ 1240149 w 1459358"/>
              <a:gd name="connsiteY2266" fmla="*/ 190843 h 1259543"/>
              <a:gd name="connsiteX2267" fmla="*/ 1241204 w 1459358"/>
              <a:gd name="connsiteY2267" fmla="*/ 191641 h 1259543"/>
              <a:gd name="connsiteX2268" fmla="*/ 1242260 w 1459358"/>
              <a:gd name="connsiteY2268" fmla="*/ 192431 h 1259543"/>
              <a:gd name="connsiteX2269" fmla="*/ 1243394 w 1459358"/>
              <a:gd name="connsiteY2269" fmla="*/ 193279 h 1259543"/>
              <a:gd name="connsiteX2270" fmla="*/ 1244371 w 1459358"/>
              <a:gd name="connsiteY2270" fmla="*/ 194012 h 1259543"/>
              <a:gd name="connsiteX2271" fmla="*/ 1245486 w 1459358"/>
              <a:gd name="connsiteY2271" fmla="*/ 194865 h 1259543"/>
              <a:gd name="connsiteX2272" fmla="*/ 1246542 w 1459358"/>
              <a:gd name="connsiteY2272" fmla="*/ 195658 h 1259543"/>
              <a:gd name="connsiteX2273" fmla="*/ 1247577 w 1459358"/>
              <a:gd name="connsiteY2273" fmla="*/ 196454 h 1259543"/>
              <a:gd name="connsiteX2274" fmla="*/ 1248613 w 1459358"/>
              <a:gd name="connsiteY2274" fmla="*/ 197255 h 1259543"/>
              <a:gd name="connsiteX2275" fmla="*/ 1249591 w 1459358"/>
              <a:gd name="connsiteY2275" fmla="*/ 197996 h 1259543"/>
              <a:gd name="connsiteX2276" fmla="*/ 1250705 w 1459358"/>
              <a:gd name="connsiteY2276" fmla="*/ 198857 h 1259543"/>
              <a:gd name="connsiteX2277" fmla="*/ 1251624 w 1459358"/>
              <a:gd name="connsiteY2277" fmla="*/ 199578 h 1259543"/>
              <a:gd name="connsiteX2278" fmla="*/ 1252680 w 1459358"/>
              <a:gd name="connsiteY2278" fmla="*/ 200393 h 1259543"/>
              <a:gd name="connsiteX2279" fmla="*/ 1253696 w 1459358"/>
              <a:gd name="connsiteY2279" fmla="*/ 201195 h 1259543"/>
              <a:gd name="connsiteX2280" fmla="*/ 1254733 w 1459358"/>
              <a:gd name="connsiteY2280" fmla="*/ 202006 h 1259543"/>
              <a:gd name="connsiteX2281" fmla="*/ 1255749 w 1459358"/>
              <a:gd name="connsiteY2281" fmla="*/ 202811 h 1259543"/>
              <a:gd name="connsiteX2282" fmla="*/ 1256844 w 1459358"/>
              <a:gd name="connsiteY2282" fmla="*/ 203670 h 1259543"/>
              <a:gd name="connsiteX2283" fmla="*/ 1257783 w 1459358"/>
              <a:gd name="connsiteY2283" fmla="*/ 204411 h 1259543"/>
              <a:gd name="connsiteX2284" fmla="*/ 1258799 w 1459358"/>
              <a:gd name="connsiteY2284" fmla="*/ 205230 h 1259543"/>
              <a:gd name="connsiteX2285" fmla="*/ 1259874 w 1459358"/>
              <a:gd name="connsiteY2285" fmla="*/ 206096 h 1259543"/>
              <a:gd name="connsiteX2286" fmla="*/ 1260793 w 1459358"/>
              <a:gd name="connsiteY2286" fmla="*/ 206835 h 1259543"/>
              <a:gd name="connsiteX2287" fmla="*/ 1261809 w 1459358"/>
              <a:gd name="connsiteY2287" fmla="*/ 207658 h 1259543"/>
              <a:gd name="connsiteX2288" fmla="*/ 1262826 w 1459358"/>
              <a:gd name="connsiteY2288" fmla="*/ 208469 h 1259543"/>
              <a:gd name="connsiteX2289" fmla="*/ 1263803 w 1459358"/>
              <a:gd name="connsiteY2289" fmla="*/ 209273 h 1259543"/>
              <a:gd name="connsiteX2290" fmla="*/ 1264820 w 1459358"/>
              <a:gd name="connsiteY2290" fmla="*/ 210096 h 1259543"/>
              <a:gd name="connsiteX2291" fmla="*/ 1265817 w 1459358"/>
              <a:gd name="connsiteY2291" fmla="*/ 210913 h 1259543"/>
              <a:gd name="connsiteX2292" fmla="*/ 1266873 w 1459358"/>
              <a:gd name="connsiteY2292" fmla="*/ 211793 h 1259543"/>
              <a:gd name="connsiteX2293" fmla="*/ 1267870 w 1459358"/>
              <a:gd name="connsiteY2293" fmla="*/ 212614 h 1259543"/>
              <a:gd name="connsiteX2294" fmla="*/ 1268769 w 1459358"/>
              <a:gd name="connsiteY2294" fmla="*/ 213364 h 1259543"/>
              <a:gd name="connsiteX2295" fmla="*/ 1269766 w 1459358"/>
              <a:gd name="connsiteY2295" fmla="*/ 214183 h 1259543"/>
              <a:gd name="connsiteX2296" fmla="*/ 1270744 w 1459358"/>
              <a:gd name="connsiteY2296" fmla="*/ 215005 h 1259543"/>
              <a:gd name="connsiteX2297" fmla="*/ 1271741 w 1459358"/>
              <a:gd name="connsiteY2297" fmla="*/ 215837 h 1259543"/>
              <a:gd name="connsiteX2298" fmla="*/ 1272699 w 1459358"/>
              <a:gd name="connsiteY2298" fmla="*/ 216658 h 1259543"/>
              <a:gd name="connsiteX2299" fmla="*/ 1273676 w 1459358"/>
              <a:gd name="connsiteY2299" fmla="*/ 217482 h 1259543"/>
              <a:gd name="connsiteX2300" fmla="*/ 1274654 w 1459358"/>
              <a:gd name="connsiteY2300" fmla="*/ 218312 h 1259543"/>
              <a:gd name="connsiteX2301" fmla="*/ 1275612 w 1459358"/>
              <a:gd name="connsiteY2301" fmla="*/ 219135 h 1259543"/>
              <a:gd name="connsiteX2302" fmla="*/ 1276511 w 1459358"/>
              <a:gd name="connsiteY2302" fmla="*/ 219894 h 1259543"/>
              <a:gd name="connsiteX2303" fmla="*/ 1277527 w 1459358"/>
              <a:gd name="connsiteY2303" fmla="*/ 220779 h 1259543"/>
              <a:gd name="connsiteX2304" fmla="*/ 1278505 w 1459358"/>
              <a:gd name="connsiteY2304" fmla="*/ 221620 h 1259543"/>
              <a:gd name="connsiteX2305" fmla="*/ 1279443 w 1459358"/>
              <a:gd name="connsiteY2305" fmla="*/ 222441 h 1259543"/>
              <a:gd name="connsiteX2306" fmla="*/ 1280401 w 1459358"/>
              <a:gd name="connsiteY2306" fmla="*/ 223274 h 1259543"/>
              <a:gd name="connsiteX2307" fmla="*/ 1281281 w 1459358"/>
              <a:gd name="connsiteY2307" fmla="*/ 224033 h 1259543"/>
              <a:gd name="connsiteX2308" fmla="*/ 1282239 w 1459358"/>
              <a:gd name="connsiteY2308" fmla="*/ 224879 h 1259543"/>
              <a:gd name="connsiteX2309" fmla="*/ 1283177 w 1459358"/>
              <a:gd name="connsiteY2309" fmla="*/ 225716 h 1259543"/>
              <a:gd name="connsiteX2310" fmla="*/ 1284213 w 1459358"/>
              <a:gd name="connsiteY2310" fmla="*/ 226623 h 1259543"/>
              <a:gd name="connsiteX2311" fmla="*/ 1285074 w 1459358"/>
              <a:gd name="connsiteY2311" fmla="*/ 227385 h 1259543"/>
              <a:gd name="connsiteX2312" fmla="*/ 1286012 w 1459358"/>
              <a:gd name="connsiteY2312" fmla="*/ 228226 h 1259543"/>
              <a:gd name="connsiteX2313" fmla="*/ 1286950 w 1459358"/>
              <a:gd name="connsiteY2313" fmla="*/ 229067 h 1259543"/>
              <a:gd name="connsiteX2314" fmla="*/ 1287947 w 1459358"/>
              <a:gd name="connsiteY2314" fmla="*/ 229976 h 1259543"/>
              <a:gd name="connsiteX2315" fmla="*/ 1288808 w 1459358"/>
              <a:gd name="connsiteY2315" fmla="*/ 230746 h 1259543"/>
              <a:gd name="connsiteX2316" fmla="*/ 1289746 w 1459358"/>
              <a:gd name="connsiteY2316" fmla="*/ 231598 h 1259543"/>
              <a:gd name="connsiteX2317" fmla="*/ 1290665 w 1459358"/>
              <a:gd name="connsiteY2317" fmla="*/ 232437 h 1259543"/>
              <a:gd name="connsiteX2318" fmla="*/ 1291603 w 1459358"/>
              <a:gd name="connsiteY2318" fmla="*/ 233289 h 1259543"/>
              <a:gd name="connsiteX2319" fmla="*/ 1292502 w 1459358"/>
              <a:gd name="connsiteY2319" fmla="*/ 234122 h 1259543"/>
              <a:gd name="connsiteX2320" fmla="*/ 1293421 w 1459358"/>
              <a:gd name="connsiteY2320" fmla="*/ 234974 h 1259543"/>
              <a:gd name="connsiteX2321" fmla="*/ 1294360 w 1459358"/>
              <a:gd name="connsiteY2321" fmla="*/ 235833 h 1259543"/>
              <a:gd name="connsiteX2322" fmla="*/ 1295259 w 1459358"/>
              <a:gd name="connsiteY2322" fmla="*/ 236683 h 1259543"/>
              <a:gd name="connsiteX2323" fmla="*/ 1296178 w 1459358"/>
              <a:gd name="connsiteY2323" fmla="*/ 237532 h 1259543"/>
              <a:gd name="connsiteX2324" fmla="*/ 1297077 w 1459358"/>
              <a:gd name="connsiteY2324" fmla="*/ 238382 h 1259543"/>
              <a:gd name="connsiteX2325" fmla="*/ 1297878 w 1459358"/>
              <a:gd name="connsiteY2325" fmla="*/ 239139 h 1259543"/>
              <a:gd name="connsiteX2326" fmla="*/ 1298875 w 1459358"/>
              <a:gd name="connsiteY2326" fmla="*/ 240085 h 1259543"/>
              <a:gd name="connsiteX2327" fmla="*/ 1299795 w 1459358"/>
              <a:gd name="connsiteY2327" fmla="*/ 240951 h 1259543"/>
              <a:gd name="connsiteX2328" fmla="*/ 1300694 w 1459358"/>
              <a:gd name="connsiteY2328" fmla="*/ 241801 h 1259543"/>
              <a:gd name="connsiteX2329" fmla="*/ 1301593 w 1459358"/>
              <a:gd name="connsiteY2329" fmla="*/ 242661 h 1259543"/>
              <a:gd name="connsiteX2330" fmla="*/ 1302394 w 1459358"/>
              <a:gd name="connsiteY2330" fmla="*/ 243436 h 1259543"/>
              <a:gd name="connsiteX2331" fmla="*/ 1303294 w 1459358"/>
              <a:gd name="connsiteY2331" fmla="*/ 244298 h 1259543"/>
              <a:gd name="connsiteX2332" fmla="*/ 1304174 w 1459358"/>
              <a:gd name="connsiteY2332" fmla="*/ 245158 h 1259543"/>
              <a:gd name="connsiteX2333" fmla="*/ 1305053 w 1459358"/>
              <a:gd name="connsiteY2333" fmla="*/ 246016 h 1259543"/>
              <a:gd name="connsiteX2334" fmla="*/ 1305933 w 1459358"/>
              <a:gd name="connsiteY2334" fmla="*/ 246880 h 1259543"/>
              <a:gd name="connsiteX2335" fmla="*/ 1306813 w 1459358"/>
              <a:gd name="connsiteY2335" fmla="*/ 247742 h 1259543"/>
              <a:gd name="connsiteX2336" fmla="*/ 1307692 w 1459358"/>
              <a:gd name="connsiteY2336" fmla="*/ 248608 h 1259543"/>
              <a:gd name="connsiteX2337" fmla="*/ 1308572 w 1459358"/>
              <a:gd name="connsiteY2337" fmla="*/ 249484 h 1259543"/>
              <a:gd name="connsiteX2338" fmla="*/ 1309452 w 1459358"/>
              <a:gd name="connsiteY2338" fmla="*/ 250340 h 1259543"/>
              <a:gd name="connsiteX2339" fmla="*/ 1310332 w 1459358"/>
              <a:gd name="connsiteY2339" fmla="*/ 251220 h 1259543"/>
              <a:gd name="connsiteX2340" fmla="*/ 1311192 w 1459358"/>
              <a:gd name="connsiteY2340" fmla="*/ 252088 h 1259543"/>
              <a:gd name="connsiteX2341" fmla="*/ 1312052 w 1459358"/>
              <a:gd name="connsiteY2341" fmla="*/ 252952 h 1259543"/>
              <a:gd name="connsiteX2342" fmla="*/ 1312912 w 1459358"/>
              <a:gd name="connsiteY2342" fmla="*/ 253824 h 1259543"/>
              <a:gd name="connsiteX2343" fmla="*/ 1313772 w 1459358"/>
              <a:gd name="connsiteY2343" fmla="*/ 254702 h 1259543"/>
              <a:gd name="connsiteX2344" fmla="*/ 1314554 w 1459358"/>
              <a:gd name="connsiteY2344" fmla="*/ 255494 h 1259543"/>
              <a:gd name="connsiteX2345" fmla="*/ 1315493 w 1459358"/>
              <a:gd name="connsiteY2345" fmla="*/ 256448 h 1259543"/>
              <a:gd name="connsiteX2346" fmla="*/ 1316333 w 1459358"/>
              <a:gd name="connsiteY2346" fmla="*/ 257324 h 1259543"/>
              <a:gd name="connsiteX2347" fmla="*/ 1317096 w 1459358"/>
              <a:gd name="connsiteY2347" fmla="*/ 258113 h 1259543"/>
              <a:gd name="connsiteX2348" fmla="*/ 1317956 w 1459358"/>
              <a:gd name="connsiteY2348" fmla="*/ 258993 h 1259543"/>
              <a:gd name="connsiteX2349" fmla="*/ 1318797 w 1459358"/>
              <a:gd name="connsiteY2349" fmla="*/ 259879 h 1259543"/>
              <a:gd name="connsiteX2350" fmla="*/ 1319637 w 1459358"/>
              <a:gd name="connsiteY2350" fmla="*/ 260749 h 1259543"/>
              <a:gd name="connsiteX2351" fmla="*/ 1320478 w 1459358"/>
              <a:gd name="connsiteY2351" fmla="*/ 261640 h 1259543"/>
              <a:gd name="connsiteX2352" fmla="*/ 1321319 w 1459358"/>
              <a:gd name="connsiteY2352" fmla="*/ 262526 h 1259543"/>
              <a:gd name="connsiteX2353" fmla="*/ 1322159 w 1459358"/>
              <a:gd name="connsiteY2353" fmla="*/ 263402 h 1259543"/>
              <a:gd name="connsiteX2354" fmla="*/ 1322980 w 1459358"/>
              <a:gd name="connsiteY2354" fmla="*/ 264293 h 1259543"/>
              <a:gd name="connsiteX2355" fmla="*/ 1323723 w 1459358"/>
              <a:gd name="connsiteY2355" fmla="*/ 265081 h 1259543"/>
              <a:gd name="connsiteX2356" fmla="*/ 1324564 w 1459358"/>
              <a:gd name="connsiteY2356" fmla="*/ 265972 h 1259543"/>
              <a:gd name="connsiteX2357" fmla="*/ 1325385 w 1459358"/>
              <a:gd name="connsiteY2357" fmla="*/ 266856 h 1259543"/>
              <a:gd name="connsiteX2358" fmla="*/ 1326206 w 1459358"/>
              <a:gd name="connsiteY2358" fmla="*/ 267745 h 1259543"/>
              <a:gd name="connsiteX2359" fmla="*/ 1327008 w 1459358"/>
              <a:gd name="connsiteY2359" fmla="*/ 268633 h 1259543"/>
              <a:gd name="connsiteX2360" fmla="*/ 1327848 w 1459358"/>
              <a:gd name="connsiteY2360" fmla="*/ 269532 h 1259543"/>
              <a:gd name="connsiteX2361" fmla="*/ 1328552 w 1459358"/>
              <a:gd name="connsiteY2361" fmla="*/ 270318 h 1259543"/>
              <a:gd name="connsiteX2362" fmla="*/ 1329471 w 1459358"/>
              <a:gd name="connsiteY2362" fmla="*/ 271313 h 1259543"/>
              <a:gd name="connsiteX2363" fmla="*/ 1330272 w 1459358"/>
              <a:gd name="connsiteY2363" fmla="*/ 272211 h 1259543"/>
              <a:gd name="connsiteX2364" fmla="*/ 1331094 w 1459358"/>
              <a:gd name="connsiteY2364" fmla="*/ 273110 h 1259543"/>
              <a:gd name="connsiteX2365" fmla="*/ 1331817 w 1459358"/>
              <a:gd name="connsiteY2365" fmla="*/ 273917 h 1259543"/>
              <a:gd name="connsiteX2366" fmla="*/ 1332598 w 1459358"/>
              <a:gd name="connsiteY2366" fmla="*/ 274801 h 1259543"/>
              <a:gd name="connsiteX2367" fmla="*/ 1333420 w 1459358"/>
              <a:gd name="connsiteY2367" fmla="*/ 275712 h 1259543"/>
              <a:gd name="connsiteX2368" fmla="*/ 1334280 w 1459358"/>
              <a:gd name="connsiteY2368" fmla="*/ 276693 h 1259543"/>
              <a:gd name="connsiteX2369" fmla="*/ 1334984 w 1459358"/>
              <a:gd name="connsiteY2369" fmla="*/ 277497 h 1259543"/>
              <a:gd name="connsiteX2370" fmla="*/ 1335707 w 1459358"/>
              <a:gd name="connsiteY2370" fmla="*/ 278308 h 1259543"/>
              <a:gd name="connsiteX2371" fmla="*/ 1335785 w 1459358"/>
              <a:gd name="connsiteY2371" fmla="*/ 278404 h 1259543"/>
              <a:gd name="connsiteX2372" fmla="*/ 1336567 w 1459358"/>
              <a:gd name="connsiteY2372" fmla="*/ 279309 h 1259543"/>
              <a:gd name="connsiteX2373" fmla="*/ 1337271 w 1459358"/>
              <a:gd name="connsiteY2373" fmla="*/ 280111 h 1259543"/>
              <a:gd name="connsiteX2374" fmla="*/ 1338072 w 1459358"/>
              <a:gd name="connsiteY2374" fmla="*/ 281026 h 1259543"/>
              <a:gd name="connsiteX2375" fmla="*/ 1338913 w 1459358"/>
              <a:gd name="connsiteY2375" fmla="*/ 282017 h 1259543"/>
              <a:gd name="connsiteX2376" fmla="*/ 1339636 w 1459358"/>
              <a:gd name="connsiteY2376" fmla="*/ 282842 h 1259543"/>
              <a:gd name="connsiteX2377" fmla="*/ 1340399 w 1459358"/>
              <a:gd name="connsiteY2377" fmla="*/ 283745 h 1259543"/>
              <a:gd name="connsiteX2378" fmla="*/ 1341181 w 1459358"/>
              <a:gd name="connsiteY2378" fmla="*/ 284654 h 1259543"/>
              <a:gd name="connsiteX2379" fmla="*/ 1341943 w 1459358"/>
              <a:gd name="connsiteY2379" fmla="*/ 285561 h 1259543"/>
              <a:gd name="connsiteX2380" fmla="*/ 1342706 w 1459358"/>
              <a:gd name="connsiteY2380" fmla="*/ 286468 h 1259543"/>
              <a:gd name="connsiteX2381" fmla="*/ 1343390 w 1459358"/>
              <a:gd name="connsiteY2381" fmla="*/ 287293 h 1259543"/>
              <a:gd name="connsiteX2382" fmla="*/ 1344250 w 1459358"/>
              <a:gd name="connsiteY2382" fmla="*/ 288304 h 1259543"/>
              <a:gd name="connsiteX2383" fmla="*/ 1344934 w 1459358"/>
              <a:gd name="connsiteY2383" fmla="*/ 289123 h 1259543"/>
              <a:gd name="connsiteX2384" fmla="*/ 1345756 w 1459358"/>
              <a:gd name="connsiteY2384" fmla="*/ 290138 h 1259543"/>
              <a:gd name="connsiteX2385" fmla="*/ 1346440 w 1459358"/>
              <a:gd name="connsiteY2385" fmla="*/ 290957 h 1259543"/>
              <a:gd name="connsiteX2386" fmla="*/ 1347183 w 1459358"/>
              <a:gd name="connsiteY2386" fmla="*/ 291864 h 1259543"/>
              <a:gd name="connsiteX2387" fmla="*/ 1347945 w 1459358"/>
              <a:gd name="connsiteY2387" fmla="*/ 292789 h 1259543"/>
              <a:gd name="connsiteX2388" fmla="*/ 1348688 w 1459358"/>
              <a:gd name="connsiteY2388" fmla="*/ 293701 h 1259543"/>
              <a:gd name="connsiteX2389" fmla="*/ 1349431 w 1459358"/>
              <a:gd name="connsiteY2389" fmla="*/ 294624 h 1259543"/>
              <a:gd name="connsiteX2390" fmla="*/ 1350096 w 1459358"/>
              <a:gd name="connsiteY2390" fmla="*/ 295453 h 1259543"/>
              <a:gd name="connsiteX2391" fmla="*/ 1350838 w 1459358"/>
              <a:gd name="connsiteY2391" fmla="*/ 296378 h 1259543"/>
              <a:gd name="connsiteX2392" fmla="*/ 1351659 w 1459358"/>
              <a:gd name="connsiteY2392" fmla="*/ 297391 h 1259543"/>
              <a:gd name="connsiteX2393" fmla="*/ 1352305 w 1459358"/>
              <a:gd name="connsiteY2393" fmla="*/ 298215 h 1259543"/>
              <a:gd name="connsiteX2394" fmla="*/ 1353048 w 1459358"/>
              <a:gd name="connsiteY2394" fmla="*/ 299138 h 1259543"/>
              <a:gd name="connsiteX2395" fmla="*/ 1353771 w 1459358"/>
              <a:gd name="connsiteY2395" fmla="*/ 300075 h 1259543"/>
              <a:gd name="connsiteX2396" fmla="*/ 1354416 w 1459358"/>
              <a:gd name="connsiteY2396" fmla="*/ 300894 h 1259543"/>
              <a:gd name="connsiteX2397" fmla="*/ 1355159 w 1459358"/>
              <a:gd name="connsiteY2397" fmla="*/ 301836 h 1259543"/>
              <a:gd name="connsiteX2398" fmla="*/ 1355941 w 1459358"/>
              <a:gd name="connsiteY2398" fmla="*/ 302849 h 1259543"/>
              <a:gd name="connsiteX2399" fmla="*/ 1356586 w 1459358"/>
              <a:gd name="connsiteY2399" fmla="*/ 303687 h 1259543"/>
              <a:gd name="connsiteX2400" fmla="*/ 1357329 w 1459358"/>
              <a:gd name="connsiteY2400" fmla="*/ 304626 h 1259543"/>
              <a:gd name="connsiteX2401" fmla="*/ 1358032 w 1459358"/>
              <a:gd name="connsiteY2401" fmla="*/ 305556 h 1259543"/>
              <a:gd name="connsiteX2402" fmla="*/ 1358658 w 1459358"/>
              <a:gd name="connsiteY2402" fmla="*/ 306377 h 1259543"/>
              <a:gd name="connsiteX2403" fmla="*/ 1359382 w 1459358"/>
              <a:gd name="connsiteY2403" fmla="*/ 307324 h 1259543"/>
              <a:gd name="connsiteX2404" fmla="*/ 1360164 w 1459358"/>
              <a:gd name="connsiteY2404" fmla="*/ 308352 h 1259543"/>
              <a:gd name="connsiteX2405" fmla="*/ 1360789 w 1459358"/>
              <a:gd name="connsiteY2405" fmla="*/ 309195 h 1259543"/>
              <a:gd name="connsiteX2406" fmla="*/ 1361493 w 1459358"/>
              <a:gd name="connsiteY2406" fmla="*/ 310129 h 1259543"/>
              <a:gd name="connsiteX2407" fmla="*/ 1362197 w 1459358"/>
              <a:gd name="connsiteY2407" fmla="*/ 311071 h 1259543"/>
              <a:gd name="connsiteX2408" fmla="*/ 1362900 w 1459358"/>
              <a:gd name="connsiteY2408" fmla="*/ 312008 h 1259543"/>
              <a:gd name="connsiteX2409" fmla="*/ 1363526 w 1459358"/>
              <a:gd name="connsiteY2409" fmla="*/ 312848 h 1259543"/>
              <a:gd name="connsiteX2410" fmla="*/ 1364289 w 1459358"/>
              <a:gd name="connsiteY2410" fmla="*/ 313902 h 1259543"/>
              <a:gd name="connsiteX2411" fmla="*/ 1364894 w 1459358"/>
              <a:gd name="connsiteY2411" fmla="*/ 314725 h 1259543"/>
              <a:gd name="connsiteX2412" fmla="*/ 1365598 w 1459358"/>
              <a:gd name="connsiteY2412" fmla="*/ 315679 h 1259543"/>
              <a:gd name="connsiteX2413" fmla="*/ 1366283 w 1459358"/>
              <a:gd name="connsiteY2413" fmla="*/ 316621 h 1259543"/>
              <a:gd name="connsiteX2414" fmla="*/ 1366947 w 1459358"/>
              <a:gd name="connsiteY2414" fmla="*/ 317558 h 1259543"/>
              <a:gd name="connsiteX2415" fmla="*/ 1367573 w 1459358"/>
              <a:gd name="connsiteY2415" fmla="*/ 318406 h 1259543"/>
              <a:gd name="connsiteX2416" fmla="*/ 1368238 w 1459358"/>
              <a:gd name="connsiteY2416" fmla="*/ 319354 h 1259543"/>
              <a:gd name="connsiteX2417" fmla="*/ 1369000 w 1459358"/>
              <a:gd name="connsiteY2417" fmla="*/ 320412 h 1259543"/>
              <a:gd name="connsiteX2418" fmla="*/ 1369587 w 1459358"/>
              <a:gd name="connsiteY2418" fmla="*/ 321249 h 1259543"/>
              <a:gd name="connsiteX2419" fmla="*/ 1370193 w 1459358"/>
              <a:gd name="connsiteY2419" fmla="*/ 322088 h 1259543"/>
              <a:gd name="connsiteX2420" fmla="*/ 1370916 w 1459358"/>
              <a:gd name="connsiteY2420" fmla="*/ 323147 h 1259543"/>
              <a:gd name="connsiteX2421" fmla="*/ 1371522 w 1459358"/>
              <a:gd name="connsiteY2421" fmla="*/ 323992 h 1259543"/>
              <a:gd name="connsiteX2422" fmla="*/ 1372245 w 1459358"/>
              <a:gd name="connsiteY2422" fmla="*/ 325049 h 1259543"/>
              <a:gd name="connsiteX2423" fmla="*/ 1372832 w 1459358"/>
              <a:gd name="connsiteY2423" fmla="*/ 325900 h 1259543"/>
              <a:gd name="connsiteX2424" fmla="*/ 1373516 w 1459358"/>
              <a:gd name="connsiteY2424" fmla="*/ 326863 h 1259543"/>
              <a:gd name="connsiteX2425" fmla="*/ 1374161 w 1459358"/>
              <a:gd name="connsiteY2425" fmla="*/ 327819 h 1259543"/>
              <a:gd name="connsiteX2426" fmla="*/ 1374806 w 1459358"/>
              <a:gd name="connsiteY2426" fmla="*/ 328772 h 1259543"/>
              <a:gd name="connsiteX2427" fmla="*/ 1375471 w 1459358"/>
              <a:gd name="connsiteY2427" fmla="*/ 329743 h 1259543"/>
              <a:gd name="connsiteX2428" fmla="*/ 1376116 w 1459358"/>
              <a:gd name="connsiteY2428" fmla="*/ 330689 h 1259543"/>
              <a:gd name="connsiteX2429" fmla="*/ 1376683 w 1459358"/>
              <a:gd name="connsiteY2429" fmla="*/ 331551 h 1259543"/>
              <a:gd name="connsiteX2430" fmla="*/ 1377328 w 1459358"/>
              <a:gd name="connsiteY2430" fmla="*/ 332500 h 1259543"/>
              <a:gd name="connsiteX2431" fmla="*/ 1377895 w 1459358"/>
              <a:gd name="connsiteY2431" fmla="*/ 333346 h 1259543"/>
              <a:gd name="connsiteX2432" fmla="*/ 1378599 w 1459358"/>
              <a:gd name="connsiteY2432" fmla="*/ 334425 h 1259543"/>
              <a:gd name="connsiteX2433" fmla="*/ 1379166 w 1459358"/>
              <a:gd name="connsiteY2433" fmla="*/ 335266 h 1259543"/>
              <a:gd name="connsiteX2434" fmla="*/ 1379811 w 1459358"/>
              <a:gd name="connsiteY2434" fmla="*/ 336249 h 1259543"/>
              <a:gd name="connsiteX2435" fmla="*/ 1380437 w 1459358"/>
              <a:gd name="connsiteY2435" fmla="*/ 337211 h 1259543"/>
              <a:gd name="connsiteX2436" fmla="*/ 1381062 w 1459358"/>
              <a:gd name="connsiteY2436" fmla="*/ 338192 h 1259543"/>
              <a:gd name="connsiteX2437" fmla="*/ 1381629 w 1459358"/>
              <a:gd name="connsiteY2437" fmla="*/ 339039 h 1259543"/>
              <a:gd name="connsiteX2438" fmla="*/ 1382235 w 1459358"/>
              <a:gd name="connsiteY2438" fmla="*/ 340007 h 1259543"/>
              <a:gd name="connsiteX2439" fmla="*/ 1382939 w 1459358"/>
              <a:gd name="connsiteY2439" fmla="*/ 341082 h 1259543"/>
              <a:gd name="connsiteX2440" fmla="*/ 1383486 w 1459358"/>
              <a:gd name="connsiteY2440" fmla="*/ 341942 h 1259543"/>
              <a:gd name="connsiteX2441" fmla="*/ 1384112 w 1459358"/>
              <a:gd name="connsiteY2441" fmla="*/ 342923 h 1259543"/>
              <a:gd name="connsiteX2442" fmla="*/ 1384640 w 1459358"/>
              <a:gd name="connsiteY2442" fmla="*/ 343770 h 1259543"/>
              <a:gd name="connsiteX2443" fmla="*/ 1385246 w 1459358"/>
              <a:gd name="connsiteY2443" fmla="*/ 344749 h 1259543"/>
              <a:gd name="connsiteX2444" fmla="*/ 1385871 w 1459358"/>
              <a:gd name="connsiteY2444" fmla="*/ 345725 h 1259543"/>
              <a:gd name="connsiteX2445" fmla="*/ 1386477 w 1459358"/>
              <a:gd name="connsiteY2445" fmla="*/ 346706 h 1259543"/>
              <a:gd name="connsiteX2446" fmla="*/ 1387064 w 1459358"/>
              <a:gd name="connsiteY2446" fmla="*/ 347670 h 1259543"/>
              <a:gd name="connsiteX2447" fmla="*/ 1387611 w 1459358"/>
              <a:gd name="connsiteY2447" fmla="*/ 348534 h 1259543"/>
              <a:gd name="connsiteX2448" fmla="*/ 1388198 w 1459358"/>
              <a:gd name="connsiteY2448" fmla="*/ 349516 h 1259543"/>
              <a:gd name="connsiteX2449" fmla="*/ 1388804 w 1459358"/>
              <a:gd name="connsiteY2449" fmla="*/ 350493 h 1259543"/>
              <a:gd name="connsiteX2450" fmla="*/ 1389390 w 1459358"/>
              <a:gd name="connsiteY2450" fmla="*/ 351476 h 1259543"/>
              <a:gd name="connsiteX2451" fmla="*/ 1389898 w 1459358"/>
              <a:gd name="connsiteY2451" fmla="*/ 352329 h 1259543"/>
              <a:gd name="connsiteX2452" fmla="*/ 1390505 w 1459358"/>
              <a:gd name="connsiteY2452" fmla="*/ 353322 h 1259543"/>
              <a:gd name="connsiteX2453" fmla="*/ 1391091 w 1459358"/>
              <a:gd name="connsiteY2453" fmla="*/ 354301 h 1259543"/>
              <a:gd name="connsiteX2454" fmla="*/ 1391678 w 1459358"/>
              <a:gd name="connsiteY2454" fmla="*/ 355275 h 1259543"/>
              <a:gd name="connsiteX2455" fmla="*/ 1392264 w 1459358"/>
              <a:gd name="connsiteY2455" fmla="*/ 356272 h 1259543"/>
              <a:gd name="connsiteX2456" fmla="*/ 1392753 w 1459358"/>
              <a:gd name="connsiteY2456" fmla="*/ 357126 h 1259543"/>
              <a:gd name="connsiteX2457" fmla="*/ 1393339 w 1459358"/>
              <a:gd name="connsiteY2457" fmla="*/ 358117 h 1259543"/>
              <a:gd name="connsiteX2458" fmla="*/ 1393926 w 1459358"/>
              <a:gd name="connsiteY2458" fmla="*/ 359112 h 1259543"/>
              <a:gd name="connsiteX2459" fmla="*/ 1394493 w 1459358"/>
              <a:gd name="connsiteY2459" fmla="*/ 360102 h 1259543"/>
              <a:gd name="connsiteX2460" fmla="*/ 1395060 w 1459358"/>
              <a:gd name="connsiteY2460" fmla="*/ 361091 h 1259543"/>
              <a:gd name="connsiteX2461" fmla="*/ 1395626 w 1459358"/>
              <a:gd name="connsiteY2461" fmla="*/ 362078 h 1259543"/>
              <a:gd name="connsiteX2462" fmla="*/ 1396115 w 1459358"/>
              <a:gd name="connsiteY2462" fmla="*/ 362954 h 1259543"/>
              <a:gd name="connsiteX2463" fmla="*/ 1396682 w 1459358"/>
              <a:gd name="connsiteY2463" fmla="*/ 363937 h 1259543"/>
              <a:gd name="connsiteX2464" fmla="*/ 1397230 w 1459358"/>
              <a:gd name="connsiteY2464" fmla="*/ 364930 h 1259543"/>
              <a:gd name="connsiteX2465" fmla="*/ 1397718 w 1459358"/>
              <a:gd name="connsiteY2465" fmla="*/ 365798 h 1259543"/>
              <a:gd name="connsiteX2466" fmla="*/ 1398344 w 1459358"/>
              <a:gd name="connsiteY2466" fmla="*/ 366917 h 1259543"/>
              <a:gd name="connsiteX2467" fmla="*/ 1398833 w 1459358"/>
              <a:gd name="connsiteY2467" fmla="*/ 367781 h 1259543"/>
              <a:gd name="connsiteX2468" fmla="*/ 1399380 w 1459358"/>
              <a:gd name="connsiteY2468" fmla="*/ 368788 h 1259543"/>
              <a:gd name="connsiteX2469" fmla="*/ 1399928 w 1459358"/>
              <a:gd name="connsiteY2469" fmla="*/ 369787 h 1259543"/>
              <a:gd name="connsiteX2470" fmla="*/ 1400475 w 1459358"/>
              <a:gd name="connsiteY2470" fmla="*/ 370789 h 1259543"/>
              <a:gd name="connsiteX2471" fmla="*/ 1401022 w 1459358"/>
              <a:gd name="connsiteY2471" fmla="*/ 371783 h 1259543"/>
              <a:gd name="connsiteX2472" fmla="*/ 1401491 w 1459358"/>
              <a:gd name="connsiteY2472" fmla="*/ 372651 h 1259543"/>
              <a:gd name="connsiteX2473" fmla="*/ 1402019 w 1459358"/>
              <a:gd name="connsiteY2473" fmla="*/ 373653 h 1259543"/>
              <a:gd name="connsiteX2474" fmla="*/ 1402567 w 1459358"/>
              <a:gd name="connsiteY2474" fmla="*/ 374651 h 1259543"/>
              <a:gd name="connsiteX2475" fmla="*/ 1403036 w 1459358"/>
              <a:gd name="connsiteY2475" fmla="*/ 375540 h 1259543"/>
              <a:gd name="connsiteX2476" fmla="*/ 1403622 w 1459358"/>
              <a:gd name="connsiteY2476" fmla="*/ 376664 h 1259543"/>
              <a:gd name="connsiteX2477" fmla="*/ 1404091 w 1459358"/>
              <a:gd name="connsiteY2477" fmla="*/ 377544 h 1259543"/>
              <a:gd name="connsiteX2478" fmla="*/ 1404619 w 1459358"/>
              <a:gd name="connsiteY2478" fmla="*/ 378555 h 1259543"/>
              <a:gd name="connsiteX2479" fmla="*/ 1405128 w 1459358"/>
              <a:gd name="connsiteY2479" fmla="*/ 379548 h 1259543"/>
              <a:gd name="connsiteX2480" fmla="*/ 1405656 w 1459358"/>
              <a:gd name="connsiteY2480" fmla="*/ 380586 h 1259543"/>
              <a:gd name="connsiteX2481" fmla="*/ 1406105 w 1459358"/>
              <a:gd name="connsiteY2481" fmla="*/ 381448 h 1259543"/>
              <a:gd name="connsiteX2482" fmla="*/ 1406613 w 1459358"/>
              <a:gd name="connsiteY2482" fmla="*/ 382449 h 1259543"/>
              <a:gd name="connsiteX2483" fmla="*/ 1407141 w 1459358"/>
              <a:gd name="connsiteY2483" fmla="*/ 383458 h 1259543"/>
              <a:gd name="connsiteX2484" fmla="*/ 1407650 w 1459358"/>
              <a:gd name="connsiteY2484" fmla="*/ 384474 h 1259543"/>
              <a:gd name="connsiteX2485" fmla="*/ 1408099 w 1459358"/>
              <a:gd name="connsiteY2485" fmla="*/ 385354 h 1259543"/>
              <a:gd name="connsiteX2486" fmla="*/ 1408588 w 1459358"/>
              <a:gd name="connsiteY2486" fmla="*/ 386367 h 1259543"/>
              <a:gd name="connsiteX2487" fmla="*/ 1409096 w 1459358"/>
              <a:gd name="connsiteY2487" fmla="*/ 387377 h 1259543"/>
              <a:gd name="connsiteX2488" fmla="*/ 1409526 w 1459358"/>
              <a:gd name="connsiteY2488" fmla="*/ 388263 h 1259543"/>
              <a:gd name="connsiteX2489" fmla="*/ 1410035 w 1459358"/>
              <a:gd name="connsiteY2489" fmla="*/ 389270 h 1259543"/>
              <a:gd name="connsiteX2490" fmla="*/ 1410523 w 1459358"/>
              <a:gd name="connsiteY2490" fmla="*/ 390284 h 1259543"/>
              <a:gd name="connsiteX2491" fmla="*/ 1411032 w 1459358"/>
              <a:gd name="connsiteY2491" fmla="*/ 391315 h 1259543"/>
              <a:gd name="connsiteX2492" fmla="*/ 1411442 w 1459358"/>
              <a:gd name="connsiteY2492" fmla="*/ 392188 h 1259543"/>
              <a:gd name="connsiteX2493" fmla="*/ 1411931 w 1459358"/>
              <a:gd name="connsiteY2493" fmla="*/ 393205 h 1259543"/>
              <a:gd name="connsiteX2494" fmla="*/ 1412420 w 1459358"/>
              <a:gd name="connsiteY2494" fmla="*/ 394222 h 1259543"/>
              <a:gd name="connsiteX2495" fmla="*/ 1412908 w 1459358"/>
              <a:gd name="connsiteY2495" fmla="*/ 395244 h 1259543"/>
              <a:gd name="connsiteX2496" fmla="*/ 1413319 w 1459358"/>
              <a:gd name="connsiteY2496" fmla="*/ 396135 h 1259543"/>
              <a:gd name="connsiteX2497" fmla="*/ 1413808 w 1459358"/>
              <a:gd name="connsiteY2497" fmla="*/ 397154 h 1259543"/>
              <a:gd name="connsiteX2498" fmla="*/ 1414277 w 1459358"/>
              <a:gd name="connsiteY2498" fmla="*/ 398175 h 1259543"/>
              <a:gd name="connsiteX2499" fmla="*/ 1414746 w 1459358"/>
              <a:gd name="connsiteY2499" fmla="*/ 399195 h 1259543"/>
              <a:gd name="connsiteX2500" fmla="*/ 1415215 w 1459358"/>
              <a:gd name="connsiteY2500" fmla="*/ 400216 h 1259543"/>
              <a:gd name="connsiteX2501" fmla="*/ 1415626 w 1459358"/>
              <a:gd name="connsiteY2501" fmla="*/ 401103 h 1259543"/>
              <a:gd name="connsiteX2502" fmla="*/ 1416095 w 1459358"/>
              <a:gd name="connsiteY2502" fmla="*/ 402133 h 1259543"/>
              <a:gd name="connsiteX2503" fmla="*/ 1416486 w 1459358"/>
              <a:gd name="connsiteY2503" fmla="*/ 403013 h 1259543"/>
              <a:gd name="connsiteX2504" fmla="*/ 1416955 w 1459358"/>
              <a:gd name="connsiteY2504" fmla="*/ 404041 h 1259543"/>
              <a:gd name="connsiteX2505" fmla="*/ 1417424 w 1459358"/>
              <a:gd name="connsiteY2505" fmla="*/ 405079 h 1259543"/>
              <a:gd name="connsiteX2506" fmla="*/ 1417874 w 1459358"/>
              <a:gd name="connsiteY2506" fmla="*/ 406090 h 1259543"/>
              <a:gd name="connsiteX2507" fmla="*/ 1418265 w 1459358"/>
              <a:gd name="connsiteY2507" fmla="*/ 406988 h 1259543"/>
              <a:gd name="connsiteX2508" fmla="*/ 1418773 w 1459358"/>
              <a:gd name="connsiteY2508" fmla="*/ 408147 h 1259543"/>
              <a:gd name="connsiteX2509" fmla="*/ 1419223 w 1459358"/>
              <a:gd name="connsiteY2509" fmla="*/ 409185 h 1259543"/>
              <a:gd name="connsiteX2510" fmla="*/ 1419614 w 1459358"/>
              <a:gd name="connsiteY2510" fmla="*/ 410084 h 1259543"/>
              <a:gd name="connsiteX2511" fmla="*/ 1420044 w 1459358"/>
              <a:gd name="connsiteY2511" fmla="*/ 411095 h 1259543"/>
              <a:gd name="connsiteX2512" fmla="*/ 1420435 w 1459358"/>
              <a:gd name="connsiteY2512" fmla="*/ 412002 h 1259543"/>
              <a:gd name="connsiteX2513" fmla="*/ 1420885 w 1459358"/>
              <a:gd name="connsiteY2513" fmla="*/ 413038 h 1259543"/>
              <a:gd name="connsiteX2514" fmla="*/ 1421315 w 1459358"/>
              <a:gd name="connsiteY2514" fmla="*/ 414059 h 1259543"/>
              <a:gd name="connsiteX2515" fmla="*/ 1421745 w 1459358"/>
              <a:gd name="connsiteY2515" fmla="*/ 415110 h 1259543"/>
              <a:gd name="connsiteX2516" fmla="*/ 1422194 w 1459358"/>
              <a:gd name="connsiteY2516" fmla="*/ 416156 h 1259543"/>
              <a:gd name="connsiteX2517" fmla="*/ 1422605 w 1459358"/>
              <a:gd name="connsiteY2517" fmla="*/ 417167 h 1259543"/>
              <a:gd name="connsiteX2518" fmla="*/ 1422977 w 1459358"/>
              <a:gd name="connsiteY2518" fmla="*/ 418064 h 1259543"/>
              <a:gd name="connsiteX2519" fmla="*/ 1423407 w 1459358"/>
              <a:gd name="connsiteY2519" fmla="*/ 419100 h 1259543"/>
              <a:gd name="connsiteX2520" fmla="*/ 1423778 w 1459358"/>
              <a:gd name="connsiteY2520" fmla="*/ 420006 h 1259543"/>
              <a:gd name="connsiteX2521" fmla="*/ 1424188 w 1459358"/>
              <a:gd name="connsiteY2521" fmla="*/ 421048 h 1259543"/>
              <a:gd name="connsiteX2522" fmla="*/ 1424599 w 1459358"/>
              <a:gd name="connsiteY2522" fmla="*/ 422072 h 1259543"/>
              <a:gd name="connsiteX2523" fmla="*/ 1424970 w 1459358"/>
              <a:gd name="connsiteY2523" fmla="*/ 422991 h 1259543"/>
              <a:gd name="connsiteX2524" fmla="*/ 1425381 w 1459358"/>
              <a:gd name="connsiteY2524" fmla="*/ 424017 h 1259543"/>
              <a:gd name="connsiteX2525" fmla="*/ 1425792 w 1459358"/>
              <a:gd name="connsiteY2525" fmla="*/ 425063 h 1259543"/>
              <a:gd name="connsiteX2526" fmla="*/ 1426183 w 1459358"/>
              <a:gd name="connsiteY2526" fmla="*/ 426111 h 1259543"/>
              <a:gd name="connsiteX2527" fmla="*/ 1426593 w 1459358"/>
              <a:gd name="connsiteY2527" fmla="*/ 427163 h 1259543"/>
              <a:gd name="connsiteX2528" fmla="*/ 1427004 w 1459358"/>
              <a:gd name="connsiteY2528" fmla="*/ 428199 h 1259543"/>
              <a:gd name="connsiteX2529" fmla="*/ 1427336 w 1459358"/>
              <a:gd name="connsiteY2529" fmla="*/ 429094 h 1259543"/>
              <a:gd name="connsiteX2530" fmla="*/ 1427747 w 1459358"/>
              <a:gd name="connsiteY2530" fmla="*/ 430148 h 1259543"/>
              <a:gd name="connsiteX2531" fmla="*/ 1428079 w 1459358"/>
              <a:gd name="connsiteY2531" fmla="*/ 431047 h 1259543"/>
              <a:gd name="connsiteX2532" fmla="*/ 1428470 w 1459358"/>
              <a:gd name="connsiteY2532" fmla="*/ 432091 h 1259543"/>
              <a:gd name="connsiteX2533" fmla="*/ 1428861 w 1459358"/>
              <a:gd name="connsiteY2533" fmla="*/ 433127 h 1259543"/>
              <a:gd name="connsiteX2534" fmla="*/ 1429252 w 1459358"/>
              <a:gd name="connsiteY2534" fmla="*/ 434185 h 1259543"/>
              <a:gd name="connsiteX2535" fmla="*/ 1429584 w 1459358"/>
              <a:gd name="connsiteY2535" fmla="*/ 435076 h 1259543"/>
              <a:gd name="connsiteX2536" fmla="*/ 1429975 w 1459358"/>
              <a:gd name="connsiteY2536" fmla="*/ 436140 h 1259543"/>
              <a:gd name="connsiteX2537" fmla="*/ 1430405 w 1459358"/>
              <a:gd name="connsiteY2537" fmla="*/ 437328 h 1259543"/>
              <a:gd name="connsiteX2538" fmla="*/ 1430738 w 1459358"/>
              <a:gd name="connsiteY2538" fmla="*/ 438259 h 1259543"/>
              <a:gd name="connsiteX2539" fmla="*/ 1431090 w 1459358"/>
              <a:gd name="connsiteY2539" fmla="*/ 439268 h 1259543"/>
              <a:gd name="connsiteX2540" fmla="*/ 1431422 w 1459358"/>
              <a:gd name="connsiteY2540" fmla="*/ 440173 h 1259543"/>
              <a:gd name="connsiteX2541" fmla="*/ 1431793 w 1459358"/>
              <a:gd name="connsiteY2541" fmla="*/ 441235 h 1259543"/>
              <a:gd name="connsiteX2542" fmla="*/ 1432165 w 1459358"/>
              <a:gd name="connsiteY2542" fmla="*/ 442296 h 1259543"/>
              <a:gd name="connsiteX2543" fmla="*/ 1432478 w 1459358"/>
              <a:gd name="connsiteY2543" fmla="*/ 443178 h 1259543"/>
              <a:gd name="connsiteX2544" fmla="*/ 1432829 w 1459358"/>
              <a:gd name="connsiteY2544" fmla="*/ 444243 h 1259543"/>
              <a:gd name="connsiteX2545" fmla="*/ 1433201 w 1459358"/>
              <a:gd name="connsiteY2545" fmla="*/ 445297 h 1259543"/>
              <a:gd name="connsiteX2546" fmla="*/ 1433514 w 1459358"/>
              <a:gd name="connsiteY2546" fmla="*/ 446196 h 1259543"/>
              <a:gd name="connsiteX2547" fmla="*/ 1433905 w 1459358"/>
              <a:gd name="connsiteY2547" fmla="*/ 447408 h 1259543"/>
              <a:gd name="connsiteX2548" fmla="*/ 1434218 w 1459358"/>
              <a:gd name="connsiteY2548" fmla="*/ 448319 h 1259543"/>
              <a:gd name="connsiteX2549" fmla="*/ 1434569 w 1459358"/>
              <a:gd name="connsiteY2549" fmla="*/ 449381 h 1259543"/>
              <a:gd name="connsiteX2550" fmla="*/ 1434921 w 1459358"/>
              <a:gd name="connsiteY2550" fmla="*/ 450448 h 1259543"/>
              <a:gd name="connsiteX2551" fmla="*/ 1435214 w 1459358"/>
              <a:gd name="connsiteY2551" fmla="*/ 451332 h 1259543"/>
              <a:gd name="connsiteX2552" fmla="*/ 1435547 w 1459358"/>
              <a:gd name="connsiteY2552" fmla="*/ 452382 h 1259543"/>
              <a:gd name="connsiteX2553" fmla="*/ 1435723 w 1459358"/>
              <a:gd name="connsiteY2553" fmla="*/ 452921 h 1259543"/>
              <a:gd name="connsiteX2554" fmla="*/ 1435860 w 1459358"/>
              <a:gd name="connsiteY2554" fmla="*/ 453310 h 1259543"/>
              <a:gd name="connsiteX2555" fmla="*/ 1436231 w 1459358"/>
              <a:gd name="connsiteY2555" fmla="*/ 454501 h 1259543"/>
              <a:gd name="connsiteX2556" fmla="*/ 1436583 w 1459358"/>
              <a:gd name="connsiteY2556" fmla="*/ 455600 h 1259543"/>
              <a:gd name="connsiteX2557" fmla="*/ 1436857 w 1459358"/>
              <a:gd name="connsiteY2557" fmla="*/ 456499 h 1259543"/>
              <a:gd name="connsiteX2558" fmla="*/ 1437189 w 1459358"/>
              <a:gd name="connsiteY2558" fmla="*/ 457558 h 1259543"/>
              <a:gd name="connsiteX2559" fmla="*/ 1437463 w 1459358"/>
              <a:gd name="connsiteY2559" fmla="*/ 458458 h 1259543"/>
              <a:gd name="connsiteX2560" fmla="*/ 1437795 w 1459358"/>
              <a:gd name="connsiteY2560" fmla="*/ 459533 h 1259543"/>
              <a:gd name="connsiteX2561" fmla="*/ 1438108 w 1459358"/>
              <a:gd name="connsiteY2561" fmla="*/ 460594 h 1259543"/>
              <a:gd name="connsiteX2562" fmla="*/ 1438440 w 1459358"/>
              <a:gd name="connsiteY2562" fmla="*/ 461640 h 1259543"/>
              <a:gd name="connsiteX2563" fmla="*/ 1438753 w 1459358"/>
              <a:gd name="connsiteY2563" fmla="*/ 462741 h 1259543"/>
              <a:gd name="connsiteX2564" fmla="*/ 1439027 w 1459358"/>
              <a:gd name="connsiteY2564" fmla="*/ 463631 h 1259543"/>
              <a:gd name="connsiteX2565" fmla="*/ 1439339 w 1459358"/>
              <a:gd name="connsiteY2565" fmla="*/ 464690 h 1259543"/>
              <a:gd name="connsiteX2566" fmla="*/ 1439652 w 1459358"/>
              <a:gd name="connsiteY2566" fmla="*/ 465759 h 1259543"/>
              <a:gd name="connsiteX2567" fmla="*/ 1439906 w 1459358"/>
              <a:gd name="connsiteY2567" fmla="*/ 466676 h 1259543"/>
              <a:gd name="connsiteX2568" fmla="*/ 1440258 w 1459358"/>
              <a:gd name="connsiteY2568" fmla="*/ 467890 h 1259543"/>
              <a:gd name="connsiteX2569" fmla="*/ 1440513 w 1459358"/>
              <a:gd name="connsiteY2569" fmla="*/ 468805 h 1259543"/>
              <a:gd name="connsiteX2570" fmla="*/ 1440825 w 1459358"/>
              <a:gd name="connsiteY2570" fmla="*/ 469873 h 1259543"/>
              <a:gd name="connsiteX2571" fmla="*/ 1441079 w 1459358"/>
              <a:gd name="connsiteY2571" fmla="*/ 470770 h 1259543"/>
              <a:gd name="connsiteX2572" fmla="*/ 1441373 w 1459358"/>
              <a:gd name="connsiteY2572" fmla="*/ 471865 h 1259543"/>
              <a:gd name="connsiteX2573" fmla="*/ 1441666 w 1459358"/>
              <a:gd name="connsiteY2573" fmla="*/ 472922 h 1259543"/>
              <a:gd name="connsiteX2574" fmla="*/ 1441901 w 1459358"/>
              <a:gd name="connsiteY2574" fmla="*/ 473820 h 1259543"/>
              <a:gd name="connsiteX2575" fmla="*/ 1442213 w 1459358"/>
              <a:gd name="connsiteY2575" fmla="*/ 474918 h 1259543"/>
              <a:gd name="connsiteX2576" fmla="*/ 1442487 w 1459358"/>
              <a:gd name="connsiteY2576" fmla="*/ 475980 h 1259543"/>
              <a:gd name="connsiteX2577" fmla="*/ 1442780 w 1459358"/>
              <a:gd name="connsiteY2577" fmla="*/ 477065 h 1259543"/>
              <a:gd name="connsiteX2578" fmla="*/ 1443015 w 1459358"/>
              <a:gd name="connsiteY2578" fmla="*/ 477962 h 1259543"/>
              <a:gd name="connsiteX2579" fmla="*/ 1443328 w 1459358"/>
              <a:gd name="connsiteY2579" fmla="*/ 479202 h 1259543"/>
              <a:gd name="connsiteX2580" fmla="*/ 1443582 w 1459358"/>
              <a:gd name="connsiteY2580" fmla="*/ 480125 h 1259543"/>
              <a:gd name="connsiteX2581" fmla="*/ 1443856 w 1459358"/>
              <a:gd name="connsiteY2581" fmla="*/ 481196 h 1259543"/>
              <a:gd name="connsiteX2582" fmla="*/ 1444109 w 1459358"/>
              <a:gd name="connsiteY2582" fmla="*/ 482269 h 1259543"/>
              <a:gd name="connsiteX2583" fmla="*/ 1444344 w 1459358"/>
              <a:gd name="connsiteY2583" fmla="*/ 483162 h 1259543"/>
              <a:gd name="connsiteX2584" fmla="*/ 1444618 w 1459358"/>
              <a:gd name="connsiteY2584" fmla="*/ 484246 h 1259543"/>
              <a:gd name="connsiteX2585" fmla="*/ 1444872 w 1459358"/>
              <a:gd name="connsiteY2585" fmla="*/ 485333 h 1259543"/>
              <a:gd name="connsiteX2586" fmla="*/ 1445146 w 1459358"/>
              <a:gd name="connsiteY2586" fmla="*/ 486414 h 1259543"/>
              <a:gd name="connsiteX2587" fmla="*/ 1445361 w 1459358"/>
              <a:gd name="connsiteY2587" fmla="*/ 487321 h 1259543"/>
              <a:gd name="connsiteX2588" fmla="*/ 1445615 w 1459358"/>
              <a:gd name="connsiteY2588" fmla="*/ 488394 h 1259543"/>
              <a:gd name="connsiteX2589" fmla="*/ 1445869 w 1459358"/>
              <a:gd name="connsiteY2589" fmla="*/ 489473 h 1259543"/>
              <a:gd name="connsiteX2590" fmla="*/ 1446104 w 1459358"/>
              <a:gd name="connsiteY2590" fmla="*/ 490394 h 1259543"/>
              <a:gd name="connsiteX2591" fmla="*/ 1446377 w 1459358"/>
              <a:gd name="connsiteY2591" fmla="*/ 491639 h 1259543"/>
              <a:gd name="connsiteX2592" fmla="*/ 1446631 w 1459358"/>
              <a:gd name="connsiteY2592" fmla="*/ 492742 h 1259543"/>
              <a:gd name="connsiteX2593" fmla="*/ 1446808 w 1459358"/>
              <a:gd name="connsiteY2593" fmla="*/ 493459 h 1259543"/>
              <a:gd name="connsiteX2594" fmla="*/ 1447081 w 1459358"/>
              <a:gd name="connsiteY2594" fmla="*/ 494707 h 1259543"/>
              <a:gd name="connsiteX2595" fmla="*/ 1447296 w 1459358"/>
              <a:gd name="connsiteY2595" fmla="*/ 495629 h 1259543"/>
              <a:gd name="connsiteX2596" fmla="*/ 1447531 w 1459358"/>
              <a:gd name="connsiteY2596" fmla="*/ 496707 h 1259543"/>
              <a:gd name="connsiteX2597" fmla="*/ 1447765 w 1459358"/>
              <a:gd name="connsiteY2597" fmla="*/ 497792 h 1259543"/>
              <a:gd name="connsiteX2598" fmla="*/ 1447961 w 1459358"/>
              <a:gd name="connsiteY2598" fmla="*/ 498699 h 1259543"/>
              <a:gd name="connsiteX2599" fmla="*/ 1448195 w 1459358"/>
              <a:gd name="connsiteY2599" fmla="*/ 499791 h 1259543"/>
              <a:gd name="connsiteX2600" fmla="*/ 1448430 w 1459358"/>
              <a:gd name="connsiteY2600" fmla="*/ 500871 h 1259543"/>
              <a:gd name="connsiteX2601" fmla="*/ 1448645 w 1459358"/>
              <a:gd name="connsiteY2601" fmla="*/ 501942 h 1259543"/>
              <a:gd name="connsiteX2602" fmla="*/ 1448841 w 1459358"/>
              <a:gd name="connsiteY2602" fmla="*/ 502857 h 1259543"/>
              <a:gd name="connsiteX2603" fmla="*/ 1449056 w 1459358"/>
              <a:gd name="connsiteY2603" fmla="*/ 503952 h 1259543"/>
              <a:gd name="connsiteX2604" fmla="*/ 1449290 w 1459358"/>
              <a:gd name="connsiteY2604" fmla="*/ 505041 h 1259543"/>
              <a:gd name="connsiteX2605" fmla="*/ 1449505 w 1459358"/>
              <a:gd name="connsiteY2605" fmla="*/ 506135 h 1259543"/>
              <a:gd name="connsiteX2606" fmla="*/ 1449681 w 1459358"/>
              <a:gd name="connsiteY2606" fmla="*/ 507048 h 1259543"/>
              <a:gd name="connsiteX2607" fmla="*/ 1449896 w 1459358"/>
              <a:gd name="connsiteY2607" fmla="*/ 508125 h 1259543"/>
              <a:gd name="connsiteX2608" fmla="*/ 1450111 w 1459358"/>
              <a:gd name="connsiteY2608" fmla="*/ 509214 h 1259543"/>
              <a:gd name="connsiteX2609" fmla="*/ 1450327 w 1459358"/>
              <a:gd name="connsiteY2609" fmla="*/ 510315 h 1259543"/>
              <a:gd name="connsiteX2610" fmla="*/ 1450502 w 1459358"/>
              <a:gd name="connsiteY2610" fmla="*/ 511222 h 1259543"/>
              <a:gd name="connsiteX2611" fmla="*/ 1450698 w 1459358"/>
              <a:gd name="connsiteY2611" fmla="*/ 512295 h 1259543"/>
              <a:gd name="connsiteX2612" fmla="*/ 1450893 w 1459358"/>
              <a:gd name="connsiteY2612" fmla="*/ 513384 h 1259543"/>
              <a:gd name="connsiteX2613" fmla="*/ 1451089 w 1459358"/>
              <a:gd name="connsiteY2613" fmla="*/ 514469 h 1259543"/>
              <a:gd name="connsiteX2614" fmla="*/ 1451284 w 1459358"/>
              <a:gd name="connsiteY2614" fmla="*/ 515576 h 1259543"/>
              <a:gd name="connsiteX2615" fmla="*/ 1451460 w 1459358"/>
              <a:gd name="connsiteY2615" fmla="*/ 516477 h 1259543"/>
              <a:gd name="connsiteX2616" fmla="*/ 1451656 w 1459358"/>
              <a:gd name="connsiteY2616" fmla="*/ 517574 h 1259543"/>
              <a:gd name="connsiteX2617" fmla="*/ 1451831 w 1459358"/>
              <a:gd name="connsiteY2617" fmla="*/ 518651 h 1259543"/>
              <a:gd name="connsiteX2618" fmla="*/ 1452027 w 1459358"/>
              <a:gd name="connsiteY2618" fmla="*/ 519781 h 1259543"/>
              <a:gd name="connsiteX2619" fmla="*/ 1452184 w 1459358"/>
              <a:gd name="connsiteY2619" fmla="*/ 520672 h 1259543"/>
              <a:gd name="connsiteX2620" fmla="*/ 1452359 w 1459358"/>
              <a:gd name="connsiteY2620" fmla="*/ 521753 h 1259543"/>
              <a:gd name="connsiteX2621" fmla="*/ 1452516 w 1459358"/>
              <a:gd name="connsiteY2621" fmla="*/ 522672 h 1259543"/>
              <a:gd name="connsiteX2622" fmla="*/ 1452692 w 1459358"/>
              <a:gd name="connsiteY2622" fmla="*/ 523744 h 1259543"/>
              <a:gd name="connsiteX2623" fmla="*/ 1452868 w 1459358"/>
              <a:gd name="connsiteY2623" fmla="*/ 524872 h 1259543"/>
              <a:gd name="connsiteX2624" fmla="*/ 1453044 w 1459358"/>
              <a:gd name="connsiteY2624" fmla="*/ 525949 h 1259543"/>
              <a:gd name="connsiteX2625" fmla="*/ 1453181 w 1459358"/>
              <a:gd name="connsiteY2625" fmla="*/ 526873 h 1259543"/>
              <a:gd name="connsiteX2626" fmla="*/ 1453376 w 1459358"/>
              <a:gd name="connsiteY2626" fmla="*/ 528127 h 1259543"/>
              <a:gd name="connsiteX2627" fmla="*/ 1453513 w 1459358"/>
              <a:gd name="connsiteY2627" fmla="*/ 529045 h 1259543"/>
              <a:gd name="connsiteX2628" fmla="*/ 1453689 w 1459358"/>
              <a:gd name="connsiteY2628" fmla="*/ 530146 h 1259543"/>
              <a:gd name="connsiteX2629" fmla="*/ 1453845 w 1459358"/>
              <a:gd name="connsiteY2629" fmla="*/ 531245 h 1259543"/>
              <a:gd name="connsiteX2630" fmla="*/ 1454002 w 1459358"/>
              <a:gd name="connsiteY2630" fmla="*/ 532316 h 1259543"/>
              <a:gd name="connsiteX2631" fmla="*/ 1454139 w 1459358"/>
              <a:gd name="connsiteY2631" fmla="*/ 533243 h 1259543"/>
              <a:gd name="connsiteX2632" fmla="*/ 1454314 w 1459358"/>
              <a:gd name="connsiteY2632" fmla="*/ 534502 h 1259543"/>
              <a:gd name="connsiteX2633" fmla="*/ 1454451 w 1459358"/>
              <a:gd name="connsiteY2633" fmla="*/ 535444 h 1259543"/>
              <a:gd name="connsiteX2634" fmla="*/ 1454608 w 1459358"/>
              <a:gd name="connsiteY2634" fmla="*/ 536529 h 1259543"/>
              <a:gd name="connsiteX2635" fmla="*/ 1454745 w 1459358"/>
              <a:gd name="connsiteY2635" fmla="*/ 537667 h 1259543"/>
              <a:gd name="connsiteX2636" fmla="*/ 1454862 w 1459358"/>
              <a:gd name="connsiteY2636" fmla="*/ 538539 h 1259543"/>
              <a:gd name="connsiteX2637" fmla="*/ 1455018 w 1459358"/>
              <a:gd name="connsiteY2637" fmla="*/ 539639 h 1259543"/>
              <a:gd name="connsiteX2638" fmla="*/ 1455155 w 1459358"/>
              <a:gd name="connsiteY2638" fmla="*/ 540740 h 1259543"/>
              <a:gd name="connsiteX2639" fmla="*/ 1455272 w 1459358"/>
              <a:gd name="connsiteY2639" fmla="*/ 541633 h 1259543"/>
              <a:gd name="connsiteX2640" fmla="*/ 1455409 w 1459358"/>
              <a:gd name="connsiteY2640" fmla="*/ 542752 h 1259543"/>
              <a:gd name="connsiteX2641" fmla="*/ 1455546 w 1459358"/>
              <a:gd name="connsiteY2641" fmla="*/ 543845 h 1259543"/>
              <a:gd name="connsiteX2642" fmla="*/ 1455683 w 1459358"/>
              <a:gd name="connsiteY2642" fmla="*/ 544935 h 1259543"/>
              <a:gd name="connsiteX2643" fmla="*/ 1455800 w 1459358"/>
              <a:gd name="connsiteY2643" fmla="*/ 546050 h 1259543"/>
              <a:gd name="connsiteX2644" fmla="*/ 1455917 w 1459358"/>
              <a:gd name="connsiteY2644" fmla="*/ 546953 h 1259543"/>
              <a:gd name="connsiteX2645" fmla="*/ 1456035 w 1459358"/>
              <a:gd name="connsiteY2645" fmla="*/ 548052 h 1259543"/>
              <a:gd name="connsiteX2646" fmla="*/ 1456152 w 1459358"/>
              <a:gd name="connsiteY2646" fmla="*/ 549152 h 1259543"/>
              <a:gd name="connsiteX2647" fmla="*/ 1456250 w 1459358"/>
              <a:gd name="connsiteY2647" fmla="*/ 550046 h 1259543"/>
              <a:gd name="connsiteX2648" fmla="*/ 1456387 w 1459358"/>
              <a:gd name="connsiteY2648" fmla="*/ 551172 h 1259543"/>
              <a:gd name="connsiteX2649" fmla="*/ 1456484 w 1459358"/>
              <a:gd name="connsiteY2649" fmla="*/ 552259 h 1259543"/>
              <a:gd name="connsiteX2650" fmla="*/ 1456602 w 1459358"/>
              <a:gd name="connsiteY2650" fmla="*/ 553357 h 1259543"/>
              <a:gd name="connsiteX2651" fmla="*/ 1456719 w 1459358"/>
              <a:gd name="connsiteY2651" fmla="*/ 554480 h 1259543"/>
              <a:gd name="connsiteX2652" fmla="*/ 1456817 w 1459358"/>
              <a:gd name="connsiteY2652" fmla="*/ 555351 h 1259543"/>
              <a:gd name="connsiteX2653" fmla="*/ 1456915 w 1459358"/>
              <a:gd name="connsiteY2653" fmla="*/ 556479 h 1259543"/>
              <a:gd name="connsiteX2654" fmla="*/ 1457032 w 1459358"/>
              <a:gd name="connsiteY2654" fmla="*/ 557578 h 1259543"/>
              <a:gd name="connsiteX2655" fmla="*/ 1457130 w 1459358"/>
              <a:gd name="connsiteY2655" fmla="*/ 558673 h 1259543"/>
              <a:gd name="connsiteX2656" fmla="*/ 1457227 w 1459358"/>
              <a:gd name="connsiteY2656" fmla="*/ 559793 h 1259543"/>
              <a:gd name="connsiteX2657" fmla="*/ 1457305 w 1459358"/>
              <a:gd name="connsiteY2657" fmla="*/ 560683 h 1259543"/>
              <a:gd name="connsiteX2658" fmla="*/ 1457403 w 1459358"/>
              <a:gd name="connsiteY2658" fmla="*/ 561789 h 1259543"/>
              <a:gd name="connsiteX2659" fmla="*/ 1457501 w 1459358"/>
              <a:gd name="connsiteY2659" fmla="*/ 562894 h 1259543"/>
              <a:gd name="connsiteX2660" fmla="*/ 1457579 w 1459358"/>
              <a:gd name="connsiteY2660" fmla="*/ 563807 h 1259543"/>
              <a:gd name="connsiteX2661" fmla="*/ 1457677 w 1459358"/>
              <a:gd name="connsiteY2661" fmla="*/ 565085 h 1259543"/>
              <a:gd name="connsiteX2662" fmla="*/ 1457755 w 1459358"/>
              <a:gd name="connsiteY2662" fmla="*/ 566004 h 1259543"/>
              <a:gd name="connsiteX2663" fmla="*/ 1457853 w 1459358"/>
              <a:gd name="connsiteY2663" fmla="*/ 567271 h 1259543"/>
              <a:gd name="connsiteX2664" fmla="*/ 1457912 w 1459358"/>
              <a:gd name="connsiteY2664" fmla="*/ 568244 h 1259543"/>
              <a:gd name="connsiteX2665" fmla="*/ 1457990 w 1459358"/>
              <a:gd name="connsiteY2665" fmla="*/ 569130 h 1259543"/>
              <a:gd name="connsiteX2666" fmla="*/ 1458068 w 1459358"/>
              <a:gd name="connsiteY2666" fmla="*/ 570418 h 1259543"/>
              <a:gd name="connsiteX2667" fmla="*/ 1458146 w 1459358"/>
              <a:gd name="connsiteY2667" fmla="*/ 571337 h 1259543"/>
              <a:gd name="connsiteX2668" fmla="*/ 1458205 w 1459358"/>
              <a:gd name="connsiteY2668" fmla="*/ 572438 h 1259543"/>
              <a:gd name="connsiteX2669" fmla="*/ 1458283 w 1459358"/>
              <a:gd name="connsiteY2669" fmla="*/ 573362 h 1259543"/>
              <a:gd name="connsiteX2670" fmla="*/ 1458361 w 1459358"/>
              <a:gd name="connsiteY2670" fmla="*/ 574655 h 1259543"/>
              <a:gd name="connsiteX2671" fmla="*/ 1458400 w 1459358"/>
              <a:gd name="connsiteY2671" fmla="*/ 575564 h 1259543"/>
              <a:gd name="connsiteX2672" fmla="*/ 1458479 w 1459358"/>
              <a:gd name="connsiteY2672" fmla="*/ 576647 h 1259543"/>
              <a:gd name="connsiteX2673" fmla="*/ 1458518 w 1459358"/>
              <a:gd name="connsiteY2673" fmla="*/ 577585 h 1259543"/>
              <a:gd name="connsiteX2674" fmla="*/ 1458596 w 1459358"/>
              <a:gd name="connsiteY2674" fmla="*/ 578856 h 1259543"/>
              <a:gd name="connsiteX2675" fmla="*/ 1458655 w 1459358"/>
              <a:gd name="connsiteY2675" fmla="*/ 579996 h 1259543"/>
              <a:gd name="connsiteX2676" fmla="*/ 1458693 w 1459358"/>
              <a:gd name="connsiteY2676" fmla="*/ 580850 h 1259543"/>
              <a:gd name="connsiteX2677" fmla="*/ 1458752 w 1459358"/>
              <a:gd name="connsiteY2677" fmla="*/ 581988 h 1259543"/>
              <a:gd name="connsiteX2678" fmla="*/ 1458811 w 1459358"/>
              <a:gd name="connsiteY2678" fmla="*/ 583118 h 1259543"/>
              <a:gd name="connsiteX2679" fmla="*/ 1458850 w 1459358"/>
              <a:gd name="connsiteY2679" fmla="*/ 584011 h 1259543"/>
              <a:gd name="connsiteX2680" fmla="*/ 1458909 w 1459358"/>
              <a:gd name="connsiteY2680" fmla="*/ 585331 h 1259543"/>
              <a:gd name="connsiteX2681" fmla="*/ 1458928 w 1459358"/>
              <a:gd name="connsiteY2681" fmla="*/ 586208 h 1259543"/>
              <a:gd name="connsiteX2682" fmla="*/ 1458987 w 1459358"/>
              <a:gd name="connsiteY2682" fmla="*/ 587319 h 1259543"/>
              <a:gd name="connsiteX2683" fmla="*/ 1459026 w 1459358"/>
              <a:gd name="connsiteY2683" fmla="*/ 588435 h 1259543"/>
              <a:gd name="connsiteX2684" fmla="*/ 1459065 w 1459358"/>
              <a:gd name="connsiteY2684" fmla="*/ 589530 h 1259543"/>
              <a:gd name="connsiteX2685" fmla="*/ 1459085 w 1459358"/>
              <a:gd name="connsiteY2685" fmla="*/ 590427 h 1259543"/>
              <a:gd name="connsiteX2686" fmla="*/ 1459124 w 1459358"/>
              <a:gd name="connsiteY2686" fmla="*/ 591536 h 1259543"/>
              <a:gd name="connsiteX2687" fmla="*/ 1459163 w 1459358"/>
              <a:gd name="connsiteY2687" fmla="*/ 592648 h 1259543"/>
              <a:gd name="connsiteX2688" fmla="*/ 1459182 w 1459358"/>
              <a:gd name="connsiteY2688" fmla="*/ 593757 h 1259543"/>
              <a:gd name="connsiteX2689" fmla="*/ 1459221 w 1459358"/>
              <a:gd name="connsiteY2689" fmla="*/ 594853 h 1259543"/>
              <a:gd name="connsiteX2690" fmla="*/ 1459241 w 1459358"/>
              <a:gd name="connsiteY2690" fmla="*/ 596026 h 1259543"/>
              <a:gd name="connsiteX2691" fmla="*/ 1459260 w 1459358"/>
              <a:gd name="connsiteY2691" fmla="*/ 596881 h 1259543"/>
              <a:gd name="connsiteX2692" fmla="*/ 1459280 w 1459358"/>
              <a:gd name="connsiteY2692" fmla="*/ 597987 h 1259543"/>
              <a:gd name="connsiteX2693" fmla="*/ 1459299 w 1459358"/>
              <a:gd name="connsiteY2693" fmla="*/ 599098 h 1259543"/>
              <a:gd name="connsiteX2694" fmla="*/ 1459319 w 1459358"/>
              <a:gd name="connsiteY2694" fmla="*/ 600214 h 1259543"/>
              <a:gd name="connsiteX2695" fmla="*/ 1459319 w 1459358"/>
              <a:gd name="connsiteY2695" fmla="*/ 601094 h 1259543"/>
              <a:gd name="connsiteX2696" fmla="*/ 1459339 w 1459358"/>
              <a:gd name="connsiteY2696" fmla="*/ 602216 h 1259543"/>
              <a:gd name="connsiteX2697" fmla="*/ 1459339 w 1459358"/>
              <a:gd name="connsiteY2697" fmla="*/ 603312 h 1259543"/>
              <a:gd name="connsiteX2698" fmla="*/ 1459358 w 1459358"/>
              <a:gd name="connsiteY2698" fmla="*/ 604204 h 1259543"/>
              <a:gd name="connsiteX2699" fmla="*/ 1459358 w 1459358"/>
              <a:gd name="connsiteY2699" fmla="*/ 611987 h 1259543"/>
              <a:gd name="connsiteX2700" fmla="*/ 1459339 w 1459358"/>
              <a:gd name="connsiteY2700" fmla="*/ 612872 h 1259543"/>
              <a:gd name="connsiteX2701" fmla="*/ 1459339 w 1459358"/>
              <a:gd name="connsiteY2701" fmla="*/ 613989 h 1259543"/>
              <a:gd name="connsiteX2702" fmla="*/ 1459319 w 1459358"/>
              <a:gd name="connsiteY2702" fmla="*/ 615097 h 1259543"/>
              <a:gd name="connsiteX2703" fmla="*/ 1459299 w 1459358"/>
              <a:gd name="connsiteY2703" fmla="*/ 616190 h 1259543"/>
              <a:gd name="connsiteX2704" fmla="*/ 1459299 w 1459358"/>
              <a:gd name="connsiteY2704" fmla="*/ 617036 h 1259543"/>
              <a:gd name="connsiteX2705" fmla="*/ 1459260 w 1459358"/>
              <a:gd name="connsiteY2705" fmla="*/ 618219 h 1259543"/>
              <a:gd name="connsiteX2706" fmla="*/ 1459241 w 1459358"/>
              <a:gd name="connsiteY2706" fmla="*/ 619318 h 1259543"/>
              <a:gd name="connsiteX2707" fmla="*/ 1459221 w 1459358"/>
              <a:gd name="connsiteY2707" fmla="*/ 620426 h 1259543"/>
              <a:gd name="connsiteX2708" fmla="*/ 1459202 w 1459358"/>
              <a:gd name="connsiteY2708" fmla="*/ 621533 h 1259543"/>
              <a:gd name="connsiteX2709" fmla="*/ 1459163 w 1459358"/>
              <a:gd name="connsiteY2709" fmla="*/ 622670 h 1259543"/>
              <a:gd name="connsiteX2710" fmla="*/ 1459143 w 1459358"/>
              <a:gd name="connsiteY2710" fmla="*/ 623564 h 1259543"/>
              <a:gd name="connsiteX2711" fmla="*/ 1459104 w 1459358"/>
              <a:gd name="connsiteY2711" fmla="*/ 624862 h 1259543"/>
              <a:gd name="connsiteX2712" fmla="*/ 1459085 w 1459358"/>
              <a:gd name="connsiteY2712" fmla="*/ 625763 h 1259543"/>
              <a:gd name="connsiteX2713" fmla="*/ 1459046 w 1459358"/>
              <a:gd name="connsiteY2713" fmla="*/ 626868 h 1259543"/>
              <a:gd name="connsiteX2714" fmla="*/ 1459006 w 1459358"/>
              <a:gd name="connsiteY2714" fmla="*/ 627982 h 1259543"/>
              <a:gd name="connsiteX2715" fmla="*/ 1458967 w 1459358"/>
              <a:gd name="connsiteY2715" fmla="*/ 629079 h 1259543"/>
              <a:gd name="connsiteX2716" fmla="*/ 1458928 w 1459358"/>
              <a:gd name="connsiteY2716" fmla="*/ 629988 h 1259543"/>
              <a:gd name="connsiteX2717" fmla="*/ 1458889 w 1459358"/>
              <a:gd name="connsiteY2717" fmla="*/ 631088 h 1259543"/>
              <a:gd name="connsiteX2718" fmla="*/ 1458830 w 1459358"/>
              <a:gd name="connsiteY2718" fmla="*/ 632199 h 1259543"/>
              <a:gd name="connsiteX2719" fmla="*/ 1458791 w 1459358"/>
              <a:gd name="connsiteY2719" fmla="*/ 633307 h 1259543"/>
              <a:gd name="connsiteX2720" fmla="*/ 1458732 w 1459358"/>
              <a:gd name="connsiteY2720" fmla="*/ 634420 h 1259543"/>
              <a:gd name="connsiteX2721" fmla="*/ 1458674 w 1459358"/>
              <a:gd name="connsiteY2721" fmla="*/ 635536 h 1259543"/>
              <a:gd name="connsiteX2722" fmla="*/ 1458635 w 1459358"/>
              <a:gd name="connsiteY2722" fmla="*/ 636635 h 1259543"/>
              <a:gd name="connsiteX2723" fmla="*/ 1458576 w 1459358"/>
              <a:gd name="connsiteY2723" fmla="*/ 637540 h 1259543"/>
              <a:gd name="connsiteX2724" fmla="*/ 1458518 w 1459358"/>
              <a:gd name="connsiteY2724" fmla="*/ 638852 h 1259543"/>
              <a:gd name="connsiteX2725" fmla="*/ 1458459 w 1459358"/>
              <a:gd name="connsiteY2725" fmla="*/ 639755 h 1259543"/>
              <a:gd name="connsiteX2726" fmla="*/ 1458400 w 1459358"/>
              <a:gd name="connsiteY2726" fmla="*/ 640871 h 1259543"/>
              <a:gd name="connsiteX2727" fmla="*/ 1458342 w 1459358"/>
              <a:gd name="connsiteY2727" fmla="*/ 641741 h 1259543"/>
              <a:gd name="connsiteX2728" fmla="*/ 1458263 w 1459358"/>
              <a:gd name="connsiteY2728" fmla="*/ 643078 h 1259543"/>
              <a:gd name="connsiteX2729" fmla="*/ 1458205 w 1459358"/>
              <a:gd name="connsiteY2729" fmla="*/ 643976 h 1259543"/>
              <a:gd name="connsiteX2730" fmla="*/ 1458146 w 1459358"/>
              <a:gd name="connsiteY2730" fmla="*/ 645080 h 1259543"/>
              <a:gd name="connsiteX2731" fmla="*/ 1458068 w 1459358"/>
              <a:gd name="connsiteY2731" fmla="*/ 646189 h 1259543"/>
              <a:gd name="connsiteX2732" fmla="*/ 1458049 w 1459358"/>
              <a:gd name="connsiteY2732" fmla="*/ 646447 h 1259543"/>
              <a:gd name="connsiteX2733" fmla="*/ 1457990 w 1459358"/>
              <a:gd name="connsiteY2733" fmla="*/ 647080 h 1259543"/>
              <a:gd name="connsiteX2734" fmla="*/ 1457912 w 1459358"/>
              <a:gd name="connsiteY2734" fmla="*/ 648409 h 1259543"/>
              <a:gd name="connsiteX2735" fmla="*/ 1457833 w 1459358"/>
              <a:gd name="connsiteY2735" fmla="*/ 649301 h 1259543"/>
              <a:gd name="connsiteX2736" fmla="*/ 1457755 w 1459358"/>
              <a:gd name="connsiteY2736" fmla="*/ 650409 h 1259543"/>
              <a:gd name="connsiteX2737" fmla="*/ 1457658 w 1459358"/>
              <a:gd name="connsiteY2737" fmla="*/ 651518 h 1259543"/>
              <a:gd name="connsiteX2738" fmla="*/ 1457579 w 1459358"/>
              <a:gd name="connsiteY2738" fmla="*/ 652626 h 1259543"/>
              <a:gd name="connsiteX2739" fmla="*/ 1457501 w 1459358"/>
              <a:gd name="connsiteY2739" fmla="*/ 653508 h 1259543"/>
              <a:gd name="connsiteX2740" fmla="*/ 1457384 w 1459358"/>
              <a:gd name="connsiteY2740" fmla="*/ 654839 h 1259543"/>
              <a:gd name="connsiteX2741" fmla="*/ 1457305 w 1459358"/>
              <a:gd name="connsiteY2741" fmla="*/ 655737 h 1259543"/>
              <a:gd name="connsiteX2742" fmla="*/ 1457208 w 1459358"/>
              <a:gd name="connsiteY2742" fmla="*/ 656837 h 1259543"/>
              <a:gd name="connsiteX2743" fmla="*/ 1457110 w 1459358"/>
              <a:gd name="connsiteY2743" fmla="*/ 657946 h 1259543"/>
              <a:gd name="connsiteX2744" fmla="*/ 1457012 w 1459358"/>
              <a:gd name="connsiteY2744" fmla="*/ 659058 h 1259543"/>
              <a:gd name="connsiteX2745" fmla="*/ 1456934 w 1459358"/>
              <a:gd name="connsiteY2745" fmla="*/ 659957 h 1259543"/>
              <a:gd name="connsiteX2746" fmla="*/ 1456797 w 1459358"/>
              <a:gd name="connsiteY2746" fmla="*/ 661283 h 1259543"/>
              <a:gd name="connsiteX2747" fmla="*/ 1456719 w 1459358"/>
              <a:gd name="connsiteY2747" fmla="*/ 662141 h 1259543"/>
              <a:gd name="connsiteX2748" fmla="*/ 1456582 w 1459358"/>
              <a:gd name="connsiteY2748" fmla="*/ 663459 h 1259543"/>
              <a:gd name="connsiteX2749" fmla="*/ 1456465 w 1459358"/>
              <a:gd name="connsiteY2749" fmla="*/ 664712 h 1259543"/>
              <a:gd name="connsiteX2750" fmla="*/ 1456387 w 1459358"/>
              <a:gd name="connsiteY2750" fmla="*/ 665484 h 1259543"/>
              <a:gd name="connsiteX2751" fmla="*/ 1456269 w 1459358"/>
              <a:gd name="connsiteY2751" fmla="*/ 666595 h 1259543"/>
              <a:gd name="connsiteX2752" fmla="*/ 1456172 w 1459358"/>
              <a:gd name="connsiteY2752" fmla="*/ 667488 h 1259543"/>
              <a:gd name="connsiteX2753" fmla="*/ 1456035 w 1459358"/>
              <a:gd name="connsiteY2753" fmla="*/ 668815 h 1259543"/>
              <a:gd name="connsiteX2754" fmla="*/ 1455898 w 1459358"/>
              <a:gd name="connsiteY2754" fmla="*/ 669926 h 1259543"/>
              <a:gd name="connsiteX2755" fmla="*/ 1455800 w 1459358"/>
              <a:gd name="connsiteY2755" fmla="*/ 670807 h 1259543"/>
              <a:gd name="connsiteX2756" fmla="*/ 1455664 w 1459358"/>
              <a:gd name="connsiteY2756" fmla="*/ 672121 h 1259543"/>
              <a:gd name="connsiteX2757" fmla="*/ 1455546 w 1459358"/>
              <a:gd name="connsiteY2757" fmla="*/ 673013 h 1259543"/>
              <a:gd name="connsiteX2758" fmla="*/ 1455429 w 1459358"/>
              <a:gd name="connsiteY2758" fmla="*/ 674121 h 1259543"/>
              <a:gd name="connsiteX2759" fmla="*/ 1455311 w 1459358"/>
              <a:gd name="connsiteY2759" fmla="*/ 675013 h 1259543"/>
              <a:gd name="connsiteX2760" fmla="*/ 1455155 w 1459358"/>
              <a:gd name="connsiteY2760" fmla="*/ 676320 h 1259543"/>
              <a:gd name="connsiteX2761" fmla="*/ 1455018 w 1459358"/>
              <a:gd name="connsiteY2761" fmla="*/ 677466 h 1259543"/>
              <a:gd name="connsiteX2762" fmla="*/ 1454881 w 1459358"/>
              <a:gd name="connsiteY2762" fmla="*/ 678563 h 1259543"/>
              <a:gd name="connsiteX2763" fmla="*/ 1454783 w 1459358"/>
              <a:gd name="connsiteY2763" fmla="*/ 679427 h 1259543"/>
              <a:gd name="connsiteX2764" fmla="*/ 1454627 w 1459358"/>
              <a:gd name="connsiteY2764" fmla="*/ 680543 h 1259543"/>
              <a:gd name="connsiteX2765" fmla="*/ 1454490 w 1459358"/>
              <a:gd name="connsiteY2765" fmla="*/ 681642 h 1259543"/>
              <a:gd name="connsiteX2766" fmla="*/ 1454334 w 1459358"/>
              <a:gd name="connsiteY2766" fmla="*/ 682754 h 1259543"/>
              <a:gd name="connsiteX2767" fmla="*/ 1454197 w 1459358"/>
              <a:gd name="connsiteY2767" fmla="*/ 683861 h 1259543"/>
              <a:gd name="connsiteX2768" fmla="*/ 1454080 w 1459358"/>
              <a:gd name="connsiteY2768" fmla="*/ 684717 h 1259543"/>
              <a:gd name="connsiteX2769" fmla="*/ 1453923 w 1459358"/>
              <a:gd name="connsiteY2769" fmla="*/ 685861 h 1259543"/>
              <a:gd name="connsiteX2770" fmla="*/ 1453748 w 1459358"/>
              <a:gd name="connsiteY2770" fmla="*/ 687192 h 1259543"/>
              <a:gd name="connsiteX2771" fmla="*/ 1453611 w 1459358"/>
              <a:gd name="connsiteY2771" fmla="*/ 688058 h 1259543"/>
              <a:gd name="connsiteX2772" fmla="*/ 1453454 w 1459358"/>
              <a:gd name="connsiteY2772" fmla="*/ 689165 h 1259543"/>
              <a:gd name="connsiteX2773" fmla="*/ 1453337 w 1459358"/>
              <a:gd name="connsiteY2773" fmla="*/ 690048 h 1259543"/>
              <a:gd name="connsiteX2774" fmla="*/ 1453142 w 1459358"/>
              <a:gd name="connsiteY2774" fmla="*/ 691374 h 1259543"/>
              <a:gd name="connsiteX2775" fmla="*/ 1452985 w 1459358"/>
              <a:gd name="connsiteY2775" fmla="*/ 692486 h 1259543"/>
              <a:gd name="connsiteX2776" fmla="*/ 1452848 w 1459358"/>
              <a:gd name="connsiteY2776" fmla="*/ 693338 h 1259543"/>
              <a:gd name="connsiteX2777" fmla="*/ 1452672 w 1459358"/>
              <a:gd name="connsiteY2777" fmla="*/ 694482 h 1259543"/>
              <a:gd name="connsiteX2778" fmla="*/ 1452516 w 1459358"/>
              <a:gd name="connsiteY2778" fmla="*/ 695555 h 1259543"/>
              <a:gd name="connsiteX2779" fmla="*/ 1452340 w 1459358"/>
              <a:gd name="connsiteY2779" fmla="*/ 696670 h 1259543"/>
              <a:gd name="connsiteX2780" fmla="*/ 1452164 w 1459358"/>
              <a:gd name="connsiteY2780" fmla="*/ 697778 h 1259543"/>
              <a:gd name="connsiteX2781" fmla="*/ 1452027 w 1459358"/>
              <a:gd name="connsiteY2781" fmla="*/ 698646 h 1259543"/>
              <a:gd name="connsiteX2782" fmla="*/ 1451812 w 1459358"/>
              <a:gd name="connsiteY2782" fmla="*/ 699989 h 1259543"/>
              <a:gd name="connsiteX2783" fmla="*/ 1451636 w 1459358"/>
              <a:gd name="connsiteY2783" fmla="*/ 701103 h 1259543"/>
              <a:gd name="connsiteX2784" fmla="*/ 1451460 w 1459358"/>
              <a:gd name="connsiteY2784" fmla="*/ 702210 h 1259543"/>
              <a:gd name="connsiteX2785" fmla="*/ 1451324 w 1459358"/>
              <a:gd name="connsiteY2785" fmla="*/ 703043 h 1259543"/>
              <a:gd name="connsiteX2786" fmla="*/ 1451128 w 1459358"/>
              <a:gd name="connsiteY2786" fmla="*/ 704177 h 1259543"/>
              <a:gd name="connsiteX2787" fmla="*/ 1450952 w 1459358"/>
              <a:gd name="connsiteY2787" fmla="*/ 705285 h 1259543"/>
              <a:gd name="connsiteX2788" fmla="*/ 1450757 w 1459358"/>
              <a:gd name="connsiteY2788" fmla="*/ 706386 h 1259543"/>
              <a:gd name="connsiteX2789" fmla="*/ 1450561 w 1459358"/>
              <a:gd name="connsiteY2789" fmla="*/ 707490 h 1259543"/>
              <a:gd name="connsiteX2790" fmla="*/ 1450424 w 1459358"/>
              <a:gd name="connsiteY2790" fmla="*/ 708362 h 1259543"/>
              <a:gd name="connsiteX2791" fmla="*/ 1450190 w 1459358"/>
              <a:gd name="connsiteY2791" fmla="*/ 709676 h 1259543"/>
              <a:gd name="connsiteX2792" fmla="*/ 1449974 w 1459358"/>
              <a:gd name="connsiteY2792" fmla="*/ 710874 h 1259543"/>
              <a:gd name="connsiteX2793" fmla="*/ 1449838 w 1459358"/>
              <a:gd name="connsiteY2793" fmla="*/ 711678 h 1259543"/>
              <a:gd name="connsiteX2794" fmla="*/ 1449583 w 1459358"/>
              <a:gd name="connsiteY2794" fmla="*/ 713005 h 1259543"/>
              <a:gd name="connsiteX2795" fmla="*/ 1449427 w 1459358"/>
              <a:gd name="connsiteY2795" fmla="*/ 713875 h 1259543"/>
              <a:gd name="connsiteX2796" fmla="*/ 1449232 w 1459358"/>
              <a:gd name="connsiteY2796" fmla="*/ 714976 h 1259543"/>
              <a:gd name="connsiteX2797" fmla="*/ 1449075 w 1459358"/>
              <a:gd name="connsiteY2797" fmla="*/ 715854 h 1259543"/>
              <a:gd name="connsiteX2798" fmla="*/ 1448821 w 1459358"/>
              <a:gd name="connsiteY2798" fmla="*/ 717171 h 1259543"/>
              <a:gd name="connsiteX2799" fmla="*/ 1448606 w 1459358"/>
              <a:gd name="connsiteY2799" fmla="*/ 718291 h 1259543"/>
              <a:gd name="connsiteX2800" fmla="*/ 1448449 w 1459358"/>
              <a:gd name="connsiteY2800" fmla="*/ 719156 h 1259543"/>
              <a:gd name="connsiteX2801" fmla="*/ 1448235 w 1459358"/>
              <a:gd name="connsiteY2801" fmla="*/ 720260 h 1259543"/>
              <a:gd name="connsiteX2802" fmla="*/ 1448019 w 1459358"/>
              <a:gd name="connsiteY2802" fmla="*/ 721329 h 1259543"/>
              <a:gd name="connsiteX2803" fmla="*/ 1447805 w 1459358"/>
              <a:gd name="connsiteY2803" fmla="*/ 722471 h 1259543"/>
              <a:gd name="connsiteX2804" fmla="*/ 1447589 w 1459358"/>
              <a:gd name="connsiteY2804" fmla="*/ 723556 h 1259543"/>
              <a:gd name="connsiteX2805" fmla="*/ 1447355 w 1459358"/>
              <a:gd name="connsiteY2805" fmla="*/ 724667 h 1259543"/>
              <a:gd name="connsiteX2806" fmla="*/ 1447140 w 1459358"/>
              <a:gd name="connsiteY2806" fmla="*/ 725765 h 1259543"/>
              <a:gd name="connsiteX2807" fmla="*/ 1446925 w 1459358"/>
              <a:gd name="connsiteY2807" fmla="*/ 726860 h 1259543"/>
              <a:gd name="connsiteX2808" fmla="*/ 1446690 w 1459358"/>
              <a:gd name="connsiteY2808" fmla="*/ 727974 h 1259543"/>
              <a:gd name="connsiteX2809" fmla="*/ 1446514 w 1459358"/>
              <a:gd name="connsiteY2809" fmla="*/ 728821 h 1259543"/>
              <a:gd name="connsiteX2810" fmla="*/ 1446280 w 1459358"/>
              <a:gd name="connsiteY2810" fmla="*/ 729906 h 1259543"/>
              <a:gd name="connsiteX2811" fmla="*/ 1446045 w 1459358"/>
              <a:gd name="connsiteY2811" fmla="*/ 731048 h 1259543"/>
              <a:gd name="connsiteX2812" fmla="*/ 1445771 w 1459358"/>
              <a:gd name="connsiteY2812" fmla="*/ 732348 h 1259543"/>
              <a:gd name="connsiteX2813" fmla="*/ 1445517 w 1459358"/>
              <a:gd name="connsiteY2813" fmla="*/ 733499 h 1259543"/>
              <a:gd name="connsiteX2814" fmla="*/ 1445341 w 1459358"/>
              <a:gd name="connsiteY2814" fmla="*/ 734334 h 1259543"/>
              <a:gd name="connsiteX2815" fmla="*/ 1445106 w 1459358"/>
              <a:gd name="connsiteY2815" fmla="*/ 735425 h 1259543"/>
              <a:gd name="connsiteX2816" fmla="*/ 1444931 w 1459358"/>
              <a:gd name="connsiteY2816" fmla="*/ 736301 h 1259543"/>
              <a:gd name="connsiteX2817" fmla="*/ 1444637 w 1459358"/>
              <a:gd name="connsiteY2817" fmla="*/ 737624 h 1259543"/>
              <a:gd name="connsiteX2818" fmla="*/ 1444383 w 1459358"/>
              <a:gd name="connsiteY2818" fmla="*/ 738727 h 1259543"/>
              <a:gd name="connsiteX2819" fmla="*/ 1444129 w 1459358"/>
              <a:gd name="connsiteY2819" fmla="*/ 739886 h 1259543"/>
              <a:gd name="connsiteX2820" fmla="*/ 1443953 w 1459358"/>
              <a:gd name="connsiteY2820" fmla="*/ 740680 h 1259543"/>
              <a:gd name="connsiteX2821" fmla="*/ 1443699 w 1459358"/>
              <a:gd name="connsiteY2821" fmla="*/ 741765 h 1259543"/>
              <a:gd name="connsiteX2822" fmla="*/ 1443445 w 1459358"/>
              <a:gd name="connsiteY2822" fmla="*/ 742877 h 1259543"/>
              <a:gd name="connsiteX2823" fmla="*/ 1443191 w 1459358"/>
              <a:gd name="connsiteY2823" fmla="*/ 743972 h 1259543"/>
              <a:gd name="connsiteX2824" fmla="*/ 1442937 w 1459358"/>
              <a:gd name="connsiteY2824" fmla="*/ 745078 h 1259543"/>
              <a:gd name="connsiteX2825" fmla="*/ 1442682 w 1459358"/>
              <a:gd name="connsiteY2825" fmla="*/ 746175 h 1259543"/>
              <a:gd name="connsiteX2826" fmla="*/ 1442428 w 1459358"/>
              <a:gd name="connsiteY2826" fmla="*/ 747266 h 1259543"/>
              <a:gd name="connsiteX2827" fmla="*/ 1442233 w 1459358"/>
              <a:gd name="connsiteY2827" fmla="*/ 748073 h 1259543"/>
              <a:gd name="connsiteX2828" fmla="*/ 1441959 w 1459358"/>
              <a:gd name="connsiteY2828" fmla="*/ 749221 h 1259543"/>
              <a:gd name="connsiteX2829" fmla="*/ 1441705 w 1459358"/>
              <a:gd name="connsiteY2829" fmla="*/ 750304 h 1259543"/>
              <a:gd name="connsiteX2830" fmla="*/ 1441431 w 1459358"/>
              <a:gd name="connsiteY2830" fmla="*/ 751434 h 1259543"/>
              <a:gd name="connsiteX2831" fmla="*/ 1441099 w 1459358"/>
              <a:gd name="connsiteY2831" fmla="*/ 752773 h 1259543"/>
              <a:gd name="connsiteX2832" fmla="*/ 1440806 w 1459358"/>
              <a:gd name="connsiteY2832" fmla="*/ 753921 h 1259543"/>
              <a:gd name="connsiteX2833" fmla="*/ 1440610 w 1459358"/>
              <a:gd name="connsiteY2833" fmla="*/ 754718 h 1259543"/>
              <a:gd name="connsiteX2834" fmla="*/ 1440336 w 1459358"/>
              <a:gd name="connsiteY2834" fmla="*/ 755813 h 1259543"/>
              <a:gd name="connsiteX2835" fmla="*/ 1440083 w 1459358"/>
              <a:gd name="connsiteY2835" fmla="*/ 756896 h 1259543"/>
              <a:gd name="connsiteX2836" fmla="*/ 1439789 w 1459358"/>
              <a:gd name="connsiteY2836" fmla="*/ 757985 h 1259543"/>
              <a:gd name="connsiteX2837" fmla="*/ 1439574 w 1459358"/>
              <a:gd name="connsiteY2837" fmla="*/ 758843 h 1259543"/>
              <a:gd name="connsiteX2838" fmla="*/ 1439242 w 1459358"/>
              <a:gd name="connsiteY2838" fmla="*/ 760175 h 1259543"/>
              <a:gd name="connsiteX2839" fmla="*/ 1438949 w 1459358"/>
              <a:gd name="connsiteY2839" fmla="*/ 761330 h 1259543"/>
              <a:gd name="connsiteX2840" fmla="*/ 1438733 w 1459358"/>
              <a:gd name="connsiteY2840" fmla="*/ 762133 h 1259543"/>
              <a:gd name="connsiteX2841" fmla="*/ 1438460 w 1459358"/>
              <a:gd name="connsiteY2841" fmla="*/ 763213 h 1259543"/>
              <a:gd name="connsiteX2842" fmla="*/ 1438166 w 1459358"/>
              <a:gd name="connsiteY2842" fmla="*/ 764323 h 1259543"/>
              <a:gd name="connsiteX2843" fmla="*/ 1437873 w 1459358"/>
              <a:gd name="connsiteY2843" fmla="*/ 765408 h 1259543"/>
              <a:gd name="connsiteX2844" fmla="*/ 1437580 w 1459358"/>
              <a:gd name="connsiteY2844" fmla="*/ 766511 h 1259543"/>
              <a:gd name="connsiteX2845" fmla="*/ 1437287 w 1459358"/>
              <a:gd name="connsiteY2845" fmla="*/ 767599 h 1259543"/>
              <a:gd name="connsiteX2846" fmla="*/ 1436994 w 1459358"/>
              <a:gd name="connsiteY2846" fmla="*/ 768698 h 1259543"/>
              <a:gd name="connsiteX2847" fmla="*/ 1436700 w 1459358"/>
              <a:gd name="connsiteY2847" fmla="*/ 769785 h 1259543"/>
              <a:gd name="connsiteX2848" fmla="*/ 1436485 w 1459358"/>
              <a:gd name="connsiteY2848" fmla="*/ 770596 h 1259543"/>
              <a:gd name="connsiteX2849" fmla="*/ 1436173 w 1459358"/>
              <a:gd name="connsiteY2849" fmla="*/ 771722 h 1259543"/>
              <a:gd name="connsiteX2850" fmla="*/ 1435801 w 1459358"/>
              <a:gd name="connsiteY2850" fmla="*/ 773040 h 1259543"/>
              <a:gd name="connsiteX2851" fmla="*/ 1435566 w 1459358"/>
              <a:gd name="connsiteY2851" fmla="*/ 773900 h 1259543"/>
              <a:gd name="connsiteX2852" fmla="*/ 1435273 w 1459358"/>
              <a:gd name="connsiteY2852" fmla="*/ 775011 h 1259543"/>
              <a:gd name="connsiteX2853" fmla="*/ 1434902 w 1459358"/>
              <a:gd name="connsiteY2853" fmla="*/ 776303 h 1259543"/>
              <a:gd name="connsiteX2854" fmla="*/ 1434648 w 1459358"/>
              <a:gd name="connsiteY2854" fmla="*/ 777175 h 1259543"/>
              <a:gd name="connsiteX2855" fmla="*/ 1434354 w 1459358"/>
              <a:gd name="connsiteY2855" fmla="*/ 778250 h 1259543"/>
              <a:gd name="connsiteX2856" fmla="*/ 1434022 w 1459358"/>
              <a:gd name="connsiteY2856" fmla="*/ 779370 h 1259543"/>
              <a:gd name="connsiteX2857" fmla="*/ 1433709 w 1459358"/>
              <a:gd name="connsiteY2857" fmla="*/ 780459 h 1259543"/>
              <a:gd name="connsiteX2858" fmla="*/ 1433416 w 1459358"/>
              <a:gd name="connsiteY2858" fmla="*/ 781528 h 1259543"/>
              <a:gd name="connsiteX2859" fmla="*/ 1433084 w 1459358"/>
              <a:gd name="connsiteY2859" fmla="*/ 782657 h 1259543"/>
              <a:gd name="connsiteX2860" fmla="*/ 1432771 w 1459358"/>
              <a:gd name="connsiteY2860" fmla="*/ 783722 h 1259543"/>
              <a:gd name="connsiteX2861" fmla="*/ 1432517 w 1459358"/>
              <a:gd name="connsiteY2861" fmla="*/ 784576 h 1259543"/>
              <a:gd name="connsiteX2862" fmla="*/ 1432106 w 1459358"/>
              <a:gd name="connsiteY2862" fmla="*/ 785935 h 1259543"/>
              <a:gd name="connsiteX2863" fmla="*/ 1431871 w 1459358"/>
              <a:gd name="connsiteY2863" fmla="*/ 786772 h 1259543"/>
              <a:gd name="connsiteX2864" fmla="*/ 1431559 w 1459358"/>
              <a:gd name="connsiteY2864" fmla="*/ 787808 h 1259543"/>
              <a:gd name="connsiteX2865" fmla="*/ 1431227 w 1459358"/>
              <a:gd name="connsiteY2865" fmla="*/ 788926 h 1259543"/>
              <a:gd name="connsiteX2866" fmla="*/ 1430835 w 1459358"/>
              <a:gd name="connsiteY2866" fmla="*/ 790236 h 1259543"/>
              <a:gd name="connsiteX2867" fmla="*/ 1430562 w 1459358"/>
              <a:gd name="connsiteY2867" fmla="*/ 791081 h 1259543"/>
              <a:gd name="connsiteX2868" fmla="*/ 1430229 w 1459358"/>
              <a:gd name="connsiteY2868" fmla="*/ 792181 h 1259543"/>
              <a:gd name="connsiteX2869" fmla="*/ 1429897 w 1459358"/>
              <a:gd name="connsiteY2869" fmla="*/ 793268 h 1259543"/>
              <a:gd name="connsiteX2870" fmla="*/ 1429565 w 1459358"/>
              <a:gd name="connsiteY2870" fmla="*/ 794365 h 1259543"/>
              <a:gd name="connsiteX2871" fmla="*/ 1429232 w 1459358"/>
              <a:gd name="connsiteY2871" fmla="*/ 795446 h 1259543"/>
              <a:gd name="connsiteX2872" fmla="*/ 1428880 w 1459358"/>
              <a:gd name="connsiteY2872" fmla="*/ 796519 h 1259543"/>
              <a:gd name="connsiteX2873" fmla="*/ 1428548 w 1459358"/>
              <a:gd name="connsiteY2873" fmla="*/ 797634 h 1259543"/>
              <a:gd name="connsiteX2874" fmla="*/ 1428196 w 1459358"/>
              <a:gd name="connsiteY2874" fmla="*/ 798699 h 1259543"/>
              <a:gd name="connsiteX2875" fmla="*/ 1427844 w 1459358"/>
              <a:gd name="connsiteY2875" fmla="*/ 799827 h 1259543"/>
              <a:gd name="connsiteX2876" fmla="*/ 1427590 w 1459358"/>
              <a:gd name="connsiteY2876" fmla="*/ 800615 h 1259543"/>
              <a:gd name="connsiteX2877" fmla="*/ 1427258 w 1459358"/>
              <a:gd name="connsiteY2877" fmla="*/ 801704 h 1259543"/>
              <a:gd name="connsiteX2878" fmla="*/ 1426828 w 1459358"/>
              <a:gd name="connsiteY2878" fmla="*/ 803037 h 1259543"/>
              <a:gd name="connsiteX2879" fmla="*/ 1426456 w 1459358"/>
              <a:gd name="connsiteY2879" fmla="*/ 804167 h 1259543"/>
              <a:gd name="connsiteX2880" fmla="*/ 1426202 w 1459358"/>
              <a:gd name="connsiteY2880" fmla="*/ 804961 h 1259543"/>
              <a:gd name="connsiteX2881" fmla="*/ 1425850 w 1459358"/>
              <a:gd name="connsiteY2881" fmla="*/ 806048 h 1259543"/>
              <a:gd name="connsiteX2882" fmla="*/ 1425479 w 1459358"/>
              <a:gd name="connsiteY2882" fmla="*/ 807137 h 1259543"/>
              <a:gd name="connsiteX2883" fmla="*/ 1425127 w 1459358"/>
              <a:gd name="connsiteY2883" fmla="*/ 808214 h 1259543"/>
              <a:gd name="connsiteX2884" fmla="*/ 1424756 w 1459358"/>
              <a:gd name="connsiteY2884" fmla="*/ 809314 h 1259543"/>
              <a:gd name="connsiteX2885" fmla="*/ 1424404 w 1459358"/>
              <a:gd name="connsiteY2885" fmla="*/ 810384 h 1259543"/>
              <a:gd name="connsiteX2886" fmla="*/ 1424052 w 1459358"/>
              <a:gd name="connsiteY2886" fmla="*/ 811467 h 1259543"/>
              <a:gd name="connsiteX2887" fmla="*/ 1423680 w 1459358"/>
              <a:gd name="connsiteY2887" fmla="*/ 812569 h 1259543"/>
              <a:gd name="connsiteX2888" fmla="*/ 1423387 w 1459358"/>
              <a:gd name="connsiteY2888" fmla="*/ 813412 h 1259543"/>
              <a:gd name="connsiteX2889" fmla="*/ 1422938 w 1459358"/>
              <a:gd name="connsiteY2889" fmla="*/ 814724 h 1259543"/>
              <a:gd name="connsiteX2890" fmla="*/ 1422683 w 1459358"/>
              <a:gd name="connsiteY2890" fmla="*/ 815478 h 1259543"/>
              <a:gd name="connsiteX2891" fmla="*/ 1422292 w 1459358"/>
              <a:gd name="connsiteY2891" fmla="*/ 816618 h 1259543"/>
              <a:gd name="connsiteX2892" fmla="*/ 1421921 w 1459358"/>
              <a:gd name="connsiteY2892" fmla="*/ 817693 h 1259543"/>
              <a:gd name="connsiteX2893" fmla="*/ 1421549 w 1459358"/>
              <a:gd name="connsiteY2893" fmla="*/ 818808 h 1259543"/>
              <a:gd name="connsiteX2894" fmla="*/ 1421158 w 1459358"/>
              <a:gd name="connsiteY2894" fmla="*/ 819875 h 1259543"/>
              <a:gd name="connsiteX2895" fmla="*/ 1420787 w 1459358"/>
              <a:gd name="connsiteY2895" fmla="*/ 820948 h 1259543"/>
              <a:gd name="connsiteX2896" fmla="*/ 1420416 w 1459358"/>
              <a:gd name="connsiteY2896" fmla="*/ 822029 h 1259543"/>
              <a:gd name="connsiteX2897" fmla="*/ 1420025 w 1459358"/>
              <a:gd name="connsiteY2897" fmla="*/ 823122 h 1259543"/>
              <a:gd name="connsiteX2898" fmla="*/ 1419653 w 1459358"/>
              <a:gd name="connsiteY2898" fmla="*/ 824192 h 1259543"/>
              <a:gd name="connsiteX2899" fmla="*/ 1419262 w 1459358"/>
              <a:gd name="connsiteY2899" fmla="*/ 825281 h 1259543"/>
              <a:gd name="connsiteX2900" fmla="*/ 1418891 w 1459358"/>
              <a:gd name="connsiteY2900" fmla="*/ 826342 h 1259543"/>
              <a:gd name="connsiteX2901" fmla="*/ 1418480 w 1459358"/>
              <a:gd name="connsiteY2901" fmla="*/ 827449 h 1259543"/>
              <a:gd name="connsiteX2902" fmla="*/ 1418206 w 1459358"/>
              <a:gd name="connsiteY2902" fmla="*/ 828205 h 1259543"/>
              <a:gd name="connsiteX2903" fmla="*/ 1418206 w 1459358"/>
              <a:gd name="connsiteY2903" fmla="*/ 828227 h 1259543"/>
              <a:gd name="connsiteX2904" fmla="*/ 1417717 w 1459358"/>
              <a:gd name="connsiteY2904" fmla="*/ 829578 h 1259543"/>
              <a:gd name="connsiteX2905" fmla="*/ 1417307 w 1459358"/>
              <a:gd name="connsiteY2905" fmla="*/ 830645 h 1259543"/>
              <a:gd name="connsiteX2906" fmla="*/ 1416897 w 1459358"/>
              <a:gd name="connsiteY2906" fmla="*/ 831765 h 1259543"/>
              <a:gd name="connsiteX2907" fmla="*/ 1416506 w 1459358"/>
              <a:gd name="connsiteY2907" fmla="*/ 832846 h 1259543"/>
              <a:gd name="connsiteX2908" fmla="*/ 1416212 w 1459358"/>
              <a:gd name="connsiteY2908" fmla="*/ 833622 h 1259543"/>
              <a:gd name="connsiteX2909" fmla="*/ 1415723 w 1459358"/>
              <a:gd name="connsiteY2909" fmla="*/ 834950 h 1259543"/>
              <a:gd name="connsiteX2910" fmla="*/ 1415391 w 1459358"/>
              <a:gd name="connsiteY2910" fmla="*/ 835788 h 1259543"/>
              <a:gd name="connsiteX2911" fmla="*/ 1414902 w 1459358"/>
              <a:gd name="connsiteY2911" fmla="*/ 837100 h 1259543"/>
              <a:gd name="connsiteX2912" fmla="*/ 1414609 w 1459358"/>
              <a:gd name="connsiteY2912" fmla="*/ 837888 h 1259543"/>
              <a:gd name="connsiteX2913" fmla="*/ 1414179 w 1459358"/>
              <a:gd name="connsiteY2913" fmla="*/ 838996 h 1259543"/>
              <a:gd name="connsiteX2914" fmla="*/ 1413768 w 1459358"/>
              <a:gd name="connsiteY2914" fmla="*/ 840072 h 1259543"/>
              <a:gd name="connsiteX2915" fmla="*/ 1413358 w 1459358"/>
              <a:gd name="connsiteY2915" fmla="*/ 841161 h 1259543"/>
              <a:gd name="connsiteX2916" fmla="*/ 1412947 w 1459358"/>
              <a:gd name="connsiteY2916" fmla="*/ 842224 h 1259543"/>
              <a:gd name="connsiteX2917" fmla="*/ 1412537 w 1459358"/>
              <a:gd name="connsiteY2917" fmla="*/ 843286 h 1259543"/>
              <a:gd name="connsiteX2918" fmla="*/ 1412107 w 1459358"/>
              <a:gd name="connsiteY2918" fmla="*/ 844369 h 1259543"/>
              <a:gd name="connsiteX2919" fmla="*/ 1411677 w 1459358"/>
              <a:gd name="connsiteY2919" fmla="*/ 845479 h 1259543"/>
              <a:gd name="connsiteX2920" fmla="*/ 1411266 w 1459358"/>
              <a:gd name="connsiteY2920" fmla="*/ 846531 h 1259543"/>
              <a:gd name="connsiteX2921" fmla="*/ 1410953 w 1459358"/>
              <a:gd name="connsiteY2921" fmla="*/ 847321 h 1259543"/>
              <a:gd name="connsiteX2922" fmla="*/ 1410543 w 1459358"/>
              <a:gd name="connsiteY2922" fmla="*/ 848353 h 1259543"/>
              <a:gd name="connsiteX2923" fmla="*/ 1410113 w 1459358"/>
              <a:gd name="connsiteY2923" fmla="*/ 849465 h 1259543"/>
              <a:gd name="connsiteX2924" fmla="*/ 1409585 w 1459358"/>
              <a:gd name="connsiteY2924" fmla="*/ 850791 h 1259543"/>
              <a:gd name="connsiteX2925" fmla="*/ 1409155 w 1459358"/>
              <a:gd name="connsiteY2925" fmla="*/ 851862 h 1259543"/>
              <a:gd name="connsiteX2926" fmla="*/ 1408842 w 1459358"/>
              <a:gd name="connsiteY2926" fmla="*/ 852652 h 1259543"/>
              <a:gd name="connsiteX2927" fmla="*/ 1408295 w 1459358"/>
              <a:gd name="connsiteY2927" fmla="*/ 853973 h 1259543"/>
              <a:gd name="connsiteX2928" fmla="*/ 1407845 w 1459358"/>
              <a:gd name="connsiteY2928" fmla="*/ 855098 h 1259543"/>
              <a:gd name="connsiteX2929" fmla="*/ 1407532 w 1459358"/>
              <a:gd name="connsiteY2929" fmla="*/ 855854 h 1259543"/>
              <a:gd name="connsiteX2930" fmla="*/ 1407083 w 1459358"/>
              <a:gd name="connsiteY2930" fmla="*/ 856963 h 1259543"/>
              <a:gd name="connsiteX2931" fmla="*/ 1406653 w 1459358"/>
              <a:gd name="connsiteY2931" fmla="*/ 858036 h 1259543"/>
              <a:gd name="connsiteX2932" fmla="*/ 1406203 w 1459358"/>
              <a:gd name="connsiteY2932" fmla="*/ 859097 h 1259543"/>
              <a:gd name="connsiteX2933" fmla="*/ 1405773 w 1459358"/>
              <a:gd name="connsiteY2933" fmla="*/ 860149 h 1259543"/>
              <a:gd name="connsiteX2934" fmla="*/ 1405323 w 1459358"/>
              <a:gd name="connsiteY2934" fmla="*/ 861232 h 1259543"/>
              <a:gd name="connsiteX2935" fmla="*/ 1404874 w 1459358"/>
              <a:gd name="connsiteY2935" fmla="*/ 862311 h 1259543"/>
              <a:gd name="connsiteX2936" fmla="*/ 1404600 w 1459358"/>
              <a:gd name="connsiteY2936" fmla="*/ 862988 h 1259543"/>
              <a:gd name="connsiteX2937" fmla="*/ 1403994 w 1459358"/>
              <a:gd name="connsiteY2937" fmla="*/ 864405 h 1259543"/>
              <a:gd name="connsiteX2938" fmla="*/ 1403544 w 1459358"/>
              <a:gd name="connsiteY2938" fmla="*/ 865494 h 1259543"/>
              <a:gd name="connsiteX2939" fmla="*/ 1403192 w 1459358"/>
              <a:gd name="connsiteY2939" fmla="*/ 866317 h 1259543"/>
              <a:gd name="connsiteX2940" fmla="*/ 1402645 w 1459358"/>
              <a:gd name="connsiteY2940" fmla="*/ 867609 h 1259543"/>
              <a:gd name="connsiteX2941" fmla="*/ 1402195 w 1459358"/>
              <a:gd name="connsiteY2941" fmla="*/ 868685 h 1259543"/>
              <a:gd name="connsiteX2942" fmla="*/ 1401863 w 1459358"/>
              <a:gd name="connsiteY2942" fmla="*/ 869472 h 1259543"/>
              <a:gd name="connsiteX2943" fmla="*/ 1401276 w 1459358"/>
              <a:gd name="connsiteY2943" fmla="*/ 870806 h 1259543"/>
              <a:gd name="connsiteX2944" fmla="*/ 1400944 w 1459358"/>
              <a:gd name="connsiteY2944" fmla="*/ 871564 h 1259543"/>
              <a:gd name="connsiteX2945" fmla="*/ 1400475 w 1459358"/>
              <a:gd name="connsiteY2945" fmla="*/ 872667 h 1259543"/>
              <a:gd name="connsiteX2946" fmla="*/ 1400006 w 1459358"/>
              <a:gd name="connsiteY2946" fmla="*/ 873754 h 1259543"/>
              <a:gd name="connsiteX2947" fmla="*/ 1399556 w 1459358"/>
              <a:gd name="connsiteY2947" fmla="*/ 874811 h 1259543"/>
              <a:gd name="connsiteX2948" fmla="*/ 1398989 w 1459358"/>
              <a:gd name="connsiteY2948" fmla="*/ 876076 h 1259543"/>
              <a:gd name="connsiteX2949" fmla="*/ 1398501 w 1459358"/>
              <a:gd name="connsiteY2949" fmla="*/ 877200 h 1259543"/>
              <a:gd name="connsiteX2950" fmla="*/ 1398187 w 1459358"/>
              <a:gd name="connsiteY2950" fmla="*/ 877926 h 1259543"/>
              <a:gd name="connsiteX2951" fmla="*/ 1397679 w 1459358"/>
              <a:gd name="connsiteY2951" fmla="*/ 879040 h 1259543"/>
              <a:gd name="connsiteX2952" fmla="*/ 1397210 w 1459358"/>
              <a:gd name="connsiteY2952" fmla="*/ 880105 h 1259543"/>
              <a:gd name="connsiteX2953" fmla="*/ 1396741 w 1459358"/>
              <a:gd name="connsiteY2953" fmla="*/ 881183 h 1259543"/>
              <a:gd name="connsiteX2954" fmla="*/ 1396272 w 1459358"/>
              <a:gd name="connsiteY2954" fmla="*/ 882229 h 1259543"/>
              <a:gd name="connsiteX2955" fmla="*/ 1395802 w 1459358"/>
              <a:gd name="connsiteY2955" fmla="*/ 883267 h 1259543"/>
              <a:gd name="connsiteX2956" fmla="*/ 1395314 w 1459358"/>
              <a:gd name="connsiteY2956" fmla="*/ 884342 h 1259543"/>
              <a:gd name="connsiteX2957" fmla="*/ 1394845 w 1459358"/>
              <a:gd name="connsiteY2957" fmla="*/ 885386 h 1259543"/>
              <a:gd name="connsiteX2958" fmla="*/ 1394356 w 1459358"/>
              <a:gd name="connsiteY2958" fmla="*/ 886467 h 1259543"/>
              <a:gd name="connsiteX2959" fmla="*/ 1393887 w 1459358"/>
              <a:gd name="connsiteY2959" fmla="*/ 887517 h 1259543"/>
              <a:gd name="connsiteX2960" fmla="*/ 1393378 w 1459358"/>
              <a:gd name="connsiteY2960" fmla="*/ 888617 h 1259543"/>
              <a:gd name="connsiteX2961" fmla="*/ 1393046 w 1459358"/>
              <a:gd name="connsiteY2961" fmla="*/ 889370 h 1259543"/>
              <a:gd name="connsiteX2962" fmla="*/ 1392440 w 1459358"/>
              <a:gd name="connsiteY2962" fmla="*/ 890662 h 1259543"/>
              <a:gd name="connsiteX2963" fmla="*/ 1392088 w 1459358"/>
              <a:gd name="connsiteY2963" fmla="*/ 891423 h 1259543"/>
              <a:gd name="connsiteX2964" fmla="*/ 1391560 w 1459358"/>
              <a:gd name="connsiteY2964" fmla="*/ 892576 h 1259543"/>
              <a:gd name="connsiteX2965" fmla="*/ 1390954 w 1459358"/>
              <a:gd name="connsiteY2965" fmla="*/ 893868 h 1259543"/>
              <a:gd name="connsiteX2966" fmla="*/ 1390602 w 1459358"/>
              <a:gd name="connsiteY2966" fmla="*/ 894656 h 1259543"/>
              <a:gd name="connsiteX2967" fmla="*/ 1390094 w 1459358"/>
              <a:gd name="connsiteY2967" fmla="*/ 895712 h 1259543"/>
              <a:gd name="connsiteX2968" fmla="*/ 1389625 w 1459358"/>
              <a:gd name="connsiteY2968" fmla="*/ 896736 h 1259543"/>
              <a:gd name="connsiteX2969" fmla="*/ 1389117 w 1459358"/>
              <a:gd name="connsiteY2969" fmla="*/ 897815 h 1259543"/>
              <a:gd name="connsiteX2970" fmla="*/ 1388608 w 1459358"/>
              <a:gd name="connsiteY2970" fmla="*/ 898897 h 1259543"/>
              <a:gd name="connsiteX2971" fmla="*/ 1387983 w 1459358"/>
              <a:gd name="connsiteY2971" fmla="*/ 900206 h 1259543"/>
              <a:gd name="connsiteX2972" fmla="*/ 1387572 w 1459358"/>
              <a:gd name="connsiteY2972" fmla="*/ 901063 h 1259543"/>
              <a:gd name="connsiteX2973" fmla="*/ 1386614 w 1459358"/>
              <a:gd name="connsiteY2973" fmla="*/ 903072 h 1259543"/>
              <a:gd name="connsiteX2974" fmla="*/ 1385598 w 1459358"/>
              <a:gd name="connsiteY2974" fmla="*/ 905192 h 1259543"/>
              <a:gd name="connsiteX2975" fmla="*/ 1384581 w 1459358"/>
              <a:gd name="connsiteY2975" fmla="*/ 907289 h 1259543"/>
              <a:gd name="connsiteX2976" fmla="*/ 1383564 w 1459358"/>
              <a:gd name="connsiteY2976" fmla="*/ 909369 h 1259543"/>
              <a:gd name="connsiteX2977" fmla="*/ 1382743 w 1459358"/>
              <a:gd name="connsiteY2977" fmla="*/ 911064 h 1259543"/>
              <a:gd name="connsiteX2978" fmla="*/ 1382528 w 1459358"/>
              <a:gd name="connsiteY2978" fmla="*/ 911479 h 1259543"/>
              <a:gd name="connsiteX2979" fmla="*/ 1381492 w 1459358"/>
              <a:gd name="connsiteY2979" fmla="*/ 913568 h 1259543"/>
              <a:gd name="connsiteX2980" fmla="*/ 1380515 w 1459358"/>
              <a:gd name="connsiteY2980" fmla="*/ 915522 h 1259543"/>
              <a:gd name="connsiteX2981" fmla="*/ 1379381 w 1459358"/>
              <a:gd name="connsiteY2981" fmla="*/ 917758 h 1259543"/>
              <a:gd name="connsiteX2982" fmla="*/ 1378403 w 1459358"/>
              <a:gd name="connsiteY2982" fmla="*/ 919711 h 1259543"/>
              <a:gd name="connsiteX2983" fmla="*/ 1377328 w 1459358"/>
              <a:gd name="connsiteY2983" fmla="*/ 921809 h 1259543"/>
              <a:gd name="connsiteX2984" fmla="*/ 1376272 w 1459358"/>
              <a:gd name="connsiteY2984" fmla="*/ 923879 h 1259543"/>
              <a:gd name="connsiteX2985" fmla="*/ 1375197 w 1459358"/>
              <a:gd name="connsiteY2985" fmla="*/ 925955 h 1259543"/>
              <a:gd name="connsiteX2986" fmla="*/ 1374103 w 1459358"/>
              <a:gd name="connsiteY2986" fmla="*/ 928053 h 1259543"/>
              <a:gd name="connsiteX2987" fmla="*/ 1373106 w 1459358"/>
              <a:gd name="connsiteY2987" fmla="*/ 929986 h 1259543"/>
              <a:gd name="connsiteX2988" fmla="*/ 1371991 w 1459358"/>
              <a:gd name="connsiteY2988" fmla="*/ 932082 h 1259543"/>
              <a:gd name="connsiteX2989" fmla="*/ 1370877 w 1459358"/>
              <a:gd name="connsiteY2989" fmla="*/ 934213 h 1259543"/>
              <a:gd name="connsiteX2990" fmla="*/ 1370349 w 1459358"/>
              <a:gd name="connsiteY2990" fmla="*/ 935196 h 1259543"/>
              <a:gd name="connsiteX2991" fmla="*/ 1369841 w 1459358"/>
              <a:gd name="connsiteY2991" fmla="*/ 936135 h 1259543"/>
              <a:gd name="connsiteX2992" fmla="*/ 1369196 w 1459358"/>
              <a:gd name="connsiteY2992" fmla="*/ 937345 h 1259543"/>
              <a:gd name="connsiteX2993" fmla="*/ 1368668 w 1459358"/>
              <a:gd name="connsiteY2993" fmla="*/ 938297 h 1259543"/>
              <a:gd name="connsiteX2994" fmla="*/ 1368101 w 1459358"/>
              <a:gd name="connsiteY2994" fmla="*/ 939372 h 1259543"/>
              <a:gd name="connsiteX2995" fmla="*/ 1367514 w 1459358"/>
              <a:gd name="connsiteY2995" fmla="*/ 940432 h 1259543"/>
              <a:gd name="connsiteX2996" fmla="*/ 1366928 w 1459358"/>
              <a:gd name="connsiteY2996" fmla="*/ 941491 h 1259543"/>
              <a:gd name="connsiteX2997" fmla="*/ 1366419 w 1459358"/>
              <a:gd name="connsiteY2997" fmla="*/ 942416 h 1259543"/>
              <a:gd name="connsiteX2998" fmla="*/ 1365833 w 1459358"/>
              <a:gd name="connsiteY2998" fmla="*/ 943483 h 1259543"/>
              <a:gd name="connsiteX2999" fmla="*/ 1365227 w 1459358"/>
              <a:gd name="connsiteY2999" fmla="*/ 944551 h 1259543"/>
              <a:gd name="connsiteX3000" fmla="*/ 1364719 w 1459358"/>
              <a:gd name="connsiteY3000" fmla="*/ 945454 h 1259543"/>
              <a:gd name="connsiteX3001" fmla="*/ 1364113 w 1459358"/>
              <a:gd name="connsiteY3001" fmla="*/ 946533 h 1259543"/>
              <a:gd name="connsiteX3002" fmla="*/ 1363604 w 1459358"/>
              <a:gd name="connsiteY3002" fmla="*/ 947434 h 1259543"/>
              <a:gd name="connsiteX3003" fmla="*/ 1362939 w 1459358"/>
              <a:gd name="connsiteY3003" fmla="*/ 948623 h 1259543"/>
              <a:gd name="connsiteX3004" fmla="*/ 1362412 w 1459358"/>
              <a:gd name="connsiteY3004" fmla="*/ 949526 h 1259543"/>
              <a:gd name="connsiteX3005" fmla="*/ 1361806 w 1459358"/>
              <a:gd name="connsiteY3005" fmla="*/ 950576 h 1259543"/>
              <a:gd name="connsiteX3006" fmla="*/ 1361200 w 1459358"/>
              <a:gd name="connsiteY3006" fmla="*/ 951634 h 1259543"/>
              <a:gd name="connsiteX3007" fmla="*/ 1360672 w 1459358"/>
              <a:gd name="connsiteY3007" fmla="*/ 952523 h 1259543"/>
              <a:gd name="connsiteX3008" fmla="*/ 1360085 w 1459358"/>
              <a:gd name="connsiteY3008" fmla="*/ 953536 h 1259543"/>
              <a:gd name="connsiteX3009" fmla="*/ 1359538 w 1459358"/>
              <a:gd name="connsiteY3009" fmla="*/ 954458 h 1259543"/>
              <a:gd name="connsiteX3010" fmla="*/ 1358873 w 1459358"/>
              <a:gd name="connsiteY3010" fmla="*/ 955600 h 1259543"/>
              <a:gd name="connsiteX3011" fmla="*/ 1358326 w 1459358"/>
              <a:gd name="connsiteY3011" fmla="*/ 956519 h 1259543"/>
              <a:gd name="connsiteX3012" fmla="*/ 1357720 w 1459358"/>
              <a:gd name="connsiteY3012" fmla="*/ 957526 h 1259543"/>
              <a:gd name="connsiteX3013" fmla="*/ 1357192 w 1459358"/>
              <a:gd name="connsiteY3013" fmla="*/ 958405 h 1259543"/>
              <a:gd name="connsiteX3014" fmla="*/ 1356605 w 1459358"/>
              <a:gd name="connsiteY3014" fmla="*/ 959403 h 1259543"/>
              <a:gd name="connsiteX3015" fmla="*/ 1355980 w 1459358"/>
              <a:gd name="connsiteY3015" fmla="*/ 960437 h 1259543"/>
              <a:gd name="connsiteX3016" fmla="*/ 1355354 w 1459358"/>
              <a:gd name="connsiteY3016" fmla="*/ 961459 h 1259543"/>
              <a:gd name="connsiteX3017" fmla="*/ 1354827 w 1459358"/>
              <a:gd name="connsiteY3017" fmla="*/ 962319 h 1259543"/>
              <a:gd name="connsiteX3018" fmla="*/ 1354181 w 1459358"/>
              <a:gd name="connsiteY3018" fmla="*/ 963346 h 1259543"/>
              <a:gd name="connsiteX3019" fmla="*/ 1353576 w 1459358"/>
              <a:gd name="connsiteY3019" fmla="*/ 964351 h 1259543"/>
              <a:gd name="connsiteX3020" fmla="*/ 1352950 w 1459358"/>
              <a:gd name="connsiteY3020" fmla="*/ 965352 h 1259543"/>
              <a:gd name="connsiteX3021" fmla="*/ 1352324 w 1459358"/>
              <a:gd name="connsiteY3021" fmla="*/ 966352 h 1259543"/>
              <a:gd name="connsiteX3022" fmla="*/ 1351796 w 1459358"/>
              <a:gd name="connsiteY3022" fmla="*/ 967205 h 1259543"/>
              <a:gd name="connsiteX3023" fmla="*/ 1351151 w 1459358"/>
              <a:gd name="connsiteY3023" fmla="*/ 968204 h 1259543"/>
              <a:gd name="connsiteX3024" fmla="*/ 1350604 w 1459358"/>
              <a:gd name="connsiteY3024" fmla="*/ 969068 h 1259543"/>
              <a:gd name="connsiteX3025" fmla="*/ 1349998 w 1459358"/>
              <a:gd name="connsiteY3025" fmla="*/ 970039 h 1259543"/>
              <a:gd name="connsiteX3026" fmla="*/ 1349333 w 1459358"/>
              <a:gd name="connsiteY3026" fmla="*/ 971052 h 1259543"/>
              <a:gd name="connsiteX3027" fmla="*/ 1348727 w 1459358"/>
              <a:gd name="connsiteY3027" fmla="*/ 972008 h 1259543"/>
              <a:gd name="connsiteX3028" fmla="*/ 1348160 w 1459358"/>
              <a:gd name="connsiteY3028" fmla="*/ 972872 h 1259543"/>
              <a:gd name="connsiteX3029" fmla="*/ 1347456 w 1459358"/>
              <a:gd name="connsiteY3029" fmla="*/ 973983 h 1259543"/>
              <a:gd name="connsiteX3030" fmla="*/ 1346889 w 1459358"/>
              <a:gd name="connsiteY3030" fmla="*/ 974837 h 1259543"/>
              <a:gd name="connsiteX3031" fmla="*/ 1346361 w 1459358"/>
              <a:gd name="connsiteY3031" fmla="*/ 975652 h 1259543"/>
              <a:gd name="connsiteX3032" fmla="*/ 1345717 w 1459358"/>
              <a:gd name="connsiteY3032" fmla="*/ 976624 h 1259543"/>
              <a:gd name="connsiteX3033" fmla="*/ 1345071 w 1459358"/>
              <a:gd name="connsiteY3033" fmla="*/ 977601 h 1259543"/>
              <a:gd name="connsiteX3034" fmla="*/ 1344426 w 1459358"/>
              <a:gd name="connsiteY3034" fmla="*/ 978555 h 1259543"/>
              <a:gd name="connsiteX3035" fmla="*/ 1343781 w 1459358"/>
              <a:gd name="connsiteY3035" fmla="*/ 979517 h 1259543"/>
              <a:gd name="connsiteX3036" fmla="*/ 1343116 w 1459358"/>
              <a:gd name="connsiteY3036" fmla="*/ 980493 h 1259543"/>
              <a:gd name="connsiteX3037" fmla="*/ 1342588 w 1459358"/>
              <a:gd name="connsiteY3037" fmla="*/ 981294 h 1259543"/>
              <a:gd name="connsiteX3038" fmla="*/ 1341924 w 1459358"/>
              <a:gd name="connsiteY3038" fmla="*/ 982262 h 1259543"/>
              <a:gd name="connsiteX3039" fmla="*/ 1341376 w 1459358"/>
              <a:gd name="connsiteY3039" fmla="*/ 983071 h 1259543"/>
              <a:gd name="connsiteX3040" fmla="*/ 1340731 w 1459358"/>
              <a:gd name="connsiteY3040" fmla="*/ 984012 h 1259543"/>
              <a:gd name="connsiteX3041" fmla="*/ 1340067 w 1459358"/>
              <a:gd name="connsiteY3041" fmla="*/ 984962 h 1259543"/>
              <a:gd name="connsiteX3042" fmla="*/ 1339519 w 1459358"/>
              <a:gd name="connsiteY3042" fmla="*/ 985767 h 1259543"/>
              <a:gd name="connsiteX3043" fmla="*/ 1338776 w 1459358"/>
              <a:gd name="connsiteY3043" fmla="*/ 986829 h 1259543"/>
              <a:gd name="connsiteX3044" fmla="*/ 1338112 w 1459358"/>
              <a:gd name="connsiteY3044" fmla="*/ 987767 h 1259543"/>
              <a:gd name="connsiteX3045" fmla="*/ 1338014 w 1459358"/>
              <a:gd name="connsiteY3045" fmla="*/ 987908 h 1259543"/>
              <a:gd name="connsiteX3046" fmla="*/ 1337545 w 1459358"/>
              <a:gd name="connsiteY3046" fmla="*/ 988571 h 1259543"/>
              <a:gd name="connsiteX3047" fmla="*/ 1336880 w 1459358"/>
              <a:gd name="connsiteY3047" fmla="*/ 989507 h 1259543"/>
              <a:gd name="connsiteX3048" fmla="*/ 1336215 w 1459358"/>
              <a:gd name="connsiteY3048" fmla="*/ 990426 h 1259543"/>
              <a:gd name="connsiteX3049" fmla="*/ 1335648 w 1459358"/>
              <a:gd name="connsiteY3049" fmla="*/ 991216 h 1259543"/>
              <a:gd name="connsiteX3050" fmla="*/ 1334964 w 1459358"/>
              <a:gd name="connsiteY3050" fmla="*/ 992146 h 1259543"/>
              <a:gd name="connsiteX3051" fmla="*/ 1334397 w 1459358"/>
              <a:gd name="connsiteY3051" fmla="*/ 992915 h 1259543"/>
              <a:gd name="connsiteX3052" fmla="*/ 1333713 w 1459358"/>
              <a:gd name="connsiteY3052" fmla="*/ 993843 h 1259543"/>
              <a:gd name="connsiteX3053" fmla="*/ 1333049 w 1459358"/>
              <a:gd name="connsiteY3053" fmla="*/ 994762 h 1259543"/>
              <a:gd name="connsiteX3054" fmla="*/ 1332384 w 1459358"/>
              <a:gd name="connsiteY3054" fmla="*/ 995651 h 1259543"/>
              <a:gd name="connsiteX3055" fmla="*/ 1331797 w 1459358"/>
              <a:gd name="connsiteY3055" fmla="*/ 996449 h 1259543"/>
              <a:gd name="connsiteX3056" fmla="*/ 1331132 w 1459358"/>
              <a:gd name="connsiteY3056" fmla="*/ 997331 h 1259543"/>
              <a:gd name="connsiteX3057" fmla="*/ 1330448 w 1459358"/>
              <a:gd name="connsiteY3057" fmla="*/ 998240 h 1259543"/>
              <a:gd name="connsiteX3058" fmla="*/ 1329783 w 1459358"/>
              <a:gd name="connsiteY3058" fmla="*/ 999129 h 1259543"/>
              <a:gd name="connsiteX3059" fmla="*/ 1329197 w 1459358"/>
              <a:gd name="connsiteY3059" fmla="*/ 999882 h 1259543"/>
              <a:gd name="connsiteX3060" fmla="*/ 1328513 w 1459358"/>
              <a:gd name="connsiteY3060" fmla="*/ 1000781 h 1259543"/>
              <a:gd name="connsiteX3061" fmla="*/ 1327828 w 1459358"/>
              <a:gd name="connsiteY3061" fmla="*/ 1001679 h 1259543"/>
              <a:gd name="connsiteX3062" fmla="*/ 1327144 w 1459358"/>
              <a:gd name="connsiteY3062" fmla="*/ 1002572 h 1259543"/>
              <a:gd name="connsiteX3063" fmla="*/ 1326577 w 1459358"/>
              <a:gd name="connsiteY3063" fmla="*/ 1003299 h 1259543"/>
              <a:gd name="connsiteX3064" fmla="*/ 1325893 w 1459358"/>
              <a:gd name="connsiteY3064" fmla="*/ 1004197 h 1259543"/>
              <a:gd name="connsiteX3065" fmla="*/ 1325190 w 1459358"/>
              <a:gd name="connsiteY3065" fmla="*/ 1005082 h 1259543"/>
              <a:gd name="connsiteX3066" fmla="*/ 1324505 w 1459358"/>
              <a:gd name="connsiteY3066" fmla="*/ 1005960 h 1259543"/>
              <a:gd name="connsiteX3067" fmla="*/ 1323919 w 1459358"/>
              <a:gd name="connsiteY3067" fmla="*/ 1006715 h 1259543"/>
              <a:gd name="connsiteX3068" fmla="*/ 1323235 w 1459358"/>
              <a:gd name="connsiteY3068" fmla="*/ 1007569 h 1259543"/>
              <a:gd name="connsiteX3069" fmla="*/ 1322531 w 1459358"/>
              <a:gd name="connsiteY3069" fmla="*/ 1008443 h 1259543"/>
              <a:gd name="connsiteX3070" fmla="*/ 1321944 w 1459358"/>
              <a:gd name="connsiteY3070" fmla="*/ 1009176 h 1259543"/>
              <a:gd name="connsiteX3071" fmla="*/ 1321240 w 1459358"/>
              <a:gd name="connsiteY3071" fmla="*/ 1010056 h 1259543"/>
              <a:gd name="connsiteX3072" fmla="*/ 1320556 w 1459358"/>
              <a:gd name="connsiteY3072" fmla="*/ 1010898 h 1259543"/>
              <a:gd name="connsiteX3073" fmla="*/ 1319853 w 1459358"/>
              <a:gd name="connsiteY3073" fmla="*/ 1011766 h 1259543"/>
              <a:gd name="connsiteX3074" fmla="*/ 1319286 w 1459358"/>
              <a:gd name="connsiteY3074" fmla="*/ 1012468 h 1259543"/>
              <a:gd name="connsiteX3075" fmla="*/ 1318582 w 1459358"/>
              <a:gd name="connsiteY3075" fmla="*/ 1013338 h 1259543"/>
              <a:gd name="connsiteX3076" fmla="*/ 1317800 w 1459358"/>
              <a:gd name="connsiteY3076" fmla="*/ 1014274 h 1259543"/>
              <a:gd name="connsiteX3077" fmla="*/ 1317194 w 1459358"/>
              <a:gd name="connsiteY3077" fmla="*/ 1015021 h 1259543"/>
              <a:gd name="connsiteX3078" fmla="*/ 1316490 w 1459358"/>
              <a:gd name="connsiteY3078" fmla="*/ 1015862 h 1259543"/>
              <a:gd name="connsiteX3079" fmla="*/ 1315884 w 1459358"/>
              <a:gd name="connsiteY3079" fmla="*/ 1016581 h 1259543"/>
              <a:gd name="connsiteX3080" fmla="*/ 1315082 w 1459358"/>
              <a:gd name="connsiteY3080" fmla="*/ 1017529 h 1259543"/>
              <a:gd name="connsiteX3081" fmla="*/ 1314495 w 1459358"/>
              <a:gd name="connsiteY3081" fmla="*/ 1018241 h 1259543"/>
              <a:gd name="connsiteX3082" fmla="*/ 1313772 w 1459358"/>
              <a:gd name="connsiteY3082" fmla="*/ 1019084 h 1259543"/>
              <a:gd name="connsiteX3083" fmla="*/ 1313068 w 1459358"/>
              <a:gd name="connsiteY3083" fmla="*/ 1019910 h 1259543"/>
              <a:gd name="connsiteX3084" fmla="*/ 1312463 w 1459358"/>
              <a:gd name="connsiteY3084" fmla="*/ 1020614 h 1259543"/>
              <a:gd name="connsiteX3085" fmla="*/ 1311778 w 1459358"/>
              <a:gd name="connsiteY3085" fmla="*/ 1021416 h 1259543"/>
              <a:gd name="connsiteX3086" fmla="*/ 1311055 w 1459358"/>
              <a:gd name="connsiteY3086" fmla="*/ 1022249 h 1259543"/>
              <a:gd name="connsiteX3087" fmla="*/ 1310469 w 1459358"/>
              <a:gd name="connsiteY3087" fmla="*/ 1022939 h 1259543"/>
              <a:gd name="connsiteX3088" fmla="*/ 1309725 w 1459358"/>
              <a:gd name="connsiteY3088" fmla="*/ 1023783 h 1259543"/>
              <a:gd name="connsiteX3089" fmla="*/ 1309022 w 1459358"/>
              <a:gd name="connsiteY3089" fmla="*/ 1024583 h 1259543"/>
              <a:gd name="connsiteX3090" fmla="*/ 1308298 w 1459358"/>
              <a:gd name="connsiteY3090" fmla="*/ 1025404 h 1259543"/>
              <a:gd name="connsiteX3091" fmla="*/ 1307692 w 1459358"/>
              <a:gd name="connsiteY3091" fmla="*/ 1026100 h 1259543"/>
              <a:gd name="connsiteX3092" fmla="*/ 1306989 w 1459358"/>
              <a:gd name="connsiteY3092" fmla="*/ 1026890 h 1259543"/>
              <a:gd name="connsiteX3093" fmla="*/ 1306285 w 1459358"/>
              <a:gd name="connsiteY3093" fmla="*/ 1027683 h 1259543"/>
              <a:gd name="connsiteX3094" fmla="*/ 1305542 w 1459358"/>
              <a:gd name="connsiteY3094" fmla="*/ 1028495 h 1259543"/>
              <a:gd name="connsiteX3095" fmla="*/ 1304838 w 1459358"/>
              <a:gd name="connsiteY3095" fmla="*/ 1029287 h 1259543"/>
              <a:gd name="connsiteX3096" fmla="*/ 1304135 w 1459358"/>
              <a:gd name="connsiteY3096" fmla="*/ 1030067 h 1259543"/>
              <a:gd name="connsiteX3097" fmla="*/ 1303391 w 1459358"/>
              <a:gd name="connsiteY3097" fmla="*/ 1030876 h 1259543"/>
              <a:gd name="connsiteX3098" fmla="*/ 1302785 w 1459358"/>
              <a:gd name="connsiteY3098" fmla="*/ 1031548 h 1259543"/>
              <a:gd name="connsiteX3099" fmla="*/ 1302062 w 1459358"/>
              <a:gd name="connsiteY3099" fmla="*/ 1032323 h 1259543"/>
              <a:gd name="connsiteX3100" fmla="*/ 1301319 w 1459358"/>
              <a:gd name="connsiteY3100" fmla="*/ 1033126 h 1259543"/>
              <a:gd name="connsiteX3101" fmla="*/ 1300635 w 1459358"/>
              <a:gd name="connsiteY3101" fmla="*/ 1033867 h 1259543"/>
              <a:gd name="connsiteX3102" fmla="*/ 1299990 w 1459358"/>
              <a:gd name="connsiteY3102" fmla="*/ 1034559 h 1259543"/>
              <a:gd name="connsiteX3103" fmla="*/ 1299267 w 1459358"/>
              <a:gd name="connsiteY3103" fmla="*/ 1035327 h 1259543"/>
              <a:gd name="connsiteX3104" fmla="*/ 1298563 w 1459358"/>
              <a:gd name="connsiteY3104" fmla="*/ 1036088 h 1259543"/>
              <a:gd name="connsiteX3105" fmla="*/ 1297820 w 1459358"/>
              <a:gd name="connsiteY3105" fmla="*/ 1036874 h 1259543"/>
              <a:gd name="connsiteX3106" fmla="*/ 1297097 w 1459358"/>
              <a:gd name="connsiteY3106" fmla="*/ 1037632 h 1259543"/>
              <a:gd name="connsiteX3107" fmla="*/ 1296490 w 1459358"/>
              <a:gd name="connsiteY3107" fmla="*/ 1038268 h 1259543"/>
              <a:gd name="connsiteX3108" fmla="*/ 1295748 w 1459358"/>
              <a:gd name="connsiteY3108" fmla="*/ 1039040 h 1259543"/>
              <a:gd name="connsiteX3109" fmla="*/ 1295122 w 1459358"/>
              <a:gd name="connsiteY3109" fmla="*/ 1039699 h 1259543"/>
              <a:gd name="connsiteX3110" fmla="*/ 1294379 w 1459358"/>
              <a:gd name="connsiteY3110" fmla="*/ 1040465 h 1259543"/>
              <a:gd name="connsiteX3111" fmla="*/ 1293636 w 1459358"/>
              <a:gd name="connsiteY3111" fmla="*/ 1041218 h 1259543"/>
              <a:gd name="connsiteX3112" fmla="*/ 1292835 w 1459358"/>
              <a:gd name="connsiteY3112" fmla="*/ 1042050 h 1259543"/>
              <a:gd name="connsiteX3113" fmla="*/ 1292190 w 1459358"/>
              <a:gd name="connsiteY3113" fmla="*/ 1042698 h 1259543"/>
              <a:gd name="connsiteX3114" fmla="*/ 1291564 w 1459358"/>
              <a:gd name="connsiteY3114" fmla="*/ 1043343 h 1259543"/>
              <a:gd name="connsiteX3115" fmla="*/ 1290743 w 1459358"/>
              <a:gd name="connsiteY3115" fmla="*/ 1044164 h 1259543"/>
              <a:gd name="connsiteX3116" fmla="*/ 1290000 w 1459358"/>
              <a:gd name="connsiteY3116" fmla="*/ 1044905 h 1259543"/>
              <a:gd name="connsiteX3117" fmla="*/ 1289335 w 1459358"/>
              <a:gd name="connsiteY3117" fmla="*/ 1045565 h 1259543"/>
              <a:gd name="connsiteX3118" fmla="*/ 1288612 w 1459358"/>
              <a:gd name="connsiteY3118" fmla="*/ 1046293 h 1259543"/>
              <a:gd name="connsiteX3119" fmla="*/ 1287889 w 1459358"/>
              <a:gd name="connsiteY3119" fmla="*/ 1047018 h 1259543"/>
              <a:gd name="connsiteX3120" fmla="*/ 1287146 w 1459358"/>
              <a:gd name="connsiteY3120" fmla="*/ 1047739 h 1259543"/>
              <a:gd name="connsiteX3121" fmla="*/ 1286520 w 1459358"/>
              <a:gd name="connsiteY3121" fmla="*/ 1048361 h 1259543"/>
              <a:gd name="connsiteX3122" fmla="*/ 1285777 w 1459358"/>
              <a:gd name="connsiteY3122" fmla="*/ 1049084 h 1259543"/>
              <a:gd name="connsiteX3123" fmla="*/ 1285035 w 1459358"/>
              <a:gd name="connsiteY3123" fmla="*/ 1049810 h 1259543"/>
              <a:gd name="connsiteX3124" fmla="*/ 1284272 w 1459358"/>
              <a:gd name="connsiteY3124" fmla="*/ 1050541 h 1259543"/>
              <a:gd name="connsiteX3125" fmla="*/ 1283549 w 1459358"/>
              <a:gd name="connsiteY3125" fmla="*/ 1051247 h 1259543"/>
              <a:gd name="connsiteX3126" fmla="*/ 1282806 w 1459358"/>
              <a:gd name="connsiteY3126" fmla="*/ 1051956 h 1259543"/>
              <a:gd name="connsiteX3127" fmla="*/ 1282200 w 1459358"/>
              <a:gd name="connsiteY3127" fmla="*/ 1052541 h 1259543"/>
              <a:gd name="connsiteX3128" fmla="*/ 1281418 w 1459358"/>
              <a:gd name="connsiteY3128" fmla="*/ 1053282 h 1259543"/>
              <a:gd name="connsiteX3129" fmla="*/ 1280675 w 1459358"/>
              <a:gd name="connsiteY3129" fmla="*/ 1053978 h 1259543"/>
              <a:gd name="connsiteX3130" fmla="*/ 1279912 w 1459358"/>
              <a:gd name="connsiteY3130" fmla="*/ 1054699 h 1259543"/>
              <a:gd name="connsiteX3131" fmla="*/ 1279189 w 1459358"/>
              <a:gd name="connsiteY3131" fmla="*/ 1055372 h 1259543"/>
              <a:gd name="connsiteX3132" fmla="*/ 1278446 w 1459358"/>
              <a:gd name="connsiteY3132" fmla="*/ 1056067 h 1259543"/>
              <a:gd name="connsiteX3133" fmla="*/ 1277762 w 1459358"/>
              <a:gd name="connsiteY3133" fmla="*/ 1056691 h 1259543"/>
              <a:gd name="connsiteX3134" fmla="*/ 1277019 w 1459358"/>
              <a:gd name="connsiteY3134" fmla="*/ 1057381 h 1259543"/>
              <a:gd name="connsiteX3135" fmla="*/ 1276276 w 1459358"/>
              <a:gd name="connsiteY3135" fmla="*/ 1058069 h 1259543"/>
              <a:gd name="connsiteX3136" fmla="*/ 1275533 w 1459358"/>
              <a:gd name="connsiteY3136" fmla="*/ 1058752 h 1259543"/>
              <a:gd name="connsiteX3137" fmla="*/ 1274869 w 1459358"/>
              <a:gd name="connsiteY3137" fmla="*/ 1059352 h 1259543"/>
              <a:gd name="connsiteX3138" fmla="*/ 1274028 w 1459358"/>
              <a:gd name="connsiteY3138" fmla="*/ 1060104 h 1259543"/>
              <a:gd name="connsiteX3139" fmla="*/ 1273285 w 1459358"/>
              <a:gd name="connsiteY3139" fmla="*/ 1060791 h 1259543"/>
              <a:gd name="connsiteX3140" fmla="*/ 1272660 w 1459358"/>
              <a:gd name="connsiteY3140" fmla="*/ 1061350 h 1259543"/>
              <a:gd name="connsiteX3141" fmla="*/ 1271878 w 1459358"/>
              <a:gd name="connsiteY3141" fmla="*/ 1062046 h 1259543"/>
              <a:gd name="connsiteX3142" fmla="*/ 1271115 w 1459358"/>
              <a:gd name="connsiteY3142" fmla="*/ 1062714 h 1259543"/>
              <a:gd name="connsiteX3143" fmla="*/ 1270470 w 1459358"/>
              <a:gd name="connsiteY3143" fmla="*/ 1063299 h 1259543"/>
              <a:gd name="connsiteX3144" fmla="*/ 1269629 w 1459358"/>
              <a:gd name="connsiteY3144" fmla="*/ 1064042 h 1259543"/>
              <a:gd name="connsiteX3145" fmla="*/ 1268887 w 1459358"/>
              <a:gd name="connsiteY3145" fmla="*/ 1064683 h 1259543"/>
              <a:gd name="connsiteX3146" fmla="*/ 1268202 w 1459358"/>
              <a:gd name="connsiteY3146" fmla="*/ 1065291 h 1259543"/>
              <a:gd name="connsiteX3147" fmla="*/ 1267362 w 1459358"/>
              <a:gd name="connsiteY3147" fmla="*/ 1066020 h 1259543"/>
              <a:gd name="connsiteX3148" fmla="*/ 1266677 w 1459358"/>
              <a:gd name="connsiteY3148" fmla="*/ 1066595 h 1259543"/>
              <a:gd name="connsiteX3149" fmla="*/ 1265935 w 1459358"/>
              <a:gd name="connsiteY3149" fmla="*/ 1067246 h 1259543"/>
              <a:gd name="connsiteX3150" fmla="*/ 1265172 w 1459358"/>
              <a:gd name="connsiteY3150" fmla="*/ 1067895 h 1259543"/>
              <a:gd name="connsiteX3151" fmla="*/ 1264410 w 1459358"/>
              <a:gd name="connsiteY3151" fmla="*/ 1068548 h 1259543"/>
              <a:gd name="connsiteX3152" fmla="*/ 1263647 w 1459358"/>
              <a:gd name="connsiteY3152" fmla="*/ 1069189 h 1259543"/>
              <a:gd name="connsiteX3153" fmla="*/ 1262983 w 1459358"/>
              <a:gd name="connsiteY3153" fmla="*/ 1069750 h 1259543"/>
              <a:gd name="connsiteX3154" fmla="*/ 1262142 w 1459358"/>
              <a:gd name="connsiteY3154" fmla="*/ 1070464 h 1259543"/>
              <a:gd name="connsiteX3155" fmla="*/ 1261458 w 1459358"/>
              <a:gd name="connsiteY3155" fmla="*/ 1071027 h 1259543"/>
              <a:gd name="connsiteX3156" fmla="*/ 1260695 w 1459358"/>
              <a:gd name="connsiteY3156" fmla="*/ 1071662 h 1259543"/>
              <a:gd name="connsiteX3157" fmla="*/ 1259933 w 1459358"/>
              <a:gd name="connsiteY3157" fmla="*/ 1072298 h 1259543"/>
              <a:gd name="connsiteX3158" fmla="*/ 1259170 w 1459358"/>
              <a:gd name="connsiteY3158" fmla="*/ 1072925 h 1259543"/>
              <a:gd name="connsiteX3159" fmla="*/ 1258506 w 1459358"/>
              <a:gd name="connsiteY3159" fmla="*/ 1073474 h 1259543"/>
              <a:gd name="connsiteX3160" fmla="*/ 1257724 w 1459358"/>
              <a:gd name="connsiteY3160" fmla="*/ 1074104 h 1259543"/>
              <a:gd name="connsiteX3161" fmla="*/ 1256961 w 1459358"/>
              <a:gd name="connsiteY3161" fmla="*/ 1074728 h 1259543"/>
              <a:gd name="connsiteX3162" fmla="*/ 1256140 w 1459358"/>
              <a:gd name="connsiteY3162" fmla="*/ 1075400 h 1259543"/>
              <a:gd name="connsiteX3163" fmla="*/ 1255339 w 1459358"/>
              <a:gd name="connsiteY3163" fmla="*/ 1076041 h 1259543"/>
              <a:gd name="connsiteX3164" fmla="*/ 1254674 w 1459358"/>
              <a:gd name="connsiteY3164" fmla="*/ 1076581 h 1259543"/>
              <a:gd name="connsiteX3165" fmla="*/ 1253931 w 1459358"/>
              <a:gd name="connsiteY3165" fmla="*/ 1077171 h 1259543"/>
              <a:gd name="connsiteX3166" fmla="*/ 1253129 w 1459358"/>
              <a:gd name="connsiteY3166" fmla="*/ 1077803 h 1259543"/>
              <a:gd name="connsiteX3167" fmla="*/ 1252367 w 1459358"/>
              <a:gd name="connsiteY3167" fmla="*/ 1078411 h 1259543"/>
              <a:gd name="connsiteX3168" fmla="*/ 1251702 w 1459358"/>
              <a:gd name="connsiteY3168" fmla="*/ 1078919 h 1259543"/>
              <a:gd name="connsiteX3169" fmla="*/ 1250921 w 1459358"/>
              <a:gd name="connsiteY3169" fmla="*/ 1079533 h 1259543"/>
              <a:gd name="connsiteX3170" fmla="*/ 1250080 w 1459358"/>
              <a:gd name="connsiteY3170" fmla="*/ 1080202 h 1259543"/>
              <a:gd name="connsiteX3171" fmla="*/ 1249298 w 1459358"/>
              <a:gd name="connsiteY3171" fmla="*/ 1080802 h 1259543"/>
              <a:gd name="connsiteX3172" fmla="*/ 1248613 w 1459358"/>
              <a:gd name="connsiteY3172" fmla="*/ 1081329 h 1259543"/>
              <a:gd name="connsiteX3173" fmla="*/ 1247753 w 1459358"/>
              <a:gd name="connsiteY3173" fmla="*/ 1081988 h 1259543"/>
              <a:gd name="connsiteX3174" fmla="*/ 1247069 w 1459358"/>
              <a:gd name="connsiteY3174" fmla="*/ 1082516 h 1259543"/>
              <a:gd name="connsiteX3175" fmla="*/ 1246189 w 1459358"/>
              <a:gd name="connsiteY3175" fmla="*/ 1083181 h 1259543"/>
              <a:gd name="connsiteX3176" fmla="*/ 1245486 w 1459358"/>
              <a:gd name="connsiteY3176" fmla="*/ 1083713 h 1259543"/>
              <a:gd name="connsiteX3177" fmla="*/ 1244743 w 1459358"/>
              <a:gd name="connsiteY3177" fmla="*/ 1084280 h 1259543"/>
              <a:gd name="connsiteX3178" fmla="*/ 1243961 w 1459358"/>
              <a:gd name="connsiteY3178" fmla="*/ 1084858 h 1259543"/>
              <a:gd name="connsiteX3179" fmla="*/ 1243198 w 1459358"/>
              <a:gd name="connsiteY3179" fmla="*/ 1085437 h 1259543"/>
              <a:gd name="connsiteX3180" fmla="*/ 1242416 w 1459358"/>
              <a:gd name="connsiteY3180" fmla="*/ 1086016 h 1259543"/>
              <a:gd name="connsiteX3181" fmla="*/ 1241751 w 1459358"/>
              <a:gd name="connsiteY3181" fmla="*/ 1086498 h 1259543"/>
              <a:gd name="connsiteX3182" fmla="*/ 1240950 w 1459358"/>
              <a:gd name="connsiteY3182" fmla="*/ 1087097 h 1259543"/>
              <a:gd name="connsiteX3183" fmla="*/ 1240168 w 1459358"/>
              <a:gd name="connsiteY3183" fmla="*/ 1087670 h 1259543"/>
              <a:gd name="connsiteX3184" fmla="*/ 1239406 w 1459358"/>
              <a:gd name="connsiteY3184" fmla="*/ 1088215 h 1259543"/>
              <a:gd name="connsiteX3185" fmla="*/ 1238624 w 1459358"/>
              <a:gd name="connsiteY3185" fmla="*/ 1088786 h 1259543"/>
              <a:gd name="connsiteX3186" fmla="*/ 1237842 w 1459358"/>
              <a:gd name="connsiteY3186" fmla="*/ 1089347 h 1259543"/>
              <a:gd name="connsiteX3187" fmla="*/ 1237060 w 1459358"/>
              <a:gd name="connsiteY3187" fmla="*/ 1089910 h 1259543"/>
              <a:gd name="connsiteX3188" fmla="*/ 1236278 w 1459358"/>
              <a:gd name="connsiteY3188" fmla="*/ 1090469 h 1259543"/>
              <a:gd name="connsiteX3189" fmla="*/ 1235496 w 1459358"/>
              <a:gd name="connsiteY3189" fmla="*/ 1091026 h 1259543"/>
              <a:gd name="connsiteX3190" fmla="*/ 1234714 w 1459358"/>
              <a:gd name="connsiteY3190" fmla="*/ 1091579 h 1259543"/>
              <a:gd name="connsiteX3191" fmla="*/ 1233932 w 1459358"/>
              <a:gd name="connsiteY3191" fmla="*/ 1092135 h 1259543"/>
              <a:gd name="connsiteX3192" fmla="*/ 1233150 w 1459358"/>
              <a:gd name="connsiteY3192" fmla="*/ 1092686 h 1259543"/>
              <a:gd name="connsiteX3193" fmla="*/ 1232348 w 1459358"/>
              <a:gd name="connsiteY3193" fmla="*/ 1093245 h 1259543"/>
              <a:gd name="connsiteX3194" fmla="*/ 1231703 w 1459358"/>
              <a:gd name="connsiteY3194" fmla="*/ 1093697 h 1259543"/>
              <a:gd name="connsiteX3195" fmla="*/ 1230824 w 1459358"/>
              <a:gd name="connsiteY3195" fmla="*/ 1094301 h 1259543"/>
              <a:gd name="connsiteX3196" fmla="*/ 1230120 w 1459358"/>
              <a:gd name="connsiteY3196" fmla="*/ 1094780 h 1259543"/>
              <a:gd name="connsiteX3197" fmla="*/ 1229299 w 1459358"/>
              <a:gd name="connsiteY3197" fmla="*/ 1095343 h 1259543"/>
              <a:gd name="connsiteX3198" fmla="*/ 1228458 w 1459358"/>
              <a:gd name="connsiteY3198" fmla="*/ 1095919 h 1259543"/>
              <a:gd name="connsiteX3199" fmla="*/ 1227754 w 1459358"/>
              <a:gd name="connsiteY3199" fmla="*/ 1096391 h 1259543"/>
              <a:gd name="connsiteX3200" fmla="*/ 1227011 w 1459358"/>
              <a:gd name="connsiteY3200" fmla="*/ 1096899 h 1259543"/>
              <a:gd name="connsiteX3201" fmla="*/ 1226210 w 1459358"/>
              <a:gd name="connsiteY3201" fmla="*/ 1097435 h 1259543"/>
              <a:gd name="connsiteX3202" fmla="*/ 1225428 w 1459358"/>
              <a:gd name="connsiteY3202" fmla="*/ 1097960 h 1259543"/>
              <a:gd name="connsiteX3203" fmla="*/ 1224548 w 1459358"/>
              <a:gd name="connsiteY3203" fmla="*/ 1098541 h 1259543"/>
              <a:gd name="connsiteX3204" fmla="*/ 1223844 w 1459358"/>
              <a:gd name="connsiteY3204" fmla="*/ 1099008 h 1259543"/>
              <a:gd name="connsiteX3205" fmla="*/ 1223043 w 1459358"/>
              <a:gd name="connsiteY3205" fmla="*/ 1099532 h 1259543"/>
              <a:gd name="connsiteX3206" fmla="*/ 1222261 w 1459358"/>
              <a:gd name="connsiteY3206" fmla="*/ 1100048 h 1259543"/>
              <a:gd name="connsiteX3207" fmla="*/ 1221479 w 1459358"/>
              <a:gd name="connsiteY3207" fmla="*/ 1100566 h 1259543"/>
              <a:gd name="connsiteX3208" fmla="*/ 1220716 w 1459358"/>
              <a:gd name="connsiteY3208" fmla="*/ 1101057 h 1259543"/>
              <a:gd name="connsiteX3209" fmla="*/ 1219895 w 1459358"/>
              <a:gd name="connsiteY3209" fmla="*/ 1101591 h 1259543"/>
              <a:gd name="connsiteX3210" fmla="*/ 1219758 w 1459358"/>
              <a:gd name="connsiteY3210" fmla="*/ 1101669 h 1259543"/>
              <a:gd name="connsiteX3211" fmla="*/ 1219094 w 1459358"/>
              <a:gd name="connsiteY3211" fmla="*/ 1102097 h 1259543"/>
              <a:gd name="connsiteX3212" fmla="*/ 1218292 w 1459358"/>
              <a:gd name="connsiteY3212" fmla="*/ 1102603 h 1259543"/>
              <a:gd name="connsiteX3213" fmla="*/ 1217530 w 1459358"/>
              <a:gd name="connsiteY3213" fmla="*/ 1103084 h 1259543"/>
              <a:gd name="connsiteX3214" fmla="*/ 1216728 w 1459358"/>
              <a:gd name="connsiteY3214" fmla="*/ 1103583 h 1259543"/>
              <a:gd name="connsiteX3215" fmla="*/ 1216024 w 1459358"/>
              <a:gd name="connsiteY3215" fmla="*/ 1104025 h 1259543"/>
              <a:gd name="connsiteX3216" fmla="*/ 1215145 w 1459358"/>
              <a:gd name="connsiteY3216" fmla="*/ 1104574 h 1259543"/>
              <a:gd name="connsiteX3217" fmla="*/ 1214421 w 1459358"/>
              <a:gd name="connsiteY3217" fmla="*/ 1105012 h 1259543"/>
              <a:gd name="connsiteX3218" fmla="*/ 1213639 w 1459358"/>
              <a:gd name="connsiteY3218" fmla="*/ 1105503 h 1259543"/>
              <a:gd name="connsiteX3219" fmla="*/ 1212760 w 1459358"/>
              <a:gd name="connsiteY3219" fmla="*/ 1106042 h 1259543"/>
              <a:gd name="connsiteX3220" fmla="*/ 1212036 w 1459358"/>
              <a:gd name="connsiteY3220" fmla="*/ 1106476 h 1259543"/>
              <a:gd name="connsiteX3221" fmla="*/ 1211254 w 1459358"/>
              <a:gd name="connsiteY3221" fmla="*/ 1106945 h 1259543"/>
              <a:gd name="connsiteX3222" fmla="*/ 1210375 w 1459358"/>
              <a:gd name="connsiteY3222" fmla="*/ 1107477 h 1259543"/>
              <a:gd name="connsiteX3223" fmla="*/ 1209573 w 1459358"/>
              <a:gd name="connsiteY3223" fmla="*/ 1107958 h 1259543"/>
              <a:gd name="connsiteX3224" fmla="*/ 1208772 w 1459358"/>
              <a:gd name="connsiteY3224" fmla="*/ 1108439 h 1259543"/>
              <a:gd name="connsiteX3225" fmla="*/ 1208068 w 1459358"/>
              <a:gd name="connsiteY3225" fmla="*/ 1108857 h 1259543"/>
              <a:gd name="connsiteX3226" fmla="*/ 1207207 w 1459358"/>
              <a:gd name="connsiteY3226" fmla="*/ 1109360 h 1259543"/>
              <a:gd name="connsiteX3227" fmla="*/ 1206503 w 1459358"/>
              <a:gd name="connsiteY3227" fmla="*/ 1109780 h 1259543"/>
              <a:gd name="connsiteX3228" fmla="*/ 1205683 w 1459358"/>
              <a:gd name="connsiteY3228" fmla="*/ 1110251 h 1259543"/>
              <a:gd name="connsiteX3229" fmla="*/ 1204783 w 1459358"/>
              <a:gd name="connsiteY3229" fmla="*/ 1110783 h 1259543"/>
              <a:gd name="connsiteX3230" fmla="*/ 1203962 w 1459358"/>
              <a:gd name="connsiteY3230" fmla="*/ 1111256 h 1259543"/>
              <a:gd name="connsiteX3231" fmla="*/ 1203200 w 1459358"/>
              <a:gd name="connsiteY3231" fmla="*/ 1111698 h 1259543"/>
              <a:gd name="connsiteX3232" fmla="*/ 1202359 w 1459358"/>
              <a:gd name="connsiteY3232" fmla="*/ 1112181 h 1259543"/>
              <a:gd name="connsiteX3233" fmla="*/ 1201577 w 1459358"/>
              <a:gd name="connsiteY3233" fmla="*/ 1112619 h 1259543"/>
              <a:gd name="connsiteX3234" fmla="*/ 1200795 w 1459358"/>
              <a:gd name="connsiteY3234" fmla="*/ 1113070 h 1259543"/>
              <a:gd name="connsiteX3235" fmla="*/ 1200072 w 1459358"/>
              <a:gd name="connsiteY3235" fmla="*/ 1113475 h 1259543"/>
              <a:gd name="connsiteX3236" fmla="*/ 1199270 w 1459358"/>
              <a:gd name="connsiteY3236" fmla="*/ 1113929 h 1259543"/>
              <a:gd name="connsiteX3237" fmla="*/ 1198469 w 1459358"/>
              <a:gd name="connsiteY3237" fmla="*/ 1114376 h 1259543"/>
              <a:gd name="connsiteX3238" fmla="*/ 1197609 w 1459358"/>
              <a:gd name="connsiteY3238" fmla="*/ 1114851 h 1259543"/>
              <a:gd name="connsiteX3239" fmla="*/ 1196768 w 1459358"/>
              <a:gd name="connsiteY3239" fmla="*/ 1115320 h 1259543"/>
              <a:gd name="connsiteX3240" fmla="*/ 1195986 w 1459358"/>
              <a:gd name="connsiteY3240" fmla="*/ 1115745 h 1259543"/>
              <a:gd name="connsiteX3241" fmla="*/ 1195243 w 1459358"/>
              <a:gd name="connsiteY3241" fmla="*/ 1116157 h 1259543"/>
              <a:gd name="connsiteX3242" fmla="*/ 1194383 w 1459358"/>
              <a:gd name="connsiteY3242" fmla="*/ 1116620 h 1259543"/>
              <a:gd name="connsiteX3243" fmla="*/ 1193660 w 1459358"/>
              <a:gd name="connsiteY3243" fmla="*/ 1117013 h 1259543"/>
              <a:gd name="connsiteX3244" fmla="*/ 1192780 w 1459358"/>
              <a:gd name="connsiteY3244" fmla="*/ 1117492 h 1259543"/>
              <a:gd name="connsiteX3245" fmla="*/ 1191959 w 1459358"/>
              <a:gd name="connsiteY3245" fmla="*/ 1117926 h 1259543"/>
              <a:gd name="connsiteX3246" fmla="*/ 1191275 w 1459358"/>
              <a:gd name="connsiteY3246" fmla="*/ 1118288 h 1259543"/>
              <a:gd name="connsiteX3247" fmla="*/ 1190434 w 1459358"/>
              <a:gd name="connsiteY3247" fmla="*/ 1118738 h 1259543"/>
              <a:gd name="connsiteX3248" fmla="*/ 1189672 w 1459358"/>
              <a:gd name="connsiteY3248" fmla="*/ 1119148 h 1259543"/>
              <a:gd name="connsiteX3249" fmla="*/ 1188772 w 1459358"/>
              <a:gd name="connsiteY3249" fmla="*/ 1119616 h 1259543"/>
              <a:gd name="connsiteX3250" fmla="*/ 1187971 w 1459358"/>
              <a:gd name="connsiteY3250" fmla="*/ 1120038 h 1259543"/>
              <a:gd name="connsiteX3251" fmla="*/ 1187150 w 1459358"/>
              <a:gd name="connsiteY3251" fmla="*/ 1120460 h 1259543"/>
              <a:gd name="connsiteX3252" fmla="*/ 1186348 w 1459358"/>
              <a:gd name="connsiteY3252" fmla="*/ 1120878 h 1259543"/>
              <a:gd name="connsiteX3253" fmla="*/ 1185546 w 1459358"/>
              <a:gd name="connsiteY3253" fmla="*/ 1121293 h 1259543"/>
              <a:gd name="connsiteX3254" fmla="*/ 1184765 w 1459358"/>
              <a:gd name="connsiteY3254" fmla="*/ 1121690 h 1259543"/>
              <a:gd name="connsiteX3255" fmla="*/ 1183924 w 1459358"/>
              <a:gd name="connsiteY3255" fmla="*/ 1122120 h 1259543"/>
              <a:gd name="connsiteX3256" fmla="*/ 1183122 w 1459358"/>
              <a:gd name="connsiteY3256" fmla="*/ 1122528 h 1259543"/>
              <a:gd name="connsiteX3257" fmla="*/ 1182301 w 1459358"/>
              <a:gd name="connsiteY3257" fmla="*/ 1122939 h 1259543"/>
              <a:gd name="connsiteX3258" fmla="*/ 1181539 w 1459358"/>
              <a:gd name="connsiteY3258" fmla="*/ 1123326 h 1259543"/>
              <a:gd name="connsiteX3259" fmla="*/ 1180737 w 1459358"/>
              <a:gd name="connsiteY3259" fmla="*/ 1123727 h 1259543"/>
              <a:gd name="connsiteX3260" fmla="*/ 1179916 w 1459358"/>
              <a:gd name="connsiteY3260" fmla="*/ 1124133 h 1259543"/>
              <a:gd name="connsiteX3261" fmla="*/ 1179056 w 1459358"/>
              <a:gd name="connsiteY3261" fmla="*/ 1124554 h 1259543"/>
              <a:gd name="connsiteX3262" fmla="*/ 1178294 w 1459358"/>
              <a:gd name="connsiteY3262" fmla="*/ 1124931 h 1259543"/>
              <a:gd name="connsiteX3263" fmla="*/ 1177492 w 1459358"/>
              <a:gd name="connsiteY3263" fmla="*/ 1125326 h 1259543"/>
              <a:gd name="connsiteX3264" fmla="*/ 1176593 w 1459358"/>
              <a:gd name="connsiteY3264" fmla="*/ 1125756 h 1259543"/>
              <a:gd name="connsiteX3265" fmla="*/ 1175869 w 1459358"/>
              <a:gd name="connsiteY3265" fmla="*/ 1126110 h 1259543"/>
              <a:gd name="connsiteX3266" fmla="*/ 1175048 w 1459358"/>
              <a:gd name="connsiteY3266" fmla="*/ 1126505 h 1259543"/>
              <a:gd name="connsiteX3267" fmla="*/ 1174169 w 1459358"/>
              <a:gd name="connsiteY3267" fmla="*/ 1126929 h 1259543"/>
              <a:gd name="connsiteX3268" fmla="*/ 1173426 w 1459358"/>
              <a:gd name="connsiteY3268" fmla="*/ 1127279 h 1259543"/>
              <a:gd name="connsiteX3269" fmla="*/ 1172585 w 1459358"/>
              <a:gd name="connsiteY3269" fmla="*/ 1127680 h 1259543"/>
              <a:gd name="connsiteX3270" fmla="*/ 1171842 w 1459358"/>
              <a:gd name="connsiteY3270" fmla="*/ 1128026 h 1259543"/>
              <a:gd name="connsiteX3271" fmla="*/ 1170962 w 1459358"/>
              <a:gd name="connsiteY3271" fmla="*/ 1128442 h 1259543"/>
              <a:gd name="connsiteX3272" fmla="*/ 1170102 w 1459358"/>
              <a:gd name="connsiteY3272" fmla="*/ 1128839 h 1259543"/>
              <a:gd name="connsiteX3273" fmla="*/ 1169301 w 1459358"/>
              <a:gd name="connsiteY3273" fmla="*/ 1129216 h 1259543"/>
              <a:gd name="connsiteX3274" fmla="*/ 1168519 w 1459358"/>
              <a:gd name="connsiteY3274" fmla="*/ 1129570 h 1259543"/>
              <a:gd name="connsiteX3275" fmla="*/ 1167717 w 1459358"/>
              <a:gd name="connsiteY3275" fmla="*/ 1129943 h 1259543"/>
              <a:gd name="connsiteX3276" fmla="*/ 1166896 w 1459358"/>
              <a:gd name="connsiteY3276" fmla="*/ 1130313 h 1259543"/>
              <a:gd name="connsiteX3277" fmla="*/ 1166095 w 1459358"/>
              <a:gd name="connsiteY3277" fmla="*/ 1130682 h 1259543"/>
              <a:gd name="connsiteX3278" fmla="*/ 1165274 w 1459358"/>
              <a:gd name="connsiteY3278" fmla="*/ 1131050 h 1259543"/>
              <a:gd name="connsiteX3279" fmla="*/ 1164394 w 1459358"/>
              <a:gd name="connsiteY3279" fmla="*/ 1131449 h 1259543"/>
              <a:gd name="connsiteX3280" fmla="*/ 1163573 w 1459358"/>
              <a:gd name="connsiteY3280" fmla="*/ 1131816 h 1259543"/>
              <a:gd name="connsiteX3281" fmla="*/ 1162850 w 1459358"/>
              <a:gd name="connsiteY3281" fmla="*/ 1132135 h 1259543"/>
              <a:gd name="connsiteX3282" fmla="*/ 1162028 w 1459358"/>
              <a:gd name="connsiteY3282" fmla="*/ 1132495 h 1259543"/>
              <a:gd name="connsiteX3283" fmla="*/ 1161149 w 1459358"/>
              <a:gd name="connsiteY3283" fmla="*/ 1132884 h 1259543"/>
              <a:gd name="connsiteX3284" fmla="*/ 1160406 w 1459358"/>
              <a:gd name="connsiteY3284" fmla="*/ 1133208 h 1259543"/>
              <a:gd name="connsiteX3285" fmla="*/ 1159507 w 1459358"/>
              <a:gd name="connsiteY3285" fmla="*/ 1133593 h 1259543"/>
              <a:gd name="connsiteX3286" fmla="*/ 1158783 w 1459358"/>
              <a:gd name="connsiteY3286" fmla="*/ 1133912 h 1259543"/>
              <a:gd name="connsiteX3287" fmla="*/ 1157884 w 1459358"/>
              <a:gd name="connsiteY3287" fmla="*/ 1134293 h 1259543"/>
              <a:gd name="connsiteX3288" fmla="*/ 1157083 w 1459358"/>
              <a:gd name="connsiteY3288" fmla="*/ 1134643 h 1259543"/>
              <a:gd name="connsiteX3289" fmla="*/ 1156261 w 1459358"/>
              <a:gd name="connsiteY3289" fmla="*/ 1134987 h 1259543"/>
              <a:gd name="connsiteX3290" fmla="*/ 1155460 w 1459358"/>
              <a:gd name="connsiteY3290" fmla="*/ 1135331 h 1259543"/>
              <a:gd name="connsiteX3291" fmla="*/ 1154580 w 1459358"/>
              <a:gd name="connsiteY3291" fmla="*/ 1135701 h 1259543"/>
              <a:gd name="connsiteX3292" fmla="*/ 1153817 w 1459358"/>
              <a:gd name="connsiteY3292" fmla="*/ 1136014 h 1259543"/>
              <a:gd name="connsiteX3293" fmla="*/ 1152938 w 1459358"/>
              <a:gd name="connsiteY3293" fmla="*/ 1136381 h 1259543"/>
              <a:gd name="connsiteX3294" fmla="*/ 1152195 w 1459358"/>
              <a:gd name="connsiteY3294" fmla="*/ 1136686 h 1259543"/>
              <a:gd name="connsiteX3295" fmla="*/ 1151315 w 1459358"/>
              <a:gd name="connsiteY3295" fmla="*/ 1137050 h 1259543"/>
              <a:gd name="connsiteX3296" fmla="*/ 1150494 w 1459358"/>
              <a:gd name="connsiteY3296" fmla="*/ 1137384 h 1259543"/>
              <a:gd name="connsiteX3297" fmla="*/ 1149771 w 1459358"/>
              <a:gd name="connsiteY3297" fmla="*/ 1137681 h 1259543"/>
              <a:gd name="connsiteX3298" fmla="*/ 1148950 w 1459358"/>
              <a:gd name="connsiteY3298" fmla="*/ 1138012 h 1259543"/>
              <a:gd name="connsiteX3299" fmla="*/ 1148070 w 1459358"/>
              <a:gd name="connsiteY3299" fmla="*/ 1138367 h 1259543"/>
              <a:gd name="connsiteX3300" fmla="*/ 1147249 w 1459358"/>
              <a:gd name="connsiteY3300" fmla="*/ 1138692 h 1259543"/>
              <a:gd name="connsiteX3301" fmla="*/ 1146428 w 1459358"/>
              <a:gd name="connsiteY3301" fmla="*/ 1139016 h 1259543"/>
              <a:gd name="connsiteX3302" fmla="*/ 1145665 w 1459358"/>
              <a:gd name="connsiteY3302" fmla="*/ 1139320 h 1259543"/>
              <a:gd name="connsiteX3303" fmla="*/ 1144825 w 1459358"/>
              <a:gd name="connsiteY3303" fmla="*/ 1139656 h 1259543"/>
              <a:gd name="connsiteX3304" fmla="*/ 1144043 w 1459358"/>
              <a:gd name="connsiteY3304" fmla="*/ 1139959 h 1259543"/>
              <a:gd name="connsiteX3305" fmla="*/ 1143202 w 1459358"/>
              <a:gd name="connsiteY3305" fmla="*/ 1140289 h 1259543"/>
              <a:gd name="connsiteX3306" fmla="*/ 1142381 w 1459358"/>
              <a:gd name="connsiteY3306" fmla="*/ 1140604 h 1259543"/>
              <a:gd name="connsiteX3307" fmla="*/ 1141540 w 1459358"/>
              <a:gd name="connsiteY3307" fmla="*/ 1140927 h 1259543"/>
              <a:gd name="connsiteX3308" fmla="*/ 1140680 w 1459358"/>
              <a:gd name="connsiteY3308" fmla="*/ 1141253 h 1259543"/>
              <a:gd name="connsiteX3309" fmla="*/ 1139879 w 1459358"/>
              <a:gd name="connsiteY3309" fmla="*/ 1141562 h 1259543"/>
              <a:gd name="connsiteX3310" fmla="*/ 1139057 w 1459358"/>
              <a:gd name="connsiteY3310" fmla="*/ 1141869 h 1259543"/>
              <a:gd name="connsiteX3311" fmla="*/ 1138256 w 1459358"/>
              <a:gd name="connsiteY3311" fmla="*/ 1142174 h 1259543"/>
              <a:gd name="connsiteX3312" fmla="*/ 1137435 w 1459358"/>
              <a:gd name="connsiteY3312" fmla="*/ 1142477 h 1259543"/>
              <a:gd name="connsiteX3313" fmla="*/ 1136614 w 1459358"/>
              <a:gd name="connsiteY3313" fmla="*/ 1142780 h 1259543"/>
              <a:gd name="connsiteX3314" fmla="*/ 1135773 w 1459358"/>
              <a:gd name="connsiteY3314" fmla="*/ 1143094 h 1259543"/>
              <a:gd name="connsiteX3315" fmla="*/ 1134894 w 1459358"/>
              <a:gd name="connsiteY3315" fmla="*/ 1143417 h 1259543"/>
              <a:gd name="connsiteX3316" fmla="*/ 1134112 w 1459358"/>
              <a:gd name="connsiteY3316" fmla="*/ 1143697 h 1259543"/>
              <a:gd name="connsiteX3317" fmla="*/ 1133251 w 1459358"/>
              <a:gd name="connsiteY3317" fmla="*/ 1144009 h 1259543"/>
              <a:gd name="connsiteX3318" fmla="*/ 1132489 w 1459358"/>
              <a:gd name="connsiteY3318" fmla="*/ 1144283 h 1259543"/>
              <a:gd name="connsiteX3319" fmla="*/ 1131707 w 1459358"/>
              <a:gd name="connsiteY3319" fmla="*/ 1144563 h 1259543"/>
              <a:gd name="connsiteX3320" fmla="*/ 1130944 w 1459358"/>
              <a:gd name="connsiteY3320" fmla="*/ 1144840 h 1259543"/>
              <a:gd name="connsiteX3321" fmla="*/ 1130065 w 1459358"/>
              <a:gd name="connsiteY3321" fmla="*/ 1145149 h 1259543"/>
              <a:gd name="connsiteX3322" fmla="*/ 1129205 w 1459358"/>
              <a:gd name="connsiteY3322" fmla="*/ 1145452 h 1259543"/>
              <a:gd name="connsiteX3323" fmla="*/ 1128383 w 1459358"/>
              <a:gd name="connsiteY3323" fmla="*/ 1145736 h 1259543"/>
              <a:gd name="connsiteX3324" fmla="*/ 1127523 w 1459358"/>
              <a:gd name="connsiteY3324" fmla="*/ 1146041 h 1259543"/>
              <a:gd name="connsiteX3325" fmla="*/ 1126644 w 1459358"/>
              <a:gd name="connsiteY3325" fmla="*/ 1146344 h 1259543"/>
              <a:gd name="connsiteX3326" fmla="*/ 1125901 w 1459358"/>
              <a:gd name="connsiteY3326" fmla="*/ 1146602 h 1259543"/>
              <a:gd name="connsiteX3327" fmla="*/ 1125138 w 1459358"/>
              <a:gd name="connsiteY3327" fmla="*/ 1146854 h 1259543"/>
              <a:gd name="connsiteX3328" fmla="*/ 1124220 w 1459358"/>
              <a:gd name="connsiteY3328" fmla="*/ 1147167 h 1259543"/>
              <a:gd name="connsiteX3329" fmla="*/ 1123457 w 1459358"/>
              <a:gd name="connsiteY3329" fmla="*/ 1147425 h 1259543"/>
              <a:gd name="connsiteX3330" fmla="*/ 1122597 w 1459358"/>
              <a:gd name="connsiteY3330" fmla="*/ 1147718 h 1259543"/>
              <a:gd name="connsiteX3331" fmla="*/ 1121737 w 1459358"/>
              <a:gd name="connsiteY3331" fmla="*/ 1148005 h 1259543"/>
              <a:gd name="connsiteX3332" fmla="*/ 1120916 w 1459358"/>
              <a:gd name="connsiteY3332" fmla="*/ 1148273 h 1259543"/>
              <a:gd name="connsiteX3333" fmla="*/ 1120094 w 1459358"/>
              <a:gd name="connsiteY3333" fmla="*/ 1148541 h 1259543"/>
              <a:gd name="connsiteX3334" fmla="*/ 1119371 w 1459358"/>
              <a:gd name="connsiteY3334" fmla="*/ 1148781 h 1259543"/>
              <a:gd name="connsiteX3335" fmla="*/ 1118492 w 1459358"/>
              <a:gd name="connsiteY3335" fmla="*/ 1149067 h 1259543"/>
              <a:gd name="connsiteX3336" fmla="*/ 1117690 w 1459358"/>
              <a:gd name="connsiteY3336" fmla="*/ 1149327 h 1259543"/>
              <a:gd name="connsiteX3337" fmla="*/ 1116869 w 1459358"/>
              <a:gd name="connsiteY3337" fmla="*/ 1149587 h 1259543"/>
              <a:gd name="connsiteX3338" fmla="*/ 1116009 w 1459358"/>
              <a:gd name="connsiteY3338" fmla="*/ 1149863 h 1259543"/>
              <a:gd name="connsiteX3339" fmla="*/ 1115266 w 1459358"/>
              <a:gd name="connsiteY3339" fmla="*/ 1150101 h 1259543"/>
              <a:gd name="connsiteX3340" fmla="*/ 1114445 w 1459358"/>
              <a:gd name="connsiteY3340" fmla="*/ 1150355 h 1259543"/>
              <a:gd name="connsiteX3341" fmla="*/ 1113585 w 1459358"/>
              <a:gd name="connsiteY3341" fmla="*/ 1150625 h 1259543"/>
              <a:gd name="connsiteX3342" fmla="*/ 1112783 w 1459358"/>
              <a:gd name="connsiteY3342" fmla="*/ 1150877 h 1259543"/>
              <a:gd name="connsiteX3343" fmla="*/ 1111864 w 1459358"/>
              <a:gd name="connsiteY3343" fmla="*/ 1151161 h 1259543"/>
              <a:gd name="connsiteX3344" fmla="*/ 1111063 w 1459358"/>
              <a:gd name="connsiteY3344" fmla="*/ 1151411 h 1259543"/>
              <a:gd name="connsiteX3345" fmla="*/ 1110300 w 1459358"/>
              <a:gd name="connsiteY3345" fmla="*/ 1151640 h 1259543"/>
              <a:gd name="connsiteX3346" fmla="*/ 1109440 w 1459358"/>
              <a:gd name="connsiteY3346" fmla="*/ 1151900 h 1259543"/>
              <a:gd name="connsiteX3347" fmla="*/ 1108619 w 1459358"/>
              <a:gd name="connsiteY3347" fmla="*/ 1152150 h 1259543"/>
              <a:gd name="connsiteX3348" fmla="*/ 1106996 w 1459358"/>
              <a:gd name="connsiteY3348" fmla="*/ 1152635 h 1259543"/>
              <a:gd name="connsiteX3349" fmla="*/ 1105354 w 1459358"/>
              <a:gd name="connsiteY3349" fmla="*/ 1153118 h 1259543"/>
              <a:gd name="connsiteX3350" fmla="*/ 1103692 w 1459358"/>
              <a:gd name="connsiteY3350" fmla="*/ 1153602 h 1259543"/>
              <a:gd name="connsiteX3351" fmla="*/ 1102050 w 1459358"/>
              <a:gd name="connsiteY3351" fmla="*/ 1154072 h 1259543"/>
              <a:gd name="connsiteX3352" fmla="*/ 1100408 w 1459358"/>
              <a:gd name="connsiteY3352" fmla="*/ 1154535 h 1259543"/>
              <a:gd name="connsiteX3353" fmla="*/ 1098746 w 1459358"/>
              <a:gd name="connsiteY3353" fmla="*/ 1155000 h 1259543"/>
              <a:gd name="connsiteX3354" fmla="*/ 1097104 w 1459358"/>
              <a:gd name="connsiteY3354" fmla="*/ 1155450 h 1259543"/>
              <a:gd name="connsiteX3355" fmla="*/ 1095462 w 1459358"/>
              <a:gd name="connsiteY3355" fmla="*/ 1155901 h 1259543"/>
              <a:gd name="connsiteX3356" fmla="*/ 1093839 w 1459358"/>
              <a:gd name="connsiteY3356" fmla="*/ 1156332 h 1259543"/>
              <a:gd name="connsiteX3357" fmla="*/ 1092197 w 1459358"/>
              <a:gd name="connsiteY3357" fmla="*/ 1156771 h 1259543"/>
              <a:gd name="connsiteX3358" fmla="*/ 1090536 w 1459358"/>
              <a:gd name="connsiteY3358" fmla="*/ 1157204 h 1259543"/>
              <a:gd name="connsiteX3359" fmla="*/ 1088913 w 1459358"/>
              <a:gd name="connsiteY3359" fmla="*/ 1157624 h 1259543"/>
              <a:gd name="connsiteX3360" fmla="*/ 1087251 w 1459358"/>
              <a:gd name="connsiteY3360" fmla="*/ 1158042 h 1259543"/>
              <a:gd name="connsiteX3361" fmla="*/ 1085629 w 1459358"/>
              <a:gd name="connsiteY3361" fmla="*/ 1158449 h 1259543"/>
              <a:gd name="connsiteX3362" fmla="*/ 1083986 w 1459358"/>
              <a:gd name="connsiteY3362" fmla="*/ 1158855 h 1259543"/>
              <a:gd name="connsiteX3363" fmla="*/ 1082325 w 1459358"/>
              <a:gd name="connsiteY3363" fmla="*/ 1159258 h 1259543"/>
              <a:gd name="connsiteX3364" fmla="*/ 1080702 w 1459358"/>
              <a:gd name="connsiteY3364" fmla="*/ 1159645 h 1259543"/>
              <a:gd name="connsiteX3365" fmla="*/ 1079021 w 1459358"/>
              <a:gd name="connsiteY3365" fmla="*/ 1160042 h 1259543"/>
              <a:gd name="connsiteX3366" fmla="*/ 1077418 w 1459358"/>
              <a:gd name="connsiteY3366" fmla="*/ 1160417 h 1259543"/>
              <a:gd name="connsiteX3367" fmla="*/ 1075795 w 1459358"/>
              <a:gd name="connsiteY3367" fmla="*/ 1160789 h 1259543"/>
              <a:gd name="connsiteX3368" fmla="*/ 1074153 w 1459358"/>
              <a:gd name="connsiteY3368" fmla="*/ 1161158 h 1259543"/>
              <a:gd name="connsiteX3369" fmla="*/ 1072511 w 1459358"/>
              <a:gd name="connsiteY3369" fmla="*/ 1161524 h 1259543"/>
              <a:gd name="connsiteX3370" fmla="*/ 1070869 w 1459358"/>
              <a:gd name="connsiteY3370" fmla="*/ 1161882 h 1259543"/>
              <a:gd name="connsiteX3371" fmla="*/ 1069226 w 1459358"/>
              <a:gd name="connsiteY3371" fmla="*/ 1162236 h 1259543"/>
              <a:gd name="connsiteX3372" fmla="*/ 1067604 w 1459358"/>
              <a:gd name="connsiteY3372" fmla="*/ 1162582 h 1259543"/>
              <a:gd name="connsiteX3373" fmla="*/ 1065981 w 1459358"/>
              <a:gd name="connsiteY3373" fmla="*/ 1162918 h 1259543"/>
              <a:gd name="connsiteX3374" fmla="*/ 1064358 w 1459358"/>
              <a:gd name="connsiteY3374" fmla="*/ 1163254 h 1259543"/>
              <a:gd name="connsiteX3375" fmla="*/ 1062717 w 1459358"/>
              <a:gd name="connsiteY3375" fmla="*/ 1163584 h 1259543"/>
              <a:gd name="connsiteX3376" fmla="*/ 1061074 w 1459358"/>
              <a:gd name="connsiteY3376" fmla="*/ 1163913 h 1259543"/>
              <a:gd name="connsiteX3377" fmla="*/ 1059471 w 1459358"/>
              <a:gd name="connsiteY3377" fmla="*/ 1164226 h 1259543"/>
              <a:gd name="connsiteX3378" fmla="*/ 1057810 w 1459358"/>
              <a:gd name="connsiteY3378" fmla="*/ 1164544 h 1259543"/>
              <a:gd name="connsiteX3379" fmla="*/ 1056187 w 1459358"/>
              <a:gd name="connsiteY3379" fmla="*/ 1164851 h 1259543"/>
              <a:gd name="connsiteX3380" fmla="*/ 1054564 w 1459358"/>
              <a:gd name="connsiteY3380" fmla="*/ 1165154 h 1259543"/>
              <a:gd name="connsiteX3381" fmla="*/ 1052922 w 1459358"/>
              <a:gd name="connsiteY3381" fmla="*/ 1165455 h 1259543"/>
              <a:gd name="connsiteX3382" fmla="*/ 1051319 w 1459358"/>
              <a:gd name="connsiteY3382" fmla="*/ 1165741 h 1259543"/>
              <a:gd name="connsiteX3383" fmla="*/ 1049677 w 1459358"/>
              <a:gd name="connsiteY3383" fmla="*/ 1166030 h 1259543"/>
              <a:gd name="connsiteX3384" fmla="*/ 1048093 w 1459358"/>
              <a:gd name="connsiteY3384" fmla="*/ 1166306 h 1259543"/>
              <a:gd name="connsiteX3385" fmla="*/ 1046451 w 1459358"/>
              <a:gd name="connsiteY3385" fmla="*/ 1166585 h 1259543"/>
              <a:gd name="connsiteX3386" fmla="*/ 1044848 w 1459358"/>
              <a:gd name="connsiteY3386" fmla="*/ 1166853 h 1259543"/>
              <a:gd name="connsiteX3387" fmla="*/ 1043206 w 1459358"/>
              <a:gd name="connsiteY3387" fmla="*/ 1167123 h 1259543"/>
              <a:gd name="connsiteX3388" fmla="*/ 1041603 w 1459358"/>
              <a:gd name="connsiteY3388" fmla="*/ 1167381 h 1259543"/>
              <a:gd name="connsiteX3389" fmla="*/ 1040000 w 1459358"/>
              <a:gd name="connsiteY3389" fmla="*/ 1167633 h 1259543"/>
              <a:gd name="connsiteX3390" fmla="*/ 1038377 w 1459358"/>
              <a:gd name="connsiteY3390" fmla="*/ 1167883 h 1259543"/>
              <a:gd name="connsiteX3391" fmla="*/ 1036755 w 1459358"/>
              <a:gd name="connsiteY3391" fmla="*/ 1168130 h 1259543"/>
              <a:gd name="connsiteX3392" fmla="*/ 1035151 w 1459358"/>
              <a:gd name="connsiteY3392" fmla="*/ 1168368 h 1259543"/>
              <a:gd name="connsiteX3393" fmla="*/ 1033783 w 1459358"/>
              <a:gd name="connsiteY3393" fmla="*/ 1168570 h 1259543"/>
              <a:gd name="connsiteX3394" fmla="*/ 1033529 w 1459358"/>
              <a:gd name="connsiteY3394" fmla="*/ 1168605 h 1259543"/>
              <a:gd name="connsiteX3395" fmla="*/ 1031926 w 1459358"/>
              <a:gd name="connsiteY3395" fmla="*/ 1168828 h 1259543"/>
              <a:gd name="connsiteX3396" fmla="*/ 1030323 w 1459358"/>
              <a:gd name="connsiteY3396" fmla="*/ 1169047 h 1259543"/>
              <a:gd name="connsiteX3397" fmla="*/ 1028720 w 1459358"/>
              <a:gd name="connsiteY3397" fmla="*/ 1169260 h 1259543"/>
              <a:gd name="connsiteX3398" fmla="*/ 1027097 w 1459358"/>
              <a:gd name="connsiteY3398" fmla="*/ 1169471 h 1259543"/>
              <a:gd name="connsiteX3399" fmla="*/ 1025494 w 1459358"/>
              <a:gd name="connsiteY3399" fmla="*/ 1169676 h 1259543"/>
              <a:gd name="connsiteX3400" fmla="*/ 1023910 w 1459358"/>
              <a:gd name="connsiteY3400" fmla="*/ 1169874 h 1259543"/>
              <a:gd name="connsiteX3401" fmla="*/ 1022288 w 1459358"/>
              <a:gd name="connsiteY3401" fmla="*/ 1170069 h 1259543"/>
              <a:gd name="connsiteX3402" fmla="*/ 1020685 w 1459358"/>
              <a:gd name="connsiteY3402" fmla="*/ 1170259 h 1259543"/>
              <a:gd name="connsiteX3403" fmla="*/ 1019101 w 1459358"/>
              <a:gd name="connsiteY3403" fmla="*/ 1170442 h 1259543"/>
              <a:gd name="connsiteX3404" fmla="*/ 1017518 w 1459358"/>
              <a:gd name="connsiteY3404" fmla="*/ 1170622 h 1259543"/>
              <a:gd name="connsiteX3405" fmla="*/ 1015914 w 1459358"/>
              <a:gd name="connsiteY3405" fmla="*/ 1170798 h 1259543"/>
              <a:gd name="connsiteX3406" fmla="*/ 1014331 w 1459358"/>
              <a:gd name="connsiteY3406" fmla="*/ 1170968 h 1259543"/>
              <a:gd name="connsiteX3407" fmla="*/ 1012748 w 1459358"/>
              <a:gd name="connsiteY3407" fmla="*/ 1171135 h 1259543"/>
              <a:gd name="connsiteX3408" fmla="*/ 1011125 w 1459358"/>
              <a:gd name="connsiteY3408" fmla="*/ 1171301 h 1259543"/>
              <a:gd name="connsiteX3409" fmla="*/ 1009561 w 1459358"/>
              <a:gd name="connsiteY3409" fmla="*/ 1171455 h 1259543"/>
              <a:gd name="connsiteX3410" fmla="*/ 1007978 w 1459358"/>
              <a:gd name="connsiteY3410" fmla="*/ 1171608 h 1259543"/>
              <a:gd name="connsiteX3411" fmla="*/ 1006414 w 1459358"/>
              <a:gd name="connsiteY3411" fmla="*/ 1171754 h 1259543"/>
              <a:gd name="connsiteX3412" fmla="*/ 1004830 w 1459358"/>
              <a:gd name="connsiteY3412" fmla="*/ 1171897 h 1259543"/>
              <a:gd name="connsiteX3413" fmla="*/ 1003246 w 1459358"/>
              <a:gd name="connsiteY3413" fmla="*/ 1172038 h 1259543"/>
              <a:gd name="connsiteX3414" fmla="*/ 1001663 w 1459358"/>
              <a:gd name="connsiteY3414" fmla="*/ 1172173 h 1259543"/>
              <a:gd name="connsiteX3415" fmla="*/ 1000119 w 1459358"/>
              <a:gd name="connsiteY3415" fmla="*/ 1172302 h 1259543"/>
              <a:gd name="connsiteX3416" fmla="*/ 998515 w 1459358"/>
              <a:gd name="connsiteY3416" fmla="*/ 1172431 h 1259543"/>
              <a:gd name="connsiteX3417" fmla="*/ 996951 w 1459358"/>
              <a:gd name="connsiteY3417" fmla="*/ 1172552 h 1259543"/>
              <a:gd name="connsiteX3418" fmla="*/ 995368 w 1459358"/>
              <a:gd name="connsiteY3418" fmla="*/ 1172669 h 1259543"/>
              <a:gd name="connsiteX3419" fmla="*/ 993824 w 1459358"/>
              <a:gd name="connsiteY3419" fmla="*/ 1172783 h 1259543"/>
              <a:gd name="connsiteX3420" fmla="*/ 992279 w 1459358"/>
              <a:gd name="connsiteY3420" fmla="*/ 1172890 h 1259543"/>
              <a:gd name="connsiteX3421" fmla="*/ 990696 w 1459358"/>
              <a:gd name="connsiteY3421" fmla="*/ 1172996 h 1259543"/>
              <a:gd name="connsiteX3422" fmla="*/ 989112 w 1459358"/>
              <a:gd name="connsiteY3422" fmla="*/ 1173097 h 1259543"/>
              <a:gd name="connsiteX3423" fmla="*/ 987568 w 1459358"/>
              <a:gd name="connsiteY3423" fmla="*/ 1173193 h 1259543"/>
              <a:gd name="connsiteX3424" fmla="*/ 986004 w 1459358"/>
              <a:gd name="connsiteY3424" fmla="*/ 1173287 h 1259543"/>
              <a:gd name="connsiteX3425" fmla="*/ 984499 w 1459358"/>
              <a:gd name="connsiteY3425" fmla="*/ 1173371 h 1259543"/>
              <a:gd name="connsiteX3426" fmla="*/ 982934 w 1459358"/>
              <a:gd name="connsiteY3426" fmla="*/ 1173457 h 1259543"/>
              <a:gd name="connsiteX3427" fmla="*/ 981370 w 1459358"/>
              <a:gd name="connsiteY3427" fmla="*/ 1173537 h 1259543"/>
              <a:gd name="connsiteX3428" fmla="*/ 979846 w 1459358"/>
              <a:gd name="connsiteY3428" fmla="*/ 1173613 h 1259543"/>
              <a:gd name="connsiteX3429" fmla="*/ 978301 w 1459358"/>
              <a:gd name="connsiteY3429" fmla="*/ 1173686 h 1259543"/>
              <a:gd name="connsiteX3430" fmla="*/ 976776 w 1459358"/>
              <a:gd name="connsiteY3430" fmla="*/ 1173752 h 1259543"/>
              <a:gd name="connsiteX3431" fmla="*/ 975232 w 1459358"/>
              <a:gd name="connsiteY3431" fmla="*/ 1173819 h 1259543"/>
              <a:gd name="connsiteX3432" fmla="*/ 973688 w 1459358"/>
              <a:gd name="connsiteY3432" fmla="*/ 1173879 h 1259543"/>
              <a:gd name="connsiteX3433" fmla="*/ 972143 w 1459358"/>
              <a:gd name="connsiteY3433" fmla="*/ 1173936 h 1259543"/>
              <a:gd name="connsiteX3434" fmla="*/ 970638 w 1459358"/>
              <a:gd name="connsiteY3434" fmla="*/ 1173989 h 1259543"/>
              <a:gd name="connsiteX3435" fmla="*/ 969093 w 1459358"/>
              <a:gd name="connsiteY3435" fmla="*/ 1174038 h 1259543"/>
              <a:gd name="connsiteX3436" fmla="*/ 967568 w 1459358"/>
              <a:gd name="connsiteY3436" fmla="*/ 1174085 h 1259543"/>
              <a:gd name="connsiteX3437" fmla="*/ 966083 w 1459358"/>
              <a:gd name="connsiteY3437" fmla="*/ 1174124 h 1259543"/>
              <a:gd name="connsiteX3438" fmla="*/ 964538 w 1459358"/>
              <a:gd name="connsiteY3438" fmla="*/ 1174163 h 1259543"/>
              <a:gd name="connsiteX3439" fmla="*/ 963053 w 1459358"/>
              <a:gd name="connsiteY3439" fmla="*/ 1174196 h 1259543"/>
              <a:gd name="connsiteX3440" fmla="*/ 961528 w 1459358"/>
              <a:gd name="connsiteY3440" fmla="*/ 1174227 h 1259543"/>
              <a:gd name="connsiteX3441" fmla="*/ 960022 w 1459358"/>
              <a:gd name="connsiteY3441" fmla="*/ 1174255 h 1259543"/>
              <a:gd name="connsiteX3442" fmla="*/ 958478 w 1459358"/>
              <a:gd name="connsiteY3442" fmla="*/ 1174278 h 1259543"/>
              <a:gd name="connsiteX3443" fmla="*/ 956992 w 1459358"/>
              <a:gd name="connsiteY3443" fmla="*/ 1174298 h 1259543"/>
              <a:gd name="connsiteX3444" fmla="*/ 955487 w 1459358"/>
              <a:gd name="connsiteY3444" fmla="*/ 1174313 h 1259543"/>
              <a:gd name="connsiteX3445" fmla="*/ 953981 w 1459358"/>
              <a:gd name="connsiteY3445" fmla="*/ 1174327 h 1259543"/>
              <a:gd name="connsiteX3446" fmla="*/ 952476 w 1459358"/>
              <a:gd name="connsiteY3446" fmla="*/ 1174337 h 1259543"/>
              <a:gd name="connsiteX3447" fmla="*/ 951029 w 1459358"/>
              <a:gd name="connsiteY3447" fmla="*/ 1174343 h 1259543"/>
              <a:gd name="connsiteX3448" fmla="*/ 949544 w 1459358"/>
              <a:gd name="connsiteY3448" fmla="*/ 1174345 h 1259543"/>
              <a:gd name="connsiteX3449" fmla="*/ 948038 w 1459358"/>
              <a:gd name="connsiteY3449" fmla="*/ 1174345 h 1259543"/>
              <a:gd name="connsiteX3450" fmla="*/ 946552 w 1459358"/>
              <a:gd name="connsiteY3450" fmla="*/ 1174341 h 1259543"/>
              <a:gd name="connsiteX3451" fmla="*/ 945067 w 1459358"/>
              <a:gd name="connsiteY3451" fmla="*/ 1174333 h 1259543"/>
              <a:gd name="connsiteX3452" fmla="*/ 943600 w 1459358"/>
              <a:gd name="connsiteY3452" fmla="*/ 1174323 h 1259543"/>
              <a:gd name="connsiteX3453" fmla="*/ 942115 w 1459358"/>
              <a:gd name="connsiteY3453" fmla="*/ 1174307 h 1259543"/>
              <a:gd name="connsiteX3454" fmla="*/ 940648 w 1459358"/>
              <a:gd name="connsiteY3454" fmla="*/ 1174292 h 1259543"/>
              <a:gd name="connsiteX3455" fmla="*/ 939143 w 1459358"/>
              <a:gd name="connsiteY3455" fmla="*/ 1174270 h 1259543"/>
              <a:gd name="connsiteX3456" fmla="*/ 937716 w 1459358"/>
              <a:gd name="connsiteY3456" fmla="*/ 1174247 h 1259543"/>
              <a:gd name="connsiteX3457" fmla="*/ 936269 w 1459358"/>
              <a:gd name="connsiteY3457" fmla="*/ 1174221 h 1259543"/>
              <a:gd name="connsiteX3458" fmla="*/ 934764 w 1459358"/>
              <a:gd name="connsiteY3458" fmla="*/ 1174190 h 1259543"/>
              <a:gd name="connsiteX3459" fmla="*/ 933356 w 1459358"/>
              <a:gd name="connsiteY3459" fmla="*/ 1174159 h 1259543"/>
              <a:gd name="connsiteX3460" fmla="*/ 931871 w 1459358"/>
              <a:gd name="connsiteY3460" fmla="*/ 1174122 h 1259543"/>
              <a:gd name="connsiteX3461" fmla="*/ 930424 w 1459358"/>
              <a:gd name="connsiteY3461" fmla="*/ 1174083 h 1259543"/>
              <a:gd name="connsiteX3462" fmla="*/ 929017 w 1459358"/>
              <a:gd name="connsiteY3462" fmla="*/ 1174042 h 1259543"/>
              <a:gd name="connsiteX3463" fmla="*/ 927550 w 1459358"/>
              <a:gd name="connsiteY3463" fmla="*/ 1173997 h 1259543"/>
              <a:gd name="connsiteX3464" fmla="*/ 926104 w 1459358"/>
              <a:gd name="connsiteY3464" fmla="*/ 1173950 h 1259543"/>
              <a:gd name="connsiteX3465" fmla="*/ 924677 w 1459358"/>
              <a:gd name="connsiteY3465" fmla="*/ 1173899 h 1259543"/>
              <a:gd name="connsiteX3466" fmla="*/ 923250 w 1459358"/>
              <a:gd name="connsiteY3466" fmla="*/ 1173846 h 1259543"/>
              <a:gd name="connsiteX3467" fmla="*/ 921842 w 1459358"/>
              <a:gd name="connsiteY3467" fmla="*/ 1173789 h 1259543"/>
              <a:gd name="connsiteX3468" fmla="*/ 920415 w 1459358"/>
              <a:gd name="connsiteY3468" fmla="*/ 1173731 h 1259543"/>
              <a:gd name="connsiteX3469" fmla="*/ 918968 w 1459358"/>
              <a:gd name="connsiteY3469" fmla="*/ 1173668 h 1259543"/>
              <a:gd name="connsiteX3470" fmla="*/ 917561 w 1459358"/>
              <a:gd name="connsiteY3470" fmla="*/ 1173604 h 1259543"/>
              <a:gd name="connsiteX3471" fmla="*/ 916153 w 1459358"/>
              <a:gd name="connsiteY3471" fmla="*/ 1173535 h 1259543"/>
              <a:gd name="connsiteX3472" fmla="*/ 914745 w 1459358"/>
              <a:gd name="connsiteY3472" fmla="*/ 1173467 h 1259543"/>
              <a:gd name="connsiteX3473" fmla="*/ 913318 w 1459358"/>
              <a:gd name="connsiteY3473" fmla="*/ 1173393 h 1259543"/>
              <a:gd name="connsiteX3474" fmla="*/ 911930 w 1459358"/>
              <a:gd name="connsiteY3474" fmla="*/ 1173318 h 1259543"/>
              <a:gd name="connsiteX3475" fmla="*/ 910542 w 1459358"/>
              <a:gd name="connsiteY3475" fmla="*/ 1173240 h 1259543"/>
              <a:gd name="connsiteX3476" fmla="*/ 909154 w 1459358"/>
              <a:gd name="connsiteY3476" fmla="*/ 1173160 h 1259543"/>
              <a:gd name="connsiteX3477" fmla="*/ 907747 w 1459358"/>
              <a:gd name="connsiteY3477" fmla="*/ 1173076 h 1259543"/>
              <a:gd name="connsiteX3478" fmla="*/ 906359 w 1459358"/>
              <a:gd name="connsiteY3478" fmla="*/ 1172990 h 1259543"/>
              <a:gd name="connsiteX3479" fmla="*/ 904990 w 1459358"/>
              <a:gd name="connsiteY3479" fmla="*/ 1172902 h 1259543"/>
              <a:gd name="connsiteX3480" fmla="*/ 903582 w 1459358"/>
              <a:gd name="connsiteY3480" fmla="*/ 1172810 h 1259543"/>
              <a:gd name="connsiteX3481" fmla="*/ 902214 w 1459358"/>
              <a:gd name="connsiteY3481" fmla="*/ 1172718 h 1259543"/>
              <a:gd name="connsiteX3482" fmla="*/ 900826 w 1459358"/>
              <a:gd name="connsiteY3482" fmla="*/ 1172622 h 1259543"/>
              <a:gd name="connsiteX3483" fmla="*/ 899458 w 1459358"/>
              <a:gd name="connsiteY3483" fmla="*/ 1172524 h 1259543"/>
              <a:gd name="connsiteX3484" fmla="*/ 898128 w 1459358"/>
              <a:gd name="connsiteY3484" fmla="*/ 1172425 h 1259543"/>
              <a:gd name="connsiteX3485" fmla="*/ 896779 w 1459358"/>
              <a:gd name="connsiteY3485" fmla="*/ 1172323 h 1259543"/>
              <a:gd name="connsiteX3486" fmla="*/ 895391 w 1459358"/>
              <a:gd name="connsiteY3486" fmla="*/ 1172218 h 1259543"/>
              <a:gd name="connsiteX3487" fmla="*/ 894003 w 1459358"/>
              <a:gd name="connsiteY3487" fmla="*/ 1172108 h 1259543"/>
              <a:gd name="connsiteX3488" fmla="*/ 892732 w 1459358"/>
              <a:gd name="connsiteY3488" fmla="*/ 1172004 h 1259543"/>
              <a:gd name="connsiteX3489" fmla="*/ 891344 w 1459358"/>
              <a:gd name="connsiteY3489" fmla="*/ 1171889 h 1259543"/>
              <a:gd name="connsiteX3490" fmla="*/ 890035 w 1459358"/>
              <a:gd name="connsiteY3490" fmla="*/ 1171778 h 1259543"/>
              <a:gd name="connsiteX3491" fmla="*/ 888686 w 1459358"/>
              <a:gd name="connsiteY3491" fmla="*/ 1171660 h 1259543"/>
              <a:gd name="connsiteX3492" fmla="*/ 887318 w 1459358"/>
              <a:gd name="connsiteY3492" fmla="*/ 1171541 h 1259543"/>
              <a:gd name="connsiteX3493" fmla="*/ 886007 w 1459358"/>
              <a:gd name="connsiteY3493" fmla="*/ 1171422 h 1259543"/>
              <a:gd name="connsiteX3494" fmla="*/ 884717 w 1459358"/>
              <a:gd name="connsiteY3494" fmla="*/ 1171301 h 1259543"/>
              <a:gd name="connsiteX3495" fmla="*/ 883369 w 1459358"/>
              <a:gd name="connsiteY3495" fmla="*/ 1171176 h 1259543"/>
              <a:gd name="connsiteX3496" fmla="*/ 882078 w 1459358"/>
              <a:gd name="connsiteY3496" fmla="*/ 1171051 h 1259543"/>
              <a:gd name="connsiteX3497" fmla="*/ 880749 w 1459358"/>
              <a:gd name="connsiteY3497" fmla="*/ 1170921 h 1259543"/>
              <a:gd name="connsiteX3498" fmla="*/ 879459 w 1459358"/>
              <a:gd name="connsiteY3498" fmla="*/ 1170792 h 1259543"/>
              <a:gd name="connsiteX3499" fmla="*/ 878188 w 1459358"/>
              <a:gd name="connsiteY3499" fmla="*/ 1170663 h 1259543"/>
              <a:gd name="connsiteX3500" fmla="*/ 876858 w 1459358"/>
              <a:gd name="connsiteY3500" fmla="*/ 1170527 h 1259543"/>
              <a:gd name="connsiteX3501" fmla="*/ 875549 w 1459358"/>
              <a:gd name="connsiteY3501" fmla="*/ 1170390 h 1259543"/>
              <a:gd name="connsiteX3502" fmla="*/ 874278 w 1459358"/>
              <a:gd name="connsiteY3502" fmla="*/ 1170253 h 1259543"/>
              <a:gd name="connsiteX3503" fmla="*/ 872968 w 1459358"/>
              <a:gd name="connsiteY3503" fmla="*/ 1170112 h 1259543"/>
              <a:gd name="connsiteX3504" fmla="*/ 871717 w 1459358"/>
              <a:gd name="connsiteY3504" fmla="*/ 1169973 h 1259543"/>
              <a:gd name="connsiteX3505" fmla="*/ 870466 w 1459358"/>
              <a:gd name="connsiteY3505" fmla="*/ 1169832 h 1259543"/>
              <a:gd name="connsiteX3506" fmla="*/ 869195 w 1459358"/>
              <a:gd name="connsiteY3506" fmla="*/ 1169688 h 1259543"/>
              <a:gd name="connsiteX3507" fmla="*/ 867904 w 1459358"/>
              <a:gd name="connsiteY3507" fmla="*/ 1169539 h 1259543"/>
              <a:gd name="connsiteX3508" fmla="*/ 866673 w 1459358"/>
              <a:gd name="connsiteY3508" fmla="*/ 1169395 h 1259543"/>
              <a:gd name="connsiteX3509" fmla="*/ 865382 w 1459358"/>
              <a:gd name="connsiteY3509" fmla="*/ 1169242 h 1259543"/>
              <a:gd name="connsiteX3510" fmla="*/ 864151 w 1459358"/>
              <a:gd name="connsiteY3510" fmla="*/ 1169094 h 1259543"/>
              <a:gd name="connsiteX3511" fmla="*/ 862900 w 1459358"/>
              <a:gd name="connsiteY3511" fmla="*/ 1168939 h 1259543"/>
              <a:gd name="connsiteX3512" fmla="*/ 861649 w 1459358"/>
              <a:gd name="connsiteY3512" fmla="*/ 1168785 h 1259543"/>
              <a:gd name="connsiteX3513" fmla="*/ 860437 w 1459358"/>
              <a:gd name="connsiteY3513" fmla="*/ 1168630 h 1259543"/>
              <a:gd name="connsiteX3514" fmla="*/ 859244 w 1459358"/>
              <a:gd name="connsiteY3514" fmla="*/ 1168478 h 1259543"/>
              <a:gd name="connsiteX3515" fmla="*/ 857974 w 1459358"/>
              <a:gd name="connsiteY3515" fmla="*/ 1168315 h 1259543"/>
              <a:gd name="connsiteX3516" fmla="*/ 856761 w 1459358"/>
              <a:gd name="connsiteY3516" fmla="*/ 1168153 h 1259543"/>
              <a:gd name="connsiteX3517" fmla="*/ 855530 w 1459358"/>
              <a:gd name="connsiteY3517" fmla="*/ 1167991 h 1259543"/>
              <a:gd name="connsiteX3518" fmla="*/ 854337 w 1459358"/>
              <a:gd name="connsiteY3518" fmla="*/ 1167831 h 1259543"/>
              <a:gd name="connsiteX3519" fmla="*/ 853106 w 1459358"/>
              <a:gd name="connsiteY3519" fmla="*/ 1167665 h 1259543"/>
              <a:gd name="connsiteX3520" fmla="*/ 851913 w 1459358"/>
              <a:gd name="connsiteY3520" fmla="*/ 1167498 h 1259543"/>
              <a:gd name="connsiteX3521" fmla="*/ 850681 w 1459358"/>
              <a:gd name="connsiteY3521" fmla="*/ 1167328 h 1259543"/>
              <a:gd name="connsiteX3522" fmla="*/ 849508 w 1459358"/>
              <a:gd name="connsiteY3522" fmla="*/ 1167164 h 1259543"/>
              <a:gd name="connsiteX3523" fmla="*/ 848335 w 1459358"/>
              <a:gd name="connsiteY3523" fmla="*/ 1166994 h 1259543"/>
              <a:gd name="connsiteX3524" fmla="*/ 847163 w 1459358"/>
              <a:gd name="connsiteY3524" fmla="*/ 1166826 h 1259543"/>
              <a:gd name="connsiteX3525" fmla="*/ 845970 w 1459358"/>
              <a:gd name="connsiteY3525" fmla="*/ 1166652 h 1259543"/>
              <a:gd name="connsiteX3526" fmla="*/ 844855 w 1459358"/>
              <a:gd name="connsiteY3526" fmla="*/ 1166486 h 1259543"/>
              <a:gd name="connsiteX3527" fmla="*/ 843663 w 1459358"/>
              <a:gd name="connsiteY3527" fmla="*/ 1166308 h 1259543"/>
              <a:gd name="connsiteX3528" fmla="*/ 842510 w 1459358"/>
              <a:gd name="connsiteY3528" fmla="*/ 1166134 h 1259543"/>
              <a:gd name="connsiteX3529" fmla="*/ 841376 w 1459358"/>
              <a:gd name="connsiteY3529" fmla="*/ 1165962 h 1259543"/>
              <a:gd name="connsiteX3530" fmla="*/ 840222 w 1459358"/>
              <a:gd name="connsiteY3530" fmla="*/ 1165784 h 1259543"/>
              <a:gd name="connsiteX3531" fmla="*/ 839049 w 1459358"/>
              <a:gd name="connsiteY3531" fmla="*/ 1165602 h 1259543"/>
              <a:gd name="connsiteX3532" fmla="*/ 837896 w 1459358"/>
              <a:gd name="connsiteY3532" fmla="*/ 1165420 h 1259543"/>
              <a:gd name="connsiteX3533" fmla="*/ 836801 w 1459358"/>
              <a:gd name="connsiteY3533" fmla="*/ 1165246 h 1259543"/>
              <a:gd name="connsiteX3534" fmla="*/ 835648 w 1459358"/>
              <a:gd name="connsiteY3534" fmla="*/ 1165062 h 1259543"/>
              <a:gd name="connsiteX3535" fmla="*/ 834514 w 1459358"/>
              <a:gd name="connsiteY3535" fmla="*/ 1164879 h 1259543"/>
              <a:gd name="connsiteX3536" fmla="*/ 833380 w 1459358"/>
              <a:gd name="connsiteY3536" fmla="*/ 1164695 h 1259543"/>
              <a:gd name="connsiteX3537" fmla="*/ 832246 w 1459358"/>
              <a:gd name="connsiteY3537" fmla="*/ 1164507 h 1259543"/>
              <a:gd name="connsiteX3538" fmla="*/ 831210 w 1459358"/>
              <a:gd name="connsiteY3538" fmla="*/ 1164333 h 1259543"/>
              <a:gd name="connsiteX3539" fmla="*/ 830115 w 1459358"/>
              <a:gd name="connsiteY3539" fmla="*/ 1164151 h 1259543"/>
              <a:gd name="connsiteX3540" fmla="*/ 828981 w 1459358"/>
              <a:gd name="connsiteY3540" fmla="*/ 1163958 h 1259543"/>
              <a:gd name="connsiteX3541" fmla="*/ 827906 w 1459358"/>
              <a:gd name="connsiteY3541" fmla="*/ 1163774 h 1259543"/>
              <a:gd name="connsiteX3542" fmla="*/ 826811 w 1459358"/>
              <a:gd name="connsiteY3542" fmla="*/ 1163586 h 1259543"/>
              <a:gd name="connsiteX3543" fmla="*/ 825736 w 1459358"/>
              <a:gd name="connsiteY3543" fmla="*/ 1163399 h 1259543"/>
              <a:gd name="connsiteX3544" fmla="*/ 824661 w 1459358"/>
              <a:gd name="connsiteY3544" fmla="*/ 1163209 h 1259543"/>
              <a:gd name="connsiteX3545" fmla="*/ 823566 w 1459358"/>
              <a:gd name="connsiteY3545" fmla="*/ 1163016 h 1259543"/>
              <a:gd name="connsiteX3546" fmla="*/ 822510 w 1459358"/>
              <a:gd name="connsiteY3546" fmla="*/ 1162824 h 1259543"/>
              <a:gd name="connsiteX3547" fmla="*/ 821494 w 1459358"/>
              <a:gd name="connsiteY3547" fmla="*/ 1162642 h 1259543"/>
              <a:gd name="connsiteX3548" fmla="*/ 820438 w 1459358"/>
              <a:gd name="connsiteY3548" fmla="*/ 1162451 h 1259543"/>
              <a:gd name="connsiteX3549" fmla="*/ 819363 w 1459358"/>
              <a:gd name="connsiteY3549" fmla="*/ 1162257 h 1259543"/>
              <a:gd name="connsiteX3550" fmla="*/ 818346 w 1459358"/>
              <a:gd name="connsiteY3550" fmla="*/ 1162067 h 1259543"/>
              <a:gd name="connsiteX3551" fmla="*/ 816294 w 1459358"/>
              <a:gd name="connsiteY3551" fmla="*/ 1161684 h 1259543"/>
              <a:gd name="connsiteX3552" fmla="*/ 814260 w 1459358"/>
              <a:gd name="connsiteY3552" fmla="*/ 1161299 h 1259543"/>
              <a:gd name="connsiteX3553" fmla="*/ 812266 w 1459358"/>
              <a:gd name="connsiteY3553" fmla="*/ 1160914 h 1259543"/>
              <a:gd name="connsiteX3554" fmla="*/ 810253 w 1459358"/>
              <a:gd name="connsiteY3554" fmla="*/ 1160521 h 1259543"/>
              <a:gd name="connsiteX3555" fmla="*/ 808317 w 1459358"/>
              <a:gd name="connsiteY3555" fmla="*/ 1160134 h 1259543"/>
              <a:gd name="connsiteX3556" fmla="*/ 806382 w 1459358"/>
              <a:gd name="connsiteY3556" fmla="*/ 1159745 h 1259543"/>
              <a:gd name="connsiteX3557" fmla="*/ 804447 w 1459358"/>
              <a:gd name="connsiteY3557" fmla="*/ 1159354 h 1259543"/>
              <a:gd name="connsiteX3558" fmla="*/ 802570 w 1459358"/>
              <a:gd name="connsiteY3558" fmla="*/ 1158965 h 1259543"/>
              <a:gd name="connsiteX3559" fmla="*/ 800713 w 1459358"/>
              <a:gd name="connsiteY3559" fmla="*/ 1158574 h 1259543"/>
              <a:gd name="connsiteX3560" fmla="*/ 798855 w 1459358"/>
              <a:gd name="connsiteY3560" fmla="*/ 1158181 h 1259543"/>
              <a:gd name="connsiteX3561" fmla="*/ 797057 w 1459358"/>
              <a:gd name="connsiteY3561" fmla="*/ 1157794 h 1259543"/>
              <a:gd name="connsiteX3562" fmla="*/ 795258 w 1459358"/>
              <a:gd name="connsiteY3562" fmla="*/ 1157401 h 1259543"/>
              <a:gd name="connsiteX3563" fmla="*/ 793518 w 1459358"/>
              <a:gd name="connsiteY3563" fmla="*/ 1157018 h 1259543"/>
              <a:gd name="connsiteX3564" fmla="*/ 791778 w 1459358"/>
              <a:gd name="connsiteY3564" fmla="*/ 1156629 h 1259543"/>
              <a:gd name="connsiteX3565" fmla="*/ 790097 w 1459358"/>
              <a:gd name="connsiteY3565" fmla="*/ 1156249 h 1259543"/>
              <a:gd name="connsiteX3566" fmla="*/ 788396 w 1459358"/>
              <a:gd name="connsiteY3566" fmla="*/ 1155864 h 1259543"/>
              <a:gd name="connsiteX3567" fmla="*/ 786735 w 1459358"/>
              <a:gd name="connsiteY3567" fmla="*/ 1155481 h 1259543"/>
              <a:gd name="connsiteX3568" fmla="*/ 785132 w 1459358"/>
              <a:gd name="connsiteY3568" fmla="*/ 1155104 h 1259543"/>
              <a:gd name="connsiteX3569" fmla="*/ 783529 w 1459358"/>
              <a:gd name="connsiteY3569" fmla="*/ 1154725 h 1259543"/>
              <a:gd name="connsiteX3570" fmla="*/ 781945 w 1459358"/>
              <a:gd name="connsiteY3570" fmla="*/ 1154349 h 1259543"/>
              <a:gd name="connsiteX3571" fmla="*/ 780401 w 1459358"/>
              <a:gd name="connsiteY3571" fmla="*/ 1153978 h 1259543"/>
              <a:gd name="connsiteX3572" fmla="*/ 778895 w 1459358"/>
              <a:gd name="connsiteY3572" fmla="*/ 1153612 h 1259543"/>
              <a:gd name="connsiteX3573" fmla="*/ 777429 w 1459358"/>
              <a:gd name="connsiteY3573" fmla="*/ 1153249 h 1259543"/>
              <a:gd name="connsiteX3574" fmla="*/ 775982 w 1459358"/>
              <a:gd name="connsiteY3574" fmla="*/ 1152889 h 1259543"/>
              <a:gd name="connsiteX3575" fmla="*/ 774536 w 1459358"/>
              <a:gd name="connsiteY3575" fmla="*/ 1152525 h 1259543"/>
              <a:gd name="connsiteX3576" fmla="*/ 773148 w 1459358"/>
              <a:gd name="connsiteY3576" fmla="*/ 1152173 h 1259543"/>
              <a:gd name="connsiteX3577" fmla="*/ 771779 w 1459358"/>
              <a:gd name="connsiteY3577" fmla="*/ 1151823 h 1259543"/>
              <a:gd name="connsiteX3578" fmla="*/ 770411 w 1459358"/>
              <a:gd name="connsiteY3578" fmla="*/ 1151470 h 1259543"/>
              <a:gd name="connsiteX3579" fmla="*/ 769121 w 1459358"/>
              <a:gd name="connsiteY3579" fmla="*/ 1151133 h 1259543"/>
              <a:gd name="connsiteX3580" fmla="*/ 767850 w 1459358"/>
              <a:gd name="connsiteY3580" fmla="*/ 1150797 h 1259543"/>
              <a:gd name="connsiteX3581" fmla="*/ 766599 w 1459358"/>
              <a:gd name="connsiteY3581" fmla="*/ 1150467 h 1259543"/>
              <a:gd name="connsiteX3582" fmla="*/ 765386 w 1459358"/>
              <a:gd name="connsiteY3582" fmla="*/ 1150140 h 1259543"/>
              <a:gd name="connsiteX3583" fmla="*/ 764194 w 1459358"/>
              <a:gd name="connsiteY3583" fmla="*/ 1149820 h 1259543"/>
              <a:gd name="connsiteX3584" fmla="*/ 763060 w 1459358"/>
              <a:gd name="connsiteY3584" fmla="*/ 1149513 h 1259543"/>
              <a:gd name="connsiteX3585" fmla="*/ 761926 w 1459358"/>
              <a:gd name="connsiteY3585" fmla="*/ 1149198 h 1259543"/>
              <a:gd name="connsiteX3586" fmla="*/ 760851 w 1459358"/>
              <a:gd name="connsiteY3586" fmla="*/ 1148899 h 1259543"/>
              <a:gd name="connsiteX3587" fmla="*/ 759756 w 1459358"/>
              <a:gd name="connsiteY3587" fmla="*/ 1148596 h 1259543"/>
              <a:gd name="connsiteX3588" fmla="*/ 758740 w 1459358"/>
              <a:gd name="connsiteY3588" fmla="*/ 1148310 h 1259543"/>
              <a:gd name="connsiteX3589" fmla="*/ 757762 w 1459358"/>
              <a:gd name="connsiteY3589" fmla="*/ 1148029 h 1259543"/>
              <a:gd name="connsiteX3590" fmla="*/ 756765 w 1459358"/>
              <a:gd name="connsiteY3590" fmla="*/ 1147745 h 1259543"/>
              <a:gd name="connsiteX3591" fmla="*/ 755866 w 1459358"/>
              <a:gd name="connsiteY3591" fmla="*/ 1147487 h 1259543"/>
              <a:gd name="connsiteX3592" fmla="*/ 754927 w 1459358"/>
              <a:gd name="connsiteY3592" fmla="*/ 1147216 h 1259543"/>
              <a:gd name="connsiteX3593" fmla="*/ 754106 w 1459358"/>
              <a:gd name="connsiteY3593" fmla="*/ 1146973 h 1259543"/>
              <a:gd name="connsiteX3594" fmla="*/ 753246 w 1459358"/>
              <a:gd name="connsiteY3594" fmla="*/ 1146721 h 1259543"/>
              <a:gd name="connsiteX3595" fmla="*/ 752445 w 1459358"/>
              <a:gd name="connsiteY3595" fmla="*/ 1146482 h 1259543"/>
              <a:gd name="connsiteX3596" fmla="*/ 751760 w 1459358"/>
              <a:gd name="connsiteY3596" fmla="*/ 1146279 h 1259543"/>
              <a:gd name="connsiteX3597" fmla="*/ 751741 w 1459358"/>
              <a:gd name="connsiteY3597" fmla="*/ 1146303 h 1259543"/>
              <a:gd name="connsiteX3598" fmla="*/ 750998 w 1459358"/>
              <a:gd name="connsiteY3598" fmla="*/ 1147012 h 1259543"/>
              <a:gd name="connsiteX3599" fmla="*/ 750196 w 1459358"/>
              <a:gd name="connsiteY3599" fmla="*/ 1147765 h 1259543"/>
              <a:gd name="connsiteX3600" fmla="*/ 749434 w 1459358"/>
              <a:gd name="connsiteY3600" fmla="*/ 1148486 h 1259543"/>
              <a:gd name="connsiteX3601" fmla="*/ 748671 w 1459358"/>
              <a:gd name="connsiteY3601" fmla="*/ 1149206 h 1259543"/>
              <a:gd name="connsiteX3602" fmla="*/ 747890 w 1459358"/>
              <a:gd name="connsiteY3602" fmla="*/ 1149923 h 1259543"/>
              <a:gd name="connsiteX3603" fmla="*/ 747108 w 1459358"/>
              <a:gd name="connsiteY3603" fmla="*/ 1150654 h 1259543"/>
              <a:gd name="connsiteX3604" fmla="*/ 746306 w 1459358"/>
              <a:gd name="connsiteY3604" fmla="*/ 1151397 h 1259543"/>
              <a:gd name="connsiteX3605" fmla="*/ 745524 w 1459358"/>
              <a:gd name="connsiteY3605" fmla="*/ 1152109 h 1259543"/>
              <a:gd name="connsiteX3606" fmla="*/ 744762 w 1459358"/>
              <a:gd name="connsiteY3606" fmla="*/ 1152818 h 1259543"/>
              <a:gd name="connsiteX3607" fmla="*/ 743980 w 1459358"/>
              <a:gd name="connsiteY3607" fmla="*/ 1153526 h 1259543"/>
              <a:gd name="connsiteX3608" fmla="*/ 743198 w 1459358"/>
              <a:gd name="connsiteY3608" fmla="*/ 1154230 h 1259543"/>
              <a:gd name="connsiteX3609" fmla="*/ 742416 w 1459358"/>
              <a:gd name="connsiteY3609" fmla="*/ 1154936 h 1259543"/>
              <a:gd name="connsiteX3610" fmla="*/ 741634 w 1459358"/>
              <a:gd name="connsiteY3610" fmla="*/ 1155638 h 1259543"/>
              <a:gd name="connsiteX3611" fmla="*/ 740832 w 1459358"/>
              <a:gd name="connsiteY3611" fmla="*/ 1156365 h 1259543"/>
              <a:gd name="connsiteX3612" fmla="*/ 740031 w 1459358"/>
              <a:gd name="connsiteY3612" fmla="*/ 1157076 h 1259543"/>
              <a:gd name="connsiteX3613" fmla="*/ 739249 w 1459358"/>
              <a:gd name="connsiteY3613" fmla="*/ 1157772 h 1259543"/>
              <a:gd name="connsiteX3614" fmla="*/ 738467 w 1459358"/>
              <a:gd name="connsiteY3614" fmla="*/ 1158468 h 1259543"/>
              <a:gd name="connsiteX3615" fmla="*/ 737646 w 1459358"/>
              <a:gd name="connsiteY3615" fmla="*/ 1159186 h 1259543"/>
              <a:gd name="connsiteX3616" fmla="*/ 736864 w 1459358"/>
              <a:gd name="connsiteY3616" fmla="*/ 1159876 h 1259543"/>
              <a:gd name="connsiteX3617" fmla="*/ 736062 w 1459358"/>
              <a:gd name="connsiteY3617" fmla="*/ 1160562 h 1259543"/>
              <a:gd name="connsiteX3618" fmla="*/ 735280 w 1459358"/>
              <a:gd name="connsiteY3618" fmla="*/ 1161248 h 1259543"/>
              <a:gd name="connsiteX3619" fmla="*/ 734478 w 1459358"/>
              <a:gd name="connsiteY3619" fmla="*/ 1161933 h 1259543"/>
              <a:gd name="connsiteX3620" fmla="*/ 733697 w 1459358"/>
              <a:gd name="connsiteY3620" fmla="*/ 1162615 h 1259543"/>
              <a:gd name="connsiteX3621" fmla="*/ 732895 w 1459358"/>
              <a:gd name="connsiteY3621" fmla="*/ 1163295 h 1259543"/>
              <a:gd name="connsiteX3622" fmla="*/ 732074 w 1459358"/>
              <a:gd name="connsiteY3622" fmla="*/ 1163997 h 1259543"/>
              <a:gd name="connsiteX3623" fmla="*/ 731273 w 1459358"/>
              <a:gd name="connsiteY3623" fmla="*/ 1164673 h 1259543"/>
              <a:gd name="connsiteX3624" fmla="*/ 730471 w 1459358"/>
              <a:gd name="connsiteY3624" fmla="*/ 1165348 h 1259543"/>
              <a:gd name="connsiteX3625" fmla="*/ 729689 w 1459358"/>
              <a:gd name="connsiteY3625" fmla="*/ 1166007 h 1259543"/>
              <a:gd name="connsiteX3626" fmla="*/ 728848 w 1459358"/>
              <a:gd name="connsiteY3626" fmla="*/ 1166712 h 1259543"/>
              <a:gd name="connsiteX3627" fmla="*/ 728086 w 1459358"/>
              <a:gd name="connsiteY3627" fmla="*/ 1167344 h 1259543"/>
              <a:gd name="connsiteX3628" fmla="*/ 727245 w 1459358"/>
              <a:gd name="connsiteY3628" fmla="*/ 1168032 h 1259543"/>
              <a:gd name="connsiteX3629" fmla="*/ 726444 w 1459358"/>
              <a:gd name="connsiteY3629" fmla="*/ 1168697 h 1259543"/>
              <a:gd name="connsiteX3630" fmla="*/ 725623 w 1459358"/>
              <a:gd name="connsiteY3630" fmla="*/ 1169359 h 1259543"/>
              <a:gd name="connsiteX3631" fmla="*/ 724821 w 1459358"/>
              <a:gd name="connsiteY3631" fmla="*/ 1170018 h 1259543"/>
              <a:gd name="connsiteX3632" fmla="*/ 723980 w 1459358"/>
              <a:gd name="connsiteY3632" fmla="*/ 1170699 h 1259543"/>
              <a:gd name="connsiteX3633" fmla="*/ 723179 w 1459358"/>
              <a:gd name="connsiteY3633" fmla="*/ 1171340 h 1259543"/>
              <a:gd name="connsiteX3634" fmla="*/ 722358 w 1459358"/>
              <a:gd name="connsiteY3634" fmla="*/ 1172006 h 1259543"/>
              <a:gd name="connsiteX3635" fmla="*/ 721556 w 1459358"/>
              <a:gd name="connsiteY3635" fmla="*/ 1172646 h 1259543"/>
              <a:gd name="connsiteX3636" fmla="*/ 720716 w 1459358"/>
              <a:gd name="connsiteY3636" fmla="*/ 1173316 h 1259543"/>
              <a:gd name="connsiteX3637" fmla="*/ 719934 w 1459358"/>
              <a:gd name="connsiteY3637" fmla="*/ 1173942 h 1259543"/>
              <a:gd name="connsiteX3638" fmla="*/ 719112 w 1459358"/>
              <a:gd name="connsiteY3638" fmla="*/ 1174587 h 1259543"/>
              <a:gd name="connsiteX3639" fmla="*/ 718272 w 1459358"/>
              <a:gd name="connsiteY3639" fmla="*/ 1175238 h 1259543"/>
              <a:gd name="connsiteX3640" fmla="*/ 717451 w 1459358"/>
              <a:gd name="connsiteY3640" fmla="*/ 1175879 h 1259543"/>
              <a:gd name="connsiteX3641" fmla="*/ 716610 w 1459358"/>
              <a:gd name="connsiteY3641" fmla="*/ 1176538 h 1259543"/>
              <a:gd name="connsiteX3642" fmla="*/ 715828 w 1459358"/>
              <a:gd name="connsiteY3642" fmla="*/ 1177142 h 1259543"/>
              <a:gd name="connsiteX3643" fmla="*/ 714968 w 1459358"/>
              <a:gd name="connsiteY3643" fmla="*/ 1177795 h 1259543"/>
              <a:gd name="connsiteX3644" fmla="*/ 714147 w 1459358"/>
              <a:gd name="connsiteY3644" fmla="*/ 1178429 h 1259543"/>
              <a:gd name="connsiteX3645" fmla="*/ 713326 w 1459358"/>
              <a:gd name="connsiteY3645" fmla="*/ 1179046 h 1259543"/>
              <a:gd name="connsiteX3646" fmla="*/ 712505 w 1459358"/>
              <a:gd name="connsiteY3646" fmla="*/ 1179674 h 1259543"/>
              <a:gd name="connsiteX3647" fmla="*/ 711664 w 1459358"/>
              <a:gd name="connsiteY3647" fmla="*/ 1180301 h 1259543"/>
              <a:gd name="connsiteX3648" fmla="*/ 710804 w 1459358"/>
              <a:gd name="connsiteY3648" fmla="*/ 1180945 h 1259543"/>
              <a:gd name="connsiteX3649" fmla="*/ 709983 w 1459358"/>
              <a:gd name="connsiteY3649" fmla="*/ 1181552 h 1259543"/>
              <a:gd name="connsiteX3650" fmla="*/ 709142 w 1459358"/>
              <a:gd name="connsiteY3650" fmla="*/ 1182172 h 1259543"/>
              <a:gd name="connsiteX3651" fmla="*/ 708302 w 1459358"/>
              <a:gd name="connsiteY3651" fmla="*/ 1182798 h 1259543"/>
              <a:gd name="connsiteX3652" fmla="*/ 707481 w 1459358"/>
              <a:gd name="connsiteY3652" fmla="*/ 1183394 h 1259543"/>
              <a:gd name="connsiteX3653" fmla="*/ 706640 w 1459358"/>
              <a:gd name="connsiteY3653" fmla="*/ 1184008 h 1259543"/>
              <a:gd name="connsiteX3654" fmla="*/ 705799 w 1459358"/>
              <a:gd name="connsiteY3654" fmla="*/ 1184624 h 1259543"/>
              <a:gd name="connsiteX3655" fmla="*/ 704959 w 1459358"/>
              <a:gd name="connsiteY3655" fmla="*/ 1185222 h 1259543"/>
              <a:gd name="connsiteX3656" fmla="*/ 704079 w 1459358"/>
              <a:gd name="connsiteY3656" fmla="*/ 1185857 h 1259543"/>
              <a:gd name="connsiteX3657" fmla="*/ 703277 w 1459358"/>
              <a:gd name="connsiteY3657" fmla="*/ 1186432 h 1259543"/>
              <a:gd name="connsiteX3658" fmla="*/ 702398 w 1459358"/>
              <a:gd name="connsiteY3658" fmla="*/ 1187052 h 1259543"/>
              <a:gd name="connsiteX3659" fmla="*/ 701577 w 1459358"/>
              <a:gd name="connsiteY3659" fmla="*/ 1187629 h 1259543"/>
              <a:gd name="connsiteX3660" fmla="*/ 700736 w 1459358"/>
              <a:gd name="connsiteY3660" fmla="*/ 1188227 h 1259543"/>
              <a:gd name="connsiteX3661" fmla="*/ 699895 w 1459358"/>
              <a:gd name="connsiteY3661" fmla="*/ 1188811 h 1259543"/>
              <a:gd name="connsiteX3662" fmla="*/ 699016 w 1459358"/>
              <a:gd name="connsiteY3662" fmla="*/ 1189421 h 1259543"/>
              <a:gd name="connsiteX3663" fmla="*/ 698155 w 1459358"/>
              <a:gd name="connsiteY3663" fmla="*/ 1190014 h 1259543"/>
              <a:gd name="connsiteX3664" fmla="*/ 697315 w 1459358"/>
              <a:gd name="connsiteY3664" fmla="*/ 1190590 h 1259543"/>
              <a:gd name="connsiteX3665" fmla="*/ 696435 w 1459358"/>
              <a:gd name="connsiteY3665" fmla="*/ 1191192 h 1259543"/>
              <a:gd name="connsiteX3666" fmla="*/ 695614 w 1459358"/>
              <a:gd name="connsiteY3666" fmla="*/ 1191750 h 1259543"/>
              <a:gd name="connsiteX3667" fmla="*/ 694754 w 1459358"/>
              <a:gd name="connsiteY3667" fmla="*/ 1192338 h 1259543"/>
              <a:gd name="connsiteX3668" fmla="*/ 693913 w 1459358"/>
              <a:gd name="connsiteY3668" fmla="*/ 1192907 h 1259543"/>
              <a:gd name="connsiteX3669" fmla="*/ 693033 w 1459358"/>
              <a:gd name="connsiteY3669" fmla="*/ 1193486 h 1259543"/>
              <a:gd name="connsiteX3670" fmla="*/ 692154 w 1459358"/>
              <a:gd name="connsiteY3670" fmla="*/ 1194078 h 1259543"/>
              <a:gd name="connsiteX3671" fmla="*/ 691293 w 1459358"/>
              <a:gd name="connsiteY3671" fmla="*/ 1194639 h 1259543"/>
              <a:gd name="connsiteX3672" fmla="*/ 690433 w 1459358"/>
              <a:gd name="connsiteY3672" fmla="*/ 1195216 h 1259543"/>
              <a:gd name="connsiteX3673" fmla="*/ 689573 w 1459358"/>
              <a:gd name="connsiteY3673" fmla="*/ 1195773 h 1259543"/>
              <a:gd name="connsiteX3674" fmla="*/ 688713 w 1459358"/>
              <a:gd name="connsiteY3674" fmla="*/ 1196328 h 1259543"/>
              <a:gd name="connsiteX3675" fmla="*/ 687833 w 1459358"/>
              <a:gd name="connsiteY3675" fmla="*/ 1196893 h 1259543"/>
              <a:gd name="connsiteX3676" fmla="*/ 686953 w 1459358"/>
              <a:gd name="connsiteY3676" fmla="*/ 1197458 h 1259543"/>
              <a:gd name="connsiteX3677" fmla="*/ 686093 w 1459358"/>
              <a:gd name="connsiteY3677" fmla="*/ 1198007 h 1259543"/>
              <a:gd name="connsiteX3678" fmla="*/ 685253 w 1459358"/>
              <a:gd name="connsiteY3678" fmla="*/ 1198551 h 1259543"/>
              <a:gd name="connsiteX3679" fmla="*/ 684353 w 1459358"/>
              <a:gd name="connsiteY3679" fmla="*/ 1199110 h 1259543"/>
              <a:gd name="connsiteX3680" fmla="*/ 683493 w 1459358"/>
              <a:gd name="connsiteY3680" fmla="*/ 1199653 h 1259543"/>
              <a:gd name="connsiteX3681" fmla="*/ 682594 w 1459358"/>
              <a:gd name="connsiteY3681" fmla="*/ 1200218 h 1259543"/>
              <a:gd name="connsiteX3682" fmla="*/ 681714 w 1459358"/>
              <a:gd name="connsiteY3682" fmla="*/ 1200756 h 1259543"/>
              <a:gd name="connsiteX3683" fmla="*/ 680854 w 1459358"/>
              <a:gd name="connsiteY3683" fmla="*/ 1201296 h 1259543"/>
              <a:gd name="connsiteX3684" fmla="*/ 679994 w 1459358"/>
              <a:gd name="connsiteY3684" fmla="*/ 1201827 h 1259543"/>
              <a:gd name="connsiteX3685" fmla="*/ 679075 w 1459358"/>
              <a:gd name="connsiteY3685" fmla="*/ 1202381 h 1259543"/>
              <a:gd name="connsiteX3686" fmla="*/ 678195 w 1459358"/>
              <a:gd name="connsiteY3686" fmla="*/ 1202910 h 1259543"/>
              <a:gd name="connsiteX3687" fmla="*/ 677296 w 1459358"/>
              <a:gd name="connsiteY3687" fmla="*/ 1203452 h 1259543"/>
              <a:gd name="connsiteX3688" fmla="*/ 676436 w 1459358"/>
              <a:gd name="connsiteY3688" fmla="*/ 1203976 h 1259543"/>
              <a:gd name="connsiteX3689" fmla="*/ 675556 w 1459358"/>
              <a:gd name="connsiteY3689" fmla="*/ 1204498 h 1259543"/>
              <a:gd name="connsiteX3690" fmla="*/ 674657 w 1459358"/>
              <a:gd name="connsiteY3690" fmla="*/ 1205032 h 1259543"/>
              <a:gd name="connsiteX3691" fmla="*/ 673758 w 1459358"/>
              <a:gd name="connsiteY3691" fmla="*/ 1205550 h 1259543"/>
              <a:gd name="connsiteX3692" fmla="*/ 672858 w 1459358"/>
              <a:gd name="connsiteY3692" fmla="*/ 1206078 h 1259543"/>
              <a:gd name="connsiteX3693" fmla="*/ 671978 w 1459358"/>
              <a:gd name="connsiteY3693" fmla="*/ 1206592 h 1259543"/>
              <a:gd name="connsiteX3694" fmla="*/ 671099 w 1459358"/>
              <a:gd name="connsiteY3694" fmla="*/ 1207102 h 1259543"/>
              <a:gd name="connsiteX3695" fmla="*/ 670200 w 1459358"/>
              <a:gd name="connsiteY3695" fmla="*/ 1207612 h 1259543"/>
              <a:gd name="connsiteX3696" fmla="*/ 669300 w 1459358"/>
              <a:gd name="connsiteY3696" fmla="*/ 1208128 h 1259543"/>
              <a:gd name="connsiteX3697" fmla="*/ 668401 w 1459358"/>
              <a:gd name="connsiteY3697" fmla="*/ 1208635 h 1259543"/>
              <a:gd name="connsiteX3698" fmla="*/ 667482 w 1459358"/>
              <a:gd name="connsiteY3698" fmla="*/ 1209159 h 1259543"/>
              <a:gd name="connsiteX3699" fmla="*/ 666602 w 1459358"/>
              <a:gd name="connsiteY3699" fmla="*/ 1209647 h 1259543"/>
              <a:gd name="connsiteX3700" fmla="*/ 665684 w 1459358"/>
              <a:gd name="connsiteY3700" fmla="*/ 1210154 h 1259543"/>
              <a:gd name="connsiteX3701" fmla="*/ 664784 w 1459358"/>
              <a:gd name="connsiteY3701" fmla="*/ 1210652 h 1259543"/>
              <a:gd name="connsiteX3702" fmla="*/ 663885 w 1459358"/>
              <a:gd name="connsiteY3702" fmla="*/ 1211155 h 1259543"/>
              <a:gd name="connsiteX3703" fmla="*/ 662966 w 1459358"/>
              <a:gd name="connsiteY3703" fmla="*/ 1211647 h 1259543"/>
              <a:gd name="connsiteX3704" fmla="*/ 662067 w 1459358"/>
              <a:gd name="connsiteY3704" fmla="*/ 1212144 h 1259543"/>
              <a:gd name="connsiteX3705" fmla="*/ 661167 w 1459358"/>
              <a:gd name="connsiteY3705" fmla="*/ 1212621 h 1259543"/>
              <a:gd name="connsiteX3706" fmla="*/ 660249 w 1459358"/>
              <a:gd name="connsiteY3706" fmla="*/ 1213113 h 1259543"/>
              <a:gd name="connsiteX3707" fmla="*/ 659349 w 1459358"/>
              <a:gd name="connsiteY3707" fmla="*/ 1213596 h 1259543"/>
              <a:gd name="connsiteX3708" fmla="*/ 658411 w 1459358"/>
              <a:gd name="connsiteY3708" fmla="*/ 1214085 h 1259543"/>
              <a:gd name="connsiteX3709" fmla="*/ 657512 w 1459358"/>
              <a:gd name="connsiteY3709" fmla="*/ 1214562 h 1259543"/>
              <a:gd name="connsiteX3710" fmla="*/ 656573 w 1459358"/>
              <a:gd name="connsiteY3710" fmla="*/ 1215047 h 1259543"/>
              <a:gd name="connsiteX3711" fmla="*/ 655674 w 1459358"/>
              <a:gd name="connsiteY3711" fmla="*/ 1215510 h 1259543"/>
              <a:gd name="connsiteX3712" fmla="*/ 654775 w 1459358"/>
              <a:gd name="connsiteY3712" fmla="*/ 1215979 h 1259543"/>
              <a:gd name="connsiteX3713" fmla="*/ 653836 w 1459358"/>
              <a:gd name="connsiteY3713" fmla="*/ 1216456 h 1259543"/>
              <a:gd name="connsiteX3714" fmla="*/ 652898 w 1459358"/>
              <a:gd name="connsiteY3714" fmla="*/ 1216929 h 1259543"/>
              <a:gd name="connsiteX3715" fmla="*/ 651979 w 1459358"/>
              <a:gd name="connsiteY3715" fmla="*/ 1217393 h 1259543"/>
              <a:gd name="connsiteX3716" fmla="*/ 651041 w 1459358"/>
              <a:gd name="connsiteY3716" fmla="*/ 1217864 h 1259543"/>
              <a:gd name="connsiteX3717" fmla="*/ 650142 w 1459358"/>
              <a:gd name="connsiteY3717" fmla="*/ 1218312 h 1259543"/>
              <a:gd name="connsiteX3718" fmla="*/ 649868 w 1459358"/>
              <a:gd name="connsiteY3718" fmla="*/ 1218446 h 1259543"/>
              <a:gd name="connsiteX3719" fmla="*/ 649223 w 1459358"/>
              <a:gd name="connsiteY3719" fmla="*/ 1218765 h 1259543"/>
              <a:gd name="connsiteX3720" fmla="*/ 648284 w 1459358"/>
              <a:gd name="connsiteY3720" fmla="*/ 1219227 h 1259543"/>
              <a:gd name="connsiteX3721" fmla="*/ 647346 w 1459358"/>
              <a:gd name="connsiteY3721" fmla="*/ 1219674 h 1259543"/>
              <a:gd name="connsiteX3722" fmla="*/ 646408 w 1459358"/>
              <a:gd name="connsiteY3722" fmla="*/ 1220128 h 1259543"/>
              <a:gd name="connsiteX3723" fmla="*/ 645450 w 1459358"/>
              <a:gd name="connsiteY3723" fmla="*/ 1220581 h 1259543"/>
              <a:gd name="connsiteX3724" fmla="*/ 644531 w 1459358"/>
              <a:gd name="connsiteY3724" fmla="*/ 1221013 h 1259543"/>
              <a:gd name="connsiteX3725" fmla="*/ 643612 w 1459358"/>
              <a:gd name="connsiteY3725" fmla="*/ 1221451 h 1259543"/>
              <a:gd name="connsiteX3726" fmla="*/ 642634 w 1459358"/>
              <a:gd name="connsiteY3726" fmla="*/ 1221905 h 1259543"/>
              <a:gd name="connsiteX3727" fmla="*/ 641716 w 1459358"/>
              <a:gd name="connsiteY3727" fmla="*/ 1222331 h 1259543"/>
              <a:gd name="connsiteX3728" fmla="*/ 640758 w 1459358"/>
              <a:gd name="connsiteY3728" fmla="*/ 1222771 h 1259543"/>
              <a:gd name="connsiteX3729" fmla="*/ 639839 w 1459358"/>
              <a:gd name="connsiteY3729" fmla="*/ 1223191 h 1259543"/>
              <a:gd name="connsiteX3730" fmla="*/ 638881 w 1459358"/>
              <a:gd name="connsiteY3730" fmla="*/ 1223625 h 1259543"/>
              <a:gd name="connsiteX3731" fmla="*/ 637943 w 1459358"/>
              <a:gd name="connsiteY3731" fmla="*/ 1224049 h 1259543"/>
              <a:gd name="connsiteX3732" fmla="*/ 637004 w 1459358"/>
              <a:gd name="connsiteY3732" fmla="*/ 1224472 h 1259543"/>
              <a:gd name="connsiteX3733" fmla="*/ 636027 w 1459358"/>
              <a:gd name="connsiteY3733" fmla="*/ 1224906 h 1259543"/>
              <a:gd name="connsiteX3734" fmla="*/ 635069 w 1459358"/>
              <a:gd name="connsiteY3734" fmla="*/ 1225324 h 1259543"/>
              <a:gd name="connsiteX3735" fmla="*/ 634150 w 1459358"/>
              <a:gd name="connsiteY3735" fmla="*/ 1225731 h 1259543"/>
              <a:gd name="connsiteX3736" fmla="*/ 633173 w 1459358"/>
              <a:gd name="connsiteY3736" fmla="*/ 1226149 h 1259543"/>
              <a:gd name="connsiteX3737" fmla="*/ 632234 w 1459358"/>
              <a:gd name="connsiteY3737" fmla="*/ 1226560 h 1259543"/>
              <a:gd name="connsiteX3738" fmla="*/ 631257 w 1459358"/>
              <a:gd name="connsiteY3738" fmla="*/ 1226974 h 1259543"/>
              <a:gd name="connsiteX3739" fmla="*/ 630299 w 1459358"/>
              <a:gd name="connsiteY3739" fmla="*/ 1227377 h 1259543"/>
              <a:gd name="connsiteX3740" fmla="*/ 629341 w 1459358"/>
              <a:gd name="connsiteY3740" fmla="*/ 1227780 h 1259543"/>
              <a:gd name="connsiteX3741" fmla="*/ 628383 w 1459358"/>
              <a:gd name="connsiteY3741" fmla="*/ 1228180 h 1259543"/>
              <a:gd name="connsiteX3742" fmla="*/ 627425 w 1459358"/>
              <a:gd name="connsiteY3742" fmla="*/ 1228577 h 1259543"/>
              <a:gd name="connsiteX3743" fmla="*/ 626448 w 1459358"/>
              <a:gd name="connsiteY3743" fmla="*/ 1228980 h 1259543"/>
              <a:gd name="connsiteX3744" fmla="*/ 625489 w 1459358"/>
              <a:gd name="connsiteY3744" fmla="*/ 1229371 h 1259543"/>
              <a:gd name="connsiteX3745" fmla="*/ 624532 w 1459358"/>
              <a:gd name="connsiteY3745" fmla="*/ 1229762 h 1259543"/>
              <a:gd name="connsiteX3746" fmla="*/ 623574 w 1459358"/>
              <a:gd name="connsiteY3746" fmla="*/ 1230149 h 1259543"/>
              <a:gd name="connsiteX3747" fmla="*/ 622577 w 1459358"/>
              <a:gd name="connsiteY3747" fmla="*/ 1230540 h 1259543"/>
              <a:gd name="connsiteX3748" fmla="*/ 621619 w 1459358"/>
              <a:gd name="connsiteY3748" fmla="*/ 1230921 h 1259543"/>
              <a:gd name="connsiteX3749" fmla="*/ 620641 w 1459358"/>
              <a:gd name="connsiteY3749" fmla="*/ 1231302 h 1259543"/>
              <a:gd name="connsiteX3750" fmla="*/ 619683 w 1459358"/>
              <a:gd name="connsiteY3750" fmla="*/ 1231680 h 1259543"/>
              <a:gd name="connsiteX3751" fmla="*/ 618706 w 1459358"/>
              <a:gd name="connsiteY3751" fmla="*/ 1232055 h 1259543"/>
              <a:gd name="connsiteX3752" fmla="*/ 617709 w 1459358"/>
              <a:gd name="connsiteY3752" fmla="*/ 1232440 h 1259543"/>
              <a:gd name="connsiteX3753" fmla="*/ 616731 w 1459358"/>
              <a:gd name="connsiteY3753" fmla="*/ 1232804 h 1259543"/>
              <a:gd name="connsiteX3754" fmla="*/ 615754 w 1459358"/>
              <a:gd name="connsiteY3754" fmla="*/ 1233177 h 1259543"/>
              <a:gd name="connsiteX3755" fmla="*/ 614776 w 1459358"/>
              <a:gd name="connsiteY3755" fmla="*/ 1233543 h 1259543"/>
              <a:gd name="connsiteX3756" fmla="*/ 613779 w 1459358"/>
              <a:gd name="connsiteY3756" fmla="*/ 1233910 h 1259543"/>
              <a:gd name="connsiteX3757" fmla="*/ 612802 w 1459358"/>
              <a:gd name="connsiteY3757" fmla="*/ 1234272 h 1259543"/>
              <a:gd name="connsiteX3758" fmla="*/ 611805 w 1459358"/>
              <a:gd name="connsiteY3758" fmla="*/ 1234628 h 1259543"/>
              <a:gd name="connsiteX3759" fmla="*/ 610827 w 1459358"/>
              <a:gd name="connsiteY3759" fmla="*/ 1234982 h 1259543"/>
              <a:gd name="connsiteX3760" fmla="*/ 609830 w 1459358"/>
              <a:gd name="connsiteY3760" fmla="*/ 1235341 h 1259543"/>
              <a:gd name="connsiteX3761" fmla="*/ 608833 w 1459358"/>
              <a:gd name="connsiteY3761" fmla="*/ 1235691 h 1259543"/>
              <a:gd name="connsiteX3762" fmla="*/ 607856 w 1459358"/>
              <a:gd name="connsiteY3762" fmla="*/ 1236039 h 1259543"/>
              <a:gd name="connsiteX3763" fmla="*/ 606859 w 1459358"/>
              <a:gd name="connsiteY3763" fmla="*/ 1236383 h 1259543"/>
              <a:gd name="connsiteX3764" fmla="*/ 605862 w 1459358"/>
              <a:gd name="connsiteY3764" fmla="*/ 1236725 h 1259543"/>
              <a:gd name="connsiteX3765" fmla="*/ 604865 w 1459358"/>
              <a:gd name="connsiteY3765" fmla="*/ 1237071 h 1259543"/>
              <a:gd name="connsiteX3766" fmla="*/ 603848 w 1459358"/>
              <a:gd name="connsiteY3766" fmla="*/ 1237414 h 1259543"/>
              <a:gd name="connsiteX3767" fmla="*/ 602851 w 1459358"/>
              <a:gd name="connsiteY3767" fmla="*/ 1237748 h 1259543"/>
              <a:gd name="connsiteX3768" fmla="*/ 601874 w 1459358"/>
              <a:gd name="connsiteY3768" fmla="*/ 1238074 h 1259543"/>
              <a:gd name="connsiteX3769" fmla="*/ 600857 w 1459358"/>
              <a:gd name="connsiteY3769" fmla="*/ 1238411 h 1259543"/>
              <a:gd name="connsiteX3770" fmla="*/ 599840 w 1459358"/>
              <a:gd name="connsiteY3770" fmla="*/ 1238747 h 1259543"/>
              <a:gd name="connsiteX3771" fmla="*/ 598844 w 1459358"/>
              <a:gd name="connsiteY3771" fmla="*/ 1239067 h 1259543"/>
              <a:gd name="connsiteX3772" fmla="*/ 597827 w 1459358"/>
              <a:gd name="connsiteY3772" fmla="*/ 1239396 h 1259543"/>
              <a:gd name="connsiteX3773" fmla="*/ 596849 w 1459358"/>
              <a:gd name="connsiteY3773" fmla="*/ 1239709 h 1259543"/>
              <a:gd name="connsiteX3774" fmla="*/ 595794 w 1459358"/>
              <a:gd name="connsiteY3774" fmla="*/ 1240037 h 1259543"/>
              <a:gd name="connsiteX3775" fmla="*/ 594797 w 1459358"/>
              <a:gd name="connsiteY3775" fmla="*/ 1240350 h 1259543"/>
              <a:gd name="connsiteX3776" fmla="*/ 593780 w 1459358"/>
              <a:gd name="connsiteY3776" fmla="*/ 1240663 h 1259543"/>
              <a:gd name="connsiteX3777" fmla="*/ 592763 w 1459358"/>
              <a:gd name="connsiteY3777" fmla="*/ 1240977 h 1259543"/>
              <a:gd name="connsiteX3778" fmla="*/ 591766 w 1459358"/>
              <a:gd name="connsiteY3778" fmla="*/ 1241278 h 1259543"/>
              <a:gd name="connsiteX3779" fmla="*/ 590711 w 1459358"/>
              <a:gd name="connsiteY3779" fmla="*/ 1241593 h 1259543"/>
              <a:gd name="connsiteX3780" fmla="*/ 589694 w 1459358"/>
              <a:gd name="connsiteY3780" fmla="*/ 1241894 h 1259543"/>
              <a:gd name="connsiteX3781" fmla="*/ 588678 w 1459358"/>
              <a:gd name="connsiteY3781" fmla="*/ 1242193 h 1259543"/>
              <a:gd name="connsiteX3782" fmla="*/ 587661 w 1459358"/>
              <a:gd name="connsiteY3782" fmla="*/ 1242494 h 1259543"/>
              <a:gd name="connsiteX3783" fmla="*/ 586644 w 1459358"/>
              <a:gd name="connsiteY3783" fmla="*/ 1242788 h 1259543"/>
              <a:gd name="connsiteX3784" fmla="*/ 585608 w 1459358"/>
              <a:gd name="connsiteY3784" fmla="*/ 1243081 h 1259543"/>
              <a:gd name="connsiteX3785" fmla="*/ 584572 w 1459358"/>
              <a:gd name="connsiteY3785" fmla="*/ 1243372 h 1259543"/>
              <a:gd name="connsiteX3786" fmla="*/ 583536 w 1459358"/>
              <a:gd name="connsiteY3786" fmla="*/ 1243664 h 1259543"/>
              <a:gd name="connsiteX3787" fmla="*/ 582519 w 1459358"/>
              <a:gd name="connsiteY3787" fmla="*/ 1243947 h 1259543"/>
              <a:gd name="connsiteX3788" fmla="*/ 581464 w 1459358"/>
              <a:gd name="connsiteY3788" fmla="*/ 1244234 h 1259543"/>
              <a:gd name="connsiteX3789" fmla="*/ 580447 w 1459358"/>
              <a:gd name="connsiteY3789" fmla="*/ 1244512 h 1259543"/>
              <a:gd name="connsiteX3790" fmla="*/ 579411 w 1459358"/>
              <a:gd name="connsiteY3790" fmla="*/ 1244788 h 1259543"/>
              <a:gd name="connsiteX3791" fmla="*/ 578355 w 1459358"/>
              <a:gd name="connsiteY3791" fmla="*/ 1245067 h 1259543"/>
              <a:gd name="connsiteX3792" fmla="*/ 577339 w 1459358"/>
              <a:gd name="connsiteY3792" fmla="*/ 1245337 h 1259543"/>
              <a:gd name="connsiteX3793" fmla="*/ 576303 w 1459358"/>
              <a:gd name="connsiteY3793" fmla="*/ 1245605 h 1259543"/>
              <a:gd name="connsiteX3794" fmla="*/ 575247 w 1459358"/>
              <a:gd name="connsiteY3794" fmla="*/ 1245879 h 1259543"/>
              <a:gd name="connsiteX3795" fmla="*/ 574191 w 1459358"/>
              <a:gd name="connsiteY3795" fmla="*/ 1246144 h 1259543"/>
              <a:gd name="connsiteX3796" fmla="*/ 573155 w 1459358"/>
              <a:gd name="connsiteY3796" fmla="*/ 1246404 h 1259543"/>
              <a:gd name="connsiteX3797" fmla="*/ 572100 w 1459358"/>
              <a:gd name="connsiteY3797" fmla="*/ 1246664 h 1259543"/>
              <a:gd name="connsiteX3798" fmla="*/ 571044 w 1459358"/>
              <a:gd name="connsiteY3798" fmla="*/ 1246924 h 1259543"/>
              <a:gd name="connsiteX3799" fmla="*/ 570008 w 1459358"/>
              <a:gd name="connsiteY3799" fmla="*/ 1247179 h 1259543"/>
              <a:gd name="connsiteX3800" fmla="*/ 568933 w 1459358"/>
              <a:gd name="connsiteY3800" fmla="*/ 1247433 h 1259543"/>
              <a:gd name="connsiteX3801" fmla="*/ 567896 w 1459358"/>
              <a:gd name="connsiteY3801" fmla="*/ 1247681 h 1259543"/>
              <a:gd name="connsiteX3802" fmla="*/ 566821 w 1459358"/>
              <a:gd name="connsiteY3802" fmla="*/ 1247929 h 1259543"/>
              <a:gd name="connsiteX3803" fmla="*/ 565785 w 1459358"/>
              <a:gd name="connsiteY3803" fmla="*/ 1248172 h 1259543"/>
              <a:gd name="connsiteX3804" fmla="*/ 564710 w 1459358"/>
              <a:gd name="connsiteY3804" fmla="*/ 1248416 h 1259543"/>
              <a:gd name="connsiteX3805" fmla="*/ 563654 w 1459358"/>
              <a:gd name="connsiteY3805" fmla="*/ 1248655 h 1259543"/>
              <a:gd name="connsiteX3806" fmla="*/ 562599 w 1459358"/>
              <a:gd name="connsiteY3806" fmla="*/ 1248891 h 1259543"/>
              <a:gd name="connsiteX3807" fmla="*/ 561523 w 1459358"/>
              <a:gd name="connsiteY3807" fmla="*/ 1249128 h 1259543"/>
              <a:gd name="connsiteX3808" fmla="*/ 560468 w 1459358"/>
              <a:gd name="connsiteY3808" fmla="*/ 1249356 h 1259543"/>
              <a:gd name="connsiteX3809" fmla="*/ 559392 w 1459358"/>
              <a:gd name="connsiteY3809" fmla="*/ 1249591 h 1259543"/>
              <a:gd name="connsiteX3810" fmla="*/ 558317 w 1459358"/>
              <a:gd name="connsiteY3810" fmla="*/ 1249816 h 1259543"/>
              <a:gd name="connsiteX3811" fmla="*/ 557242 w 1459358"/>
              <a:gd name="connsiteY3811" fmla="*/ 1250041 h 1259543"/>
              <a:gd name="connsiteX3812" fmla="*/ 556186 w 1459358"/>
              <a:gd name="connsiteY3812" fmla="*/ 1250260 h 1259543"/>
              <a:gd name="connsiteX3813" fmla="*/ 555111 w 1459358"/>
              <a:gd name="connsiteY3813" fmla="*/ 1250477 h 1259543"/>
              <a:gd name="connsiteX3814" fmla="*/ 554036 w 1459358"/>
              <a:gd name="connsiteY3814" fmla="*/ 1250697 h 1259543"/>
              <a:gd name="connsiteX3815" fmla="*/ 552941 w 1459358"/>
              <a:gd name="connsiteY3815" fmla="*/ 1250912 h 1259543"/>
              <a:gd name="connsiteX3816" fmla="*/ 551866 w 1459358"/>
              <a:gd name="connsiteY3816" fmla="*/ 1251122 h 1259543"/>
              <a:gd name="connsiteX3817" fmla="*/ 550810 w 1459358"/>
              <a:gd name="connsiteY3817" fmla="*/ 1251327 h 1259543"/>
              <a:gd name="connsiteX3818" fmla="*/ 549715 w 1459358"/>
              <a:gd name="connsiteY3818" fmla="*/ 1251536 h 1259543"/>
              <a:gd name="connsiteX3819" fmla="*/ 548620 w 1459358"/>
              <a:gd name="connsiteY3819" fmla="*/ 1251741 h 1259543"/>
              <a:gd name="connsiteX3820" fmla="*/ 547545 w 1459358"/>
              <a:gd name="connsiteY3820" fmla="*/ 1251941 h 1259543"/>
              <a:gd name="connsiteX3821" fmla="*/ 546451 w 1459358"/>
              <a:gd name="connsiteY3821" fmla="*/ 1252140 h 1259543"/>
              <a:gd name="connsiteX3822" fmla="*/ 545356 w 1459358"/>
              <a:gd name="connsiteY3822" fmla="*/ 1252334 h 1259543"/>
              <a:gd name="connsiteX3823" fmla="*/ 544261 w 1459358"/>
              <a:gd name="connsiteY3823" fmla="*/ 1252531 h 1259543"/>
              <a:gd name="connsiteX3824" fmla="*/ 543186 w 1459358"/>
              <a:gd name="connsiteY3824" fmla="*/ 1252719 h 1259543"/>
              <a:gd name="connsiteX3825" fmla="*/ 542091 w 1459358"/>
              <a:gd name="connsiteY3825" fmla="*/ 1252907 h 1259543"/>
              <a:gd name="connsiteX3826" fmla="*/ 540977 w 1459358"/>
              <a:gd name="connsiteY3826" fmla="*/ 1253094 h 1259543"/>
              <a:gd name="connsiteX3827" fmla="*/ 539901 w 1459358"/>
              <a:gd name="connsiteY3827" fmla="*/ 1253272 h 1259543"/>
              <a:gd name="connsiteX3828" fmla="*/ 538787 w 1459358"/>
              <a:gd name="connsiteY3828" fmla="*/ 1253454 h 1259543"/>
              <a:gd name="connsiteX3829" fmla="*/ 537673 w 1459358"/>
              <a:gd name="connsiteY3829" fmla="*/ 1253634 h 1259543"/>
              <a:gd name="connsiteX3830" fmla="*/ 536578 w 1459358"/>
              <a:gd name="connsiteY3830" fmla="*/ 1253808 h 1259543"/>
              <a:gd name="connsiteX3831" fmla="*/ 535483 w 1459358"/>
              <a:gd name="connsiteY3831" fmla="*/ 1253980 h 1259543"/>
              <a:gd name="connsiteX3832" fmla="*/ 534349 w 1459358"/>
              <a:gd name="connsiteY3832" fmla="*/ 1254152 h 1259543"/>
              <a:gd name="connsiteX3833" fmla="*/ 533255 w 1459358"/>
              <a:gd name="connsiteY3833" fmla="*/ 1254318 h 1259543"/>
              <a:gd name="connsiteX3834" fmla="*/ 532160 w 1459358"/>
              <a:gd name="connsiteY3834" fmla="*/ 1254480 h 1259543"/>
              <a:gd name="connsiteX3835" fmla="*/ 531045 w 1459358"/>
              <a:gd name="connsiteY3835" fmla="*/ 1254645 h 1259543"/>
              <a:gd name="connsiteX3836" fmla="*/ 529912 w 1459358"/>
              <a:gd name="connsiteY3836" fmla="*/ 1254803 h 1259543"/>
              <a:gd name="connsiteX3837" fmla="*/ 528817 w 1459358"/>
              <a:gd name="connsiteY3837" fmla="*/ 1254959 h 1259543"/>
              <a:gd name="connsiteX3838" fmla="*/ 527683 w 1459358"/>
              <a:gd name="connsiteY3838" fmla="*/ 1255114 h 1259543"/>
              <a:gd name="connsiteX3839" fmla="*/ 526588 w 1459358"/>
              <a:gd name="connsiteY3839" fmla="*/ 1255264 h 1259543"/>
              <a:gd name="connsiteX3840" fmla="*/ 525454 w 1459358"/>
              <a:gd name="connsiteY3840" fmla="*/ 1255415 h 1259543"/>
              <a:gd name="connsiteX3841" fmla="*/ 524320 w 1459358"/>
              <a:gd name="connsiteY3841" fmla="*/ 1255561 h 1259543"/>
              <a:gd name="connsiteX3842" fmla="*/ 523206 w 1459358"/>
              <a:gd name="connsiteY3842" fmla="*/ 1255702 h 1259543"/>
              <a:gd name="connsiteX3843" fmla="*/ 522072 w 1459358"/>
              <a:gd name="connsiteY3843" fmla="*/ 1255845 h 1259543"/>
              <a:gd name="connsiteX3844" fmla="*/ 520958 w 1459358"/>
              <a:gd name="connsiteY3844" fmla="*/ 1255982 h 1259543"/>
              <a:gd name="connsiteX3845" fmla="*/ 519824 w 1459358"/>
              <a:gd name="connsiteY3845" fmla="*/ 1256119 h 1259543"/>
              <a:gd name="connsiteX3846" fmla="*/ 518690 w 1459358"/>
              <a:gd name="connsiteY3846" fmla="*/ 1256254 h 1259543"/>
              <a:gd name="connsiteX3847" fmla="*/ 517576 w 1459358"/>
              <a:gd name="connsiteY3847" fmla="*/ 1256383 h 1259543"/>
              <a:gd name="connsiteX3848" fmla="*/ 516422 w 1459358"/>
              <a:gd name="connsiteY3848" fmla="*/ 1256512 h 1259543"/>
              <a:gd name="connsiteX3849" fmla="*/ 515308 w 1459358"/>
              <a:gd name="connsiteY3849" fmla="*/ 1256635 h 1259543"/>
              <a:gd name="connsiteX3850" fmla="*/ 514135 w 1459358"/>
              <a:gd name="connsiteY3850" fmla="*/ 1256760 h 1259543"/>
              <a:gd name="connsiteX3851" fmla="*/ 513021 w 1459358"/>
              <a:gd name="connsiteY3851" fmla="*/ 1256879 h 1259543"/>
              <a:gd name="connsiteX3852" fmla="*/ 511867 w 1459358"/>
              <a:gd name="connsiteY3852" fmla="*/ 1256996 h 1259543"/>
              <a:gd name="connsiteX3853" fmla="*/ 510733 w 1459358"/>
              <a:gd name="connsiteY3853" fmla="*/ 1257110 h 1259543"/>
              <a:gd name="connsiteX3854" fmla="*/ 509580 w 1459358"/>
              <a:gd name="connsiteY3854" fmla="*/ 1257223 h 1259543"/>
              <a:gd name="connsiteX3855" fmla="*/ 508446 w 1459358"/>
              <a:gd name="connsiteY3855" fmla="*/ 1257331 h 1259543"/>
              <a:gd name="connsiteX3856" fmla="*/ 507293 w 1459358"/>
              <a:gd name="connsiteY3856" fmla="*/ 1257438 h 1259543"/>
              <a:gd name="connsiteX3857" fmla="*/ 506139 w 1459358"/>
              <a:gd name="connsiteY3857" fmla="*/ 1257544 h 1259543"/>
              <a:gd name="connsiteX3858" fmla="*/ 504986 w 1459358"/>
              <a:gd name="connsiteY3858" fmla="*/ 1257645 h 1259543"/>
              <a:gd name="connsiteX3859" fmla="*/ 503832 w 1459358"/>
              <a:gd name="connsiteY3859" fmla="*/ 1257743 h 1259543"/>
              <a:gd name="connsiteX3860" fmla="*/ 502679 w 1459358"/>
              <a:gd name="connsiteY3860" fmla="*/ 1257839 h 1259543"/>
              <a:gd name="connsiteX3861" fmla="*/ 501526 w 1459358"/>
              <a:gd name="connsiteY3861" fmla="*/ 1257935 h 1259543"/>
              <a:gd name="connsiteX3862" fmla="*/ 500353 w 1459358"/>
              <a:gd name="connsiteY3862" fmla="*/ 1258025 h 1259543"/>
              <a:gd name="connsiteX3863" fmla="*/ 499199 w 1459358"/>
              <a:gd name="connsiteY3863" fmla="*/ 1258113 h 1259543"/>
              <a:gd name="connsiteX3864" fmla="*/ 498046 w 1459358"/>
              <a:gd name="connsiteY3864" fmla="*/ 1258199 h 1259543"/>
              <a:gd name="connsiteX3865" fmla="*/ 496873 w 1459358"/>
              <a:gd name="connsiteY3865" fmla="*/ 1258283 h 1259543"/>
              <a:gd name="connsiteX3866" fmla="*/ 495719 w 1459358"/>
              <a:gd name="connsiteY3866" fmla="*/ 1258361 h 1259543"/>
              <a:gd name="connsiteX3867" fmla="*/ 494546 w 1459358"/>
              <a:gd name="connsiteY3867" fmla="*/ 1258439 h 1259543"/>
              <a:gd name="connsiteX3868" fmla="*/ 493373 w 1459358"/>
              <a:gd name="connsiteY3868" fmla="*/ 1258515 h 1259543"/>
              <a:gd name="connsiteX3869" fmla="*/ 492200 w 1459358"/>
              <a:gd name="connsiteY3869" fmla="*/ 1258588 h 1259543"/>
              <a:gd name="connsiteX3870" fmla="*/ 491008 w 1459358"/>
              <a:gd name="connsiteY3870" fmla="*/ 1258658 h 1259543"/>
              <a:gd name="connsiteX3871" fmla="*/ 489835 w 1459358"/>
              <a:gd name="connsiteY3871" fmla="*/ 1258726 h 1259543"/>
              <a:gd name="connsiteX3872" fmla="*/ 488662 w 1459358"/>
              <a:gd name="connsiteY3872" fmla="*/ 1258791 h 1259543"/>
              <a:gd name="connsiteX3873" fmla="*/ 487489 w 1459358"/>
              <a:gd name="connsiteY3873" fmla="*/ 1258852 h 1259543"/>
              <a:gd name="connsiteX3874" fmla="*/ 486316 w 1459358"/>
              <a:gd name="connsiteY3874" fmla="*/ 1258912 h 1259543"/>
              <a:gd name="connsiteX3875" fmla="*/ 485123 w 1459358"/>
              <a:gd name="connsiteY3875" fmla="*/ 1258969 h 1259543"/>
              <a:gd name="connsiteX3876" fmla="*/ 483950 w 1459358"/>
              <a:gd name="connsiteY3876" fmla="*/ 1259022 h 1259543"/>
              <a:gd name="connsiteX3877" fmla="*/ 482758 w 1459358"/>
              <a:gd name="connsiteY3877" fmla="*/ 1259073 h 1259543"/>
              <a:gd name="connsiteX3878" fmla="*/ 481585 w 1459358"/>
              <a:gd name="connsiteY3878" fmla="*/ 1259121 h 1259543"/>
              <a:gd name="connsiteX3879" fmla="*/ 480373 w 1459358"/>
              <a:gd name="connsiteY3879" fmla="*/ 1259168 h 1259543"/>
              <a:gd name="connsiteX3880" fmla="*/ 479180 w 1459358"/>
              <a:gd name="connsiteY3880" fmla="*/ 1259211 h 1259543"/>
              <a:gd name="connsiteX3881" fmla="*/ 477988 w 1459358"/>
              <a:gd name="connsiteY3881" fmla="*/ 1259252 h 1259543"/>
              <a:gd name="connsiteX3882" fmla="*/ 476815 w 1459358"/>
              <a:gd name="connsiteY3882" fmla="*/ 1259290 h 1259543"/>
              <a:gd name="connsiteX3883" fmla="*/ 475583 w 1459358"/>
              <a:gd name="connsiteY3883" fmla="*/ 1259325 h 1259543"/>
              <a:gd name="connsiteX3884" fmla="*/ 474410 w 1459358"/>
              <a:gd name="connsiteY3884" fmla="*/ 1259358 h 1259543"/>
              <a:gd name="connsiteX3885" fmla="*/ 473179 w 1459358"/>
              <a:gd name="connsiteY3885" fmla="*/ 1259389 h 1259543"/>
              <a:gd name="connsiteX3886" fmla="*/ 472006 w 1459358"/>
              <a:gd name="connsiteY3886" fmla="*/ 1259415 h 1259543"/>
              <a:gd name="connsiteX3887" fmla="*/ 470794 w 1459358"/>
              <a:gd name="connsiteY3887" fmla="*/ 1259440 h 1259543"/>
              <a:gd name="connsiteX3888" fmla="*/ 469562 w 1459358"/>
              <a:gd name="connsiteY3888" fmla="*/ 1259464 h 1259543"/>
              <a:gd name="connsiteX3889" fmla="*/ 468369 w 1459358"/>
              <a:gd name="connsiteY3889" fmla="*/ 1259481 h 1259543"/>
              <a:gd name="connsiteX3890" fmla="*/ 467157 w 1459358"/>
              <a:gd name="connsiteY3890" fmla="*/ 1259499 h 1259543"/>
              <a:gd name="connsiteX3891" fmla="*/ 465945 w 1459358"/>
              <a:gd name="connsiteY3891" fmla="*/ 1259512 h 1259543"/>
              <a:gd name="connsiteX3892" fmla="*/ 464733 w 1459358"/>
              <a:gd name="connsiteY3892" fmla="*/ 1259524 h 1259543"/>
              <a:gd name="connsiteX3893" fmla="*/ 463521 w 1459358"/>
              <a:gd name="connsiteY3893" fmla="*/ 1259532 h 1259543"/>
              <a:gd name="connsiteX3894" fmla="*/ 462309 w 1459358"/>
              <a:gd name="connsiteY3894" fmla="*/ 1259538 h 1259543"/>
              <a:gd name="connsiteX3895" fmla="*/ 461077 w 1459358"/>
              <a:gd name="connsiteY3895" fmla="*/ 1259542 h 1259543"/>
              <a:gd name="connsiteX3896" fmla="*/ 459865 w 1459358"/>
              <a:gd name="connsiteY3896" fmla="*/ 1259544 h 1259543"/>
              <a:gd name="connsiteX3897" fmla="*/ 458634 w 1459358"/>
              <a:gd name="connsiteY3897" fmla="*/ 1259542 h 1259543"/>
              <a:gd name="connsiteX3898" fmla="*/ 457402 w 1459358"/>
              <a:gd name="connsiteY3898" fmla="*/ 1259536 h 1259543"/>
              <a:gd name="connsiteX3899" fmla="*/ 456170 w 1459358"/>
              <a:gd name="connsiteY3899" fmla="*/ 1259528 h 1259543"/>
              <a:gd name="connsiteX3900" fmla="*/ 454958 w 1459358"/>
              <a:gd name="connsiteY3900" fmla="*/ 1259518 h 1259543"/>
              <a:gd name="connsiteX3901" fmla="*/ 453727 w 1459358"/>
              <a:gd name="connsiteY3901" fmla="*/ 1259506 h 1259543"/>
              <a:gd name="connsiteX3902" fmla="*/ 452495 w 1459358"/>
              <a:gd name="connsiteY3902" fmla="*/ 1259491 h 1259543"/>
              <a:gd name="connsiteX3903" fmla="*/ 451244 w 1459358"/>
              <a:gd name="connsiteY3903" fmla="*/ 1259473 h 1259543"/>
              <a:gd name="connsiteX3904" fmla="*/ 450012 w 1459358"/>
              <a:gd name="connsiteY3904" fmla="*/ 1259452 h 1259543"/>
              <a:gd name="connsiteX3905" fmla="*/ 448761 w 1459358"/>
              <a:gd name="connsiteY3905" fmla="*/ 1259428 h 1259543"/>
              <a:gd name="connsiteX3906" fmla="*/ 447530 w 1459358"/>
              <a:gd name="connsiteY3906" fmla="*/ 1259403 h 1259543"/>
              <a:gd name="connsiteX3907" fmla="*/ 446278 w 1459358"/>
              <a:gd name="connsiteY3907" fmla="*/ 1259374 h 1259543"/>
              <a:gd name="connsiteX3908" fmla="*/ 445027 w 1459358"/>
              <a:gd name="connsiteY3908" fmla="*/ 1259342 h 1259543"/>
              <a:gd name="connsiteX3909" fmla="*/ 443776 w 1459358"/>
              <a:gd name="connsiteY3909" fmla="*/ 1259307 h 1259543"/>
              <a:gd name="connsiteX3910" fmla="*/ 442564 w 1459358"/>
              <a:gd name="connsiteY3910" fmla="*/ 1259272 h 1259543"/>
              <a:gd name="connsiteX3911" fmla="*/ 441293 w 1459358"/>
              <a:gd name="connsiteY3911" fmla="*/ 1259231 h 1259543"/>
              <a:gd name="connsiteX3912" fmla="*/ 440022 w 1459358"/>
              <a:gd name="connsiteY3912" fmla="*/ 1259190 h 1259543"/>
              <a:gd name="connsiteX3913" fmla="*/ 438791 w 1459358"/>
              <a:gd name="connsiteY3913" fmla="*/ 1259145 h 1259543"/>
              <a:gd name="connsiteX3914" fmla="*/ 437540 w 1459358"/>
              <a:gd name="connsiteY3914" fmla="*/ 1259096 h 1259543"/>
              <a:gd name="connsiteX3915" fmla="*/ 436269 w 1459358"/>
              <a:gd name="connsiteY3915" fmla="*/ 1259047 h 1259543"/>
              <a:gd name="connsiteX3916" fmla="*/ 434998 w 1459358"/>
              <a:gd name="connsiteY3916" fmla="*/ 1258992 h 1259543"/>
              <a:gd name="connsiteX3917" fmla="*/ 433727 w 1459358"/>
              <a:gd name="connsiteY3917" fmla="*/ 1258938 h 1259543"/>
              <a:gd name="connsiteX3918" fmla="*/ 432476 w 1459358"/>
              <a:gd name="connsiteY3918" fmla="*/ 1258879 h 1259543"/>
              <a:gd name="connsiteX3919" fmla="*/ 431206 w 1459358"/>
              <a:gd name="connsiteY3919" fmla="*/ 1258818 h 1259543"/>
              <a:gd name="connsiteX3920" fmla="*/ 429935 w 1459358"/>
              <a:gd name="connsiteY3920" fmla="*/ 1258754 h 1259543"/>
              <a:gd name="connsiteX3921" fmla="*/ 428664 w 1459358"/>
              <a:gd name="connsiteY3921" fmla="*/ 1258687 h 1259543"/>
              <a:gd name="connsiteX3922" fmla="*/ 427393 w 1459358"/>
              <a:gd name="connsiteY3922" fmla="*/ 1258619 h 1259543"/>
              <a:gd name="connsiteX3923" fmla="*/ 426123 w 1459358"/>
              <a:gd name="connsiteY3923" fmla="*/ 1258547 h 1259543"/>
              <a:gd name="connsiteX3924" fmla="*/ 424852 w 1459358"/>
              <a:gd name="connsiteY3924" fmla="*/ 1258472 h 1259543"/>
              <a:gd name="connsiteX3925" fmla="*/ 423562 w 1459358"/>
              <a:gd name="connsiteY3925" fmla="*/ 1258394 h 1259543"/>
              <a:gd name="connsiteX3926" fmla="*/ 422291 w 1459358"/>
              <a:gd name="connsiteY3926" fmla="*/ 1258314 h 1259543"/>
              <a:gd name="connsiteX3927" fmla="*/ 421001 w 1459358"/>
              <a:gd name="connsiteY3927" fmla="*/ 1258232 h 1259543"/>
              <a:gd name="connsiteX3928" fmla="*/ 419711 w 1459358"/>
              <a:gd name="connsiteY3928" fmla="*/ 1258146 h 1259543"/>
              <a:gd name="connsiteX3929" fmla="*/ 418440 w 1459358"/>
              <a:gd name="connsiteY3929" fmla="*/ 1258058 h 1259543"/>
              <a:gd name="connsiteX3930" fmla="*/ 417130 w 1459358"/>
              <a:gd name="connsiteY3930" fmla="*/ 1257966 h 1259543"/>
              <a:gd name="connsiteX3931" fmla="*/ 415840 w 1459358"/>
              <a:gd name="connsiteY3931" fmla="*/ 1257872 h 1259543"/>
              <a:gd name="connsiteX3932" fmla="*/ 414549 w 1459358"/>
              <a:gd name="connsiteY3932" fmla="*/ 1257776 h 1259543"/>
              <a:gd name="connsiteX3933" fmla="*/ 413239 w 1459358"/>
              <a:gd name="connsiteY3933" fmla="*/ 1257677 h 1259543"/>
              <a:gd name="connsiteX3934" fmla="*/ 411949 w 1459358"/>
              <a:gd name="connsiteY3934" fmla="*/ 1257575 h 1259543"/>
              <a:gd name="connsiteX3935" fmla="*/ 410659 w 1459358"/>
              <a:gd name="connsiteY3935" fmla="*/ 1257471 h 1259543"/>
              <a:gd name="connsiteX3936" fmla="*/ 409369 w 1459358"/>
              <a:gd name="connsiteY3936" fmla="*/ 1257364 h 1259543"/>
              <a:gd name="connsiteX3937" fmla="*/ 408059 w 1459358"/>
              <a:gd name="connsiteY3937" fmla="*/ 1257254 h 1259543"/>
              <a:gd name="connsiteX3938" fmla="*/ 406749 w 1459358"/>
              <a:gd name="connsiteY3938" fmla="*/ 1257141 h 1259543"/>
              <a:gd name="connsiteX3939" fmla="*/ 405439 w 1459358"/>
              <a:gd name="connsiteY3939" fmla="*/ 1257026 h 1259543"/>
              <a:gd name="connsiteX3940" fmla="*/ 404129 w 1459358"/>
              <a:gd name="connsiteY3940" fmla="*/ 1256908 h 1259543"/>
              <a:gd name="connsiteX3941" fmla="*/ 402820 w 1459358"/>
              <a:gd name="connsiteY3941" fmla="*/ 1256787 h 1259543"/>
              <a:gd name="connsiteX3942" fmla="*/ 401490 w 1459358"/>
              <a:gd name="connsiteY3942" fmla="*/ 1256662 h 1259543"/>
              <a:gd name="connsiteX3943" fmla="*/ 400180 w 1459358"/>
              <a:gd name="connsiteY3943" fmla="*/ 1256537 h 1259543"/>
              <a:gd name="connsiteX3944" fmla="*/ 398871 w 1459358"/>
              <a:gd name="connsiteY3944" fmla="*/ 1256408 h 1259543"/>
              <a:gd name="connsiteX3945" fmla="*/ 397561 w 1459358"/>
              <a:gd name="connsiteY3945" fmla="*/ 1256277 h 1259543"/>
              <a:gd name="connsiteX3946" fmla="*/ 396231 w 1459358"/>
              <a:gd name="connsiteY3946" fmla="*/ 1256142 h 1259543"/>
              <a:gd name="connsiteX3947" fmla="*/ 394902 w 1459358"/>
              <a:gd name="connsiteY3947" fmla="*/ 1256005 h 1259543"/>
              <a:gd name="connsiteX3948" fmla="*/ 393573 w 1459358"/>
              <a:gd name="connsiteY3948" fmla="*/ 1255864 h 1259543"/>
              <a:gd name="connsiteX3949" fmla="*/ 392243 w 1459358"/>
              <a:gd name="connsiteY3949" fmla="*/ 1255722 h 1259543"/>
              <a:gd name="connsiteX3950" fmla="*/ 390933 w 1459358"/>
              <a:gd name="connsiteY3950" fmla="*/ 1255577 h 1259543"/>
              <a:gd name="connsiteX3951" fmla="*/ 389585 w 1459358"/>
              <a:gd name="connsiteY3951" fmla="*/ 1255428 h 1259543"/>
              <a:gd name="connsiteX3952" fmla="*/ 388255 w 1459358"/>
              <a:gd name="connsiteY3952" fmla="*/ 1255278 h 1259543"/>
              <a:gd name="connsiteX3953" fmla="*/ 386906 w 1459358"/>
              <a:gd name="connsiteY3953" fmla="*/ 1255124 h 1259543"/>
              <a:gd name="connsiteX3954" fmla="*/ 385577 w 1459358"/>
              <a:gd name="connsiteY3954" fmla="*/ 1254967 h 1259543"/>
              <a:gd name="connsiteX3955" fmla="*/ 384248 w 1459358"/>
              <a:gd name="connsiteY3955" fmla="*/ 1254809 h 1259543"/>
              <a:gd name="connsiteX3956" fmla="*/ 382898 w 1459358"/>
              <a:gd name="connsiteY3956" fmla="*/ 1254647 h 1259543"/>
              <a:gd name="connsiteX3957" fmla="*/ 381530 w 1459358"/>
              <a:gd name="connsiteY3957" fmla="*/ 1254480 h 1259543"/>
              <a:gd name="connsiteX3958" fmla="*/ 380201 w 1459358"/>
              <a:gd name="connsiteY3958" fmla="*/ 1254314 h 1259543"/>
              <a:gd name="connsiteX3959" fmla="*/ 378871 w 1459358"/>
              <a:gd name="connsiteY3959" fmla="*/ 1254146 h 1259543"/>
              <a:gd name="connsiteX3960" fmla="*/ 377503 w 1459358"/>
              <a:gd name="connsiteY3960" fmla="*/ 1253970 h 1259543"/>
              <a:gd name="connsiteX3961" fmla="*/ 376134 w 1459358"/>
              <a:gd name="connsiteY3961" fmla="*/ 1253794 h 1259543"/>
              <a:gd name="connsiteX3962" fmla="*/ 374785 w 1459358"/>
              <a:gd name="connsiteY3962" fmla="*/ 1253616 h 1259543"/>
              <a:gd name="connsiteX3963" fmla="*/ 373417 w 1459358"/>
              <a:gd name="connsiteY3963" fmla="*/ 1253434 h 1259543"/>
              <a:gd name="connsiteX3964" fmla="*/ 372068 w 1459358"/>
              <a:gd name="connsiteY3964" fmla="*/ 1253251 h 1259543"/>
              <a:gd name="connsiteX3965" fmla="*/ 370700 w 1459358"/>
              <a:gd name="connsiteY3965" fmla="*/ 1253063 h 1259543"/>
              <a:gd name="connsiteX3966" fmla="*/ 369351 w 1459358"/>
              <a:gd name="connsiteY3966" fmla="*/ 1252875 h 1259543"/>
              <a:gd name="connsiteX3967" fmla="*/ 368002 w 1459358"/>
              <a:gd name="connsiteY3967" fmla="*/ 1252686 h 1259543"/>
              <a:gd name="connsiteX3968" fmla="*/ 366614 w 1459358"/>
              <a:gd name="connsiteY3968" fmla="*/ 1252488 h 1259543"/>
              <a:gd name="connsiteX3969" fmla="*/ 365245 w 1459358"/>
              <a:gd name="connsiteY3969" fmla="*/ 1252291 h 1259543"/>
              <a:gd name="connsiteX3970" fmla="*/ 363857 w 1459358"/>
              <a:gd name="connsiteY3970" fmla="*/ 1252089 h 1259543"/>
              <a:gd name="connsiteX3971" fmla="*/ 362508 w 1459358"/>
              <a:gd name="connsiteY3971" fmla="*/ 1251888 h 1259543"/>
              <a:gd name="connsiteX3972" fmla="*/ 361120 w 1459358"/>
              <a:gd name="connsiteY3972" fmla="*/ 1251681 h 1259543"/>
              <a:gd name="connsiteX3973" fmla="*/ 359752 w 1459358"/>
              <a:gd name="connsiteY3973" fmla="*/ 1251474 h 1259543"/>
              <a:gd name="connsiteX3974" fmla="*/ 358364 w 1459358"/>
              <a:gd name="connsiteY3974" fmla="*/ 1251261 h 1259543"/>
              <a:gd name="connsiteX3975" fmla="*/ 356956 w 1459358"/>
              <a:gd name="connsiteY3975" fmla="*/ 1251046 h 1259543"/>
              <a:gd name="connsiteX3976" fmla="*/ 355588 w 1459358"/>
              <a:gd name="connsiteY3976" fmla="*/ 1250830 h 1259543"/>
              <a:gd name="connsiteX3977" fmla="*/ 354219 w 1459358"/>
              <a:gd name="connsiteY3977" fmla="*/ 1250611 h 1259543"/>
              <a:gd name="connsiteX3978" fmla="*/ 352792 w 1459358"/>
              <a:gd name="connsiteY3978" fmla="*/ 1250385 h 1259543"/>
              <a:gd name="connsiteX3979" fmla="*/ 351404 w 1459358"/>
              <a:gd name="connsiteY3979" fmla="*/ 1250160 h 1259543"/>
              <a:gd name="connsiteX3980" fmla="*/ 350016 w 1459358"/>
              <a:gd name="connsiteY3980" fmla="*/ 1249931 h 1259543"/>
              <a:gd name="connsiteX3981" fmla="*/ 348628 w 1459358"/>
              <a:gd name="connsiteY3981" fmla="*/ 1249702 h 1259543"/>
              <a:gd name="connsiteX3982" fmla="*/ 347240 w 1459358"/>
              <a:gd name="connsiteY3982" fmla="*/ 1249472 h 1259543"/>
              <a:gd name="connsiteX3983" fmla="*/ 345833 w 1459358"/>
              <a:gd name="connsiteY3983" fmla="*/ 1249233 h 1259543"/>
              <a:gd name="connsiteX3984" fmla="*/ 344425 w 1459358"/>
              <a:gd name="connsiteY3984" fmla="*/ 1248993 h 1259543"/>
              <a:gd name="connsiteX3985" fmla="*/ 343017 w 1459358"/>
              <a:gd name="connsiteY3985" fmla="*/ 1248750 h 1259543"/>
              <a:gd name="connsiteX3986" fmla="*/ 341610 w 1459358"/>
              <a:gd name="connsiteY3986" fmla="*/ 1248506 h 1259543"/>
              <a:gd name="connsiteX3987" fmla="*/ 340202 w 1459358"/>
              <a:gd name="connsiteY3987" fmla="*/ 1248258 h 1259543"/>
              <a:gd name="connsiteX3988" fmla="*/ 338795 w 1459358"/>
              <a:gd name="connsiteY3988" fmla="*/ 1248009 h 1259543"/>
              <a:gd name="connsiteX3989" fmla="*/ 337368 w 1459358"/>
              <a:gd name="connsiteY3989" fmla="*/ 1247755 h 1259543"/>
              <a:gd name="connsiteX3990" fmla="*/ 335940 w 1459358"/>
              <a:gd name="connsiteY3990" fmla="*/ 1247497 h 1259543"/>
              <a:gd name="connsiteX3991" fmla="*/ 334533 w 1459358"/>
              <a:gd name="connsiteY3991" fmla="*/ 1247241 h 1259543"/>
              <a:gd name="connsiteX3992" fmla="*/ 333125 w 1459358"/>
              <a:gd name="connsiteY3992" fmla="*/ 1246981 h 1259543"/>
              <a:gd name="connsiteX3993" fmla="*/ 331698 w 1459358"/>
              <a:gd name="connsiteY3993" fmla="*/ 1246715 h 1259543"/>
              <a:gd name="connsiteX3994" fmla="*/ 330252 w 1459358"/>
              <a:gd name="connsiteY3994" fmla="*/ 1246444 h 1259543"/>
              <a:gd name="connsiteX3995" fmla="*/ 328844 w 1459358"/>
              <a:gd name="connsiteY3995" fmla="*/ 1246178 h 1259543"/>
              <a:gd name="connsiteX3996" fmla="*/ 327417 w 1459358"/>
              <a:gd name="connsiteY3996" fmla="*/ 1245906 h 1259543"/>
              <a:gd name="connsiteX3997" fmla="*/ 325970 w 1459358"/>
              <a:gd name="connsiteY3997" fmla="*/ 1245628 h 1259543"/>
              <a:gd name="connsiteX3998" fmla="*/ 324543 w 1459358"/>
              <a:gd name="connsiteY3998" fmla="*/ 1245351 h 1259543"/>
              <a:gd name="connsiteX3999" fmla="*/ 323096 w 1459358"/>
              <a:gd name="connsiteY3999" fmla="*/ 1245067 h 1259543"/>
              <a:gd name="connsiteX4000" fmla="*/ 321650 w 1459358"/>
              <a:gd name="connsiteY4000" fmla="*/ 1244784 h 1259543"/>
              <a:gd name="connsiteX4001" fmla="*/ 320223 w 1459358"/>
              <a:gd name="connsiteY4001" fmla="*/ 1244498 h 1259543"/>
              <a:gd name="connsiteX4002" fmla="*/ 318776 w 1459358"/>
              <a:gd name="connsiteY4002" fmla="*/ 1244207 h 1259543"/>
              <a:gd name="connsiteX4003" fmla="*/ 317310 w 1459358"/>
              <a:gd name="connsiteY4003" fmla="*/ 1243914 h 1259543"/>
              <a:gd name="connsiteX4004" fmla="*/ 315882 w 1459358"/>
              <a:gd name="connsiteY4004" fmla="*/ 1243621 h 1259543"/>
              <a:gd name="connsiteX4005" fmla="*/ 314436 w 1459358"/>
              <a:gd name="connsiteY4005" fmla="*/ 1243323 h 1259543"/>
              <a:gd name="connsiteX4006" fmla="*/ 312989 w 1459358"/>
              <a:gd name="connsiteY4006" fmla="*/ 1243024 h 1259543"/>
              <a:gd name="connsiteX4007" fmla="*/ 311523 w 1459358"/>
              <a:gd name="connsiteY4007" fmla="*/ 1242719 h 1259543"/>
              <a:gd name="connsiteX4008" fmla="*/ 310057 w 1459358"/>
              <a:gd name="connsiteY4008" fmla="*/ 1242412 h 1259543"/>
              <a:gd name="connsiteX4009" fmla="*/ 308590 w 1459358"/>
              <a:gd name="connsiteY4009" fmla="*/ 1242102 h 1259543"/>
              <a:gd name="connsiteX4010" fmla="*/ 307124 w 1459358"/>
              <a:gd name="connsiteY4010" fmla="*/ 1241789 h 1259543"/>
              <a:gd name="connsiteX4011" fmla="*/ 305678 w 1459358"/>
              <a:gd name="connsiteY4011" fmla="*/ 1241476 h 1259543"/>
              <a:gd name="connsiteX4012" fmla="*/ 304192 w 1459358"/>
              <a:gd name="connsiteY4012" fmla="*/ 1241155 h 1259543"/>
              <a:gd name="connsiteX4013" fmla="*/ 302726 w 1459358"/>
              <a:gd name="connsiteY4013" fmla="*/ 1240837 h 1259543"/>
              <a:gd name="connsiteX4014" fmla="*/ 301259 w 1459358"/>
              <a:gd name="connsiteY4014" fmla="*/ 1240512 h 1259543"/>
              <a:gd name="connsiteX4015" fmla="*/ 299793 w 1459358"/>
              <a:gd name="connsiteY4015" fmla="*/ 1240188 h 1259543"/>
              <a:gd name="connsiteX4016" fmla="*/ 298327 w 1459358"/>
              <a:gd name="connsiteY4016" fmla="*/ 1239859 h 1259543"/>
              <a:gd name="connsiteX4017" fmla="*/ 296841 w 1459358"/>
              <a:gd name="connsiteY4017" fmla="*/ 1239527 h 1259543"/>
              <a:gd name="connsiteX4018" fmla="*/ 295355 w 1459358"/>
              <a:gd name="connsiteY4018" fmla="*/ 1239191 h 1259543"/>
              <a:gd name="connsiteX4019" fmla="*/ 293889 w 1459358"/>
              <a:gd name="connsiteY4019" fmla="*/ 1238856 h 1259543"/>
              <a:gd name="connsiteX4020" fmla="*/ 292384 w 1459358"/>
              <a:gd name="connsiteY4020" fmla="*/ 1238514 h 1259543"/>
              <a:gd name="connsiteX4021" fmla="*/ 290898 w 1459358"/>
              <a:gd name="connsiteY4021" fmla="*/ 1238170 h 1259543"/>
              <a:gd name="connsiteX4022" fmla="*/ 289412 w 1459358"/>
              <a:gd name="connsiteY4022" fmla="*/ 1237822 h 1259543"/>
              <a:gd name="connsiteX4023" fmla="*/ 287907 w 1459358"/>
              <a:gd name="connsiteY4023" fmla="*/ 1237474 h 1259543"/>
              <a:gd name="connsiteX4024" fmla="*/ 286421 w 1459358"/>
              <a:gd name="connsiteY4024" fmla="*/ 1237124 h 1259543"/>
              <a:gd name="connsiteX4025" fmla="*/ 284935 w 1459358"/>
              <a:gd name="connsiteY4025" fmla="*/ 1236770 h 1259543"/>
              <a:gd name="connsiteX4026" fmla="*/ 283430 w 1459358"/>
              <a:gd name="connsiteY4026" fmla="*/ 1236413 h 1259543"/>
              <a:gd name="connsiteX4027" fmla="*/ 281925 w 1459358"/>
              <a:gd name="connsiteY4027" fmla="*/ 1236053 h 1259543"/>
              <a:gd name="connsiteX4028" fmla="*/ 280420 w 1459358"/>
              <a:gd name="connsiteY4028" fmla="*/ 1235689 h 1259543"/>
              <a:gd name="connsiteX4029" fmla="*/ 278914 w 1459358"/>
              <a:gd name="connsiteY4029" fmla="*/ 1235324 h 1259543"/>
              <a:gd name="connsiteX4030" fmla="*/ 277389 w 1459358"/>
              <a:gd name="connsiteY4030" fmla="*/ 1234952 h 1259543"/>
              <a:gd name="connsiteX4031" fmla="*/ 275884 w 1459358"/>
              <a:gd name="connsiteY4031" fmla="*/ 1234579 h 1259543"/>
              <a:gd name="connsiteX4032" fmla="*/ 274359 w 1459358"/>
              <a:gd name="connsiteY4032" fmla="*/ 1234202 h 1259543"/>
              <a:gd name="connsiteX4033" fmla="*/ 272854 w 1459358"/>
              <a:gd name="connsiteY4033" fmla="*/ 1233828 h 1259543"/>
              <a:gd name="connsiteX4034" fmla="*/ 271349 w 1459358"/>
              <a:gd name="connsiteY4034" fmla="*/ 1233453 h 1259543"/>
              <a:gd name="connsiteX4035" fmla="*/ 269824 w 1459358"/>
              <a:gd name="connsiteY4035" fmla="*/ 1233068 h 1259543"/>
              <a:gd name="connsiteX4036" fmla="*/ 268299 w 1459358"/>
              <a:gd name="connsiteY4036" fmla="*/ 1232683 h 1259543"/>
              <a:gd name="connsiteX4037" fmla="*/ 266754 w 1459358"/>
              <a:gd name="connsiteY4037" fmla="*/ 1232288 h 1259543"/>
              <a:gd name="connsiteX4038" fmla="*/ 265230 w 1459358"/>
              <a:gd name="connsiteY4038" fmla="*/ 1231901 h 1259543"/>
              <a:gd name="connsiteX4039" fmla="*/ 263705 w 1459358"/>
              <a:gd name="connsiteY4039" fmla="*/ 1231506 h 1259543"/>
              <a:gd name="connsiteX4040" fmla="*/ 262160 w 1459358"/>
              <a:gd name="connsiteY4040" fmla="*/ 1231107 h 1259543"/>
              <a:gd name="connsiteX4041" fmla="*/ 260635 w 1459358"/>
              <a:gd name="connsiteY4041" fmla="*/ 1230708 h 1259543"/>
              <a:gd name="connsiteX4042" fmla="*/ 259091 w 1459358"/>
              <a:gd name="connsiteY4042" fmla="*/ 1230305 h 1259543"/>
              <a:gd name="connsiteX4043" fmla="*/ 257546 w 1459358"/>
              <a:gd name="connsiteY4043" fmla="*/ 1229897 h 1259543"/>
              <a:gd name="connsiteX4044" fmla="*/ 256022 w 1459358"/>
              <a:gd name="connsiteY4044" fmla="*/ 1229490 h 1259543"/>
              <a:gd name="connsiteX4045" fmla="*/ 254477 w 1459358"/>
              <a:gd name="connsiteY4045" fmla="*/ 1229080 h 1259543"/>
              <a:gd name="connsiteX4046" fmla="*/ 252913 w 1459358"/>
              <a:gd name="connsiteY4046" fmla="*/ 1228663 h 1259543"/>
              <a:gd name="connsiteX4047" fmla="*/ 251369 w 1459358"/>
              <a:gd name="connsiteY4047" fmla="*/ 1228247 h 1259543"/>
              <a:gd name="connsiteX4048" fmla="*/ 249824 w 1459358"/>
              <a:gd name="connsiteY4048" fmla="*/ 1227828 h 1259543"/>
              <a:gd name="connsiteX4049" fmla="*/ 248260 w 1459358"/>
              <a:gd name="connsiteY4049" fmla="*/ 1227402 h 1259543"/>
              <a:gd name="connsiteX4050" fmla="*/ 246697 w 1459358"/>
              <a:gd name="connsiteY4050" fmla="*/ 1226976 h 1259543"/>
              <a:gd name="connsiteX4051" fmla="*/ 245132 w 1459358"/>
              <a:gd name="connsiteY4051" fmla="*/ 1226546 h 1259543"/>
              <a:gd name="connsiteX4052" fmla="*/ 243568 w 1459358"/>
              <a:gd name="connsiteY4052" fmla="*/ 1226112 h 1259543"/>
              <a:gd name="connsiteX4053" fmla="*/ 242005 w 1459358"/>
              <a:gd name="connsiteY4053" fmla="*/ 1225678 h 1259543"/>
              <a:gd name="connsiteX4054" fmla="*/ 240441 w 1459358"/>
              <a:gd name="connsiteY4054" fmla="*/ 1225240 h 1259543"/>
              <a:gd name="connsiteX4055" fmla="*/ 238877 w 1459358"/>
              <a:gd name="connsiteY4055" fmla="*/ 1224804 h 1259543"/>
              <a:gd name="connsiteX4056" fmla="*/ 237293 w 1459358"/>
              <a:gd name="connsiteY4056" fmla="*/ 1224358 h 1259543"/>
              <a:gd name="connsiteX4057" fmla="*/ 235710 w 1459358"/>
              <a:gd name="connsiteY4057" fmla="*/ 1223911 h 1259543"/>
              <a:gd name="connsiteX4058" fmla="*/ 234146 w 1459358"/>
              <a:gd name="connsiteY4058" fmla="*/ 1223465 h 1259543"/>
              <a:gd name="connsiteX4059" fmla="*/ 232562 w 1459358"/>
              <a:gd name="connsiteY4059" fmla="*/ 1223011 h 1259543"/>
              <a:gd name="connsiteX4060" fmla="*/ 230998 w 1459358"/>
              <a:gd name="connsiteY4060" fmla="*/ 1222558 h 1259543"/>
              <a:gd name="connsiteX4061" fmla="*/ 229395 w 1459358"/>
              <a:gd name="connsiteY4061" fmla="*/ 1222098 h 1259543"/>
              <a:gd name="connsiteX4062" fmla="*/ 227812 w 1459358"/>
              <a:gd name="connsiteY4062" fmla="*/ 1221637 h 1259543"/>
              <a:gd name="connsiteX4063" fmla="*/ 226228 w 1459358"/>
              <a:gd name="connsiteY4063" fmla="*/ 1221174 h 1259543"/>
              <a:gd name="connsiteX4064" fmla="*/ 224645 w 1459358"/>
              <a:gd name="connsiteY4064" fmla="*/ 1220710 h 1259543"/>
              <a:gd name="connsiteX4065" fmla="*/ 223041 w 1459358"/>
              <a:gd name="connsiteY4065" fmla="*/ 1220237 h 1259543"/>
              <a:gd name="connsiteX4066" fmla="*/ 221458 w 1459358"/>
              <a:gd name="connsiteY4066" fmla="*/ 1219770 h 1259543"/>
              <a:gd name="connsiteX4067" fmla="*/ 219855 w 1459358"/>
              <a:gd name="connsiteY4067" fmla="*/ 1219293 h 1259543"/>
              <a:gd name="connsiteX4068" fmla="*/ 218252 w 1459358"/>
              <a:gd name="connsiteY4068" fmla="*/ 1218816 h 1259543"/>
              <a:gd name="connsiteX4069" fmla="*/ 216629 w 1459358"/>
              <a:gd name="connsiteY4069" fmla="*/ 1218329 h 1259543"/>
              <a:gd name="connsiteX4070" fmla="*/ 215006 w 1459358"/>
              <a:gd name="connsiteY4070" fmla="*/ 1217844 h 1259543"/>
              <a:gd name="connsiteX4071" fmla="*/ 213404 w 1459358"/>
              <a:gd name="connsiteY4071" fmla="*/ 1217358 h 1259543"/>
              <a:gd name="connsiteX4072" fmla="*/ 211820 w 1459358"/>
              <a:gd name="connsiteY4072" fmla="*/ 1216873 h 1259543"/>
              <a:gd name="connsiteX4073" fmla="*/ 210197 w 1459358"/>
              <a:gd name="connsiteY4073" fmla="*/ 1216380 h 1259543"/>
              <a:gd name="connsiteX4074" fmla="*/ 208575 w 1459358"/>
              <a:gd name="connsiteY4074" fmla="*/ 1215885 h 1259543"/>
              <a:gd name="connsiteX4075" fmla="*/ 206952 w 1459358"/>
              <a:gd name="connsiteY4075" fmla="*/ 1215385 h 1259543"/>
              <a:gd name="connsiteX4076" fmla="*/ 205330 w 1459358"/>
              <a:gd name="connsiteY4076" fmla="*/ 1214883 h 1259543"/>
              <a:gd name="connsiteX4077" fmla="*/ 203707 w 1459358"/>
              <a:gd name="connsiteY4077" fmla="*/ 1214380 h 1259543"/>
              <a:gd name="connsiteX4078" fmla="*/ 202065 w 1459358"/>
              <a:gd name="connsiteY4078" fmla="*/ 1213872 h 1259543"/>
              <a:gd name="connsiteX4079" fmla="*/ 200442 w 1459358"/>
              <a:gd name="connsiteY4079" fmla="*/ 1213360 h 1259543"/>
              <a:gd name="connsiteX4080" fmla="*/ 198800 w 1459358"/>
              <a:gd name="connsiteY4080" fmla="*/ 1212848 h 1259543"/>
              <a:gd name="connsiteX4081" fmla="*/ 197177 w 1459358"/>
              <a:gd name="connsiteY4081" fmla="*/ 1212333 h 1259543"/>
              <a:gd name="connsiteX4082" fmla="*/ 195535 w 1459358"/>
              <a:gd name="connsiteY4082" fmla="*/ 1211813 h 1259543"/>
              <a:gd name="connsiteX4083" fmla="*/ 193893 w 1459358"/>
              <a:gd name="connsiteY4083" fmla="*/ 1211291 h 1259543"/>
              <a:gd name="connsiteX4084" fmla="*/ 192251 w 1459358"/>
              <a:gd name="connsiteY4084" fmla="*/ 1210766 h 1259543"/>
              <a:gd name="connsiteX4085" fmla="*/ 190609 w 1459358"/>
              <a:gd name="connsiteY4085" fmla="*/ 1210238 h 1259543"/>
              <a:gd name="connsiteX4086" fmla="*/ 188967 w 1459358"/>
              <a:gd name="connsiteY4086" fmla="*/ 1209712 h 1259543"/>
              <a:gd name="connsiteX4087" fmla="*/ 187324 w 1459358"/>
              <a:gd name="connsiteY4087" fmla="*/ 1209178 h 1259543"/>
              <a:gd name="connsiteX4088" fmla="*/ 185663 w 1459358"/>
              <a:gd name="connsiteY4088" fmla="*/ 1208639 h 1259543"/>
              <a:gd name="connsiteX4089" fmla="*/ 184001 w 1459358"/>
              <a:gd name="connsiteY4089" fmla="*/ 1208101 h 1259543"/>
              <a:gd name="connsiteX4090" fmla="*/ 182339 w 1459358"/>
              <a:gd name="connsiteY4090" fmla="*/ 1207555 h 1259543"/>
              <a:gd name="connsiteX4091" fmla="*/ 180697 w 1459358"/>
              <a:gd name="connsiteY4091" fmla="*/ 1207016 h 1259543"/>
              <a:gd name="connsiteX4092" fmla="*/ 179016 w 1459358"/>
              <a:gd name="connsiteY4092" fmla="*/ 1206463 h 1259543"/>
              <a:gd name="connsiteX4093" fmla="*/ 177334 w 1459358"/>
              <a:gd name="connsiteY4093" fmla="*/ 1205909 h 1259543"/>
              <a:gd name="connsiteX4094" fmla="*/ 175673 w 1459358"/>
              <a:gd name="connsiteY4094" fmla="*/ 1205358 h 1259543"/>
              <a:gd name="connsiteX4095" fmla="*/ 174011 w 1459358"/>
              <a:gd name="connsiteY4095" fmla="*/ 1204799 h 1259543"/>
              <a:gd name="connsiteX4096" fmla="*/ 172330 w 1459358"/>
              <a:gd name="connsiteY4096" fmla="*/ 1204238 h 1259543"/>
              <a:gd name="connsiteX4097" fmla="*/ 170649 w 1459358"/>
              <a:gd name="connsiteY4097" fmla="*/ 1203677 h 1259543"/>
              <a:gd name="connsiteX4098" fmla="*/ 168967 w 1459358"/>
              <a:gd name="connsiteY4098" fmla="*/ 1203110 h 1259543"/>
              <a:gd name="connsiteX4099" fmla="*/ 167286 w 1459358"/>
              <a:gd name="connsiteY4099" fmla="*/ 1202541 h 1259543"/>
              <a:gd name="connsiteX4100" fmla="*/ 165605 w 1459358"/>
              <a:gd name="connsiteY4100" fmla="*/ 1201968 h 1259543"/>
              <a:gd name="connsiteX4101" fmla="*/ 163923 w 1459358"/>
              <a:gd name="connsiteY4101" fmla="*/ 1201395 h 1259543"/>
              <a:gd name="connsiteX4102" fmla="*/ 162223 w 1459358"/>
              <a:gd name="connsiteY4102" fmla="*/ 1200817 h 1259543"/>
              <a:gd name="connsiteX4103" fmla="*/ 162692 w 1459358"/>
              <a:gd name="connsiteY4103" fmla="*/ 1198547 h 1259543"/>
              <a:gd name="connsiteX4104" fmla="*/ 163161 w 1459358"/>
              <a:gd name="connsiteY4104" fmla="*/ 1196219 h 1259543"/>
              <a:gd name="connsiteX4105" fmla="*/ 164979 w 1459358"/>
              <a:gd name="connsiteY4105" fmla="*/ 1196369 h 1259543"/>
              <a:gd name="connsiteX4106" fmla="*/ 166778 w 1459358"/>
              <a:gd name="connsiteY4106" fmla="*/ 1196516 h 1259543"/>
              <a:gd name="connsiteX4107" fmla="*/ 168596 w 1459358"/>
              <a:gd name="connsiteY4107" fmla="*/ 1196659 h 1259543"/>
              <a:gd name="connsiteX4108" fmla="*/ 170414 w 1459358"/>
              <a:gd name="connsiteY4108" fmla="*/ 1196797 h 1259543"/>
              <a:gd name="connsiteX4109" fmla="*/ 172212 w 1459358"/>
              <a:gd name="connsiteY4109" fmla="*/ 1196930 h 1259543"/>
              <a:gd name="connsiteX4110" fmla="*/ 174011 w 1459358"/>
              <a:gd name="connsiteY4110" fmla="*/ 1197061 h 1259543"/>
              <a:gd name="connsiteX4111" fmla="*/ 175810 w 1459358"/>
              <a:gd name="connsiteY4111" fmla="*/ 1197186 h 1259543"/>
              <a:gd name="connsiteX4112" fmla="*/ 177628 w 1459358"/>
              <a:gd name="connsiteY4112" fmla="*/ 1197310 h 1259543"/>
              <a:gd name="connsiteX4113" fmla="*/ 179407 w 1459358"/>
              <a:gd name="connsiteY4113" fmla="*/ 1197427 h 1259543"/>
              <a:gd name="connsiteX4114" fmla="*/ 181205 w 1459358"/>
              <a:gd name="connsiteY4114" fmla="*/ 1197540 h 1259543"/>
              <a:gd name="connsiteX4115" fmla="*/ 183004 w 1459358"/>
              <a:gd name="connsiteY4115" fmla="*/ 1197652 h 1259543"/>
              <a:gd name="connsiteX4116" fmla="*/ 184802 w 1459358"/>
              <a:gd name="connsiteY4116" fmla="*/ 1197757 h 1259543"/>
              <a:gd name="connsiteX4117" fmla="*/ 186582 w 1459358"/>
              <a:gd name="connsiteY4117" fmla="*/ 1197859 h 1259543"/>
              <a:gd name="connsiteX4118" fmla="*/ 188380 w 1459358"/>
              <a:gd name="connsiteY4118" fmla="*/ 1197957 h 1259543"/>
              <a:gd name="connsiteX4119" fmla="*/ 188360 w 1459358"/>
              <a:gd name="connsiteY4119" fmla="*/ 1197957 h 1259543"/>
              <a:gd name="connsiteX4120" fmla="*/ 190139 w 1459358"/>
              <a:gd name="connsiteY4120" fmla="*/ 1198049 h 1259543"/>
              <a:gd name="connsiteX4121" fmla="*/ 191919 w 1459358"/>
              <a:gd name="connsiteY4121" fmla="*/ 1198138 h 1259543"/>
              <a:gd name="connsiteX4122" fmla="*/ 193717 w 1459358"/>
              <a:gd name="connsiteY4122" fmla="*/ 1198224 h 1259543"/>
              <a:gd name="connsiteX4123" fmla="*/ 195496 w 1459358"/>
              <a:gd name="connsiteY4123" fmla="*/ 1198305 h 1259543"/>
              <a:gd name="connsiteX4124" fmla="*/ 197256 w 1459358"/>
              <a:gd name="connsiteY4124" fmla="*/ 1198383 h 1259543"/>
              <a:gd name="connsiteX4125" fmla="*/ 199035 w 1459358"/>
              <a:gd name="connsiteY4125" fmla="*/ 1198455 h 1259543"/>
              <a:gd name="connsiteX4126" fmla="*/ 200794 w 1459358"/>
              <a:gd name="connsiteY4126" fmla="*/ 1198524 h 1259543"/>
              <a:gd name="connsiteX4127" fmla="*/ 202553 w 1459358"/>
              <a:gd name="connsiteY4127" fmla="*/ 1198588 h 1259543"/>
              <a:gd name="connsiteX4128" fmla="*/ 204332 w 1459358"/>
              <a:gd name="connsiteY4128" fmla="*/ 1198649 h 1259543"/>
              <a:gd name="connsiteX4129" fmla="*/ 206092 w 1459358"/>
              <a:gd name="connsiteY4129" fmla="*/ 1198705 h 1259543"/>
              <a:gd name="connsiteX4130" fmla="*/ 207851 w 1459358"/>
              <a:gd name="connsiteY4130" fmla="*/ 1198758 h 1259543"/>
              <a:gd name="connsiteX4131" fmla="*/ 209611 w 1459358"/>
              <a:gd name="connsiteY4131" fmla="*/ 1198805 h 1259543"/>
              <a:gd name="connsiteX4132" fmla="*/ 209591 w 1459358"/>
              <a:gd name="connsiteY4132" fmla="*/ 1198805 h 1259543"/>
              <a:gd name="connsiteX4133" fmla="*/ 211351 w 1459358"/>
              <a:gd name="connsiteY4133" fmla="*/ 1198850 h 1259543"/>
              <a:gd name="connsiteX4134" fmla="*/ 213110 w 1459358"/>
              <a:gd name="connsiteY4134" fmla="*/ 1198889 h 1259543"/>
              <a:gd name="connsiteX4135" fmla="*/ 223530 w 1459358"/>
              <a:gd name="connsiteY4135" fmla="*/ 193140 h 1259543"/>
              <a:gd name="connsiteX4136" fmla="*/ 222650 w 1459358"/>
              <a:gd name="connsiteY4136" fmla="*/ 193922 h 1259543"/>
              <a:gd name="connsiteX4137" fmla="*/ 222670 w 1459358"/>
              <a:gd name="connsiteY4137" fmla="*/ 193913 h 1259543"/>
              <a:gd name="connsiteX4138" fmla="*/ 221810 w 1459358"/>
              <a:gd name="connsiteY4138" fmla="*/ 194696 h 1259543"/>
              <a:gd name="connsiteX4139" fmla="*/ 220950 w 1459358"/>
              <a:gd name="connsiteY4139" fmla="*/ 195469 h 1259543"/>
              <a:gd name="connsiteX4140" fmla="*/ 220109 w 1459358"/>
              <a:gd name="connsiteY4140" fmla="*/ 196243 h 1259543"/>
              <a:gd name="connsiteX4141" fmla="*/ 219249 w 1459358"/>
              <a:gd name="connsiteY4141" fmla="*/ 197031 h 1259543"/>
              <a:gd name="connsiteX4142" fmla="*/ 219249 w 1459358"/>
              <a:gd name="connsiteY4142" fmla="*/ 197021 h 1259543"/>
              <a:gd name="connsiteX4143" fmla="*/ 218408 w 1459358"/>
              <a:gd name="connsiteY4143" fmla="*/ 197813 h 1259543"/>
              <a:gd name="connsiteX4144" fmla="*/ 218408 w 1459358"/>
              <a:gd name="connsiteY4144" fmla="*/ 197803 h 1259543"/>
              <a:gd name="connsiteX4145" fmla="*/ 217548 w 1459358"/>
              <a:gd name="connsiteY4145" fmla="*/ 198595 h 1259543"/>
              <a:gd name="connsiteX4146" fmla="*/ 217568 w 1459358"/>
              <a:gd name="connsiteY4146" fmla="*/ 198585 h 1259543"/>
              <a:gd name="connsiteX4147" fmla="*/ 216707 w 1459358"/>
              <a:gd name="connsiteY4147" fmla="*/ 199377 h 1259543"/>
              <a:gd name="connsiteX4148" fmla="*/ 215867 w 1459358"/>
              <a:gd name="connsiteY4148" fmla="*/ 200157 h 1259543"/>
              <a:gd name="connsiteX4149" fmla="*/ 215026 w 1459358"/>
              <a:gd name="connsiteY4149" fmla="*/ 200946 h 1259543"/>
              <a:gd name="connsiteX4150" fmla="*/ 214186 w 1459358"/>
              <a:gd name="connsiteY4150" fmla="*/ 201740 h 1259543"/>
              <a:gd name="connsiteX4151" fmla="*/ 214186 w 1459358"/>
              <a:gd name="connsiteY4151" fmla="*/ 201730 h 1259543"/>
              <a:gd name="connsiteX4152" fmla="*/ 213325 w 1459358"/>
              <a:gd name="connsiteY4152" fmla="*/ 202530 h 1259543"/>
              <a:gd name="connsiteX4153" fmla="*/ 213345 w 1459358"/>
              <a:gd name="connsiteY4153" fmla="*/ 202522 h 1259543"/>
              <a:gd name="connsiteX4154" fmla="*/ 212504 w 1459358"/>
              <a:gd name="connsiteY4154" fmla="*/ 203322 h 1259543"/>
              <a:gd name="connsiteX4155" fmla="*/ 212504 w 1459358"/>
              <a:gd name="connsiteY4155" fmla="*/ 203314 h 1259543"/>
              <a:gd name="connsiteX4156" fmla="*/ 211664 w 1459358"/>
              <a:gd name="connsiteY4156" fmla="*/ 204115 h 1259543"/>
              <a:gd name="connsiteX4157" fmla="*/ 210823 w 1459358"/>
              <a:gd name="connsiteY4157" fmla="*/ 204905 h 1259543"/>
              <a:gd name="connsiteX4158" fmla="*/ 210002 w 1459358"/>
              <a:gd name="connsiteY4158" fmla="*/ 205699 h 1259543"/>
              <a:gd name="connsiteX4159" fmla="*/ 209161 w 1459358"/>
              <a:gd name="connsiteY4159" fmla="*/ 206506 h 1259543"/>
              <a:gd name="connsiteX4160" fmla="*/ 209161 w 1459358"/>
              <a:gd name="connsiteY4160" fmla="*/ 206497 h 1259543"/>
              <a:gd name="connsiteX4161" fmla="*/ 208321 w 1459358"/>
              <a:gd name="connsiteY4161" fmla="*/ 207306 h 1259543"/>
              <a:gd name="connsiteX4162" fmla="*/ 208321 w 1459358"/>
              <a:gd name="connsiteY4162" fmla="*/ 207296 h 1259543"/>
              <a:gd name="connsiteX4163" fmla="*/ 207480 w 1459358"/>
              <a:gd name="connsiteY4163" fmla="*/ 208105 h 1259543"/>
              <a:gd name="connsiteX4164" fmla="*/ 206659 w 1459358"/>
              <a:gd name="connsiteY4164" fmla="*/ 208909 h 1259543"/>
              <a:gd name="connsiteX4165" fmla="*/ 206659 w 1459358"/>
              <a:gd name="connsiteY4165" fmla="*/ 208899 h 1259543"/>
              <a:gd name="connsiteX4166" fmla="*/ 205838 w 1459358"/>
              <a:gd name="connsiteY4166" fmla="*/ 209709 h 1259543"/>
              <a:gd name="connsiteX4167" fmla="*/ 205017 w 1459358"/>
              <a:gd name="connsiteY4167" fmla="*/ 210510 h 1259543"/>
              <a:gd name="connsiteX4168" fmla="*/ 204176 w 1459358"/>
              <a:gd name="connsiteY4168" fmla="*/ 211325 h 1259543"/>
              <a:gd name="connsiteX4169" fmla="*/ 204176 w 1459358"/>
              <a:gd name="connsiteY4169" fmla="*/ 211317 h 1259543"/>
              <a:gd name="connsiteX4170" fmla="*/ 203355 w 1459358"/>
              <a:gd name="connsiteY4170" fmla="*/ 212135 h 1259543"/>
              <a:gd name="connsiteX4171" fmla="*/ 203355 w 1459358"/>
              <a:gd name="connsiteY4171" fmla="*/ 212125 h 1259543"/>
              <a:gd name="connsiteX4172" fmla="*/ 202534 w 1459358"/>
              <a:gd name="connsiteY4172" fmla="*/ 212946 h 1259543"/>
              <a:gd name="connsiteX4173" fmla="*/ 201693 w 1459358"/>
              <a:gd name="connsiteY4173" fmla="*/ 213757 h 1259543"/>
              <a:gd name="connsiteX4174" fmla="*/ 201713 w 1459358"/>
              <a:gd name="connsiteY4174" fmla="*/ 213748 h 1259543"/>
              <a:gd name="connsiteX4175" fmla="*/ 200892 w 1459358"/>
              <a:gd name="connsiteY4175" fmla="*/ 214561 h 1259543"/>
              <a:gd name="connsiteX4176" fmla="*/ 200071 w 1459358"/>
              <a:gd name="connsiteY4176" fmla="*/ 215378 h 1259543"/>
              <a:gd name="connsiteX4177" fmla="*/ 199250 w 1459358"/>
              <a:gd name="connsiteY4177" fmla="*/ 216201 h 1259543"/>
              <a:gd name="connsiteX4178" fmla="*/ 199250 w 1459358"/>
              <a:gd name="connsiteY4178" fmla="*/ 216193 h 1259543"/>
              <a:gd name="connsiteX4179" fmla="*/ 198428 w 1459358"/>
              <a:gd name="connsiteY4179" fmla="*/ 217020 h 1259543"/>
              <a:gd name="connsiteX4180" fmla="*/ 198448 w 1459358"/>
              <a:gd name="connsiteY4180" fmla="*/ 217010 h 1259543"/>
              <a:gd name="connsiteX4181" fmla="*/ 197627 w 1459358"/>
              <a:gd name="connsiteY4181" fmla="*/ 217833 h 1259543"/>
              <a:gd name="connsiteX4182" fmla="*/ 196806 w 1459358"/>
              <a:gd name="connsiteY4182" fmla="*/ 218656 h 1259543"/>
              <a:gd name="connsiteX4183" fmla="*/ 196004 w 1459358"/>
              <a:gd name="connsiteY4183" fmla="*/ 219476 h 1259543"/>
              <a:gd name="connsiteX4184" fmla="*/ 195183 w 1459358"/>
              <a:gd name="connsiteY4184" fmla="*/ 220306 h 1259543"/>
              <a:gd name="connsiteX4185" fmla="*/ 195183 w 1459358"/>
              <a:gd name="connsiteY4185" fmla="*/ 220297 h 1259543"/>
              <a:gd name="connsiteX4186" fmla="*/ 194362 w 1459358"/>
              <a:gd name="connsiteY4186" fmla="*/ 221133 h 1259543"/>
              <a:gd name="connsiteX4187" fmla="*/ 194382 w 1459358"/>
              <a:gd name="connsiteY4187" fmla="*/ 221124 h 1259543"/>
              <a:gd name="connsiteX4188" fmla="*/ 193561 w 1459358"/>
              <a:gd name="connsiteY4188" fmla="*/ 221960 h 1259543"/>
              <a:gd name="connsiteX4189" fmla="*/ 192759 w 1459358"/>
              <a:gd name="connsiteY4189" fmla="*/ 222783 h 1259543"/>
              <a:gd name="connsiteX4190" fmla="*/ 191938 w 1459358"/>
              <a:gd name="connsiteY4190" fmla="*/ 223614 h 1259543"/>
              <a:gd name="connsiteX4191" fmla="*/ 191136 w 1459358"/>
              <a:gd name="connsiteY4191" fmla="*/ 224451 h 1259543"/>
              <a:gd name="connsiteX4192" fmla="*/ 191156 w 1459358"/>
              <a:gd name="connsiteY4192" fmla="*/ 224441 h 1259543"/>
              <a:gd name="connsiteX4193" fmla="*/ 190335 w 1459358"/>
              <a:gd name="connsiteY4193" fmla="*/ 225284 h 1259543"/>
              <a:gd name="connsiteX4194" fmla="*/ 190354 w 1459358"/>
              <a:gd name="connsiteY4194" fmla="*/ 225274 h 1259543"/>
              <a:gd name="connsiteX4195" fmla="*/ 189533 w 1459358"/>
              <a:gd name="connsiteY4195" fmla="*/ 226117 h 1259543"/>
              <a:gd name="connsiteX4196" fmla="*/ 188732 w 1459358"/>
              <a:gd name="connsiteY4196" fmla="*/ 226953 h 1259543"/>
              <a:gd name="connsiteX4197" fmla="*/ 187950 w 1459358"/>
              <a:gd name="connsiteY4197" fmla="*/ 227788 h 1259543"/>
              <a:gd name="connsiteX4198" fmla="*/ 187148 w 1459358"/>
              <a:gd name="connsiteY4198" fmla="*/ 228623 h 1259543"/>
              <a:gd name="connsiteX4199" fmla="*/ 186347 w 1459358"/>
              <a:gd name="connsiteY4199" fmla="*/ 229471 h 1259543"/>
              <a:gd name="connsiteX4200" fmla="*/ 186347 w 1459358"/>
              <a:gd name="connsiteY4200" fmla="*/ 229461 h 1259543"/>
              <a:gd name="connsiteX4201" fmla="*/ 185545 w 1459358"/>
              <a:gd name="connsiteY4201" fmla="*/ 230314 h 1259543"/>
              <a:gd name="connsiteX4202" fmla="*/ 185565 w 1459358"/>
              <a:gd name="connsiteY4202" fmla="*/ 230304 h 1259543"/>
              <a:gd name="connsiteX4203" fmla="*/ 184763 w 1459358"/>
              <a:gd name="connsiteY4203" fmla="*/ 231158 h 1259543"/>
              <a:gd name="connsiteX4204" fmla="*/ 184763 w 1459358"/>
              <a:gd name="connsiteY4204" fmla="*/ 231149 h 1259543"/>
              <a:gd name="connsiteX4205" fmla="*/ 183962 w 1459358"/>
              <a:gd name="connsiteY4205" fmla="*/ 232003 h 1259543"/>
              <a:gd name="connsiteX4206" fmla="*/ 183180 w 1459358"/>
              <a:gd name="connsiteY4206" fmla="*/ 232849 h 1259543"/>
              <a:gd name="connsiteX4207" fmla="*/ 183180 w 1459358"/>
              <a:gd name="connsiteY4207" fmla="*/ 232840 h 1259543"/>
              <a:gd name="connsiteX4208" fmla="*/ 182378 w 1459358"/>
              <a:gd name="connsiteY4208" fmla="*/ 233698 h 1259543"/>
              <a:gd name="connsiteX4209" fmla="*/ 182398 w 1459358"/>
              <a:gd name="connsiteY4209" fmla="*/ 233688 h 1259543"/>
              <a:gd name="connsiteX4210" fmla="*/ 181596 w 1459358"/>
              <a:gd name="connsiteY4210" fmla="*/ 234548 h 1259543"/>
              <a:gd name="connsiteX4211" fmla="*/ 181616 w 1459358"/>
              <a:gd name="connsiteY4211" fmla="*/ 234538 h 1259543"/>
              <a:gd name="connsiteX4212" fmla="*/ 180814 w 1459358"/>
              <a:gd name="connsiteY4212" fmla="*/ 235395 h 1259543"/>
              <a:gd name="connsiteX4213" fmla="*/ 180032 w 1459358"/>
              <a:gd name="connsiteY4213" fmla="*/ 236249 h 1259543"/>
              <a:gd name="connsiteX4214" fmla="*/ 179250 w 1459358"/>
              <a:gd name="connsiteY4214" fmla="*/ 237100 h 1259543"/>
              <a:gd name="connsiteX4215" fmla="*/ 178468 w 1459358"/>
              <a:gd name="connsiteY4215" fmla="*/ 237962 h 1259543"/>
              <a:gd name="connsiteX4216" fmla="*/ 178468 w 1459358"/>
              <a:gd name="connsiteY4216" fmla="*/ 237952 h 1259543"/>
              <a:gd name="connsiteX4217" fmla="*/ 177686 w 1459358"/>
              <a:gd name="connsiteY4217" fmla="*/ 238820 h 1259543"/>
              <a:gd name="connsiteX4218" fmla="*/ 177686 w 1459358"/>
              <a:gd name="connsiteY4218" fmla="*/ 238810 h 1259543"/>
              <a:gd name="connsiteX4219" fmla="*/ 176904 w 1459358"/>
              <a:gd name="connsiteY4219" fmla="*/ 239678 h 1259543"/>
              <a:gd name="connsiteX4220" fmla="*/ 176924 w 1459358"/>
              <a:gd name="connsiteY4220" fmla="*/ 239668 h 1259543"/>
              <a:gd name="connsiteX4221" fmla="*/ 176122 w 1459358"/>
              <a:gd name="connsiteY4221" fmla="*/ 240534 h 1259543"/>
              <a:gd name="connsiteX4222" fmla="*/ 175360 w 1459358"/>
              <a:gd name="connsiteY4222" fmla="*/ 241397 h 1259543"/>
              <a:gd name="connsiteX4223" fmla="*/ 174578 w 1459358"/>
              <a:gd name="connsiteY4223" fmla="*/ 242255 h 1259543"/>
              <a:gd name="connsiteX4224" fmla="*/ 173796 w 1459358"/>
              <a:gd name="connsiteY4224" fmla="*/ 243129 h 1259543"/>
              <a:gd name="connsiteX4225" fmla="*/ 173816 w 1459358"/>
              <a:gd name="connsiteY4225" fmla="*/ 243119 h 1259543"/>
              <a:gd name="connsiteX4226" fmla="*/ 173034 w 1459358"/>
              <a:gd name="connsiteY4226" fmla="*/ 243993 h 1259543"/>
              <a:gd name="connsiteX4227" fmla="*/ 172271 w 1459358"/>
              <a:gd name="connsiteY4227" fmla="*/ 244861 h 1259543"/>
              <a:gd name="connsiteX4228" fmla="*/ 171509 w 1459358"/>
              <a:gd name="connsiteY4228" fmla="*/ 245725 h 1259543"/>
              <a:gd name="connsiteX4229" fmla="*/ 170727 w 1459358"/>
              <a:gd name="connsiteY4229" fmla="*/ 246593 h 1259543"/>
              <a:gd name="connsiteX4230" fmla="*/ 169964 w 1459358"/>
              <a:gd name="connsiteY4230" fmla="*/ 247471 h 1259543"/>
              <a:gd name="connsiteX4231" fmla="*/ 169202 w 1459358"/>
              <a:gd name="connsiteY4231" fmla="*/ 248348 h 1259543"/>
              <a:gd name="connsiteX4232" fmla="*/ 169202 w 1459358"/>
              <a:gd name="connsiteY4232" fmla="*/ 248339 h 1259543"/>
              <a:gd name="connsiteX4233" fmla="*/ 168439 w 1459358"/>
              <a:gd name="connsiteY4233" fmla="*/ 249220 h 1259543"/>
              <a:gd name="connsiteX4234" fmla="*/ 167677 w 1459358"/>
              <a:gd name="connsiteY4234" fmla="*/ 250096 h 1259543"/>
              <a:gd name="connsiteX4235" fmla="*/ 166915 w 1459358"/>
              <a:gd name="connsiteY4235" fmla="*/ 250970 h 1259543"/>
              <a:gd name="connsiteX4236" fmla="*/ 166152 w 1459358"/>
              <a:gd name="connsiteY4236" fmla="*/ 251857 h 1259543"/>
              <a:gd name="connsiteX4237" fmla="*/ 166172 w 1459358"/>
              <a:gd name="connsiteY4237" fmla="*/ 251848 h 1259543"/>
              <a:gd name="connsiteX4238" fmla="*/ 165390 w 1459358"/>
              <a:gd name="connsiteY4238" fmla="*/ 252737 h 1259543"/>
              <a:gd name="connsiteX4239" fmla="*/ 164647 w 1459358"/>
              <a:gd name="connsiteY4239" fmla="*/ 253619 h 1259543"/>
              <a:gd name="connsiteX4240" fmla="*/ 163904 w 1459358"/>
              <a:gd name="connsiteY4240" fmla="*/ 254499 h 1259543"/>
              <a:gd name="connsiteX4241" fmla="*/ 163141 w 1459358"/>
              <a:gd name="connsiteY4241" fmla="*/ 255388 h 1259543"/>
              <a:gd name="connsiteX4242" fmla="*/ 162379 w 1459358"/>
              <a:gd name="connsiteY4242" fmla="*/ 256278 h 1259543"/>
              <a:gd name="connsiteX4243" fmla="*/ 162399 w 1459358"/>
              <a:gd name="connsiteY4243" fmla="*/ 256268 h 1259543"/>
              <a:gd name="connsiteX4244" fmla="*/ 161636 w 1459358"/>
              <a:gd name="connsiteY4244" fmla="*/ 257165 h 1259543"/>
              <a:gd name="connsiteX4245" fmla="*/ 161636 w 1459358"/>
              <a:gd name="connsiteY4245" fmla="*/ 257155 h 1259543"/>
              <a:gd name="connsiteX4246" fmla="*/ 160893 w 1459358"/>
              <a:gd name="connsiteY4246" fmla="*/ 258053 h 1259543"/>
              <a:gd name="connsiteX4247" fmla="*/ 160150 w 1459358"/>
              <a:gd name="connsiteY4247" fmla="*/ 258938 h 1259543"/>
              <a:gd name="connsiteX4248" fmla="*/ 159408 w 1459358"/>
              <a:gd name="connsiteY4248" fmla="*/ 259830 h 1259543"/>
              <a:gd name="connsiteX4249" fmla="*/ 158645 w 1459358"/>
              <a:gd name="connsiteY4249" fmla="*/ 260735 h 1259543"/>
              <a:gd name="connsiteX4250" fmla="*/ 158665 w 1459358"/>
              <a:gd name="connsiteY4250" fmla="*/ 260723 h 1259543"/>
              <a:gd name="connsiteX4251" fmla="*/ 157922 w 1459358"/>
              <a:gd name="connsiteY4251" fmla="*/ 261630 h 1259543"/>
              <a:gd name="connsiteX4252" fmla="*/ 157922 w 1459358"/>
              <a:gd name="connsiteY4252" fmla="*/ 261621 h 1259543"/>
              <a:gd name="connsiteX4253" fmla="*/ 157179 w 1459358"/>
              <a:gd name="connsiteY4253" fmla="*/ 262526 h 1259543"/>
              <a:gd name="connsiteX4254" fmla="*/ 156436 w 1459358"/>
              <a:gd name="connsiteY4254" fmla="*/ 263425 h 1259543"/>
              <a:gd name="connsiteX4255" fmla="*/ 156436 w 1459358"/>
              <a:gd name="connsiteY4255" fmla="*/ 263415 h 1259543"/>
              <a:gd name="connsiteX4256" fmla="*/ 155693 w 1459358"/>
              <a:gd name="connsiteY4256" fmla="*/ 264326 h 1259543"/>
              <a:gd name="connsiteX4257" fmla="*/ 155713 w 1459358"/>
              <a:gd name="connsiteY4257" fmla="*/ 264316 h 1259543"/>
              <a:gd name="connsiteX4258" fmla="*/ 154970 w 1459358"/>
              <a:gd name="connsiteY4258" fmla="*/ 265228 h 1259543"/>
              <a:gd name="connsiteX4259" fmla="*/ 154970 w 1459358"/>
              <a:gd name="connsiteY4259" fmla="*/ 265218 h 1259543"/>
              <a:gd name="connsiteX4260" fmla="*/ 154227 w 1459358"/>
              <a:gd name="connsiteY4260" fmla="*/ 266131 h 1259543"/>
              <a:gd name="connsiteX4261" fmla="*/ 154227 w 1459358"/>
              <a:gd name="connsiteY4261" fmla="*/ 266121 h 1259543"/>
              <a:gd name="connsiteX4262" fmla="*/ 153504 w 1459358"/>
              <a:gd name="connsiteY4262" fmla="*/ 267030 h 1259543"/>
              <a:gd name="connsiteX4263" fmla="*/ 152761 w 1459358"/>
              <a:gd name="connsiteY4263" fmla="*/ 267941 h 1259543"/>
              <a:gd name="connsiteX4264" fmla="*/ 152761 w 1459358"/>
              <a:gd name="connsiteY4264" fmla="*/ 267931 h 1259543"/>
              <a:gd name="connsiteX4265" fmla="*/ 152037 w 1459358"/>
              <a:gd name="connsiteY4265" fmla="*/ 268848 h 1259543"/>
              <a:gd name="connsiteX4266" fmla="*/ 152037 w 1459358"/>
              <a:gd name="connsiteY4266" fmla="*/ 268838 h 1259543"/>
              <a:gd name="connsiteX4267" fmla="*/ 151294 w 1459358"/>
              <a:gd name="connsiteY4267" fmla="*/ 269757 h 1259543"/>
              <a:gd name="connsiteX4268" fmla="*/ 151314 w 1459358"/>
              <a:gd name="connsiteY4268" fmla="*/ 269747 h 1259543"/>
              <a:gd name="connsiteX4269" fmla="*/ 150591 w 1459358"/>
              <a:gd name="connsiteY4269" fmla="*/ 270664 h 1259543"/>
              <a:gd name="connsiteX4270" fmla="*/ 149867 w 1459358"/>
              <a:gd name="connsiteY4270" fmla="*/ 271571 h 1259543"/>
              <a:gd name="connsiteX4271" fmla="*/ 149124 w 1459358"/>
              <a:gd name="connsiteY4271" fmla="*/ 272494 h 1259543"/>
              <a:gd name="connsiteX4272" fmla="*/ 149144 w 1459358"/>
              <a:gd name="connsiteY4272" fmla="*/ 272482 h 1259543"/>
              <a:gd name="connsiteX4273" fmla="*/ 148401 w 1459358"/>
              <a:gd name="connsiteY4273" fmla="*/ 273409 h 1259543"/>
              <a:gd name="connsiteX4274" fmla="*/ 148421 w 1459358"/>
              <a:gd name="connsiteY4274" fmla="*/ 273397 h 1259543"/>
              <a:gd name="connsiteX4275" fmla="*/ 147697 w 1459358"/>
              <a:gd name="connsiteY4275" fmla="*/ 274324 h 1259543"/>
              <a:gd name="connsiteX4276" fmla="*/ 147697 w 1459358"/>
              <a:gd name="connsiteY4276" fmla="*/ 274314 h 1259543"/>
              <a:gd name="connsiteX4277" fmla="*/ 146974 w 1459358"/>
              <a:gd name="connsiteY4277" fmla="*/ 275235 h 1259543"/>
              <a:gd name="connsiteX4278" fmla="*/ 146251 w 1459358"/>
              <a:gd name="connsiteY4278" fmla="*/ 276162 h 1259543"/>
              <a:gd name="connsiteX4279" fmla="*/ 146251 w 1459358"/>
              <a:gd name="connsiteY4279" fmla="*/ 276150 h 1259543"/>
              <a:gd name="connsiteX4280" fmla="*/ 145527 w 1459358"/>
              <a:gd name="connsiteY4280" fmla="*/ 277082 h 1259543"/>
              <a:gd name="connsiteX4281" fmla="*/ 145547 w 1459358"/>
              <a:gd name="connsiteY4281" fmla="*/ 277071 h 1259543"/>
              <a:gd name="connsiteX4282" fmla="*/ 144823 w 1459358"/>
              <a:gd name="connsiteY4282" fmla="*/ 278003 h 1259543"/>
              <a:gd name="connsiteX4283" fmla="*/ 144823 w 1459358"/>
              <a:gd name="connsiteY4283" fmla="*/ 277993 h 1259543"/>
              <a:gd name="connsiteX4284" fmla="*/ 144120 w 1459358"/>
              <a:gd name="connsiteY4284" fmla="*/ 278926 h 1259543"/>
              <a:gd name="connsiteX4285" fmla="*/ 143396 w 1459358"/>
              <a:gd name="connsiteY4285" fmla="*/ 279845 h 1259543"/>
              <a:gd name="connsiteX4286" fmla="*/ 142693 w 1459358"/>
              <a:gd name="connsiteY4286" fmla="*/ 280779 h 1259543"/>
              <a:gd name="connsiteX4287" fmla="*/ 142693 w 1459358"/>
              <a:gd name="connsiteY4287" fmla="*/ 280767 h 1259543"/>
              <a:gd name="connsiteX4288" fmla="*/ 141989 w 1459358"/>
              <a:gd name="connsiteY4288" fmla="*/ 281706 h 1259543"/>
              <a:gd name="connsiteX4289" fmla="*/ 141989 w 1459358"/>
              <a:gd name="connsiteY4289" fmla="*/ 281696 h 1259543"/>
              <a:gd name="connsiteX4290" fmla="*/ 141265 w 1459358"/>
              <a:gd name="connsiteY4290" fmla="*/ 282634 h 1259543"/>
              <a:gd name="connsiteX4291" fmla="*/ 140581 w 1459358"/>
              <a:gd name="connsiteY4291" fmla="*/ 283559 h 1259543"/>
              <a:gd name="connsiteX4292" fmla="*/ 139858 w 1459358"/>
              <a:gd name="connsiteY4292" fmla="*/ 284498 h 1259543"/>
              <a:gd name="connsiteX4293" fmla="*/ 139877 w 1459358"/>
              <a:gd name="connsiteY4293" fmla="*/ 284488 h 1259543"/>
              <a:gd name="connsiteX4294" fmla="*/ 139154 w 1459358"/>
              <a:gd name="connsiteY4294" fmla="*/ 285432 h 1259543"/>
              <a:gd name="connsiteX4295" fmla="*/ 139174 w 1459358"/>
              <a:gd name="connsiteY4295" fmla="*/ 285420 h 1259543"/>
              <a:gd name="connsiteX4296" fmla="*/ 138470 w 1459358"/>
              <a:gd name="connsiteY4296" fmla="*/ 286366 h 1259543"/>
              <a:gd name="connsiteX4297" fmla="*/ 137766 w 1459358"/>
              <a:gd name="connsiteY4297" fmla="*/ 287297 h 1259543"/>
              <a:gd name="connsiteX4298" fmla="*/ 137062 w 1459358"/>
              <a:gd name="connsiteY4298" fmla="*/ 288241 h 1259543"/>
              <a:gd name="connsiteX4299" fmla="*/ 137082 w 1459358"/>
              <a:gd name="connsiteY4299" fmla="*/ 288230 h 1259543"/>
              <a:gd name="connsiteX4300" fmla="*/ 136378 w 1459358"/>
              <a:gd name="connsiteY4300" fmla="*/ 289180 h 1259543"/>
              <a:gd name="connsiteX4301" fmla="*/ 136378 w 1459358"/>
              <a:gd name="connsiteY4301" fmla="*/ 289170 h 1259543"/>
              <a:gd name="connsiteX4302" fmla="*/ 136222 w 1459358"/>
              <a:gd name="connsiteY4302" fmla="*/ 289383 h 1259543"/>
              <a:gd name="connsiteX4303" fmla="*/ 135674 w 1459358"/>
              <a:gd name="connsiteY4303" fmla="*/ 290122 h 1259543"/>
              <a:gd name="connsiteX4304" fmla="*/ 135694 w 1459358"/>
              <a:gd name="connsiteY4304" fmla="*/ 290110 h 1259543"/>
              <a:gd name="connsiteX4305" fmla="*/ 134990 w 1459358"/>
              <a:gd name="connsiteY4305" fmla="*/ 291064 h 1259543"/>
              <a:gd name="connsiteX4306" fmla="*/ 134990 w 1459358"/>
              <a:gd name="connsiteY4306" fmla="*/ 291054 h 1259543"/>
              <a:gd name="connsiteX4307" fmla="*/ 134306 w 1459358"/>
              <a:gd name="connsiteY4307" fmla="*/ 292003 h 1259543"/>
              <a:gd name="connsiteX4308" fmla="*/ 133621 w 1459358"/>
              <a:gd name="connsiteY4308" fmla="*/ 292955 h 1259543"/>
              <a:gd name="connsiteX4309" fmla="*/ 133621 w 1459358"/>
              <a:gd name="connsiteY4309" fmla="*/ 292943 h 1259543"/>
              <a:gd name="connsiteX4310" fmla="*/ 132937 w 1459358"/>
              <a:gd name="connsiteY4310" fmla="*/ 293901 h 1259543"/>
              <a:gd name="connsiteX4311" fmla="*/ 132937 w 1459358"/>
              <a:gd name="connsiteY4311" fmla="*/ 293891 h 1259543"/>
              <a:gd name="connsiteX4312" fmla="*/ 132234 w 1459358"/>
              <a:gd name="connsiteY4312" fmla="*/ 294851 h 1259543"/>
              <a:gd name="connsiteX4313" fmla="*/ 132253 w 1459358"/>
              <a:gd name="connsiteY4313" fmla="*/ 294839 h 1259543"/>
              <a:gd name="connsiteX4314" fmla="*/ 131569 w 1459358"/>
              <a:gd name="connsiteY4314" fmla="*/ 295795 h 1259543"/>
              <a:gd name="connsiteX4315" fmla="*/ 130884 w 1459358"/>
              <a:gd name="connsiteY4315" fmla="*/ 296751 h 1259543"/>
              <a:gd name="connsiteX4316" fmla="*/ 130884 w 1459358"/>
              <a:gd name="connsiteY4316" fmla="*/ 296741 h 1259543"/>
              <a:gd name="connsiteX4317" fmla="*/ 130200 w 1459358"/>
              <a:gd name="connsiteY4317" fmla="*/ 297703 h 1259543"/>
              <a:gd name="connsiteX4318" fmla="*/ 130200 w 1459358"/>
              <a:gd name="connsiteY4318" fmla="*/ 297694 h 1259543"/>
              <a:gd name="connsiteX4319" fmla="*/ 129516 w 1459358"/>
              <a:gd name="connsiteY4319" fmla="*/ 298659 h 1259543"/>
              <a:gd name="connsiteX4320" fmla="*/ 129536 w 1459358"/>
              <a:gd name="connsiteY4320" fmla="*/ 298648 h 1259543"/>
              <a:gd name="connsiteX4321" fmla="*/ 128851 w 1459358"/>
              <a:gd name="connsiteY4321" fmla="*/ 299609 h 1259543"/>
              <a:gd name="connsiteX4322" fmla="*/ 128167 w 1459358"/>
              <a:gd name="connsiteY4322" fmla="*/ 300571 h 1259543"/>
              <a:gd name="connsiteX4323" fmla="*/ 128187 w 1459358"/>
              <a:gd name="connsiteY4323" fmla="*/ 300559 h 1259543"/>
              <a:gd name="connsiteX4324" fmla="*/ 127502 w 1459358"/>
              <a:gd name="connsiteY4324" fmla="*/ 301529 h 1259543"/>
              <a:gd name="connsiteX4325" fmla="*/ 127502 w 1459358"/>
              <a:gd name="connsiteY4325" fmla="*/ 301519 h 1259543"/>
              <a:gd name="connsiteX4326" fmla="*/ 126818 w 1459358"/>
              <a:gd name="connsiteY4326" fmla="*/ 302489 h 1259543"/>
              <a:gd name="connsiteX4327" fmla="*/ 126838 w 1459358"/>
              <a:gd name="connsiteY4327" fmla="*/ 302479 h 1259543"/>
              <a:gd name="connsiteX4328" fmla="*/ 126154 w 1459358"/>
              <a:gd name="connsiteY4328" fmla="*/ 303447 h 1259543"/>
              <a:gd name="connsiteX4329" fmla="*/ 125489 w 1459358"/>
              <a:gd name="connsiteY4329" fmla="*/ 304413 h 1259543"/>
              <a:gd name="connsiteX4330" fmla="*/ 125489 w 1459358"/>
              <a:gd name="connsiteY4330" fmla="*/ 304403 h 1259543"/>
              <a:gd name="connsiteX4331" fmla="*/ 124824 w 1459358"/>
              <a:gd name="connsiteY4331" fmla="*/ 305378 h 1259543"/>
              <a:gd name="connsiteX4332" fmla="*/ 124824 w 1459358"/>
              <a:gd name="connsiteY4332" fmla="*/ 305367 h 1259543"/>
              <a:gd name="connsiteX4333" fmla="*/ 124160 w 1459358"/>
              <a:gd name="connsiteY4333" fmla="*/ 306342 h 1259543"/>
              <a:gd name="connsiteX4334" fmla="*/ 124160 w 1459358"/>
              <a:gd name="connsiteY4334" fmla="*/ 306333 h 1259543"/>
              <a:gd name="connsiteX4335" fmla="*/ 123495 w 1459358"/>
              <a:gd name="connsiteY4335" fmla="*/ 307306 h 1259543"/>
              <a:gd name="connsiteX4336" fmla="*/ 122830 w 1459358"/>
              <a:gd name="connsiteY4336" fmla="*/ 308272 h 1259543"/>
              <a:gd name="connsiteX4337" fmla="*/ 122165 w 1459358"/>
              <a:gd name="connsiteY4337" fmla="*/ 309247 h 1259543"/>
              <a:gd name="connsiteX4338" fmla="*/ 122185 w 1459358"/>
              <a:gd name="connsiteY4338" fmla="*/ 309238 h 1259543"/>
              <a:gd name="connsiteX4339" fmla="*/ 121501 w 1459358"/>
              <a:gd name="connsiteY4339" fmla="*/ 310219 h 1259543"/>
              <a:gd name="connsiteX4340" fmla="*/ 121520 w 1459358"/>
              <a:gd name="connsiteY4340" fmla="*/ 310209 h 1259543"/>
              <a:gd name="connsiteX4341" fmla="*/ 120856 w 1459358"/>
              <a:gd name="connsiteY4341" fmla="*/ 311187 h 1259543"/>
              <a:gd name="connsiteX4342" fmla="*/ 120191 w 1459358"/>
              <a:gd name="connsiteY4342" fmla="*/ 312166 h 1259543"/>
              <a:gd name="connsiteX4343" fmla="*/ 120210 w 1459358"/>
              <a:gd name="connsiteY4343" fmla="*/ 312154 h 1259543"/>
              <a:gd name="connsiteX4344" fmla="*/ 119546 w 1459358"/>
              <a:gd name="connsiteY4344" fmla="*/ 313142 h 1259543"/>
              <a:gd name="connsiteX4345" fmla="*/ 119546 w 1459358"/>
              <a:gd name="connsiteY4345" fmla="*/ 313130 h 1259543"/>
              <a:gd name="connsiteX4346" fmla="*/ 118901 w 1459358"/>
              <a:gd name="connsiteY4346" fmla="*/ 314119 h 1259543"/>
              <a:gd name="connsiteX4347" fmla="*/ 118901 w 1459358"/>
              <a:gd name="connsiteY4347" fmla="*/ 314107 h 1259543"/>
              <a:gd name="connsiteX4348" fmla="*/ 118256 w 1459358"/>
              <a:gd name="connsiteY4348" fmla="*/ 315095 h 1259543"/>
              <a:gd name="connsiteX4349" fmla="*/ 117591 w 1459358"/>
              <a:gd name="connsiteY4349" fmla="*/ 316068 h 1259543"/>
              <a:gd name="connsiteX4350" fmla="*/ 116946 w 1459358"/>
              <a:gd name="connsiteY4350" fmla="*/ 317057 h 1259543"/>
              <a:gd name="connsiteX4351" fmla="*/ 116965 w 1459358"/>
              <a:gd name="connsiteY4351" fmla="*/ 317046 h 1259543"/>
              <a:gd name="connsiteX4352" fmla="*/ 116301 w 1459358"/>
              <a:gd name="connsiteY4352" fmla="*/ 318031 h 1259543"/>
              <a:gd name="connsiteX4353" fmla="*/ 115656 w 1459358"/>
              <a:gd name="connsiteY4353" fmla="*/ 319022 h 1259543"/>
              <a:gd name="connsiteX4354" fmla="*/ 115030 w 1459358"/>
              <a:gd name="connsiteY4354" fmla="*/ 320007 h 1259543"/>
              <a:gd name="connsiteX4355" fmla="*/ 115030 w 1459358"/>
              <a:gd name="connsiteY4355" fmla="*/ 319998 h 1259543"/>
              <a:gd name="connsiteX4356" fmla="*/ 114385 w 1459358"/>
              <a:gd name="connsiteY4356" fmla="*/ 320995 h 1259543"/>
              <a:gd name="connsiteX4357" fmla="*/ 114385 w 1459358"/>
              <a:gd name="connsiteY4357" fmla="*/ 320983 h 1259543"/>
              <a:gd name="connsiteX4358" fmla="*/ 113740 w 1459358"/>
              <a:gd name="connsiteY4358" fmla="*/ 321982 h 1259543"/>
              <a:gd name="connsiteX4359" fmla="*/ 113114 w 1459358"/>
              <a:gd name="connsiteY4359" fmla="*/ 322969 h 1259543"/>
              <a:gd name="connsiteX4360" fmla="*/ 112469 w 1459358"/>
              <a:gd name="connsiteY4360" fmla="*/ 323954 h 1259543"/>
              <a:gd name="connsiteX4361" fmla="*/ 111843 w 1459358"/>
              <a:gd name="connsiteY4361" fmla="*/ 324955 h 1259543"/>
              <a:gd name="connsiteX4362" fmla="*/ 111843 w 1459358"/>
              <a:gd name="connsiteY4362" fmla="*/ 324944 h 1259543"/>
              <a:gd name="connsiteX4363" fmla="*/ 111198 w 1459358"/>
              <a:gd name="connsiteY4363" fmla="*/ 325949 h 1259543"/>
              <a:gd name="connsiteX4364" fmla="*/ 111218 w 1459358"/>
              <a:gd name="connsiteY4364" fmla="*/ 325937 h 1259543"/>
              <a:gd name="connsiteX4365" fmla="*/ 110573 w 1459358"/>
              <a:gd name="connsiteY4365" fmla="*/ 326940 h 1259543"/>
              <a:gd name="connsiteX4366" fmla="*/ 109947 w 1459358"/>
              <a:gd name="connsiteY4366" fmla="*/ 327941 h 1259543"/>
              <a:gd name="connsiteX4367" fmla="*/ 109947 w 1459358"/>
              <a:gd name="connsiteY4367" fmla="*/ 327929 h 1259543"/>
              <a:gd name="connsiteX4368" fmla="*/ 109321 w 1459358"/>
              <a:gd name="connsiteY4368" fmla="*/ 328930 h 1259543"/>
              <a:gd name="connsiteX4369" fmla="*/ 108696 w 1459358"/>
              <a:gd name="connsiteY4369" fmla="*/ 329935 h 1259543"/>
              <a:gd name="connsiteX4370" fmla="*/ 108090 w 1459358"/>
              <a:gd name="connsiteY4370" fmla="*/ 330928 h 1259543"/>
              <a:gd name="connsiteX4371" fmla="*/ 107445 w 1459358"/>
              <a:gd name="connsiteY4371" fmla="*/ 331939 h 1259543"/>
              <a:gd name="connsiteX4372" fmla="*/ 107464 w 1459358"/>
              <a:gd name="connsiteY4372" fmla="*/ 331927 h 1259543"/>
              <a:gd name="connsiteX4373" fmla="*/ 106839 w 1459358"/>
              <a:gd name="connsiteY4373" fmla="*/ 332941 h 1259543"/>
              <a:gd name="connsiteX4374" fmla="*/ 106839 w 1459358"/>
              <a:gd name="connsiteY4374" fmla="*/ 332932 h 1259543"/>
              <a:gd name="connsiteX4375" fmla="*/ 106213 w 1459358"/>
              <a:gd name="connsiteY4375" fmla="*/ 333946 h 1259543"/>
              <a:gd name="connsiteX4376" fmla="*/ 106232 w 1459358"/>
              <a:gd name="connsiteY4376" fmla="*/ 333935 h 1259543"/>
              <a:gd name="connsiteX4377" fmla="*/ 105607 w 1459358"/>
              <a:gd name="connsiteY4377" fmla="*/ 334943 h 1259543"/>
              <a:gd name="connsiteX4378" fmla="*/ 104981 w 1459358"/>
              <a:gd name="connsiteY4378" fmla="*/ 335960 h 1259543"/>
              <a:gd name="connsiteX4379" fmla="*/ 105001 w 1459358"/>
              <a:gd name="connsiteY4379" fmla="*/ 335948 h 1259543"/>
              <a:gd name="connsiteX4380" fmla="*/ 104375 w 1459358"/>
              <a:gd name="connsiteY4380" fmla="*/ 336969 h 1259543"/>
              <a:gd name="connsiteX4381" fmla="*/ 104375 w 1459358"/>
              <a:gd name="connsiteY4381" fmla="*/ 336957 h 1259543"/>
              <a:gd name="connsiteX4382" fmla="*/ 103769 w 1459358"/>
              <a:gd name="connsiteY4382" fmla="*/ 337977 h 1259543"/>
              <a:gd name="connsiteX4383" fmla="*/ 103163 w 1459358"/>
              <a:gd name="connsiteY4383" fmla="*/ 338990 h 1259543"/>
              <a:gd name="connsiteX4384" fmla="*/ 103163 w 1459358"/>
              <a:gd name="connsiteY4384" fmla="*/ 338978 h 1259543"/>
              <a:gd name="connsiteX4385" fmla="*/ 102557 w 1459358"/>
              <a:gd name="connsiteY4385" fmla="*/ 339995 h 1259543"/>
              <a:gd name="connsiteX4386" fmla="*/ 101932 w 1459358"/>
              <a:gd name="connsiteY4386" fmla="*/ 341017 h 1259543"/>
              <a:gd name="connsiteX4387" fmla="*/ 101951 w 1459358"/>
              <a:gd name="connsiteY4387" fmla="*/ 341006 h 1259543"/>
              <a:gd name="connsiteX4388" fmla="*/ 101345 w 1459358"/>
              <a:gd name="connsiteY4388" fmla="*/ 342030 h 1259543"/>
              <a:gd name="connsiteX4389" fmla="*/ 100739 w 1459358"/>
              <a:gd name="connsiteY4389" fmla="*/ 343051 h 1259543"/>
              <a:gd name="connsiteX4390" fmla="*/ 100739 w 1459358"/>
              <a:gd name="connsiteY4390" fmla="*/ 343039 h 1259543"/>
              <a:gd name="connsiteX4391" fmla="*/ 100133 w 1459358"/>
              <a:gd name="connsiteY4391" fmla="*/ 344069 h 1259543"/>
              <a:gd name="connsiteX4392" fmla="*/ 100133 w 1459358"/>
              <a:gd name="connsiteY4392" fmla="*/ 344057 h 1259543"/>
              <a:gd name="connsiteX4393" fmla="*/ 99527 w 1459358"/>
              <a:gd name="connsiteY4393" fmla="*/ 345088 h 1259543"/>
              <a:gd name="connsiteX4394" fmla="*/ 98941 w 1459358"/>
              <a:gd name="connsiteY4394" fmla="*/ 346108 h 1259543"/>
              <a:gd name="connsiteX4395" fmla="*/ 98941 w 1459358"/>
              <a:gd name="connsiteY4395" fmla="*/ 346098 h 1259543"/>
              <a:gd name="connsiteX4396" fmla="*/ 98354 w 1459358"/>
              <a:gd name="connsiteY4396" fmla="*/ 347131 h 1259543"/>
              <a:gd name="connsiteX4397" fmla="*/ 98354 w 1459358"/>
              <a:gd name="connsiteY4397" fmla="*/ 347121 h 1259543"/>
              <a:gd name="connsiteX4398" fmla="*/ 97748 w 1459358"/>
              <a:gd name="connsiteY4398" fmla="*/ 348155 h 1259543"/>
              <a:gd name="connsiteX4399" fmla="*/ 97768 w 1459358"/>
              <a:gd name="connsiteY4399" fmla="*/ 348143 h 1259543"/>
              <a:gd name="connsiteX4400" fmla="*/ 97161 w 1459358"/>
              <a:gd name="connsiteY4400" fmla="*/ 349173 h 1259543"/>
              <a:gd name="connsiteX4401" fmla="*/ 96575 w 1459358"/>
              <a:gd name="connsiteY4401" fmla="*/ 350198 h 1259543"/>
              <a:gd name="connsiteX4402" fmla="*/ 95988 w 1459358"/>
              <a:gd name="connsiteY4402" fmla="*/ 351226 h 1259543"/>
              <a:gd name="connsiteX4403" fmla="*/ 95402 w 1459358"/>
              <a:gd name="connsiteY4403" fmla="*/ 352264 h 1259543"/>
              <a:gd name="connsiteX4404" fmla="*/ 95402 w 1459358"/>
              <a:gd name="connsiteY4404" fmla="*/ 352253 h 1259543"/>
              <a:gd name="connsiteX4405" fmla="*/ 94816 w 1459358"/>
              <a:gd name="connsiteY4405" fmla="*/ 353289 h 1259543"/>
              <a:gd name="connsiteX4406" fmla="*/ 94229 w 1459358"/>
              <a:gd name="connsiteY4406" fmla="*/ 354327 h 1259543"/>
              <a:gd name="connsiteX4407" fmla="*/ 94229 w 1459358"/>
              <a:gd name="connsiteY4407" fmla="*/ 354315 h 1259543"/>
              <a:gd name="connsiteX4408" fmla="*/ 93643 w 1459358"/>
              <a:gd name="connsiteY4408" fmla="*/ 355359 h 1259543"/>
              <a:gd name="connsiteX4409" fmla="*/ 93662 w 1459358"/>
              <a:gd name="connsiteY4409" fmla="*/ 355349 h 1259543"/>
              <a:gd name="connsiteX4410" fmla="*/ 93076 w 1459358"/>
              <a:gd name="connsiteY4410" fmla="*/ 356391 h 1259543"/>
              <a:gd name="connsiteX4411" fmla="*/ 92509 w 1459358"/>
              <a:gd name="connsiteY4411" fmla="*/ 357419 h 1259543"/>
              <a:gd name="connsiteX4412" fmla="*/ 91922 w 1459358"/>
              <a:gd name="connsiteY4412" fmla="*/ 358467 h 1259543"/>
              <a:gd name="connsiteX4413" fmla="*/ 91922 w 1459358"/>
              <a:gd name="connsiteY4413" fmla="*/ 358456 h 1259543"/>
              <a:gd name="connsiteX4414" fmla="*/ 91336 w 1459358"/>
              <a:gd name="connsiteY4414" fmla="*/ 359507 h 1259543"/>
              <a:gd name="connsiteX4415" fmla="*/ 91355 w 1459358"/>
              <a:gd name="connsiteY4415" fmla="*/ 359496 h 1259543"/>
              <a:gd name="connsiteX4416" fmla="*/ 90769 w 1459358"/>
              <a:gd name="connsiteY4416" fmla="*/ 360540 h 1259543"/>
              <a:gd name="connsiteX4417" fmla="*/ 90202 w 1459358"/>
              <a:gd name="connsiteY4417" fmla="*/ 361587 h 1259543"/>
              <a:gd name="connsiteX4418" fmla="*/ 90202 w 1459358"/>
              <a:gd name="connsiteY4418" fmla="*/ 361578 h 1259543"/>
              <a:gd name="connsiteX4419" fmla="*/ 89635 w 1459358"/>
              <a:gd name="connsiteY4419" fmla="*/ 362631 h 1259543"/>
              <a:gd name="connsiteX4420" fmla="*/ 89635 w 1459358"/>
              <a:gd name="connsiteY4420" fmla="*/ 362620 h 1259543"/>
              <a:gd name="connsiteX4421" fmla="*/ 89068 w 1459358"/>
              <a:gd name="connsiteY4421" fmla="*/ 363673 h 1259543"/>
              <a:gd name="connsiteX4422" fmla="*/ 88501 w 1459358"/>
              <a:gd name="connsiteY4422" fmla="*/ 364721 h 1259543"/>
              <a:gd name="connsiteX4423" fmla="*/ 88501 w 1459358"/>
              <a:gd name="connsiteY4423" fmla="*/ 364710 h 1259543"/>
              <a:gd name="connsiteX4424" fmla="*/ 87934 w 1459358"/>
              <a:gd name="connsiteY4424" fmla="*/ 365767 h 1259543"/>
              <a:gd name="connsiteX4425" fmla="*/ 87954 w 1459358"/>
              <a:gd name="connsiteY4425" fmla="*/ 365755 h 1259543"/>
              <a:gd name="connsiteX4426" fmla="*/ 87387 w 1459358"/>
              <a:gd name="connsiteY4426" fmla="*/ 366815 h 1259543"/>
              <a:gd name="connsiteX4427" fmla="*/ 87387 w 1459358"/>
              <a:gd name="connsiteY4427" fmla="*/ 366803 h 1259543"/>
              <a:gd name="connsiteX4428" fmla="*/ 86820 w 1459358"/>
              <a:gd name="connsiteY4428" fmla="*/ 367857 h 1259543"/>
              <a:gd name="connsiteX4429" fmla="*/ 86253 w 1459358"/>
              <a:gd name="connsiteY4429" fmla="*/ 368917 h 1259543"/>
              <a:gd name="connsiteX4430" fmla="*/ 86272 w 1459358"/>
              <a:gd name="connsiteY4430" fmla="*/ 368905 h 1259543"/>
              <a:gd name="connsiteX4431" fmla="*/ 85705 w 1459358"/>
              <a:gd name="connsiteY4431" fmla="*/ 369968 h 1259543"/>
              <a:gd name="connsiteX4432" fmla="*/ 85705 w 1459358"/>
              <a:gd name="connsiteY4432" fmla="*/ 369957 h 1259543"/>
              <a:gd name="connsiteX4433" fmla="*/ 85158 w 1459358"/>
              <a:gd name="connsiteY4433" fmla="*/ 371016 h 1259543"/>
              <a:gd name="connsiteX4434" fmla="*/ 84611 w 1459358"/>
              <a:gd name="connsiteY4434" fmla="*/ 372076 h 1259543"/>
              <a:gd name="connsiteX4435" fmla="*/ 84611 w 1459358"/>
              <a:gd name="connsiteY4435" fmla="*/ 372064 h 1259543"/>
              <a:gd name="connsiteX4436" fmla="*/ 84044 w 1459358"/>
              <a:gd name="connsiteY4436" fmla="*/ 373133 h 1259543"/>
              <a:gd name="connsiteX4437" fmla="*/ 84063 w 1459358"/>
              <a:gd name="connsiteY4437" fmla="*/ 373122 h 1259543"/>
              <a:gd name="connsiteX4438" fmla="*/ 83496 w 1459358"/>
              <a:gd name="connsiteY4438" fmla="*/ 374191 h 1259543"/>
              <a:gd name="connsiteX4439" fmla="*/ 83516 w 1459358"/>
              <a:gd name="connsiteY4439" fmla="*/ 374179 h 1259543"/>
              <a:gd name="connsiteX4440" fmla="*/ 82969 w 1459358"/>
              <a:gd name="connsiteY4440" fmla="*/ 375239 h 1259543"/>
              <a:gd name="connsiteX4441" fmla="*/ 82421 w 1459358"/>
              <a:gd name="connsiteY4441" fmla="*/ 376308 h 1259543"/>
              <a:gd name="connsiteX4442" fmla="*/ 82421 w 1459358"/>
              <a:gd name="connsiteY4442" fmla="*/ 376299 h 1259543"/>
              <a:gd name="connsiteX4443" fmla="*/ 81874 w 1459358"/>
              <a:gd name="connsiteY4443" fmla="*/ 377370 h 1259543"/>
              <a:gd name="connsiteX4444" fmla="*/ 81874 w 1459358"/>
              <a:gd name="connsiteY4444" fmla="*/ 377360 h 1259543"/>
              <a:gd name="connsiteX4445" fmla="*/ 81326 w 1459358"/>
              <a:gd name="connsiteY4445" fmla="*/ 378428 h 1259543"/>
              <a:gd name="connsiteX4446" fmla="*/ 80798 w 1459358"/>
              <a:gd name="connsiteY4446" fmla="*/ 379499 h 1259543"/>
              <a:gd name="connsiteX4447" fmla="*/ 80798 w 1459358"/>
              <a:gd name="connsiteY4447" fmla="*/ 379487 h 1259543"/>
              <a:gd name="connsiteX4448" fmla="*/ 80251 w 1459358"/>
              <a:gd name="connsiteY4448" fmla="*/ 380564 h 1259543"/>
              <a:gd name="connsiteX4449" fmla="*/ 80251 w 1459358"/>
              <a:gd name="connsiteY4449" fmla="*/ 380553 h 1259543"/>
              <a:gd name="connsiteX4450" fmla="*/ 79723 w 1459358"/>
              <a:gd name="connsiteY4450" fmla="*/ 381628 h 1259543"/>
              <a:gd name="connsiteX4451" fmla="*/ 79195 w 1459358"/>
              <a:gd name="connsiteY4451" fmla="*/ 382699 h 1259543"/>
              <a:gd name="connsiteX4452" fmla="*/ 79195 w 1459358"/>
              <a:gd name="connsiteY4452" fmla="*/ 382687 h 1259543"/>
              <a:gd name="connsiteX4453" fmla="*/ 78648 w 1459358"/>
              <a:gd name="connsiteY4453" fmla="*/ 383768 h 1259543"/>
              <a:gd name="connsiteX4454" fmla="*/ 78668 w 1459358"/>
              <a:gd name="connsiteY4454" fmla="*/ 383757 h 1259543"/>
              <a:gd name="connsiteX4455" fmla="*/ 78120 w 1459358"/>
              <a:gd name="connsiteY4455" fmla="*/ 384838 h 1259543"/>
              <a:gd name="connsiteX4456" fmla="*/ 77592 w 1459358"/>
              <a:gd name="connsiteY4456" fmla="*/ 385901 h 1259543"/>
              <a:gd name="connsiteX4457" fmla="*/ 77065 w 1459358"/>
              <a:gd name="connsiteY4457" fmla="*/ 386984 h 1259543"/>
              <a:gd name="connsiteX4458" fmla="*/ 77084 w 1459358"/>
              <a:gd name="connsiteY4458" fmla="*/ 386973 h 1259543"/>
              <a:gd name="connsiteX4459" fmla="*/ 76537 w 1459358"/>
              <a:gd name="connsiteY4459" fmla="*/ 388060 h 1259543"/>
              <a:gd name="connsiteX4460" fmla="*/ 76556 w 1459358"/>
              <a:gd name="connsiteY4460" fmla="*/ 388048 h 1259543"/>
              <a:gd name="connsiteX4461" fmla="*/ 76028 w 1459358"/>
              <a:gd name="connsiteY4461" fmla="*/ 389125 h 1259543"/>
              <a:gd name="connsiteX4462" fmla="*/ 75501 w 1459358"/>
              <a:gd name="connsiteY4462" fmla="*/ 390214 h 1259543"/>
              <a:gd name="connsiteX4463" fmla="*/ 75501 w 1459358"/>
              <a:gd name="connsiteY4463" fmla="*/ 390202 h 1259543"/>
              <a:gd name="connsiteX4464" fmla="*/ 74992 w 1459358"/>
              <a:gd name="connsiteY4464" fmla="*/ 391291 h 1259543"/>
              <a:gd name="connsiteX4465" fmla="*/ 74992 w 1459358"/>
              <a:gd name="connsiteY4465" fmla="*/ 391279 h 1259543"/>
              <a:gd name="connsiteX4466" fmla="*/ 74464 w 1459358"/>
              <a:gd name="connsiteY4466" fmla="*/ 392368 h 1259543"/>
              <a:gd name="connsiteX4467" fmla="*/ 73956 w 1459358"/>
              <a:gd name="connsiteY4467" fmla="*/ 393449 h 1259543"/>
              <a:gd name="connsiteX4468" fmla="*/ 73448 w 1459358"/>
              <a:gd name="connsiteY4468" fmla="*/ 394532 h 1259543"/>
              <a:gd name="connsiteX4469" fmla="*/ 72940 w 1459358"/>
              <a:gd name="connsiteY4469" fmla="*/ 395617 h 1259543"/>
              <a:gd name="connsiteX4470" fmla="*/ 72431 w 1459358"/>
              <a:gd name="connsiteY4470" fmla="*/ 396695 h 1259543"/>
              <a:gd name="connsiteX4471" fmla="*/ 71923 w 1459358"/>
              <a:gd name="connsiteY4471" fmla="*/ 397791 h 1259543"/>
              <a:gd name="connsiteX4472" fmla="*/ 71923 w 1459358"/>
              <a:gd name="connsiteY4472" fmla="*/ 397780 h 1259543"/>
              <a:gd name="connsiteX4473" fmla="*/ 71415 w 1459358"/>
              <a:gd name="connsiteY4473" fmla="*/ 398880 h 1259543"/>
              <a:gd name="connsiteX4474" fmla="*/ 71415 w 1459358"/>
              <a:gd name="connsiteY4474" fmla="*/ 398869 h 1259543"/>
              <a:gd name="connsiteX4475" fmla="*/ 70906 w 1459358"/>
              <a:gd name="connsiteY4475" fmla="*/ 399957 h 1259543"/>
              <a:gd name="connsiteX4476" fmla="*/ 70398 w 1459358"/>
              <a:gd name="connsiteY4476" fmla="*/ 401060 h 1259543"/>
              <a:gd name="connsiteX4477" fmla="*/ 70418 w 1459358"/>
              <a:gd name="connsiteY4477" fmla="*/ 401048 h 1259543"/>
              <a:gd name="connsiteX4478" fmla="*/ 69909 w 1459358"/>
              <a:gd name="connsiteY4478" fmla="*/ 402153 h 1259543"/>
              <a:gd name="connsiteX4479" fmla="*/ 69909 w 1459358"/>
              <a:gd name="connsiteY4479" fmla="*/ 402141 h 1259543"/>
              <a:gd name="connsiteX4480" fmla="*/ 69421 w 1459358"/>
              <a:gd name="connsiteY4480" fmla="*/ 403234 h 1259543"/>
              <a:gd name="connsiteX4481" fmla="*/ 68912 w 1459358"/>
              <a:gd name="connsiteY4481" fmla="*/ 404341 h 1259543"/>
              <a:gd name="connsiteX4482" fmla="*/ 68912 w 1459358"/>
              <a:gd name="connsiteY4482" fmla="*/ 404329 h 1259543"/>
              <a:gd name="connsiteX4483" fmla="*/ 68424 w 1459358"/>
              <a:gd name="connsiteY4483" fmla="*/ 405431 h 1259543"/>
              <a:gd name="connsiteX4484" fmla="*/ 67935 w 1459358"/>
              <a:gd name="connsiteY4484" fmla="*/ 406522 h 1259543"/>
              <a:gd name="connsiteX4485" fmla="*/ 67446 w 1459358"/>
              <a:gd name="connsiteY4485" fmla="*/ 407631 h 1259543"/>
              <a:gd name="connsiteX4486" fmla="*/ 67446 w 1459358"/>
              <a:gd name="connsiteY4486" fmla="*/ 407619 h 1259543"/>
              <a:gd name="connsiteX4487" fmla="*/ 66957 w 1459358"/>
              <a:gd name="connsiteY4487" fmla="*/ 408731 h 1259543"/>
              <a:gd name="connsiteX4488" fmla="*/ 66957 w 1459358"/>
              <a:gd name="connsiteY4488" fmla="*/ 408720 h 1259543"/>
              <a:gd name="connsiteX4489" fmla="*/ 66469 w 1459358"/>
              <a:gd name="connsiteY4489" fmla="*/ 409828 h 1259543"/>
              <a:gd name="connsiteX4490" fmla="*/ 65980 w 1459358"/>
              <a:gd name="connsiteY4490" fmla="*/ 410935 h 1259543"/>
              <a:gd name="connsiteX4491" fmla="*/ 65980 w 1459358"/>
              <a:gd name="connsiteY4491" fmla="*/ 410923 h 1259543"/>
              <a:gd name="connsiteX4492" fmla="*/ 65491 w 1459358"/>
              <a:gd name="connsiteY4492" fmla="*/ 412037 h 1259543"/>
              <a:gd name="connsiteX4493" fmla="*/ 65511 w 1459358"/>
              <a:gd name="connsiteY4493" fmla="*/ 412025 h 1259543"/>
              <a:gd name="connsiteX4494" fmla="*/ 65022 w 1459358"/>
              <a:gd name="connsiteY4494" fmla="*/ 413140 h 1259543"/>
              <a:gd name="connsiteX4495" fmla="*/ 64533 w 1459358"/>
              <a:gd name="connsiteY4495" fmla="*/ 414248 h 1259543"/>
              <a:gd name="connsiteX4496" fmla="*/ 64553 w 1459358"/>
              <a:gd name="connsiteY4496" fmla="*/ 414237 h 1259543"/>
              <a:gd name="connsiteX4497" fmla="*/ 64064 w 1459358"/>
              <a:gd name="connsiteY4497" fmla="*/ 415353 h 1259543"/>
              <a:gd name="connsiteX4498" fmla="*/ 63595 w 1459358"/>
              <a:gd name="connsiteY4498" fmla="*/ 416461 h 1259543"/>
              <a:gd name="connsiteX4499" fmla="*/ 63126 w 1459358"/>
              <a:gd name="connsiteY4499" fmla="*/ 417576 h 1259543"/>
              <a:gd name="connsiteX4500" fmla="*/ 63126 w 1459358"/>
              <a:gd name="connsiteY4500" fmla="*/ 417564 h 1259543"/>
              <a:gd name="connsiteX4501" fmla="*/ 62657 w 1459358"/>
              <a:gd name="connsiteY4501" fmla="*/ 418688 h 1259543"/>
              <a:gd name="connsiteX4502" fmla="*/ 62657 w 1459358"/>
              <a:gd name="connsiteY4502" fmla="*/ 418674 h 1259543"/>
              <a:gd name="connsiteX4503" fmla="*/ 62187 w 1459358"/>
              <a:gd name="connsiteY4503" fmla="*/ 419791 h 1259543"/>
              <a:gd name="connsiteX4504" fmla="*/ 61718 w 1459358"/>
              <a:gd name="connsiteY4504" fmla="*/ 420915 h 1259543"/>
              <a:gd name="connsiteX4505" fmla="*/ 61718 w 1459358"/>
              <a:gd name="connsiteY4505" fmla="*/ 420903 h 1259543"/>
              <a:gd name="connsiteX4506" fmla="*/ 61249 w 1459358"/>
              <a:gd name="connsiteY4506" fmla="*/ 422029 h 1259543"/>
              <a:gd name="connsiteX4507" fmla="*/ 61249 w 1459358"/>
              <a:gd name="connsiteY4507" fmla="*/ 422017 h 1259543"/>
              <a:gd name="connsiteX4508" fmla="*/ 60780 w 1459358"/>
              <a:gd name="connsiteY4508" fmla="*/ 423141 h 1259543"/>
              <a:gd name="connsiteX4509" fmla="*/ 60330 w 1459358"/>
              <a:gd name="connsiteY4509" fmla="*/ 424254 h 1259543"/>
              <a:gd name="connsiteX4510" fmla="*/ 59861 w 1459358"/>
              <a:gd name="connsiteY4510" fmla="*/ 425382 h 1259543"/>
              <a:gd name="connsiteX4511" fmla="*/ 59861 w 1459358"/>
              <a:gd name="connsiteY4511" fmla="*/ 425370 h 1259543"/>
              <a:gd name="connsiteX4512" fmla="*/ 59411 w 1459358"/>
              <a:gd name="connsiteY4512" fmla="*/ 426498 h 1259543"/>
              <a:gd name="connsiteX4513" fmla="*/ 58962 w 1459358"/>
              <a:gd name="connsiteY4513" fmla="*/ 427614 h 1259543"/>
              <a:gd name="connsiteX4514" fmla="*/ 58492 w 1459358"/>
              <a:gd name="connsiteY4514" fmla="*/ 428748 h 1259543"/>
              <a:gd name="connsiteX4515" fmla="*/ 58512 w 1459358"/>
              <a:gd name="connsiteY4515" fmla="*/ 428736 h 1259543"/>
              <a:gd name="connsiteX4516" fmla="*/ 58062 w 1459358"/>
              <a:gd name="connsiteY4516" fmla="*/ 429868 h 1259543"/>
              <a:gd name="connsiteX4517" fmla="*/ 57613 w 1459358"/>
              <a:gd name="connsiteY4517" fmla="*/ 430998 h 1259543"/>
              <a:gd name="connsiteX4518" fmla="*/ 57613 w 1459358"/>
              <a:gd name="connsiteY4518" fmla="*/ 430987 h 1259543"/>
              <a:gd name="connsiteX4519" fmla="*/ 57163 w 1459358"/>
              <a:gd name="connsiteY4519" fmla="*/ 432124 h 1259543"/>
              <a:gd name="connsiteX4520" fmla="*/ 57163 w 1459358"/>
              <a:gd name="connsiteY4520" fmla="*/ 432113 h 1259543"/>
              <a:gd name="connsiteX4521" fmla="*/ 56713 w 1459358"/>
              <a:gd name="connsiteY4521" fmla="*/ 433247 h 1259543"/>
              <a:gd name="connsiteX4522" fmla="*/ 56264 w 1459358"/>
              <a:gd name="connsiteY4522" fmla="*/ 434382 h 1259543"/>
              <a:gd name="connsiteX4523" fmla="*/ 56283 w 1459358"/>
              <a:gd name="connsiteY4523" fmla="*/ 434371 h 1259543"/>
              <a:gd name="connsiteX4524" fmla="*/ 55834 w 1459358"/>
              <a:gd name="connsiteY4524" fmla="*/ 435512 h 1259543"/>
              <a:gd name="connsiteX4525" fmla="*/ 55834 w 1459358"/>
              <a:gd name="connsiteY4525" fmla="*/ 435501 h 1259543"/>
              <a:gd name="connsiteX4526" fmla="*/ 55384 w 1459358"/>
              <a:gd name="connsiteY4526" fmla="*/ 436640 h 1259543"/>
              <a:gd name="connsiteX4527" fmla="*/ 54954 w 1459358"/>
              <a:gd name="connsiteY4527" fmla="*/ 437774 h 1259543"/>
              <a:gd name="connsiteX4528" fmla="*/ 54524 w 1459358"/>
              <a:gd name="connsiteY4528" fmla="*/ 438912 h 1259543"/>
              <a:gd name="connsiteX4529" fmla="*/ 54524 w 1459358"/>
              <a:gd name="connsiteY4529" fmla="*/ 438900 h 1259543"/>
              <a:gd name="connsiteX4530" fmla="*/ 54094 w 1459358"/>
              <a:gd name="connsiteY4530" fmla="*/ 440042 h 1259543"/>
              <a:gd name="connsiteX4531" fmla="*/ 53644 w 1459358"/>
              <a:gd name="connsiteY4531" fmla="*/ 441186 h 1259543"/>
              <a:gd name="connsiteX4532" fmla="*/ 53664 w 1459358"/>
              <a:gd name="connsiteY4532" fmla="*/ 441174 h 1259543"/>
              <a:gd name="connsiteX4533" fmla="*/ 53234 w 1459358"/>
              <a:gd name="connsiteY4533" fmla="*/ 442323 h 1259543"/>
              <a:gd name="connsiteX4534" fmla="*/ 53234 w 1459358"/>
              <a:gd name="connsiteY4534" fmla="*/ 442312 h 1259543"/>
              <a:gd name="connsiteX4535" fmla="*/ 52803 w 1459358"/>
              <a:gd name="connsiteY4535" fmla="*/ 443457 h 1259543"/>
              <a:gd name="connsiteX4536" fmla="*/ 52373 w 1459358"/>
              <a:gd name="connsiteY4536" fmla="*/ 444603 h 1259543"/>
              <a:gd name="connsiteX4537" fmla="*/ 52373 w 1459358"/>
              <a:gd name="connsiteY4537" fmla="*/ 444591 h 1259543"/>
              <a:gd name="connsiteX4538" fmla="*/ 51943 w 1459358"/>
              <a:gd name="connsiteY4538" fmla="*/ 445747 h 1259543"/>
              <a:gd name="connsiteX4539" fmla="*/ 51963 w 1459358"/>
              <a:gd name="connsiteY4539" fmla="*/ 445735 h 1259543"/>
              <a:gd name="connsiteX4540" fmla="*/ 51533 w 1459358"/>
              <a:gd name="connsiteY4540" fmla="*/ 446882 h 1259543"/>
              <a:gd name="connsiteX4541" fmla="*/ 51103 w 1459358"/>
              <a:gd name="connsiteY4541" fmla="*/ 448034 h 1259543"/>
              <a:gd name="connsiteX4542" fmla="*/ 51122 w 1459358"/>
              <a:gd name="connsiteY4542" fmla="*/ 448022 h 1259543"/>
              <a:gd name="connsiteX4543" fmla="*/ 50692 w 1459358"/>
              <a:gd name="connsiteY4543" fmla="*/ 449179 h 1259543"/>
              <a:gd name="connsiteX4544" fmla="*/ 50692 w 1459358"/>
              <a:gd name="connsiteY4544" fmla="*/ 449168 h 1259543"/>
              <a:gd name="connsiteX4545" fmla="*/ 50282 w 1459358"/>
              <a:gd name="connsiteY4545" fmla="*/ 450319 h 1259543"/>
              <a:gd name="connsiteX4546" fmla="*/ 49871 w 1459358"/>
              <a:gd name="connsiteY4546" fmla="*/ 451475 h 1259543"/>
              <a:gd name="connsiteX4547" fmla="*/ 49871 w 1459358"/>
              <a:gd name="connsiteY4547" fmla="*/ 451463 h 1259543"/>
              <a:gd name="connsiteX4548" fmla="*/ 49461 w 1459358"/>
              <a:gd name="connsiteY4548" fmla="*/ 452624 h 1259543"/>
              <a:gd name="connsiteX4549" fmla="*/ 49050 w 1459358"/>
              <a:gd name="connsiteY4549" fmla="*/ 453768 h 1259543"/>
              <a:gd name="connsiteX4550" fmla="*/ 48639 w 1459358"/>
              <a:gd name="connsiteY4550" fmla="*/ 454929 h 1259543"/>
              <a:gd name="connsiteX4551" fmla="*/ 48639 w 1459358"/>
              <a:gd name="connsiteY4551" fmla="*/ 454915 h 1259543"/>
              <a:gd name="connsiteX4552" fmla="*/ 48229 w 1459358"/>
              <a:gd name="connsiteY4552" fmla="*/ 456082 h 1259543"/>
              <a:gd name="connsiteX4553" fmla="*/ 48249 w 1459358"/>
              <a:gd name="connsiteY4553" fmla="*/ 456069 h 1259543"/>
              <a:gd name="connsiteX4554" fmla="*/ 47838 w 1459358"/>
              <a:gd name="connsiteY4554" fmla="*/ 457228 h 1259543"/>
              <a:gd name="connsiteX4555" fmla="*/ 47447 w 1459358"/>
              <a:gd name="connsiteY4555" fmla="*/ 458393 h 1259543"/>
              <a:gd name="connsiteX4556" fmla="*/ 47447 w 1459358"/>
              <a:gd name="connsiteY4556" fmla="*/ 458379 h 1259543"/>
              <a:gd name="connsiteX4557" fmla="*/ 47036 w 1459358"/>
              <a:gd name="connsiteY4557" fmla="*/ 459549 h 1259543"/>
              <a:gd name="connsiteX4558" fmla="*/ 47036 w 1459358"/>
              <a:gd name="connsiteY4558" fmla="*/ 459537 h 1259543"/>
              <a:gd name="connsiteX4559" fmla="*/ 46645 w 1459358"/>
              <a:gd name="connsiteY4559" fmla="*/ 460698 h 1259543"/>
              <a:gd name="connsiteX4560" fmla="*/ 46254 w 1459358"/>
              <a:gd name="connsiteY4560" fmla="*/ 461867 h 1259543"/>
              <a:gd name="connsiteX4561" fmla="*/ 46254 w 1459358"/>
              <a:gd name="connsiteY4561" fmla="*/ 461855 h 1259543"/>
              <a:gd name="connsiteX4562" fmla="*/ 45863 w 1459358"/>
              <a:gd name="connsiteY4562" fmla="*/ 463025 h 1259543"/>
              <a:gd name="connsiteX4563" fmla="*/ 45472 w 1459358"/>
              <a:gd name="connsiteY4563" fmla="*/ 464182 h 1259543"/>
              <a:gd name="connsiteX4564" fmla="*/ 45081 w 1459358"/>
              <a:gd name="connsiteY4564" fmla="*/ 465355 h 1259543"/>
              <a:gd name="connsiteX4565" fmla="*/ 45081 w 1459358"/>
              <a:gd name="connsiteY4565" fmla="*/ 465343 h 1259543"/>
              <a:gd name="connsiteX4566" fmla="*/ 44690 w 1459358"/>
              <a:gd name="connsiteY4566" fmla="*/ 466514 h 1259543"/>
              <a:gd name="connsiteX4567" fmla="*/ 44319 w 1459358"/>
              <a:gd name="connsiteY4567" fmla="*/ 467673 h 1259543"/>
              <a:gd name="connsiteX4568" fmla="*/ 43928 w 1459358"/>
              <a:gd name="connsiteY4568" fmla="*/ 468852 h 1259543"/>
              <a:gd name="connsiteX4569" fmla="*/ 43928 w 1459358"/>
              <a:gd name="connsiteY4569" fmla="*/ 468840 h 1259543"/>
              <a:gd name="connsiteX4570" fmla="*/ 43557 w 1459358"/>
              <a:gd name="connsiteY4570" fmla="*/ 470015 h 1259543"/>
              <a:gd name="connsiteX4571" fmla="*/ 43165 w 1459358"/>
              <a:gd name="connsiteY4571" fmla="*/ 471190 h 1259543"/>
              <a:gd name="connsiteX4572" fmla="*/ 43165 w 1459358"/>
              <a:gd name="connsiteY4572" fmla="*/ 471179 h 1259543"/>
              <a:gd name="connsiteX4573" fmla="*/ 42794 w 1459358"/>
              <a:gd name="connsiteY4573" fmla="*/ 472361 h 1259543"/>
              <a:gd name="connsiteX4574" fmla="*/ 42423 w 1459358"/>
              <a:gd name="connsiteY4574" fmla="*/ 473527 h 1259543"/>
              <a:gd name="connsiteX4575" fmla="*/ 42051 w 1459358"/>
              <a:gd name="connsiteY4575" fmla="*/ 474707 h 1259543"/>
              <a:gd name="connsiteX4576" fmla="*/ 42051 w 1459358"/>
              <a:gd name="connsiteY4576" fmla="*/ 474696 h 1259543"/>
              <a:gd name="connsiteX4577" fmla="*/ 41680 w 1459358"/>
              <a:gd name="connsiteY4577" fmla="*/ 475882 h 1259543"/>
              <a:gd name="connsiteX4578" fmla="*/ 41308 w 1459358"/>
              <a:gd name="connsiteY4578" fmla="*/ 477057 h 1259543"/>
              <a:gd name="connsiteX4579" fmla="*/ 41308 w 1459358"/>
              <a:gd name="connsiteY4579" fmla="*/ 477045 h 1259543"/>
              <a:gd name="connsiteX4580" fmla="*/ 40956 w 1459358"/>
              <a:gd name="connsiteY4580" fmla="*/ 478234 h 1259543"/>
              <a:gd name="connsiteX4581" fmla="*/ 40956 w 1459358"/>
              <a:gd name="connsiteY4581" fmla="*/ 478222 h 1259543"/>
              <a:gd name="connsiteX4582" fmla="*/ 40585 w 1459358"/>
              <a:gd name="connsiteY4582" fmla="*/ 479413 h 1259543"/>
              <a:gd name="connsiteX4583" fmla="*/ 40585 w 1459358"/>
              <a:gd name="connsiteY4583" fmla="*/ 479401 h 1259543"/>
              <a:gd name="connsiteX4584" fmla="*/ 40233 w 1459358"/>
              <a:gd name="connsiteY4584" fmla="*/ 480592 h 1259543"/>
              <a:gd name="connsiteX4585" fmla="*/ 40233 w 1459358"/>
              <a:gd name="connsiteY4585" fmla="*/ 480580 h 1259543"/>
              <a:gd name="connsiteX4586" fmla="*/ 39862 w 1459358"/>
              <a:gd name="connsiteY4586" fmla="*/ 481765 h 1259543"/>
              <a:gd name="connsiteX4587" fmla="*/ 39510 w 1459358"/>
              <a:gd name="connsiteY4587" fmla="*/ 482953 h 1259543"/>
              <a:gd name="connsiteX4588" fmla="*/ 39158 w 1459358"/>
              <a:gd name="connsiteY4588" fmla="*/ 484128 h 1259543"/>
              <a:gd name="connsiteX4589" fmla="*/ 38806 w 1459358"/>
              <a:gd name="connsiteY4589" fmla="*/ 485323 h 1259543"/>
              <a:gd name="connsiteX4590" fmla="*/ 38806 w 1459358"/>
              <a:gd name="connsiteY4590" fmla="*/ 485311 h 1259543"/>
              <a:gd name="connsiteX4591" fmla="*/ 38454 w 1459358"/>
              <a:gd name="connsiteY4591" fmla="*/ 486506 h 1259543"/>
              <a:gd name="connsiteX4592" fmla="*/ 38102 w 1459358"/>
              <a:gd name="connsiteY4592" fmla="*/ 487696 h 1259543"/>
              <a:gd name="connsiteX4593" fmla="*/ 38102 w 1459358"/>
              <a:gd name="connsiteY4593" fmla="*/ 487684 h 1259543"/>
              <a:gd name="connsiteX4594" fmla="*/ 37750 w 1459358"/>
              <a:gd name="connsiteY4594" fmla="*/ 488885 h 1259543"/>
              <a:gd name="connsiteX4595" fmla="*/ 37770 w 1459358"/>
              <a:gd name="connsiteY4595" fmla="*/ 488873 h 1259543"/>
              <a:gd name="connsiteX4596" fmla="*/ 37418 w 1459358"/>
              <a:gd name="connsiteY4596" fmla="*/ 490069 h 1259543"/>
              <a:gd name="connsiteX4597" fmla="*/ 37066 w 1459358"/>
              <a:gd name="connsiteY4597" fmla="*/ 491264 h 1259543"/>
              <a:gd name="connsiteX4598" fmla="*/ 37086 w 1459358"/>
              <a:gd name="connsiteY4598" fmla="*/ 491252 h 1259543"/>
              <a:gd name="connsiteX4599" fmla="*/ 36734 w 1459358"/>
              <a:gd name="connsiteY4599" fmla="*/ 492456 h 1259543"/>
              <a:gd name="connsiteX4600" fmla="*/ 36734 w 1459358"/>
              <a:gd name="connsiteY4600" fmla="*/ 492445 h 1259543"/>
              <a:gd name="connsiteX4601" fmla="*/ 36401 w 1459358"/>
              <a:gd name="connsiteY4601" fmla="*/ 493639 h 1259543"/>
              <a:gd name="connsiteX4602" fmla="*/ 36069 w 1459358"/>
              <a:gd name="connsiteY4602" fmla="*/ 494836 h 1259543"/>
              <a:gd name="connsiteX4603" fmla="*/ 35737 w 1459358"/>
              <a:gd name="connsiteY4603" fmla="*/ 496040 h 1259543"/>
              <a:gd name="connsiteX4604" fmla="*/ 35737 w 1459358"/>
              <a:gd name="connsiteY4604" fmla="*/ 496026 h 1259543"/>
              <a:gd name="connsiteX4605" fmla="*/ 35404 w 1459358"/>
              <a:gd name="connsiteY4605" fmla="*/ 497224 h 1259543"/>
              <a:gd name="connsiteX4606" fmla="*/ 35072 w 1459358"/>
              <a:gd name="connsiteY4606" fmla="*/ 498433 h 1259543"/>
              <a:gd name="connsiteX4607" fmla="*/ 35072 w 1459358"/>
              <a:gd name="connsiteY4607" fmla="*/ 498421 h 1259543"/>
              <a:gd name="connsiteX4608" fmla="*/ 34740 w 1459358"/>
              <a:gd name="connsiteY4608" fmla="*/ 499627 h 1259543"/>
              <a:gd name="connsiteX4609" fmla="*/ 34427 w 1459358"/>
              <a:gd name="connsiteY4609" fmla="*/ 500833 h 1259543"/>
              <a:gd name="connsiteX4610" fmla="*/ 34427 w 1459358"/>
              <a:gd name="connsiteY4610" fmla="*/ 500822 h 1259543"/>
              <a:gd name="connsiteX4611" fmla="*/ 34095 w 1459358"/>
              <a:gd name="connsiteY4611" fmla="*/ 502036 h 1259543"/>
              <a:gd name="connsiteX4612" fmla="*/ 34095 w 1459358"/>
              <a:gd name="connsiteY4612" fmla="*/ 502024 h 1259543"/>
              <a:gd name="connsiteX4613" fmla="*/ 33782 w 1459358"/>
              <a:gd name="connsiteY4613" fmla="*/ 503230 h 1259543"/>
              <a:gd name="connsiteX4614" fmla="*/ 33449 w 1459358"/>
              <a:gd name="connsiteY4614" fmla="*/ 504442 h 1259543"/>
              <a:gd name="connsiteX4615" fmla="*/ 33449 w 1459358"/>
              <a:gd name="connsiteY4615" fmla="*/ 504431 h 1259543"/>
              <a:gd name="connsiteX4616" fmla="*/ 33136 w 1459358"/>
              <a:gd name="connsiteY4616" fmla="*/ 505647 h 1259543"/>
              <a:gd name="connsiteX4617" fmla="*/ 32824 w 1459358"/>
              <a:gd name="connsiteY4617" fmla="*/ 506845 h 1259543"/>
              <a:gd name="connsiteX4618" fmla="*/ 32511 w 1459358"/>
              <a:gd name="connsiteY4618" fmla="*/ 508061 h 1259543"/>
              <a:gd name="connsiteX4619" fmla="*/ 32511 w 1459358"/>
              <a:gd name="connsiteY4619" fmla="*/ 508049 h 1259543"/>
              <a:gd name="connsiteX4620" fmla="*/ 32198 w 1459358"/>
              <a:gd name="connsiteY4620" fmla="*/ 509267 h 1259543"/>
              <a:gd name="connsiteX4621" fmla="*/ 31905 w 1459358"/>
              <a:gd name="connsiteY4621" fmla="*/ 510479 h 1259543"/>
              <a:gd name="connsiteX4622" fmla="*/ 31905 w 1459358"/>
              <a:gd name="connsiteY4622" fmla="*/ 510467 h 1259543"/>
              <a:gd name="connsiteX4623" fmla="*/ 31592 w 1459358"/>
              <a:gd name="connsiteY4623" fmla="*/ 511691 h 1259543"/>
              <a:gd name="connsiteX4624" fmla="*/ 31592 w 1459358"/>
              <a:gd name="connsiteY4624" fmla="*/ 511680 h 1259543"/>
              <a:gd name="connsiteX4625" fmla="*/ 31299 w 1459358"/>
              <a:gd name="connsiteY4625" fmla="*/ 512897 h 1259543"/>
              <a:gd name="connsiteX4626" fmla="*/ 30986 w 1459358"/>
              <a:gd name="connsiteY4626" fmla="*/ 514117 h 1259543"/>
              <a:gd name="connsiteX4627" fmla="*/ 30986 w 1459358"/>
              <a:gd name="connsiteY4627" fmla="*/ 514106 h 1259543"/>
              <a:gd name="connsiteX4628" fmla="*/ 30693 w 1459358"/>
              <a:gd name="connsiteY4628" fmla="*/ 515333 h 1259543"/>
              <a:gd name="connsiteX4629" fmla="*/ 30693 w 1459358"/>
              <a:gd name="connsiteY4629" fmla="*/ 515322 h 1259543"/>
              <a:gd name="connsiteX4630" fmla="*/ 30400 w 1459358"/>
              <a:gd name="connsiteY4630" fmla="*/ 516540 h 1259543"/>
              <a:gd name="connsiteX4631" fmla="*/ 30106 w 1459358"/>
              <a:gd name="connsiteY4631" fmla="*/ 517765 h 1259543"/>
              <a:gd name="connsiteX4632" fmla="*/ 30106 w 1459358"/>
              <a:gd name="connsiteY4632" fmla="*/ 517754 h 1259543"/>
              <a:gd name="connsiteX4633" fmla="*/ 29813 w 1459358"/>
              <a:gd name="connsiteY4633" fmla="*/ 518981 h 1259543"/>
              <a:gd name="connsiteX4634" fmla="*/ 29520 w 1459358"/>
              <a:gd name="connsiteY4634" fmla="*/ 520193 h 1259543"/>
              <a:gd name="connsiteX4635" fmla="*/ 29227 w 1459358"/>
              <a:gd name="connsiteY4635" fmla="*/ 521425 h 1259543"/>
              <a:gd name="connsiteX4636" fmla="*/ 29227 w 1459358"/>
              <a:gd name="connsiteY4636" fmla="*/ 521413 h 1259543"/>
              <a:gd name="connsiteX4637" fmla="*/ 28953 w 1459358"/>
              <a:gd name="connsiteY4637" fmla="*/ 522643 h 1259543"/>
              <a:gd name="connsiteX4638" fmla="*/ 28660 w 1459358"/>
              <a:gd name="connsiteY4638" fmla="*/ 523871 h 1259543"/>
              <a:gd name="connsiteX4639" fmla="*/ 28660 w 1459358"/>
              <a:gd name="connsiteY4639" fmla="*/ 523859 h 1259543"/>
              <a:gd name="connsiteX4640" fmla="*/ 28386 w 1459358"/>
              <a:gd name="connsiteY4640" fmla="*/ 525095 h 1259543"/>
              <a:gd name="connsiteX4641" fmla="*/ 28386 w 1459358"/>
              <a:gd name="connsiteY4641" fmla="*/ 525083 h 1259543"/>
              <a:gd name="connsiteX4642" fmla="*/ 28112 w 1459358"/>
              <a:gd name="connsiteY4642" fmla="*/ 526312 h 1259543"/>
              <a:gd name="connsiteX4643" fmla="*/ 27819 w 1459358"/>
              <a:gd name="connsiteY4643" fmla="*/ 527548 h 1259543"/>
              <a:gd name="connsiteX4644" fmla="*/ 27839 w 1459358"/>
              <a:gd name="connsiteY4644" fmla="*/ 527536 h 1259543"/>
              <a:gd name="connsiteX4645" fmla="*/ 27545 w 1459358"/>
              <a:gd name="connsiteY4645" fmla="*/ 528774 h 1259543"/>
              <a:gd name="connsiteX4646" fmla="*/ 27272 w 1459358"/>
              <a:gd name="connsiteY4646" fmla="*/ 530005 h 1259543"/>
              <a:gd name="connsiteX4647" fmla="*/ 27291 w 1459358"/>
              <a:gd name="connsiteY4647" fmla="*/ 529994 h 1259543"/>
              <a:gd name="connsiteX4648" fmla="*/ 27018 w 1459358"/>
              <a:gd name="connsiteY4648" fmla="*/ 531235 h 1259543"/>
              <a:gd name="connsiteX4649" fmla="*/ 27018 w 1459358"/>
              <a:gd name="connsiteY4649" fmla="*/ 531223 h 1259543"/>
              <a:gd name="connsiteX4650" fmla="*/ 26744 w 1459358"/>
              <a:gd name="connsiteY4650" fmla="*/ 532463 h 1259543"/>
              <a:gd name="connsiteX4651" fmla="*/ 26470 w 1459358"/>
              <a:gd name="connsiteY4651" fmla="*/ 533700 h 1259543"/>
              <a:gd name="connsiteX4652" fmla="*/ 26490 w 1459358"/>
              <a:gd name="connsiteY4652" fmla="*/ 533689 h 1259543"/>
              <a:gd name="connsiteX4653" fmla="*/ 26216 w 1459358"/>
              <a:gd name="connsiteY4653" fmla="*/ 534934 h 1259543"/>
              <a:gd name="connsiteX4654" fmla="*/ 26216 w 1459358"/>
              <a:gd name="connsiteY4654" fmla="*/ 534922 h 1259543"/>
              <a:gd name="connsiteX4655" fmla="*/ 25962 w 1459358"/>
              <a:gd name="connsiteY4655" fmla="*/ 536163 h 1259543"/>
              <a:gd name="connsiteX4656" fmla="*/ 25688 w 1459358"/>
              <a:gd name="connsiteY4656" fmla="*/ 537405 h 1259543"/>
              <a:gd name="connsiteX4657" fmla="*/ 25688 w 1459358"/>
              <a:gd name="connsiteY4657" fmla="*/ 537393 h 1259543"/>
              <a:gd name="connsiteX4658" fmla="*/ 25434 w 1459358"/>
              <a:gd name="connsiteY4658" fmla="*/ 538642 h 1259543"/>
              <a:gd name="connsiteX4659" fmla="*/ 25180 w 1459358"/>
              <a:gd name="connsiteY4659" fmla="*/ 539870 h 1259543"/>
              <a:gd name="connsiteX4660" fmla="*/ 24926 w 1459358"/>
              <a:gd name="connsiteY4660" fmla="*/ 541117 h 1259543"/>
              <a:gd name="connsiteX4661" fmla="*/ 24691 w 1459358"/>
              <a:gd name="connsiteY4661" fmla="*/ 542359 h 1259543"/>
              <a:gd name="connsiteX4662" fmla="*/ 24437 w 1459358"/>
              <a:gd name="connsiteY4662" fmla="*/ 543606 h 1259543"/>
              <a:gd name="connsiteX4663" fmla="*/ 24437 w 1459358"/>
              <a:gd name="connsiteY4663" fmla="*/ 543594 h 1259543"/>
              <a:gd name="connsiteX4664" fmla="*/ 24183 w 1459358"/>
              <a:gd name="connsiteY4664" fmla="*/ 544849 h 1259543"/>
              <a:gd name="connsiteX4665" fmla="*/ 24183 w 1459358"/>
              <a:gd name="connsiteY4665" fmla="*/ 544838 h 1259543"/>
              <a:gd name="connsiteX4666" fmla="*/ 23948 w 1459358"/>
              <a:gd name="connsiteY4666" fmla="*/ 546087 h 1259543"/>
              <a:gd name="connsiteX4667" fmla="*/ 23714 w 1459358"/>
              <a:gd name="connsiteY4667" fmla="*/ 547340 h 1259543"/>
              <a:gd name="connsiteX4668" fmla="*/ 23714 w 1459358"/>
              <a:gd name="connsiteY4668" fmla="*/ 547328 h 1259543"/>
              <a:gd name="connsiteX4669" fmla="*/ 23479 w 1459358"/>
              <a:gd name="connsiteY4669" fmla="*/ 548585 h 1259543"/>
              <a:gd name="connsiteX4670" fmla="*/ 23225 w 1459358"/>
              <a:gd name="connsiteY4670" fmla="*/ 549834 h 1259543"/>
              <a:gd name="connsiteX4671" fmla="*/ 23225 w 1459358"/>
              <a:gd name="connsiteY4671" fmla="*/ 549823 h 1259543"/>
              <a:gd name="connsiteX4672" fmla="*/ 22990 w 1459358"/>
              <a:gd name="connsiteY4672" fmla="*/ 551084 h 1259543"/>
              <a:gd name="connsiteX4673" fmla="*/ 23010 w 1459358"/>
              <a:gd name="connsiteY4673" fmla="*/ 551072 h 1259543"/>
              <a:gd name="connsiteX4674" fmla="*/ 22775 w 1459358"/>
              <a:gd name="connsiteY4674" fmla="*/ 552331 h 1259543"/>
              <a:gd name="connsiteX4675" fmla="*/ 22541 w 1459358"/>
              <a:gd name="connsiteY4675" fmla="*/ 553582 h 1259543"/>
              <a:gd name="connsiteX4676" fmla="*/ 22306 w 1459358"/>
              <a:gd name="connsiteY4676" fmla="*/ 554839 h 1259543"/>
              <a:gd name="connsiteX4677" fmla="*/ 22306 w 1459358"/>
              <a:gd name="connsiteY4677" fmla="*/ 554827 h 1259543"/>
              <a:gd name="connsiteX4678" fmla="*/ 22091 w 1459358"/>
              <a:gd name="connsiteY4678" fmla="*/ 556085 h 1259543"/>
              <a:gd name="connsiteX4679" fmla="*/ 21857 w 1459358"/>
              <a:gd name="connsiteY4679" fmla="*/ 557347 h 1259543"/>
              <a:gd name="connsiteX4680" fmla="*/ 21857 w 1459358"/>
              <a:gd name="connsiteY4680" fmla="*/ 557336 h 1259543"/>
              <a:gd name="connsiteX4681" fmla="*/ 21642 w 1459358"/>
              <a:gd name="connsiteY4681" fmla="*/ 558603 h 1259543"/>
              <a:gd name="connsiteX4682" fmla="*/ 21426 w 1459358"/>
              <a:gd name="connsiteY4682" fmla="*/ 559852 h 1259543"/>
              <a:gd name="connsiteX4683" fmla="*/ 21211 w 1459358"/>
              <a:gd name="connsiteY4683" fmla="*/ 561120 h 1259543"/>
              <a:gd name="connsiteX4684" fmla="*/ 21211 w 1459358"/>
              <a:gd name="connsiteY4684" fmla="*/ 561109 h 1259543"/>
              <a:gd name="connsiteX4685" fmla="*/ 20996 w 1459358"/>
              <a:gd name="connsiteY4685" fmla="*/ 562376 h 1259543"/>
              <a:gd name="connsiteX4686" fmla="*/ 20781 w 1459358"/>
              <a:gd name="connsiteY4686" fmla="*/ 563642 h 1259543"/>
              <a:gd name="connsiteX4687" fmla="*/ 20781 w 1459358"/>
              <a:gd name="connsiteY4687" fmla="*/ 563631 h 1259543"/>
              <a:gd name="connsiteX4688" fmla="*/ 20586 w 1459358"/>
              <a:gd name="connsiteY4688" fmla="*/ 564903 h 1259543"/>
              <a:gd name="connsiteX4689" fmla="*/ 20586 w 1459358"/>
              <a:gd name="connsiteY4689" fmla="*/ 564892 h 1259543"/>
              <a:gd name="connsiteX4690" fmla="*/ 20371 w 1459358"/>
              <a:gd name="connsiteY4690" fmla="*/ 566158 h 1259543"/>
              <a:gd name="connsiteX4691" fmla="*/ 20175 w 1459358"/>
              <a:gd name="connsiteY4691" fmla="*/ 567431 h 1259543"/>
              <a:gd name="connsiteX4692" fmla="*/ 20175 w 1459358"/>
              <a:gd name="connsiteY4692" fmla="*/ 567419 h 1259543"/>
              <a:gd name="connsiteX4693" fmla="*/ 19960 w 1459358"/>
              <a:gd name="connsiteY4693" fmla="*/ 568696 h 1259543"/>
              <a:gd name="connsiteX4694" fmla="*/ 19765 w 1459358"/>
              <a:gd name="connsiteY4694" fmla="*/ 569965 h 1259543"/>
              <a:gd name="connsiteX4695" fmla="*/ 19765 w 1459358"/>
              <a:gd name="connsiteY4695" fmla="*/ 569953 h 1259543"/>
              <a:gd name="connsiteX4696" fmla="*/ 19569 w 1459358"/>
              <a:gd name="connsiteY4696" fmla="*/ 571232 h 1259543"/>
              <a:gd name="connsiteX4697" fmla="*/ 19569 w 1459358"/>
              <a:gd name="connsiteY4697" fmla="*/ 571220 h 1259543"/>
              <a:gd name="connsiteX4698" fmla="*/ 19374 w 1459358"/>
              <a:gd name="connsiteY4698" fmla="*/ 572494 h 1259543"/>
              <a:gd name="connsiteX4699" fmla="*/ 19178 w 1459358"/>
              <a:gd name="connsiteY4699" fmla="*/ 573771 h 1259543"/>
              <a:gd name="connsiteX4700" fmla="*/ 19178 w 1459358"/>
              <a:gd name="connsiteY4700" fmla="*/ 573759 h 1259543"/>
              <a:gd name="connsiteX4701" fmla="*/ 18983 w 1459358"/>
              <a:gd name="connsiteY4701" fmla="*/ 575042 h 1259543"/>
              <a:gd name="connsiteX4702" fmla="*/ 19002 w 1459358"/>
              <a:gd name="connsiteY4702" fmla="*/ 575030 h 1259543"/>
              <a:gd name="connsiteX4703" fmla="*/ 18807 w 1459358"/>
              <a:gd name="connsiteY4703" fmla="*/ 576305 h 1259543"/>
              <a:gd name="connsiteX4704" fmla="*/ 18611 w 1459358"/>
              <a:gd name="connsiteY4704" fmla="*/ 577589 h 1259543"/>
              <a:gd name="connsiteX4705" fmla="*/ 18611 w 1459358"/>
              <a:gd name="connsiteY4705" fmla="*/ 577577 h 1259543"/>
              <a:gd name="connsiteX4706" fmla="*/ 18435 w 1459358"/>
              <a:gd name="connsiteY4706" fmla="*/ 578862 h 1259543"/>
              <a:gd name="connsiteX4707" fmla="*/ 18259 w 1459358"/>
              <a:gd name="connsiteY4707" fmla="*/ 580140 h 1259543"/>
              <a:gd name="connsiteX4708" fmla="*/ 18259 w 1459358"/>
              <a:gd name="connsiteY4708" fmla="*/ 580129 h 1259543"/>
              <a:gd name="connsiteX4709" fmla="*/ 18083 w 1459358"/>
              <a:gd name="connsiteY4709" fmla="*/ 581417 h 1259543"/>
              <a:gd name="connsiteX4710" fmla="*/ 18083 w 1459358"/>
              <a:gd name="connsiteY4710" fmla="*/ 581405 h 1259543"/>
              <a:gd name="connsiteX4711" fmla="*/ 17908 w 1459358"/>
              <a:gd name="connsiteY4711" fmla="*/ 582690 h 1259543"/>
              <a:gd name="connsiteX4712" fmla="*/ 17732 w 1459358"/>
              <a:gd name="connsiteY4712" fmla="*/ 583974 h 1259543"/>
              <a:gd name="connsiteX4713" fmla="*/ 17732 w 1459358"/>
              <a:gd name="connsiteY4713" fmla="*/ 583962 h 1259543"/>
              <a:gd name="connsiteX4714" fmla="*/ 17556 w 1459358"/>
              <a:gd name="connsiteY4714" fmla="*/ 585255 h 1259543"/>
              <a:gd name="connsiteX4715" fmla="*/ 17380 w 1459358"/>
              <a:gd name="connsiteY4715" fmla="*/ 586527 h 1259543"/>
              <a:gd name="connsiteX4716" fmla="*/ 17223 w 1459358"/>
              <a:gd name="connsiteY4716" fmla="*/ 587819 h 1259543"/>
              <a:gd name="connsiteX4717" fmla="*/ 17223 w 1459358"/>
              <a:gd name="connsiteY4717" fmla="*/ 587808 h 1259543"/>
              <a:gd name="connsiteX4718" fmla="*/ 17047 w 1459358"/>
              <a:gd name="connsiteY4718" fmla="*/ 589102 h 1259543"/>
              <a:gd name="connsiteX4719" fmla="*/ 16891 w 1459358"/>
              <a:gd name="connsiteY4719" fmla="*/ 590388 h 1259543"/>
              <a:gd name="connsiteX4720" fmla="*/ 16891 w 1459358"/>
              <a:gd name="connsiteY4720" fmla="*/ 590378 h 1259543"/>
              <a:gd name="connsiteX4721" fmla="*/ 16735 w 1459358"/>
              <a:gd name="connsiteY4721" fmla="*/ 591667 h 1259543"/>
              <a:gd name="connsiteX4722" fmla="*/ 16578 w 1459358"/>
              <a:gd name="connsiteY4722" fmla="*/ 592957 h 1259543"/>
              <a:gd name="connsiteX4723" fmla="*/ 16422 w 1459358"/>
              <a:gd name="connsiteY4723" fmla="*/ 594251 h 1259543"/>
              <a:gd name="connsiteX4724" fmla="*/ 16422 w 1459358"/>
              <a:gd name="connsiteY4724" fmla="*/ 594239 h 1259543"/>
              <a:gd name="connsiteX4725" fmla="*/ 16265 w 1459358"/>
              <a:gd name="connsiteY4725" fmla="*/ 595540 h 1259543"/>
              <a:gd name="connsiteX4726" fmla="*/ 16128 w 1459358"/>
              <a:gd name="connsiteY4726" fmla="*/ 596822 h 1259543"/>
              <a:gd name="connsiteX4727" fmla="*/ 15972 w 1459358"/>
              <a:gd name="connsiteY4727" fmla="*/ 598124 h 1259543"/>
              <a:gd name="connsiteX4728" fmla="*/ 15972 w 1459358"/>
              <a:gd name="connsiteY4728" fmla="*/ 598112 h 1259543"/>
              <a:gd name="connsiteX4729" fmla="*/ 15816 w 1459358"/>
              <a:gd name="connsiteY4729" fmla="*/ 599414 h 1259543"/>
              <a:gd name="connsiteX4730" fmla="*/ 15679 w 1459358"/>
              <a:gd name="connsiteY4730" fmla="*/ 600710 h 1259543"/>
              <a:gd name="connsiteX4731" fmla="*/ 15679 w 1459358"/>
              <a:gd name="connsiteY4731" fmla="*/ 600699 h 1259543"/>
              <a:gd name="connsiteX4732" fmla="*/ 15542 w 1459358"/>
              <a:gd name="connsiteY4732" fmla="*/ 602007 h 1259543"/>
              <a:gd name="connsiteX4733" fmla="*/ 15542 w 1459358"/>
              <a:gd name="connsiteY4733" fmla="*/ 601995 h 1259543"/>
              <a:gd name="connsiteX4734" fmla="*/ 15405 w 1459358"/>
              <a:gd name="connsiteY4734" fmla="*/ 603295 h 1259543"/>
              <a:gd name="connsiteX4735" fmla="*/ 15268 w 1459358"/>
              <a:gd name="connsiteY4735" fmla="*/ 604601 h 1259543"/>
              <a:gd name="connsiteX4736" fmla="*/ 15268 w 1459358"/>
              <a:gd name="connsiteY4736" fmla="*/ 604589 h 1259543"/>
              <a:gd name="connsiteX4737" fmla="*/ 15131 w 1459358"/>
              <a:gd name="connsiteY4737" fmla="*/ 605899 h 1259543"/>
              <a:gd name="connsiteX4738" fmla="*/ 14995 w 1459358"/>
              <a:gd name="connsiteY4738" fmla="*/ 607199 h 1259543"/>
              <a:gd name="connsiteX4739" fmla="*/ 14995 w 1459358"/>
              <a:gd name="connsiteY4739" fmla="*/ 607187 h 1259543"/>
              <a:gd name="connsiteX4740" fmla="*/ 14877 w 1459358"/>
              <a:gd name="connsiteY4740" fmla="*/ 608501 h 1259543"/>
              <a:gd name="connsiteX4741" fmla="*/ 14877 w 1459358"/>
              <a:gd name="connsiteY4741" fmla="*/ 608489 h 1259543"/>
              <a:gd name="connsiteX4742" fmla="*/ 14740 w 1459358"/>
              <a:gd name="connsiteY4742" fmla="*/ 609799 h 1259543"/>
              <a:gd name="connsiteX4743" fmla="*/ 14623 w 1459358"/>
              <a:gd name="connsiteY4743" fmla="*/ 611105 h 1259543"/>
              <a:gd name="connsiteX4744" fmla="*/ 14623 w 1459358"/>
              <a:gd name="connsiteY4744" fmla="*/ 611093 h 1259543"/>
              <a:gd name="connsiteX4745" fmla="*/ 14506 w 1459358"/>
              <a:gd name="connsiteY4745" fmla="*/ 612409 h 1259543"/>
              <a:gd name="connsiteX4746" fmla="*/ 14506 w 1459358"/>
              <a:gd name="connsiteY4746" fmla="*/ 612399 h 1259543"/>
              <a:gd name="connsiteX4747" fmla="*/ 14388 w 1459358"/>
              <a:gd name="connsiteY4747" fmla="*/ 613709 h 1259543"/>
              <a:gd name="connsiteX4748" fmla="*/ 14271 w 1459358"/>
              <a:gd name="connsiteY4748" fmla="*/ 615023 h 1259543"/>
              <a:gd name="connsiteX4749" fmla="*/ 14271 w 1459358"/>
              <a:gd name="connsiteY4749" fmla="*/ 615011 h 1259543"/>
              <a:gd name="connsiteX4750" fmla="*/ 14154 w 1459358"/>
              <a:gd name="connsiteY4750" fmla="*/ 616329 h 1259543"/>
              <a:gd name="connsiteX4751" fmla="*/ 14154 w 1459358"/>
              <a:gd name="connsiteY4751" fmla="*/ 616319 h 1259543"/>
              <a:gd name="connsiteX4752" fmla="*/ 14037 w 1459358"/>
              <a:gd name="connsiteY4752" fmla="*/ 617634 h 1259543"/>
              <a:gd name="connsiteX4753" fmla="*/ 13919 w 1459358"/>
              <a:gd name="connsiteY4753" fmla="*/ 618948 h 1259543"/>
              <a:gd name="connsiteX4754" fmla="*/ 13939 w 1459358"/>
              <a:gd name="connsiteY4754" fmla="*/ 618937 h 1259543"/>
              <a:gd name="connsiteX4755" fmla="*/ 13822 w 1459358"/>
              <a:gd name="connsiteY4755" fmla="*/ 620254 h 1259543"/>
              <a:gd name="connsiteX4756" fmla="*/ 13724 w 1459358"/>
              <a:gd name="connsiteY4756" fmla="*/ 621572 h 1259543"/>
              <a:gd name="connsiteX4757" fmla="*/ 13724 w 1459358"/>
              <a:gd name="connsiteY4757" fmla="*/ 621560 h 1259543"/>
              <a:gd name="connsiteX4758" fmla="*/ 13626 w 1459358"/>
              <a:gd name="connsiteY4758" fmla="*/ 622885 h 1259543"/>
              <a:gd name="connsiteX4759" fmla="*/ 13626 w 1459358"/>
              <a:gd name="connsiteY4759" fmla="*/ 622874 h 1259543"/>
              <a:gd name="connsiteX4760" fmla="*/ 13509 w 1459358"/>
              <a:gd name="connsiteY4760" fmla="*/ 624191 h 1259543"/>
              <a:gd name="connsiteX4761" fmla="*/ 13411 w 1459358"/>
              <a:gd name="connsiteY4761" fmla="*/ 625515 h 1259543"/>
              <a:gd name="connsiteX4762" fmla="*/ 13411 w 1459358"/>
              <a:gd name="connsiteY4762" fmla="*/ 625503 h 1259543"/>
              <a:gd name="connsiteX4763" fmla="*/ 13333 w 1459358"/>
              <a:gd name="connsiteY4763" fmla="*/ 626831 h 1259543"/>
              <a:gd name="connsiteX4764" fmla="*/ 13235 w 1459358"/>
              <a:gd name="connsiteY4764" fmla="*/ 628148 h 1259543"/>
              <a:gd name="connsiteX4765" fmla="*/ 13235 w 1459358"/>
              <a:gd name="connsiteY4765" fmla="*/ 628138 h 1259543"/>
              <a:gd name="connsiteX4766" fmla="*/ 13137 w 1459358"/>
              <a:gd name="connsiteY4766" fmla="*/ 629468 h 1259543"/>
              <a:gd name="connsiteX4767" fmla="*/ 13137 w 1459358"/>
              <a:gd name="connsiteY4767" fmla="*/ 629456 h 1259543"/>
              <a:gd name="connsiteX4768" fmla="*/ 13059 w 1459358"/>
              <a:gd name="connsiteY4768" fmla="*/ 630787 h 1259543"/>
              <a:gd name="connsiteX4769" fmla="*/ 13059 w 1459358"/>
              <a:gd name="connsiteY4769" fmla="*/ 630776 h 1259543"/>
              <a:gd name="connsiteX4770" fmla="*/ 12961 w 1459358"/>
              <a:gd name="connsiteY4770" fmla="*/ 632101 h 1259543"/>
              <a:gd name="connsiteX4771" fmla="*/ 12883 w 1459358"/>
              <a:gd name="connsiteY4771" fmla="*/ 633430 h 1259543"/>
              <a:gd name="connsiteX4772" fmla="*/ 12883 w 1459358"/>
              <a:gd name="connsiteY4772" fmla="*/ 633419 h 1259543"/>
              <a:gd name="connsiteX4773" fmla="*/ 12805 w 1459358"/>
              <a:gd name="connsiteY4773" fmla="*/ 634746 h 1259543"/>
              <a:gd name="connsiteX4774" fmla="*/ 12727 w 1459358"/>
              <a:gd name="connsiteY4774" fmla="*/ 636078 h 1259543"/>
              <a:gd name="connsiteX4775" fmla="*/ 12727 w 1459358"/>
              <a:gd name="connsiteY4775" fmla="*/ 636068 h 1259543"/>
              <a:gd name="connsiteX4776" fmla="*/ 12649 w 1459358"/>
              <a:gd name="connsiteY4776" fmla="*/ 637403 h 1259543"/>
              <a:gd name="connsiteX4777" fmla="*/ 12570 w 1459358"/>
              <a:gd name="connsiteY4777" fmla="*/ 638731 h 1259543"/>
              <a:gd name="connsiteX4778" fmla="*/ 12590 w 1459358"/>
              <a:gd name="connsiteY4778" fmla="*/ 638719 h 1259543"/>
              <a:gd name="connsiteX4779" fmla="*/ 12512 w 1459358"/>
              <a:gd name="connsiteY4779" fmla="*/ 640058 h 1259543"/>
              <a:gd name="connsiteX4780" fmla="*/ 12512 w 1459358"/>
              <a:gd name="connsiteY4780" fmla="*/ 640046 h 1259543"/>
              <a:gd name="connsiteX4781" fmla="*/ 12453 w 1459358"/>
              <a:gd name="connsiteY4781" fmla="*/ 641383 h 1259543"/>
              <a:gd name="connsiteX4782" fmla="*/ 12375 w 1459358"/>
              <a:gd name="connsiteY4782" fmla="*/ 642717 h 1259543"/>
              <a:gd name="connsiteX4783" fmla="*/ 12375 w 1459358"/>
              <a:gd name="connsiteY4783" fmla="*/ 642705 h 1259543"/>
              <a:gd name="connsiteX4784" fmla="*/ 12316 w 1459358"/>
              <a:gd name="connsiteY4784" fmla="*/ 644048 h 1259543"/>
              <a:gd name="connsiteX4785" fmla="*/ 12316 w 1459358"/>
              <a:gd name="connsiteY4785" fmla="*/ 644036 h 1259543"/>
              <a:gd name="connsiteX4786" fmla="*/ 12258 w 1459358"/>
              <a:gd name="connsiteY4786" fmla="*/ 645373 h 1259543"/>
              <a:gd name="connsiteX4787" fmla="*/ 12199 w 1459358"/>
              <a:gd name="connsiteY4787" fmla="*/ 646705 h 1259543"/>
              <a:gd name="connsiteX4788" fmla="*/ 12140 w 1459358"/>
              <a:gd name="connsiteY4788" fmla="*/ 648048 h 1259543"/>
              <a:gd name="connsiteX4789" fmla="*/ 12140 w 1459358"/>
              <a:gd name="connsiteY4789" fmla="*/ 648036 h 1259543"/>
              <a:gd name="connsiteX4790" fmla="*/ 12082 w 1459358"/>
              <a:gd name="connsiteY4790" fmla="*/ 649373 h 1259543"/>
              <a:gd name="connsiteX4791" fmla="*/ 12043 w 1459358"/>
              <a:gd name="connsiteY4791" fmla="*/ 650718 h 1259543"/>
              <a:gd name="connsiteX4792" fmla="*/ 12043 w 1459358"/>
              <a:gd name="connsiteY4792" fmla="*/ 650708 h 1259543"/>
              <a:gd name="connsiteX4793" fmla="*/ 11984 w 1459358"/>
              <a:gd name="connsiteY4793" fmla="*/ 652053 h 1259543"/>
              <a:gd name="connsiteX4794" fmla="*/ 11945 w 1459358"/>
              <a:gd name="connsiteY4794" fmla="*/ 653395 h 1259543"/>
              <a:gd name="connsiteX4795" fmla="*/ 11945 w 1459358"/>
              <a:gd name="connsiteY4795" fmla="*/ 653383 h 1259543"/>
              <a:gd name="connsiteX4796" fmla="*/ 11906 w 1459358"/>
              <a:gd name="connsiteY4796" fmla="*/ 654734 h 1259543"/>
              <a:gd name="connsiteX4797" fmla="*/ 11906 w 1459358"/>
              <a:gd name="connsiteY4797" fmla="*/ 654724 h 1259543"/>
              <a:gd name="connsiteX4798" fmla="*/ 11867 w 1459358"/>
              <a:gd name="connsiteY4798" fmla="*/ 656069 h 1259543"/>
              <a:gd name="connsiteX4799" fmla="*/ 11828 w 1459358"/>
              <a:gd name="connsiteY4799" fmla="*/ 657418 h 1259543"/>
              <a:gd name="connsiteX4800" fmla="*/ 11828 w 1459358"/>
              <a:gd name="connsiteY4800" fmla="*/ 657406 h 1259543"/>
              <a:gd name="connsiteX4801" fmla="*/ 11788 w 1459358"/>
              <a:gd name="connsiteY4801" fmla="*/ 658759 h 1259543"/>
              <a:gd name="connsiteX4802" fmla="*/ 11788 w 1459358"/>
              <a:gd name="connsiteY4802" fmla="*/ 658749 h 1259543"/>
              <a:gd name="connsiteX4803" fmla="*/ 11749 w 1459358"/>
              <a:gd name="connsiteY4803" fmla="*/ 660094 h 1259543"/>
              <a:gd name="connsiteX4804" fmla="*/ 11730 w 1459358"/>
              <a:gd name="connsiteY4804" fmla="*/ 661443 h 1259543"/>
              <a:gd name="connsiteX4805" fmla="*/ 11691 w 1459358"/>
              <a:gd name="connsiteY4805" fmla="*/ 662794 h 1259543"/>
              <a:gd name="connsiteX4806" fmla="*/ 11671 w 1459358"/>
              <a:gd name="connsiteY4806" fmla="*/ 664143 h 1259543"/>
              <a:gd name="connsiteX4807" fmla="*/ 11671 w 1459358"/>
              <a:gd name="connsiteY4807" fmla="*/ 664131 h 1259543"/>
              <a:gd name="connsiteX4808" fmla="*/ 11651 w 1459358"/>
              <a:gd name="connsiteY4808" fmla="*/ 665490 h 1259543"/>
              <a:gd name="connsiteX4809" fmla="*/ 11651 w 1459358"/>
              <a:gd name="connsiteY4809" fmla="*/ 665480 h 1259543"/>
              <a:gd name="connsiteX4810" fmla="*/ 11632 w 1459358"/>
              <a:gd name="connsiteY4810" fmla="*/ 666837 h 1259543"/>
              <a:gd name="connsiteX4811" fmla="*/ 11613 w 1459358"/>
              <a:gd name="connsiteY4811" fmla="*/ 668190 h 1259543"/>
              <a:gd name="connsiteX4812" fmla="*/ 11613 w 1459358"/>
              <a:gd name="connsiteY4812" fmla="*/ 668180 h 1259543"/>
              <a:gd name="connsiteX4813" fmla="*/ 11593 w 1459358"/>
              <a:gd name="connsiteY4813" fmla="*/ 669543 h 1259543"/>
              <a:gd name="connsiteX4814" fmla="*/ 11593 w 1459358"/>
              <a:gd name="connsiteY4814" fmla="*/ 669531 h 1259543"/>
              <a:gd name="connsiteX4815" fmla="*/ 11573 w 1459358"/>
              <a:gd name="connsiteY4815" fmla="*/ 670888 h 1259543"/>
              <a:gd name="connsiteX4816" fmla="*/ 11573 w 1459358"/>
              <a:gd name="connsiteY4816" fmla="*/ 672248 h 1259543"/>
              <a:gd name="connsiteX4817" fmla="*/ 11573 w 1459358"/>
              <a:gd name="connsiteY4817" fmla="*/ 672237 h 1259543"/>
              <a:gd name="connsiteX4818" fmla="*/ 11554 w 1459358"/>
              <a:gd name="connsiteY4818" fmla="*/ 673603 h 1259543"/>
              <a:gd name="connsiteX4819" fmla="*/ 11554 w 1459358"/>
              <a:gd name="connsiteY4819" fmla="*/ 673591 h 1259543"/>
              <a:gd name="connsiteX4820" fmla="*/ 11554 w 1459358"/>
              <a:gd name="connsiteY4820" fmla="*/ 679032 h 1259543"/>
              <a:gd name="connsiteX4821" fmla="*/ 11554 w 1459358"/>
              <a:gd name="connsiteY4821" fmla="*/ 679022 h 1259543"/>
              <a:gd name="connsiteX4822" fmla="*/ 11554 w 1459358"/>
              <a:gd name="connsiteY4822" fmla="*/ 680393 h 1259543"/>
              <a:gd name="connsiteX4823" fmla="*/ 11554 w 1459358"/>
              <a:gd name="connsiteY4823" fmla="*/ 680383 h 1259543"/>
              <a:gd name="connsiteX4824" fmla="*/ 11573 w 1459358"/>
              <a:gd name="connsiteY4824" fmla="*/ 681751 h 1259543"/>
              <a:gd name="connsiteX4825" fmla="*/ 11573 w 1459358"/>
              <a:gd name="connsiteY4825" fmla="*/ 683116 h 1259543"/>
              <a:gd name="connsiteX4826" fmla="*/ 11573 w 1459358"/>
              <a:gd name="connsiteY4826" fmla="*/ 683106 h 1259543"/>
              <a:gd name="connsiteX4827" fmla="*/ 11593 w 1459358"/>
              <a:gd name="connsiteY4827" fmla="*/ 684478 h 1259543"/>
              <a:gd name="connsiteX4828" fmla="*/ 11593 w 1459358"/>
              <a:gd name="connsiteY4828" fmla="*/ 684469 h 1259543"/>
              <a:gd name="connsiteX4829" fmla="*/ 11613 w 1459358"/>
              <a:gd name="connsiteY4829" fmla="*/ 685839 h 1259543"/>
              <a:gd name="connsiteX4830" fmla="*/ 11632 w 1459358"/>
              <a:gd name="connsiteY4830" fmla="*/ 687210 h 1259543"/>
              <a:gd name="connsiteX4831" fmla="*/ 11632 w 1459358"/>
              <a:gd name="connsiteY4831" fmla="*/ 687198 h 1259543"/>
              <a:gd name="connsiteX4832" fmla="*/ 11651 w 1459358"/>
              <a:gd name="connsiteY4832" fmla="*/ 688576 h 1259543"/>
              <a:gd name="connsiteX4833" fmla="*/ 11651 w 1459358"/>
              <a:gd name="connsiteY4833" fmla="*/ 688564 h 1259543"/>
              <a:gd name="connsiteX4834" fmla="*/ 11671 w 1459358"/>
              <a:gd name="connsiteY4834" fmla="*/ 689937 h 1259543"/>
              <a:gd name="connsiteX4835" fmla="*/ 11691 w 1459358"/>
              <a:gd name="connsiteY4835" fmla="*/ 691311 h 1259543"/>
              <a:gd name="connsiteX4836" fmla="*/ 11691 w 1459358"/>
              <a:gd name="connsiteY4836" fmla="*/ 691301 h 1259543"/>
              <a:gd name="connsiteX4837" fmla="*/ 11730 w 1459358"/>
              <a:gd name="connsiteY4837" fmla="*/ 692682 h 1259543"/>
              <a:gd name="connsiteX4838" fmla="*/ 11730 w 1459358"/>
              <a:gd name="connsiteY4838" fmla="*/ 692670 h 1259543"/>
              <a:gd name="connsiteX4839" fmla="*/ 11749 w 1459358"/>
              <a:gd name="connsiteY4839" fmla="*/ 694042 h 1259543"/>
              <a:gd name="connsiteX4840" fmla="*/ 11788 w 1459358"/>
              <a:gd name="connsiteY4840" fmla="*/ 695424 h 1259543"/>
              <a:gd name="connsiteX4841" fmla="*/ 11788 w 1459358"/>
              <a:gd name="connsiteY4841" fmla="*/ 695413 h 1259543"/>
              <a:gd name="connsiteX4842" fmla="*/ 11828 w 1459358"/>
              <a:gd name="connsiteY4842" fmla="*/ 696797 h 1259543"/>
              <a:gd name="connsiteX4843" fmla="*/ 11867 w 1459358"/>
              <a:gd name="connsiteY4843" fmla="*/ 698171 h 1259543"/>
              <a:gd name="connsiteX4844" fmla="*/ 11867 w 1459358"/>
              <a:gd name="connsiteY4844" fmla="*/ 698159 h 1259543"/>
              <a:gd name="connsiteX4845" fmla="*/ 11906 w 1459358"/>
              <a:gd name="connsiteY4845" fmla="*/ 699545 h 1259543"/>
              <a:gd name="connsiteX4846" fmla="*/ 11906 w 1459358"/>
              <a:gd name="connsiteY4846" fmla="*/ 699534 h 1259543"/>
              <a:gd name="connsiteX4847" fmla="*/ 11945 w 1459358"/>
              <a:gd name="connsiteY4847" fmla="*/ 700920 h 1259543"/>
              <a:gd name="connsiteX4848" fmla="*/ 12003 w 1459358"/>
              <a:gd name="connsiteY4848" fmla="*/ 702298 h 1259543"/>
              <a:gd name="connsiteX4849" fmla="*/ 12003 w 1459358"/>
              <a:gd name="connsiteY4849" fmla="*/ 702288 h 1259543"/>
              <a:gd name="connsiteX4850" fmla="*/ 12043 w 1459358"/>
              <a:gd name="connsiteY4850" fmla="*/ 703676 h 1259543"/>
              <a:gd name="connsiteX4851" fmla="*/ 12043 w 1459358"/>
              <a:gd name="connsiteY4851" fmla="*/ 703666 h 1259543"/>
              <a:gd name="connsiteX4852" fmla="*/ 12101 w 1459358"/>
              <a:gd name="connsiteY4852" fmla="*/ 705052 h 1259543"/>
              <a:gd name="connsiteX4853" fmla="*/ 12160 w 1459358"/>
              <a:gd name="connsiteY4853" fmla="*/ 706431 h 1259543"/>
              <a:gd name="connsiteX4854" fmla="*/ 12199 w 1459358"/>
              <a:gd name="connsiteY4854" fmla="*/ 707807 h 1259543"/>
              <a:gd name="connsiteX4855" fmla="*/ 12277 w 1459358"/>
              <a:gd name="connsiteY4855" fmla="*/ 709187 h 1259543"/>
              <a:gd name="connsiteX4856" fmla="*/ 12258 w 1459358"/>
              <a:gd name="connsiteY4856" fmla="*/ 709176 h 1259543"/>
              <a:gd name="connsiteX4857" fmla="*/ 12336 w 1459358"/>
              <a:gd name="connsiteY4857" fmla="*/ 710552 h 1259543"/>
              <a:gd name="connsiteX4858" fmla="*/ 12394 w 1459358"/>
              <a:gd name="connsiteY4858" fmla="*/ 711926 h 1259543"/>
              <a:gd name="connsiteX4859" fmla="*/ 12394 w 1459358"/>
              <a:gd name="connsiteY4859" fmla="*/ 711914 h 1259543"/>
              <a:gd name="connsiteX4860" fmla="*/ 12453 w 1459358"/>
              <a:gd name="connsiteY4860" fmla="*/ 713285 h 1259543"/>
              <a:gd name="connsiteX4861" fmla="*/ 12531 w 1459358"/>
              <a:gd name="connsiteY4861" fmla="*/ 714653 h 1259543"/>
              <a:gd name="connsiteX4862" fmla="*/ 12531 w 1459358"/>
              <a:gd name="connsiteY4862" fmla="*/ 714640 h 1259543"/>
              <a:gd name="connsiteX4863" fmla="*/ 12609 w 1459358"/>
              <a:gd name="connsiteY4863" fmla="*/ 716002 h 1259543"/>
              <a:gd name="connsiteX4864" fmla="*/ 12688 w 1459358"/>
              <a:gd name="connsiteY4864" fmla="*/ 717365 h 1259543"/>
              <a:gd name="connsiteX4865" fmla="*/ 12688 w 1459358"/>
              <a:gd name="connsiteY4865" fmla="*/ 717353 h 1259543"/>
              <a:gd name="connsiteX4866" fmla="*/ 12766 w 1459358"/>
              <a:gd name="connsiteY4866" fmla="*/ 718708 h 1259543"/>
              <a:gd name="connsiteX4867" fmla="*/ 12844 w 1459358"/>
              <a:gd name="connsiteY4867" fmla="*/ 720067 h 1259543"/>
              <a:gd name="connsiteX4868" fmla="*/ 12844 w 1459358"/>
              <a:gd name="connsiteY4868" fmla="*/ 720053 h 1259543"/>
              <a:gd name="connsiteX4869" fmla="*/ 12922 w 1459358"/>
              <a:gd name="connsiteY4869" fmla="*/ 721400 h 1259543"/>
              <a:gd name="connsiteX4870" fmla="*/ 13020 w 1459358"/>
              <a:gd name="connsiteY4870" fmla="*/ 722753 h 1259543"/>
              <a:gd name="connsiteX4871" fmla="*/ 13020 w 1459358"/>
              <a:gd name="connsiteY4871" fmla="*/ 722741 h 1259543"/>
              <a:gd name="connsiteX4872" fmla="*/ 13118 w 1459358"/>
              <a:gd name="connsiteY4872" fmla="*/ 724092 h 1259543"/>
              <a:gd name="connsiteX4873" fmla="*/ 13098 w 1459358"/>
              <a:gd name="connsiteY4873" fmla="*/ 724080 h 1259543"/>
              <a:gd name="connsiteX4874" fmla="*/ 13196 w 1459358"/>
              <a:gd name="connsiteY4874" fmla="*/ 725427 h 1259543"/>
              <a:gd name="connsiteX4875" fmla="*/ 13196 w 1459358"/>
              <a:gd name="connsiteY4875" fmla="*/ 725415 h 1259543"/>
              <a:gd name="connsiteX4876" fmla="*/ 13294 w 1459358"/>
              <a:gd name="connsiteY4876" fmla="*/ 726760 h 1259543"/>
              <a:gd name="connsiteX4877" fmla="*/ 13294 w 1459358"/>
              <a:gd name="connsiteY4877" fmla="*/ 726749 h 1259543"/>
              <a:gd name="connsiteX4878" fmla="*/ 13391 w 1459358"/>
              <a:gd name="connsiteY4878" fmla="*/ 728086 h 1259543"/>
              <a:gd name="connsiteX4879" fmla="*/ 13489 w 1459358"/>
              <a:gd name="connsiteY4879" fmla="*/ 729415 h 1259543"/>
              <a:gd name="connsiteX4880" fmla="*/ 13489 w 1459358"/>
              <a:gd name="connsiteY4880" fmla="*/ 729403 h 1259543"/>
              <a:gd name="connsiteX4881" fmla="*/ 13606 w 1459358"/>
              <a:gd name="connsiteY4881" fmla="*/ 730733 h 1259543"/>
              <a:gd name="connsiteX4882" fmla="*/ 13704 w 1459358"/>
              <a:gd name="connsiteY4882" fmla="*/ 732058 h 1259543"/>
              <a:gd name="connsiteX4883" fmla="*/ 13704 w 1459358"/>
              <a:gd name="connsiteY4883" fmla="*/ 732047 h 1259543"/>
              <a:gd name="connsiteX4884" fmla="*/ 13822 w 1459358"/>
              <a:gd name="connsiteY4884" fmla="*/ 733376 h 1259543"/>
              <a:gd name="connsiteX4885" fmla="*/ 13822 w 1459358"/>
              <a:gd name="connsiteY4885" fmla="*/ 733362 h 1259543"/>
              <a:gd name="connsiteX4886" fmla="*/ 13919 w 1459358"/>
              <a:gd name="connsiteY4886" fmla="*/ 734690 h 1259543"/>
              <a:gd name="connsiteX4887" fmla="*/ 13919 w 1459358"/>
              <a:gd name="connsiteY4887" fmla="*/ 734676 h 1259543"/>
              <a:gd name="connsiteX4888" fmla="*/ 14037 w 1459358"/>
              <a:gd name="connsiteY4888" fmla="*/ 735999 h 1259543"/>
              <a:gd name="connsiteX4889" fmla="*/ 14037 w 1459358"/>
              <a:gd name="connsiteY4889" fmla="*/ 735988 h 1259543"/>
              <a:gd name="connsiteX4890" fmla="*/ 14154 w 1459358"/>
              <a:gd name="connsiteY4890" fmla="*/ 737303 h 1259543"/>
              <a:gd name="connsiteX4891" fmla="*/ 14291 w 1459358"/>
              <a:gd name="connsiteY4891" fmla="*/ 738611 h 1259543"/>
              <a:gd name="connsiteX4892" fmla="*/ 14291 w 1459358"/>
              <a:gd name="connsiteY4892" fmla="*/ 738598 h 1259543"/>
              <a:gd name="connsiteX4893" fmla="*/ 14408 w 1459358"/>
              <a:gd name="connsiteY4893" fmla="*/ 739906 h 1259543"/>
              <a:gd name="connsiteX4894" fmla="*/ 14525 w 1459358"/>
              <a:gd name="connsiteY4894" fmla="*/ 741209 h 1259543"/>
              <a:gd name="connsiteX4895" fmla="*/ 14525 w 1459358"/>
              <a:gd name="connsiteY4895" fmla="*/ 741198 h 1259543"/>
              <a:gd name="connsiteX4896" fmla="*/ 14662 w 1459358"/>
              <a:gd name="connsiteY4896" fmla="*/ 742496 h 1259543"/>
              <a:gd name="connsiteX4897" fmla="*/ 14799 w 1459358"/>
              <a:gd name="connsiteY4897" fmla="*/ 743796 h 1259543"/>
              <a:gd name="connsiteX4898" fmla="*/ 14916 w 1459358"/>
              <a:gd name="connsiteY4898" fmla="*/ 745084 h 1259543"/>
              <a:gd name="connsiteX4899" fmla="*/ 14916 w 1459358"/>
              <a:gd name="connsiteY4899" fmla="*/ 745073 h 1259543"/>
              <a:gd name="connsiteX4900" fmla="*/ 15053 w 1459358"/>
              <a:gd name="connsiteY4900" fmla="*/ 746365 h 1259543"/>
              <a:gd name="connsiteX4901" fmla="*/ 15210 w 1459358"/>
              <a:gd name="connsiteY4901" fmla="*/ 747651 h 1259543"/>
              <a:gd name="connsiteX4902" fmla="*/ 15190 w 1459358"/>
              <a:gd name="connsiteY4902" fmla="*/ 747639 h 1259543"/>
              <a:gd name="connsiteX4903" fmla="*/ 15346 w 1459358"/>
              <a:gd name="connsiteY4903" fmla="*/ 748922 h 1259543"/>
              <a:gd name="connsiteX4904" fmla="*/ 15483 w 1459358"/>
              <a:gd name="connsiteY4904" fmla="*/ 750206 h 1259543"/>
              <a:gd name="connsiteX4905" fmla="*/ 15640 w 1459358"/>
              <a:gd name="connsiteY4905" fmla="*/ 751479 h 1259543"/>
              <a:gd name="connsiteX4906" fmla="*/ 15640 w 1459358"/>
              <a:gd name="connsiteY4906" fmla="*/ 751467 h 1259543"/>
              <a:gd name="connsiteX4907" fmla="*/ 15777 w 1459358"/>
              <a:gd name="connsiteY4907" fmla="*/ 752744 h 1259543"/>
              <a:gd name="connsiteX4908" fmla="*/ 15933 w 1459358"/>
              <a:gd name="connsiteY4908" fmla="*/ 754016 h 1259543"/>
              <a:gd name="connsiteX4909" fmla="*/ 15933 w 1459358"/>
              <a:gd name="connsiteY4909" fmla="*/ 754003 h 1259543"/>
              <a:gd name="connsiteX4910" fmla="*/ 16089 w 1459358"/>
              <a:gd name="connsiteY4910" fmla="*/ 755270 h 1259543"/>
              <a:gd name="connsiteX4911" fmla="*/ 16246 w 1459358"/>
              <a:gd name="connsiteY4911" fmla="*/ 756540 h 1259543"/>
              <a:gd name="connsiteX4912" fmla="*/ 16246 w 1459358"/>
              <a:gd name="connsiteY4912" fmla="*/ 756527 h 1259543"/>
              <a:gd name="connsiteX4913" fmla="*/ 16402 w 1459358"/>
              <a:gd name="connsiteY4913" fmla="*/ 757797 h 1259543"/>
              <a:gd name="connsiteX4914" fmla="*/ 16578 w 1459358"/>
              <a:gd name="connsiteY4914" fmla="*/ 759045 h 1259543"/>
              <a:gd name="connsiteX4915" fmla="*/ 16735 w 1459358"/>
              <a:gd name="connsiteY4915" fmla="*/ 760304 h 1259543"/>
              <a:gd name="connsiteX4916" fmla="*/ 16735 w 1459358"/>
              <a:gd name="connsiteY4916" fmla="*/ 760290 h 1259543"/>
              <a:gd name="connsiteX4917" fmla="*/ 16910 w 1459358"/>
              <a:gd name="connsiteY4917" fmla="*/ 761551 h 1259543"/>
              <a:gd name="connsiteX4918" fmla="*/ 16891 w 1459358"/>
              <a:gd name="connsiteY4918" fmla="*/ 761539 h 1259543"/>
              <a:gd name="connsiteX4919" fmla="*/ 17067 w 1459358"/>
              <a:gd name="connsiteY4919" fmla="*/ 762788 h 1259543"/>
              <a:gd name="connsiteX4920" fmla="*/ 17243 w 1459358"/>
              <a:gd name="connsiteY4920" fmla="*/ 764038 h 1259543"/>
              <a:gd name="connsiteX4921" fmla="*/ 17243 w 1459358"/>
              <a:gd name="connsiteY4921" fmla="*/ 764026 h 1259543"/>
              <a:gd name="connsiteX4922" fmla="*/ 17419 w 1459358"/>
              <a:gd name="connsiteY4922" fmla="*/ 765277 h 1259543"/>
              <a:gd name="connsiteX4923" fmla="*/ 17419 w 1459358"/>
              <a:gd name="connsiteY4923" fmla="*/ 765263 h 1259543"/>
              <a:gd name="connsiteX4924" fmla="*/ 17595 w 1459358"/>
              <a:gd name="connsiteY4924" fmla="*/ 766507 h 1259543"/>
              <a:gd name="connsiteX4925" fmla="*/ 17790 w 1459358"/>
              <a:gd name="connsiteY4925" fmla="*/ 767740 h 1259543"/>
              <a:gd name="connsiteX4926" fmla="*/ 17966 w 1459358"/>
              <a:gd name="connsiteY4926" fmla="*/ 768962 h 1259543"/>
              <a:gd name="connsiteX4927" fmla="*/ 18142 w 1459358"/>
              <a:gd name="connsiteY4927" fmla="*/ 770198 h 1259543"/>
              <a:gd name="connsiteX4928" fmla="*/ 18338 w 1459358"/>
              <a:gd name="connsiteY4928" fmla="*/ 771425 h 1259543"/>
              <a:gd name="connsiteX4929" fmla="*/ 18338 w 1459358"/>
              <a:gd name="connsiteY4929" fmla="*/ 771414 h 1259543"/>
              <a:gd name="connsiteX4930" fmla="*/ 18533 w 1459358"/>
              <a:gd name="connsiteY4930" fmla="*/ 772633 h 1259543"/>
              <a:gd name="connsiteX4931" fmla="*/ 18728 w 1459358"/>
              <a:gd name="connsiteY4931" fmla="*/ 773859 h 1259543"/>
              <a:gd name="connsiteX4932" fmla="*/ 18924 w 1459358"/>
              <a:gd name="connsiteY4932" fmla="*/ 775077 h 1259543"/>
              <a:gd name="connsiteX4933" fmla="*/ 18924 w 1459358"/>
              <a:gd name="connsiteY4933" fmla="*/ 775065 h 1259543"/>
              <a:gd name="connsiteX4934" fmla="*/ 19120 w 1459358"/>
              <a:gd name="connsiteY4934" fmla="*/ 776278 h 1259543"/>
              <a:gd name="connsiteX4935" fmla="*/ 19315 w 1459358"/>
              <a:gd name="connsiteY4935" fmla="*/ 777492 h 1259543"/>
              <a:gd name="connsiteX4936" fmla="*/ 19530 w 1459358"/>
              <a:gd name="connsiteY4936" fmla="*/ 778704 h 1259543"/>
              <a:gd name="connsiteX4937" fmla="*/ 19510 w 1459358"/>
              <a:gd name="connsiteY4937" fmla="*/ 778690 h 1259543"/>
              <a:gd name="connsiteX4938" fmla="*/ 19725 w 1459358"/>
              <a:gd name="connsiteY4938" fmla="*/ 779906 h 1259543"/>
              <a:gd name="connsiteX4939" fmla="*/ 19725 w 1459358"/>
              <a:gd name="connsiteY4939" fmla="*/ 779892 h 1259543"/>
              <a:gd name="connsiteX4940" fmla="*/ 19940 w 1459358"/>
              <a:gd name="connsiteY4940" fmla="*/ 781098 h 1259543"/>
              <a:gd name="connsiteX4941" fmla="*/ 20156 w 1459358"/>
              <a:gd name="connsiteY4941" fmla="*/ 782301 h 1259543"/>
              <a:gd name="connsiteX4942" fmla="*/ 20351 w 1459358"/>
              <a:gd name="connsiteY4942" fmla="*/ 783495 h 1259543"/>
              <a:gd name="connsiteX4943" fmla="*/ 20351 w 1459358"/>
              <a:gd name="connsiteY4943" fmla="*/ 783482 h 1259543"/>
              <a:gd name="connsiteX4944" fmla="*/ 20566 w 1459358"/>
              <a:gd name="connsiteY4944" fmla="*/ 784674 h 1259543"/>
              <a:gd name="connsiteX4945" fmla="*/ 20801 w 1459358"/>
              <a:gd name="connsiteY4945" fmla="*/ 785870 h 1259543"/>
              <a:gd name="connsiteX4946" fmla="*/ 21016 w 1459358"/>
              <a:gd name="connsiteY4946" fmla="*/ 787057 h 1259543"/>
              <a:gd name="connsiteX4947" fmla="*/ 21016 w 1459358"/>
              <a:gd name="connsiteY4947" fmla="*/ 787044 h 1259543"/>
              <a:gd name="connsiteX4948" fmla="*/ 21231 w 1459358"/>
              <a:gd name="connsiteY4948" fmla="*/ 788228 h 1259543"/>
              <a:gd name="connsiteX4949" fmla="*/ 21465 w 1459358"/>
              <a:gd name="connsiteY4949" fmla="*/ 789411 h 1259543"/>
              <a:gd name="connsiteX4950" fmla="*/ 21700 w 1459358"/>
              <a:gd name="connsiteY4950" fmla="*/ 790592 h 1259543"/>
              <a:gd name="connsiteX4951" fmla="*/ 21700 w 1459358"/>
              <a:gd name="connsiteY4951" fmla="*/ 790578 h 1259543"/>
              <a:gd name="connsiteX4952" fmla="*/ 21915 w 1459358"/>
              <a:gd name="connsiteY4952" fmla="*/ 791765 h 1259543"/>
              <a:gd name="connsiteX4953" fmla="*/ 21915 w 1459358"/>
              <a:gd name="connsiteY4953" fmla="*/ 791751 h 1259543"/>
              <a:gd name="connsiteX4954" fmla="*/ 22150 w 1459358"/>
              <a:gd name="connsiteY4954" fmla="*/ 792924 h 1259543"/>
              <a:gd name="connsiteX4955" fmla="*/ 22384 w 1459358"/>
              <a:gd name="connsiteY4955" fmla="*/ 794095 h 1259543"/>
              <a:gd name="connsiteX4956" fmla="*/ 22638 w 1459358"/>
              <a:gd name="connsiteY4956" fmla="*/ 795264 h 1259543"/>
              <a:gd name="connsiteX4957" fmla="*/ 22638 w 1459358"/>
              <a:gd name="connsiteY4957" fmla="*/ 795250 h 1259543"/>
              <a:gd name="connsiteX4958" fmla="*/ 22873 w 1459358"/>
              <a:gd name="connsiteY4958" fmla="*/ 796423 h 1259543"/>
              <a:gd name="connsiteX4959" fmla="*/ 22873 w 1459358"/>
              <a:gd name="connsiteY4959" fmla="*/ 796410 h 1259543"/>
              <a:gd name="connsiteX4960" fmla="*/ 23108 w 1459358"/>
              <a:gd name="connsiteY4960" fmla="*/ 797575 h 1259543"/>
              <a:gd name="connsiteX4961" fmla="*/ 23362 w 1459358"/>
              <a:gd name="connsiteY4961" fmla="*/ 798734 h 1259543"/>
              <a:gd name="connsiteX4962" fmla="*/ 23616 w 1459358"/>
              <a:gd name="connsiteY4962" fmla="*/ 799880 h 1259543"/>
              <a:gd name="connsiteX4963" fmla="*/ 23850 w 1459358"/>
              <a:gd name="connsiteY4963" fmla="*/ 801025 h 1259543"/>
              <a:gd name="connsiteX4964" fmla="*/ 24105 w 1459358"/>
              <a:gd name="connsiteY4964" fmla="*/ 802175 h 1259543"/>
              <a:gd name="connsiteX4965" fmla="*/ 24359 w 1459358"/>
              <a:gd name="connsiteY4965" fmla="*/ 803322 h 1259543"/>
              <a:gd name="connsiteX4966" fmla="*/ 24613 w 1459358"/>
              <a:gd name="connsiteY4966" fmla="*/ 804464 h 1259543"/>
              <a:gd name="connsiteX4967" fmla="*/ 24613 w 1459358"/>
              <a:gd name="connsiteY4967" fmla="*/ 804450 h 1259543"/>
              <a:gd name="connsiteX4968" fmla="*/ 24887 w 1459358"/>
              <a:gd name="connsiteY4968" fmla="*/ 805590 h 1259543"/>
              <a:gd name="connsiteX4969" fmla="*/ 25141 w 1459358"/>
              <a:gd name="connsiteY4969" fmla="*/ 806728 h 1259543"/>
              <a:gd name="connsiteX4970" fmla="*/ 25414 w 1459358"/>
              <a:gd name="connsiteY4970" fmla="*/ 807864 h 1259543"/>
              <a:gd name="connsiteX4971" fmla="*/ 25669 w 1459358"/>
              <a:gd name="connsiteY4971" fmla="*/ 808994 h 1259543"/>
              <a:gd name="connsiteX4972" fmla="*/ 25669 w 1459358"/>
              <a:gd name="connsiteY4972" fmla="*/ 808980 h 1259543"/>
              <a:gd name="connsiteX4973" fmla="*/ 25942 w 1459358"/>
              <a:gd name="connsiteY4973" fmla="*/ 810108 h 1259543"/>
              <a:gd name="connsiteX4974" fmla="*/ 26216 w 1459358"/>
              <a:gd name="connsiteY4974" fmla="*/ 811234 h 1259543"/>
              <a:gd name="connsiteX4975" fmla="*/ 26490 w 1459358"/>
              <a:gd name="connsiteY4975" fmla="*/ 812360 h 1259543"/>
              <a:gd name="connsiteX4976" fmla="*/ 26490 w 1459358"/>
              <a:gd name="connsiteY4976" fmla="*/ 812348 h 1259543"/>
              <a:gd name="connsiteX4977" fmla="*/ 26764 w 1459358"/>
              <a:gd name="connsiteY4977" fmla="*/ 813477 h 1259543"/>
              <a:gd name="connsiteX4978" fmla="*/ 26764 w 1459358"/>
              <a:gd name="connsiteY4978" fmla="*/ 813465 h 1259543"/>
              <a:gd name="connsiteX4979" fmla="*/ 27037 w 1459358"/>
              <a:gd name="connsiteY4979" fmla="*/ 814577 h 1259543"/>
              <a:gd name="connsiteX4980" fmla="*/ 27330 w 1459358"/>
              <a:gd name="connsiteY4980" fmla="*/ 815689 h 1259543"/>
              <a:gd name="connsiteX4981" fmla="*/ 27604 w 1459358"/>
              <a:gd name="connsiteY4981" fmla="*/ 816804 h 1259543"/>
              <a:gd name="connsiteX4982" fmla="*/ 27897 w 1459358"/>
              <a:gd name="connsiteY4982" fmla="*/ 817914 h 1259543"/>
              <a:gd name="connsiteX4983" fmla="*/ 27897 w 1459358"/>
              <a:gd name="connsiteY4983" fmla="*/ 817901 h 1259543"/>
              <a:gd name="connsiteX4984" fmla="*/ 28171 w 1459358"/>
              <a:gd name="connsiteY4984" fmla="*/ 819015 h 1259543"/>
              <a:gd name="connsiteX4985" fmla="*/ 28171 w 1459358"/>
              <a:gd name="connsiteY4985" fmla="*/ 819003 h 1259543"/>
              <a:gd name="connsiteX4986" fmla="*/ 28464 w 1459358"/>
              <a:gd name="connsiteY4986" fmla="*/ 820114 h 1259543"/>
              <a:gd name="connsiteX4987" fmla="*/ 28464 w 1459358"/>
              <a:gd name="connsiteY4987" fmla="*/ 820102 h 1259543"/>
              <a:gd name="connsiteX4988" fmla="*/ 28757 w 1459358"/>
              <a:gd name="connsiteY4988" fmla="*/ 821202 h 1259543"/>
              <a:gd name="connsiteX4989" fmla="*/ 29051 w 1459358"/>
              <a:gd name="connsiteY4989" fmla="*/ 822301 h 1259543"/>
              <a:gd name="connsiteX4990" fmla="*/ 29364 w 1459358"/>
              <a:gd name="connsiteY4990" fmla="*/ 823394 h 1259543"/>
              <a:gd name="connsiteX4991" fmla="*/ 29657 w 1459358"/>
              <a:gd name="connsiteY4991" fmla="*/ 824481 h 1259543"/>
              <a:gd name="connsiteX4992" fmla="*/ 29657 w 1459358"/>
              <a:gd name="connsiteY4992" fmla="*/ 824469 h 1259543"/>
              <a:gd name="connsiteX4993" fmla="*/ 29950 w 1459358"/>
              <a:gd name="connsiteY4993" fmla="*/ 825554 h 1259543"/>
              <a:gd name="connsiteX4994" fmla="*/ 30263 w 1459358"/>
              <a:gd name="connsiteY4994" fmla="*/ 826641 h 1259543"/>
              <a:gd name="connsiteX4995" fmla="*/ 30556 w 1459358"/>
              <a:gd name="connsiteY4995" fmla="*/ 827722 h 1259543"/>
              <a:gd name="connsiteX4996" fmla="*/ 30869 w 1459358"/>
              <a:gd name="connsiteY4996" fmla="*/ 828803 h 1259543"/>
              <a:gd name="connsiteX4997" fmla="*/ 31182 w 1459358"/>
              <a:gd name="connsiteY4997" fmla="*/ 829863 h 1259543"/>
              <a:gd name="connsiteX4998" fmla="*/ 31494 w 1459358"/>
              <a:gd name="connsiteY4998" fmla="*/ 830946 h 1259543"/>
              <a:gd name="connsiteX4999" fmla="*/ 31494 w 1459358"/>
              <a:gd name="connsiteY4999" fmla="*/ 830934 h 1259543"/>
              <a:gd name="connsiteX5000" fmla="*/ 31807 w 1459358"/>
              <a:gd name="connsiteY5000" fmla="*/ 832008 h 1259543"/>
              <a:gd name="connsiteX5001" fmla="*/ 32120 w 1459358"/>
              <a:gd name="connsiteY5001" fmla="*/ 833077 h 1259543"/>
              <a:gd name="connsiteX5002" fmla="*/ 32452 w 1459358"/>
              <a:gd name="connsiteY5002" fmla="*/ 834140 h 1259543"/>
              <a:gd name="connsiteX5003" fmla="*/ 32765 w 1459358"/>
              <a:gd name="connsiteY5003" fmla="*/ 835200 h 1259543"/>
              <a:gd name="connsiteX5004" fmla="*/ 32765 w 1459358"/>
              <a:gd name="connsiteY5004" fmla="*/ 835186 h 1259543"/>
              <a:gd name="connsiteX5005" fmla="*/ 33098 w 1459358"/>
              <a:gd name="connsiteY5005" fmla="*/ 836246 h 1259543"/>
              <a:gd name="connsiteX5006" fmla="*/ 33410 w 1459358"/>
              <a:gd name="connsiteY5006" fmla="*/ 837300 h 1259543"/>
              <a:gd name="connsiteX5007" fmla="*/ 33743 w 1459358"/>
              <a:gd name="connsiteY5007" fmla="*/ 838355 h 1259543"/>
              <a:gd name="connsiteX5008" fmla="*/ 34075 w 1459358"/>
              <a:gd name="connsiteY5008" fmla="*/ 839407 h 1259543"/>
              <a:gd name="connsiteX5009" fmla="*/ 34075 w 1459358"/>
              <a:gd name="connsiteY5009" fmla="*/ 839393 h 1259543"/>
              <a:gd name="connsiteX5010" fmla="*/ 34407 w 1459358"/>
              <a:gd name="connsiteY5010" fmla="*/ 840453 h 1259543"/>
              <a:gd name="connsiteX5011" fmla="*/ 34407 w 1459358"/>
              <a:gd name="connsiteY5011" fmla="*/ 840439 h 1259543"/>
              <a:gd name="connsiteX5012" fmla="*/ 34740 w 1459358"/>
              <a:gd name="connsiteY5012" fmla="*/ 841481 h 1259543"/>
              <a:gd name="connsiteX5013" fmla="*/ 35072 w 1459358"/>
              <a:gd name="connsiteY5013" fmla="*/ 842521 h 1259543"/>
              <a:gd name="connsiteX5014" fmla="*/ 35424 w 1459358"/>
              <a:gd name="connsiteY5014" fmla="*/ 843565 h 1259543"/>
              <a:gd name="connsiteX5015" fmla="*/ 35756 w 1459358"/>
              <a:gd name="connsiteY5015" fmla="*/ 844599 h 1259543"/>
              <a:gd name="connsiteX5016" fmla="*/ 36108 w 1459358"/>
              <a:gd name="connsiteY5016" fmla="*/ 845634 h 1259543"/>
              <a:gd name="connsiteX5017" fmla="*/ 36460 w 1459358"/>
              <a:gd name="connsiteY5017" fmla="*/ 846662 h 1259543"/>
              <a:gd name="connsiteX5018" fmla="*/ 36714 w 1459358"/>
              <a:gd name="connsiteY5018" fmla="*/ 847407 h 1259543"/>
              <a:gd name="connsiteX5019" fmla="*/ 36792 w 1459358"/>
              <a:gd name="connsiteY5019" fmla="*/ 847677 h 1259543"/>
              <a:gd name="connsiteX5020" fmla="*/ 37144 w 1459358"/>
              <a:gd name="connsiteY5020" fmla="*/ 848701 h 1259543"/>
              <a:gd name="connsiteX5021" fmla="*/ 37496 w 1459358"/>
              <a:gd name="connsiteY5021" fmla="*/ 849723 h 1259543"/>
              <a:gd name="connsiteX5022" fmla="*/ 37848 w 1459358"/>
              <a:gd name="connsiteY5022" fmla="*/ 850744 h 1259543"/>
              <a:gd name="connsiteX5023" fmla="*/ 38220 w 1459358"/>
              <a:gd name="connsiteY5023" fmla="*/ 851757 h 1259543"/>
              <a:gd name="connsiteX5024" fmla="*/ 38571 w 1459358"/>
              <a:gd name="connsiteY5024" fmla="*/ 852771 h 1259543"/>
              <a:gd name="connsiteX5025" fmla="*/ 38571 w 1459358"/>
              <a:gd name="connsiteY5025" fmla="*/ 852759 h 1259543"/>
              <a:gd name="connsiteX5026" fmla="*/ 38923 w 1459358"/>
              <a:gd name="connsiteY5026" fmla="*/ 853776 h 1259543"/>
              <a:gd name="connsiteX5027" fmla="*/ 39295 w 1459358"/>
              <a:gd name="connsiteY5027" fmla="*/ 854779 h 1259543"/>
              <a:gd name="connsiteX5028" fmla="*/ 39666 w 1459358"/>
              <a:gd name="connsiteY5028" fmla="*/ 855784 h 1259543"/>
              <a:gd name="connsiteX5029" fmla="*/ 40038 w 1459358"/>
              <a:gd name="connsiteY5029" fmla="*/ 856787 h 1259543"/>
              <a:gd name="connsiteX5030" fmla="*/ 40390 w 1459358"/>
              <a:gd name="connsiteY5030" fmla="*/ 857784 h 1259543"/>
              <a:gd name="connsiteX5031" fmla="*/ 40780 w 1459358"/>
              <a:gd name="connsiteY5031" fmla="*/ 858781 h 1259543"/>
              <a:gd name="connsiteX5032" fmla="*/ 40761 w 1459358"/>
              <a:gd name="connsiteY5032" fmla="*/ 858767 h 1259543"/>
              <a:gd name="connsiteX5033" fmla="*/ 41152 w 1459358"/>
              <a:gd name="connsiteY5033" fmla="*/ 859760 h 1259543"/>
              <a:gd name="connsiteX5034" fmla="*/ 41523 w 1459358"/>
              <a:gd name="connsiteY5034" fmla="*/ 860753 h 1259543"/>
              <a:gd name="connsiteX5035" fmla="*/ 41895 w 1459358"/>
              <a:gd name="connsiteY5035" fmla="*/ 861742 h 1259543"/>
              <a:gd name="connsiteX5036" fmla="*/ 42286 w 1459358"/>
              <a:gd name="connsiteY5036" fmla="*/ 862732 h 1259543"/>
              <a:gd name="connsiteX5037" fmla="*/ 42266 w 1459358"/>
              <a:gd name="connsiteY5037" fmla="*/ 862720 h 1259543"/>
              <a:gd name="connsiteX5038" fmla="*/ 42657 w 1459358"/>
              <a:gd name="connsiteY5038" fmla="*/ 863711 h 1259543"/>
              <a:gd name="connsiteX5039" fmla="*/ 43048 w 1459358"/>
              <a:gd name="connsiteY5039" fmla="*/ 864693 h 1259543"/>
              <a:gd name="connsiteX5040" fmla="*/ 43048 w 1459358"/>
              <a:gd name="connsiteY5040" fmla="*/ 864679 h 1259543"/>
              <a:gd name="connsiteX5041" fmla="*/ 43420 w 1459358"/>
              <a:gd name="connsiteY5041" fmla="*/ 865656 h 1259543"/>
              <a:gd name="connsiteX5042" fmla="*/ 43811 w 1459358"/>
              <a:gd name="connsiteY5042" fmla="*/ 866630 h 1259543"/>
              <a:gd name="connsiteX5043" fmla="*/ 44202 w 1459358"/>
              <a:gd name="connsiteY5043" fmla="*/ 867604 h 1259543"/>
              <a:gd name="connsiteX5044" fmla="*/ 44593 w 1459358"/>
              <a:gd name="connsiteY5044" fmla="*/ 868573 h 1259543"/>
              <a:gd name="connsiteX5045" fmla="*/ 45003 w 1459358"/>
              <a:gd name="connsiteY5045" fmla="*/ 869539 h 1259543"/>
              <a:gd name="connsiteX5046" fmla="*/ 45394 w 1459358"/>
              <a:gd name="connsiteY5046" fmla="*/ 870505 h 1259543"/>
              <a:gd name="connsiteX5047" fmla="*/ 45394 w 1459358"/>
              <a:gd name="connsiteY5047" fmla="*/ 870491 h 1259543"/>
              <a:gd name="connsiteX5048" fmla="*/ 45785 w 1459358"/>
              <a:gd name="connsiteY5048" fmla="*/ 871453 h 1259543"/>
              <a:gd name="connsiteX5049" fmla="*/ 46196 w 1459358"/>
              <a:gd name="connsiteY5049" fmla="*/ 872409 h 1259543"/>
              <a:gd name="connsiteX5050" fmla="*/ 46587 w 1459358"/>
              <a:gd name="connsiteY5050" fmla="*/ 873365 h 1259543"/>
              <a:gd name="connsiteX5051" fmla="*/ 46997 w 1459358"/>
              <a:gd name="connsiteY5051" fmla="*/ 874327 h 1259543"/>
              <a:gd name="connsiteX5052" fmla="*/ 46997 w 1459358"/>
              <a:gd name="connsiteY5052" fmla="*/ 874313 h 1259543"/>
              <a:gd name="connsiteX5053" fmla="*/ 47408 w 1459358"/>
              <a:gd name="connsiteY5053" fmla="*/ 875273 h 1259543"/>
              <a:gd name="connsiteX5054" fmla="*/ 47818 w 1459358"/>
              <a:gd name="connsiteY5054" fmla="*/ 876219 h 1259543"/>
              <a:gd name="connsiteX5055" fmla="*/ 48229 w 1459358"/>
              <a:gd name="connsiteY5055" fmla="*/ 877163 h 1259543"/>
              <a:gd name="connsiteX5056" fmla="*/ 48209 w 1459358"/>
              <a:gd name="connsiteY5056" fmla="*/ 877152 h 1259543"/>
              <a:gd name="connsiteX5057" fmla="*/ 48639 w 1459358"/>
              <a:gd name="connsiteY5057" fmla="*/ 878096 h 1259543"/>
              <a:gd name="connsiteX5058" fmla="*/ 49050 w 1459358"/>
              <a:gd name="connsiteY5058" fmla="*/ 879032 h 1259543"/>
              <a:gd name="connsiteX5059" fmla="*/ 49461 w 1459358"/>
              <a:gd name="connsiteY5059" fmla="*/ 879973 h 1259543"/>
              <a:gd name="connsiteX5060" fmla="*/ 49891 w 1459358"/>
              <a:gd name="connsiteY5060" fmla="*/ 880907 h 1259543"/>
              <a:gd name="connsiteX5061" fmla="*/ 50301 w 1459358"/>
              <a:gd name="connsiteY5061" fmla="*/ 881840 h 1259543"/>
              <a:gd name="connsiteX5062" fmla="*/ 50301 w 1459358"/>
              <a:gd name="connsiteY5062" fmla="*/ 881828 h 1259543"/>
              <a:gd name="connsiteX5063" fmla="*/ 50712 w 1459358"/>
              <a:gd name="connsiteY5063" fmla="*/ 882756 h 1259543"/>
              <a:gd name="connsiteX5064" fmla="*/ 51142 w 1459358"/>
              <a:gd name="connsiteY5064" fmla="*/ 883683 h 1259543"/>
              <a:gd name="connsiteX5065" fmla="*/ 51572 w 1459358"/>
              <a:gd name="connsiteY5065" fmla="*/ 884606 h 1259543"/>
              <a:gd name="connsiteX5066" fmla="*/ 52002 w 1459358"/>
              <a:gd name="connsiteY5066" fmla="*/ 885527 h 1259543"/>
              <a:gd name="connsiteX5067" fmla="*/ 52432 w 1459358"/>
              <a:gd name="connsiteY5067" fmla="*/ 886445 h 1259543"/>
              <a:gd name="connsiteX5068" fmla="*/ 52862 w 1459358"/>
              <a:gd name="connsiteY5068" fmla="*/ 887362 h 1259543"/>
              <a:gd name="connsiteX5069" fmla="*/ 53292 w 1459358"/>
              <a:gd name="connsiteY5069" fmla="*/ 888275 h 1259543"/>
              <a:gd name="connsiteX5070" fmla="*/ 53292 w 1459358"/>
              <a:gd name="connsiteY5070" fmla="*/ 888264 h 1259543"/>
              <a:gd name="connsiteX5071" fmla="*/ 53742 w 1459358"/>
              <a:gd name="connsiteY5071" fmla="*/ 889175 h 1259543"/>
              <a:gd name="connsiteX5072" fmla="*/ 54172 w 1459358"/>
              <a:gd name="connsiteY5072" fmla="*/ 890084 h 1259543"/>
              <a:gd name="connsiteX5073" fmla="*/ 54602 w 1459358"/>
              <a:gd name="connsiteY5073" fmla="*/ 890995 h 1259543"/>
              <a:gd name="connsiteX5074" fmla="*/ 54602 w 1459358"/>
              <a:gd name="connsiteY5074" fmla="*/ 890981 h 1259543"/>
              <a:gd name="connsiteX5075" fmla="*/ 55052 w 1459358"/>
              <a:gd name="connsiteY5075" fmla="*/ 891894 h 1259543"/>
              <a:gd name="connsiteX5076" fmla="*/ 55501 w 1459358"/>
              <a:gd name="connsiteY5076" fmla="*/ 892793 h 1259543"/>
              <a:gd name="connsiteX5077" fmla="*/ 55931 w 1459358"/>
              <a:gd name="connsiteY5077" fmla="*/ 893681 h 1259543"/>
              <a:gd name="connsiteX5078" fmla="*/ 56381 w 1459358"/>
              <a:gd name="connsiteY5078" fmla="*/ 894574 h 1259543"/>
              <a:gd name="connsiteX5079" fmla="*/ 56831 w 1459358"/>
              <a:gd name="connsiteY5079" fmla="*/ 895466 h 1259543"/>
              <a:gd name="connsiteX5080" fmla="*/ 57280 w 1459358"/>
              <a:gd name="connsiteY5080" fmla="*/ 896361 h 1259543"/>
              <a:gd name="connsiteX5081" fmla="*/ 57280 w 1459358"/>
              <a:gd name="connsiteY5081" fmla="*/ 896349 h 1259543"/>
              <a:gd name="connsiteX5082" fmla="*/ 57750 w 1459358"/>
              <a:gd name="connsiteY5082" fmla="*/ 897247 h 1259543"/>
              <a:gd name="connsiteX5083" fmla="*/ 57730 w 1459358"/>
              <a:gd name="connsiteY5083" fmla="*/ 897235 h 1259543"/>
              <a:gd name="connsiteX5084" fmla="*/ 58199 w 1459358"/>
              <a:gd name="connsiteY5084" fmla="*/ 898118 h 1259543"/>
              <a:gd name="connsiteX5085" fmla="*/ 58649 w 1459358"/>
              <a:gd name="connsiteY5085" fmla="*/ 899010 h 1259543"/>
              <a:gd name="connsiteX5086" fmla="*/ 58649 w 1459358"/>
              <a:gd name="connsiteY5086" fmla="*/ 898998 h 1259543"/>
              <a:gd name="connsiteX5087" fmla="*/ 59098 w 1459358"/>
              <a:gd name="connsiteY5087" fmla="*/ 899882 h 1259543"/>
              <a:gd name="connsiteX5088" fmla="*/ 59568 w 1459358"/>
              <a:gd name="connsiteY5088" fmla="*/ 900758 h 1259543"/>
              <a:gd name="connsiteX5089" fmla="*/ 60037 w 1459358"/>
              <a:gd name="connsiteY5089" fmla="*/ 901635 h 1259543"/>
              <a:gd name="connsiteX5090" fmla="*/ 60487 w 1459358"/>
              <a:gd name="connsiteY5090" fmla="*/ 902505 h 1259543"/>
              <a:gd name="connsiteX5091" fmla="*/ 60487 w 1459358"/>
              <a:gd name="connsiteY5091" fmla="*/ 902494 h 1259543"/>
              <a:gd name="connsiteX5092" fmla="*/ 60956 w 1459358"/>
              <a:gd name="connsiteY5092" fmla="*/ 903367 h 1259543"/>
              <a:gd name="connsiteX5093" fmla="*/ 61425 w 1459358"/>
              <a:gd name="connsiteY5093" fmla="*/ 904234 h 1259543"/>
              <a:gd name="connsiteX5094" fmla="*/ 61894 w 1459358"/>
              <a:gd name="connsiteY5094" fmla="*/ 905096 h 1259543"/>
              <a:gd name="connsiteX5095" fmla="*/ 62363 w 1459358"/>
              <a:gd name="connsiteY5095" fmla="*/ 905962 h 1259543"/>
              <a:gd name="connsiteX5096" fmla="*/ 62832 w 1459358"/>
              <a:gd name="connsiteY5096" fmla="*/ 906810 h 1259543"/>
              <a:gd name="connsiteX5097" fmla="*/ 63302 w 1459358"/>
              <a:gd name="connsiteY5097" fmla="*/ 907664 h 1259543"/>
              <a:gd name="connsiteX5098" fmla="*/ 63790 w 1459358"/>
              <a:gd name="connsiteY5098" fmla="*/ 908521 h 1259543"/>
              <a:gd name="connsiteX5099" fmla="*/ 64260 w 1459358"/>
              <a:gd name="connsiteY5099" fmla="*/ 909375 h 1259543"/>
              <a:gd name="connsiteX5100" fmla="*/ 64748 w 1459358"/>
              <a:gd name="connsiteY5100" fmla="*/ 910222 h 1259543"/>
              <a:gd name="connsiteX5101" fmla="*/ 64748 w 1459358"/>
              <a:gd name="connsiteY5101" fmla="*/ 910210 h 1259543"/>
              <a:gd name="connsiteX5102" fmla="*/ 65217 w 1459358"/>
              <a:gd name="connsiteY5102" fmla="*/ 911058 h 1259543"/>
              <a:gd name="connsiteX5103" fmla="*/ 65706 w 1459358"/>
              <a:gd name="connsiteY5103" fmla="*/ 911905 h 1259543"/>
              <a:gd name="connsiteX5104" fmla="*/ 66195 w 1459358"/>
              <a:gd name="connsiteY5104" fmla="*/ 912745 h 1259543"/>
              <a:gd name="connsiteX5105" fmla="*/ 66684 w 1459358"/>
              <a:gd name="connsiteY5105" fmla="*/ 913574 h 1259543"/>
              <a:gd name="connsiteX5106" fmla="*/ 67172 w 1459358"/>
              <a:gd name="connsiteY5106" fmla="*/ 914413 h 1259543"/>
              <a:gd name="connsiteX5107" fmla="*/ 67661 w 1459358"/>
              <a:gd name="connsiteY5107" fmla="*/ 915248 h 1259543"/>
              <a:gd name="connsiteX5108" fmla="*/ 68150 w 1459358"/>
              <a:gd name="connsiteY5108" fmla="*/ 916077 h 1259543"/>
              <a:gd name="connsiteX5109" fmla="*/ 68639 w 1459358"/>
              <a:gd name="connsiteY5109" fmla="*/ 916909 h 1259543"/>
              <a:gd name="connsiteX5110" fmla="*/ 69147 w 1459358"/>
              <a:gd name="connsiteY5110" fmla="*/ 917734 h 1259543"/>
              <a:gd name="connsiteX5111" fmla="*/ 69127 w 1459358"/>
              <a:gd name="connsiteY5111" fmla="*/ 917723 h 1259543"/>
              <a:gd name="connsiteX5112" fmla="*/ 69636 w 1459358"/>
              <a:gd name="connsiteY5112" fmla="*/ 918552 h 1259543"/>
              <a:gd name="connsiteX5113" fmla="*/ 70144 w 1459358"/>
              <a:gd name="connsiteY5113" fmla="*/ 919375 h 1259543"/>
              <a:gd name="connsiteX5114" fmla="*/ 70633 w 1459358"/>
              <a:gd name="connsiteY5114" fmla="*/ 920192 h 1259543"/>
              <a:gd name="connsiteX5115" fmla="*/ 71141 w 1459358"/>
              <a:gd name="connsiteY5115" fmla="*/ 921007 h 1259543"/>
              <a:gd name="connsiteX5116" fmla="*/ 71141 w 1459358"/>
              <a:gd name="connsiteY5116" fmla="*/ 920995 h 1259543"/>
              <a:gd name="connsiteX5117" fmla="*/ 71649 w 1459358"/>
              <a:gd name="connsiteY5117" fmla="*/ 921815 h 1259543"/>
              <a:gd name="connsiteX5118" fmla="*/ 72158 w 1459358"/>
              <a:gd name="connsiteY5118" fmla="*/ 922630 h 1259543"/>
              <a:gd name="connsiteX5119" fmla="*/ 72138 w 1459358"/>
              <a:gd name="connsiteY5119" fmla="*/ 922618 h 1259543"/>
              <a:gd name="connsiteX5120" fmla="*/ 72666 w 1459358"/>
              <a:gd name="connsiteY5120" fmla="*/ 923437 h 1259543"/>
              <a:gd name="connsiteX5121" fmla="*/ 73155 w 1459358"/>
              <a:gd name="connsiteY5121" fmla="*/ 924237 h 1259543"/>
              <a:gd name="connsiteX5122" fmla="*/ 73683 w 1459358"/>
              <a:gd name="connsiteY5122" fmla="*/ 925042 h 1259543"/>
              <a:gd name="connsiteX5123" fmla="*/ 74191 w 1459358"/>
              <a:gd name="connsiteY5123" fmla="*/ 925836 h 1259543"/>
              <a:gd name="connsiteX5124" fmla="*/ 74699 w 1459358"/>
              <a:gd name="connsiteY5124" fmla="*/ 926635 h 1259543"/>
              <a:gd name="connsiteX5125" fmla="*/ 75227 w 1459358"/>
              <a:gd name="connsiteY5125" fmla="*/ 927431 h 1259543"/>
              <a:gd name="connsiteX5126" fmla="*/ 75735 w 1459358"/>
              <a:gd name="connsiteY5126" fmla="*/ 928219 h 1259543"/>
              <a:gd name="connsiteX5127" fmla="*/ 76243 w 1459358"/>
              <a:gd name="connsiteY5127" fmla="*/ 929011 h 1259543"/>
              <a:gd name="connsiteX5128" fmla="*/ 76771 w 1459358"/>
              <a:gd name="connsiteY5128" fmla="*/ 929801 h 1259543"/>
              <a:gd name="connsiteX5129" fmla="*/ 77299 w 1459358"/>
              <a:gd name="connsiteY5129" fmla="*/ 930592 h 1259543"/>
              <a:gd name="connsiteX5130" fmla="*/ 77299 w 1459358"/>
              <a:gd name="connsiteY5130" fmla="*/ 930583 h 1259543"/>
              <a:gd name="connsiteX5131" fmla="*/ 77827 w 1459358"/>
              <a:gd name="connsiteY5131" fmla="*/ 931370 h 1259543"/>
              <a:gd name="connsiteX5132" fmla="*/ 78355 w 1459358"/>
              <a:gd name="connsiteY5132" fmla="*/ 932150 h 1259543"/>
              <a:gd name="connsiteX5133" fmla="*/ 78863 w 1459358"/>
              <a:gd name="connsiteY5133" fmla="*/ 932925 h 1259543"/>
              <a:gd name="connsiteX5134" fmla="*/ 79391 w 1459358"/>
              <a:gd name="connsiteY5134" fmla="*/ 933703 h 1259543"/>
              <a:gd name="connsiteX5135" fmla="*/ 79938 w 1459358"/>
              <a:gd name="connsiteY5135" fmla="*/ 934481 h 1259543"/>
              <a:gd name="connsiteX5136" fmla="*/ 80466 w 1459358"/>
              <a:gd name="connsiteY5136" fmla="*/ 935255 h 1259543"/>
              <a:gd name="connsiteX5137" fmla="*/ 80466 w 1459358"/>
              <a:gd name="connsiteY5137" fmla="*/ 935243 h 1259543"/>
              <a:gd name="connsiteX5138" fmla="*/ 80994 w 1459358"/>
              <a:gd name="connsiteY5138" fmla="*/ 936011 h 1259543"/>
              <a:gd name="connsiteX5139" fmla="*/ 81541 w 1459358"/>
              <a:gd name="connsiteY5139" fmla="*/ 936786 h 1259543"/>
              <a:gd name="connsiteX5140" fmla="*/ 82069 w 1459358"/>
              <a:gd name="connsiteY5140" fmla="*/ 937542 h 1259543"/>
              <a:gd name="connsiteX5141" fmla="*/ 82597 w 1459358"/>
              <a:gd name="connsiteY5141" fmla="*/ 938307 h 1259543"/>
              <a:gd name="connsiteX5142" fmla="*/ 83145 w 1459358"/>
              <a:gd name="connsiteY5142" fmla="*/ 939069 h 1259543"/>
              <a:gd name="connsiteX5143" fmla="*/ 83692 w 1459358"/>
              <a:gd name="connsiteY5143" fmla="*/ 939818 h 1259543"/>
              <a:gd name="connsiteX5144" fmla="*/ 84239 w 1459358"/>
              <a:gd name="connsiteY5144" fmla="*/ 940580 h 1259543"/>
              <a:gd name="connsiteX5145" fmla="*/ 84787 w 1459358"/>
              <a:gd name="connsiteY5145" fmla="*/ 941335 h 1259543"/>
              <a:gd name="connsiteX5146" fmla="*/ 85334 w 1459358"/>
              <a:gd name="connsiteY5146" fmla="*/ 942086 h 1259543"/>
              <a:gd name="connsiteX5147" fmla="*/ 85314 w 1459358"/>
              <a:gd name="connsiteY5147" fmla="*/ 942074 h 1259543"/>
              <a:gd name="connsiteX5148" fmla="*/ 85862 w 1459358"/>
              <a:gd name="connsiteY5148" fmla="*/ 942828 h 1259543"/>
              <a:gd name="connsiteX5149" fmla="*/ 86429 w 1459358"/>
              <a:gd name="connsiteY5149" fmla="*/ 943577 h 1259543"/>
              <a:gd name="connsiteX5150" fmla="*/ 86409 w 1459358"/>
              <a:gd name="connsiteY5150" fmla="*/ 943565 h 1259543"/>
              <a:gd name="connsiteX5151" fmla="*/ 86976 w 1459358"/>
              <a:gd name="connsiteY5151" fmla="*/ 944312 h 1259543"/>
              <a:gd name="connsiteX5152" fmla="*/ 87524 w 1459358"/>
              <a:gd name="connsiteY5152" fmla="*/ 945055 h 1259543"/>
              <a:gd name="connsiteX5153" fmla="*/ 88091 w 1459358"/>
              <a:gd name="connsiteY5153" fmla="*/ 945796 h 1259543"/>
              <a:gd name="connsiteX5154" fmla="*/ 88638 w 1459358"/>
              <a:gd name="connsiteY5154" fmla="*/ 946527 h 1259543"/>
              <a:gd name="connsiteX5155" fmla="*/ 89185 w 1459358"/>
              <a:gd name="connsiteY5155" fmla="*/ 947254 h 1259543"/>
              <a:gd name="connsiteX5156" fmla="*/ 89752 w 1459358"/>
              <a:gd name="connsiteY5156" fmla="*/ 947989 h 1259543"/>
              <a:gd name="connsiteX5157" fmla="*/ 90300 w 1459358"/>
              <a:gd name="connsiteY5157" fmla="*/ 948721 h 1259543"/>
              <a:gd name="connsiteX5158" fmla="*/ 90867 w 1459358"/>
              <a:gd name="connsiteY5158" fmla="*/ 949442 h 1259543"/>
              <a:gd name="connsiteX5159" fmla="*/ 91434 w 1459358"/>
              <a:gd name="connsiteY5159" fmla="*/ 950171 h 1259543"/>
              <a:gd name="connsiteX5160" fmla="*/ 92001 w 1459358"/>
              <a:gd name="connsiteY5160" fmla="*/ 950885 h 1259543"/>
              <a:gd name="connsiteX5161" fmla="*/ 92567 w 1459358"/>
              <a:gd name="connsiteY5161" fmla="*/ 951608 h 1259543"/>
              <a:gd name="connsiteX5162" fmla="*/ 93134 w 1459358"/>
              <a:gd name="connsiteY5162" fmla="*/ 952330 h 1259543"/>
              <a:gd name="connsiteX5163" fmla="*/ 93115 w 1459358"/>
              <a:gd name="connsiteY5163" fmla="*/ 952320 h 1259543"/>
              <a:gd name="connsiteX5164" fmla="*/ 93701 w 1459358"/>
              <a:gd name="connsiteY5164" fmla="*/ 953041 h 1259543"/>
              <a:gd name="connsiteX5165" fmla="*/ 94268 w 1459358"/>
              <a:gd name="connsiteY5165" fmla="*/ 953755 h 1259543"/>
              <a:gd name="connsiteX5166" fmla="*/ 94835 w 1459358"/>
              <a:gd name="connsiteY5166" fmla="*/ 954462 h 1259543"/>
              <a:gd name="connsiteX5167" fmla="*/ 95422 w 1459358"/>
              <a:gd name="connsiteY5167" fmla="*/ 955172 h 1259543"/>
              <a:gd name="connsiteX5168" fmla="*/ 95988 w 1459358"/>
              <a:gd name="connsiteY5168" fmla="*/ 955872 h 1259543"/>
              <a:gd name="connsiteX5169" fmla="*/ 96556 w 1459358"/>
              <a:gd name="connsiteY5169" fmla="*/ 956572 h 1259543"/>
              <a:gd name="connsiteX5170" fmla="*/ 97142 w 1459358"/>
              <a:gd name="connsiteY5170" fmla="*/ 957276 h 1259543"/>
              <a:gd name="connsiteX5171" fmla="*/ 97728 w 1459358"/>
              <a:gd name="connsiteY5171" fmla="*/ 957977 h 1259543"/>
              <a:gd name="connsiteX5172" fmla="*/ 98295 w 1459358"/>
              <a:gd name="connsiteY5172" fmla="*/ 958668 h 1259543"/>
              <a:gd name="connsiteX5173" fmla="*/ 98882 w 1459358"/>
              <a:gd name="connsiteY5173" fmla="*/ 959367 h 1259543"/>
              <a:gd name="connsiteX5174" fmla="*/ 99468 w 1459358"/>
              <a:gd name="connsiteY5174" fmla="*/ 960054 h 1259543"/>
              <a:gd name="connsiteX5175" fmla="*/ 100055 w 1459358"/>
              <a:gd name="connsiteY5175" fmla="*/ 960744 h 1259543"/>
              <a:gd name="connsiteX5176" fmla="*/ 100641 w 1459358"/>
              <a:gd name="connsiteY5176" fmla="*/ 961432 h 1259543"/>
              <a:gd name="connsiteX5177" fmla="*/ 101228 w 1459358"/>
              <a:gd name="connsiteY5177" fmla="*/ 962116 h 1259543"/>
              <a:gd name="connsiteX5178" fmla="*/ 101814 w 1459358"/>
              <a:gd name="connsiteY5178" fmla="*/ 962798 h 1259543"/>
              <a:gd name="connsiteX5179" fmla="*/ 102401 w 1459358"/>
              <a:gd name="connsiteY5179" fmla="*/ 963479 h 1259543"/>
              <a:gd name="connsiteX5180" fmla="*/ 103007 w 1459358"/>
              <a:gd name="connsiteY5180" fmla="*/ 964161 h 1259543"/>
              <a:gd name="connsiteX5181" fmla="*/ 102987 w 1459358"/>
              <a:gd name="connsiteY5181" fmla="*/ 964151 h 1259543"/>
              <a:gd name="connsiteX5182" fmla="*/ 103593 w 1459358"/>
              <a:gd name="connsiteY5182" fmla="*/ 964833 h 1259543"/>
              <a:gd name="connsiteX5183" fmla="*/ 104180 w 1459358"/>
              <a:gd name="connsiteY5183" fmla="*/ 965510 h 1259543"/>
              <a:gd name="connsiteX5184" fmla="*/ 104786 w 1459358"/>
              <a:gd name="connsiteY5184" fmla="*/ 966175 h 1259543"/>
              <a:gd name="connsiteX5185" fmla="*/ 105372 w 1459358"/>
              <a:gd name="connsiteY5185" fmla="*/ 966841 h 1259543"/>
              <a:gd name="connsiteX5186" fmla="*/ 105978 w 1459358"/>
              <a:gd name="connsiteY5186" fmla="*/ 967518 h 1259543"/>
              <a:gd name="connsiteX5187" fmla="*/ 106584 w 1459358"/>
              <a:gd name="connsiteY5187" fmla="*/ 968182 h 1259543"/>
              <a:gd name="connsiteX5188" fmla="*/ 106565 w 1459358"/>
              <a:gd name="connsiteY5188" fmla="*/ 968171 h 1259543"/>
              <a:gd name="connsiteX5189" fmla="*/ 107171 w 1459358"/>
              <a:gd name="connsiteY5189" fmla="*/ 968841 h 1259543"/>
              <a:gd name="connsiteX5190" fmla="*/ 107777 w 1459358"/>
              <a:gd name="connsiteY5190" fmla="*/ 969500 h 1259543"/>
              <a:gd name="connsiteX5191" fmla="*/ 108383 w 1459358"/>
              <a:gd name="connsiteY5191" fmla="*/ 970161 h 1259543"/>
              <a:gd name="connsiteX5192" fmla="*/ 108989 w 1459358"/>
              <a:gd name="connsiteY5192" fmla="*/ 970816 h 1259543"/>
              <a:gd name="connsiteX5193" fmla="*/ 109595 w 1459358"/>
              <a:gd name="connsiteY5193" fmla="*/ 971463 h 1259543"/>
              <a:gd name="connsiteX5194" fmla="*/ 110201 w 1459358"/>
              <a:gd name="connsiteY5194" fmla="*/ 972112 h 1259543"/>
              <a:gd name="connsiteX5195" fmla="*/ 110807 w 1459358"/>
              <a:gd name="connsiteY5195" fmla="*/ 972771 h 1259543"/>
              <a:gd name="connsiteX5196" fmla="*/ 110807 w 1459358"/>
              <a:gd name="connsiteY5196" fmla="*/ 972761 h 1259543"/>
              <a:gd name="connsiteX5197" fmla="*/ 111433 w 1459358"/>
              <a:gd name="connsiteY5197" fmla="*/ 973418 h 1259543"/>
              <a:gd name="connsiteX5198" fmla="*/ 111413 w 1459358"/>
              <a:gd name="connsiteY5198" fmla="*/ 973408 h 1259543"/>
              <a:gd name="connsiteX5199" fmla="*/ 112039 w 1459358"/>
              <a:gd name="connsiteY5199" fmla="*/ 974053 h 1259543"/>
              <a:gd name="connsiteX5200" fmla="*/ 112645 w 1459358"/>
              <a:gd name="connsiteY5200" fmla="*/ 974700 h 1259543"/>
              <a:gd name="connsiteX5201" fmla="*/ 113251 w 1459358"/>
              <a:gd name="connsiteY5201" fmla="*/ 975333 h 1259543"/>
              <a:gd name="connsiteX5202" fmla="*/ 113876 w 1459358"/>
              <a:gd name="connsiteY5202" fmla="*/ 975981 h 1259543"/>
              <a:gd name="connsiteX5203" fmla="*/ 114502 w 1459358"/>
              <a:gd name="connsiteY5203" fmla="*/ 976610 h 1259543"/>
              <a:gd name="connsiteX5204" fmla="*/ 115108 w 1459358"/>
              <a:gd name="connsiteY5204" fmla="*/ 977251 h 1259543"/>
              <a:gd name="connsiteX5205" fmla="*/ 115108 w 1459358"/>
              <a:gd name="connsiteY5205" fmla="*/ 977242 h 1259543"/>
              <a:gd name="connsiteX5206" fmla="*/ 115734 w 1459358"/>
              <a:gd name="connsiteY5206" fmla="*/ 977883 h 1259543"/>
              <a:gd name="connsiteX5207" fmla="*/ 116359 w 1459358"/>
              <a:gd name="connsiteY5207" fmla="*/ 978506 h 1259543"/>
              <a:gd name="connsiteX5208" fmla="*/ 116985 w 1459358"/>
              <a:gd name="connsiteY5208" fmla="*/ 979134 h 1259543"/>
              <a:gd name="connsiteX5209" fmla="*/ 117591 w 1459358"/>
              <a:gd name="connsiteY5209" fmla="*/ 979758 h 1259543"/>
              <a:gd name="connsiteX5210" fmla="*/ 118216 w 1459358"/>
              <a:gd name="connsiteY5210" fmla="*/ 980379 h 1259543"/>
              <a:gd name="connsiteX5211" fmla="*/ 118842 w 1459358"/>
              <a:gd name="connsiteY5211" fmla="*/ 980999 h 1259543"/>
              <a:gd name="connsiteX5212" fmla="*/ 119487 w 1459358"/>
              <a:gd name="connsiteY5212" fmla="*/ 981621 h 1259543"/>
              <a:gd name="connsiteX5213" fmla="*/ 120113 w 1459358"/>
              <a:gd name="connsiteY5213" fmla="*/ 982242 h 1259543"/>
              <a:gd name="connsiteX5214" fmla="*/ 120093 w 1459358"/>
              <a:gd name="connsiteY5214" fmla="*/ 982233 h 1259543"/>
              <a:gd name="connsiteX5215" fmla="*/ 120738 w 1459358"/>
              <a:gd name="connsiteY5215" fmla="*/ 982850 h 1259543"/>
              <a:gd name="connsiteX5216" fmla="*/ 121364 w 1459358"/>
              <a:gd name="connsiteY5216" fmla="*/ 983468 h 1259543"/>
              <a:gd name="connsiteX5217" fmla="*/ 121364 w 1459358"/>
              <a:gd name="connsiteY5217" fmla="*/ 983458 h 1259543"/>
              <a:gd name="connsiteX5218" fmla="*/ 121990 w 1459358"/>
              <a:gd name="connsiteY5218" fmla="*/ 984074 h 1259543"/>
              <a:gd name="connsiteX5219" fmla="*/ 122635 w 1459358"/>
              <a:gd name="connsiteY5219" fmla="*/ 984686 h 1259543"/>
              <a:gd name="connsiteX5220" fmla="*/ 122635 w 1459358"/>
              <a:gd name="connsiteY5220" fmla="*/ 984676 h 1259543"/>
              <a:gd name="connsiteX5221" fmla="*/ 123280 w 1459358"/>
              <a:gd name="connsiteY5221" fmla="*/ 985290 h 1259543"/>
              <a:gd name="connsiteX5222" fmla="*/ 123260 w 1459358"/>
              <a:gd name="connsiteY5222" fmla="*/ 985282 h 1259543"/>
              <a:gd name="connsiteX5223" fmla="*/ 123905 w 1459358"/>
              <a:gd name="connsiteY5223" fmla="*/ 985888 h 1259543"/>
              <a:gd name="connsiteX5224" fmla="*/ 124550 w 1459358"/>
              <a:gd name="connsiteY5224" fmla="*/ 986496 h 1259543"/>
              <a:gd name="connsiteX5225" fmla="*/ 124531 w 1459358"/>
              <a:gd name="connsiteY5225" fmla="*/ 986487 h 1259543"/>
              <a:gd name="connsiteX5226" fmla="*/ 125176 w 1459358"/>
              <a:gd name="connsiteY5226" fmla="*/ 987091 h 1259543"/>
              <a:gd name="connsiteX5227" fmla="*/ 125821 w 1459358"/>
              <a:gd name="connsiteY5227" fmla="*/ 987689 h 1259543"/>
              <a:gd name="connsiteX5228" fmla="*/ 126466 w 1459358"/>
              <a:gd name="connsiteY5228" fmla="*/ 988287 h 1259543"/>
              <a:gd name="connsiteX5229" fmla="*/ 126447 w 1459358"/>
              <a:gd name="connsiteY5229" fmla="*/ 988279 h 1259543"/>
              <a:gd name="connsiteX5230" fmla="*/ 127092 w 1459358"/>
              <a:gd name="connsiteY5230" fmla="*/ 988872 h 1259543"/>
              <a:gd name="connsiteX5231" fmla="*/ 127737 w 1459358"/>
              <a:gd name="connsiteY5231" fmla="*/ 989466 h 1259543"/>
              <a:gd name="connsiteX5232" fmla="*/ 128382 w 1459358"/>
              <a:gd name="connsiteY5232" fmla="*/ 990056 h 1259543"/>
              <a:gd name="connsiteX5233" fmla="*/ 129027 w 1459358"/>
              <a:gd name="connsiteY5233" fmla="*/ 990643 h 1259543"/>
              <a:gd name="connsiteX5234" fmla="*/ 129692 w 1459358"/>
              <a:gd name="connsiteY5234" fmla="*/ 991229 h 1259543"/>
              <a:gd name="connsiteX5235" fmla="*/ 130318 w 1459358"/>
              <a:gd name="connsiteY5235" fmla="*/ 991808 h 1259543"/>
              <a:gd name="connsiteX5236" fmla="*/ 130982 w 1459358"/>
              <a:gd name="connsiteY5236" fmla="*/ 992392 h 1259543"/>
              <a:gd name="connsiteX5237" fmla="*/ 130963 w 1459358"/>
              <a:gd name="connsiteY5237" fmla="*/ 992385 h 1259543"/>
              <a:gd name="connsiteX5238" fmla="*/ 131627 w 1459358"/>
              <a:gd name="connsiteY5238" fmla="*/ 992971 h 1259543"/>
              <a:gd name="connsiteX5239" fmla="*/ 131627 w 1459358"/>
              <a:gd name="connsiteY5239" fmla="*/ 992963 h 1259543"/>
              <a:gd name="connsiteX5240" fmla="*/ 132273 w 1459358"/>
              <a:gd name="connsiteY5240" fmla="*/ 993544 h 1259543"/>
              <a:gd name="connsiteX5241" fmla="*/ 132937 w 1459358"/>
              <a:gd name="connsiteY5241" fmla="*/ 994119 h 1259543"/>
              <a:gd name="connsiteX5242" fmla="*/ 133582 w 1459358"/>
              <a:gd name="connsiteY5242" fmla="*/ 994688 h 1259543"/>
              <a:gd name="connsiteX5243" fmla="*/ 134228 w 1459358"/>
              <a:gd name="connsiteY5243" fmla="*/ 995260 h 1259543"/>
              <a:gd name="connsiteX5244" fmla="*/ 134892 w 1459358"/>
              <a:gd name="connsiteY5244" fmla="*/ 995831 h 1259543"/>
              <a:gd name="connsiteX5245" fmla="*/ 134892 w 1459358"/>
              <a:gd name="connsiteY5245" fmla="*/ 995823 h 1259543"/>
              <a:gd name="connsiteX5246" fmla="*/ 135557 w 1459358"/>
              <a:gd name="connsiteY5246" fmla="*/ 996396 h 1259543"/>
              <a:gd name="connsiteX5247" fmla="*/ 136202 w 1459358"/>
              <a:gd name="connsiteY5247" fmla="*/ 996961 h 1259543"/>
              <a:gd name="connsiteX5248" fmla="*/ 136202 w 1459358"/>
              <a:gd name="connsiteY5248" fmla="*/ 996953 h 1259543"/>
              <a:gd name="connsiteX5249" fmla="*/ 136867 w 1459358"/>
              <a:gd name="connsiteY5249" fmla="*/ 997518 h 1259543"/>
              <a:gd name="connsiteX5250" fmla="*/ 137531 w 1459358"/>
              <a:gd name="connsiteY5250" fmla="*/ 998078 h 1259543"/>
              <a:gd name="connsiteX5251" fmla="*/ 138177 w 1459358"/>
              <a:gd name="connsiteY5251" fmla="*/ 998637 h 1259543"/>
              <a:gd name="connsiteX5252" fmla="*/ 138841 w 1459358"/>
              <a:gd name="connsiteY5252" fmla="*/ 999188 h 1259543"/>
              <a:gd name="connsiteX5253" fmla="*/ 139506 w 1459358"/>
              <a:gd name="connsiteY5253" fmla="*/ 999749 h 1259543"/>
              <a:gd name="connsiteX5254" fmla="*/ 139506 w 1459358"/>
              <a:gd name="connsiteY5254" fmla="*/ 999741 h 1259543"/>
              <a:gd name="connsiteX5255" fmla="*/ 140171 w 1459358"/>
              <a:gd name="connsiteY5255" fmla="*/ 1000300 h 1259543"/>
              <a:gd name="connsiteX5256" fmla="*/ 140171 w 1459358"/>
              <a:gd name="connsiteY5256" fmla="*/ 1000293 h 1259543"/>
              <a:gd name="connsiteX5257" fmla="*/ 140835 w 1459358"/>
              <a:gd name="connsiteY5257" fmla="*/ 1000850 h 1259543"/>
              <a:gd name="connsiteX5258" fmla="*/ 140835 w 1459358"/>
              <a:gd name="connsiteY5258" fmla="*/ 1000842 h 1259543"/>
              <a:gd name="connsiteX5259" fmla="*/ 141500 w 1459358"/>
              <a:gd name="connsiteY5259" fmla="*/ 1001393 h 1259543"/>
              <a:gd name="connsiteX5260" fmla="*/ 142184 w 1459358"/>
              <a:gd name="connsiteY5260" fmla="*/ 1001942 h 1259543"/>
              <a:gd name="connsiteX5261" fmla="*/ 142165 w 1459358"/>
              <a:gd name="connsiteY5261" fmla="*/ 1001935 h 1259543"/>
              <a:gd name="connsiteX5262" fmla="*/ 142849 w 1459358"/>
              <a:gd name="connsiteY5262" fmla="*/ 1002484 h 1259543"/>
              <a:gd name="connsiteX5263" fmla="*/ 143514 w 1459358"/>
              <a:gd name="connsiteY5263" fmla="*/ 1003022 h 1259543"/>
              <a:gd name="connsiteX5264" fmla="*/ 144178 w 1459358"/>
              <a:gd name="connsiteY5264" fmla="*/ 1003563 h 1259543"/>
              <a:gd name="connsiteX5265" fmla="*/ 144843 w 1459358"/>
              <a:gd name="connsiteY5265" fmla="*/ 1004101 h 1259543"/>
              <a:gd name="connsiteX5266" fmla="*/ 145527 w 1459358"/>
              <a:gd name="connsiteY5266" fmla="*/ 1004632 h 1259543"/>
              <a:gd name="connsiteX5267" fmla="*/ 146192 w 1459358"/>
              <a:gd name="connsiteY5267" fmla="*/ 1005168 h 1259543"/>
              <a:gd name="connsiteX5268" fmla="*/ 146876 w 1459358"/>
              <a:gd name="connsiteY5268" fmla="*/ 1005700 h 1259543"/>
              <a:gd name="connsiteX5269" fmla="*/ 147541 w 1459358"/>
              <a:gd name="connsiteY5269" fmla="*/ 1006228 h 1259543"/>
              <a:gd name="connsiteX5270" fmla="*/ 148225 w 1459358"/>
              <a:gd name="connsiteY5270" fmla="*/ 1006756 h 1259543"/>
              <a:gd name="connsiteX5271" fmla="*/ 148909 w 1459358"/>
              <a:gd name="connsiteY5271" fmla="*/ 1007287 h 1259543"/>
              <a:gd name="connsiteX5272" fmla="*/ 148890 w 1459358"/>
              <a:gd name="connsiteY5272" fmla="*/ 1007279 h 1259543"/>
              <a:gd name="connsiteX5273" fmla="*/ 149574 w 1459358"/>
              <a:gd name="connsiteY5273" fmla="*/ 1007803 h 1259543"/>
              <a:gd name="connsiteX5274" fmla="*/ 150258 w 1459358"/>
              <a:gd name="connsiteY5274" fmla="*/ 1008331 h 1259543"/>
              <a:gd name="connsiteX5275" fmla="*/ 150258 w 1459358"/>
              <a:gd name="connsiteY5275" fmla="*/ 1008325 h 1259543"/>
              <a:gd name="connsiteX5276" fmla="*/ 150942 w 1459358"/>
              <a:gd name="connsiteY5276" fmla="*/ 1008851 h 1259543"/>
              <a:gd name="connsiteX5277" fmla="*/ 150942 w 1459358"/>
              <a:gd name="connsiteY5277" fmla="*/ 1008843 h 1259543"/>
              <a:gd name="connsiteX5278" fmla="*/ 151627 w 1459358"/>
              <a:gd name="connsiteY5278" fmla="*/ 1009367 h 1259543"/>
              <a:gd name="connsiteX5279" fmla="*/ 152291 w 1459358"/>
              <a:gd name="connsiteY5279" fmla="*/ 1009880 h 1259543"/>
              <a:gd name="connsiteX5280" fmla="*/ 152995 w 1459358"/>
              <a:gd name="connsiteY5280" fmla="*/ 1010394 h 1259543"/>
              <a:gd name="connsiteX5281" fmla="*/ 153679 w 1459358"/>
              <a:gd name="connsiteY5281" fmla="*/ 1010910 h 1259543"/>
              <a:gd name="connsiteX5282" fmla="*/ 154364 w 1459358"/>
              <a:gd name="connsiteY5282" fmla="*/ 1011418 h 1259543"/>
              <a:gd name="connsiteX5283" fmla="*/ 154344 w 1459358"/>
              <a:gd name="connsiteY5283" fmla="*/ 1011412 h 1259543"/>
              <a:gd name="connsiteX5284" fmla="*/ 155048 w 1459358"/>
              <a:gd name="connsiteY5284" fmla="*/ 1011926 h 1259543"/>
              <a:gd name="connsiteX5285" fmla="*/ 155732 w 1459358"/>
              <a:gd name="connsiteY5285" fmla="*/ 1012433 h 1259543"/>
              <a:gd name="connsiteX5286" fmla="*/ 155732 w 1459358"/>
              <a:gd name="connsiteY5286" fmla="*/ 1012425 h 1259543"/>
              <a:gd name="connsiteX5287" fmla="*/ 156416 w 1459358"/>
              <a:gd name="connsiteY5287" fmla="*/ 1012931 h 1259543"/>
              <a:gd name="connsiteX5288" fmla="*/ 157101 w 1459358"/>
              <a:gd name="connsiteY5288" fmla="*/ 1013432 h 1259543"/>
              <a:gd name="connsiteX5289" fmla="*/ 157804 w 1459358"/>
              <a:gd name="connsiteY5289" fmla="*/ 1013934 h 1259543"/>
              <a:gd name="connsiteX5290" fmla="*/ 158489 w 1459358"/>
              <a:gd name="connsiteY5290" fmla="*/ 1014429 h 1259543"/>
              <a:gd name="connsiteX5291" fmla="*/ 159173 w 1459358"/>
              <a:gd name="connsiteY5291" fmla="*/ 1014927 h 1259543"/>
              <a:gd name="connsiteX5292" fmla="*/ 159877 w 1459358"/>
              <a:gd name="connsiteY5292" fmla="*/ 1015424 h 1259543"/>
              <a:gd name="connsiteX5293" fmla="*/ 160561 w 1459358"/>
              <a:gd name="connsiteY5293" fmla="*/ 1015913 h 1259543"/>
              <a:gd name="connsiteX5294" fmla="*/ 161265 w 1459358"/>
              <a:gd name="connsiteY5294" fmla="*/ 1016405 h 1259543"/>
              <a:gd name="connsiteX5295" fmla="*/ 161949 w 1459358"/>
              <a:gd name="connsiteY5295" fmla="*/ 1016892 h 1259543"/>
              <a:gd name="connsiteX5296" fmla="*/ 162653 w 1459358"/>
              <a:gd name="connsiteY5296" fmla="*/ 1017381 h 1259543"/>
              <a:gd name="connsiteX5297" fmla="*/ 163357 w 1459358"/>
              <a:gd name="connsiteY5297" fmla="*/ 1017866 h 1259543"/>
              <a:gd name="connsiteX5298" fmla="*/ 163357 w 1459358"/>
              <a:gd name="connsiteY5298" fmla="*/ 1017860 h 1259543"/>
              <a:gd name="connsiteX5299" fmla="*/ 164060 w 1459358"/>
              <a:gd name="connsiteY5299" fmla="*/ 1018348 h 1259543"/>
              <a:gd name="connsiteX5300" fmla="*/ 164041 w 1459358"/>
              <a:gd name="connsiteY5300" fmla="*/ 1018343 h 1259543"/>
              <a:gd name="connsiteX5301" fmla="*/ 164745 w 1459358"/>
              <a:gd name="connsiteY5301" fmla="*/ 1018829 h 1259543"/>
              <a:gd name="connsiteX5302" fmla="*/ 164745 w 1459358"/>
              <a:gd name="connsiteY5302" fmla="*/ 1018824 h 1259543"/>
              <a:gd name="connsiteX5303" fmla="*/ 165448 w 1459358"/>
              <a:gd name="connsiteY5303" fmla="*/ 1019308 h 1259543"/>
              <a:gd name="connsiteX5304" fmla="*/ 165448 w 1459358"/>
              <a:gd name="connsiteY5304" fmla="*/ 1019303 h 1259543"/>
              <a:gd name="connsiteX5305" fmla="*/ 166152 w 1459358"/>
              <a:gd name="connsiteY5305" fmla="*/ 1019782 h 1259543"/>
              <a:gd name="connsiteX5306" fmla="*/ 166856 w 1459358"/>
              <a:gd name="connsiteY5306" fmla="*/ 1020259 h 1259543"/>
              <a:gd name="connsiteX5307" fmla="*/ 167560 w 1459358"/>
              <a:gd name="connsiteY5307" fmla="*/ 1020730 h 1259543"/>
              <a:gd name="connsiteX5308" fmla="*/ 168264 w 1459358"/>
              <a:gd name="connsiteY5308" fmla="*/ 1021205 h 1259543"/>
              <a:gd name="connsiteX5309" fmla="*/ 168244 w 1459358"/>
              <a:gd name="connsiteY5309" fmla="*/ 1021199 h 1259543"/>
              <a:gd name="connsiteX5310" fmla="*/ 168967 w 1459358"/>
              <a:gd name="connsiteY5310" fmla="*/ 1021670 h 1259543"/>
              <a:gd name="connsiteX5311" fmla="*/ 169671 w 1459358"/>
              <a:gd name="connsiteY5311" fmla="*/ 1022139 h 1259543"/>
              <a:gd name="connsiteX5312" fmla="*/ 170375 w 1459358"/>
              <a:gd name="connsiteY5312" fmla="*/ 1022604 h 1259543"/>
              <a:gd name="connsiteX5313" fmla="*/ 171079 w 1459358"/>
              <a:gd name="connsiteY5313" fmla="*/ 1023066 h 1259543"/>
              <a:gd name="connsiteX5314" fmla="*/ 171782 w 1459358"/>
              <a:gd name="connsiteY5314" fmla="*/ 1023531 h 1259543"/>
              <a:gd name="connsiteX5315" fmla="*/ 171782 w 1459358"/>
              <a:gd name="connsiteY5315" fmla="*/ 1023525 h 1259543"/>
              <a:gd name="connsiteX5316" fmla="*/ 172486 w 1459358"/>
              <a:gd name="connsiteY5316" fmla="*/ 1023987 h 1259543"/>
              <a:gd name="connsiteX5317" fmla="*/ 173190 w 1459358"/>
              <a:gd name="connsiteY5317" fmla="*/ 1024444 h 1259543"/>
              <a:gd name="connsiteX5318" fmla="*/ 173913 w 1459358"/>
              <a:gd name="connsiteY5318" fmla="*/ 1024903 h 1259543"/>
              <a:gd name="connsiteX5319" fmla="*/ 174617 w 1459358"/>
              <a:gd name="connsiteY5319" fmla="*/ 1025355 h 1259543"/>
              <a:gd name="connsiteX5320" fmla="*/ 175341 w 1459358"/>
              <a:gd name="connsiteY5320" fmla="*/ 1025811 h 1259543"/>
              <a:gd name="connsiteX5321" fmla="*/ 176044 w 1459358"/>
              <a:gd name="connsiteY5321" fmla="*/ 1026260 h 1259543"/>
              <a:gd name="connsiteX5322" fmla="*/ 176768 w 1459358"/>
              <a:gd name="connsiteY5322" fmla="*/ 1026712 h 1259543"/>
              <a:gd name="connsiteX5323" fmla="*/ 177471 w 1459358"/>
              <a:gd name="connsiteY5323" fmla="*/ 1027156 h 1259543"/>
              <a:gd name="connsiteX5324" fmla="*/ 178175 w 1459358"/>
              <a:gd name="connsiteY5324" fmla="*/ 1027599 h 1259543"/>
              <a:gd name="connsiteX5325" fmla="*/ 178898 w 1459358"/>
              <a:gd name="connsiteY5325" fmla="*/ 1028041 h 1259543"/>
              <a:gd name="connsiteX5326" fmla="*/ 179622 w 1459358"/>
              <a:gd name="connsiteY5326" fmla="*/ 1028485 h 1259543"/>
              <a:gd name="connsiteX5327" fmla="*/ 180345 w 1459358"/>
              <a:gd name="connsiteY5327" fmla="*/ 1028927 h 1259543"/>
              <a:gd name="connsiteX5328" fmla="*/ 180326 w 1459358"/>
              <a:gd name="connsiteY5328" fmla="*/ 1028923 h 1259543"/>
              <a:gd name="connsiteX5329" fmla="*/ 181049 w 1459358"/>
              <a:gd name="connsiteY5329" fmla="*/ 1029363 h 1259543"/>
              <a:gd name="connsiteX5330" fmla="*/ 181772 w 1459358"/>
              <a:gd name="connsiteY5330" fmla="*/ 1029799 h 1259543"/>
              <a:gd name="connsiteX5331" fmla="*/ 182495 w 1459358"/>
              <a:gd name="connsiteY5331" fmla="*/ 1030235 h 1259543"/>
              <a:gd name="connsiteX5332" fmla="*/ 182495 w 1459358"/>
              <a:gd name="connsiteY5332" fmla="*/ 1030231 h 1259543"/>
              <a:gd name="connsiteX5333" fmla="*/ 183199 w 1459358"/>
              <a:gd name="connsiteY5333" fmla="*/ 1030663 h 1259543"/>
              <a:gd name="connsiteX5334" fmla="*/ 183942 w 1459358"/>
              <a:gd name="connsiteY5334" fmla="*/ 1031097 h 1259543"/>
              <a:gd name="connsiteX5335" fmla="*/ 184646 w 1459358"/>
              <a:gd name="connsiteY5335" fmla="*/ 1031521 h 1259543"/>
              <a:gd name="connsiteX5336" fmla="*/ 185369 w 1459358"/>
              <a:gd name="connsiteY5336" fmla="*/ 1031949 h 1259543"/>
              <a:gd name="connsiteX5337" fmla="*/ 186093 w 1459358"/>
              <a:gd name="connsiteY5337" fmla="*/ 1032379 h 1259543"/>
              <a:gd name="connsiteX5338" fmla="*/ 186093 w 1459358"/>
              <a:gd name="connsiteY5338" fmla="*/ 1032373 h 1259543"/>
              <a:gd name="connsiteX5339" fmla="*/ 186836 w 1459358"/>
              <a:gd name="connsiteY5339" fmla="*/ 1032801 h 1259543"/>
              <a:gd name="connsiteX5340" fmla="*/ 186816 w 1459358"/>
              <a:gd name="connsiteY5340" fmla="*/ 1032796 h 1259543"/>
              <a:gd name="connsiteX5341" fmla="*/ 187539 w 1459358"/>
              <a:gd name="connsiteY5341" fmla="*/ 1033224 h 1259543"/>
              <a:gd name="connsiteX5342" fmla="*/ 187539 w 1459358"/>
              <a:gd name="connsiteY5342" fmla="*/ 1033218 h 1259543"/>
              <a:gd name="connsiteX5343" fmla="*/ 188282 w 1459358"/>
              <a:gd name="connsiteY5343" fmla="*/ 1033642 h 1259543"/>
              <a:gd name="connsiteX5344" fmla="*/ 188263 w 1459358"/>
              <a:gd name="connsiteY5344" fmla="*/ 1033638 h 1259543"/>
              <a:gd name="connsiteX5345" fmla="*/ 189006 w 1459358"/>
              <a:gd name="connsiteY5345" fmla="*/ 1034061 h 1259543"/>
              <a:gd name="connsiteX5346" fmla="*/ 188986 w 1459358"/>
              <a:gd name="connsiteY5346" fmla="*/ 1034055 h 1259543"/>
              <a:gd name="connsiteX5347" fmla="*/ 189729 w 1459358"/>
              <a:gd name="connsiteY5347" fmla="*/ 1034477 h 1259543"/>
              <a:gd name="connsiteX5348" fmla="*/ 189709 w 1459358"/>
              <a:gd name="connsiteY5348" fmla="*/ 1034471 h 1259543"/>
              <a:gd name="connsiteX5349" fmla="*/ 190452 w 1459358"/>
              <a:gd name="connsiteY5349" fmla="*/ 1034887 h 1259543"/>
              <a:gd name="connsiteX5350" fmla="*/ 191176 w 1459358"/>
              <a:gd name="connsiteY5350" fmla="*/ 1035300 h 1259543"/>
              <a:gd name="connsiteX5351" fmla="*/ 191899 w 1459358"/>
              <a:gd name="connsiteY5351" fmla="*/ 1035711 h 1259543"/>
              <a:gd name="connsiteX5352" fmla="*/ 192642 w 1459358"/>
              <a:gd name="connsiteY5352" fmla="*/ 1036123 h 1259543"/>
              <a:gd name="connsiteX5353" fmla="*/ 193365 w 1459358"/>
              <a:gd name="connsiteY5353" fmla="*/ 1036528 h 1259543"/>
              <a:gd name="connsiteX5354" fmla="*/ 194089 w 1459358"/>
              <a:gd name="connsiteY5354" fmla="*/ 1036932 h 1259543"/>
              <a:gd name="connsiteX5355" fmla="*/ 194831 w 1459358"/>
              <a:gd name="connsiteY5355" fmla="*/ 1037339 h 1259543"/>
              <a:gd name="connsiteX5356" fmla="*/ 194812 w 1459358"/>
              <a:gd name="connsiteY5356" fmla="*/ 1037335 h 1259543"/>
              <a:gd name="connsiteX5357" fmla="*/ 195555 w 1459358"/>
              <a:gd name="connsiteY5357" fmla="*/ 1037738 h 1259543"/>
              <a:gd name="connsiteX5358" fmla="*/ 196278 w 1459358"/>
              <a:gd name="connsiteY5358" fmla="*/ 1038137 h 1259543"/>
              <a:gd name="connsiteX5359" fmla="*/ 197021 w 1459358"/>
              <a:gd name="connsiteY5359" fmla="*/ 1038539 h 1259543"/>
              <a:gd name="connsiteX5360" fmla="*/ 197021 w 1459358"/>
              <a:gd name="connsiteY5360" fmla="*/ 1038535 h 1259543"/>
              <a:gd name="connsiteX5361" fmla="*/ 197744 w 1459358"/>
              <a:gd name="connsiteY5361" fmla="*/ 1038934 h 1259543"/>
              <a:gd name="connsiteX5362" fmla="*/ 198487 w 1459358"/>
              <a:gd name="connsiteY5362" fmla="*/ 1039329 h 1259543"/>
              <a:gd name="connsiteX5363" fmla="*/ 199230 w 1459358"/>
              <a:gd name="connsiteY5363" fmla="*/ 1039724 h 1259543"/>
              <a:gd name="connsiteX5364" fmla="*/ 199210 w 1459358"/>
              <a:gd name="connsiteY5364" fmla="*/ 1039720 h 1259543"/>
              <a:gd name="connsiteX5365" fmla="*/ 199953 w 1459358"/>
              <a:gd name="connsiteY5365" fmla="*/ 1040115 h 1259543"/>
              <a:gd name="connsiteX5366" fmla="*/ 199953 w 1459358"/>
              <a:gd name="connsiteY5366" fmla="*/ 1040111 h 1259543"/>
              <a:gd name="connsiteX5367" fmla="*/ 200696 w 1459358"/>
              <a:gd name="connsiteY5367" fmla="*/ 1040502 h 1259543"/>
              <a:gd name="connsiteX5368" fmla="*/ 201420 w 1459358"/>
              <a:gd name="connsiteY5368" fmla="*/ 1040889 h 1259543"/>
              <a:gd name="connsiteX5369" fmla="*/ 202162 w 1459358"/>
              <a:gd name="connsiteY5369" fmla="*/ 1041280 h 1259543"/>
              <a:gd name="connsiteX5370" fmla="*/ 202905 w 1459358"/>
              <a:gd name="connsiteY5370" fmla="*/ 1041665 h 1259543"/>
              <a:gd name="connsiteX5371" fmla="*/ 203648 w 1459358"/>
              <a:gd name="connsiteY5371" fmla="*/ 1042046 h 1259543"/>
              <a:gd name="connsiteX5372" fmla="*/ 204391 w 1459358"/>
              <a:gd name="connsiteY5372" fmla="*/ 1042428 h 1259543"/>
              <a:gd name="connsiteX5373" fmla="*/ 204372 w 1459358"/>
              <a:gd name="connsiteY5373" fmla="*/ 1042424 h 1259543"/>
              <a:gd name="connsiteX5374" fmla="*/ 205115 w 1459358"/>
              <a:gd name="connsiteY5374" fmla="*/ 1042807 h 1259543"/>
              <a:gd name="connsiteX5375" fmla="*/ 205857 w 1459358"/>
              <a:gd name="connsiteY5375" fmla="*/ 1043184 h 1259543"/>
              <a:gd name="connsiteX5376" fmla="*/ 206600 w 1459358"/>
              <a:gd name="connsiteY5376" fmla="*/ 1043562 h 1259543"/>
              <a:gd name="connsiteX5377" fmla="*/ 206600 w 1459358"/>
              <a:gd name="connsiteY5377" fmla="*/ 1043558 h 1259543"/>
              <a:gd name="connsiteX5378" fmla="*/ 207343 w 1459358"/>
              <a:gd name="connsiteY5378" fmla="*/ 1043935 h 1259543"/>
              <a:gd name="connsiteX5379" fmla="*/ 208086 w 1459358"/>
              <a:gd name="connsiteY5379" fmla="*/ 1044306 h 1259543"/>
              <a:gd name="connsiteX5380" fmla="*/ 208829 w 1459358"/>
              <a:gd name="connsiteY5380" fmla="*/ 1044680 h 1259543"/>
              <a:gd name="connsiteX5381" fmla="*/ 208809 w 1459358"/>
              <a:gd name="connsiteY5381" fmla="*/ 1044674 h 1259543"/>
              <a:gd name="connsiteX5382" fmla="*/ 209572 w 1459358"/>
              <a:gd name="connsiteY5382" fmla="*/ 1045047 h 1259543"/>
              <a:gd name="connsiteX5383" fmla="*/ 209552 w 1459358"/>
              <a:gd name="connsiteY5383" fmla="*/ 1045043 h 1259543"/>
              <a:gd name="connsiteX5384" fmla="*/ 210315 w 1459358"/>
              <a:gd name="connsiteY5384" fmla="*/ 1045415 h 1259543"/>
              <a:gd name="connsiteX5385" fmla="*/ 211057 w 1459358"/>
              <a:gd name="connsiteY5385" fmla="*/ 1045782 h 1259543"/>
              <a:gd name="connsiteX5386" fmla="*/ 211038 w 1459358"/>
              <a:gd name="connsiteY5386" fmla="*/ 1045777 h 1259543"/>
              <a:gd name="connsiteX5387" fmla="*/ 211800 w 1459358"/>
              <a:gd name="connsiteY5387" fmla="*/ 1046144 h 1259543"/>
              <a:gd name="connsiteX5388" fmla="*/ 212543 w 1459358"/>
              <a:gd name="connsiteY5388" fmla="*/ 1046506 h 1259543"/>
              <a:gd name="connsiteX5389" fmla="*/ 213286 w 1459358"/>
              <a:gd name="connsiteY5389" fmla="*/ 1046867 h 1259543"/>
              <a:gd name="connsiteX5390" fmla="*/ 214029 w 1459358"/>
              <a:gd name="connsiteY5390" fmla="*/ 1047227 h 1259543"/>
              <a:gd name="connsiteX5391" fmla="*/ 214772 w 1459358"/>
              <a:gd name="connsiteY5391" fmla="*/ 1047585 h 1259543"/>
              <a:gd name="connsiteX5392" fmla="*/ 214772 w 1459358"/>
              <a:gd name="connsiteY5392" fmla="*/ 1047581 h 1259543"/>
              <a:gd name="connsiteX5393" fmla="*/ 215534 w 1459358"/>
              <a:gd name="connsiteY5393" fmla="*/ 1047941 h 1259543"/>
              <a:gd name="connsiteX5394" fmla="*/ 216277 w 1459358"/>
              <a:gd name="connsiteY5394" fmla="*/ 1048295 h 1259543"/>
              <a:gd name="connsiteX5395" fmla="*/ 216258 w 1459358"/>
              <a:gd name="connsiteY5395" fmla="*/ 1048293 h 1259543"/>
              <a:gd name="connsiteX5396" fmla="*/ 217020 w 1459358"/>
              <a:gd name="connsiteY5396" fmla="*/ 1048647 h 1259543"/>
              <a:gd name="connsiteX5397" fmla="*/ 217763 w 1459358"/>
              <a:gd name="connsiteY5397" fmla="*/ 1048994 h 1259543"/>
              <a:gd name="connsiteX5398" fmla="*/ 218526 w 1459358"/>
              <a:gd name="connsiteY5398" fmla="*/ 1049348 h 1259543"/>
              <a:gd name="connsiteX5399" fmla="*/ 218506 w 1459358"/>
              <a:gd name="connsiteY5399" fmla="*/ 1049344 h 1259543"/>
              <a:gd name="connsiteX5400" fmla="*/ 219249 w 1459358"/>
              <a:gd name="connsiteY5400" fmla="*/ 1049692 h 1259543"/>
              <a:gd name="connsiteX5401" fmla="*/ 220011 w 1459358"/>
              <a:gd name="connsiteY5401" fmla="*/ 1050038 h 1259543"/>
              <a:gd name="connsiteX5402" fmla="*/ 220754 w 1459358"/>
              <a:gd name="connsiteY5402" fmla="*/ 1050383 h 1259543"/>
              <a:gd name="connsiteX5403" fmla="*/ 221517 w 1459358"/>
              <a:gd name="connsiteY5403" fmla="*/ 1050727 h 1259543"/>
              <a:gd name="connsiteX5404" fmla="*/ 222260 w 1459358"/>
              <a:gd name="connsiteY5404" fmla="*/ 1051069 h 1259543"/>
              <a:gd name="connsiteX5405" fmla="*/ 223022 w 1459358"/>
              <a:gd name="connsiteY5405" fmla="*/ 1051407 h 1259543"/>
              <a:gd name="connsiteX5406" fmla="*/ 223765 w 1459358"/>
              <a:gd name="connsiteY5406" fmla="*/ 1051747 h 1259543"/>
              <a:gd name="connsiteX5407" fmla="*/ 223765 w 1459358"/>
              <a:gd name="connsiteY5407" fmla="*/ 1051743 h 1259543"/>
              <a:gd name="connsiteX5408" fmla="*/ 224527 w 1459358"/>
              <a:gd name="connsiteY5408" fmla="*/ 1052083 h 1259543"/>
              <a:gd name="connsiteX5409" fmla="*/ 224508 w 1459358"/>
              <a:gd name="connsiteY5409" fmla="*/ 1052079 h 1259543"/>
              <a:gd name="connsiteX5410" fmla="*/ 225270 w 1459358"/>
              <a:gd name="connsiteY5410" fmla="*/ 1052414 h 1259543"/>
              <a:gd name="connsiteX5411" fmla="*/ 226013 w 1459358"/>
              <a:gd name="connsiteY5411" fmla="*/ 1052750 h 1259543"/>
              <a:gd name="connsiteX5412" fmla="*/ 226013 w 1459358"/>
              <a:gd name="connsiteY5412" fmla="*/ 1052746 h 1259543"/>
              <a:gd name="connsiteX5413" fmla="*/ 226775 w 1459358"/>
              <a:gd name="connsiteY5413" fmla="*/ 1053078 h 1259543"/>
              <a:gd name="connsiteX5414" fmla="*/ 227518 w 1459358"/>
              <a:gd name="connsiteY5414" fmla="*/ 1053409 h 1259543"/>
              <a:gd name="connsiteX5415" fmla="*/ 228281 w 1459358"/>
              <a:gd name="connsiteY5415" fmla="*/ 1053739 h 1259543"/>
              <a:gd name="connsiteX5416" fmla="*/ 228281 w 1459358"/>
              <a:gd name="connsiteY5416" fmla="*/ 1053735 h 1259543"/>
              <a:gd name="connsiteX5417" fmla="*/ 229043 w 1459358"/>
              <a:gd name="connsiteY5417" fmla="*/ 1054066 h 1259543"/>
              <a:gd name="connsiteX5418" fmla="*/ 229024 w 1459358"/>
              <a:gd name="connsiteY5418" fmla="*/ 1054062 h 1259543"/>
              <a:gd name="connsiteX5419" fmla="*/ 229786 w 1459358"/>
              <a:gd name="connsiteY5419" fmla="*/ 1054390 h 1259543"/>
              <a:gd name="connsiteX5420" fmla="*/ 229786 w 1459358"/>
              <a:gd name="connsiteY5420" fmla="*/ 1054386 h 1259543"/>
              <a:gd name="connsiteX5421" fmla="*/ 230549 w 1459358"/>
              <a:gd name="connsiteY5421" fmla="*/ 1054713 h 1259543"/>
              <a:gd name="connsiteX5422" fmla="*/ 230529 w 1459358"/>
              <a:gd name="connsiteY5422" fmla="*/ 1054711 h 1259543"/>
              <a:gd name="connsiteX5423" fmla="*/ 231291 w 1459358"/>
              <a:gd name="connsiteY5423" fmla="*/ 1055033 h 1259543"/>
              <a:gd name="connsiteX5424" fmla="*/ 232054 w 1459358"/>
              <a:gd name="connsiteY5424" fmla="*/ 1055354 h 1259543"/>
              <a:gd name="connsiteX5425" fmla="*/ 232816 w 1459358"/>
              <a:gd name="connsiteY5425" fmla="*/ 1055671 h 1259543"/>
              <a:gd name="connsiteX5426" fmla="*/ 233559 w 1459358"/>
              <a:gd name="connsiteY5426" fmla="*/ 1055987 h 1259543"/>
              <a:gd name="connsiteX5427" fmla="*/ 234321 w 1459358"/>
              <a:gd name="connsiteY5427" fmla="*/ 1056306 h 1259543"/>
              <a:gd name="connsiteX5428" fmla="*/ 234321 w 1459358"/>
              <a:gd name="connsiteY5428" fmla="*/ 1056302 h 1259543"/>
              <a:gd name="connsiteX5429" fmla="*/ 235084 w 1459358"/>
              <a:gd name="connsiteY5429" fmla="*/ 1056619 h 1259543"/>
              <a:gd name="connsiteX5430" fmla="*/ 235084 w 1459358"/>
              <a:gd name="connsiteY5430" fmla="*/ 1056617 h 1259543"/>
              <a:gd name="connsiteX5431" fmla="*/ 235846 w 1459358"/>
              <a:gd name="connsiteY5431" fmla="*/ 1056932 h 1259543"/>
              <a:gd name="connsiteX5432" fmla="*/ 235827 w 1459358"/>
              <a:gd name="connsiteY5432" fmla="*/ 1056928 h 1259543"/>
              <a:gd name="connsiteX5433" fmla="*/ 236589 w 1459358"/>
              <a:gd name="connsiteY5433" fmla="*/ 1057241 h 1259543"/>
              <a:gd name="connsiteX5434" fmla="*/ 237352 w 1459358"/>
              <a:gd name="connsiteY5434" fmla="*/ 1057549 h 1259543"/>
              <a:gd name="connsiteX5435" fmla="*/ 238114 w 1459358"/>
              <a:gd name="connsiteY5435" fmla="*/ 1057858 h 1259543"/>
              <a:gd name="connsiteX5436" fmla="*/ 238114 w 1459358"/>
              <a:gd name="connsiteY5436" fmla="*/ 1057856 h 1259543"/>
              <a:gd name="connsiteX5437" fmla="*/ 238857 w 1459358"/>
              <a:gd name="connsiteY5437" fmla="*/ 1058161 h 1259543"/>
              <a:gd name="connsiteX5438" fmla="*/ 239639 w 1459358"/>
              <a:gd name="connsiteY5438" fmla="*/ 1058470 h 1259543"/>
              <a:gd name="connsiteX5439" fmla="*/ 239620 w 1459358"/>
              <a:gd name="connsiteY5439" fmla="*/ 1058466 h 1259543"/>
              <a:gd name="connsiteX5440" fmla="*/ 240382 w 1459358"/>
              <a:gd name="connsiteY5440" fmla="*/ 1058771 h 1259543"/>
              <a:gd name="connsiteX5441" fmla="*/ 241144 w 1459358"/>
              <a:gd name="connsiteY5441" fmla="*/ 1059072 h 1259543"/>
              <a:gd name="connsiteX5442" fmla="*/ 241907 w 1459358"/>
              <a:gd name="connsiteY5442" fmla="*/ 1059371 h 1259543"/>
              <a:gd name="connsiteX5443" fmla="*/ 242669 w 1459358"/>
              <a:gd name="connsiteY5443" fmla="*/ 1059671 h 1259543"/>
              <a:gd name="connsiteX5444" fmla="*/ 243432 w 1459358"/>
              <a:gd name="connsiteY5444" fmla="*/ 1059968 h 1259543"/>
              <a:gd name="connsiteX5445" fmla="*/ 243432 w 1459358"/>
              <a:gd name="connsiteY5445" fmla="*/ 1059966 h 1259543"/>
              <a:gd name="connsiteX5446" fmla="*/ 244194 w 1459358"/>
              <a:gd name="connsiteY5446" fmla="*/ 1060261 h 1259543"/>
              <a:gd name="connsiteX5447" fmla="*/ 244957 w 1459358"/>
              <a:gd name="connsiteY5447" fmla="*/ 1060556 h 1259543"/>
              <a:gd name="connsiteX5448" fmla="*/ 244957 w 1459358"/>
              <a:gd name="connsiteY5448" fmla="*/ 1060554 h 1259543"/>
              <a:gd name="connsiteX5449" fmla="*/ 245719 w 1459358"/>
              <a:gd name="connsiteY5449" fmla="*/ 1060849 h 1259543"/>
              <a:gd name="connsiteX5450" fmla="*/ 245699 w 1459358"/>
              <a:gd name="connsiteY5450" fmla="*/ 1060845 h 1259543"/>
              <a:gd name="connsiteX5451" fmla="*/ 246481 w 1459358"/>
              <a:gd name="connsiteY5451" fmla="*/ 1061141 h 1259543"/>
              <a:gd name="connsiteX5452" fmla="*/ 246462 w 1459358"/>
              <a:gd name="connsiteY5452" fmla="*/ 1061137 h 1259543"/>
              <a:gd name="connsiteX5453" fmla="*/ 247244 w 1459358"/>
              <a:gd name="connsiteY5453" fmla="*/ 1061428 h 1259543"/>
              <a:gd name="connsiteX5454" fmla="*/ 247224 w 1459358"/>
              <a:gd name="connsiteY5454" fmla="*/ 1061426 h 1259543"/>
              <a:gd name="connsiteX5455" fmla="*/ 248006 w 1459358"/>
              <a:gd name="connsiteY5455" fmla="*/ 1061717 h 1259543"/>
              <a:gd name="connsiteX5456" fmla="*/ 247987 w 1459358"/>
              <a:gd name="connsiteY5456" fmla="*/ 1061713 h 1259543"/>
              <a:gd name="connsiteX5457" fmla="*/ 248749 w 1459358"/>
              <a:gd name="connsiteY5457" fmla="*/ 1061999 h 1259543"/>
              <a:gd name="connsiteX5458" fmla="*/ 249531 w 1459358"/>
              <a:gd name="connsiteY5458" fmla="*/ 1062286 h 1259543"/>
              <a:gd name="connsiteX5459" fmla="*/ 249512 w 1459358"/>
              <a:gd name="connsiteY5459" fmla="*/ 1062284 h 1259543"/>
              <a:gd name="connsiteX5460" fmla="*/ 250274 w 1459358"/>
              <a:gd name="connsiteY5460" fmla="*/ 1062568 h 1259543"/>
              <a:gd name="connsiteX5461" fmla="*/ 251037 w 1459358"/>
              <a:gd name="connsiteY5461" fmla="*/ 1062849 h 1259543"/>
              <a:gd name="connsiteX5462" fmla="*/ 251819 w 1459358"/>
              <a:gd name="connsiteY5462" fmla="*/ 1063131 h 1259543"/>
              <a:gd name="connsiteX5463" fmla="*/ 251799 w 1459358"/>
              <a:gd name="connsiteY5463" fmla="*/ 1063129 h 1259543"/>
              <a:gd name="connsiteX5464" fmla="*/ 252581 w 1459358"/>
              <a:gd name="connsiteY5464" fmla="*/ 1063410 h 1259543"/>
              <a:gd name="connsiteX5465" fmla="*/ 252561 w 1459358"/>
              <a:gd name="connsiteY5465" fmla="*/ 1063408 h 1259543"/>
              <a:gd name="connsiteX5466" fmla="*/ 253343 w 1459358"/>
              <a:gd name="connsiteY5466" fmla="*/ 1063686 h 1259543"/>
              <a:gd name="connsiteX5467" fmla="*/ 254106 w 1459358"/>
              <a:gd name="connsiteY5467" fmla="*/ 1063964 h 1259543"/>
              <a:gd name="connsiteX5468" fmla="*/ 254106 w 1459358"/>
              <a:gd name="connsiteY5468" fmla="*/ 1063960 h 1259543"/>
              <a:gd name="connsiteX5469" fmla="*/ 254868 w 1459358"/>
              <a:gd name="connsiteY5469" fmla="*/ 1064235 h 1259543"/>
              <a:gd name="connsiteX5470" fmla="*/ 255631 w 1459358"/>
              <a:gd name="connsiteY5470" fmla="*/ 1064509 h 1259543"/>
              <a:gd name="connsiteX5471" fmla="*/ 257156 w 1459358"/>
              <a:gd name="connsiteY5471" fmla="*/ 1065049 h 1259543"/>
              <a:gd name="connsiteX5472" fmla="*/ 258680 w 1459358"/>
              <a:gd name="connsiteY5472" fmla="*/ 1065584 h 1259543"/>
              <a:gd name="connsiteX5473" fmla="*/ 260225 w 1459358"/>
              <a:gd name="connsiteY5473" fmla="*/ 1066114 h 1259543"/>
              <a:gd name="connsiteX5474" fmla="*/ 261750 w 1459358"/>
              <a:gd name="connsiteY5474" fmla="*/ 1066638 h 1259543"/>
              <a:gd name="connsiteX5475" fmla="*/ 263275 w 1459358"/>
              <a:gd name="connsiteY5475" fmla="*/ 1067154 h 1259543"/>
              <a:gd name="connsiteX5476" fmla="*/ 264819 w 1459358"/>
              <a:gd name="connsiteY5476" fmla="*/ 1067666 h 1259543"/>
              <a:gd name="connsiteX5477" fmla="*/ 266344 w 1459358"/>
              <a:gd name="connsiteY5477" fmla="*/ 1068171 h 1259543"/>
              <a:gd name="connsiteX5478" fmla="*/ 267869 w 1459358"/>
              <a:gd name="connsiteY5478" fmla="*/ 1068673 h 1259543"/>
              <a:gd name="connsiteX5479" fmla="*/ 269413 w 1459358"/>
              <a:gd name="connsiteY5479" fmla="*/ 1069166 h 1259543"/>
              <a:gd name="connsiteX5480" fmla="*/ 270938 w 1459358"/>
              <a:gd name="connsiteY5480" fmla="*/ 1069656 h 1259543"/>
              <a:gd name="connsiteX5481" fmla="*/ 272482 w 1459358"/>
              <a:gd name="connsiteY5481" fmla="*/ 1070139 h 1259543"/>
              <a:gd name="connsiteX5482" fmla="*/ 274007 w 1459358"/>
              <a:gd name="connsiteY5482" fmla="*/ 1070616 h 1259543"/>
              <a:gd name="connsiteX5483" fmla="*/ 275532 w 1459358"/>
              <a:gd name="connsiteY5483" fmla="*/ 1071089 h 1259543"/>
              <a:gd name="connsiteX5484" fmla="*/ 277076 w 1459358"/>
              <a:gd name="connsiteY5484" fmla="*/ 1071557 h 1259543"/>
              <a:gd name="connsiteX5485" fmla="*/ 278601 w 1459358"/>
              <a:gd name="connsiteY5485" fmla="*/ 1072018 h 1259543"/>
              <a:gd name="connsiteX5486" fmla="*/ 280146 w 1459358"/>
              <a:gd name="connsiteY5486" fmla="*/ 1072472 h 1259543"/>
              <a:gd name="connsiteX5487" fmla="*/ 281671 w 1459358"/>
              <a:gd name="connsiteY5487" fmla="*/ 1072921 h 1259543"/>
              <a:gd name="connsiteX5488" fmla="*/ 283215 w 1459358"/>
              <a:gd name="connsiteY5488" fmla="*/ 1073369 h 1259543"/>
              <a:gd name="connsiteX5489" fmla="*/ 284740 w 1459358"/>
              <a:gd name="connsiteY5489" fmla="*/ 1073809 h 1259543"/>
              <a:gd name="connsiteX5490" fmla="*/ 286284 w 1459358"/>
              <a:gd name="connsiteY5490" fmla="*/ 1074243 h 1259543"/>
              <a:gd name="connsiteX5491" fmla="*/ 287809 w 1459358"/>
              <a:gd name="connsiteY5491" fmla="*/ 1074671 h 1259543"/>
              <a:gd name="connsiteX5492" fmla="*/ 289354 w 1459358"/>
              <a:gd name="connsiteY5492" fmla="*/ 1075095 h 1259543"/>
              <a:gd name="connsiteX5493" fmla="*/ 290879 w 1459358"/>
              <a:gd name="connsiteY5493" fmla="*/ 1075514 h 1259543"/>
              <a:gd name="connsiteX5494" fmla="*/ 292404 w 1459358"/>
              <a:gd name="connsiteY5494" fmla="*/ 1075924 h 1259543"/>
              <a:gd name="connsiteX5495" fmla="*/ 293948 w 1459358"/>
              <a:gd name="connsiteY5495" fmla="*/ 1076333 h 1259543"/>
              <a:gd name="connsiteX5496" fmla="*/ 295473 w 1459358"/>
              <a:gd name="connsiteY5496" fmla="*/ 1076735 h 1259543"/>
              <a:gd name="connsiteX5497" fmla="*/ 296998 w 1459358"/>
              <a:gd name="connsiteY5497" fmla="*/ 1077132 h 1259543"/>
              <a:gd name="connsiteX5498" fmla="*/ 298542 w 1459358"/>
              <a:gd name="connsiteY5498" fmla="*/ 1077525 h 1259543"/>
              <a:gd name="connsiteX5499" fmla="*/ 300067 w 1459358"/>
              <a:gd name="connsiteY5499" fmla="*/ 1077910 h 1259543"/>
              <a:gd name="connsiteX5500" fmla="*/ 301592 w 1459358"/>
              <a:gd name="connsiteY5500" fmla="*/ 1078293 h 1259543"/>
              <a:gd name="connsiteX5501" fmla="*/ 303136 w 1459358"/>
              <a:gd name="connsiteY5501" fmla="*/ 1078671 h 1259543"/>
              <a:gd name="connsiteX5502" fmla="*/ 304661 w 1459358"/>
              <a:gd name="connsiteY5502" fmla="*/ 1079042 h 1259543"/>
              <a:gd name="connsiteX5503" fmla="*/ 306186 w 1459358"/>
              <a:gd name="connsiteY5503" fmla="*/ 1079410 h 1259543"/>
              <a:gd name="connsiteX5504" fmla="*/ 307711 w 1459358"/>
              <a:gd name="connsiteY5504" fmla="*/ 1079769 h 1259543"/>
              <a:gd name="connsiteX5505" fmla="*/ 309236 w 1459358"/>
              <a:gd name="connsiteY5505" fmla="*/ 1080129 h 1259543"/>
              <a:gd name="connsiteX5506" fmla="*/ 310760 w 1459358"/>
              <a:gd name="connsiteY5506" fmla="*/ 1080479 h 1259543"/>
              <a:gd name="connsiteX5507" fmla="*/ 312285 w 1459358"/>
              <a:gd name="connsiteY5507" fmla="*/ 1080827 h 1259543"/>
              <a:gd name="connsiteX5508" fmla="*/ 313810 w 1459358"/>
              <a:gd name="connsiteY5508" fmla="*/ 1081171 h 1259543"/>
              <a:gd name="connsiteX5509" fmla="*/ 315335 w 1459358"/>
              <a:gd name="connsiteY5509" fmla="*/ 1081507 h 1259543"/>
              <a:gd name="connsiteX5510" fmla="*/ 316860 w 1459358"/>
              <a:gd name="connsiteY5510" fmla="*/ 1081840 h 1259543"/>
              <a:gd name="connsiteX5511" fmla="*/ 318365 w 1459358"/>
              <a:gd name="connsiteY5511" fmla="*/ 1082168 h 1259543"/>
              <a:gd name="connsiteX5512" fmla="*/ 319890 w 1459358"/>
              <a:gd name="connsiteY5512" fmla="*/ 1082491 h 1259543"/>
              <a:gd name="connsiteX5513" fmla="*/ 321415 w 1459358"/>
              <a:gd name="connsiteY5513" fmla="*/ 1082809 h 1259543"/>
              <a:gd name="connsiteX5514" fmla="*/ 322920 w 1459358"/>
              <a:gd name="connsiteY5514" fmla="*/ 1083122 h 1259543"/>
              <a:gd name="connsiteX5515" fmla="*/ 324445 w 1459358"/>
              <a:gd name="connsiteY5515" fmla="*/ 1083431 h 1259543"/>
              <a:gd name="connsiteX5516" fmla="*/ 325950 w 1459358"/>
              <a:gd name="connsiteY5516" fmla="*/ 1083736 h 1259543"/>
              <a:gd name="connsiteX5517" fmla="*/ 327456 w 1459358"/>
              <a:gd name="connsiteY5517" fmla="*/ 1084035 h 1259543"/>
              <a:gd name="connsiteX5518" fmla="*/ 328981 w 1459358"/>
              <a:gd name="connsiteY5518" fmla="*/ 1084330 h 1259543"/>
              <a:gd name="connsiteX5519" fmla="*/ 330486 w 1459358"/>
              <a:gd name="connsiteY5519" fmla="*/ 1084622 h 1259543"/>
              <a:gd name="connsiteX5520" fmla="*/ 331991 w 1459358"/>
              <a:gd name="connsiteY5520" fmla="*/ 1084907 h 1259543"/>
              <a:gd name="connsiteX5521" fmla="*/ 333497 w 1459358"/>
              <a:gd name="connsiteY5521" fmla="*/ 1085189 h 1259543"/>
              <a:gd name="connsiteX5522" fmla="*/ 335002 w 1459358"/>
              <a:gd name="connsiteY5522" fmla="*/ 1085466 h 1259543"/>
              <a:gd name="connsiteX5523" fmla="*/ 336507 w 1459358"/>
              <a:gd name="connsiteY5523" fmla="*/ 1085740 h 1259543"/>
              <a:gd name="connsiteX5524" fmla="*/ 338013 w 1459358"/>
              <a:gd name="connsiteY5524" fmla="*/ 1086008 h 1259543"/>
              <a:gd name="connsiteX5525" fmla="*/ 339518 w 1459358"/>
              <a:gd name="connsiteY5525" fmla="*/ 1086272 h 1259543"/>
              <a:gd name="connsiteX5526" fmla="*/ 341004 w 1459358"/>
              <a:gd name="connsiteY5526" fmla="*/ 1086532 h 1259543"/>
              <a:gd name="connsiteX5527" fmla="*/ 342509 w 1459358"/>
              <a:gd name="connsiteY5527" fmla="*/ 1086788 h 1259543"/>
              <a:gd name="connsiteX5528" fmla="*/ 342490 w 1459358"/>
              <a:gd name="connsiteY5528" fmla="*/ 1086786 h 1259543"/>
              <a:gd name="connsiteX5529" fmla="*/ 343995 w 1459358"/>
              <a:gd name="connsiteY5529" fmla="*/ 1087038 h 1259543"/>
              <a:gd name="connsiteX5530" fmla="*/ 345500 w 1459358"/>
              <a:gd name="connsiteY5530" fmla="*/ 1087284 h 1259543"/>
              <a:gd name="connsiteX5531" fmla="*/ 346986 w 1459358"/>
              <a:gd name="connsiteY5531" fmla="*/ 1087527 h 1259543"/>
              <a:gd name="connsiteX5532" fmla="*/ 348472 w 1459358"/>
              <a:gd name="connsiteY5532" fmla="*/ 1087765 h 1259543"/>
              <a:gd name="connsiteX5533" fmla="*/ 349957 w 1459358"/>
              <a:gd name="connsiteY5533" fmla="*/ 1088000 h 1259543"/>
              <a:gd name="connsiteX5534" fmla="*/ 351443 w 1459358"/>
              <a:gd name="connsiteY5534" fmla="*/ 1088231 h 1259543"/>
              <a:gd name="connsiteX5535" fmla="*/ 352929 w 1459358"/>
              <a:gd name="connsiteY5535" fmla="*/ 1088455 h 1259543"/>
              <a:gd name="connsiteX5536" fmla="*/ 354395 w 1459358"/>
              <a:gd name="connsiteY5536" fmla="*/ 1088676 h 1259543"/>
              <a:gd name="connsiteX5537" fmla="*/ 355881 w 1459358"/>
              <a:gd name="connsiteY5537" fmla="*/ 1088895 h 1259543"/>
              <a:gd name="connsiteX5538" fmla="*/ 357347 w 1459358"/>
              <a:gd name="connsiteY5538" fmla="*/ 1089108 h 1259543"/>
              <a:gd name="connsiteX5539" fmla="*/ 358833 w 1459358"/>
              <a:gd name="connsiteY5539" fmla="*/ 1089317 h 1259543"/>
              <a:gd name="connsiteX5540" fmla="*/ 360299 w 1459358"/>
              <a:gd name="connsiteY5540" fmla="*/ 1089525 h 1259543"/>
              <a:gd name="connsiteX5541" fmla="*/ 361765 w 1459358"/>
              <a:gd name="connsiteY5541" fmla="*/ 1089724 h 1259543"/>
              <a:gd name="connsiteX5542" fmla="*/ 363232 w 1459358"/>
              <a:gd name="connsiteY5542" fmla="*/ 1089923 h 1259543"/>
              <a:gd name="connsiteX5543" fmla="*/ 364698 w 1459358"/>
              <a:gd name="connsiteY5543" fmla="*/ 1090117 h 1259543"/>
              <a:gd name="connsiteX5544" fmla="*/ 366164 w 1459358"/>
              <a:gd name="connsiteY5544" fmla="*/ 1090307 h 1259543"/>
              <a:gd name="connsiteX5545" fmla="*/ 367611 w 1459358"/>
              <a:gd name="connsiteY5545" fmla="*/ 1090492 h 1259543"/>
              <a:gd name="connsiteX5546" fmla="*/ 369057 w 1459358"/>
              <a:gd name="connsiteY5546" fmla="*/ 1090674 h 1259543"/>
              <a:gd name="connsiteX5547" fmla="*/ 370524 w 1459358"/>
              <a:gd name="connsiteY5547" fmla="*/ 1090854 h 1259543"/>
              <a:gd name="connsiteX5548" fmla="*/ 371970 w 1459358"/>
              <a:gd name="connsiteY5548" fmla="*/ 1091028 h 1259543"/>
              <a:gd name="connsiteX5549" fmla="*/ 373417 w 1459358"/>
              <a:gd name="connsiteY5549" fmla="*/ 1091200 h 1259543"/>
              <a:gd name="connsiteX5550" fmla="*/ 374864 w 1459358"/>
              <a:gd name="connsiteY5550" fmla="*/ 1091368 h 1259543"/>
              <a:gd name="connsiteX5551" fmla="*/ 376310 w 1459358"/>
              <a:gd name="connsiteY5551" fmla="*/ 1091531 h 1259543"/>
              <a:gd name="connsiteX5552" fmla="*/ 377737 w 1459358"/>
              <a:gd name="connsiteY5552" fmla="*/ 1091693 h 1259543"/>
              <a:gd name="connsiteX5553" fmla="*/ 377737 w 1459358"/>
              <a:gd name="connsiteY5553" fmla="*/ 1091691 h 1259543"/>
              <a:gd name="connsiteX5554" fmla="*/ 379184 w 1459358"/>
              <a:gd name="connsiteY5554" fmla="*/ 1091847 h 1259543"/>
              <a:gd name="connsiteX5555" fmla="*/ 380611 w 1459358"/>
              <a:gd name="connsiteY5555" fmla="*/ 1092000 h 1259543"/>
              <a:gd name="connsiteX5556" fmla="*/ 382038 w 1459358"/>
              <a:gd name="connsiteY5556" fmla="*/ 1092150 h 1259543"/>
              <a:gd name="connsiteX5557" fmla="*/ 383465 w 1459358"/>
              <a:gd name="connsiteY5557" fmla="*/ 1092297 h 1259543"/>
              <a:gd name="connsiteX5558" fmla="*/ 384893 w 1459358"/>
              <a:gd name="connsiteY5558" fmla="*/ 1092440 h 1259543"/>
              <a:gd name="connsiteX5559" fmla="*/ 386300 w 1459358"/>
              <a:gd name="connsiteY5559" fmla="*/ 1092576 h 1259543"/>
              <a:gd name="connsiteX5560" fmla="*/ 387727 w 1459358"/>
              <a:gd name="connsiteY5560" fmla="*/ 1092713 h 1259543"/>
              <a:gd name="connsiteX5561" fmla="*/ 389135 w 1459358"/>
              <a:gd name="connsiteY5561" fmla="*/ 1092846 h 1259543"/>
              <a:gd name="connsiteX5562" fmla="*/ 390542 w 1459358"/>
              <a:gd name="connsiteY5562" fmla="*/ 1092973 h 1259543"/>
              <a:gd name="connsiteX5563" fmla="*/ 391950 w 1459358"/>
              <a:gd name="connsiteY5563" fmla="*/ 1093098 h 1259543"/>
              <a:gd name="connsiteX5564" fmla="*/ 393357 w 1459358"/>
              <a:gd name="connsiteY5564" fmla="*/ 1093222 h 1259543"/>
              <a:gd name="connsiteX5565" fmla="*/ 394746 w 1459358"/>
              <a:gd name="connsiteY5565" fmla="*/ 1093339 h 1259543"/>
              <a:gd name="connsiteX5566" fmla="*/ 396153 w 1459358"/>
              <a:gd name="connsiteY5566" fmla="*/ 1093454 h 1259543"/>
              <a:gd name="connsiteX5567" fmla="*/ 397541 w 1459358"/>
              <a:gd name="connsiteY5567" fmla="*/ 1093568 h 1259543"/>
              <a:gd name="connsiteX5568" fmla="*/ 398929 w 1459358"/>
              <a:gd name="connsiteY5568" fmla="*/ 1093677 h 1259543"/>
              <a:gd name="connsiteX5569" fmla="*/ 400317 w 1459358"/>
              <a:gd name="connsiteY5569" fmla="*/ 1093783 h 1259543"/>
              <a:gd name="connsiteX5570" fmla="*/ 401705 w 1459358"/>
              <a:gd name="connsiteY5570" fmla="*/ 1093884 h 1259543"/>
              <a:gd name="connsiteX5571" fmla="*/ 401686 w 1459358"/>
              <a:gd name="connsiteY5571" fmla="*/ 1093884 h 1259543"/>
              <a:gd name="connsiteX5572" fmla="*/ 403074 w 1459358"/>
              <a:gd name="connsiteY5572" fmla="*/ 1093984 h 1259543"/>
              <a:gd name="connsiteX5573" fmla="*/ 404462 w 1459358"/>
              <a:gd name="connsiteY5573" fmla="*/ 1094082 h 1259543"/>
              <a:gd name="connsiteX5574" fmla="*/ 404442 w 1459358"/>
              <a:gd name="connsiteY5574" fmla="*/ 1094080 h 1259543"/>
              <a:gd name="connsiteX5575" fmla="*/ 405830 w 1459358"/>
              <a:gd name="connsiteY5575" fmla="*/ 1094174 h 1259543"/>
              <a:gd name="connsiteX5576" fmla="*/ 405811 w 1459358"/>
              <a:gd name="connsiteY5576" fmla="*/ 1094174 h 1259543"/>
              <a:gd name="connsiteX5577" fmla="*/ 407179 w 1459358"/>
              <a:gd name="connsiteY5577" fmla="*/ 1094264 h 1259543"/>
              <a:gd name="connsiteX5578" fmla="*/ 408548 w 1459358"/>
              <a:gd name="connsiteY5578" fmla="*/ 1094351 h 1259543"/>
              <a:gd name="connsiteX5579" fmla="*/ 409916 w 1459358"/>
              <a:gd name="connsiteY5579" fmla="*/ 1094436 h 1259543"/>
              <a:gd name="connsiteX5580" fmla="*/ 409897 w 1459358"/>
              <a:gd name="connsiteY5580" fmla="*/ 1094436 h 1259543"/>
              <a:gd name="connsiteX5581" fmla="*/ 411265 w 1459358"/>
              <a:gd name="connsiteY5581" fmla="*/ 1094518 h 1259543"/>
              <a:gd name="connsiteX5582" fmla="*/ 412614 w 1459358"/>
              <a:gd name="connsiteY5582" fmla="*/ 1094596 h 1259543"/>
              <a:gd name="connsiteX5583" fmla="*/ 413963 w 1459358"/>
              <a:gd name="connsiteY5583" fmla="*/ 1094672 h 1259543"/>
              <a:gd name="connsiteX5584" fmla="*/ 415292 w 1459358"/>
              <a:gd name="connsiteY5584" fmla="*/ 1094744 h 1259543"/>
              <a:gd name="connsiteX5585" fmla="*/ 416641 w 1459358"/>
              <a:gd name="connsiteY5585" fmla="*/ 1094815 h 1259543"/>
              <a:gd name="connsiteX5586" fmla="*/ 417971 w 1459358"/>
              <a:gd name="connsiteY5586" fmla="*/ 1094881 h 1259543"/>
              <a:gd name="connsiteX5587" fmla="*/ 419300 w 1459358"/>
              <a:gd name="connsiteY5587" fmla="*/ 1094946 h 1259543"/>
              <a:gd name="connsiteX5588" fmla="*/ 420629 w 1459358"/>
              <a:gd name="connsiteY5588" fmla="*/ 1095008 h 1259543"/>
              <a:gd name="connsiteX5589" fmla="*/ 420610 w 1459358"/>
              <a:gd name="connsiteY5589" fmla="*/ 1095006 h 1259543"/>
              <a:gd name="connsiteX5590" fmla="*/ 421939 w 1459358"/>
              <a:gd name="connsiteY5590" fmla="*/ 1095067 h 1259543"/>
              <a:gd name="connsiteX5591" fmla="*/ 423249 w 1459358"/>
              <a:gd name="connsiteY5591" fmla="*/ 1095122 h 1259543"/>
              <a:gd name="connsiteX5592" fmla="*/ 424578 w 1459358"/>
              <a:gd name="connsiteY5592" fmla="*/ 1095176 h 1259543"/>
              <a:gd name="connsiteX5593" fmla="*/ 424559 w 1459358"/>
              <a:gd name="connsiteY5593" fmla="*/ 1095176 h 1259543"/>
              <a:gd name="connsiteX5594" fmla="*/ 425868 w 1459358"/>
              <a:gd name="connsiteY5594" fmla="*/ 1095227 h 1259543"/>
              <a:gd name="connsiteX5595" fmla="*/ 427178 w 1459358"/>
              <a:gd name="connsiteY5595" fmla="*/ 1095274 h 1259543"/>
              <a:gd name="connsiteX5596" fmla="*/ 428469 w 1459358"/>
              <a:gd name="connsiteY5596" fmla="*/ 1095321 h 1259543"/>
              <a:gd name="connsiteX5597" fmla="*/ 429759 w 1459358"/>
              <a:gd name="connsiteY5597" fmla="*/ 1095364 h 1259543"/>
              <a:gd name="connsiteX5598" fmla="*/ 431049 w 1459358"/>
              <a:gd name="connsiteY5598" fmla="*/ 1095405 h 1259543"/>
              <a:gd name="connsiteX5599" fmla="*/ 432339 w 1459358"/>
              <a:gd name="connsiteY5599" fmla="*/ 1095442 h 1259543"/>
              <a:gd name="connsiteX5600" fmla="*/ 433610 w 1459358"/>
              <a:gd name="connsiteY5600" fmla="*/ 1095478 h 1259543"/>
              <a:gd name="connsiteX5601" fmla="*/ 434900 w 1459358"/>
              <a:gd name="connsiteY5601" fmla="*/ 1095511 h 1259543"/>
              <a:gd name="connsiteX5602" fmla="*/ 436152 w 1459358"/>
              <a:gd name="connsiteY5602" fmla="*/ 1095542 h 1259543"/>
              <a:gd name="connsiteX5603" fmla="*/ 437422 w 1459358"/>
              <a:gd name="connsiteY5603" fmla="*/ 1095571 h 1259543"/>
              <a:gd name="connsiteX5604" fmla="*/ 438674 w 1459358"/>
              <a:gd name="connsiteY5604" fmla="*/ 1095597 h 1259543"/>
              <a:gd name="connsiteX5605" fmla="*/ 439925 w 1459358"/>
              <a:gd name="connsiteY5605" fmla="*/ 1095620 h 1259543"/>
              <a:gd name="connsiteX5606" fmla="*/ 441176 w 1459358"/>
              <a:gd name="connsiteY5606" fmla="*/ 1095642 h 1259543"/>
              <a:gd name="connsiteX5607" fmla="*/ 442427 w 1459358"/>
              <a:gd name="connsiteY5607" fmla="*/ 1095661 h 1259543"/>
              <a:gd name="connsiteX5608" fmla="*/ 443659 w 1459358"/>
              <a:gd name="connsiteY5608" fmla="*/ 1095679 h 1259543"/>
              <a:gd name="connsiteX5609" fmla="*/ 444890 w 1459358"/>
              <a:gd name="connsiteY5609" fmla="*/ 1095693 h 1259543"/>
              <a:gd name="connsiteX5610" fmla="*/ 446122 w 1459358"/>
              <a:gd name="connsiteY5610" fmla="*/ 1095706 h 1259543"/>
              <a:gd name="connsiteX5611" fmla="*/ 447353 w 1459358"/>
              <a:gd name="connsiteY5611" fmla="*/ 1095716 h 1259543"/>
              <a:gd name="connsiteX5612" fmla="*/ 447334 w 1459358"/>
              <a:gd name="connsiteY5612" fmla="*/ 1095716 h 1259543"/>
              <a:gd name="connsiteX5613" fmla="*/ 448566 w 1459358"/>
              <a:gd name="connsiteY5613" fmla="*/ 1095724 h 1259543"/>
              <a:gd name="connsiteX5614" fmla="*/ 449778 w 1459358"/>
              <a:gd name="connsiteY5614" fmla="*/ 1095732 h 1259543"/>
              <a:gd name="connsiteX5615" fmla="*/ 450970 w 1459358"/>
              <a:gd name="connsiteY5615" fmla="*/ 1095736 h 1259543"/>
              <a:gd name="connsiteX5616" fmla="*/ 452182 w 1459358"/>
              <a:gd name="connsiteY5616" fmla="*/ 1095738 h 1259543"/>
              <a:gd name="connsiteX5617" fmla="*/ 453375 w 1459358"/>
              <a:gd name="connsiteY5617" fmla="*/ 1095738 h 1259543"/>
              <a:gd name="connsiteX5618" fmla="*/ 454567 w 1459358"/>
              <a:gd name="connsiteY5618" fmla="*/ 1095736 h 1259543"/>
              <a:gd name="connsiteX5619" fmla="*/ 455740 w 1459358"/>
              <a:gd name="connsiteY5619" fmla="*/ 1095732 h 1259543"/>
              <a:gd name="connsiteX5620" fmla="*/ 456933 w 1459358"/>
              <a:gd name="connsiteY5620" fmla="*/ 1095726 h 1259543"/>
              <a:gd name="connsiteX5621" fmla="*/ 458106 w 1459358"/>
              <a:gd name="connsiteY5621" fmla="*/ 1095718 h 1259543"/>
              <a:gd name="connsiteX5622" fmla="*/ 459259 w 1459358"/>
              <a:gd name="connsiteY5622" fmla="*/ 1095710 h 1259543"/>
              <a:gd name="connsiteX5623" fmla="*/ 460432 w 1459358"/>
              <a:gd name="connsiteY5623" fmla="*/ 1095699 h 1259543"/>
              <a:gd name="connsiteX5624" fmla="*/ 461586 w 1459358"/>
              <a:gd name="connsiteY5624" fmla="*/ 1095685 h 1259543"/>
              <a:gd name="connsiteX5625" fmla="*/ 462739 w 1459358"/>
              <a:gd name="connsiteY5625" fmla="*/ 1095671 h 1259543"/>
              <a:gd name="connsiteX5626" fmla="*/ 462720 w 1459358"/>
              <a:gd name="connsiteY5626" fmla="*/ 1095671 h 1259543"/>
              <a:gd name="connsiteX5627" fmla="*/ 463873 w 1459358"/>
              <a:gd name="connsiteY5627" fmla="*/ 1095654 h 1259543"/>
              <a:gd name="connsiteX5628" fmla="*/ 465007 w 1459358"/>
              <a:gd name="connsiteY5628" fmla="*/ 1095636 h 1259543"/>
              <a:gd name="connsiteX5629" fmla="*/ 466141 w 1459358"/>
              <a:gd name="connsiteY5629" fmla="*/ 1095616 h 1259543"/>
              <a:gd name="connsiteX5630" fmla="*/ 467255 w 1459358"/>
              <a:gd name="connsiteY5630" fmla="*/ 1095595 h 1259543"/>
              <a:gd name="connsiteX5631" fmla="*/ 468389 w 1459358"/>
              <a:gd name="connsiteY5631" fmla="*/ 1095571 h 1259543"/>
              <a:gd name="connsiteX5632" fmla="*/ 469503 w 1459358"/>
              <a:gd name="connsiteY5632" fmla="*/ 1095546 h 1259543"/>
              <a:gd name="connsiteX5633" fmla="*/ 470598 w 1459358"/>
              <a:gd name="connsiteY5633" fmla="*/ 1095521 h 1259543"/>
              <a:gd name="connsiteX5634" fmla="*/ 471712 w 1459358"/>
              <a:gd name="connsiteY5634" fmla="*/ 1095491 h 1259543"/>
              <a:gd name="connsiteX5635" fmla="*/ 472807 w 1459358"/>
              <a:gd name="connsiteY5635" fmla="*/ 1095462 h 1259543"/>
              <a:gd name="connsiteX5636" fmla="*/ 472787 w 1459358"/>
              <a:gd name="connsiteY5636" fmla="*/ 1095462 h 1259543"/>
              <a:gd name="connsiteX5637" fmla="*/ 473882 w 1459358"/>
              <a:gd name="connsiteY5637" fmla="*/ 1095433 h 1259543"/>
              <a:gd name="connsiteX5638" fmla="*/ 474977 w 1459358"/>
              <a:gd name="connsiteY5638" fmla="*/ 1095399 h 1259543"/>
              <a:gd name="connsiteX5639" fmla="*/ 474957 w 1459358"/>
              <a:gd name="connsiteY5639" fmla="*/ 1095399 h 1259543"/>
              <a:gd name="connsiteX5640" fmla="*/ 476052 w 1459358"/>
              <a:gd name="connsiteY5640" fmla="*/ 1095366 h 1259543"/>
              <a:gd name="connsiteX5641" fmla="*/ 476033 w 1459358"/>
              <a:gd name="connsiteY5641" fmla="*/ 1095366 h 1259543"/>
              <a:gd name="connsiteX5642" fmla="*/ 477108 w 1459358"/>
              <a:gd name="connsiteY5642" fmla="*/ 1095331 h 1259543"/>
              <a:gd name="connsiteX5643" fmla="*/ 478164 w 1459358"/>
              <a:gd name="connsiteY5643" fmla="*/ 1095294 h 1259543"/>
              <a:gd name="connsiteX5644" fmla="*/ 479219 w 1459358"/>
              <a:gd name="connsiteY5644" fmla="*/ 1095257 h 1259543"/>
              <a:gd name="connsiteX5645" fmla="*/ 480275 w 1459358"/>
              <a:gd name="connsiteY5645" fmla="*/ 1095218 h 1259543"/>
              <a:gd name="connsiteX5646" fmla="*/ 481311 w 1459358"/>
              <a:gd name="connsiteY5646" fmla="*/ 1095176 h 1259543"/>
              <a:gd name="connsiteX5647" fmla="*/ 482347 w 1459358"/>
              <a:gd name="connsiteY5647" fmla="*/ 1095135 h 1259543"/>
              <a:gd name="connsiteX5648" fmla="*/ 483383 w 1459358"/>
              <a:gd name="connsiteY5648" fmla="*/ 1095092 h 1259543"/>
              <a:gd name="connsiteX5649" fmla="*/ 484400 w 1459358"/>
              <a:gd name="connsiteY5649" fmla="*/ 1095047 h 1259543"/>
              <a:gd name="connsiteX5650" fmla="*/ 485417 w 1459358"/>
              <a:gd name="connsiteY5650" fmla="*/ 1095003 h 1259543"/>
              <a:gd name="connsiteX5651" fmla="*/ 487430 w 1459358"/>
              <a:gd name="connsiteY5651" fmla="*/ 1094909 h 1259543"/>
              <a:gd name="connsiteX5652" fmla="*/ 489405 w 1459358"/>
              <a:gd name="connsiteY5652" fmla="*/ 1094811 h 1259543"/>
              <a:gd name="connsiteX5653" fmla="*/ 491360 w 1459358"/>
              <a:gd name="connsiteY5653" fmla="*/ 1094709 h 1259543"/>
              <a:gd name="connsiteX5654" fmla="*/ 493276 w 1459358"/>
              <a:gd name="connsiteY5654" fmla="*/ 1094602 h 1259543"/>
              <a:gd name="connsiteX5655" fmla="*/ 495172 w 1459358"/>
              <a:gd name="connsiteY5655" fmla="*/ 1094492 h 1259543"/>
              <a:gd name="connsiteX5656" fmla="*/ 497029 w 1459358"/>
              <a:gd name="connsiteY5656" fmla="*/ 1094379 h 1259543"/>
              <a:gd name="connsiteX5657" fmla="*/ 498867 w 1459358"/>
              <a:gd name="connsiteY5657" fmla="*/ 1094264 h 1259543"/>
              <a:gd name="connsiteX5658" fmla="*/ 500665 w 1459358"/>
              <a:gd name="connsiteY5658" fmla="*/ 1094144 h 1259543"/>
              <a:gd name="connsiteX5659" fmla="*/ 502444 w 1459358"/>
              <a:gd name="connsiteY5659" fmla="*/ 1094021 h 1259543"/>
              <a:gd name="connsiteX5660" fmla="*/ 502444 w 1459358"/>
              <a:gd name="connsiteY5660" fmla="*/ 1094023 h 1259543"/>
              <a:gd name="connsiteX5661" fmla="*/ 504184 w 1459358"/>
              <a:gd name="connsiteY5661" fmla="*/ 1093898 h 1259543"/>
              <a:gd name="connsiteX5662" fmla="*/ 505905 w 1459358"/>
              <a:gd name="connsiteY5662" fmla="*/ 1093771 h 1259543"/>
              <a:gd name="connsiteX5663" fmla="*/ 505885 w 1459358"/>
              <a:gd name="connsiteY5663" fmla="*/ 1093771 h 1259543"/>
              <a:gd name="connsiteX5664" fmla="*/ 507566 w 1459358"/>
              <a:gd name="connsiteY5664" fmla="*/ 1093644 h 1259543"/>
              <a:gd name="connsiteX5665" fmla="*/ 509228 w 1459358"/>
              <a:gd name="connsiteY5665" fmla="*/ 1093513 h 1259543"/>
              <a:gd name="connsiteX5666" fmla="*/ 510831 w 1459358"/>
              <a:gd name="connsiteY5666" fmla="*/ 1093380 h 1259543"/>
              <a:gd name="connsiteX5667" fmla="*/ 510831 w 1459358"/>
              <a:gd name="connsiteY5667" fmla="*/ 1093382 h 1259543"/>
              <a:gd name="connsiteX5668" fmla="*/ 512415 w 1459358"/>
              <a:gd name="connsiteY5668" fmla="*/ 1093249 h 1259543"/>
              <a:gd name="connsiteX5669" fmla="*/ 513959 w 1459358"/>
              <a:gd name="connsiteY5669" fmla="*/ 1093114 h 1259543"/>
              <a:gd name="connsiteX5670" fmla="*/ 515484 w 1459358"/>
              <a:gd name="connsiteY5670" fmla="*/ 1092979 h 1259543"/>
              <a:gd name="connsiteX5671" fmla="*/ 516950 w 1459358"/>
              <a:gd name="connsiteY5671" fmla="*/ 1092842 h 1259543"/>
              <a:gd name="connsiteX5672" fmla="*/ 518416 w 1459358"/>
              <a:gd name="connsiteY5672" fmla="*/ 1092707 h 1259543"/>
              <a:gd name="connsiteX5673" fmla="*/ 518397 w 1459358"/>
              <a:gd name="connsiteY5673" fmla="*/ 1092707 h 1259543"/>
              <a:gd name="connsiteX5674" fmla="*/ 519824 w 1459358"/>
              <a:gd name="connsiteY5674" fmla="*/ 1092571 h 1259543"/>
              <a:gd name="connsiteX5675" fmla="*/ 521192 w 1459358"/>
              <a:gd name="connsiteY5675" fmla="*/ 1092436 h 1259543"/>
              <a:gd name="connsiteX5676" fmla="*/ 522541 w 1459358"/>
              <a:gd name="connsiteY5676" fmla="*/ 1092299 h 1259543"/>
              <a:gd name="connsiteX5677" fmla="*/ 523851 w 1459358"/>
              <a:gd name="connsiteY5677" fmla="*/ 1092164 h 1259543"/>
              <a:gd name="connsiteX5678" fmla="*/ 525102 w 1459358"/>
              <a:gd name="connsiteY5678" fmla="*/ 1092031 h 1259543"/>
              <a:gd name="connsiteX5679" fmla="*/ 526334 w 1459358"/>
              <a:gd name="connsiteY5679" fmla="*/ 1091896 h 1259543"/>
              <a:gd name="connsiteX5680" fmla="*/ 527546 w 1459358"/>
              <a:gd name="connsiteY5680" fmla="*/ 1091765 h 1259543"/>
              <a:gd name="connsiteX5681" fmla="*/ 528700 w 1459358"/>
              <a:gd name="connsiteY5681" fmla="*/ 1091634 h 1259543"/>
              <a:gd name="connsiteX5682" fmla="*/ 529833 w 1459358"/>
              <a:gd name="connsiteY5682" fmla="*/ 1091505 h 1259543"/>
              <a:gd name="connsiteX5683" fmla="*/ 530909 w 1459358"/>
              <a:gd name="connsiteY5683" fmla="*/ 1091378 h 1259543"/>
              <a:gd name="connsiteX5684" fmla="*/ 531964 w 1459358"/>
              <a:gd name="connsiteY5684" fmla="*/ 1091253 h 1259543"/>
              <a:gd name="connsiteX5685" fmla="*/ 532961 w 1459358"/>
              <a:gd name="connsiteY5685" fmla="*/ 1091130 h 1259543"/>
              <a:gd name="connsiteX5686" fmla="*/ 532961 w 1459358"/>
              <a:gd name="connsiteY5686" fmla="*/ 1091132 h 1259543"/>
              <a:gd name="connsiteX5687" fmla="*/ 533939 w 1459358"/>
              <a:gd name="connsiteY5687" fmla="*/ 1091011 h 1259543"/>
              <a:gd name="connsiteX5688" fmla="*/ 534857 w 1459358"/>
              <a:gd name="connsiteY5688" fmla="*/ 1090893 h 1259543"/>
              <a:gd name="connsiteX5689" fmla="*/ 534857 w 1459358"/>
              <a:gd name="connsiteY5689" fmla="*/ 1090895 h 1259543"/>
              <a:gd name="connsiteX5690" fmla="*/ 535757 w 1459358"/>
              <a:gd name="connsiteY5690" fmla="*/ 1090780 h 1259543"/>
              <a:gd name="connsiteX5691" fmla="*/ 536597 w 1459358"/>
              <a:gd name="connsiteY5691" fmla="*/ 1090670 h 1259543"/>
              <a:gd name="connsiteX5692" fmla="*/ 537399 w 1459358"/>
              <a:gd name="connsiteY5692" fmla="*/ 1090563 h 1259543"/>
              <a:gd name="connsiteX5693" fmla="*/ 538181 w 1459358"/>
              <a:gd name="connsiteY5693" fmla="*/ 1090459 h 1259543"/>
              <a:gd name="connsiteX5694" fmla="*/ 538162 w 1459358"/>
              <a:gd name="connsiteY5694" fmla="*/ 1090461 h 1259543"/>
              <a:gd name="connsiteX5695" fmla="*/ 538885 w 1459358"/>
              <a:gd name="connsiteY5695" fmla="*/ 1090361 h 1259543"/>
              <a:gd name="connsiteX5696" fmla="*/ 540234 w 1459358"/>
              <a:gd name="connsiteY5696" fmla="*/ 1090176 h 1259543"/>
              <a:gd name="connsiteX5697" fmla="*/ 541387 w 1459358"/>
              <a:gd name="connsiteY5697" fmla="*/ 1090010 h 1259543"/>
              <a:gd name="connsiteX5698" fmla="*/ 542365 w 1459358"/>
              <a:gd name="connsiteY5698" fmla="*/ 1089865 h 1259543"/>
              <a:gd name="connsiteX5699" fmla="*/ 543186 w 1459358"/>
              <a:gd name="connsiteY5699" fmla="*/ 1089742 h 1259543"/>
              <a:gd name="connsiteX5700" fmla="*/ 543811 w 1459358"/>
              <a:gd name="connsiteY5700" fmla="*/ 1089644 h 1259543"/>
              <a:gd name="connsiteX5701" fmla="*/ 544261 w 1459358"/>
              <a:gd name="connsiteY5701" fmla="*/ 1089572 h 1259543"/>
              <a:gd name="connsiteX5702" fmla="*/ 544632 w 1459358"/>
              <a:gd name="connsiteY5702" fmla="*/ 1089513 h 1259543"/>
              <a:gd name="connsiteX5703" fmla="*/ 547545 w 1459358"/>
              <a:gd name="connsiteY5703" fmla="*/ 1095525 h 1259543"/>
              <a:gd name="connsiteX5704" fmla="*/ 546978 w 1459358"/>
              <a:gd name="connsiteY5704" fmla="*/ 1096041 h 1259543"/>
              <a:gd name="connsiteX5705" fmla="*/ 546411 w 1459358"/>
              <a:gd name="connsiteY5705" fmla="*/ 1096565 h 1259543"/>
              <a:gd name="connsiteX5706" fmla="*/ 545825 w 1459358"/>
              <a:gd name="connsiteY5706" fmla="*/ 1097083 h 1259543"/>
              <a:gd name="connsiteX5707" fmla="*/ 545258 w 1459358"/>
              <a:gd name="connsiteY5707" fmla="*/ 1097595 h 1259543"/>
              <a:gd name="connsiteX5708" fmla="*/ 544671 w 1459358"/>
              <a:gd name="connsiteY5708" fmla="*/ 1098109 h 1259543"/>
              <a:gd name="connsiteX5709" fmla="*/ 544105 w 1459358"/>
              <a:gd name="connsiteY5709" fmla="*/ 1098615 h 1259543"/>
              <a:gd name="connsiteX5710" fmla="*/ 543518 w 1459358"/>
              <a:gd name="connsiteY5710" fmla="*/ 1099137 h 1259543"/>
              <a:gd name="connsiteX5711" fmla="*/ 542951 w 1459358"/>
              <a:gd name="connsiteY5711" fmla="*/ 1099647 h 1259543"/>
              <a:gd name="connsiteX5712" fmla="*/ 542365 w 1459358"/>
              <a:gd name="connsiteY5712" fmla="*/ 1100158 h 1259543"/>
              <a:gd name="connsiteX5713" fmla="*/ 541778 w 1459358"/>
              <a:gd name="connsiteY5713" fmla="*/ 1100662 h 1259543"/>
              <a:gd name="connsiteX5714" fmla="*/ 541211 w 1459358"/>
              <a:gd name="connsiteY5714" fmla="*/ 1101168 h 1259543"/>
              <a:gd name="connsiteX5715" fmla="*/ 540625 w 1459358"/>
              <a:gd name="connsiteY5715" fmla="*/ 1101667 h 1259543"/>
              <a:gd name="connsiteX5716" fmla="*/ 540038 w 1459358"/>
              <a:gd name="connsiteY5716" fmla="*/ 1102175 h 1259543"/>
              <a:gd name="connsiteX5717" fmla="*/ 539452 w 1459358"/>
              <a:gd name="connsiteY5717" fmla="*/ 1102691 h 1259543"/>
              <a:gd name="connsiteX5718" fmla="*/ 538865 w 1459358"/>
              <a:gd name="connsiteY5718" fmla="*/ 1103186 h 1259543"/>
              <a:gd name="connsiteX5719" fmla="*/ 538279 w 1459358"/>
              <a:gd name="connsiteY5719" fmla="*/ 1103690 h 1259543"/>
              <a:gd name="connsiteX5720" fmla="*/ 537692 w 1459358"/>
              <a:gd name="connsiteY5720" fmla="*/ 1104185 h 1259543"/>
              <a:gd name="connsiteX5721" fmla="*/ 537106 w 1459358"/>
              <a:gd name="connsiteY5721" fmla="*/ 1104684 h 1259543"/>
              <a:gd name="connsiteX5722" fmla="*/ 536519 w 1459358"/>
              <a:gd name="connsiteY5722" fmla="*/ 1105180 h 1259543"/>
              <a:gd name="connsiteX5723" fmla="*/ 535933 w 1459358"/>
              <a:gd name="connsiteY5723" fmla="*/ 1105671 h 1259543"/>
              <a:gd name="connsiteX5724" fmla="*/ 535346 w 1459358"/>
              <a:gd name="connsiteY5724" fmla="*/ 1106165 h 1259543"/>
              <a:gd name="connsiteX5725" fmla="*/ 534760 w 1459358"/>
              <a:gd name="connsiteY5725" fmla="*/ 1106650 h 1259543"/>
              <a:gd name="connsiteX5726" fmla="*/ 534173 w 1459358"/>
              <a:gd name="connsiteY5726" fmla="*/ 1107153 h 1259543"/>
              <a:gd name="connsiteX5727" fmla="*/ 533567 w 1459358"/>
              <a:gd name="connsiteY5727" fmla="*/ 1107647 h 1259543"/>
              <a:gd name="connsiteX5728" fmla="*/ 532981 w 1459358"/>
              <a:gd name="connsiteY5728" fmla="*/ 1108128 h 1259543"/>
              <a:gd name="connsiteX5729" fmla="*/ 532394 w 1459358"/>
              <a:gd name="connsiteY5729" fmla="*/ 1108619 h 1259543"/>
              <a:gd name="connsiteX5730" fmla="*/ 531788 w 1459358"/>
              <a:gd name="connsiteY5730" fmla="*/ 1109106 h 1259543"/>
              <a:gd name="connsiteX5731" fmla="*/ 531202 w 1459358"/>
              <a:gd name="connsiteY5731" fmla="*/ 1109583 h 1259543"/>
              <a:gd name="connsiteX5732" fmla="*/ 530596 w 1459358"/>
              <a:gd name="connsiteY5732" fmla="*/ 1110069 h 1259543"/>
              <a:gd name="connsiteX5733" fmla="*/ 530009 w 1459358"/>
              <a:gd name="connsiteY5733" fmla="*/ 1110552 h 1259543"/>
              <a:gd name="connsiteX5734" fmla="*/ 529423 w 1459358"/>
              <a:gd name="connsiteY5734" fmla="*/ 1111029 h 1259543"/>
              <a:gd name="connsiteX5735" fmla="*/ 528817 w 1459358"/>
              <a:gd name="connsiteY5735" fmla="*/ 1111516 h 1259543"/>
              <a:gd name="connsiteX5736" fmla="*/ 528211 w 1459358"/>
              <a:gd name="connsiteY5736" fmla="*/ 1111991 h 1259543"/>
              <a:gd name="connsiteX5737" fmla="*/ 527624 w 1459358"/>
              <a:gd name="connsiteY5737" fmla="*/ 1112456 h 1259543"/>
              <a:gd name="connsiteX5738" fmla="*/ 527018 w 1459358"/>
              <a:gd name="connsiteY5738" fmla="*/ 1112947 h 1259543"/>
              <a:gd name="connsiteX5739" fmla="*/ 526412 w 1459358"/>
              <a:gd name="connsiteY5739" fmla="*/ 1113414 h 1259543"/>
              <a:gd name="connsiteX5740" fmla="*/ 525826 w 1459358"/>
              <a:gd name="connsiteY5740" fmla="*/ 1113887 h 1259543"/>
              <a:gd name="connsiteX5741" fmla="*/ 525220 w 1459358"/>
              <a:gd name="connsiteY5741" fmla="*/ 1114355 h 1259543"/>
              <a:gd name="connsiteX5742" fmla="*/ 524633 w 1459358"/>
              <a:gd name="connsiteY5742" fmla="*/ 1114822 h 1259543"/>
              <a:gd name="connsiteX5743" fmla="*/ 524008 w 1459358"/>
              <a:gd name="connsiteY5743" fmla="*/ 1115293 h 1259543"/>
              <a:gd name="connsiteX5744" fmla="*/ 523401 w 1459358"/>
              <a:gd name="connsiteY5744" fmla="*/ 1115764 h 1259543"/>
              <a:gd name="connsiteX5745" fmla="*/ 522796 w 1459358"/>
              <a:gd name="connsiteY5745" fmla="*/ 1116231 h 1259543"/>
              <a:gd name="connsiteX5746" fmla="*/ 522189 w 1459358"/>
              <a:gd name="connsiteY5746" fmla="*/ 1116693 h 1259543"/>
              <a:gd name="connsiteX5747" fmla="*/ 521583 w 1459358"/>
              <a:gd name="connsiteY5747" fmla="*/ 1117156 h 1259543"/>
              <a:gd name="connsiteX5748" fmla="*/ 520977 w 1459358"/>
              <a:gd name="connsiteY5748" fmla="*/ 1117620 h 1259543"/>
              <a:gd name="connsiteX5749" fmla="*/ 520371 w 1459358"/>
              <a:gd name="connsiteY5749" fmla="*/ 1118077 h 1259543"/>
              <a:gd name="connsiteX5750" fmla="*/ 519765 w 1459358"/>
              <a:gd name="connsiteY5750" fmla="*/ 1118536 h 1259543"/>
              <a:gd name="connsiteX5751" fmla="*/ 519159 w 1459358"/>
              <a:gd name="connsiteY5751" fmla="*/ 1118994 h 1259543"/>
              <a:gd name="connsiteX5752" fmla="*/ 518553 w 1459358"/>
              <a:gd name="connsiteY5752" fmla="*/ 1119445 h 1259543"/>
              <a:gd name="connsiteX5753" fmla="*/ 517947 w 1459358"/>
              <a:gd name="connsiteY5753" fmla="*/ 1119905 h 1259543"/>
              <a:gd name="connsiteX5754" fmla="*/ 517341 w 1459358"/>
              <a:gd name="connsiteY5754" fmla="*/ 1120358 h 1259543"/>
              <a:gd name="connsiteX5755" fmla="*/ 516716 w 1459358"/>
              <a:gd name="connsiteY5755" fmla="*/ 1120816 h 1259543"/>
              <a:gd name="connsiteX5756" fmla="*/ 516109 w 1459358"/>
              <a:gd name="connsiteY5756" fmla="*/ 1121267 h 1259543"/>
              <a:gd name="connsiteX5757" fmla="*/ 515484 w 1459358"/>
              <a:gd name="connsiteY5757" fmla="*/ 1121715 h 1259543"/>
              <a:gd name="connsiteX5758" fmla="*/ 514878 w 1459358"/>
              <a:gd name="connsiteY5758" fmla="*/ 1122165 h 1259543"/>
              <a:gd name="connsiteX5759" fmla="*/ 514272 w 1459358"/>
              <a:gd name="connsiteY5759" fmla="*/ 1122612 h 1259543"/>
              <a:gd name="connsiteX5760" fmla="*/ 513646 w 1459358"/>
              <a:gd name="connsiteY5760" fmla="*/ 1123062 h 1259543"/>
              <a:gd name="connsiteX5761" fmla="*/ 513021 w 1459358"/>
              <a:gd name="connsiteY5761" fmla="*/ 1123508 h 1259543"/>
              <a:gd name="connsiteX5762" fmla="*/ 512395 w 1459358"/>
              <a:gd name="connsiteY5762" fmla="*/ 1123955 h 1259543"/>
              <a:gd name="connsiteX5763" fmla="*/ 511789 w 1459358"/>
              <a:gd name="connsiteY5763" fmla="*/ 1124391 h 1259543"/>
              <a:gd name="connsiteX5764" fmla="*/ 511183 w 1459358"/>
              <a:gd name="connsiteY5764" fmla="*/ 1124833 h 1259543"/>
              <a:gd name="connsiteX5765" fmla="*/ 510557 w 1459358"/>
              <a:gd name="connsiteY5765" fmla="*/ 1125273 h 1259543"/>
              <a:gd name="connsiteX5766" fmla="*/ 509932 w 1459358"/>
              <a:gd name="connsiteY5766" fmla="*/ 1125711 h 1259543"/>
              <a:gd name="connsiteX5767" fmla="*/ 509306 w 1459358"/>
              <a:gd name="connsiteY5767" fmla="*/ 1126147 h 1259543"/>
              <a:gd name="connsiteX5768" fmla="*/ 508700 w 1459358"/>
              <a:gd name="connsiteY5768" fmla="*/ 1126583 h 1259543"/>
              <a:gd name="connsiteX5769" fmla="*/ 508075 w 1459358"/>
              <a:gd name="connsiteY5769" fmla="*/ 1127017 h 1259543"/>
              <a:gd name="connsiteX5770" fmla="*/ 507449 w 1459358"/>
              <a:gd name="connsiteY5770" fmla="*/ 1127449 h 1259543"/>
              <a:gd name="connsiteX5771" fmla="*/ 506823 w 1459358"/>
              <a:gd name="connsiteY5771" fmla="*/ 1127885 h 1259543"/>
              <a:gd name="connsiteX5772" fmla="*/ 506178 w 1459358"/>
              <a:gd name="connsiteY5772" fmla="*/ 1128321 h 1259543"/>
              <a:gd name="connsiteX5773" fmla="*/ 505572 w 1459358"/>
              <a:gd name="connsiteY5773" fmla="*/ 1128745 h 1259543"/>
              <a:gd name="connsiteX5774" fmla="*/ 504947 w 1459358"/>
              <a:gd name="connsiteY5774" fmla="*/ 1129177 h 1259543"/>
              <a:gd name="connsiteX5775" fmla="*/ 504321 w 1459358"/>
              <a:gd name="connsiteY5775" fmla="*/ 1129599 h 1259543"/>
              <a:gd name="connsiteX5776" fmla="*/ 503696 w 1459358"/>
              <a:gd name="connsiteY5776" fmla="*/ 1130024 h 1259543"/>
              <a:gd name="connsiteX5777" fmla="*/ 503050 w 1459358"/>
              <a:gd name="connsiteY5777" fmla="*/ 1130454 h 1259543"/>
              <a:gd name="connsiteX5778" fmla="*/ 502425 w 1459358"/>
              <a:gd name="connsiteY5778" fmla="*/ 1130880 h 1259543"/>
              <a:gd name="connsiteX5779" fmla="*/ 501799 w 1459358"/>
              <a:gd name="connsiteY5779" fmla="*/ 1131296 h 1259543"/>
              <a:gd name="connsiteX5780" fmla="*/ 501174 w 1459358"/>
              <a:gd name="connsiteY5780" fmla="*/ 1131717 h 1259543"/>
              <a:gd name="connsiteX5781" fmla="*/ 500529 w 1459358"/>
              <a:gd name="connsiteY5781" fmla="*/ 1132139 h 1259543"/>
              <a:gd name="connsiteX5782" fmla="*/ 499277 w 1459358"/>
              <a:gd name="connsiteY5782" fmla="*/ 1132972 h 1259543"/>
              <a:gd name="connsiteX5783" fmla="*/ 498007 w 1459358"/>
              <a:gd name="connsiteY5783" fmla="*/ 1133799 h 1259543"/>
              <a:gd name="connsiteX5784" fmla="*/ 496736 w 1459358"/>
              <a:gd name="connsiteY5784" fmla="*/ 1134628 h 1259543"/>
              <a:gd name="connsiteX5785" fmla="*/ 495465 w 1459358"/>
              <a:gd name="connsiteY5785" fmla="*/ 1135443 h 1259543"/>
              <a:gd name="connsiteX5786" fmla="*/ 494175 w 1459358"/>
              <a:gd name="connsiteY5786" fmla="*/ 1136258 h 1259543"/>
              <a:gd name="connsiteX5787" fmla="*/ 492904 w 1459358"/>
              <a:gd name="connsiteY5787" fmla="*/ 1137067 h 1259543"/>
              <a:gd name="connsiteX5788" fmla="*/ 491614 w 1459358"/>
              <a:gd name="connsiteY5788" fmla="*/ 1137871 h 1259543"/>
              <a:gd name="connsiteX5789" fmla="*/ 490343 w 1459358"/>
              <a:gd name="connsiteY5789" fmla="*/ 1138670 h 1259543"/>
              <a:gd name="connsiteX5790" fmla="*/ 489053 w 1459358"/>
              <a:gd name="connsiteY5790" fmla="*/ 1139462 h 1259543"/>
              <a:gd name="connsiteX5791" fmla="*/ 487763 w 1459358"/>
              <a:gd name="connsiteY5791" fmla="*/ 1140250 h 1259543"/>
              <a:gd name="connsiteX5792" fmla="*/ 486453 w 1459358"/>
              <a:gd name="connsiteY5792" fmla="*/ 1141036 h 1259543"/>
              <a:gd name="connsiteX5793" fmla="*/ 485163 w 1459358"/>
              <a:gd name="connsiteY5793" fmla="*/ 1141812 h 1259543"/>
              <a:gd name="connsiteX5794" fmla="*/ 483872 w 1459358"/>
              <a:gd name="connsiteY5794" fmla="*/ 1142584 h 1259543"/>
              <a:gd name="connsiteX5795" fmla="*/ 482562 w 1459358"/>
              <a:gd name="connsiteY5795" fmla="*/ 1143353 h 1259543"/>
              <a:gd name="connsiteX5796" fmla="*/ 481253 w 1459358"/>
              <a:gd name="connsiteY5796" fmla="*/ 1144115 h 1259543"/>
              <a:gd name="connsiteX5797" fmla="*/ 479943 w 1459358"/>
              <a:gd name="connsiteY5797" fmla="*/ 1144874 h 1259543"/>
              <a:gd name="connsiteX5798" fmla="*/ 478633 w 1459358"/>
              <a:gd name="connsiteY5798" fmla="*/ 1145628 h 1259543"/>
              <a:gd name="connsiteX5799" fmla="*/ 477323 w 1459358"/>
              <a:gd name="connsiteY5799" fmla="*/ 1146373 h 1259543"/>
              <a:gd name="connsiteX5800" fmla="*/ 476013 w 1459358"/>
              <a:gd name="connsiteY5800" fmla="*/ 1147118 h 1259543"/>
              <a:gd name="connsiteX5801" fmla="*/ 474684 w 1459358"/>
              <a:gd name="connsiteY5801" fmla="*/ 1147857 h 1259543"/>
              <a:gd name="connsiteX5802" fmla="*/ 473355 w 1459358"/>
              <a:gd name="connsiteY5802" fmla="*/ 1148588 h 1259543"/>
              <a:gd name="connsiteX5803" fmla="*/ 472045 w 1459358"/>
              <a:gd name="connsiteY5803" fmla="*/ 1149315 h 1259543"/>
              <a:gd name="connsiteX5804" fmla="*/ 470715 w 1459358"/>
              <a:gd name="connsiteY5804" fmla="*/ 1150037 h 1259543"/>
              <a:gd name="connsiteX5805" fmla="*/ 469366 w 1459358"/>
              <a:gd name="connsiteY5805" fmla="*/ 1150754 h 1259543"/>
              <a:gd name="connsiteX5806" fmla="*/ 468037 w 1459358"/>
              <a:gd name="connsiteY5806" fmla="*/ 1151468 h 1259543"/>
              <a:gd name="connsiteX5807" fmla="*/ 466708 w 1459358"/>
              <a:gd name="connsiteY5807" fmla="*/ 1152175 h 1259543"/>
              <a:gd name="connsiteX5808" fmla="*/ 465359 w 1459358"/>
              <a:gd name="connsiteY5808" fmla="*/ 1152877 h 1259543"/>
              <a:gd name="connsiteX5809" fmla="*/ 464010 w 1459358"/>
              <a:gd name="connsiteY5809" fmla="*/ 1153575 h 1259543"/>
              <a:gd name="connsiteX5810" fmla="*/ 462661 w 1459358"/>
              <a:gd name="connsiteY5810" fmla="*/ 1154267 h 1259543"/>
              <a:gd name="connsiteX5811" fmla="*/ 461331 w 1459358"/>
              <a:gd name="connsiteY5811" fmla="*/ 1154953 h 1259543"/>
              <a:gd name="connsiteX5812" fmla="*/ 459963 w 1459358"/>
              <a:gd name="connsiteY5812" fmla="*/ 1155638 h 1259543"/>
              <a:gd name="connsiteX5813" fmla="*/ 458614 w 1459358"/>
              <a:gd name="connsiteY5813" fmla="*/ 1156314 h 1259543"/>
              <a:gd name="connsiteX5814" fmla="*/ 457265 w 1459358"/>
              <a:gd name="connsiteY5814" fmla="*/ 1156986 h 1259543"/>
              <a:gd name="connsiteX5815" fmla="*/ 455897 w 1459358"/>
              <a:gd name="connsiteY5815" fmla="*/ 1157653 h 1259543"/>
              <a:gd name="connsiteX5816" fmla="*/ 454548 w 1459358"/>
              <a:gd name="connsiteY5816" fmla="*/ 1158316 h 1259543"/>
              <a:gd name="connsiteX5817" fmla="*/ 453179 w 1459358"/>
              <a:gd name="connsiteY5817" fmla="*/ 1158973 h 1259543"/>
              <a:gd name="connsiteX5818" fmla="*/ 451811 w 1459358"/>
              <a:gd name="connsiteY5818" fmla="*/ 1159626 h 1259543"/>
              <a:gd name="connsiteX5819" fmla="*/ 450442 w 1459358"/>
              <a:gd name="connsiteY5819" fmla="*/ 1160273 h 1259543"/>
              <a:gd name="connsiteX5820" fmla="*/ 449054 w 1459358"/>
              <a:gd name="connsiteY5820" fmla="*/ 1160916 h 1259543"/>
              <a:gd name="connsiteX5821" fmla="*/ 447686 w 1459358"/>
              <a:gd name="connsiteY5821" fmla="*/ 1161551 h 1259543"/>
              <a:gd name="connsiteX5822" fmla="*/ 446298 w 1459358"/>
              <a:gd name="connsiteY5822" fmla="*/ 1162185 h 1259543"/>
              <a:gd name="connsiteX5823" fmla="*/ 444929 w 1459358"/>
              <a:gd name="connsiteY5823" fmla="*/ 1162812 h 1259543"/>
              <a:gd name="connsiteX5824" fmla="*/ 443541 w 1459358"/>
              <a:gd name="connsiteY5824" fmla="*/ 1163434 h 1259543"/>
              <a:gd name="connsiteX5825" fmla="*/ 442153 w 1459358"/>
              <a:gd name="connsiteY5825" fmla="*/ 1164052 h 1259543"/>
              <a:gd name="connsiteX5826" fmla="*/ 440746 w 1459358"/>
              <a:gd name="connsiteY5826" fmla="*/ 1164666 h 1259543"/>
              <a:gd name="connsiteX5827" fmla="*/ 439358 w 1459358"/>
              <a:gd name="connsiteY5827" fmla="*/ 1165272 h 1259543"/>
              <a:gd name="connsiteX5828" fmla="*/ 437970 w 1459358"/>
              <a:gd name="connsiteY5828" fmla="*/ 1165876 h 1259543"/>
              <a:gd name="connsiteX5829" fmla="*/ 436562 w 1459358"/>
              <a:gd name="connsiteY5829" fmla="*/ 1166474 h 1259543"/>
              <a:gd name="connsiteX5830" fmla="*/ 435174 w 1459358"/>
              <a:gd name="connsiteY5830" fmla="*/ 1167064 h 1259543"/>
              <a:gd name="connsiteX5831" fmla="*/ 433767 w 1459358"/>
              <a:gd name="connsiteY5831" fmla="*/ 1167653 h 1259543"/>
              <a:gd name="connsiteX5832" fmla="*/ 432359 w 1459358"/>
              <a:gd name="connsiteY5832" fmla="*/ 1168235 h 1259543"/>
              <a:gd name="connsiteX5833" fmla="*/ 430952 w 1459358"/>
              <a:gd name="connsiteY5833" fmla="*/ 1168814 h 1259543"/>
              <a:gd name="connsiteX5834" fmla="*/ 429524 w 1459358"/>
              <a:gd name="connsiteY5834" fmla="*/ 1169389 h 1259543"/>
              <a:gd name="connsiteX5835" fmla="*/ 428117 w 1459358"/>
              <a:gd name="connsiteY5835" fmla="*/ 1169958 h 1259543"/>
              <a:gd name="connsiteX5836" fmla="*/ 426709 w 1459358"/>
              <a:gd name="connsiteY5836" fmla="*/ 1170519 h 1259543"/>
              <a:gd name="connsiteX5837" fmla="*/ 425282 w 1459358"/>
              <a:gd name="connsiteY5837" fmla="*/ 1171080 h 1259543"/>
              <a:gd name="connsiteX5838" fmla="*/ 423855 w 1459358"/>
              <a:gd name="connsiteY5838" fmla="*/ 1171631 h 1259543"/>
              <a:gd name="connsiteX5839" fmla="*/ 422428 w 1459358"/>
              <a:gd name="connsiteY5839" fmla="*/ 1172180 h 1259543"/>
              <a:gd name="connsiteX5840" fmla="*/ 421001 w 1459358"/>
              <a:gd name="connsiteY5840" fmla="*/ 1172726 h 1259543"/>
              <a:gd name="connsiteX5841" fmla="*/ 419554 w 1459358"/>
              <a:gd name="connsiteY5841" fmla="*/ 1173265 h 1259543"/>
              <a:gd name="connsiteX5842" fmla="*/ 418127 w 1459358"/>
              <a:gd name="connsiteY5842" fmla="*/ 1173799 h 1259543"/>
              <a:gd name="connsiteX5843" fmla="*/ 416700 w 1459358"/>
              <a:gd name="connsiteY5843" fmla="*/ 1174327 h 1259543"/>
              <a:gd name="connsiteX5844" fmla="*/ 415253 w 1459358"/>
              <a:gd name="connsiteY5844" fmla="*/ 1174853 h 1259543"/>
              <a:gd name="connsiteX5845" fmla="*/ 413807 w 1459358"/>
              <a:gd name="connsiteY5845" fmla="*/ 1175371 h 1259543"/>
              <a:gd name="connsiteX5846" fmla="*/ 412360 w 1459358"/>
              <a:gd name="connsiteY5846" fmla="*/ 1175887 h 1259543"/>
              <a:gd name="connsiteX5847" fmla="*/ 410913 w 1459358"/>
              <a:gd name="connsiteY5847" fmla="*/ 1176395 h 1259543"/>
              <a:gd name="connsiteX5848" fmla="*/ 409466 w 1459358"/>
              <a:gd name="connsiteY5848" fmla="*/ 1176902 h 1259543"/>
              <a:gd name="connsiteX5849" fmla="*/ 408000 w 1459358"/>
              <a:gd name="connsiteY5849" fmla="*/ 1177402 h 1259543"/>
              <a:gd name="connsiteX5850" fmla="*/ 406553 w 1459358"/>
              <a:gd name="connsiteY5850" fmla="*/ 1177899 h 1259543"/>
              <a:gd name="connsiteX5851" fmla="*/ 405087 w 1459358"/>
              <a:gd name="connsiteY5851" fmla="*/ 1178387 h 1259543"/>
              <a:gd name="connsiteX5852" fmla="*/ 403621 w 1459358"/>
              <a:gd name="connsiteY5852" fmla="*/ 1178874 h 1259543"/>
              <a:gd name="connsiteX5853" fmla="*/ 402155 w 1459358"/>
              <a:gd name="connsiteY5853" fmla="*/ 1179357 h 1259543"/>
              <a:gd name="connsiteX5854" fmla="*/ 400708 w 1459358"/>
              <a:gd name="connsiteY5854" fmla="*/ 1179830 h 1259543"/>
              <a:gd name="connsiteX5855" fmla="*/ 399222 w 1459358"/>
              <a:gd name="connsiteY5855" fmla="*/ 1180303 h 1259543"/>
              <a:gd name="connsiteX5856" fmla="*/ 397756 w 1459358"/>
              <a:gd name="connsiteY5856" fmla="*/ 1180771 h 1259543"/>
              <a:gd name="connsiteX5857" fmla="*/ 396270 w 1459358"/>
              <a:gd name="connsiteY5857" fmla="*/ 1181232 h 1259543"/>
              <a:gd name="connsiteX5858" fmla="*/ 394804 w 1459358"/>
              <a:gd name="connsiteY5858" fmla="*/ 1181689 h 1259543"/>
              <a:gd name="connsiteX5859" fmla="*/ 393319 w 1459358"/>
              <a:gd name="connsiteY5859" fmla="*/ 1182141 h 1259543"/>
              <a:gd name="connsiteX5860" fmla="*/ 391833 w 1459358"/>
              <a:gd name="connsiteY5860" fmla="*/ 1182589 h 1259543"/>
              <a:gd name="connsiteX5861" fmla="*/ 390347 w 1459358"/>
              <a:gd name="connsiteY5861" fmla="*/ 1183032 h 1259543"/>
              <a:gd name="connsiteX5862" fmla="*/ 388861 w 1459358"/>
              <a:gd name="connsiteY5862" fmla="*/ 1183470 h 1259543"/>
              <a:gd name="connsiteX5863" fmla="*/ 387375 w 1459358"/>
              <a:gd name="connsiteY5863" fmla="*/ 1183902 h 1259543"/>
              <a:gd name="connsiteX5864" fmla="*/ 385870 w 1459358"/>
              <a:gd name="connsiteY5864" fmla="*/ 1184333 h 1259543"/>
              <a:gd name="connsiteX5865" fmla="*/ 384384 w 1459358"/>
              <a:gd name="connsiteY5865" fmla="*/ 1184755 h 1259543"/>
              <a:gd name="connsiteX5866" fmla="*/ 382879 w 1459358"/>
              <a:gd name="connsiteY5866" fmla="*/ 1185175 h 1259543"/>
              <a:gd name="connsiteX5867" fmla="*/ 381374 w 1459358"/>
              <a:gd name="connsiteY5867" fmla="*/ 1185589 h 1259543"/>
              <a:gd name="connsiteX5868" fmla="*/ 379868 w 1459358"/>
              <a:gd name="connsiteY5868" fmla="*/ 1186000 h 1259543"/>
              <a:gd name="connsiteX5869" fmla="*/ 378363 w 1459358"/>
              <a:gd name="connsiteY5869" fmla="*/ 1186403 h 1259543"/>
              <a:gd name="connsiteX5870" fmla="*/ 376858 w 1459358"/>
              <a:gd name="connsiteY5870" fmla="*/ 1186804 h 1259543"/>
              <a:gd name="connsiteX5871" fmla="*/ 375352 w 1459358"/>
              <a:gd name="connsiteY5871" fmla="*/ 1187198 h 1259543"/>
              <a:gd name="connsiteX5872" fmla="*/ 373827 w 1459358"/>
              <a:gd name="connsiteY5872" fmla="*/ 1187589 h 1259543"/>
              <a:gd name="connsiteX5873" fmla="*/ 372303 w 1459358"/>
              <a:gd name="connsiteY5873" fmla="*/ 1187976 h 1259543"/>
              <a:gd name="connsiteX5874" fmla="*/ 370797 w 1459358"/>
              <a:gd name="connsiteY5874" fmla="*/ 1188358 h 1259543"/>
              <a:gd name="connsiteX5875" fmla="*/ 369272 w 1459358"/>
              <a:gd name="connsiteY5875" fmla="*/ 1188735 h 1259543"/>
              <a:gd name="connsiteX5876" fmla="*/ 367748 w 1459358"/>
              <a:gd name="connsiteY5876" fmla="*/ 1189106 h 1259543"/>
              <a:gd name="connsiteX5877" fmla="*/ 366203 w 1459358"/>
              <a:gd name="connsiteY5877" fmla="*/ 1189474 h 1259543"/>
              <a:gd name="connsiteX5878" fmla="*/ 364678 w 1459358"/>
              <a:gd name="connsiteY5878" fmla="*/ 1189836 h 1259543"/>
              <a:gd name="connsiteX5879" fmla="*/ 363153 w 1459358"/>
              <a:gd name="connsiteY5879" fmla="*/ 1190193 h 1259543"/>
              <a:gd name="connsiteX5880" fmla="*/ 361609 w 1459358"/>
              <a:gd name="connsiteY5880" fmla="*/ 1190547 h 1259543"/>
              <a:gd name="connsiteX5881" fmla="*/ 360065 w 1459358"/>
              <a:gd name="connsiteY5881" fmla="*/ 1190895 h 1259543"/>
              <a:gd name="connsiteX5882" fmla="*/ 358520 w 1459358"/>
              <a:gd name="connsiteY5882" fmla="*/ 1191241 h 1259543"/>
              <a:gd name="connsiteX5883" fmla="*/ 356995 w 1459358"/>
              <a:gd name="connsiteY5883" fmla="*/ 1191580 h 1259543"/>
              <a:gd name="connsiteX5884" fmla="*/ 355431 w 1459358"/>
              <a:gd name="connsiteY5884" fmla="*/ 1191916 h 1259543"/>
              <a:gd name="connsiteX5885" fmla="*/ 353887 w 1459358"/>
              <a:gd name="connsiteY5885" fmla="*/ 1192244 h 1259543"/>
              <a:gd name="connsiteX5886" fmla="*/ 352342 w 1459358"/>
              <a:gd name="connsiteY5886" fmla="*/ 1192571 h 1259543"/>
              <a:gd name="connsiteX5887" fmla="*/ 350779 w 1459358"/>
              <a:gd name="connsiteY5887" fmla="*/ 1192891 h 1259543"/>
              <a:gd name="connsiteX5888" fmla="*/ 349234 w 1459358"/>
              <a:gd name="connsiteY5888" fmla="*/ 1193206 h 1259543"/>
              <a:gd name="connsiteX5889" fmla="*/ 347670 w 1459358"/>
              <a:gd name="connsiteY5889" fmla="*/ 1193519 h 1259543"/>
              <a:gd name="connsiteX5890" fmla="*/ 346106 w 1459358"/>
              <a:gd name="connsiteY5890" fmla="*/ 1193826 h 1259543"/>
              <a:gd name="connsiteX5891" fmla="*/ 344542 w 1459358"/>
              <a:gd name="connsiteY5891" fmla="*/ 1194127 h 1259543"/>
              <a:gd name="connsiteX5892" fmla="*/ 342959 w 1459358"/>
              <a:gd name="connsiteY5892" fmla="*/ 1194426 h 1259543"/>
              <a:gd name="connsiteX5893" fmla="*/ 341395 w 1459358"/>
              <a:gd name="connsiteY5893" fmla="*/ 1194719 h 1259543"/>
              <a:gd name="connsiteX5894" fmla="*/ 339831 w 1459358"/>
              <a:gd name="connsiteY5894" fmla="*/ 1195007 h 1259543"/>
              <a:gd name="connsiteX5895" fmla="*/ 338247 w 1459358"/>
              <a:gd name="connsiteY5895" fmla="*/ 1195290 h 1259543"/>
              <a:gd name="connsiteX5896" fmla="*/ 336683 w 1459358"/>
              <a:gd name="connsiteY5896" fmla="*/ 1195572 h 1259543"/>
              <a:gd name="connsiteX5897" fmla="*/ 335100 w 1459358"/>
              <a:gd name="connsiteY5897" fmla="*/ 1195845 h 1259543"/>
              <a:gd name="connsiteX5898" fmla="*/ 333516 w 1459358"/>
              <a:gd name="connsiteY5898" fmla="*/ 1196115 h 1259543"/>
              <a:gd name="connsiteX5899" fmla="*/ 331933 w 1459358"/>
              <a:gd name="connsiteY5899" fmla="*/ 1196381 h 1259543"/>
              <a:gd name="connsiteX5900" fmla="*/ 330349 w 1459358"/>
              <a:gd name="connsiteY5900" fmla="*/ 1196643 h 1259543"/>
              <a:gd name="connsiteX5901" fmla="*/ 328746 w 1459358"/>
              <a:gd name="connsiteY5901" fmla="*/ 1196899 h 1259543"/>
              <a:gd name="connsiteX5902" fmla="*/ 327163 w 1459358"/>
              <a:gd name="connsiteY5902" fmla="*/ 1197151 h 1259543"/>
              <a:gd name="connsiteX5903" fmla="*/ 325560 w 1459358"/>
              <a:gd name="connsiteY5903" fmla="*/ 1197399 h 1259543"/>
              <a:gd name="connsiteX5904" fmla="*/ 323956 w 1459358"/>
              <a:gd name="connsiteY5904" fmla="*/ 1197640 h 1259543"/>
              <a:gd name="connsiteX5905" fmla="*/ 322353 w 1459358"/>
              <a:gd name="connsiteY5905" fmla="*/ 1197878 h 1259543"/>
              <a:gd name="connsiteX5906" fmla="*/ 320750 w 1459358"/>
              <a:gd name="connsiteY5906" fmla="*/ 1198113 h 1259543"/>
              <a:gd name="connsiteX5907" fmla="*/ 319147 w 1459358"/>
              <a:gd name="connsiteY5907" fmla="*/ 1198342 h 1259543"/>
              <a:gd name="connsiteX5908" fmla="*/ 317544 w 1459358"/>
              <a:gd name="connsiteY5908" fmla="*/ 1198566 h 1259543"/>
              <a:gd name="connsiteX5909" fmla="*/ 315922 w 1459358"/>
              <a:gd name="connsiteY5909" fmla="*/ 1198787 h 1259543"/>
              <a:gd name="connsiteX5910" fmla="*/ 314319 w 1459358"/>
              <a:gd name="connsiteY5910" fmla="*/ 1199002 h 1259543"/>
              <a:gd name="connsiteX5911" fmla="*/ 312696 w 1459358"/>
              <a:gd name="connsiteY5911" fmla="*/ 1199214 h 1259543"/>
              <a:gd name="connsiteX5912" fmla="*/ 311073 w 1459358"/>
              <a:gd name="connsiteY5912" fmla="*/ 1199421 h 1259543"/>
              <a:gd name="connsiteX5913" fmla="*/ 309470 w 1459358"/>
              <a:gd name="connsiteY5913" fmla="*/ 1199624 h 1259543"/>
              <a:gd name="connsiteX5914" fmla="*/ 307828 w 1459358"/>
              <a:gd name="connsiteY5914" fmla="*/ 1199822 h 1259543"/>
              <a:gd name="connsiteX5915" fmla="*/ 306205 w 1459358"/>
              <a:gd name="connsiteY5915" fmla="*/ 1200015 h 1259543"/>
              <a:gd name="connsiteX5916" fmla="*/ 304583 w 1459358"/>
              <a:gd name="connsiteY5916" fmla="*/ 1200203 h 1259543"/>
              <a:gd name="connsiteX5917" fmla="*/ 302960 w 1459358"/>
              <a:gd name="connsiteY5917" fmla="*/ 1200387 h 1259543"/>
              <a:gd name="connsiteX5918" fmla="*/ 301318 w 1459358"/>
              <a:gd name="connsiteY5918" fmla="*/ 1200566 h 1259543"/>
              <a:gd name="connsiteX5919" fmla="*/ 299676 w 1459358"/>
              <a:gd name="connsiteY5919" fmla="*/ 1200742 h 1259543"/>
              <a:gd name="connsiteX5920" fmla="*/ 298053 w 1459358"/>
              <a:gd name="connsiteY5920" fmla="*/ 1200914 h 1259543"/>
              <a:gd name="connsiteX5921" fmla="*/ 296411 w 1459358"/>
              <a:gd name="connsiteY5921" fmla="*/ 1201081 h 1259543"/>
              <a:gd name="connsiteX5922" fmla="*/ 294769 w 1459358"/>
              <a:gd name="connsiteY5922" fmla="*/ 1201243 h 1259543"/>
              <a:gd name="connsiteX5923" fmla="*/ 293107 w 1459358"/>
              <a:gd name="connsiteY5923" fmla="*/ 1201399 h 1259543"/>
              <a:gd name="connsiteX5924" fmla="*/ 291465 w 1459358"/>
              <a:gd name="connsiteY5924" fmla="*/ 1201554 h 1259543"/>
              <a:gd name="connsiteX5925" fmla="*/ 289823 w 1459358"/>
              <a:gd name="connsiteY5925" fmla="*/ 1201702 h 1259543"/>
              <a:gd name="connsiteX5926" fmla="*/ 288161 w 1459358"/>
              <a:gd name="connsiteY5926" fmla="*/ 1201847 h 1259543"/>
              <a:gd name="connsiteX5927" fmla="*/ 286500 w 1459358"/>
              <a:gd name="connsiteY5927" fmla="*/ 1201986 h 1259543"/>
              <a:gd name="connsiteX5928" fmla="*/ 284838 w 1459358"/>
              <a:gd name="connsiteY5928" fmla="*/ 1202121 h 1259543"/>
              <a:gd name="connsiteX5929" fmla="*/ 283176 w 1459358"/>
              <a:gd name="connsiteY5929" fmla="*/ 1202252 h 1259543"/>
              <a:gd name="connsiteX5930" fmla="*/ 281514 w 1459358"/>
              <a:gd name="connsiteY5930" fmla="*/ 1202379 h 1259543"/>
              <a:gd name="connsiteX5931" fmla="*/ 279853 w 1459358"/>
              <a:gd name="connsiteY5931" fmla="*/ 1202500 h 1259543"/>
              <a:gd name="connsiteX5932" fmla="*/ 278191 w 1459358"/>
              <a:gd name="connsiteY5932" fmla="*/ 1202619 h 1259543"/>
              <a:gd name="connsiteX5933" fmla="*/ 276510 w 1459358"/>
              <a:gd name="connsiteY5933" fmla="*/ 1202733 h 1259543"/>
              <a:gd name="connsiteX5934" fmla="*/ 274848 w 1459358"/>
              <a:gd name="connsiteY5934" fmla="*/ 1202840 h 1259543"/>
              <a:gd name="connsiteX5935" fmla="*/ 273167 w 1459358"/>
              <a:gd name="connsiteY5935" fmla="*/ 1202946 h 1259543"/>
              <a:gd name="connsiteX5936" fmla="*/ 271485 w 1459358"/>
              <a:gd name="connsiteY5936" fmla="*/ 1203045 h 1259543"/>
              <a:gd name="connsiteX5937" fmla="*/ 269804 w 1459358"/>
              <a:gd name="connsiteY5937" fmla="*/ 1203141 h 1259543"/>
              <a:gd name="connsiteX5938" fmla="*/ 268123 w 1459358"/>
              <a:gd name="connsiteY5938" fmla="*/ 1203233 h 1259543"/>
              <a:gd name="connsiteX5939" fmla="*/ 266442 w 1459358"/>
              <a:gd name="connsiteY5939" fmla="*/ 1203321 h 1259543"/>
              <a:gd name="connsiteX5940" fmla="*/ 264741 w 1459358"/>
              <a:gd name="connsiteY5940" fmla="*/ 1203403 h 1259543"/>
              <a:gd name="connsiteX5941" fmla="*/ 263060 w 1459358"/>
              <a:gd name="connsiteY5941" fmla="*/ 1203481 h 1259543"/>
              <a:gd name="connsiteX5942" fmla="*/ 261359 w 1459358"/>
              <a:gd name="connsiteY5942" fmla="*/ 1203556 h 1259543"/>
              <a:gd name="connsiteX5943" fmla="*/ 259677 w 1459358"/>
              <a:gd name="connsiteY5943" fmla="*/ 1203626 h 1259543"/>
              <a:gd name="connsiteX5944" fmla="*/ 257976 w 1459358"/>
              <a:gd name="connsiteY5944" fmla="*/ 1203690 h 1259543"/>
              <a:gd name="connsiteX5945" fmla="*/ 256276 w 1459358"/>
              <a:gd name="connsiteY5945" fmla="*/ 1203753 h 1259543"/>
              <a:gd name="connsiteX5946" fmla="*/ 254575 w 1459358"/>
              <a:gd name="connsiteY5946" fmla="*/ 1203808 h 1259543"/>
              <a:gd name="connsiteX5947" fmla="*/ 252874 w 1459358"/>
              <a:gd name="connsiteY5947" fmla="*/ 1203861 h 1259543"/>
              <a:gd name="connsiteX5948" fmla="*/ 251154 w 1459358"/>
              <a:gd name="connsiteY5948" fmla="*/ 1203909 h 1259543"/>
              <a:gd name="connsiteX5949" fmla="*/ 249453 w 1459358"/>
              <a:gd name="connsiteY5949" fmla="*/ 1203952 h 1259543"/>
              <a:gd name="connsiteX5950" fmla="*/ 247732 w 1459358"/>
              <a:gd name="connsiteY5950" fmla="*/ 1203993 h 1259543"/>
              <a:gd name="connsiteX5951" fmla="*/ 246032 w 1459358"/>
              <a:gd name="connsiteY5951" fmla="*/ 1204027 h 1259543"/>
              <a:gd name="connsiteX5952" fmla="*/ 244311 w 1459358"/>
              <a:gd name="connsiteY5952" fmla="*/ 1204058 h 1259543"/>
              <a:gd name="connsiteX5953" fmla="*/ 242591 w 1459358"/>
              <a:gd name="connsiteY5953" fmla="*/ 1204085 h 1259543"/>
              <a:gd name="connsiteX5954" fmla="*/ 240871 w 1459358"/>
              <a:gd name="connsiteY5954" fmla="*/ 1204107 h 1259543"/>
              <a:gd name="connsiteX5955" fmla="*/ 239131 w 1459358"/>
              <a:gd name="connsiteY5955" fmla="*/ 1204126 h 1259543"/>
              <a:gd name="connsiteX5956" fmla="*/ 237410 w 1459358"/>
              <a:gd name="connsiteY5956" fmla="*/ 1204140 h 1259543"/>
              <a:gd name="connsiteX5957" fmla="*/ 235690 w 1459358"/>
              <a:gd name="connsiteY5957" fmla="*/ 1204150 h 1259543"/>
              <a:gd name="connsiteX5958" fmla="*/ 233950 w 1459358"/>
              <a:gd name="connsiteY5958" fmla="*/ 1204154 h 1259543"/>
              <a:gd name="connsiteX5959" fmla="*/ 232210 w 1459358"/>
              <a:gd name="connsiteY5959" fmla="*/ 1204156 h 1259543"/>
              <a:gd name="connsiteX5960" fmla="*/ 230470 w 1459358"/>
              <a:gd name="connsiteY5960" fmla="*/ 1204152 h 1259543"/>
              <a:gd name="connsiteX5961" fmla="*/ 228750 w 1459358"/>
              <a:gd name="connsiteY5961" fmla="*/ 1204144 h 1259543"/>
              <a:gd name="connsiteX5962" fmla="*/ 226990 w 1459358"/>
              <a:gd name="connsiteY5962" fmla="*/ 1204132 h 1259543"/>
              <a:gd name="connsiteX5963" fmla="*/ 225250 w 1459358"/>
              <a:gd name="connsiteY5963" fmla="*/ 1204117 h 1259543"/>
              <a:gd name="connsiteX5964" fmla="*/ 223511 w 1459358"/>
              <a:gd name="connsiteY5964" fmla="*/ 1204097 h 1259543"/>
              <a:gd name="connsiteX5965" fmla="*/ 221751 w 1459358"/>
              <a:gd name="connsiteY5965" fmla="*/ 1204072 h 1259543"/>
              <a:gd name="connsiteX5966" fmla="*/ 220011 w 1459358"/>
              <a:gd name="connsiteY5966" fmla="*/ 1204042 h 1259543"/>
              <a:gd name="connsiteX5967" fmla="*/ 218252 w 1459358"/>
              <a:gd name="connsiteY5967" fmla="*/ 1204011 h 1259543"/>
              <a:gd name="connsiteX5968" fmla="*/ 216512 w 1459358"/>
              <a:gd name="connsiteY5968" fmla="*/ 1203974 h 1259543"/>
              <a:gd name="connsiteX5969" fmla="*/ 214752 w 1459358"/>
              <a:gd name="connsiteY5969" fmla="*/ 1203931 h 1259543"/>
              <a:gd name="connsiteX5970" fmla="*/ 212993 w 1459358"/>
              <a:gd name="connsiteY5970" fmla="*/ 1203886 h 1259543"/>
              <a:gd name="connsiteX5971" fmla="*/ 211214 w 1459358"/>
              <a:gd name="connsiteY5971" fmla="*/ 1203837 h 1259543"/>
              <a:gd name="connsiteX5972" fmla="*/ 209454 w 1459358"/>
              <a:gd name="connsiteY5972" fmla="*/ 1203782 h 1259543"/>
              <a:gd name="connsiteX5973" fmla="*/ 207695 w 1459358"/>
              <a:gd name="connsiteY5973" fmla="*/ 1203724 h 1259543"/>
              <a:gd name="connsiteX5974" fmla="*/ 205916 w 1459358"/>
              <a:gd name="connsiteY5974" fmla="*/ 1203661 h 1259543"/>
              <a:gd name="connsiteX5975" fmla="*/ 204137 w 1459358"/>
              <a:gd name="connsiteY5975" fmla="*/ 1203595 h 1259543"/>
              <a:gd name="connsiteX5976" fmla="*/ 202378 w 1459358"/>
              <a:gd name="connsiteY5976" fmla="*/ 1203524 h 1259543"/>
              <a:gd name="connsiteX5977" fmla="*/ 200598 w 1459358"/>
              <a:gd name="connsiteY5977" fmla="*/ 1203450 h 1259543"/>
              <a:gd name="connsiteX5978" fmla="*/ 198819 w 1459358"/>
              <a:gd name="connsiteY5978" fmla="*/ 1203372 h 1259543"/>
              <a:gd name="connsiteX5979" fmla="*/ 197041 w 1459358"/>
              <a:gd name="connsiteY5979" fmla="*/ 1203288 h 1259543"/>
              <a:gd name="connsiteX5980" fmla="*/ 195242 w 1459358"/>
              <a:gd name="connsiteY5980" fmla="*/ 1203200 h 1259543"/>
              <a:gd name="connsiteX5981" fmla="*/ 193463 w 1459358"/>
              <a:gd name="connsiteY5981" fmla="*/ 1203110 h 1259543"/>
              <a:gd name="connsiteX5982" fmla="*/ 191684 w 1459358"/>
              <a:gd name="connsiteY5982" fmla="*/ 1203014 h 1259543"/>
              <a:gd name="connsiteX5983" fmla="*/ 189885 w 1459358"/>
              <a:gd name="connsiteY5983" fmla="*/ 1202914 h 1259543"/>
              <a:gd name="connsiteX5984" fmla="*/ 188106 w 1459358"/>
              <a:gd name="connsiteY5984" fmla="*/ 1202811 h 1259543"/>
              <a:gd name="connsiteX5985" fmla="*/ 186288 w 1459358"/>
              <a:gd name="connsiteY5985" fmla="*/ 1202701 h 1259543"/>
              <a:gd name="connsiteX5986" fmla="*/ 185193 w 1459358"/>
              <a:gd name="connsiteY5986" fmla="*/ 1202633 h 1259543"/>
              <a:gd name="connsiteX5987" fmla="*/ 185623 w 1459358"/>
              <a:gd name="connsiteY5987" fmla="*/ 1202756 h 1259543"/>
              <a:gd name="connsiteX5988" fmla="*/ 187305 w 1459358"/>
              <a:gd name="connsiteY5988" fmla="*/ 1203231 h 1259543"/>
              <a:gd name="connsiteX5989" fmla="*/ 187305 w 1459358"/>
              <a:gd name="connsiteY5989" fmla="*/ 1203229 h 1259543"/>
              <a:gd name="connsiteX5990" fmla="*/ 188967 w 1459358"/>
              <a:gd name="connsiteY5990" fmla="*/ 1203702 h 1259543"/>
              <a:gd name="connsiteX5991" fmla="*/ 190628 w 1459358"/>
              <a:gd name="connsiteY5991" fmla="*/ 1204171 h 1259543"/>
              <a:gd name="connsiteX5992" fmla="*/ 192290 w 1459358"/>
              <a:gd name="connsiteY5992" fmla="*/ 1204637 h 1259543"/>
              <a:gd name="connsiteX5993" fmla="*/ 193952 w 1459358"/>
              <a:gd name="connsiteY5993" fmla="*/ 1205100 h 1259543"/>
              <a:gd name="connsiteX5994" fmla="*/ 195613 w 1459358"/>
              <a:gd name="connsiteY5994" fmla="*/ 1205559 h 1259543"/>
              <a:gd name="connsiteX5995" fmla="*/ 197256 w 1459358"/>
              <a:gd name="connsiteY5995" fmla="*/ 1206019 h 1259543"/>
              <a:gd name="connsiteX5996" fmla="*/ 197256 w 1459358"/>
              <a:gd name="connsiteY5996" fmla="*/ 1206017 h 1259543"/>
              <a:gd name="connsiteX5997" fmla="*/ 198917 w 1459358"/>
              <a:gd name="connsiteY5997" fmla="*/ 1206472 h 1259543"/>
              <a:gd name="connsiteX5998" fmla="*/ 200559 w 1459358"/>
              <a:gd name="connsiteY5998" fmla="*/ 1206924 h 1259543"/>
              <a:gd name="connsiteX5999" fmla="*/ 202202 w 1459358"/>
              <a:gd name="connsiteY5999" fmla="*/ 1207374 h 1259543"/>
              <a:gd name="connsiteX6000" fmla="*/ 203844 w 1459358"/>
              <a:gd name="connsiteY6000" fmla="*/ 1207819 h 1259543"/>
              <a:gd name="connsiteX6001" fmla="*/ 205486 w 1459358"/>
              <a:gd name="connsiteY6001" fmla="*/ 1208263 h 1259543"/>
              <a:gd name="connsiteX6002" fmla="*/ 207109 w 1459358"/>
              <a:gd name="connsiteY6002" fmla="*/ 1208703 h 1259543"/>
              <a:gd name="connsiteX6003" fmla="*/ 208751 w 1459358"/>
              <a:gd name="connsiteY6003" fmla="*/ 1209141 h 1259543"/>
              <a:gd name="connsiteX6004" fmla="*/ 210373 w 1459358"/>
              <a:gd name="connsiteY6004" fmla="*/ 1209575 h 1259543"/>
              <a:gd name="connsiteX6005" fmla="*/ 211996 w 1459358"/>
              <a:gd name="connsiteY6005" fmla="*/ 1210007 h 1259543"/>
              <a:gd name="connsiteX6006" fmla="*/ 213638 w 1459358"/>
              <a:gd name="connsiteY6006" fmla="*/ 1210437 h 1259543"/>
              <a:gd name="connsiteX6007" fmla="*/ 213638 w 1459358"/>
              <a:gd name="connsiteY6007" fmla="*/ 1210435 h 1259543"/>
              <a:gd name="connsiteX6008" fmla="*/ 215261 w 1459358"/>
              <a:gd name="connsiteY6008" fmla="*/ 1210863 h 1259543"/>
              <a:gd name="connsiteX6009" fmla="*/ 215261 w 1459358"/>
              <a:gd name="connsiteY6009" fmla="*/ 1210861 h 1259543"/>
              <a:gd name="connsiteX6010" fmla="*/ 216864 w 1459358"/>
              <a:gd name="connsiteY6010" fmla="*/ 1211286 h 1259543"/>
              <a:gd name="connsiteX6011" fmla="*/ 218486 w 1459358"/>
              <a:gd name="connsiteY6011" fmla="*/ 1211708 h 1259543"/>
              <a:gd name="connsiteX6012" fmla="*/ 218486 w 1459358"/>
              <a:gd name="connsiteY6012" fmla="*/ 1211706 h 1259543"/>
              <a:gd name="connsiteX6013" fmla="*/ 220109 w 1459358"/>
              <a:gd name="connsiteY6013" fmla="*/ 1212124 h 1259543"/>
              <a:gd name="connsiteX6014" fmla="*/ 221712 w 1459358"/>
              <a:gd name="connsiteY6014" fmla="*/ 1212539 h 1259543"/>
              <a:gd name="connsiteX6015" fmla="*/ 223315 w 1459358"/>
              <a:gd name="connsiteY6015" fmla="*/ 1212951 h 1259543"/>
              <a:gd name="connsiteX6016" fmla="*/ 224938 w 1459358"/>
              <a:gd name="connsiteY6016" fmla="*/ 1213362 h 1259543"/>
              <a:gd name="connsiteX6017" fmla="*/ 224918 w 1459358"/>
              <a:gd name="connsiteY6017" fmla="*/ 1213360 h 1259543"/>
              <a:gd name="connsiteX6018" fmla="*/ 226541 w 1459358"/>
              <a:gd name="connsiteY6018" fmla="*/ 1213766 h 1259543"/>
              <a:gd name="connsiteX6019" fmla="*/ 226521 w 1459358"/>
              <a:gd name="connsiteY6019" fmla="*/ 1213766 h 1259543"/>
              <a:gd name="connsiteX6020" fmla="*/ 228124 w 1459358"/>
              <a:gd name="connsiteY6020" fmla="*/ 1214171 h 1259543"/>
              <a:gd name="connsiteX6021" fmla="*/ 228124 w 1459358"/>
              <a:gd name="connsiteY6021" fmla="*/ 1214169 h 1259543"/>
              <a:gd name="connsiteX6022" fmla="*/ 229727 w 1459358"/>
              <a:gd name="connsiteY6022" fmla="*/ 1214572 h 1259543"/>
              <a:gd name="connsiteX6023" fmla="*/ 229727 w 1459358"/>
              <a:gd name="connsiteY6023" fmla="*/ 1214570 h 1259543"/>
              <a:gd name="connsiteX6024" fmla="*/ 231330 w 1459358"/>
              <a:gd name="connsiteY6024" fmla="*/ 1214971 h 1259543"/>
              <a:gd name="connsiteX6025" fmla="*/ 231330 w 1459358"/>
              <a:gd name="connsiteY6025" fmla="*/ 1214969 h 1259543"/>
              <a:gd name="connsiteX6026" fmla="*/ 232914 w 1459358"/>
              <a:gd name="connsiteY6026" fmla="*/ 1215365 h 1259543"/>
              <a:gd name="connsiteX6027" fmla="*/ 232914 w 1459358"/>
              <a:gd name="connsiteY6027" fmla="*/ 1215364 h 1259543"/>
              <a:gd name="connsiteX6028" fmla="*/ 234517 w 1459358"/>
              <a:gd name="connsiteY6028" fmla="*/ 1215757 h 1259543"/>
              <a:gd name="connsiteX6029" fmla="*/ 236101 w 1459358"/>
              <a:gd name="connsiteY6029" fmla="*/ 1216148 h 1259543"/>
              <a:gd name="connsiteX6030" fmla="*/ 236081 w 1459358"/>
              <a:gd name="connsiteY6030" fmla="*/ 1216145 h 1259543"/>
              <a:gd name="connsiteX6031" fmla="*/ 237684 w 1459358"/>
              <a:gd name="connsiteY6031" fmla="*/ 1216533 h 1259543"/>
              <a:gd name="connsiteX6032" fmla="*/ 239268 w 1459358"/>
              <a:gd name="connsiteY6032" fmla="*/ 1216918 h 1259543"/>
              <a:gd name="connsiteX6033" fmla="*/ 240832 w 1459358"/>
              <a:gd name="connsiteY6033" fmla="*/ 1217299 h 1259543"/>
              <a:gd name="connsiteX6034" fmla="*/ 240832 w 1459358"/>
              <a:gd name="connsiteY6034" fmla="*/ 1217297 h 1259543"/>
              <a:gd name="connsiteX6035" fmla="*/ 242415 w 1459358"/>
              <a:gd name="connsiteY6035" fmla="*/ 1217676 h 1259543"/>
              <a:gd name="connsiteX6036" fmla="*/ 243979 w 1459358"/>
              <a:gd name="connsiteY6036" fmla="*/ 1218052 h 1259543"/>
              <a:gd name="connsiteX6037" fmla="*/ 245563 w 1459358"/>
              <a:gd name="connsiteY6037" fmla="*/ 1218425 h 1259543"/>
              <a:gd name="connsiteX6038" fmla="*/ 245563 w 1459358"/>
              <a:gd name="connsiteY6038" fmla="*/ 1218423 h 1259543"/>
              <a:gd name="connsiteX6039" fmla="*/ 247127 w 1459358"/>
              <a:gd name="connsiteY6039" fmla="*/ 1218795 h 1259543"/>
              <a:gd name="connsiteX6040" fmla="*/ 248690 w 1459358"/>
              <a:gd name="connsiteY6040" fmla="*/ 1219162 h 1259543"/>
              <a:gd name="connsiteX6041" fmla="*/ 248690 w 1459358"/>
              <a:gd name="connsiteY6041" fmla="*/ 1219160 h 1259543"/>
              <a:gd name="connsiteX6042" fmla="*/ 250254 w 1459358"/>
              <a:gd name="connsiteY6042" fmla="*/ 1219526 h 1259543"/>
              <a:gd name="connsiteX6043" fmla="*/ 251819 w 1459358"/>
              <a:gd name="connsiteY6043" fmla="*/ 1219887 h 1259543"/>
              <a:gd name="connsiteX6044" fmla="*/ 253363 w 1459358"/>
              <a:gd name="connsiteY6044" fmla="*/ 1220245 h 1259543"/>
              <a:gd name="connsiteX6045" fmla="*/ 254927 w 1459358"/>
              <a:gd name="connsiteY6045" fmla="*/ 1220603 h 1259543"/>
              <a:gd name="connsiteX6046" fmla="*/ 254927 w 1459358"/>
              <a:gd name="connsiteY6046" fmla="*/ 1220601 h 1259543"/>
              <a:gd name="connsiteX6047" fmla="*/ 256471 w 1459358"/>
              <a:gd name="connsiteY6047" fmla="*/ 1220955 h 1259543"/>
              <a:gd name="connsiteX6048" fmla="*/ 258035 w 1459358"/>
              <a:gd name="connsiteY6048" fmla="*/ 1221307 h 1259543"/>
              <a:gd name="connsiteX6049" fmla="*/ 258016 w 1459358"/>
              <a:gd name="connsiteY6049" fmla="*/ 1221305 h 1259543"/>
              <a:gd name="connsiteX6050" fmla="*/ 259580 w 1459358"/>
              <a:gd name="connsiteY6050" fmla="*/ 1221653 h 1259543"/>
              <a:gd name="connsiteX6051" fmla="*/ 259560 w 1459358"/>
              <a:gd name="connsiteY6051" fmla="*/ 1221653 h 1259543"/>
              <a:gd name="connsiteX6052" fmla="*/ 261124 w 1459358"/>
              <a:gd name="connsiteY6052" fmla="*/ 1221999 h 1259543"/>
              <a:gd name="connsiteX6053" fmla="*/ 261105 w 1459358"/>
              <a:gd name="connsiteY6053" fmla="*/ 1221997 h 1259543"/>
              <a:gd name="connsiteX6054" fmla="*/ 262649 w 1459358"/>
              <a:gd name="connsiteY6054" fmla="*/ 1222341 h 1259543"/>
              <a:gd name="connsiteX6055" fmla="*/ 264193 w 1459358"/>
              <a:gd name="connsiteY6055" fmla="*/ 1222679 h 1259543"/>
              <a:gd name="connsiteX6056" fmla="*/ 265718 w 1459358"/>
              <a:gd name="connsiteY6056" fmla="*/ 1223015 h 1259543"/>
              <a:gd name="connsiteX6057" fmla="*/ 267263 w 1459358"/>
              <a:gd name="connsiteY6057" fmla="*/ 1223348 h 1259543"/>
              <a:gd name="connsiteX6058" fmla="*/ 268787 w 1459358"/>
              <a:gd name="connsiteY6058" fmla="*/ 1223680 h 1259543"/>
              <a:gd name="connsiteX6059" fmla="*/ 270332 w 1459358"/>
              <a:gd name="connsiteY6059" fmla="*/ 1224008 h 1259543"/>
              <a:gd name="connsiteX6060" fmla="*/ 270312 w 1459358"/>
              <a:gd name="connsiteY6060" fmla="*/ 1224006 h 1259543"/>
              <a:gd name="connsiteX6061" fmla="*/ 271857 w 1459358"/>
              <a:gd name="connsiteY6061" fmla="*/ 1224333 h 1259543"/>
              <a:gd name="connsiteX6062" fmla="*/ 273362 w 1459358"/>
              <a:gd name="connsiteY6062" fmla="*/ 1224655 h 1259543"/>
              <a:gd name="connsiteX6063" fmla="*/ 274887 w 1459358"/>
              <a:gd name="connsiteY6063" fmla="*/ 1224974 h 1259543"/>
              <a:gd name="connsiteX6064" fmla="*/ 276392 w 1459358"/>
              <a:gd name="connsiteY6064" fmla="*/ 1225293 h 1259543"/>
              <a:gd name="connsiteX6065" fmla="*/ 277917 w 1459358"/>
              <a:gd name="connsiteY6065" fmla="*/ 1225608 h 1259543"/>
              <a:gd name="connsiteX6066" fmla="*/ 277917 w 1459358"/>
              <a:gd name="connsiteY6066" fmla="*/ 1225606 h 1259543"/>
              <a:gd name="connsiteX6067" fmla="*/ 279442 w 1459358"/>
              <a:gd name="connsiteY6067" fmla="*/ 1225918 h 1259543"/>
              <a:gd name="connsiteX6068" fmla="*/ 279423 w 1459358"/>
              <a:gd name="connsiteY6068" fmla="*/ 1225918 h 1259543"/>
              <a:gd name="connsiteX6069" fmla="*/ 280947 w 1459358"/>
              <a:gd name="connsiteY6069" fmla="*/ 1226227 h 1259543"/>
              <a:gd name="connsiteX6070" fmla="*/ 280947 w 1459358"/>
              <a:gd name="connsiteY6070" fmla="*/ 1226225 h 1259543"/>
              <a:gd name="connsiteX6071" fmla="*/ 282453 w 1459358"/>
              <a:gd name="connsiteY6071" fmla="*/ 1226532 h 1259543"/>
              <a:gd name="connsiteX6072" fmla="*/ 283958 w 1459358"/>
              <a:gd name="connsiteY6072" fmla="*/ 1226837 h 1259543"/>
              <a:gd name="connsiteX6073" fmla="*/ 285463 w 1459358"/>
              <a:gd name="connsiteY6073" fmla="*/ 1227136 h 1259543"/>
              <a:gd name="connsiteX6074" fmla="*/ 286949 w 1459358"/>
              <a:gd name="connsiteY6074" fmla="*/ 1227435 h 1259543"/>
              <a:gd name="connsiteX6075" fmla="*/ 286949 w 1459358"/>
              <a:gd name="connsiteY6075" fmla="*/ 1227434 h 1259543"/>
              <a:gd name="connsiteX6076" fmla="*/ 288454 w 1459358"/>
              <a:gd name="connsiteY6076" fmla="*/ 1227731 h 1259543"/>
              <a:gd name="connsiteX6077" fmla="*/ 288454 w 1459358"/>
              <a:gd name="connsiteY6077" fmla="*/ 1227729 h 1259543"/>
              <a:gd name="connsiteX6078" fmla="*/ 289940 w 1459358"/>
              <a:gd name="connsiteY6078" fmla="*/ 1228022 h 1259543"/>
              <a:gd name="connsiteX6079" fmla="*/ 289940 w 1459358"/>
              <a:gd name="connsiteY6079" fmla="*/ 1228020 h 1259543"/>
              <a:gd name="connsiteX6080" fmla="*/ 291445 w 1459358"/>
              <a:gd name="connsiteY6080" fmla="*/ 1228311 h 1259543"/>
              <a:gd name="connsiteX6081" fmla="*/ 291426 w 1459358"/>
              <a:gd name="connsiteY6081" fmla="*/ 1228309 h 1259543"/>
              <a:gd name="connsiteX6082" fmla="*/ 292912 w 1459358"/>
              <a:gd name="connsiteY6082" fmla="*/ 1228597 h 1259543"/>
              <a:gd name="connsiteX6083" fmla="*/ 294417 w 1459358"/>
              <a:gd name="connsiteY6083" fmla="*/ 1228882 h 1259543"/>
              <a:gd name="connsiteX6084" fmla="*/ 294397 w 1459358"/>
              <a:gd name="connsiteY6084" fmla="*/ 1228880 h 1259543"/>
              <a:gd name="connsiteX6085" fmla="*/ 295903 w 1459358"/>
              <a:gd name="connsiteY6085" fmla="*/ 1229164 h 1259543"/>
              <a:gd name="connsiteX6086" fmla="*/ 295883 w 1459358"/>
              <a:gd name="connsiteY6086" fmla="*/ 1229162 h 1259543"/>
              <a:gd name="connsiteX6087" fmla="*/ 297369 w 1459358"/>
              <a:gd name="connsiteY6087" fmla="*/ 1229441 h 1259543"/>
              <a:gd name="connsiteX6088" fmla="*/ 297369 w 1459358"/>
              <a:gd name="connsiteY6088" fmla="*/ 1229439 h 1259543"/>
              <a:gd name="connsiteX6089" fmla="*/ 298855 w 1459358"/>
              <a:gd name="connsiteY6089" fmla="*/ 1229717 h 1259543"/>
              <a:gd name="connsiteX6090" fmla="*/ 300321 w 1459358"/>
              <a:gd name="connsiteY6090" fmla="*/ 1229991 h 1259543"/>
              <a:gd name="connsiteX6091" fmla="*/ 300321 w 1459358"/>
              <a:gd name="connsiteY6091" fmla="*/ 1229989 h 1259543"/>
              <a:gd name="connsiteX6092" fmla="*/ 301807 w 1459358"/>
              <a:gd name="connsiteY6092" fmla="*/ 1230260 h 1259543"/>
              <a:gd name="connsiteX6093" fmla="*/ 301787 w 1459358"/>
              <a:gd name="connsiteY6093" fmla="*/ 1230258 h 1259543"/>
              <a:gd name="connsiteX6094" fmla="*/ 303273 w 1459358"/>
              <a:gd name="connsiteY6094" fmla="*/ 1230528 h 1259543"/>
              <a:gd name="connsiteX6095" fmla="*/ 303273 w 1459358"/>
              <a:gd name="connsiteY6095" fmla="*/ 1230526 h 1259543"/>
              <a:gd name="connsiteX6096" fmla="*/ 304739 w 1459358"/>
              <a:gd name="connsiteY6096" fmla="*/ 1230792 h 1259543"/>
              <a:gd name="connsiteX6097" fmla="*/ 304739 w 1459358"/>
              <a:gd name="connsiteY6097" fmla="*/ 1230790 h 1259543"/>
              <a:gd name="connsiteX6098" fmla="*/ 306205 w 1459358"/>
              <a:gd name="connsiteY6098" fmla="*/ 1231054 h 1259543"/>
              <a:gd name="connsiteX6099" fmla="*/ 306205 w 1459358"/>
              <a:gd name="connsiteY6099" fmla="*/ 1231052 h 1259543"/>
              <a:gd name="connsiteX6100" fmla="*/ 307672 w 1459358"/>
              <a:gd name="connsiteY6100" fmla="*/ 1231314 h 1259543"/>
              <a:gd name="connsiteX6101" fmla="*/ 307652 w 1459358"/>
              <a:gd name="connsiteY6101" fmla="*/ 1231312 h 1259543"/>
              <a:gd name="connsiteX6102" fmla="*/ 309138 w 1459358"/>
              <a:gd name="connsiteY6102" fmla="*/ 1231570 h 1259543"/>
              <a:gd name="connsiteX6103" fmla="*/ 309118 w 1459358"/>
              <a:gd name="connsiteY6103" fmla="*/ 1231568 h 1259543"/>
              <a:gd name="connsiteX6104" fmla="*/ 310585 w 1459358"/>
              <a:gd name="connsiteY6104" fmla="*/ 1231822 h 1259543"/>
              <a:gd name="connsiteX6105" fmla="*/ 312051 w 1459358"/>
              <a:gd name="connsiteY6105" fmla="*/ 1232075 h 1259543"/>
              <a:gd name="connsiteX6106" fmla="*/ 312031 w 1459358"/>
              <a:gd name="connsiteY6106" fmla="*/ 1232073 h 1259543"/>
              <a:gd name="connsiteX6107" fmla="*/ 313497 w 1459358"/>
              <a:gd name="connsiteY6107" fmla="*/ 1232323 h 1259543"/>
              <a:gd name="connsiteX6108" fmla="*/ 313497 w 1459358"/>
              <a:gd name="connsiteY6108" fmla="*/ 1232321 h 1259543"/>
              <a:gd name="connsiteX6109" fmla="*/ 314944 w 1459358"/>
              <a:gd name="connsiteY6109" fmla="*/ 1232569 h 1259543"/>
              <a:gd name="connsiteX6110" fmla="*/ 314944 w 1459358"/>
              <a:gd name="connsiteY6110" fmla="*/ 1232567 h 1259543"/>
              <a:gd name="connsiteX6111" fmla="*/ 316391 w 1459358"/>
              <a:gd name="connsiteY6111" fmla="*/ 1232812 h 1259543"/>
              <a:gd name="connsiteX6112" fmla="*/ 317837 w 1459358"/>
              <a:gd name="connsiteY6112" fmla="*/ 1233052 h 1259543"/>
              <a:gd name="connsiteX6113" fmla="*/ 317837 w 1459358"/>
              <a:gd name="connsiteY6113" fmla="*/ 1233050 h 1259543"/>
              <a:gd name="connsiteX6114" fmla="*/ 319284 w 1459358"/>
              <a:gd name="connsiteY6114" fmla="*/ 1233289 h 1259543"/>
              <a:gd name="connsiteX6115" fmla="*/ 319265 w 1459358"/>
              <a:gd name="connsiteY6115" fmla="*/ 1233287 h 1259543"/>
              <a:gd name="connsiteX6116" fmla="*/ 320711 w 1459358"/>
              <a:gd name="connsiteY6116" fmla="*/ 1233523 h 1259543"/>
              <a:gd name="connsiteX6117" fmla="*/ 322158 w 1459358"/>
              <a:gd name="connsiteY6117" fmla="*/ 1233754 h 1259543"/>
              <a:gd name="connsiteX6118" fmla="*/ 323585 w 1459358"/>
              <a:gd name="connsiteY6118" fmla="*/ 1233984 h 1259543"/>
              <a:gd name="connsiteX6119" fmla="*/ 323585 w 1459358"/>
              <a:gd name="connsiteY6119" fmla="*/ 1233983 h 1259543"/>
              <a:gd name="connsiteX6120" fmla="*/ 325032 w 1459358"/>
              <a:gd name="connsiteY6120" fmla="*/ 1234211 h 1259543"/>
              <a:gd name="connsiteX6121" fmla="*/ 325012 w 1459358"/>
              <a:gd name="connsiteY6121" fmla="*/ 1234209 h 1259543"/>
              <a:gd name="connsiteX6122" fmla="*/ 326439 w 1459358"/>
              <a:gd name="connsiteY6122" fmla="*/ 1234434 h 1259543"/>
              <a:gd name="connsiteX6123" fmla="*/ 327886 w 1459358"/>
              <a:gd name="connsiteY6123" fmla="*/ 1234657 h 1259543"/>
              <a:gd name="connsiteX6124" fmla="*/ 327866 w 1459358"/>
              <a:gd name="connsiteY6124" fmla="*/ 1234655 h 1259543"/>
              <a:gd name="connsiteX6125" fmla="*/ 329313 w 1459358"/>
              <a:gd name="connsiteY6125" fmla="*/ 1234874 h 1259543"/>
              <a:gd name="connsiteX6126" fmla="*/ 329294 w 1459358"/>
              <a:gd name="connsiteY6126" fmla="*/ 1234874 h 1259543"/>
              <a:gd name="connsiteX6127" fmla="*/ 330721 w 1459358"/>
              <a:gd name="connsiteY6127" fmla="*/ 1235091 h 1259543"/>
              <a:gd name="connsiteX6128" fmla="*/ 332148 w 1459358"/>
              <a:gd name="connsiteY6128" fmla="*/ 1235304 h 1259543"/>
              <a:gd name="connsiteX6129" fmla="*/ 332128 w 1459358"/>
              <a:gd name="connsiteY6129" fmla="*/ 1235302 h 1259543"/>
              <a:gd name="connsiteX6130" fmla="*/ 333555 w 1459358"/>
              <a:gd name="connsiteY6130" fmla="*/ 1235513 h 1259543"/>
              <a:gd name="connsiteX6131" fmla="*/ 333555 w 1459358"/>
              <a:gd name="connsiteY6131" fmla="*/ 1235511 h 1259543"/>
              <a:gd name="connsiteX6132" fmla="*/ 334982 w 1459358"/>
              <a:gd name="connsiteY6132" fmla="*/ 1235721 h 1259543"/>
              <a:gd name="connsiteX6133" fmla="*/ 336390 w 1459358"/>
              <a:gd name="connsiteY6133" fmla="*/ 1235926 h 1259543"/>
              <a:gd name="connsiteX6134" fmla="*/ 336390 w 1459358"/>
              <a:gd name="connsiteY6134" fmla="*/ 1235924 h 1259543"/>
              <a:gd name="connsiteX6135" fmla="*/ 337798 w 1459358"/>
              <a:gd name="connsiteY6135" fmla="*/ 1236129 h 1259543"/>
              <a:gd name="connsiteX6136" fmla="*/ 337798 w 1459358"/>
              <a:gd name="connsiteY6136" fmla="*/ 1236127 h 1259543"/>
              <a:gd name="connsiteX6137" fmla="*/ 339205 w 1459358"/>
              <a:gd name="connsiteY6137" fmla="*/ 1236327 h 1259543"/>
              <a:gd name="connsiteX6138" fmla="*/ 340613 w 1459358"/>
              <a:gd name="connsiteY6138" fmla="*/ 1236524 h 1259543"/>
              <a:gd name="connsiteX6139" fmla="*/ 342020 w 1459358"/>
              <a:gd name="connsiteY6139" fmla="*/ 1236718 h 1259543"/>
              <a:gd name="connsiteX6140" fmla="*/ 343408 w 1459358"/>
              <a:gd name="connsiteY6140" fmla="*/ 1236909 h 1259543"/>
              <a:gd name="connsiteX6141" fmla="*/ 344816 w 1459358"/>
              <a:gd name="connsiteY6141" fmla="*/ 1237099 h 1259543"/>
              <a:gd name="connsiteX6142" fmla="*/ 344796 w 1459358"/>
              <a:gd name="connsiteY6142" fmla="*/ 1237097 h 1259543"/>
              <a:gd name="connsiteX6143" fmla="*/ 346204 w 1459358"/>
              <a:gd name="connsiteY6143" fmla="*/ 1237285 h 1259543"/>
              <a:gd name="connsiteX6144" fmla="*/ 347592 w 1459358"/>
              <a:gd name="connsiteY6144" fmla="*/ 1237466 h 1259543"/>
              <a:gd name="connsiteX6145" fmla="*/ 348980 w 1459358"/>
              <a:gd name="connsiteY6145" fmla="*/ 1237648 h 1259543"/>
              <a:gd name="connsiteX6146" fmla="*/ 350368 w 1459358"/>
              <a:gd name="connsiteY6146" fmla="*/ 1237826 h 1259543"/>
              <a:gd name="connsiteX6147" fmla="*/ 351756 w 1459358"/>
              <a:gd name="connsiteY6147" fmla="*/ 1238002 h 1259543"/>
              <a:gd name="connsiteX6148" fmla="*/ 351756 w 1459358"/>
              <a:gd name="connsiteY6148" fmla="*/ 1238000 h 1259543"/>
              <a:gd name="connsiteX6149" fmla="*/ 353144 w 1459358"/>
              <a:gd name="connsiteY6149" fmla="*/ 1238174 h 1259543"/>
              <a:gd name="connsiteX6150" fmla="*/ 354532 w 1459358"/>
              <a:gd name="connsiteY6150" fmla="*/ 1238344 h 1259543"/>
              <a:gd name="connsiteX6151" fmla="*/ 354512 w 1459358"/>
              <a:gd name="connsiteY6151" fmla="*/ 1238344 h 1259543"/>
              <a:gd name="connsiteX6152" fmla="*/ 355901 w 1459358"/>
              <a:gd name="connsiteY6152" fmla="*/ 1238512 h 1259543"/>
              <a:gd name="connsiteX6153" fmla="*/ 355881 w 1459358"/>
              <a:gd name="connsiteY6153" fmla="*/ 1238510 h 1259543"/>
              <a:gd name="connsiteX6154" fmla="*/ 357269 w 1459358"/>
              <a:gd name="connsiteY6154" fmla="*/ 1238676 h 1259543"/>
              <a:gd name="connsiteX6155" fmla="*/ 357269 w 1459358"/>
              <a:gd name="connsiteY6155" fmla="*/ 1238675 h 1259543"/>
              <a:gd name="connsiteX6156" fmla="*/ 358637 w 1459358"/>
              <a:gd name="connsiteY6156" fmla="*/ 1238839 h 1259543"/>
              <a:gd name="connsiteX6157" fmla="*/ 358637 w 1459358"/>
              <a:gd name="connsiteY6157" fmla="*/ 1238837 h 1259543"/>
              <a:gd name="connsiteX6158" fmla="*/ 360006 w 1459358"/>
              <a:gd name="connsiteY6158" fmla="*/ 1238997 h 1259543"/>
              <a:gd name="connsiteX6159" fmla="*/ 361394 w 1459358"/>
              <a:gd name="connsiteY6159" fmla="*/ 1239155 h 1259543"/>
              <a:gd name="connsiteX6160" fmla="*/ 361374 w 1459358"/>
              <a:gd name="connsiteY6160" fmla="*/ 1239153 h 1259543"/>
              <a:gd name="connsiteX6161" fmla="*/ 362743 w 1459358"/>
              <a:gd name="connsiteY6161" fmla="*/ 1239308 h 1259543"/>
              <a:gd name="connsiteX6162" fmla="*/ 364111 w 1459358"/>
              <a:gd name="connsiteY6162" fmla="*/ 1239460 h 1259543"/>
              <a:gd name="connsiteX6163" fmla="*/ 364111 w 1459358"/>
              <a:gd name="connsiteY6163" fmla="*/ 1239458 h 1259543"/>
              <a:gd name="connsiteX6164" fmla="*/ 365480 w 1459358"/>
              <a:gd name="connsiteY6164" fmla="*/ 1239609 h 1259543"/>
              <a:gd name="connsiteX6165" fmla="*/ 365460 w 1459358"/>
              <a:gd name="connsiteY6165" fmla="*/ 1239607 h 1259543"/>
              <a:gd name="connsiteX6166" fmla="*/ 366829 w 1459358"/>
              <a:gd name="connsiteY6166" fmla="*/ 1239754 h 1259543"/>
              <a:gd name="connsiteX6167" fmla="*/ 366809 w 1459358"/>
              <a:gd name="connsiteY6167" fmla="*/ 1239754 h 1259543"/>
              <a:gd name="connsiteX6168" fmla="*/ 368178 w 1459358"/>
              <a:gd name="connsiteY6168" fmla="*/ 1239898 h 1259543"/>
              <a:gd name="connsiteX6169" fmla="*/ 369546 w 1459358"/>
              <a:gd name="connsiteY6169" fmla="*/ 1240039 h 1259543"/>
              <a:gd name="connsiteX6170" fmla="*/ 369527 w 1459358"/>
              <a:gd name="connsiteY6170" fmla="*/ 1240037 h 1259543"/>
              <a:gd name="connsiteX6171" fmla="*/ 370895 w 1459358"/>
              <a:gd name="connsiteY6171" fmla="*/ 1240176 h 1259543"/>
              <a:gd name="connsiteX6172" fmla="*/ 372224 w 1459358"/>
              <a:gd name="connsiteY6172" fmla="*/ 1240311 h 1259543"/>
              <a:gd name="connsiteX6173" fmla="*/ 373573 w 1459358"/>
              <a:gd name="connsiteY6173" fmla="*/ 1240444 h 1259543"/>
              <a:gd name="connsiteX6174" fmla="*/ 374922 w 1459358"/>
              <a:gd name="connsiteY6174" fmla="*/ 1240573 h 1259543"/>
              <a:gd name="connsiteX6175" fmla="*/ 376271 w 1459358"/>
              <a:gd name="connsiteY6175" fmla="*/ 1240702 h 1259543"/>
              <a:gd name="connsiteX6176" fmla="*/ 377601 w 1459358"/>
              <a:gd name="connsiteY6176" fmla="*/ 1240827 h 1259543"/>
              <a:gd name="connsiteX6177" fmla="*/ 377601 w 1459358"/>
              <a:gd name="connsiteY6177" fmla="*/ 1240825 h 1259543"/>
              <a:gd name="connsiteX6178" fmla="*/ 378949 w 1459358"/>
              <a:gd name="connsiteY6178" fmla="*/ 1240948 h 1259543"/>
              <a:gd name="connsiteX6179" fmla="*/ 378930 w 1459358"/>
              <a:gd name="connsiteY6179" fmla="*/ 1240948 h 1259543"/>
              <a:gd name="connsiteX6180" fmla="*/ 380259 w 1459358"/>
              <a:gd name="connsiteY6180" fmla="*/ 1241067 h 1259543"/>
              <a:gd name="connsiteX6181" fmla="*/ 381608 w 1459358"/>
              <a:gd name="connsiteY6181" fmla="*/ 1241185 h 1259543"/>
              <a:gd name="connsiteX6182" fmla="*/ 382938 w 1459358"/>
              <a:gd name="connsiteY6182" fmla="*/ 1241298 h 1259543"/>
              <a:gd name="connsiteX6183" fmla="*/ 382918 w 1459358"/>
              <a:gd name="connsiteY6183" fmla="*/ 1241298 h 1259543"/>
              <a:gd name="connsiteX6184" fmla="*/ 384248 w 1459358"/>
              <a:gd name="connsiteY6184" fmla="*/ 1241410 h 1259543"/>
              <a:gd name="connsiteX6185" fmla="*/ 385577 w 1459358"/>
              <a:gd name="connsiteY6185" fmla="*/ 1241519 h 1259543"/>
              <a:gd name="connsiteX6186" fmla="*/ 385577 w 1459358"/>
              <a:gd name="connsiteY6186" fmla="*/ 1241517 h 1259543"/>
              <a:gd name="connsiteX6187" fmla="*/ 386906 w 1459358"/>
              <a:gd name="connsiteY6187" fmla="*/ 1241625 h 1259543"/>
              <a:gd name="connsiteX6188" fmla="*/ 388216 w 1459358"/>
              <a:gd name="connsiteY6188" fmla="*/ 1241728 h 1259543"/>
              <a:gd name="connsiteX6189" fmla="*/ 389526 w 1459358"/>
              <a:gd name="connsiteY6189" fmla="*/ 1241830 h 1259543"/>
              <a:gd name="connsiteX6190" fmla="*/ 390855 w 1459358"/>
              <a:gd name="connsiteY6190" fmla="*/ 1241928 h 1259543"/>
              <a:gd name="connsiteX6191" fmla="*/ 392165 w 1459358"/>
              <a:gd name="connsiteY6191" fmla="*/ 1242023 h 1259543"/>
              <a:gd name="connsiteX6192" fmla="*/ 393475 w 1459358"/>
              <a:gd name="connsiteY6192" fmla="*/ 1242117 h 1259543"/>
              <a:gd name="connsiteX6193" fmla="*/ 394785 w 1459358"/>
              <a:gd name="connsiteY6193" fmla="*/ 1242207 h 1259543"/>
              <a:gd name="connsiteX6194" fmla="*/ 394765 w 1459358"/>
              <a:gd name="connsiteY6194" fmla="*/ 1242207 h 1259543"/>
              <a:gd name="connsiteX6195" fmla="*/ 396075 w 1459358"/>
              <a:gd name="connsiteY6195" fmla="*/ 1242295 h 1259543"/>
              <a:gd name="connsiteX6196" fmla="*/ 397385 w 1459358"/>
              <a:gd name="connsiteY6196" fmla="*/ 1242381 h 1259543"/>
              <a:gd name="connsiteX6197" fmla="*/ 398695 w 1459358"/>
              <a:gd name="connsiteY6197" fmla="*/ 1242463 h 1259543"/>
              <a:gd name="connsiteX6198" fmla="*/ 398675 w 1459358"/>
              <a:gd name="connsiteY6198" fmla="*/ 1242463 h 1259543"/>
              <a:gd name="connsiteX6199" fmla="*/ 399985 w 1459358"/>
              <a:gd name="connsiteY6199" fmla="*/ 1242543 h 1259543"/>
              <a:gd name="connsiteX6200" fmla="*/ 401275 w 1459358"/>
              <a:gd name="connsiteY6200" fmla="*/ 1242622 h 1259543"/>
              <a:gd name="connsiteX6201" fmla="*/ 402565 w 1459358"/>
              <a:gd name="connsiteY6201" fmla="*/ 1242694 h 1259543"/>
              <a:gd name="connsiteX6202" fmla="*/ 403856 w 1459358"/>
              <a:gd name="connsiteY6202" fmla="*/ 1242768 h 1259543"/>
              <a:gd name="connsiteX6203" fmla="*/ 405165 w 1459358"/>
              <a:gd name="connsiteY6203" fmla="*/ 1242837 h 1259543"/>
              <a:gd name="connsiteX6204" fmla="*/ 406436 w 1459358"/>
              <a:gd name="connsiteY6204" fmla="*/ 1242903 h 1259543"/>
              <a:gd name="connsiteX6205" fmla="*/ 407727 w 1459358"/>
              <a:gd name="connsiteY6205" fmla="*/ 1242968 h 1259543"/>
              <a:gd name="connsiteX6206" fmla="*/ 409017 w 1459358"/>
              <a:gd name="connsiteY6206" fmla="*/ 1243030 h 1259543"/>
              <a:gd name="connsiteX6207" fmla="*/ 408997 w 1459358"/>
              <a:gd name="connsiteY6207" fmla="*/ 1243030 h 1259543"/>
              <a:gd name="connsiteX6208" fmla="*/ 410268 w 1459358"/>
              <a:gd name="connsiteY6208" fmla="*/ 1243089 h 1259543"/>
              <a:gd name="connsiteX6209" fmla="*/ 411558 w 1459358"/>
              <a:gd name="connsiteY6209" fmla="*/ 1243146 h 1259543"/>
              <a:gd name="connsiteX6210" fmla="*/ 412829 w 1459358"/>
              <a:gd name="connsiteY6210" fmla="*/ 1243200 h 1259543"/>
              <a:gd name="connsiteX6211" fmla="*/ 414119 w 1459358"/>
              <a:gd name="connsiteY6211" fmla="*/ 1243251 h 1259543"/>
              <a:gd name="connsiteX6212" fmla="*/ 414100 w 1459358"/>
              <a:gd name="connsiteY6212" fmla="*/ 1243251 h 1259543"/>
              <a:gd name="connsiteX6213" fmla="*/ 415370 w 1459358"/>
              <a:gd name="connsiteY6213" fmla="*/ 1243300 h 1259543"/>
              <a:gd name="connsiteX6214" fmla="*/ 416641 w 1459358"/>
              <a:gd name="connsiteY6214" fmla="*/ 1243347 h 1259543"/>
              <a:gd name="connsiteX6215" fmla="*/ 417912 w 1459358"/>
              <a:gd name="connsiteY6215" fmla="*/ 1243390 h 1259543"/>
              <a:gd name="connsiteX6216" fmla="*/ 419183 w 1459358"/>
              <a:gd name="connsiteY6216" fmla="*/ 1243431 h 1259543"/>
              <a:gd name="connsiteX6217" fmla="*/ 419163 w 1459358"/>
              <a:gd name="connsiteY6217" fmla="*/ 1243431 h 1259543"/>
              <a:gd name="connsiteX6218" fmla="*/ 420434 w 1459358"/>
              <a:gd name="connsiteY6218" fmla="*/ 1243470 h 1259543"/>
              <a:gd name="connsiteX6219" fmla="*/ 421685 w 1459358"/>
              <a:gd name="connsiteY6219" fmla="*/ 1243505 h 1259543"/>
              <a:gd name="connsiteX6220" fmla="*/ 422956 w 1459358"/>
              <a:gd name="connsiteY6220" fmla="*/ 1243538 h 1259543"/>
              <a:gd name="connsiteX6221" fmla="*/ 424187 w 1459358"/>
              <a:gd name="connsiteY6221" fmla="*/ 1243570 h 1259543"/>
              <a:gd name="connsiteX6222" fmla="*/ 425438 w 1459358"/>
              <a:gd name="connsiteY6222" fmla="*/ 1243597 h 1259543"/>
              <a:gd name="connsiteX6223" fmla="*/ 426690 w 1459358"/>
              <a:gd name="connsiteY6223" fmla="*/ 1243622 h 1259543"/>
              <a:gd name="connsiteX6224" fmla="*/ 427941 w 1459358"/>
              <a:gd name="connsiteY6224" fmla="*/ 1243646 h 1259543"/>
              <a:gd name="connsiteX6225" fmla="*/ 429192 w 1459358"/>
              <a:gd name="connsiteY6225" fmla="*/ 1243667 h 1259543"/>
              <a:gd name="connsiteX6226" fmla="*/ 430424 w 1459358"/>
              <a:gd name="connsiteY6226" fmla="*/ 1243685 h 1259543"/>
              <a:gd name="connsiteX6227" fmla="*/ 431655 w 1459358"/>
              <a:gd name="connsiteY6227" fmla="*/ 1243701 h 1259543"/>
              <a:gd name="connsiteX6228" fmla="*/ 432907 w 1459358"/>
              <a:gd name="connsiteY6228" fmla="*/ 1243712 h 1259543"/>
              <a:gd name="connsiteX6229" fmla="*/ 434138 w 1459358"/>
              <a:gd name="connsiteY6229" fmla="*/ 1243722 h 1259543"/>
              <a:gd name="connsiteX6230" fmla="*/ 435389 w 1459358"/>
              <a:gd name="connsiteY6230" fmla="*/ 1243730 h 1259543"/>
              <a:gd name="connsiteX6231" fmla="*/ 435370 w 1459358"/>
              <a:gd name="connsiteY6231" fmla="*/ 1243730 h 1259543"/>
              <a:gd name="connsiteX6232" fmla="*/ 436621 w 1459358"/>
              <a:gd name="connsiteY6232" fmla="*/ 1243736 h 1259543"/>
              <a:gd name="connsiteX6233" fmla="*/ 436601 w 1459358"/>
              <a:gd name="connsiteY6233" fmla="*/ 1243736 h 1259543"/>
              <a:gd name="connsiteX6234" fmla="*/ 437833 w 1459358"/>
              <a:gd name="connsiteY6234" fmla="*/ 1243738 h 1259543"/>
              <a:gd name="connsiteX6235" fmla="*/ 439045 w 1459358"/>
              <a:gd name="connsiteY6235" fmla="*/ 1243738 h 1259543"/>
              <a:gd name="connsiteX6236" fmla="*/ 440277 w 1459358"/>
              <a:gd name="connsiteY6236" fmla="*/ 1243736 h 1259543"/>
              <a:gd name="connsiteX6237" fmla="*/ 441508 w 1459358"/>
              <a:gd name="connsiteY6237" fmla="*/ 1243730 h 1259543"/>
              <a:gd name="connsiteX6238" fmla="*/ 442740 w 1459358"/>
              <a:gd name="connsiteY6238" fmla="*/ 1243722 h 1259543"/>
              <a:gd name="connsiteX6239" fmla="*/ 442720 w 1459358"/>
              <a:gd name="connsiteY6239" fmla="*/ 1243722 h 1259543"/>
              <a:gd name="connsiteX6240" fmla="*/ 443952 w 1459358"/>
              <a:gd name="connsiteY6240" fmla="*/ 1243712 h 1259543"/>
              <a:gd name="connsiteX6241" fmla="*/ 445164 w 1459358"/>
              <a:gd name="connsiteY6241" fmla="*/ 1243699 h 1259543"/>
              <a:gd name="connsiteX6242" fmla="*/ 446376 w 1459358"/>
              <a:gd name="connsiteY6242" fmla="*/ 1243685 h 1259543"/>
              <a:gd name="connsiteX6243" fmla="*/ 447588 w 1459358"/>
              <a:gd name="connsiteY6243" fmla="*/ 1243666 h 1259543"/>
              <a:gd name="connsiteX6244" fmla="*/ 447569 w 1459358"/>
              <a:gd name="connsiteY6244" fmla="*/ 1243666 h 1259543"/>
              <a:gd name="connsiteX6245" fmla="*/ 448781 w 1459358"/>
              <a:gd name="connsiteY6245" fmla="*/ 1243646 h 1259543"/>
              <a:gd name="connsiteX6246" fmla="*/ 449993 w 1459358"/>
              <a:gd name="connsiteY6246" fmla="*/ 1243622 h 1259543"/>
              <a:gd name="connsiteX6247" fmla="*/ 449973 w 1459358"/>
              <a:gd name="connsiteY6247" fmla="*/ 1243622 h 1259543"/>
              <a:gd name="connsiteX6248" fmla="*/ 451185 w 1459358"/>
              <a:gd name="connsiteY6248" fmla="*/ 1243597 h 1259543"/>
              <a:gd name="connsiteX6249" fmla="*/ 452397 w 1459358"/>
              <a:gd name="connsiteY6249" fmla="*/ 1243570 h 1259543"/>
              <a:gd name="connsiteX6250" fmla="*/ 453609 w 1459358"/>
              <a:gd name="connsiteY6250" fmla="*/ 1243538 h 1259543"/>
              <a:gd name="connsiteX6251" fmla="*/ 453590 w 1459358"/>
              <a:gd name="connsiteY6251" fmla="*/ 1243538 h 1259543"/>
              <a:gd name="connsiteX6252" fmla="*/ 454782 w 1459358"/>
              <a:gd name="connsiteY6252" fmla="*/ 1243505 h 1259543"/>
              <a:gd name="connsiteX6253" fmla="*/ 455994 w 1459358"/>
              <a:gd name="connsiteY6253" fmla="*/ 1243470 h 1259543"/>
              <a:gd name="connsiteX6254" fmla="*/ 457187 w 1459358"/>
              <a:gd name="connsiteY6254" fmla="*/ 1243433 h 1259543"/>
              <a:gd name="connsiteX6255" fmla="*/ 457167 w 1459358"/>
              <a:gd name="connsiteY6255" fmla="*/ 1243433 h 1259543"/>
              <a:gd name="connsiteX6256" fmla="*/ 458360 w 1459358"/>
              <a:gd name="connsiteY6256" fmla="*/ 1243392 h 1259543"/>
              <a:gd name="connsiteX6257" fmla="*/ 459572 w 1459358"/>
              <a:gd name="connsiteY6257" fmla="*/ 1243349 h 1259543"/>
              <a:gd name="connsiteX6258" fmla="*/ 459553 w 1459358"/>
              <a:gd name="connsiteY6258" fmla="*/ 1243349 h 1259543"/>
              <a:gd name="connsiteX6259" fmla="*/ 460745 w 1459358"/>
              <a:gd name="connsiteY6259" fmla="*/ 1243302 h 1259543"/>
              <a:gd name="connsiteX6260" fmla="*/ 461938 w 1459358"/>
              <a:gd name="connsiteY6260" fmla="*/ 1243255 h 1259543"/>
              <a:gd name="connsiteX6261" fmla="*/ 461918 w 1459358"/>
              <a:gd name="connsiteY6261" fmla="*/ 1243255 h 1259543"/>
              <a:gd name="connsiteX6262" fmla="*/ 463111 w 1459358"/>
              <a:gd name="connsiteY6262" fmla="*/ 1243204 h 1259543"/>
              <a:gd name="connsiteX6263" fmla="*/ 464303 w 1459358"/>
              <a:gd name="connsiteY6263" fmla="*/ 1243151 h 1259543"/>
              <a:gd name="connsiteX6264" fmla="*/ 464283 w 1459358"/>
              <a:gd name="connsiteY6264" fmla="*/ 1243151 h 1259543"/>
              <a:gd name="connsiteX6265" fmla="*/ 465476 w 1459358"/>
              <a:gd name="connsiteY6265" fmla="*/ 1243095 h 1259543"/>
              <a:gd name="connsiteX6266" fmla="*/ 465456 w 1459358"/>
              <a:gd name="connsiteY6266" fmla="*/ 1243095 h 1259543"/>
              <a:gd name="connsiteX6267" fmla="*/ 466630 w 1459358"/>
              <a:gd name="connsiteY6267" fmla="*/ 1243036 h 1259543"/>
              <a:gd name="connsiteX6268" fmla="*/ 467822 w 1459358"/>
              <a:gd name="connsiteY6268" fmla="*/ 1242975 h 1259543"/>
              <a:gd name="connsiteX6269" fmla="*/ 467802 w 1459358"/>
              <a:gd name="connsiteY6269" fmla="*/ 1242975 h 1259543"/>
              <a:gd name="connsiteX6270" fmla="*/ 468995 w 1459358"/>
              <a:gd name="connsiteY6270" fmla="*/ 1242913 h 1259543"/>
              <a:gd name="connsiteX6271" fmla="*/ 468975 w 1459358"/>
              <a:gd name="connsiteY6271" fmla="*/ 1242913 h 1259543"/>
              <a:gd name="connsiteX6272" fmla="*/ 470148 w 1459358"/>
              <a:gd name="connsiteY6272" fmla="*/ 1242846 h 1259543"/>
              <a:gd name="connsiteX6273" fmla="*/ 471321 w 1459358"/>
              <a:gd name="connsiteY6273" fmla="*/ 1242778 h 1259543"/>
              <a:gd name="connsiteX6274" fmla="*/ 471302 w 1459358"/>
              <a:gd name="connsiteY6274" fmla="*/ 1242780 h 1259543"/>
              <a:gd name="connsiteX6275" fmla="*/ 472494 w 1459358"/>
              <a:gd name="connsiteY6275" fmla="*/ 1242708 h 1259543"/>
              <a:gd name="connsiteX6276" fmla="*/ 473648 w 1459358"/>
              <a:gd name="connsiteY6276" fmla="*/ 1242635 h 1259543"/>
              <a:gd name="connsiteX6277" fmla="*/ 474801 w 1459358"/>
              <a:gd name="connsiteY6277" fmla="*/ 1242559 h 1259543"/>
              <a:gd name="connsiteX6278" fmla="*/ 475974 w 1459358"/>
              <a:gd name="connsiteY6278" fmla="*/ 1242481 h 1259543"/>
              <a:gd name="connsiteX6279" fmla="*/ 477128 w 1459358"/>
              <a:gd name="connsiteY6279" fmla="*/ 1242401 h 1259543"/>
              <a:gd name="connsiteX6280" fmla="*/ 478261 w 1459358"/>
              <a:gd name="connsiteY6280" fmla="*/ 1242317 h 1259543"/>
              <a:gd name="connsiteX6281" fmla="*/ 479415 w 1459358"/>
              <a:gd name="connsiteY6281" fmla="*/ 1242232 h 1259543"/>
              <a:gd name="connsiteX6282" fmla="*/ 480568 w 1459358"/>
              <a:gd name="connsiteY6282" fmla="*/ 1242145 h 1259543"/>
              <a:gd name="connsiteX6283" fmla="*/ 481722 w 1459358"/>
              <a:gd name="connsiteY6283" fmla="*/ 1242053 h 1259543"/>
              <a:gd name="connsiteX6284" fmla="*/ 482875 w 1459358"/>
              <a:gd name="connsiteY6284" fmla="*/ 1241959 h 1259543"/>
              <a:gd name="connsiteX6285" fmla="*/ 484009 w 1459358"/>
              <a:gd name="connsiteY6285" fmla="*/ 1241863 h 1259543"/>
              <a:gd name="connsiteX6286" fmla="*/ 485143 w 1459358"/>
              <a:gd name="connsiteY6286" fmla="*/ 1241765 h 1259543"/>
              <a:gd name="connsiteX6287" fmla="*/ 486277 w 1459358"/>
              <a:gd name="connsiteY6287" fmla="*/ 1241666 h 1259543"/>
              <a:gd name="connsiteX6288" fmla="*/ 487430 w 1459358"/>
              <a:gd name="connsiteY6288" fmla="*/ 1241562 h 1259543"/>
              <a:gd name="connsiteX6289" fmla="*/ 488564 w 1459358"/>
              <a:gd name="connsiteY6289" fmla="*/ 1241456 h 1259543"/>
              <a:gd name="connsiteX6290" fmla="*/ 488545 w 1459358"/>
              <a:gd name="connsiteY6290" fmla="*/ 1241458 h 1259543"/>
              <a:gd name="connsiteX6291" fmla="*/ 489698 w 1459358"/>
              <a:gd name="connsiteY6291" fmla="*/ 1241349 h 1259543"/>
              <a:gd name="connsiteX6292" fmla="*/ 490812 w 1459358"/>
              <a:gd name="connsiteY6292" fmla="*/ 1241239 h 1259543"/>
              <a:gd name="connsiteX6293" fmla="*/ 491946 w 1459358"/>
              <a:gd name="connsiteY6293" fmla="*/ 1241126 h 1259543"/>
              <a:gd name="connsiteX6294" fmla="*/ 493060 w 1459358"/>
              <a:gd name="connsiteY6294" fmla="*/ 1241011 h 1259543"/>
              <a:gd name="connsiteX6295" fmla="*/ 494194 w 1459358"/>
              <a:gd name="connsiteY6295" fmla="*/ 1240891 h 1259543"/>
              <a:gd name="connsiteX6296" fmla="*/ 495328 w 1459358"/>
              <a:gd name="connsiteY6296" fmla="*/ 1240772 h 1259543"/>
              <a:gd name="connsiteX6297" fmla="*/ 496443 w 1459358"/>
              <a:gd name="connsiteY6297" fmla="*/ 1240649 h 1259543"/>
              <a:gd name="connsiteX6298" fmla="*/ 497557 w 1459358"/>
              <a:gd name="connsiteY6298" fmla="*/ 1240526 h 1259543"/>
              <a:gd name="connsiteX6299" fmla="*/ 498652 w 1459358"/>
              <a:gd name="connsiteY6299" fmla="*/ 1240397 h 1259543"/>
              <a:gd name="connsiteX6300" fmla="*/ 499786 w 1459358"/>
              <a:gd name="connsiteY6300" fmla="*/ 1240266 h 1259543"/>
              <a:gd name="connsiteX6301" fmla="*/ 500900 w 1459358"/>
              <a:gd name="connsiteY6301" fmla="*/ 1240135 h 1259543"/>
              <a:gd name="connsiteX6302" fmla="*/ 502014 w 1459358"/>
              <a:gd name="connsiteY6302" fmla="*/ 1239998 h 1259543"/>
              <a:gd name="connsiteX6303" fmla="*/ 503109 w 1459358"/>
              <a:gd name="connsiteY6303" fmla="*/ 1239861 h 1259543"/>
              <a:gd name="connsiteX6304" fmla="*/ 504204 w 1459358"/>
              <a:gd name="connsiteY6304" fmla="*/ 1239722 h 1259543"/>
              <a:gd name="connsiteX6305" fmla="*/ 505298 w 1459358"/>
              <a:gd name="connsiteY6305" fmla="*/ 1239582 h 1259543"/>
              <a:gd name="connsiteX6306" fmla="*/ 506433 w 1459358"/>
              <a:gd name="connsiteY6306" fmla="*/ 1239435 h 1259543"/>
              <a:gd name="connsiteX6307" fmla="*/ 507508 w 1459358"/>
              <a:gd name="connsiteY6307" fmla="*/ 1239288 h 1259543"/>
              <a:gd name="connsiteX6308" fmla="*/ 508603 w 1459358"/>
              <a:gd name="connsiteY6308" fmla="*/ 1239140 h 1259543"/>
              <a:gd name="connsiteX6309" fmla="*/ 509717 w 1459358"/>
              <a:gd name="connsiteY6309" fmla="*/ 1238985 h 1259543"/>
              <a:gd name="connsiteX6310" fmla="*/ 510812 w 1459358"/>
              <a:gd name="connsiteY6310" fmla="*/ 1238831 h 1259543"/>
              <a:gd name="connsiteX6311" fmla="*/ 511887 w 1459358"/>
              <a:gd name="connsiteY6311" fmla="*/ 1238676 h 1259543"/>
              <a:gd name="connsiteX6312" fmla="*/ 512982 w 1459358"/>
              <a:gd name="connsiteY6312" fmla="*/ 1238514 h 1259543"/>
              <a:gd name="connsiteX6313" fmla="*/ 512962 w 1459358"/>
              <a:gd name="connsiteY6313" fmla="*/ 1238518 h 1259543"/>
              <a:gd name="connsiteX6314" fmla="*/ 514057 w 1459358"/>
              <a:gd name="connsiteY6314" fmla="*/ 1238354 h 1259543"/>
              <a:gd name="connsiteX6315" fmla="*/ 515132 w 1459358"/>
              <a:gd name="connsiteY6315" fmla="*/ 1238192 h 1259543"/>
              <a:gd name="connsiteX6316" fmla="*/ 516227 w 1459358"/>
              <a:gd name="connsiteY6316" fmla="*/ 1238024 h 1259543"/>
              <a:gd name="connsiteX6317" fmla="*/ 517302 w 1459358"/>
              <a:gd name="connsiteY6317" fmla="*/ 1237855 h 1259543"/>
              <a:gd name="connsiteX6318" fmla="*/ 518397 w 1459358"/>
              <a:gd name="connsiteY6318" fmla="*/ 1237683 h 1259543"/>
              <a:gd name="connsiteX6319" fmla="*/ 519472 w 1459358"/>
              <a:gd name="connsiteY6319" fmla="*/ 1237509 h 1259543"/>
              <a:gd name="connsiteX6320" fmla="*/ 520528 w 1459358"/>
              <a:gd name="connsiteY6320" fmla="*/ 1237333 h 1259543"/>
              <a:gd name="connsiteX6321" fmla="*/ 521603 w 1459358"/>
              <a:gd name="connsiteY6321" fmla="*/ 1237157 h 1259543"/>
              <a:gd name="connsiteX6322" fmla="*/ 522678 w 1459358"/>
              <a:gd name="connsiteY6322" fmla="*/ 1236974 h 1259543"/>
              <a:gd name="connsiteX6323" fmla="*/ 523753 w 1459358"/>
              <a:gd name="connsiteY6323" fmla="*/ 1236790 h 1259543"/>
              <a:gd name="connsiteX6324" fmla="*/ 524829 w 1459358"/>
              <a:gd name="connsiteY6324" fmla="*/ 1236604 h 1259543"/>
              <a:gd name="connsiteX6325" fmla="*/ 524809 w 1459358"/>
              <a:gd name="connsiteY6325" fmla="*/ 1236608 h 1259543"/>
              <a:gd name="connsiteX6326" fmla="*/ 525884 w 1459358"/>
              <a:gd name="connsiteY6326" fmla="*/ 1236415 h 1259543"/>
              <a:gd name="connsiteX6327" fmla="*/ 525865 w 1459358"/>
              <a:gd name="connsiteY6327" fmla="*/ 1236418 h 1259543"/>
              <a:gd name="connsiteX6328" fmla="*/ 526940 w 1459358"/>
              <a:gd name="connsiteY6328" fmla="*/ 1236225 h 1259543"/>
              <a:gd name="connsiteX6329" fmla="*/ 527996 w 1459358"/>
              <a:gd name="connsiteY6329" fmla="*/ 1236033 h 1259543"/>
              <a:gd name="connsiteX6330" fmla="*/ 529071 w 1459358"/>
              <a:gd name="connsiteY6330" fmla="*/ 1235838 h 1259543"/>
              <a:gd name="connsiteX6331" fmla="*/ 530107 w 1459358"/>
              <a:gd name="connsiteY6331" fmla="*/ 1235640 h 1259543"/>
              <a:gd name="connsiteX6332" fmla="*/ 531163 w 1459358"/>
              <a:gd name="connsiteY6332" fmla="*/ 1235443 h 1259543"/>
              <a:gd name="connsiteX6333" fmla="*/ 532218 w 1459358"/>
              <a:gd name="connsiteY6333" fmla="*/ 1235238 h 1259543"/>
              <a:gd name="connsiteX6334" fmla="*/ 533274 w 1459358"/>
              <a:gd name="connsiteY6334" fmla="*/ 1235030 h 1259543"/>
              <a:gd name="connsiteX6335" fmla="*/ 533255 w 1459358"/>
              <a:gd name="connsiteY6335" fmla="*/ 1235036 h 1259543"/>
              <a:gd name="connsiteX6336" fmla="*/ 534330 w 1459358"/>
              <a:gd name="connsiteY6336" fmla="*/ 1234825 h 1259543"/>
              <a:gd name="connsiteX6337" fmla="*/ 535366 w 1459358"/>
              <a:gd name="connsiteY6337" fmla="*/ 1234616 h 1259543"/>
              <a:gd name="connsiteX6338" fmla="*/ 536422 w 1459358"/>
              <a:gd name="connsiteY6338" fmla="*/ 1234403 h 1259543"/>
              <a:gd name="connsiteX6339" fmla="*/ 537458 w 1459358"/>
              <a:gd name="connsiteY6339" fmla="*/ 1234188 h 1259543"/>
              <a:gd name="connsiteX6340" fmla="*/ 537438 w 1459358"/>
              <a:gd name="connsiteY6340" fmla="*/ 1234192 h 1259543"/>
              <a:gd name="connsiteX6341" fmla="*/ 538513 w 1459358"/>
              <a:gd name="connsiteY6341" fmla="*/ 1233971 h 1259543"/>
              <a:gd name="connsiteX6342" fmla="*/ 538474 w 1459358"/>
              <a:gd name="connsiteY6342" fmla="*/ 1233975 h 1259543"/>
              <a:gd name="connsiteX6343" fmla="*/ 539530 w 1459358"/>
              <a:gd name="connsiteY6343" fmla="*/ 1233754 h 1259543"/>
              <a:gd name="connsiteX6344" fmla="*/ 540566 w 1459358"/>
              <a:gd name="connsiteY6344" fmla="*/ 1233535 h 1259543"/>
              <a:gd name="connsiteX6345" fmla="*/ 541602 w 1459358"/>
              <a:gd name="connsiteY6345" fmla="*/ 1233308 h 1259543"/>
              <a:gd name="connsiteX6346" fmla="*/ 542638 w 1459358"/>
              <a:gd name="connsiteY6346" fmla="*/ 1233079 h 1259543"/>
              <a:gd name="connsiteX6347" fmla="*/ 542619 w 1459358"/>
              <a:gd name="connsiteY6347" fmla="*/ 1233085 h 1259543"/>
              <a:gd name="connsiteX6348" fmla="*/ 543655 w 1459358"/>
              <a:gd name="connsiteY6348" fmla="*/ 1232855 h 1259543"/>
              <a:gd name="connsiteX6349" fmla="*/ 544711 w 1459358"/>
              <a:gd name="connsiteY6349" fmla="*/ 1232620 h 1259543"/>
              <a:gd name="connsiteX6350" fmla="*/ 545708 w 1459358"/>
              <a:gd name="connsiteY6350" fmla="*/ 1232391 h 1259543"/>
              <a:gd name="connsiteX6351" fmla="*/ 546744 w 1459358"/>
              <a:gd name="connsiteY6351" fmla="*/ 1232155 h 1259543"/>
              <a:gd name="connsiteX6352" fmla="*/ 547780 w 1459358"/>
              <a:gd name="connsiteY6352" fmla="*/ 1231912 h 1259543"/>
              <a:gd name="connsiteX6353" fmla="*/ 547760 w 1459358"/>
              <a:gd name="connsiteY6353" fmla="*/ 1231918 h 1259543"/>
              <a:gd name="connsiteX6354" fmla="*/ 548796 w 1459358"/>
              <a:gd name="connsiteY6354" fmla="*/ 1231672 h 1259543"/>
              <a:gd name="connsiteX6355" fmla="*/ 548777 w 1459358"/>
              <a:gd name="connsiteY6355" fmla="*/ 1231678 h 1259543"/>
              <a:gd name="connsiteX6356" fmla="*/ 549813 w 1459358"/>
              <a:gd name="connsiteY6356" fmla="*/ 1231431 h 1259543"/>
              <a:gd name="connsiteX6357" fmla="*/ 550830 w 1459358"/>
              <a:gd name="connsiteY6357" fmla="*/ 1231187 h 1259543"/>
              <a:gd name="connsiteX6358" fmla="*/ 551846 w 1459358"/>
              <a:gd name="connsiteY6358" fmla="*/ 1230941 h 1259543"/>
              <a:gd name="connsiteX6359" fmla="*/ 552863 w 1459358"/>
              <a:gd name="connsiteY6359" fmla="*/ 1230688 h 1259543"/>
              <a:gd name="connsiteX6360" fmla="*/ 553860 w 1459358"/>
              <a:gd name="connsiteY6360" fmla="*/ 1230440 h 1259543"/>
              <a:gd name="connsiteX6361" fmla="*/ 554876 w 1459358"/>
              <a:gd name="connsiteY6361" fmla="*/ 1230184 h 1259543"/>
              <a:gd name="connsiteX6362" fmla="*/ 555893 w 1459358"/>
              <a:gd name="connsiteY6362" fmla="*/ 1229926 h 1259543"/>
              <a:gd name="connsiteX6363" fmla="*/ 556890 w 1459358"/>
              <a:gd name="connsiteY6363" fmla="*/ 1229668 h 1259543"/>
              <a:gd name="connsiteX6364" fmla="*/ 557887 w 1459358"/>
              <a:gd name="connsiteY6364" fmla="*/ 1229408 h 1259543"/>
              <a:gd name="connsiteX6365" fmla="*/ 558884 w 1459358"/>
              <a:gd name="connsiteY6365" fmla="*/ 1229144 h 1259543"/>
              <a:gd name="connsiteX6366" fmla="*/ 559901 w 1459358"/>
              <a:gd name="connsiteY6366" fmla="*/ 1228874 h 1259543"/>
              <a:gd name="connsiteX6367" fmla="*/ 560878 w 1459358"/>
              <a:gd name="connsiteY6367" fmla="*/ 1228608 h 1259543"/>
              <a:gd name="connsiteX6368" fmla="*/ 561895 w 1459358"/>
              <a:gd name="connsiteY6368" fmla="*/ 1228335 h 1259543"/>
              <a:gd name="connsiteX6369" fmla="*/ 562872 w 1459358"/>
              <a:gd name="connsiteY6369" fmla="*/ 1228065 h 1259543"/>
              <a:gd name="connsiteX6370" fmla="*/ 563889 w 1459358"/>
              <a:gd name="connsiteY6370" fmla="*/ 1227787 h 1259543"/>
              <a:gd name="connsiteX6371" fmla="*/ 564886 w 1459358"/>
              <a:gd name="connsiteY6371" fmla="*/ 1227508 h 1259543"/>
              <a:gd name="connsiteX6372" fmla="*/ 564847 w 1459358"/>
              <a:gd name="connsiteY6372" fmla="*/ 1227514 h 1259543"/>
              <a:gd name="connsiteX6373" fmla="*/ 565844 w 1459358"/>
              <a:gd name="connsiteY6373" fmla="*/ 1227232 h 1259543"/>
              <a:gd name="connsiteX6374" fmla="*/ 566841 w 1459358"/>
              <a:gd name="connsiteY6374" fmla="*/ 1226947 h 1259543"/>
              <a:gd name="connsiteX6375" fmla="*/ 567818 w 1459358"/>
              <a:gd name="connsiteY6375" fmla="*/ 1226665 h 1259543"/>
              <a:gd name="connsiteX6376" fmla="*/ 568815 w 1459358"/>
              <a:gd name="connsiteY6376" fmla="*/ 1226378 h 1259543"/>
              <a:gd name="connsiteX6377" fmla="*/ 569812 w 1459358"/>
              <a:gd name="connsiteY6377" fmla="*/ 1226085 h 1259543"/>
              <a:gd name="connsiteX6378" fmla="*/ 570790 w 1459358"/>
              <a:gd name="connsiteY6378" fmla="*/ 1225795 h 1259543"/>
              <a:gd name="connsiteX6379" fmla="*/ 571767 w 1459358"/>
              <a:gd name="connsiteY6379" fmla="*/ 1225500 h 1259543"/>
              <a:gd name="connsiteX6380" fmla="*/ 572725 w 1459358"/>
              <a:gd name="connsiteY6380" fmla="*/ 1225205 h 1259543"/>
              <a:gd name="connsiteX6381" fmla="*/ 573722 w 1459358"/>
              <a:gd name="connsiteY6381" fmla="*/ 1224904 h 1259543"/>
              <a:gd name="connsiteX6382" fmla="*/ 574680 w 1459358"/>
              <a:gd name="connsiteY6382" fmla="*/ 1224605 h 1259543"/>
              <a:gd name="connsiteX6383" fmla="*/ 575638 w 1459358"/>
              <a:gd name="connsiteY6383" fmla="*/ 1224304 h 1259543"/>
              <a:gd name="connsiteX6384" fmla="*/ 576615 w 1459358"/>
              <a:gd name="connsiteY6384" fmla="*/ 1223997 h 1259543"/>
              <a:gd name="connsiteX6385" fmla="*/ 577574 w 1459358"/>
              <a:gd name="connsiteY6385" fmla="*/ 1223690 h 1259543"/>
              <a:gd name="connsiteX6386" fmla="*/ 578551 w 1459358"/>
              <a:gd name="connsiteY6386" fmla="*/ 1223379 h 1259543"/>
              <a:gd name="connsiteX6387" fmla="*/ 579509 w 1459358"/>
              <a:gd name="connsiteY6387" fmla="*/ 1223070 h 1259543"/>
              <a:gd name="connsiteX6388" fmla="*/ 580467 w 1459358"/>
              <a:gd name="connsiteY6388" fmla="*/ 1222755 h 1259543"/>
              <a:gd name="connsiteX6389" fmla="*/ 581444 w 1459358"/>
              <a:gd name="connsiteY6389" fmla="*/ 1222433 h 1259543"/>
              <a:gd name="connsiteX6390" fmla="*/ 582383 w 1459358"/>
              <a:gd name="connsiteY6390" fmla="*/ 1222118 h 1259543"/>
              <a:gd name="connsiteX6391" fmla="*/ 583360 w 1459358"/>
              <a:gd name="connsiteY6391" fmla="*/ 1221793 h 1259543"/>
              <a:gd name="connsiteX6392" fmla="*/ 584299 w 1459358"/>
              <a:gd name="connsiteY6392" fmla="*/ 1221471 h 1259543"/>
              <a:gd name="connsiteX6393" fmla="*/ 585256 w 1459358"/>
              <a:gd name="connsiteY6393" fmla="*/ 1221144 h 1259543"/>
              <a:gd name="connsiteX6394" fmla="*/ 586214 w 1459358"/>
              <a:gd name="connsiteY6394" fmla="*/ 1220814 h 1259543"/>
              <a:gd name="connsiteX6395" fmla="*/ 587172 w 1459358"/>
              <a:gd name="connsiteY6395" fmla="*/ 1220480 h 1259543"/>
              <a:gd name="connsiteX6396" fmla="*/ 588111 w 1459358"/>
              <a:gd name="connsiteY6396" fmla="*/ 1220151 h 1259543"/>
              <a:gd name="connsiteX6397" fmla="*/ 589049 w 1459358"/>
              <a:gd name="connsiteY6397" fmla="*/ 1219819 h 1259543"/>
              <a:gd name="connsiteX6398" fmla="*/ 590007 w 1459358"/>
              <a:gd name="connsiteY6398" fmla="*/ 1219479 h 1259543"/>
              <a:gd name="connsiteX6399" fmla="*/ 590926 w 1459358"/>
              <a:gd name="connsiteY6399" fmla="*/ 1219142 h 1259543"/>
              <a:gd name="connsiteX6400" fmla="*/ 591884 w 1459358"/>
              <a:gd name="connsiteY6400" fmla="*/ 1218798 h 1259543"/>
              <a:gd name="connsiteX6401" fmla="*/ 592803 w 1459358"/>
              <a:gd name="connsiteY6401" fmla="*/ 1218456 h 1259543"/>
              <a:gd name="connsiteX6402" fmla="*/ 593760 w 1459358"/>
              <a:gd name="connsiteY6402" fmla="*/ 1218108 h 1259543"/>
              <a:gd name="connsiteX6403" fmla="*/ 594699 w 1459358"/>
              <a:gd name="connsiteY6403" fmla="*/ 1217753 h 1259543"/>
              <a:gd name="connsiteX6404" fmla="*/ 595618 w 1459358"/>
              <a:gd name="connsiteY6404" fmla="*/ 1217410 h 1259543"/>
              <a:gd name="connsiteX6405" fmla="*/ 596576 w 1459358"/>
              <a:gd name="connsiteY6405" fmla="*/ 1217049 h 1259543"/>
              <a:gd name="connsiteX6406" fmla="*/ 597494 w 1459358"/>
              <a:gd name="connsiteY6406" fmla="*/ 1216697 h 1259543"/>
              <a:gd name="connsiteX6407" fmla="*/ 598433 w 1459358"/>
              <a:gd name="connsiteY6407" fmla="*/ 1216337 h 1259543"/>
              <a:gd name="connsiteX6408" fmla="*/ 599371 w 1459358"/>
              <a:gd name="connsiteY6408" fmla="*/ 1215974 h 1259543"/>
              <a:gd name="connsiteX6409" fmla="*/ 599332 w 1459358"/>
              <a:gd name="connsiteY6409" fmla="*/ 1215983 h 1259543"/>
              <a:gd name="connsiteX6410" fmla="*/ 600271 w 1459358"/>
              <a:gd name="connsiteY6410" fmla="*/ 1215616 h 1259543"/>
              <a:gd name="connsiteX6411" fmla="*/ 601209 w 1459358"/>
              <a:gd name="connsiteY6411" fmla="*/ 1215250 h 1259543"/>
              <a:gd name="connsiteX6412" fmla="*/ 602128 w 1459358"/>
              <a:gd name="connsiteY6412" fmla="*/ 1214883 h 1259543"/>
              <a:gd name="connsiteX6413" fmla="*/ 603047 w 1459358"/>
              <a:gd name="connsiteY6413" fmla="*/ 1214509 h 1259543"/>
              <a:gd name="connsiteX6414" fmla="*/ 603966 w 1459358"/>
              <a:gd name="connsiteY6414" fmla="*/ 1214142 h 1259543"/>
              <a:gd name="connsiteX6415" fmla="*/ 604865 w 1459358"/>
              <a:gd name="connsiteY6415" fmla="*/ 1213772 h 1259543"/>
              <a:gd name="connsiteX6416" fmla="*/ 605784 w 1459358"/>
              <a:gd name="connsiteY6416" fmla="*/ 1213397 h 1259543"/>
              <a:gd name="connsiteX6417" fmla="*/ 606702 w 1459358"/>
              <a:gd name="connsiteY6417" fmla="*/ 1213016 h 1259543"/>
              <a:gd name="connsiteX6418" fmla="*/ 607602 w 1459358"/>
              <a:gd name="connsiteY6418" fmla="*/ 1212640 h 1259543"/>
              <a:gd name="connsiteX6419" fmla="*/ 608540 w 1459358"/>
              <a:gd name="connsiteY6419" fmla="*/ 1212249 h 1259543"/>
              <a:gd name="connsiteX6420" fmla="*/ 609459 w 1459358"/>
              <a:gd name="connsiteY6420" fmla="*/ 1211862 h 1259543"/>
              <a:gd name="connsiteX6421" fmla="*/ 610338 w 1459358"/>
              <a:gd name="connsiteY6421" fmla="*/ 1211479 h 1259543"/>
              <a:gd name="connsiteX6422" fmla="*/ 611238 w 1459358"/>
              <a:gd name="connsiteY6422" fmla="*/ 1211094 h 1259543"/>
              <a:gd name="connsiteX6423" fmla="*/ 612157 w 1459358"/>
              <a:gd name="connsiteY6423" fmla="*/ 1210701 h 1259543"/>
              <a:gd name="connsiteX6424" fmla="*/ 613056 w 1459358"/>
              <a:gd name="connsiteY6424" fmla="*/ 1210304 h 1259543"/>
              <a:gd name="connsiteX6425" fmla="*/ 613955 w 1459358"/>
              <a:gd name="connsiteY6425" fmla="*/ 1209907 h 1259543"/>
              <a:gd name="connsiteX6426" fmla="*/ 614855 w 1459358"/>
              <a:gd name="connsiteY6426" fmla="*/ 1209512 h 1259543"/>
              <a:gd name="connsiteX6427" fmla="*/ 615773 w 1459358"/>
              <a:gd name="connsiteY6427" fmla="*/ 1209104 h 1259543"/>
              <a:gd name="connsiteX6428" fmla="*/ 616653 w 1459358"/>
              <a:gd name="connsiteY6428" fmla="*/ 1208707 h 1259543"/>
              <a:gd name="connsiteX6429" fmla="*/ 617552 w 1459358"/>
              <a:gd name="connsiteY6429" fmla="*/ 1208298 h 1259543"/>
              <a:gd name="connsiteX6430" fmla="*/ 618452 w 1459358"/>
              <a:gd name="connsiteY6430" fmla="*/ 1207890 h 1259543"/>
              <a:gd name="connsiteX6431" fmla="*/ 619331 w 1459358"/>
              <a:gd name="connsiteY6431" fmla="*/ 1207485 h 1259543"/>
              <a:gd name="connsiteX6432" fmla="*/ 620231 w 1459358"/>
              <a:gd name="connsiteY6432" fmla="*/ 1207071 h 1259543"/>
              <a:gd name="connsiteX6433" fmla="*/ 621110 w 1459358"/>
              <a:gd name="connsiteY6433" fmla="*/ 1206654 h 1259543"/>
              <a:gd name="connsiteX6434" fmla="*/ 621990 w 1459358"/>
              <a:gd name="connsiteY6434" fmla="*/ 1206244 h 1259543"/>
              <a:gd name="connsiteX6435" fmla="*/ 622870 w 1459358"/>
              <a:gd name="connsiteY6435" fmla="*/ 1205823 h 1259543"/>
              <a:gd name="connsiteX6436" fmla="*/ 623769 w 1459358"/>
              <a:gd name="connsiteY6436" fmla="*/ 1205401 h 1259543"/>
              <a:gd name="connsiteX6437" fmla="*/ 624649 w 1459358"/>
              <a:gd name="connsiteY6437" fmla="*/ 1204975 h 1259543"/>
              <a:gd name="connsiteX6438" fmla="*/ 625529 w 1459358"/>
              <a:gd name="connsiteY6438" fmla="*/ 1204557 h 1259543"/>
              <a:gd name="connsiteX6439" fmla="*/ 626408 w 1459358"/>
              <a:gd name="connsiteY6439" fmla="*/ 1204126 h 1259543"/>
              <a:gd name="connsiteX6440" fmla="*/ 627268 w 1459358"/>
              <a:gd name="connsiteY6440" fmla="*/ 1203702 h 1259543"/>
              <a:gd name="connsiteX6441" fmla="*/ 628148 w 1459358"/>
              <a:gd name="connsiteY6441" fmla="*/ 1203268 h 1259543"/>
              <a:gd name="connsiteX6442" fmla="*/ 629048 w 1459358"/>
              <a:gd name="connsiteY6442" fmla="*/ 1202826 h 1259543"/>
              <a:gd name="connsiteX6443" fmla="*/ 629008 w 1459358"/>
              <a:gd name="connsiteY6443" fmla="*/ 1202840 h 1259543"/>
              <a:gd name="connsiteX6444" fmla="*/ 629888 w 1459358"/>
              <a:gd name="connsiteY6444" fmla="*/ 1202402 h 1259543"/>
              <a:gd name="connsiteX6445" fmla="*/ 630768 w 1459358"/>
              <a:gd name="connsiteY6445" fmla="*/ 1201953 h 1259543"/>
              <a:gd name="connsiteX6446" fmla="*/ 631628 w 1459358"/>
              <a:gd name="connsiteY6446" fmla="*/ 1201518 h 1259543"/>
              <a:gd name="connsiteX6447" fmla="*/ 632527 w 1459358"/>
              <a:gd name="connsiteY6447" fmla="*/ 1201067 h 1259543"/>
              <a:gd name="connsiteX6448" fmla="*/ 632488 w 1459358"/>
              <a:gd name="connsiteY6448" fmla="*/ 1201081 h 1259543"/>
              <a:gd name="connsiteX6449" fmla="*/ 633388 w 1459358"/>
              <a:gd name="connsiteY6449" fmla="*/ 1200625 h 1259543"/>
              <a:gd name="connsiteX6450" fmla="*/ 634248 w 1459358"/>
              <a:gd name="connsiteY6450" fmla="*/ 1200177 h 1259543"/>
              <a:gd name="connsiteX6451" fmla="*/ 635108 w 1459358"/>
              <a:gd name="connsiteY6451" fmla="*/ 1199726 h 1259543"/>
              <a:gd name="connsiteX6452" fmla="*/ 635088 w 1459358"/>
              <a:gd name="connsiteY6452" fmla="*/ 1199740 h 1259543"/>
              <a:gd name="connsiteX6453" fmla="*/ 635968 w 1459358"/>
              <a:gd name="connsiteY6453" fmla="*/ 1199278 h 1259543"/>
              <a:gd name="connsiteX6454" fmla="*/ 636809 w 1459358"/>
              <a:gd name="connsiteY6454" fmla="*/ 1198830 h 1259543"/>
              <a:gd name="connsiteX6455" fmla="*/ 637689 w 1459358"/>
              <a:gd name="connsiteY6455" fmla="*/ 1198363 h 1259543"/>
              <a:gd name="connsiteX6456" fmla="*/ 637669 w 1459358"/>
              <a:gd name="connsiteY6456" fmla="*/ 1198379 h 1259543"/>
              <a:gd name="connsiteX6457" fmla="*/ 638549 w 1459358"/>
              <a:gd name="connsiteY6457" fmla="*/ 1197906 h 1259543"/>
              <a:gd name="connsiteX6458" fmla="*/ 638510 w 1459358"/>
              <a:gd name="connsiteY6458" fmla="*/ 1197919 h 1259543"/>
              <a:gd name="connsiteX6459" fmla="*/ 639116 w 1459358"/>
              <a:gd name="connsiteY6459" fmla="*/ 1197593 h 1259543"/>
              <a:gd name="connsiteX6460" fmla="*/ 639389 w 1459358"/>
              <a:gd name="connsiteY6460" fmla="*/ 1197458 h 1259543"/>
              <a:gd name="connsiteX6461" fmla="*/ 640249 w 1459358"/>
              <a:gd name="connsiteY6461" fmla="*/ 1196995 h 1259543"/>
              <a:gd name="connsiteX6462" fmla="*/ 641110 w 1459358"/>
              <a:gd name="connsiteY6462" fmla="*/ 1196524 h 1259543"/>
              <a:gd name="connsiteX6463" fmla="*/ 641090 w 1459358"/>
              <a:gd name="connsiteY6463" fmla="*/ 1196539 h 1259543"/>
              <a:gd name="connsiteX6464" fmla="*/ 641950 w 1459358"/>
              <a:gd name="connsiteY6464" fmla="*/ 1196072 h 1259543"/>
              <a:gd name="connsiteX6465" fmla="*/ 642791 w 1459358"/>
              <a:gd name="connsiteY6465" fmla="*/ 1195601 h 1259543"/>
              <a:gd name="connsiteX6466" fmla="*/ 643651 w 1459358"/>
              <a:gd name="connsiteY6466" fmla="*/ 1195130 h 1259543"/>
              <a:gd name="connsiteX6467" fmla="*/ 644492 w 1459358"/>
              <a:gd name="connsiteY6467" fmla="*/ 1194664 h 1259543"/>
              <a:gd name="connsiteX6468" fmla="*/ 645352 w 1459358"/>
              <a:gd name="connsiteY6468" fmla="*/ 1194189 h 1259543"/>
              <a:gd name="connsiteX6469" fmla="*/ 646212 w 1459358"/>
              <a:gd name="connsiteY6469" fmla="*/ 1193704 h 1259543"/>
              <a:gd name="connsiteX6470" fmla="*/ 646173 w 1459358"/>
              <a:gd name="connsiteY6470" fmla="*/ 1193720 h 1259543"/>
              <a:gd name="connsiteX6471" fmla="*/ 647033 w 1459358"/>
              <a:gd name="connsiteY6471" fmla="*/ 1193239 h 1259543"/>
              <a:gd name="connsiteX6472" fmla="*/ 647874 w 1459358"/>
              <a:gd name="connsiteY6472" fmla="*/ 1192756 h 1259543"/>
              <a:gd name="connsiteX6473" fmla="*/ 648714 w 1459358"/>
              <a:gd name="connsiteY6473" fmla="*/ 1192272 h 1259543"/>
              <a:gd name="connsiteX6474" fmla="*/ 649555 w 1459358"/>
              <a:gd name="connsiteY6474" fmla="*/ 1191793 h 1259543"/>
              <a:gd name="connsiteX6475" fmla="*/ 650396 w 1459358"/>
              <a:gd name="connsiteY6475" fmla="*/ 1191304 h 1259543"/>
              <a:gd name="connsiteX6476" fmla="*/ 651236 w 1459358"/>
              <a:gd name="connsiteY6476" fmla="*/ 1190811 h 1259543"/>
              <a:gd name="connsiteX6477" fmla="*/ 652077 w 1459358"/>
              <a:gd name="connsiteY6477" fmla="*/ 1190317 h 1259543"/>
              <a:gd name="connsiteX6478" fmla="*/ 652918 w 1459358"/>
              <a:gd name="connsiteY6478" fmla="*/ 1189822 h 1259543"/>
              <a:gd name="connsiteX6479" fmla="*/ 652878 w 1459358"/>
              <a:gd name="connsiteY6479" fmla="*/ 1189838 h 1259543"/>
              <a:gd name="connsiteX6480" fmla="*/ 653719 w 1459358"/>
              <a:gd name="connsiteY6480" fmla="*/ 1189341 h 1259543"/>
              <a:gd name="connsiteX6481" fmla="*/ 654579 w 1459358"/>
              <a:gd name="connsiteY6481" fmla="*/ 1188831 h 1259543"/>
              <a:gd name="connsiteX6482" fmla="*/ 655400 w 1459358"/>
              <a:gd name="connsiteY6482" fmla="*/ 1188330 h 1259543"/>
              <a:gd name="connsiteX6483" fmla="*/ 655381 w 1459358"/>
              <a:gd name="connsiteY6483" fmla="*/ 1188346 h 1259543"/>
              <a:gd name="connsiteX6484" fmla="*/ 656202 w 1459358"/>
              <a:gd name="connsiteY6484" fmla="*/ 1187842 h 1259543"/>
              <a:gd name="connsiteX6485" fmla="*/ 657043 w 1459358"/>
              <a:gd name="connsiteY6485" fmla="*/ 1187331 h 1259543"/>
              <a:gd name="connsiteX6486" fmla="*/ 657864 w 1459358"/>
              <a:gd name="connsiteY6486" fmla="*/ 1186833 h 1259543"/>
              <a:gd name="connsiteX6487" fmla="*/ 658685 w 1459358"/>
              <a:gd name="connsiteY6487" fmla="*/ 1186321 h 1259543"/>
              <a:gd name="connsiteX6488" fmla="*/ 659525 w 1459358"/>
              <a:gd name="connsiteY6488" fmla="*/ 1185799 h 1259543"/>
              <a:gd name="connsiteX6489" fmla="*/ 659506 w 1459358"/>
              <a:gd name="connsiteY6489" fmla="*/ 1185816 h 1259543"/>
              <a:gd name="connsiteX6490" fmla="*/ 660327 w 1459358"/>
              <a:gd name="connsiteY6490" fmla="*/ 1185298 h 1259543"/>
              <a:gd name="connsiteX6491" fmla="*/ 661148 w 1459358"/>
              <a:gd name="connsiteY6491" fmla="*/ 1184778 h 1259543"/>
              <a:gd name="connsiteX6492" fmla="*/ 661969 w 1459358"/>
              <a:gd name="connsiteY6492" fmla="*/ 1184268 h 1259543"/>
              <a:gd name="connsiteX6493" fmla="*/ 662790 w 1459358"/>
              <a:gd name="connsiteY6493" fmla="*/ 1183746 h 1259543"/>
              <a:gd name="connsiteX6494" fmla="*/ 663611 w 1459358"/>
              <a:gd name="connsiteY6494" fmla="*/ 1183218 h 1259543"/>
              <a:gd name="connsiteX6495" fmla="*/ 664432 w 1459358"/>
              <a:gd name="connsiteY6495" fmla="*/ 1182690 h 1259543"/>
              <a:gd name="connsiteX6496" fmla="*/ 664413 w 1459358"/>
              <a:gd name="connsiteY6496" fmla="*/ 1182708 h 1259543"/>
              <a:gd name="connsiteX6497" fmla="*/ 665234 w 1459358"/>
              <a:gd name="connsiteY6497" fmla="*/ 1182170 h 1259543"/>
              <a:gd name="connsiteX6498" fmla="*/ 666036 w 1459358"/>
              <a:gd name="connsiteY6498" fmla="*/ 1181646 h 1259543"/>
              <a:gd name="connsiteX6499" fmla="*/ 666837 w 1459358"/>
              <a:gd name="connsiteY6499" fmla="*/ 1181124 h 1259543"/>
              <a:gd name="connsiteX6500" fmla="*/ 667658 w 1459358"/>
              <a:gd name="connsiteY6500" fmla="*/ 1180587 h 1259543"/>
              <a:gd name="connsiteX6501" fmla="*/ 668479 w 1459358"/>
              <a:gd name="connsiteY6501" fmla="*/ 1180045 h 1259543"/>
              <a:gd name="connsiteX6502" fmla="*/ 669281 w 1459358"/>
              <a:gd name="connsiteY6502" fmla="*/ 1179513 h 1259543"/>
              <a:gd name="connsiteX6503" fmla="*/ 670063 w 1459358"/>
              <a:gd name="connsiteY6503" fmla="*/ 1178982 h 1259543"/>
              <a:gd name="connsiteX6504" fmla="*/ 670884 w 1459358"/>
              <a:gd name="connsiteY6504" fmla="*/ 1178434 h 1259543"/>
              <a:gd name="connsiteX6505" fmla="*/ 671685 w 1459358"/>
              <a:gd name="connsiteY6505" fmla="*/ 1177885 h 1259543"/>
              <a:gd name="connsiteX6506" fmla="*/ 672487 w 1459358"/>
              <a:gd name="connsiteY6506" fmla="*/ 1177344 h 1259543"/>
              <a:gd name="connsiteX6507" fmla="*/ 673288 w 1459358"/>
              <a:gd name="connsiteY6507" fmla="*/ 1176788 h 1259543"/>
              <a:gd name="connsiteX6508" fmla="*/ 674090 w 1459358"/>
              <a:gd name="connsiteY6508" fmla="*/ 1176239 h 1259543"/>
              <a:gd name="connsiteX6509" fmla="*/ 674070 w 1459358"/>
              <a:gd name="connsiteY6509" fmla="*/ 1176256 h 1259543"/>
              <a:gd name="connsiteX6510" fmla="*/ 674891 w 1459358"/>
              <a:gd name="connsiteY6510" fmla="*/ 1175688 h 1259543"/>
              <a:gd name="connsiteX6511" fmla="*/ 675673 w 1459358"/>
              <a:gd name="connsiteY6511" fmla="*/ 1175138 h 1259543"/>
              <a:gd name="connsiteX6512" fmla="*/ 676475 w 1459358"/>
              <a:gd name="connsiteY6512" fmla="*/ 1174589 h 1259543"/>
              <a:gd name="connsiteX6513" fmla="*/ 677277 w 1459358"/>
              <a:gd name="connsiteY6513" fmla="*/ 1174022 h 1259543"/>
              <a:gd name="connsiteX6514" fmla="*/ 678058 w 1459358"/>
              <a:gd name="connsiteY6514" fmla="*/ 1173465 h 1259543"/>
              <a:gd name="connsiteX6515" fmla="*/ 678840 w 1459358"/>
              <a:gd name="connsiteY6515" fmla="*/ 1172910 h 1259543"/>
              <a:gd name="connsiteX6516" fmla="*/ 679642 w 1459358"/>
              <a:gd name="connsiteY6516" fmla="*/ 1172331 h 1259543"/>
              <a:gd name="connsiteX6517" fmla="*/ 679622 w 1459358"/>
              <a:gd name="connsiteY6517" fmla="*/ 1172349 h 1259543"/>
              <a:gd name="connsiteX6518" fmla="*/ 680424 w 1459358"/>
              <a:gd name="connsiteY6518" fmla="*/ 1171774 h 1259543"/>
              <a:gd name="connsiteX6519" fmla="*/ 681206 w 1459358"/>
              <a:gd name="connsiteY6519" fmla="*/ 1171211 h 1259543"/>
              <a:gd name="connsiteX6520" fmla="*/ 682007 w 1459358"/>
              <a:gd name="connsiteY6520" fmla="*/ 1170628 h 1259543"/>
              <a:gd name="connsiteX6521" fmla="*/ 682770 w 1459358"/>
              <a:gd name="connsiteY6521" fmla="*/ 1170061 h 1259543"/>
              <a:gd name="connsiteX6522" fmla="*/ 683552 w 1459358"/>
              <a:gd name="connsiteY6522" fmla="*/ 1169488 h 1259543"/>
              <a:gd name="connsiteX6523" fmla="*/ 684353 w 1459358"/>
              <a:gd name="connsiteY6523" fmla="*/ 1168902 h 1259543"/>
              <a:gd name="connsiteX6524" fmla="*/ 685135 w 1459358"/>
              <a:gd name="connsiteY6524" fmla="*/ 1168323 h 1259543"/>
              <a:gd name="connsiteX6525" fmla="*/ 685898 w 1459358"/>
              <a:gd name="connsiteY6525" fmla="*/ 1167750 h 1259543"/>
              <a:gd name="connsiteX6526" fmla="*/ 686680 w 1459358"/>
              <a:gd name="connsiteY6526" fmla="*/ 1167156 h 1259543"/>
              <a:gd name="connsiteX6527" fmla="*/ 687462 w 1459358"/>
              <a:gd name="connsiteY6527" fmla="*/ 1166572 h 1259543"/>
              <a:gd name="connsiteX6528" fmla="*/ 688224 w 1459358"/>
              <a:gd name="connsiteY6528" fmla="*/ 1165985 h 1259543"/>
              <a:gd name="connsiteX6529" fmla="*/ 689026 w 1459358"/>
              <a:gd name="connsiteY6529" fmla="*/ 1165387 h 1259543"/>
              <a:gd name="connsiteX6530" fmla="*/ 688987 w 1459358"/>
              <a:gd name="connsiteY6530" fmla="*/ 1165405 h 1259543"/>
              <a:gd name="connsiteX6531" fmla="*/ 689788 w 1459358"/>
              <a:gd name="connsiteY6531" fmla="*/ 1164799 h 1259543"/>
              <a:gd name="connsiteX6532" fmla="*/ 690570 w 1459358"/>
              <a:gd name="connsiteY6532" fmla="*/ 1164198 h 1259543"/>
              <a:gd name="connsiteX6533" fmla="*/ 690531 w 1459358"/>
              <a:gd name="connsiteY6533" fmla="*/ 1164218 h 1259543"/>
              <a:gd name="connsiteX6534" fmla="*/ 691313 w 1459358"/>
              <a:gd name="connsiteY6534" fmla="*/ 1163610 h 1259543"/>
              <a:gd name="connsiteX6535" fmla="*/ 692075 w 1459358"/>
              <a:gd name="connsiteY6535" fmla="*/ 1163018 h 1259543"/>
              <a:gd name="connsiteX6536" fmla="*/ 692858 w 1459358"/>
              <a:gd name="connsiteY6536" fmla="*/ 1162408 h 1259543"/>
              <a:gd name="connsiteX6537" fmla="*/ 693600 w 1459358"/>
              <a:gd name="connsiteY6537" fmla="*/ 1161817 h 1259543"/>
              <a:gd name="connsiteX6538" fmla="*/ 694382 w 1459358"/>
              <a:gd name="connsiteY6538" fmla="*/ 1161199 h 1259543"/>
              <a:gd name="connsiteX6539" fmla="*/ 695164 w 1459358"/>
              <a:gd name="connsiteY6539" fmla="*/ 1160586 h 1259543"/>
              <a:gd name="connsiteX6540" fmla="*/ 695145 w 1459358"/>
              <a:gd name="connsiteY6540" fmla="*/ 1160605 h 1259543"/>
              <a:gd name="connsiteX6541" fmla="*/ 695927 w 1459358"/>
              <a:gd name="connsiteY6541" fmla="*/ 1159976 h 1259543"/>
              <a:gd name="connsiteX6542" fmla="*/ 695907 w 1459358"/>
              <a:gd name="connsiteY6542" fmla="*/ 1159995 h 1259543"/>
              <a:gd name="connsiteX6543" fmla="*/ 696670 w 1459358"/>
              <a:gd name="connsiteY6543" fmla="*/ 1159379 h 1259543"/>
              <a:gd name="connsiteX6544" fmla="*/ 697432 w 1459358"/>
              <a:gd name="connsiteY6544" fmla="*/ 1158764 h 1259543"/>
              <a:gd name="connsiteX6545" fmla="*/ 698195 w 1459358"/>
              <a:gd name="connsiteY6545" fmla="*/ 1158136 h 1259543"/>
              <a:gd name="connsiteX6546" fmla="*/ 698957 w 1459358"/>
              <a:gd name="connsiteY6546" fmla="*/ 1157518 h 1259543"/>
              <a:gd name="connsiteX6547" fmla="*/ 699719 w 1459358"/>
              <a:gd name="connsiteY6547" fmla="*/ 1156893 h 1259543"/>
              <a:gd name="connsiteX6548" fmla="*/ 699700 w 1459358"/>
              <a:gd name="connsiteY6548" fmla="*/ 1156912 h 1259543"/>
              <a:gd name="connsiteX6549" fmla="*/ 700462 w 1459358"/>
              <a:gd name="connsiteY6549" fmla="*/ 1156281 h 1259543"/>
              <a:gd name="connsiteX6550" fmla="*/ 701225 w 1459358"/>
              <a:gd name="connsiteY6550" fmla="*/ 1155657 h 1259543"/>
              <a:gd name="connsiteX6551" fmla="*/ 701968 w 1459358"/>
              <a:gd name="connsiteY6551" fmla="*/ 1155028 h 1259543"/>
              <a:gd name="connsiteX6552" fmla="*/ 702710 w 1459358"/>
              <a:gd name="connsiteY6552" fmla="*/ 1154406 h 1259543"/>
              <a:gd name="connsiteX6553" fmla="*/ 703473 w 1459358"/>
              <a:gd name="connsiteY6553" fmla="*/ 1153774 h 1259543"/>
              <a:gd name="connsiteX6554" fmla="*/ 704216 w 1459358"/>
              <a:gd name="connsiteY6554" fmla="*/ 1153141 h 1259543"/>
              <a:gd name="connsiteX6555" fmla="*/ 704978 w 1459358"/>
              <a:gd name="connsiteY6555" fmla="*/ 1152504 h 1259543"/>
              <a:gd name="connsiteX6556" fmla="*/ 705721 w 1459358"/>
              <a:gd name="connsiteY6556" fmla="*/ 1151864 h 1259543"/>
              <a:gd name="connsiteX6557" fmla="*/ 706484 w 1459358"/>
              <a:gd name="connsiteY6557" fmla="*/ 1151212 h 1259543"/>
              <a:gd name="connsiteX6558" fmla="*/ 706464 w 1459358"/>
              <a:gd name="connsiteY6558" fmla="*/ 1151233 h 1259543"/>
              <a:gd name="connsiteX6559" fmla="*/ 707207 w 1459358"/>
              <a:gd name="connsiteY6559" fmla="*/ 1150580 h 1259543"/>
              <a:gd name="connsiteX6560" fmla="*/ 707950 w 1459358"/>
              <a:gd name="connsiteY6560" fmla="*/ 1149943 h 1259543"/>
              <a:gd name="connsiteX6561" fmla="*/ 708693 w 1459358"/>
              <a:gd name="connsiteY6561" fmla="*/ 1149294 h 1259543"/>
              <a:gd name="connsiteX6562" fmla="*/ 709455 w 1459358"/>
              <a:gd name="connsiteY6562" fmla="*/ 1148631 h 1259543"/>
              <a:gd name="connsiteX6563" fmla="*/ 709436 w 1459358"/>
              <a:gd name="connsiteY6563" fmla="*/ 1148652 h 1259543"/>
              <a:gd name="connsiteX6564" fmla="*/ 710178 w 1459358"/>
              <a:gd name="connsiteY6564" fmla="*/ 1147992 h 1259543"/>
              <a:gd name="connsiteX6565" fmla="*/ 710921 w 1459358"/>
              <a:gd name="connsiteY6565" fmla="*/ 1147337 h 1259543"/>
              <a:gd name="connsiteX6566" fmla="*/ 711664 w 1459358"/>
              <a:gd name="connsiteY6566" fmla="*/ 1146688 h 1259543"/>
              <a:gd name="connsiteX6567" fmla="*/ 712407 w 1459358"/>
              <a:gd name="connsiteY6567" fmla="*/ 1146029 h 1259543"/>
              <a:gd name="connsiteX6568" fmla="*/ 713150 w 1459358"/>
              <a:gd name="connsiteY6568" fmla="*/ 1145358 h 1259543"/>
              <a:gd name="connsiteX6569" fmla="*/ 713130 w 1459358"/>
              <a:gd name="connsiteY6569" fmla="*/ 1145378 h 1259543"/>
              <a:gd name="connsiteX6570" fmla="*/ 713873 w 1459358"/>
              <a:gd name="connsiteY6570" fmla="*/ 1144702 h 1259543"/>
              <a:gd name="connsiteX6571" fmla="*/ 714616 w 1459358"/>
              <a:gd name="connsiteY6571" fmla="*/ 1144037 h 1259543"/>
              <a:gd name="connsiteX6572" fmla="*/ 715340 w 1459358"/>
              <a:gd name="connsiteY6572" fmla="*/ 1143368 h 1259543"/>
              <a:gd name="connsiteX6573" fmla="*/ 715320 w 1459358"/>
              <a:gd name="connsiteY6573" fmla="*/ 1143390 h 1259543"/>
              <a:gd name="connsiteX6574" fmla="*/ 716063 w 1459358"/>
              <a:gd name="connsiteY6574" fmla="*/ 1142719 h 1259543"/>
              <a:gd name="connsiteX6575" fmla="*/ 716786 w 1459358"/>
              <a:gd name="connsiteY6575" fmla="*/ 1142047 h 1259543"/>
              <a:gd name="connsiteX6576" fmla="*/ 717529 w 1459358"/>
              <a:gd name="connsiteY6576" fmla="*/ 1141370 h 1259543"/>
              <a:gd name="connsiteX6577" fmla="*/ 718272 w 1459358"/>
              <a:gd name="connsiteY6577" fmla="*/ 1140692 h 1259543"/>
              <a:gd name="connsiteX6578" fmla="*/ 718995 w 1459358"/>
              <a:gd name="connsiteY6578" fmla="*/ 1140013 h 1259543"/>
              <a:gd name="connsiteX6579" fmla="*/ 719719 w 1459358"/>
              <a:gd name="connsiteY6579" fmla="*/ 1139333 h 1259543"/>
              <a:gd name="connsiteX6580" fmla="*/ 719699 w 1459358"/>
              <a:gd name="connsiteY6580" fmla="*/ 1139353 h 1259543"/>
              <a:gd name="connsiteX6581" fmla="*/ 720442 w 1459358"/>
              <a:gd name="connsiteY6581" fmla="*/ 1138653 h 1259543"/>
              <a:gd name="connsiteX6582" fmla="*/ 720422 w 1459358"/>
              <a:gd name="connsiteY6582" fmla="*/ 1138672 h 1259543"/>
              <a:gd name="connsiteX6583" fmla="*/ 721165 w 1459358"/>
              <a:gd name="connsiteY6583" fmla="*/ 1137982 h 1259543"/>
              <a:gd name="connsiteX6584" fmla="*/ 721889 w 1459358"/>
              <a:gd name="connsiteY6584" fmla="*/ 1137292 h 1259543"/>
              <a:gd name="connsiteX6585" fmla="*/ 722612 w 1459358"/>
              <a:gd name="connsiteY6585" fmla="*/ 1136600 h 1259543"/>
              <a:gd name="connsiteX6586" fmla="*/ 723335 w 1459358"/>
              <a:gd name="connsiteY6586" fmla="*/ 1135910 h 1259543"/>
              <a:gd name="connsiteX6587" fmla="*/ 723316 w 1459358"/>
              <a:gd name="connsiteY6587" fmla="*/ 1135932 h 1259543"/>
              <a:gd name="connsiteX6588" fmla="*/ 724039 w 1459358"/>
              <a:gd name="connsiteY6588" fmla="*/ 1135236 h 1259543"/>
              <a:gd name="connsiteX6589" fmla="*/ 724762 w 1459358"/>
              <a:gd name="connsiteY6589" fmla="*/ 1134536 h 1259543"/>
              <a:gd name="connsiteX6590" fmla="*/ 725486 w 1459358"/>
              <a:gd name="connsiteY6590" fmla="*/ 1133836 h 1259543"/>
              <a:gd name="connsiteX6591" fmla="*/ 726209 w 1459358"/>
              <a:gd name="connsiteY6591" fmla="*/ 1133146 h 1259543"/>
              <a:gd name="connsiteX6592" fmla="*/ 726932 w 1459358"/>
              <a:gd name="connsiteY6592" fmla="*/ 1132440 h 1259543"/>
              <a:gd name="connsiteX6593" fmla="*/ 727636 w 1459358"/>
              <a:gd name="connsiteY6593" fmla="*/ 1131734 h 1259543"/>
              <a:gd name="connsiteX6594" fmla="*/ 727617 w 1459358"/>
              <a:gd name="connsiteY6594" fmla="*/ 1131756 h 1259543"/>
              <a:gd name="connsiteX6595" fmla="*/ 728340 w 1459358"/>
              <a:gd name="connsiteY6595" fmla="*/ 1131048 h 1259543"/>
              <a:gd name="connsiteX6596" fmla="*/ 729063 w 1459358"/>
              <a:gd name="connsiteY6596" fmla="*/ 1130327 h 1259543"/>
              <a:gd name="connsiteX6597" fmla="*/ 729044 w 1459358"/>
              <a:gd name="connsiteY6597" fmla="*/ 1130348 h 1259543"/>
              <a:gd name="connsiteX6598" fmla="*/ 729767 w 1459358"/>
              <a:gd name="connsiteY6598" fmla="*/ 1129635 h 1259543"/>
              <a:gd name="connsiteX6599" fmla="*/ 730490 w 1459358"/>
              <a:gd name="connsiteY6599" fmla="*/ 1128909 h 1259543"/>
              <a:gd name="connsiteX6600" fmla="*/ 730471 w 1459358"/>
              <a:gd name="connsiteY6600" fmla="*/ 1128931 h 1259543"/>
              <a:gd name="connsiteX6601" fmla="*/ 731194 w 1459358"/>
              <a:gd name="connsiteY6601" fmla="*/ 1128198 h 1259543"/>
              <a:gd name="connsiteX6602" fmla="*/ 731175 w 1459358"/>
              <a:gd name="connsiteY6602" fmla="*/ 1128219 h 1259543"/>
              <a:gd name="connsiteX6603" fmla="*/ 731898 w 1459358"/>
              <a:gd name="connsiteY6603" fmla="*/ 1127504 h 1259543"/>
              <a:gd name="connsiteX6604" fmla="*/ 732602 w 1459358"/>
              <a:gd name="connsiteY6604" fmla="*/ 1126778 h 1259543"/>
              <a:gd name="connsiteX6605" fmla="*/ 733325 w 1459358"/>
              <a:gd name="connsiteY6605" fmla="*/ 1126051 h 1259543"/>
              <a:gd name="connsiteX6606" fmla="*/ 734029 w 1459358"/>
              <a:gd name="connsiteY6606" fmla="*/ 1125338 h 1259543"/>
              <a:gd name="connsiteX6607" fmla="*/ 734733 w 1459358"/>
              <a:gd name="connsiteY6607" fmla="*/ 1124606 h 1259543"/>
              <a:gd name="connsiteX6608" fmla="*/ 734713 w 1459358"/>
              <a:gd name="connsiteY6608" fmla="*/ 1124628 h 1259543"/>
              <a:gd name="connsiteX6609" fmla="*/ 735437 w 1459358"/>
              <a:gd name="connsiteY6609" fmla="*/ 1123883 h 1259543"/>
              <a:gd name="connsiteX6610" fmla="*/ 735417 w 1459358"/>
              <a:gd name="connsiteY6610" fmla="*/ 1123903 h 1259543"/>
              <a:gd name="connsiteX6611" fmla="*/ 736140 w 1459358"/>
              <a:gd name="connsiteY6611" fmla="*/ 1123156 h 1259543"/>
              <a:gd name="connsiteX6612" fmla="*/ 736121 w 1459358"/>
              <a:gd name="connsiteY6612" fmla="*/ 1123177 h 1259543"/>
              <a:gd name="connsiteX6613" fmla="*/ 736825 w 1459358"/>
              <a:gd name="connsiteY6613" fmla="*/ 1122442 h 1259543"/>
              <a:gd name="connsiteX6614" fmla="*/ 737548 w 1459358"/>
              <a:gd name="connsiteY6614" fmla="*/ 1121699 h 1259543"/>
              <a:gd name="connsiteX6615" fmla="*/ 744175 w 1459358"/>
              <a:gd name="connsiteY6615" fmla="*/ 1114939 h 1259543"/>
              <a:gd name="connsiteX6616" fmla="*/ 752523 w 1459358"/>
              <a:gd name="connsiteY6616" fmla="*/ 1117584 h 1259543"/>
              <a:gd name="connsiteX6617" fmla="*/ 752855 w 1459358"/>
              <a:gd name="connsiteY6617" fmla="*/ 1117686 h 1259543"/>
              <a:gd name="connsiteX6618" fmla="*/ 753344 w 1459358"/>
              <a:gd name="connsiteY6618" fmla="*/ 1117827 h 1259543"/>
              <a:gd name="connsiteX6619" fmla="*/ 753989 w 1459358"/>
              <a:gd name="connsiteY6619" fmla="*/ 1118008 h 1259543"/>
              <a:gd name="connsiteX6620" fmla="*/ 754771 w 1459358"/>
              <a:gd name="connsiteY6620" fmla="*/ 1118231 h 1259543"/>
              <a:gd name="connsiteX6621" fmla="*/ 755690 w 1459358"/>
              <a:gd name="connsiteY6621" fmla="*/ 1118487 h 1259543"/>
              <a:gd name="connsiteX6622" fmla="*/ 756745 w 1459358"/>
              <a:gd name="connsiteY6622" fmla="*/ 1118781 h 1259543"/>
              <a:gd name="connsiteX6623" fmla="*/ 757958 w 1459358"/>
              <a:gd name="connsiteY6623" fmla="*/ 1119107 h 1259543"/>
              <a:gd name="connsiteX6624" fmla="*/ 759287 w 1459358"/>
              <a:gd name="connsiteY6624" fmla="*/ 1119465 h 1259543"/>
              <a:gd name="connsiteX6625" fmla="*/ 759991 w 1459358"/>
              <a:gd name="connsiteY6625" fmla="*/ 1119653 h 1259543"/>
              <a:gd name="connsiteX6626" fmla="*/ 760753 w 1459358"/>
              <a:gd name="connsiteY6626" fmla="*/ 1119852 h 1259543"/>
              <a:gd name="connsiteX6627" fmla="*/ 761555 w 1459358"/>
              <a:gd name="connsiteY6627" fmla="*/ 1120057 h 1259543"/>
              <a:gd name="connsiteX6628" fmla="*/ 761516 w 1459358"/>
              <a:gd name="connsiteY6628" fmla="*/ 1120049 h 1259543"/>
              <a:gd name="connsiteX6629" fmla="*/ 762356 w 1459358"/>
              <a:gd name="connsiteY6629" fmla="*/ 1120268 h 1259543"/>
              <a:gd name="connsiteX6630" fmla="*/ 763197 w 1459358"/>
              <a:gd name="connsiteY6630" fmla="*/ 1120485 h 1259543"/>
              <a:gd name="connsiteX6631" fmla="*/ 764077 w 1459358"/>
              <a:gd name="connsiteY6631" fmla="*/ 1120706 h 1259543"/>
              <a:gd name="connsiteX6632" fmla="*/ 765015 w 1459358"/>
              <a:gd name="connsiteY6632" fmla="*/ 1120943 h 1259543"/>
              <a:gd name="connsiteX6633" fmla="*/ 764996 w 1459358"/>
              <a:gd name="connsiteY6633" fmla="*/ 1120935 h 1259543"/>
              <a:gd name="connsiteX6634" fmla="*/ 765973 w 1459358"/>
              <a:gd name="connsiteY6634" fmla="*/ 1121179 h 1259543"/>
              <a:gd name="connsiteX6635" fmla="*/ 765934 w 1459358"/>
              <a:gd name="connsiteY6635" fmla="*/ 1121172 h 1259543"/>
              <a:gd name="connsiteX6636" fmla="*/ 766951 w 1459358"/>
              <a:gd name="connsiteY6636" fmla="*/ 1121420 h 1259543"/>
              <a:gd name="connsiteX6637" fmla="*/ 767948 w 1459358"/>
              <a:gd name="connsiteY6637" fmla="*/ 1121670 h 1259543"/>
              <a:gd name="connsiteX6638" fmla="*/ 769003 w 1459358"/>
              <a:gd name="connsiteY6638" fmla="*/ 1121924 h 1259543"/>
              <a:gd name="connsiteX6639" fmla="*/ 770078 w 1459358"/>
              <a:gd name="connsiteY6639" fmla="*/ 1122184 h 1259543"/>
              <a:gd name="connsiteX6640" fmla="*/ 770039 w 1459358"/>
              <a:gd name="connsiteY6640" fmla="*/ 1122177 h 1259543"/>
              <a:gd name="connsiteX6641" fmla="*/ 771193 w 1459358"/>
              <a:gd name="connsiteY6641" fmla="*/ 1122446 h 1259543"/>
              <a:gd name="connsiteX6642" fmla="*/ 771154 w 1459358"/>
              <a:gd name="connsiteY6642" fmla="*/ 1122440 h 1259543"/>
              <a:gd name="connsiteX6643" fmla="*/ 772307 w 1459358"/>
              <a:gd name="connsiteY6643" fmla="*/ 1122712 h 1259543"/>
              <a:gd name="connsiteX6644" fmla="*/ 773480 w 1459358"/>
              <a:gd name="connsiteY6644" fmla="*/ 1122986 h 1259543"/>
              <a:gd name="connsiteX6645" fmla="*/ 774673 w 1459358"/>
              <a:gd name="connsiteY6645" fmla="*/ 1123261 h 1259543"/>
              <a:gd name="connsiteX6646" fmla="*/ 775885 w 1459358"/>
              <a:gd name="connsiteY6646" fmla="*/ 1123543 h 1259543"/>
              <a:gd name="connsiteX6647" fmla="*/ 777155 w 1459358"/>
              <a:gd name="connsiteY6647" fmla="*/ 1123828 h 1259543"/>
              <a:gd name="connsiteX6648" fmla="*/ 778446 w 1459358"/>
              <a:gd name="connsiteY6648" fmla="*/ 1124120 h 1259543"/>
              <a:gd name="connsiteX6649" fmla="*/ 779775 w 1459358"/>
              <a:gd name="connsiteY6649" fmla="*/ 1124413 h 1259543"/>
              <a:gd name="connsiteX6650" fmla="*/ 779736 w 1459358"/>
              <a:gd name="connsiteY6650" fmla="*/ 1124405 h 1259543"/>
              <a:gd name="connsiteX6651" fmla="*/ 781085 w 1459358"/>
              <a:gd name="connsiteY6651" fmla="*/ 1124700 h 1259543"/>
              <a:gd name="connsiteX6652" fmla="*/ 782492 w 1459358"/>
              <a:gd name="connsiteY6652" fmla="*/ 1125007 h 1259543"/>
              <a:gd name="connsiteX6653" fmla="*/ 782453 w 1459358"/>
              <a:gd name="connsiteY6653" fmla="*/ 1124999 h 1259543"/>
              <a:gd name="connsiteX6654" fmla="*/ 783880 w 1459358"/>
              <a:gd name="connsiteY6654" fmla="*/ 1125304 h 1259543"/>
              <a:gd name="connsiteX6655" fmla="*/ 785288 w 1459358"/>
              <a:gd name="connsiteY6655" fmla="*/ 1125607 h 1259543"/>
              <a:gd name="connsiteX6656" fmla="*/ 786774 w 1459358"/>
              <a:gd name="connsiteY6656" fmla="*/ 1125918 h 1259543"/>
              <a:gd name="connsiteX6657" fmla="*/ 788240 w 1459358"/>
              <a:gd name="connsiteY6657" fmla="*/ 1126223 h 1259543"/>
              <a:gd name="connsiteX6658" fmla="*/ 789726 w 1459358"/>
              <a:gd name="connsiteY6658" fmla="*/ 1126530 h 1259543"/>
              <a:gd name="connsiteX6659" fmla="*/ 791309 w 1459358"/>
              <a:gd name="connsiteY6659" fmla="*/ 1126849 h 1259543"/>
              <a:gd name="connsiteX6660" fmla="*/ 791270 w 1459358"/>
              <a:gd name="connsiteY6660" fmla="*/ 1126841 h 1259543"/>
              <a:gd name="connsiteX6661" fmla="*/ 792834 w 1459358"/>
              <a:gd name="connsiteY6661" fmla="*/ 1127156 h 1259543"/>
              <a:gd name="connsiteX6662" fmla="*/ 794457 w 1459358"/>
              <a:gd name="connsiteY6662" fmla="*/ 1127472 h 1259543"/>
              <a:gd name="connsiteX6663" fmla="*/ 796079 w 1459358"/>
              <a:gd name="connsiteY6663" fmla="*/ 1127789 h 1259543"/>
              <a:gd name="connsiteX6664" fmla="*/ 797722 w 1459358"/>
              <a:gd name="connsiteY6664" fmla="*/ 1128106 h 1259543"/>
              <a:gd name="connsiteX6665" fmla="*/ 799364 w 1459358"/>
              <a:gd name="connsiteY6665" fmla="*/ 1128421 h 1259543"/>
              <a:gd name="connsiteX6666" fmla="*/ 801104 w 1459358"/>
              <a:gd name="connsiteY6666" fmla="*/ 1128743 h 1259543"/>
              <a:gd name="connsiteX6667" fmla="*/ 801064 w 1459358"/>
              <a:gd name="connsiteY6667" fmla="*/ 1128735 h 1259543"/>
              <a:gd name="connsiteX6668" fmla="*/ 802824 w 1459358"/>
              <a:gd name="connsiteY6668" fmla="*/ 1129060 h 1259543"/>
              <a:gd name="connsiteX6669" fmla="*/ 802785 w 1459358"/>
              <a:gd name="connsiteY6669" fmla="*/ 1129052 h 1259543"/>
              <a:gd name="connsiteX6670" fmla="*/ 804564 w 1459358"/>
              <a:gd name="connsiteY6670" fmla="*/ 1129377 h 1259543"/>
              <a:gd name="connsiteX6671" fmla="*/ 806304 w 1459358"/>
              <a:gd name="connsiteY6671" fmla="*/ 1129689 h 1259543"/>
              <a:gd name="connsiteX6672" fmla="*/ 808102 w 1459358"/>
              <a:gd name="connsiteY6672" fmla="*/ 1130006 h 1259543"/>
              <a:gd name="connsiteX6673" fmla="*/ 809940 w 1459358"/>
              <a:gd name="connsiteY6673" fmla="*/ 1130323 h 1259543"/>
              <a:gd name="connsiteX6674" fmla="*/ 811797 w 1459358"/>
              <a:gd name="connsiteY6674" fmla="*/ 1130641 h 1259543"/>
              <a:gd name="connsiteX6675" fmla="*/ 813674 w 1459358"/>
              <a:gd name="connsiteY6675" fmla="*/ 1130958 h 1259543"/>
              <a:gd name="connsiteX6676" fmla="*/ 815551 w 1459358"/>
              <a:gd name="connsiteY6676" fmla="*/ 1131269 h 1259543"/>
              <a:gd name="connsiteX6677" fmla="*/ 817447 w 1459358"/>
              <a:gd name="connsiteY6677" fmla="*/ 1131576 h 1259543"/>
              <a:gd name="connsiteX6678" fmla="*/ 819422 w 1459358"/>
              <a:gd name="connsiteY6678" fmla="*/ 1131893 h 1259543"/>
              <a:gd name="connsiteX6679" fmla="*/ 821357 w 1459358"/>
              <a:gd name="connsiteY6679" fmla="*/ 1132196 h 1259543"/>
              <a:gd name="connsiteX6680" fmla="*/ 823351 w 1459358"/>
              <a:gd name="connsiteY6680" fmla="*/ 1132501 h 1259543"/>
              <a:gd name="connsiteX6681" fmla="*/ 824368 w 1459358"/>
              <a:gd name="connsiteY6681" fmla="*/ 1132657 h 1259543"/>
              <a:gd name="connsiteX6682" fmla="*/ 824348 w 1459358"/>
              <a:gd name="connsiteY6682" fmla="*/ 1132653 h 1259543"/>
              <a:gd name="connsiteX6683" fmla="*/ 825345 w 1459358"/>
              <a:gd name="connsiteY6683" fmla="*/ 1132806 h 1259543"/>
              <a:gd name="connsiteX6684" fmla="*/ 826381 w 1459358"/>
              <a:gd name="connsiteY6684" fmla="*/ 1132958 h 1259543"/>
              <a:gd name="connsiteX6685" fmla="*/ 826362 w 1459358"/>
              <a:gd name="connsiteY6685" fmla="*/ 1132954 h 1259543"/>
              <a:gd name="connsiteX6686" fmla="*/ 827398 w 1459358"/>
              <a:gd name="connsiteY6686" fmla="*/ 1133109 h 1259543"/>
              <a:gd name="connsiteX6687" fmla="*/ 827378 w 1459358"/>
              <a:gd name="connsiteY6687" fmla="*/ 1133105 h 1259543"/>
              <a:gd name="connsiteX6688" fmla="*/ 828434 w 1459358"/>
              <a:gd name="connsiteY6688" fmla="*/ 1133257 h 1259543"/>
              <a:gd name="connsiteX6689" fmla="*/ 828414 w 1459358"/>
              <a:gd name="connsiteY6689" fmla="*/ 1133253 h 1259543"/>
              <a:gd name="connsiteX6690" fmla="*/ 829451 w 1459358"/>
              <a:gd name="connsiteY6690" fmla="*/ 1133406 h 1259543"/>
              <a:gd name="connsiteX6691" fmla="*/ 830487 w 1459358"/>
              <a:gd name="connsiteY6691" fmla="*/ 1133552 h 1259543"/>
              <a:gd name="connsiteX6692" fmla="*/ 831523 w 1459358"/>
              <a:gd name="connsiteY6692" fmla="*/ 1133701 h 1259543"/>
              <a:gd name="connsiteX6693" fmla="*/ 831503 w 1459358"/>
              <a:gd name="connsiteY6693" fmla="*/ 1133697 h 1259543"/>
              <a:gd name="connsiteX6694" fmla="*/ 832578 w 1459358"/>
              <a:gd name="connsiteY6694" fmla="*/ 1133848 h 1259543"/>
              <a:gd name="connsiteX6695" fmla="*/ 832559 w 1459358"/>
              <a:gd name="connsiteY6695" fmla="*/ 1133844 h 1259543"/>
              <a:gd name="connsiteX6696" fmla="*/ 833615 w 1459358"/>
              <a:gd name="connsiteY6696" fmla="*/ 1133992 h 1259543"/>
              <a:gd name="connsiteX6697" fmla="*/ 833595 w 1459358"/>
              <a:gd name="connsiteY6697" fmla="*/ 1133990 h 1259543"/>
              <a:gd name="connsiteX6698" fmla="*/ 834670 w 1459358"/>
              <a:gd name="connsiteY6698" fmla="*/ 1134135 h 1259543"/>
              <a:gd name="connsiteX6699" fmla="*/ 835726 w 1459358"/>
              <a:gd name="connsiteY6699" fmla="*/ 1134280 h 1259543"/>
              <a:gd name="connsiteX6700" fmla="*/ 836801 w 1459358"/>
              <a:gd name="connsiteY6700" fmla="*/ 1134424 h 1259543"/>
              <a:gd name="connsiteX6701" fmla="*/ 836782 w 1459358"/>
              <a:gd name="connsiteY6701" fmla="*/ 1134420 h 1259543"/>
              <a:gd name="connsiteX6702" fmla="*/ 837877 w 1459358"/>
              <a:gd name="connsiteY6702" fmla="*/ 1134565 h 1259543"/>
              <a:gd name="connsiteX6703" fmla="*/ 838951 w 1459358"/>
              <a:gd name="connsiteY6703" fmla="*/ 1134706 h 1259543"/>
              <a:gd name="connsiteX6704" fmla="*/ 840046 w 1459358"/>
              <a:gd name="connsiteY6704" fmla="*/ 1134847 h 1259543"/>
              <a:gd name="connsiteX6705" fmla="*/ 840027 w 1459358"/>
              <a:gd name="connsiteY6705" fmla="*/ 1134843 h 1259543"/>
              <a:gd name="connsiteX6706" fmla="*/ 841122 w 1459358"/>
              <a:gd name="connsiteY6706" fmla="*/ 1134985 h 1259543"/>
              <a:gd name="connsiteX6707" fmla="*/ 841102 w 1459358"/>
              <a:gd name="connsiteY6707" fmla="*/ 1134981 h 1259543"/>
              <a:gd name="connsiteX6708" fmla="*/ 842217 w 1459358"/>
              <a:gd name="connsiteY6708" fmla="*/ 1135122 h 1259543"/>
              <a:gd name="connsiteX6709" fmla="*/ 842197 w 1459358"/>
              <a:gd name="connsiteY6709" fmla="*/ 1135120 h 1259543"/>
              <a:gd name="connsiteX6710" fmla="*/ 843311 w 1459358"/>
              <a:gd name="connsiteY6710" fmla="*/ 1135259 h 1259543"/>
              <a:gd name="connsiteX6711" fmla="*/ 843292 w 1459358"/>
              <a:gd name="connsiteY6711" fmla="*/ 1135257 h 1259543"/>
              <a:gd name="connsiteX6712" fmla="*/ 844406 w 1459358"/>
              <a:gd name="connsiteY6712" fmla="*/ 1135392 h 1259543"/>
              <a:gd name="connsiteX6713" fmla="*/ 845520 w 1459358"/>
              <a:gd name="connsiteY6713" fmla="*/ 1135529 h 1259543"/>
              <a:gd name="connsiteX6714" fmla="*/ 845501 w 1459358"/>
              <a:gd name="connsiteY6714" fmla="*/ 1135527 h 1259543"/>
              <a:gd name="connsiteX6715" fmla="*/ 846635 w 1459358"/>
              <a:gd name="connsiteY6715" fmla="*/ 1135664 h 1259543"/>
              <a:gd name="connsiteX6716" fmla="*/ 846615 w 1459358"/>
              <a:gd name="connsiteY6716" fmla="*/ 1135660 h 1259543"/>
              <a:gd name="connsiteX6717" fmla="*/ 847730 w 1459358"/>
              <a:gd name="connsiteY6717" fmla="*/ 1135793 h 1259543"/>
              <a:gd name="connsiteX6718" fmla="*/ 848883 w 1459358"/>
              <a:gd name="connsiteY6718" fmla="*/ 1135926 h 1259543"/>
              <a:gd name="connsiteX6719" fmla="*/ 848863 w 1459358"/>
              <a:gd name="connsiteY6719" fmla="*/ 1135924 h 1259543"/>
              <a:gd name="connsiteX6720" fmla="*/ 849997 w 1459358"/>
              <a:gd name="connsiteY6720" fmla="*/ 1136055 h 1259543"/>
              <a:gd name="connsiteX6721" fmla="*/ 849978 w 1459358"/>
              <a:gd name="connsiteY6721" fmla="*/ 1136053 h 1259543"/>
              <a:gd name="connsiteX6722" fmla="*/ 851131 w 1459358"/>
              <a:gd name="connsiteY6722" fmla="*/ 1136184 h 1259543"/>
              <a:gd name="connsiteX6723" fmla="*/ 851112 w 1459358"/>
              <a:gd name="connsiteY6723" fmla="*/ 1136182 h 1259543"/>
              <a:gd name="connsiteX6724" fmla="*/ 852265 w 1459358"/>
              <a:gd name="connsiteY6724" fmla="*/ 1136311 h 1259543"/>
              <a:gd name="connsiteX6725" fmla="*/ 852245 w 1459358"/>
              <a:gd name="connsiteY6725" fmla="*/ 1136309 h 1259543"/>
              <a:gd name="connsiteX6726" fmla="*/ 853399 w 1459358"/>
              <a:gd name="connsiteY6726" fmla="*/ 1136434 h 1259543"/>
              <a:gd name="connsiteX6727" fmla="*/ 854533 w 1459358"/>
              <a:gd name="connsiteY6727" fmla="*/ 1136559 h 1259543"/>
              <a:gd name="connsiteX6728" fmla="*/ 855706 w 1459358"/>
              <a:gd name="connsiteY6728" fmla="*/ 1136684 h 1259543"/>
              <a:gd name="connsiteX6729" fmla="*/ 855686 w 1459358"/>
              <a:gd name="connsiteY6729" fmla="*/ 1136682 h 1259543"/>
              <a:gd name="connsiteX6730" fmla="*/ 856879 w 1459358"/>
              <a:gd name="connsiteY6730" fmla="*/ 1136807 h 1259543"/>
              <a:gd name="connsiteX6731" fmla="*/ 856840 w 1459358"/>
              <a:gd name="connsiteY6731" fmla="*/ 1136804 h 1259543"/>
              <a:gd name="connsiteX6732" fmla="*/ 858032 w 1459358"/>
              <a:gd name="connsiteY6732" fmla="*/ 1136927 h 1259543"/>
              <a:gd name="connsiteX6733" fmla="*/ 857993 w 1459358"/>
              <a:gd name="connsiteY6733" fmla="*/ 1136923 h 1259543"/>
              <a:gd name="connsiteX6734" fmla="*/ 859185 w 1459358"/>
              <a:gd name="connsiteY6734" fmla="*/ 1137044 h 1259543"/>
              <a:gd name="connsiteX6735" fmla="*/ 860359 w 1459358"/>
              <a:gd name="connsiteY6735" fmla="*/ 1137161 h 1259543"/>
              <a:gd name="connsiteX6736" fmla="*/ 861531 w 1459358"/>
              <a:gd name="connsiteY6736" fmla="*/ 1137279 h 1259543"/>
              <a:gd name="connsiteX6737" fmla="*/ 861512 w 1459358"/>
              <a:gd name="connsiteY6737" fmla="*/ 1137277 h 1259543"/>
              <a:gd name="connsiteX6738" fmla="*/ 862724 w 1459358"/>
              <a:gd name="connsiteY6738" fmla="*/ 1137394 h 1259543"/>
              <a:gd name="connsiteX6739" fmla="*/ 862685 w 1459358"/>
              <a:gd name="connsiteY6739" fmla="*/ 1137390 h 1259543"/>
              <a:gd name="connsiteX6740" fmla="*/ 863897 w 1459358"/>
              <a:gd name="connsiteY6740" fmla="*/ 1137505 h 1259543"/>
              <a:gd name="connsiteX6741" fmla="*/ 865089 w 1459358"/>
              <a:gd name="connsiteY6741" fmla="*/ 1137617 h 1259543"/>
              <a:gd name="connsiteX6742" fmla="*/ 865070 w 1459358"/>
              <a:gd name="connsiteY6742" fmla="*/ 1137615 h 1259543"/>
              <a:gd name="connsiteX6743" fmla="*/ 866263 w 1459358"/>
              <a:gd name="connsiteY6743" fmla="*/ 1137726 h 1259543"/>
              <a:gd name="connsiteX6744" fmla="*/ 867455 w 1459358"/>
              <a:gd name="connsiteY6744" fmla="*/ 1137834 h 1259543"/>
              <a:gd name="connsiteX6745" fmla="*/ 868687 w 1459358"/>
              <a:gd name="connsiteY6745" fmla="*/ 1137941 h 1259543"/>
              <a:gd name="connsiteX6746" fmla="*/ 868648 w 1459358"/>
              <a:gd name="connsiteY6746" fmla="*/ 1137939 h 1259543"/>
              <a:gd name="connsiteX6747" fmla="*/ 869879 w 1459358"/>
              <a:gd name="connsiteY6747" fmla="*/ 1138047 h 1259543"/>
              <a:gd name="connsiteX6748" fmla="*/ 869859 w 1459358"/>
              <a:gd name="connsiteY6748" fmla="*/ 1138043 h 1259543"/>
              <a:gd name="connsiteX6749" fmla="*/ 871072 w 1459358"/>
              <a:gd name="connsiteY6749" fmla="*/ 1138148 h 1259543"/>
              <a:gd name="connsiteX6750" fmla="*/ 872284 w 1459358"/>
              <a:gd name="connsiteY6750" fmla="*/ 1138248 h 1259543"/>
              <a:gd name="connsiteX6751" fmla="*/ 873515 w 1459358"/>
              <a:gd name="connsiteY6751" fmla="*/ 1138350 h 1259543"/>
              <a:gd name="connsiteX6752" fmla="*/ 874727 w 1459358"/>
              <a:gd name="connsiteY6752" fmla="*/ 1138446 h 1259543"/>
              <a:gd name="connsiteX6753" fmla="*/ 875979 w 1459358"/>
              <a:gd name="connsiteY6753" fmla="*/ 1138543 h 1259543"/>
              <a:gd name="connsiteX6754" fmla="*/ 875940 w 1459358"/>
              <a:gd name="connsiteY6754" fmla="*/ 1138540 h 1259543"/>
              <a:gd name="connsiteX6755" fmla="*/ 877171 w 1459358"/>
              <a:gd name="connsiteY6755" fmla="*/ 1138635 h 1259543"/>
              <a:gd name="connsiteX6756" fmla="*/ 878442 w 1459358"/>
              <a:gd name="connsiteY6756" fmla="*/ 1138729 h 1259543"/>
              <a:gd name="connsiteX6757" fmla="*/ 878403 w 1459358"/>
              <a:gd name="connsiteY6757" fmla="*/ 1138727 h 1259543"/>
              <a:gd name="connsiteX6758" fmla="*/ 879654 w 1459358"/>
              <a:gd name="connsiteY6758" fmla="*/ 1138817 h 1259543"/>
              <a:gd name="connsiteX6759" fmla="*/ 880925 w 1459358"/>
              <a:gd name="connsiteY6759" fmla="*/ 1138907 h 1259543"/>
              <a:gd name="connsiteX6760" fmla="*/ 880886 w 1459358"/>
              <a:gd name="connsiteY6760" fmla="*/ 1138905 h 1259543"/>
              <a:gd name="connsiteX6761" fmla="*/ 882156 w 1459358"/>
              <a:gd name="connsiteY6761" fmla="*/ 1138993 h 1259543"/>
              <a:gd name="connsiteX6762" fmla="*/ 883427 w 1459358"/>
              <a:gd name="connsiteY6762" fmla="*/ 1139079 h 1259543"/>
              <a:gd name="connsiteX6763" fmla="*/ 883388 w 1459358"/>
              <a:gd name="connsiteY6763" fmla="*/ 1139075 h 1259543"/>
              <a:gd name="connsiteX6764" fmla="*/ 884659 w 1459358"/>
              <a:gd name="connsiteY6764" fmla="*/ 1139159 h 1259543"/>
              <a:gd name="connsiteX6765" fmla="*/ 885929 w 1459358"/>
              <a:gd name="connsiteY6765" fmla="*/ 1139241 h 1259543"/>
              <a:gd name="connsiteX6766" fmla="*/ 885910 w 1459358"/>
              <a:gd name="connsiteY6766" fmla="*/ 1139239 h 1259543"/>
              <a:gd name="connsiteX6767" fmla="*/ 887181 w 1459358"/>
              <a:gd name="connsiteY6767" fmla="*/ 1139318 h 1259543"/>
              <a:gd name="connsiteX6768" fmla="*/ 888451 w 1459358"/>
              <a:gd name="connsiteY6768" fmla="*/ 1139396 h 1259543"/>
              <a:gd name="connsiteX6769" fmla="*/ 889703 w 1459358"/>
              <a:gd name="connsiteY6769" fmla="*/ 1139468 h 1259543"/>
              <a:gd name="connsiteX6770" fmla="*/ 890993 w 1459358"/>
              <a:gd name="connsiteY6770" fmla="*/ 1139540 h 1259543"/>
              <a:gd name="connsiteX6771" fmla="*/ 892283 w 1459358"/>
              <a:gd name="connsiteY6771" fmla="*/ 1139611 h 1259543"/>
              <a:gd name="connsiteX6772" fmla="*/ 892263 w 1459358"/>
              <a:gd name="connsiteY6772" fmla="*/ 1139609 h 1259543"/>
              <a:gd name="connsiteX6773" fmla="*/ 893554 w 1459358"/>
              <a:gd name="connsiteY6773" fmla="*/ 1139677 h 1259543"/>
              <a:gd name="connsiteX6774" fmla="*/ 894844 w 1459358"/>
              <a:gd name="connsiteY6774" fmla="*/ 1139744 h 1259543"/>
              <a:gd name="connsiteX6775" fmla="*/ 894824 w 1459358"/>
              <a:gd name="connsiteY6775" fmla="*/ 1139742 h 1259543"/>
              <a:gd name="connsiteX6776" fmla="*/ 896115 w 1459358"/>
              <a:gd name="connsiteY6776" fmla="*/ 1139806 h 1259543"/>
              <a:gd name="connsiteX6777" fmla="*/ 897425 w 1459358"/>
              <a:gd name="connsiteY6777" fmla="*/ 1139869 h 1259543"/>
              <a:gd name="connsiteX6778" fmla="*/ 898734 w 1459358"/>
              <a:gd name="connsiteY6778" fmla="*/ 1139927 h 1259543"/>
              <a:gd name="connsiteX6779" fmla="*/ 898695 w 1459358"/>
              <a:gd name="connsiteY6779" fmla="*/ 1139926 h 1259543"/>
              <a:gd name="connsiteX6780" fmla="*/ 900025 w 1459358"/>
              <a:gd name="connsiteY6780" fmla="*/ 1139984 h 1259543"/>
              <a:gd name="connsiteX6781" fmla="*/ 900005 w 1459358"/>
              <a:gd name="connsiteY6781" fmla="*/ 1139982 h 1259543"/>
              <a:gd name="connsiteX6782" fmla="*/ 901334 w 1459358"/>
              <a:gd name="connsiteY6782" fmla="*/ 1140037 h 1259543"/>
              <a:gd name="connsiteX6783" fmla="*/ 901315 w 1459358"/>
              <a:gd name="connsiteY6783" fmla="*/ 1140035 h 1259543"/>
              <a:gd name="connsiteX6784" fmla="*/ 902644 w 1459358"/>
              <a:gd name="connsiteY6784" fmla="*/ 1140090 h 1259543"/>
              <a:gd name="connsiteX6785" fmla="*/ 902605 w 1459358"/>
              <a:gd name="connsiteY6785" fmla="*/ 1140088 h 1259543"/>
              <a:gd name="connsiteX6786" fmla="*/ 903935 w 1459358"/>
              <a:gd name="connsiteY6786" fmla="*/ 1140137 h 1259543"/>
              <a:gd name="connsiteX6787" fmla="*/ 905264 w 1459358"/>
              <a:gd name="connsiteY6787" fmla="*/ 1140186 h 1259543"/>
              <a:gd name="connsiteX6788" fmla="*/ 906593 w 1459358"/>
              <a:gd name="connsiteY6788" fmla="*/ 1140231 h 1259543"/>
              <a:gd name="connsiteX6789" fmla="*/ 906554 w 1459358"/>
              <a:gd name="connsiteY6789" fmla="*/ 1140229 h 1259543"/>
              <a:gd name="connsiteX6790" fmla="*/ 907883 w 1459358"/>
              <a:gd name="connsiteY6790" fmla="*/ 1140270 h 1259543"/>
              <a:gd name="connsiteX6791" fmla="*/ 909233 w 1459358"/>
              <a:gd name="connsiteY6791" fmla="*/ 1140311 h 1259543"/>
              <a:gd name="connsiteX6792" fmla="*/ 910562 w 1459358"/>
              <a:gd name="connsiteY6792" fmla="*/ 1140348 h 1259543"/>
              <a:gd name="connsiteX6793" fmla="*/ 910523 w 1459358"/>
              <a:gd name="connsiteY6793" fmla="*/ 1140346 h 1259543"/>
              <a:gd name="connsiteX6794" fmla="*/ 911891 w 1459358"/>
              <a:gd name="connsiteY6794" fmla="*/ 1140383 h 1259543"/>
              <a:gd name="connsiteX6795" fmla="*/ 911872 w 1459358"/>
              <a:gd name="connsiteY6795" fmla="*/ 1140381 h 1259543"/>
              <a:gd name="connsiteX6796" fmla="*/ 913221 w 1459358"/>
              <a:gd name="connsiteY6796" fmla="*/ 1140414 h 1259543"/>
              <a:gd name="connsiteX6797" fmla="*/ 914570 w 1459358"/>
              <a:gd name="connsiteY6797" fmla="*/ 1140444 h 1259543"/>
              <a:gd name="connsiteX6798" fmla="*/ 914530 w 1459358"/>
              <a:gd name="connsiteY6798" fmla="*/ 1140442 h 1259543"/>
              <a:gd name="connsiteX6799" fmla="*/ 915899 w 1459358"/>
              <a:gd name="connsiteY6799" fmla="*/ 1140469 h 1259543"/>
              <a:gd name="connsiteX6800" fmla="*/ 915879 w 1459358"/>
              <a:gd name="connsiteY6800" fmla="*/ 1140469 h 1259543"/>
              <a:gd name="connsiteX6801" fmla="*/ 917228 w 1459358"/>
              <a:gd name="connsiteY6801" fmla="*/ 1140492 h 1259543"/>
              <a:gd name="connsiteX6802" fmla="*/ 918577 w 1459358"/>
              <a:gd name="connsiteY6802" fmla="*/ 1140514 h 1259543"/>
              <a:gd name="connsiteX6803" fmla="*/ 919946 w 1459358"/>
              <a:gd name="connsiteY6803" fmla="*/ 1140533 h 1259543"/>
              <a:gd name="connsiteX6804" fmla="*/ 919926 w 1459358"/>
              <a:gd name="connsiteY6804" fmla="*/ 1140532 h 1259543"/>
              <a:gd name="connsiteX6805" fmla="*/ 921314 w 1459358"/>
              <a:gd name="connsiteY6805" fmla="*/ 1140549 h 1259543"/>
              <a:gd name="connsiteX6806" fmla="*/ 922663 w 1459358"/>
              <a:gd name="connsiteY6806" fmla="*/ 1140561 h 1259543"/>
              <a:gd name="connsiteX6807" fmla="*/ 922624 w 1459358"/>
              <a:gd name="connsiteY6807" fmla="*/ 1140561 h 1259543"/>
              <a:gd name="connsiteX6808" fmla="*/ 923992 w 1459358"/>
              <a:gd name="connsiteY6808" fmla="*/ 1140571 h 1259543"/>
              <a:gd name="connsiteX6809" fmla="*/ 925361 w 1459358"/>
              <a:gd name="connsiteY6809" fmla="*/ 1140578 h 1259543"/>
              <a:gd name="connsiteX6810" fmla="*/ 926729 w 1459358"/>
              <a:gd name="connsiteY6810" fmla="*/ 1140582 h 1259543"/>
              <a:gd name="connsiteX6811" fmla="*/ 928098 w 1459358"/>
              <a:gd name="connsiteY6811" fmla="*/ 1140584 h 1259543"/>
              <a:gd name="connsiteX6812" fmla="*/ 929486 w 1459358"/>
              <a:gd name="connsiteY6812" fmla="*/ 1140584 h 1259543"/>
              <a:gd name="connsiteX6813" fmla="*/ 929447 w 1459358"/>
              <a:gd name="connsiteY6813" fmla="*/ 1140584 h 1259543"/>
              <a:gd name="connsiteX6814" fmla="*/ 930854 w 1459358"/>
              <a:gd name="connsiteY6814" fmla="*/ 1140581 h 1259543"/>
              <a:gd name="connsiteX6815" fmla="*/ 930835 w 1459358"/>
              <a:gd name="connsiteY6815" fmla="*/ 1140581 h 1259543"/>
              <a:gd name="connsiteX6816" fmla="*/ 932243 w 1459358"/>
              <a:gd name="connsiteY6816" fmla="*/ 1140573 h 1259543"/>
              <a:gd name="connsiteX6817" fmla="*/ 932203 w 1459358"/>
              <a:gd name="connsiteY6817" fmla="*/ 1140573 h 1259543"/>
              <a:gd name="connsiteX6818" fmla="*/ 933630 w 1459358"/>
              <a:gd name="connsiteY6818" fmla="*/ 1140563 h 1259543"/>
              <a:gd name="connsiteX6819" fmla="*/ 933591 w 1459358"/>
              <a:gd name="connsiteY6819" fmla="*/ 1140563 h 1259543"/>
              <a:gd name="connsiteX6820" fmla="*/ 934979 w 1459358"/>
              <a:gd name="connsiteY6820" fmla="*/ 1140549 h 1259543"/>
              <a:gd name="connsiteX6821" fmla="*/ 936367 w 1459358"/>
              <a:gd name="connsiteY6821" fmla="*/ 1140533 h 1259543"/>
              <a:gd name="connsiteX6822" fmla="*/ 937755 w 1459358"/>
              <a:gd name="connsiteY6822" fmla="*/ 1140514 h 1259543"/>
              <a:gd name="connsiteX6823" fmla="*/ 939143 w 1459358"/>
              <a:gd name="connsiteY6823" fmla="*/ 1140492 h 1259543"/>
              <a:gd name="connsiteX6824" fmla="*/ 940532 w 1459358"/>
              <a:gd name="connsiteY6824" fmla="*/ 1140467 h 1259543"/>
              <a:gd name="connsiteX6825" fmla="*/ 941939 w 1459358"/>
              <a:gd name="connsiteY6825" fmla="*/ 1140440 h 1259543"/>
              <a:gd name="connsiteX6826" fmla="*/ 943327 w 1459358"/>
              <a:gd name="connsiteY6826" fmla="*/ 1140408 h 1259543"/>
              <a:gd name="connsiteX6827" fmla="*/ 944754 w 1459358"/>
              <a:gd name="connsiteY6827" fmla="*/ 1140373 h 1259543"/>
              <a:gd name="connsiteX6828" fmla="*/ 944734 w 1459358"/>
              <a:gd name="connsiteY6828" fmla="*/ 1140373 h 1259543"/>
              <a:gd name="connsiteX6829" fmla="*/ 946142 w 1459358"/>
              <a:gd name="connsiteY6829" fmla="*/ 1140336 h 1259543"/>
              <a:gd name="connsiteX6830" fmla="*/ 947550 w 1459358"/>
              <a:gd name="connsiteY6830" fmla="*/ 1140295 h 1259543"/>
              <a:gd name="connsiteX6831" fmla="*/ 948977 w 1459358"/>
              <a:gd name="connsiteY6831" fmla="*/ 1140250 h 1259543"/>
              <a:gd name="connsiteX6832" fmla="*/ 950384 w 1459358"/>
              <a:gd name="connsiteY6832" fmla="*/ 1140201 h 1259543"/>
              <a:gd name="connsiteX6833" fmla="*/ 951812 w 1459358"/>
              <a:gd name="connsiteY6833" fmla="*/ 1140150 h 1259543"/>
              <a:gd name="connsiteX6834" fmla="*/ 951773 w 1459358"/>
              <a:gd name="connsiteY6834" fmla="*/ 1140152 h 1259543"/>
              <a:gd name="connsiteX6835" fmla="*/ 953219 w 1459358"/>
              <a:gd name="connsiteY6835" fmla="*/ 1140098 h 1259543"/>
              <a:gd name="connsiteX6836" fmla="*/ 953180 w 1459358"/>
              <a:gd name="connsiteY6836" fmla="*/ 1140098 h 1259543"/>
              <a:gd name="connsiteX6837" fmla="*/ 954627 w 1459358"/>
              <a:gd name="connsiteY6837" fmla="*/ 1140039 h 1259543"/>
              <a:gd name="connsiteX6838" fmla="*/ 956054 w 1459358"/>
              <a:gd name="connsiteY6838" fmla="*/ 1139978 h 1259543"/>
              <a:gd name="connsiteX6839" fmla="*/ 957461 w 1459358"/>
              <a:gd name="connsiteY6839" fmla="*/ 1139914 h 1259543"/>
              <a:gd name="connsiteX6840" fmla="*/ 958908 w 1459358"/>
              <a:gd name="connsiteY6840" fmla="*/ 1139845 h 1259543"/>
              <a:gd name="connsiteX6841" fmla="*/ 958869 w 1459358"/>
              <a:gd name="connsiteY6841" fmla="*/ 1139847 h 1259543"/>
              <a:gd name="connsiteX6842" fmla="*/ 960335 w 1459358"/>
              <a:gd name="connsiteY6842" fmla="*/ 1139775 h 1259543"/>
              <a:gd name="connsiteX6843" fmla="*/ 961762 w 1459358"/>
              <a:gd name="connsiteY6843" fmla="*/ 1139701 h 1259543"/>
              <a:gd name="connsiteX6844" fmla="*/ 963170 w 1459358"/>
              <a:gd name="connsiteY6844" fmla="*/ 1139622 h 1259543"/>
              <a:gd name="connsiteX6845" fmla="*/ 964616 w 1459358"/>
              <a:gd name="connsiteY6845" fmla="*/ 1139540 h 1259543"/>
              <a:gd name="connsiteX6846" fmla="*/ 966063 w 1459358"/>
              <a:gd name="connsiteY6846" fmla="*/ 1139454 h 1259543"/>
              <a:gd name="connsiteX6847" fmla="*/ 967490 w 1459358"/>
              <a:gd name="connsiteY6847" fmla="*/ 1139366 h 1259543"/>
              <a:gd name="connsiteX6848" fmla="*/ 968956 w 1459358"/>
              <a:gd name="connsiteY6848" fmla="*/ 1139273 h 1259543"/>
              <a:gd name="connsiteX6849" fmla="*/ 968918 w 1459358"/>
              <a:gd name="connsiteY6849" fmla="*/ 1139275 h 1259543"/>
              <a:gd name="connsiteX6850" fmla="*/ 970403 w 1459358"/>
              <a:gd name="connsiteY6850" fmla="*/ 1139177 h 1259543"/>
              <a:gd name="connsiteX6851" fmla="*/ 971850 w 1459358"/>
              <a:gd name="connsiteY6851" fmla="*/ 1139077 h 1259543"/>
              <a:gd name="connsiteX6852" fmla="*/ 971791 w 1459358"/>
              <a:gd name="connsiteY6852" fmla="*/ 1139079 h 1259543"/>
              <a:gd name="connsiteX6853" fmla="*/ 973297 w 1459358"/>
              <a:gd name="connsiteY6853" fmla="*/ 1138973 h 1259543"/>
              <a:gd name="connsiteX6854" fmla="*/ 973238 w 1459358"/>
              <a:gd name="connsiteY6854" fmla="*/ 1138975 h 1259543"/>
              <a:gd name="connsiteX6855" fmla="*/ 974704 w 1459358"/>
              <a:gd name="connsiteY6855" fmla="*/ 1138870 h 1259543"/>
              <a:gd name="connsiteX6856" fmla="*/ 976170 w 1459358"/>
              <a:gd name="connsiteY6856" fmla="*/ 1138756 h 1259543"/>
              <a:gd name="connsiteX6857" fmla="*/ 977597 w 1459358"/>
              <a:gd name="connsiteY6857" fmla="*/ 1138643 h 1259543"/>
              <a:gd name="connsiteX6858" fmla="*/ 979044 w 1459358"/>
              <a:gd name="connsiteY6858" fmla="*/ 1138526 h 1259543"/>
              <a:gd name="connsiteX6859" fmla="*/ 980530 w 1459358"/>
              <a:gd name="connsiteY6859" fmla="*/ 1138403 h 1259543"/>
              <a:gd name="connsiteX6860" fmla="*/ 981977 w 1459358"/>
              <a:gd name="connsiteY6860" fmla="*/ 1138277 h 1259543"/>
              <a:gd name="connsiteX6861" fmla="*/ 983462 w 1459358"/>
              <a:gd name="connsiteY6861" fmla="*/ 1138145 h 1259543"/>
              <a:gd name="connsiteX6862" fmla="*/ 983423 w 1459358"/>
              <a:gd name="connsiteY6862" fmla="*/ 1138148 h 1259543"/>
              <a:gd name="connsiteX6863" fmla="*/ 984909 w 1459358"/>
              <a:gd name="connsiteY6863" fmla="*/ 1138012 h 1259543"/>
              <a:gd name="connsiteX6864" fmla="*/ 986375 w 1459358"/>
              <a:gd name="connsiteY6864" fmla="*/ 1137875 h 1259543"/>
              <a:gd name="connsiteX6865" fmla="*/ 987841 w 1459358"/>
              <a:gd name="connsiteY6865" fmla="*/ 1137732 h 1259543"/>
              <a:gd name="connsiteX6866" fmla="*/ 989288 w 1459358"/>
              <a:gd name="connsiteY6866" fmla="*/ 1137589 h 1259543"/>
              <a:gd name="connsiteX6867" fmla="*/ 990774 w 1459358"/>
              <a:gd name="connsiteY6867" fmla="*/ 1137437 h 1259543"/>
              <a:gd name="connsiteX6868" fmla="*/ 992260 w 1459358"/>
              <a:gd name="connsiteY6868" fmla="*/ 1137282 h 1259543"/>
              <a:gd name="connsiteX6869" fmla="*/ 992221 w 1459358"/>
              <a:gd name="connsiteY6869" fmla="*/ 1137286 h 1259543"/>
              <a:gd name="connsiteX6870" fmla="*/ 993687 w 1459358"/>
              <a:gd name="connsiteY6870" fmla="*/ 1137128 h 1259543"/>
              <a:gd name="connsiteX6871" fmla="*/ 995192 w 1459358"/>
              <a:gd name="connsiteY6871" fmla="*/ 1136964 h 1259543"/>
              <a:gd name="connsiteX6872" fmla="*/ 996639 w 1459358"/>
              <a:gd name="connsiteY6872" fmla="*/ 1136801 h 1259543"/>
              <a:gd name="connsiteX6873" fmla="*/ 998125 w 1459358"/>
              <a:gd name="connsiteY6873" fmla="*/ 1136630 h 1259543"/>
              <a:gd name="connsiteX6874" fmla="*/ 999630 w 1459358"/>
              <a:gd name="connsiteY6874" fmla="*/ 1136454 h 1259543"/>
              <a:gd name="connsiteX6875" fmla="*/ 999571 w 1459358"/>
              <a:gd name="connsiteY6875" fmla="*/ 1136459 h 1259543"/>
              <a:gd name="connsiteX6876" fmla="*/ 1001077 w 1459358"/>
              <a:gd name="connsiteY6876" fmla="*/ 1136280 h 1259543"/>
              <a:gd name="connsiteX6877" fmla="*/ 1002543 w 1459358"/>
              <a:gd name="connsiteY6877" fmla="*/ 1136096 h 1259543"/>
              <a:gd name="connsiteX6878" fmla="*/ 1004048 w 1459358"/>
              <a:gd name="connsiteY6878" fmla="*/ 1135908 h 1259543"/>
              <a:gd name="connsiteX6879" fmla="*/ 1005495 w 1459358"/>
              <a:gd name="connsiteY6879" fmla="*/ 1135720 h 1259543"/>
              <a:gd name="connsiteX6880" fmla="*/ 1007000 w 1459358"/>
              <a:gd name="connsiteY6880" fmla="*/ 1135523 h 1259543"/>
              <a:gd name="connsiteX6881" fmla="*/ 1008486 w 1459358"/>
              <a:gd name="connsiteY6881" fmla="*/ 1135325 h 1259543"/>
              <a:gd name="connsiteX6882" fmla="*/ 1009952 w 1459358"/>
              <a:gd name="connsiteY6882" fmla="*/ 1135122 h 1259543"/>
              <a:gd name="connsiteX6883" fmla="*/ 1011458 w 1459358"/>
              <a:gd name="connsiteY6883" fmla="*/ 1134913 h 1259543"/>
              <a:gd name="connsiteX6884" fmla="*/ 1012943 w 1459358"/>
              <a:gd name="connsiteY6884" fmla="*/ 1134700 h 1259543"/>
              <a:gd name="connsiteX6885" fmla="*/ 1014448 w 1459358"/>
              <a:gd name="connsiteY6885" fmla="*/ 1134481 h 1259543"/>
              <a:gd name="connsiteX6886" fmla="*/ 1015895 w 1459358"/>
              <a:gd name="connsiteY6886" fmla="*/ 1134266 h 1259543"/>
              <a:gd name="connsiteX6887" fmla="*/ 1017381 w 1459358"/>
              <a:gd name="connsiteY6887" fmla="*/ 1134041 h 1259543"/>
              <a:gd name="connsiteX6888" fmla="*/ 1018925 w 1459358"/>
              <a:gd name="connsiteY6888" fmla="*/ 1133805 h 1259543"/>
              <a:gd name="connsiteX6889" fmla="*/ 1020372 w 1459358"/>
              <a:gd name="connsiteY6889" fmla="*/ 1133576 h 1259543"/>
              <a:gd name="connsiteX6890" fmla="*/ 1021897 w 1459358"/>
              <a:gd name="connsiteY6890" fmla="*/ 1133333 h 1259543"/>
              <a:gd name="connsiteX6891" fmla="*/ 1023383 w 1459358"/>
              <a:gd name="connsiteY6891" fmla="*/ 1133093 h 1259543"/>
              <a:gd name="connsiteX6892" fmla="*/ 1024888 w 1459358"/>
              <a:gd name="connsiteY6892" fmla="*/ 1132843 h 1259543"/>
              <a:gd name="connsiteX6893" fmla="*/ 1026393 w 1459358"/>
              <a:gd name="connsiteY6893" fmla="*/ 1132589 h 1259543"/>
              <a:gd name="connsiteX6894" fmla="*/ 1027859 w 1459358"/>
              <a:gd name="connsiteY6894" fmla="*/ 1132334 h 1259543"/>
              <a:gd name="connsiteX6895" fmla="*/ 1028094 w 1459358"/>
              <a:gd name="connsiteY6895" fmla="*/ 1132293 h 1259543"/>
              <a:gd name="connsiteX6896" fmla="*/ 1029365 w 1459358"/>
              <a:gd name="connsiteY6896" fmla="*/ 1132076 h 1259543"/>
              <a:gd name="connsiteX6897" fmla="*/ 1030870 w 1459358"/>
              <a:gd name="connsiteY6897" fmla="*/ 1131818 h 1259543"/>
              <a:gd name="connsiteX6898" fmla="*/ 1032356 w 1459358"/>
              <a:gd name="connsiteY6898" fmla="*/ 1131554 h 1259543"/>
              <a:gd name="connsiteX6899" fmla="*/ 1033861 w 1459358"/>
              <a:gd name="connsiteY6899" fmla="*/ 1131283 h 1259543"/>
              <a:gd name="connsiteX6900" fmla="*/ 1035367 w 1459358"/>
              <a:gd name="connsiteY6900" fmla="*/ 1131007 h 1259543"/>
              <a:gd name="connsiteX6901" fmla="*/ 1036852 w 1459358"/>
              <a:gd name="connsiteY6901" fmla="*/ 1130729 h 1259543"/>
              <a:gd name="connsiteX6902" fmla="*/ 1038396 w 1459358"/>
              <a:gd name="connsiteY6902" fmla="*/ 1130440 h 1259543"/>
              <a:gd name="connsiteX6903" fmla="*/ 1039882 w 1459358"/>
              <a:gd name="connsiteY6903" fmla="*/ 1130155 h 1259543"/>
              <a:gd name="connsiteX6904" fmla="*/ 1041368 w 1459358"/>
              <a:gd name="connsiteY6904" fmla="*/ 1129865 h 1259543"/>
              <a:gd name="connsiteX6905" fmla="*/ 1042873 w 1459358"/>
              <a:gd name="connsiteY6905" fmla="*/ 1129564 h 1259543"/>
              <a:gd name="connsiteX6906" fmla="*/ 1044379 w 1459358"/>
              <a:gd name="connsiteY6906" fmla="*/ 1129261 h 1259543"/>
              <a:gd name="connsiteX6907" fmla="*/ 1045923 w 1459358"/>
              <a:gd name="connsiteY6907" fmla="*/ 1128946 h 1259543"/>
              <a:gd name="connsiteX6908" fmla="*/ 1047409 w 1459358"/>
              <a:gd name="connsiteY6908" fmla="*/ 1128638 h 1259543"/>
              <a:gd name="connsiteX6909" fmla="*/ 1048914 w 1459358"/>
              <a:gd name="connsiteY6909" fmla="*/ 1128319 h 1259543"/>
              <a:gd name="connsiteX6910" fmla="*/ 1050400 w 1459358"/>
              <a:gd name="connsiteY6910" fmla="*/ 1128000 h 1259543"/>
              <a:gd name="connsiteX6911" fmla="*/ 1051925 w 1459358"/>
              <a:gd name="connsiteY6911" fmla="*/ 1127668 h 1259543"/>
              <a:gd name="connsiteX6912" fmla="*/ 1053431 w 1459358"/>
              <a:gd name="connsiteY6912" fmla="*/ 1127334 h 1259543"/>
              <a:gd name="connsiteX6913" fmla="*/ 1054916 w 1459358"/>
              <a:gd name="connsiteY6913" fmla="*/ 1127001 h 1259543"/>
              <a:gd name="connsiteX6914" fmla="*/ 1056422 w 1459358"/>
              <a:gd name="connsiteY6914" fmla="*/ 1126657 h 1259543"/>
              <a:gd name="connsiteX6915" fmla="*/ 1057927 w 1459358"/>
              <a:gd name="connsiteY6915" fmla="*/ 1126309 h 1259543"/>
              <a:gd name="connsiteX6916" fmla="*/ 1059432 w 1459358"/>
              <a:gd name="connsiteY6916" fmla="*/ 1125957 h 1259543"/>
              <a:gd name="connsiteX6917" fmla="*/ 1060976 w 1459358"/>
              <a:gd name="connsiteY6917" fmla="*/ 1125594 h 1259543"/>
              <a:gd name="connsiteX6918" fmla="*/ 1062482 w 1459358"/>
              <a:gd name="connsiteY6918" fmla="*/ 1125230 h 1259543"/>
              <a:gd name="connsiteX6919" fmla="*/ 1063987 w 1459358"/>
              <a:gd name="connsiteY6919" fmla="*/ 1124863 h 1259543"/>
              <a:gd name="connsiteX6920" fmla="*/ 1065473 w 1459358"/>
              <a:gd name="connsiteY6920" fmla="*/ 1124489 h 1259543"/>
              <a:gd name="connsiteX6921" fmla="*/ 1066978 w 1459358"/>
              <a:gd name="connsiteY6921" fmla="*/ 1124112 h 1259543"/>
              <a:gd name="connsiteX6922" fmla="*/ 1068503 w 1459358"/>
              <a:gd name="connsiteY6922" fmla="*/ 1123723 h 1259543"/>
              <a:gd name="connsiteX6923" fmla="*/ 1070009 w 1459358"/>
              <a:gd name="connsiteY6923" fmla="*/ 1123334 h 1259543"/>
              <a:gd name="connsiteX6924" fmla="*/ 1071494 w 1459358"/>
              <a:gd name="connsiteY6924" fmla="*/ 1122949 h 1259543"/>
              <a:gd name="connsiteX6925" fmla="*/ 1073039 w 1459358"/>
              <a:gd name="connsiteY6925" fmla="*/ 1122536 h 1259543"/>
              <a:gd name="connsiteX6926" fmla="*/ 1074544 w 1459358"/>
              <a:gd name="connsiteY6926" fmla="*/ 1122133 h 1259543"/>
              <a:gd name="connsiteX6927" fmla="*/ 1076029 w 1459358"/>
              <a:gd name="connsiteY6927" fmla="*/ 1121725 h 1259543"/>
              <a:gd name="connsiteX6928" fmla="*/ 1077535 w 1459358"/>
              <a:gd name="connsiteY6928" fmla="*/ 1121310 h 1259543"/>
              <a:gd name="connsiteX6929" fmla="*/ 1079079 w 1459358"/>
              <a:gd name="connsiteY6929" fmla="*/ 1120878 h 1259543"/>
              <a:gd name="connsiteX6930" fmla="*/ 1080546 w 1459358"/>
              <a:gd name="connsiteY6930" fmla="*/ 1120462 h 1259543"/>
              <a:gd name="connsiteX6931" fmla="*/ 1082070 w 1459358"/>
              <a:gd name="connsiteY6931" fmla="*/ 1120024 h 1259543"/>
              <a:gd name="connsiteX6932" fmla="*/ 1083576 w 1459358"/>
              <a:gd name="connsiteY6932" fmla="*/ 1119584 h 1259543"/>
              <a:gd name="connsiteX6933" fmla="*/ 1085081 w 1459358"/>
              <a:gd name="connsiteY6933" fmla="*/ 1119144 h 1259543"/>
              <a:gd name="connsiteX6934" fmla="*/ 1086567 w 1459358"/>
              <a:gd name="connsiteY6934" fmla="*/ 1118699 h 1259543"/>
              <a:gd name="connsiteX6935" fmla="*/ 1088092 w 1459358"/>
              <a:gd name="connsiteY6935" fmla="*/ 1118241 h 1259543"/>
              <a:gd name="connsiteX6936" fmla="*/ 1089617 w 1459358"/>
              <a:gd name="connsiteY6936" fmla="*/ 1117772 h 1259543"/>
              <a:gd name="connsiteX6937" fmla="*/ 1091103 w 1459358"/>
              <a:gd name="connsiteY6937" fmla="*/ 1117311 h 1259543"/>
              <a:gd name="connsiteX6938" fmla="*/ 1092627 w 1459358"/>
              <a:gd name="connsiteY6938" fmla="*/ 1116836 h 1259543"/>
              <a:gd name="connsiteX6939" fmla="*/ 1094132 w 1459358"/>
              <a:gd name="connsiteY6939" fmla="*/ 1116356 h 1259543"/>
              <a:gd name="connsiteX6940" fmla="*/ 1095638 w 1459358"/>
              <a:gd name="connsiteY6940" fmla="*/ 1115872 h 1259543"/>
              <a:gd name="connsiteX6941" fmla="*/ 1097143 w 1459358"/>
              <a:gd name="connsiteY6941" fmla="*/ 1115383 h 1259543"/>
              <a:gd name="connsiteX6942" fmla="*/ 1097886 w 1459358"/>
              <a:gd name="connsiteY6942" fmla="*/ 1115139 h 1259543"/>
              <a:gd name="connsiteX6943" fmla="*/ 1098648 w 1459358"/>
              <a:gd name="connsiteY6943" fmla="*/ 1114890 h 1259543"/>
              <a:gd name="connsiteX6944" fmla="*/ 1098609 w 1459358"/>
              <a:gd name="connsiteY6944" fmla="*/ 1114900 h 1259543"/>
              <a:gd name="connsiteX6945" fmla="*/ 1099392 w 1459358"/>
              <a:gd name="connsiteY6945" fmla="*/ 1114642 h 1259543"/>
              <a:gd name="connsiteX6946" fmla="*/ 1099352 w 1459358"/>
              <a:gd name="connsiteY6946" fmla="*/ 1114652 h 1259543"/>
              <a:gd name="connsiteX6947" fmla="*/ 1100154 w 1459358"/>
              <a:gd name="connsiteY6947" fmla="*/ 1114390 h 1259543"/>
              <a:gd name="connsiteX6948" fmla="*/ 1100115 w 1459358"/>
              <a:gd name="connsiteY6948" fmla="*/ 1114402 h 1259543"/>
              <a:gd name="connsiteX6949" fmla="*/ 1100897 w 1459358"/>
              <a:gd name="connsiteY6949" fmla="*/ 1114138 h 1259543"/>
              <a:gd name="connsiteX6950" fmla="*/ 1100858 w 1459358"/>
              <a:gd name="connsiteY6950" fmla="*/ 1114149 h 1259543"/>
              <a:gd name="connsiteX6951" fmla="*/ 1101640 w 1459358"/>
              <a:gd name="connsiteY6951" fmla="*/ 1113884 h 1259543"/>
              <a:gd name="connsiteX6952" fmla="*/ 1101620 w 1459358"/>
              <a:gd name="connsiteY6952" fmla="*/ 1113895 h 1259543"/>
              <a:gd name="connsiteX6953" fmla="*/ 1102402 w 1459358"/>
              <a:gd name="connsiteY6953" fmla="*/ 1113629 h 1259543"/>
              <a:gd name="connsiteX6954" fmla="*/ 1102363 w 1459358"/>
              <a:gd name="connsiteY6954" fmla="*/ 1113639 h 1259543"/>
              <a:gd name="connsiteX6955" fmla="*/ 1103145 w 1459358"/>
              <a:gd name="connsiteY6955" fmla="*/ 1113375 h 1259543"/>
              <a:gd name="connsiteX6956" fmla="*/ 1103907 w 1459358"/>
              <a:gd name="connsiteY6956" fmla="*/ 1113113 h 1259543"/>
              <a:gd name="connsiteX6957" fmla="*/ 1103868 w 1459358"/>
              <a:gd name="connsiteY6957" fmla="*/ 1113125 h 1259543"/>
              <a:gd name="connsiteX6958" fmla="*/ 1104611 w 1459358"/>
              <a:gd name="connsiteY6958" fmla="*/ 1112863 h 1259543"/>
              <a:gd name="connsiteX6959" fmla="*/ 1105373 w 1459358"/>
              <a:gd name="connsiteY6959" fmla="*/ 1112597 h 1259543"/>
              <a:gd name="connsiteX6960" fmla="*/ 1106156 w 1459358"/>
              <a:gd name="connsiteY6960" fmla="*/ 1112331 h 1259543"/>
              <a:gd name="connsiteX6961" fmla="*/ 1106117 w 1459358"/>
              <a:gd name="connsiteY6961" fmla="*/ 1112341 h 1259543"/>
              <a:gd name="connsiteX6962" fmla="*/ 1106898 w 1459358"/>
              <a:gd name="connsiteY6962" fmla="*/ 1112067 h 1259543"/>
              <a:gd name="connsiteX6963" fmla="*/ 1106859 w 1459358"/>
              <a:gd name="connsiteY6963" fmla="*/ 1112077 h 1259543"/>
              <a:gd name="connsiteX6964" fmla="*/ 1107642 w 1459358"/>
              <a:gd name="connsiteY6964" fmla="*/ 1111802 h 1259543"/>
              <a:gd name="connsiteX6965" fmla="*/ 1107622 w 1459358"/>
              <a:gd name="connsiteY6965" fmla="*/ 1111813 h 1259543"/>
              <a:gd name="connsiteX6966" fmla="*/ 1108365 w 1459358"/>
              <a:gd name="connsiteY6966" fmla="*/ 1111542 h 1259543"/>
              <a:gd name="connsiteX6967" fmla="*/ 1109127 w 1459358"/>
              <a:gd name="connsiteY6967" fmla="*/ 1111270 h 1259543"/>
              <a:gd name="connsiteX6968" fmla="*/ 1109890 w 1459358"/>
              <a:gd name="connsiteY6968" fmla="*/ 1110996 h 1259543"/>
              <a:gd name="connsiteX6969" fmla="*/ 1109850 w 1459358"/>
              <a:gd name="connsiteY6969" fmla="*/ 1111008 h 1259543"/>
              <a:gd name="connsiteX6970" fmla="*/ 1110633 w 1459358"/>
              <a:gd name="connsiteY6970" fmla="*/ 1110724 h 1259543"/>
              <a:gd name="connsiteX6971" fmla="*/ 1110613 w 1459358"/>
              <a:gd name="connsiteY6971" fmla="*/ 1110736 h 1259543"/>
              <a:gd name="connsiteX6972" fmla="*/ 1111395 w 1459358"/>
              <a:gd name="connsiteY6972" fmla="*/ 1110451 h 1259543"/>
              <a:gd name="connsiteX6973" fmla="*/ 1111356 w 1459358"/>
              <a:gd name="connsiteY6973" fmla="*/ 1110462 h 1259543"/>
              <a:gd name="connsiteX6974" fmla="*/ 1112118 w 1459358"/>
              <a:gd name="connsiteY6974" fmla="*/ 1110181 h 1259543"/>
              <a:gd name="connsiteX6975" fmla="*/ 1112881 w 1459358"/>
              <a:gd name="connsiteY6975" fmla="*/ 1109901 h 1259543"/>
              <a:gd name="connsiteX6976" fmla="*/ 1112842 w 1459358"/>
              <a:gd name="connsiteY6976" fmla="*/ 1109913 h 1259543"/>
              <a:gd name="connsiteX6977" fmla="*/ 1113623 w 1459358"/>
              <a:gd name="connsiteY6977" fmla="*/ 1109624 h 1259543"/>
              <a:gd name="connsiteX6978" fmla="*/ 1113604 w 1459358"/>
              <a:gd name="connsiteY6978" fmla="*/ 1109635 h 1259543"/>
              <a:gd name="connsiteX6979" fmla="*/ 1114386 w 1459358"/>
              <a:gd name="connsiteY6979" fmla="*/ 1109344 h 1259543"/>
              <a:gd name="connsiteX6980" fmla="*/ 1114347 w 1459358"/>
              <a:gd name="connsiteY6980" fmla="*/ 1109358 h 1259543"/>
              <a:gd name="connsiteX6981" fmla="*/ 1115090 w 1459358"/>
              <a:gd name="connsiteY6981" fmla="*/ 1109074 h 1259543"/>
              <a:gd name="connsiteX6982" fmla="*/ 1115852 w 1459358"/>
              <a:gd name="connsiteY6982" fmla="*/ 1108789 h 1259543"/>
              <a:gd name="connsiteX6983" fmla="*/ 1116614 w 1459358"/>
              <a:gd name="connsiteY6983" fmla="*/ 1108502 h 1259543"/>
              <a:gd name="connsiteX6984" fmla="*/ 1117377 w 1459358"/>
              <a:gd name="connsiteY6984" fmla="*/ 1108214 h 1259543"/>
              <a:gd name="connsiteX6985" fmla="*/ 1117338 w 1459358"/>
              <a:gd name="connsiteY6985" fmla="*/ 1108226 h 1259543"/>
              <a:gd name="connsiteX6986" fmla="*/ 1118120 w 1459358"/>
              <a:gd name="connsiteY6986" fmla="*/ 1107927 h 1259543"/>
              <a:gd name="connsiteX6987" fmla="*/ 1118081 w 1459358"/>
              <a:gd name="connsiteY6987" fmla="*/ 1107940 h 1259543"/>
              <a:gd name="connsiteX6988" fmla="*/ 1118843 w 1459358"/>
              <a:gd name="connsiteY6988" fmla="*/ 1107647 h 1259543"/>
              <a:gd name="connsiteX6989" fmla="*/ 1119606 w 1459358"/>
              <a:gd name="connsiteY6989" fmla="*/ 1107350 h 1259543"/>
              <a:gd name="connsiteX6990" fmla="*/ 1119566 w 1459358"/>
              <a:gd name="connsiteY6990" fmla="*/ 1107364 h 1259543"/>
              <a:gd name="connsiteX6991" fmla="*/ 1120329 w 1459358"/>
              <a:gd name="connsiteY6991" fmla="*/ 1107069 h 1259543"/>
              <a:gd name="connsiteX6992" fmla="*/ 1121091 w 1459358"/>
              <a:gd name="connsiteY6992" fmla="*/ 1106767 h 1259543"/>
              <a:gd name="connsiteX6993" fmla="*/ 1121052 w 1459358"/>
              <a:gd name="connsiteY6993" fmla="*/ 1106779 h 1259543"/>
              <a:gd name="connsiteX6994" fmla="*/ 1121835 w 1459358"/>
              <a:gd name="connsiteY6994" fmla="*/ 1106472 h 1259543"/>
              <a:gd name="connsiteX6995" fmla="*/ 1121815 w 1459358"/>
              <a:gd name="connsiteY6995" fmla="*/ 1106486 h 1259543"/>
              <a:gd name="connsiteX6996" fmla="*/ 1122577 w 1459358"/>
              <a:gd name="connsiteY6996" fmla="*/ 1106177 h 1259543"/>
              <a:gd name="connsiteX6997" fmla="*/ 1122558 w 1459358"/>
              <a:gd name="connsiteY6997" fmla="*/ 1106191 h 1259543"/>
              <a:gd name="connsiteX6998" fmla="*/ 1123301 w 1459358"/>
              <a:gd name="connsiteY6998" fmla="*/ 1105892 h 1259543"/>
              <a:gd name="connsiteX6999" fmla="*/ 1124063 w 1459358"/>
              <a:gd name="connsiteY6999" fmla="*/ 1105589 h 1259543"/>
              <a:gd name="connsiteX7000" fmla="*/ 1124806 w 1459358"/>
              <a:gd name="connsiteY7000" fmla="*/ 1105286 h 1259543"/>
              <a:gd name="connsiteX7001" fmla="*/ 1125549 w 1459358"/>
              <a:gd name="connsiteY7001" fmla="*/ 1104983 h 1259543"/>
              <a:gd name="connsiteX7002" fmla="*/ 1126311 w 1459358"/>
              <a:gd name="connsiteY7002" fmla="*/ 1104676 h 1259543"/>
              <a:gd name="connsiteX7003" fmla="*/ 1127054 w 1459358"/>
              <a:gd name="connsiteY7003" fmla="*/ 1104371 h 1259543"/>
              <a:gd name="connsiteX7004" fmla="*/ 1127015 w 1459358"/>
              <a:gd name="connsiteY7004" fmla="*/ 1104384 h 1259543"/>
              <a:gd name="connsiteX7005" fmla="*/ 1127797 w 1459358"/>
              <a:gd name="connsiteY7005" fmla="*/ 1104064 h 1259543"/>
              <a:gd name="connsiteX7006" fmla="*/ 1127758 w 1459358"/>
              <a:gd name="connsiteY7006" fmla="*/ 1104079 h 1259543"/>
              <a:gd name="connsiteX7007" fmla="*/ 1128540 w 1459358"/>
              <a:gd name="connsiteY7007" fmla="*/ 1103757 h 1259543"/>
              <a:gd name="connsiteX7008" fmla="*/ 1128501 w 1459358"/>
              <a:gd name="connsiteY7008" fmla="*/ 1103770 h 1259543"/>
              <a:gd name="connsiteX7009" fmla="*/ 1129283 w 1459358"/>
              <a:gd name="connsiteY7009" fmla="*/ 1103448 h 1259543"/>
              <a:gd name="connsiteX7010" fmla="*/ 1129244 w 1459358"/>
              <a:gd name="connsiteY7010" fmla="*/ 1103462 h 1259543"/>
              <a:gd name="connsiteX7011" fmla="*/ 1129987 w 1459358"/>
              <a:gd name="connsiteY7011" fmla="*/ 1103147 h 1259543"/>
              <a:gd name="connsiteX7012" fmla="*/ 1130749 w 1459358"/>
              <a:gd name="connsiteY7012" fmla="*/ 1102824 h 1259543"/>
              <a:gd name="connsiteX7013" fmla="*/ 1130729 w 1459358"/>
              <a:gd name="connsiteY7013" fmla="*/ 1102838 h 1259543"/>
              <a:gd name="connsiteX7014" fmla="*/ 1131492 w 1459358"/>
              <a:gd name="connsiteY7014" fmla="*/ 1102515 h 1259543"/>
              <a:gd name="connsiteX7015" fmla="*/ 1132235 w 1459358"/>
              <a:gd name="connsiteY7015" fmla="*/ 1102195 h 1259543"/>
              <a:gd name="connsiteX7016" fmla="*/ 1132978 w 1459358"/>
              <a:gd name="connsiteY7016" fmla="*/ 1101876 h 1259543"/>
              <a:gd name="connsiteX7017" fmla="*/ 1132939 w 1459358"/>
              <a:gd name="connsiteY7017" fmla="*/ 1101890 h 1259543"/>
              <a:gd name="connsiteX7018" fmla="*/ 1133720 w 1459358"/>
              <a:gd name="connsiteY7018" fmla="*/ 1101558 h 1259543"/>
              <a:gd name="connsiteX7019" fmla="*/ 1133681 w 1459358"/>
              <a:gd name="connsiteY7019" fmla="*/ 1101571 h 1259543"/>
              <a:gd name="connsiteX7020" fmla="*/ 1134444 w 1459358"/>
              <a:gd name="connsiteY7020" fmla="*/ 1101249 h 1259543"/>
              <a:gd name="connsiteX7021" fmla="*/ 1135206 w 1459358"/>
              <a:gd name="connsiteY7021" fmla="*/ 1100914 h 1259543"/>
              <a:gd name="connsiteX7022" fmla="*/ 1135167 w 1459358"/>
              <a:gd name="connsiteY7022" fmla="*/ 1100930 h 1259543"/>
              <a:gd name="connsiteX7023" fmla="*/ 1135949 w 1459358"/>
              <a:gd name="connsiteY7023" fmla="*/ 1100592 h 1259543"/>
              <a:gd name="connsiteX7024" fmla="*/ 1135910 w 1459358"/>
              <a:gd name="connsiteY7024" fmla="*/ 1100605 h 1259543"/>
              <a:gd name="connsiteX7025" fmla="*/ 1136672 w 1459358"/>
              <a:gd name="connsiteY7025" fmla="*/ 1100271 h 1259543"/>
              <a:gd name="connsiteX7026" fmla="*/ 1137376 w 1459358"/>
              <a:gd name="connsiteY7026" fmla="*/ 1099952 h 1259543"/>
              <a:gd name="connsiteX7027" fmla="*/ 1138158 w 1459358"/>
              <a:gd name="connsiteY7027" fmla="*/ 1099610 h 1259543"/>
              <a:gd name="connsiteX7028" fmla="*/ 1138119 w 1459358"/>
              <a:gd name="connsiteY7028" fmla="*/ 1099626 h 1259543"/>
              <a:gd name="connsiteX7029" fmla="*/ 1138882 w 1459358"/>
              <a:gd name="connsiteY7029" fmla="*/ 1099290 h 1259543"/>
              <a:gd name="connsiteX7030" fmla="*/ 1139624 w 1459358"/>
              <a:gd name="connsiteY7030" fmla="*/ 1098955 h 1259543"/>
              <a:gd name="connsiteX7031" fmla="*/ 1140368 w 1459358"/>
              <a:gd name="connsiteY7031" fmla="*/ 1098619 h 1259543"/>
              <a:gd name="connsiteX7032" fmla="*/ 1141110 w 1459358"/>
              <a:gd name="connsiteY7032" fmla="*/ 1098283 h 1259543"/>
              <a:gd name="connsiteX7033" fmla="*/ 1141834 w 1459358"/>
              <a:gd name="connsiteY7033" fmla="*/ 1097947 h 1259543"/>
              <a:gd name="connsiteX7034" fmla="*/ 1142576 w 1459358"/>
              <a:gd name="connsiteY7034" fmla="*/ 1097607 h 1259543"/>
              <a:gd name="connsiteX7035" fmla="*/ 1142557 w 1459358"/>
              <a:gd name="connsiteY7035" fmla="*/ 1097622 h 1259543"/>
              <a:gd name="connsiteX7036" fmla="*/ 1143320 w 1459358"/>
              <a:gd name="connsiteY7036" fmla="*/ 1097266 h 1259543"/>
              <a:gd name="connsiteX7037" fmla="*/ 1143280 w 1459358"/>
              <a:gd name="connsiteY7037" fmla="*/ 1097282 h 1259543"/>
              <a:gd name="connsiteX7038" fmla="*/ 1144062 w 1459358"/>
              <a:gd name="connsiteY7038" fmla="*/ 1096924 h 1259543"/>
              <a:gd name="connsiteX7039" fmla="*/ 1144023 w 1459358"/>
              <a:gd name="connsiteY7039" fmla="*/ 1096942 h 1259543"/>
              <a:gd name="connsiteX7040" fmla="*/ 1144786 w 1459358"/>
              <a:gd name="connsiteY7040" fmla="*/ 1096582 h 1259543"/>
              <a:gd name="connsiteX7041" fmla="*/ 1144747 w 1459358"/>
              <a:gd name="connsiteY7041" fmla="*/ 1096598 h 1259543"/>
              <a:gd name="connsiteX7042" fmla="*/ 1145528 w 1459358"/>
              <a:gd name="connsiteY7042" fmla="*/ 1096238 h 1259543"/>
              <a:gd name="connsiteX7043" fmla="*/ 1145489 w 1459358"/>
              <a:gd name="connsiteY7043" fmla="*/ 1096254 h 1259543"/>
              <a:gd name="connsiteX7044" fmla="*/ 1146272 w 1459358"/>
              <a:gd name="connsiteY7044" fmla="*/ 1095890 h 1259543"/>
              <a:gd name="connsiteX7045" fmla="*/ 1146232 w 1459358"/>
              <a:gd name="connsiteY7045" fmla="*/ 1095908 h 1259543"/>
              <a:gd name="connsiteX7046" fmla="*/ 1146995 w 1459358"/>
              <a:gd name="connsiteY7046" fmla="*/ 1095544 h 1259543"/>
              <a:gd name="connsiteX7047" fmla="*/ 1146955 w 1459358"/>
              <a:gd name="connsiteY7047" fmla="*/ 1095560 h 1259543"/>
              <a:gd name="connsiteX7048" fmla="*/ 1147738 w 1459358"/>
              <a:gd name="connsiteY7048" fmla="*/ 1095194 h 1259543"/>
              <a:gd name="connsiteX7049" fmla="*/ 1147699 w 1459358"/>
              <a:gd name="connsiteY7049" fmla="*/ 1095210 h 1259543"/>
              <a:gd name="connsiteX7050" fmla="*/ 1148461 w 1459358"/>
              <a:gd name="connsiteY7050" fmla="*/ 1094842 h 1259543"/>
              <a:gd name="connsiteX7051" fmla="*/ 1148422 w 1459358"/>
              <a:gd name="connsiteY7051" fmla="*/ 1094860 h 1259543"/>
              <a:gd name="connsiteX7052" fmla="*/ 1149204 w 1459358"/>
              <a:gd name="connsiteY7052" fmla="*/ 1094490 h 1259543"/>
              <a:gd name="connsiteX7053" fmla="*/ 1149165 w 1459358"/>
              <a:gd name="connsiteY7053" fmla="*/ 1094506 h 1259543"/>
              <a:gd name="connsiteX7054" fmla="*/ 1149888 w 1459358"/>
              <a:gd name="connsiteY7054" fmla="*/ 1094152 h 1259543"/>
              <a:gd name="connsiteX7055" fmla="*/ 1150631 w 1459358"/>
              <a:gd name="connsiteY7055" fmla="*/ 1093794 h 1259543"/>
              <a:gd name="connsiteX7056" fmla="*/ 1151354 w 1459358"/>
              <a:gd name="connsiteY7056" fmla="*/ 1093435 h 1259543"/>
              <a:gd name="connsiteX7057" fmla="*/ 1152117 w 1459358"/>
              <a:gd name="connsiteY7057" fmla="*/ 1093063 h 1259543"/>
              <a:gd name="connsiteX7058" fmla="*/ 1152097 w 1459358"/>
              <a:gd name="connsiteY7058" fmla="*/ 1093079 h 1259543"/>
              <a:gd name="connsiteX7059" fmla="*/ 1152840 w 1459358"/>
              <a:gd name="connsiteY7059" fmla="*/ 1092713 h 1259543"/>
              <a:gd name="connsiteX7060" fmla="*/ 1153583 w 1459358"/>
              <a:gd name="connsiteY7060" fmla="*/ 1092338 h 1259543"/>
              <a:gd name="connsiteX7061" fmla="*/ 1153544 w 1459358"/>
              <a:gd name="connsiteY7061" fmla="*/ 1092355 h 1259543"/>
              <a:gd name="connsiteX7062" fmla="*/ 1154326 w 1459358"/>
              <a:gd name="connsiteY7062" fmla="*/ 1091974 h 1259543"/>
              <a:gd name="connsiteX7063" fmla="*/ 1154287 w 1459358"/>
              <a:gd name="connsiteY7063" fmla="*/ 1091992 h 1259543"/>
              <a:gd name="connsiteX7064" fmla="*/ 1155049 w 1459358"/>
              <a:gd name="connsiteY7064" fmla="*/ 1091609 h 1259543"/>
              <a:gd name="connsiteX7065" fmla="*/ 1155010 w 1459358"/>
              <a:gd name="connsiteY7065" fmla="*/ 1091626 h 1259543"/>
              <a:gd name="connsiteX7066" fmla="*/ 1155753 w 1459358"/>
              <a:gd name="connsiteY7066" fmla="*/ 1091249 h 1259543"/>
              <a:gd name="connsiteX7067" fmla="*/ 1156496 w 1459358"/>
              <a:gd name="connsiteY7067" fmla="*/ 1090878 h 1259543"/>
              <a:gd name="connsiteX7068" fmla="*/ 1157239 w 1459358"/>
              <a:gd name="connsiteY7068" fmla="*/ 1090500 h 1259543"/>
              <a:gd name="connsiteX7069" fmla="*/ 1157199 w 1459358"/>
              <a:gd name="connsiteY7069" fmla="*/ 1090518 h 1259543"/>
              <a:gd name="connsiteX7070" fmla="*/ 1157962 w 1459358"/>
              <a:gd name="connsiteY7070" fmla="*/ 1090127 h 1259543"/>
              <a:gd name="connsiteX7071" fmla="*/ 1157923 w 1459358"/>
              <a:gd name="connsiteY7071" fmla="*/ 1090146 h 1259543"/>
              <a:gd name="connsiteX7072" fmla="*/ 1158685 w 1459358"/>
              <a:gd name="connsiteY7072" fmla="*/ 1089753 h 1259543"/>
              <a:gd name="connsiteX7073" fmla="*/ 1158646 w 1459358"/>
              <a:gd name="connsiteY7073" fmla="*/ 1089771 h 1259543"/>
              <a:gd name="connsiteX7074" fmla="*/ 1159428 w 1459358"/>
              <a:gd name="connsiteY7074" fmla="*/ 1089376 h 1259543"/>
              <a:gd name="connsiteX7075" fmla="*/ 1159389 w 1459358"/>
              <a:gd name="connsiteY7075" fmla="*/ 1089396 h 1259543"/>
              <a:gd name="connsiteX7076" fmla="*/ 1160151 w 1459358"/>
              <a:gd name="connsiteY7076" fmla="*/ 1088999 h 1259543"/>
              <a:gd name="connsiteX7077" fmla="*/ 1160112 w 1459358"/>
              <a:gd name="connsiteY7077" fmla="*/ 1089018 h 1259543"/>
              <a:gd name="connsiteX7078" fmla="*/ 1160875 w 1459358"/>
              <a:gd name="connsiteY7078" fmla="*/ 1088620 h 1259543"/>
              <a:gd name="connsiteX7079" fmla="*/ 1160836 w 1459358"/>
              <a:gd name="connsiteY7079" fmla="*/ 1088639 h 1259543"/>
              <a:gd name="connsiteX7080" fmla="*/ 1161598 w 1459358"/>
              <a:gd name="connsiteY7080" fmla="*/ 1088238 h 1259543"/>
              <a:gd name="connsiteX7081" fmla="*/ 1161559 w 1459358"/>
              <a:gd name="connsiteY7081" fmla="*/ 1088258 h 1259543"/>
              <a:gd name="connsiteX7082" fmla="*/ 1162322 w 1459358"/>
              <a:gd name="connsiteY7082" fmla="*/ 1087861 h 1259543"/>
              <a:gd name="connsiteX7083" fmla="*/ 1163045 w 1459358"/>
              <a:gd name="connsiteY7083" fmla="*/ 1087472 h 1259543"/>
              <a:gd name="connsiteX7084" fmla="*/ 1163006 w 1459358"/>
              <a:gd name="connsiteY7084" fmla="*/ 1087492 h 1259543"/>
              <a:gd name="connsiteX7085" fmla="*/ 1163768 w 1459358"/>
              <a:gd name="connsiteY7085" fmla="*/ 1087091 h 1259543"/>
              <a:gd name="connsiteX7086" fmla="*/ 1164491 w 1459358"/>
              <a:gd name="connsiteY7086" fmla="*/ 1086704 h 1259543"/>
              <a:gd name="connsiteX7087" fmla="*/ 1165215 w 1459358"/>
              <a:gd name="connsiteY7087" fmla="*/ 1086313 h 1259543"/>
              <a:gd name="connsiteX7088" fmla="*/ 1165938 w 1459358"/>
              <a:gd name="connsiteY7088" fmla="*/ 1085922 h 1259543"/>
              <a:gd name="connsiteX7089" fmla="*/ 1166662 w 1459358"/>
              <a:gd name="connsiteY7089" fmla="*/ 1085529 h 1259543"/>
              <a:gd name="connsiteX7090" fmla="*/ 1167385 w 1459358"/>
              <a:gd name="connsiteY7090" fmla="*/ 1085136 h 1259543"/>
              <a:gd name="connsiteX7091" fmla="*/ 1168108 w 1459358"/>
              <a:gd name="connsiteY7091" fmla="*/ 1084739 h 1259543"/>
              <a:gd name="connsiteX7092" fmla="*/ 1168832 w 1459358"/>
              <a:gd name="connsiteY7092" fmla="*/ 1084340 h 1259543"/>
              <a:gd name="connsiteX7093" fmla="*/ 1169555 w 1459358"/>
              <a:gd name="connsiteY7093" fmla="*/ 1083934 h 1259543"/>
              <a:gd name="connsiteX7094" fmla="*/ 1169516 w 1459358"/>
              <a:gd name="connsiteY7094" fmla="*/ 1083955 h 1259543"/>
              <a:gd name="connsiteX7095" fmla="*/ 1170259 w 1459358"/>
              <a:gd name="connsiteY7095" fmla="*/ 1083543 h 1259543"/>
              <a:gd name="connsiteX7096" fmla="*/ 1170982 w 1459358"/>
              <a:gd name="connsiteY7096" fmla="*/ 1083140 h 1259543"/>
              <a:gd name="connsiteX7097" fmla="*/ 1171725 w 1459358"/>
              <a:gd name="connsiteY7097" fmla="*/ 1082723 h 1259543"/>
              <a:gd name="connsiteX7098" fmla="*/ 1171686 w 1459358"/>
              <a:gd name="connsiteY7098" fmla="*/ 1082745 h 1259543"/>
              <a:gd name="connsiteX7099" fmla="*/ 1172409 w 1459358"/>
              <a:gd name="connsiteY7099" fmla="*/ 1082329 h 1259543"/>
              <a:gd name="connsiteX7100" fmla="*/ 1173152 w 1459358"/>
              <a:gd name="connsiteY7100" fmla="*/ 1081908 h 1259543"/>
              <a:gd name="connsiteX7101" fmla="*/ 1173113 w 1459358"/>
              <a:gd name="connsiteY7101" fmla="*/ 1081930 h 1259543"/>
              <a:gd name="connsiteX7102" fmla="*/ 1173875 w 1459358"/>
              <a:gd name="connsiteY7102" fmla="*/ 1081498 h 1259543"/>
              <a:gd name="connsiteX7103" fmla="*/ 1173836 w 1459358"/>
              <a:gd name="connsiteY7103" fmla="*/ 1081519 h 1259543"/>
              <a:gd name="connsiteX7104" fmla="*/ 1174599 w 1459358"/>
              <a:gd name="connsiteY7104" fmla="*/ 1081085 h 1259543"/>
              <a:gd name="connsiteX7105" fmla="*/ 1174560 w 1459358"/>
              <a:gd name="connsiteY7105" fmla="*/ 1081107 h 1259543"/>
              <a:gd name="connsiteX7106" fmla="*/ 1175302 w 1459358"/>
              <a:gd name="connsiteY7106" fmla="*/ 1080671 h 1259543"/>
              <a:gd name="connsiteX7107" fmla="*/ 1175283 w 1459358"/>
              <a:gd name="connsiteY7107" fmla="*/ 1080692 h 1259543"/>
              <a:gd name="connsiteX7108" fmla="*/ 1176026 w 1459358"/>
              <a:gd name="connsiteY7108" fmla="*/ 1080256 h 1259543"/>
              <a:gd name="connsiteX7109" fmla="*/ 1175987 w 1459358"/>
              <a:gd name="connsiteY7109" fmla="*/ 1080278 h 1259543"/>
              <a:gd name="connsiteX7110" fmla="*/ 1176749 w 1459358"/>
              <a:gd name="connsiteY7110" fmla="*/ 1079840 h 1259543"/>
              <a:gd name="connsiteX7111" fmla="*/ 1177453 w 1459358"/>
              <a:gd name="connsiteY7111" fmla="*/ 1079420 h 1259543"/>
              <a:gd name="connsiteX7112" fmla="*/ 1177414 w 1459358"/>
              <a:gd name="connsiteY7112" fmla="*/ 1079441 h 1259543"/>
              <a:gd name="connsiteX7113" fmla="*/ 1178176 w 1459358"/>
              <a:gd name="connsiteY7113" fmla="*/ 1079003 h 1259543"/>
              <a:gd name="connsiteX7114" fmla="*/ 1178900 w 1459358"/>
              <a:gd name="connsiteY7114" fmla="*/ 1078575 h 1259543"/>
              <a:gd name="connsiteX7115" fmla="*/ 1178861 w 1459358"/>
              <a:gd name="connsiteY7115" fmla="*/ 1078598 h 1259543"/>
              <a:gd name="connsiteX7116" fmla="*/ 1179603 w 1459358"/>
              <a:gd name="connsiteY7116" fmla="*/ 1078151 h 1259543"/>
              <a:gd name="connsiteX7117" fmla="*/ 1179565 w 1459358"/>
              <a:gd name="connsiteY7117" fmla="*/ 1078172 h 1259543"/>
              <a:gd name="connsiteX7118" fmla="*/ 1180327 w 1459358"/>
              <a:gd name="connsiteY7118" fmla="*/ 1077725 h 1259543"/>
              <a:gd name="connsiteX7119" fmla="*/ 1180288 w 1459358"/>
              <a:gd name="connsiteY7119" fmla="*/ 1077746 h 1259543"/>
              <a:gd name="connsiteX7120" fmla="*/ 1181031 w 1459358"/>
              <a:gd name="connsiteY7120" fmla="*/ 1077296 h 1259543"/>
              <a:gd name="connsiteX7121" fmla="*/ 1180992 w 1459358"/>
              <a:gd name="connsiteY7121" fmla="*/ 1077320 h 1259543"/>
              <a:gd name="connsiteX7122" fmla="*/ 1181754 w 1459358"/>
              <a:gd name="connsiteY7122" fmla="*/ 1076866 h 1259543"/>
              <a:gd name="connsiteX7123" fmla="*/ 1181715 w 1459358"/>
              <a:gd name="connsiteY7123" fmla="*/ 1076890 h 1259543"/>
              <a:gd name="connsiteX7124" fmla="*/ 1182458 w 1459358"/>
              <a:gd name="connsiteY7124" fmla="*/ 1076436 h 1259543"/>
              <a:gd name="connsiteX7125" fmla="*/ 1182419 w 1459358"/>
              <a:gd name="connsiteY7125" fmla="*/ 1076458 h 1259543"/>
              <a:gd name="connsiteX7126" fmla="*/ 1183161 w 1459358"/>
              <a:gd name="connsiteY7126" fmla="*/ 1076002 h 1259543"/>
              <a:gd name="connsiteX7127" fmla="*/ 1183122 w 1459358"/>
              <a:gd name="connsiteY7127" fmla="*/ 1076024 h 1259543"/>
              <a:gd name="connsiteX7128" fmla="*/ 1183885 w 1459358"/>
              <a:gd name="connsiteY7128" fmla="*/ 1075566 h 1259543"/>
              <a:gd name="connsiteX7129" fmla="*/ 1183846 w 1459358"/>
              <a:gd name="connsiteY7129" fmla="*/ 1075590 h 1259543"/>
              <a:gd name="connsiteX7130" fmla="*/ 1184588 w 1459358"/>
              <a:gd name="connsiteY7130" fmla="*/ 1075132 h 1259543"/>
              <a:gd name="connsiteX7131" fmla="*/ 1185312 w 1459358"/>
              <a:gd name="connsiteY7131" fmla="*/ 1074690 h 1259543"/>
              <a:gd name="connsiteX7132" fmla="*/ 1185273 w 1459358"/>
              <a:gd name="connsiteY7132" fmla="*/ 1074714 h 1259543"/>
              <a:gd name="connsiteX7133" fmla="*/ 1185996 w 1459358"/>
              <a:gd name="connsiteY7133" fmla="*/ 1074258 h 1259543"/>
              <a:gd name="connsiteX7134" fmla="*/ 1186720 w 1459358"/>
              <a:gd name="connsiteY7134" fmla="*/ 1073809 h 1259543"/>
              <a:gd name="connsiteX7135" fmla="*/ 1186680 w 1459358"/>
              <a:gd name="connsiteY7135" fmla="*/ 1073832 h 1259543"/>
              <a:gd name="connsiteX7136" fmla="*/ 1187423 w 1459358"/>
              <a:gd name="connsiteY7136" fmla="*/ 1073363 h 1259543"/>
              <a:gd name="connsiteX7137" fmla="*/ 1187384 w 1459358"/>
              <a:gd name="connsiteY7137" fmla="*/ 1073387 h 1259543"/>
              <a:gd name="connsiteX7138" fmla="*/ 1188127 w 1459358"/>
              <a:gd name="connsiteY7138" fmla="*/ 1072917 h 1259543"/>
              <a:gd name="connsiteX7139" fmla="*/ 1188088 w 1459358"/>
              <a:gd name="connsiteY7139" fmla="*/ 1072941 h 1259543"/>
              <a:gd name="connsiteX7140" fmla="*/ 1188851 w 1459358"/>
              <a:gd name="connsiteY7140" fmla="*/ 1072470 h 1259543"/>
              <a:gd name="connsiteX7141" fmla="*/ 1188811 w 1459358"/>
              <a:gd name="connsiteY7141" fmla="*/ 1072493 h 1259543"/>
              <a:gd name="connsiteX7142" fmla="*/ 1189554 w 1459358"/>
              <a:gd name="connsiteY7142" fmla="*/ 1072020 h 1259543"/>
              <a:gd name="connsiteX7143" fmla="*/ 1189515 w 1459358"/>
              <a:gd name="connsiteY7143" fmla="*/ 1072043 h 1259543"/>
              <a:gd name="connsiteX7144" fmla="*/ 1190258 w 1459358"/>
              <a:gd name="connsiteY7144" fmla="*/ 1071568 h 1259543"/>
              <a:gd name="connsiteX7145" fmla="*/ 1190219 w 1459358"/>
              <a:gd name="connsiteY7145" fmla="*/ 1071594 h 1259543"/>
              <a:gd name="connsiteX7146" fmla="*/ 1190962 w 1459358"/>
              <a:gd name="connsiteY7146" fmla="*/ 1071115 h 1259543"/>
              <a:gd name="connsiteX7147" fmla="*/ 1190923 w 1459358"/>
              <a:gd name="connsiteY7147" fmla="*/ 1071140 h 1259543"/>
              <a:gd name="connsiteX7148" fmla="*/ 1191666 w 1459358"/>
              <a:gd name="connsiteY7148" fmla="*/ 1070661 h 1259543"/>
              <a:gd name="connsiteX7149" fmla="*/ 1191627 w 1459358"/>
              <a:gd name="connsiteY7149" fmla="*/ 1070685 h 1259543"/>
              <a:gd name="connsiteX7150" fmla="*/ 1192350 w 1459358"/>
              <a:gd name="connsiteY7150" fmla="*/ 1070218 h 1259543"/>
              <a:gd name="connsiteX7151" fmla="*/ 1193073 w 1459358"/>
              <a:gd name="connsiteY7151" fmla="*/ 1069744 h 1259543"/>
              <a:gd name="connsiteX7152" fmla="*/ 1193034 w 1459358"/>
              <a:gd name="connsiteY7152" fmla="*/ 1069770 h 1259543"/>
              <a:gd name="connsiteX7153" fmla="*/ 1193777 w 1459358"/>
              <a:gd name="connsiteY7153" fmla="*/ 1069287 h 1259543"/>
              <a:gd name="connsiteX7154" fmla="*/ 1194481 w 1459358"/>
              <a:gd name="connsiteY7154" fmla="*/ 1068822 h 1259543"/>
              <a:gd name="connsiteX7155" fmla="*/ 1194442 w 1459358"/>
              <a:gd name="connsiteY7155" fmla="*/ 1068847 h 1259543"/>
              <a:gd name="connsiteX7156" fmla="*/ 1195165 w 1459358"/>
              <a:gd name="connsiteY7156" fmla="*/ 1068366 h 1259543"/>
              <a:gd name="connsiteX7157" fmla="*/ 1195888 w 1459358"/>
              <a:gd name="connsiteY7157" fmla="*/ 1067891 h 1259543"/>
              <a:gd name="connsiteX7158" fmla="*/ 1195849 w 1459358"/>
              <a:gd name="connsiteY7158" fmla="*/ 1067917 h 1259543"/>
              <a:gd name="connsiteX7159" fmla="*/ 1196592 w 1459358"/>
              <a:gd name="connsiteY7159" fmla="*/ 1067424 h 1259543"/>
              <a:gd name="connsiteX7160" fmla="*/ 1196553 w 1459358"/>
              <a:gd name="connsiteY7160" fmla="*/ 1067449 h 1259543"/>
              <a:gd name="connsiteX7161" fmla="*/ 1197140 w 1459358"/>
              <a:gd name="connsiteY7161" fmla="*/ 1067047 h 1259543"/>
              <a:gd name="connsiteX7162" fmla="*/ 1197257 w 1459358"/>
              <a:gd name="connsiteY7162" fmla="*/ 1066974 h 1259543"/>
              <a:gd name="connsiteX7163" fmla="*/ 1197980 w 1459358"/>
              <a:gd name="connsiteY7163" fmla="*/ 1066491 h 1259543"/>
              <a:gd name="connsiteX7164" fmla="*/ 1198684 w 1459358"/>
              <a:gd name="connsiteY7164" fmla="*/ 1066026 h 1259543"/>
              <a:gd name="connsiteX7165" fmla="*/ 1199368 w 1459358"/>
              <a:gd name="connsiteY7165" fmla="*/ 1065561 h 1259543"/>
              <a:gd name="connsiteX7166" fmla="*/ 1200072 w 1459358"/>
              <a:gd name="connsiteY7166" fmla="*/ 1065094 h 1259543"/>
              <a:gd name="connsiteX7167" fmla="*/ 1200756 w 1459358"/>
              <a:gd name="connsiteY7167" fmla="*/ 1064619 h 1259543"/>
              <a:gd name="connsiteX7168" fmla="*/ 1201499 w 1459358"/>
              <a:gd name="connsiteY7168" fmla="*/ 1064120 h 1259543"/>
              <a:gd name="connsiteX7169" fmla="*/ 1201460 w 1459358"/>
              <a:gd name="connsiteY7169" fmla="*/ 1064145 h 1259543"/>
              <a:gd name="connsiteX7170" fmla="*/ 1202183 w 1459358"/>
              <a:gd name="connsiteY7170" fmla="*/ 1063641 h 1259543"/>
              <a:gd name="connsiteX7171" fmla="*/ 1202144 w 1459358"/>
              <a:gd name="connsiteY7171" fmla="*/ 1063666 h 1259543"/>
              <a:gd name="connsiteX7172" fmla="*/ 1202868 w 1459358"/>
              <a:gd name="connsiteY7172" fmla="*/ 1063178 h 1259543"/>
              <a:gd name="connsiteX7173" fmla="*/ 1203551 w 1459358"/>
              <a:gd name="connsiteY7173" fmla="*/ 1062699 h 1259543"/>
              <a:gd name="connsiteX7174" fmla="*/ 1204295 w 1459358"/>
              <a:gd name="connsiteY7174" fmla="*/ 1062192 h 1259543"/>
              <a:gd name="connsiteX7175" fmla="*/ 1204255 w 1459358"/>
              <a:gd name="connsiteY7175" fmla="*/ 1062218 h 1259543"/>
              <a:gd name="connsiteX7176" fmla="*/ 1204979 w 1459358"/>
              <a:gd name="connsiteY7176" fmla="*/ 1061706 h 1259543"/>
              <a:gd name="connsiteX7177" fmla="*/ 1204940 w 1459358"/>
              <a:gd name="connsiteY7177" fmla="*/ 1061731 h 1259543"/>
              <a:gd name="connsiteX7178" fmla="*/ 1205683 w 1459358"/>
              <a:gd name="connsiteY7178" fmla="*/ 1061217 h 1259543"/>
              <a:gd name="connsiteX7179" fmla="*/ 1205643 w 1459358"/>
              <a:gd name="connsiteY7179" fmla="*/ 1061242 h 1259543"/>
              <a:gd name="connsiteX7180" fmla="*/ 1206367 w 1459358"/>
              <a:gd name="connsiteY7180" fmla="*/ 1060726 h 1259543"/>
              <a:gd name="connsiteX7181" fmla="*/ 1206328 w 1459358"/>
              <a:gd name="connsiteY7181" fmla="*/ 1060754 h 1259543"/>
              <a:gd name="connsiteX7182" fmla="*/ 1207031 w 1459358"/>
              <a:gd name="connsiteY7182" fmla="*/ 1060257 h 1259543"/>
              <a:gd name="connsiteX7183" fmla="*/ 1207755 w 1459358"/>
              <a:gd name="connsiteY7183" fmla="*/ 1059739 h 1259543"/>
              <a:gd name="connsiteX7184" fmla="*/ 1207716 w 1459358"/>
              <a:gd name="connsiteY7184" fmla="*/ 1059766 h 1259543"/>
              <a:gd name="connsiteX7185" fmla="*/ 1208458 w 1459358"/>
              <a:gd name="connsiteY7185" fmla="*/ 1059242 h 1259543"/>
              <a:gd name="connsiteX7186" fmla="*/ 1208420 w 1459358"/>
              <a:gd name="connsiteY7186" fmla="*/ 1059270 h 1259543"/>
              <a:gd name="connsiteX7187" fmla="*/ 1209143 w 1459358"/>
              <a:gd name="connsiteY7187" fmla="*/ 1058746 h 1259543"/>
              <a:gd name="connsiteX7188" fmla="*/ 1209104 w 1459358"/>
              <a:gd name="connsiteY7188" fmla="*/ 1058773 h 1259543"/>
              <a:gd name="connsiteX7189" fmla="*/ 1209847 w 1459358"/>
              <a:gd name="connsiteY7189" fmla="*/ 1058245 h 1259543"/>
              <a:gd name="connsiteX7190" fmla="*/ 1209808 w 1459358"/>
              <a:gd name="connsiteY7190" fmla="*/ 1058273 h 1259543"/>
              <a:gd name="connsiteX7191" fmla="*/ 1210531 w 1459358"/>
              <a:gd name="connsiteY7191" fmla="*/ 1057743 h 1259543"/>
              <a:gd name="connsiteX7192" fmla="*/ 1210492 w 1459358"/>
              <a:gd name="connsiteY7192" fmla="*/ 1057770 h 1259543"/>
              <a:gd name="connsiteX7193" fmla="*/ 1211215 w 1459358"/>
              <a:gd name="connsiteY7193" fmla="*/ 1057244 h 1259543"/>
              <a:gd name="connsiteX7194" fmla="*/ 1211899 w 1459358"/>
              <a:gd name="connsiteY7194" fmla="*/ 1056746 h 1259543"/>
              <a:gd name="connsiteX7195" fmla="*/ 1212564 w 1459358"/>
              <a:gd name="connsiteY7195" fmla="*/ 1056245 h 1259543"/>
              <a:gd name="connsiteX7196" fmla="*/ 1213288 w 1459358"/>
              <a:gd name="connsiteY7196" fmla="*/ 1055716 h 1259543"/>
              <a:gd name="connsiteX7197" fmla="*/ 1213248 w 1459358"/>
              <a:gd name="connsiteY7197" fmla="*/ 1055743 h 1259543"/>
              <a:gd name="connsiteX7198" fmla="*/ 1213972 w 1459358"/>
              <a:gd name="connsiteY7198" fmla="*/ 1055205 h 1259543"/>
              <a:gd name="connsiteX7199" fmla="*/ 1213952 w 1459358"/>
              <a:gd name="connsiteY7199" fmla="*/ 1055233 h 1259543"/>
              <a:gd name="connsiteX7200" fmla="*/ 1214636 w 1459358"/>
              <a:gd name="connsiteY7200" fmla="*/ 1054709 h 1259543"/>
              <a:gd name="connsiteX7201" fmla="*/ 1215360 w 1459358"/>
              <a:gd name="connsiteY7201" fmla="*/ 1054175 h 1259543"/>
              <a:gd name="connsiteX7202" fmla="*/ 1215320 w 1459358"/>
              <a:gd name="connsiteY7202" fmla="*/ 1054203 h 1259543"/>
              <a:gd name="connsiteX7203" fmla="*/ 1216044 w 1459358"/>
              <a:gd name="connsiteY7203" fmla="*/ 1053657 h 1259543"/>
              <a:gd name="connsiteX7204" fmla="*/ 1216005 w 1459358"/>
              <a:gd name="connsiteY7204" fmla="*/ 1053686 h 1259543"/>
              <a:gd name="connsiteX7205" fmla="*/ 1216728 w 1459358"/>
              <a:gd name="connsiteY7205" fmla="*/ 1053139 h 1259543"/>
              <a:gd name="connsiteX7206" fmla="*/ 1216689 w 1459358"/>
              <a:gd name="connsiteY7206" fmla="*/ 1053166 h 1259543"/>
              <a:gd name="connsiteX7207" fmla="*/ 1217412 w 1459358"/>
              <a:gd name="connsiteY7207" fmla="*/ 1052617 h 1259543"/>
              <a:gd name="connsiteX7208" fmla="*/ 1217373 w 1459358"/>
              <a:gd name="connsiteY7208" fmla="*/ 1052646 h 1259543"/>
              <a:gd name="connsiteX7209" fmla="*/ 1218097 w 1459358"/>
              <a:gd name="connsiteY7209" fmla="*/ 1052093 h 1259543"/>
              <a:gd name="connsiteX7210" fmla="*/ 1218058 w 1459358"/>
              <a:gd name="connsiteY7210" fmla="*/ 1052122 h 1259543"/>
              <a:gd name="connsiteX7211" fmla="*/ 1218781 w 1459358"/>
              <a:gd name="connsiteY7211" fmla="*/ 1051567 h 1259543"/>
              <a:gd name="connsiteX7212" fmla="*/ 1218742 w 1459358"/>
              <a:gd name="connsiteY7212" fmla="*/ 1051597 h 1259543"/>
              <a:gd name="connsiteX7213" fmla="*/ 1219465 w 1459358"/>
              <a:gd name="connsiteY7213" fmla="*/ 1051041 h 1259543"/>
              <a:gd name="connsiteX7214" fmla="*/ 1219426 w 1459358"/>
              <a:gd name="connsiteY7214" fmla="*/ 1051071 h 1259543"/>
              <a:gd name="connsiteX7215" fmla="*/ 1220130 w 1459358"/>
              <a:gd name="connsiteY7215" fmla="*/ 1050523 h 1259543"/>
              <a:gd name="connsiteX7216" fmla="*/ 1220794 w 1459358"/>
              <a:gd name="connsiteY7216" fmla="*/ 1050001 h 1259543"/>
              <a:gd name="connsiteX7217" fmla="*/ 1221479 w 1459358"/>
              <a:gd name="connsiteY7217" fmla="*/ 1049472 h 1259543"/>
              <a:gd name="connsiteX7218" fmla="*/ 1222182 w 1459358"/>
              <a:gd name="connsiteY7218" fmla="*/ 1048912 h 1259543"/>
              <a:gd name="connsiteX7219" fmla="*/ 1222143 w 1459358"/>
              <a:gd name="connsiteY7219" fmla="*/ 1048942 h 1259543"/>
              <a:gd name="connsiteX7220" fmla="*/ 1222867 w 1459358"/>
              <a:gd name="connsiteY7220" fmla="*/ 1048375 h 1259543"/>
              <a:gd name="connsiteX7221" fmla="*/ 1222828 w 1459358"/>
              <a:gd name="connsiteY7221" fmla="*/ 1048404 h 1259543"/>
              <a:gd name="connsiteX7222" fmla="*/ 1223551 w 1459358"/>
              <a:gd name="connsiteY7222" fmla="*/ 1047835 h 1259543"/>
              <a:gd name="connsiteX7223" fmla="*/ 1223512 w 1459358"/>
              <a:gd name="connsiteY7223" fmla="*/ 1047864 h 1259543"/>
              <a:gd name="connsiteX7224" fmla="*/ 1224216 w 1459358"/>
              <a:gd name="connsiteY7224" fmla="*/ 1047294 h 1259543"/>
              <a:gd name="connsiteX7225" fmla="*/ 1224196 w 1459358"/>
              <a:gd name="connsiteY7225" fmla="*/ 1047323 h 1259543"/>
              <a:gd name="connsiteX7226" fmla="*/ 1224900 w 1459358"/>
              <a:gd name="connsiteY7226" fmla="*/ 1046750 h 1259543"/>
              <a:gd name="connsiteX7227" fmla="*/ 1224861 w 1459358"/>
              <a:gd name="connsiteY7227" fmla="*/ 1046781 h 1259543"/>
              <a:gd name="connsiteX7228" fmla="*/ 1225584 w 1459358"/>
              <a:gd name="connsiteY7228" fmla="*/ 1046205 h 1259543"/>
              <a:gd name="connsiteX7229" fmla="*/ 1225545 w 1459358"/>
              <a:gd name="connsiteY7229" fmla="*/ 1046236 h 1259543"/>
              <a:gd name="connsiteX7230" fmla="*/ 1226249 w 1459358"/>
              <a:gd name="connsiteY7230" fmla="*/ 1045657 h 1259543"/>
              <a:gd name="connsiteX7231" fmla="*/ 1226210 w 1459358"/>
              <a:gd name="connsiteY7231" fmla="*/ 1045689 h 1259543"/>
              <a:gd name="connsiteX7232" fmla="*/ 1226933 w 1459358"/>
              <a:gd name="connsiteY7232" fmla="*/ 1045112 h 1259543"/>
              <a:gd name="connsiteX7233" fmla="*/ 1227598 w 1459358"/>
              <a:gd name="connsiteY7233" fmla="*/ 1044557 h 1259543"/>
              <a:gd name="connsiteX7234" fmla="*/ 1227558 w 1459358"/>
              <a:gd name="connsiteY7234" fmla="*/ 1044588 h 1259543"/>
              <a:gd name="connsiteX7235" fmla="*/ 1228243 w 1459358"/>
              <a:gd name="connsiteY7235" fmla="*/ 1044027 h 1259543"/>
              <a:gd name="connsiteX7236" fmla="*/ 1228947 w 1459358"/>
              <a:gd name="connsiteY7236" fmla="*/ 1043448 h 1259543"/>
              <a:gd name="connsiteX7237" fmla="*/ 1228908 w 1459358"/>
              <a:gd name="connsiteY7237" fmla="*/ 1043480 h 1259543"/>
              <a:gd name="connsiteX7238" fmla="*/ 1229631 w 1459358"/>
              <a:gd name="connsiteY7238" fmla="*/ 1042891 h 1259543"/>
              <a:gd name="connsiteX7239" fmla="*/ 1229592 w 1459358"/>
              <a:gd name="connsiteY7239" fmla="*/ 1042922 h 1259543"/>
              <a:gd name="connsiteX7240" fmla="*/ 1230296 w 1459358"/>
              <a:gd name="connsiteY7240" fmla="*/ 1042332 h 1259543"/>
              <a:gd name="connsiteX7241" fmla="*/ 1230257 w 1459358"/>
              <a:gd name="connsiteY7241" fmla="*/ 1042363 h 1259543"/>
              <a:gd name="connsiteX7242" fmla="*/ 1230980 w 1459358"/>
              <a:gd name="connsiteY7242" fmla="*/ 1041771 h 1259543"/>
              <a:gd name="connsiteX7243" fmla="*/ 1230940 w 1459358"/>
              <a:gd name="connsiteY7243" fmla="*/ 1041802 h 1259543"/>
              <a:gd name="connsiteX7244" fmla="*/ 1231644 w 1459358"/>
              <a:gd name="connsiteY7244" fmla="*/ 1041208 h 1259543"/>
              <a:gd name="connsiteX7245" fmla="*/ 1231605 w 1459358"/>
              <a:gd name="connsiteY7245" fmla="*/ 1041239 h 1259543"/>
              <a:gd name="connsiteX7246" fmla="*/ 1232309 w 1459358"/>
              <a:gd name="connsiteY7246" fmla="*/ 1040643 h 1259543"/>
              <a:gd name="connsiteX7247" fmla="*/ 1232270 w 1459358"/>
              <a:gd name="connsiteY7247" fmla="*/ 1040672 h 1259543"/>
              <a:gd name="connsiteX7248" fmla="*/ 1232974 w 1459358"/>
              <a:gd name="connsiteY7248" fmla="*/ 1040088 h 1259543"/>
              <a:gd name="connsiteX7249" fmla="*/ 1233619 w 1459358"/>
              <a:gd name="connsiteY7249" fmla="*/ 1039527 h 1259543"/>
              <a:gd name="connsiteX7250" fmla="*/ 1234284 w 1459358"/>
              <a:gd name="connsiteY7250" fmla="*/ 1038964 h 1259543"/>
              <a:gd name="connsiteX7251" fmla="*/ 1234987 w 1459358"/>
              <a:gd name="connsiteY7251" fmla="*/ 1038359 h 1259543"/>
              <a:gd name="connsiteX7252" fmla="*/ 1234948 w 1459358"/>
              <a:gd name="connsiteY7252" fmla="*/ 1038391 h 1259543"/>
              <a:gd name="connsiteX7253" fmla="*/ 1235652 w 1459358"/>
              <a:gd name="connsiteY7253" fmla="*/ 1037785 h 1259543"/>
              <a:gd name="connsiteX7254" fmla="*/ 1235613 w 1459358"/>
              <a:gd name="connsiteY7254" fmla="*/ 1037816 h 1259543"/>
              <a:gd name="connsiteX7255" fmla="*/ 1236317 w 1459358"/>
              <a:gd name="connsiteY7255" fmla="*/ 1037206 h 1259543"/>
              <a:gd name="connsiteX7256" fmla="*/ 1236278 w 1459358"/>
              <a:gd name="connsiteY7256" fmla="*/ 1037237 h 1259543"/>
              <a:gd name="connsiteX7257" fmla="*/ 1236981 w 1459358"/>
              <a:gd name="connsiteY7257" fmla="*/ 1036627 h 1259543"/>
              <a:gd name="connsiteX7258" fmla="*/ 1237627 w 1459358"/>
              <a:gd name="connsiteY7258" fmla="*/ 1036049 h 1259543"/>
              <a:gd name="connsiteX7259" fmla="*/ 1238291 w 1459358"/>
              <a:gd name="connsiteY7259" fmla="*/ 1035478 h 1259543"/>
              <a:gd name="connsiteX7260" fmla="*/ 1238936 w 1459358"/>
              <a:gd name="connsiteY7260" fmla="*/ 1034905 h 1259543"/>
              <a:gd name="connsiteX7261" fmla="*/ 1239621 w 1459358"/>
              <a:gd name="connsiteY7261" fmla="*/ 1034285 h 1259543"/>
              <a:gd name="connsiteX7262" fmla="*/ 1239601 w 1459358"/>
              <a:gd name="connsiteY7262" fmla="*/ 1034319 h 1259543"/>
              <a:gd name="connsiteX7263" fmla="*/ 1240285 w 1459358"/>
              <a:gd name="connsiteY7263" fmla="*/ 1033695 h 1259543"/>
              <a:gd name="connsiteX7264" fmla="*/ 1240246 w 1459358"/>
              <a:gd name="connsiteY7264" fmla="*/ 1033728 h 1259543"/>
              <a:gd name="connsiteX7265" fmla="*/ 1240950 w 1459358"/>
              <a:gd name="connsiteY7265" fmla="*/ 1033103 h 1259543"/>
              <a:gd name="connsiteX7266" fmla="*/ 1240911 w 1459358"/>
              <a:gd name="connsiteY7266" fmla="*/ 1033136 h 1259543"/>
              <a:gd name="connsiteX7267" fmla="*/ 1241615 w 1459358"/>
              <a:gd name="connsiteY7267" fmla="*/ 1032512 h 1259543"/>
              <a:gd name="connsiteX7268" fmla="*/ 1242260 w 1459358"/>
              <a:gd name="connsiteY7268" fmla="*/ 1031912 h 1259543"/>
              <a:gd name="connsiteX7269" fmla="*/ 1242221 w 1459358"/>
              <a:gd name="connsiteY7269" fmla="*/ 1031945 h 1259543"/>
              <a:gd name="connsiteX7270" fmla="*/ 1242925 w 1459358"/>
              <a:gd name="connsiteY7270" fmla="*/ 1031314 h 1259543"/>
              <a:gd name="connsiteX7271" fmla="*/ 1242886 w 1459358"/>
              <a:gd name="connsiteY7271" fmla="*/ 1031347 h 1259543"/>
              <a:gd name="connsiteX7272" fmla="*/ 1243550 w 1459358"/>
              <a:gd name="connsiteY7272" fmla="*/ 1030737 h 1259543"/>
              <a:gd name="connsiteX7273" fmla="*/ 1244234 w 1459358"/>
              <a:gd name="connsiteY7273" fmla="*/ 1030110 h 1259543"/>
              <a:gd name="connsiteX7274" fmla="*/ 1244195 w 1459358"/>
              <a:gd name="connsiteY7274" fmla="*/ 1030143 h 1259543"/>
              <a:gd name="connsiteX7275" fmla="*/ 1244899 w 1459358"/>
              <a:gd name="connsiteY7275" fmla="*/ 1029505 h 1259543"/>
              <a:gd name="connsiteX7276" fmla="*/ 1244860 w 1459358"/>
              <a:gd name="connsiteY7276" fmla="*/ 1029539 h 1259543"/>
              <a:gd name="connsiteX7277" fmla="*/ 1245544 w 1459358"/>
              <a:gd name="connsiteY7277" fmla="*/ 1028897 h 1259543"/>
              <a:gd name="connsiteX7278" fmla="*/ 1245505 w 1459358"/>
              <a:gd name="connsiteY7278" fmla="*/ 1028931 h 1259543"/>
              <a:gd name="connsiteX7279" fmla="*/ 1246209 w 1459358"/>
              <a:gd name="connsiteY7279" fmla="*/ 1028289 h 1259543"/>
              <a:gd name="connsiteX7280" fmla="*/ 1246170 w 1459358"/>
              <a:gd name="connsiteY7280" fmla="*/ 1028323 h 1259543"/>
              <a:gd name="connsiteX7281" fmla="*/ 1246854 w 1459358"/>
              <a:gd name="connsiteY7281" fmla="*/ 1027682 h 1259543"/>
              <a:gd name="connsiteX7282" fmla="*/ 1247480 w 1459358"/>
              <a:gd name="connsiteY7282" fmla="*/ 1027081 h 1259543"/>
              <a:gd name="connsiteX7283" fmla="*/ 1248164 w 1459358"/>
              <a:gd name="connsiteY7283" fmla="*/ 1026448 h 1259543"/>
              <a:gd name="connsiteX7284" fmla="*/ 1248125 w 1459358"/>
              <a:gd name="connsiteY7284" fmla="*/ 1026481 h 1259543"/>
              <a:gd name="connsiteX7285" fmla="*/ 1248809 w 1459358"/>
              <a:gd name="connsiteY7285" fmla="*/ 1025830 h 1259543"/>
              <a:gd name="connsiteX7286" fmla="*/ 1248770 w 1459358"/>
              <a:gd name="connsiteY7286" fmla="*/ 1025865 h 1259543"/>
              <a:gd name="connsiteX7287" fmla="*/ 1249454 w 1459358"/>
              <a:gd name="connsiteY7287" fmla="*/ 1025210 h 1259543"/>
              <a:gd name="connsiteX7288" fmla="*/ 1249415 w 1459358"/>
              <a:gd name="connsiteY7288" fmla="*/ 1025246 h 1259543"/>
              <a:gd name="connsiteX7289" fmla="*/ 1250099 w 1459358"/>
              <a:gd name="connsiteY7289" fmla="*/ 1024593 h 1259543"/>
              <a:gd name="connsiteX7290" fmla="*/ 1250744 w 1459358"/>
              <a:gd name="connsiteY7290" fmla="*/ 1023979 h 1259543"/>
              <a:gd name="connsiteX7291" fmla="*/ 1251370 w 1459358"/>
              <a:gd name="connsiteY7291" fmla="*/ 1023365 h 1259543"/>
              <a:gd name="connsiteX7292" fmla="*/ 1252054 w 1459358"/>
              <a:gd name="connsiteY7292" fmla="*/ 1022710 h 1259543"/>
              <a:gd name="connsiteX7293" fmla="*/ 1252015 w 1459358"/>
              <a:gd name="connsiteY7293" fmla="*/ 1022745 h 1259543"/>
              <a:gd name="connsiteX7294" fmla="*/ 1252699 w 1459358"/>
              <a:gd name="connsiteY7294" fmla="*/ 1022079 h 1259543"/>
              <a:gd name="connsiteX7295" fmla="*/ 1252660 w 1459358"/>
              <a:gd name="connsiteY7295" fmla="*/ 1022114 h 1259543"/>
              <a:gd name="connsiteX7296" fmla="*/ 1253345 w 1459358"/>
              <a:gd name="connsiteY7296" fmla="*/ 1021447 h 1259543"/>
              <a:gd name="connsiteX7297" fmla="*/ 1253306 w 1459358"/>
              <a:gd name="connsiteY7297" fmla="*/ 1021480 h 1259543"/>
              <a:gd name="connsiteX7298" fmla="*/ 1253990 w 1459358"/>
              <a:gd name="connsiteY7298" fmla="*/ 1020812 h 1259543"/>
              <a:gd name="connsiteX7299" fmla="*/ 1253950 w 1459358"/>
              <a:gd name="connsiteY7299" fmla="*/ 1020847 h 1259543"/>
              <a:gd name="connsiteX7300" fmla="*/ 1254596 w 1459358"/>
              <a:gd name="connsiteY7300" fmla="*/ 1020204 h 1259543"/>
              <a:gd name="connsiteX7301" fmla="*/ 1255261 w 1459358"/>
              <a:gd name="connsiteY7301" fmla="*/ 1019535 h 1259543"/>
              <a:gd name="connsiteX7302" fmla="*/ 1255241 w 1459358"/>
              <a:gd name="connsiteY7302" fmla="*/ 1019570 h 1259543"/>
              <a:gd name="connsiteX7303" fmla="*/ 1255905 w 1459358"/>
              <a:gd name="connsiteY7303" fmla="*/ 1018894 h 1259543"/>
              <a:gd name="connsiteX7304" fmla="*/ 1255866 w 1459358"/>
              <a:gd name="connsiteY7304" fmla="*/ 1018929 h 1259543"/>
              <a:gd name="connsiteX7305" fmla="*/ 1256551 w 1459358"/>
              <a:gd name="connsiteY7305" fmla="*/ 1018251 h 1259543"/>
              <a:gd name="connsiteX7306" fmla="*/ 1256512 w 1459358"/>
              <a:gd name="connsiteY7306" fmla="*/ 1018286 h 1259543"/>
              <a:gd name="connsiteX7307" fmla="*/ 1257196 w 1459358"/>
              <a:gd name="connsiteY7307" fmla="*/ 1017604 h 1259543"/>
              <a:gd name="connsiteX7308" fmla="*/ 1257157 w 1459358"/>
              <a:gd name="connsiteY7308" fmla="*/ 1017639 h 1259543"/>
              <a:gd name="connsiteX7309" fmla="*/ 1257821 w 1459358"/>
              <a:gd name="connsiteY7309" fmla="*/ 1016964 h 1259543"/>
              <a:gd name="connsiteX7310" fmla="*/ 1258447 w 1459358"/>
              <a:gd name="connsiteY7310" fmla="*/ 1016327 h 1259543"/>
              <a:gd name="connsiteX7311" fmla="*/ 1259073 w 1459358"/>
              <a:gd name="connsiteY7311" fmla="*/ 1015690 h 1259543"/>
              <a:gd name="connsiteX7312" fmla="*/ 1259737 w 1459358"/>
              <a:gd name="connsiteY7312" fmla="*/ 1015000 h 1259543"/>
              <a:gd name="connsiteX7313" fmla="*/ 1259698 w 1459358"/>
              <a:gd name="connsiteY7313" fmla="*/ 1015035 h 1259543"/>
              <a:gd name="connsiteX7314" fmla="*/ 1260382 w 1459358"/>
              <a:gd name="connsiteY7314" fmla="*/ 1014343 h 1259543"/>
              <a:gd name="connsiteX7315" fmla="*/ 1260343 w 1459358"/>
              <a:gd name="connsiteY7315" fmla="*/ 1014378 h 1259543"/>
              <a:gd name="connsiteX7316" fmla="*/ 1261008 w 1459358"/>
              <a:gd name="connsiteY7316" fmla="*/ 1013684 h 1259543"/>
              <a:gd name="connsiteX7317" fmla="*/ 1260969 w 1459358"/>
              <a:gd name="connsiteY7317" fmla="*/ 1013719 h 1259543"/>
              <a:gd name="connsiteX7318" fmla="*/ 1261634 w 1459358"/>
              <a:gd name="connsiteY7318" fmla="*/ 1013043 h 1259543"/>
              <a:gd name="connsiteX7319" fmla="*/ 1262239 w 1459358"/>
              <a:gd name="connsiteY7319" fmla="*/ 1012392 h 1259543"/>
              <a:gd name="connsiteX7320" fmla="*/ 1262904 w 1459358"/>
              <a:gd name="connsiteY7320" fmla="*/ 1011692 h 1259543"/>
              <a:gd name="connsiteX7321" fmla="*/ 1262885 w 1459358"/>
              <a:gd name="connsiteY7321" fmla="*/ 1011729 h 1259543"/>
              <a:gd name="connsiteX7322" fmla="*/ 1263550 w 1459358"/>
              <a:gd name="connsiteY7322" fmla="*/ 1011025 h 1259543"/>
              <a:gd name="connsiteX7323" fmla="*/ 1263510 w 1459358"/>
              <a:gd name="connsiteY7323" fmla="*/ 1011060 h 1259543"/>
              <a:gd name="connsiteX7324" fmla="*/ 1264175 w 1459358"/>
              <a:gd name="connsiteY7324" fmla="*/ 1010355 h 1259543"/>
              <a:gd name="connsiteX7325" fmla="*/ 1264136 w 1459358"/>
              <a:gd name="connsiteY7325" fmla="*/ 1010392 h 1259543"/>
              <a:gd name="connsiteX7326" fmla="*/ 1264781 w 1459358"/>
              <a:gd name="connsiteY7326" fmla="*/ 1009706 h 1259543"/>
              <a:gd name="connsiteX7327" fmla="*/ 1265426 w 1459358"/>
              <a:gd name="connsiteY7327" fmla="*/ 1009008 h 1259543"/>
              <a:gd name="connsiteX7328" fmla="*/ 1265387 w 1459358"/>
              <a:gd name="connsiteY7328" fmla="*/ 1009045 h 1259543"/>
              <a:gd name="connsiteX7329" fmla="*/ 1266052 w 1459358"/>
              <a:gd name="connsiteY7329" fmla="*/ 1008331 h 1259543"/>
              <a:gd name="connsiteX7330" fmla="*/ 1266032 w 1459358"/>
              <a:gd name="connsiteY7330" fmla="*/ 1008368 h 1259543"/>
              <a:gd name="connsiteX7331" fmla="*/ 1266677 w 1459358"/>
              <a:gd name="connsiteY7331" fmla="*/ 1007651 h 1259543"/>
              <a:gd name="connsiteX7332" fmla="*/ 1266658 w 1459358"/>
              <a:gd name="connsiteY7332" fmla="*/ 1007688 h 1259543"/>
              <a:gd name="connsiteX7333" fmla="*/ 1267303 w 1459358"/>
              <a:gd name="connsiteY7333" fmla="*/ 1006977 h 1259543"/>
              <a:gd name="connsiteX7334" fmla="*/ 1267909 w 1459358"/>
              <a:gd name="connsiteY7334" fmla="*/ 1006310 h 1259543"/>
              <a:gd name="connsiteX7335" fmla="*/ 1268554 w 1459358"/>
              <a:gd name="connsiteY7335" fmla="*/ 1005600 h 1259543"/>
              <a:gd name="connsiteX7336" fmla="*/ 1268535 w 1459358"/>
              <a:gd name="connsiteY7336" fmla="*/ 1005637 h 1259543"/>
              <a:gd name="connsiteX7337" fmla="*/ 1269180 w 1459358"/>
              <a:gd name="connsiteY7337" fmla="*/ 1004914 h 1259543"/>
              <a:gd name="connsiteX7338" fmla="*/ 1269140 w 1459358"/>
              <a:gd name="connsiteY7338" fmla="*/ 1004951 h 1259543"/>
              <a:gd name="connsiteX7339" fmla="*/ 1269805 w 1459358"/>
              <a:gd name="connsiteY7339" fmla="*/ 1004222 h 1259543"/>
              <a:gd name="connsiteX7340" fmla="*/ 1269766 w 1459358"/>
              <a:gd name="connsiteY7340" fmla="*/ 1004259 h 1259543"/>
              <a:gd name="connsiteX7341" fmla="*/ 1270412 w 1459358"/>
              <a:gd name="connsiteY7341" fmla="*/ 1003542 h 1259543"/>
              <a:gd name="connsiteX7342" fmla="*/ 1271017 w 1459358"/>
              <a:gd name="connsiteY7342" fmla="*/ 1002859 h 1259543"/>
              <a:gd name="connsiteX7343" fmla="*/ 1271662 w 1459358"/>
              <a:gd name="connsiteY7343" fmla="*/ 1002138 h 1259543"/>
              <a:gd name="connsiteX7344" fmla="*/ 1271643 w 1459358"/>
              <a:gd name="connsiteY7344" fmla="*/ 1002175 h 1259543"/>
              <a:gd name="connsiteX7345" fmla="*/ 1272288 w 1459358"/>
              <a:gd name="connsiteY7345" fmla="*/ 1001438 h 1259543"/>
              <a:gd name="connsiteX7346" fmla="*/ 1272249 w 1459358"/>
              <a:gd name="connsiteY7346" fmla="*/ 1001477 h 1259543"/>
              <a:gd name="connsiteX7347" fmla="*/ 1272914 w 1459358"/>
              <a:gd name="connsiteY7347" fmla="*/ 1000736 h 1259543"/>
              <a:gd name="connsiteX7348" fmla="*/ 1272875 w 1459358"/>
              <a:gd name="connsiteY7348" fmla="*/ 1000775 h 1259543"/>
              <a:gd name="connsiteX7349" fmla="*/ 1273520 w 1459358"/>
              <a:gd name="connsiteY7349" fmla="*/ 1000042 h 1259543"/>
              <a:gd name="connsiteX7350" fmla="*/ 1274145 w 1459358"/>
              <a:gd name="connsiteY7350" fmla="*/ 999327 h 1259543"/>
              <a:gd name="connsiteX7351" fmla="*/ 1274106 w 1459358"/>
              <a:gd name="connsiteY7351" fmla="*/ 999364 h 1259543"/>
              <a:gd name="connsiteX7352" fmla="*/ 1274732 w 1459358"/>
              <a:gd name="connsiteY7352" fmla="*/ 998652 h 1259543"/>
              <a:gd name="connsiteX7353" fmla="*/ 1275377 w 1459358"/>
              <a:gd name="connsiteY7353" fmla="*/ 997907 h 1259543"/>
              <a:gd name="connsiteX7354" fmla="*/ 1275338 w 1459358"/>
              <a:gd name="connsiteY7354" fmla="*/ 997945 h 1259543"/>
              <a:gd name="connsiteX7355" fmla="*/ 1275963 w 1459358"/>
              <a:gd name="connsiteY7355" fmla="*/ 997213 h 1259543"/>
              <a:gd name="connsiteX7356" fmla="*/ 1276569 w 1459358"/>
              <a:gd name="connsiteY7356" fmla="*/ 996514 h 1259543"/>
              <a:gd name="connsiteX7357" fmla="*/ 1277215 w 1459358"/>
              <a:gd name="connsiteY7357" fmla="*/ 995761 h 1259543"/>
              <a:gd name="connsiteX7358" fmla="*/ 1277176 w 1459358"/>
              <a:gd name="connsiteY7358" fmla="*/ 995800 h 1259543"/>
              <a:gd name="connsiteX7359" fmla="*/ 1277782 w 1459358"/>
              <a:gd name="connsiteY7359" fmla="*/ 995069 h 1259543"/>
              <a:gd name="connsiteX7360" fmla="*/ 1278427 w 1459358"/>
              <a:gd name="connsiteY7360" fmla="*/ 994318 h 1259543"/>
              <a:gd name="connsiteX7361" fmla="*/ 1278387 w 1459358"/>
              <a:gd name="connsiteY7361" fmla="*/ 994357 h 1259543"/>
              <a:gd name="connsiteX7362" fmla="*/ 1279013 w 1459358"/>
              <a:gd name="connsiteY7362" fmla="*/ 993612 h 1259543"/>
              <a:gd name="connsiteX7363" fmla="*/ 1279639 w 1459358"/>
              <a:gd name="connsiteY7363" fmla="*/ 992866 h 1259543"/>
              <a:gd name="connsiteX7364" fmla="*/ 1279600 w 1459358"/>
              <a:gd name="connsiteY7364" fmla="*/ 992905 h 1259543"/>
              <a:gd name="connsiteX7365" fmla="*/ 1280245 w 1459358"/>
              <a:gd name="connsiteY7365" fmla="*/ 992136 h 1259543"/>
              <a:gd name="connsiteX7366" fmla="*/ 1280206 w 1459358"/>
              <a:gd name="connsiteY7366" fmla="*/ 992175 h 1259543"/>
              <a:gd name="connsiteX7367" fmla="*/ 1280851 w 1459358"/>
              <a:gd name="connsiteY7367" fmla="*/ 991405 h 1259543"/>
              <a:gd name="connsiteX7368" fmla="*/ 1280812 w 1459358"/>
              <a:gd name="connsiteY7368" fmla="*/ 991444 h 1259543"/>
              <a:gd name="connsiteX7369" fmla="*/ 1281457 w 1459358"/>
              <a:gd name="connsiteY7369" fmla="*/ 990674 h 1259543"/>
              <a:gd name="connsiteX7370" fmla="*/ 1282063 w 1459358"/>
              <a:gd name="connsiteY7370" fmla="*/ 989935 h 1259543"/>
              <a:gd name="connsiteX7371" fmla="*/ 1282024 w 1459358"/>
              <a:gd name="connsiteY7371" fmla="*/ 989974 h 1259543"/>
              <a:gd name="connsiteX7372" fmla="*/ 1282669 w 1459358"/>
              <a:gd name="connsiteY7372" fmla="*/ 989196 h 1259543"/>
              <a:gd name="connsiteX7373" fmla="*/ 1282630 w 1459358"/>
              <a:gd name="connsiteY7373" fmla="*/ 989235 h 1259543"/>
              <a:gd name="connsiteX7374" fmla="*/ 1283275 w 1459358"/>
              <a:gd name="connsiteY7374" fmla="*/ 988455 h 1259543"/>
              <a:gd name="connsiteX7375" fmla="*/ 1283236 w 1459358"/>
              <a:gd name="connsiteY7375" fmla="*/ 988494 h 1259543"/>
              <a:gd name="connsiteX7376" fmla="*/ 1283861 w 1459358"/>
              <a:gd name="connsiteY7376" fmla="*/ 987718 h 1259543"/>
              <a:gd name="connsiteX7377" fmla="*/ 1284448 w 1459358"/>
              <a:gd name="connsiteY7377" fmla="*/ 986991 h 1259543"/>
              <a:gd name="connsiteX7378" fmla="*/ 1285074 w 1459358"/>
              <a:gd name="connsiteY7378" fmla="*/ 986217 h 1259543"/>
              <a:gd name="connsiteX7379" fmla="*/ 1285035 w 1459358"/>
              <a:gd name="connsiteY7379" fmla="*/ 986256 h 1259543"/>
              <a:gd name="connsiteX7380" fmla="*/ 1285660 w 1459358"/>
              <a:gd name="connsiteY7380" fmla="*/ 985466 h 1259543"/>
              <a:gd name="connsiteX7381" fmla="*/ 1285641 w 1459358"/>
              <a:gd name="connsiteY7381" fmla="*/ 985505 h 1259543"/>
              <a:gd name="connsiteX7382" fmla="*/ 1286246 w 1459358"/>
              <a:gd name="connsiteY7382" fmla="*/ 984731 h 1259543"/>
              <a:gd name="connsiteX7383" fmla="*/ 1286833 w 1459358"/>
              <a:gd name="connsiteY7383" fmla="*/ 983990 h 1259543"/>
              <a:gd name="connsiteX7384" fmla="*/ 1287459 w 1459358"/>
              <a:gd name="connsiteY7384" fmla="*/ 983200 h 1259543"/>
              <a:gd name="connsiteX7385" fmla="*/ 1287420 w 1459358"/>
              <a:gd name="connsiteY7385" fmla="*/ 983239 h 1259543"/>
              <a:gd name="connsiteX7386" fmla="*/ 1288045 w 1459358"/>
              <a:gd name="connsiteY7386" fmla="*/ 982440 h 1259543"/>
              <a:gd name="connsiteX7387" fmla="*/ 1288006 w 1459358"/>
              <a:gd name="connsiteY7387" fmla="*/ 982481 h 1259543"/>
              <a:gd name="connsiteX7388" fmla="*/ 1288612 w 1459358"/>
              <a:gd name="connsiteY7388" fmla="*/ 981699 h 1259543"/>
              <a:gd name="connsiteX7389" fmla="*/ 1289198 w 1459358"/>
              <a:gd name="connsiteY7389" fmla="*/ 980948 h 1259543"/>
              <a:gd name="connsiteX7390" fmla="*/ 1289824 w 1459358"/>
              <a:gd name="connsiteY7390" fmla="*/ 980147 h 1259543"/>
              <a:gd name="connsiteX7391" fmla="*/ 1289785 w 1459358"/>
              <a:gd name="connsiteY7391" fmla="*/ 980186 h 1259543"/>
              <a:gd name="connsiteX7392" fmla="*/ 1290411 w 1459358"/>
              <a:gd name="connsiteY7392" fmla="*/ 979376 h 1259543"/>
              <a:gd name="connsiteX7393" fmla="*/ 1290372 w 1459358"/>
              <a:gd name="connsiteY7393" fmla="*/ 979415 h 1259543"/>
              <a:gd name="connsiteX7394" fmla="*/ 1290978 w 1459358"/>
              <a:gd name="connsiteY7394" fmla="*/ 978624 h 1259543"/>
              <a:gd name="connsiteX7395" fmla="*/ 1291564 w 1459358"/>
              <a:gd name="connsiteY7395" fmla="*/ 977867 h 1259543"/>
              <a:gd name="connsiteX7396" fmla="*/ 1292170 w 1459358"/>
              <a:gd name="connsiteY7396" fmla="*/ 977052 h 1259543"/>
              <a:gd name="connsiteX7397" fmla="*/ 1292150 w 1459358"/>
              <a:gd name="connsiteY7397" fmla="*/ 977093 h 1259543"/>
              <a:gd name="connsiteX7398" fmla="*/ 1292757 w 1459358"/>
              <a:gd name="connsiteY7398" fmla="*/ 976274 h 1259543"/>
              <a:gd name="connsiteX7399" fmla="*/ 1292717 w 1459358"/>
              <a:gd name="connsiteY7399" fmla="*/ 976313 h 1259543"/>
              <a:gd name="connsiteX7400" fmla="*/ 1293343 w 1459358"/>
              <a:gd name="connsiteY7400" fmla="*/ 975496 h 1259543"/>
              <a:gd name="connsiteX7401" fmla="*/ 1293930 w 1459358"/>
              <a:gd name="connsiteY7401" fmla="*/ 974708 h 1259543"/>
              <a:gd name="connsiteX7402" fmla="*/ 1293891 w 1459358"/>
              <a:gd name="connsiteY7402" fmla="*/ 974747 h 1259543"/>
              <a:gd name="connsiteX7403" fmla="*/ 1294516 w 1459358"/>
              <a:gd name="connsiteY7403" fmla="*/ 973922 h 1259543"/>
              <a:gd name="connsiteX7404" fmla="*/ 1294477 w 1459358"/>
              <a:gd name="connsiteY7404" fmla="*/ 973961 h 1259543"/>
              <a:gd name="connsiteX7405" fmla="*/ 1295083 w 1459358"/>
              <a:gd name="connsiteY7405" fmla="*/ 973132 h 1259543"/>
              <a:gd name="connsiteX7406" fmla="*/ 1295063 w 1459358"/>
              <a:gd name="connsiteY7406" fmla="*/ 973173 h 1259543"/>
              <a:gd name="connsiteX7407" fmla="*/ 1295669 w 1459358"/>
              <a:gd name="connsiteY7407" fmla="*/ 972344 h 1259543"/>
              <a:gd name="connsiteX7408" fmla="*/ 1296256 w 1459358"/>
              <a:gd name="connsiteY7408" fmla="*/ 971547 h 1259543"/>
              <a:gd name="connsiteX7409" fmla="*/ 1296217 w 1459358"/>
              <a:gd name="connsiteY7409" fmla="*/ 971588 h 1259543"/>
              <a:gd name="connsiteX7410" fmla="*/ 1296823 w 1459358"/>
              <a:gd name="connsiteY7410" fmla="*/ 970751 h 1259543"/>
              <a:gd name="connsiteX7411" fmla="*/ 1296803 w 1459358"/>
              <a:gd name="connsiteY7411" fmla="*/ 970790 h 1259543"/>
              <a:gd name="connsiteX7412" fmla="*/ 1297409 w 1459358"/>
              <a:gd name="connsiteY7412" fmla="*/ 969955 h 1259543"/>
              <a:gd name="connsiteX7413" fmla="*/ 1297957 w 1459358"/>
              <a:gd name="connsiteY7413" fmla="*/ 969177 h 1259543"/>
              <a:gd name="connsiteX7414" fmla="*/ 1298543 w 1459358"/>
              <a:gd name="connsiteY7414" fmla="*/ 968354 h 1259543"/>
              <a:gd name="connsiteX7415" fmla="*/ 1299130 w 1459358"/>
              <a:gd name="connsiteY7415" fmla="*/ 967541 h 1259543"/>
              <a:gd name="connsiteX7416" fmla="*/ 1299110 w 1459358"/>
              <a:gd name="connsiteY7416" fmla="*/ 967582 h 1259543"/>
              <a:gd name="connsiteX7417" fmla="*/ 1299697 w 1459358"/>
              <a:gd name="connsiteY7417" fmla="*/ 966732 h 1259543"/>
              <a:gd name="connsiteX7418" fmla="*/ 1299677 w 1459358"/>
              <a:gd name="connsiteY7418" fmla="*/ 966773 h 1259543"/>
              <a:gd name="connsiteX7419" fmla="*/ 1300264 w 1459358"/>
              <a:gd name="connsiteY7419" fmla="*/ 965944 h 1259543"/>
              <a:gd name="connsiteX7420" fmla="*/ 1300850 w 1459358"/>
              <a:gd name="connsiteY7420" fmla="*/ 965107 h 1259543"/>
              <a:gd name="connsiteX7421" fmla="*/ 1300811 w 1459358"/>
              <a:gd name="connsiteY7421" fmla="*/ 965148 h 1259543"/>
              <a:gd name="connsiteX7422" fmla="*/ 1301417 w 1459358"/>
              <a:gd name="connsiteY7422" fmla="*/ 964292 h 1259543"/>
              <a:gd name="connsiteX7423" fmla="*/ 1301397 w 1459358"/>
              <a:gd name="connsiteY7423" fmla="*/ 964333 h 1259543"/>
              <a:gd name="connsiteX7424" fmla="*/ 1301984 w 1459358"/>
              <a:gd name="connsiteY7424" fmla="*/ 963481 h 1259543"/>
              <a:gd name="connsiteX7425" fmla="*/ 1302434 w 1459358"/>
              <a:gd name="connsiteY7425" fmla="*/ 962818 h 1259543"/>
              <a:gd name="connsiteX7426" fmla="*/ 1302531 w 1459358"/>
              <a:gd name="connsiteY7426" fmla="*/ 962677 h 1259543"/>
              <a:gd name="connsiteX7427" fmla="*/ 1303138 w 1459358"/>
              <a:gd name="connsiteY7427" fmla="*/ 961833 h 1259543"/>
              <a:gd name="connsiteX7428" fmla="*/ 1303098 w 1459358"/>
              <a:gd name="connsiteY7428" fmla="*/ 961874 h 1259543"/>
              <a:gd name="connsiteX7429" fmla="*/ 1303705 w 1459358"/>
              <a:gd name="connsiteY7429" fmla="*/ 961010 h 1259543"/>
              <a:gd name="connsiteX7430" fmla="*/ 1303665 w 1459358"/>
              <a:gd name="connsiteY7430" fmla="*/ 961051 h 1259543"/>
              <a:gd name="connsiteX7431" fmla="*/ 1304252 w 1459358"/>
              <a:gd name="connsiteY7431" fmla="*/ 960210 h 1259543"/>
              <a:gd name="connsiteX7432" fmla="*/ 1304838 w 1459358"/>
              <a:gd name="connsiteY7432" fmla="*/ 959358 h 1259543"/>
              <a:gd name="connsiteX7433" fmla="*/ 1304819 w 1459358"/>
              <a:gd name="connsiteY7433" fmla="*/ 959399 h 1259543"/>
              <a:gd name="connsiteX7434" fmla="*/ 1305405 w 1459358"/>
              <a:gd name="connsiteY7434" fmla="*/ 958527 h 1259543"/>
              <a:gd name="connsiteX7435" fmla="*/ 1305386 w 1459358"/>
              <a:gd name="connsiteY7435" fmla="*/ 958568 h 1259543"/>
              <a:gd name="connsiteX7436" fmla="*/ 1305953 w 1459358"/>
              <a:gd name="connsiteY7436" fmla="*/ 957727 h 1259543"/>
              <a:gd name="connsiteX7437" fmla="*/ 1306520 w 1459358"/>
              <a:gd name="connsiteY7437" fmla="*/ 956881 h 1259543"/>
              <a:gd name="connsiteX7438" fmla="*/ 1307067 w 1459358"/>
              <a:gd name="connsiteY7438" fmla="*/ 956063 h 1259543"/>
              <a:gd name="connsiteX7439" fmla="*/ 1307673 w 1459358"/>
              <a:gd name="connsiteY7439" fmla="*/ 955182 h 1259543"/>
              <a:gd name="connsiteX7440" fmla="*/ 1307634 w 1459358"/>
              <a:gd name="connsiteY7440" fmla="*/ 955223 h 1259543"/>
              <a:gd name="connsiteX7441" fmla="*/ 1308220 w 1459358"/>
              <a:gd name="connsiteY7441" fmla="*/ 954349 h 1259543"/>
              <a:gd name="connsiteX7442" fmla="*/ 1308768 w 1459358"/>
              <a:gd name="connsiteY7442" fmla="*/ 953534 h 1259543"/>
              <a:gd name="connsiteX7443" fmla="*/ 1309354 w 1459358"/>
              <a:gd name="connsiteY7443" fmla="*/ 952646 h 1259543"/>
              <a:gd name="connsiteX7444" fmla="*/ 1309315 w 1459358"/>
              <a:gd name="connsiteY7444" fmla="*/ 952687 h 1259543"/>
              <a:gd name="connsiteX7445" fmla="*/ 1309902 w 1459358"/>
              <a:gd name="connsiteY7445" fmla="*/ 951796 h 1259543"/>
              <a:gd name="connsiteX7446" fmla="*/ 1309882 w 1459358"/>
              <a:gd name="connsiteY7446" fmla="*/ 951837 h 1259543"/>
              <a:gd name="connsiteX7447" fmla="*/ 1310449 w 1459358"/>
              <a:gd name="connsiteY7447" fmla="*/ 950953 h 1259543"/>
              <a:gd name="connsiteX7448" fmla="*/ 1311016 w 1459358"/>
              <a:gd name="connsiteY7448" fmla="*/ 950087 h 1259543"/>
              <a:gd name="connsiteX7449" fmla="*/ 1310996 w 1459358"/>
              <a:gd name="connsiteY7449" fmla="*/ 950130 h 1259543"/>
              <a:gd name="connsiteX7450" fmla="*/ 1311583 w 1459358"/>
              <a:gd name="connsiteY7450" fmla="*/ 949229 h 1259543"/>
              <a:gd name="connsiteX7451" fmla="*/ 1311544 w 1459358"/>
              <a:gd name="connsiteY7451" fmla="*/ 949272 h 1259543"/>
              <a:gd name="connsiteX7452" fmla="*/ 1312130 w 1459358"/>
              <a:gd name="connsiteY7452" fmla="*/ 948369 h 1259543"/>
              <a:gd name="connsiteX7453" fmla="*/ 1312110 w 1459358"/>
              <a:gd name="connsiteY7453" fmla="*/ 948410 h 1259543"/>
              <a:gd name="connsiteX7454" fmla="*/ 1312658 w 1459358"/>
              <a:gd name="connsiteY7454" fmla="*/ 947534 h 1259543"/>
              <a:gd name="connsiteX7455" fmla="*/ 1313205 w 1459358"/>
              <a:gd name="connsiteY7455" fmla="*/ 946678 h 1259543"/>
              <a:gd name="connsiteX7456" fmla="*/ 1313792 w 1459358"/>
              <a:gd name="connsiteY7456" fmla="*/ 945771 h 1259543"/>
              <a:gd name="connsiteX7457" fmla="*/ 1313753 w 1459358"/>
              <a:gd name="connsiteY7457" fmla="*/ 945814 h 1259543"/>
              <a:gd name="connsiteX7458" fmla="*/ 1314339 w 1459358"/>
              <a:gd name="connsiteY7458" fmla="*/ 944901 h 1259543"/>
              <a:gd name="connsiteX7459" fmla="*/ 1314867 w 1459358"/>
              <a:gd name="connsiteY7459" fmla="*/ 944066 h 1259543"/>
              <a:gd name="connsiteX7460" fmla="*/ 1315415 w 1459358"/>
              <a:gd name="connsiteY7460" fmla="*/ 943186 h 1259543"/>
              <a:gd name="connsiteX7461" fmla="*/ 1315981 w 1459358"/>
              <a:gd name="connsiteY7461" fmla="*/ 942271 h 1259543"/>
              <a:gd name="connsiteX7462" fmla="*/ 1315962 w 1459358"/>
              <a:gd name="connsiteY7462" fmla="*/ 942314 h 1259543"/>
              <a:gd name="connsiteX7463" fmla="*/ 1316529 w 1459358"/>
              <a:gd name="connsiteY7463" fmla="*/ 941397 h 1259543"/>
              <a:gd name="connsiteX7464" fmla="*/ 1317057 w 1459358"/>
              <a:gd name="connsiteY7464" fmla="*/ 940520 h 1259543"/>
              <a:gd name="connsiteX7465" fmla="*/ 1317604 w 1459358"/>
              <a:gd name="connsiteY7465" fmla="*/ 939620 h 1259543"/>
              <a:gd name="connsiteX7466" fmla="*/ 1317584 w 1459358"/>
              <a:gd name="connsiteY7466" fmla="*/ 939661 h 1259543"/>
              <a:gd name="connsiteX7467" fmla="*/ 1318151 w 1459358"/>
              <a:gd name="connsiteY7467" fmla="*/ 938731 h 1259543"/>
              <a:gd name="connsiteX7468" fmla="*/ 1318132 w 1459358"/>
              <a:gd name="connsiteY7468" fmla="*/ 938772 h 1259543"/>
              <a:gd name="connsiteX7469" fmla="*/ 1318679 w 1459358"/>
              <a:gd name="connsiteY7469" fmla="*/ 937861 h 1259543"/>
              <a:gd name="connsiteX7470" fmla="*/ 1319227 w 1459358"/>
              <a:gd name="connsiteY7470" fmla="*/ 936944 h 1259543"/>
              <a:gd name="connsiteX7471" fmla="*/ 1319207 w 1459358"/>
              <a:gd name="connsiteY7471" fmla="*/ 936987 h 1259543"/>
              <a:gd name="connsiteX7472" fmla="*/ 1319774 w 1459358"/>
              <a:gd name="connsiteY7472" fmla="*/ 936047 h 1259543"/>
              <a:gd name="connsiteX7473" fmla="*/ 1319755 w 1459358"/>
              <a:gd name="connsiteY7473" fmla="*/ 936090 h 1259543"/>
              <a:gd name="connsiteX7474" fmla="*/ 1320302 w 1459358"/>
              <a:gd name="connsiteY7474" fmla="*/ 935157 h 1259543"/>
              <a:gd name="connsiteX7475" fmla="*/ 1320849 w 1459358"/>
              <a:gd name="connsiteY7475" fmla="*/ 934244 h 1259543"/>
              <a:gd name="connsiteX7476" fmla="*/ 1320830 w 1459358"/>
              <a:gd name="connsiteY7476" fmla="*/ 934287 h 1259543"/>
              <a:gd name="connsiteX7477" fmla="*/ 1321377 w 1459358"/>
              <a:gd name="connsiteY7477" fmla="*/ 933355 h 1259543"/>
              <a:gd name="connsiteX7478" fmla="*/ 1321885 w 1459358"/>
              <a:gd name="connsiteY7478" fmla="*/ 932471 h 1259543"/>
              <a:gd name="connsiteX7479" fmla="*/ 1322433 w 1459358"/>
              <a:gd name="connsiteY7479" fmla="*/ 931560 h 1259543"/>
              <a:gd name="connsiteX7480" fmla="*/ 1322980 w 1459358"/>
              <a:gd name="connsiteY7480" fmla="*/ 930608 h 1259543"/>
              <a:gd name="connsiteX7481" fmla="*/ 1322961 w 1459358"/>
              <a:gd name="connsiteY7481" fmla="*/ 930651 h 1259543"/>
              <a:gd name="connsiteX7482" fmla="*/ 1323508 w 1459358"/>
              <a:gd name="connsiteY7482" fmla="*/ 929693 h 1259543"/>
              <a:gd name="connsiteX7483" fmla="*/ 1323488 w 1459358"/>
              <a:gd name="connsiteY7483" fmla="*/ 929736 h 1259543"/>
              <a:gd name="connsiteX7484" fmla="*/ 1324016 w 1459358"/>
              <a:gd name="connsiteY7484" fmla="*/ 928815 h 1259543"/>
              <a:gd name="connsiteX7485" fmla="*/ 1324544 w 1459358"/>
              <a:gd name="connsiteY7485" fmla="*/ 927893 h 1259543"/>
              <a:gd name="connsiteX7486" fmla="*/ 1325092 w 1459358"/>
              <a:gd name="connsiteY7486" fmla="*/ 926931 h 1259543"/>
              <a:gd name="connsiteX7487" fmla="*/ 1325072 w 1459358"/>
              <a:gd name="connsiteY7487" fmla="*/ 926972 h 1259543"/>
              <a:gd name="connsiteX7488" fmla="*/ 1325620 w 1459358"/>
              <a:gd name="connsiteY7488" fmla="*/ 926014 h 1259543"/>
              <a:gd name="connsiteX7489" fmla="*/ 1326147 w 1459358"/>
              <a:gd name="connsiteY7489" fmla="*/ 925075 h 1259543"/>
              <a:gd name="connsiteX7490" fmla="*/ 1326656 w 1459358"/>
              <a:gd name="connsiteY7490" fmla="*/ 924143 h 1259543"/>
              <a:gd name="connsiteX7491" fmla="*/ 1326636 w 1459358"/>
              <a:gd name="connsiteY7491" fmla="*/ 924184 h 1259543"/>
              <a:gd name="connsiteX7492" fmla="*/ 1327184 w 1459358"/>
              <a:gd name="connsiteY7492" fmla="*/ 923208 h 1259543"/>
              <a:gd name="connsiteX7493" fmla="*/ 1327164 w 1459358"/>
              <a:gd name="connsiteY7493" fmla="*/ 923250 h 1259543"/>
              <a:gd name="connsiteX7494" fmla="*/ 1327711 w 1459358"/>
              <a:gd name="connsiteY7494" fmla="*/ 922276 h 1259543"/>
              <a:gd name="connsiteX7495" fmla="*/ 1328200 w 1459358"/>
              <a:gd name="connsiteY7495" fmla="*/ 921369 h 1259543"/>
              <a:gd name="connsiteX7496" fmla="*/ 1328747 w 1459358"/>
              <a:gd name="connsiteY7496" fmla="*/ 920387 h 1259543"/>
              <a:gd name="connsiteX7497" fmla="*/ 1328728 w 1459358"/>
              <a:gd name="connsiteY7497" fmla="*/ 920430 h 1259543"/>
              <a:gd name="connsiteX7498" fmla="*/ 1329256 w 1459358"/>
              <a:gd name="connsiteY7498" fmla="*/ 919443 h 1259543"/>
              <a:gd name="connsiteX7499" fmla="*/ 1329236 w 1459358"/>
              <a:gd name="connsiteY7499" fmla="*/ 919486 h 1259543"/>
              <a:gd name="connsiteX7500" fmla="*/ 1329783 w 1459358"/>
              <a:gd name="connsiteY7500" fmla="*/ 918501 h 1259543"/>
              <a:gd name="connsiteX7501" fmla="*/ 1330292 w 1459358"/>
              <a:gd name="connsiteY7501" fmla="*/ 917545 h 1259543"/>
              <a:gd name="connsiteX7502" fmla="*/ 1330272 w 1459358"/>
              <a:gd name="connsiteY7502" fmla="*/ 917586 h 1259543"/>
              <a:gd name="connsiteX7503" fmla="*/ 1330800 w 1459358"/>
              <a:gd name="connsiteY7503" fmla="*/ 916591 h 1259543"/>
              <a:gd name="connsiteX7504" fmla="*/ 1330780 w 1459358"/>
              <a:gd name="connsiteY7504" fmla="*/ 916634 h 1259543"/>
              <a:gd name="connsiteX7505" fmla="*/ 1331308 w 1459358"/>
              <a:gd name="connsiteY7505" fmla="*/ 915635 h 1259543"/>
              <a:gd name="connsiteX7506" fmla="*/ 1331289 w 1459358"/>
              <a:gd name="connsiteY7506" fmla="*/ 915676 h 1259543"/>
              <a:gd name="connsiteX7507" fmla="*/ 1331817 w 1459358"/>
              <a:gd name="connsiteY7507" fmla="*/ 914675 h 1259543"/>
              <a:gd name="connsiteX7508" fmla="*/ 1331797 w 1459358"/>
              <a:gd name="connsiteY7508" fmla="*/ 914718 h 1259543"/>
              <a:gd name="connsiteX7509" fmla="*/ 1332345 w 1459358"/>
              <a:gd name="connsiteY7509" fmla="*/ 913713 h 1259543"/>
              <a:gd name="connsiteX7510" fmla="*/ 1332305 w 1459358"/>
              <a:gd name="connsiteY7510" fmla="*/ 913760 h 1259543"/>
              <a:gd name="connsiteX7511" fmla="*/ 1333361 w 1459358"/>
              <a:gd name="connsiteY7511" fmla="*/ 911748 h 1259543"/>
              <a:gd name="connsiteX7512" fmla="*/ 1333342 w 1459358"/>
              <a:gd name="connsiteY7512" fmla="*/ 911795 h 1259543"/>
              <a:gd name="connsiteX7513" fmla="*/ 1334397 w 1459358"/>
              <a:gd name="connsiteY7513" fmla="*/ 909784 h 1259543"/>
              <a:gd name="connsiteX7514" fmla="*/ 1334378 w 1459358"/>
              <a:gd name="connsiteY7514" fmla="*/ 909833 h 1259543"/>
              <a:gd name="connsiteX7515" fmla="*/ 1335414 w 1459358"/>
              <a:gd name="connsiteY7515" fmla="*/ 907839 h 1259543"/>
              <a:gd name="connsiteX7516" fmla="*/ 1336431 w 1459358"/>
              <a:gd name="connsiteY7516" fmla="*/ 905850 h 1259543"/>
              <a:gd name="connsiteX7517" fmla="*/ 1336411 w 1459358"/>
              <a:gd name="connsiteY7517" fmla="*/ 905899 h 1259543"/>
              <a:gd name="connsiteX7518" fmla="*/ 1337428 w 1459358"/>
              <a:gd name="connsiteY7518" fmla="*/ 903923 h 1259543"/>
              <a:gd name="connsiteX7519" fmla="*/ 1338444 w 1459358"/>
              <a:gd name="connsiteY7519" fmla="*/ 901931 h 1259543"/>
              <a:gd name="connsiteX7520" fmla="*/ 1339441 w 1459358"/>
              <a:gd name="connsiteY7520" fmla="*/ 899974 h 1259543"/>
              <a:gd name="connsiteX7521" fmla="*/ 1340457 w 1459358"/>
              <a:gd name="connsiteY7521" fmla="*/ 897972 h 1259543"/>
              <a:gd name="connsiteX7522" fmla="*/ 1340418 w 1459358"/>
              <a:gd name="connsiteY7522" fmla="*/ 898023 h 1259543"/>
              <a:gd name="connsiteX7523" fmla="*/ 1341435 w 1459358"/>
              <a:gd name="connsiteY7523" fmla="*/ 895999 h 1259543"/>
              <a:gd name="connsiteX7524" fmla="*/ 1341415 w 1459358"/>
              <a:gd name="connsiteY7524" fmla="*/ 896050 h 1259543"/>
              <a:gd name="connsiteX7525" fmla="*/ 1342412 w 1459358"/>
              <a:gd name="connsiteY7525" fmla="*/ 894027 h 1259543"/>
              <a:gd name="connsiteX7526" fmla="*/ 1342393 w 1459358"/>
              <a:gd name="connsiteY7526" fmla="*/ 894078 h 1259543"/>
              <a:gd name="connsiteX7527" fmla="*/ 1343390 w 1459358"/>
              <a:gd name="connsiteY7527" fmla="*/ 892052 h 1259543"/>
              <a:gd name="connsiteX7528" fmla="*/ 1343370 w 1459358"/>
              <a:gd name="connsiteY7528" fmla="*/ 892103 h 1259543"/>
              <a:gd name="connsiteX7529" fmla="*/ 1343566 w 1459358"/>
              <a:gd name="connsiteY7529" fmla="*/ 891704 h 1259543"/>
              <a:gd name="connsiteX7530" fmla="*/ 1344367 w 1459358"/>
              <a:gd name="connsiteY7530" fmla="*/ 890078 h 1259543"/>
              <a:gd name="connsiteX7531" fmla="*/ 1344348 w 1459358"/>
              <a:gd name="connsiteY7531" fmla="*/ 890129 h 1259543"/>
              <a:gd name="connsiteX7532" fmla="*/ 1345325 w 1459358"/>
              <a:gd name="connsiteY7532" fmla="*/ 888125 h 1259543"/>
              <a:gd name="connsiteX7533" fmla="*/ 1346303 w 1459358"/>
              <a:gd name="connsiteY7533" fmla="*/ 886131 h 1259543"/>
              <a:gd name="connsiteX7534" fmla="*/ 1346283 w 1459358"/>
              <a:gd name="connsiteY7534" fmla="*/ 886182 h 1259543"/>
              <a:gd name="connsiteX7535" fmla="*/ 1347261 w 1459358"/>
              <a:gd name="connsiteY7535" fmla="*/ 884154 h 1259543"/>
              <a:gd name="connsiteX7536" fmla="*/ 1347241 w 1459358"/>
              <a:gd name="connsiteY7536" fmla="*/ 884205 h 1259543"/>
              <a:gd name="connsiteX7537" fmla="*/ 1348219 w 1459358"/>
              <a:gd name="connsiteY7537" fmla="*/ 882180 h 1259543"/>
              <a:gd name="connsiteX7538" fmla="*/ 1348688 w 1459358"/>
              <a:gd name="connsiteY7538" fmla="*/ 881200 h 1259543"/>
              <a:gd name="connsiteX7539" fmla="*/ 1348669 w 1459358"/>
              <a:gd name="connsiteY7539" fmla="*/ 881228 h 1259543"/>
              <a:gd name="connsiteX7540" fmla="*/ 1349157 w 1459358"/>
              <a:gd name="connsiteY7540" fmla="*/ 880211 h 1259543"/>
              <a:gd name="connsiteX7541" fmla="*/ 1349157 w 1459358"/>
              <a:gd name="connsiteY7541" fmla="*/ 880238 h 1259543"/>
              <a:gd name="connsiteX7542" fmla="*/ 1349627 w 1459358"/>
              <a:gd name="connsiteY7542" fmla="*/ 879222 h 1259543"/>
              <a:gd name="connsiteX7543" fmla="*/ 1349627 w 1459358"/>
              <a:gd name="connsiteY7543" fmla="*/ 879249 h 1259543"/>
              <a:gd name="connsiteX7544" fmla="*/ 1350096 w 1459358"/>
              <a:gd name="connsiteY7544" fmla="*/ 878233 h 1259543"/>
              <a:gd name="connsiteX7545" fmla="*/ 1350096 w 1459358"/>
              <a:gd name="connsiteY7545" fmla="*/ 878258 h 1259543"/>
              <a:gd name="connsiteX7546" fmla="*/ 1350565 w 1459358"/>
              <a:gd name="connsiteY7546" fmla="*/ 877243 h 1259543"/>
              <a:gd name="connsiteX7547" fmla="*/ 1350565 w 1459358"/>
              <a:gd name="connsiteY7547" fmla="*/ 877269 h 1259543"/>
              <a:gd name="connsiteX7548" fmla="*/ 1351034 w 1459358"/>
              <a:gd name="connsiteY7548" fmla="*/ 876252 h 1259543"/>
              <a:gd name="connsiteX7549" fmla="*/ 1351034 w 1459358"/>
              <a:gd name="connsiteY7549" fmla="*/ 876280 h 1259543"/>
              <a:gd name="connsiteX7550" fmla="*/ 1351503 w 1459358"/>
              <a:gd name="connsiteY7550" fmla="*/ 875263 h 1259543"/>
              <a:gd name="connsiteX7551" fmla="*/ 1351503 w 1459358"/>
              <a:gd name="connsiteY7551" fmla="*/ 875288 h 1259543"/>
              <a:gd name="connsiteX7552" fmla="*/ 1351972 w 1459358"/>
              <a:gd name="connsiteY7552" fmla="*/ 874272 h 1259543"/>
              <a:gd name="connsiteX7553" fmla="*/ 1351953 w 1459358"/>
              <a:gd name="connsiteY7553" fmla="*/ 874299 h 1259543"/>
              <a:gd name="connsiteX7554" fmla="*/ 1352422 w 1459358"/>
              <a:gd name="connsiteY7554" fmla="*/ 873281 h 1259543"/>
              <a:gd name="connsiteX7555" fmla="*/ 1352422 w 1459358"/>
              <a:gd name="connsiteY7555" fmla="*/ 873308 h 1259543"/>
              <a:gd name="connsiteX7556" fmla="*/ 1352891 w 1459358"/>
              <a:gd name="connsiteY7556" fmla="*/ 872291 h 1259543"/>
              <a:gd name="connsiteX7557" fmla="*/ 1352872 w 1459358"/>
              <a:gd name="connsiteY7557" fmla="*/ 872317 h 1259543"/>
              <a:gd name="connsiteX7558" fmla="*/ 1353360 w 1459358"/>
              <a:gd name="connsiteY7558" fmla="*/ 871300 h 1259543"/>
              <a:gd name="connsiteX7559" fmla="*/ 1353341 w 1459358"/>
              <a:gd name="connsiteY7559" fmla="*/ 871326 h 1259543"/>
              <a:gd name="connsiteX7560" fmla="*/ 1353810 w 1459358"/>
              <a:gd name="connsiteY7560" fmla="*/ 870307 h 1259543"/>
              <a:gd name="connsiteX7561" fmla="*/ 1353790 w 1459358"/>
              <a:gd name="connsiteY7561" fmla="*/ 870335 h 1259543"/>
              <a:gd name="connsiteX7562" fmla="*/ 1354260 w 1459358"/>
              <a:gd name="connsiteY7562" fmla="*/ 869316 h 1259543"/>
              <a:gd name="connsiteX7563" fmla="*/ 1354260 w 1459358"/>
              <a:gd name="connsiteY7563" fmla="*/ 869343 h 1259543"/>
              <a:gd name="connsiteX7564" fmla="*/ 1354729 w 1459358"/>
              <a:gd name="connsiteY7564" fmla="*/ 868325 h 1259543"/>
              <a:gd name="connsiteX7565" fmla="*/ 1354709 w 1459358"/>
              <a:gd name="connsiteY7565" fmla="*/ 868350 h 1259543"/>
              <a:gd name="connsiteX7566" fmla="*/ 1355178 w 1459358"/>
              <a:gd name="connsiteY7566" fmla="*/ 867332 h 1259543"/>
              <a:gd name="connsiteX7567" fmla="*/ 1355159 w 1459358"/>
              <a:gd name="connsiteY7567" fmla="*/ 867359 h 1259543"/>
              <a:gd name="connsiteX7568" fmla="*/ 1355628 w 1459358"/>
              <a:gd name="connsiteY7568" fmla="*/ 866341 h 1259543"/>
              <a:gd name="connsiteX7569" fmla="*/ 1356058 w 1459358"/>
              <a:gd name="connsiteY7569" fmla="*/ 865373 h 1259543"/>
              <a:gd name="connsiteX7570" fmla="*/ 1356527 w 1459358"/>
              <a:gd name="connsiteY7570" fmla="*/ 864370 h 1259543"/>
              <a:gd name="connsiteX7571" fmla="*/ 1356958 w 1459358"/>
              <a:gd name="connsiteY7571" fmla="*/ 863381 h 1259543"/>
              <a:gd name="connsiteX7572" fmla="*/ 1357427 w 1459358"/>
              <a:gd name="connsiteY7572" fmla="*/ 862380 h 1259543"/>
              <a:gd name="connsiteX7573" fmla="*/ 1357876 w 1459358"/>
              <a:gd name="connsiteY7573" fmla="*/ 861377 h 1259543"/>
              <a:gd name="connsiteX7574" fmla="*/ 1358306 w 1459358"/>
              <a:gd name="connsiteY7574" fmla="*/ 860382 h 1259543"/>
              <a:gd name="connsiteX7575" fmla="*/ 1358306 w 1459358"/>
              <a:gd name="connsiteY7575" fmla="*/ 860407 h 1259543"/>
              <a:gd name="connsiteX7576" fmla="*/ 1358756 w 1459358"/>
              <a:gd name="connsiteY7576" fmla="*/ 859387 h 1259543"/>
              <a:gd name="connsiteX7577" fmla="*/ 1358736 w 1459358"/>
              <a:gd name="connsiteY7577" fmla="*/ 859414 h 1259543"/>
              <a:gd name="connsiteX7578" fmla="*/ 1359186 w 1459358"/>
              <a:gd name="connsiteY7578" fmla="*/ 858394 h 1259543"/>
              <a:gd name="connsiteX7579" fmla="*/ 1359186 w 1459358"/>
              <a:gd name="connsiteY7579" fmla="*/ 858421 h 1259543"/>
              <a:gd name="connsiteX7580" fmla="*/ 1359636 w 1459358"/>
              <a:gd name="connsiteY7580" fmla="*/ 857399 h 1259543"/>
              <a:gd name="connsiteX7581" fmla="*/ 1359616 w 1459358"/>
              <a:gd name="connsiteY7581" fmla="*/ 857426 h 1259543"/>
              <a:gd name="connsiteX7582" fmla="*/ 1360066 w 1459358"/>
              <a:gd name="connsiteY7582" fmla="*/ 856405 h 1259543"/>
              <a:gd name="connsiteX7583" fmla="*/ 1360066 w 1459358"/>
              <a:gd name="connsiteY7583" fmla="*/ 856431 h 1259543"/>
              <a:gd name="connsiteX7584" fmla="*/ 1360496 w 1459358"/>
              <a:gd name="connsiteY7584" fmla="*/ 855410 h 1259543"/>
              <a:gd name="connsiteX7585" fmla="*/ 1360496 w 1459358"/>
              <a:gd name="connsiteY7585" fmla="*/ 855438 h 1259543"/>
              <a:gd name="connsiteX7586" fmla="*/ 1360945 w 1459358"/>
              <a:gd name="connsiteY7586" fmla="*/ 854415 h 1259543"/>
              <a:gd name="connsiteX7587" fmla="*/ 1360926 w 1459358"/>
              <a:gd name="connsiteY7587" fmla="*/ 854443 h 1259543"/>
              <a:gd name="connsiteX7588" fmla="*/ 1361376 w 1459358"/>
              <a:gd name="connsiteY7588" fmla="*/ 853420 h 1259543"/>
              <a:gd name="connsiteX7589" fmla="*/ 1361356 w 1459358"/>
              <a:gd name="connsiteY7589" fmla="*/ 853448 h 1259543"/>
              <a:gd name="connsiteX7590" fmla="*/ 1361806 w 1459358"/>
              <a:gd name="connsiteY7590" fmla="*/ 852425 h 1259543"/>
              <a:gd name="connsiteX7591" fmla="*/ 1361786 w 1459358"/>
              <a:gd name="connsiteY7591" fmla="*/ 852453 h 1259543"/>
              <a:gd name="connsiteX7592" fmla="*/ 1362236 w 1459358"/>
              <a:gd name="connsiteY7592" fmla="*/ 851430 h 1259543"/>
              <a:gd name="connsiteX7593" fmla="*/ 1362216 w 1459358"/>
              <a:gd name="connsiteY7593" fmla="*/ 851456 h 1259543"/>
              <a:gd name="connsiteX7594" fmla="*/ 1362666 w 1459358"/>
              <a:gd name="connsiteY7594" fmla="*/ 850433 h 1259543"/>
              <a:gd name="connsiteX7595" fmla="*/ 1362646 w 1459358"/>
              <a:gd name="connsiteY7595" fmla="*/ 850460 h 1259543"/>
              <a:gd name="connsiteX7596" fmla="*/ 1363096 w 1459358"/>
              <a:gd name="connsiteY7596" fmla="*/ 849438 h 1259543"/>
              <a:gd name="connsiteX7597" fmla="*/ 1363076 w 1459358"/>
              <a:gd name="connsiteY7597" fmla="*/ 849465 h 1259543"/>
              <a:gd name="connsiteX7598" fmla="*/ 1363506 w 1459358"/>
              <a:gd name="connsiteY7598" fmla="*/ 848441 h 1259543"/>
              <a:gd name="connsiteX7599" fmla="*/ 1363506 w 1459358"/>
              <a:gd name="connsiteY7599" fmla="*/ 848468 h 1259543"/>
              <a:gd name="connsiteX7600" fmla="*/ 1363936 w 1459358"/>
              <a:gd name="connsiteY7600" fmla="*/ 847446 h 1259543"/>
              <a:gd name="connsiteX7601" fmla="*/ 1363917 w 1459358"/>
              <a:gd name="connsiteY7601" fmla="*/ 847473 h 1259543"/>
              <a:gd name="connsiteX7602" fmla="*/ 1364367 w 1459358"/>
              <a:gd name="connsiteY7602" fmla="*/ 846449 h 1259543"/>
              <a:gd name="connsiteX7603" fmla="*/ 1364347 w 1459358"/>
              <a:gd name="connsiteY7603" fmla="*/ 846476 h 1259543"/>
              <a:gd name="connsiteX7604" fmla="*/ 1364777 w 1459358"/>
              <a:gd name="connsiteY7604" fmla="*/ 845452 h 1259543"/>
              <a:gd name="connsiteX7605" fmla="*/ 1364777 w 1459358"/>
              <a:gd name="connsiteY7605" fmla="*/ 845479 h 1259543"/>
              <a:gd name="connsiteX7606" fmla="*/ 1365207 w 1459358"/>
              <a:gd name="connsiteY7606" fmla="*/ 844463 h 1259543"/>
              <a:gd name="connsiteX7607" fmla="*/ 1365618 w 1459358"/>
              <a:gd name="connsiteY7607" fmla="*/ 843460 h 1259543"/>
              <a:gd name="connsiteX7608" fmla="*/ 1365598 w 1459358"/>
              <a:gd name="connsiteY7608" fmla="*/ 843487 h 1259543"/>
              <a:gd name="connsiteX7609" fmla="*/ 1366028 w 1459358"/>
              <a:gd name="connsiteY7609" fmla="*/ 842488 h 1259543"/>
              <a:gd name="connsiteX7610" fmla="*/ 1366439 w 1459358"/>
              <a:gd name="connsiteY7610" fmla="*/ 841464 h 1259543"/>
              <a:gd name="connsiteX7611" fmla="*/ 1366439 w 1459358"/>
              <a:gd name="connsiteY7611" fmla="*/ 841493 h 1259543"/>
              <a:gd name="connsiteX7612" fmla="*/ 1366869 w 1459358"/>
              <a:gd name="connsiteY7612" fmla="*/ 840467 h 1259543"/>
              <a:gd name="connsiteX7613" fmla="*/ 1366849 w 1459358"/>
              <a:gd name="connsiteY7613" fmla="*/ 840494 h 1259543"/>
              <a:gd name="connsiteX7614" fmla="*/ 1367279 w 1459358"/>
              <a:gd name="connsiteY7614" fmla="*/ 839470 h 1259543"/>
              <a:gd name="connsiteX7615" fmla="*/ 1367260 w 1459358"/>
              <a:gd name="connsiteY7615" fmla="*/ 839497 h 1259543"/>
              <a:gd name="connsiteX7616" fmla="*/ 1367690 w 1459358"/>
              <a:gd name="connsiteY7616" fmla="*/ 838471 h 1259543"/>
              <a:gd name="connsiteX7617" fmla="*/ 1367671 w 1459358"/>
              <a:gd name="connsiteY7617" fmla="*/ 838500 h 1259543"/>
              <a:gd name="connsiteX7618" fmla="*/ 1368101 w 1459358"/>
              <a:gd name="connsiteY7618" fmla="*/ 837474 h 1259543"/>
              <a:gd name="connsiteX7619" fmla="*/ 1368081 w 1459358"/>
              <a:gd name="connsiteY7619" fmla="*/ 837501 h 1259543"/>
              <a:gd name="connsiteX7620" fmla="*/ 1368492 w 1459358"/>
              <a:gd name="connsiteY7620" fmla="*/ 836475 h 1259543"/>
              <a:gd name="connsiteX7621" fmla="*/ 1368492 w 1459358"/>
              <a:gd name="connsiteY7621" fmla="*/ 836504 h 1259543"/>
              <a:gd name="connsiteX7622" fmla="*/ 1368902 w 1459358"/>
              <a:gd name="connsiteY7622" fmla="*/ 835478 h 1259543"/>
              <a:gd name="connsiteX7623" fmla="*/ 1368883 w 1459358"/>
              <a:gd name="connsiteY7623" fmla="*/ 835505 h 1259543"/>
              <a:gd name="connsiteX7624" fmla="*/ 1369313 w 1459358"/>
              <a:gd name="connsiteY7624" fmla="*/ 834479 h 1259543"/>
              <a:gd name="connsiteX7625" fmla="*/ 1369293 w 1459358"/>
              <a:gd name="connsiteY7625" fmla="*/ 834506 h 1259543"/>
              <a:gd name="connsiteX7626" fmla="*/ 1369704 w 1459358"/>
              <a:gd name="connsiteY7626" fmla="*/ 833480 h 1259543"/>
              <a:gd name="connsiteX7627" fmla="*/ 1369704 w 1459358"/>
              <a:gd name="connsiteY7627" fmla="*/ 833509 h 1259543"/>
              <a:gd name="connsiteX7628" fmla="*/ 1370114 w 1459358"/>
              <a:gd name="connsiteY7628" fmla="*/ 832481 h 1259543"/>
              <a:gd name="connsiteX7629" fmla="*/ 1370095 w 1459358"/>
              <a:gd name="connsiteY7629" fmla="*/ 832510 h 1259543"/>
              <a:gd name="connsiteX7630" fmla="*/ 1370505 w 1459358"/>
              <a:gd name="connsiteY7630" fmla="*/ 831482 h 1259543"/>
              <a:gd name="connsiteX7631" fmla="*/ 1370505 w 1459358"/>
              <a:gd name="connsiteY7631" fmla="*/ 831511 h 1259543"/>
              <a:gd name="connsiteX7632" fmla="*/ 1370916 w 1459358"/>
              <a:gd name="connsiteY7632" fmla="*/ 830483 h 1259543"/>
              <a:gd name="connsiteX7633" fmla="*/ 1370896 w 1459358"/>
              <a:gd name="connsiteY7633" fmla="*/ 830512 h 1259543"/>
              <a:gd name="connsiteX7634" fmla="*/ 1371307 w 1459358"/>
              <a:gd name="connsiteY7634" fmla="*/ 829484 h 1259543"/>
              <a:gd name="connsiteX7635" fmla="*/ 1371287 w 1459358"/>
              <a:gd name="connsiteY7635" fmla="*/ 829513 h 1259543"/>
              <a:gd name="connsiteX7636" fmla="*/ 1371698 w 1459358"/>
              <a:gd name="connsiteY7636" fmla="*/ 828485 h 1259543"/>
              <a:gd name="connsiteX7637" fmla="*/ 1371678 w 1459358"/>
              <a:gd name="connsiteY7637" fmla="*/ 828512 h 1259543"/>
              <a:gd name="connsiteX7638" fmla="*/ 1372089 w 1459358"/>
              <a:gd name="connsiteY7638" fmla="*/ 827486 h 1259543"/>
              <a:gd name="connsiteX7639" fmla="*/ 1372069 w 1459358"/>
              <a:gd name="connsiteY7639" fmla="*/ 827513 h 1259543"/>
              <a:gd name="connsiteX7640" fmla="*/ 1372480 w 1459358"/>
              <a:gd name="connsiteY7640" fmla="*/ 826491 h 1259543"/>
              <a:gd name="connsiteX7641" fmla="*/ 1372871 w 1459358"/>
              <a:gd name="connsiteY7641" fmla="*/ 825486 h 1259543"/>
              <a:gd name="connsiteX7642" fmla="*/ 1372851 w 1459358"/>
              <a:gd name="connsiteY7642" fmla="*/ 825513 h 1259543"/>
              <a:gd name="connsiteX7643" fmla="*/ 1373262 w 1459358"/>
              <a:gd name="connsiteY7643" fmla="*/ 824485 h 1259543"/>
              <a:gd name="connsiteX7644" fmla="*/ 1373242 w 1459358"/>
              <a:gd name="connsiteY7644" fmla="*/ 824514 h 1259543"/>
              <a:gd name="connsiteX7645" fmla="*/ 1373653 w 1459358"/>
              <a:gd name="connsiteY7645" fmla="*/ 823486 h 1259543"/>
              <a:gd name="connsiteX7646" fmla="*/ 1373633 w 1459358"/>
              <a:gd name="connsiteY7646" fmla="*/ 823513 h 1259543"/>
              <a:gd name="connsiteX7647" fmla="*/ 1374024 w 1459358"/>
              <a:gd name="connsiteY7647" fmla="*/ 822485 h 1259543"/>
              <a:gd name="connsiteX7648" fmla="*/ 1374024 w 1459358"/>
              <a:gd name="connsiteY7648" fmla="*/ 822514 h 1259543"/>
              <a:gd name="connsiteX7649" fmla="*/ 1374415 w 1459358"/>
              <a:gd name="connsiteY7649" fmla="*/ 821486 h 1259543"/>
              <a:gd name="connsiteX7650" fmla="*/ 1374787 w 1459358"/>
              <a:gd name="connsiteY7650" fmla="*/ 820485 h 1259543"/>
              <a:gd name="connsiteX7651" fmla="*/ 1374787 w 1459358"/>
              <a:gd name="connsiteY7651" fmla="*/ 820512 h 1259543"/>
              <a:gd name="connsiteX7652" fmla="*/ 1375178 w 1459358"/>
              <a:gd name="connsiteY7652" fmla="*/ 819484 h 1259543"/>
              <a:gd name="connsiteX7653" fmla="*/ 1375158 w 1459358"/>
              <a:gd name="connsiteY7653" fmla="*/ 819511 h 1259543"/>
              <a:gd name="connsiteX7654" fmla="*/ 1375549 w 1459358"/>
              <a:gd name="connsiteY7654" fmla="*/ 818511 h 1259543"/>
              <a:gd name="connsiteX7655" fmla="*/ 1375940 w 1459358"/>
              <a:gd name="connsiteY7655" fmla="*/ 817482 h 1259543"/>
              <a:gd name="connsiteX7656" fmla="*/ 1375921 w 1459358"/>
              <a:gd name="connsiteY7656" fmla="*/ 817512 h 1259543"/>
              <a:gd name="connsiteX7657" fmla="*/ 1376312 w 1459358"/>
              <a:gd name="connsiteY7657" fmla="*/ 816481 h 1259543"/>
              <a:gd name="connsiteX7658" fmla="*/ 1376292 w 1459358"/>
              <a:gd name="connsiteY7658" fmla="*/ 816511 h 1259543"/>
              <a:gd name="connsiteX7659" fmla="*/ 1376683 w 1459358"/>
              <a:gd name="connsiteY7659" fmla="*/ 815480 h 1259543"/>
              <a:gd name="connsiteX7660" fmla="*/ 1376663 w 1459358"/>
              <a:gd name="connsiteY7660" fmla="*/ 815508 h 1259543"/>
              <a:gd name="connsiteX7661" fmla="*/ 1377054 w 1459358"/>
              <a:gd name="connsiteY7661" fmla="*/ 814477 h 1259543"/>
              <a:gd name="connsiteX7662" fmla="*/ 1377035 w 1459358"/>
              <a:gd name="connsiteY7662" fmla="*/ 814507 h 1259543"/>
              <a:gd name="connsiteX7663" fmla="*/ 1377426 w 1459358"/>
              <a:gd name="connsiteY7663" fmla="*/ 813494 h 1259543"/>
              <a:gd name="connsiteX7664" fmla="*/ 1377426 w 1459358"/>
              <a:gd name="connsiteY7664" fmla="*/ 813477 h 1259543"/>
              <a:gd name="connsiteX7665" fmla="*/ 1377797 w 1459358"/>
              <a:gd name="connsiteY7665" fmla="*/ 812478 h 1259543"/>
              <a:gd name="connsiteX7666" fmla="*/ 1377778 w 1459358"/>
              <a:gd name="connsiteY7666" fmla="*/ 812505 h 1259543"/>
              <a:gd name="connsiteX7667" fmla="*/ 1378169 w 1459358"/>
              <a:gd name="connsiteY7667" fmla="*/ 811477 h 1259543"/>
              <a:gd name="connsiteX7668" fmla="*/ 1378149 w 1459358"/>
              <a:gd name="connsiteY7668" fmla="*/ 811506 h 1259543"/>
              <a:gd name="connsiteX7669" fmla="*/ 1378540 w 1459358"/>
              <a:gd name="connsiteY7669" fmla="*/ 810476 h 1259543"/>
              <a:gd name="connsiteX7670" fmla="*/ 1378520 w 1459358"/>
              <a:gd name="connsiteY7670" fmla="*/ 810505 h 1259543"/>
              <a:gd name="connsiteX7671" fmla="*/ 1378892 w 1459358"/>
              <a:gd name="connsiteY7671" fmla="*/ 809494 h 1259543"/>
              <a:gd name="connsiteX7672" fmla="*/ 1379264 w 1459358"/>
              <a:gd name="connsiteY7672" fmla="*/ 808474 h 1259543"/>
              <a:gd name="connsiteX7673" fmla="*/ 1379264 w 1459358"/>
              <a:gd name="connsiteY7673" fmla="*/ 808503 h 1259543"/>
              <a:gd name="connsiteX7674" fmla="*/ 1379635 w 1459358"/>
              <a:gd name="connsiteY7674" fmla="*/ 807473 h 1259543"/>
              <a:gd name="connsiteX7675" fmla="*/ 1379635 w 1459358"/>
              <a:gd name="connsiteY7675" fmla="*/ 807502 h 1259543"/>
              <a:gd name="connsiteX7676" fmla="*/ 1380006 w 1459358"/>
              <a:gd name="connsiteY7676" fmla="*/ 806472 h 1259543"/>
              <a:gd name="connsiteX7677" fmla="*/ 1379987 w 1459358"/>
              <a:gd name="connsiteY7677" fmla="*/ 806501 h 1259543"/>
              <a:gd name="connsiteX7678" fmla="*/ 1380358 w 1459358"/>
              <a:gd name="connsiteY7678" fmla="*/ 805471 h 1259543"/>
              <a:gd name="connsiteX7679" fmla="*/ 1380358 w 1459358"/>
              <a:gd name="connsiteY7679" fmla="*/ 805500 h 1259543"/>
              <a:gd name="connsiteX7680" fmla="*/ 1380730 w 1459358"/>
              <a:gd name="connsiteY7680" fmla="*/ 804470 h 1259543"/>
              <a:gd name="connsiteX7681" fmla="*/ 1380710 w 1459358"/>
              <a:gd name="connsiteY7681" fmla="*/ 804499 h 1259543"/>
              <a:gd name="connsiteX7682" fmla="*/ 1381082 w 1459358"/>
              <a:gd name="connsiteY7682" fmla="*/ 803469 h 1259543"/>
              <a:gd name="connsiteX7683" fmla="*/ 1381062 w 1459358"/>
              <a:gd name="connsiteY7683" fmla="*/ 803498 h 1259543"/>
              <a:gd name="connsiteX7684" fmla="*/ 1381434 w 1459358"/>
              <a:gd name="connsiteY7684" fmla="*/ 802466 h 1259543"/>
              <a:gd name="connsiteX7685" fmla="*/ 1381434 w 1459358"/>
              <a:gd name="connsiteY7685" fmla="*/ 802497 h 1259543"/>
              <a:gd name="connsiteX7686" fmla="*/ 1381786 w 1459358"/>
              <a:gd name="connsiteY7686" fmla="*/ 801465 h 1259543"/>
              <a:gd name="connsiteX7687" fmla="*/ 1381786 w 1459358"/>
              <a:gd name="connsiteY7687" fmla="*/ 801495 h 1259543"/>
              <a:gd name="connsiteX7688" fmla="*/ 1382137 w 1459358"/>
              <a:gd name="connsiteY7688" fmla="*/ 800464 h 1259543"/>
              <a:gd name="connsiteX7689" fmla="*/ 1382137 w 1459358"/>
              <a:gd name="connsiteY7689" fmla="*/ 800494 h 1259543"/>
              <a:gd name="connsiteX7690" fmla="*/ 1382489 w 1459358"/>
              <a:gd name="connsiteY7690" fmla="*/ 799461 h 1259543"/>
              <a:gd name="connsiteX7691" fmla="*/ 1382489 w 1459358"/>
              <a:gd name="connsiteY7691" fmla="*/ 799491 h 1259543"/>
              <a:gd name="connsiteX7692" fmla="*/ 1382841 w 1459358"/>
              <a:gd name="connsiteY7692" fmla="*/ 798460 h 1259543"/>
              <a:gd name="connsiteX7693" fmla="*/ 1382841 w 1459358"/>
              <a:gd name="connsiteY7693" fmla="*/ 798490 h 1259543"/>
              <a:gd name="connsiteX7694" fmla="*/ 1383193 w 1459358"/>
              <a:gd name="connsiteY7694" fmla="*/ 797458 h 1259543"/>
              <a:gd name="connsiteX7695" fmla="*/ 1383193 w 1459358"/>
              <a:gd name="connsiteY7695" fmla="*/ 797487 h 1259543"/>
              <a:gd name="connsiteX7696" fmla="*/ 1383545 w 1459358"/>
              <a:gd name="connsiteY7696" fmla="*/ 796457 h 1259543"/>
              <a:gd name="connsiteX7697" fmla="*/ 1383525 w 1459358"/>
              <a:gd name="connsiteY7697" fmla="*/ 796486 h 1259543"/>
              <a:gd name="connsiteX7698" fmla="*/ 1383897 w 1459358"/>
              <a:gd name="connsiteY7698" fmla="*/ 795454 h 1259543"/>
              <a:gd name="connsiteX7699" fmla="*/ 1383877 w 1459358"/>
              <a:gd name="connsiteY7699" fmla="*/ 795483 h 1259543"/>
              <a:gd name="connsiteX7700" fmla="*/ 1384229 w 1459358"/>
              <a:gd name="connsiteY7700" fmla="*/ 794478 h 1259543"/>
              <a:gd name="connsiteX7701" fmla="*/ 1384561 w 1459358"/>
              <a:gd name="connsiteY7701" fmla="*/ 793475 h 1259543"/>
              <a:gd name="connsiteX7702" fmla="*/ 1384913 w 1459358"/>
              <a:gd name="connsiteY7702" fmla="*/ 792447 h 1259543"/>
              <a:gd name="connsiteX7703" fmla="*/ 1384913 w 1459358"/>
              <a:gd name="connsiteY7703" fmla="*/ 792476 h 1259543"/>
              <a:gd name="connsiteX7704" fmla="*/ 1385265 w 1459358"/>
              <a:gd name="connsiteY7704" fmla="*/ 791444 h 1259543"/>
              <a:gd name="connsiteX7705" fmla="*/ 1385246 w 1459358"/>
              <a:gd name="connsiteY7705" fmla="*/ 791473 h 1259543"/>
              <a:gd name="connsiteX7706" fmla="*/ 1385598 w 1459358"/>
              <a:gd name="connsiteY7706" fmla="*/ 790441 h 1259543"/>
              <a:gd name="connsiteX7707" fmla="*/ 1385578 w 1459358"/>
              <a:gd name="connsiteY7707" fmla="*/ 790471 h 1259543"/>
              <a:gd name="connsiteX7708" fmla="*/ 1385930 w 1459358"/>
              <a:gd name="connsiteY7708" fmla="*/ 789438 h 1259543"/>
              <a:gd name="connsiteX7709" fmla="*/ 1385910 w 1459358"/>
              <a:gd name="connsiteY7709" fmla="*/ 789468 h 1259543"/>
              <a:gd name="connsiteX7710" fmla="*/ 1386262 w 1459358"/>
              <a:gd name="connsiteY7710" fmla="*/ 788435 h 1259543"/>
              <a:gd name="connsiteX7711" fmla="*/ 1386262 w 1459358"/>
              <a:gd name="connsiteY7711" fmla="*/ 788465 h 1259543"/>
              <a:gd name="connsiteX7712" fmla="*/ 1386595 w 1459358"/>
              <a:gd name="connsiteY7712" fmla="*/ 787433 h 1259543"/>
              <a:gd name="connsiteX7713" fmla="*/ 1386595 w 1459358"/>
              <a:gd name="connsiteY7713" fmla="*/ 787462 h 1259543"/>
              <a:gd name="connsiteX7714" fmla="*/ 1386927 w 1459358"/>
              <a:gd name="connsiteY7714" fmla="*/ 786447 h 1259543"/>
              <a:gd name="connsiteX7715" fmla="*/ 1387260 w 1459358"/>
              <a:gd name="connsiteY7715" fmla="*/ 785427 h 1259543"/>
              <a:gd name="connsiteX7716" fmla="*/ 1387240 w 1459358"/>
              <a:gd name="connsiteY7716" fmla="*/ 785456 h 1259543"/>
              <a:gd name="connsiteX7717" fmla="*/ 1387592 w 1459358"/>
              <a:gd name="connsiteY7717" fmla="*/ 784424 h 1259543"/>
              <a:gd name="connsiteX7718" fmla="*/ 1387572 w 1459358"/>
              <a:gd name="connsiteY7718" fmla="*/ 784453 h 1259543"/>
              <a:gd name="connsiteX7719" fmla="*/ 1387904 w 1459358"/>
              <a:gd name="connsiteY7719" fmla="*/ 783419 h 1259543"/>
              <a:gd name="connsiteX7720" fmla="*/ 1387904 w 1459358"/>
              <a:gd name="connsiteY7720" fmla="*/ 783450 h 1259543"/>
              <a:gd name="connsiteX7721" fmla="*/ 1388237 w 1459358"/>
              <a:gd name="connsiteY7721" fmla="*/ 782416 h 1259543"/>
              <a:gd name="connsiteX7722" fmla="*/ 1388217 w 1459358"/>
              <a:gd name="connsiteY7722" fmla="*/ 782447 h 1259543"/>
              <a:gd name="connsiteX7723" fmla="*/ 1388550 w 1459358"/>
              <a:gd name="connsiteY7723" fmla="*/ 781413 h 1259543"/>
              <a:gd name="connsiteX7724" fmla="*/ 1388550 w 1459358"/>
              <a:gd name="connsiteY7724" fmla="*/ 781443 h 1259543"/>
              <a:gd name="connsiteX7725" fmla="*/ 1388882 w 1459358"/>
              <a:gd name="connsiteY7725" fmla="*/ 780412 h 1259543"/>
              <a:gd name="connsiteX7726" fmla="*/ 1389195 w 1459358"/>
              <a:gd name="connsiteY7726" fmla="*/ 779405 h 1259543"/>
              <a:gd name="connsiteX7727" fmla="*/ 1389195 w 1459358"/>
              <a:gd name="connsiteY7727" fmla="*/ 779437 h 1259543"/>
              <a:gd name="connsiteX7728" fmla="*/ 1389527 w 1459358"/>
              <a:gd name="connsiteY7728" fmla="*/ 778403 h 1259543"/>
              <a:gd name="connsiteX7729" fmla="*/ 1389508 w 1459358"/>
              <a:gd name="connsiteY7729" fmla="*/ 778432 h 1259543"/>
              <a:gd name="connsiteX7730" fmla="*/ 1389840 w 1459358"/>
              <a:gd name="connsiteY7730" fmla="*/ 777398 h 1259543"/>
              <a:gd name="connsiteX7731" fmla="*/ 1389820 w 1459358"/>
              <a:gd name="connsiteY7731" fmla="*/ 777429 h 1259543"/>
              <a:gd name="connsiteX7732" fmla="*/ 1390153 w 1459358"/>
              <a:gd name="connsiteY7732" fmla="*/ 776395 h 1259543"/>
              <a:gd name="connsiteX7733" fmla="*/ 1390133 w 1459358"/>
              <a:gd name="connsiteY7733" fmla="*/ 776426 h 1259543"/>
              <a:gd name="connsiteX7734" fmla="*/ 1390465 w 1459358"/>
              <a:gd name="connsiteY7734" fmla="*/ 775390 h 1259543"/>
              <a:gd name="connsiteX7735" fmla="*/ 1390446 w 1459358"/>
              <a:gd name="connsiteY7735" fmla="*/ 775421 h 1259543"/>
              <a:gd name="connsiteX7736" fmla="*/ 1390778 w 1459358"/>
              <a:gd name="connsiteY7736" fmla="*/ 774387 h 1259543"/>
              <a:gd name="connsiteX7737" fmla="*/ 1390758 w 1459358"/>
              <a:gd name="connsiteY7737" fmla="*/ 774418 h 1259543"/>
              <a:gd name="connsiteX7738" fmla="*/ 1391091 w 1459358"/>
              <a:gd name="connsiteY7738" fmla="*/ 773382 h 1259543"/>
              <a:gd name="connsiteX7739" fmla="*/ 1391072 w 1459358"/>
              <a:gd name="connsiteY7739" fmla="*/ 773413 h 1259543"/>
              <a:gd name="connsiteX7740" fmla="*/ 1391384 w 1459358"/>
              <a:gd name="connsiteY7740" fmla="*/ 772379 h 1259543"/>
              <a:gd name="connsiteX7741" fmla="*/ 1391384 w 1459358"/>
              <a:gd name="connsiteY7741" fmla="*/ 772411 h 1259543"/>
              <a:gd name="connsiteX7742" fmla="*/ 1391697 w 1459358"/>
              <a:gd name="connsiteY7742" fmla="*/ 771374 h 1259543"/>
              <a:gd name="connsiteX7743" fmla="*/ 1391697 w 1459358"/>
              <a:gd name="connsiteY7743" fmla="*/ 771406 h 1259543"/>
              <a:gd name="connsiteX7744" fmla="*/ 1392010 w 1459358"/>
              <a:gd name="connsiteY7744" fmla="*/ 770370 h 1259543"/>
              <a:gd name="connsiteX7745" fmla="*/ 1391990 w 1459358"/>
              <a:gd name="connsiteY7745" fmla="*/ 770401 h 1259543"/>
              <a:gd name="connsiteX7746" fmla="*/ 1392303 w 1459358"/>
              <a:gd name="connsiteY7746" fmla="*/ 769367 h 1259543"/>
              <a:gd name="connsiteX7747" fmla="*/ 1392303 w 1459358"/>
              <a:gd name="connsiteY7747" fmla="*/ 769398 h 1259543"/>
              <a:gd name="connsiteX7748" fmla="*/ 1392597 w 1459358"/>
              <a:gd name="connsiteY7748" fmla="*/ 768372 h 1259543"/>
              <a:gd name="connsiteX7749" fmla="*/ 1392909 w 1459358"/>
              <a:gd name="connsiteY7749" fmla="*/ 767382 h 1259543"/>
              <a:gd name="connsiteX7750" fmla="*/ 1393202 w 1459358"/>
              <a:gd name="connsiteY7750" fmla="*/ 766354 h 1259543"/>
              <a:gd name="connsiteX7751" fmla="*/ 1393202 w 1459358"/>
              <a:gd name="connsiteY7751" fmla="*/ 766385 h 1259543"/>
              <a:gd name="connsiteX7752" fmla="*/ 1393496 w 1459358"/>
              <a:gd name="connsiteY7752" fmla="*/ 765349 h 1259543"/>
              <a:gd name="connsiteX7753" fmla="*/ 1393496 w 1459358"/>
              <a:gd name="connsiteY7753" fmla="*/ 765381 h 1259543"/>
              <a:gd name="connsiteX7754" fmla="*/ 1393789 w 1459358"/>
              <a:gd name="connsiteY7754" fmla="*/ 764344 h 1259543"/>
              <a:gd name="connsiteX7755" fmla="*/ 1393789 w 1459358"/>
              <a:gd name="connsiteY7755" fmla="*/ 764376 h 1259543"/>
              <a:gd name="connsiteX7756" fmla="*/ 1394082 w 1459358"/>
              <a:gd name="connsiteY7756" fmla="*/ 763340 h 1259543"/>
              <a:gd name="connsiteX7757" fmla="*/ 1394082 w 1459358"/>
              <a:gd name="connsiteY7757" fmla="*/ 763371 h 1259543"/>
              <a:gd name="connsiteX7758" fmla="*/ 1394375 w 1459358"/>
              <a:gd name="connsiteY7758" fmla="*/ 762335 h 1259543"/>
              <a:gd name="connsiteX7759" fmla="*/ 1394375 w 1459358"/>
              <a:gd name="connsiteY7759" fmla="*/ 762368 h 1259543"/>
              <a:gd name="connsiteX7760" fmla="*/ 1394668 w 1459358"/>
              <a:gd name="connsiteY7760" fmla="*/ 761332 h 1259543"/>
              <a:gd name="connsiteX7761" fmla="*/ 1394668 w 1459358"/>
              <a:gd name="connsiteY7761" fmla="*/ 761363 h 1259543"/>
              <a:gd name="connsiteX7762" fmla="*/ 1394962 w 1459358"/>
              <a:gd name="connsiteY7762" fmla="*/ 760327 h 1259543"/>
              <a:gd name="connsiteX7763" fmla="*/ 1394942 w 1459358"/>
              <a:gd name="connsiteY7763" fmla="*/ 760358 h 1259543"/>
              <a:gd name="connsiteX7764" fmla="*/ 1395235 w 1459358"/>
              <a:gd name="connsiteY7764" fmla="*/ 759340 h 1259543"/>
              <a:gd name="connsiteX7765" fmla="*/ 1395529 w 1459358"/>
              <a:gd name="connsiteY7765" fmla="*/ 758349 h 1259543"/>
              <a:gd name="connsiteX7766" fmla="*/ 1395802 w 1459358"/>
              <a:gd name="connsiteY7766" fmla="*/ 757312 h 1259543"/>
              <a:gd name="connsiteX7767" fmla="*/ 1395802 w 1459358"/>
              <a:gd name="connsiteY7767" fmla="*/ 757344 h 1259543"/>
              <a:gd name="connsiteX7768" fmla="*/ 1396096 w 1459358"/>
              <a:gd name="connsiteY7768" fmla="*/ 756325 h 1259543"/>
              <a:gd name="connsiteX7769" fmla="*/ 1396369 w 1459358"/>
              <a:gd name="connsiteY7769" fmla="*/ 755303 h 1259543"/>
              <a:gd name="connsiteX7770" fmla="*/ 1396369 w 1459358"/>
              <a:gd name="connsiteY7770" fmla="*/ 755336 h 1259543"/>
              <a:gd name="connsiteX7771" fmla="*/ 1396663 w 1459358"/>
              <a:gd name="connsiteY7771" fmla="*/ 754298 h 1259543"/>
              <a:gd name="connsiteX7772" fmla="*/ 1396643 w 1459358"/>
              <a:gd name="connsiteY7772" fmla="*/ 754331 h 1259543"/>
              <a:gd name="connsiteX7773" fmla="*/ 1396936 w 1459358"/>
              <a:gd name="connsiteY7773" fmla="*/ 753293 h 1259543"/>
              <a:gd name="connsiteX7774" fmla="*/ 1396917 w 1459358"/>
              <a:gd name="connsiteY7774" fmla="*/ 753326 h 1259543"/>
              <a:gd name="connsiteX7775" fmla="*/ 1397210 w 1459358"/>
              <a:gd name="connsiteY7775" fmla="*/ 752288 h 1259543"/>
              <a:gd name="connsiteX7776" fmla="*/ 1397190 w 1459358"/>
              <a:gd name="connsiteY7776" fmla="*/ 752321 h 1259543"/>
              <a:gd name="connsiteX7777" fmla="*/ 1397484 w 1459358"/>
              <a:gd name="connsiteY7777" fmla="*/ 751283 h 1259543"/>
              <a:gd name="connsiteX7778" fmla="*/ 1397464 w 1459358"/>
              <a:gd name="connsiteY7778" fmla="*/ 751317 h 1259543"/>
              <a:gd name="connsiteX7779" fmla="*/ 1397757 w 1459358"/>
              <a:gd name="connsiteY7779" fmla="*/ 750278 h 1259543"/>
              <a:gd name="connsiteX7780" fmla="*/ 1397738 w 1459358"/>
              <a:gd name="connsiteY7780" fmla="*/ 750312 h 1259543"/>
              <a:gd name="connsiteX7781" fmla="*/ 1398012 w 1459358"/>
              <a:gd name="connsiteY7781" fmla="*/ 749274 h 1259543"/>
              <a:gd name="connsiteX7782" fmla="*/ 1398012 w 1459358"/>
              <a:gd name="connsiteY7782" fmla="*/ 749307 h 1259543"/>
              <a:gd name="connsiteX7783" fmla="*/ 1398285 w 1459358"/>
              <a:gd name="connsiteY7783" fmla="*/ 748269 h 1259543"/>
              <a:gd name="connsiteX7784" fmla="*/ 1398285 w 1459358"/>
              <a:gd name="connsiteY7784" fmla="*/ 748302 h 1259543"/>
              <a:gd name="connsiteX7785" fmla="*/ 1398559 w 1459358"/>
              <a:gd name="connsiteY7785" fmla="*/ 747264 h 1259543"/>
              <a:gd name="connsiteX7786" fmla="*/ 1398540 w 1459358"/>
              <a:gd name="connsiteY7786" fmla="*/ 747297 h 1259543"/>
              <a:gd name="connsiteX7787" fmla="*/ 1398813 w 1459358"/>
              <a:gd name="connsiteY7787" fmla="*/ 746259 h 1259543"/>
              <a:gd name="connsiteX7788" fmla="*/ 1398813 w 1459358"/>
              <a:gd name="connsiteY7788" fmla="*/ 746292 h 1259543"/>
              <a:gd name="connsiteX7789" fmla="*/ 1399087 w 1459358"/>
              <a:gd name="connsiteY7789" fmla="*/ 745260 h 1259543"/>
              <a:gd name="connsiteX7790" fmla="*/ 1399341 w 1459358"/>
              <a:gd name="connsiteY7790" fmla="*/ 744249 h 1259543"/>
              <a:gd name="connsiteX7791" fmla="*/ 1399341 w 1459358"/>
              <a:gd name="connsiteY7791" fmla="*/ 744283 h 1259543"/>
              <a:gd name="connsiteX7792" fmla="*/ 1399595 w 1459358"/>
              <a:gd name="connsiteY7792" fmla="*/ 743245 h 1259543"/>
              <a:gd name="connsiteX7793" fmla="*/ 1399595 w 1459358"/>
              <a:gd name="connsiteY7793" fmla="*/ 743278 h 1259543"/>
              <a:gd name="connsiteX7794" fmla="*/ 1399869 w 1459358"/>
              <a:gd name="connsiteY7794" fmla="*/ 742240 h 1259543"/>
              <a:gd name="connsiteX7795" fmla="*/ 1399849 w 1459358"/>
              <a:gd name="connsiteY7795" fmla="*/ 742273 h 1259543"/>
              <a:gd name="connsiteX7796" fmla="*/ 1400123 w 1459358"/>
              <a:gd name="connsiteY7796" fmla="*/ 741235 h 1259543"/>
              <a:gd name="connsiteX7797" fmla="*/ 1400103 w 1459358"/>
              <a:gd name="connsiteY7797" fmla="*/ 741268 h 1259543"/>
              <a:gd name="connsiteX7798" fmla="*/ 1400377 w 1459358"/>
              <a:gd name="connsiteY7798" fmla="*/ 740230 h 1259543"/>
              <a:gd name="connsiteX7799" fmla="*/ 1400358 w 1459358"/>
              <a:gd name="connsiteY7799" fmla="*/ 740263 h 1259543"/>
              <a:gd name="connsiteX7800" fmla="*/ 1400612 w 1459358"/>
              <a:gd name="connsiteY7800" fmla="*/ 739225 h 1259543"/>
              <a:gd name="connsiteX7801" fmla="*/ 1400612 w 1459358"/>
              <a:gd name="connsiteY7801" fmla="*/ 739258 h 1259543"/>
              <a:gd name="connsiteX7802" fmla="*/ 1400866 w 1459358"/>
              <a:gd name="connsiteY7802" fmla="*/ 738220 h 1259543"/>
              <a:gd name="connsiteX7803" fmla="*/ 1400866 w 1459358"/>
              <a:gd name="connsiteY7803" fmla="*/ 738254 h 1259543"/>
              <a:gd name="connsiteX7804" fmla="*/ 1401120 w 1459358"/>
              <a:gd name="connsiteY7804" fmla="*/ 737215 h 1259543"/>
              <a:gd name="connsiteX7805" fmla="*/ 1401120 w 1459358"/>
              <a:gd name="connsiteY7805" fmla="*/ 737249 h 1259543"/>
              <a:gd name="connsiteX7806" fmla="*/ 1401374 w 1459358"/>
              <a:gd name="connsiteY7806" fmla="*/ 736211 h 1259543"/>
              <a:gd name="connsiteX7807" fmla="*/ 1401355 w 1459358"/>
              <a:gd name="connsiteY7807" fmla="*/ 736244 h 1259543"/>
              <a:gd name="connsiteX7808" fmla="*/ 1401609 w 1459358"/>
              <a:gd name="connsiteY7808" fmla="*/ 735208 h 1259543"/>
              <a:gd name="connsiteX7809" fmla="*/ 1401863 w 1459358"/>
              <a:gd name="connsiteY7809" fmla="*/ 734201 h 1259543"/>
              <a:gd name="connsiteX7810" fmla="*/ 1401863 w 1459358"/>
              <a:gd name="connsiteY7810" fmla="*/ 734234 h 1259543"/>
              <a:gd name="connsiteX7811" fmla="*/ 1402097 w 1459358"/>
              <a:gd name="connsiteY7811" fmla="*/ 733196 h 1259543"/>
              <a:gd name="connsiteX7812" fmla="*/ 1402097 w 1459358"/>
              <a:gd name="connsiteY7812" fmla="*/ 733229 h 1259543"/>
              <a:gd name="connsiteX7813" fmla="*/ 1402352 w 1459358"/>
              <a:gd name="connsiteY7813" fmla="*/ 732191 h 1259543"/>
              <a:gd name="connsiteX7814" fmla="*/ 1402332 w 1459358"/>
              <a:gd name="connsiteY7814" fmla="*/ 732224 h 1259543"/>
              <a:gd name="connsiteX7815" fmla="*/ 1402586 w 1459358"/>
              <a:gd name="connsiteY7815" fmla="*/ 731186 h 1259543"/>
              <a:gd name="connsiteX7816" fmla="*/ 1402567 w 1459358"/>
              <a:gd name="connsiteY7816" fmla="*/ 731220 h 1259543"/>
              <a:gd name="connsiteX7817" fmla="*/ 1402821 w 1459358"/>
              <a:gd name="connsiteY7817" fmla="*/ 730182 h 1259543"/>
              <a:gd name="connsiteX7818" fmla="*/ 1402821 w 1459358"/>
              <a:gd name="connsiteY7818" fmla="*/ 730215 h 1259543"/>
              <a:gd name="connsiteX7819" fmla="*/ 1403055 w 1459358"/>
              <a:gd name="connsiteY7819" fmla="*/ 729177 h 1259543"/>
              <a:gd name="connsiteX7820" fmla="*/ 1403055 w 1459358"/>
              <a:gd name="connsiteY7820" fmla="*/ 729210 h 1259543"/>
              <a:gd name="connsiteX7821" fmla="*/ 1403290 w 1459358"/>
              <a:gd name="connsiteY7821" fmla="*/ 728172 h 1259543"/>
              <a:gd name="connsiteX7822" fmla="*/ 1403290 w 1459358"/>
              <a:gd name="connsiteY7822" fmla="*/ 728205 h 1259543"/>
              <a:gd name="connsiteX7823" fmla="*/ 1403524 w 1459358"/>
              <a:gd name="connsiteY7823" fmla="*/ 727167 h 1259543"/>
              <a:gd name="connsiteX7824" fmla="*/ 1403505 w 1459358"/>
              <a:gd name="connsiteY7824" fmla="*/ 727200 h 1259543"/>
              <a:gd name="connsiteX7825" fmla="*/ 1403759 w 1459358"/>
              <a:gd name="connsiteY7825" fmla="*/ 726162 h 1259543"/>
              <a:gd name="connsiteX7826" fmla="*/ 1403740 w 1459358"/>
              <a:gd name="connsiteY7826" fmla="*/ 726195 h 1259543"/>
              <a:gd name="connsiteX7827" fmla="*/ 1403974 w 1459358"/>
              <a:gd name="connsiteY7827" fmla="*/ 725169 h 1259543"/>
              <a:gd name="connsiteX7828" fmla="*/ 1404209 w 1459358"/>
              <a:gd name="connsiteY7828" fmla="*/ 724152 h 1259543"/>
              <a:gd name="connsiteX7829" fmla="*/ 1404209 w 1459358"/>
              <a:gd name="connsiteY7829" fmla="*/ 724186 h 1259543"/>
              <a:gd name="connsiteX7830" fmla="*/ 1404443 w 1459358"/>
              <a:gd name="connsiteY7830" fmla="*/ 723148 h 1259543"/>
              <a:gd name="connsiteX7831" fmla="*/ 1404424 w 1459358"/>
              <a:gd name="connsiteY7831" fmla="*/ 723181 h 1259543"/>
              <a:gd name="connsiteX7832" fmla="*/ 1404658 w 1459358"/>
              <a:gd name="connsiteY7832" fmla="*/ 722143 h 1259543"/>
              <a:gd name="connsiteX7833" fmla="*/ 1404639 w 1459358"/>
              <a:gd name="connsiteY7833" fmla="*/ 722176 h 1259543"/>
              <a:gd name="connsiteX7834" fmla="*/ 1404874 w 1459358"/>
              <a:gd name="connsiteY7834" fmla="*/ 721138 h 1259543"/>
              <a:gd name="connsiteX7835" fmla="*/ 1404874 w 1459358"/>
              <a:gd name="connsiteY7835" fmla="*/ 721173 h 1259543"/>
              <a:gd name="connsiteX7836" fmla="*/ 1405088 w 1459358"/>
              <a:gd name="connsiteY7836" fmla="*/ 720133 h 1259543"/>
              <a:gd name="connsiteX7837" fmla="*/ 1405088 w 1459358"/>
              <a:gd name="connsiteY7837" fmla="*/ 720168 h 1259543"/>
              <a:gd name="connsiteX7838" fmla="*/ 1405323 w 1459358"/>
              <a:gd name="connsiteY7838" fmla="*/ 719130 h 1259543"/>
              <a:gd name="connsiteX7839" fmla="*/ 1405304 w 1459358"/>
              <a:gd name="connsiteY7839" fmla="*/ 719163 h 1259543"/>
              <a:gd name="connsiteX7840" fmla="*/ 1405538 w 1459358"/>
              <a:gd name="connsiteY7840" fmla="*/ 718125 h 1259543"/>
              <a:gd name="connsiteX7841" fmla="*/ 1405519 w 1459358"/>
              <a:gd name="connsiteY7841" fmla="*/ 718159 h 1259543"/>
              <a:gd name="connsiteX7842" fmla="*/ 1405753 w 1459358"/>
              <a:gd name="connsiteY7842" fmla="*/ 717120 h 1259543"/>
              <a:gd name="connsiteX7843" fmla="*/ 1405734 w 1459358"/>
              <a:gd name="connsiteY7843" fmla="*/ 717154 h 1259543"/>
              <a:gd name="connsiteX7844" fmla="*/ 1405968 w 1459358"/>
              <a:gd name="connsiteY7844" fmla="*/ 716129 h 1259543"/>
              <a:gd name="connsiteX7845" fmla="*/ 1406164 w 1459358"/>
              <a:gd name="connsiteY7845" fmla="*/ 715120 h 1259543"/>
              <a:gd name="connsiteX7846" fmla="*/ 1406379 w 1459358"/>
              <a:gd name="connsiteY7846" fmla="*/ 714108 h 1259543"/>
              <a:gd name="connsiteX7847" fmla="*/ 1406379 w 1459358"/>
              <a:gd name="connsiteY7847" fmla="*/ 714141 h 1259543"/>
              <a:gd name="connsiteX7848" fmla="*/ 1406594 w 1459358"/>
              <a:gd name="connsiteY7848" fmla="*/ 713103 h 1259543"/>
              <a:gd name="connsiteX7849" fmla="*/ 1406594 w 1459358"/>
              <a:gd name="connsiteY7849" fmla="*/ 713138 h 1259543"/>
              <a:gd name="connsiteX7850" fmla="*/ 1406790 w 1459358"/>
              <a:gd name="connsiteY7850" fmla="*/ 712098 h 1259543"/>
              <a:gd name="connsiteX7851" fmla="*/ 1406790 w 1459358"/>
              <a:gd name="connsiteY7851" fmla="*/ 712133 h 1259543"/>
              <a:gd name="connsiteX7852" fmla="*/ 1407004 w 1459358"/>
              <a:gd name="connsiteY7852" fmla="*/ 711095 h 1259543"/>
              <a:gd name="connsiteX7853" fmla="*/ 1407004 w 1459358"/>
              <a:gd name="connsiteY7853" fmla="*/ 711128 h 1259543"/>
              <a:gd name="connsiteX7854" fmla="*/ 1407200 w 1459358"/>
              <a:gd name="connsiteY7854" fmla="*/ 710090 h 1259543"/>
              <a:gd name="connsiteX7855" fmla="*/ 1407200 w 1459358"/>
              <a:gd name="connsiteY7855" fmla="*/ 710126 h 1259543"/>
              <a:gd name="connsiteX7856" fmla="*/ 1407415 w 1459358"/>
              <a:gd name="connsiteY7856" fmla="*/ 709086 h 1259543"/>
              <a:gd name="connsiteX7857" fmla="*/ 1407395 w 1459358"/>
              <a:gd name="connsiteY7857" fmla="*/ 709121 h 1259543"/>
              <a:gd name="connsiteX7858" fmla="*/ 1407610 w 1459358"/>
              <a:gd name="connsiteY7858" fmla="*/ 708083 h 1259543"/>
              <a:gd name="connsiteX7859" fmla="*/ 1407591 w 1459358"/>
              <a:gd name="connsiteY7859" fmla="*/ 708118 h 1259543"/>
              <a:gd name="connsiteX7860" fmla="*/ 1407806 w 1459358"/>
              <a:gd name="connsiteY7860" fmla="*/ 707093 h 1259543"/>
              <a:gd name="connsiteX7861" fmla="*/ 1408001 w 1459358"/>
              <a:gd name="connsiteY7861" fmla="*/ 706075 h 1259543"/>
              <a:gd name="connsiteX7862" fmla="*/ 1407982 w 1459358"/>
              <a:gd name="connsiteY7862" fmla="*/ 706108 h 1259543"/>
              <a:gd name="connsiteX7863" fmla="*/ 1408197 w 1459358"/>
              <a:gd name="connsiteY7863" fmla="*/ 705082 h 1259543"/>
              <a:gd name="connsiteX7864" fmla="*/ 1408392 w 1459358"/>
              <a:gd name="connsiteY7864" fmla="*/ 704067 h 1259543"/>
              <a:gd name="connsiteX7865" fmla="*/ 1408373 w 1459358"/>
              <a:gd name="connsiteY7865" fmla="*/ 704102 h 1259543"/>
              <a:gd name="connsiteX7866" fmla="*/ 1408568 w 1459358"/>
              <a:gd name="connsiteY7866" fmla="*/ 703062 h 1259543"/>
              <a:gd name="connsiteX7867" fmla="*/ 1408568 w 1459358"/>
              <a:gd name="connsiteY7867" fmla="*/ 703098 h 1259543"/>
              <a:gd name="connsiteX7868" fmla="*/ 1408764 w 1459358"/>
              <a:gd name="connsiteY7868" fmla="*/ 702059 h 1259543"/>
              <a:gd name="connsiteX7869" fmla="*/ 1408764 w 1459358"/>
              <a:gd name="connsiteY7869" fmla="*/ 702095 h 1259543"/>
              <a:gd name="connsiteX7870" fmla="*/ 1408959 w 1459358"/>
              <a:gd name="connsiteY7870" fmla="*/ 701057 h 1259543"/>
              <a:gd name="connsiteX7871" fmla="*/ 1408940 w 1459358"/>
              <a:gd name="connsiteY7871" fmla="*/ 701092 h 1259543"/>
              <a:gd name="connsiteX7872" fmla="*/ 1409135 w 1459358"/>
              <a:gd name="connsiteY7872" fmla="*/ 700052 h 1259543"/>
              <a:gd name="connsiteX7873" fmla="*/ 1409135 w 1459358"/>
              <a:gd name="connsiteY7873" fmla="*/ 700087 h 1259543"/>
              <a:gd name="connsiteX7874" fmla="*/ 1409311 w 1459358"/>
              <a:gd name="connsiteY7874" fmla="*/ 699049 h 1259543"/>
              <a:gd name="connsiteX7875" fmla="*/ 1409507 w 1459358"/>
              <a:gd name="connsiteY7875" fmla="*/ 698046 h 1259543"/>
              <a:gd name="connsiteX7876" fmla="*/ 1409487 w 1459358"/>
              <a:gd name="connsiteY7876" fmla="*/ 698081 h 1259543"/>
              <a:gd name="connsiteX7877" fmla="*/ 1409683 w 1459358"/>
              <a:gd name="connsiteY7877" fmla="*/ 697043 h 1259543"/>
              <a:gd name="connsiteX7878" fmla="*/ 1409683 w 1459358"/>
              <a:gd name="connsiteY7878" fmla="*/ 697078 h 1259543"/>
              <a:gd name="connsiteX7879" fmla="*/ 1409858 w 1459358"/>
              <a:gd name="connsiteY7879" fmla="*/ 696038 h 1259543"/>
              <a:gd name="connsiteX7880" fmla="*/ 1409858 w 1459358"/>
              <a:gd name="connsiteY7880" fmla="*/ 696073 h 1259543"/>
              <a:gd name="connsiteX7881" fmla="*/ 1410035 w 1459358"/>
              <a:gd name="connsiteY7881" fmla="*/ 695035 h 1259543"/>
              <a:gd name="connsiteX7882" fmla="*/ 1410035 w 1459358"/>
              <a:gd name="connsiteY7882" fmla="*/ 695070 h 1259543"/>
              <a:gd name="connsiteX7883" fmla="*/ 1410211 w 1459358"/>
              <a:gd name="connsiteY7883" fmla="*/ 694032 h 1259543"/>
              <a:gd name="connsiteX7884" fmla="*/ 1410211 w 1459358"/>
              <a:gd name="connsiteY7884" fmla="*/ 694068 h 1259543"/>
              <a:gd name="connsiteX7885" fmla="*/ 1410386 w 1459358"/>
              <a:gd name="connsiteY7885" fmla="*/ 693029 h 1259543"/>
              <a:gd name="connsiteX7886" fmla="*/ 1410367 w 1459358"/>
              <a:gd name="connsiteY7886" fmla="*/ 693065 h 1259543"/>
              <a:gd name="connsiteX7887" fmla="*/ 1410543 w 1459358"/>
              <a:gd name="connsiteY7887" fmla="*/ 692027 h 1259543"/>
              <a:gd name="connsiteX7888" fmla="*/ 1410543 w 1459358"/>
              <a:gd name="connsiteY7888" fmla="*/ 692062 h 1259543"/>
              <a:gd name="connsiteX7889" fmla="*/ 1410719 w 1459358"/>
              <a:gd name="connsiteY7889" fmla="*/ 691024 h 1259543"/>
              <a:gd name="connsiteX7890" fmla="*/ 1410719 w 1459358"/>
              <a:gd name="connsiteY7890" fmla="*/ 691059 h 1259543"/>
              <a:gd name="connsiteX7891" fmla="*/ 1410875 w 1459358"/>
              <a:gd name="connsiteY7891" fmla="*/ 690052 h 1259543"/>
              <a:gd name="connsiteX7892" fmla="*/ 1411051 w 1459358"/>
              <a:gd name="connsiteY7892" fmla="*/ 689018 h 1259543"/>
              <a:gd name="connsiteX7893" fmla="*/ 1411051 w 1459358"/>
              <a:gd name="connsiteY7893" fmla="*/ 689055 h 1259543"/>
              <a:gd name="connsiteX7894" fmla="*/ 1411227 w 1459358"/>
              <a:gd name="connsiteY7894" fmla="*/ 688017 h 1259543"/>
              <a:gd name="connsiteX7895" fmla="*/ 1411208 w 1459358"/>
              <a:gd name="connsiteY7895" fmla="*/ 688052 h 1259543"/>
              <a:gd name="connsiteX7896" fmla="*/ 1411383 w 1459358"/>
              <a:gd name="connsiteY7896" fmla="*/ 687014 h 1259543"/>
              <a:gd name="connsiteX7897" fmla="*/ 1411540 w 1459358"/>
              <a:gd name="connsiteY7897" fmla="*/ 686011 h 1259543"/>
              <a:gd name="connsiteX7898" fmla="*/ 1411540 w 1459358"/>
              <a:gd name="connsiteY7898" fmla="*/ 686046 h 1259543"/>
              <a:gd name="connsiteX7899" fmla="*/ 1411697 w 1459358"/>
              <a:gd name="connsiteY7899" fmla="*/ 685010 h 1259543"/>
              <a:gd name="connsiteX7900" fmla="*/ 1411697 w 1459358"/>
              <a:gd name="connsiteY7900" fmla="*/ 685045 h 1259543"/>
              <a:gd name="connsiteX7901" fmla="*/ 1411853 w 1459358"/>
              <a:gd name="connsiteY7901" fmla="*/ 684007 h 1259543"/>
              <a:gd name="connsiteX7902" fmla="*/ 1411853 w 1459358"/>
              <a:gd name="connsiteY7902" fmla="*/ 684043 h 1259543"/>
              <a:gd name="connsiteX7903" fmla="*/ 1412009 w 1459358"/>
              <a:gd name="connsiteY7903" fmla="*/ 683016 h 1259543"/>
              <a:gd name="connsiteX7904" fmla="*/ 1412166 w 1459358"/>
              <a:gd name="connsiteY7904" fmla="*/ 682003 h 1259543"/>
              <a:gd name="connsiteX7905" fmla="*/ 1412166 w 1459358"/>
              <a:gd name="connsiteY7905" fmla="*/ 682039 h 1259543"/>
              <a:gd name="connsiteX7906" fmla="*/ 1412322 w 1459358"/>
              <a:gd name="connsiteY7906" fmla="*/ 681001 h 1259543"/>
              <a:gd name="connsiteX7907" fmla="*/ 1412302 w 1459358"/>
              <a:gd name="connsiteY7907" fmla="*/ 681038 h 1259543"/>
              <a:gd name="connsiteX7908" fmla="*/ 1412459 w 1459358"/>
              <a:gd name="connsiteY7908" fmla="*/ 680000 h 1259543"/>
              <a:gd name="connsiteX7909" fmla="*/ 1412459 w 1459358"/>
              <a:gd name="connsiteY7909" fmla="*/ 680035 h 1259543"/>
              <a:gd name="connsiteX7910" fmla="*/ 1412615 w 1459358"/>
              <a:gd name="connsiteY7910" fmla="*/ 678999 h 1259543"/>
              <a:gd name="connsiteX7911" fmla="*/ 1412615 w 1459358"/>
              <a:gd name="connsiteY7911" fmla="*/ 679034 h 1259543"/>
              <a:gd name="connsiteX7912" fmla="*/ 1412752 w 1459358"/>
              <a:gd name="connsiteY7912" fmla="*/ 677996 h 1259543"/>
              <a:gd name="connsiteX7913" fmla="*/ 1412752 w 1459358"/>
              <a:gd name="connsiteY7913" fmla="*/ 678033 h 1259543"/>
              <a:gd name="connsiteX7914" fmla="*/ 1412908 w 1459358"/>
              <a:gd name="connsiteY7914" fmla="*/ 676995 h 1259543"/>
              <a:gd name="connsiteX7915" fmla="*/ 1412889 w 1459358"/>
              <a:gd name="connsiteY7915" fmla="*/ 677032 h 1259543"/>
              <a:gd name="connsiteX7916" fmla="*/ 1413045 w 1459358"/>
              <a:gd name="connsiteY7916" fmla="*/ 676004 h 1259543"/>
              <a:gd name="connsiteX7917" fmla="*/ 1413182 w 1459358"/>
              <a:gd name="connsiteY7917" fmla="*/ 674993 h 1259543"/>
              <a:gd name="connsiteX7918" fmla="*/ 1413182 w 1459358"/>
              <a:gd name="connsiteY7918" fmla="*/ 675028 h 1259543"/>
              <a:gd name="connsiteX7919" fmla="*/ 1413319 w 1459358"/>
              <a:gd name="connsiteY7919" fmla="*/ 673992 h 1259543"/>
              <a:gd name="connsiteX7920" fmla="*/ 1413319 w 1459358"/>
              <a:gd name="connsiteY7920" fmla="*/ 674027 h 1259543"/>
              <a:gd name="connsiteX7921" fmla="*/ 1413456 w 1459358"/>
              <a:gd name="connsiteY7921" fmla="*/ 672991 h 1259543"/>
              <a:gd name="connsiteX7922" fmla="*/ 1413456 w 1459358"/>
              <a:gd name="connsiteY7922" fmla="*/ 673026 h 1259543"/>
              <a:gd name="connsiteX7923" fmla="*/ 1413593 w 1459358"/>
              <a:gd name="connsiteY7923" fmla="*/ 671990 h 1259543"/>
              <a:gd name="connsiteX7924" fmla="*/ 1413593 w 1459358"/>
              <a:gd name="connsiteY7924" fmla="*/ 672025 h 1259543"/>
              <a:gd name="connsiteX7925" fmla="*/ 1413729 w 1459358"/>
              <a:gd name="connsiteY7925" fmla="*/ 670989 h 1259543"/>
              <a:gd name="connsiteX7926" fmla="*/ 1413729 w 1459358"/>
              <a:gd name="connsiteY7926" fmla="*/ 671024 h 1259543"/>
              <a:gd name="connsiteX7927" fmla="*/ 1413847 w 1459358"/>
              <a:gd name="connsiteY7927" fmla="*/ 670008 h 1259543"/>
              <a:gd name="connsiteX7928" fmla="*/ 1413984 w 1459358"/>
              <a:gd name="connsiteY7928" fmla="*/ 668987 h 1259543"/>
              <a:gd name="connsiteX7929" fmla="*/ 1413984 w 1459358"/>
              <a:gd name="connsiteY7929" fmla="*/ 669025 h 1259543"/>
              <a:gd name="connsiteX7930" fmla="*/ 1414121 w 1459358"/>
              <a:gd name="connsiteY7930" fmla="*/ 668022 h 1259543"/>
              <a:gd name="connsiteX7931" fmla="*/ 1414238 w 1459358"/>
              <a:gd name="connsiteY7931" fmla="*/ 666987 h 1259543"/>
              <a:gd name="connsiteX7932" fmla="*/ 1414238 w 1459358"/>
              <a:gd name="connsiteY7932" fmla="*/ 667025 h 1259543"/>
              <a:gd name="connsiteX7933" fmla="*/ 1414375 w 1459358"/>
              <a:gd name="connsiteY7933" fmla="*/ 665986 h 1259543"/>
              <a:gd name="connsiteX7934" fmla="*/ 1414355 w 1459358"/>
              <a:gd name="connsiteY7934" fmla="*/ 666024 h 1259543"/>
              <a:gd name="connsiteX7935" fmla="*/ 1414492 w 1459358"/>
              <a:gd name="connsiteY7935" fmla="*/ 664988 h 1259543"/>
              <a:gd name="connsiteX7936" fmla="*/ 1414492 w 1459358"/>
              <a:gd name="connsiteY7936" fmla="*/ 665023 h 1259543"/>
              <a:gd name="connsiteX7937" fmla="*/ 1414609 w 1459358"/>
              <a:gd name="connsiteY7937" fmla="*/ 663987 h 1259543"/>
              <a:gd name="connsiteX7938" fmla="*/ 1414609 w 1459358"/>
              <a:gd name="connsiteY7938" fmla="*/ 664024 h 1259543"/>
              <a:gd name="connsiteX7939" fmla="*/ 1414726 w 1459358"/>
              <a:gd name="connsiteY7939" fmla="*/ 662988 h 1259543"/>
              <a:gd name="connsiteX7940" fmla="*/ 1414726 w 1459358"/>
              <a:gd name="connsiteY7940" fmla="*/ 663025 h 1259543"/>
              <a:gd name="connsiteX7941" fmla="*/ 1414844 w 1459358"/>
              <a:gd name="connsiteY7941" fmla="*/ 661994 h 1259543"/>
              <a:gd name="connsiteX7942" fmla="*/ 1414961 w 1459358"/>
              <a:gd name="connsiteY7942" fmla="*/ 660988 h 1259543"/>
              <a:gd name="connsiteX7943" fmla="*/ 1414961 w 1459358"/>
              <a:gd name="connsiteY7943" fmla="*/ 661025 h 1259543"/>
              <a:gd name="connsiteX7944" fmla="*/ 1415079 w 1459358"/>
              <a:gd name="connsiteY7944" fmla="*/ 659989 h 1259543"/>
              <a:gd name="connsiteX7945" fmla="*/ 1415059 w 1459358"/>
              <a:gd name="connsiteY7945" fmla="*/ 660026 h 1259543"/>
              <a:gd name="connsiteX7946" fmla="*/ 1415176 w 1459358"/>
              <a:gd name="connsiteY7946" fmla="*/ 658990 h 1259543"/>
              <a:gd name="connsiteX7947" fmla="*/ 1415176 w 1459358"/>
              <a:gd name="connsiteY7947" fmla="*/ 659027 h 1259543"/>
              <a:gd name="connsiteX7948" fmla="*/ 1415293 w 1459358"/>
              <a:gd name="connsiteY7948" fmla="*/ 657991 h 1259543"/>
              <a:gd name="connsiteX7949" fmla="*/ 1415293 w 1459358"/>
              <a:gd name="connsiteY7949" fmla="*/ 658028 h 1259543"/>
              <a:gd name="connsiteX7950" fmla="*/ 1415391 w 1459358"/>
              <a:gd name="connsiteY7950" fmla="*/ 656992 h 1259543"/>
              <a:gd name="connsiteX7951" fmla="*/ 1415391 w 1459358"/>
              <a:gd name="connsiteY7951" fmla="*/ 657029 h 1259543"/>
              <a:gd name="connsiteX7952" fmla="*/ 1415509 w 1459358"/>
              <a:gd name="connsiteY7952" fmla="*/ 655993 h 1259543"/>
              <a:gd name="connsiteX7953" fmla="*/ 1415509 w 1459358"/>
              <a:gd name="connsiteY7953" fmla="*/ 656030 h 1259543"/>
              <a:gd name="connsiteX7954" fmla="*/ 1415606 w 1459358"/>
              <a:gd name="connsiteY7954" fmla="*/ 655011 h 1259543"/>
              <a:gd name="connsiteX7955" fmla="*/ 1415704 w 1459358"/>
              <a:gd name="connsiteY7955" fmla="*/ 653997 h 1259543"/>
              <a:gd name="connsiteX7956" fmla="*/ 1415704 w 1459358"/>
              <a:gd name="connsiteY7956" fmla="*/ 654034 h 1259543"/>
              <a:gd name="connsiteX7957" fmla="*/ 1415802 w 1459358"/>
              <a:gd name="connsiteY7957" fmla="*/ 652998 h 1259543"/>
              <a:gd name="connsiteX7958" fmla="*/ 1415802 w 1459358"/>
              <a:gd name="connsiteY7958" fmla="*/ 653035 h 1259543"/>
              <a:gd name="connsiteX7959" fmla="*/ 1415919 w 1459358"/>
              <a:gd name="connsiteY7959" fmla="*/ 651999 h 1259543"/>
              <a:gd name="connsiteX7960" fmla="*/ 1415899 w 1459358"/>
              <a:gd name="connsiteY7960" fmla="*/ 652038 h 1259543"/>
              <a:gd name="connsiteX7961" fmla="*/ 1415997 w 1459358"/>
              <a:gd name="connsiteY7961" fmla="*/ 651002 h 1259543"/>
              <a:gd name="connsiteX7962" fmla="*/ 1415997 w 1459358"/>
              <a:gd name="connsiteY7962" fmla="*/ 651039 h 1259543"/>
              <a:gd name="connsiteX7963" fmla="*/ 1416095 w 1459358"/>
              <a:gd name="connsiteY7963" fmla="*/ 650003 h 1259543"/>
              <a:gd name="connsiteX7964" fmla="*/ 1416095 w 1459358"/>
              <a:gd name="connsiteY7964" fmla="*/ 650042 h 1259543"/>
              <a:gd name="connsiteX7965" fmla="*/ 1416193 w 1459358"/>
              <a:gd name="connsiteY7965" fmla="*/ 649012 h 1259543"/>
              <a:gd name="connsiteX7966" fmla="*/ 1416290 w 1459358"/>
              <a:gd name="connsiteY7966" fmla="*/ 648009 h 1259543"/>
              <a:gd name="connsiteX7967" fmla="*/ 1416290 w 1459358"/>
              <a:gd name="connsiteY7967" fmla="*/ 648046 h 1259543"/>
              <a:gd name="connsiteX7968" fmla="*/ 1416369 w 1459358"/>
              <a:gd name="connsiteY7968" fmla="*/ 647012 h 1259543"/>
              <a:gd name="connsiteX7969" fmla="*/ 1416369 w 1459358"/>
              <a:gd name="connsiteY7969" fmla="*/ 647049 h 1259543"/>
              <a:gd name="connsiteX7970" fmla="*/ 1416466 w 1459358"/>
              <a:gd name="connsiteY7970" fmla="*/ 646013 h 1259543"/>
              <a:gd name="connsiteX7971" fmla="*/ 1416447 w 1459358"/>
              <a:gd name="connsiteY7971" fmla="*/ 646052 h 1259543"/>
              <a:gd name="connsiteX7972" fmla="*/ 1416545 w 1459358"/>
              <a:gd name="connsiteY7972" fmla="*/ 645016 h 1259543"/>
              <a:gd name="connsiteX7973" fmla="*/ 1416545 w 1459358"/>
              <a:gd name="connsiteY7973" fmla="*/ 645055 h 1259543"/>
              <a:gd name="connsiteX7974" fmla="*/ 1416623 w 1459358"/>
              <a:gd name="connsiteY7974" fmla="*/ 644021 h 1259543"/>
              <a:gd name="connsiteX7975" fmla="*/ 1416623 w 1459358"/>
              <a:gd name="connsiteY7975" fmla="*/ 644058 h 1259543"/>
              <a:gd name="connsiteX7976" fmla="*/ 1416681 w 1459358"/>
              <a:gd name="connsiteY7976" fmla="*/ 643323 h 1259543"/>
              <a:gd name="connsiteX7977" fmla="*/ 1416720 w 1459358"/>
              <a:gd name="connsiteY7977" fmla="*/ 643024 h 1259543"/>
              <a:gd name="connsiteX7978" fmla="*/ 1416701 w 1459358"/>
              <a:gd name="connsiteY7978" fmla="*/ 643061 h 1259543"/>
              <a:gd name="connsiteX7979" fmla="*/ 1416799 w 1459358"/>
              <a:gd name="connsiteY7979" fmla="*/ 642060 h 1259543"/>
              <a:gd name="connsiteX7980" fmla="*/ 1416877 w 1459358"/>
              <a:gd name="connsiteY7980" fmla="*/ 641031 h 1259543"/>
              <a:gd name="connsiteX7981" fmla="*/ 1416877 w 1459358"/>
              <a:gd name="connsiteY7981" fmla="*/ 641069 h 1259543"/>
              <a:gd name="connsiteX7982" fmla="*/ 1416955 w 1459358"/>
              <a:gd name="connsiteY7982" fmla="*/ 640034 h 1259543"/>
              <a:gd name="connsiteX7983" fmla="*/ 1416955 w 1459358"/>
              <a:gd name="connsiteY7983" fmla="*/ 640073 h 1259543"/>
              <a:gd name="connsiteX7984" fmla="*/ 1417034 w 1459358"/>
              <a:gd name="connsiteY7984" fmla="*/ 639039 h 1259543"/>
              <a:gd name="connsiteX7985" fmla="*/ 1417034 w 1459358"/>
              <a:gd name="connsiteY7985" fmla="*/ 639076 h 1259543"/>
              <a:gd name="connsiteX7986" fmla="*/ 1417112 w 1459358"/>
              <a:gd name="connsiteY7986" fmla="*/ 638056 h 1259543"/>
              <a:gd name="connsiteX7987" fmla="*/ 1417190 w 1459358"/>
              <a:gd name="connsiteY7987" fmla="*/ 637047 h 1259543"/>
              <a:gd name="connsiteX7988" fmla="*/ 1417190 w 1459358"/>
              <a:gd name="connsiteY7988" fmla="*/ 637086 h 1259543"/>
              <a:gd name="connsiteX7989" fmla="*/ 1417248 w 1459358"/>
              <a:gd name="connsiteY7989" fmla="*/ 636080 h 1259543"/>
              <a:gd name="connsiteX7990" fmla="*/ 1417327 w 1459358"/>
              <a:gd name="connsiteY7990" fmla="*/ 635057 h 1259543"/>
              <a:gd name="connsiteX7991" fmla="*/ 1417327 w 1459358"/>
              <a:gd name="connsiteY7991" fmla="*/ 635096 h 1259543"/>
              <a:gd name="connsiteX7992" fmla="*/ 1417385 w 1459358"/>
              <a:gd name="connsiteY7992" fmla="*/ 634062 h 1259543"/>
              <a:gd name="connsiteX7993" fmla="*/ 1417385 w 1459358"/>
              <a:gd name="connsiteY7993" fmla="*/ 634101 h 1259543"/>
              <a:gd name="connsiteX7994" fmla="*/ 1417464 w 1459358"/>
              <a:gd name="connsiteY7994" fmla="*/ 633067 h 1259543"/>
              <a:gd name="connsiteX7995" fmla="*/ 1417464 w 1459358"/>
              <a:gd name="connsiteY7995" fmla="*/ 633106 h 1259543"/>
              <a:gd name="connsiteX7996" fmla="*/ 1417522 w 1459358"/>
              <a:gd name="connsiteY7996" fmla="*/ 632072 h 1259543"/>
              <a:gd name="connsiteX7997" fmla="*/ 1417522 w 1459358"/>
              <a:gd name="connsiteY7997" fmla="*/ 632111 h 1259543"/>
              <a:gd name="connsiteX7998" fmla="*/ 1417581 w 1459358"/>
              <a:gd name="connsiteY7998" fmla="*/ 631079 h 1259543"/>
              <a:gd name="connsiteX7999" fmla="*/ 1417639 w 1459358"/>
              <a:gd name="connsiteY7999" fmla="*/ 630084 h 1259543"/>
              <a:gd name="connsiteX8000" fmla="*/ 1417639 w 1459358"/>
              <a:gd name="connsiteY8000" fmla="*/ 630123 h 1259543"/>
              <a:gd name="connsiteX8001" fmla="*/ 1417698 w 1459358"/>
              <a:gd name="connsiteY8001" fmla="*/ 629089 h 1259543"/>
              <a:gd name="connsiteX8002" fmla="*/ 1417698 w 1459358"/>
              <a:gd name="connsiteY8002" fmla="*/ 629128 h 1259543"/>
              <a:gd name="connsiteX8003" fmla="*/ 1417757 w 1459358"/>
              <a:gd name="connsiteY8003" fmla="*/ 628096 h 1259543"/>
              <a:gd name="connsiteX8004" fmla="*/ 1417757 w 1459358"/>
              <a:gd name="connsiteY8004" fmla="*/ 628135 h 1259543"/>
              <a:gd name="connsiteX8005" fmla="*/ 1417815 w 1459358"/>
              <a:gd name="connsiteY8005" fmla="*/ 627102 h 1259543"/>
              <a:gd name="connsiteX8006" fmla="*/ 1417815 w 1459358"/>
              <a:gd name="connsiteY8006" fmla="*/ 627140 h 1259543"/>
              <a:gd name="connsiteX8007" fmla="*/ 1417874 w 1459358"/>
              <a:gd name="connsiteY8007" fmla="*/ 626107 h 1259543"/>
              <a:gd name="connsiteX8008" fmla="*/ 1417874 w 1459358"/>
              <a:gd name="connsiteY8008" fmla="*/ 626146 h 1259543"/>
              <a:gd name="connsiteX8009" fmla="*/ 1417913 w 1459358"/>
              <a:gd name="connsiteY8009" fmla="*/ 625128 h 1259543"/>
              <a:gd name="connsiteX8010" fmla="*/ 1417972 w 1459358"/>
              <a:gd name="connsiteY8010" fmla="*/ 624121 h 1259543"/>
              <a:gd name="connsiteX8011" fmla="*/ 1417972 w 1459358"/>
              <a:gd name="connsiteY8011" fmla="*/ 624160 h 1259543"/>
              <a:gd name="connsiteX8012" fmla="*/ 1418031 w 1459358"/>
              <a:gd name="connsiteY8012" fmla="*/ 623128 h 1259543"/>
              <a:gd name="connsiteX8013" fmla="*/ 1418011 w 1459358"/>
              <a:gd name="connsiteY8013" fmla="*/ 623167 h 1259543"/>
              <a:gd name="connsiteX8014" fmla="*/ 1418070 w 1459358"/>
              <a:gd name="connsiteY8014" fmla="*/ 622135 h 1259543"/>
              <a:gd name="connsiteX8015" fmla="*/ 1418070 w 1459358"/>
              <a:gd name="connsiteY8015" fmla="*/ 622174 h 1259543"/>
              <a:gd name="connsiteX8016" fmla="*/ 1418108 w 1459358"/>
              <a:gd name="connsiteY8016" fmla="*/ 621142 h 1259543"/>
              <a:gd name="connsiteX8017" fmla="*/ 1418108 w 1459358"/>
              <a:gd name="connsiteY8017" fmla="*/ 621181 h 1259543"/>
              <a:gd name="connsiteX8018" fmla="*/ 1418147 w 1459358"/>
              <a:gd name="connsiteY8018" fmla="*/ 620151 h 1259543"/>
              <a:gd name="connsiteX8019" fmla="*/ 1418147 w 1459358"/>
              <a:gd name="connsiteY8019" fmla="*/ 620190 h 1259543"/>
              <a:gd name="connsiteX8020" fmla="*/ 1418187 w 1459358"/>
              <a:gd name="connsiteY8020" fmla="*/ 619183 h 1259543"/>
              <a:gd name="connsiteX8021" fmla="*/ 1418226 w 1459358"/>
              <a:gd name="connsiteY8021" fmla="*/ 618176 h 1259543"/>
              <a:gd name="connsiteX8022" fmla="*/ 1418265 w 1459358"/>
              <a:gd name="connsiteY8022" fmla="*/ 617173 h 1259543"/>
              <a:gd name="connsiteX8023" fmla="*/ 1418265 w 1459358"/>
              <a:gd name="connsiteY8023" fmla="*/ 617212 h 1259543"/>
              <a:gd name="connsiteX8024" fmla="*/ 1418304 w 1459358"/>
              <a:gd name="connsiteY8024" fmla="*/ 616182 h 1259543"/>
              <a:gd name="connsiteX8025" fmla="*/ 1418304 w 1459358"/>
              <a:gd name="connsiteY8025" fmla="*/ 616221 h 1259543"/>
              <a:gd name="connsiteX8026" fmla="*/ 1418324 w 1459358"/>
              <a:gd name="connsiteY8026" fmla="*/ 615191 h 1259543"/>
              <a:gd name="connsiteX8027" fmla="*/ 1418324 w 1459358"/>
              <a:gd name="connsiteY8027" fmla="*/ 615230 h 1259543"/>
              <a:gd name="connsiteX8028" fmla="*/ 1418363 w 1459358"/>
              <a:gd name="connsiteY8028" fmla="*/ 614200 h 1259543"/>
              <a:gd name="connsiteX8029" fmla="*/ 1418382 w 1459358"/>
              <a:gd name="connsiteY8029" fmla="*/ 613248 h 1259543"/>
              <a:gd name="connsiteX8030" fmla="*/ 1418421 w 1459358"/>
              <a:gd name="connsiteY8030" fmla="*/ 612217 h 1259543"/>
              <a:gd name="connsiteX8031" fmla="*/ 1418421 w 1459358"/>
              <a:gd name="connsiteY8031" fmla="*/ 612256 h 1259543"/>
              <a:gd name="connsiteX8032" fmla="*/ 1418441 w 1459358"/>
              <a:gd name="connsiteY8032" fmla="*/ 611226 h 1259543"/>
              <a:gd name="connsiteX8033" fmla="*/ 1418441 w 1459358"/>
              <a:gd name="connsiteY8033" fmla="*/ 611265 h 1259543"/>
              <a:gd name="connsiteX8034" fmla="*/ 1418461 w 1459358"/>
              <a:gd name="connsiteY8034" fmla="*/ 610235 h 1259543"/>
              <a:gd name="connsiteX8035" fmla="*/ 1418461 w 1459358"/>
              <a:gd name="connsiteY8035" fmla="*/ 610274 h 1259543"/>
              <a:gd name="connsiteX8036" fmla="*/ 1418480 w 1459358"/>
              <a:gd name="connsiteY8036" fmla="*/ 609246 h 1259543"/>
              <a:gd name="connsiteX8037" fmla="*/ 1418480 w 1459358"/>
              <a:gd name="connsiteY8037" fmla="*/ 609285 h 1259543"/>
              <a:gd name="connsiteX8038" fmla="*/ 1418500 w 1459358"/>
              <a:gd name="connsiteY8038" fmla="*/ 608286 h 1259543"/>
              <a:gd name="connsiteX8039" fmla="*/ 1418519 w 1459358"/>
              <a:gd name="connsiteY8039" fmla="*/ 607265 h 1259543"/>
              <a:gd name="connsiteX8040" fmla="*/ 1418519 w 1459358"/>
              <a:gd name="connsiteY8040" fmla="*/ 607304 h 1259543"/>
              <a:gd name="connsiteX8041" fmla="*/ 1418539 w 1459358"/>
              <a:gd name="connsiteY8041" fmla="*/ 606276 h 1259543"/>
              <a:gd name="connsiteX8042" fmla="*/ 1418539 w 1459358"/>
              <a:gd name="connsiteY8042" fmla="*/ 606315 h 1259543"/>
              <a:gd name="connsiteX8043" fmla="*/ 1418558 w 1459358"/>
              <a:gd name="connsiteY8043" fmla="*/ 605285 h 1259543"/>
              <a:gd name="connsiteX8044" fmla="*/ 1418558 w 1459358"/>
              <a:gd name="connsiteY8044" fmla="*/ 605326 h 1259543"/>
              <a:gd name="connsiteX8045" fmla="*/ 1418558 w 1459358"/>
              <a:gd name="connsiteY8045" fmla="*/ 604296 h 1259543"/>
              <a:gd name="connsiteX8046" fmla="*/ 1418558 w 1459358"/>
              <a:gd name="connsiteY8046" fmla="*/ 604337 h 1259543"/>
              <a:gd name="connsiteX8047" fmla="*/ 1418578 w 1459358"/>
              <a:gd name="connsiteY8047" fmla="*/ 603334 h 1259543"/>
              <a:gd name="connsiteX8048" fmla="*/ 1418578 w 1459358"/>
              <a:gd name="connsiteY8048" fmla="*/ 602319 h 1259543"/>
              <a:gd name="connsiteX8049" fmla="*/ 1418578 w 1459358"/>
              <a:gd name="connsiteY8049" fmla="*/ 602358 h 1259543"/>
              <a:gd name="connsiteX8050" fmla="*/ 1418578 w 1459358"/>
              <a:gd name="connsiteY8050" fmla="*/ 601330 h 1259543"/>
              <a:gd name="connsiteX8051" fmla="*/ 1418578 w 1459358"/>
              <a:gd name="connsiteY8051" fmla="*/ 601369 h 1259543"/>
              <a:gd name="connsiteX8052" fmla="*/ 1418597 w 1459358"/>
              <a:gd name="connsiteY8052" fmla="*/ 600341 h 1259543"/>
              <a:gd name="connsiteX8053" fmla="*/ 1418597 w 1459358"/>
              <a:gd name="connsiteY8053" fmla="*/ 600382 h 1259543"/>
              <a:gd name="connsiteX8054" fmla="*/ 1418597 w 1459358"/>
              <a:gd name="connsiteY8054" fmla="*/ 598380 h 1259543"/>
              <a:gd name="connsiteX8055" fmla="*/ 1418578 w 1459358"/>
              <a:gd name="connsiteY8055" fmla="*/ 597377 h 1259543"/>
              <a:gd name="connsiteX8056" fmla="*/ 1418578 w 1459358"/>
              <a:gd name="connsiteY8056" fmla="*/ 597418 h 1259543"/>
              <a:gd name="connsiteX8057" fmla="*/ 1418578 w 1459358"/>
              <a:gd name="connsiteY8057" fmla="*/ 596390 h 1259543"/>
              <a:gd name="connsiteX8058" fmla="*/ 1418578 w 1459358"/>
              <a:gd name="connsiteY8058" fmla="*/ 596429 h 1259543"/>
              <a:gd name="connsiteX8059" fmla="*/ 1418578 w 1459358"/>
              <a:gd name="connsiteY8059" fmla="*/ 595403 h 1259543"/>
              <a:gd name="connsiteX8060" fmla="*/ 1418578 w 1459358"/>
              <a:gd name="connsiteY8060" fmla="*/ 595442 h 1259543"/>
              <a:gd name="connsiteX8061" fmla="*/ 1418578 w 1459358"/>
              <a:gd name="connsiteY8061" fmla="*/ 594415 h 1259543"/>
              <a:gd name="connsiteX8062" fmla="*/ 1418578 w 1459358"/>
              <a:gd name="connsiteY8062" fmla="*/ 594456 h 1259543"/>
              <a:gd name="connsiteX8063" fmla="*/ 1418558 w 1459358"/>
              <a:gd name="connsiteY8063" fmla="*/ 593448 h 1259543"/>
              <a:gd name="connsiteX8064" fmla="*/ 1418539 w 1459358"/>
              <a:gd name="connsiteY8064" fmla="*/ 592443 h 1259543"/>
              <a:gd name="connsiteX8065" fmla="*/ 1418539 w 1459358"/>
              <a:gd name="connsiteY8065" fmla="*/ 592482 h 1259543"/>
              <a:gd name="connsiteX8066" fmla="*/ 1418539 w 1459358"/>
              <a:gd name="connsiteY8066" fmla="*/ 591456 h 1259543"/>
              <a:gd name="connsiteX8067" fmla="*/ 1418539 w 1459358"/>
              <a:gd name="connsiteY8067" fmla="*/ 591497 h 1259543"/>
              <a:gd name="connsiteX8068" fmla="*/ 1418519 w 1459358"/>
              <a:gd name="connsiteY8068" fmla="*/ 590470 h 1259543"/>
              <a:gd name="connsiteX8069" fmla="*/ 1418519 w 1459358"/>
              <a:gd name="connsiteY8069" fmla="*/ 590509 h 1259543"/>
              <a:gd name="connsiteX8070" fmla="*/ 1418500 w 1459358"/>
              <a:gd name="connsiteY8070" fmla="*/ 589483 h 1259543"/>
              <a:gd name="connsiteX8071" fmla="*/ 1418500 w 1459358"/>
              <a:gd name="connsiteY8071" fmla="*/ 589524 h 1259543"/>
              <a:gd name="connsiteX8072" fmla="*/ 1418480 w 1459358"/>
              <a:gd name="connsiteY8072" fmla="*/ 588517 h 1259543"/>
              <a:gd name="connsiteX8073" fmla="*/ 1418461 w 1459358"/>
              <a:gd name="connsiteY8073" fmla="*/ 587518 h 1259543"/>
              <a:gd name="connsiteX8074" fmla="*/ 1418441 w 1459358"/>
              <a:gd name="connsiteY8074" fmla="*/ 586527 h 1259543"/>
              <a:gd name="connsiteX8075" fmla="*/ 1418441 w 1459358"/>
              <a:gd name="connsiteY8075" fmla="*/ 586568 h 1259543"/>
              <a:gd name="connsiteX8076" fmla="*/ 1418402 w 1459358"/>
              <a:gd name="connsiteY8076" fmla="*/ 585542 h 1259543"/>
              <a:gd name="connsiteX8077" fmla="*/ 1418402 w 1459358"/>
              <a:gd name="connsiteY8077" fmla="*/ 585583 h 1259543"/>
              <a:gd name="connsiteX8078" fmla="*/ 1418382 w 1459358"/>
              <a:gd name="connsiteY8078" fmla="*/ 584559 h 1259543"/>
              <a:gd name="connsiteX8079" fmla="*/ 1418382 w 1459358"/>
              <a:gd name="connsiteY8079" fmla="*/ 584598 h 1259543"/>
              <a:gd name="connsiteX8080" fmla="*/ 1418363 w 1459358"/>
              <a:gd name="connsiteY8080" fmla="*/ 583597 h 1259543"/>
              <a:gd name="connsiteX8081" fmla="*/ 1418324 w 1459358"/>
              <a:gd name="connsiteY8081" fmla="*/ 582590 h 1259543"/>
              <a:gd name="connsiteX8082" fmla="*/ 1418324 w 1459358"/>
              <a:gd name="connsiteY8082" fmla="*/ 582629 h 1259543"/>
              <a:gd name="connsiteX8083" fmla="*/ 1418284 w 1459358"/>
              <a:gd name="connsiteY8083" fmla="*/ 581612 h 1259543"/>
              <a:gd name="connsiteX8084" fmla="*/ 1418245 w 1459358"/>
              <a:gd name="connsiteY8084" fmla="*/ 580621 h 1259543"/>
              <a:gd name="connsiteX8085" fmla="*/ 1418245 w 1459358"/>
              <a:gd name="connsiteY8085" fmla="*/ 580662 h 1259543"/>
              <a:gd name="connsiteX8086" fmla="*/ 1418206 w 1459358"/>
              <a:gd name="connsiteY8086" fmla="*/ 579638 h 1259543"/>
              <a:gd name="connsiteX8087" fmla="*/ 1418226 w 1459358"/>
              <a:gd name="connsiteY8087" fmla="*/ 579679 h 1259543"/>
              <a:gd name="connsiteX8088" fmla="*/ 1418187 w 1459358"/>
              <a:gd name="connsiteY8088" fmla="*/ 578690 h 1259543"/>
              <a:gd name="connsiteX8089" fmla="*/ 1418128 w 1459358"/>
              <a:gd name="connsiteY8089" fmla="*/ 577671 h 1259543"/>
              <a:gd name="connsiteX8090" fmla="*/ 1418128 w 1459358"/>
              <a:gd name="connsiteY8090" fmla="*/ 577712 h 1259543"/>
              <a:gd name="connsiteX8091" fmla="*/ 1418089 w 1459358"/>
              <a:gd name="connsiteY8091" fmla="*/ 576688 h 1259543"/>
              <a:gd name="connsiteX8092" fmla="*/ 1418089 w 1459358"/>
              <a:gd name="connsiteY8092" fmla="*/ 576729 h 1259543"/>
              <a:gd name="connsiteX8093" fmla="*/ 1418050 w 1459358"/>
              <a:gd name="connsiteY8093" fmla="*/ 575706 h 1259543"/>
              <a:gd name="connsiteX8094" fmla="*/ 1418050 w 1459358"/>
              <a:gd name="connsiteY8094" fmla="*/ 575747 h 1259543"/>
              <a:gd name="connsiteX8095" fmla="*/ 1418011 w 1459358"/>
              <a:gd name="connsiteY8095" fmla="*/ 574727 h 1259543"/>
              <a:gd name="connsiteX8096" fmla="*/ 1417952 w 1459358"/>
              <a:gd name="connsiteY8096" fmla="*/ 573742 h 1259543"/>
              <a:gd name="connsiteX8097" fmla="*/ 1417952 w 1459358"/>
              <a:gd name="connsiteY8097" fmla="*/ 573783 h 1259543"/>
              <a:gd name="connsiteX8098" fmla="*/ 1417894 w 1459358"/>
              <a:gd name="connsiteY8098" fmla="*/ 572760 h 1259543"/>
              <a:gd name="connsiteX8099" fmla="*/ 1417913 w 1459358"/>
              <a:gd name="connsiteY8099" fmla="*/ 572801 h 1259543"/>
              <a:gd name="connsiteX8100" fmla="*/ 1417854 w 1459358"/>
              <a:gd name="connsiteY8100" fmla="*/ 571779 h 1259543"/>
              <a:gd name="connsiteX8101" fmla="*/ 1417854 w 1459358"/>
              <a:gd name="connsiteY8101" fmla="*/ 571820 h 1259543"/>
              <a:gd name="connsiteX8102" fmla="*/ 1417796 w 1459358"/>
              <a:gd name="connsiteY8102" fmla="*/ 570798 h 1259543"/>
              <a:gd name="connsiteX8103" fmla="*/ 1417796 w 1459358"/>
              <a:gd name="connsiteY8103" fmla="*/ 570839 h 1259543"/>
              <a:gd name="connsiteX8104" fmla="*/ 1417737 w 1459358"/>
              <a:gd name="connsiteY8104" fmla="*/ 569844 h 1259543"/>
              <a:gd name="connsiteX8105" fmla="*/ 1417678 w 1459358"/>
              <a:gd name="connsiteY8105" fmla="*/ 568837 h 1259543"/>
              <a:gd name="connsiteX8106" fmla="*/ 1417678 w 1459358"/>
              <a:gd name="connsiteY8106" fmla="*/ 568878 h 1259543"/>
              <a:gd name="connsiteX8107" fmla="*/ 1417620 w 1459358"/>
              <a:gd name="connsiteY8107" fmla="*/ 567855 h 1259543"/>
              <a:gd name="connsiteX8108" fmla="*/ 1417620 w 1459358"/>
              <a:gd name="connsiteY8108" fmla="*/ 567896 h 1259543"/>
              <a:gd name="connsiteX8109" fmla="*/ 1417561 w 1459358"/>
              <a:gd name="connsiteY8109" fmla="*/ 566876 h 1259543"/>
              <a:gd name="connsiteX8110" fmla="*/ 1417561 w 1459358"/>
              <a:gd name="connsiteY8110" fmla="*/ 566917 h 1259543"/>
              <a:gd name="connsiteX8111" fmla="*/ 1417483 w 1459358"/>
              <a:gd name="connsiteY8111" fmla="*/ 565900 h 1259543"/>
              <a:gd name="connsiteX8112" fmla="*/ 1417424 w 1459358"/>
              <a:gd name="connsiteY8112" fmla="*/ 564917 h 1259543"/>
              <a:gd name="connsiteX8113" fmla="*/ 1417424 w 1459358"/>
              <a:gd name="connsiteY8113" fmla="*/ 564958 h 1259543"/>
              <a:gd name="connsiteX8114" fmla="*/ 1417346 w 1459358"/>
              <a:gd name="connsiteY8114" fmla="*/ 563938 h 1259543"/>
              <a:gd name="connsiteX8115" fmla="*/ 1417346 w 1459358"/>
              <a:gd name="connsiteY8115" fmla="*/ 563979 h 1259543"/>
              <a:gd name="connsiteX8116" fmla="*/ 1417287 w 1459358"/>
              <a:gd name="connsiteY8116" fmla="*/ 562958 h 1259543"/>
              <a:gd name="connsiteX8117" fmla="*/ 1417287 w 1459358"/>
              <a:gd name="connsiteY8117" fmla="*/ 562999 h 1259543"/>
              <a:gd name="connsiteX8118" fmla="*/ 1417209 w 1459358"/>
              <a:gd name="connsiteY8118" fmla="*/ 561979 h 1259543"/>
              <a:gd name="connsiteX8119" fmla="*/ 1417209 w 1459358"/>
              <a:gd name="connsiteY8119" fmla="*/ 562020 h 1259543"/>
              <a:gd name="connsiteX8120" fmla="*/ 1417131 w 1459358"/>
              <a:gd name="connsiteY8120" fmla="*/ 561023 h 1259543"/>
              <a:gd name="connsiteX8121" fmla="*/ 1417053 w 1459358"/>
              <a:gd name="connsiteY8121" fmla="*/ 560022 h 1259543"/>
              <a:gd name="connsiteX8122" fmla="*/ 1417073 w 1459358"/>
              <a:gd name="connsiteY8122" fmla="*/ 560063 h 1259543"/>
              <a:gd name="connsiteX8123" fmla="*/ 1416975 w 1459358"/>
              <a:gd name="connsiteY8123" fmla="*/ 559044 h 1259543"/>
              <a:gd name="connsiteX8124" fmla="*/ 1416975 w 1459358"/>
              <a:gd name="connsiteY8124" fmla="*/ 559085 h 1259543"/>
              <a:gd name="connsiteX8125" fmla="*/ 1416897 w 1459358"/>
              <a:gd name="connsiteY8125" fmla="*/ 558067 h 1259543"/>
              <a:gd name="connsiteX8126" fmla="*/ 1416897 w 1459358"/>
              <a:gd name="connsiteY8126" fmla="*/ 558108 h 1259543"/>
              <a:gd name="connsiteX8127" fmla="*/ 1416818 w 1459358"/>
              <a:gd name="connsiteY8127" fmla="*/ 557095 h 1259543"/>
              <a:gd name="connsiteX8128" fmla="*/ 1416740 w 1459358"/>
              <a:gd name="connsiteY8128" fmla="*/ 556112 h 1259543"/>
              <a:gd name="connsiteX8129" fmla="*/ 1416740 w 1459358"/>
              <a:gd name="connsiteY8129" fmla="*/ 556153 h 1259543"/>
              <a:gd name="connsiteX8130" fmla="*/ 1416642 w 1459358"/>
              <a:gd name="connsiteY8130" fmla="*/ 555136 h 1259543"/>
              <a:gd name="connsiteX8131" fmla="*/ 1416642 w 1459358"/>
              <a:gd name="connsiteY8131" fmla="*/ 555177 h 1259543"/>
              <a:gd name="connsiteX8132" fmla="*/ 1416564 w 1459358"/>
              <a:gd name="connsiteY8132" fmla="*/ 554159 h 1259543"/>
              <a:gd name="connsiteX8133" fmla="*/ 1416564 w 1459358"/>
              <a:gd name="connsiteY8133" fmla="*/ 554200 h 1259543"/>
              <a:gd name="connsiteX8134" fmla="*/ 1416466 w 1459358"/>
              <a:gd name="connsiteY8134" fmla="*/ 553183 h 1259543"/>
              <a:gd name="connsiteX8135" fmla="*/ 1416466 w 1459358"/>
              <a:gd name="connsiteY8135" fmla="*/ 553224 h 1259543"/>
              <a:gd name="connsiteX8136" fmla="*/ 1416369 w 1459358"/>
              <a:gd name="connsiteY8136" fmla="*/ 552241 h 1259543"/>
              <a:gd name="connsiteX8137" fmla="*/ 1416271 w 1459358"/>
              <a:gd name="connsiteY8137" fmla="*/ 551232 h 1259543"/>
              <a:gd name="connsiteX8138" fmla="*/ 1416290 w 1459358"/>
              <a:gd name="connsiteY8138" fmla="*/ 551273 h 1259543"/>
              <a:gd name="connsiteX8139" fmla="*/ 1416173 w 1459358"/>
              <a:gd name="connsiteY8139" fmla="*/ 550257 h 1259543"/>
              <a:gd name="connsiteX8140" fmla="*/ 1416193 w 1459358"/>
              <a:gd name="connsiteY8140" fmla="*/ 550298 h 1259543"/>
              <a:gd name="connsiteX8141" fmla="*/ 1416076 w 1459358"/>
              <a:gd name="connsiteY8141" fmla="*/ 549281 h 1259543"/>
              <a:gd name="connsiteX8142" fmla="*/ 1416095 w 1459358"/>
              <a:gd name="connsiteY8142" fmla="*/ 549322 h 1259543"/>
              <a:gd name="connsiteX8143" fmla="*/ 1415978 w 1459358"/>
              <a:gd name="connsiteY8143" fmla="*/ 548325 h 1259543"/>
              <a:gd name="connsiteX8144" fmla="*/ 1415880 w 1459358"/>
              <a:gd name="connsiteY8144" fmla="*/ 547332 h 1259543"/>
              <a:gd name="connsiteX8145" fmla="*/ 1415880 w 1459358"/>
              <a:gd name="connsiteY8145" fmla="*/ 547373 h 1259543"/>
              <a:gd name="connsiteX8146" fmla="*/ 1415763 w 1459358"/>
              <a:gd name="connsiteY8146" fmla="*/ 546359 h 1259543"/>
              <a:gd name="connsiteX8147" fmla="*/ 1415782 w 1459358"/>
              <a:gd name="connsiteY8147" fmla="*/ 546400 h 1259543"/>
              <a:gd name="connsiteX8148" fmla="*/ 1415665 w 1459358"/>
              <a:gd name="connsiteY8148" fmla="*/ 545385 h 1259543"/>
              <a:gd name="connsiteX8149" fmla="*/ 1415665 w 1459358"/>
              <a:gd name="connsiteY8149" fmla="*/ 545426 h 1259543"/>
              <a:gd name="connsiteX8150" fmla="*/ 1415567 w 1459358"/>
              <a:gd name="connsiteY8150" fmla="*/ 544417 h 1259543"/>
              <a:gd name="connsiteX8151" fmla="*/ 1415450 w 1459358"/>
              <a:gd name="connsiteY8151" fmla="*/ 543438 h 1259543"/>
              <a:gd name="connsiteX8152" fmla="*/ 1415450 w 1459358"/>
              <a:gd name="connsiteY8152" fmla="*/ 543479 h 1259543"/>
              <a:gd name="connsiteX8153" fmla="*/ 1415332 w 1459358"/>
              <a:gd name="connsiteY8153" fmla="*/ 542464 h 1259543"/>
              <a:gd name="connsiteX8154" fmla="*/ 1415332 w 1459358"/>
              <a:gd name="connsiteY8154" fmla="*/ 542505 h 1259543"/>
              <a:gd name="connsiteX8155" fmla="*/ 1415215 w 1459358"/>
              <a:gd name="connsiteY8155" fmla="*/ 541493 h 1259543"/>
              <a:gd name="connsiteX8156" fmla="*/ 1415215 w 1459358"/>
              <a:gd name="connsiteY8156" fmla="*/ 541534 h 1259543"/>
              <a:gd name="connsiteX8157" fmla="*/ 1415098 w 1459358"/>
              <a:gd name="connsiteY8157" fmla="*/ 540519 h 1259543"/>
              <a:gd name="connsiteX8158" fmla="*/ 1415098 w 1459358"/>
              <a:gd name="connsiteY8158" fmla="*/ 540560 h 1259543"/>
              <a:gd name="connsiteX8159" fmla="*/ 1414981 w 1459358"/>
              <a:gd name="connsiteY8159" fmla="*/ 539583 h 1259543"/>
              <a:gd name="connsiteX8160" fmla="*/ 1414863 w 1459358"/>
              <a:gd name="connsiteY8160" fmla="*/ 538576 h 1259543"/>
              <a:gd name="connsiteX8161" fmla="*/ 1414863 w 1459358"/>
              <a:gd name="connsiteY8161" fmla="*/ 538617 h 1259543"/>
              <a:gd name="connsiteX8162" fmla="*/ 1414746 w 1459358"/>
              <a:gd name="connsiteY8162" fmla="*/ 537604 h 1259543"/>
              <a:gd name="connsiteX8163" fmla="*/ 1414746 w 1459358"/>
              <a:gd name="connsiteY8163" fmla="*/ 537645 h 1259543"/>
              <a:gd name="connsiteX8164" fmla="*/ 1414609 w 1459358"/>
              <a:gd name="connsiteY8164" fmla="*/ 536633 h 1259543"/>
              <a:gd name="connsiteX8165" fmla="*/ 1414629 w 1459358"/>
              <a:gd name="connsiteY8165" fmla="*/ 536674 h 1259543"/>
              <a:gd name="connsiteX8166" fmla="*/ 1414492 w 1459358"/>
              <a:gd name="connsiteY8166" fmla="*/ 535690 h 1259543"/>
              <a:gd name="connsiteX8167" fmla="*/ 1414355 w 1459358"/>
              <a:gd name="connsiteY8167" fmla="*/ 534691 h 1259543"/>
              <a:gd name="connsiteX8168" fmla="*/ 1414355 w 1459358"/>
              <a:gd name="connsiteY8168" fmla="*/ 534732 h 1259543"/>
              <a:gd name="connsiteX8169" fmla="*/ 1414218 w 1459358"/>
              <a:gd name="connsiteY8169" fmla="*/ 533722 h 1259543"/>
              <a:gd name="connsiteX8170" fmla="*/ 1414238 w 1459358"/>
              <a:gd name="connsiteY8170" fmla="*/ 533763 h 1259543"/>
              <a:gd name="connsiteX8171" fmla="*/ 1414101 w 1459358"/>
              <a:gd name="connsiteY8171" fmla="*/ 532752 h 1259543"/>
              <a:gd name="connsiteX8172" fmla="*/ 1414101 w 1459358"/>
              <a:gd name="connsiteY8172" fmla="*/ 532793 h 1259543"/>
              <a:gd name="connsiteX8173" fmla="*/ 1413964 w 1459358"/>
              <a:gd name="connsiteY8173" fmla="*/ 531806 h 1259543"/>
              <a:gd name="connsiteX8174" fmla="*/ 1413827 w 1459358"/>
              <a:gd name="connsiteY8174" fmla="*/ 530813 h 1259543"/>
              <a:gd name="connsiteX8175" fmla="*/ 1413827 w 1459358"/>
              <a:gd name="connsiteY8175" fmla="*/ 530854 h 1259543"/>
              <a:gd name="connsiteX8176" fmla="*/ 1413671 w 1459358"/>
              <a:gd name="connsiteY8176" fmla="*/ 529845 h 1259543"/>
              <a:gd name="connsiteX8177" fmla="*/ 1413691 w 1459358"/>
              <a:gd name="connsiteY8177" fmla="*/ 529886 h 1259543"/>
              <a:gd name="connsiteX8178" fmla="*/ 1413534 w 1459358"/>
              <a:gd name="connsiteY8178" fmla="*/ 528875 h 1259543"/>
              <a:gd name="connsiteX8179" fmla="*/ 1413554 w 1459358"/>
              <a:gd name="connsiteY8179" fmla="*/ 528916 h 1259543"/>
              <a:gd name="connsiteX8180" fmla="*/ 1413397 w 1459358"/>
              <a:gd name="connsiteY8180" fmla="*/ 527925 h 1259543"/>
              <a:gd name="connsiteX8181" fmla="*/ 1413241 w 1459358"/>
              <a:gd name="connsiteY8181" fmla="*/ 526940 h 1259543"/>
              <a:gd name="connsiteX8182" fmla="*/ 1413260 w 1459358"/>
              <a:gd name="connsiteY8182" fmla="*/ 526981 h 1259543"/>
              <a:gd name="connsiteX8183" fmla="*/ 1413104 w 1459358"/>
              <a:gd name="connsiteY8183" fmla="*/ 525972 h 1259543"/>
              <a:gd name="connsiteX8184" fmla="*/ 1413104 w 1459358"/>
              <a:gd name="connsiteY8184" fmla="*/ 526013 h 1259543"/>
              <a:gd name="connsiteX8185" fmla="*/ 1412947 w 1459358"/>
              <a:gd name="connsiteY8185" fmla="*/ 525005 h 1259543"/>
              <a:gd name="connsiteX8186" fmla="*/ 1412947 w 1459358"/>
              <a:gd name="connsiteY8186" fmla="*/ 525046 h 1259543"/>
              <a:gd name="connsiteX8187" fmla="*/ 1412791 w 1459358"/>
              <a:gd name="connsiteY8187" fmla="*/ 524052 h 1259543"/>
              <a:gd name="connsiteX8188" fmla="*/ 1412654 w 1459358"/>
              <a:gd name="connsiteY8188" fmla="*/ 523071 h 1259543"/>
              <a:gd name="connsiteX8189" fmla="*/ 1412654 w 1459358"/>
              <a:gd name="connsiteY8189" fmla="*/ 523112 h 1259543"/>
              <a:gd name="connsiteX8190" fmla="*/ 1412498 w 1459358"/>
              <a:gd name="connsiteY8190" fmla="*/ 522105 h 1259543"/>
              <a:gd name="connsiteX8191" fmla="*/ 1412498 w 1459358"/>
              <a:gd name="connsiteY8191" fmla="*/ 522146 h 1259543"/>
              <a:gd name="connsiteX8192" fmla="*/ 1412341 w 1459358"/>
              <a:gd name="connsiteY8192" fmla="*/ 521140 h 1259543"/>
              <a:gd name="connsiteX8193" fmla="*/ 1412341 w 1459358"/>
              <a:gd name="connsiteY8193" fmla="*/ 521181 h 1259543"/>
              <a:gd name="connsiteX8194" fmla="*/ 1412185 w 1459358"/>
              <a:gd name="connsiteY8194" fmla="*/ 520193 h 1259543"/>
              <a:gd name="connsiteX8195" fmla="*/ 1412009 w 1459358"/>
              <a:gd name="connsiteY8195" fmla="*/ 519208 h 1259543"/>
              <a:gd name="connsiteX8196" fmla="*/ 1412009 w 1459358"/>
              <a:gd name="connsiteY8196" fmla="*/ 519249 h 1259543"/>
              <a:gd name="connsiteX8197" fmla="*/ 1411853 w 1459358"/>
              <a:gd name="connsiteY8197" fmla="*/ 518242 h 1259543"/>
              <a:gd name="connsiteX8198" fmla="*/ 1411853 w 1459358"/>
              <a:gd name="connsiteY8198" fmla="*/ 518283 h 1259543"/>
              <a:gd name="connsiteX8199" fmla="*/ 1411677 w 1459358"/>
              <a:gd name="connsiteY8199" fmla="*/ 517279 h 1259543"/>
              <a:gd name="connsiteX8200" fmla="*/ 1411697 w 1459358"/>
              <a:gd name="connsiteY8200" fmla="*/ 517320 h 1259543"/>
              <a:gd name="connsiteX8201" fmla="*/ 1411520 w 1459358"/>
              <a:gd name="connsiteY8201" fmla="*/ 516332 h 1259543"/>
              <a:gd name="connsiteX8202" fmla="*/ 1411344 w 1459358"/>
              <a:gd name="connsiteY8202" fmla="*/ 515349 h 1259543"/>
              <a:gd name="connsiteX8203" fmla="*/ 1411344 w 1459358"/>
              <a:gd name="connsiteY8203" fmla="*/ 515392 h 1259543"/>
              <a:gd name="connsiteX8204" fmla="*/ 1411169 w 1459358"/>
              <a:gd name="connsiteY8204" fmla="*/ 514387 h 1259543"/>
              <a:gd name="connsiteX8205" fmla="*/ 1411169 w 1459358"/>
              <a:gd name="connsiteY8205" fmla="*/ 514428 h 1259543"/>
              <a:gd name="connsiteX8206" fmla="*/ 1410993 w 1459358"/>
              <a:gd name="connsiteY8206" fmla="*/ 513423 h 1259543"/>
              <a:gd name="connsiteX8207" fmla="*/ 1410993 w 1459358"/>
              <a:gd name="connsiteY8207" fmla="*/ 513464 h 1259543"/>
              <a:gd name="connsiteX8208" fmla="*/ 1410816 w 1459358"/>
              <a:gd name="connsiteY8208" fmla="*/ 512473 h 1259543"/>
              <a:gd name="connsiteX8209" fmla="*/ 1410641 w 1459358"/>
              <a:gd name="connsiteY8209" fmla="*/ 511498 h 1259543"/>
              <a:gd name="connsiteX8210" fmla="*/ 1410641 w 1459358"/>
              <a:gd name="connsiteY8210" fmla="*/ 511539 h 1259543"/>
              <a:gd name="connsiteX8211" fmla="*/ 1410465 w 1459358"/>
              <a:gd name="connsiteY8211" fmla="*/ 510536 h 1259543"/>
              <a:gd name="connsiteX8212" fmla="*/ 1410465 w 1459358"/>
              <a:gd name="connsiteY8212" fmla="*/ 510577 h 1259543"/>
              <a:gd name="connsiteX8213" fmla="*/ 1410269 w 1459358"/>
              <a:gd name="connsiteY8213" fmla="*/ 509574 h 1259543"/>
              <a:gd name="connsiteX8214" fmla="*/ 1410289 w 1459358"/>
              <a:gd name="connsiteY8214" fmla="*/ 509615 h 1259543"/>
              <a:gd name="connsiteX8215" fmla="*/ 1410093 w 1459358"/>
              <a:gd name="connsiteY8215" fmla="*/ 508612 h 1259543"/>
              <a:gd name="connsiteX8216" fmla="*/ 1410093 w 1459358"/>
              <a:gd name="connsiteY8216" fmla="*/ 508653 h 1259543"/>
              <a:gd name="connsiteX8217" fmla="*/ 1409898 w 1459358"/>
              <a:gd name="connsiteY8217" fmla="*/ 507650 h 1259543"/>
              <a:gd name="connsiteX8218" fmla="*/ 1409917 w 1459358"/>
              <a:gd name="connsiteY8218" fmla="*/ 507691 h 1259543"/>
              <a:gd name="connsiteX8219" fmla="*/ 1409722 w 1459358"/>
              <a:gd name="connsiteY8219" fmla="*/ 506690 h 1259543"/>
              <a:gd name="connsiteX8220" fmla="*/ 1409722 w 1459358"/>
              <a:gd name="connsiteY8220" fmla="*/ 506732 h 1259543"/>
              <a:gd name="connsiteX8221" fmla="*/ 1409526 w 1459358"/>
              <a:gd name="connsiteY8221" fmla="*/ 505729 h 1259543"/>
              <a:gd name="connsiteX8222" fmla="*/ 1409526 w 1459358"/>
              <a:gd name="connsiteY8222" fmla="*/ 505770 h 1259543"/>
              <a:gd name="connsiteX8223" fmla="*/ 1409331 w 1459358"/>
              <a:gd name="connsiteY8223" fmla="*/ 504790 h 1259543"/>
              <a:gd name="connsiteX8224" fmla="*/ 1409135 w 1459358"/>
              <a:gd name="connsiteY8224" fmla="*/ 503809 h 1259543"/>
              <a:gd name="connsiteX8225" fmla="*/ 1409135 w 1459358"/>
              <a:gd name="connsiteY8225" fmla="*/ 503850 h 1259543"/>
              <a:gd name="connsiteX8226" fmla="*/ 1408940 w 1459358"/>
              <a:gd name="connsiteY8226" fmla="*/ 502861 h 1259543"/>
              <a:gd name="connsiteX8227" fmla="*/ 1408744 w 1459358"/>
              <a:gd name="connsiteY8227" fmla="*/ 501891 h 1259543"/>
              <a:gd name="connsiteX8228" fmla="*/ 1408744 w 1459358"/>
              <a:gd name="connsiteY8228" fmla="*/ 501932 h 1259543"/>
              <a:gd name="connsiteX8229" fmla="*/ 1408549 w 1459358"/>
              <a:gd name="connsiteY8229" fmla="*/ 500953 h 1259543"/>
              <a:gd name="connsiteX8230" fmla="*/ 1408334 w 1459358"/>
              <a:gd name="connsiteY8230" fmla="*/ 499973 h 1259543"/>
              <a:gd name="connsiteX8231" fmla="*/ 1408334 w 1459358"/>
              <a:gd name="connsiteY8231" fmla="*/ 500014 h 1259543"/>
              <a:gd name="connsiteX8232" fmla="*/ 1408119 w 1459358"/>
              <a:gd name="connsiteY8232" fmla="*/ 499015 h 1259543"/>
              <a:gd name="connsiteX8233" fmla="*/ 1408138 w 1459358"/>
              <a:gd name="connsiteY8233" fmla="*/ 499056 h 1259543"/>
              <a:gd name="connsiteX8234" fmla="*/ 1407923 w 1459358"/>
              <a:gd name="connsiteY8234" fmla="*/ 498057 h 1259543"/>
              <a:gd name="connsiteX8235" fmla="*/ 1407923 w 1459358"/>
              <a:gd name="connsiteY8235" fmla="*/ 498100 h 1259543"/>
              <a:gd name="connsiteX8236" fmla="*/ 1407708 w 1459358"/>
              <a:gd name="connsiteY8236" fmla="*/ 497133 h 1259543"/>
              <a:gd name="connsiteX8237" fmla="*/ 1407493 w 1459358"/>
              <a:gd name="connsiteY8237" fmla="*/ 496143 h 1259543"/>
              <a:gd name="connsiteX8238" fmla="*/ 1407493 w 1459358"/>
              <a:gd name="connsiteY8238" fmla="*/ 496184 h 1259543"/>
              <a:gd name="connsiteX8239" fmla="*/ 1407278 w 1459358"/>
              <a:gd name="connsiteY8239" fmla="*/ 495187 h 1259543"/>
              <a:gd name="connsiteX8240" fmla="*/ 1407298 w 1459358"/>
              <a:gd name="connsiteY8240" fmla="*/ 495228 h 1259543"/>
              <a:gd name="connsiteX8241" fmla="*/ 1407063 w 1459358"/>
              <a:gd name="connsiteY8241" fmla="*/ 494232 h 1259543"/>
              <a:gd name="connsiteX8242" fmla="*/ 1407083 w 1459358"/>
              <a:gd name="connsiteY8242" fmla="*/ 494273 h 1259543"/>
              <a:gd name="connsiteX8243" fmla="*/ 1406848 w 1459358"/>
              <a:gd name="connsiteY8243" fmla="*/ 493276 h 1259543"/>
              <a:gd name="connsiteX8244" fmla="*/ 1406848 w 1459358"/>
              <a:gd name="connsiteY8244" fmla="*/ 493317 h 1259543"/>
              <a:gd name="connsiteX8245" fmla="*/ 1406633 w 1459358"/>
              <a:gd name="connsiteY8245" fmla="*/ 492320 h 1259543"/>
              <a:gd name="connsiteX8246" fmla="*/ 1406633 w 1459358"/>
              <a:gd name="connsiteY8246" fmla="*/ 492361 h 1259543"/>
              <a:gd name="connsiteX8247" fmla="*/ 1406398 w 1459358"/>
              <a:gd name="connsiteY8247" fmla="*/ 491366 h 1259543"/>
              <a:gd name="connsiteX8248" fmla="*/ 1406418 w 1459358"/>
              <a:gd name="connsiteY8248" fmla="*/ 491407 h 1259543"/>
              <a:gd name="connsiteX8249" fmla="*/ 1406183 w 1459358"/>
              <a:gd name="connsiteY8249" fmla="*/ 490410 h 1259543"/>
              <a:gd name="connsiteX8250" fmla="*/ 1406183 w 1459358"/>
              <a:gd name="connsiteY8250" fmla="*/ 490451 h 1259543"/>
              <a:gd name="connsiteX8251" fmla="*/ 1405949 w 1459358"/>
              <a:gd name="connsiteY8251" fmla="*/ 489493 h 1259543"/>
              <a:gd name="connsiteX8252" fmla="*/ 1405714 w 1459358"/>
              <a:gd name="connsiteY8252" fmla="*/ 488502 h 1259543"/>
              <a:gd name="connsiteX8253" fmla="*/ 1405734 w 1459358"/>
              <a:gd name="connsiteY8253" fmla="*/ 488543 h 1259543"/>
              <a:gd name="connsiteX8254" fmla="*/ 1405479 w 1459358"/>
              <a:gd name="connsiteY8254" fmla="*/ 487548 h 1259543"/>
              <a:gd name="connsiteX8255" fmla="*/ 1405499 w 1459358"/>
              <a:gd name="connsiteY8255" fmla="*/ 487590 h 1259543"/>
              <a:gd name="connsiteX8256" fmla="*/ 1405265 w 1459358"/>
              <a:gd name="connsiteY8256" fmla="*/ 486599 h 1259543"/>
              <a:gd name="connsiteX8257" fmla="*/ 1405010 w 1459358"/>
              <a:gd name="connsiteY8257" fmla="*/ 485641 h 1259543"/>
              <a:gd name="connsiteX8258" fmla="*/ 1405030 w 1459358"/>
              <a:gd name="connsiteY8258" fmla="*/ 485684 h 1259543"/>
              <a:gd name="connsiteX8259" fmla="*/ 1404776 w 1459358"/>
              <a:gd name="connsiteY8259" fmla="*/ 484689 h 1259543"/>
              <a:gd name="connsiteX8260" fmla="*/ 1404795 w 1459358"/>
              <a:gd name="connsiteY8260" fmla="*/ 484730 h 1259543"/>
              <a:gd name="connsiteX8261" fmla="*/ 1404541 w 1459358"/>
              <a:gd name="connsiteY8261" fmla="*/ 483737 h 1259543"/>
              <a:gd name="connsiteX8262" fmla="*/ 1404561 w 1459358"/>
              <a:gd name="connsiteY8262" fmla="*/ 483778 h 1259543"/>
              <a:gd name="connsiteX8263" fmla="*/ 1404307 w 1459358"/>
              <a:gd name="connsiteY8263" fmla="*/ 482795 h 1259543"/>
              <a:gd name="connsiteX8264" fmla="*/ 1404052 w 1459358"/>
              <a:gd name="connsiteY8264" fmla="*/ 481835 h 1259543"/>
              <a:gd name="connsiteX8265" fmla="*/ 1404072 w 1459358"/>
              <a:gd name="connsiteY8265" fmla="*/ 481876 h 1259543"/>
              <a:gd name="connsiteX8266" fmla="*/ 1403818 w 1459358"/>
              <a:gd name="connsiteY8266" fmla="*/ 480883 h 1259543"/>
              <a:gd name="connsiteX8267" fmla="*/ 1403818 w 1459358"/>
              <a:gd name="connsiteY8267" fmla="*/ 480926 h 1259543"/>
              <a:gd name="connsiteX8268" fmla="*/ 1403564 w 1459358"/>
              <a:gd name="connsiteY8268" fmla="*/ 479933 h 1259543"/>
              <a:gd name="connsiteX8269" fmla="*/ 1403564 w 1459358"/>
              <a:gd name="connsiteY8269" fmla="*/ 479974 h 1259543"/>
              <a:gd name="connsiteX8270" fmla="*/ 1403310 w 1459358"/>
              <a:gd name="connsiteY8270" fmla="*/ 478998 h 1259543"/>
              <a:gd name="connsiteX8271" fmla="*/ 1403075 w 1459358"/>
              <a:gd name="connsiteY8271" fmla="*/ 478066 h 1259543"/>
              <a:gd name="connsiteX8272" fmla="*/ 1402801 w 1459358"/>
              <a:gd name="connsiteY8272" fmla="*/ 477084 h 1259543"/>
              <a:gd name="connsiteX8273" fmla="*/ 1402821 w 1459358"/>
              <a:gd name="connsiteY8273" fmla="*/ 477126 h 1259543"/>
              <a:gd name="connsiteX8274" fmla="*/ 1402547 w 1459358"/>
              <a:gd name="connsiteY8274" fmla="*/ 476134 h 1259543"/>
              <a:gd name="connsiteX8275" fmla="*/ 1402567 w 1459358"/>
              <a:gd name="connsiteY8275" fmla="*/ 476176 h 1259543"/>
              <a:gd name="connsiteX8276" fmla="*/ 1402293 w 1459358"/>
              <a:gd name="connsiteY8276" fmla="*/ 475208 h 1259543"/>
              <a:gd name="connsiteX8277" fmla="*/ 1402019 w 1459358"/>
              <a:gd name="connsiteY8277" fmla="*/ 474238 h 1259543"/>
              <a:gd name="connsiteX8278" fmla="*/ 1402039 w 1459358"/>
              <a:gd name="connsiteY8278" fmla="*/ 474279 h 1259543"/>
              <a:gd name="connsiteX8279" fmla="*/ 1401765 w 1459358"/>
              <a:gd name="connsiteY8279" fmla="*/ 473304 h 1259543"/>
              <a:gd name="connsiteX8280" fmla="*/ 1401491 w 1459358"/>
              <a:gd name="connsiteY8280" fmla="*/ 472344 h 1259543"/>
              <a:gd name="connsiteX8281" fmla="*/ 1401511 w 1459358"/>
              <a:gd name="connsiteY8281" fmla="*/ 472385 h 1259543"/>
              <a:gd name="connsiteX8282" fmla="*/ 1401237 w 1459358"/>
              <a:gd name="connsiteY8282" fmla="*/ 471411 h 1259543"/>
              <a:gd name="connsiteX8283" fmla="*/ 1400964 w 1459358"/>
              <a:gd name="connsiteY8283" fmla="*/ 470449 h 1259543"/>
              <a:gd name="connsiteX8284" fmla="*/ 1400964 w 1459358"/>
              <a:gd name="connsiteY8284" fmla="*/ 470490 h 1259543"/>
              <a:gd name="connsiteX8285" fmla="*/ 1400690 w 1459358"/>
              <a:gd name="connsiteY8285" fmla="*/ 469503 h 1259543"/>
              <a:gd name="connsiteX8286" fmla="*/ 1400690 w 1459358"/>
              <a:gd name="connsiteY8286" fmla="*/ 469544 h 1259543"/>
              <a:gd name="connsiteX8287" fmla="*/ 1400416 w 1459358"/>
              <a:gd name="connsiteY8287" fmla="*/ 468557 h 1259543"/>
              <a:gd name="connsiteX8288" fmla="*/ 1400416 w 1459358"/>
              <a:gd name="connsiteY8288" fmla="*/ 468598 h 1259543"/>
              <a:gd name="connsiteX8289" fmla="*/ 1400142 w 1459358"/>
              <a:gd name="connsiteY8289" fmla="*/ 467648 h 1259543"/>
              <a:gd name="connsiteX8290" fmla="*/ 1399849 w 1459358"/>
              <a:gd name="connsiteY8290" fmla="*/ 466667 h 1259543"/>
              <a:gd name="connsiteX8291" fmla="*/ 1399869 w 1459358"/>
              <a:gd name="connsiteY8291" fmla="*/ 466708 h 1259543"/>
              <a:gd name="connsiteX8292" fmla="*/ 1399575 w 1459358"/>
              <a:gd name="connsiteY8292" fmla="*/ 465722 h 1259543"/>
              <a:gd name="connsiteX8293" fmla="*/ 1399595 w 1459358"/>
              <a:gd name="connsiteY8293" fmla="*/ 465763 h 1259543"/>
              <a:gd name="connsiteX8294" fmla="*/ 1399302 w 1459358"/>
              <a:gd name="connsiteY8294" fmla="*/ 464778 h 1259543"/>
              <a:gd name="connsiteX8295" fmla="*/ 1399302 w 1459358"/>
              <a:gd name="connsiteY8295" fmla="*/ 464819 h 1259543"/>
              <a:gd name="connsiteX8296" fmla="*/ 1399184 w 1459358"/>
              <a:gd name="connsiteY8296" fmla="*/ 464422 h 1259543"/>
              <a:gd name="connsiteX8297" fmla="*/ 1399028 w 1459358"/>
              <a:gd name="connsiteY8297" fmla="*/ 463869 h 1259543"/>
              <a:gd name="connsiteX8298" fmla="*/ 1398715 w 1459358"/>
              <a:gd name="connsiteY8298" fmla="*/ 462890 h 1259543"/>
              <a:gd name="connsiteX8299" fmla="*/ 1398735 w 1459358"/>
              <a:gd name="connsiteY8299" fmla="*/ 462931 h 1259543"/>
              <a:gd name="connsiteX8300" fmla="*/ 1398442 w 1459358"/>
              <a:gd name="connsiteY8300" fmla="*/ 461947 h 1259543"/>
              <a:gd name="connsiteX8301" fmla="*/ 1398442 w 1459358"/>
              <a:gd name="connsiteY8301" fmla="*/ 461988 h 1259543"/>
              <a:gd name="connsiteX8302" fmla="*/ 1398148 w 1459358"/>
              <a:gd name="connsiteY8302" fmla="*/ 461009 h 1259543"/>
              <a:gd name="connsiteX8303" fmla="*/ 1397855 w 1459358"/>
              <a:gd name="connsiteY8303" fmla="*/ 460061 h 1259543"/>
              <a:gd name="connsiteX8304" fmla="*/ 1397875 w 1459358"/>
              <a:gd name="connsiteY8304" fmla="*/ 460102 h 1259543"/>
              <a:gd name="connsiteX8305" fmla="*/ 1397562 w 1459358"/>
              <a:gd name="connsiteY8305" fmla="*/ 459119 h 1259543"/>
              <a:gd name="connsiteX8306" fmla="*/ 1397581 w 1459358"/>
              <a:gd name="connsiteY8306" fmla="*/ 459160 h 1259543"/>
              <a:gd name="connsiteX8307" fmla="*/ 1397269 w 1459358"/>
              <a:gd name="connsiteY8307" fmla="*/ 458176 h 1259543"/>
              <a:gd name="connsiteX8308" fmla="*/ 1397269 w 1459358"/>
              <a:gd name="connsiteY8308" fmla="*/ 458217 h 1259543"/>
              <a:gd name="connsiteX8309" fmla="*/ 1396976 w 1459358"/>
              <a:gd name="connsiteY8309" fmla="*/ 457253 h 1259543"/>
              <a:gd name="connsiteX8310" fmla="*/ 1396663 w 1459358"/>
              <a:gd name="connsiteY8310" fmla="*/ 456294 h 1259543"/>
              <a:gd name="connsiteX8311" fmla="*/ 1396682 w 1459358"/>
              <a:gd name="connsiteY8311" fmla="*/ 456335 h 1259543"/>
              <a:gd name="connsiteX8312" fmla="*/ 1396369 w 1459358"/>
              <a:gd name="connsiteY8312" fmla="*/ 455353 h 1259543"/>
              <a:gd name="connsiteX8313" fmla="*/ 1396369 w 1459358"/>
              <a:gd name="connsiteY8313" fmla="*/ 455394 h 1259543"/>
              <a:gd name="connsiteX8314" fmla="*/ 1396057 w 1459358"/>
              <a:gd name="connsiteY8314" fmla="*/ 454413 h 1259543"/>
              <a:gd name="connsiteX8315" fmla="*/ 1396076 w 1459358"/>
              <a:gd name="connsiteY8315" fmla="*/ 454454 h 1259543"/>
              <a:gd name="connsiteX8316" fmla="*/ 1395763 w 1459358"/>
              <a:gd name="connsiteY8316" fmla="*/ 453490 h 1259543"/>
              <a:gd name="connsiteX8317" fmla="*/ 1395431 w 1459358"/>
              <a:gd name="connsiteY8317" fmla="*/ 452534 h 1259543"/>
              <a:gd name="connsiteX8318" fmla="*/ 1395451 w 1459358"/>
              <a:gd name="connsiteY8318" fmla="*/ 452573 h 1259543"/>
              <a:gd name="connsiteX8319" fmla="*/ 1395118 w 1459358"/>
              <a:gd name="connsiteY8319" fmla="*/ 451594 h 1259543"/>
              <a:gd name="connsiteX8320" fmla="*/ 1395138 w 1459358"/>
              <a:gd name="connsiteY8320" fmla="*/ 451635 h 1259543"/>
              <a:gd name="connsiteX8321" fmla="*/ 1394805 w 1459358"/>
              <a:gd name="connsiteY8321" fmla="*/ 450655 h 1259543"/>
              <a:gd name="connsiteX8322" fmla="*/ 1394825 w 1459358"/>
              <a:gd name="connsiteY8322" fmla="*/ 450696 h 1259543"/>
              <a:gd name="connsiteX8323" fmla="*/ 1394512 w 1459358"/>
              <a:gd name="connsiteY8323" fmla="*/ 449739 h 1259543"/>
              <a:gd name="connsiteX8324" fmla="*/ 1394180 w 1459358"/>
              <a:gd name="connsiteY8324" fmla="*/ 448781 h 1259543"/>
              <a:gd name="connsiteX8325" fmla="*/ 1394199 w 1459358"/>
              <a:gd name="connsiteY8325" fmla="*/ 448820 h 1259543"/>
              <a:gd name="connsiteX8326" fmla="*/ 1393847 w 1459358"/>
              <a:gd name="connsiteY8326" fmla="*/ 447842 h 1259543"/>
              <a:gd name="connsiteX8327" fmla="*/ 1393867 w 1459358"/>
              <a:gd name="connsiteY8327" fmla="*/ 447883 h 1259543"/>
              <a:gd name="connsiteX8328" fmla="*/ 1393535 w 1459358"/>
              <a:gd name="connsiteY8328" fmla="*/ 446906 h 1259543"/>
              <a:gd name="connsiteX8329" fmla="*/ 1393554 w 1459358"/>
              <a:gd name="connsiteY8329" fmla="*/ 446945 h 1259543"/>
              <a:gd name="connsiteX8330" fmla="*/ 1393222 w 1459358"/>
              <a:gd name="connsiteY8330" fmla="*/ 446003 h 1259543"/>
              <a:gd name="connsiteX8331" fmla="*/ 1392890 w 1459358"/>
              <a:gd name="connsiteY8331" fmla="*/ 445033 h 1259543"/>
              <a:gd name="connsiteX8332" fmla="*/ 1392890 w 1459358"/>
              <a:gd name="connsiteY8332" fmla="*/ 445072 h 1259543"/>
              <a:gd name="connsiteX8333" fmla="*/ 1392557 w 1459358"/>
              <a:gd name="connsiteY8333" fmla="*/ 444097 h 1259543"/>
              <a:gd name="connsiteX8334" fmla="*/ 1392577 w 1459358"/>
              <a:gd name="connsiteY8334" fmla="*/ 444138 h 1259543"/>
              <a:gd name="connsiteX8335" fmla="*/ 1392225 w 1459358"/>
              <a:gd name="connsiteY8335" fmla="*/ 443162 h 1259543"/>
              <a:gd name="connsiteX8336" fmla="*/ 1392244 w 1459358"/>
              <a:gd name="connsiteY8336" fmla="*/ 443201 h 1259543"/>
              <a:gd name="connsiteX8337" fmla="*/ 1391893 w 1459358"/>
              <a:gd name="connsiteY8337" fmla="*/ 442261 h 1259543"/>
              <a:gd name="connsiteX8338" fmla="*/ 1391560 w 1459358"/>
              <a:gd name="connsiteY8338" fmla="*/ 441293 h 1259543"/>
              <a:gd name="connsiteX8339" fmla="*/ 1391560 w 1459358"/>
              <a:gd name="connsiteY8339" fmla="*/ 441332 h 1259543"/>
              <a:gd name="connsiteX8340" fmla="*/ 1391209 w 1459358"/>
              <a:gd name="connsiteY8340" fmla="*/ 440359 h 1259543"/>
              <a:gd name="connsiteX8341" fmla="*/ 1391228 w 1459358"/>
              <a:gd name="connsiteY8341" fmla="*/ 440398 h 1259543"/>
              <a:gd name="connsiteX8342" fmla="*/ 1390876 w 1459358"/>
              <a:gd name="connsiteY8342" fmla="*/ 439424 h 1259543"/>
              <a:gd name="connsiteX8343" fmla="*/ 1390895 w 1459358"/>
              <a:gd name="connsiteY8343" fmla="*/ 439465 h 1259543"/>
              <a:gd name="connsiteX8344" fmla="*/ 1390544 w 1459358"/>
              <a:gd name="connsiteY8344" fmla="*/ 438525 h 1259543"/>
              <a:gd name="connsiteX8345" fmla="*/ 1390192 w 1459358"/>
              <a:gd name="connsiteY8345" fmla="*/ 437559 h 1259543"/>
              <a:gd name="connsiteX8346" fmla="*/ 1390192 w 1459358"/>
              <a:gd name="connsiteY8346" fmla="*/ 437598 h 1259543"/>
              <a:gd name="connsiteX8347" fmla="*/ 1389840 w 1459358"/>
              <a:gd name="connsiteY8347" fmla="*/ 436627 h 1259543"/>
              <a:gd name="connsiteX8348" fmla="*/ 1389859 w 1459358"/>
              <a:gd name="connsiteY8348" fmla="*/ 436666 h 1259543"/>
              <a:gd name="connsiteX8349" fmla="*/ 1389488 w 1459358"/>
              <a:gd name="connsiteY8349" fmla="*/ 435712 h 1259543"/>
              <a:gd name="connsiteX8350" fmla="*/ 1389136 w 1459358"/>
              <a:gd name="connsiteY8350" fmla="*/ 434764 h 1259543"/>
              <a:gd name="connsiteX8351" fmla="*/ 1389156 w 1459358"/>
              <a:gd name="connsiteY8351" fmla="*/ 434803 h 1259543"/>
              <a:gd name="connsiteX8352" fmla="*/ 1388784 w 1459358"/>
              <a:gd name="connsiteY8352" fmla="*/ 433833 h 1259543"/>
              <a:gd name="connsiteX8353" fmla="*/ 1388804 w 1459358"/>
              <a:gd name="connsiteY8353" fmla="*/ 433872 h 1259543"/>
              <a:gd name="connsiteX8354" fmla="*/ 1388432 w 1459358"/>
              <a:gd name="connsiteY8354" fmla="*/ 432902 h 1259543"/>
              <a:gd name="connsiteX8355" fmla="*/ 1388432 w 1459358"/>
              <a:gd name="connsiteY8355" fmla="*/ 432942 h 1259543"/>
              <a:gd name="connsiteX8356" fmla="*/ 1388061 w 1459358"/>
              <a:gd name="connsiteY8356" fmla="*/ 431980 h 1259543"/>
              <a:gd name="connsiteX8357" fmla="*/ 1387709 w 1459358"/>
              <a:gd name="connsiteY8357" fmla="*/ 431041 h 1259543"/>
              <a:gd name="connsiteX8358" fmla="*/ 1387729 w 1459358"/>
              <a:gd name="connsiteY8358" fmla="*/ 431080 h 1259543"/>
              <a:gd name="connsiteX8359" fmla="*/ 1387337 w 1459358"/>
              <a:gd name="connsiteY8359" fmla="*/ 430113 h 1259543"/>
              <a:gd name="connsiteX8360" fmla="*/ 1387357 w 1459358"/>
              <a:gd name="connsiteY8360" fmla="*/ 430152 h 1259543"/>
              <a:gd name="connsiteX8361" fmla="*/ 1386986 w 1459358"/>
              <a:gd name="connsiteY8361" fmla="*/ 429184 h 1259543"/>
              <a:gd name="connsiteX8362" fmla="*/ 1386986 w 1459358"/>
              <a:gd name="connsiteY8362" fmla="*/ 429223 h 1259543"/>
              <a:gd name="connsiteX8363" fmla="*/ 1386614 w 1459358"/>
              <a:gd name="connsiteY8363" fmla="*/ 428263 h 1259543"/>
              <a:gd name="connsiteX8364" fmla="*/ 1386262 w 1459358"/>
              <a:gd name="connsiteY8364" fmla="*/ 427362 h 1259543"/>
              <a:gd name="connsiteX8365" fmla="*/ 1385871 w 1459358"/>
              <a:gd name="connsiteY8365" fmla="*/ 426400 h 1259543"/>
              <a:gd name="connsiteX8366" fmla="*/ 1385891 w 1459358"/>
              <a:gd name="connsiteY8366" fmla="*/ 426439 h 1259543"/>
              <a:gd name="connsiteX8367" fmla="*/ 1385500 w 1459358"/>
              <a:gd name="connsiteY8367" fmla="*/ 425474 h 1259543"/>
              <a:gd name="connsiteX8368" fmla="*/ 1385500 w 1459358"/>
              <a:gd name="connsiteY8368" fmla="*/ 425513 h 1259543"/>
              <a:gd name="connsiteX8369" fmla="*/ 1385128 w 1459358"/>
              <a:gd name="connsiteY8369" fmla="*/ 424563 h 1259543"/>
              <a:gd name="connsiteX8370" fmla="*/ 1384738 w 1459358"/>
              <a:gd name="connsiteY8370" fmla="*/ 423620 h 1259543"/>
              <a:gd name="connsiteX8371" fmla="*/ 1384757 w 1459358"/>
              <a:gd name="connsiteY8371" fmla="*/ 423659 h 1259543"/>
              <a:gd name="connsiteX8372" fmla="*/ 1384366 w 1459358"/>
              <a:gd name="connsiteY8372" fmla="*/ 422696 h 1259543"/>
              <a:gd name="connsiteX8373" fmla="*/ 1384366 w 1459358"/>
              <a:gd name="connsiteY8373" fmla="*/ 422735 h 1259543"/>
              <a:gd name="connsiteX8374" fmla="*/ 1383975 w 1459358"/>
              <a:gd name="connsiteY8374" fmla="*/ 421769 h 1259543"/>
              <a:gd name="connsiteX8375" fmla="*/ 1383994 w 1459358"/>
              <a:gd name="connsiteY8375" fmla="*/ 421808 h 1259543"/>
              <a:gd name="connsiteX8376" fmla="*/ 1383604 w 1459358"/>
              <a:gd name="connsiteY8376" fmla="*/ 420864 h 1259543"/>
              <a:gd name="connsiteX8377" fmla="*/ 1383193 w 1459358"/>
              <a:gd name="connsiteY8377" fmla="*/ 419920 h 1259543"/>
              <a:gd name="connsiteX8378" fmla="*/ 1383213 w 1459358"/>
              <a:gd name="connsiteY8378" fmla="*/ 419959 h 1259543"/>
              <a:gd name="connsiteX8379" fmla="*/ 1382802 w 1459358"/>
              <a:gd name="connsiteY8379" fmla="*/ 418997 h 1259543"/>
              <a:gd name="connsiteX8380" fmla="*/ 1382822 w 1459358"/>
              <a:gd name="connsiteY8380" fmla="*/ 419036 h 1259543"/>
              <a:gd name="connsiteX8381" fmla="*/ 1382411 w 1459358"/>
              <a:gd name="connsiteY8381" fmla="*/ 418074 h 1259543"/>
              <a:gd name="connsiteX8382" fmla="*/ 1382430 w 1459358"/>
              <a:gd name="connsiteY8382" fmla="*/ 418111 h 1259543"/>
              <a:gd name="connsiteX8383" fmla="*/ 1382039 w 1459358"/>
              <a:gd name="connsiteY8383" fmla="*/ 417179 h 1259543"/>
              <a:gd name="connsiteX8384" fmla="*/ 1381629 w 1459358"/>
              <a:gd name="connsiteY8384" fmla="*/ 416229 h 1259543"/>
              <a:gd name="connsiteX8385" fmla="*/ 1381649 w 1459358"/>
              <a:gd name="connsiteY8385" fmla="*/ 416266 h 1259543"/>
              <a:gd name="connsiteX8386" fmla="*/ 1381219 w 1459358"/>
              <a:gd name="connsiteY8386" fmla="*/ 415306 h 1259543"/>
              <a:gd name="connsiteX8387" fmla="*/ 1381238 w 1459358"/>
              <a:gd name="connsiteY8387" fmla="*/ 415345 h 1259543"/>
              <a:gd name="connsiteX8388" fmla="*/ 1380828 w 1459358"/>
              <a:gd name="connsiteY8388" fmla="*/ 414385 h 1259543"/>
              <a:gd name="connsiteX8389" fmla="*/ 1380847 w 1459358"/>
              <a:gd name="connsiteY8389" fmla="*/ 414422 h 1259543"/>
              <a:gd name="connsiteX8390" fmla="*/ 1380417 w 1459358"/>
              <a:gd name="connsiteY8390" fmla="*/ 413480 h 1259543"/>
              <a:gd name="connsiteX8391" fmla="*/ 1380006 w 1459358"/>
              <a:gd name="connsiteY8391" fmla="*/ 412543 h 1259543"/>
              <a:gd name="connsiteX8392" fmla="*/ 1380026 w 1459358"/>
              <a:gd name="connsiteY8392" fmla="*/ 412581 h 1259543"/>
              <a:gd name="connsiteX8393" fmla="*/ 1379596 w 1459358"/>
              <a:gd name="connsiteY8393" fmla="*/ 411623 h 1259543"/>
              <a:gd name="connsiteX8394" fmla="*/ 1379615 w 1459358"/>
              <a:gd name="connsiteY8394" fmla="*/ 411662 h 1259543"/>
              <a:gd name="connsiteX8395" fmla="*/ 1379185 w 1459358"/>
              <a:gd name="connsiteY8395" fmla="*/ 410704 h 1259543"/>
              <a:gd name="connsiteX8396" fmla="*/ 1379205 w 1459358"/>
              <a:gd name="connsiteY8396" fmla="*/ 410741 h 1259543"/>
              <a:gd name="connsiteX8397" fmla="*/ 1378775 w 1459358"/>
              <a:gd name="connsiteY8397" fmla="*/ 409793 h 1259543"/>
              <a:gd name="connsiteX8398" fmla="*/ 1378364 w 1459358"/>
              <a:gd name="connsiteY8398" fmla="*/ 408864 h 1259543"/>
              <a:gd name="connsiteX8399" fmla="*/ 1378384 w 1459358"/>
              <a:gd name="connsiteY8399" fmla="*/ 408903 h 1259543"/>
              <a:gd name="connsiteX8400" fmla="*/ 1377954 w 1459358"/>
              <a:gd name="connsiteY8400" fmla="*/ 407947 h 1259543"/>
              <a:gd name="connsiteX8401" fmla="*/ 1377973 w 1459358"/>
              <a:gd name="connsiteY8401" fmla="*/ 407985 h 1259543"/>
              <a:gd name="connsiteX8402" fmla="*/ 1377524 w 1459358"/>
              <a:gd name="connsiteY8402" fmla="*/ 407029 h 1259543"/>
              <a:gd name="connsiteX8403" fmla="*/ 1377543 w 1459358"/>
              <a:gd name="connsiteY8403" fmla="*/ 407068 h 1259543"/>
              <a:gd name="connsiteX8404" fmla="*/ 1377113 w 1459358"/>
              <a:gd name="connsiteY8404" fmla="*/ 406127 h 1259543"/>
              <a:gd name="connsiteX8405" fmla="*/ 1376683 w 1459358"/>
              <a:gd name="connsiteY8405" fmla="*/ 405195 h 1259543"/>
              <a:gd name="connsiteX8406" fmla="*/ 1376702 w 1459358"/>
              <a:gd name="connsiteY8406" fmla="*/ 405232 h 1259543"/>
              <a:gd name="connsiteX8407" fmla="*/ 1376253 w 1459358"/>
              <a:gd name="connsiteY8407" fmla="*/ 404278 h 1259543"/>
              <a:gd name="connsiteX8408" fmla="*/ 1376272 w 1459358"/>
              <a:gd name="connsiteY8408" fmla="*/ 404317 h 1259543"/>
              <a:gd name="connsiteX8409" fmla="*/ 1375823 w 1459358"/>
              <a:gd name="connsiteY8409" fmla="*/ 403363 h 1259543"/>
              <a:gd name="connsiteX8410" fmla="*/ 1375842 w 1459358"/>
              <a:gd name="connsiteY8410" fmla="*/ 403400 h 1259543"/>
              <a:gd name="connsiteX8411" fmla="*/ 1375393 w 1459358"/>
              <a:gd name="connsiteY8411" fmla="*/ 402450 h 1259543"/>
              <a:gd name="connsiteX8412" fmla="*/ 1374982 w 1459358"/>
              <a:gd name="connsiteY8412" fmla="*/ 401561 h 1259543"/>
              <a:gd name="connsiteX8413" fmla="*/ 1374533 w 1459358"/>
              <a:gd name="connsiteY8413" fmla="*/ 400618 h 1259543"/>
              <a:gd name="connsiteX8414" fmla="*/ 1374552 w 1459358"/>
              <a:gd name="connsiteY8414" fmla="*/ 400655 h 1259543"/>
              <a:gd name="connsiteX8415" fmla="*/ 1374083 w 1459358"/>
              <a:gd name="connsiteY8415" fmla="*/ 399703 h 1259543"/>
              <a:gd name="connsiteX8416" fmla="*/ 1374103 w 1459358"/>
              <a:gd name="connsiteY8416" fmla="*/ 399740 h 1259543"/>
              <a:gd name="connsiteX8417" fmla="*/ 1373653 w 1459358"/>
              <a:gd name="connsiteY8417" fmla="*/ 398790 h 1259543"/>
              <a:gd name="connsiteX8418" fmla="*/ 1373653 w 1459358"/>
              <a:gd name="connsiteY8418" fmla="*/ 398828 h 1259543"/>
              <a:gd name="connsiteX8419" fmla="*/ 1373203 w 1459358"/>
              <a:gd name="connsiteY8419" fmla="*/ 397897 h 1259543"/>
              <a:gd name="connsiteX8420" fmla="*/ 1372753 w 1459358"/>
              <a:gd name="connsiteY8420" fmla="*/ 396964 h 1259543"/>
              <a:gd name="connsiteX8421" fmla="*/ 1372773 w 1459358"/>
              <a:gd name="connsiteY8421" fmla="*/ 397002 h 1259543"/>
              <a:gd name="connsiteX8422" fmla="*/ 1372304 w 1459358"/>
              <a:gd name="connsiteY8422" fmla="*/ 396053 h 1259543"/>
              <a:gd name="connsiteX8423" fmla="*/ 1372323 w 1459358"/>
              <a:gd name="connsiteY8423" fmla="*/ 396091 h 1259543"/>
              <a:gd name="connsiteX8424" fmla="*/ 1371854 w 1459358"/>
              <a:gd name="connsiteY8424" fmla="*/ 395140 h 1259543"/>
              <a:gd name="connsiteX8425" fmla="*/ 1371874 w 1459358"/>
              <a:gd name="connsiteY8425" fmla="*/ 395178 h 1259543"/>
              <a:gd name="connsiteX8426" fmla="*/ 1371405 w 1459358"/>
              <a:gd name="connsiteY8426" fmla="*/ 394249 h 1259543"/>
              <a:gd name="connsiteX8427" fmla="*/ 1370955 w 1459358"/>
              <a:gd name="connsiteY8427" fmla="*/ 393320 h 1259543"/>
              <a:gd name="connsiteX8428" fmla="*/ 1370975 w 1459358"/>
              <a:gd name="connsiteY8428" fmla="*/ 393358 h 1259543"/>
              <a:gd name="connsiteX8429" fmla="*/ 1370486 w 1459358"/>
              <a:gd name="connsiteY8429" fmla="*/ 392409 h 1259543"/>
              <a:gd name="connsiteX8430" fmla="*/ 1370505 w 1459358"/>
              <a:gd name="connsiteY8430" fmla="*/ 392447 h 1259543"/>
              <a:gd name="connsiteX8431" fmla="*/ 1370036 w 1459358"/>
              <a:gd name="connsiteY8431" fmla="*/ 391500 h 1259543"/>
              <a:gd name="connsiteX8432" fmla="*/ 1370056 w 1459358"/>
              <a:gd name="connsiteY8432" fmla="*/ 391537 h 1259543"/>
              <a:gd name="connsiteX8433" fmla="*/ 1369567 w 1459358"/>
              <a:gd name="connsiteY8433" fmla="*/ 390591 h 1259543"/>
              <a:gd name="connsiteX8434" fmla="*/ 1369117 w 1459358"/>
              <a:gd name="connsiteY8434" fmla="*/ 389712 h 1259543"/>
              <a:gd name="connsiteX8435" fmla="*/ 1368648 w 1459358"/>
              <a:gd name="connsiteY8435" fmla="*/ 388775 h 1259543"/>
              <a:gd name="connsiteX8436" fmla="*/ 1368668 w 1459358"/>
              <a:gd name="connsiteY8436" fmla="*/ 388810 h 1259543"/>
              <a:gd name="connsiteX8437" fmla="*/ 1368179 w 1459358"/>
              <a:gd name="connsiteY8437" fmla="*/ 387866 h 1259543"/>
              <a:gd name="connsiteX8438" fmla="*/ 1368199 w 1459358"/>
              <a:gd name="connsiteY8438" fmla="*/ 387903 h 1259543"/>
              <a:gd name="connsiteX8439" fmla="*/ 1367710 w 1459358"/>
              <a:gd name="connsiteY8439" fmla="*/ 386959 h 1259543"/>
              <a:gd name="connsiteX8440" fmla="*/ 1367710 w 1459358"/>
              <a:gd name="connsiteY8440" fmla="*/ 386996 h 1259543"/>
              <a:gd name="connsiteX8441" fmla="*/ 1367241 w 1459358"/>
              <a:gd name="connsiteY8441" fmla="*/ 386075 h 1259543"/>
              <a:gd name="connsiteX8442" fmla="*/ 1366752 w 1459358"/>
              <a:gd name="connsiteY8442" fmla="*/ 385147 h 1259543"/>
              <a:gd name="connsiteX8443" fmla="*/ 1366772 w 1459358"/>
              <a:gd name="connsiteY8443" fmla="*/ 385184 h 1259543"/>
              <a:gd name="connsiteX8444" fmla="*/ 1366283 w 1459358"/>
              <a:gd name="connsiteY8444" fmla="*/ 384242 h 1259543"/>
              <a:gd name="connsiteX8445" fmla="*/ 1366283 w 1459358"/>
              <a:gd name="connsiteY8445" fmla="*/ 384277 h 1259543"/>
              <a:gd name="connsiteX8446" fmla="*/ 1365794 w 1459358"/>
              <a:gd name="connsiteY8446" fmla="*/ 383336 h 1259543"/>
              <a:gd name="connsiteX8447" fmla="*/ 1365813 w 1459358"/>
              <a:gd name="connsiteY8447" fmla="*/ 383372 h 1259543"/>
              <a:gd name="connsiteX8448" fmla="*/ 1365305 w 1459358"/>
              <a:gd name="connsiteY8448" fmla="*/ 382435 h 1259543"/>
              <a:gd name="connsiteX8449" fmla="*/ 1364836 w 1459358"/>
              <a:gd name="connsiteY8449" fmla="*/ 381561 h 1259543"/>
              <a:gd name="connsiteX8450" fmla="*/ 1364328 w 1459358"/>
              <a:gd name="connsiteY8450" fmla="*/ 380625 h 1259543"/>
              <a:gd name="connsiteX8451" fmla="*/ 1364347 w 1459358"/>
              <a:gd name="connsiteY8451" fmla="*/ 380660 h 1259543"/>
              <a:gd name="connsiteX8452" fmla="*/ 1363839 w 1459358"/>
              <a:gd name="connsiteY8452" fmla="*/ 379722 h 1259543"/>
              <a:gd name="connsiteX8453" fmla="*/ 1363858 w 1459358"/>
              <a:gd name="connsiteY8453" fmla="*/ 379757 h 1259543"/>
              <a:gd name="connsiteX8454" fmla="*/ 1363350 w 1459358"/>
              <a:gd name="connsiteY8454" fmla="*/ 378818 h 1259543"/>
              <a:gd name="connsiteX8455" fmla="*/ 1363369 w 1459358"/>
              <a:gd name="connsiteY8455" fmla="*/ 378854 h 1259543"/>
              <a:gd name="connsiteX8456" fmla="*/ 1362862 w 1459358"/>
              <a:gd name="connsiteY8456" fmla="*/ 377941 h 1259543"/>
              <a:gd name="connsiteX8457" fmla="*/ 1362353 w 1459358"/>
              <a:gd name="connsiteY8457" fmla="*/ 377016 h 1259543"/>
              <a:gd name="connsiteX8458" fmla="*/ 1362373 w 1459358"/>
              <a:gd name="connsiteY8458" fmla="*/ 377051 h 1259543"/>
              <a:gd name="connsiteX8459" fmla="*/ 1361865 w 1459358"/>
              <a:gd name="connsiteY8459" fmla="*/ 376115 h 1259543"/>
              <a:gd name="connsiteX8460" fmla="*/ 1361884 w 1459358"/>
              <a:gd name="connsiteY8460" fmla="*/ 376150 h 1259543"/>
              <a:gd name="connsiteX8461" fmla="*/ 1361356 w 1459358"/>
              <a:gd name="connsiteY8461" fmla="*/ 375214 h 1259543"/>
              <a:gd name="connsiteX8462" fmla="*/ 1361376 w 1459358"/>
              <a:gd name="connsiteY8462" fmla="*/ 375249 h 1259543"/>
              <a:gd name="connsiteX8463" fmla="*/ 1360868 w 1459358"/>
              <a:gd name="connsiteY8463" fmla="*/ 374322 h 1259543"/>
              <a:gd name="connsiteX8464" fmla="*/ 1360359 w 1459358"/>
              <a:gd name="connsiteY8464" fmla="*/ 373448 h 1259543"/>
              <a:gd name="connsiteX8465" fmla="*/ 1359831 w 1459358"/>
              <a:gd name="connsiteY8465" fmla="*/ 372516 h 1259543"/>
              <a:gd name="connsiteX8466" fmla="*/ 1359851 w 1459358"/>
              <a:gd name="connsiteY8466" fmla="*/ 372551 h 1259543"/>
              <a:gd name="connsiteX8467" fmla="*/ 1359323 w 1459358"/>
              <a:gd name="connsiteY8467" fmla="*/ 371616 h 1259543"/>
              <a:gd name="connsiteX8468" fmla="*/ 1359343 w 1459358"/>
              <a:gd name="connsiteY8468" fmla="*/ 371652 h 1259543"/>
              <a:gd name="connsiteX8469" fmla="*/ 1358815 w 1459358"/>
              <a:gd name="connsiteY8469" fmla="*/ 370719 h 1259543"/>
              <a:gd name="connsiteX8470" fmla="*/ 1358834 w 1459358"/>
              <a:gd name="connsiteY8470" fmla="*/ 370754 h 1259543"/>
              <a:gd name="connsiteX8471" fmla="*/ 1358306 w 1459358"/>
              <a:gd name="connsiteY8471" fmla="*/ 369828 h 1259543"/>
              <a:gd name="connsiteX8472" fmla="*/ 1357798 w 1459358"/>
              <a:gd name="connsiteY8472" fmla="*/ 368956 h 1259543"/>
              <a:gd name="connsiteX8473" fmla="*/ 1357251 w 1459358"/>
              <a:gd name="connsiteY8473" fmla="*/ 368029 h 1259543"/>
              <a:gd name="connsiteX8474" fmla="*/ 1357270 w 1459358"/>
              <a:gd name="connsiteY8474" fmla="*/ 368064 h 1259543"/>
              <a:gd name="connsiteX8475" fmla="*/ 1356742 w 1459358"/>
              <a:gd name="connsiteY8475" fmla="*/ 367134 h 1259543"/>
              <a:gd name="connsiteX8476" fmla="*/ 1356762 w 1459358"/>
              <a:gd name="connsiteY8476" fmla="*/ 367169 h 1259543"/>
              <a:gd name="connsiteX8477" fmla="*/ 1356214 w 1459358"/>
              <a:gd name="connsiteY8477" fmla="*/ 366238 h 1259543"/>
              <a:gd name="connsiteX8478" fmla="*/ 1356234 w 1459358"/>
              <a:gd name="connsiteY8478" fmla="*/ 366273 h 1259543"/>
              <a:gd name="connsiteX8479" fmla="*/ 1355687 w 1459358"/>
              <a:gd name="connsiteY8479" fmla="*/ 365349 h 1259543"/>
              <a:gd name="connsiteX8480" fmla="*/ 1355159 w 1459358"/>
              <a:gd name="connsiteY8480" fmla="*/ 364481 h 1259543"/>
              <a:gd name="connsiteX8481" fmla="*/ 1354611 w 1459358"/>
              <a:gd name="connsiteY8481" fmla="*/ 363556 h 1259543"/>
              <a:gd name="connsiteX8482" fmla="*/ 1354631 w 1459358"/>
              <a:gd name="connsiteY8482" fmla="*/ 363589 h 1259543"/>
              <a:gd name="connsiteX8483" fmla="*/ 1354083 w 1459358"/>
              <a:gd name="connsiteY8483" fmla="*/ 362663 h 1259543"/>
              <a:gd name="connsiteX8484" fmla="*/ 1354103 w 1459358"/>
              <a:gd name="connsiteY8484" fmla="*/ 362698 h 1259543"/>
              <a:gd name="connsiteX8485" fmla="*/ 1353536 w 1459358"/>
              <a:gd name="connsiteY8485" fmla="*/ 361769 h 1259543"/>
              <a:gd name="connsiteX8486" fmla="*/ 1353556 w 1459358"/>
              <a:gd name="connsiteY8486" fmla="*/ 361804 h 1259543"/>
              <a:gd name="connsiteX8487" fmla="*/ 1353009 w 1459358"/>
              <a:gd name="connsiteY8487" fmla="*/ 360892 h 1259543"/>
              <a:gd name="connsiteX8488" fmla="*/ 1352481 w 1459358"/>
              <a:gd name="connsiteY8488" fmla="*/ 360016 h 1259543"/>
              <a:gd name="connsiteX8489" fmla="*/ 1351914 w 1459358"/>
              <a:gd name="connsiteY8489" fmla="*/ 359095 h 1259543"/>
              <a:gd name="connsiteX8490" fmla="*/ 1351366 w 1459358"/>
              <a:gd name="connsiteY8490" fmla="*/ 358205 h 1259543"/>
              <a:gd name="connsiteX8491" fmla="*/ 1351386 w 1459358"/>
              <a:gd name="connsiteY8491" fmla="*/ 358239 h 1259543"/>
              <a:gd name="connsiteX8492" fmla="*/ 1350819 w 1459358"/>
              <a:gd name="connsiteY8492" fmla="*/ 357316 h 1259543"/>
              <a:gd name="connsiteX8493" fmla="*/ 1350838 w 1459358"/>
              <a:gd name="connsiteY8493" fmla="*/ 357349 h 1259543"/>
              <a:gd name="connsiteX8494" fmla="*/ 1350271 w 1459358"/>
              <a:gd name="connsiteY8494" fmla="*/ 356436 h 1259543"/>
              <a:gd name="connsiteX8495" fmla="*/ 1349704 w 1459358"/>
              <a:gd name="connsiteY8495" fmla="*/ 355537 h 1259543"/>
              <a:gd name="connsiteX8496" fmla="*/ 1349724 w 1459358"/>
              <a:gd name="connsiteY8496" fmla="*/ 355572 h 1259543"/>
              <a:gd name="connsiteX8497" fmla="*/ 1349138 w 1459358"/>
              <a:gd name="connsiteY8497" fmla="*/ 354649 h 1259543"/>
              <a:gd name="connsiteX8498" fmla="*/ 1349177 w 1459358"/>
              <a:gd name="connsiteY8498" fmla="*/ 354683 h 1259543"/>
              <a:gd name="connsiteX8499" fmla="*/ 1348590 w 1459358"/>
              <a:gd name="connsiteY8499" fmla="*/ 353762 h 1259543"/>
              <a:gd name="connsiteX8500" fmla="*/ 1348610 w 1459358"/>
              <a:gd name="connsiteY8500" fmla="*/ 353795 h 1259543"/>
              <a:gd name="connsiteX8501" fmla="*/ 1348023 w 1459358"/>
              <a:gd name="connsiteY8501" fmla="*/ 352874 h 1259543"/>
              <a:gd name="connsiteX8502" fmla="*/ 1348043 w 1459358"/>
              <a:gd name="connsiteY8502" fmla="*/ 352909 h 1259543"/>
              <a:gd name="connsiteX8503" fmla="*/ 1347456 w 1459358"/>
              <a:gd name="connsiteY8503" fmla="*/ 351989 h 1259543"/>
              <a:gd name="connsiteX8504" fmla="*/ 1346909 w 1459358"/>
              <a:gd name="connsiteY8504" fmla="*/ 351128 h 1259543"/>
              <a:gd name="connsiteX8505" fmla="*/ 1346322 w 1459358"/>
              <a:gd name="connsiteY8505" fmla="*/ 350217 h 1259543"/>
              <a:gd name="connsiteX8506" fmla="*/ 1346342 w 1459358"/>
              <a:gd name="connsiteY8506" fmla="*/ 350251 h 1259543"/>
              <a:gd name="connsiteX8507" fmla="*/ 1345756 w 1459358"/>
              <a:gd name="connsiteY8507" fmla="*/ 349332 h 1259543"/>
              <a:gd name="connsiteX8508" fmla="*/ 1345775 w 1459358"/>
              <a:gd name="connsiteY8508" fmla="*/ 349365 h 1259543"/>
              <a:gd name="connsiteX8509" fmla="*/ 1345169 w 1459358"/>
              <a:gd name="connsiteY8509" fmla="*/ 348448 h 1259543"/>
              <a:gd name="connsiteX8510" fmla="*/ 1345208 w 1459358"/>
              <a:gd name="connsiteY8510" fmla="*/ 348481 h 1259543"/>
              <a:gd name="connsiteX8511" fmla="*/ 1344602 w 1459358"/>
              <a:gd name="connsiteY8511" fmla="*/ 347565 h 1259543"/>
              <a:gd name="connsiteX8512" fmla="*/ 1344622 w 1459358"/>
              <a:gd name="connsiteY8512" fmla="*/ 347598 h 1259543"/>
              <a:gd name="connsiteX8513" fmla="*/ 1344035 w 1459358"/>
              <a:gd name="connsiteY8513" fmla="*/ 346689 h 1259543"/>
              <a:gd name="connsiteX8514" fmla="*/ 1343449 w 1459358"/>
              <a:gd name="connsiteY8514" fmla="*/ 345823 h 1259543"/>
              <a:gd name="connsiteX8515" fmla="*/ 1342862 w 1459358"/>
              <a:gd name="connsiteY8515" fmla="*/ 344918 h 1259543"/>
              <a:gd name="connsiteX8516" fmla="*/ 1342882 w 1459358"/>
              <a:gd name="connsiteY8516" fmla="*/ 344949 h 1259543"/>
              <a:gd name="connsiteX8517" fmla="*/ 1342276 w 1459358"/>
              <a:gd name="connsiteY8517" fmla="*/ 344036 h 1259543"/>
              <a:gd name="connsiteX8518" fmla="*/ 1342295 w 1459358"/>
              <a:gd name="connsiteY8518" fmla="*/ 344067 h 1259543"/>
              <a:gd name="connsiteX8519" fmla="*/ 1341670 w 1459358"/>
              <a:gd name="connsiteY8519" fmla="*/ 343154 h 1259543"/>
              <a:gd name="connsiteX8520" fmla="*/ 1341709 w 1459358"/>
              <a:gd name="connsiteY8520" fmla="*/ 343187 h 1259543"/>
              <a:gd name="connsiteX8521" fmla="*/ 1341083 w 1459358"/>
              <a:gd name="connsiteY8521" fmla="*/ 342278 h 1259543"/>
              <a:gd name="connsiteX8522" fmla="*/ 1340497 w 1459358"/>
              <a:gd name="connsiteY8522" fmla="*/ 341414 h 1259543"/>
              <a:gd name="connsiteX8523" fmla="*/ 1339891 w 1459358"/>
              <a:gd name="connsiteY8523" fmla="*/ 340515 h 1259543"/>
              <a:gd name="connsiteX8524" fmla="*/ 1339910 w 1459358"/>
              <a:gd name="connsiteY8524" fmla="*/ 340548 h 1259543"/>
              <a:gd name="connsiteX8525" fmla="*/ 1339304 w 1459358"/>
              <a:gd name="connsiteY8525" fmla="*/ 339637 h 1259543"/>
              <a:gd name="connsiteX8526" fmla="*/ 1339324 w 1459358"/>
              <a:gd name="connsiteY8526" fmla="*/ 339668 h 1259543"/>
              <a:gd name="connsiteX8527" fmla="*/ 1338698 w 1459358"/>
              <a:gd name="connsiteY8527" fmla="*/ 338759 h 1259543"/>
              <a:gd name="connsiteX8528" fmla="*/ 1338718 w 1459358"/>
              <a:gd name="connsiteY8528" fmla="*/ 338791 h 1259543"/>
              <a:gd name="connsiteX8529" fmla="*/ 1338092 w 1459358"/>
              <a:gd name="connsiteY8529" fmla="*/ 337882 h 1259543"/>
              <a:gd name="connsiteX8530" fmla="*/ 1338112 w 1459358"/>
              <a:gd name="connsiteY8530" fmla="*/ 337913 h 1259543"/>
              <a:gd name="connsiteX8531" fmla="*/ 1337486 w 1459358"/>
              <a:gd name="connsiteY8531" fmla="*/ 337006 h 1259543"/>
              <a:gd name="connsiteX8532" fmla="*/ 1336880 w 1459358"/>
              <a:gd name="connsiteY8532" fmla="*/ 336146 h 1259543"/>
              <a:gd name="connsiteX8533" fmla="*/ 1336254 w 1459358"/>
              <a:gd name="connsiteY8533" fmla="*/ 335252 h 1259543"/>
              <a:gd name="connsiteX8534" fmla="*/ 1336294 w 1459358"/>
              <a:gd name="connsiteY8534" fmla="*/ 335283 h 1259543"/>
              <a:gd name="connsiteX8535" fmla="*/ 1335648 w 1459358"/>
              <a:gd name="connsiteY8535" fmla="*/ 334378 h 1259543"/>
              <a:gd name="connsiteX8536" fmla="*/ 1335668 w 1459358"/>
              <a:gd name="connsiteY8536" fmla="*/ 334410 h 1259543"/>
              <a:gd name="connsiteX8537" fmla="*/ 1335023 w 1459358"/>
              <a:gd name="connsiteY8537" fmla="*/ 333502 h 1259543"/>
              <a:gd name="connsiteX8538" fmla="*/ 1335042 w 1459358"/>
              <a:gd name="connsiteY8538" fmla="*/ 333534 h 1259543"/>
              <a:gd name="connsiteX8539" fmla="*/ 1334417 w 1459358"/>
              <a:gd name="connsiteY8539" fmla="*/ 332629 h 1259543"/>
              <a:gd name="connsiteX8540" fmla="*/ 1334436 w 1459358"/>
              <a:gd name="connsiteY8540" fmla="*/ 332660 h 1259543"/>
              <a:gd name="connsiteX8541" fmla="*/ 1333791 w 1459358"/>
              <a:gd name="connsiteY8541" fmla="*/ 331757 h 1259543"/>
              <a:gd name="connsiteX8542" fmla="*/ 1333185 w 1459358"/>
              <a:gd name="connsiteY8542" fmla="*/ 330906 h 1259543"/>
              <a:gd name="connsiteX8543" fmla="*/ 1332540 w 1459358"/>
              <a:gd name="connsiteY8543" fmla="*/ 330011 h 1259543"/>
              <a:gd name="connsiteX8544" fmla="*/ 1332560 w 1459358"/>
              <a:gd name="connsiteY8544" fmla="*/ 330042 h 1259543"/>
              <a:gd name="connsiteX8545" fmla="*/ 1331914 w 1459358"/>
              <a:gd name="connsiteY8545" fmla="*/ 329139 h 1259543"/>
              <a:gd name="connsiteX8546" fmla="*/ 1331934 w 1459358"/>
              <a:gd name="connsiteY8546" fmla="*/ 329170 h 1259543"/>
              <a:gd name="connsiteX8547" fmla="*/ 1331269 w 1459358"/>
              <a:gd name="connsiteY8547" fmla="*/ 328269 h 1259543"/>
              <a:gd name="connsiteX8548" fmla="*/ 1331308 w 1459358"/>
              <a:gd name="connsiteY8548" fmla="*/ 328298 h 1259543"/>
              <a:gd name="connsiteX8549" fmla="*/ 1330643 w 1459358"/>
              <a:gd name="connsiteY8549" fmla="*/ 327397 h 1259543"/>
              <a:gd name="connsiteX8550" fmla="*/ 1330663 w 1459358"/>
              <a:gd name="connsiteY8550" fmla="*/ 327428 h 1259543"/>
              <a:gd name="connsiteX8551" fmla="*/ 1329999 w 1459358"/>
              <a:gd name="connsiteY8551" fmla="*/ 326527 h 1259543"/>
              <a:gd name="connsiteX8552" fmla="*/ 1330038 w 1459358"/>
              <a:gd name="connsiteY8552" fmla="*/ 326558 h 1259543"/>
              <a:gd name="connsiteX8553" fmla="*/ 1329373 w 1459358"/>
              <a:gd name="connsiteY8553" fmla="*/ 325669 h 1259543"/>
              <a:gd name="connsiteX8554" fmla="*/ 1328728 w 1459358"/>
              <a:gd name="connsiteY8554" fmla="*/ 324791 h 1259543"/>
              <a:gd name="connsiteX8555" fmla="*/ 1328747 w 1459358"/>
              <a:gd name="connsiteY8555" fmla="*/ 324821 h 1259543"/>
              <a:gd name="connsiteX8556" fmla="*/ 1328083 w 1459358"/>
              <a:gd name="connsiteY8556" fmla="*/ 323923 h 1259543"/>
              <a:gd name="connsiteX8557" fmla="*/ 1328102 w 1459358"/>
              <a:gd name="connsiteY8557" fmla="*/ 323953 h 1259543"/>
              <a:gd name="connsiteX8558" fmla="*/ 1327438 w 1459358"/>
              <a:gd name="connsiteY8558" fmla="*/ 323055 h 1259543"/>
              <a:gd name="connsiteX8559" fmla="*/ 1327457 w 1459358"/>
              <a:gd name="connsiteY8559" fmla="*/ 323086 h 1259543"/>
              <a:gd name="connsiteX8560" fmla="*/ 1326792 w 1459358"/>
              <a:gd name="connsiteY8560" fmla="*/ 322189 h 1259543"/>
              <a:gd name="connsiteX8561" fmla="*/ 1326812 w 1459358"/>
              <a:gd name="connsiteY8561" fmla="*/ 322218 h 1259543"/>
              <a:gd name="connsiteX8562" fmla="*/ 1326128 w 1459358"/>
              <a:gd name="connsiteY8562" fmla="*/ 321321 h 1259543"/>
              <a:gd name="connsiteX8563" fmla="*/ 1326167 w 1459358"/>
              <a:gd name="connsiteY8563" fmla="*/ 321352 h 1259543"/>
              <a:gd name="connsiteX8564" fmla="*/ 1325483 w 1459358"/>
              <a:gd name="connsiteY8564" fmla="*/ 320459 h 1259543"/>
              <a:gd name="connsiteX8565" fmla="*/ 1324837 w 1459358"/>
              <a:gd name="connsiteY8565" fmla="*/ 319605 h 1259543"/>
              <a:gd name="connsiteX8566" fmla="*/ 1324153 w 1459358"/>
              <a:gd name="connsiteY8566" fmla="*/ 318727 h 1259543"/>
              <a:gd name="connsiteX8567" fmla="*/ 1324192 w 1459358"/>
              <a:gd name="connsiteY8567" fmla="*/ 318758 h 1259543"/>
              <a:gd name="connsiteX8568" fmla="*/ 1323508 w 1459358"/>
              <a:gd name="connsiteY8568" fmla="*/ 317863 h 1259543"/>
              <a:gd name="connsiteX8569" fmla="*/ 1323528 w 1459358"/>
              <a:gd name="connsiteY8569" fmla="*/ 317894 h 1259543"/>
              <a:gd name="connsiteX8570" fmla="*/ 1322843 w 1459358"/>
              <a:gd name="connsiteY8570" fmla="*/ 317001 h 1259543"/>
              <a:gd name="connsiteX8571" fmla="*/ 1322863 w 1459358"/>
              <a:gd name="connsiteY8571" fmla="*/ 317030 h 1259543"/>
              <a:gd name="connsiteX8572" fmla="*/ 1322179 w 1459358"/>
              <a:gd name="connsiteY8572" fmla="*/ 316139 h 1259543"/>
              <a:gd name="connsiteX8573" fmla="*/ 1322198 w 1459358"/>
              <a:gd name="connsiteY8573" fmla="*/ 316168 h 1259543"/>
              <a:gd name="connsiteX8574" fmla="*/ 1321494 w 1459358"/>
              <a:gd name="connsiteY8574" fmla="*/ 315276 h 1259543"/>
              <a:gd name="connsiteX8575" fmla="*/ 1321514 w 1459358"/>
              <a:gd name="connsiteY8575" fmla="*/ 315306 h 1259543"/>
              <a:gd name="connsiteX8576" fmla="*/ 1320830 w 1459358"/>
              <a:gd name="connsiteY8576" fmla="*/ 314414 h 1259543"/>
              <a:gd name="connsiteX8577" fmla="*/ 1320849 w 1459358"/>
              <a:gd name="connsiteY8577" fmla="*/ 314444 h 1259543"/>
              <a:gd name="connsiteX8578" fmla="*/ 1320165 w 1459358"/>
              <a:gd name="connsiteY8578" fmla="*/ 313566 h 1259543"/>
              <a:gd name="connsiteX8579" fmla="*/ 1319481 w 1459358"/>
              <a:gd name="connsiteY8579" fmla="*/ 312713 h 1259543"/>
              <a:gd name="connsiteX8580" fmla="*/ 1318797 w 1459358"/>
              <a:gd name="connsiteY8580" fmla="*/ 311836 h 1259543"/>
              <a:gd name="connsiteX8581" fmla="*/ 1318816 w 1459358"/>
              <a:gd name="connsiteY8581" fmla="*/ 311865 h 1259543"/>
              <a:gd name="connsiteX8582" fmla="*/ 1318112 w 1459358"/>
              <a:gd name="connsiteY8582" fmla="*/ 310976 h 1259543"/>
              <a:gd name="connsiteX8583" fmla="*/ 1318132 w 1459358"/>
              <a:gd name="connsiteY8583" fmla="*/ 311005 h 1259543"/>
              <a:gd name="connsiteX8584" fmla="*/ 1317428 w 1459358"/>
              <a:gd name="connsiteY8584" fmla="*/ 310117 h 1259543"/>
              <a:gd name="connsiteX8585" fmla="*/ 1317447 w 1459358"/>
              <a:gd name="connsiteY8585" fmla="*/ 310147 h 1259543"/>
              <a:gd name="connsiteX8586" fmla="*/ 1316744 w 1459358"/>
              <a:gd name="connsiteY8586" fmla="*/ 309261 h 1259543"/>
              <a:gd name="connsiteX8587" fmla="*/ 1316764 w 1459358"/>
              <a:gd name="connsiteY8587" fmla="*/ 309290 h 1259543"/>
              <a:gd name="connsiteX8588" fmla="*/ 1316060 w 1459358"/>
              <a:gd name="connsiteY8588" fmla="*/ 308405 h 1259543"/>
              <a:gd name="connsiteX8589" fmla="*/ 1316079 w 1459358"/>
              <a:gd name="connsiteY8589" fmla="*/ 308432 h 1259543"/>
              <a:gd name="connsiteX8590" fmla="*/ 1315376 w 1459358"/>
              <a:gd name="connsiteY8590" fmla="*/ 307558 h 1259543"/>
              <a:gd name="connsiteX8591" fmla="*/ 1314672 w 1459358"/>
              <a:gd name="connsiteY8591" fmla="*/ 306712 h 1259543"/>
              <a:gd name="connsiteX8592" fmla="*/ 1313968 w 1459358"/>
              <a:gd name="connsiteY8592" fmla="*/ 305838 h 1259543"/>
              <a:gd name="connsiteX8593" fmla="*/ 1313988 w 1459358"/>
              <a:gd name="connsiteY8593" fmla="*/ 305865 h 1259543"/>
              <a:gd name="connsiteX8594" fmla="*/ 1313264 w 1459358"/>
              <a:gd name="connsiteY8594" fmla="*/ 304984 h 1259543"/>
              <a:gd name="connsiteX8595" fmla="*/ 1313284 w 1459358"/>
              <a:gd name="connsiteY8595" fmla="*/ 305011 h 1259543"/>
              <a:gd name="connsiteX8596" fmla="*/ 1312560 w 1459358"/>
              <a:gd name="connsiteY8596" fmla="*/ 304129 h 1259543"/>
              <a:gd name="connsiteX8597" fmla="*/ 1312580 w 1459358"/>
              <a:gd name="connsiteY8597" fmla="*/ 304157 h 1259543"/>
              <a:gd name="connsiteX8598" fmla="*/ 1311857 w 1459358"/>
              <a:gd name="connsiteY8598" fmla="*/ 303277 h 1259543"/>
              <a:gd name="connsiteX8599" fmla="*/ 1311876 w 1459358"/>
              <a:gd name="connsiteY8599" fmla="*/ 303304 h 1259543"/>
              <a:gd name="connsiteX8600" fmla="*/ 1311153 w 1459358"/>
              <a:gd name="connsiteY8600" fmla="*/ 302424 h 1259543"/>
              <a:gd name="connsiteX8601" fmla="*/ 1311172 w 1459358"/>
              <a:gd name="connsiteY8601" fmla="*/ 302452 h 1259543"/>
              <a:gd name="connsiteX8602" fmla="*/ 1310429 w 1459358"/>
              <a:gd name="connsiteY8602" fmla="*/ 301572 h 1259543"/>
              <a:gd name="connsiteX8603" fmla="*/ 1310469 w 1459358"/>
              <a:gd name="connsiteY8603" fmla="*/ 301600 h 1259543"/>
              <a:gd name="connsiteX8604" fmla="*/ 1309725 w 1459358"/>
              <a:gd name="connsiteY8604" fmla="*/ 300722 h 1259543"/>
              <a:gd name="connsiteX8605" fmla="*/ 1309647 w 1459358"/>
              <a:gd name="connsiteY8605" fmla="*/ 300632 h 1259543"/>
              <a:gd name="connsiteX8606" fmla="*/ 1309022 w 1459358"/>
              <a:gd name="connsiteY8606" fmla="*/ 299879 h 1259543"/>
              <a:gd name="connsiteX8607" fmla="*/ 1308298 w 1459358"/>
              <a:gd name="connsiteY8607" fmla="*/ 299039 h 1259543"/>
              <a:gd name="connsiteX8608" fmla="*/ 1307575 w 1459358"/>
              <a:gd name="connsiteY8608" fmla="*/ 298171 h 1259543"/>
              <a:gd name="connsiteX8609" fmla="*/ 1307595 w 1459358"/>
              <a:gd name="connsiteY8609" fmla="*/ 298198 h 1259543"/>
              <a:gd name="connsiteX8610" fmla="*/ 1306852 w 1459358"/>
              <a:gd name="connsiteY8610" fmla="*/ 297322 h 1259543"/>
              <a:gd name="connsiteX8611" fmla="*/ 1306871 w 1459358"/>
              <a:gd name="connsiteY8611" fmla="*/ 297349 h 1259543"/>
              <a:gd name="connsiteX8612" fmla="*/ 1306129 w 1459358"/>
              <a:gd name="connsiteY8612" fmla="*/ 296474 h 1259543"/>
              <a:gd name="connsiteX8613" fmla="*/ 1306148 w 1459358"/>
              <a:gd name="connsiteY8613" fmla="*/ 296501 h 1259543"/>
              <a:gd name="connsiteX8614" fmla="*/ 1305386 w 1459358"/>
              <a:gd name="connsiteY8614" fmla="*/ 295625 h 1259543"/>
              <a:gd name="connsiteX8615" fmla="*/ 1305425 w 1459358"/>
              <a:gd name="connsiteY8615" fmla="*/ 295653 h 1259543"/>
              <a:gd name="connsiteX8616" fmla="*/ 1304662 w 1459358"/>
              <a:gd name="connsiteY8616" fmla="*/ 294779 h 1259543"/>
              <a:gd name="connsiteX8617" fmla="*/ 1304682 w 1459358"/>
              <a:gd name="connsiteY8617" fmla="*/ 294806 h 1259543"/>
              <a:gd name="connsiteX8618" fmla="*/ 1303919 w 1459358"/>
              <a:gd name="connsiteY8618" fmla="*/ 293932 h 1259543"/>
              <a:gd name="connsiteX8619" fmla="*/ 1303958 w 1459358"/>
              <a:gd name="connsiteY8619" fmla="*/ 293960 h 1259543"/>
              <a:gd name="connsiteX8620" fmla="*/ 1303196 w 1459358"/>
              <a:gd name="connsiteY8620" fmla="*/ 293088 h 1259543"/>
              <a:gd name="connsiteX8621" fmla="*/ 1303216 w 1459358"/>
              <a:gd name="connsiteY8621" fmla="*/ 293115 h 1259543"/>
              <a:gd name="connsiteX8622" fmla="*/ 1302453 w 1459358"/>
              <a:gd name="connsiteY8622" fmla="*/ 292249 h 1259543"/>
              <a:gd name="connsiteX8623" fmla="*/ 1301730 w 1459358"/>
              <a:gd name="connsiteY8623" fmla="*/ 291422 h 1259543"/>
              <a:gd name="connsiteX8624" fmla="*/ 1300967 w 1459358"/>
              <a:gd name="connsiteY8624" fmla="*/ 290554 h 1259543"/>
              <a:gd name="connsiteX8625" fmla="*/ 1300987 w 1459358"/>
              <a:gd name="connsiteY8625" fmla="*/ 290581 h 1259543"/>
              <a:gd name="connsiteX8626" fmla="*/ 1300225 w 1459358"/>
              <a:gd name="connsiteY8626" fmla="*/ 289711 h 1259543"/>
              <a:gd name="connsiteX8627" fmla="*/ 1300244 w 1459358"/>
              <a:gd name="connsiteY8627" fmla="*/ 289739 h 1259543"/>
              <a:gd name="connsiteX8628" fmla="*/ 1299482 w 1459358"/>
              <a:gd name="connsiteY8628" fmla="*/ 288869 h 1259543"/>
              <a:gd name="connsiteX8629" fmla="*/ 1299501 w 1459358"/>
              <a:gd name="connsiteY8629" fmla="*/ 288896 h 1259543"/>
              <a:gd name="connsiteX8630" fmla="*/ 1298719 w 1459358"/>
              <a:gd name="connsiteY8630" fmla="*/ 288028 h 1259543"/>
              <a:gd name="connsiteX8631" fmla="*/ 1298739 w 1459358"/>
              <a:gd name="connsiteY8631" fmla="*/ 288054 h 1259543"/>
              <a:gd name="connsiteX8632" fmla="*/ 1297976 w 1459358"/>
              <a:gd name="connsiteY8632" fmla="*/ 287188 h 1259543"/>
              <a:gd name="connsiteX8633" fmla="*/ 1297996 w 1459358"/>
              <a:gd name="connsiteY8633" fmla="*/ 287213 h 1259543"/>
              <a:gd name="connsiteX8634" fmla="*/ 1297214 w 1459358"/>
              <a:gd name="connsiteY8634" fmla="*/ 286347 h 1259543"/>
              <a:gd name="connsiteX8635" fmla="*/ 1297233 w 1459358"/>
              <a:gd name="connsiteY8635" fmla="*/ 286372 h 1259543"/>
              <a:gd name="connsiteX8636" fmla="*/ 1296451 w 1459358"/>
              <a:gd name="connsiteY8636" fmla="*/ 285508 h 1259543"/>
              <a:gd name="connsiteX8637" fmla="*/ 1296471 w 1459358"/>
              <a:gd name="connsiteY8637" fmla="*/ 285534 h 1259543"/>
              <a:gd name="connsiteX8638" fmla="*/ 1295689 w 1459358"/>
              <a:gd name="connsiteY8638" fmla="*/ 284672 h 1259543"/>
              <a:gd name="connsiteX8639" fmla="*/ 1294927 w 1459358"/>
              <a:gd name="connsiteY8639" fmla="*/ 283841 h 1259543"/>
              <a:gd name="connsiteX8640" fmla="*/ 1294164 w 1459358"/>
              <a:gd name="connsiteY8640" fmla="*/ 283002 h 1259543"/>
              <a:gd name="connsiteX8641" fmla="*/ 1293382 w 1459358"/>
              <a:gd name="connsiteY8641" fmla="*/ 282156 h 1259543"/>
              <a:gd name="connsiteX8642" fmla="*/ 1293402 w 1459358"/>
              <a:gd name="connsiteY8642" fmla="*/ 282181 h 1259543"/>
              <a:gd name="connsiteX8643" fmla="*/ 1292600 w 1459358"/>
              <a:gd name="connsiteY8643" fmla="*/ 281321 h 1259543"/>
              <a:gd name="connsiteX8644" fmla="*/ 1292639 w 1459358"/>
              <a:gd name="connsiteY8644" fmla="*/ 281346 h 1259543"/>
              <a:gd name="connsiteX8645" fmla="*/ 1291838 w 1459358"/>
              <a:gd name="connsiteY8645" fmla="*/ 280484 h 1259543"/>
              <a:gd name="connsiteX8646" fmla="*/ 1291857 w 1459358"/>
              <a:gd name="connsiteY8646" fmla="*/ 280509 h 1259543"/>
              <a:gd name="connsiteX8647" fmla="*/ 1291056 w 1459358"/>
              <a:gd name="connsiteY8647" fmla="*/ 279649 h 1259543"/>
              <a:gd name="connsiteX8648" fmla="*/ 1291075 w 1459358"/>
              <a:gd name="connsiteY8648" fmla="*/ 279675 h 1259543"/>
              <a:gd name="connsiteX8649" fmla="*/ 1290274 w 1459358"/>
              <a:gd name="connsiteY8649" fmla="*/ 278816 h 1259543"/>
              <a:gd name="connsiteX8650" fmla="*/ 1290293 w 1459358"/>
              <a:gd name="connsiteY8650" fmla="*/ 278842 h 1259543"/>
              <a:gd name="connsiteX8651" fmla="*/ 1289492 w 1459358"/>
              <a:gd name="connsiteY8651" fmla="*/ 277982 h 1259543"/>
              <a:gd name="connsiteX8652" fmla="*/ 1289512 w 1459358"/>
              <a:gd name="connsiteY8652" fmla="*/ 278007 h 1259543"/>
              <a:gd name="connsiteX8653" fmla="*/ 1288710 w 1459358"/>
              <a:gd name="connsiteY8653" fmla="*/ 277149 h 1259543"/>
              <a:gd name="connsiteX8654" fmla="*/ 1288729 w 1459358"/>
              <a:gd name="connsiteY8654" fmla="*/ 277174 h 1259543"/>
              <a:gd name="connsiteX8655" fmla="*/ 1287908 w 1459358"/>
              <a:gd name="connsiteY8655" fmla="*/ 276318 h 1259543"/>
              <a:gd name="connsiteX8656" fmla="*/ 1287947 w 1459358"/>
              <a:gd name="connsiteY8656" fmla="*/ 276343 h 1259543"/>
              <a:gd name="connsiteX8657" fmla="*/ 1287126 w 1459358"/>
              <a:gd name="connsiteY8657" fmla="*/ 275487 h 1259543"/>
              <a:gd name="connsiteX8658" fmla="*/ 1286344 w 1459358"/>
              <a:gd name="connsiteY8658" fmla="*/ 274662 h 1259543"/>
              <a:gd name="connsiteX8659" fmla="*/ 1285543 w 1459358"/>
              <a:gd name="connsiteY8659" fmla="*/ 273825 h 1259543"/>
              <a:gd name="connsiteX8660" fmla="*/ 1285562 w 1459358"/>
              <a:gd name="connsiteY8660" fmla="*/ 273851 h 1259543"/>
              <a:gd name="connsiteX8661" fmla="*/ 1284741 w 1459358"/>
              <a:gd name="connsiteY8661" fmla="*/ 273002 h 1259543"/>
              <a:gd name="connsiteX8662" fmla="*/ 1283959 w 1459358"/>
              <a:gd name="connsiteY8662" fmla="*/ 272189 h 1259543"/>
              <a:gd name="connsiteX8663" fmla="*/ 1283138 w 1459358"/>
              <a:gd name="connsiteY8663" fmla="*/ 271341 h 1259543"/>
              <a:gd name="connsiteX8664" fmla="*/ 1283158 w 1459358"/>
              <a:gd name="connsiteY8664" fmla="*/ 271364 h 1259543"/>
              <a:gd name="connsiteX8665" fmla="*/ 1282317 w 1459358"/>
              <a:gd name="connsiteY8665" fmla="*/ 270514 h 1259543"/>
              <a:gd name="connsiteX8666" fmla="*/ 1282336 w 1459358"/>
              <a:gd name="connsiteY8666" fmla="*/ 270537 h 1259543"/>
              <a:gd name="connsiteX8667" fmla="*/ 1281516 w 1459358"/>
              <a:gd name="connsiteY8667" fmla="*/ 269687 h 1259543"/>
              <a:gd name="connsiteX8668" fmla="*/ 1281535 w 1459358"/>
              <a:gd name="connsiteY8668" fmla="*/ 269710 h 1259543"/>
              <a:gd name="connsiteX8669" fmla="*/ 1280695 w 1459358"/>
              <a:gd name="connsiteY8669" fmla="*/ 268862 h 1259543"/>
              <a:gd name="connsiteX8670" fmla="*/ 1280714 w 1459358"/>
              <a:gd name="connsiteY8670" fmla="*/ 268885 h 1259543"/>
              <a:gd name="connsiteX8671" fmla="*/ 1279893 w 1459358"/>
              <a:gd name="connsiteY8671" fmla="*/ 268037 h 1259543"/>
              <a:gd name="connsiteX8672" fmla="*/ 1279912 w 1459358"/>
              <a:gd name="connsiteY8672" fmla="*/ 268060 h 1259543"/>
              <a:gd name="connsiteX8673" fmla="*/ 1279072 w 1459358"/>
              <a:gd name="connsiteY8673" fmla="*/ 267212 h 1259543"/>
              <a:gd name="connsiteX8674" fmla="*/ 1279091 w 1459358"/>
              <a:gd name="connsiteY8674" fmla="*/ 267235 h 1259543"/>
              <a:gd name="connsiteX8675" fmla="*/ 1278251 w 1459358"/>
              <a:gd name="connsiteY8675" fmla="*/ 266389 h 1259543"/>
              <a:gd name="connsiteX8676" fmla="*/ 1278270 w 1459358"/>
              <a:gd name="connsiteY8676" fmla="*/ 266412 h 1259543"/>
              <a:gd name="connsiteX8677" fmla="*/ 1277410 w 1459358"/>
              <a:gd name="connsiteY8677" fmla="*/ 265566 h 1259543"/>
              <a:gd name="connsiteX8678" fmla="*/ 1277449 w 1459358"/>
              <a:gd name="connsiteY8678" fmla="*/ 265589 h 1259543"/>
              <a:gd name="connsiteX8679" fmla="*/ 1276589 w 1459358"/>
              <a:gd name="connsiteY8679" fmla="*/ 264743 h 1259543"/>
              <a:gd name="connsiteX8680" fmla="*/ 1276628 w 1459358"/>
              <a:gd name="connsiteY8680" fmla="*/ 264766 h 1259543"/>
              <a:gd name="connsiteX8681" fmla="*/ 1275768 w 1459358"/>
              <a:gd name="connsiteY8681" fmla="*/ 263922 h 1259543"/>
              <a:gd name="connsiteX8682" fmla="*/ 1275788 w 1459358"/>
              <a:gd name="connsiteY8682" fmla="*/ 263945 h 1259543"/>
              <a:gd name="connsiteX8683" fmla="*/ 1274927 w 1459358"/>
              <a:gd name="connsiteY8683" fmla="*/ 263100 h 1259543"/>
              <a:gd name="connsiteX8684" fmla="*/ 1274966 w 1459358"/>
              <a:gd name="connsiteY8684" fmla="*/ 263124 h 1259543"/>
              <a:gd name="connsiteX8685" fmla="*/ 1274106 w 1459358"/>
              <a:gd name="connsiteY8685" fmla="*/ 262289 h 1259543"/>
              <a:gd name="connsiteX8686" fmla="*/ 1273266 w 1459358"/>
              <a:gd name="connsiteY8686" fmla="*/ 261464 h 1259543"/>
              <a:gd name="connsiteX8687" fmla="*/ 1272425 w 1459358"/>
              <a:gd name="connsiteY8687" fmla="*/ 260647 h 1259543"/>
              <a:gd name="connsiteX8688" fmla="*/ 1271604 w 1459358"/>
              <a:gd name="connsiteY8688" fmla="*/ 259845 h 1259543"/>
              <a:gd name="connsiteX8689" fmla="*/ 1270744 w 1459358"/>
              <a:gd name="connsiteY8689" fmla="*/ 259009 h 1259543"/>
              <a:gd name="connsiteX8690" fmla="*/ 1270763 w 1459358"/>
              <a:gd name="connsiteY8690" fmla="*/ 259032 h 1259543"/>
              <a:gd name="connsiteX8691" fmla="*/ 1269884 w 1459358"/>
              <a:gd name="connsiteY8691" fmla="*/ 258192 h 1259543"/>
              <a:gd name="connsiteX8692" fmla="*/ 1269923 w 1459358"/>
              <a:gd name="connsiteY8692" fmla="*/ 258215 h 1259543"/>
              <a:gd name="connsiteX8693" fmla="*/ 1269062 w 1459358"/>
              <a:gd name="connsiteY8693" fmla="*/ 257394 h 1259543"/>
              <a:gd name="connsiteX8694" fmla="*/ 1268183 w 1459358"/>
              <a:gd name="connsiteY8694" fmla="*/ 256561 h 1259543"/>
              <a:gd name="connsiteX8695" fmla="*/ 1268202 w 1459358"/>
              <a:gd name="connsiteY8695" fmla="*/ 256585 h 1259543"/>
              <a:gd name="connsiteX8696" fmla="*/ 1267323 w 1459358"/>
              <a:gd name="connsiteY8696" fmla="*/ 255748 h 1259543"/>
              <a:gd name="connsiteX8697" fmla="*/ 1267362 w 1459358"/>
              <a:gd name="connsiteY8697" fmla="*/ 255771 h 1259543"/>
              <a:gd name="connsiteX8698" fmla="*/ 1266462 w 1459358"/>
              <a:gd name="connsiteY8698" fmla="*/ 254935 h 1259543"/>
              <a:gd name="connsiteX8699" fmla="*/ 1266502 w 1459358"/>
              <a:gd name="connsiteY8699" fmla="*/ 254958 h 1259543"/>
              <a:gd name="connsiteX8700" fmla="*/ 1265602 w 1459358"/>
              <a:gd name="connsiteY8700" fmla="*/ 254121 h 1259543"/>
              <a:gd name="connsiteX8701" fmla="*/ 1265641 w 1459358"/>
              <a:gd name="connsiteY8701" fmla="*/ 254145 h 1259543"/>
              <a:gd name="connsiteX8702" fmla="*/ 1264742 w 1459358"/>
              <a:gd name="connsiteY8702" fmla="*/ 253310 h 1259543"/>
              <a:gd name="connsiteX8703" fmla="*/ 1264761 w 1459358"/>
              <a:gd name="connsiteY8703" fmla="*/ 253332 h 1259543"/>
              <a:gd name="connsiteX8704" fmla="*/ 1263882 w 1459358"/>
              <a:gd name="connsiteY8704" fmla="*/ 252499 h 1259543"/>
              <a:gd name="connsiteX8705" fmla="*/ 1263901 w 1459358"/>
              <a:gd name="connsiteY8705" fmla="*/ 252520 h 1259543"/>
              <a:gd name="connsiteX8706" fmla="*/ 1263002 w 1459358"/>
              <a:gd name="connsiteY8706" fmla="*/ 251689 h 1259543"/>
              <a:gd name="connsiteX8707" fmla="*/ 1263041 w 1459358"/>
              <a:gd name="connsiteY8707" fmla="*/ 251711 h 1259543"/>
              <a:gd name="connsiteX8708" fmla="*/ 1262142 w 1459358"/>
              <a:gd name="connsiteY8708" fmla="*/ 250878 h 1259543"/>
              <a:gd name="connsiteX8709" fmla="*/ 1262162 w 1459358"/>
              <a:gd name="connsiteY8709" fmla="*/ 250902 h 1259543"/>
              <a:gd name="connsiteX8710" fmla="*/ 1261262 w 1459358"/>
              <a:gd name="connsiteY8710" fmla="*/ 250071 h 1259543"/>
              <a:gd name="connsiteX8711" fmla="*/ 1261282 w 1459358"/>
              <a:gd name="connsiteY8711" fmla="*/ 250092 h 1259543"/>
              <a:gd name="connsiteX8712" fmla="*/ 1260382 w 1459358"/>
              <a:gd name="connsiteY8712" fmla="*/ 249261 h 1259543"/>
              <a:gd name="connsiteX8713" fmla="*/ 1260402 w 1459358"/>
              <a:gd name="connsiteY8713" fmla="*/ 249285 h 1259543"/>
              <a:gd name="connsiteX8714" fmla="*/ 1259503 w 1459358"/>
              <a:gd name="connsiteY8714" fmla="*/ 248454 h 1259543"/>
              <a:gd name="connsiteX8715" fmla="*/ 1259522 w 1459358"/>
              <a:gd name="connsiteY8715" fmla="*/ 248475 h 1259543"/>
              <a:gd name="connsiteX8716" fmla="*/ 1258623 w 1459358"/>
              <a:gd name="connsiteY8716" fmla="*/ 247648 h 1259543"/>
              <a:gd name="connsiteX8717" fmla="*/ 1258643 w 1459358"/>
              <a:gd name="connsiteY8717" fmla="*/ 247670 h 1259543"/>
              <a:gd name="connsiteX8718" fmla="*/ 1257743 w 1459358"/>
              <a:gd name="connsiteY8718" fmla="*/ 246841 h 1259543"/>
              <a:gd name="connsiteX8719" fmla="*/ 1257763 w 1459358"/>
              <a:gd name="connsiteY8719" fmla="*/ 246865 h 1259543"/>
              <a:gd name="connsiteX8720" fmla="*/ 1256844 w 1459358"/>
              <a:gd name="connsiteY8720" fmla="*/ 246040 h 1259543"/>
              <a:gd name="connsiteX8721" fmla="*/ 1255945 w 1459358"/>
              <a:gd name="connsiteY8721" fmla="*/ 245232 h 1259543"/>
              <a:gd name="connsiteX8722" fmla="*/ 1255984 w 1459358"/>
              <a:gd name="connsiteY8722" fmla="*/ 245254 h 1259543"/>
              <a:gd name="connsiteX8723" fmla="*/ 1255065 w 1459358"/>
              <a:gd name="connsiteY8723" fmla="*/ 244429 h 1259543"/>
              <a:gd name="connsiteX8724" fmla="*/ 1255084 w 1459358"/>
              <a:gd name="connsiteY8724" fmla="*/ 244450 h 1259543"/>
              <a:gd name="connsiteX8725" fmla="*/ 1254166 w 1459358"/>
              <a:gd name="connsiteY8725" fmla="*/ 243627 h 1259543"/>
              <a:gd name="connsiteX8726" fmla="*/ 1254185 w 1459358"/>
              <a:gd name="connsiteY8726" fmla="*/ 243647 h 1259543"/>
              <a:gd name="connsiteX8727" fmla="*/ 1253266 w 1459358"/>
              <a:gd name="connsiteY8727" fmla="*/ 242824 h 1259543"/>
              <a:gd name="connsiteX8728" fmla="*/ 1252367 w 1459358"/>
              <a:gd name="connsiteY8728" fmla="*/ 242034 h 1259543"/>
              <a:gd name="connsiteX8729" fmla="*/ 1251468 w 1459358"/>
              <a:gd name="connsiteY8729" fmla="*/ 241234 h 1259543"/>
              <a:gd name="connsiteX8730" fmla="*/ 1250549 w 1459358"/>
              <a:gd name="connsiteY8730" fmla="*/ 240427 h 1259543"/>
              <a:gd name="connsiteX8731" fmla="*/ 1249650 w 1459358"/>
              <a:gd name="connsiteY8731" fmla="*/ 239639 h 1259543"/>
              <a:gd name="connsiteX8732" fmla="*/ 1248731 w 1459358"/>
              <a:gd name="connsiteY8732" fmla="*/ 238830 h 1259543"/>
              <a:gd name="connsiteX8733" fmla="*/ 1247832 w 1459358"/>
              <a:gd name="connsiteY8733" fmla="*/ 238044 h 1259543"/>
              <a:gd name="connsiteX8734" fmla="*/ 1246913 w 1459358"/>
              <a:gd name="connsiteY8734" fmla="*/ 237248 h 1259543"/>
              <a:gd name="connsiteX8735" fmla="*/ 1245994 w 1459358"/>
              <a:gd name="connsiteY8735" fmla="*/ 236454 h 1259543"/>
              <a:gd name="connsiteX8736" fmla="*/ 1245056 w 1459358"/>
              <a:gd name="connsiteY8736" fmla="*/ 235641 h 1259543"/>
              <a:gd name="connsiteX8737" fmla="*/ 1245075 w 1459358"/>
              <a:gd name="connsiteY8737" fmla="*/ 235661 h 1259543"/>
              <a:gd name="connsiteX8738" fmla="*/ 1244136 w 1459358"/>
              <a:gd name="connsiteY8738" fmla="*/ 234867 h 1259543"/>
              <a:gd name="connsiteX8739" fmla="*/ 1243218 w 1459358"/>
              <a:gd name="connsiteY8739" fmla="*/ 234071 h 1259543"/>
              <a:gd name="connsiteX8740" fmla="*/ 1242260 w 1459358"/>
              <a:gd name="connsiteY8740" fmla="*/ 233260 h 1259543"/>
              <a:gd name="connsiteX8741" fmla="*/ 1242279 w 1459358"/>
              <a:gd name="connsiteY8741" fmla="*/ 233281 h 1259543"/>
              <a:gd name="connsiteX8742" fmla="*/ 1241321 w 1459358"/>
              <a:gd name="connsiteY8742" fmla="*/ 232468 h 1259543"/>
              <a:gd name="connsiteX8743" fmla="*/ 1241341 w 1459358"/>
              <a:gd name="connsiteY8743" fmla="*/ 232488 h 1259543"/>
              <a:gd name="connsiteX8744" fmla="*/ 1240403 w 1459358"/>
              <a:gd name="connsiteY8744" fmla="*/ 231696 h 1259543"/>
              <a:gd name="connsiteX8745" fmla="*/ 1239464 w 1459358"/>
              <a:gd name="connsiteY8745" fmla="*/ 230906 h 1259543"/>
              <a:gd name="connsiteX8746" fmla="*/ 1238506 w 1459358"/>
              <a:gd name="connsiteY8746" fmla="*/ 230097 h 1259543"/>
              <a:gd name="connsiteX8747" fmla="*/ 1238526 w 1459358"/>
              <a:gd name="connsiteY8747" fmla="*/ 230118 h 1259543"/>
              <a:gd name="connsiteX8748" fmla="*/ 1237549 w 1459358"/>
              <a:gd name="connsiteY8748" fmla="*/ 229309 h 1259543"/>
              <a:gd name="connsiteX8749" fmla="*/ 1237568 w 1459358"/>
              <a:gd name="connsiteY8749" fmla="*/ 229329 h 1259543"/>
              <a:gd name="connsiteX8750" fmla="*/ 1236591 w 1459358"/>
              <a:gd name="connsiteY8750" fmla="*/ 228521 h 1259543"/>
              <a:gd name="connsiteX8751" fmla="*/ 1236630 w 1459358"/>
              <a:gd name="connsiteY8751" fmla="*/ 228541 h 1259543"/>
              <a:gd name="connsiteX8752" fmla="*/ 1235652 w 1459358"/>
              <a:gd name="connsiteY8752" fmla="*/ 227733 h 1259543"/>
              <a:gd name="connsiteX8753" fmla="*/ 1235672 w 1459358"/>
              <a:gd name="connsiteY8753" fmla="*/ 227753 h 1259543"/>
              <a:gd name="connsiteX8754" fmla="*/ 1234694 w 1459358"/>
              <a:gd name="connsiteY8754" fmla="*/ 226947 h 1259543"/>
              <a:gd name="connsiteX8755" fmla="*/ 1234714 w 1459358"/>
              <a:gd name="connsiteY8755" fmla="*/ 226967 h 1259543"/>
              <a:gd name="connsiteX8756" fmla="*/ 1233736 w 1459358"/>
              <a:gd name="connsiteY8756" fmla="*/ 226162 h 1259543"/>
              <a:gd name="connsiteX8757" fmla="*/ 1233756 w 1459358"/>
              <a:gd name="connsiteY8757" fmla="*/ 226181 h 1259543"/>
              <a:gd name="connsiteX8758" fmla="*/ 1232779 w 1459358"/>
              <a:gd name="connsiteY8758" fmla="*/ 225378 h 1259543"/>
              <a:gd name="connsiteX8759" fmla="*/ 1232798 w 1459358"/>
              <a:gd name="connsiteY8759" fmla="*/ 225397 h 1259543"/>
              <a:gd name="connsiteX8760" fmla="*/ 1231821 w 1459358"/>
              <a:gd name="connsiteY8760" fmla="*/ 224594 h 1259543"/>
              <a:gd name="connsiteX8761" fmla="*/ 1231840 w 1459358"/>
              <a:gd name="connsiteY8761" fmla="*/ 224613 h 1259543"/>
              <a:gd name="connsiteX8762" fmla="*/ 1230843 w 1459358"/>
              <a:gd name="connsiteY8762" fmla="*/ 223812 h 1259543"/>
              <a:gd name="connsiteX8763" fmla="*/ 1230863 w 1459358"/>
              <a:gd name="connsiteY8763" fmla="*/ 223829 h 1259543"/>
              <a:gd name="connsiteX8764" fmla="*/ 1229885 w 1459358"/>
              <a:gd name="connsiteY8764" fmla="*/ 223028 h 1259543"/>
              <a:gd name="connsiteX8765" fmla="*/ 1229905 w 1459358"/>
              <a:gd name="connsiteY8765" fmla="*/ 223047 h 1259543"/>
              <a:gd name="connsiteX8766" fmla="*/ 1228908 w 1459358"/>
              <a:gd name="connsiteY8766" fmla="*/ 222248 h 1259543"/>
              <a:gd name="connsiteX8767" fmla="*/ 1228927 w 1459358"/>
              <a:gd name="connsiteY8767" fmla="*/ 222265 h 1259543"/>
              <a:gd name="connsiteX8768" fmla="*/ 1227930 w 1459358"/>
              <a:gd name="connsiteY8768" fmla="*/ 221466 h 1259543"/>
              <a:gd name="connsiteX8769" fmla="*/ 1227950 w 1459358"/>
              <a:gd name="connsiteY8769" fmla="*/ 221485 h 1259543"/>
              <a:gd name="connsiteX8770" fmla="*/ 1226953 w 1459358"/>
              <a:gd name="connsiteY8770" fmla="*/ 220688 h 1259543"/>
              <a:gd name="connsiteX8771" fmla="*/ 1226972 w 1459358"/>
              <a:gd name="connsiteY8771" fmla="*/ 220705 h 1259543"/>
              <a:gd name="connsiteX8772" fmla="*/ 1225975 w 1459358"/>
              <a:gd name="connsiteY8772" fmla="*/ 219908 h 1259543"/>
              <a:gd name="connsiteX8773" fmla="*/ 1225995 w 1459358"/>
              <a:gd name="connsiteY8773" fmla="*/ 219927 h 1259543"/>
              <a:gd name="connsiteX8774" fmla="*/ 1224998 w 1459358"/>
              <a:gd name="connsiteY8774" fmla="*/ 219130 h 1259543"/>
              <a:gd name="connsiteX8775" fmla="*/ 1225017 w 1459358"/>
              <a:gd name="connsiteY8775" fmla="*/ 219149 h 1259543"/>
              <a:gd name="connsiteX8776" fmla="*/ 1224001 w 1459358"/>
              <a:gd name="connsiteY8776" fmla="*/ 218355 h 1259543"/>
              <a:gd name="connsiteX8777" fmla="*/ 1223023 w 1459358"/>
              <a:gd name="connsiteY8777" fmla="*/ 217575 h 1259543"/>
              <a:gd name="connsiteX8778" fmla="*/ 1223043 w 1459358"/>
              <a:gd name="connsiteY8778" fmla="*/ 217595 h 1259543"/>
              <a:gd name="connsiteX8779" fmla="*/ 1222026 w 1459358"/>
              <a:gd name="connsiteY8779" fmla="*/ 216801 h 1259543"/>
              <a:gd name="connsiteX8780" fmla="*/ 1222046 w 1459358"/>
              <a:gd name="connsiteY8780" fmla="*/ 216819 h 1259543"/>
              <a:gd name="connsiteX8781" fmla="*/ 1221029 w 1459358"/>
              <a:gd name="connsiteY8781" fmla="*/ 216025 h 1259543"/>
              <a:gd name="connsiteX8782" fmla="*/ 1221049 w 1459358"/>
              <a:gd name="connsiteY8782" fmla="*/ 216045 h 1259543"/>
              <a:gd name="connsiteX8783" fmla="*/ 1220032 w 1459358"/>
              <a:gd name="connsiteY8783" fmla="*/ 215253 h 1259543"/>
              <a:gd name="connsiteX8784" fmla="*/ 1220052 w 1459358"/>
              <a:gd name="connsiteY8784" fmla="*/ 215270 h 1259543"/>
              <a:gd name="connsiteX8785" fmla="*/ 1219035 w 1459358"/>
              <a:gd name="connsiteY8785" fmla="*/ 214479 h 1259543"/>
              <a:gd name="connsiteX8786" fmla="*/ 1219055 w 1459358"/>
              <a:gd name="connsiteY8786" fmla="*/ 214496 h 1259543"/>
              <a:gd name="connsiteX8787" fmla="*/ 1218038 w 1459358"/>
              <a:gd name="connsiteY8787" fmla="*/ 213706 h 1259543"/>
              <a:gd name="connsiteX8788" fmla="*/ 1218058 w 1459358"/>
              <a:gd name="connsiteY8788" fmla="*/ 213724 h 1259543"/>
              <a:gd name="connsiteX8789" fmla="*/ 1217021 w 1459358"/>
              <a:gd name="connsiteY8789" fmla="*/ 212934 h 1259543"/>
              <a:gd name="connsiteX8790" fmla="*/ 1217041 w 1459358"/>
              <a:gd name="connsiteY8790" fmla="*/ 212954 h 1259543"/>
              <a:gd name="connsiteX8791" fmla="*/ 1216024 w 1459358"/>
              <a:gd name="connsiteY8791" fmla="*/ 212164 h 1259543"/>
              <a:gd name="connsiteX8792" fmla="*/ 1216044 w 1459358"/>
              <a:gd name="connsiteY8792" fmla="*/ 212182 h 1259543"/>
              <a:gd name="connsiteX8793" fmla="*/ 1215008 w 1459358"/>
              <a:gd name="connsiteY8793" fmla="*/ 211394 h 1259543"/>
              <a:gd name="connsiteX8794" fmla="*/ 1215027 w 1459358"/>
              <a:gd name="connsiteY8794" fmla="*/ 211413 h 1259543"/>
              <a:gd name="connsiteX8795" fmla="*/ 1213991 w 1459358"/>
              <a:gd name="connsiteY8795" fmla="*/ 210625 h 1259543"/>
              <a:gd name="connsiteX8796" fmla="*/ 1214011 w 1459358"/>
              <a:gd name="connsiteY8796" fmla="*/ 210643 h 1259543"/>
              <a:gd name="connsiteX8797" fmla="*/ 1212975 w 1459358"/>
              <a:gd name="connsiteY8797" fmla="*/ 209857 h 1259543"/>
              <a:gd name="connsiteX8798" fmla="*/ 1212994 w 1459358"/>
              <a:gd name="connsiteY8798" fmla="*/ 209875 h 1259543"/>
              <a:gd name="connsiteX8799" fmla="*/ 1211958 w 1459358"/>
              <a:gd name="connsiteY8799" fmla="*/ 209091 h 1259543"/>
              <a:gd name="connsiteX8800" fmla="*/ 1211977 w 1459358"/>
              <a:gd name="connsiteY8800" fmla="*/ 209108 h 1259543"/>
              <a:gd name="connsiteX8801" fmla="*/ 1210941 w 1459358"/>
              <a:gd name="connsiteY8801" fmla="*/ 208338 h 1259543"/>
              <a:gd name="connsiteX8802" fmla="*/ 1209905 w 1459358"/>
              <a:gd name="connsiteY8802" fmla="*/ 207558 h 1259543"/>
              <a:gd name="connsiteX8803" fmla="*/ 1209925 w 1459358"/>
              <a:gd name="connsiteY8803" fmla="*/ 207576 h 1259543"/>
              <a:gd name="connsiteX8804" fmla="*/ 1208889 w 1459358"/>
              <a:gd name="connsiteY8804" fmla="*/ 206794 h 1259543"/>
              <a:gd name="connsiteX8805" fmla="*/ 1208909 w 1459358"/>
              <a:gd name="connsiteY8805" fmla="*/ 206811 h 1259543"/>
              <a:gd name="connsiteX8806" fmla="*/ 1207853 w 1459358"/>
              <a:gd name="connsiteY8806" fmla="*/ 206037 h 1259543"/>
              <a:gd name="connsiteX8807" fmla="*/ 1206817 w 1459358"/>
              <a:gd name="connsiteY8807" fmla="*/ 205267 h 1259543"/>
              <a:gd name="connsiteX8808" fmla="*/ 1206836 w 1459358"/>
              <a:gd name="connsiteY8808" fmla="*/ 205284 h 1259543"/>
              <a:gd name="connsiteX8809" fmla="*/ 1205800 w 1459358"/>
              <a:gd name="connsiteY8809" fmla="*/ 204516 h 1259543"/>
              <a:gd name="connsiteX8810" fmla="*/ 1204744 w 1459358"/>
              <a:gd name="connsiteY8810" fmla="*/ 203754 h 1259543"/>
              <a:gd name="connsiteX8811" fmla="*/ 1203688 w 1459358"/>
              <a:gd name="connsiteY8811" fmla="*/ 202983 h 1259543"/>
              <a:gd name="connsiteX8812" fmla="*/ 1203728 w 1459358"/>
              <a:gd name="connsiteY8812" fmla="*/ 203001 h 1259543"/>
              <a:gd name="connsiteX8813" fmla="*/ 1202672 w 1459358"/>
              <a:gd name="connsiteY8813" fmla="*/ 202239 h 1259543"/>
              <a:gd name="connsiteX8814" fmla="*/ 1201616 w 1459358"/>
              <a:gd name="connsiteY8814" fmla="*/ 201476 h 1259543"/>
              <a:gd name="connsiteX8815" fmla="*/ 1200561 w 1459358"/>
              <a:gd name="connsiteY8815" fmla="*/ 200716 h 1259543"/>
              <a:gd name="connsiteX8816" fmla="*/ 1199505 w 1459358"/>
              <a:gd name="connsiteY8816" fmla="*/ 199955 h 1259543"/>
              <a:gd name="connsiteX8817" fmla="*/ 1198430 w 1459358"/>
              <a:gd name="connsiteY8817" fmla="*/ 199195 h 1259543"/>
              <a:gd name="connsiteX8818" fmla="*/ 1198469 w 1459358"/>
              <a:gd name="connsiteY8818" fmla="*/ 199212 h 1259543"/>
              <a:gd name="connsiteX8819" fmla="*/ 1197394 w 1459358"/>
              <a:gd name="connsiteY8819" fmla="*/ 198448 h 1259543"/>
              <a:gd name="connsiteX8820" fmla="*/ 1196318 w 1459358"/>
              <a:gd name="connsiteY8820" fmla="*/ 197691 h 1259543"/>
              <a:gd name="connsiteX8821" fmla="*/ 1195243 w 1459358"/>
              <a:gd name="connsiteY8821" fmla="*/ 196933 h 1259543"/>
              <a:gd name="connsiteX8822" fmla="*/ 1195282 w 1459358"/>
              <a:gd name="connsiteY8822" fmla="*/ 196949 h 1259543"/>
              <a:gd name="connsiteX8823" fmla="*/ 1194188 w 1459358"/>
              <a:gd name="connsiteY8823" fmla="*/ 196180 h 1259543"/>
              <a:gd name="connsiteX8824" fmla="*/ 1194207 w 1459358"/>
              <a:gd name="connsiteY8824" fmla="*/ 196196 h 1259543"/>
              <a:gd name="connsiteX8825" fmla="*/ 1193112 w 1459358"/>
              <a:gd name="connsiteY8825" fmla="*/ 195430 h 1259543"/>
              <a:gd name="connsiteX8826" fmla="*/ 1193132 w 1459358"/>
              <a:gd name="connsiteY8826" fmla="*/ 195445 h 1259543"/>
              <a:gd name="connsiteX8827" fmla="*/ 1192037 w 1459358"/>
              <a:gd name="connsiteY8827" fmla="*/ 194679 h 1259543"/>
              <a:gd name="connsiteX8828" fmla="*/ 1190962 w 1459358"/>
              <a:gd name="connsiteY8828" fmla="*/ 193928 h 1259543"/>
              <a:gd name="connsiteX8829" fmla="*/ 1190981 w 1459358"/>
              <a:gd name="connsiteY8829" fmla="*/ 193944 h 1259543"/>
              <a:gd name="connsiteX8830" fmla="*/ 1189886 w 1459358"/>
              <a:gd name="connsiteY8830" fmla="*/ 193179 h 1259543"/>
              <a:gd name="connsiteX8831" fmla="*/ 1189906 w 1459358"/>
              <a:gd name="connsiteY8831" fmla="*/ 193195 h 1259543"/>
              <a:gd name="connsiteX8832" fmla="*/ 1188792 w 1459358"/>
              <a:gd name="connsiteY8832" fmla="*/ 192431 h 1259543"/>
              <a:gd name="connsiteX8833" fmla="*/ 1188831 w 1459358"/>
              <a:gd name="connsiteY8833" fmla="*/ 192446 h 1259543"/>
              <a:gd name="connsiteX8834" fmla="*/ 1187717 w 1459358"/>
              <a:gd name="connsiteY8834" fmla="*/ 191684 h 1259543"/>
              <a:gd name="connsiteX8835" fmla="*/ 1187736 w 1459358"/>
              <a:gd name="connsiteY8835" fmla="*/ 191699 h 1259543"/>
              <a:gd name="connsiteX8836" fmla="*/ 1186622 w 1459358"/>
              <a:gd name="connsiteY8836" fmla="*/ 190943 h 1259543"/>
              <a:gd name="connsiteX8837" fmla="*/ 1185527 w 1459358"/>
              <a:gd name="connsiteY8837" fmla="*/ 190196 h 1259543"/>
              <a:gd name="connsiteX8838" fmla="*/ 1184432 w 1459358"/>
              <a:gd name="connsiteY8838" fmla="*/ 189449 h 1259543"/>
              <a:gd name="connsiteX8839" fmla="*/ 1184452 w 1459358"/>
              <a:gd name="connsiteY8839" fmla="*/ 189463 h 1259543"/>
              <a:gd name="connsiteX8840" fmla="*/ 1183338 w 1459358"/>
              <a:gd name="connsiteY8840" fmla="*/ 188704 h 1259543"/>
              <a:gd name="connsiteX8841" fmla="*/ 1183357 w 1459358"/>
              <a:gd name="connsiteY8841" fmla="*/ 188720 h 1259543"/>
              <a:gd name="connsiteX8842" fmla="*/ 1182243 w 1459358"/>
              <a:gd name="connsiteY8842" fmla="*/ 187962 h 1259543"/>
              <a:gd name="connsiteX8843" fmla="*/ 1182262 w 1459358"/>
              <a:gd name="connsiteY8843" fmla="*/ 187977 h 1259543"/>
              <a:gd name="connsiteX8844" fmla="*/ 1181128 w 1459358"/>
              <a:gd name="connsiteY8844" fmla="*/ 187221 h 1259543"/>
              <a:gd name="connsiteX8845" fmla="*/ 1181167 w 1459358"/>
              <a:gd name="connsiteY8845" fmla="*/ 187236 h 1259543"/>
              <a:gd name="connsiteX8846" fmla="*/ 1180034 w 1459358"/>
              <a:gd name="connsiteY8846" fmla="*/ 186480 h 1259543"/>
              <a:gd name="connsiteX8847" fmla="*/ 1180053 w 1459358"/>
              <a:gd name="connsiteY8847" fmla="*/ 186495 h 1259543"/>
              <a:gd name="connsiteX8848" fmla="*/ 1178919 w 1459358"/>
              <a:gd name="connsiteY8848" fmla="*/ 185741 h 1259543"/>
              <a:gd name="connsiteX8849" fmla="*/ 1178939 w 1459358"/>
              <a:gd name="connsiteY8849" fmla="*/ 185754 h 1259543"/>
              <a:gd name="connsiteX8850" fmla="*/ 1177805 w 1459358"/>
              <a:gd name="connsiteY8850" fmla="*/ 185002 h 1259543"/>
              <a:gd name="connsiteX8851" fmla="*/ 1177824 w 1459358"/>
              <a:gd name="connsiteY8851" fmla="*/ 185015 h 1259543"/>
              <a:gd name="connsiteX8852" fmla="*/ 1176690 w 1459358"/>
              <a:gd name="connsiteY8852" fmla="*/ 184263 h 1259543"/>
              <a:gd name="connsiteX8853" fmla="*/ 1176710 w 1459358"/>
              <a:gd name="connsiteY8853" fmla="*/ 184278 h 1259543"/>
              <a:gd name="connsiteX8854" fmla="*/ 1175576 w 1459358"/>
              <a:gd name="connsiteY8854" fmla="*/ 183526 h 1259543"/>
              <a:gd name="connsiteX8855" fmla="*/ 1175596 w 1459358"/>
              <a:gd name="connsiteY8855" fmla="*/ 183541 h 1259543"/>
              <a:gd name="connsiteX8856" fmla="*/ 1174481 w 1459358"/>
              <a:gd name="connsiteY8856" fmla="*/ 182802 h 1259543"/>
              <a:gd name="connsiteX8857" fmla="*/ 1173347 w 1459358"/>
              <a:gd name="connsiteY8857" fmla="*/ 182065 h 1259543"/>
              <a:gd name="connsiteX8858" fmla="*/ 1172214 w 1459358"/>
              <a:gd name="connsiteY8858" fmla="*/ 181325 h 1259543"/>
              <a:gd name="connsiteX8859" fmla="*/ 1171099 w 1459358"/>
              <a:gd name="connsiteY8859" fmla="*/ 180595 h 1259543"/>
              <a:gd name="connsiteX8860" fmla="*/ 1169946 w 1459358"/>
              <a:gd name="connsiteY8860" fmla="*/ 179860 h 1259543"/>
              <a:gd name="connsiteX8861" fmla="*/ 1168812 w 1459358"/>
              <a:gd name="connsiteY8861" fmla="*/ 179123 h 1259543"/>
              <a:gd name="connsiteX8862" fmla="*/ 1168832 w 1459358"/>
              <a:gd name="connsiteY8862" fmla="*/ 179137 h 1259543"/>
              <a:gd name="connsiteX8863" fmla="*/ 1167678 w 1459358"/>
              <a:gd name="connsiteY8863" fmla="*/ 178396 h 1259543"/>
              <a:gd name="connsiteX8864" fmla="*/ 1166544 w 1459358"/>
              <a:gd name="connsiteY8864" fmla="*/ 177671 h 1259543"/>
              <a:gd name="connsiteX8865" fmla="*/ 1165391 w 1459358"/>
              <a:gd name="connsiteY8865" fmla="*/ 176938 h 1259543"/>
              <a:gd name="connsiteX8866" fmla="*/ 1164238 w 1459358"/>
              <a:gd name="connsiteY8866" fmla="*/ 176206 h 1259543"/>
              <a:gd name="connsiteX8867" fmla="*/ 1164257 w 1459358"/>
              <a:gd name="connsiteY8867" fmla="*/ 176220 h 1259543"/>
              <a:gd name="connsiteX8868" fmla="*/ 1163084 w 1459358"/>
              <a:gd name="connsiteY8868" fmla="*/ 175479 h 1259543"/>
              <a:gd name="connsiteX8869" fmla="*/ 1163103 w 1459358"/>
              <a:gd name="connsiteY8869" fmla="*/ 175493 h 1259543"/>
              <a:gd name="connsiteX8870" fmla="*/ 1161931 w 1459358"/>
              <a:gd name="connsiteY8870" fmla="*/ 174754 h 1259543"/>
              <a:gd name="connsiteX8871" fmla="*/ 1161950 w 1459358"/>
              <a:gd name="connsiteY8871" fmla="*/ 174768 h 1259543"/>
              <a:gd name="connsiteX8872" fmla="*/ 1160777 w 1459358"/>
              <a:gd name="connsiteY8872" fmla="*/ 174029 h 1259543"/>
              <a:gd name="connsiteX8873" fmla="*/ 1160797 w 1459358"/>
              <a:gd name="connsiteY8873" fmla="*/ 174042 h 1259543"/>
              <a:gd name="connsiteX8874" fmla="*/ 1159624 w 1459358"/>
              <a:gd name="connsiteY8874" fmla="*/ 173305 h 1259543"/>
              <a:gd name="connsiteX8875" fmla="*/ 1159643 w 1459358"/>
              <a:gd name="connsiteY8875" fmla="*/ 173317 h 1259543"/>
              <a:gd name="connsiteX8876" fmla="*/ 1158470 w 1459358"/>
              <a:gd name="connsiteY8876" fmla="*/ 172582 h 1259543"/>
              <a:gd name="connsiteX8877" fmla="*/ 1158490 w 1459358"/>
              <a:gd name="connsiteY8877" fmla="*/ 172596 h 1259543"/>
              <a:gd name="connsiteX8878" fmla="*/ 1157297 w 1459358"/>
              <a:gd name="connsiteY8878" fmla="*/ 171859 h 1259543"/>
              <a:gd name="connsiteX8879" fmla="*/ 1157317 w 1459358"/>
              <a:gd name="connsiteY8879" fmla="*/ 171872 h 1259543"/>
              <a:gd name="connsiteX8880" fmla="*/ 1156125 w 1459358"/>
              <a:gd name="connsiteY8880" fmla="*/ 171137 h 1259543"/>
              <a:gd name="connsiteX8881" fmla="*/ 1156144 w 1459358"/>
              <a:gd name="connsiteY8881" fmla="*/ 171151 h 1259543"/>
              <a:gd name="connsiteX8882" fmla="*/ 1154951 w 1459358"/>
              <a:gd name="connsiteY8882" fmla="*/ 170418 h 1259543"/>
              <a:gd name="connsiteX8883" fmla="*/ 1154971 w 1459358"/>
              <a:gd name="connsiteY8883" fmla="*/ 170431 h 1259543"/>
              <a:gd name="connsiteX8884" fmla="*/ 1153778 w 1459358"/>
              <a:gd name="connsiteY8884" fmla="*/ 169698 h 1259543"/>
              <a:gd name="connsiteX8885" fmla="*/ 1153798 w 1459358"/>
              <a:gd name="connsiteY8885" fmla="*/ 169712 h 1259543"/>
              <a:gd name="connsiteX8886" fmla="*/ 1152606 w 1459358"/>
              <a:gd name="connsiteY8886" fmla="*/ 168981 h 1259543"/>
              <a:gd name="connsiteX8887" fmla="*/ 1152625 w 1459358"/>
              <a:gd name="connsiteY8887" fmla="*/ 168993 h 1259543"/>
              <a:gd name="connsiteX8888" fmla="*/ 1151452 w 1459358"/>
              <a:gd name="connsiteY8888" fmla="*/ 168275 h 1259543"/>
              <a:gd name="connsiteX8889" fmla="*/ 1150260 w 1459358"/>
              <a:gd name="connsiteY8889" fmla="*/ 167552 h 1259543"/>
              <a:gd name="connsiteX8890" fmla="*/ 1149067 w 1459358"/>
              <a:gd name="connsiteY8890" fmla="*/ 166840 h 1259543"/>
              <a:gd name="connsiteX8891" fmla="*/ 1147874 w 1459358"/>
              <a:gd name="connsiteY8891" fmla="*/ 166121 h 1259543"/>
              <a:gd name="connsiteX8892" fmla="*/ 1146702 w 1459358"/>
              <a:gd name="connsiteY8892" fmla="*/ 165411 h 1259543"/>
              <a:gd name="connsiteX8893" fmla="*/ 1145489 w 1459358"/>
              <a:gd name="connsiteY8893" fmla="*/ 164692 h 1259543"/>
              <a:gd name="connsiteX8894" fmla="*/ 1144297 w 1459358"/>
              <a:gd name="connsiteY8894" fmla="*/ 163978 h 1259543"/>
              <a:gd name="connsiteX8895" fmla="*/ 1144317 w 1459358"/>
              <a:gd name="connsiteY8895" fmla="*/ 163992 h 1259543"/>
              <a:gd name="connsiteX8896" fmla="*/ 1143085 w 1459358"/>
              <a:gd name="connsiteY8896" fmla="*/ 163268 h 1259543"/>
              <a:gd name="connsiteX8897" fmla="*/ 1143104 w 1459358"/>
              <a:gd name="connsiteY8897" fmla="*/ 163280 h 1259543"/>
              <a:gd name="connsiteX8898" fmla="*/ 1141892 w 1459358"/>
              <a:gd name="connsiteY8898" fmla="*/ 162559 h 1259543"/>
              <a:gd name="connsiteX8899" fmla="*/ 1141912 w 1459358"/>
              <a:gd name="connsiteY8899" fmla="*/ 162571 h 1259543"/>
              <a:gd name="connsiteX8900" fmla="*/ 1140680 w 1459358"/>
              <a:gd name="connsiteY8900" fmla="*/ 161849 h 1259543"/>
              <a:gd name="connsiteX8901" fmla="*/ 1140700 w 1459358"/>
              <a:gd name="connsiteY8901" fmla="*/ 161863 h 1259543"/>
              <a:gd name="connsiteX8902" fmla="*/ 1139468 w 1459358"/>
              <a:gd name="connsiteY8902" fmla="*/ 161142 h 1259543"/>
              <a:gd name="connsiteX8903" fmla="*/ 1139488 w 1459358"/>
              <a:gd name="connsiteY8903" fmla="*/ 161155 h 1259543"/>
              <a:gd name="connsiteX8904" fmla="*/ 1138256 w 1459358"/>
              <a:gd name="connsiteY8904" fmla="*/ 160436 h 1259543"/>
              <a:gd name="connsiteX8905" fmla="*/ 1138276 w 1459358"/>
              <a:gd name="connsiteY8905" fmla="*/ 160447 h 1259543"/>
              <a:gd name="connsiteX8906" fmla="*/ 1137044 w 1459358"/>
              <a:gd name="connsiteY8906" fmla="*/ 159730 h 1259543"/>
              <a:gd name="connsiteX8907" fmla="*/ 1137064 w 1459358"/>
              <a:gd name="connsiteY8907" fmla="*/ 159742 h 1259543"/>
              <a:gd name="connsiteX8908" fmla="*/ 1135832 w 1459358"/>
              <a:gd name="connsiteY8908" fmla="*/ 159026 h 1259543"/>
              <a:gd name="connsiteX8909" fmla="*/ 1135851 w 1459358"/>
              <a:gd name="connsiteY8909" fmla="*/ 159038 h 1259543"/>
              <a:gd name="connsiteX8910" fmla="*/ 1134600 w 1459358"/>
              <a:gd name="connsiteY8910" fmla="*/ 158322 h 1259543"/>
              <a:gd name="connsiteX8911" fmla="*/ 1134620 w 1459358"/>
              <a:gd name="connsiteY8911" fmla="*/ 158334 h 1259543"/>
              <a:gd name="connsiteX8912" fmla="*/ 1133388 w 1459358"/>
              <a:gd name="connsiteY8912" fmla="*/ 157619 h 1259543"/>
              <a:gd name="connsiteX8913" fmla="*/ 1133408 w 1459358"/>
              <a:gd name="connsiteY8913" fmla="*/ 157630 h 1259543"/>
              <a:gd name="connsiteX8914" fmla="*/ 1132176 w 1459358"/>
              <a:gd name="connsiteY8914" fmla="*/ 156929 h 1259543"/>
              <a:gd name="connsiteX8915" fmla="*/ 1130925 w 1459358"/>
              <a:gd name="connsiteY8915" fmla="*/ 156217 h 1259543"/>
              <a:gd name="connsiteX8916" fmla="*/ 1130944 w 1459358"/>
              <a:gd name="connsiteY8916" fmla="*/ 156229 h 1259543"/>
              <a:gd name="connsiteX8917" fmla="*/ 1129713 w 1459358"/>
              <a:gd name="connsiteY8917" fmla="*/ 155523 h 1259543"/>
              <a:gd name="connsiteX8918" fmla="*/ 1128462 w 1459358"/>
              <a:gd name="connsiteY8918" fmla="*/ 154827 h 1259543"/>
              <a:gd name="connsiteX8919" fmla="*/ 1127230 w 1459358"/>
              <a:gd name="connsiteY8919" fmla="*/ 154121 h 1259543"/>
              <a:gd name="connsiteX8920" fmla="*/ 1125979 w 1459358"/>
              <a:gd name="connsiteY8920" fmla="*/ 153423 h 1259543"/>
              <a:gd name="connsiteX8921" fmla="*/ 1125998 w 1459358"/>
              <a:gd name="connsiteY8921" fmla="*/ 153435 h 1259543"/>
              <a:gd name="connsiteX8922" fmla="*/ 1124728 w 1459358"/>
              <a:gd name="connsiteY8922" fmla="*/ 152727 h 1259543"/>
              <a:gd name="connsiteX8923" fmla="*/ 1124747 w 1459358"/>
              <a:gd name="connsiteY8923" fmla="*/ 152739 h 1259543"/>
              <a:gd name="connsiteX8924" fmla="*/ 1123476 w 1459358"/>
              <a:gd name="connsiteY8924" fmla="*/ 152033 h 1259543"/>
              <a:gd name="connsiteX8925" fmla="*/ 1122225 w 1459358"/>
              <a:gd name="connsiteY8925" fmla="*/ 151339 h 1259543"/>
              <a:gd name="connsiteX8926" fmla="*/ 1122245 w 1459358"/>
              <a:gd name="connsiteY8926" fmla="*/ 151351 h 1259543"/>
              <a:gd name="connsiteX8927" fmla="*/ 1120974 w 1459358"/>
              <a:gd name="connsiteY8927" fmla="*/ 150647 h 1259543"/>
              <a:gd name="connsiteX8928" fmla="*/ 1120994 w 1459358"/>
              <a:gd name="connsiteY8928" fmla="*/ 150657 h 1259543"/>
              <a:gd name="connsiteX8929" fmla="*/ 1119723 w 1459358"/>
              <a:gd name="connsiteY8929" fmla="*/ 149955 h 1259543"/>
              <a:gd name="connsiteX8930" fmla="*/ 1119743 w 1459358"/>
              <a:gd name="connsiteY8930" fmla="*/ 149967 h 1259543"/>
              <a:gd name="connsiteX8931" fmla="*/ 1118452 w 1459358"/>
              <a:gd name="connsiteY8931" fmla="*/ 149265 h 1259543"/>
              <a:gd name="connsiteX8932" fmla="*/ 1118492 w 1459358"/>
              <a:gd name="connsiteY8932" fmla="*/ 149275 h 1259543"/>
              <a:gd name="connsiteX8933" fmla="*/ 1117201 w 1459358"/>
              <a:gd name="connsiteY8933" fmla="*/ 148575 h 1259543"/>
              <a:gd name="connsiteX8934" fmla="*/ 1117221 w 1459358"/>
              <a:gd name="connsiteY8934" fmla="*/ 148585 h 1259543"/>
              <a:gd name="connsiteX8935" fmla="*/ 1115931 w 1459358"/>
              <a:gd name="connsiteY8935" fmla="*/ 147887 h 1259543"/>
              <a:gd name="connsiteX8936" fmla="*/ 1115950 w 1459358"/>
              <a:gd name="connsiteY8936" fmla="*/ 147897 h 1259543"/>
              <a:gd name="connsiteX8937" fmla="*/ 1114660 w 1459358"/>
              <a:gd name="connsiteY8937" fmla="*/ 147199 h 1259543"/>
              <a:gd name="connsiteX8938" fmla="*/ 1114679 w 1459358"/>
              <a:gd name="connsiteY8938" fmla="*/ 147208 h 1259543"/>
              <a:gd name="connsiteX8939" fmla="*/ 1113389 w 1459358"/>
              <a:gd name="connsiteY8939" fmla="*/ 146513 h 1259543"/>
              <a:gd name="connsiteX8940" fmla="*/ 1113409 w 1459358"/>
              <a:gd name="connsiteY8940" fmla="*/ 146522 h 1259543"/>
              <a:gd name="connsiteX8941" fmla="*/ 1112118 w 1459358"/>
              <a:gd name="connsiteY8941" fmla="*/ 145826 h 1259543"/>
              <a:gd name="connsiteX8942" fmla="*/ 1112138 w 1459358"/>
              <a:gd name="connsiteY8942" fmla="*/ 145836 h 1259543"/>
              <a:gd name="connsiteX8943" fmla="*/ 1110847 w 1459358"/>
              <a:gd name="connsiteY8943" fmla="*/ 145146 h 1259543"/>
              <a:gd name="connsiteX8944" fmla="*/ 1109557 w 1459358"/>
              <a:gd name="connsiteY8944" fmla="*/ 144458 h 1259543"/>
              <a:gd name="connsiteX8945" fmla="*/ 1109577 w 1459358"/>
              <a:gd name="connsiteY8945" fmla="*/ 144470 h 1259543"/>
              <a:gd name="connsiteX8946" fmla="*/ 1108286 w 1459358"/>
              <a:gd name="connsiteY8946" fmla="*/ 143783 h 1259543"/>
              <a:gd name="connsiteX8947" fmla="*/ 1106977 w 1459358"/>
              <a:gd name="connsiteY8947" fmla="*/ 143093 h 1259543"/>
              <a:gd name="connsiteX8948" fmla="*/ 1106996 w 1459358"/>
              <a:gd name="connsiteY8948" fmla="*/ 143105 h 1259543"/>
              <a:gd name="connsiteX8949" fmla="*/ 1105687 w 1459358"/>
              <a:gd name="connsiteY8949" fmla="*/ 142413 h 1259543"/>
              <a:gd name="connsiteX8950" fmla="*/ 1105706 w 1459358"/>
              <a:gd name="connsiteY8950" fmla="*/ 142425 h 1259543"/>
              <a:gd name="connsiteX8951" fmla="*/ 1104396 w 1459358"/>
              <a:gd name="connsiteY8951" fmla="*/ 141735 h 1259543"/>
              <a:gd name="connsiteX8952" fmla="*/ 1104416 w 1459358"/>
              <a:gd name="connsiteY8952" fmla="*/ 141744 h 1259543"/>
              <a:gd name="connsiteX8953" fmla="*/ 1103106 w 1459358"/>
              <a:gd name="connsiteY8953" fmla="*/ 141056 h 1259543"/>
              <a:gd name="connsiteX8954" fmla="*/ 1103125 w 1459358"/>
              <a:gd name="connsiteY8954" fmla="*/ 141066 h 1259543"/>
              <a:gd name="connsiteX8955" fmla="*/ 1101816 w 1459358"/>
              <a:gd name="connsiteY8955" fmla="*/ 140378 h 1259543"/>
              <a:gd name="connsiteX8956" fmla="*/ 1101835 w 1459358"/>
              <a:gd name="connsiteY8956" fmla="*/ 140390 h 1259543"/>
              <a:gd name="connsiteX8957" fmla="*/ 1100506 w 1459358"/>
              <a:gd name="connsiteY8957" fmla="*/ 139703 h 1259543"/>
              <a:gd name="connsiteX8958" fmla="*/ 1100525 w 1459358"/>
              <a:gd name="connsiteY8958" fmla="*/ 139713 h 1259543"/>
              <a:gd name="connsiteX8959" fmla="*/ 1099196 w 1459358"/>
              <a:gd name="connsiteY8959" fmla="*/ 139027 h 1259543"/>
              <a:gd name="connsiteX8960" fmla="*/ 1099216 w 1459358"/>
              <a:gd name="connsiteY8960" fmla="*/ 139037 h 1259543"/>
              <a:gd name="connsiteX8961" fmla="*/ 1097886 w 1459358"/>
              <a:gd name="connsiteY8961" fmla="*/ 138353 h 1259543"/>
              <a:gd name="connsiteX8962" fmla="*/ 1097906 w 1459358"/>
              <a:gd name="connsiteY8962" fmla="*/ 138362 h 1259543"/>
              <a:gd name="connsiteX8963" fmla="*/ 1096576 w 1459358"/>
              <a:gd name="connsiteY8963" fmla="*/ 137680 h 1259543"/>
              <a:gd name="connsiteX8964" fmla="*/ 1096596 w 1459358"/>
              <a:gd name="connsiteY8964" fmla="*/ 137690 h 1259543"/>
              <a:gd name="connsiteX8965" fmla="*/ 1095266 w 1459358"/>
              <a:gd name="connsiteY8965" fmla="*/ 137011 h 1259543"/>
              <a:gd name="connsiteX8966" fmla="*/ 1093957 w 1459358"/>
              <a:gd name="connsiteY8966" fmla="*/ 136343 h 1259543"/>
              <a:gd name="connsiteX8967" fmla="*/ 1092627 w 1459358"/>
              <a:gd name="connsiteY8967" fmla="*/ 135666 h 1259543"/>
              <a:gd name="connsiteX8968" fmla="*/ 1092647 w 1459358"/>
              <a:gd name="connsiteY8968" fmla="*/ 135676 h 1259543"/>
              <a:gd name="connsiteX8969" fmla="*/ 1091298 w 1459358"/>
              <a:gd name="connsiteY8969" fmla="*/ 134998 h 1259543"/>
              <a:gd name="connsiteX8970" fmla="*/ 1091317 w 1459358"/>
              <a:gd name="connsiteY8970" fmla="*/ 135008 h 1259543"/>
              <a:gd name="connsiteX8971" fmla="*/ 1089969 w 1459358"/>
              <a:gd name="connsiteY8971" fmla="*/ 134329 h 1259543"/>
              <a:gd name="connsiteX8972" fmla="*/ 1089988 w 1459358"/>
              <a:gd name="connsiteY8972" fmla="*/ 134339 h 1259543"/>
              <a:gd name="connsiteX8973" fmla="*/ 1088639 w 1459358"/>
              <a:gd name="connsiteY8973" fmla="*/ 133663 h 1259543"/>
              <a:gd name="connsiteX8974" fmla="*/ 1088659 w 1459358"/>
              <a:gd name="connsiteY8974" fmla="*/ 133672 h 1259543"/>
              <a:gd name="connsiteX8975" fmla="*/ 1087310 w 1459358"/>
              <a:gd name="connsiteY8975" fmla="*/ 132998 h 1259543"/>
              <a:gd name="connsiteX8976" fmla="*/ 1087329 w 1459358"/>
              <a:gd name="connsiteY8976" fmla="*/ 133008 h 1259543"/>
              <a:gd name="connsiteX8977" fmla="*/ 1085980 w 1459358"/>
              <a:gd name="connsiteY8977" fmla="*/ 132333 h 1259543"/>
              <a:gd name="connsiteX8978" fmla="*/ 1086000 w 1459358"/>
              <a:gd name="connsiteY8978" fmla="*/ 132343 h 1259543"/>
              <a:gd name="connsiteX8979" fmla="*/ 1084632 w 1459358"/>
              <a:gd name="connsiteY8979" fmla="*/ 131668 h 1259543"/>
              <a:gd name="connsiteX8980" fmla="*/ 1084651 w 1459358"/>
              <a:gd name="connsiteY8980" fmla="*/ 131678 h 1259543"/>
              <a:gd name="connsiteX8981" fmla="*/ 1083302 w 1459358"/>
              <a:gd name="connsiteY8981" fmla="*/ 131006 h 1259543"/>
              <a:gd name="connsiteX8982" fmla="*/ 1083321 w 1459358"/>
              <a:gd name="connsiteY8982" fmla="*/ 131016 h 1259543"/>
              <a:gd name="connsiteX8983" fmla="*/ 1081953 w 1459358"/>
              <a:gd name="connsiteY8983" fmla="*/ 130345 h 1259543"/>
              <a:gd name="connsiteX8984" fmla="*/ 1081973 w 1459358"/>
              <a:gd name="connsiteY8984" fmla="*/ 130355 h 1259543"/>
              <a:gd name="connsiteX8985" fmla="*/ 1080604 w 1459358"/>
              <a:gd name="connsiteY8985" fmla="*/ 129684 h 1259543"/>
              <a:gd name="connsiteX8986" fmla="*/ 1080624 w 1459358"/>
              <a:gd name="connsiteY8986" fmla="*/ 129694 h 1259543"/>
              <a:gd name="connsiteX8987" fmla="*/ 1079255 w 1459358"/>
              <a:gd name="connsiteY8987" fmla="*/ 129029 h 1259543"/>
              <a:gd name="connsiteX8988" fmla="*/ 1077907 w 1459358"/>
              <a:gd name="connsiteY8988" fmla="*/ 128372 h 1259543"/>
              <a:gd name="connsiteX8989" fmla="*/ 1076557 w 1459358"/>
              <a:gd name="connsiteY8989" fmla="*/ 127716 h 1259543"/>
              <a:gd name="connsiteX8990" fmla="*/ 1075189 w 1459358"/>
              <a:gd name="connsiteY8990" fmla="*/ 127061 h 1259543"/>
              <a:gd name="connsiteX8991" fmla="*/ 1073821 w 1459358"/>
              <a:gd name="connsiteY8991" fmla="*/ 126400 h 1259543"/>
              <a:gd name="connsiteX8992" fmla="*/ 1073840 w 1459358"/>
              <a:gd name="connsiteY8992" fmla="*/ 126408 h 1259543"/>
              <a:gd name="connsiteX8993" fmla="*/ 1072452 w 1459358"/>
              <a:gd name="connsiteY8993" fmla="*/ 125745 h 1259543"/>
              <a:gd name="connsiteX8994" fmla="*/ 1072472 w 1459358"/>
              <a:gd name="connsiteY8994" fmla="*/ 125755 h 1259543"/>
              <a:gd name="connsiteX8995" fmla="*/ 1071084 w 1459358"/>
              <a:gd name="connsiteY8995" fmla="*/ 125092 h 1259543"/>
              <a:gd name="connsiteX8996" fmla="*/ 1071103 w 1459358"/>
              <a:gd name="connsiteY8996" fmla="*/ 125102 h 1259543"/>
              <a:gd name="connsiteX8997" fmla="*/ 1069695 w 1459358"/>
              <a:gd name="connsiteY8997" fmla="*/ 124441 h 1259543"/>
              <a:gd name="connsiteX8998" fmla="*/ 1069715 w 1459358"/>
              <a:gd name="connsiteY8998" fmla="*/ 124449 h 1259543"/>
              <a:gd name="connsiteX8999" fmla="*/ 1068327 w 1459358"/>
              <a:gd name="connsiteY8999" fmla="*/ 123790 h 1259543"/>
              <a:gd name="connsiteX9000" fmla="*/ 1068347 w 1459358"/>
              <a:gd name="connsiteY9000" fmla="*/ 123798 h 1259543"/>
              <a:gd name="connsiteX9001" fmla="*/ 1066959 w 1459358"/>
              <a:gd name="connsiteY9001" fmla="*/ 123141 h 1259543"/>
              <a:gd name="connsiteX9002" fmla="*/ 1066959 w 1459358"/>
              <a:gd name="connsiteY9002" fmla="*/ 123149 h 1259543"/>
              <a:gd name="connsiteX9003" fmla="*/ 1065571 w 1459358"/>
              <a:gd name="connsiteY9003" fmla="*/ 122492 h 1259543"/>
              <a:gd name="connsiteX9004" fmla="*/ 1065590 w 1459358"/>
              <a:gd name="connsiteY9004" fmla="*/ 122500 h 1259543"/>
              <a:gd name="connsiteX9005" fmla="*/ 1064183 w 1459358"/>
              <a:gd name="connsiteY9005" fmla="*/ 121845 h 1259543"/>
              <a:gd name="connsiteX9006" fmla="*/ 1064202 w 1459358"/>
              <a:gd name="connsiteY9006" fmla="*/ 121853 h 1259543"/>
              <a:gd name="connsiteX9007" fmla="*/ 1062814 w 1459358"/>
              <a:gd name="connsiteY9007" fmla="*/ 121204 h 1259543"/>
              <a:gd name="connsiteX9008" fmla="*/ 1061406 w 1459358"/>
              <a:gd name="connsiteY9008" fmla="*/ 120558 h 1259543"/>
              <a:gd name="connsiteX9009" fmla="*/ 1060018 w 1459358"/>
              <a:gd name="connsiteY9009" fmla="*/ 119915 h 1259543"/>
              <a:gd name="connsiteX9010" fmla="*/ 1058611 w 1459358"/>
              <a:gd name="connsiteY9010" fmla="*/ 119266 h 1259543"/>
              <a:gd name="connsiteX9011" fmla="*/ 1058631 w 1459358"/>
              <a:gd name="connsiteY9011" fmla="*/ 119274 h 1259543"/>
              <a:gd name="connsiteX9012" fmla="*/ 1057203 w 1459358"/>
              <a:gd name="connsiteY9012" fmla="*/ 118625 h 1259543"/>
              <a:gd name="connsiteX9013" fmla="*/ 1057223 w 1459358"/>
              <a:gd name="connsiteY9013" fmla="*/ 118633 h 1259543"/>
              <a:gd name="connsiteX9014" fmla="*/ 1055796 w 1459358"/>
              <a:gd name="connsiteY9014" fmla="*/ 117984 h 1259543"/>
              <a:gd name="connsiteX9015" fmla="*/ 1055815 w 1459358"/>
              <a:gd name="connsiteY9015" fmla="*/ 117992 h 1259543"/>
              <a:gd name="connsiteX9016" fmla="*/ 1054408 w 1459358"/>
              <a:gd name="connsiteY9016" fmla="*/ 117345 h 1259543"/>
              <a:gd name="connsiteX9017" fmla="*/ 1054428 w 1459358"/>
              <a:gd name="connsiteY9017" fmla="*/ 117352 h 1259543"/>
              <a:gd name="connsiteX9018" fmla="*/ 1052981 w 1459358"/>
              <a:gd name="connsiteY9018" fmla="*/ 116705 h 1259543"/>
              <a:gd name="connsiteX9019" fmla="*/ 1053000 w 1459358"/>
              <a:gd name="connsiteY9019" fmla="*/ 116713 h 1259543"/>
              <a:gd name="connsiteX9020" fmla="*/ 1051573 w 1459358"/>
              <a:gd name="connsiteY9020" fmla="*/ 116068 h 1259543"/>
              <a:gd name="connsiteX9021" fmla="*/ 1051592 w 1459358"/>
              <a:gd name="connsiteY9021" fmla="*/ 116076 h 1259543"/>
              <a:gd name="connsiteX9022" fmla="*/ 1050165 w 1459358"/>
              <a:gd name="connsiteY9022" fmla="*/ 115431 h 1259543"/>
              <a:gd name="connsiteX9023" fmla="*/ 1050185 w 1459358"/>
              <a:gd name="connsiteY9023" fmla="*/ 115440 h 1259543"/>
              <a:gd name="connsiteX9024" fmla="*/ 1048738 w 1459358"/>
              <a:gd name="connsiteY9024" fmla="*/ 114797 h 1259543"/>
              <a:gd name="connsiteX9025" fmla="*/ 1048758 w 1459358"/>
              <a:gd name="connsiteY9025" fmla="*/ 114805 h 1259543"/>
              <a:gd name="connsiteX9026" fmla="*/ 1047311 w 1459358"/>
              <a:gd name="connsiteY9026" fmla="*/ 114162 h 1259543"/>
              <a:gd name="connsiteX9027" fmla="*/ 1047331 w 1459358"/>
              <a:gd name="connsiteY9027" fmla="*/ 114170 h 1259543"/>
              <a:gd name="connsiteX9028" fmla="*/ 1045884 w 1459358"/>
              <a:gd name="connsiteY9028" fmla="*/ 113528 h 1259543"/>
              <a:gd name="connsiteX9029" fmla="*/ 1045904 w 1459358"/>
              <a:gd name="connsiteY9029" fmla="*/ 113536 h 1259543"/>
              <a:gd name="connsiteX9030" fmla="*/ 1044457 w 1459358"/>
              <a:gd name="connsiteY9030" fmla="*/ 112897 h 1259543"/>
              <a:gd name="connsiteX9031" fmla="*/ 1044477 w 1459358"/>
              <a:gd name="connsiteY9031" fmla="*/ 112905 h 1259543"/>
              <a:gd name="connsiteX9032" fmla="*/ 1043030 w 1459358"/>
              <a:gd name="connsiteY9032" fmla="*/ 112268 h 1259543"/>
              <a:gd name="connsiteX9033" fmla="*/ 1043050 w 1459358"/>
              <a:gd name="connsiteY9033" fmla="*/ 112275 h 1259543"/>
              <a:gd name="connsiteX9034" fmla="*/ 1041603 w 1459358"/>
              <a:gd name="connsiteY9034" fmla="*/ 111638 h 1259543"/>
              <a:gd name="connsiteX9035" fmla="*/ 1041622 w 1459358"/>
              <a:gd name="connsiteY9035" fmla="*/ 111646 h 1259543"/>
              <a:gd name="connsiteX9036" fmla="*/ 1040156 w 1459358"/>
              <a:gd name="connsiteY9036" fmla="*/ 111008 h 1259543"/>
              <a:gd name="connsiteX9037" fmla="*/ 1040176 w 1459358"/>
              <a:gd name="connsiteY9037" fmla="*/ 111016 h 1259543"/>
              <a:gd name="connsiteX9038" fmla="*/ 1038710 w 1459358"/>
              <a:gd name="connsiteY9038" fmla="*/ 110381 h 1259543"/>
              <a:gd name="connsiteX9039" fmla="*/ 1038729 w 1459358"/>
              <a:gd name="connsiteY9039" fmla="*/ 110389 h 1259543"/>
              <a:gd name="connsiteX9040" fmla="*/ 1037282 w 1459358"/>
              <a:gd name="connsiteY9040" fmla="*/ 109755 h 1259543"/>
              <a:gd name="connsiteX9041" fmla="*/ 1037282 w 1459358"/>
              <a:gd name="connsiteY9041" fmla="*/ 109763 h 1259543"/>
              <a:gd name="connsiteX9042" fmla="*/ 1035816 w 1459358"/>
              <a:gd name="connsiteY9042" fmla="*/ 109130 h 1259543"/>
              <a:gd name="connsiteX9043" fmla="*/ 1035836 w 1459358"/>
              <a:gd name="connsiteY9043" fmla="*/ 109138 h 1259543"/>
              <a:gd name="connsiteX9044" fmla="*/ 1034370 w 1459358"/>
              <a:gd name="connsiteY9044" fmla="*/ 108506 h 1259543"/>
              <a:gd name="connsiteX9045" fmla="*/ 1034389 w 1459358"/>
              <a:gd name="connsiteY9045" fmla="*/ 108514 h 1259543"/>
              <a:gd name="connsiteX9046" fmla="*/ 1032943 w 1459358"/>
              <a:gd name="connsiteY9046" fmla="*/ 107890 h 1259543"/>
              <a:gd name="connsiteX9047" fmla="*/ 1031476 w 1459358"/>
              <a:gd name="connsiteY9047" fmla="*/ 107269 h 1259543"/>
              <a:gd name="connsiteX9048" fmla="*/ 1030010 w 1459358"/>
              <a:gd name="connsiteY9048" fmla="*/ 106647 h 1259543"/>
              <a:gd name="connsiteX9049" fmla="*/ 1028544 w 1459358"/>
              <a:gd name="connsiteY9049" fmla="*/ 106027 h 1259543"/>
              <a:gd name="connsiteX9050" fmla="*/ 1027078 w 1459358"/>
              <a:gd name="connsiteY9050" fmla="*/ 105404 h 1259543"/>
              <a:gd name="connsiteX9051" fmla="*/ 1027097 w 1459358"/>
              <a:gd name="connsiteY9051" fmla="*/ 105411 h 1259543"/>
              <a:gd name="connsiteX9052" fmla="*/ 1025611 w 1459358"/>
              <a:gd name="connsiteY9052" fmla="*/ 104788 h 1259543"/>
              <a:gd name="connsiteX9053" fmla="*/ 1025631 w 1459358"/>
              <a:gd name="connsiteY9053" fmla="*/ 104794 h 1259543"/>
              <a:gd name="connsiteX9054" fmla="*/ 1024126 w 1459358"/>
              <a:gd name="connsiteY9054" fmla="*/ 104172 h 1259543"/>
              <a:gd name="connsiteX9055" fmla="*/ 1024145 w 1459358"/>
              <a:gd name="connsiteY9055" fmla="*/ 104178 h 1259543"/>
              <a:gd name="connsiteX9056" fmla="*/ 1022659 w 1459358"/>
              <a:gd name="connsiteY9056" fmla="*/ 103556 h 1259543"/>
              <a:gd name="connsiteX9057" fmla="*/ 1022679 w 1459358"/>
              <a:gd name="connsiteY9057" fmla="*/ 103564 h 1259543"/>
              <a:gd name="connsiteX9058" fmla="*/ 1021174 w 1459358"/>
              <a:gd name="connsiteY9058" fmla="*/ 102942 h 1259543"/>
              <a:gd name="connsiteX9059" fmla="*/ 1021193 w 1459358"/>
              <a:gd name="connsiteY9059" fmla="*/ 102950 h 1259543"/>
              <a:gd name="connsiteX9060" fmla="*/ 1019688 w 1459358"/>
              <a:gd name="connsiteY9060" fmla="*/ 102330 h 1259543"/>
              <a:gd name="connsiteX9061" fmla="*/ 1019707 w 1459358"/>
              <a:gd name="connsiteY9061" fmla="*/ 102338 h 1259543"/>
              <a:gd name="connsiteX9062" fmla="*/ 1018202 w 1459358"/>
              <a:gd name="connsiteY9062" fmla="*/ 101719 h 1259543"/>
              <a:gd name="connsiteX9063" fmla="*/ 1018222 w 1459358"/>
              <a:gd name="connsiteY9063" fmla="*/ 101726 h 1259543"/>
              <a:gd name="connsiteX9064" fmla="*/ 1016736 w 1459358"/>
              <a:gd name="connsiteY9064" fmla="*/ 101116 h 1259543"/>
              <a:gd name="connsiteX9065" fmla="*/ 1015250 w 1459358"/>
              <a:gd name="connsiteY9065" fmla="*/ 100506 h 1259543"/>
              <a:gd name="connsiteX9066" fmla="*/ 1013745 w 1459358"/>
              <a:gd name="connsiteY9066" fmla="*/ 99898 h 1259543"/>
              <a:gd name="connsiteX9067" fmla="*/ 1012239 w 1459358"/>
              <a:gd name="connsiteY9067" fmla="*/ 99290 h 1259543"/>
              <a:gd name="connsiteX9068" fmla="*/ 1010734 w 1459358"/>
              <a:gd name="connsiteY9068" fmla="*/ 98681 h 1259543"/>
              <a:gd name="connsiteX9069" fmla="*/ 1010754 w 1459358"/>
              <a:gd name="connsiteY9069" fmla="*/ 98688 h 1259543"/>
              <a:gd name="connsiteX9070" fmla="*/ 1009229 w 1459358"/>
              <a:gd name="connsiteY9070" fmla="*/ 98076 h 1259543"/>
              <a:gd name="connsiteX9071" fmla="*/ 1009248 w 1459358"/>
              <a:gd name="connsiteY9071" fmla="*/ 98082 h 1259543"/>
              <a:gd name="connsiteX9072" fmla="*/ 1007723 w 1459358"/>
              <a:gd name="connsiteY9072" fmla="*/ 97474 h 1259543"/>
              <a:gd name="connsiteX9073" fmla="*/ 1006218 w 1459358"/>
              <a:gd name="connsiteY9073" fmla="*/ 96872 h 1259543"/>
              <a:gd name="connsiteX9074" fmla="*/ 1006237 w 1459358"/>
              <a:gd name="connsiteY9074" fmla="*/ 96878 h 1259543"/>
              <a:gd name="connsiteX9075" fmla="*/ 1004713 w 1459358"/>
              <a:gd name="connsiteY9075" fmla="*/ 96278 h 1259543"/>
              <a:gd name="connsiteX9076" fmla="*/ 1003188 w 1459358"/>
              <a:gd name="connsiteY9076" fmla="*/ 95672 h 1259543"/>
              <a:gd name="connsiteX9077" fmla="*/ 1003207 w 1459358"/>
              <a:gd name="connsiteY9077" fmla="*/ 95678 h 1259543"/>
              <a:gd name="connsiteX9078" fmla="*/ 1001663 w 1459358"/>
              <a:gd name="connsiteY9078" fmla="*/ 95074 h 1259543"/>
              <a:gd name="connsiteX9079" fmla="*/ 1001683 w 1459358"/>
              <a:gd name="connsiteY9079" fmla="*/ 95079 h 1259543"/>
              <a:gd name="connsiteX9080" fmla="*/ 1000138 w 1459358"/>
              <a:gd name="connsiteY9080" fmla="*/ 94475 h 1259543"/>
              <a:gd name="connsiteX9081" fmla="*/ 1000158 w 1459358"/>
              <a:gd name="connsiteY9081" fmla="*/ 94483 h 1259543"/>
              <a:gd name="connsiteX9082" fmla="*/ 998613 w 1459358"/>
              <a:gd name="connsiteY9082" fmla="*/ 93881 h 1259543"/>
              <a:gd name="connsiteX9083" fmla="*/ 997088 w 1459358"/>
              <a:gd name="connsiteY9083" fmla="*/ 93285 h 1259543"/>
              <a:gd name="connsiteX9084" fmla="*/ 995544 w 1459358"/>
              <a:gd name="connsiteY9084" fmla="*/ 92691 h 1259543"/>
              <a:gd name="connsiteX9085" fmla="*/ 995563 w 1459358"/>
              <a:gd name="connsiteY9085" fmla="*/ 92698 h 1259543"/>
              <a:gd name="connsiteX9086" fmla="*/ 994019 w 1459358"/>
              <a:gd name="connsiteY9086" fmla="*/ 92098 h 1259543"/>
              <a:gd name="connsiteX9087" fmla="*/ 994039 w 1459358"/>
              <a:gd name="connsiteY9087" fmla="*/ 92106 h 1259543"/>
              <a:gd name="connsiteX9088" fmla="*/ 992474 w 1459358"/>
              <a:gd name="connsiteY9088" fmla="*/ 91508 h 1259543"/>
              <a:gd name="connsiteX9089" fmla="*/ 992494 w 1459358"/>
              <a:gd name="connsiteY9089" fmla="*/ 91514 h 1259543"/>
              <a:gd name="connsiteX9090" fmla="*/ 990930 w 1459358"/>
              <a:gd name="connsiteY9090" fmla="*/ 90917 h 1259543"/>
              <a:gd name="connsiteX9091" fmla="*/ 990950 w 1459358"/>
              <a:gd name="connsiteY9091" fmla="*/ 90923 h 1259543"/>
              <a:gd name="connsiteX9092" fmla="*/ 989386 w 1459358"/>
              <a:gd name="connsiteY9092" fmla="*/ 90329 h 1259543"/>
              <a:gd name="connsiteX9093" fmla="*/ 989406 w 1459358"/>
              <a:gd name="connsiteY9093" fmla="*/ 90335 h 1259543"/>
              <a:gd name="connsiteX9094" fmla="*/ 987841 w 1459358"/>
              <a:gd name="connsiteY9094" fmla="*/ 89740 h 1259543"/>
              <a:gd name="connsiteX9095" fmla="*/ 987861 w 1459358"/>
              <a:gd name="connsiteY9095" fmla="*/ 89748 h 1259543"/>
              <a:gd name="connsiteX9096" fmla="*/ 986297 w 1459358"/>
              <a:gd name="connsiteY9096" fmla="*/ 89160 h 1259543"/>
              <a:gd name="connsiteX9097" fmla="*/ 984733 w 1459358"/>
              <a:gd name="connsiteY9097" fmla="*/ 88573 h 1259543"/>
              <a:gd name="connsiteX9098" fmla="*/ 983188 w 1459358"/>
              <a:gd name="connsiteY9098" fmla="*/ 87987 h 1259543"/>
              <a:gd name="connsiteX9099" fmla="*/ 981605 w 1459358"/>
              <a:gd name="connsiteY9099" fmla="*/ 87404 h 1259543"/>
              <a:gd name="connsiteX9100" fmla="*/ 980041 w 1459358"/>
              <a:gd name="connsiteY9100" fmla="*/ 86822 h 1259543"/>
              <a:gd name="connsiteX9101" fmla="*/ 980061 w 1459358"/>
              <a:gd name="connsiteY9101" fmla="*/ 86828 h 1259543"/>
              <a:gd name="connsiteX9102" fmla="*/ 978477 w 1459358"/>
              <a:gd name="connsiteY9102" fmla="*/ 86241 h 1259543"/>
              <a:gd name="connsiteX9103" fmla="*/ 978497 w 1459358"/>
              <a:gd name="connsiteY9103" fmla="*/ 86247 h 1259543"/>
              <a:gd name="connsiteX9104" fmla="*/ 976913 w 1459358"/>
              <a:gd name="connsiteY9104" fmla="*/ 85664 h 1259543"/>
              <a:gd name="connsiteX9105" fmla="*/ 975701 w 1459358"/>
              <a:gd name="connsiteY9105" fmla="*/ 85217 h 1259543"/>
              <a:gd name="connsiteX9106" fmla="*/ 975329 w 1459358"/>
              <a:gd name="connsiteY9106" fmla="*/ 85084 h 1259543"/>
              <a:gd name="connsiteX9107" fmla="*/ 975349 w 1459358"/>
              <a:gd name="connsiteY9107" fmla="*/ 85090 h 1259543"/>
              <a:gd name="connsiteX9108" fmla="*/ 973766 w 1459358"/>
              <a:gd name="connsiteY9108" fmla="*/ 84511 h 1259543"/>
              <a:gd name="connsiteX9109" fmla="*/ 973766 w 1459358"/>
              <a:gd name="connsiteY9109" fmla="*/ 84517 h 1259543"/>
              <a:gd name="connsiteX9110" fmla="*/ 972182 w 1459358"/>
              <a:gd name="connsiteY9110" fmla="*/ 83938 h 1259543"/>
              <a:gd name="connsiteX9111" fmla="*/ 972182 w 1459358"/>
              <a:gd name="connsiteY9111" fmla="*/ 83944 h 1259543"/>
              <a:gd name="connsiteX9112" fmla="*/ 970599 w 1459358"/>
              <a:gd name="connsiteY9112" fmla="*/ 83365 h 1259543"/>
              <a:gd name="connsiteX9113" fmla="*/ 970599 w 1459358"/>
              <a:gd name="connsiteY9113" fmla="*/ 83371 h 1259543"/>
              <a:gd name="connsiteX9114" fmla="*/ 968995 w 1459358"/>
              <a:gd name="connsiteY9114" fmla="*/ 82794 h 1259543"/>
              <a:gd name="connsiteX9115" fmla="*/ 969015 w 1459358"/>
              <a:gd name="connsiteY9115" fmla="*/ 82800 h 1259543"/>
              <a:gd name="connsiteX9116" fmla="*/ 967412 w 1459358"/>
              <a:gd name="connsiteY9116" fmla="*/ 82226 h 1259543"/>
              <a:gd name="connsiteX9117" fmla="*/ 967432 w 1459358"/>
              <a:gd name="connsiteY9117" fmla="*/ 82231 h 1259543"/>
              <a:gd name="connsiteX9118" fmla="*/ 965809 w 1459358"/>
              <a:gd name="connsiteY9118" fmla="*/ 81659 h 1259543"/>
              <a:gd name="connsiteX9119" fmla="*/ 965829 w 1459358"/>
              <a:gd name="connsiteY9119" fmla="*/ 81665 h 1259543"/>
              <a:gd name="connsiteX9120" fmla="*/ 964225 w 1459358"/>
              <a:gd name="connsiteY9120" fmla="*/ 81094 h 1259543"/>
              <a:gd name="connsiteX9121" fmla="*/ 962622 w 1459358"/>
              <a:gd name="connsiteY9121" fmla="*/ 80527 h 1259543"/>
              <a:gd name="connsiteX9122" fmla="*/ 961019 w 1459358"/>
              <a:gd name="connsiteY9122" fmla="*/ 79962 h 1259543"/>
              <a:gd name="connsiteX9123" fmla="*/ 961039 w 1459358"/>
              <a:gd name="connsiteY9123" fmla="*/ 79968 h 1259543"/>
              <a:gd name="connsiteX9124" fmla="*/ 959397 w 1459358"/>
              <a:gd name="connsiteY9124" fmla="*/ 79399 h 1259543"/>
              <a:gd name="connsiteX9125" fmla="*/ 959416 w 1459358"/>
              <a:gd name="connsiteY9125" fmla="*/ 79405 h 1259543"/>
              <a:gd name="connsiteX9126" fmla="*/ 957793 w 1459358"/>
              <a:gd name="connsiteY9126" fmla="*/ 78838 h 1259543"/>
              <a:gd name="connsiteX9127" fmla="*/ 957813 w 1459358"/>
              <a:gd name="connsiteY9127" fmla="*/ 78842 h 1259543"/>
              <a:gd name="connsiteX9128" fmla="*/ 956191 w 1459358"/>
              <a:gd name="connsiteY9128" fmla="*/ 78277 h 1259543"/>
              <a:gd name="connsiteX9129" fmla="*/ 956191 w 1459358"/>
              <a:gd name="connsiteY9129" fmla="*/ 78282 h 1259543"/>
              <a:gd name="connsiteX9130" fmla="*/ 954588 w 1459358"/>
              <a:gd name="connsiteY9130" fmla="*/ 77721 h 1259543"/>
              <a:gd name="connsiteX9131" fmla="*/ 952945 w 1459358"/>
              <a:gd name="connsiteY9131" fmla="*/ 77158 h 1259543"/>
              <a:gd name="connsiteX9132" fmla="*/ 952965 w 1459358"/>
              <a:gd name="connsiteY9132" fmla="*/ 77164 h 1259543"/>
              <a:gd name="connsiteX9133" fmla="*/ 951323 w 1459358"/>
              <a:gd name="connsiteY9133" fmla="*/ 76603 h 1259543"/>
              <a:gd name="connsiteX9134" fmla="*/ 951343 w 1459358"/>
              <a:gd name="connsiteY9134" fmla="*/ 76607 h 1259543"/>
              <a:gd name="connsiteX9135" fmla="*/ 949700 w 1459358"/>
              <a:gd name="connsiteY9135" fmla="*/ 76052 h 1259543"/>
              <a:gd name="connsiteX9136" fmla="*/ 948058 w 1459358"/>
              <a:gd name="connsiteY9136" fmla="*/ 75493 h 1259543"/>
              <a:gd name="connsiteX9137" fmla="*/ 948077 w 1459358"/>
              <a:gd name="connsiteY9137" fmla="*/ 75499 h 1259543"/>
              <a:gd name="connsiteX9138" fmla="*/ 946436 w 1459358"/>
              <a:gd name="connsiteY9138" fmla="*/ 74940 h 1259543"/>
              <a:gd name="connsiteX9139" fmla="*/ 946455 w 1459358"/>
              <a:gd name="connsiteY9139" fmla="*/ 74945 h 1259543"/>
              <a:gd name="connsiteX9140" fmla="*/ 944793 w 1459358"/>
              <a:gd name="connsiteY9140" fmla="*/ 74388 h 1259543"/>
              <a:gd name="connsiteX9141" fmla="*/ 944813 w 1459358"/>
              <a:gd name="connsiteY9141" fmla="*/ 74392 h 1259543"/>
              <a:gd name="connsiteX9142" fmla="*/ 943151 w 1459358"/>
              <a:gd name="connsiteY9142" fmla="*/ 73837 h 1259543"/>
              <a:gd name="connsiteX9143" fmla="*/ 943170 w 1459358"/>
              <a:gd name="connsiteY9143" fmla="*/ 73843 h 1259543"/>
              <a:gd name="connsiteX9144" fmla="*/ 941509 w 1459358"/>
              <a:gd name="connsiteY9144" fmla="*/ 73288 h 1259543"/>
              <a:gd name="connsiteX9145" fmla="*/ 941529 w 1459358"/>
              <a:gd name="connsiteY9145" fmla="*/ 73293 h 1259543"/>
              <a:gd name="connsiteX9146" fmla="*/ 939867 w 1459358"/>
              <a:gd name="connsiteY9146" fmla="*/ 72740 h 1259543"/>
              <a:gd name="connsiteX9147" fmla="*/ 939886 w 1459358"/>
              <a:gd name="connsiteY9147" fmla="*/ 72744 h 1259543"/>
              <a:gd name="connsiteX9148" fmla="*/ 938224 w 1459358"/>
              <a:gd name="connsiteY9148" fmla="*/ 72193 h 1259543"/>
              <a:gd name="connsiteX9149" fmla="*/ 938224 w 1459358"/>
              <a:gd name="connsiteY9149" fmla="*/ 72199 h 1259543"/>
              <a:gd name="connsiteX9150" fmla="*/ 936563 w 1459358"/>
              <a:gd name="connsiteY9150" fmla="*/ 71647 h 1259543"/>
              <a:gd name="connsiteX9151" fmla="*/ 936582 w 1459358"/>
              <a:gd name="connsiteY9151" fmla="*/ 71653 h 1259543"/>
              <a:gd name="connsiteX9152" fmla="*/ 934921 w 1459358"/>
              <a:gd name="connsiteY9152" fmla="*/ 71108 h 1259543"/>
              <a:gd name="connsiteX9153" fmla="*/ 933259 w 1459358"/>
              <a:gd name="connsiteY9153" fmla="*/ 70564 h 1259543"/>
              <a:gd name="connsiteX9154" fmla="*/ 931597 w 1459358"/>
              <a:gd name="connsiteY9154" fmla="*/ 70019 h 1259543"/>
              <a:gd name="connsiteX9155" fmla="*/ 929916 w 1459358"/>
              <a:gd name="connsiteY9155" fmla="*/ 69479 h 1259543"/>
              <a:gd name="connsiteX9156" fmla="*/ 929935 w 1459358"/>
              <a:gd name="connsiteY9156" fmla="*/ 69483 h 1259543"/>
              <a:gd name="connsiteX9157" fmla="*/ 928274 w 1459358"/>
              <a:gd name="connsiteY9157" fmla="*/ 68944 h 1259543"/>
              <a:gd name="connsiteX9158" fmla="*/ 926573 w 1459358"/>
              <a:gd name="connsiteY9158" fmla="*/ 68402 h 1259543"/>
              <a:gd name="connsiteX9159" fmla="*/ 926592 w 1459358"/>
              <a:gd name="connsiteY9159" fmla="*/ 68406 h 1259543"/>
              <a:gd name="connsiteX9160" fmla="*/ 924911 w 1459358"/>
              <a:gd name="connsiteY9160" fmla="*/ 67866 h 1259543"/>
              <a:gd name="connsiteX9161" fmla="*/ 924911 w 1459358"/>
              <a:gd name="connsiteY9161" fmla="*/ 67870 h 1259543"/>
              <a:gd name="connsiteX9162" fmla="*/ 923230 w 1459358"/>
              <a:gd name="connsiteY9162" fmla="*/ 67331 h 1259543"/>
              <a:gd name="connsiteX9163" fmla="*/ 923250 w 1459358"/>
              <a:gd name="connsiteY9163" fmla="*/ 67335 h 1259543"/>
              <a:gd name="connsiteX9164" fmla="*/ 921548 w 1459358"/>
              <a:gd name="connsiteY9164" fmla="*/ 66797 h 1259543"/>
              <a:gd name="connsiteX9165" fmla="*/ 921568 w 1459358"/>
              <a:gd name="connsiteY9165" fmla="*/ 66801 h 1259543"/>
              <a:gd name="connsiteX9166" fmla="*/ 919867 w 1459358"/>
              <a:gd name="connsiteY9166" fmla="*/ 66263 h 1259543"/>
              <a:gd name="connsiteX9167" fmla="*/ 919867 w 1459358"/>
              <a:gd name="connsiteY9167" fmla="*/ 66269 h 1259543"/>
              <a:gd name="connsiteX9168" fmla="*/ 918166 w 1459358"/>
              <a:gd name="connsiteY9168" fmla="*/ 65732 h 1259543"/>
              <a:gd name="connsiteX9169" fmla="*/ 918186 w 1459358"/>
              <a:gd name="connsiteY9169" fmla="*/ 65738 h 1259543"/>
              <a:gd name="connsiteX9170" fmla="*/ 916505 w 1459358"/>
              <a:gd name="connsiteY9170" fmla="*/ 65206 h 1259543"/>
              <a:gd name="connsiteX9171" fmla="*/ 914784 w 1459358"/>
              <a:gd name="connsiteY9171" fmla="*/ 64676 h 1259543"/>
              <a:gd name="connsiteX9172" fmla="*/ 913084 w 1459358"/>
              <a:gd name="connsiteY9172" fmla="*/ 64146 h 1259543"/>
              <a:gd name="connsiteX9173" fmla="*/ 913103 w 1459358"/>
              <a:gd name="connsiteY9173" fmla="*/ 64150 h 1259543"/>
              <a:gd name="connsiteX9174" fmla="*/ 911383 w 1459358"/>
              <a:gd name="connsiteY9174" fmla="*/ 63620 h 1259543"/>
              <a:gd name="connsiteX9175" fmla="*/ 911402 w 1459358"/>
              <a:gd name="connsiteY9175" fmla="*/ 63624 h 1259543"/>
              <a:gd name="connsiteX9176" fmla="*/ 909682 w 1459358"/>
              <a:gd name="connsiteY9176" fmla="*/ 63094 h 1259543"/>
              <a:gd name="connsiteX9177" fmla="*/ 909702 w 1459358"/>
              <a:gd name="connsiteY9177" fmla="*/ 63100 h 1259543"/>
              <a:gd name="connsiteX9178" fmla="*/ 907981 w 1459358"/>
              <a:gd name="connsiteY9178" fmla="*/ 62572 h 1259543"/>
              <a:gd name="connsiteX9179" fmla="*/ 907981 w 1459358"/>
              <a:gd name="connsiteY9179" fmla="*/ 62576 h 1259543"/>
              <a:gd name="connsiteX9180" fmla="*/ 906261 w 1459358"/>
              <a:gd name="connsiteY9180" fmla="*/ 62048 h 1259543"/>
              <a:gd name="connsiteX9181" fmla="*/ 906281 w 1459358"/>
              <a:gd name="connsiteY9181" fmla="*/ 62054 h 1259543"/>
              <a:gd name="connsiteX9182" fmla="*/ 904540 w 1459358"/>
              <a:gd name="connsiteY9182" fmla="*/ 61528 h 1259543"/>
              <a:gd name="connsiteX9183" fmla="*/ 904560 w 1459358"/>
              <a:gd name="connsiteY9183" fmla="*/ 61532 h 1259543"/>
              <a:gd name="connsiteX9184" fmla="*/ 902820 w 1459358"/>
              <a:gd name="connsiteY9184" fmla="*/ 61008 h 1259543"/>
              <a:gd name="connsiteX9185" fmla="*/ 902840 w 1459358"/>
              <a:gd name="connsiteY9185" fmla="*/ 61012 h 1259543"/>
              <a:gd name="connsiteX9186" fmla="*/ 901119 w 1459358"/>
              <a:gd name="connsiteY9186" fmla="*/ 60490 h 1259543"/>
              <a:gd name="connsiteX9187" fmla="*/ 901119 w 1459358"/>
              <a:gd name="connsiteY9187" fmla="*/ 60494 h 1259543"/>
              <a:gd name="connsiteX9188" fmla="*/ 899399 w 1459358"/>
              <a:gd name="connsiteY9188" fmla="*/ 59976 h 1259543"/>
              <a:gd name="connsiteX9189" fmla="*/ 897659 w 1459358"/>
              <a:gd name="connsiteY9189" fmla="*/ 59458 h 1259543"/>
              <a:gd name="connsiteX9190" fmla="*/ 895919 w 1459358"/>
              <a:gd name="connsiteY9190" fmla="*/ 58944 h 1259543"/>
              <a:gd name="connsiteX9191" fmla="*/ 895939 w 1459358"/>
              <a:gd name="connsiteY9191" fmla="*/ 58948 h 1259543"/>
              <a:gd name="connsiteX9192" fmla="*/ 894199 w 1459358"/>
              <a:gd name="connsiteY9192" fmla="*/ 58430 h 1259543"/>
              <a:gd name="connsiteX9193" fmla="*/ 894199 w 1459358"/>
              <a:gd name="connsiteY9193" fmla="*/ 58434 h 1259543"/>
              <a:gd name="connsiteX9194" fmla="*/ 892459 w 1459358"/>
              <a:gd name="connsiteY9194" fmla="*/ 57918 h 1259543"/>
              <a:gd name="connsiteX9195" fmla="*/ 892459 w 1459358"/>
              <a:gd name="connsiteY9195" fmla="*/ 57922 h 1259543"/>
              <a:gd name="connsiteX9196" fmla="*/ 890719 w 1459358"/>
              <a:gd name="connsiteY9196" fmla="*/ 57407 h 1259543"/>
              <a:gd name="connsiteX9197" fmla="*/ 890719 w 1459358"/>
              <a:gd name="connsiteY9197" fmla="*/ 57411 h 1259543"/>
              <a:gd name="connsiteX9198" fmla="*/ 888979 w 1459358"/>
              <a:gd name="connsiteY9198" fmla="*/ 56901 h 1259543"/>
              <a:gd name="connsiteX9199" fmla="*/ 887220 w 1459358"/>
              <a:gd name="connsiteY9199" fmla="*/ 56391 h 1259543"/>
              <a:gd name="connsiteX9200" fmla="*/ 887239 w 1459358"/>
              <a:gd name="connsiteY9200" fmla="*/ 56395 h 1259543"/>
              <a:gd name="connsiteX9201" fmla="*/ 885480 w 1459358"/>
              <a:gd name="connsiteY9201" fmla="*/ 55884 h 1259543"/>
              <a:gd name="connsiteX9202" fmla="*/ 885480 w 1459358"/>
              <a:gd name="connsiteY9202" fmla="*/ 55888 h 1259543"/>
              <a:gd name="connsiteX9203" fmla="*/ 883720 w 1459358"/>
              <a:gd name="connsiteY9203" fmla="*/ 55382 h 1259543"/>
              <a:gd name="connsiteX9204" fmla="*/ 881961 w 1459358"/>
              <a:gd name="connsiteY9204" fmla="*/ 54876 h 1259543"/>
              <a:gd name="connsiteX9205" fmla="*/ 881980 w 1459358"/>
              <a:gd name="connsiteY9205" fmla="*/ 54880 h 1259543"/>
              <a:gd name="connsiteX9206" fmla="*/ 880201 w 1459358"/>
              <a:gd name="connsiteY9206" fmla="*/ 54373 h 1259543"/>
              <a:gd name="connsiteX9207" fmla="*/ 880221 w 1459358"/>
              <a:gd name="connsiteY9207" fmla="*/ 54377 h 1259543"/>
              <a:gd name="connsiteX9208" fmla="*/ 878442 w 1459358"/>
              <a:gd name="connsiteY9208" fmla="*/ 53873 h 1259543"/>
              <a:gd name="connsiteX9209" fmla="*/ 876663 w 1459358"/>
              <a:gd name="connsiteY9209" fmla="*/ 53372 h 1259543"/>
              <a:gd name="connsiteX9210" fmla="*/ 876682 w 1459358"/>
              <a:gd name="connsiteY9210" fmla="*/ 53376 h 1259543"/>
              <a:gd name="connsiteX9211" fmla="*/ 874903 w 1459358"/>
              <a:gd name="connsiteY9211" fmla="*/ 52874 h 1259543"/>
              <a:gd name="connsiteX9212" fmla="*/ 874903 w 1459358"/>
              <a:gd name="connsiteY9212" fmla="*/ 52878 h 1259543"/>
              <a:gd name="connsiteX9213" fmla="*/ 873125 w 1459358"/>
              <a:gd name="connsiteY9213" fmla="*/ 52375 h 1259543"/>
              <a:gd name="connsiteX9214" fmla="*/ 873144 w 1459358"/>
              <a:gd name="connsiteY9214" fmla="*/ 52379 h 1259543"/>
              <a:gd name="connsiteX9215" fmla="*/ 871345 w 1459358"/>
              <a:gd name="connsiteY9215" fmla="*/ 51881 h 1259543"/>
              <a:gd name="connsiteX9216" fmla="*/ 871365 w 1459358"/>
              <a:gd name="connsiteY9216" fmla="*/ 51885 h 1259543"/>
              <a:gd name="connsiteX9217" fmla="*/ 869566 w 1459358"/>
              <a:gd name="connsiteY9217" fmla="*/ 51386 h 1259543"/>
              <a:gd name="connsiteX9218" fmla="*/ 869586 w 1459358"/>
              <a:gd name="connsiteY9218" fmla="*/ 51390 h 1259543"/>
              <a:gd name="connsiteX9219" fmla="*/ 867787 w 1459358"/>
              <a:gd name="connsiteY9219" fmla="*/ 50893 h 1259543"/>
              <a:gd name="connsiteX9220" fmla="*/ 867787 w 1459358"/>
              <a:gd name="connsiteY9220" fmla="*/ 50895 h 1259543"/>
              <a:gd name="connsiteX9221" fmla="*/ 866008 w 1459358"/>
              <a:gd name="connsiteY9221" fmla="*/ 50405 h 1259543"/>
              <a:gd name="connsiteX9222" fmla="*/ 864210 w 1459358"/>
              <a:gd name="connsiteY9222" fmla="*/ 49910 h 1259543"/>
              <a:gd name="connsiteX9223" fmla="*/ 864210 w 1459358"/>
              <a:gd name="connsiteY9223" fmla="*/ 49914 h 1259543"/>
              <a:gd name="connsiteX9224" fmla="*/ 862411 w 1459358"/>
              <a:gd name="connsiteY9224" fmla="*/ 49421 h 1259543"/>
              <a:gd name="connsiteX9225" fmla="*/ 862430 w 1459358"/>
              <a:gd name="connsiteY9225" fmla="*/ 49425 h 1259543"/>
              <a:gd name="connsiteX9226" fmla="*/ 860613 w 1459358"/>
              <a:gd name="connsiteY9226" fmla="*/ 48935 h 1259543"/>
              <a:gd name="connsiteX9227" fmla="*/ 860632 w 1459358"/>
              <a:gd name="connsiteY9227" fmla="*/ 48937 h 1259543"/>
              <a:gd name="connsiteX9228" fmla="*/ 858814 w 1459358"/>
              <a:gd name="connsiteY9228" fmla="*/ 48448 h 1259543"/>
              <a:gd name="connsiteX9229" fmla="*/ 858834 w 1459358"/>
              <a:gd name="connsiteY9229" fmla="*/ 48452 h 1259543"/>
              <a:gd name="connsiteX9230" fmla="*/ 857016 w 1459358"/>
              <a:gd name="connsiteY9230" fmla="*/ 47963 h 1259543"/>
              <a:gd name="connsiteX9231" fmla="*/ 857016 w 1459358"/>
              <a:gd name="connsiteY9231" fmla="*/ 47965 h 1259543"/>
              <a:gd name="connsiteX9232" fmla="*/ 855197 w 1459358"/>
              <a:gd name="connsiteY9232" fmla="*/ 47478 h 1259543"/>
              <a:gd name="connsiteX9233" fmla="*/ 855217 w 1459358"/>
              <a:gd name="connsiteY9233" fmla="*/ 47482 h 1259543"/>
              <a:gd name="connsiteX9234" fmla="*/ 853379 w 1459358"/>
              <a:gd name="connsiteY9234" fmla="*/ 46997 h 1259543"/>
              <a:gd name="connsiteX9235" fmla="*/ 853399 w 1459358"/>
              <a:gd name="connsiteY9235" fmla="*/ 46999 h 1259543"/>
              <a:gd name="connsiteX9236" fmla="*/ 851581 w 1459358"/>
              <a:gd name="connsiteY9236" fmla="*/ 46516 h 1259543"/>
              <a:gd name="connsiteX9237" fmla="*/ 851581 w 1459358"/>
              <a:gd name="connsiteY9237" fmla="*/ 46518 h 1259543"/>
              <a:gd name="connsiteX9238" fmla="*/ 849762 w 1459358"/>
              <a:gd name="connsiteY9238" fmla="*/ 46035 h 1259543"/>
              <a:gd name="connsiteX9239" fmla="*/ 849762 w 1459358"/>
              <a:gd name="connsiteY9239" fmla="*/ 46039 h 1259543"/>
              <a:gd name="connsiteX9240" fmla="*/ 847944 w 1459358"/>
              <a:gd name="connsiteY9240" fmla="*/ 45558 h 1259543"/>
              <a:gd name="connsiteX9241" fmla="*/ 847944 w 1459358"/>
              <a:gd name="connsiteY9241" fmla="*/ 45560 h 1259543"/>
              <a:gd name="connsiteX9242" fmla="*/ 846107 w 1459358"/>
              <a:gd name="connsiteY9242" fmla="*/ 45081 h 1259543"/>
              <a:gd name="connsiteX9243" fmla="*/ 846126 w 1459358"/>
              <a:gd name="connsiteY9243" fmla="*/ 45083 h 1259543"/>
              <a:gd name="connsiteX9244" fmla="*/ 844289 w 1459358"/>
              <a:gd name="connsiteY9244" fmla="*/ 44608 h 1259543"/>
              <a:gd name="connsiteX9245" fmla="*/ 842451 w 1459358"/>
              <a:gd name="connsiteY9245" fmla="*/ 44131 h 1259543"/>
              <a:gd name="connsiteX9246" fmla="*/ 842470 w 1459358"/>
              <a:gd name="connsiteY9246" fmla="*/ 44135 h 1259543"/>
              <a:gd name="connsiteX9247" fmla="*/ 840633 w 1459358"/>
              <a:gd name="connsiteY9247" fmla="*/ 43658 h 1259543"/>
              <a:gd name="connsiteX9248" fmla="*/ 840633 w 1459358"/>
              <a:gd name="connsiteY9248" fmla="*/ 43662 h 1259543"/>
              <a:gd name="connsiteX9249" fmla="*/ 838795 w 1459358"/>
              <a:gd name="connsiteY9249" fmla="*/ 43187 h 1259543"/>
              <a:gd name="connsiteX9250" fmla="*/ 838795 w 1459358"/>
              <a:gd name="connsiteY9250" fmla="*/ 43191 h 1259543"/>
              <a:gd name="connsiteX9251" fmla="*/ 836958 w 1459358"/>
              <a:gd name="connsiteY9251" fmla="*/ 42720 h 1259543"/>
              <a:gd name="connsiteX9252" fmla="*/ 835100 w 1459358"/>
              <a:gd name="connsiteY9252" fmla="*/ 42249 h 1259543"/>
              <a:gd name="connsiteX9253" fmla="*/ 833263 w 1459358"/>
              <a:gd name="connsiteY9253" fmla="*/ 41781 h 1259543"/>
              <a:gd name="connsiteX9254" fmla="*/ 833263 w 1459358"/>
              <a:gd name="connsiteY9254" fmla="*/ 41785 h 1259543"/>
              <a:gd name="connsiteX9255" fmla="*/ 831406 w 1459358"/>
              <a:gd name="connsiteY9255" fmla="*/ 41316 h 1259543"/>
              <a:gd name="connsiteX9256" fmla="*/ 831425 w 1459358"/>
              <a:gd name="connsiteY9256" fmla="*/ 41318 h 1259543"/>
              <a:gd name="connsiteX9257" fmla="*/ 829548 w 1459358"/>
              <a:gd name="connsiteY9257" fmla="*/ 40851 h 1259543"/>
              <a:gd name="connsiteX9258" fmla="*/ 829568 w 1459358"/>
              <a:gd name="connsiteY9258" fmla="*/ 40855 h 1259543"/>
              <a:gd name="connsiteX9259" fmla="*/ 827691 w 1459358"/>
              <a:gd name="connsiteY9259" fmla="*/ 40389 h 1259543"/>
              <a:gd name="connsiteX9260" fmla="*/ 825834 w 1459358"/>
              <a:gd name="connsiteY9260" fmla="*/ 39926 h 1259543"/>
              <a:gd name="connsiteX9261" fmla="*/ 825834 w 1459358"/>
              <a:gd name="connsiteY9261" fmla="*/ 39930 h 1259543"/>
              <a:gd name="connsiteX9262" fmla="*/ 823977 w 1459358"/>
              <a:gd name="connsiteY9262" fmla="*/ 39467 h 1259543"/>
              <a:gd name="connsiteX9263" fmla="*/ 823977 w 1459358"/>
              <a:gd name="connsiteY9263" fmla="*/ 39469 h 1259543"/>
              <a:gd name="connsiteX9264" fmla="*/ 822100 w 1459358"/>
              <a:gd name="connsiteY9264" fmla="*/ 39007 h 1259543"/>
              <a:gd name="connsiteX9265" fmla="*/ 822119 w 1459358"/>
              <a:gd name="connsiteY9265" fmla="*/ 39011 h 1259543"/>
              <a:gd name="connsiteX9266" fmla="*/ 820223 w 1459358"/>
              <a:gd name="connsiteY9266" fmla="*/ 38550 h 1259543"/>
              <a:gd name="connsiteX9267" fmla="*/ 820243 w 1459358"/>
              <a:gd name="connsiteY9267" fmla="*/ 38554 h 1259543"/>
              <a:gd name="connsiteX9268" fmla="*/ 818346 w 1459358"/>
              <a:gd name="connsiteY9268" fmla="*/ 38094 h 1259543"/>
              <a:gd name="connsiteX9269" fmla="*/ 818366 w 1459358"/>
              <a:gd name="connsiteY9269" fmla="*/ 38096 h 1259543"/>
              <a:gd name="connsiteX9270" fmla="*/ 816489 w 1459358"/>
              <a:gd name="connsiteY9270" fmla="*/ 37641 h 1259543"/>
              <a:gd name="connsiteX9271" fmla="*/ 815336 w 1459358"/>
              <a:gd name="connsiteY9271" fmla="*/ 37367 h 1259543"/>
              <a:gd name="connsiteX9272" fmla="*/ 815355 w 1459358"/>
              <a:gd name="connsiteY9272" fmla="*/ 37371 h 1259543"/>
              <a:gd name="connsiteX9273" fmla="*/ 814221 w 1459358"/>
              <a:gd name="connsiteY9273" fmla="*/ 37101 h 1259543"/>
              <a:gd name="connsiteX9274" fmla="*/ 813088 w 1459358"/>
              <a:gd name="connsiteY9274" fmla="*/ 36829 h 1259543"/>
              <a:gd name="connsiteX9275" fmla="*/ 813107 w 1459358"/>
              <a:gd name="connsiteY9275" fmla="*/ 36833 h 1259543"/>
              <a:gd name="connsiteX9276" fmla="*/ 811954 w 1459358"/>
              <a:gd name="connsiteY9276" fmla="*/ 36564 h 1259543"/>
              <a:gd name="connsiteX9277" fmla="*/ 810820 w 1459358"/>
              <a:gd name="connsiteY9277" fmla="*/ 36300 h 1259543"/>
              <a:gd name="connsiteX9278" fmla="*/ 810839 w 1459358"/>
              <a:gd name="connsiteY9278" fmla="*/ 36306 h 1259543"/>
              <a:gd name="connsiteX9279" fmla="*/ 809706 w 1459358"/>
              <a:gd name="connsiteY9279" fmla="*/ 36044 h 1259543"/>
              <a:gd name="connsiteX9280" fmla="*/ 808552 w 1459358"/>
              <a:gd name="connsiteY9280" fmla="*/ 35780 h 1259543"/>
              <a:gd name="connsiteX9281" fmla="*/ 808571 w 1459358"/>
              <a:gd name="connsiteY9281" fmla="*/ 35786 h 1259543"/>
              <a:gd name="connsiteX9282" fmla="*/ 807438 w 1459358"/>
              <a:gd name="connsiteY9282" fmla="*/ 35524 h 1259543"/>
              <a:gd name="connsiteX9283" fmla="*/ 806304 w 1459358"/>
              <a:gd name="connsiteY9283" fmla="*/ 35271 h 1259543"/>
              <a:gd name="connsiteX9284" fmla="*/ 805170 w 1459358"/>
              <a:gd name="connsiteY9284" fmla="*/ 35017 h 1259543"/>
              <a:gd name="connsiteX9285" fmla="*/ 804036 w 1459358"/>
              <a:gd name="connsiteY9285" fmla="*/ 34767 h 1259543"/>
              <a:gd name="connsiteX9286" fmla="*/ 804056 w 1459358"/>
              <a:gd name="connsiteY9286" fmla="*/ 34771 h 1259543"/>
              <a:gd name="connsiteX9287" fmla="*/ 802922 w 1459358"/>
              <a:gd name="connsiteY9287" fmla="*/ 34523 h 1259543"/>
              <a:gd name="connsiteX9288" fmla="*/ 801788 w 1459358"/>
              <a:gd name="connsiteY9288" fmla="*/ 34276 h 1259543"/>
              <a:gd name="connsiteX9289" fmla="*/ 800634 w 1459358"/>
              <a:gd name="connsiteY9289" fmla="*/ 34032 h 1259543"/>
              <a:gd name="connsiteX9290" fmla="*/ 799500 w 1459358"/>
              <a:gd name="connsiteY9290" fmla="*/ 33790 h 1259543"/>
              <a:gd name="connsiteX9291" fmla="*/ 798367 w 1459358"/>
              <a:gd name="connsiteY9291" fmla="*/ 33547 h 1259543"/>
              <a:gd name="connsiteX9292" fmla="*/ 798386 w 1459358"/>
              <a:gd name="connsiteY9292" fmla="*/ 33553 h 1259543"/>
              <a:gd name="connsiteX9293" fmla="*/ 797233 w 1459358"/>
              <a:gd name="connsiteY9293" fmla="*/ 33312 h 1259543"/>
              <a:gd name="connsiteX9294" fmla="*/ 796099 w 1459358"/>
              <a:gd name="connsiteY9294" fmla="*/ 33078 h 1259543"/>
              <a:gd name="connsiteX9295" fmla="*/ 794965 w 1459358"/>
              <a:gd name="connsiteY9295" fmla="*/ 32845 h 1259543"/>
              <a:gd name="connsiteX9296" fmla="*/ 793851 w 1459358"/>
              <a:gd name="connsiteY9296" fmla="*/ 32617 h 1259543"/>
              <a:gd name="connsiteX9297" fmla="*/ 792697 w 1459358"/>
              <a:gd name="connsiteY9297" fmla="*/ 32386 h 1259543"/>
              <a:gd name="connsiteX9298" fmla="*/ 791563 w 1459358"/>
              <a:gd name="connsiteY9298" fmla="*/ 32159 h 1259543"/>
              <a:gd name="connsiteX9299" fmla="*/ 790430 w 1459358"/>
              <a:gd name="connsiteY9299" fmla="*/ 31932 h 1259543"/>
              <a:gd name="connsiteX9300" fmla="*/ 790449 w 1459358"/>
              <a:gd name="connsiteY9300" fmla="*/ 31936 h 1259543"/>
              <a:gd name="connsiteX9301" fmla="*/ 789296 w 1459358"/>
              <a:gd name="connsiteY9301" fmla="*/ 31711 h 1259543"/>
              <a:gd name="connsiteX9302" fmla="*/ 788162 w 1459358"/>
              <a:gd name="connsiteY9302" fmla="*/ 31492 h 1259543"/>
              <a:gd name="connsiteX9303" fmla="*/ 787028 w 1459358"/>
              <a:gd name="connsiteY9303" fmla="*/ 31275 h 1259543"/>
              <a:gd name="connsiteX9304" fmla="*/ 785874 w 1459358"/>
              <a:gd name="connsiteY9304" fmla="*/ 31058 h 1259543"/>
              <a:gd name="connsiteX9305" fmla="*/ 784760 w 1459358"/>
              <a:gd name="connsiteY9305" fmla="*/ 30845 h 1259543"/>
              <a:gd name="connsiteX9306" fmla="*/ 783607 w 1459358"/>
              <a:gd name="connsiteY9306" fmla="*/ 30632 h 1259543"/>
              <a:gd name="connsiteX9307" fmla="*/ 782473 w 1459358"/>
              <a:gd name="connsiteY9307" fmla="*/ 30423 h 1259543"/>
              <a:gd name="connsiteX9308" fmla="*/ 781339 w 1459358"/>
              <a:gd name="connsiteY9308" fmla="*/ 30216 h 1259543"/>
              <a:gd name="connsiteX9309" fmla="*/ 780205 w 1459358"/>
              <a:gd name="connsiteY9309" fmla="*/ 30011 h 1259543"/>
              <a:gd name="connsiteX9310" fmla="*/ 779071 w 1459358"/>
              <a:gd name="connsiteY9310" fmla="*/ 29809 h 1259543"/>
              <a:gd name="connsiteX9311" fmla="*/ 777918 w 1459358"/>
              <a:gd name="connsiteY9311" fmla="*/ 29606 h 1259543"/>
              <a:gd name="connsiteX9312" fmla="*/ 776784 w 1459358"/>
              <a:gd name="connsiteY9312" fmla="*/ 29408 h 1259543"/>
              <a:gd name="connsiteX9313" fmla="*/ 775650 w 1459358"/>
              <a:gd name="connsiteY9313" fmla="*/ 29213 h 1259543"/>
              <a:gd name="connsiteX9314" fmla="*/ 774516 w 1459358"/>
              <a:gd name="connsiteY9314" fmla="*/ 29017 h 1259543"/>
              <a:gd name="connsiteX9315" fmla="*/ 773382 w 1459358"/>
              <a:gd name="connsiteY9315" fmla="*/ 28826 h 1259543"/>
              <a:gd name="connsiteX9316" fmla="*/ 772229 w 1459358"/>
              <a:gd name="connsiteY9316" fmla="*/ 28634 h 1259543"/>
              <a:gd name="connsiteX9317" fmla="*/ 772248 w 1459358"/>
              <a:gd name="connsiteY9317" fmla="*/ 28636 h 1259543"/>
              <a:gd name="connsiteX9318" fmla="*/ 772209 w 1459358"/>
              <a:gd name="connsiteY9318" fmla="*/ 28630 h 1259543"/>
              <a:gd name="connsiteX9319" fmla="*/ 771075 w 1459358"/>
              <a:gd name="connsiteY9319" fmla="*/ 28449 h 1259543"/>
              <a:gd name="connsiteX9320" fmla="*/ 769941 w 1459358"/>
              <a:gd name="connsiteY9320" fmla="*/ 28267 h 1259543"/>
              <a:gd name="connsiteX9321" fmla="*/ 768808 w 1459358"/>
              <a:gd name="connsiteY9321" fmla="*/ 28085 h 1259543"/>
              <a:gd name="connsiteX9322" fmla="*/ 767654 w 1459358"/>
              <a:gd name="connsiteY9322" fmla="*/ 27905 h 1259543"/>
              <a:gd name="connsiteX9323" fmla="*/ 766520 w 1459358"/>
              <a:gd name="connsiteY9323" fmla="*/ 27729 h 1259543"/>
              <a:gd name="connsiteX9324" fmla="*/ 765386 w 1459358"/>
              <a:gd name="connsiteY9324" fmla="*/ 27555 h 1259543"/>
              <a:gd name="connsiteX9325" fmla="*/ 764253 w 1459358"/>
              <a:gd name="connsiteY9325" fmla="*/ 27383 h 1259543"/>
              <a:gd name="connsiteX9326" fmla="*/ 763119 w 1459358"/>
              <a:gd name="connsiteY9326" fmla="*/ 27213 h 1259543"/>
              <a:gd name="connsiteX9327" fmla="*/ 761965 w 1459358"/>
              <a:gd name="connsiteY9327" fmla="*/ 27043 h 1259543"/>
              <a:gd name="connsiteX9328" fmla="*/ 760832 w 1459358"/>
              <a:gd name="connsiteY9328" fmla="*/ 26877 h 1259543"/>
              <a:gd name="connsiteX9329" fmla="*/ 759678 w 1459358"/>
              <a:gd name="connsiteY9329" fmla="*/ 26713 h 1259543"/>
              <a:gd name="connsiteX9330" fmla="*/ 758544 w 1459358"/>
              <a:gd name="connsiteY9330" fmla="*/ 26550 h 1259543"/>
              <a:gd name="connsiteX9331" fmla="*/ 757410 w 1459358"/>
              <a:gd name="connsiteY9331" fmla="*/ 26394 h 1259543"/>
              <a:gd name="connsiteX9332" fmla="*/ 756257 w 1459358"/>
              <a:gd name="connsiteY9332" fmla="*/ 26234 h 1259543"/>
              <a:gd name="connsiteX9333" fmla="*/ 755123 w 1459358"/>
              <a:gd name="connsiteY9333" fmla="*/ 26079 h 1259543"/>
              <a:gd name="connsiteX9334" fmla="*/ 753970 w 1459358"/>
              <a:gd name="connsiteY9334" fmla="*/ 25925 h 1259543"/>
              <a:gd name="connsiteX9335" fmla="*/ 752836 w 1459358"/>
              <a:gd name="connsiteY9335" fmla="*/ 25774 h 1259543"/>
              <a:gd name="connsiteX9336" fmla="*/ 751702 w 1459358"/>
              <a:gd name="connsiteY9336" fmla="*/ 25626 h 1259543"/>
              <a:gd name="connsiteX9337" fmla="*/ 750529 w 1459358"/>
              <a:gd name="connsiteY9337" fmla="*/ 25477 h 1259543"/>
              <a:gd name="connsiteX9338" fmla="*/ 749395 w 1459358"/>
              <a:gd name="connsiteY9338" fmla="*/ 25332 h 1259543"/>
              <a:gd name="connsiteX9339" fmla="*/ 748241 w 1459358"/>
              <a:gd name="connsiteY9339" fmla="*/ 25188 h 1259543"/>
              <a:gd name="connsiteX9340" fmla="*/ 748261 w 1459358"/>
              <a:gd name="connsiteY9340" fmla="*/ 25190 h 1259543"/>
              <a:gd name="connsiteX9341" fmla="*/ 747108 w 1459358"/>
              <a:gd name="connsiteY9341" fmla="*/ 25049 h 1259543"/>
              <a:gd name="connsiteX9342" fmla="*/ 745974 w 1459358"/>
              <a:gd name="connsiteY9342" fmla="*/ 24910 h 1259543"/>
              <a:gd name="connsiteX9343" fmla="*/ 744820 w 1459358"/>
              <a:gd name="connsiteY9343" fmla="*/ 24773 h 1259543"/>
              <a:gd name="connsiteX9344" fmla="*/ 743686 w 1459358"/>
              <a:gd name="connsiteY9344" fmla="*/ 24638 h 1259543"/>
              <a:gd name="connsiteX9345" fmla="*/ 742533 w 1459358"/>
              <a:gd name="connsiteY9345" fmla="*/ 24505 h 1259543"/>
              <a:gd name="connsiteX9346" fmla="*/ 741399 w 1459358"/>
              <a:gd name="connsiteY9346" fmla="*/ 24376 h 1259543"/>
              <a:gd name="connsiteX9347" fmla="*/ 740246 w 1459358"/>
              <a:gd name="connsiteY9347" fmla="*/ 24247 h 1259543"/>
              <a:gd name="connsiteX9348" fmla="*/ 739112 w 1459358"/>
              <a:gd name="connsiteY9348" fmla="*/ 24122 h 1259543"/>
              <a:gd name="connsiteX9349" fmla="*/ 737978 w 1459358"/>
              <a:gd name="connsiteY9349" fmla="*/ 23999 h 1259543"/>
              <a:gd name="connsiteX9350" fmla="*/ 736825 w 1459358"/>
              <a:gd name="connsiteY9350" fmla="*/ 23876 h 1259543"/>
              <a:gd name="connsiteX9351" fmla="*/ 735691 w 1459358"/>
              <a:gd name="connsiteY9351" fmla="*/ 23757 h 1259543"/>
              <a:gd name="connsiteX9352" fmla="*/ 734537 w 1459358"/>
              <a:gd name="connsiteY9352" fmla="*/ 23639 h 1259543"/>
              <a:gd name="connsiteX9353" fmla="*/ 733384 w 1459358"/>
              <a:gd name="connsiteY9353" fmla="*/ 23524 h 1259543"/>
              <a:gd name="connsiteX9354" fmla="*/ 732250 w 1459358"/>
              <a:gd name="connsiteY9354" fmla="*/ 23411 h 1259543"/>
              <a:gd name="connsiteX9355" fmla="*/ 731096 w 1459358"/>
              <a:gd name="connsiteY9355" fmla="*/ 23297 h 1259543"/>
              <a:gd name="connsiteX9356" fmla="*/ 729943 w 1459358"/>
              <a:gd name="connsiteY9356" fmla="*/ 23190 h 1259543"/>
              <a:gd name="connsiteX9357" fmla="*/ 728829 w 1459358"/>
              <a:gd name="connsiteY9357" fmla="*/ 23082 h 1259543"/>
              <a:gd name="connsiteX9358" fmla="*/ 727675 w 1459358"/>
              <a:gd name="connsiteY9358" fmla="*/ 22977 h 1259543"/>
              <a:gd name="connsiteX9359" fmla="*/ 726522 w 1459358"/>
              <a:gd name="connsiteY9359" fmla="*/ 22873 h 1259543"/>
              <a:gd name="connsiteX9360" fmla="*/ 725388 w 1459358"/>
              <a:gd name="connsiteY9360" fmla="*/ 22773 h 1259543"/>
              <a:gd name="connsiteX9361" fmla="*/ 724234 w 1459358"/>
              <a:gd name="connsiteY9361" fmla="*/ 22674 h 1259543"/>
              <a:gd name="connsiteX9362" fmla="*/ 723081 w 1459358"/>
              <a:gd name="connsiteY9362" fmla="*/ 22578 h 1259543"/>
              <a:gd name="connsiteX9363" fmla="*/ 721928 w 1459358"/>
              <a:gd name="connsiteY9363" fmla="*/ 22482 h 1259543"/>
              <a:gd name="connsiteX9364" fmla="*/ 720794 w 1459358"/>
              <a:gd name="connsiteY9364" fmla="*/ 22390 h 1259543"/>
              <a:gd name="connsiteX9365" fmla="*/ 719660 w 1459358"/>
              <a:gd name="connsiteY9365" fmla="*/ 22300 h 1259543"/>
              <a:gd name="connsiteX9366" fmla="*/ 718507 w 1459358"/>
              <a:gd name="connsiteY9366" fmla="*/ 22210 h 1259543"/>
              <a:gd name="connsiteX9367" fmla="*/ 717373 w 1459358"/>
              <a:gd name="connsiteY9367" fmla="*/ 22124 h 1259543"/>
              <a:gd name="connsiteX9368" fmla="*/ 716219 w 1459358"/>
              <a:gd name="connsiteY9368" fmla="*/ 22040 h 1259543"/>
              <a:gd name="connsiteX9369" fmla="*/ 715066 w 1459358"/>
              <a:gd name="connsiteY9369" fmla="*/ 21958 h 1259543"/>
              <a:gd name="connsiteX9370" fmla="*/ 713932 w 1459358"/>
              <a:gd name="connsiteY9370" fmla="*/ 21878 h 1259543"/>
              <a:gd name="connsiteX9371" fmla="*/ 712778 w 1459358"/>
              <a:gd name="connsiteY9371" fmla="*/ 21800 h 1259543"/>
              <a:gd name="connsiteX9372" fmla="*/ 711625 w 1459358"/>
              <a:gd name="connsiteY9372" fmla="*/ 21724 h 1259543"/>
              <a:gd name="connsiteX9373" fmla="*/ 710491 w 1459358"/>
              <a:gd name="connsiteY9373" fmla="*/ 21651 h 1259543"/>
              <a:gd name="connsiteX9374" fmla="*/ 709338 w 1459358"/>
              <a:gd name="connsiteY9374" fmla="*/ 21579 h 1259543"/>
              <a:gd name="connsiteX9375" fmla="*/ 708184 w 1459358"/>
              <a:gd name="connsiteY9375" fmla="*/ 21508 h 1259543"/>
              <a:gd name="connsiteX9376" fmla="*/ 708204 w 1459358"/>
              <a:gd name="connsiteY9376" fmla="*/ 21510 h 1259543"/>
              <a:gd name="connsiteX9377" fmla="*/ 707051 w 1459358"/>
              <a:gd name="connsiteY9377" fmla="*/ 21442 h 1259543"/>
              <a:gd name="connsiteX9378" fmla="*/ 705897 w 1459358"/>
              <a:gd name="connsiteY9378" fmla="*/ 21376 h 1259543"/>
              <a:gd name="connsiteX9379" fmla="*/ 704763 w 1459358"/>
              <a:gd name="connsiteY9379" fmla="*/ 21313 h 1259543"/>
              <a:gd name="connsiteX9380" fmla="*/ 703610 w 1459358"/>
              <a:gd name="connsiteY9380" fmla="*/ 21250 h 1259543"/>
              <a:gd name="connsiteX9381" fmla="*/ 702456 w 1459358"/>
              <a:gd name="connsiteY9381" fmla="*/ 21192 h 1259543"/>
              <a:gd name="connsiteX9382" fmla="*/ 701322 w 1459358"/>
              <a:gd name="connsiteY9382" fmla="*/ 21135 h 1259543"/>
              <a:gd name="connsiteX9383" fmla="*/ 700169 w 1459358"/>
              <a:gd name="connsiteY9383" fmla="*/ 21078 h 1259543"/>
              <a:gd name="connsiteX9384" fmla="*/ 700189 w 1459358"/>
              <a:gd name="connsiteY9384" fmla="*/ 21080 h 1259543"/>
              <a:gd name="connsiteX9385" fmla="*/ 699016 w 1459358"/>
              <a:gd name="connsiteY9385" fmla="*/ 21026 h 1259543"/>
              <a:gd name="connsiteX9386" fmla="*/ 697882 w 1459358"/>
              <a:gd name="connsiteY9386" fmla="*/ 20975 h 1259543"/>
              <a:gd name="connsiteX9387" fmla="*/ 696728 w 1459358"/>
              <a:gd name="connsiteY9387" fmla="*/ 20926 h 1259543"/>
              <a:gd name="connsiteX9388" fmla="*/ 696748 w 1459358"/>
              <a:gd name="connsiteY9388" fmla="*/ 20926 h 1259543"/>
              <a:gd name="connsiteX9389" fmla="*/ 695594 w 1459358"/>
              <a:gd name="connsiteY9389" fmla="*/ 20879 h 1259543"/>
              <a:gd name="connsiteX9390" fmla="*/ 694441 w 1459358"/>
              <a:gd name="connsiteY9390" fmla="*/ 20834 h 1259543"/>
              <a:gd name="connsiteX9391" fmla="*/ 694460 w 1459358"/>
              <a:gd name="connsiteY9391" fmla="*/ 20834 h 1259543"/>
              <a:gd name="connsiteX9392" fmla="*/ 693288 w 1459358"/>
              <a:gd name="connsiteY9392" fmla="*/ 20791 h 1259543"/>
              <a:gd name="connsiteX9393" fmla="*/ 693307 w 1459358"/>
              <a:gd name="connsiteY9393" fmla="*/ 20791 h 1259543"/>
              <a:gd name="connsiteX9394" fmla="*/ 692154 w 1459358"/>
              <a:gd name="connsiteY9394" fmla="*/ 20750 h 1259543"/>
              <a:gd name="connsiteX9395" fmla="*/ 691000 w 1459358"/>
              <a:gd name="connsiteY9395" fmla="*/ 20711 h 1259543"/>
              <a:gd name="connsiteX9396" fmla="*/ 689866 w 1459358"/>
              <a:gd name="connsiteY9396" fmla="*/ 20676 h 1259543"/>
              <a:gd name="connsiteX9397" fmla="*/ 688713 w 1459358"/>
              <a:gd name="connsiteY9397" fmla="*/ 20640 h 1259543"/>
              <a:gd name="connsiteX9398" fmla="*/ 687559 w 1459358"/>
              <a:gd name="connsiteY9398" fmla="*/ 20607 h 1259543"/>
              <a:gd name="connsiteX9399" fmla="*/ 686426 w 1459358"/>
              <a:gd name="connsiteY9399" fmla="*/ 20578 h 1259543"/>
              <a:gd name="connsiteX9400" fmla="*/ 685292 w 1459358"/>
              <a:gd name="connsiteY9400" fmla="*/ 20549 h 1259543"/>
              <a:gd name="connsiteX9401" fmla="*/ 684119 w 1459358"/>
              <a:gd name="connsiteY9401" fmla="*/ 20523 h 1259543"/>
              <a:gd name="connsiteX9402" fmla="*/ 682985 w 1459358"/>
              <a:gd name="connsiteY9402" fmla="*/ 20498 h 1259543"/>
              <a:gd name="connsiteX9403" fmla="*/ 681832 w 1459358"/>
              <a:gd name="connsiteY9403" fmla="*/ 20476 h 1259543"/>
              <a:gd name="connsiteX9404" fmla="*/ 680698 w 1459358"/>
              <a:gd name="connsiteY9404" fmla="*/ 20455 h 1259543"/>
              <a:gd name="connsiteX9405" fmla="*/ 679544 w 1459358"/>
              <a:gd name="connsiteY9405" fmla="*/ 20437 h 1259543"/>
              <a:gd name="connsiteX9406" fmla="*/ 678410 w 1459358"/>
              <a:gd name="connsiteY9406" fmla="*/ 20421 h 1259543"/>
              <a:gd name="connsiteX9407" fmla="*/ 677257 w 1459358"/>
              <a:gd name="connsiteY9407" fmla="*/ 20408 h 1259543"/>
              <a:gd name="connsiteX9408" fmla="*/ 676103 w 1459358"/>
              <a:gd name="connsiteY9408" fmla="*/ 20396 h 1259543"/>
              <a:gd name="connsiteX9409" fmla="*/ 674970 w 1459358"/>
              <a:gd name="connsiteY9409" fmla="*/ 20384 h 1259543"/>
              <a:gd name="connsiteX9410" fmla="*/ 673816 w 1459358"/>
              <a:gd name="connsiteY9410" fmla="*/ 20377 h 1259543"/>
              <a:gd name="connsiteX9411" fmla="*/ 672663 w 1459358"/>
              <a:gd name="connsiteY9411" fmla="*/ 20371 h 1259543"/>
              <a:gd name="connsiteX9412" fmla="*/ 672682 w 1459358"/>
              <a:gd name="connsiteY9412" fmla="*/ 20371 h 1259543"/>
              <a:gd name="connsiteX9413" fmla="*/ 671529 w 1459358"/>
              <a:gd name="connsiteY9413" fmla="*/ 20367 h 1259543"/>
              <a:gd name="connsiteX9414" fmla="*/ 671548 w 1459358"/>
              <a:gd name="connsiteY9414" fmla="*/ 20367 h 1259543"/>
              <a:gd name="connsiteX9415" fmla="*/ 670395 w 1459358"/>
              <a:gd name="connsiteY9415" fmla="*/ 20365 h 1259543"/>
              <a:gd name="connsiteX9416" fmla="*/ 669241 w 1459358"/>
              <a:gd name="connsiteY9416" fmla="*/ 20365 h 1259543"/>
              <a:gd name="connsiteX9417" fmla="*/ 668088 w 1459358"/>
              <a:gd name="connsiteY9417" fmla="*/ 20369 h 1259543"/>
              <a:gd name="connsiteX9418" fmla="*/ 666954 w 1459358"/>
              <a:gd name="connsiteY9418" fmla="*/ 20373 h 1259543"/>
              <a:gd name="connsiteX9419" fmla="*/ 665801 w 1459358"/>
              <a:gd name="connsiteY9419" fmla="*/ 20378 h 1259543"/>
              <a:gd name="connsiteX9420" fmla="*/ 664667 w 1459358"/>
              <a:gd name="connsiteY9420" fmla="*/ 20386 h 1259543"/>
              <a:gd name="connsiteX9421" fmla="*/ 663514 w 1459358"/>
              <a:gd name="connsiteY9421" fmla="*/ 20396 h 1259543"/>
              <a:gd name="connsiteX9422" fmla="*/ 662360 w 1459358"/>
              <a:gd name="connsiteY9422" fmla="*/ 20410 h 1259543"/>
              <a:gd name="connsiteX9423" fmla="*/ 661226 w 1459358"/>
              <a:gd name="connsiteY9423" fmla="*/ 20423 h 1259543"/>
              <a:gd name="connsiteX9424" fmla="*/ 660073 w 1459358"/>
              <a:gd name="connsiteY9424" fmla="*/ 20441 h 1259543"/>
              <a:gd name="connsiteX9425" fmla="*/ 658919 w 1459358"/>
              <a:gd name="connsiteY9425" fmla="*/ 20459 h 1259543"/>
              <a:gd name="connsiteX9426" fmla="*/ 658939 w 1459358"/>
              <a:gd name="connsiteY9426" fmla="*/ 20459 h 1259543"/>
              <a:gd name="connsiteX9427" fmla="*/ 657805 w 1459358"/>
              <a:gd name="connsiteY9427" fmla="*/ 20478 h 1259543"/>
              <a:gd name="connsiteX9428" fmla="*/ 656632 w 1459358"/>
              <a:gd name="connsiteY9428" fmla="*/ 20502 h 1259543"/>
              <a:gd name="connsiteX9429" fmla="*/ 655498 w 1459358"/>
              <a:gd name="connsiteY9429" fmla="*/ 20527 h 1259543"/>
              <a:gd name="connsiteX9430" fmla="*/ 654345 w 1459358"/>
              <a:gd name="connsiteY9430" fmla="*/ 20552 h 1259543"/>
              <a:gd name="connsiteX9431" fmla="*/ 653211 w 1459358"/>
              <a:gd name="connsiteY9431" fmla="*/ 20582 h 1259543"/>
              <a:gd name="connsiteX9432" fmla="*/ 652077 w 1459358"/>
              <a:gd name="connsiteY9432" fmla="*/ 20611 h 1259543"/>
              <a:gd name="connsiteX9433" fmla="*/ 650923 w 1459358"/>
              <a:gd name="connsiteY9433" fmla="*/ 20644 h 1259543"/>
              <a:gd name="connsiteX9434" fmla="*/ 649770 w 1459358"/>
              <a:gd name="connsiteY9434" fmla="*/ 20680 h 1259543"/>
              <a:gd name="connsiteX9435" fmla="*/ 648636 w 1459358"/>
              <a:gd name="connsiteY9435" fmla="*/ 20717 h 1259543"/>
              <a:gd name="connsiteX9436" fmla="*/ 647502 w 1459358"/>
              <a:gd name="connsiteY9436" fmla="*/ 20754 h 1259543"/>
              <a:gd name="connsiteX9437" fmla="*/ 646349 w 1459358"/>
              <a:gd name="connsiteY9437" fmla="*/ 20795 h 1259543"/>
              <a:gd name="connsiteX9438" fmla="*/ 645196 w 1459358"/>
              <a:gd name="connsiteY9438" fmla="*/ 20838 h 1259543"/>
              <a:gd name="connsiteX9439" fmla="*/ 644062 w 1459358"/>
              <a:gd name="connsiteY9439" fmla="*/ 20883 h 1259543"/>
              <a:gd name="connsiteX9440" fmla="*/ 642928 w 1459358"/>
              <a:gd name="connsiteY9440" fmla="*/ 20930 h 1259543"/>
              <a:gd name="connsiteX9441" fmla="*/ 641774 w 1459358"/>
              <a:gd name="connsiteY9441" fmla="*/ 20979 h 1259543"/>
              <a:gd name="connsiteX9442" fmla="*/ 640621 w 1459358"/>
              <a:gd name="connsiteY9442" fmla="*/ 21029 h 1259543"/>
              <a:gd name="connsiteX9443" fmla="*/ 639507 w 1459358"/>
              <a:gd name="connsiteY9443" fmla="*/ 21082 h 1259543"/>
              <a:gd name="connsiteX9444" fmla="*/ 638353 w 1459358"/>
              <a:gd name="connsiteY9444" fmla="*/ 21137 h 1259543"/>
              <a:gd name="connsiteX9445" fmla="*/ 637219 w 1459358"/>
              <a:gd name="connsiteY9445" fmla="*/ 21194 h 1259543"/>
              <a:gd name="connsiteX9446" fmla="*/ 636066 w 1459358"/>
              <a:gd name="connsiteY9446" fmla="*/ 21252 h 1259543"/>
              <a:gd name="connsiteX9447" fmla="*/ 634912 w 1459358"/>
              <a:gd name="connsiteY9447" fmla="*/ 21313 h 1259543"/>
              <a:gd name="connsiteX9448" fmla="*/ 634932 w 1459358"/>
              <a:gd name="connsiteY9448" fmla="*/ 21313 h 1259543"/>
              <a:gd name="connsiteX9449" fmla="*/ 633779 w 1459358"/>
              <a:gd name="connsiteY9449" fmla="*/ 21376 h 1259543"/>
              <a:gd name="connsiteX9450" fmla="*/ 632625 w 1459358"/>
              <a:gd name="connsiteY9450" fmla="*/ 21442 h 1259543"/>
              <a:gd name="connsiteX9451" fmla="*/ 632645 w 1459358"/>
              <a:gd name="connsiteY9451" fmla="*/ 21440 h 1259543"/>
              <a:gd name="connsiteX9452" fmla="*/ 631511 w 1459358"/>
              <a:gd name="connsiteY9452" fmla="*/ 21507 h 1259543"/>
              <a:gd name="connsiteX9453" fmla="*/ 630338 w 1459358"/>
              <a:gd name="connsiteY9453" fmla="*/ 21577 h 1259543"/>
              <a:gd name="connsiteX9454" fmla="*/ 630357 w 1459358"/>
              <a:gd name="connsiteY9454" fmla="*/ 21575 h 1259543"/>
              <a:gd name="connsiteX9455" fmla="*/ 629223 w 1459358"/>
              <a:gd name="connsiteY9455" fmla="*/ 21647 h 1259543"/>
              <a:gd name="connsiteX9456" fmla="*/ 628070 w 1459358"/>
              <a:gd name="connsiteY9456" fmla="*/ 21720 h 1259543"/>
              <a:gd name="connsiteX9457" fmla="*/ 626936 w 1459358"/>
              <a:gd name="connsiteY9457" fmla="*/ 21794 h 1259543"/>
              <a:gd name="connsiteX9458" fmla="*/ 625783 w 1459358"/>
              <a:gd name="connsiteY9458" fmla="*/ 21872 h 1259543"/>
              <a:gd name="connsiteX9459" fmla="*/ 624649 w 1459358"/>
              <a:gd name="connsiteY9459" fmla="*/ 21950 h 1259543"/>
              <a:gd name="connsiteX9460" fmla="*/ 623515 w 1459358"/>
              <a:gd name="connsiteY9460" fmla="*/ 22030 h 1259543"/>
              <a:gd name="connsiteX9461" fmla="*/ 622362 w 1459358"/>
              <a:gd name="connsiteY9461" fmla="*/ 22114 h 1259543"/>
              <a:gd name="connsiteX9462" fmla="*/ 621228 w 1459358"/>
              <a:gd name="connsiteY9462" fmla="*/ 22199 h 1259543"/>
              <a:gd name="connsiteX9463" fmla="*/ 620094 w 1459358"/>
              <a:gd name="connsiteY9463" fmla="*/ 22287 h 1259543"/>
              <a:gd name="connsiteX9464" fmla="*/ 618960 w 1459358"/>
              <a:gd name="connsiteY9464" fmla="*/ 22375 h 1259543"/>
              <a:gd name="connsiteX9465" fmla="*/ 617826 w 1459358"/>
              <a:gd name="connsiteY9465" fmla="*/ 22464 h 1259543"/>
              <a:gd name="connsiteX9466" fmla="*/ 616673 w 1459358"/>
              <a:gd name="connsiteY9466" fmla="*/ 22556 h 1259543"/>
              <a:gd name="connsiteX9467" fmla="*/ 615539 w 1459358"/>
              <a:gd name="connsiteY9467" fmla="*/ 22652 h 1259543"/>
              <a:gd name="connsiteX9468" fmla="*/ 614385 w 1459358"/>
              <a:gd name="connsiteY9468" fmla="*/ 22750 h 1259543"/>
              <a:gd name="connsiteX9469" fmla="*/ 613252 w 1459358"/>
              <a:gd name="connsiteY9469" fmla="*/ 22848 h 1259543"/>
              <a:gd name="connsiteX9470" fmla="*/ 612118 w 1459358"/>
              <a:gd name="connsiteY9470" fmla="*/ 22947 h 1259543"/>
              <a:gd name="connsiteX9471" fmla="*/ 610984 w 1459358"/>
              <a:gd name="connsiteY9471" fmla="*/ 23051 h 1259543"/>
              <a:gd name="connsiteX9472" fmla="*/ 609830 w 1459358"/>
              <a:gd name="connsiteY9472" fmla="*/ 23157 h 1259543"/>
              <a:gd name="connsiteX9473" fmla="*/ 608696 w 1459358"/>
              <a:gd name="connsiteY9473" fmla="*/ 23262 h 1259543"/>
              <a:gd name="connsiteX9474" fmla="*/ 607563 w 1459358"/>
              <a:gd name="connsiteY9474" fmla="*/ 23372 h 1259543"/>
              <a:gd name="connsiteX9475" fmla="*/ 606429 w 1459358"/>
              <a:gd name="connsiteY9475" fmla="*/ 23481 h 1259543"/>
              <a:gd name="connsiteX9476" fmla="*/ 605275 w 1459358"/>
              <a:gd name="connsiteY9476" fmla="*/ 23594 h 1259543"/>
              <a:gd name="connsiteX9477" fmla="*/ 604141 w 1459358"/>
              <a:gd name="connsiteY9477" fmla="*/ 23710 h 1259543"/>
              <a:gd name="connsiteX9478" fmla="*/ 604161 w 1459358"/>
              <a:gd name="connsiteY9478" fmla="*/ 23708 h 1259543"/>
              <a:gd name="connsiteX9479" fmla="*/ 603007 w 1459358"/>
              <a:gd name="connsiteY9479" fmla="*/ 23825 h 1259543"/>
              <a:gd name="connsiteX9480" fmla="*/ 601874 w 1459358"/>
              <a:gd name="connsiteY9480" fmla="*/ 23944 h 1259543"/>
              <a:gd name="connsiteX9481" fmla="*/ 600759 w 1459358"/>
              <a:gd name="connsiteY9481" fmla="*/ 24064 h 1259543"/>
              <a:gd name="connsiteX9482" fmla="*/ 599606 w 1459358"/>
              <a:gd name="connsiteY9482" fmla="*/ 24187 h 1259543"/>
              <a:gd name="connsiteX9483" fmla="*/ 599606 w 1459358"/>
              <a:gd name="connsiteY9483" fmla="*/ 24185 h 1259543"/>
              <a:gd name="connsiteX9484" fmla="*/ 598452 w 1459358"/>
              <a:gd name="connsiteY9484" fmla="*/ 24312 h 1259543"/>
              <a:gd name="connsiteX9485" fmla="*/ 598472 w 1459358"/>
              <a:gd name="connsiteY9485" fmla="*/ 24310 h 1259543"/>
              <a:gd name="connsiteX9486" fmla="*/ 597338 w 1459358"/>
              <a:gd name="connsiteY9486" fmla="*/ 24437 h 1259543"/>
              <a:gd name="connsiteX9487" fmla="*/ 596204 w 1459358"/>
              <a:gd name="connsiteY9487" fmla="*/ 24566 h 1259543"/>
              <a:gd name="connsiteX9488" fmla="*/ 595051 w 1459358"/>
              <a:gd name="connsiteY9488" fmla="*/ 24697 h 1259543"/>
              <a:gd name="connsiteX9489" fmla="*/ 595070 w 1459358"/>
              <a:gd name="connsiteY9489" fmla="*/ 24695 h 1259543"/>
              <a:gd name="connsiteX9490" fmla="*/ 593937 w 1459358"/>
              <a:gd name="connsiteY9490" fmla="*/ 24828 h 1259543"/>
              <a:gd name="connsiteX9491" fmla="*/ 592783 w 1459358"/>
              <a:gd name="connsiteY9491" fmla="*/ 24963 h 1259543"/>
              <a:gd name="connsiteX9492" fmla="*/ 591649 w 1459358"/>
              <a:gd name="connsiteY9492" fmla="*/ 25100 h 1259543"/>
              <a:gd name="connsiteX9493" fmla="*/ 590535 w 1459358"/>
              <a:gd name="connsiteY9493" fmla="*/ 25237 h 1259543"/>
              <a:gd name="connsiteX9494" fmla="*/ 589381 w 1459358"/>
              <a:gd name="connsiteY9494" fmla="*/ 25379 h 1259543"/>
              <a:gd name="connsiteX9495" fmla="*/ 589401 w 1459358"/>
              <a:gd name="connsiteY9495" fmla="*/ 25375 h 1259543"/>
              <a:gd name="connsiteX9496" fmla="*/ 588248 w 1459358"/>
              <a:gd name="connsiteY9496" fmla="*/ 25520 h 1259543"/>
              <a:gd name="connsiteX9497" fmla="*/ 588267 w 1459358"/>
              <a:gd name="connsiteY9497" fmla="*/ 25518 h 1259543"/>
              <a:gd name="connsiteX9498" fmla="*/ 587133 w 1459358"/>
              <a:gd name="connsiteY9498" fmla="*/ 25663 h 1259543"/>
              <a:gd name="connsiteX9499" fmla="*/ 585999 w 1459358"/>
              <a:gd name="connsiteY9499" fmla="*/ 25809 h 1259543"/>
              <a:gd name="connsiteX9500" fmla="*/ 584846 w 1459358"/>
              <a:gd name="connsiteY9500" fmla="*/ 25958 h 1259543"/>
              <a:gd name="connsiteX9501" fmla="*/ 583712 w 1459358"/>
              <a:gd name="connsiteY9501" fmla="*/ 26108 h 1259543"/>
              <a:gd name="connsiteX9502" fmla="*/ 583731 w 1459358"/>
              <a:gd name="connsiteY9502" fmla="*/ 26107 h 1259543"/>
              <a:gd name="connsiteX9503" fmla="*/ 582578 w 1459358"/>
              <a:gd name="connsiteY9503" fmla="*/ 26261 h 1259543"/>
              <a:gd name="connsiteX9504" fmla="*/ 581464 w 1459358"/>
              <a:gd name="connsiteY9504" fmla="*/ 26413 h 1259543"/>
              <a:gd name="connsiteX9505" fmla="*/ 580330 w 1459358"/>
              <a:gd name="connsiteY9505" fmla="*/ 26570 h 1259543"/>
              <a:gd name="connsiteX9506" fmla="*/ 579196 w 1459358"/>
              <a:gd name="connsiteY9506" fmla="*/ 26726 h 1259543"/>
              <a:gd name="connsiteX9507" fmla="*/ 578062 w 1459358"/>
              <a:gd name="connsiteY9507" fmla="*/ 26887 h 1259543"/>
              <a:gd name="connsiteX9508" fmla="*/ 576928 w 1459358"/>
              <a:gd name="connsiteY9508" fmla="*/ 27049 h 1259543"/>
              <a:gd name="connsiteX9509" fmla="*/ 576948 w 1459358"/>
              <a:gd name="connsiteY9509" fmla="*/ 27047 h 1259543"/>
              <a:gd name="connsiteX9510" fmla="*/ 575794 w 1459358"/>
              <a:gd name="connsiteY9510" fmla="*/ 27213 h 1259543"/>
              <a:gd name="connsiteX9511" fmla="*/ 575814 w 1459358"/>
              <a:gd name="connsiteY9511" fmla="*/ 27211 h 1259543"/>
              <a:gd name="connsiteX9512" fmla="*/ 574660 w 1459358"/>
              <a:gd name="connsiteY9512" fmla="*/ 27379 h 1259543"/>
              <a:gd name="connsiteX9513" fmla="*/ 574680 w 1459358"/>
              <a:gd name="connsiteY9513" fmla="*/ 27375 h 1259543"/>
              <a:gd name="connsiteX9514" fmla="*/ 573546 w 1459358"/>
              <a:gd name="connsiteY9514" fmla="*/ 27545 h 1259543"/>
              <a:gd name="connsiteX9515" fmla="*/ 572412 w 1459358"/>
              <a:gd name="connsiteY9515" fmla="*/ 27715 h 1259543"/>
              <a:gd name="connsiteX9516" fmla="*/ 571278 w 1459358"/>
              <a:gd name="connsiteY9516" fmla="*/ 27886 h 1259543"/>
              <a:gd name="connsiteX9517" fmla="*/ 570145 w 1459358"/>
              <a:gd name="connsiteY9517" fmla="*/ 28060 h 1259543"/>
              <a:gd name="connsiteX9518" fmla="*/ 570164 w 1459358"/>
              <a:gd name="connsiteY9518" fmla="*/ 28058 h 1259543"/>
              <a:gd name="connsiteX9519" fmla="*/ 569030 w 1459358"/>
              <a:gd name="connsiteY9519" fmla="*/ 28234 h 1259543"/>
              <a:gd name="connsiteX9520" fmla="*/ 567896 w 1459358"/>
              <a:gd name="connsiteY9520" fmla="*/ 28411 h 1259543"/>
              <a:gd name="connsiteX9521" fmla="*/ 566763 w 1459358"/>
              <a:gd name="connsiteY9521" fmla="*/ 28591 h 1259543"/>
              <a:gd name="connsiteX9522" fmla="*/ 565648 w 1459358"/>
              <a:gd name="connsiteY9522" fmla="*/ 28771 h 1259543"/>
              <a:gd name="connsiteX9523" fmla="*/ 564514 w 1459358"/>
              <a:gd name="connsiteY9523" fmla="*/ 28955 h 1259543"/>
              <a:gd name="connsiteX9524" fmla="*/ 563381 w 1459358"/>
              <a:gd name="connsiteY9524" fmla="*/ 29141 h 1259543"/>
              <a:gd name="connsiteX9525" fmla="*/ 563400 w 1459358"/>
              <a:gd name="connsiteY9525" fmla="*/ 29139 h 1259543"/>
              <a:gd name="connsiteX9526" fmla="*/ 562247 w 1459358"/>
              <a:gd name="connsiteY9526" fmla="*/ 29328 h 1259543"/>
              <a:gd name="connsiteX9527" fmla="*/ 562266 w 1459358"/>
              <a:gd name="connsiteY9527" fmla="*/ 29326 h 1259543"/>
              <a:gd name="connsiteX9528" fmla="*/ 561132 w 1459358"/>
              <a:gd name="connsiteY9528" fmla="*/ 29518 h 1259543"/>
              <a:gd name="connsiteX9529" fmla="*/ 559998 w 1459358"/>
              <a:gd name="connsiteY9529" fmla="*/ 29708 h 1259543"/>
              <a:gd name="connsiteX9530" fmla="*/ 558884 w 1459358"/>
              <a:gd name="connsiteY9530" fmla="*/ 29899 h 1259543"/>
              <a:gd name="connsiteX9531" fmla="*/ 557750 w 1459358"/>
              <a:gd name="connsiteY9531" fmla="*/ 30095 h 1259543"/>
              <a:gd name="connsiteX9532" fmla="*/ 557731 w 1459358"/>
              <a:gd name="connsiteY9532" fmla="*/ 30099 h 1259543"/>
              <a:gd name="connsiteX9533" fmla="*/ 556636 w 1459358"/>
              <a:gd name="connsiteY9533" fmla="*/ 30292 h 1259543"/>
              <a:gd name="connsiteX9534" fmla="*/ 555502 w 1459358"/>
              <a:gd name="connsiteY9534" fmla="*/ 30495 h 1259543"/>
              <a:gd name="connsiteX9535" fmla="*/ 555522 w 1459358"/>
              <a:gd name="connsiteY9535" fmla="*/ 30493 h 1259543"/>
              <a:gd name="connsiteX9536" fmla="*/ 554388 w 1459358"/>
              <a:gd name="connsiteY9536" fmla="*/ 30699 h 1259543"/>
              <a:gd name="connsiteX9537" fmla="*/ 553254 w 1459358"/>
              <a:gd name="connsiteY9537" fmla="*/ 30904 h 1259543"/>
              <a:gd name="connsiteX9538" fmla="*/ 553273 w 1459358"/>
              <a:gd name="connsiteY9538" fmla="*/ 30902 h 1259543"/>
              <a:gd name="connsiteX9539" fmla="*/ 552140 w 1459358"/>
              <a:gd name="connsiteY9539" fmla="*/ 31109 h 1259543"/>
              <a:gd name="connsiteX9540" fmla="*/ 551025 w 1459358"/>
              <a:gd name="connsiteY9540" fmla="*/ 31316 h 1259543"/>
              <a:gd name="connsiteX9541" fmla="*/ 549891 w 1459358"/>
              <a:gd name="connsiteY9541" fmla="*/ 31530 h 1259543"/>
              <a:gd name="connsiteX9542" fmla="*/ 548757 w 1459358"/>
              <a:gd name="connsiteY9542" fmla="*/ 31745 h 1259543"/>
              <a:gd name="connsiteX9543" fmla="*/ 548777 w 1459358"/>
              <a:gd name="connsiteY9543" fmla="*/ 31741 h 1259543"/>
              <a:gd name="connsiteX9544" fmla="*/ 547643 w 1459358"/>
              <a:gd name="connsiteY9544" fmla="*/ 31958 h 1259543"/>
              <a:gd name="connsiteX9545" fmla="*/ 546529 w 1459358"/>
              <a:gd name="connsiteY9545" fmla="*/ 32175 h 1259543"/>
              <a:gd name="connsiteX9546" fmla="*/ 546529 w 1459358"/>
              <a:gd name="connsiteY9546" fmla="*/ 32173 h 1259543"/>
              <a:gd name="connsiteX9547" fmla="*/ 545395 w 1459358"/>
              <a:gd name="connsiteY9547" fmla="*/ 32392 h 1259543"/>
              <a:gd name="connsiteX9548" fmla="*/ 544281 w 1459358"/>
              <a:gd name="connsiteY9548" fmla="*/ 32611 h 1259543"/>
              <a:gd name="connsiteX9549" fmla="*/ 543166 w 1459358"/>
              <a:gd name="connsiteY9549" fmla="*/ 32834 h 1259543"/>
              <a:gd name="connsiteX9550" fmla="*/ 542052 w 1459358"/>
              <a:gd name="connsiteY9550" fmla="*/ 33060 h 1259543"/>
              <a:gd name="connsiteX9551" fmla="*/ 540918 w 1459358"/>
              <a:gd name="connsiteY9551" fmla="*/ 33285 h 1259543"/>
              <a:gd name="connsiteX9552" fmla="*/ 539804 w 1459358"/>
              <a:gd name="connsiteY9552" fmla="*/ 33516 h 1259543"/>
              <a:gd name="connsiteX9553" fmla="*/ 539804 w 1459358"/>
              <a:gd name="connsiteY9553" fmla="*/ 33512 h 1259543"/>
              <a:gd name="connsiteX9554" fmla="*/ 538689 w 1459358"/>
              <a:gd name="connsiteY9554" fmla="*/ 33743 h 1259543"/>
              <a:gd name="connsiteX9555" fmla="*/ 537575 w 1459358"/>
              <a:gd name="connsiteY9555" fmla="*/ 33973 h 1259543"/>
              <a:gd name="connsiteX9556" fmla="*/ 536441 w 1459358"/>
              <a:gd name="connsiteY9556" fmla="*/ 34210 h 1259543"/>
              <a:gd name="connsiteX9557" fmla="*/ 535327 w 1459358"/>
              <a:gd name="connsiteY9557" fmla="*/ 34444 h 1259543"/>
              <a:gd name="connsiteX9558" fmla="*/ 534212 w 1459358"/>
              <a:gd name="connsiteY9558" fmla="*/ 34681 h 1259543"/>
              <a:gd name="connsiteX9559" fmla="*/ 533098 w 1459358"/>
              <a:gd name="connsiteY9559" fmla="*/ 34923 h 1259543"/>
              <a:gd name="connsiteX9560" fmla="*/ 531984 w 1459358"/>
              <a:gd name="connsiteY9560" fmla="*/ 35166 h 1259543"/>
              <a:gd name="connsiteX9561" fmla="*/ 531984 w 1459358"/>
              <a:gd name="connsiteY9561" fmla="*/ 35162 h 1259543"/>
              <a:gd name="connsiteX9562" fmla="*/ 530870 w 1459358"/>
              <a:gd name="connsiteY9562" fmla="*/ 35408 h 1259543"/>
              <a:gd name="connsiteX9563" fmla="*/ 529736 w 1459358"/>
              <a:gd name="connsiteY9563" fmla="*/ 35655 h 1259543"/>
              <a:gd name="connsiteX9564" fmla="*/ 529755 w 1459358"/>
              <a:gd name="connsiteY9564" fmla="*/ 35651 h 1259543"/>
              <a:gd name="connsiteX9565" fmla="*/ 528621 w 1459358"/>
              <a:gd name="connsiteY9565" fmla="*/ 35901 h 1259543"/>
              <a:gd name="connsiteX9566" fmla="*/ 527526 w 1459358"/>
              <a:gd name="connsiteY9566" fmla="*/ 36149 h 1259543"/>
              <a:gd name="connsiteX9567" fmla="*/ 526412 w 1459358"/>
              <a:gd name="connsiteY9567" fmla="*/ 36399 h 1259543"/>
              <a:gd name="connsiteX9568" fmla="*/ 525298 w 1459358"/>
              <a:gd name="connsiteY9568" fmla="*/ 36652 h 1259543"/>
              <a:gd name="connsiteX9569" fmla="*/ 524164 w 1459358"/>
              <a:gd name="connsiteY9569" fmla="*/ 36910 h 1259543"/>
              <a:gd name="connsiteX9570" fmla="*/ 523069 w 1459358"/>
              <a:gd name="connsiteY9570" fmla="*/ 37166 h 1259543"/>
              <a:gd name="connsiteX9571" fmla="*/ 523069 w 1459358"/>
              <a:gd name="connsiteY9571" fmla="*/ 37162 h 1259543"/>
              <a:gd name="connsiteX9572" fmla="*/ 521955 w 1459358"/>
              <a:gd name="connsiteY9572" fmla="*/ 37424 h 1259543"/>
              <a:gd name="connsiteX9573" fmla="*/ 521974 w 1459358"/>
              <a:gd name="connsiteY9573" fmla="*/ 37420 h 1259543"/>
              <a:gd name="connsiteX9574" fmla="*/ 520841 w 1459358"/>
              <a:gd name="connsiteY9574" fmla="*/ 37684 h 1259543"/>
              <a:gd name="connsiteX9575" fmla="*/ 520860 w 1459358"/>
              <a:gd name="connsiteY9575" fmla="*/ 37682 h 1259543"/>
              <a:gd name="connsiteX9576" fmla="*/ 519746 w 1459358"/>
              <a:gd name="connsiteY9576" fmla="*/ 37944 h 1259543"/>
              <a:gd name="connsiteX9577" fmla="*/ 518631 w 1459358"/>
              <a:gd name="connsiteY9577" fmla="*/ 38208 h 1259543"/>
              <a:gd name="connsiteX9578" fmla="*/ 517517 w 1459358"/>
              <a:gd name="connsiteY9578" fmla="*/ 38476 h 1259543"/>
              <a:gd name="connsiteX9579" fmla="*/ 516403 w 1459358"/>
              <a:gd name="connsiteY9579" fmla="*/ 38743 h 1259543"/>
              <a:gd name="connsiteX9580" fmla="*/ 515288 w 1459358"/>
              <a:gd name="connsiteY9580" fmla="*/ 39015 h 1259543"/>
              <a:gd name="connsiteX9581" fmla="*/ 515308 w 1459358"/>
              <a:gd name="connsiteY9581" fmla="*/ 39011 h 1259543"/>
              <a:gd name="connsiteX9582" fmla="*/ 514194 w 1459358"/>
              <a:gd name="connsiteY9582" fmla="*/ 39285 h 1259543"/>
              <a:gd name="connsiteX9583" fmla="*/ 513079 w 1459358"/>
              <a:gd name="connsiteY9583" fmla="*/ 39557 h 1259543"/>
              <a:gd name="connsiteX9584" fmla="*/ 511965 w 1459358"/>
              <a:gd name="connsiteY9584" fmla="*/ 39834 h 1259543"/>
              <a:gd name="connsiteX9585" fmla="*/ 510851 w 1459358"/>
              <a:gd name="connsiteY9585" fmla="*/ 40112 h 1259543"/>
              <a:gd name="connsiteX9586" fmla="*/ 509756 w 1459358"/>
              <a:gd name="connsiteY9586" fmla="*/ 40391 h 1259543"/>
              <a:gd name="connsiteX9587" fmla="*/ 508642 w 1459358"/>
              <a:gd name="connsiteY9587" fmla="*/ 40671 h 1259543"/>
              <a:gd name="connsiteX9588" fmla="*/ 507527 w 1459358"/>
              <a:gd name="connsiteY9588" fmla="*/ 40956 h 1259543"/>
              <a:gd name="connsiteX9589" fmla="*/ 506433 w 1459358"/>
              <a:gd name="connsiteY9589" fmla="*/ 41242 h 1259543"/>
              <a:gd name="connsiteX9590" fmla="*/ 506433 w 1459358"/>
              <a:gd name="connsiteY9590" fmla="*/ 41238 h 1259543"/>
              <a:gd name="connsiteX9591" fmla="*/ 505318 w 1459358"/>
              <a:gd name="connsiteY9591" fmla="*/ 41527 h 1259543"/>
              <a:gd name="connsiteX9592" fmla="*/ 504223 w 1459358"/>
              <a:gd name="connsiteY9592" fmla="*/ 41815 h 1259543"/>
              <a:gd name="connsiteX9593" fmla="*/ 503129 w 1459358"/>
              <a:gd name="connsiteY9593" fmla="*/ 42106 h 1259543"/>
              <a:gd name="connsiteX9594" fmla="*/ 501995 w 1459358"/>
              <a:gd name="connsiteY9594" fmla="*/ 42401 h 1259543"/>
              <a:gd name="connsiteX9595" fmla="*/ 502014 w 1459358"/>
              <a:gd name="connsiteY9595" fmla="*/ 42397 h 1259543"/>
              <a:gd name="connsiteX9596" fmla="*/ 500900 w 1459358"/>
              <a:gd name="connsiteY9596" fmla="*/ 42696 h 1259543"/>
              <a:gd name="connsiteX9597" fmla="*/ 500919 w 1459358"/>
              <a:gd name="connsiteY9597" fmla="*/ 42692 h 1259543"/>
              <a:gd name="connsiteX9598" fmla="*/ 499805 w 1459358"/>
              <a:gd name="connsiteY9598" fmla="*/ 42992 h 1259543"/>
              <a:gd name="connsiteX9599" fmla="*/ 499805 w 1459358"/>
              <a:gd name="connsiteY9599" fmla="*/ 42988 h 1259543"/>
              <a:gd name="connsiteX9600" fmla="*/ 498710 w 1459358"/>
              <a:gd name="connsiteY9600" fmla="*/ 43287 h 1259543"/>
              <a:gd name="connsiteX9601" fmla="*/ 497596 w 1459358"/>
              <a:gd name="connsiteY9601" fmla="*/ 43590 h 1259543"/>
              <a:gd name="connsiteX9602" fmla="*/ 496501 w 1459358"/>
              <a:gd name="connsiteY9602" fmla="*/ 43891 h 1259543"/>
              <a:gd name="connsiteX9603" fmla="*/ 495387 w 1459358"/>
              <a:gd name="connsiteY9603" fmla="*/ 44196 h 1259543"/>
              <a:gd name="connsiteX9604" fmla="*/ 495407 w 1459358"/>
              <a:gd name="connsiteY9604" fmla="*/ 44192 h 1259543"/>
              <a:gd name="connsiteX9605" fmla="*/ 494292 w 1459358"/>
              <a:gd name="connsiteY9605" fmla="*/ 44499 h 1259543"/>
              <a:gd name="connsiteX9606" fmla="*/ 493197 w 1459358"/>
              <a:gd name="connsiteY9606" fmla="*/ 44806 h 1259543"/>
              <a:gd name="connsiteX9607" fmla="*/ 492083 w 1459358"/>
              <a:gd name="connsiteY9607" fmla="*/ 45118 h 1259543"/>
              <a:gd name="connsiteX9608" fmla="*/ 490988 w 1459358"/>
              <a:gd name="connsiteY9608" fmla="*/ 45427 h 1259543"/>
              <a:gd name="connsiteX9609" fmla="*/ 489893 w 1459358"/>
              <a:gd name="connsiteY9609" fmla="*/ 45742 h 1259543"/>
              <a:gd name="connsiteX9610" fmla="*/ 489913 w 1459358"/>
              <a:gd name="connsiteY9610" fmla="*/ 45738 h 1259543"/>
              <a:gd name="connsiteX9611" fmla="*/ 488799 w 1459358"/>
              <a:gd name="connsiteY9611" fmla="*/ 46057 h 1259543"/>
              <a:gd name="connsiteX9612" fmla="*/ 488818 w 1459358"/>
              <a:gd name="connsiteY9612" fmla="*/ 46053 h 1259543"/>
              <a:gd name="connsiteX9613" fmla="*/ 487704 w 1459358"/>
              <a:gd name="connsiteY9613" fmla="*/ 46374 h 1259543"/>
              <a:gd name="connsiteX9614" fmla="*/ 486609 w 1459358"/>
              <a:gd name="connsiteY9614" fmla="*/ 46692 h 1259543"/>
              <a:gd name="connsiteX9615" fmla="*/ 485514 w 1459358"/>
              <a:gd name="connsiteY9615" fmla="*/ 47011 h 1259543"/>
              <a:gd name="connsiteX9616" fmla="*/ 484420 w 1459358"/>
              <a:gd name="connsiteY9616" fmla="*/ 47334 h 1259543"/>
              <a:gd name="connsiteX9617" fmla="*/ 483325 w 1459358"/>
              <a:gd name="connsiteY9617" fmla="*/ 47656 h 1259543"/>
              <a:gd name="connsiteX9618" fmla="*/ 482230 w 1459358"/>
              <a:gd name="connsiteY9618" fmla="*/ 47983 h 1259543"/>
              <a:gd name="connsiteX9619" fmla="*/ 481135 w 1459358"/>
              <a:gd name="connsiteY9619" fmla="*/ 48313 h 1259543"/>
              <a:gd name="connsiteX9620" fmla="*/ 480041 w 1459358"/>
              <a:gd name="connsiteY9620" fmla="*/ 48641 h 1259543"/>
              <a:gd name="connsiteX9621" fmla="*/ 478946 w 1459358"/>
              <a:gd name="connsiteY9621" fmla="*/ 48976 h 1259543"/>
              <a:gd name="connsiteX9622" fmla="*/ 478946 w 1459358"/>
              <a:gd name="connsiteY9622" fmla="*/ 48972 h 1259543"/>
              <a:gd name="connsiteX9623" fmla="*/ 477851 w 1459358"/>
              <a:gd name="connsiteY9623" fmla="*/ 49308 h 1259543"/>
              <a:gd name="connsiteX9624" fmla="*/ 477851 w 1459358"/>
              <a:gd name="connsiteY9624" fmla="*/ 49304 h 1259543"/>
              <a:gd name="connsiteX9625" fmla="*/ 476756 w 1459358"/>
              <a:gd name="connsiteY9625" fmla="*/ 49644 h 1259543"/>
              <a:gd name="connsiteX9626" fmla="*/ 475661 w 1459358"/>
              <a:gd name="connsiteY9626" fmla="*/ 49980 h 1259543"/>
              <a:gd name="connsiteX9627" fmla="*/ 474586 w 1459358"/>
              <a:gd name="connsiteY9627" fmla="*/ 50319 h 1259543"/>
              <a:gd name="connsiteX9628" fmla="*/ 473491 w 1459358"/>
              <a:gd name="connsiteY9628" fmla="*/ 50659 h 1259543"/>
              <a:gd name="connsiteX9629" fmla="*/ 472397 w 1459358"/>
              <a:gd name="connsiteY9629" fmla="*/ 51001 h 1259543"/>
              <a:gd name="connsiteX9630" fmla="*/ 471302 w 1459358"/>
              <a:gd name="connsiteY9630" fmla="*/ 51349 h 1259543"/>
              <a:gd name="connsiteX9631" fmla="*/ 471321 w 1459358"/>
              <a:gd name="connsiteY9631" fmla="*/ 51343 h 1259543"/>
              <a:gd name="connsiteX9632" fmla="*/ 470207 w 1459358"/>
              <a:gd name="connsiteY9632" fmla="*/ 51695 h 1259543"/>
              <a:gd name="connsiteX9633" fmla="*/ 469132 w 1459358"/>
              <a:gd name="connsiteY9633" fmla="*/ 52041 h 1259543"/>
              <a:gd name="connsiteX9634" fmla="*/ 468037 w 1459358"/>
              <a:gd name="connsiteY9634" fmla="*/ 52391 h 1259543"/>
              <a:gd name="connsiteX9635" fmla="*/ 466942 w 1459358"/>
              <a:gd name="connsiteY9635" fmla="*/ 52745 h 1259543"/>
              <a:gd name="connsiteX9636" fmla="*/ 466962 w 1459358"/>
              <a:gd name="connsiteY9636" fmla="*/ 52741 h 1259543"/>
              <a:gd name="connsiteX9637" fmla="*/ 465867 w 1459358"/>
              <a:gd name="connsiteY9637" fmla="*/ 53099 h 1259543"/>
              <a:gd name="connsiteX9638" fmla="*/ 465887 w 1459358"/>
              <a:gd name="connsiteY9638" fmla="*/ 53095 h 1259543"/>
              <a:gd name="connsiteX9639" fmla="*/ 464772 w 1459358"/>
              <a:gd name="connsiteY9639" fmla="*/ 53454 h 1259543"/>
              <a:gd name="connsiteX9640" fmla="*/ 464792 w 1459358"/>
              <a:gd name="connsiteY9640" fmla="*/ 53451 h 1259543"/>
              <a:gd name="connsiteX9641" fmla="*/ 463697 w 1459358"/>
              <a:gd name="connsiteY9641" fmla="*/ 53810 h 1259543"/>
              <a:gd name="connsiteX9642" fmla="*/ 462622 w 1459358"/>
              <a:gd name="connsiteY9642" fmla="*/ 54168 h 1259543"/>
              <a:gd name="connsiteX9643" fmla="*/ 461527 w 1459358"/>
              <a:gd name="connsiteY9643" fmla="*/ 54532 h 1259543"/>
              <a:gd name="connsiteX9644" fmla="*/ 461546 w 1459358"/>
              <a:gd name="connsiteY9644" fmla="*/ 54528 h 1259543"/>
              <a:gd name="connsiteX9645" fmla="*/ 460452 w 1459358"/>
              <a:gd name="connsiteY9645" fmla="*/ 54895 h 1259543"/>
              <a:gd name="connsiteX9646" fmla="*/ 460452 w 1459358"/>
              <a:gd name="connsiteY9646" fmla="*/ 54891 h 1259543"/>
              <a:gd name="connsiteX9647" fmla="*/ 459357 w 1459358"/>
              <a:gd name="connsiteY9647" fmla="*/ 55261 h 1259543"/>
              <a:gd name="connsiteX9648" fmla="*/ 459377 w 1459358"/>
              <a:gd name="connsiteY9648" fmla="*/ 55255 h 1259543"/>
              <a:gd name="connsiteX9649" fmla="*/ 458282 w 1459358"/>
              <a:gd name="connsiteY9649" fmla="*/ 55626 h 1259543"/>
              <a:gd name="connsiteX9650" fmla="*/ 458282 w 1459358"/>
              <a:gd name="connsiteY9650" fmla="*/ 55623 h 1259543"/>
              <a:gd name="connsiteX9651" fmla="*/ 457207 w 1459358"/>
              <a:gd name="connsiteY9651" fmla="*/ 55994 h 1259543"/>
              <a:gd name="connsiteX9652" fmla="*/ 456112 w 1459358"/>
              <a:gd name="connsiteY9652" fmla="*/ 56365 h 1259543"/>
              <a:gd name="connsiteX9653" fmla="*/ 456131 w 1459358"/>
              <a:gd name="connsiteY9653" fmla="*/ 56360 h 1259543"/>
              <a:gd name="connsiteX9654" fmla="*/ 455037 w 1459358"/>
              <a:gd name="connsiteY9654" fmla="*/ 56737 h 1259543"/>
              <a:gd name="connsiteX9655" fmla="*/ 453961 w 1459358"/>
              <a:gd name="connsiteY9655" fmla="*/ 57106 h 1259543"/>
              <a:gd name="connsiteX9656" fmla="*/ 452867 w 1459358"/>
              <a:gd name="connsiteY9656" fmla="*/ 57488 h 1259543"/>
              <a:gd name="connsiteX9657" fmla="*/ 451811 w 1459358"/>
              <a:gd name="connsiteY9657" fmla="*/ 57863 h 1259543"/>
              <a:gd name="connsiteX9658" fmla="*/ 450736 w 1459358"/>
              <a:gd name="connsiteY9658" fmla="*/ 58240 h 1259543"/>
              <a:gd name="connsiteX9659" fmla="*/ 449641 w 1459358"/>
              <a:gd name="connsiteY9659" fmla="*/ 58625 h 1259543"/>
              <a:gd name="connsiteX9660" fmla="*/ 449660 w 1459358"/>
              <a:gd name="connsiteY9660" fmla="*/ 58619 h 1259543"/>
              <a:gd name="connsiteX9661" fmla="*/ 448566 w 1459358"/>
              <a:gd name="connsiteY9661" fmla="*/ 59008 h 1259543"/>
              <a:gd name="connsiteX9662" fmla="*/ 448585 w 1459358"/>
              <a:gd name="connsiteY9662" fmla="*/ 59003 h 1259543"/>
              <a:gd name="connsiteX9663" fmla="*/ 447490 w 1459358"/>
              <a:gd name="connsiteY9663" fmla="*/ 59394 h 1259543"/>
              <a:gd name="connsiteX9664" fmla="*/ 447510 w 1459358"/>
              <a:gd name="connsiteY9664" fmla="*/ 59388 h 1259543"/>
              <a:gd name="connsiteX9665" fmla="*/ 446415 w 1459358"/>
              <a:gd name="connsiteY9665" fmla="*/ 59779 h 1259543"/>
              <a:gd name="connsiteX9666" fmla="*/ 445340 w 1459358"/>
              <a:gd name="connsiteY9666" fmla="*/ 60166 h 1259543"/>
              <a:gd name="connsiteX9667" fmla="*/ 444284 w 1459358"/>
              <a:gd name="connsiteY9667" fmla="*/ 60555 h 1259543"/>
              <a:gd name="connsiteX9668" fmla="*/ 443209 w 1459358"/>
              <a:gd name="connsiteY9668" fmla="*/ 60946 h 1259543"/>
              <a:gd name="connsiteX9669" fmla="*/ 442114 w 1459358"/>
              <a:gd name="connsiteY9669" fmla="*/ 61343 h 1259543"/>
              <a:gd name="connsiteX9670" fmla="*/ 441059 w 1459358"/>
              <a:gd name="connsiteY9670" fmla="*/ 61738 h 1259543"/>
              <a:gd name="connsiteX9671" fmla="*/ 439983 w 1459358"/>
              <a:gd name="connsiteY9671" fmla="*/ 62138 h 1259543"/>
              <a:gd name="connsiteX9672" fmla="*/ 438908 w 1459358"/>
              <a:gd name="connsiteY9672" fmla="*/ 62537 h 1259543"/>
              <a:gd name="connsiteX9673" fmla="*/ 438928 w 1459358"/>
              <a:gd name="connsiteY9673" fmla="*/ 62531 h 1259543"/>
              <a:gd name="connsiteX9674" fmla="*/ 437852 w 1459358"/>
              <a:gd name="connsiteY9674" fmla="*/ 62934 h 1259543"/>
              <a:gd name="connsiteX9675" fmla="*/ 436758 w 1459358"/>
              <a:gd name="connsiteY9675" fmla="*/ 63341 h 1259543"/>
              <a:gd name="connsiteX9676" fmla="*/ 435702 w 1459358"/>
              <a:gd name="connsiteY9676" fmla="*/ 63747 h 1259543"/>
              <a:gd name="connsiteX9677" fmla="*/ 435702 w 1459358"/>
              <a:gd name="connsiteY9677" fmla="*/ 63741 h 1259543"/>
              <a:gd name="connsiteX9678" fmla="*/ 434646 w 1459358"/>
              <a:gd name="connsiteY9678" fmla="*/ 64150 h 1259543"/>
              <a:gd name="connsiteX9679" fmla="*/ 433571 w 1459358"/>
              <a:gd name="connsiteY9679" fmla="*/ 64561 h 1259543"/>
              <a:gd name="connsiteX9680" fmla="*/ 433571 w 1459358"/>
              <a:gd name="connsiteY9680" fmla="*/ 64557 h 1259543"/>
              <a:gd name="connsiteX9681" fmla="*/ 432515 w 1459358"/>
              <a:gd name="connsiteY9681" fmla="*/ 64967 h 1259543"/>
              <a:gd name="connsiteX9682" fmla="*/ 431421 w 1459358"/>
              <a:gd name="connsiteY9682" fmla="*/ 65384 h 1259543"/>
              <a:gd name="connsiteX9683" fmla="*/ 431440 w 1459358"/>
              <a:gd name="connsiteY9683" fmla="*/ 65378 h 1259543"/>
              <a:gd name="connsiteX9684" fmla="*/ 430365 w 1459358"/>
              <a:gd name="connsiteY9684" fmla="*/ 65798 h 1259543"/>
              <a:gd name="connsiteX9685" fmla="*/ 430385 w 1459358"/>
              <a:gd name="connsiteY9685" fmla="*/ 65792 h 1259543"/>
              <a:gd name="connsiteX9686" fmla="*/ 429309 w 1459358"/>
              <a:gd name="connsiteY9686" fmla="*/ 66213 h 1259543"/>
              <a:gd name="connsiteX9687" fmla="*/ 428234 w 1459358"/>
              <a:gd name="connsiteY9687" fmla="*/ 66629 h 1259543"/>
              <a:gd name="connsiteX9688" fmla="*/ 427178 w 1459358"/>
              <a:gd name="connsiteY9688" fmla="*/ 67049 h 1259543"/>
              <a:gd name="connsiteX9689" fmla="*/ 427178 w 1459358"/>
              <a:gd name="connsiteY9689" fmla="*/ 67043 h 1259543"/>
              <a:gd name="connsiteX9690" fmla="*/ 426123 w 1459358"/>
              <a:gd name="connsiteY9690" fmla="*/ 67466 h 1259543"/>
              <a:gd name="connsiteX9691" fmla="*/ 425048 w 1459358"/>
              <a:gd name="connsiteY9691" fmla="*/ 67894 h 1259543"/>
              <a:gd name="connsiteX9692" fmla="*/ 425067 w 1459358"/>
              <a:gd name="connsiteY9692" fmla="*/ 67888 h 1259543"/>
              <a:gd name="connsiteX9693" fmla="*/ 423992 w 1459358"/>
              <a:gd name="connsiteY9693" fmla="*/ 68318 h 1259543"/>
              <a:gd name="connsiteX9694" fmla="*/ 423992 w 1459358"/>
              <a:gd name="connsiteY9694" fmla="*/ 68312 h 1259543"/>
              <a:gd name="connsiteX9695" fmla="*/ 422936 w 1459358"/>
              <a:gd name="connsiteY9695" fmla="*/ 68744 h 1259543"/>
              <a:gd name="connsiteX9696" fmla="*/ 421861 w 1459358"/>
              <a:gd name="connsiteY9696" fmla="*/ 69172 h 1259543"/>
              <a:gd name="connsiteX9697" fmla="*/ 421880 w 1459358"/>
              <a:gd name="connsiteY9697" fmla="*/ 69167 h 1259543"/>
              <a:gd name="connsiteX9698" fmla="*/ 420805 w 1459358"/>
              <a:gd name="connsiteY9698" fmla="*/ 69602 h 1259543"/>
              <a:gd name="connsiteX9699" fmla="*/ 420825 w 1459358"/>
              <a:gd name="connsiteY9699" fmla="*/ 69597 h 1259543"/>
              <a:gd name="connsiteX9700" fmla="*/ 419749 w 1459358"/>
              <a:gd name="connsiteY9700" fmla="*/ 70035 h 1259543"/>
              <a:gd name="connsiteX9701" fmla="*/ 419769 w 1459358"/>
              <a:gd name="connsiteY9701" fmla="*/ 70029 h 1259543"/>
              <a:gd name="connsiteX9702" fmla="*/ 418694 w 1459358"/>
              <a:gd name="connsiteY9702" fmla="*/ 70467 h 1259543"/>
              <a:gd name="connsiteX9703" fmla="*/ 417638 w 1459358"/>
              <a:gd name="connsiteY9703" fmla="*/ 70903 h 1259543"/>
              <a:gd name="connsiteX9704" fmla="*/ 417638 w 1459358"/>
              <a:gd name="connsiteY9704" fmla="*/ 70899 h 1259543"/>
              <a:gd name="connsiteX9705" fmla="*/ 416582 w 1459358"/>
              <a:gd name="connsiteY9705" fmla="*/ 71336 h 1259543"/>
              <a:gd name="connsiteX9706" fmla="*/ 415527 w 1459358"/>
              <a:gd name="connsiteY9706" fmla="*/ 71780 h 1259543"/>
              <a:gd name="connsiteX9707" fmla="*/ 415527 w 1459358"/>
              <a:gd name="connsiteY9707" fmla="*/ 71774 h 1259543"/>
              <a:gd name="connsiteX9708" fmla="*/ 414471 w 1459358"/>
              <a:gd name="connsiteY9708" fmla="*/ 72214 h 1259543"/>
              <a:gd name="connsiteX9709" fmla="*/ 413415 w 1459358"/>
              <a:gd name="connsiteY9709" fmla="*/ 72660 h 1259543"/>
              <a:gd name="connsiteX9710" fmla="*/ 412360 w 1459358"/>
              <a:gd name="connsiteY9710" fmla="*/ 73104 h 1259543"/>
              <a:gd name="connsiteX9711" fmla="*/ 411304 w 1459358"/>
              <a:gd name="connsiteY9711" fmla="*/ 73551 h 1259543"/>
              <a:gd name="connsiteX9712" fmla="*/ 410248 w 1459358"/>
              <a:gd name="connsiteY9712" fmla="*/ 74001 h 1259543"/>
              <a:gd name="connsiteX9713" fmla="*/ 410268 w 1459358"/>
              <a:gd name="connsiteY9713" fmla="*/ 73995 h 1259543"/>
              <a:gd name="connsiteX9714" fmla="*/ 409212 w 1459358"/>
              <a:gd name="connsiteY9714" fmla="*/ 74451 h 1259543"/>
              <a:gd name="connsiteX9715" fmla="*/ 409212 w 1459358"/>
              <a:gd name="connsiteY9715" fmla="*/ 74445 h 1259543"/>
              <a:gd name="connsiteX9716" fmla="*/ 408157 w 1459358"/>
              <a:gd name="connsiteY9716" fmla="*/ 74896 h 1259543"/>
              <a:gd name="connsiteX9717" fmla="*/ 407101 w 1459358"/>
              <a:gd name="connsiteY9717" fmla="*/ 75354 h 1259543"/>
              <a:gd name="connsiteX9718" fmla="*/ 407120 w 1459358"/>
              <a:gd name="connsiteY9718" fmla="*/ 75348 h 1259543"/>
              <a:gd name="connsiteX9719" fmla="*/ 406045 w 1459358"/>
              <a:gd name="connsiteY9719" fmla="*/ 75809 h 1259543"/>
              <a:gd name="connsiteX9720" fmla="*/ 406065 w 1459358"/>
              <a:gd name="connsiteY9720" fmla="*/ 75804 h 1259543"/>
              <a:gd name="connsiteX9721" fmla="*/ 405009 w 1459358"/>
              <a:gd name="connsiteY9721" fmla="*/ 76267 h 1259543"/>
              <a:gd name="connsiteX9722" fmla="*/ 405009 w 1459358"/>
              <a:gd name="connsiteY9722" fmla="*/ 76261 h 1259543"/>
              <a:gd name="connsiteX9723" fmla="*/ 403953 w 1459358"/>
              <a:gd name="connsiteY9723" fmla="*/ 76724 h 1259543"/>
              <a:gd name="connsiteX9724" fmla="*/ 403973 w 1459358"/>
              <a:gd name="connsiteY9724" fmla="*/ 76718 h 1259543"/>
              <a:gd name="connsiteX9725" fmla="*/ 402917 w 1459358"/>
              <a:gd name="connsiteY9725" fmla="*/ 77186 h 1259543"/>
              <a:gd name="connsiteX9726" fmla="*/ 402917 w 1459358"/>
              <a:gd name="connsiteY9726" fmla="*/ 77180 h 1259543"/>
              <a:gd name="connsiteX9727" fmla="*/ 401862 w 1459358"/>
              <a:gd name="connsiteY9727" fmla="*/ 77647 h 1259543"/>
              <a:gd name="connsiteX9728" fmla="*/ 401881 w 1459358"/>
              <a:gd name="connsiteY9728" fmla="*/ 77641 h 1259543"/>
              <a:gd name="connsiteX9729" fmla="*/ 400826 w 1459358"/>
              <a:gd name="connsiteY9729" fmla="*/ 78110 h 1259543"/>
              <a:gd name="connsiteX9730" fmla="*/ 399789 w 1459358"/>
              <a:gd name="connsiteY9730" fmla="*/ 78574 h 1259543"/>
              <a:gd name="connsiteX9731" fmla="*/ 398734 w 1459358"/>
              <a:gd name="connsiteY9731" fmla="*/ 79041 h 1259543"/>
              <a:gd name="connsiteX9732" fmla="*/ 397698 w 1459358"/>
              <a:gd name="connsiteY9732" fmla="*/ 79508 h 1259543"/>
              <a:gd name="connsiteX9733" fmla="*/ 396642 w 1459358"/>
              <a:gd name="connsiteY9733" fmla="*/ 79983 h 1259543"/>
              <a:gd name="connsiteX9734" fmla="*/ 396661 w 1459358"/>
              <a:gd name="connsiteY9734" fmla="*/ 79977 h 1259543"/>
              <a:gd name="connsiteX9735" fmla="*/ 395606 w 1459358"/>
              <a:gd name="connsiteY9735" fmla="*/ 80456 h 1259543"/>
              <a:gd name="connsiteX9736" fmla="*/ 395625 w 1459358"/>
              <a:gd name="connsiteY9736" fmla="*/ 80450 h 1259543"/>
              <a:gd name="connsiteX9737" fmla="*/ 394570 w 1459358"/>
              <a:gd name="connsiteY9737" fmla="*/ 80931 h 1259543"/>
              <a:gd name="connsiteX9738" fmla="*/ 393534 w 1459358"/>
              <a:gd name="connsiteY9738" fmla="*/ 81406 h 1259543"/>
              <a:gd name="connsiteX9739" fmla="*/ 393534 w 1459358"/>
              <a:gd name="connsiteY9739" fmla="*/ 81401 h 1259543"/>
              <a:gd name="connsiteX9740" fmla="*/ 392497 w 1459358"/>
              <a:gd name="connsiteY9740" fmla="*/ 81882 h 1259543"/>
              <a:gd name="connsiteX9741" fmla="*/ 391442 w 1459358"/>
              <a:gd name="connsiteY9741" fmla="*/ 82364 h 1259543"/>
              <a:gd name="connsiteX9742" fmla="*/ 391461 w 1459358"/>
              <a:gd name="connsiteY9742" fmla="*/ 82359 h 1259543"/>
              <a:gd name="connsiteX9743" fmla="*/ 390405 w 1459358"/>
              <a:gd name="connsiteY9743" fmla="*/ 82845 h 1259543"/>
              <a:gd name="connsiteX9744" fmla="*/ 389370 w 1459358"/>
              <a:gd name="connsiteY9744" fmla="*/ 83326 h 1259543"/>
              <a:gd name="connsiteX9745" fmla="*/ 388333 w 1459358"/>
              <a:gd name="connsiteY9745" fmla="*/ 83815 h 1259543"/>
              <a:gd name="connsiteX9746" fmla="*/ 388353 w 1459358"/>
              <a:gd name="connsiteY9746" fmla="*/ 83807 h 1259543"/>
              <a:gd name="connsiteX9747" fmla="*/ 387297 w 1459358"/>
              <a:gd name="connsiteY9747" fmla="*/ 84302 h 1259543"/>
              <a:gd name="connsiteX9748" fmla="*/ 387317 w 1459358"/>
              <a:gd name="connsiteY9748" fmla="*/ 84294 h 1259543"/>
              <a:gd name="connsiteX9749" fmla="*/ 386281 w 1459358"/>
              <a:gd name="connsiteY9749" fmla="*/ 84783 h 1259543"/>
              <a:gd name="connsiteX9750" fmla="*/ 385225 w 1459358"/>
              <a:gd name="connsiteY9750" fmla="*/ 85279 h 1259543"/>
              <a:gd name="connsiteX9751" fmla="*/ 385245 w 1459358"/>
              <a:gd name="connsiteY9751" fmla="*/ 85273 h 1259543"/>
              <a:gd name="connsiteX9752" fmla="*/ 384208 w 1459358"/>
              <a:gd name="connsiteY9752" fmla="*/ 85768 h 1259543"/>
              <a:gd name="connsiteX9753" fmla="*/ 383172 w 1459358"/>
              <a:gd name="connsiteY9753" fmla="*/ 86265 h 1259543"/>
              <a:gd name="connsiteX9754" fmla="*/ 382136 w 1459358"/>
              <a:gd name="connsiteY9754" fmla="*/ 86757 h 1259543"/>
              <a:gd name="connsiteX9755" fmla="*/ 381119 w 1459358"/>
              <a:gd name="connsiteY9755" fmla="*/ 87254 h 1259543"/>
              <a:gd name="connsiteX9756" fmla="*/ 380083 w 1459358"/>
              <a:gd name="connsiteY9756" fmla="*/ 87756 h 1259543"/>
              <a:gd name="connsiteX9757" fmla="*/ 379047 w 1459358"/>
              <a:gd name="connsiteY9757" fmla="*/ 88257 h 1259543"/>
              <a:gd name="connsiteX9758" fmla="*/ 379067 w 1459358"/>
              <a:gd name="connsiteY9758" fmla="*/ 88251 h 1259543"/>
              <a:gd name="connsiteX9759" fmla="*/ 378031 w 1459358"/>
              <a:gd name="connsiteY9759" fmla="*/ 88761 h 1259543"/>
              <a:gd name="connsiteX9760" fmla="*/ 378031 w 1459358"/>
              <a:gd name="connsiteY9760" fmla="*/ 88753 h 1259543"/>
              <a:gd name="connsiteX9761" fmla="*/ 376994 w 1459358"/>
              <a:gd name="connsiteY9761" fmla="*/ 89263 h 1259543"/>
              <a:gd name="connsiteX9762" fmla="*/ 377014 w 1459358"/>
              <a:gd name="connsiteY9762" fmla="*/ 89258 h 1259543"/>
              <a:gd name="connsiteX9763" fmla="*/ 375978 w 1459358"/>
              <a:gd name="connsiteY9763" fmla="*/ 89768 h 1259543"/>
              <a:gd name="connsiteX9764" fmla="*/ 374942 w 1459358"/>
              <a:gd name="connsiteY9764" fmla="*/ 90274 h 1259543"/>
              <a:gd name="connsiteX9765" fmla="*/ 373925 w 1459358"/>
              <a:gd name="connsiteY9765" fmla="*/ 90782 h 1259543"/>
              <a:gd name="connsiteX9766" fmla="*/ 372889 w 1459358"/>
              <a:gd name="connsiteY9766" fmla="*/ 91297 h 1259543"/>
              <a:gd name="connsiteX9767" fmla="*/ 371872 w 1459358"/>
              <a:gd name="connsiteY9767" fmla="*/ 91809 h 1259543"/>
              <a:gd name="connsiteX9768" fmla="*/ 370856 w 1459358"/>
              <a:gd name="connsiteY9768" fmla="*/ 92321 h 1259543"/>
              <a:gd name="connsiteX9769" fmla="*/ 369820 w 1459358"/>
              <a:gd name="connsiteY9769" fmla="*/ 92843 h 1259543"/>
              <a:gd name="connsiteX9770" fmla="*/ 369839 w 1459358"/>
              <a:gd name="connsiteY9770" fmla="*/ 92835 h 1259543"/>
              <a:gd name="connsiteX9771" fmla="*/ 368803 w 1459358"/>
              <a:gd name="connsiteY9771" fmla="*/ 93359 h 1259543"/>
              <a:gd name="connsiteX9772" fmla="*/ 367787 w 1459358"/>
              <a:gd name="connsiteY9772" fmla="*/ 93881 h 1259543"/>
              <a:gd name="connsiteX9773" fmla="*/ 367806 w 1459358"/>
              <a:gd name="connsiteY9773" fmla="*/ 93873 h 1259543"/>
              <a:gd name="connsiteX9774" fmla="*/ 366770 w 1459358"/>
              <a:gd name="connsiteY9774" fmla="*/ 94401 h 1259543"/>
              <a:gd name="connsiteX9775" fmla="*/ 365753 w 1459358"/>
              <a:gd name="connsiteY9775" fmla="*/ 94925 h 1259543"/>
              <a:gd name="connsiteX9776" fmla="*/ 365773 w 1459358"/>
              <a:gd name="connsiteY9776" fmla="*/ 94919 h 1259543"/>
              <a:gd name="connsiteX9777" fmla="*/ 364737 w 1459358"/>
              <a:gd name="connsiteY9777" fmla="*/ 95451 h 1259543"/>
              <a:gd name="connsiteX9778" fmla="*/ 364756 w 1459358"/>
              <a:gd name="connsiteY9778" fmla="*/ 95443 h 1259543"/>
              <a:gd name="connsiteX9779" fmla="*/ 363720 w 1459358"/>
              <a:gd name="connsiteY9779" fmla="*/ 95973 h 1259543"/>
              <a:gd name="connsiteX9780" fmla="*/ 362723 w 1459358"/>
              <a:gd name="connsiteY9780" fmla="*/ 96499 h 1259543"/>
              <a:gd name="connsiteX9781" fmla="*/ 361707 w 1459358"/>
              <a:gd name="connsiteY9781" fmla="*/ 97031 h 1259543"/>
              <a:gd name="connsiteX9782" fmla="*/ 360671 w 1459358"/>
              <a:gd name="connsiteY9782" fmla="*/ 97568 h 1259543"/>
              <a:gd name="connsiteX9783" fmla="*/ 360690 w 1459358"/>
              <a:gd name="connsiteY9783" fmla="*/ 97560 h 1259543"/>
              <a:gd name="connsiteX9784" fmla="*/ 359654 w 1459358"/>
              <a:gd name="connsiteY9784" fmla="*/ 98100 h 1259543"/>
              <a:gd name="connsiteX9785" fmla="*/ 358657 w 1459358"/>
              <a:gd name="connsiteY9785" fmla="*/ 98637 h 1259543"/>
              <a:gd name="connsiteX9786" fmla="*/ 358657 w 1459358"/>
              <a:gd name="connsiteY9786" fmla="*/ 98630 h 1259543"/>
              <a:gd name="connsiteX9787" fmla="*/ 357641 w 1459358"/>
              <a:gd name="connsiteY9787" fmla="*/ 99173 h 1259543"/>
              <a:gd name="connsiteX9788" fmla="*/ 357641 w 1459358"/>
              <a:gd name="connsiteY9788" fmla="*/ 99167 h 1259543"/>
              <a:gd name="connsiteX9789" fmla="*/ 356643 w 1459358"/>
              <a:gd name="connsiteY9789" fmla="*/ 99707 h 1259543"/>
              <a:gd name="connsiteX9790" fmla="*/ 355627 w 1459358"/>
              <a:gd name="connsiteY9790" fmla="*/ 100250 h 1259543"/>
              <a:gd name="connsiteX9791" fmla="*/ 354610 w 1459358"/>
              <a:gd name="connsiteY9791" fmla="*/ 100796 h 1259543"/>
              <a:gd name="connsiteX9792" fmla="*/ 354630 w 1459358"/>
              <a:gd name="connsiteY9792" fmla="*/ 100788 h 1259543"/>
              <a:gd name="connsiteX9793" fmla="*/ 353613 w 1459358"/>
              <a:gd name="connsiteY9793" fmla="*/ 101333 h 1259543"/>
              <a:gd name="connsiteX9794" fmla="*/ 352597 w 1459358"/>
              <a:gd name="connsiteY9794" fmla="*/ 101885 h 1259543"/>
              <a:gd name="connsiteX9795" fmla="*/ 352616 w 1459358"/>
              <a:gd name="connsiteY9795" fmla="*/ 101879 h 1259543"/>
              <a:gd name="connsiteX9796" fmla="*/ 351600 w 1459358"/>
              <a:gd name="connsiteY9796" fmla="*/ 102432 h 1259543"/>
              <a:gd name="connsiteX9797" fmla="*/ 351600 w 1459358"/>
              <a:gd name="connsiteY9797" fmla="*/ 102426 h 1259543"/>
              <a:gd name="connsiteX9798" fmla="*/ 350602 w 1459358"/>
              <a:gd name="connsiteY9798" fmla="*/ 102978 h 1259543"/>
              <a:gd name="connsiteX9799" fmla="*/ 349586 w 1459358"/>
              <a:gd name="connsiteY9799" fmla="*/ 103531 h 1259543"/>
              <a:gd name="connsiteX9800" fmla="*/ 348589 w 1459358"/>
              <a:gd name="connsiteY9800" fmla="*/ 104082 h 1259543"/>
              <a:gd name="connsiteX9801" fmla="*/ 347572 w 1459358"/>
              <a:gd name="connsiteY9801" fmla="*/ 104639 h 1259543"/>
              <a:gd name="connsiteX9802" fmla="*/ 346595 w 1459358"/>
              <a:gd name="connsiteY9802" fmla="*/ 105189 h 1259543"/>
              <a:gd name="connsiteX9803" fmla="*/ 345578 w 1459358"/>
              <a:gd name="connsiteY9803" fmla="*/ 105754 h 1259543"/>
              <a:gd name="connsiteX9804" fmla="*/ 345598 w 1459358"/>
              <a:gd name="connsiteY9804" fmla="*/ 105746 h 1259543"/>
              <a:gd name="connsiteX9805" fmla="*/ 344581 w 1459358"/>
              <a:gd name="connsiteY9805" fmla="*/ 106313 h 1259543"/>
              <a:gd name="connsiteX9806" fmla="*/ 344601 w 1459358"/>
              <a:gd name="connsiteY9806" fmla="*/ 106305 h 1259543"/>
              <a:gd name="connsiteX9807" fmla="*/ 343584 w 1459358"/>
              <a:gd name="connsiteY9807" fmla="*/ 106874 h 1259543"/>
              <a:gd name="connsiteX9808" fmla="*/ 342587 w 1459358"/>
              <a:gd name="connsiteY9808" fmla="*/ 107437 h 1259543"/>
              <a:gd name="connsiteX9809" fmla="*/ 342587 w 1459358"/>
              <a:gd name="connsiteY9809" fmla="*/ 107429 h 1259543"/>
              <a:gd name="connsiteX9810" fmla="*/ 341590 w 1459358"/>
              <a:gd name="connsiteY9810" fmla="*/ 107996 h 1259543"/>
              <a:gd name="connsiteX9811" fmla="*/ 340593 w 1459358"/>
              <a:gd name="connsiteY9811" fmla="*/ 108567 h 1259543"/>
              <a:gd name="connsiteX9812" fmla="*/ 339596 w 1459358"/>
              <a:gd name="connsiteY9812" fmla="*/ 109134 h 1259543"/>
              <a:gd name="connsiteX9813" fmla="*/ 338619 w 1459358"/>
              <a:gd name="connsiteY9813" fmla="*/ 109701 h 1259543"/>
              <a:gd name="connsiteX9814" fmla="*/ 337622 w 1459358"/>
              <a:gd name="connsiteY9814" fmla="*/ 110270 h 1259543"/>
              <a:gd name="connsiteX9815" fmla="*/ 336625 w 1459358"/>
              <a:gd name="connsiteY9815" fmla="*/ 110848 h 1259543"/>
              <a:gd name="connsiteX9816" fmla="*/ 336625 w 1459358"/>
              <a:gd name="connsiteY9816" fmla="*/ 110842 h 1259543"/>
              <a:gd name="connsiteX9817" fmla="*/ 335628 w 1459358"/>
              <a:gd name="connsiteY9817" fmla="*/ 111423 h 1259543"/>
              <a:gd name="connsiteX9818" fmla="*/ 335628 w 1459358"/>
              <a:gd name="connsiteY9818" fmla="*/ 111417 h 1259543"/>
              <a:gd name="connsiteX9819" fmla="*/ 334631 w 1459358"/>
              <a:gd name="connsiteY9819" fmla="*/ 112000 h 1259543"/>
              <a:gd name="connsiteX9820" fmla="*/ 334650 w 1459358"/>
              <a:gd name="connsiteY9820" fmla="*/ 111994 h 1259543"/>
              <a:gd name="connsiteX9821" fmla="*/ 333653 w 1459358"/>
              <a:gd name="connsiteY9821" fmla="*/ 112578 h 1259543"/>
              <a:gd name="connsiteX9822" fmla="*/ 333653 w 1459358"/>
              <a:gd name="connsiteY9822" fmla="*/ 112571 h 1259543"/>
              <a:gd name="connsiteX9823" fmla="*/ 332656 w 1459358"/>
              <a:gd name="connsiteY9823" fmla="*/ 113159 h 1259543"/>
              <a:gd name="connsiteX9824" fmla="*/ 332676 w 1459358"/>
              <a:gd name="connsiteY9824" fmla="*/ 113151 h 1259543"/>
              <a:gd name="connsiteX9825" fmla="*/ 331679 w 1459358"/>
              <a:gd name="connsiteY9825" fmla="*/ 113734 h 1259543"/>
              <a:gd name="connsiteX9826" fmla="*/ 330701 w 1459358"/>
              <a:gd name="connsiteY9826" fmla="*/ 114316 h 1259543"/>
              <a:gd name="connsiteX9827" fmla="*/ 329704 w 1459358"/>
              <a:gd name="connsiteY9827" fmla="*/ 114907 h 1259543"/>
              <a:gd name="connsiteX9828" fmla="*/ 329704 w 1459358"/>
              <a:gd name="connsiteY9828" fmla="*/ 114901 h 1259543"/>
              <a:gd name="connsiteX9829" fmla="*/ 328707 w 1459358"/>
              <a:gd name="connsiteY9829" fmla="*/ 115493 h 1259543"/>
              <a:gd name="connsiteX9830" fmla="*/ 327730 w 1459358"/>
              <a:gd name="connsiteY9830" fmla="*/ 116082 h 1259543"/>
              <a:gd name="connsiteX9831" fmla="*/ 327749 w 1459358"/>
              <a:gd name="connsiteY9831" fmla="*/ 116076 h 1259543"/>
              <a:gd name="connsiteX9832" fmla="*/ 326752 w 1459358"/>
              <a:gd name="connsiteY9832" fmla="*/ 116672 h 1259543"/>
              <a:gd name="connsiteX9833" fmla="*/ 326752 w 1459358"/>
              <a:gd name="connsiteY9833" fmla="*/ 116664 h 1259543"/>
              <a:gd name="connsiteX9834" fmla="*/ 325775 w 1459358"/>
              <a:gd name="connsiteY9834" fmla="*/ 117260 h 1259543"/>
              <a:gd name="connsiteX9835" fmla="*/ 324797 w 1459358"/>
              <a:gd name="connsiteY9835" fmla="*/ 117857 h 1259543"/>
              <a:gd name="connsiteX9836" fmla="*/ 323820 w 1459358"/>
              <a:gd name="connsiteY9836" fmla="*/ 118449 h 1259543"/>
              <a:gd name="connsiteX9837" fmla="*/ 322842 w 1459358"/>
              <a:gd name="connsiteY9837" fmla="*/ 119043 h 1259543"/>
              <a:gd name="connsiteX9838" fmla="*/ 321865 w 1459358"/>
              <a:gd name="connsiteY9838" fmla="*/ 119640 h 1259543"/>
              <a:gd name="connsiteX9839" fmla="*/ 320887 w 1459358"/>
              <a:gd name="connsiteY9839" fmla="*/ 120244 h 1259543"/>
              <a:gd name="connsiteX9840" fmla="*/ 319910 w 1459358"/>
              <a:gd name="connsiteY9840" fmla="*/ 120850 h 1259543"/>
              <a:gd name="connsiteX9841" fmla="*/ 319910 w 1459358"/>
              <a:gd name="connsiteY9841" fmla="*/ 120842 h 1259543"/>
              <a:gd name="connsiteX9842" fmla="*/ 318932 w 1459358"/>
              <a:gd name="connsiteY9842" fmla="*/ 121448 h 1259543"/>
              <a:gd name="connsiteX9843" fmla="*/ 317955 w 1459358"/>
              <a:gd name="connsiteY9843" fmla="*/ 122056 h 1259543"/>
              <a:gd name="connsiteX9844" fmla="*/ 316977 w 1459358"/>
              <a:gd name="connsiteY9844" fmla="*/ 122664 h 1259543"/>
              <a:gd name="connsiteX9845" fmla="*/ 316997 w 1459358"/>
              <a:gd name="connsiteY9845" fmla="*/ 122656 h 1259543"/>
              <a:gd name="connsiteX9846" fmla="*/ 316019 w 1459358"/>
              <a:gd name="connsiteY9846" fmla="*/ 123272 h 1259543"/>
              <a:gd name="connsiteX9847" fmla="*/ 315042 w 1459358"/>
              <a:gd name="connsiteY9847" fmla="*/ 123880 h 1259543"/>
              <a:gd name="connsiteX9848" fmla="*/ 314084 w 1459358"/>
              <a:gd name="connsiteY9848" fmla="*/ 124490 h 1259543"/>
              <a:gd name="connsiteX9849" fmla="*/ 313106 w 1459358"/>
              <a:gd name="connsiteY9849" fmla="*/ 125108 h 1259543"/>
              <a:gd name="connsiteX9850" fmla="*/ 313106 w 1459358"/>
              <a:gd name="connsiteY9850" fmla="*/ 125100 h 1259543"/>
              <a:gd name="connsiteX9851" fmla="*/ 312129 w 1459358"/>
              <a:gd name="connsiteY9851" fmla="*/ 125723 h 1259543"/>
              <a:gd name="connsiteX9852" fmla="*/ 312149 w 1459358"/>
              <a:gd name="connsiteY9852" fmla="*/ 125716 h 1259543"/>
              <a:gd name="connsiteX9853" fmla="*/ 311171 w 1459358"/>
              <a:gd name="connsiteY9853" fmla="*/ 126339 h 1259543"/>
              <a:gd name="connsiteX9854" fmla="*/ 311171 w 1459358"/>
              <a:gd name="connsiteY9854" fmla="*/ 126331 h 1259543"/>
              <a:gd name="connsiteX9855" fmla="*/ 310194 w 1459358"/>
              <a:gd name="connsiteY9855" fmla="*/ 126957 h 1259543"/>
              <a:gd name="connsiteX9856" fmla="*/ 309236 w 1459358"/>
              <a:gd name="connsiteY9856" fmla="*/ 127575 h 1259543"/>
              <a:gd name="connsiteX9857" fmla="*/ 308278 w 1459358"/>
              <a:gd name="connsiteY9857" fmla="*/ 128196 h 1259543"/>
              <a:gd name="connsiteX9858" fmla="*/ 307320 w 1459358"/>
              <a:gd name="connsiteY9858" fmla="*/ 128816 h 1259543"/>
              <a:gd name="connsiteX9859" fmla="*/ 306342 w 1459358"/>
              <a:gd name="connsiteY9859" fmla="*/ 129450 h 1259543"/>
              <a:gd name="connsiteX9860" fmla="*/ 306362 w 1459358"/>
              <a:gd name="connsiteY9860" fmla="*/ 129442 h 1259543"/>
              <a:gd name="connsiteX9861" fmla="*/ 305404 w 1459358"/>
              <a:gd name="connsiteY9861" fmla="*/ 130069 h 1259543"/>
              <a:gd name="connsiteX9862" fmla="*/ 304426 w 1459358"/>
              <a:gd name="connsiteY9862" fmla="*/ 130705 h 1259543"/>
              <a:gd name="connsiteX9863" fmla="*/ 304446 w 1459358"/>
              <a:gd name="connsiteY9863" fmla="*/ 130697 h 1259543"/>
              <a:gd name="connsiteX9864" fmla="*/ 303468 w 1459358"/>
              <a:gd name="connsiteY9864" fmla="*/ 131334 h 1259543"/>
              <a:gd name="connsiteX9865" fmla="*/ 303488 w 1459358"/>
              <a:gd name="connsiteY9865" fmla="*/ 131326 h 1259543"/>
              <a:gd name="connsiteX9866" fmla="*/ 302511 w 1459358"/>
              <a:gd name="connsiteY9866" fmla="*/ 131966 h 1259543"/>
              <a:gd name="connsiteX9867" fmla="*/ 302530 w 1459358"/>
              <a:gd name="connsiteY9867" fmla="*/ 131958 h 1259543"/>
              <a:gd name="connsiteX9868" fmla="*/ 301572 w 1459358"/>
              <a:gd name="connsiteY9868" fmla="*/ 132593 h 1259543"/>
              <a:gd name="connsiteX9869" fmla="*/ 300614 w 1459358"/>
              <a:gd name="connsiteY9869" fmla="*/ 133231 h 1259543"/>
              <a:gd name="connsiteX9870" fmla="*/ 299656 w 1459358"/>
              <a:gd name="connsiteY9870" fmla="*/ 133864 h 1259543"/>
              <a:gd name="connsiteX9871" fmla="*/ 298698 w 1459358"/>
              <a:gd name="connsiteY9871" fmla="*/ 134509 h 1259543"/>
              <a:gd name="connsiteX9872" fmla="*/ 298698 w 1459358"/>
              <a:gd name="connsiteY9872" fmla="*/ 134501 h 1259543"/>
              <a:gd name="connsiteX9873" fmla="*/ 297741 w 1459358"/>
              <a:gd name="connsiteY9873" fmla="*/ 135150 h 1259543"/>
              <a:gd name="connsiteX9874" fmla="*/ 297760 w 1459358"/>
              <a:gd name="connsiteY9874" fmla="*/ 135142 h 1259543"/>
              <a:gd name="connsiteX9875" fmla="*/ 296802 w 1459358"/>
              <a:gd name="connsiteY9875" fmla="*/ 135792 h 1259543"/>
              <a:gd name="connsiteX9876" fmla="*/ 296802 w 1459358"/>
              <a:gd name="connsiteY9876" fmla="*/ 135784 h 1259543"/>
              <a:gd name="connsiteX9877" fmla="*/ 295844 w 1459358"/>
              <a:gd name="connsiteY9877" fmla="*/ 136435 h 1259543"/>
              <a:gd name="connsiteX9878" fmla="*/ 295864 w 1459358"/>
              <a:gd name="connsiteY9878" fmla="*/ 136427 h 1259543"/>
              <a:gd name="connsiteX9879" fmla="*/ 294906 w 1459358"/>
              <a:gd name="connsiteY9879" fmla="*/ 137076 h 1259543"/>
              <a:gd name="connsiteX9880" fmla="*/ 293948 w 1459358"/>
              <a:gd name="connsiteY9880" fmla="*/ 137725 h 1259543"/>
              <a:gd name="connsiteX9881" fmla="*/ 292990 w 1459358"/>
              <a:gd name="connsiteY9881" fmla="*/ 138374 h 1259543"/>
              <a:gd name="connsiteX9882" fmla="*/ 293009 w 1459358"/>
              <a:gd name="connsiteY9882" fmla="*/ 138366 h 1259543"/>
              <a:gd name="connsiteX9883" fmla="*/ 292052 w 1459358"/>
              <a:gd name="connsiteY9883" fmla="*/ 139019 h 1259543"/>
              <a:gd name="connsiteX9884" fmla="*/ 291113 w 1459358"/>
              <a:gd name="connsiteY9884" fmla="*/ 139676 h 1259543"/>
              <a:gd name="connsiteX9885" fmla="*/ 291113 w 1459358"/>
              <a:gd name="connsiteY9885" fmla="*/ 139668 h 1259543"/>
              <a:gd name="connsiteX9886" fmla="*/ 290155 w 1459358"/>
              <a:gd name="connsiteY9886" fmla="*/ 140329 h 1259543"/>
              <a:gd name="connsiteX9887" fmla="*/ 290175 w 1459358"/>
              <a:gd name="connsiteY9887" fmla="*/ 140321 h 1259543"/>
              <a:gd name="connsiteX9888" fmla="*/ 289217 w 1459358"/>
              <a:gd name="connsiteY9888" fmla="*/ 140984 h 1259543"/>
              <a:gd name="connsiteX9889" fmla="*/ 289236 w 1459358"/>
              <a:gd name="connsiteY9889" fmla="*/ 140976 h 1259543"/>
              <a:gd name="connsiteX9890" fmla="*/ 288278 w 1459358"/>
              <a:gd name="connsiteY9890" fmla="*/ 141641 h 1259543"/>
              <a:gd name="connsiteX9891" fmla="*/ 287340 w 1459358"/>
              <a:gd name="connsiteY9891" fmla="*/ 142296 h 1259543"/>
              <a:gd name="connsiteX9892" fmla="*/ 286402 w 1459358"/>
              <a:gd name="connsiteY9892" fmla="*/ 142953 h 1259543"/>
              <a:gd name="connsiteX9893" fmla="*/ 285463 w 1459358"/>
              <a:gd name="connsiteY9893" fmla="*/ 143619 h 1259543"/>
              <a:gd name="connsiteX9894" fmla="*/ 285483 w 1459358"/>
              <a:gd name="connsiteY9894" fmla="*/ 143611 h 1259543"/>
              <a:gd name="connsiteX9895" fmla="*/ 284525 w 1459358"/>
              <a:gd name="connsiteY9895" fmla="*/ 144282 h 1259543"/>
              <a:gd name="connsiteX9896" fmla="*/ 284545 w 1459358"/>
              <a:gd name="connsiteY9896" fmla="*/ 144274 h 1259543"/>
              <a:gd name="connsiteX9897" fmla="*/ 283587 w 1459358"/>
              <a:gd name="connsiteY9897" fmla="*/ 144947 h 1259543"/>
              <a:gd name="connsiteX9898" fmla="*/ 283606 w 1459358"/>
              <a:gd name="connsiteY9898" fmla="*/ 144939 h 1259543"/>
              <a:gd name="connsiteX9899" fmla="*/ 282648 w 1459358"/>
              <a:gd name="connsiteY9899" fmla="*/ 145613 h 1259543"/>
              <a:gd name="connsiteX9900" fmla="*/ 281729 w 1459358"/>
              <a:gd name="connsiteY9900" fmla="*/ 146282 h 1259543"/>
              <a:gd name="connsiteX9901" fmla="*/ 281729 w 1459358"/>
              <a:gd name="connsiteY9901" fmla="*/ 146274 h 1259543"/>
              <a:gd name="connsiteX9902" fmla="*/ 280791 w 1459358"/>
              <a:gd name="connsiteY9902" fmla="*/ 146950 h 1259543"/>
              <a:gd name="connsiteX9903" fmla="*/ 279853 w 1459358"/>
              <a:gd name="connsiteY9903" fmla="*/ 147619 h 1259543"/>
              <a:gd name="connsiteX9904" fmla="*/ 278934 w 1459358"/>
              <a:gd name="connsiteY9904" fmla="*/ 148290 h 1259543"/>
              <a:gd name="connsiteX9905" fmla="*/ 278015 w 1459358"/>
              <a:gd name="connsiteY9905" fmla="*/ 148962 h 1259543"/>
              <a:gd name="connsiteX9906" fmla="*/ 277076 w 1459358"/>
              <a:gd name="connsiteY9906" fmla="*/ 149646 h 1259543"/>
              <a:gd name="connsiteX9907" fmla="*/ 277076 w 1459358"/>
              <a:gd name="connsiteY9907" fmla="*/ 149639 h 1259543"/>
              <a:gd name="connsiteX9908" fmla="*/ 276138 w 1459358"/>
              <a:gd name="connsiteY9908" fmla="*/ 150325 h 1259543"/>
              <a:gd name="connsiteX9909" fmla="*/ 276158 w 1459358"/>
              <a:gd name="connsiteY9909" fmla="*/ 150315 h 1259543"/>
              <a:gd name="connsiteX9910" fmla="*/ 275219 w 1459358"/>
              <a:gd name="connsiteY9910" fmla="*/ 151003 h 1259543"/>
              <a:gd name="connsiteX9911" fmla="*/ 274301 w 1459358"/>
              <a:gd name="connsiteY9911" fmla="*/ 151683 h 1259543"/>
              <a:gd name="connsiteX9912" fmla="*/ 274301 w 1459358"/>
              <a:gd name="connsiteY9912" fmla="*/ 151676 h 1259543"/>
              <a:gd name="connsiteX9913" fmla="*/ 273382 w 1459358"/>
              <a:gd name="connsiteY9913" fmla="*/ 152362 h 1259543"/>
              <a:gd name="connsiteX9914" fmla="*/ 272443 w 1459358"/>
              <a:gd name="connsiteY9914" fmla="*/ 153052 h 1259543"/>
              <a:gd name="connsiteX9915" fmla="*/ 272463 w 1459358"/>
              <a:gd name="connsiteY9915" fmla="*/ 153042 h 1259543"/>
              <a:gd name="connsiteX9916" fmla="*/ 271524 w 1459358"/>
              <a:gd name="connsiteY9916" fmla="*/ 153730 h 1259543"/>
              <a:gd name="connsiteX9917" fmla="*/ 270606 w 1459358"/>
              <a:gd name="connsiteY9917" fmla="*/ 154424 h 1259543"/>
              <a:gd name="connsiteX9918" fmla="*/ 270606 w 1459358"/>
              <a:gd name="connsiteY9918" fmla="*/ 154416 h 1259543"/>
              <a:gd name="connsiteX9919" fmla="*/ 269687 w 1459358"/>
              <a:gd name="connsiteY9919" fmla="*/ 155112 h 1259543"/>
              <a:gd name="connsiteX9920" fmla="*/ 268768 w 1459358"/>
              <a:gd name="connsiteY9920" fmla="*/ 155804 h 1259543"/>
              <a:gd name="connsiteX9921" fmla="*/ 268768 w 1459358"/>
              <a:gd name="connsiteY9921" fmla="*/ 155797 h 1259543"/>
              <a:gd name="connsiteX9922" fmla="*/ 267849 w 1459358"/>
              <a:gd name="connsiteY9922" fmla="*/ 156497 h 1259543"/>
              <a:gd name="connsiteX9923" fmla="*/ 266930 w 1459358"/>
              <a:gd name="connsiteY9923" fmla="*/ 157187 h 1259543"/>
              <a:gd name="connsiteX9924" fmla="*/ 266031 w 1459358"/>
              <a:gd name="connsiteY9924" fmla="*/ 157879 h 1259543"/>
              <a:gd name="connsiteX9925" fmla="*/ 265112 w 1459358"/>
              <a:gd name="connsiteY9925" fmla="*/ 158582 h 1259543"/>
              <a:gd name="connsiteX9926" fmla="*/ 265112 w 1459358"/>
              <a:gd name="connsiteY9926" fmla="*/ 158575 h 1259543"/>
              <a:gd name="connsiteX9927" fmla="*/ 264193 w 1459358"/>
              <a:gd name="connsiteY9927" fmla="*/ 159274 h 1259543"/>
              <a:gd name="connsiteX9928" fmla="*/ 263275 w 1459358"/>
              <a:gd name="connsiteY9928" fmla="*/ 159982 h 1259543"/>
              <a:gd name="connsiteX9929" fmla="*/ 263294 w 1459358"/>
              <a:gd name="connsiteY9929" fmla="*/ 159974 h 1259543"/>
              <a:gd name="connsiteX9930" fmla="*/ 262375 w 1459358"/>
              <a:gd name="connsiteY9930" fmla="*/ 160682 h 1259543"/>
              <a:gd name="connsiteX9931" fmla="*/ 261476 w 1459358"/>
              <a:gd name="connsiteY9931" fmla="*/ 161384 h 1259543"/>
              <a:gd name="connsiteX9932" fmla="*/ 260557 w 1459358"/>
              <a:gd name="connsiteY9932" fmla="*/ 162086 h 1259543"/>
              <a:gd name="connsiteX9933" fmla="*/ 259638 w 1459358"/>
              <a:gd name="connsiteY9933" fmla="*/ 162799 h 1259543"/>
              <a:gd name="connsiteX9934" fmla="*/ 259658 w 1459358"/>
              <a:gd name="connsiteY9934" fmla="*/ 162791 h 1259543"/>
              <a:gd name="connsiteX9935" fmla="*/ 258758 w 1459358"/>
              <a:gd name="connsiteY9935" fmla="*/ 163499 h 1259543"/>
              <a:gd name="connsiteX9936" fmla="*/ 257840 w 1459358"/>
              <a:gd name="connsiteY9936" fmla="*/ 164219 h 1259543"/>
              <a:gd name="connsiteX9937" fmla="*/ 257840 w 1459358"/>
              <a:gd name="connsiteY9937" fmla="*/ 164211 h 1259543"/>
              <a:gd name="connsiteX9938" fmla="*/ 256941 w 1459358"/>
              <a:gd name="connsiteY9938" fmla="*/ 164930 h 1259543"/>
              <a:gd name="connsiteX9939" fmla="*/ 256941 w 1459358"/>
              <a:gd name="connsiteY9939" fmla="*/ 164922 h 1259543"/>
              <a:gd name="connsiteX9940" fmla="*/ 256041 w 1459358"/>
              <a:gd name="connsiteY9940" fmla="*/ 165642 h 1259543"/>
              <a:gd name="connsiteX9941" fmla="*/ 255142 w 1459358"/>
              <a:gd name="connsiteY9941" fmla="*/ 166355 h 1259543"/>
              <a:gd name="connsiteX9942" fmla="*/ 254243 w 1459358"/>
              <a:gd name="connsiteY9942" fmla="*/ 167069 h 1259543"/>
              <a:gd name="connsiteX9943" fmla="*/ 253324 w 1459358"/>
              <a:gd name="connsiteY9943" fmla="*/ 167792 h 1259543"/>
              <a:gd name="connsiteX9944" fmla="*/ 253343 w 1459358"/>
              <a:gd name="connsiteY9944" fmla="*/ 167784 h 1259543"/>
              <a:gd name="connsiteX9945" fmla="*/ 252424 w 1459358"/>
              <a:gd name="connsiteY9945" fmla="*/ 168512 h 1259543"/>
              <a:gd name="connsiteX9946" fmla="*/ 252444 w 1459358"/>
              <a:gd name="connsiteY9946" fmla="*/ 168504 h 1259543"/>
              <a:gd name="connsiteX9947" fmla="*/ 251545 w 1459358"/>
              <a:gd name="connsiteY9947" fmla="*/ 169233 h 1259543"/>
              <a:gd name="connsiteX9948" fmla="*/ 251545 w 1459358"/>
              <a:gd name="connsiteY9948" fmla="*/ 169225 h 1259543"/>
              <a:gd name="connsiteX9949" fmla="*/ 250645 w 1459358"/>
              <a:gd name="connsiteY9949" fmla="*/ 169956 h 1259543"/>
              <a:gd name="connsiteX9950" fmla="*/ 250665 w 1459358"/>
              <a:gd name="connsiteY9950" fmla="*/ 169949 h 1259543"/>
              <a:gd name="connsiteX9951" fmla="*/ 249746 w 1459358"/>
              <a:gd name="connsiteY9951" fmla="*/ 170680 h 1259543"/>
              <a:gd name="connsiteX9952" fmla="*/ 249766 w 1459358"/>
              <a:gd name="connsiteY9952" fmla="*/ 170672 h 1259543"/>
              <a:gd name="connsiteX9953" fmla="*/ 248867 w 1459358"/>
              <a:gd name="connsiteY9953" fmla="*/ 171405 h 1259543"/>
              <a:gd name="connsiteX9954" fmla="*/ 247967 w 1459358"/>
              <a:gd name="connsiteY9954" fmla="*/ 172128 h 1259543"/>
              <a:gd name="connsiteX9955" fmla="*/ 247068 w 1459358"/>
              <a:gd name="connsiteY9955" fmla="*/ 172863 h 1259543"/>
              <a:gd name="connsiteX9956" fmla="*/ 247087 w 1459358"/>
              <a:gd name="connsiteY9956" fmla="*/ 172856 h 1259543"/>
              <a:gd name="connsiteX9957" fmla="*/ 246188 w 1459358"/>
              <a:gd name="connsiteY9957" fmla="*/ 173595 h 1259543"/>
              <a:gd name="connsiteX9958" fmla="*/ 246188 w 1459358"/>
              <a:gd name="connsiteY9958" fmla="*/ 173585 h 1259543"/>
              <a:gd name="connsiteX9959" fmla="*/ 245308 w 1459358"/>
              <a:gd name="connsiteY9959" fmla="*/ 174326 h 1259543"/>
              <a:gd name="connsiteX9960" fmla="*/ 245308 w 1459358"/>
              <a:gd name="connsiteY9960" fmla="*/ 174318 h 1259543"/>
              <a:gd name="connsiteX9961" fmla="*/ 244409 w 1459358"/>
              <a:gd name="connsiteY9961" fmla="*/ 175061 h 1259543"/>
              <a:gd name="connsiteX9962" fmla="*/ 243530 w 1459358"/>
              <a:gd name="connsiteY9962" fmla="*/ 175796 h 1259543"/>
              <a:gd name="connsiteX9963" fmla="*/ 243549 w 1459358"/>
              <a:gd name="connsiteY9963" fmla="*/ 175788 h 1259543"/>
              <a:gd name="connsiteX9964" fmla="*/ 242650 w 1459358"/>
              <a:gd name="connsiteY9964" fmla="*/ 176527 h 1259543"/>
              <a:gd name="connsiteX9965" fmla="*/ 241770 w 1459358"/>
              <a:gd name="connsiteY9965" fmla="*/ 177272 h 1259543"/>
              <a:gd name="connsiteX9966" fmla="*/ 241770 w 1459358"/>
              <a:gd name="connsiteY9966" fmla="*/ 177264 h 1259543"/>
              <a:gd name="connsiteX9967" fmla="*/ 240890 w 1459358"/>
              <a:gd name="connsiteY9967" fmla="*/ 178007 h 1259543"/>
              <a:gd name="connsiteX9968" fmla="*/ 240010 w 1459358"/>
              <a:gd name="connsiteY9968" fmla="*/ 178754 h 1259543"/>
              <a:gd name="connsiteX9969" fmla="*/ 240010 w 1459358"/>
              <a:gd name="connsiteY9969" fmla="*/ 178746 h 1259543"/>
              <a:gd name="connsiteX9970" fmla="*/ 239131 w 1459358"/>
              <a:gd name="connsiteY9970" fmla="*/ 179499 h 1259543"/>
              <a:gd name="connsiteX9971" fmla="*/ 239131 w 1459358"/>
              <a:gd name="connsiteY9971" fmla="*/ 179489 h 1259543"/>
              <a:gd name="connsiteX9972" fmla="*/ 238251 w 1459358"/>
              <a:gd name="connsiteY9972" fmla="*/ 180238 h 1259543"/>
              <a:gd name="connsiteX9973" fmla="*/ 237371 w 1459358"/>
              <a:gd name="connsiteY9973" fmla="*/ 180980 h 1259543"/>
              <a:gd name="connsiteX9974" fmla="*/ 236491 w 1459358"/>
              <a:gd name="connsiteY9974" fmla="*/ 181731 h 1259543"/>
              <a:gd name="connsiteX9975" fmla="*/ 235612 w 1459358"/>
              <a:gd name="connsiteY9975" fmla="*/ 182488 h 1259543"/>
              <a:gd name="connsiteX9976" fmla="*/ 235631 w 1459358"/>
              <a:gd name="connsiteY9976" fmla="*/ 182478 h 1259543"/>
              <a:gd name="connsiteX9977" fmla="*/ 234752 w 1459358"/>
              <a:gd name="connsiteY9977" fmla="*/ 183238 h 1259543"/>
              <a:gd name="connsiteX9978" fmla="*/ 234752 w 1459358"/>
              <a:gd name="connsiteY9978" fmla="*/ 183231 h 1259543"/>
              <a:gd name="connsiteX9979" fmla="*/ 233872 w 1459358"/>
              <a:gd name="connsiteY9979" fmla="*/ 183991 h 1259543"/>
              <a:gd name="connsiteX9980" fmla="*/ 233891 w 1459358"/>
              <a:gd name="connsiteY9980" fmla="*/ 183983 h 1259543"/>
              <a:gd name="connsiteX9981" fmla="*/ 232992 w 1459358"/>
              <a:gd name="connsiteY9981" fmla="*/ 184746 h 1259543"/>
              <a:gd name="connsiteX9982" fmla="*/ 233012 w 1459358"/>
              <a:gd name="connsiteY9982" fmla="*/ 184738 h 1259543"/>
              <a:gd name="connsiteX9983" fmla="*/ 232132 w 1459358"/>
              <a:gd name="connsiteY9983" fmla="*/ 185500 h 1259543"/>
              <a:gd name="connsiteX9984" fmla="*/ 231272 w 1459358"/>
              <a:gd name="connsiteY9984" fmla="*/ 186255 h 1259543"/>
              <a:gd name="connsiteX9985" fmla="*/ 230392 w 1459358"/>
              <a:gd name="connsiteY9985" fmla="*/ 187019 h 1259543"/>
              <a:gd name="connsiteX9986" fmla="*/ 230412 w 1459358"/>
              <a:gd name="connsiteY9986" fmla="*/ 187010 h 1259543"/>
              <a:gd name="connsiteX9987" fmla="*/ 229532 w 1459358"/>
              <a:gd name="connsiteY9987" fmla="*/ 187780 h 1259543"/>
              <a:gd name="connsiteX9988" fmla="*/ 229552 w 1459358"/>
              <a:gd name="connsiteY9988" fmla="*/ 187770 h 1259543"/>
              <a:gd name="connsiteX9989" fmla="*/ 228672 w 1459358"/>
              <a:gd name="connsiteY9989" fmla="*/ 188542 h 1259543"/>
              <a:gd name="connsiteX9990" fmla="*/ 228672 w 1459358"/>
              <a:gd name="connsiteY9990" fmla="*/ 188532 h 1259543"/>
              <a:gd name="connsiteX9991" fmla="*/ 227812 w 1459358"/>
              <a:gd name="connsiteY9991" fmla="*/ 189307 h 1259543"/>
              <a:gd name="connsiteX9992" fmla="*/ 227812 w 1459358"/>
              <a:gd name="connsiteY9992" fmla="*/ 189297 h 1259543"/>
              <a:gd name="connsiteX9993" fmla="*/ 226951 w 1459358"/>
              <a:gd name="connsiteY9993" fmla="*/ 190069 h 1259543"/>
              <a:gd name="connsiteX9994" fmla="*/ 226091 w 1459358"/>
              <a:gd name="connsiteY9994" fmla="*/ 190831 h 1259543"/>
              <a:gd name="connsiteX9995" fmla="*/ 225231 w 1459358"/>
              <a:gd name="connsiteY9995" fmla="*/ 191608 h 1259543"/>
              <a:gd name="connsiteX9996" fmla="*/ 225231 w 1459358"/>
              <a:gd name="connsiteY9996" fmla="*/ 191598 h 1259543"/>
              <a:gd name="connsiteX9997" fmla="*/ 224371 w 1459358"/>
              <a:gd name="connsiteY9997" fmla="*/ 192378 h 1259543"/>
              <a:gd name="connsiteX9998" fmla="*/ 224371 w 1459358"/>
              <a:gd name="connsiteY9998" fmla="*/ 192368 h 1259543"/>
              <a:gd name="connsiteX9999" fmla="*/ 223511 w 1459358"/>
              <a:gd name="connsiteY9999" fmla="*/ 193148 h 1259543"/>
              <a:gd name="connsiteX10000" fmla="*/ 223530 w 1459358"/>
              <a:gd name="connsiteY10000" fmla="*/ 193140 h 1259543"/>
              <a:gd name="connsiteX10001" fmla="*/ 1377426 w 1459358"/>
              <a:gd name="connsiteY10001" fmla="*/ 813488 h 1259543"/>
              <a:gd name="connsiteX10002" fmla="*/ 1377406 w 1459358"/>
              <a:gd name="connsiteY10002" fmla="*/ 813500 h 1259543"/>
              <a:gd name="connsiteX10003" fmla="*/ 1377426 w 1459358"/>
              <a:gd name="connsiteY10003" fmla="*/ 813471 h 1259543"/>
              <a:gd name="connsiteX10004" fmla="*/ 1377426 w 1459358"/>
              <a:gd name="connsiteY10004" fmla="*/ 813488 h 1259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</a:cxnLst>
            <a:rect l="l" t="t" r="r" b="b"/>
            <a:pathLst>
              <a:path w="1459358" h="1259543">
                <a:moveTo>
                  <a:pt x="213110" y="1198889"/>
                </a:moveTo>
                <a:lnTo>
                  <a:pt x="214850" y="1198924"/>
                </a:lnTo>
                <a:lnTo>
                  <a:pt x="216590" y="1198956"/>
                </a:lnTo>
                <a:lnTo>
                  <a:pt x="218350" y="1198983"/>
                </a:lnTo>
                <a:lnTo>
                  <a:pt x="220089" y="1199006"/>
                </a:lnTo>
                <a:lnTo>
                  <a:pt x="221829" y="1199026"/>
                </a:lnTo>
                <a:lnTo>
                  <a:pt x="223569" y="1199042"/>
                </a:lnTo>
                <a:lnTo>
                  <a:pt x="225290" y="1199051"/>
                </a:lnTo>
                <a:lnTo>
                  <a:pt x="227030" y="1199057"/>
                </a:lnTo>
                <a:lnTo>
                  <a:pt x="228750" y="1199059"/>
                </a:lnTo>
                <a:lnTo>
                  <a:pt x="230490" y="1199057"/>
                </a:lnTo>
                <a:lnTo>
                  <a:pt x="232210" y="1199051"/>
                </a:lnTo>
                <a:lnTo>
                  <a:pt x="233931" y="1199042"/>
                </a:lnTo>
                <a:lnTo>
                  <a:pt x="235651" y="1199026"/>
                </a:lnTo>
                <a:lnTo>
                  <a:pt x="237371" y="1199008"/>
                </a:lnTo>
                <a:lnTo>
                  <a:pt x="237352" y="1199008"/>
                </a:lnTo>
                <a:lnTo>
                  <a:pt x="239072" y="1198985"/>
                </a:lnTo>
                <a:lnTo>
                  <a:pt x="240793" y="1198957"/>
                </a:lnTo>
                <a:lnTo>
                  <a:pt x="242493" y="1198926"/>
                </a:lnTo>
                <a:lnTo>
                  <a:pt x="244194" y="1198889"/>
                </a:lnTo>
                <a:lnTo>
                  <a:pt x="245915" y="1198850"/>
                </a:lnTo>
                <a:lnTo>
                  <a:pt x="247615" y="1198805"/>
                </a:lnTo>
                <a:lnTo>
                  <a:pt x="247596" y="1198805"/>
                </a:lnTo>
                <a:lnTo>
                  <a:pt x="249316" y="1198756"/>
                </a:lnTo>
                <a:lnTo>
                  <a:pt x="249297" y="1198756"/>
                </a:lnTo>
                <a:lnTo>
                  <a:pt x="250997" y="1198703"/>
                </a:lnTo>
                <a:lnTo>
                  <a:pt x="252698" y="1198647"/>
                </a:lnTo>
                <a:lnTo>
                  <a:pt x="254379" y="1198586"/>
                </a:lnTo>
                <a:lnTo>
                  <a:pt x="256080" y="1198520"/>
                </a:lnTo>
                <a:lnTo>
                  <a:pt x="257761" y="1198449"/>
                </a:lnTo>
                <a:lnTo>
                  <a:pt x="257761" y="1198451"/>
                </a:lnTo>
                <a:lnTo>
                  <a:pt x="259443" y="1198377"/>
                </a:lnTo>
                <a:lnTo>
                  <a:pt x="261124" y="1198297"/>
                </a:lnTo>
                <a:lnTo>
                  <a:pt x="262805" y="1198215"/>
                </a:lnTo>
                <a:lnTo>
                  <a:pt x="264487" y="1198129"/>
                </a:lnTo>
                <a:lnTo>
                  <a:pt x="266148" y="1198037"/>
                </a:lnTo>
                <a:lnTo>
                  <a:pt x="267830" y="1197941"/>
                </a:lnTo>
                <a:lnTo>
                  <a:pt x="269491" y="1197841"/>
                </a:lnTo>
                <a:lnTo>
                  <a:pt x="271153" y="1197738"/>
                </a:lnTo>
                <a:lnTo>
                  <a:pt x="272834" y="1197628"/>
                </a:lnTo>
                <a:lnTo>
                  <a:pt x="274496" y="1197515"/>
                </a:lnTo>
                <a:lnTo>
                  <a:pt x="276138" y="1197397"/>
                </a:lnTo>
                <a:lnTo>
                  <a:pt x="277800" y="1197276"/>
                </a:lnTo>
                <a:lnTo>
                  <a:pt x="279442" y="1197151"/>
                </a:lnTo>
                <a:lnTo>
                  <a:pt x="281104" y="1197020"/>
                </a:lnTo>
                <a:lnTo>
                  <a:pt x="282746" y="1196885"/>
                </a:lnTo>
                <a:lnTo>
                  <a:pt x="284408" y="1196746"/>
                </a:lnTo>
                <a:lnTo>
                  <a:pt x="286050" y="1196604"/>
                </a:lnTo>
                <a:lnTo>
                  <a:pt x="287672" y="1196457"/>
                </a:lnTo>
                <a:lnTo>
                  <a:pt x="289315" y="1196305"/>
                </a:lnTo>
                <a:lnTo>
                  <a:pt x="290957" y="1196148"/>
                </a:lnTo>
                <a:lnTo>
                  <a:pt x="292579" y="1195988"/>
                </a:lnTo>
                <a:lnTo>
                  <a:pt x="294222" y="1195822"/>
                </a:lnTo>
                <a:lnTo>
                  <a:pt x="295844" y="1195654"/>
                </a:lnTo>
                <a:lnTo>
                  <a:pt x="297467" y="1195480"/>
                </a:lnTo>
                <a:lnTo>
                  <a:pt x="299089" y="1195300"/>
                </a:lnTo>
                <a:lnTo>
                  <a:pt x="300712" y="1195118"/>
                </a:lnTo>
                <a:lnTo>
                  <a:pt x="302335" y="1194930"/>
                </a:lnTo>
                <a:lnTo>
                  <a:pt x="303938" y="1194739"/>
                </a:lnTo>
                <a:lnTo>
                  <a:pt x="305560" y="1194543"/>
                </a:lnTo>
                <a:lnTo>
                  <a:pt x="305560" y="1194545"/>
                </a:lnTo>
                <a:lnTo>
                  <a:pt x="307163" y="1194344"/>
                </a:lnTo>
                <a:lnTo>
                  <a:pt x="308767" y="1194139"/>
                </a:lnTo>
                <a:lnTo>
                  <a:pt x="310369" y="1193929"/>
                </a:lnTo>
                <a:lnTo>
                  <a:pt x="311972" y="1193716"/>
                </a:lnTo>
                <a:lnTo>
                  <a:pt x="313576" y="1193497"/>
                </a:lnTo>
                <a:lnTo>
                  <a:pt x="315179" y="1193276"/>
                </a:lnTo>
                <a:lnTo>
                  <a:pt x="316762" y="1193050"/>
                </a:lnTo>
                <a:lnTo>
                  <a:pt x="318365" y="1192817"/>
                </a:lnTo>
                <a:lnTo>
                  <a:pt x="319949" y="1192582"/>
                </a:lnTo>
                <a:lnTo>
                  <a:pt x="321532" y="1192342"/>
                </a:lnTo>
                <a:lnTo>
                  <a:pt x="323116" y="1192098"/>
                </a:lnTo>
                <a:lnTo>
                  <a:pt x="324680" y="1191849"/>
                </a:lnTo>
                <a:lnTo>
                  <a:pt x="326263" y="1191595"/>
                </a:lnTo>
                <a:lnTo>
                  <a:pt x="327847" y="1191337"/>
                </a:lnTo>
                <a:lnTo>
                  <a:pt x="329411" y="1191075"/>
                </a:lnTo>
                <a:lnTo>
                  <a:pt x="330994" y="1190807"/>
                </a:lnTo>
                <a:lnTo>
                  <a:pt x="332558" y="1190536"/>
                </a:lnTo>
                <a:lnTo>
                  <a:pt x="334122" y="1190260"/>
                </a:lnTo>
                <a:lnTo>
                  <a:pt x="335686" y="1189980"/>
                </a:lnTo>
                <a:lnTo>
                  <a:pt x="337250" y="1189695"/>
                </a:lnTo>
                <a:lnTo>
                  <a:pt x="338795" y="1189406"/>
                </a:lnTo>
                <a:lnTo>
                  <a:pt x="340339" y="1189112"/>
                </a:lnTo>
                <a:lnTo>
                  <a:pt x="341903" y="1188813"/>
                </a:lnTo>
                <a:lnTo>
                  <a:pt x="343448" y="1188510"/>
                </a:lnTo>
                <a:lnTo>
                  <a:pt x="344992" y="1188203"/>
                </a:lnTo>
                <a:lnTo>
                  <a:pt x="346536" y="1187890"/>
                </a:lnTo>
                <a:lnTo>
                  <a:pt x="348081" y="1187574"/>
                </a:lnTo>
                <a:lnTo>
                  <a:pt x="349605" y="1187253"/>
                </a:lnTo>
                <a:lnTo>
                  <a:pt x="351150" y="1186929"/>
                </a:lnTo>
                <a:lnTo>
                  <a:pt x="352675" y="1186598"/>
                </a:lnTo>
                <a:lnTo>
                  <a:pt x="354219" y="1186264"/>
                </a:lnTo>
                <a:lnTo>
                  <a:pt x="355744" y="1185924"/>
                </a:lnTo>
                <a:lnTo>
                  <a:pt x="357249" y="1185582"/>
                </a:lnTo>
                <a:lnTo>
                  <a:pt x="358794" y="1185232"/>
                </a:lnTo>
                <a:lnTo>
                  <a:pt x="360299" y="1184880"/>
                </a:lnTo>
                <a:lnTo>
                  <a:pt x="361824" y="1184522"/>
                </a:lnTo>
                <a:lnTo>
                  <a:pt x="363329" y="1184160"/>
                </a:lnTo>
                <a:lnTo>
                  <a:pt x="364835" y="1183793"/>
                </a:lnTo>
                <a:lnTo>
                  <a:pt x="366340" y="1183423"/>
                </a:lnTo>
                <a:lnTo>
                  <a:pt x="367845" y="1183046"/>
                </a:lnTo>
                <a:lnTo>
                  <a:pt x="369351" y="1182665"/>
                </a:lnTo>
                <a:lnTo>
                  <a:pt x="370856" y="1182282"/>
                </a:lnTo>
                <a:lnTo>
                  <a:pt x="372361" y="1181893"/>
                </a:lnTo>
                <a:lnTo>
                  <a:pt x="373847" y="1181498"/>
                </a:lnTo>
                <a:lnTo>
                  <a:pt x="375333" y="1181099"/>
                </a:lnTo>
                <a:lnTo>
                  <a:pt x="376819" y="1180696"/>
                </a:lnTo>
                <a:lnTo>
                  <a:pt x="378304" y="1180288"/>
                </a:lnTo>
                <a:lnTo>
                  <a:pt x="379790" y="1179875"/>
                </a:lnTo>
                <a:lnTo>
                  <a:pt x="381276" y="1179459"/>
                </a:lnTo>
                <a:lnTo>
                  <a:pt x="382762" y="1179036"/>
                </a:lnTo>
                <a:lnTo>
                  <a:pt x="384228" y="1178610"/>
                </a:lnTo>
                <a:lnTo>
                  <a:pt x="385694" y="1178178"/>
                </a:lnTo>
                <a:lnTo>
                  <a:pt x="387180" y="1177744"/>
                </a:lnTo>
                <a:lnTo>
                  <a:pt x="388646" y="1177302"/>
                </a:lnTo>
                <a:lnTo>
                  <a:pt x="390112" y="1176857"/>
                </a:lnTo>
                <a:lnTo>
                  <a:pt x="391559" y="1176407"/>
                </a:lnTo>
                <a:lnTo>
                  <a:pt x="393025" y="1175954"/>
                </a:lnTo>
                <a:lnTo>
                  <a:pt x="394472" y="1175494"/>
                </a:lnTo>
                <a:lnTo>
                  <a:pt x="395938" y="1175031"/>
                </a:lnTo>
                <a:lnTo>
                  <a:pt x="397385" y="1174562"/>
                </a:lnTo>
                <a:lnTo>
                  <a:pt x="398831" y="1174090"/>
                </a:lnTo>
                <a:lnTo>
                  <a:pt x="400278" y="1173609"/>
                </a:lnTo>
                <a:lnTo>
                  <a:pt x="401725" y="1173129"/>
                </a:lnTo>
                <a:lnTo>
                  <a:pt x="403152" y="1172642"/>
                </a:lnTo>
                <a:lnTo>
                  <a:pt x="404598" y="1172149"/>
                </a:lnTo>
                <a:lnTo>
                  <a:pt x="406026" y="1171655"/>
                </a:lnTo>
                <a:lnTo>
                  <a:pt x="407453" y="1171152"/>
                </a:lnTo>
                <a:lnTo>
                  <a:pt x="408880" y="1170648"/>
                </a:lnTo>
                <a:lnTo>
                  <a:pt x="410307" y="1170134"/>
                </a:lnTo>
                <a:lnTo>
                  <a:pt x="411734" y="1169619"/>
                </a:lnTo>
                <a:lnTo>
                  <a:pt x="413142" y="1169101"/>
                </a:lnTo>
                <a:lnTo>
                  <a:pt x="414569" y="1168575"/>
                </a:lnTo>
                <a:lnTo>
                  <a:pt x="415976" y="1168046"/>
                </a:lnTo>
                <a:lnTo>
                  <a:pt x="417384" y="1167512"/>
                </a:lnTo>
                <a:lnTo>
                  <a:pt x="418811" y="1166972"/>
                </a:lnTo>
                <a:lnTo>
                  <a:pt x="420199" y="1166429"/>
                </a:lnTo>
                <a:lnTo>
                  <a:pt x="421607" y="1165882"/>
                </a:lnTo>
                <a:lnTo>
                  <a:pt x="423014" y="1165328"/>
                </a:lnTo>
                <a:lnTo>
                  <a:pt x="424402" y="1164769"/>
                </a:lnTo>
                <a:lnTo>
                  <a:pt x="425810" y="1164206"/>
                </a:lnTo>
                <a:lnTo>
                  <a:pt x="427198" y="1163637"/>
                </a:lnTo>
                <a:lnTo>
                  <a:pt x="428586" y="1163066"/>
                </a:lnTo>
                <a:lnTo>
                  <a:pt x="429974" y="1162488"/>
                </a:lnTo>
                <a:lnTo>
                  <a:pt x="431342" y="1161907"/>
                </a:lnTo>
                <a:lnTo>
                  <a:pt x="432730" y="1161321"/>
                </a:lnTo>
                <a:lnTo>
                  <a:pt x="434119" y="1160728"/>
                </a:lnTo>
                <a:lnTo>
                  <a:pt x="435487" y="1160132"/>
                </a:lnTo>
                <a:lnTo>
                  <a:pt x="436855" y="1159534"/>
                </a:lnTo>
                <a:lnTo>
                  <a:pt x="438224" y="1158924"/>
                </a:lnTo>
                <a:lnTo>
                  <a:pt x="439592" y="1158316"/>
                </a:lnTo>
                <a:lnTo>
                  <a:pt x="440961" y="1157700"/>
                </a:lnTo>
                <a:lnTo>
                  <a:pt x="442310" y="1157078"/>
                </a:lnTo>
                <a:lnTo>
                  <a:pt x="443659" y="1156455"/>
                </a:lnTo>
                <a:lnTo>
                  <a:pt x="445027" y="1155823"/>
                </a:lnTo>
                <a:lnTo>
                  <a:pt x="446376" y="1155188"/>
                </a:lnTo>
                <a:lnTo>
                  <a:pt x="447725" y="1154549"/>
                </a:lnTo>
                <a:lnTo>
                  <a:pt x="449074" y="1153904"/>
                </a:lnTo>
                <a:lnTo>
                  <a:pt x="450403" y="1153256"/>
                </a:lnTo>
                <a:lnTo>
                  <a:pt x="451752" y="1152602"/>
                </a:lnTo>
                <a:lnTo>
                  <a:pt x="453101" y="1151943"/>
                </a:lnTo>
                <a:lnTo>
                  <a:pt x="454430" y="1151276"/>
                </a:lnTo>
                <a:lnTo>
                  <a:pt x="455760" y="1150607"/>
                </a:lnTo>
                <a:lnTo>
                  <a:pt x="457089" y="1149937"/>
                </a:lnTo>
                <a:lnTo>
                  <a:pt x="458419" y="1149255"/>
                </a:lnTo>
                <a:lnTo>
                  <a:pt x="459748" y="1148572"/>
                </a:lnTo>
                <a:lnTo>
                  <a:pt x="461058" y="1147886"/>
                </a:lnTo>
                <a:lnTo>
                  <a:pt x="462368" y="1147192"/>
                </a:lnTo>
                <a:lnTo>
                  <a:pt x="463697" y="1146494"/>
                </a:lnTo>
                <a:lnTo>
                  <a:pt x="465007" y="1145790"/>
                </a:lnTo>
                <a:lnTo>
                  <a:pt x="466317" y="1145081"/>
                </a:lnTo>
                <a:lnTo>
                  <a:pt x="467607" y="1144371"/>
                </a:lnTo>
                <a:lnTo>
                  <a:pt x="468917" y="1143652"/>
                </a:lnTo>
                <a:lnTo>
                  <a:pt x="470227" y="1142928"/>
                </a:lnTo>
                <a:lnTo>
                  <a:pt x="471517" y="1142199"/>
                </a:lnTo>
                <a:lnTo>
                  <a:pt x="472807" y="1141468"/>
                </a:lnTo>
                <a:lnTo>
                  <a:pt x="474097" y="1140731"/>
                </a:lnTo>
                <a:lnTo>
                  <a:pt x="475388" y="1139990"/>
                </a:lnTo>
                <a:lnTo>
                  <a:pt x="476678" y="1139243"/>
                </a:lnTo>
                <a:lnTo>
                  <a:pt x="477968" y="1138487"/>
                </a:lnTo>
                <a:lnTo>
                  <a:pt x="479239" y="1137732"/>
                </a:lnTo>
                <a:lnTo>
                  <a:pt x="480529" y="1136968"/>
                </a:lnTo>
                <a:lnTo>
                  <a:pt x="481800" y="1136201"/>
                </a:lnTo>
                <a:lnTo>
                  <a:pt x="483071" y="1135429"/>
                </a:lnTo>
                <a:lnTo>
                  <a:pt x="484322" y="1134655"/>
                </a:lnTo>
                <a:lnTo>
                  <a:pt x="485593" y="1133871"/>
                </a:lnTo>
                <a:lnTo>
                  <a:pt x="486863" y="1133085"/>
                </a:lnTo>
                <a:lnTo>
                  <a:pt x="488115" y="1132291"/>
                </a:lnTo>
                <a:lnTo>
                  <a:pt x="489385" y="1131494"/>
                </a:lnTo>
                <a:lnTo>
                  <a:pt x="490636" y="1130692"/>
                </a:lnTo>
                <a:lnTo>
                  <a:pt x="491887" y="1129885"/>
                </a:lnTo>
                <a:lnTo>
                  <a:pt x="493139" y="1129072"/>
                </a:lnTo>
                <a:lnTo>
                  <a:pt x="494370" y="1128256"/>
                </a:lnTo>
                <a:lnTo>
                  <a:pt x="495622" y="1127431"/>
                </a:lnTo>
                <a:lnTo>
                  <a:pt x="496853" y="1126608"/>
                </a:lnTo>
                <a:lnTo>
                  <a:pt x="497479" y="1126192"/>
                </a:lnTo>
                <a:lnTo>
                  <a:pt x="498085" y="1125776"/>
                </a:lnTo>
                <a:lnTo>
                  <a:pt x="498710" y="1125357"/>
                </a:lnTo>
                <a:lnTo>
                  <a:pt x="499316" y="1124937"/>
                </a:lnTo>
                <a:lnTo>
                  <a:pt x="499942" y="1124515"/>
                </a:lnTo>
                <a:lnTo>
                  <a:pt x="500548" y="1124092"/>
                </a:lnTo>
                <a:lnTo>
                  <a:pt x="501174" y="1123670"/>
                </a:lnTo>
                <a:lnTo>
                  <a:pt x="501174" y="1123674"/>
                </a:lnTo>
                <a:lnTo>
                  <a:pt x="501780" y="1123246"/>
                </a:lnTo>
                <a:lnTo>
                  <a:pt x="501780" y="1123250"/>
                </a:lnTo>
                <a:lnTo>
                  <a:pt x="502386" y="1122824"/>
                </a:lnTo>
                <a:lnTo>
                  <a:pt x="503011" y="1122395"/>
                </a:lnTo>
                <a:lnTo>
                  <a:pt x="503617" y="1121965"/>
                </a:lnTo>
                <a:lnTo>
                  <a:pt x="503617" y="1121969"/>
                </a:lnTo>
                <a:lnTo>
                  <a:pt x="504223" y="1121537"/>
                </a:lnTo>
                <a:lnTo>
                  <a:pt x="504829" y="1121105"/>
                </a:lnTo>
                <a:lnTo>
                  <a:pt x="504829" y="1121109"/>
                </a:lnTo>
                <a:lnTo>
                  <a:pt x="505435" y="1120675"/>
                </a:lnTo>
                <a:lnTo>
                  <a:pt x="506061" y="1120241"/>
                </a:lnTo>
                <a:lnTo>
                  <a:pt x="506041" y="1120245"/>
                </a:lnTo>
                <a:lnTo>
                  <a:pt x="506667" y="1119805"/>
                </a:lnTo>
                <a:lnTo>
                  <a:pt x="506648" y="1119809"/>
                </a:lnTo>
                <a:lnTo>
                  <a:pt x="507273" y="1119373"/>
                </a:lnTo>
                <a:lnTo>
                  <a:pt x="507879" y="1118937"/>
                </a:lnTo>
                <a:lnTo>
                  <a:pt x="508485" y="1118495"/>
                </a:lnTo>
                <a:lnTo>
                  <a:pt x="508466" y="1118499"/>
                </a:lnTo>
                <a:lnTo>
                  <a:pt x="509091" y="1118055"/>
                </a:lnTo>
                <a:lnTo>
                  <a:pt x="509072" y="1118059"/>
                </a:lnTo>
                <a:lnTo>
                  <a:pt x="509678" y="1117616"/>
                </a:lnTo>
                <a:lnTo>
                  <a:pt x="510284" y="1117174"/>
                </a:lnTo>
                <a:lnTo>
                  <a:pt x="510890" y="1116730"/>
                </a:lnTo>
                <a:lnTo>
                  <a:pt x="510890" y="1116734"/>
                </a:lnTo>
                <a:lnTo>
                  <a:pt x="511496" y="1116284"/>
                </a:lnTo>
                <a:lnTo>
                  <a:pt x="511496" y="1116288"/>
                </a:lnTo>
                <a:lnTo>
                  <a:pt x="512082" y="1115842"/>
                </a:lnTo>
                <a:lnTo>
                  <a:pt x="512688" y="1115395"/>
                </a:lnTo>
                <a:lnTo>
                  <a:pt x="513294" y="1114945"/>
                </a:lnTo>
                <a:lnTo>
                  <a:pt x="513900" y="1114494"/>
                </a:lnTo>
                <a:lnTo>
                  <a:pt x="513881" y="1114497"/>
                </a:lnTo>
                <a:lnTo>
                  <a:pt x="514487" y="1114044"/>
                </a:lnTo>
                <a:lnTo>
                  <a:pt x="514487" y="1114048"/>
                </a:lnTo>
                <a:lnTo>
                  <a:pt x="515073" y="1113594"/>
                </a:lnTo>
                <a:lnTo>
                  <a:pt x="515679" y="1113137"/>
                </a:lnTo>
                <a:lnTo>
                  <a:pt x="515679" y="1113141"/>
                </a:lnTo>
                <a:lnTo>
                  <a:pt x="516285" y="1112683"/>
                </a:lnTo>
                <a:lnTo>
                  <a:pt x="516266" y="1112687"/>
                </a:lnTo>
                <a:lnTo>
                  <a:pt x="516872" y="1112228"/>
                </a:lnTo>
                <a:lnTo>
                  <a:pt x="517459" y="1111770"/>
                </a:lnTo>
                <a:lnTo>
                  <a:pt x="518064" y="1111313"/>
                </a:lnTo>
                <a:lnTo>
                  <a:pt x="518651" y="1110851"/>
                </a:lnTo>
                <a:lnTo>
                  <a:pt x="518651" y="1110855"/>
                </a:lnTo>
                <a:lnTo>
                  <a:pt x="519237" y="1110390"/>
                </a:lnTo>
                <a:lnTo>
                  <a:pt x="519237" y="1110394"/>
                </a:lnTo>
                <a:lnTo>
                  <a:pt x="519824" y="1109927"/>
                </a:lnTo>
                <a:lnTo>
                  <a:pt x="519824" y="1109931"/>
                </a:lnTo>
                <a:lnTo>
                  <a:pt x="520430" y="1109467"/>
                </a:lnTo>
                <a:lnTo>
                  <a:pt x="521016" y="1109002"/>
                </a:lnTo>
                <a:lnTo>
                  <a:pt x="521603" y="1108533"/>
                </a:lnTo>
                <a:lnTo>
                  <a:pt x="522189" y="1108066"/>
                </a:lnTo>
                <a:lnTo>
                  <a:pt x="522776" y="1107596"/>
                </a:lnTo>
                <a:lnTo>
                  <a:pt x="522776" y="1107600"/>
                </a:lnTo>
                <a:lnTo>
                  <a:pt x="523362" y="1107125"/>
                </a:lnTo>
                <a:lnTo>
                  <a:pt x="523362" y="1107129"/>
                </a:lnTo>
                <a:lnTo>
                  <a:pt x="523949" y="1106654"/>
                </a:lnTo>
                <a:lnTo>
                  <a:pt x="523949" y="1106658"/>
                </a:lnTo>
                <a:lnTo>
                  <a:pt x="524535" y="1106185"/>
                </a:lnTo>
                <a:lnTo>
                  <a:pt x="525122" y="1105708"/>
                </a:lnTo>
                <a:lnTo>
                  <a:pt x="525708" y="1105233"/>
                </a:lnTo>
                <a:lnTo>
                  <a:pt x="526295" y="1104756"/>
                </a:lnTo>
                <a:lnTo>
                  <a:pt x="526862" y="1104279"/>
                </a:lnTo>
                <a:lnTo>
                  <a:pt x="526862" y="1104283"/>
                </a:lnTo>
                <a:lnTo>
                  <a:pt x="527448" y="1103798"/>
                </a:lnTo>
                <a:lnTo>
                  <a:pt x="527448" y="1103804"/>
                </a:lnTo>
                <a:lnTo>
                  <a:pt x="528035" y="1103321"/>
                </a:lnTo>
                <a:lnTo>
                  <a:pt x="528602" y="1102836"/>
                </a:lnTo>
                <a:lnTo>
                  <a:pt x="528602" y="1102840"/>
                </a:lnTo>
                <a:lnTo>
                  <a:pt x="529188" y="1102355"/>
                </a:lnTo>
                <a:lnTo>
                  <a:pt x="529775" y="1101870"/>
                </a:lnTo>
                <a:lnTo>
                  <a:pt x="529755" y="1101874"/>
                </a:lnTo>
                <a:lnTo>
                  <a:pt x="530342" y="1101383"/>
                </a:lnTo>
                <a:lnTo>
                  <a:pt x="530342" y="1101387"/>
                </a:lnTo>
                <a:lnTo>
                  <a:pt x="530909" y="1100901"/>
                </a:lnTo>
                <a:lnTo>
                  <a:pt x="531495" y="1100412"/>
                </a:lnTo>
                <a:lnTo>
                  <a:pt x="532062" y="1099919"/>
                </a:lnTo>
                <a:lnTo>
                  <a:pt x="532648" y="1099428"/>
                </a:lnTo>
                <a:lnTo>
                  <a:pt x="532648" y="1099432"/>
                </a:lnTo>
                <a:lnTo>
                  <a:pt x="533215" y="1098936"/>
                </a:lnTo>
                <a:lnTo>
                  <a:pt x="533215" y="1098942"/>
                </a:lnTo>
                <a:lnTo>
                  <a:pt x="533802" y="1098443"/>
                </a:lnTo>
                <a:lnTo>
                  <a:pt x="533782" y="1098447"/>
                </a:lnTo>
                <a:lnTo>
                  <a:pt x="534252" y="1098056"/>
                </a:lnTo>
                <a:lnTo>
                  <a:pt x="533841" y="1098109"/>
                </a:lnTo>
                <a:lnTo>
                  <a:pt x="532825" y="1098238"/>
                </a:lnTo>
                <a:lnTo>
                  <a:pt x="531769" y="1098371"/>
                </a:lnTo>
                <a:lnTo>
                  <a:pt x="530655" y="1098506"/>
                </a:lnTo>
                <a:lnTo>
                  <a:pt x="529520" y="1098643"/>
                </a:lnTo>
                <a:lnTo>
                  <a:pt x="528348" y="1098781"/>
                </a:lnTo>
                <a:lnTo>
                  <a:pt x="527136" y="1098922"/>
                </a:lnTo>
                <a:lnTo>
                  <a:pt x="525884" y="1099063"/>
                </a:lnTo>
                <a:lnTo>
                  <a:pt x="524594" y="1099208"/>
                </a:lnTo>
                <a:lnTo>
                  <a:pt x="523284" y="1099350"/>
                </a:lnTo>
                <a:lnTo>
                  <a:pt x="521916" y="1099495"/>
                </a:lnTo>
                <a:lnTo>
                  <a:pt x="520528" y="1099642"/>
                </a:lnTo>
                <a:lnTo>
                  <a:pt x="519101" y="1099786"/>
                </a:lnTo>
                <a:lnTo>
                  <a:pt x="517634" y="1099933"/>
                </a:lnTo>
                <a:lnTo>
                  <a:pt x="516149" y="1100078"/>
                </a:lnTo>
                <a:lnTo>
                  <a:pt x="514604" y="1100222"/>
                </a:lnTo>
                <a:lnTo>
                  <a:pt x="513040" y="1100367"/>
                </a:lnTo>
                <a:lnTo>
                  <a:pt x="511437" y="1100510"/>
                </a:lnTo>
                <a:lnTo>
                  <a:pt x="509815" y="1100652"/>
                </a:lnTo>
                <a:lnTo>
                  <a:pt x="508153" y="1100793"/>
                </a:lnTo>
                <a:lnTo>
                  <a:pt x="506452" y="1100932"/>
                </a:lnTo>
                <a:lnTo>
                  <a:pt x="504712" y="1101071"/>
                </a:lnTo>
                <a:lnTo>
                  <a:pt x="502972" y="1101206"/>
                </a:lnTo>
                <a:lnTo>
                  <a:pt x="501174" y="1101339"/>
                </a:lnTo>
                <a:lnTo>
                  <a:pt x="499356" y="1101469"/>
                </a:lnTo>
                <a:lnTo>
                  <a:pt x="497498" y="1101597"/>
                </a:lnTo>
                <a:lnTo>
                  <a:pt x="495622" y="1101722"/>
                </a:lnTo>
                <a:lnTo>
                  <a:pt x="493706" y="1101843"/>
                </a:lnTo>
                <a:lnTo>
                  <a:pt x="491770" y="1101960"/>
                </a:lnTo>
                <a:lnTo>
                  <a:pt x="489796" y="1102076"/>
                </a:lnTo>
                <a:lnTo>
                  <a:pt x="487782" y="1102185"/>
                </a:lnTo>
                <a:lnTo>
                  <a:pt x="485768" y="1102291"/>
                </a:lnTo>
                <a:lnTo>
                  <a:pt x="484732" y="1102341"/>
                </a:lnTo>
                <a:lnTo>
                  <a:pt x="483696" y="1102392"/>
                </a:lnTo>
                <a:lnTo>
                  <a:pt x="482660" y="1102441"/>
                </a:lnTo>
                <a:lnTo>
                  <a:pt x="481624" y="1102490"/>
                </a:lnTo>
                <a:lnTo>
                  <a:pt x="480568" y="1102537"/>
                </a:lnTo>
                <a:lnTo>
                  <a:pt x="479513" y="1102582"/>
                </a:lnTo>
                <a:lnTo>
                  <a:pt x="478437" y="1102625"/>
                </a:lnTo>
                <a:lnTo>
                  <a:pt x="477382" y="1102668"/>
                </a:lnTo>
                <a:lnTo>
                  <a:pt x="476287" y="1102709"/>
                </a:lnTo>
                <a:lnTo>
                  <a:pt x="475212" y="1102750"/>
                </a:lnTo>
                <a:lnTo>
                  <a:pt x="474137" y="1102787"/>
                </a:lnTo>
                <a:lnTo>
                  <a:pt x="473022" y="1102826"/>
                </a:lnTo>
                <a:lnTo>
                  <a:pt x="471908" y="1102861"/>
                </a:lnTo>
                <a:lnTo>
                  <a:pt x="470813" y="1102895"/>
                </a:lnTo>
                <a:lnTo>
                  <a:pt x="469699" y="1102928"/>
                </a:lnTo>
                <a:lnTo>
                  <a:pt x="468565" y="1102959"/>
                </a:lnTo>
                <a:lnTo>
                  <a:pt x="467431" y="1102989"/>
                </a:lnTo>
                <a:lnTo>
                  <a:pt x="466297" y="1103018"/>
                </a:lnTo>
                <a:lnTo>
                  <a:pt x="465163" y="1103043"/>
                </a:lnTo>
                <a:lnTo>
                  <a:pt x="464010" y="1103069"/>
                </a:lnTo>
                <a:lnTo>
                  <a:pt x="462837" y="1103092"/>
                </a:lnTo>
                <a:lnTo>
                  <a:pt x="461683" y="1103114"/>
                </a:lnTo>
                <a:lnTo>
                  <a:pt x="460530" y="1103131"/>
                </a:lnTo>
                <a:lnTo>
                  <a:pt x="459357" y="1103151"/>
                </a:lnTo>
                <a:lnTo>
                  <a:pt x="458184" y="1103166"/>
                </a:lnTo>
                <a:lnTo>
                  <a:pt x="456992" y="1103180"/>
                </a:lnTo>
                <a:lnTo>
                  <a:pt x="455799" y="1103192"/>
                </a:lnTo>
                <a:lnTo>
                  <a:pt x="454607" y="1103204"/>
                </a:lnTo>
                <a:lnTo>
                  <a:pt x="453394" y="1103211"/>
                </a:lnTo>
                <a:lnTo>
                  <a:pt x="452182" y="1103217"/>
                </a:lnTo>
                <a:lnTo>
                  <a:pt x="450990" y="1103221"/>
                </a:lnTo>
                <a:lnTo>
                  <a:pt x="449758" y="1103225"/>
                </a:lnTo>
                <a:lnTo>
                  <a:pt x="448527" y="1103225"/>
                </a:lnTo>
                <a:lnTo>
                  <a:pt x="447315" y="1103223"/>
                </a:lnTo>
                <a:lnTo>
                  <a:pt x="446083" y="1103219"/>
                </a:lnTo>
                <a:lnTo>
                  <a:pt x="444832" y="1103213"/>
                </a:lnTo>
                <a:lnTo>
                  <a:pt x="443581" y="1103205"/>
                </a:lnTo>
                <a:lnTo>
                  <a:pt x="442329" y="1103196"/>
                </a:lnTo>
                <a:lnTo>
                  <a:pt x="441078" y="1103182"/>
                </a:lnTo>
                <a:lnTo>
                  <a:pt x="439807" y="1103168"/>
                </a:lnTo>
                <a:lnTo>
                  <a:pt x="438556" y="1103151"/>
                </a:lnTo>
                <a:lnTo>
                  <a:pt x="437286" y="1103131"/>
                </a:lnTo>
                <a:lnTo>
                  <a:pt x="436015" y="1103110"/>
                </a:lnTo>
                <a:lnTo>
                  <a:pt x="434724" y="1103084"/>
                </a:lnTo>
                <a:lnTo>
                  <a:pt x="433434" y="1103059"/>
                </a:lnTo>
                <a:lnTo>
                  <a:pt x="432144" y="1103030"/>
                </a:lnTo>
                <a:lnTo>
                  <a:pt x="430854" y="1102998"/>
                </a:lnTo>
                <a:lnTo>
                  <a:pt x="429544" y="1102965"/>
                </a:lnTo>
                <a:lnTo>
                  <a:pt x="428234" y="1102928"/>
                </a:lnTo>
                <a:lnTo>
                  <a:pt x="426905" y="1102889"/>
                </a:lnTo>
                <a:lnTo>
                  <a:pt x="425595" y="1102848"/>
                </a:lnTo>
                <a:lnTo>
                  <a:pt x="424285" y="1102803"/>
                </a:lnTo>
                <a:lnTo>
                  <a:pt x="422956" y="1102756"/>
                </a:lnTo>
                <a:lnTo>
                  <a:pt x="421626" y="1102707"/>
                </a:lnTo>
                <a:lnTo>
                  <a:pt x="420297" y="1102656"/>
                </a:lnTo>
                <a:lnTo>
                  <a:pt x="418948" y="1102599"/>
                </a:lnTo>
                <a:lnTo>
                  <a:pt x="417599" y="1102543"/>
                </a:lnTo>
                <a:lnTo>
                  <a:pt x="416250" y="1102482"/>
                </a:lnTo>
                <a:lnTo>
                  <a:pt x="414901" y="1102420"/>
                </a:lnTo>
                <a:lnTo>
                  <a:pt x="413552" y="1102353"/>
                </a:lnTo>
                <a:lnTo>
                  <a:pt x="412184" y="1102285"/>
                </a:lnTo>
                <a:lnTo>
                  <a:pt x="410835" y="1102212"/>
                </a:lnTo>
                <a:lnTo>
                  <a:pt x="409466" y="1102138"/>
                </a:lnTo>
                <a:lnTo>
                  <a:pt x="408078" y="1102060"/>
                </a:lnTo>
                <a:lnTo>
                  <a:pt x="406710" y="1101980"/>
                </a:lnTo>
                <a:lnTo>
                  <a:pt x="405322" y="1101894"/>
                </a:lnTo>
                <a:lnTo>
                  <a:pt x="403934" y="1101808"/>
                </a:lnTo>
                <a:lnTo>
                  <a:pt x="402546" y="1101718"/>
                </a:lnTo>
                <a:lnTo>
                  <a:pt x="401158" y="1101626"/>
                </a:lnTo>
                <a:lnTo>
                  <a:pt x="399770" y="1101530"/>
                </a:lnTo>
                <a:lnTo>
                  <a:pt x="398362" y="1101430"/>
                </a:lnTo>
                <a:lnTo>
                  <a:pt x="396955" y="1101327"/>
                </a:lnTo>
                <a:lnTo>
                  <a:pt x="395547" y="1101221"/>
                </a:lnTo>
                <a:lnTo>
                  <a:pt x="394120" y="1101112"/>
                </a:lnTo>
                <a:lnTo>
                  <a:pt x="392712" y="1101000"/>
                </a:lnTo>
                <a:lnTo>
                  <a:pt x="391285" y="1100885"/>
                </a:lnTo>
                <a:lnTo>
                  <a:pt x="389858" y="1100766"/>
                </a:lnTo>
                <a:lnTo>
                  <a:pt x="388450" y="1100645"/>
                </a:lnTo>
                <a:lnTo>
                  <a:pt x="387004" y="1100517"/>
                </a:lnTo>
                <a:lnTo>
                  <a:pt x="385557" y="1100388"/>
                </a:lnTo>
                <a:lnTo>
                  <a:pt x="384130" y="1100256"/>
                </a:lnTo>
                <a:lnTo>
                  <a:pt x="382703" y="1100121"/>
                </a:lnTo>
                <a:lnTo>
                  <a:pt x="381256" y="1099980"/>
                </a:lnTo>
                <a:lnTo>
                  <a:pt x="379810" y="1099837"/>
                </a:lnTo>
                <a:lnTo>
                  <a:pt x="378344" y="1099689"/>
                </a:lnTo>
                <a:lnTo>
                  <a:pt x="376897" y="1099538"/>
                </a:lnTo>
                <a:lnTo>
                  <a:pt x="375450" y="1099386"/>
                </a:lnTo>
                <a:lnTo>
                  <a:pt x="373984" y="1099227"/>
                </a:lnTo>
                <a:lnTo>
                  <a:pt x="372518" y="1099067"/>
                </a:lnTo>
                <a:lnTo>
                  <a:pt x="371052" y="1098901"/>
                </a:lnTo>
                <a:lnTo>
                  <a:pt x="369585" y="1098733"/>
                </a:lnTo>
                <a:lnTo>
                  <a:pt x="368100" y="1098559"/>
                </a:lnTo>
                <a:lnTo>
                  <a:pt x="366633" y="1098383"/>
                </a:lnTo>
                <a:lnTo>
                  <a:pt x="365167" y="1098201"/>
                </a:lnTo>
                <a:lnTo>
                  <a:pt x="363681" y="1098017"/>
                </a:lnTo>
                <a:lnTo>
                  <a:pt x="362196" y="1097829"/>
                </a:lnTo>
                <a:lnTo>
                  <a:pt x="360710" y="1097638"/>
                </a:lnTo>
                <a:lnTo>
                  <a:pt x="359224" y="1097440"/>
                </a:lnTo>
                <a:lnTo>
                  <a:pt x="357738" y="1097241"/>
                </a:lnTo>
                <a:lnTo>
                  <a:pt x="356252" y="1097038"/>
                </a:lnTo>
                <a:lnTo>
                  <a:pt x="354747" y="1096828"/>
                </a:lnTo>
                <a:lnTo>
                  <a:pt x="353242" y="1096617"/>
                </a:lnTo>
                <a:lnTo>
                  <a:pt x="351737" y="1096400"/>
                </a:lnTo>
                <a:lnTo>
                  <a:pt x="350231" y="1096179"/>
                </a:lnTo>
                <a:lnTo>
                  <a:pt x="348726" y="1095955"/>
                </a:lnTo>
                <a:lnTo>
                  <a:pt x="347220" y="1095724"/>
                </a:lnTo>
                <a:lnTo>
                  <a:pt x="345715" y="1095493"/>
                </a:lnTo>
                <a:lnTo>
                  <a:pt x="344210" y="1095255"/>
                </a:lnTo>
                <a:lnTo>
                  <a:pt x="342705" y="1095014"/>
                </a:lnTo>
                <a:lnTo>
                  <a:pt x="341180" y="1094766"/>
                </a:lnTo>
                <a:lnTo>
                  <a:pt x="339655" y="1094518"/>
                </a:lnTo>
                <a:lnTo>
                  <a:pt x="338130" y="1094260"/>
                </a:lnTo>
                <a:lnTo>
                  <a:pt x="336625" y="1094004"/>
                </a:lnTo>
                <a:lnTo>
                  <a:pt x="335100" y="1093740"/>
                </a:lnTo>
                <a:lnTo>
                  <a:pt x="333555" y="1093470"/>
                </a:lnTo>
                <a:lnTo>
                  <a:pt x="332030" y="1093196"/>
                </a:lnTo>
                <a:lnTo>
                  <a:pt x="330506" y="1092920"/>
                </a:lnTo>
                <a:lnTo>
                  <a:pt x="328981" y="1092637"/>
                </a:lnTo>
                <a:lnTo>
                  <a:pt x="327456" y="1092352"/>
                </a:lnTo>
                <a:lnTo>
                  <a:pt x="325911" y="1092060"/>
                </a:lnTo>
                <a:lnTo>
                  <a:pt x="324367" y="1091765"/>
                </a:lnTo>
                <a:lnTo>
                  <a:pt x="322842" y="1091464"/>
                </a:lnTo>
                <a:lnTo>
                  <a:pt x="321298" y="1091159"/>
                </a:lnTo>
                <a:lnTo>
                  <a:pt x="319753" y="1090848"/>
                </a:lnTo>
                <a:lnTo>
                  <a:pt x="318209" y="1090535"/>
                </a:lnTo>
                <a:lnTo>
                  <a:pt x="316664" y="1090215"/>
                </a:lnTo>
                <a:lnTo>
                  <a:pt x="315120" y="1089890"/>
                </a:lnTo>
                <a:lnTo>
                  <a:pt x="313576" y="1089564"/>
                </a:lnTo>
                <a:lnTo>
                  <a:pt x="312031" y="1089228"/>
                </a:lnTo>
                <a:lnTo>
                  <a:pt x="310487" y="1088889"/>
                </a:lnTo>
                <a:lnTo>
                  <a:pt x="308923" y="1088543"/>
                </a:lnTo>
                <a:lnTo>
                  <a:pt x="307378" y="1088195"/>
                </a:lnTo>
                <a:lnTo>
                  <a:pt x="305834" y="1087841"/>
                </a:lnTo>
                <a:lnTo>
                  <a:pt x="304270" y="1087484"/>
                </a:lnTo>
                <a:lnTo>
                  <a:pt x="302726" y="1087120"/>
                </a:lnTo>
                <a:lnTo>
                  <a:pt x="301181" y="1086751"/>
                </a:lnTo>
                <a:lnTo>
                  <a:pt x="299617" y="1086375"/>
                </a:lnTo>
                <a:lnTo>
                  <a:pt x="298053" y="1085994"/>
                </a:lnTo>
                <a:lnTo>
                  <a:pt x="296509" y="1085613"/>
                </a:lnTo>
                <a:lnTo>
                  <a:pt x="294945" y="1085222"/>
                </a:lnTo>
                <a:lnTo>
                  <a:pt x="293381" y="1084827"/>
                </a:lnTo>
                <a:lnTo>
                  <a:pt x="291837" y="1084426"/>
                </a:lnTo>
                <a:lnTo>
                  <a:pt x="290272" y="1084020"/>
                </a:lnTo>
                <a:lnTo>
                  <a:pt x="288709" y="1083609"/>
                </a:lnTo>
                <a:lnTo>
                  <a:pt x="287145" y="1083193"/>
                </a:lnTo>
                <a:lnTo>
                  <a:pt x="285581" y="1082770"/>
                </a:lnTo>
                <a:lnTo>
                  <a:pt x="284017" y="1082342"/>
                </a:lnTo>
                <a:lnTo>
                  <a:pt x="282453" y="1081910"/>
                </a:lnTo>
                <a:lnTo>
                  <a:pt x="280908" y="1081472"/>
                </a:lnTo>
                <a:lnTo>
                  <a:pt x="279325" y="1081027"/>
                </a:lnTo>
                <a:lnTo>
                  <a:pt x="277780" y="1080579"/>
                </a:lnTo>
                <a:lnTo>
                  <a:pt x="276216" y="1080123"/>
                </a:lnTo>
                <a:lnTo>
                  <a:pt x="274652" y="1079664"/>
                </a:lnTo>
                <a:lnTo>
                  <a:pt x="273089" y="1079197"/>
                </a:lnTo>
                <a:lnTo>
                  <a:pt x="271524" y="1078726"/>
                </a:lnTo>
                <a:lnTo>
                  <a:pt x="269960" y="1078247"/>
                </a:lnTo>
                <a:lnTo>
                  <a:pt x="268397" y="1077766"/>
                </a:lnTo>
                <a:lnTo>
                  <a:pt x="266833" y="1077275"/>
                </a:lnTo>
                <a:lnTo>
                  <a:pt x="265269" y="1076780"/>
                </a:lnTo>
                <a:lnTo>
                  <a:pt x="263705" y="1076280"/>
                </a:lnTo>
                <a:lnTo>
                  <a:pt x="262141" y="1075772"/>
                </a:lnTo>
                <a:lnTo>
                  <a:pt x="260577" y="1075261"/>
                </a:lnTo>
                <a:lnTo>
                  <a:pt x="259013" y="1074739"/>
                </a:lnTo>
                <a:lnTo>
                  <a:pt x="257449" y="1074215"/>
                </a:lnTo>
                <a:lnTo>
                  <a:pt x="255885" y="1073688"/>
                </a:lnTo>
                <a:lnTo>
                  <a:pt x="254321" y="1073148"/>
                </a:lnTo>
                <a:lnTo>
                  <a:pt x="252776" y="1072607"/>
                </a:lnTo>
                <a:lnTo>
                  <a:pt x="251994" y="1072335"/>
                </a:lnTo>
                <a:lnTo>
                  <a:pt x="251212" y="1072057"/>
                </a:lnTo>
                <a:lnTo>
                  <a:pt x="250430" y="1071783"/>
                </a:lnTo>
                <a:lnTo>
                  <a:pt x="249648" y="1071506"/>
                </a:lnTo>
                <a:lnTo>
                  <a:pt x="248867" y="1071224"/>
                </a:lnTo>
                <a:lnTo>
                  <a:pt x="248104" y="1070945"/>
                </a:lnTo>
                <a:lnTo>
                  <a:pt x="247302" y="1070659"/>
                </a:lnTo>
                <a:lnTo>
                  <a:pt x="246540" y="1070376"/>
                </a:lnTo>
                <a:lnTo>
                  <a:pt x="245758" y="1070092"/>
                </a:lnTo>
                <a:lnTo>
                  <a:pt x="244976" y="1069801"/>
                </a:lnTo>
                <a:lnTo>
                  <a:pt x="244194" y="1069514"/>
                </a:lnTo>
                <a:lnTo>
                  <a:pt x="243432" y="1069224"/>
                </a:lnTo>
                <a:lnTo>
                  <a:pt x="242650" y="1068931"/>
                </a:lnTo>
                <a:lnTo>
                  <a:pt x="241868" y="1068638"/>
                </a:lnTo>
                <a:lnTo>
                  <a:pt x="241086" y="1068345"/>
                </a:lnTo>
                <a:lnTo>
                  <a:pt x="240304" y="1068042"/>
                </a:lnTo>
                <a:lnTo>
                  <a:pt x="239541" y="1067748"/>
                </a:lnTo>
                <a:lnTo>
                  <a:pt x="238759" y="1067449"/>
                </a:lnTo>
                <a:lnTo>
                  <a:pt x="237977" y="1067146"/>
                </a:lnTo>
                <a:lnTo>
                  <a:pt x="237195" y="1066843"/>
                </a:lnTo>
                <a:lnTo>
                  <a:pt x="236433" y="1066538"/>
                </a:lnTo>
                <a:lnTo>
                  <a:pt x="235651" y="1066231"/>
                </a:lnTo>
                <a:lnTo>
                  <a:pt x="234869" y="1065924"/>
                </a:lnTo>
                <a:lnTo>
                  <a:pt x="234087" y="1065612"/>
                </a:lnTo>
                <a:lnTo>
                  <a:pt x="233324" y="1065301"/>
                </a:lnTo>
                <a:lnTo>
                  <a:pt x="232562" y="1064994"/>
                </a:lnTo>
                <a:lnTo>
                  <a:pt x="231780" y="1064679"/>
                </a:lnTo>
                <a:lnTo>
                  <a:pt x="230998" y="1064357"/>
                </a:lnTo>
                <a:lnTo>
                  <a:pt x="230236" y="1064044"/>
                </a:lnTo>
                <a:lnTo>
                  <a:pt x="229454" y="1063725"/>
                </a:lnTo>
                <a:lnTo>
                  <a:pt x="228691" y="1063406"/>
                </a:lnTo>
                <a:lnTo>
                  <a:pt x="227909" y="1063080"/>
                </a:lnTo>
                <a:lnTo>
                  <a:pt x="227127" y="1062754"/>
                </a:lnTo>
                <a:lnTo>
                  <a:pt x="226345" y="1062429"/>
                </a:lnTo>
                <a:lnTo>
                  <a:pt x="225583" y="1062101"/>
                </a:lnTo>
                <a:lnTo>
                  <a:pt x="224820" y="1061774"/>
                </a:lnTo>
                <a:lnTo>
                  <a:pt x="224038" y="1061444"/>
                </a:lnTo>
                <a:lnTo>
                  <a:pt x="223276" y="1061107"/>
                </a:lnTo>
                <a:lnTo>
                  <a:pt x="222494" y="1060773"/>
                </a:lnTo>
                <a:lnTo>
                  <a:pt x="221732" y="1060443"/>
                </a:lnTo>
                <a:lnTo>
                  <a:pt x="220969" y="1060107"/>
                </a:lnTo>
                <a:lnTo>
                  <a:pt x="220187" y="1059764"/>
                </a:lnTo>
                <a:lnTo>
                  <a:pt x="219425" y="1059424"/>
                </a:lnTo>
                <a:lnTo>
                  <a:pt x="218662" y="1059082"/>
                </a:lnTo>
                <a:lnTo>
                  <a:pt x="217880" y="1058734"/>
                </a:lnTo>
                <a:lnTo>
                  <a:pt x="217118" y="1058392"/>
                </a:lnTo>
                <a:lnTo>
                  <a:pt x="216356" y="1058046"/>
                </a:lnTo>
                <a:lnTo>
                  <a:pt x="215573" y="1057692"/>
                </a:lnTo>
                <a:lnTo>
                  <a:pt x="214811" y="1057346"/>
                </a:lnTo>
                <a:lnTo>
                  <a:pt x="214049" y="1056994"/>
                </a:lnTo>
                <a:lnTo>
                  <a:pt x="213286" y="1056640"/>
                </a:lnTo>
                <a:lnTo>
                  <a:pt x="212524" y="1056281"/>
                </a:lnTo>
                <a:lnTo>
                  <a:pt x="211742" y="1055923"/>
                </a:lnTo>
                <a:lnTo>
                  <a:pt x="210999" y="1055567"/>
                </a:lnTo>
                <a:lnTo>
                  <a:pt x="210217" y="1055203"/>
                </a:lnTo>
                <a:lnTo>
                  <a:pt x="209454" y="1054840"/>
                </a:lnTo>
                <a:lnTo>
                  <a:pt x="208692" y="1054474"/>
                </a:lnTo>
                <a:lnTo>
                  <a:pt x="207930" y="1054109"/>
                </a:lnTo>
                <a:lnTo>
                  <a:pt x="207167" y="1053741"/>
                </a:lnTo>
                <a:lnTo>
                  <a:pt x="206405" y="1053372"/>
                </a:lnTo>
                <a:lnTo>
                  <a:pt x="205662" y="1053004"/>
                </a:lnTo>
                <a:lnTo>
                  <a:pt x="204899" y="1052631"/>
                </a:lnTo>
                <a:lnTo>
                  <a:pt x="204137" y="1052255"/>
                </a:lnTo>
                <a:lnTo>
                  <a:pt x="203355" y="1051870"/>
                </a:lnTo>
                <a:lnTo>
                  <a:pt x="202593" y="1051491"/>
                </a:lnTo>
                <a:lnTo>
                  <a:pt x="201850" y="1051119"/>
                </a:lnTo>
                <a:lnTo>
                  <a:pt x="201087" y="1050732"/>
                </a:lnTo>
                <a:lnTo>
                  <a:pt x="200325" y="1050347"/>
                </a:lnTo>
                <a:lnTo>
                  <a:pt x="199562" y="1049962"/>
                </a:lnTo>
                <a:lnTo>
                  <a:pt x="198800" y="1049573"/>
                </a:lnTo>
                <a:lnTo>
                  <a:pt x="198057" y="1049188"/>
                </a:lnTo>
                <a:lnTo>
                  <a:pt x="197295" y="1048793"/>
                </a:lnTo>
                <a:lnTo>
                  <a:pt x="196552" y="1048404"/>
                </a:lnTo>
                <a:lnTo>
                  <a:pt x="195789" y="1048005"/>
                </a:lnTo>
                <a:lnTo>
                  <a:pt x="195027" y="1047612"/>
                </a:lnTo>
                <a:lnTo>
                  <a:pt x="194284" y="1047213"/>
                </a:lnTo>
                <a:lnTo>
                  <a:pt x="193521" y="1046813"/>
                </a:lnTo>
                <a:lnTo>
                  <a:pt x="192779" y="1046410"/>
                </a:lnTo>
                <a:lnTo>
                  <a:pt x="192016" y="1046005"/>
                </a:lnTo>
                <a:lnTo>
                  <a:pt x="191273" y="1045605"/>
                </a:lnTo>
                <a:lnTo>
                  <a:pt x="190530" y="1045202"/>
                </a:lnTo>
                <a:lnTo>
                  <a:pt x="189768" y="1044785"/>
                </a:lnTo>
                <a:lnTo>
                  <a:pt x="189025" y="1044375"/>
                </a:lnTo>
                <a:lnTo>
                  <a:pt x="188263" y="1043960"/>
                </a:lnTo>
                <a:lnTo>
                  <a:pt x="187520" y="1043550"/>
                </a:lnTo>
                <a:lnTo>
                  <a:pt x="186777" y="1043128"/>
                </a:lnTo>
                <a:lnTo>
                  <a:pt x="186034" y="1042713"/>
                </a:lnTo>
                <a:lnTo>
                  <a:pt x="185272" y="1042293"/>
                </a:lnTo>
                <a:lnTo>
                  <a:pt x="184548" y="1041874"/>
                </a:lnTo>
                <a:lnTo>
                  <a:pt x="183786" y="1041448"/>
                </a:lnTo>
                <a:lnTo>
                  <a:pt x="183043" y="1041022"/>
                </a:lnTo>
                <a:lnTo>
                  <a:pt x="182300" y="1040592"/>
                </a:lnTo>
                <a:lnTo>
                  <a:pt x="181557" y="1040162"/>
                </a:lnTo>
                <a:lnTo>
                  <a:pt x="180814" y="1039730"/>
                </a:lnTo>
                <a:lnTo>
                  <a:pt x="180071" y="1039294"/>
                </a:lnTo>
                <a:lnTo>
                  <a:pt x="179328" y="1038864"/>
                </a:lnTo>
                <a:lnTo>
                  <a:pt x="178586" y="1038426"/>
                </a:lnTo>
                <a:lnTo>
                  <a:pt x="177843" y="1037984"/>
                </a:lnTo>
                <a:lnTo>
                  <a:pt x="177100" y="1037542"/>
                </a:lnTo>
                <a:lnTo>
                  <a:pt x="176376" y="1037102"/>
                </a:lnTo>
                <a:lnTo>
                  <a:pt x="175634" y="1036663"/>
                </a:lnTo>
                <a:lnTo>
                  <a:pt x="174891" y="1036213"/>
                </a:lnTo>
                <a:lnTo>
                  <a:pt x="174167" y="1035763"/>
                </a:lnTo>
                <a:lnTo>
                  <a:pt x="173424" y="1035316"/>
                </a:lnTo>
                <a:lnTo>
                  <a:pt x="172682" y="1034858"/>
                </a:lnTo>
                <a:lnTo>
                  <a:pt x="171958" y="1034407"/>
                </a:lnTo>
                <a:lnTo>
                  <a:pt x="171215" y="1033949"/>
                </a:lnTo>
                <a:lnTo>
                  <a:pt x="170492" y="1033494"/>
                </a:lnTo>
                <a:lnTo>
                  <a:pt x="169769" y="1033036"/>
                </a:lnTo>
                <a:lnTo>
                  <a:pt x="169026" y="1032573"/>
                </a:lnTo>
                <a:lnTo>
                  <a:pt x="168302" y="1032108"/>
                </a:lnTo>
                <a:lnTo>
                  <a:pt x="167560" y="1031646"/>
                </a:lnTo>
                <a:lnTo>
                  <a:pt x="166836" y="1031179"/>
                </a:lnTo>
                <a:lnTo>
                  <a:pt x="166113" y="1030704"/>
                </a:lnTo>
                <a:lnTo>
                  <a:pt x="165390" y="1030237"/>
                </a:lnTo>
                <a:lnTo>
                  <a:pt x="164666" y="1029764"/>
                </a:lnTo>
                <a:lnTo>
                  <a:pt x="163923" y="1029287"/>
                </a:lnTo>
                <a:lnTo>
                  <a:pt x="163200" y="1028812"/>
                </a:lnTo>
                <a:lnTo>
                  <a:pt x="162477" y="1028331"/>
                </a:lnTo>
                <a:lnTo>
                  <a:pt x="161753" y="1027852"/>
                </a:lnTo>
                <a:lnTo>
                  <a:pt x="161030" y="1027359"/>
                </a:lnTo>
                <a:lnTo>
                  <a:pt x="160307" y="1026878"/>
                </a:lnTo>
                <a:lnTo>
                  <a:pt x="159583" y="1026391"/>
                </a:lnTo>
                <a:lnTo>
                  <a:pt x="158860" y="1025901"/>
                </a:lnTo>
                <a:lnTo>
                  <a:pt x="158156" y="1025414"/>
                </a:lnTo>
                <a:lnTo>
                  <a:pt x="157433" y="1024923"/>
                </a:lnTo>
                <a:lnTo>
                  <a:pt x="156710" y="1024419"/>
                </a:lnTo>
                <a:lnTo>
                  <a:pt x="156006" y="1023930"/>
                </a:lnTo>
                <a:lnTo>
                  <a:pt x="155283" y="1023427"/>
                </a:lnTo>
                <a:lnTo>
                  <a:pt x="154579" y="1022927"/>
                </a:lnTo>
                <a:lnTo>
                  <a:pt x="153855" y="1022423"/>
                </a:lnTo>
                <a:lnTo>
                  <a:pt x="153152" y="1021918"/>
                </a:lnTo>
                <a:lnTo>
                  <a:pt x="152428" y="1021408"/>
                </a:lnTo>
                <a:lnTo>
                  <a:pt x="151724" y="1020902"/>
                </a:lnTo>
                <a:lnTo>
                  <a:pt x="151001" y="1020388"/>
                </a:lnTo>
                <a:lnTo>
                  <a:pt x="150297" y="1019875"/>
                </a:lnTo>
                <a:lnTo>
                  <a:pt x="149594" y="1019357"/>
                </a:lnTo>
                <a:lnTo>
                  <a:pt x="148890" y="1018843"/>
                </a:lnTo>
                <a:lnTo>
                  <a:pt x="148186" y="1018325"/>
                </a:lnTo>
                <a:lnTo>
                  <a:pt x="147463" y="1017805"/>
                </a:lnTo>
                <a:lnTo>
                  <a:pt x="146759" y="1017279"/>
                </a:lnTo>
                <a:lnTo>
                  <a:pt x="146055" y="1016747"/>
                </a:lnTo>
                <a:lnTo>
                  <a:pt x="145351" y="1016222"/>
                </a:lnTo>
                <a:lnTo>
                  <a:pt x="144647" y="1015696"/>
                </a:lnTo>
                <a:lnTo>
                  <a:pt x="143944" y="1015158"/>
                </a:lnTo>
                <a:lnTo>
                  <a:pt x="143240" y="1014622"/>
                </a:lnTo>
                <a:lnTo>
                  <a:pt x="142556" y="1014089"/>
                </a:lnTo>
                <a:lnTo>
                  <a:pt x="141852" y="1013557"/>
                </a:lnTo>
                <a:lnTo>
                  <a:pt x="141168" y="1013019"/>
                </a:lnTo>
                <a:lnTo>
                  <a:pt x="140464" y="1012474"/>
                </a:lnTo>
                <a:lnTo>
                  <a:pt x="139780" y="1011930"/>
                </a:lnTo>
                <a:lnTo>
                  <a:pt x="139076" y="1011381"/>
                </a:lnTo>
                <a:lnTo>
                  <a:pt x="138372" y="1010834"/>
                </a:lnTo>
                <a:lnTo>
                  <a:pt x="137688" y="1010284"/>
                </a:lnTo>
                <a:lnTo>
                  <a:pt x="137004" y="1009727"/>
                </a:lnTo>
                <a:lnTo>
                  <a:pt x="136300" y="1009174"/>
                </a:lnTo>
                <a:lnTo>
                  <a:pt x="135616" y="1008621"/>
                </a:lnTo>
                <a:lnTo>
                  <a:pt x="134931" y="1008062"/>
                </a:lnTo>
                <a:lnTo>
                  <a:pt x="134247" y="1007495"/>
                </a:lnTo>
                <a:lnTo>
                  <a:pt x="133543" y="1006928"/>
                </a:lnTo>
                <a:lnTo>
                  <a:pt x="132879" y="1006371"/>
                </a:lnTo>
                <a:lnTo>
                  <a:pt x="132194" y="1005803"/>
                </a:lnTo>
                <a:lnTo>
                  <a:pt x="131510" y="1005231"/>
                </a:lnTo>
                <a:lnTo>
                  <a:pt x="130826" y="1004656"/>
                </a:lnTo>
                <a:lnTo>
                  <a:pt x="130142" y="1004087"/>
                </a:lnTo>
                <a:lnTo>
                  <a:pt x="129457" y="1003506"/>
                </a:lnTo>
                <a:lnTo>
                  <a:pt x="128773" y="1002930"/>
                </a:lnTo>
                <a:lnTo>
                  <a:pt x="128109" y="1002357"/>
                </a:lnTo>
                <a:lnTo>
                  <a:pt x="127424" y="1001770"/>
                </a:lnTo>
                <a:lnTo>
                  <a:pt x="126760" y="1001182"/>
                </a:lnTo>
                <a:lnTo>
                  <a:pt x="126075" y="1000595"/>
                </a:lnTo>
                <a:lnTo>
                  <a:pt x="125411" y="1000007"/>
                </a:lnTo>
                <a:lnTo>
                  <a:pt x="124727" y="999411"/>
                </a:lnTo>
                <a:lnTo>
                  <a:pt x="124081" y="998826"/>
                </a:lnTo>
                <a:lnTo>
                  <a:pt x="123397" y="998230"/>
                </a:lnTo>
                <a:lnTo>
                  <a:pt x="122732" y="997630"/>
                </a:lnTo>
                <a:lnTo>
                  <a:pt x="122068" y="997030"/>
                </a:lnTo>
                <a:lnTo>
                  <a:pt x="121383" y="996422"/>
                </a:lnTo>
                <a:lnTo>
                  <a:pt x="120738" y="995827"/>
                </a:lnTo>
                <a:lnTo>
                  <a:pt x="120074" y="995216"/>
                </a:lnTo>
                <a:lnTo>
                  <a:pt x="119409" y="994611"/>
                </a:lnTo>
                <a:lnTo>
                  <a:pt x="118744" y="993997"/>
                </a:lnTo>
                <a:lnTo>
                  <a:pt x="118080" y="993384"/>
                </a:lnTo>
                <a:lnTo>
                  <a:pt x="117435" y="992772"/>
                </a:lnTo>
                <a:lnTo>
                  <a:pt x="116770" y="992154"/>
                </a:lnTo>
                <a:lnTo>
                  <a:pt x="116105" y="991534"/>
                </a:lnTo>
                <a:lnTo>
                  <a:pt x="115460" y="990915"/>
                </a:lnTo>
                <a:lnTo>
                  <a:pt x="114815" y="990291"/>
                </a:lnTo>
                <a:lnTo>
                  <a:pt x="114150" y="989659"/>
                </a:lnTo>
                <a:lnTo>
                  <a:pt x="113505" y="989036"/>
                </a:lnTo>
                <a:lnTo>
                  <a:pt x="112860" y="988402"/>
                </a:lnTo>
                <a:lnTo>
                  <a:pt x="112195" y="987757"/>
                </a:lnTo>
                <a:lnTo>
                  <a:pt x="111550" y="987130"/>
                </a:lnTo>
                <a:lnTo>
                  <a:pt x="110905" y="986492"/>
                </a:lnTo>
                <a:lnTo>
                  <a:pt x="110260" y="985855"/>
                </a:lnTo>
                <a:lnTo>
                  <a:pt x="109615" y="985218"/>
                </a:lnTo>
                <a:lnTo>
                  <a:pt x="108969" y="984567"/>
                </a:lnTo>
                <a:lnTo>
                  <a:pt x="108324" y="983916"/>
                </a:lnTo>
                <a:lnTo>
                  <a:pt x="107679" y="983271"/>
                </a:lnTo>
                <a:lnTo>
                  <a:pt x="107054" y="982618"/>
                </a:lnTo>
                <a:lnTo>
                  <a:pt x="106409" y="981965"/>
                </a:lnTo>
                <a:lnTo>
                  <a:pt x="105783" y="981316"/>
                </a:lnTo>
                <a:lnTo>
                  <a:pt x="105138" y="980653"/>
                </a:lnTo>
                <a:lnTo>
                  <a:pt x="104512" y="979996"/>
                </a:lnTo>
                <a:lnTo>
                  <a:pt x="103867" y="979331"/>
                </a:lnTo>
                <a:lnTo>
                  <a:pt x="103242" y="978663"/>
                </a:lnTo>
                <a:lnTo>
                  <a:pt x="102616" y="978004"/>
                </a:lnTo>
                <a:lnTo>
                  <a:pt x="101990" y="977328"/>
                </a:lnTo>
                <a:lnTo>
                  <a:pt x="101365" y="976665"/>
                </a:lnTo>
                <a:lnTo>
                  <a:pt x="100739" y="975985"/>
                </a:lnTo>
                <a:lnTo>
                  <a:pt x="100113" y="975316"/>
                </a:lnTo>
                <a:lnTo>
                  <a:pt x="99488" y="974636"/>
                </a:lnTo>
                <a:lnTo>
                  <a:pt x="98862" y="973949"/>
                </a:lnTo>
                <a:lnTo>
                  <a:pt x="98256" y="973269"/>
                </a:lnTo>
                <a:lnTo>
                  <a:pt x="97631" y="972583"/>
                </a:lnTo>
                <a:lnTo>
                  <a:pt x="97005" y="971899"/>
                </a:lnTo>
                <a:lnTo>
                  <a:pt x="96399" y="971207"/>
                </a:lnTo>
                <a:lnTo>
                  <a:pt x="95793" y="970518"/>
                </a:lnTo>
                <a:lnTo>
                  <a:pt x="95168" y="969820"/>
                </a:lnTo>
                <a:lnTo>
                  <a:pt x="94542" y="969117"/>
                </a:lnTo>
                <a:lnTo>
                  <a:pt x="93936" y="968417"/>
                </a:lnTo>
                <a:lnTo>
                  <a:pt x="93330" y="967717"/>
                </a:lnTo>
                <a:lnTo>
                  <a:pt x="92724" y="967017"/>
                </a:lnTo>
                <a:lnTo>
                  <a:pt x="92118" y="966309"/>
                </a:lnTo>
                <a:lnTo>
                  <a:pt x="91512" y="965604"/>
                </a:lnTo>
                <a:lnTo>
                  <a:pt x="90906" y="964886"/>
                </a:lnTo>
                <a:lnTo>
                  <a:pt x="90300" y="964177"/>
                </a:lnTo>
                <a:lnTo>
                  <a:pt x="89713" y="963457"/>
                </a:lnTo>
                <a:lnTo>
                  <a:pt x="89107" y="962732"/>
                </a:lnTo>
                <a:lnTo>
                  <a:pt x="88521" y="962018"/>
                </a:lnTo>
                <a:lnTo>
                  <a:pt x="87915" y="961301"/>
                </a:lnTo>
                <a:lnTo>
                  <a:pt x="87309" y="960568"/>
                </a:lnTo>
                <a:lnTo>
                  <a:pt x="86742" y="959848"/>
                </a:lnTo>
                <a:lnTo>
                  <a:pt x="86136" y="959111"/>
                </a:lnTo>
                <a:lnTo>
                  <a:pt x="85549" y="958386"/>
                </a:lnTo>
                <a:lnTo>
                  <a:pt x="84962" y="957639"/>
                </a:lnTo>
                <a:lnTo>
                  <a:pt x="84357" y="956900"/>
                </a:lnTo>
                <a:lnTo>
                  <a:pt x="83790" y="956163"/>
                </a:lnTo>
                <a:lnTo>
                  <a:pt x="83203" y="955424"/>
                </a:lnTo>
                <a:lnTo>
                  <a:pt x="82617" y="954689"/>
                </a:lnTo>
                <a:lnTo>
                  <a:pt x="82030" y="953935"/>
                </a:lnTo>
                <a:lnTo>
                  <a:pt x="81463" y="953188"/>
                </a:lnTo>
                <a:lnTo>
                  <a:pt x="80877" y="952441"/>
                </a:lnTo>
                <a:lnTo>
                  <a:pt x="80310" y="951679"/>
                </a:lnTo>
                <a:lnTo>
                  <a:pt x="79743" y="950928"/>
                </a:lnTo>
                <a:lnTo>
                  <a:pt x="79156" y="950152"/>
                </a:lnTo>
                <a:lnTo>
                  <a:pt x="78570" y="949393"/>
                </a:lnTo>
                <a:lnTo>
                  <a:pt x="78003" y="948633"/>
                </a:lnTo>
                <a:lnTo>
                  <a:pt x="77436" y="947864"/>
                </a:lnTo>
                <a:lnTo>
                  <a:pt x="76869" y="947094"/>
                </a:lnTo>
                <a:lnTo>
                  <a:pt x="76322" y="946332"/>
                </a:lnTo>
                <a:lnTo>
                  <a:pt x="75755" y="945559"/>
                </a:lnTo>
                <a:lnTo>
                  <a:pt x="75188" y="944777"/>
                </a:lnTo>
                <a:lnTo>
                  <a:pt x="74621" y="944001"/>
                </a:lnTo>
                <a:lnTo>
                  <a:pt x="74073" y="943223"/>
                </a:lnTo>
                <a:lnTo>
                  <a:pt x="73506" y="942434"/>
                </a:lnTo>
                <a:lnTo>
                  <a:pt x="72959" y="941654"/>
                </a:lnTo>
                <a:lnTo>
                  <a:pt x="72392" y="940858"/>
                </a:lnTo>
                <a:lnTo>
                  <a:pt x="71845" y="940072"/>
                </a:lnTo>
                <a:lnTo>
                  <a:pt x="71297" y="939282"/>
                </a:lnTo>
                <a:lnTo>
                  <a:pt x="70750" y="938475"/>
                </a:lnTo>
                <a:lnTo>
                  <a:pt x="70203" y="937683"/>
                </a:lnTo>
                <a:lnTo>
                  <a:pt x="69655" y="936874"/>
                </a:lnTo>
                <a:lnTo>
                  <a:pt x="69108" y="936070"/>
                </a:lnTo>
                <a:lnTo>
                  <a:pt x="68580" y="935272"/>
                </a:lnTo>
                <a:lnTo>
                  <a:pt x="68033" y="934463"/>
                </a:lnTo>
                <a:lnTo>
                  <a:pt x="67485" y="933656"/>
                </a:lnTo>
                <a:lnTo>
                  <a:pt x="66957" y="932839"/>
                </a:lnTo>
                <a:lnTo>
                  <a:pt x="66410" y="932012"/>
                </a:lnTo>
                <a:lnTo>
                  <a:pt x="65882" y="931196"/>
                </a:lnTo>
                <a:lnTo>
                  <a:pt x="65354" y="930379"/>
                </a:lnTo>
                <a:lnTo>
                  <a:pt x="64827" y="929560"/>
                </a:lnTo>
                <a:lnTo>
                  <a:pt x="64279" y="928725"/>
                </a:lnTo>
                <a:lnTo>
                  <a:pt x="63771" y="927912"/>
                </a:lnTo>
                <a:lnTo>
                  <a:pt x="63243" y="927073"/>
                </a:lnTo>
                <a:lnTo>
                  <a:pt x="62715" y="926244"/>
                </a:lnTo>
                <a:lnTo>
                  <a:pt x="62207" y="925412"/>
                </a:lnTo>
                <a:lnTo>
                  <a:pt x="61679" y="924561"/>
                </a:lnTo>
                <a:lnTo>
                  <a:pt x="61151" y="923723"/>
                </a:lnTo>
                <a:lnTo>
                  <a:pt x="60643" y="922884"/>
                </a:lnTo>
                <a:lnTo>
                  <a:pt x="60115" y="922028"/>
                </a:lnTo>
                <a:lnTo>
                  <a:pt x="59626" y="921193"/>
                </a:lnTo>
                <a:lnTo>
                  <a:pt x="59098" y="920337"/>
                </a:lnTo>
                <a:lnTo>
                  <a:pt x="58590" y="919470"/>
                </a:lnTo>
                <a:lnTo>
                  <a:pt x="58082" y="918630"/>
                </a:lnTo>
                <a:lnTo>
                  <a:pt x="57573" y="917762"/>
                </a:lnTo>
                <a:lnTo>
                  <a:pt x="57065" y="916902"/>
                </a:lnTo>
                <a:lnTo>
                  <a:pt x="56577" y="916042"/>
                </a:lnTo>
                <a:lnTo>
                  <a:pt x="56068" y="915176"/>
                </a:lnTo>
                <a:lnTo>
                  <a:pt x="55580" y="914313"/>
                </a:lnTo>
                <a:lnTo>
                  <a:pt x="55071" y="913430"/>
                </a:lnTo>
                <a:lnTo>
                  <a:pt x="54583" y="912560"/>
                </a:lnTo>
                <a:lnTo>
                  <a:pt x="54094" y="911686"/>
                </a:lnTo>
                <a:lnTo>
                  <a:pt x="53586" y="910790"/>
                </a:lnTo>
                <a:lnTo>
                  <a:pt x="53097" y="909911"/>
                </a:lnTo>
                <a:lnTo>
                  <a:pt x="52628" y="909035"/>
                </a:lnTo>
                <a:lnTo>
                  <a:pt x="52139" y="908147"/>
                </a:lnTo>
                <a:lnTo>
                  <a:pt x="51650" y="907244"/>
                </a:lnTo>
                <a:lnTo>
                  <a:pt x="51161" y="906357"/>
                </a:lnTo>
                <a:lnTo>
                  <a:pt x="50692" y="905465"/>
                </a:lnTo>
                <a:lnTo>
                  <a:pt x="50203" y="904568"/>
                </a:lnTo>
                <a:lnTo>
                  <a:pt x="49734" y="903669"/>
                </a:lnTo>
                <a:lnTo>
                  <a:pt x="49265" y="902771"/>
                </a:lnTo>
                <a:lnTo>
                  <a:pt x="48796" y="901870"/>
                </a:lnTo>
                <a:lnTo>
                  <a:pt x="48327" y="900949"/>
                </a:lnTo>
                <a:lnTo>
                  <a:pt x="47857" y="900038"/>
                </a:lnTo>
                <a:lnTo>
                  <a:pt x="47388" y="899129"/>
                </a:lnTo>
                <a:lnTo>
                  <a:pt x="46919" y="898214"/>
                </a:lnTo>
                <a:lnTo>
                  <a:pt x="46469" y="897299"/>
                </a:lnTo>
                <a:lnTo>
                  <a:pt x="46000" y="896365"/>
                </a:lnTo>
                <a:lnTo>
                  <a:pt x="45531" y="895442"/>
                </a:lnTo>
                <a:lnTo>
                  <a:pt x="45081" y="894519"/>
                </a:lnTo>
                <a:lnTo>
                  <a:pt x="44632" y="893591"/>
                </a:lnTo>
                <a:lnTo>
                  <a:pt x="44182" y="892664"/>
                </a:lnTo>
                <a:lnTo>
                  <a:pt x="43732" y="891730"/>
                </a:lnTo>
                <a:lnTo>
                  <a:pt x="43283" y="890795"/>
                </a:lnTo>
                <a:lnTo>
                  <a:pt x="42814" y="889841"/>
                </a:lnTo>
                <a:lnTo>
                  <a:pt x="42384" y="888903"/>
                </a:lnTo>
                <a:lnTo>
                  <a:pt x="41934" y="887959"/>
                </a:lnTo>
                <a:lnTo>
                  <a:pt x="41504" y="887014"/>
                </a:lnTo>
                <a:lnTo>
                  <a:pt x="41054" y="886050"/>
                </a:lnTo>
                <a:lnTo>
                  <a:pt x="40624" y="885098"/>
                </a:lnTo>
                <a:lnTo>
                  <a:pt x="40175" y="884144"/>
                </a:lnTo>
                <a:lnTo>
                  <a:pt x="39744" y="883190"/>
                </a:lnTo>
                <a:lnTo>
                  <a:pt x="39314" y="882213"/>
                </a:lnTo>
                <a:lnTo>
                  <a:pt x="38884" y="881253"/>
                </a:lnTo>
                <a:lnTo>
                  <a:pt x="38454" y="880287"/>
                </a:lnTo>
                <a:lnTo>
                  <a:pt x="38043" y="879320"/>
                </a:lnTo>
                <a:lnTo>
                  <a:pt x="37613" y="878350"/>
                </a:lnTo>
                <a:lnTo>
                  <a:pt x="37183" y="877359"/>
                </a:lnTo>
                <a:lnTo>
                  <a:pt x="36773" y="876403"/>
                </a:lnTo>
                <a:lnTo>
                  <a:pt x="36362" y="875410"/>
                </a:lnTo>
                <a:lnTo>
                  <a:pt x="35952" y="874444"/>
                </a:lnTo>
                <a:lnTo>
                  <a:pt x="35522" y="873445"/>
                </a:lnTo>
                <a:lnTo>
                  <a:pt x="35111" y="872458"/>
                </a:lnTo>
                <a:lnTo>
                  <a:pt x="34720" y="871468"/>
                </a:lnTo>
                <a:lnTo>
                  <a:pt x="34310" y="870477"/>
                </a:lnTo>
                <a:lnTo>
                  <a:pt x="33899" y="869482"/>
                </a:lnTo>
                <a:lnTo>
                  <a:pt x="33508" y="868485"/>
                </a:lnTo>
                <a:lnTo>
                  <a:pt x="33098" y="867470"/>
                </a:lnTo>
                <a:lnTo>
                  <a:pt x="32706" y="866466"/>
                </a:lnTo>
                <a:lnTo>
                  <a:pt x="32316" y="865461"/>
                </a:lnTo>
                <a:lnTo>
                  <a:pt x="31905" y="864454"/>
                </a:lnTo>
                <a:lnTo>
                  <a:pt x="31514" y="863443"/>
                </a:lnTo>
                <a:lnTo>
                  <a:pt x="31123" y="862413"/>
                </a:lnTo>
                <a:lnTo>
                  <a:pt x="30751" y="861412"/>
                </a:lnTo>
                <a:lnTo>
                  <a:pt x="30361" y="860374"/>
                </a:lnTo>
                <a:lnTo>
                  <a:pt x="29969" y="859355"/>
                </a:lnTo>
                <a:lnTo>
                  <a:pt x="29598" y="858331"/>
                </a:lnTo>
                <a:lnTo>
                  <a:pt x="29207" y="857285"/>
                </a:lnTo>
                <a:lnTo>
                  <a:pt x="28836" y="856257"/>
                </a:lnTo>
                <a:lnTo>
                  <a:pt x="28464" y="855223"/>
                </a:lnTo>
                <a:lnTo>
                  <a:pt x="28093" y="854187"/>
                </a:lnTo>
                <a:lnTo>
                  <a:pt x="27721" y="853147"/>
                </a:lnTo>
                <a:lnTo>
                  <a:pt x="27350" y="852089"/>
                </a:lnTo>
                <a:lnTo>
                  <a:pt x="26998" y="851065"/>
                </a:lnTo>
                <a:lnTo>
                  <a:pt x="26900" y="850781"/>
                </a:lnTo>
                <a:lnTo>
                  <a:pt x="26627" y="849999"/>
                </a:lnTo>
                <a:lnTo>
                  <a:pt x="26255" y="848947"/>
                </a:lnTo>
                <a:lnTo>
                  <a:pt x="25903" y="847895"/>
                </a:lnTo>
                <a:lnTo>
                  <a:pt x="25551" y="846842"/>
                </a:lnTo>
                <a:lnTo>
                  <a:pt x="25199" y="845788"/>
                </a:lnTo>
                <a:lnTo>
                  <a:pt x="24847" y="844725"/>
                </a:lnTo>
                <a:lnTo>
                  <a:pt x="24496" y="843643"/>
                </a:lnTo>
                <a:lnTo>
                  <a:pt x="24144" y="842580"/>
                </a:lnTo>
                <a:lnTo>
                  <a:pt x="23792" y="841509"/>
                </a:lnTo>
                <a:lnTo>
                  <a:pt x="23460" y="840439"/>
                </a:lnTo>
                <a:lnTo>
                  <a:pt x="23108" y="839364"/>
                </a:lnTo>
                <a:lnTo>
                  <a:pt x="22775" y="838287"/>
                </a:lnTo>
                <a:lnTo>
                  <a:pt x="22443" y="837188"/>
                </a:lnTo>
                <a:lnTo>
                  <a:pt x="22091" y="836105"/>
                </a:lnTo>
                <a:lnTo>
                  <a:pt x="21759" y="835020"/>
                </a:lnTo>
                <a:lnTo>
                  <a:pt x="21426" y="833914"/>
                </a:lnTo>
                <a:lnTo>
                  <a:pt x="21114" y="832821"/>
                </a:lnTo>
                <a:lnTo>
                  <a:pt x="20781" y="831728"/>
                </a:lnTo>
                <a:lnTo>
                  <a:pt x="20468" y="830649"/>
                </a:lnTo>
                <a:lnTo>
                  <a:pt x="20136" y="829531"/>
                </a:lnTo>
                <a:lnTo>
                  <a:pt x="19823" y="828406"/>
                </a:lnTo>
                <a:lnTo>
                  <a:pt x="19510" y="827322"/>
                </a:lnTo>
                <a:lnTo>
                  <a:pt x="19198" y="826197"/>
                </a:lnTo>
                <a:lnTo>
                  <a:pt x="18885" y="825085"/>
                </a:lnTo>
                <a:lnTo>
                  <a:pt x="18572" y="823973"/>
                </a:lnTo>
                <a:lnTo>
                  <a:pt x="18259" y="822856"/>
                </a:lnTo>
                <a:lnTo>
                  <a:pt x="17966" y="821736"/>
                </a:lnTo>
                <a:lnTo>
                  <a:pt x="17653" y="820595"/>
                </a:lnTo>
                <a:lnTo>
                  <a:pt x="17360" y="819468"/>
                </a:lnTo>
                <a:lnTo>
                  <a:pt x="17067" y="818340"/>
                </a:lnTo>
                <a:lnTo>
                  <a:pt x="16773" y="817210"/>
                </a:lnTo>
                <a:lnTo>
                  <a:pt x="16480" y="816077"/>
                </a:lnTo>
                <a:lnTo>
                  <a:pt x="16187" y="814921"/>
                </a:lnTo>
                <a:lnTo>
                  <a:pt x="15894" y="813779"/>
                </a:lnTo>
                <a:lnTo>
                  <a:pt x="15601" y="812620"/>
                </a:lnTo>
                <a:lnTo>
                  <a:pt x="15327" y="811473"/>
                </a:lnTo>
                <a:lnTo>
                  <a:pt x="15034" y="810325"/>
                </a:lnTo>
                <a:lnTo>
                  <a:pt x="14760" y="809176"/>
                </a:lnTo>
                <a:lnTo>
                  <a:pt x="14486" y="808003"/>
                </a:lnTo>
                <a:lnTo>
                  <a:pt x="14213" y="806845"/>
                </a:lnTo>
                <a:lnTo>
                  <a:pt x="13958" y="805705"/>
                </a:lnTo>
                <a:lnTo>
                  <a:pt x="13685" y="804523"/>
                </a:lnTo>
                <a:lnTo>
                  <a:pt x="13411" y="803358"/>
                </a:lnTo>
                <a:lnTo>
                  <a:pt x="13137" y="802167"/>
                </a:lnTo>
                <a:lnTo>
                  <a:pt x="12883" y="800998"/>
                </a:lnTo>
                <a:lnTo>
                  <a:pt x="12629" y="799825"/>
                </a:lnTo>
                <a:lnTo>
                  <a:pt x="12375" y="798648"/>
                </a:lnTo>
                <a:lnTo>
                  <a:pt x="12121" y="797469"/>
                </a:lnTo>
                <a:lnTo>
                  <a:pt x="11867" y="796287"/>
                </a:lnTo>
                <a:lnTo>
                  <a:pt x="11613" y="795057"/>
                </a:lnTo>
                <a:lnTo>
                  <a:pt x="11378" y="793868"/>
                </a:lnTo>
                <a:lnTo>
                  <a:pt x="11124" y="792680"/>
                </a:lnTo>
                <a:lnTo>
                  <a:pt x="10889" y="791485"/>
                </a:lnTo>
                <a:lnTo>
                  <a:pt x="10635" y="790267"/>
                </a:lnTo>
                <a:lnTo>
                  <a:pt x="10420" y="789088"/>
                </a:lnTo>
                <a:lnTo>
                  <a:pt x="10185" y="787865"/>
                </a:lnTo>
                <a:lnTo>
                  <a:pt x="9951" y="786658"/>
                </a:lnTo>
                <a:lnTo>
                  <a:pt x="9716" y="785450"/>
                </a:lnTo>
                <a:lnTo>
                  <a:pt x="9482" y="784217"/>
                </a:lnTo>
                <a:lnTo>
                  <a:pt x="9266" y="783003"/>
                </a:lnTo>
                <a:lnTo>
                  <a:pt x="9051" y="781763"/>
                </a:lnTo>
                <a:lnTo>
                  <a:pt x="8836" y="780565"/>
                </a:lnTo>
                <a:lnTo>
                  <a:pt x="8602" y="779321"/>
                </a:lnTo>
                <a:lnTo>
                  <a:pt x="8406" y="778094"/>
                </a:lnTo>
                <a:lnTo>
                  <a:pt x="8191" y="776843"/>
                </a:lnTo>
                <a:lnTo>
                  <a:pt x="7976" y="775611"/>
                </a:lnTo>
                <a:lnTo>
                  <a:pt x="7781" y="774375"/>
                </a:lnTo>
                <a:lnTo>
                  <a:pt x="7566" y="773136"/>
                </a:lnTo>
                <a:lnTo>
                  <a:pt x="7370" y="771877"/>
                </a:lnTo>
                <a:lnTo>
                  <a:pt x="7175" y="770632"/>
                </a:lnTo>
                <a:lnTo>
                  <a:pt x="6979" y="769384"/>
                </a:lnTo>
                <a:lnTo>
                  <a:pt x="6784" y="768114"/>
                </a:lnTo>
                <a:lnTo>
                  <a:pt x="6588" y="766860"/>
                </a:lnTo>
                <a:lnTo>
                  <a:pt x="6412" y="765582"/>
                </a:lnTo>
                <a:lnTo>
                  <a:pt x="6217" y="764325"/>
                </a:lnTo>
                <a:lnTo>
                  <a:pt x="6041" y="763040"/>
                </a:lnTo>
                <a:lnTo>
                  <a:pt x="5865" y="761776"/>
                </a:lnTo>
                <a:lnTo>
                  <a:pt x="5669" y="760509"/>
                </a:lnTo>
                <a:lnTo>
                  <a:pt x="5513" y="759238"/>
                </a:lnTo>
                <a:lnTo>
                  <a:pt x="5337" y="757942"/>
                </a:lnTo>
                <a:lnTo>
                  <a:pt x="5161" y="756665"/>
                </a:lnTo>
                <a:lnTo>
                  <a:pt x="5005" y="755387"/>
                </a:lnTo>
                <a:lnTo>
                  <a:pt x="4829" y="754083"/>
                </a:lnTo>
                <a:lnTo>
                  <a:pt x="4672" y="752797"/>
                </a:lnTo>
                <a:lnTo>
                  <a:pt x="4516" y="751483"/>
                </a:lnTo>
                <a:lnTo>
                  <a:pt x="4360" y="750192"/>
                </a:lnTo>
                <a:lnTo>
                  <a:pt x="4203" y="748900"/>
                </a:lnTo>
                <a:lnTo>
                  <a:pt x="4047" y="747577"/>
                </a:lnTo>
                <a:lnTo>
                  <a:pt x="3910" y="746255"/>
                </a:lnTo>
                <a:lnTo>
                  <a:pt x="3754" y="744951"/>
                </a:lnTo>
                <a:lnTo>
                  <a:pt x="3617" y="743622"/>
                </a:lnTo>
                <a:lnTo>
                  <a:pt x="3480" y="742312"/>
                </a:lnTo>
                <a:lnTo>
                  <a:pt x="3343" y="741000"/>
                </a:lnTo>
                <a:lnTo>
                  <a:pt x="3206" y="739685"/>
                </a:lnTo>
                <a:lnTo>
                  <a:pt x="3069" y="738343"/>
                </a:lnTo>
                <a:lnTo>
                  <a:pt x="2952" y="737022"/>
                </a:lnTo>
                <a:lnTo>
                  <a:pt x="2815" y="735673"/>
                </a:lnTo>
                <a:lnTo>
                  <a:pt x="2698" y="734346"/>
                </a:lnTo>
                <a:lnTo>
                  <a:pt x="2581" y="732991"/>
                </a:lnTo>
                <a:lnTo>
                  <a:pt x="2463" y="731658"/>
                </a:lnTo>
                <a:lnTo>
                  <a:pt x="2346" y="730320"/>
                </a:lnTo>
                <a:lnTo>
                  <a:pt x="2229" y="728958"/>
                </a:lnTo>
                <a:lnTo>
                  <a:pt x="2131" y="727591"/>
                </a:lnTo>
                <a:lnTo>
                  <a:pt x="2014" y="726244"/>
                </a:lnTo>
                <a:lnTo>
                  <a:pt x="1916" y="724895"/>
                </a:lnTo>
                <a:lnTo>
                  <a:pt x="1818" y="723519"/>
                </a:lnTo>
                <a:lnTo>
                  <a:pt x="1720" y="722166"/>
                </a:lnTo>
                <a:lnTo>
                  <a:pt x="1623" y="720784"/>
                </a:lnTo>
                <a:lnTo>
                  <a:pt x="1525" y="719421"/>
                </a:lnTo>
                <a:lnTo>
                  <a:pt x="1427" y="718059"/>
                </a:lnTo>
                <a:lnTo>
                  <a:pt x="1349" y="716665"/>
                </a:lnTo>
                <a:lnTo>
                  <a:pt x="1271" y="715271"/>
                </a:lnTo>
                <a:lnTo>
                  <a:pt x="1173" y="713899"/>
                </a:lnTo>
                <a:lnTo>
                  <a:pt x="1095" y="712495"/>
                </a:lnTo>
                <a:lnTo>
                  <a:pt x="1036" y="711117"/>
                </a:lnTo>
                <a:lnTo>
                  <a:pt x="958" y="709711"/>
                </a:lnTo>
                <a:lnTo>
                  <a:pt x="880" y="708323"/>
                </a:lnTo>
                <a:lnTo>
                  <a:pt x="821" y="706921"/>
                </a:lnTo>
                <a:lnTo>
                  <a:pt x="743" y="705520"/>
                </a:lnTo>
                <a:lnTo>
                  <a:pt x="684" y="704108"/>
                </a:lnTo>
                <a:lnTo>
                  <a:pt x="626" y="702730"/>
                </a:lnTo>
                <a:lnTo>
                  <a:pt x="567" y="701322"/>
                </a:lnTo>
                <a:lnTo>
                  <a:pt x="528" y="699946"/>
                </a:lnTo>
                <a:lnTo>
                  <a:pt x="469" y="698537"/>
                </a:lnTo>
                <a:lnTo>
                  <a:pt x="430" y="697131"/>
                </a:lnTo>
                <a:lnTo>
                  <a:pt x="372" y="695759"/>
                </a:lnTo>
                <a:lnTo>
                  <a:pt x="332" y="694353"/>
                </a:lnTo>
                <a:lnTo>
                  <a:pt x="293" y="692951"/>
                </a:lnTo>
                <a:lnTo>
                  <a:pt x="254" y="691581"/>
                </a:lnTo>
                <a:lnTo>
                  <a:pt x="215" y="690179"/>
                </a:lnTo>
                <a:lnTo>
                  <a:pt x="195" y="688781"/>
                </a:lnTo>
                <a:lnTo>
                  <a:pt x="156" y="687411"/>
                </a:lnTo>
                <a:lnTo>
                  <a:pt x="137" y="686015"/>
                </a:lnTo>
                <a:lnTo>
                  <a:pt x="98" y="684617"/>
                </a:lnTo>
                <a:lnTo>
                  <a:pt x="78" y="683223"/>
                </a:lnTo>
                <a:lnTo>
                  <a:pt x="59" y="681857"/>
                </a:lnTo>
                <a:lnTo>
                  <a:pt x="39" y="680494"/>
                </a:lnTo>
                <a:lnTo>
                  <a:pt x="39" y="679102"/>
                </a:lnTo>
                <a:lnTo>
                  <a:pt x="20" y="677710"/>
                </a:lnTo>
                <a:lnTo>
                  <a:pt x="20" y="676320"/>
                </a:lnTo>
                <a:lnTo>
                  <a:pt x="0" y="674932"/>
                </a:lnTo>
                <a:lnTo>
                  <a:pt x="0" y="668088"/>
                </a:lnTo>
                <a:lnTo>
                  <a:pt x="20" y="666706"/>
                </a:lnTo>
                <a:lnTo>
                  <a:pt x="39" y="665322"/>
                </a:lnTo>
                <a:lnTo>
                  <a:pt x="39" y="663940"/>
                </a:lnTo>
                <a:lnTo>
                  <a:pt x="59" y="662624"/>
                </a:lnTo>
                <a:lnTo>
                  <a:pt x="78" y="661242"/>
                </a:lnTo>
                <a:lnTo>
                  <a:pt x="98" y="659864"/>
                </a:lnTo>
                <a:lnTo>
                  <a:pt x="117" y="658487"/>
                </a:lnTo>
                <a:lnTo>
                  <a:pt x="156" y="657111"/>
                </a:lnTo>
                <a:lnTo>
                  <a:pt x="176" y="655766"/>
                </a:lnTo>
                <a:lnTo>
                  <a:pt x="215" y="654423"/>
                </a:lnTo>
                <a:lnTo>
                  <a:pt x="254" y="653049"/>
                </a:lnTo>
                <a:lnTo>
                  <a:pt x="293" y="651676"/>
                </a:lnTo>
                <a:lnTo>
                  <a:pt x="332" y="650335"/>
                </a:lnTo>
                <a:lnTo>
                  <a:pt x="372" y="648967"/>
                </a:lnTo>
                <a:lnTo>
                  <a:pt x="410" y="647626"/>
                </a:lnTo>
                <a:lnTo>
                  <a:pt x="469" y="646230"/>
                </a:lnTo>
                <a:lnTo>
                  <a:pt x="508" y="644892"/>
                </a:lnTo>
                <a:lnTo>
                  <a:pt x="567" y="643557"/>
                </a:lnTo>
                <a:lnTo>
                  <a:pt x="626" y="642191"/>
                </a:lnTo>
                <a:lnTo>
                  <a:pt x="665" y="640828"/>
                </a:lnTo>
                <a:lnTo>
                  <a:pt x="723" y="639464"/>
                </a:lnTo>
                <a:lnTo>
                  <a:pt x="802" y="638132"/>
                </a:lnTo>
                <a:lnTo>
                  <a:pt x="860" y="636772"/>
                </a:lnTo>
                <a:lnTo>
                  <a:pt x="938" y="635415"/>
                </a:lnTo>
                <a:lnTo>
                  <a:pt x="997" y="634084"/>
                </a:lnTo>
                <a:lnTo>
                  <a:pt x="1075" y="632727"/>
                </a:lnTo>
                <a:lnTo>
                  <a:pt x="1153" y="631401"/>
                </a:lnTo>
                <a:lnTo>
                  <a:pt x="1212" y="630074"/>
                </a:lnTo>
                <a:lnTo>
                  <a:pt x="1310" y="628692"/>
                </a:lnTo>
                <a:lnTo>
                  <a:pt x="1388" y="627368"/>
                </a:lnTo>
                <a:lnTo>
                  <a:pt x="1466" y="626015"/>
                </a:lnTo>
                <a:lnTo>
                  <a:pt x="1564" y="624696"/>
                </a:lnTo>
                <a:lnTo>
                  <a:pt x="1642" y="623345"/>
                </a:lnTo>
                <a:lnTo>
                  <a:pt x="1740" y="621996"/>
                </a:lnTo>
                <a:lnTo>
                  <a:pt x="1838" y="620678"/>
                </a:lnTo>
                <a:lnTo>
                  <a:pt x="1935" y="619331"/>
                </a:lnTo>
                <a:lnTo>
                  <a:pt x="2033" y="617984"/>
                </a:lnTo>
                <a:lnTo>
                  <a:pt x="2131" y="616671"/>
                </a:lnTo>
                <a:lnTo>
                  <a:pt x="2248" y="615330"/>
                </a:lnTo>
                <a:lnTo>
                  <a:pt x="2346" y="614016"/>
                </a:lnTo>
                <a:lnTo>
                  <a:pt x="2463" y="612675"/>
                </a:lnTo>
                <a:lnTo>
                  <a:pt x="2581" y="611336"/>
                </a:lnTo>
                <a:lnTo>
                  <a:pt x="2678" y="610026"/>
                </a:lnTo>
                <a:lnTo>
                  <a:pt x="2796" y="608687"/>
                </a:lnTo>
                <a:lnTo>
                  <a:pt x="2932" y="607347"/>
                </a:lnTo>
                <a:lnTo>
                  <a:pt x="3050" y="606044"/>
                </a:lnTo>
                <a:lnTo>
                  <a:pt x="3167" y="604738"/>
                </a:lnTo>
                <a:lnTo>
                  <a:pt x="3304" y="603375"/>
                </a:lnTo>
                <a:lnTo>
                  <a:pt x="3421" y="602071"/>
                </a:lnTo>
                <a:lnTo>
                  <a:pt x="3558" y="600773"/>
                </a:lnTo>
                <a:lnTo>
                  <a:pt x="3695" y="599440"/>
                </a:lnTo>
                <a:lnTo>
                  <a:pt x="3832" y="598110"/>
                </a:lnTo>
                <a:lnTo>
                  <a:pt x="3969" y="596781"/>
                </a:lnTo>
                <a:lnTo>
                  <a:pt x="4105" y="595452"/>
                </a:lnTo>
                <a:lnTo>
                  <a:pt x="4262" y="594159"/>
                </a:lnTo>
                <a:lnTo>
                  <a:pt x="4399" y="592865"/>
                </a:lnTo>
                <a:lnTo>
                  <a:pt x="4555" y="591542"/>
                </a:lnTo>
                <a:lnTo>
                  <a:pt x="4692" y="590216"/>
                </a:lnTo>
                <a:lnTo>
                  <a:pt x="4848" y="588924"/>
                </a:lnTo>
                <a:lnTo>
                  <a:pt x="5005" y="587604"/>
                </a:lnTo>
                <a:lnTo>
                  <a:pt x="5161" y="586287"/>
                </a:lnTo>
                <a:lnTo>
                  <a:pt x="5337" y="584995"/>
                </a:lnTo>
                <a:lnTo>
                  <a:pt x="5494" y="583679"/>
                </a:lnTo>
                <a:lnTo>
                  <a:pt x="5669" y="582361"/>
                </a:lnTo>
                <a:lnTo>
                  <a:pt x="5826" y="581079"/>
                </a:lnTo>
                <a:lnTo>
                  <a:pt x="6002" y="579761"/>
                </a:lnTo>
                <a:lnTo>
                  <a:pt x="6178" y="578481"/>
                </a:lnTo>
                <a:lnTo>
                  <a:pt x="6354" y="577171"/>
                </a:lnTo>
                <a:lnTo>
                  <a:pt x="6530" y="575890"/>
                </a:lnTo>
                <a:lnTo>
                  <a:pt x="6706" y="574580"/>
                </a:lnTo>
                <a:lnTo>
                  <a:pt x="6881" y="573271"/>
                </a:lnTo>
                <a:lnTo>
                  <a:pt x="7077" y="571992"/>
                </a:lnTo>
                <a:lnTo>
                  <a:pt x="7253" y="570686"/>
                </a:lnTo>
                <a:lnTo>
                  <a:pt x="7449" y="569412"/>
                </a:lnTo>
                <a:lnTo>
                  <a:pt x="7644" y="568106"/>
                </a:lnTo>
                <a:lnTo>
                  <a:pt x="7839" y="566835"/>
                </a:lnTo>
                <a:lnTo>
                  <a:pt x="8035" y="565503"/>
                </a:lnTo>
                <a:lnTo>
                  <a:pt x="8230" y="564233"/>
                </a:lnTo>
                <a:lnTo>
                  <a:pt x="8426" y="562933"/>
                </a:lnTo>
                <a:lnTo>
                  <a:pt x="8641" y="561633"/>
                </a:lnTo>
                <a:lnTo>
                  <a:pt x="8836" y="560366"/>
                </a:lnTo>
                <a:lnTo>
                  <a:pt x="9051" y="559072"/>
                </a:lnTo>
                <a:lnTo>
                  <a:pt x="9266" y="557807"/>
                </a:lnTo>
                <a:lnTo>
                  <a:pt x="9482" y="556513"/>
                </a:lnTo>
                <a:lnTo>
                  <a:pt x="9697" y="555218"/>
                </a:lnTo>
                <a:lnTo>
                  <a:pt x="9912" y="553960"/>
                </a:lnTo>
                <a:lnTo>
                  <a:pt x="10127" y="552669"/>
                </a:lnTo>
                <a:lnTo>
                  <a:pt x="10361" y="551410"/>
                </a:lnTo>
                <a:lnTo>
                  <a:pt x="10576" y="550122"/>
                </a:lnTo>
                <a:lnTo>
                  <a:pt x="10811" y="548865"/>
                </a:lnTo>
                <a:lnTo>
                  <a:pt x="11026" y="547578"/>
                </a:lnTo>
                <a:lnTo>
                  <a:pt x="11261" y="546294"/>
                </a:lnTo>
                <a:lnTo>
                  <a:pt x="11495" y="545043"/>
                </a:lnTo>
                <a:lnTo>
                  <a:pt x="11730" y="543759"/>
                </a:lnTo>
                <a:lnTo>
                  <a:pt x="11984" y="542476"/>
                </a:lnTo>
                <a:lnTo>
                  <a:pt x="12219" y="541229"/>
                </a:lnTo>
                <a:lnTo>
                  <a:pt x="12453" y="539950"/>
                </a:lnTo>
                <a:lnTo>
                  <a:pt x="12707" y="538701"/>
                </a:lnTo>
                <a:lnTo>
                  <a:pt x="12961" y="537395"/>
                </a:lnTo>
                <a:lnTo>
                  <a:pt x="13216" y="536148"/>
                </a:lnTo>
                <a:lnTo>
                  <a:pt x="13450" y="534906"/>
                </a:lnTo>
                <a:lnTo>
                  <a:pt x="13724" y="533632"/>
                </a:lnTo>
                <a:lnTo>
                  <a:pt x="13978" y="532359"/>
                </a:lnTo>
                <a:lnTo>
                  <a:pt x="14232" y="531122"/>
                </a:lnTo>
                <a:lnTo>
                  <a:pt x="14486" y="529851"/>
                </a:lnTo>
                <a:lnTo>
                  <a:pt x="14760" y="528615"/>
                </a:lnTo>
                <a:lnTo>
                  <a:pt x="15014" y="527345"/>
                </a:lnTo>
                <a:lnTo>
                  <a:pt x="15288" y="526082"/>
                </a:lnTo>
                <a:lnTo>
                  <a:pt x="15561" y="524844"/>
                </a:lnTo>
                <a:lnTo>
                  <a:pt x="15835" y="523583"/>
                </a:lnTo>
                <a:lnTo>
                  <a:pt x="16109" y="522320"/>
                </a:lnTo>
                <a:lnTo>
                  <a:pt x="16383" y="521089"/>
                </a:lnTo>
                <a:lnTo>
                  <a:pt x="16676" y="519828"/>
                </a:lnTo>
                <a:lnTo>
                  <a:pt x="16950" y="518571"/>
                </a:lnTo>
                <a:lnTo>
                  <a:pt x="17243" y="517341"/>
                </a:lnTo>
                <a:lnTo>
                  <a:pt x="17516" y="516119"/>
                </a:lnTo>
                <a:lnTo>
                  <a:pt x="17810" y="514860"/>
                </a:lnTo>
                <a:lnTo>
                  <a:pt x="18103" y="513607"/>
                </a:lnTo>
                <a:lnTo>
                  <a:pt x="18396" y="512354"/>
                </a:lnTo>
                <a:lnTo>
                  <a:pt x="18690" y="511134"/>
                </a:lnTo>
                <a:lnTo>
                  <a:pt x="19002" y="509879"/>
                </a:lnTo>
                <a:lnTo>
                  <a:pt x="19295" y="508632"/>
                </a:lnTo>
                <a:lnTo>
                  <a:pt x="19589" y="507416"/>
                </a:lnTo>
                <a:lnTo>
                  <a:pt x="19902" y="506167"/>
                </a:lnTo>
                <a:lnTo>
                  <a:pt x="20214" y="504951"/>
                </a:lnTo>
                <a:lnTo>
                  <a:pt x="20527" y="503705"/>
                </a:lnTo>
                <a:lnTo>
                  <a:pt x="20820" y="502497"/>
                </a:lnTo>
                <a:lnTo>
                  <a:pt x="21153" y="501252"/>
                </a:lnTo>
                <a:lnTo>
                  <a:pt x="21465" y="500010"/>
                </a:lnTo>
                <a:lnTo>
                  <a:pt x="21778" y="498769"/>
                </a:lnTo>
                <a:lnTo>
                  <a:pt x="22091" y="497565"/>
                </a:lnTo>
                <a:lnTo>
                  <a:pt x="22423" y="496321"/>
                </a:lnTo>
                <a:lnTo>
                  <a:pt x="22756" y="495088"/>
                </a:lnTo>
                <a:lnTo>
                  <a:pt x="23088" y="493852"/>
                </a:lnTo>
                <a:lnTo>
                  <a:pt x="23401" y="492648"/>
                </a:lnTo>
                <a:lnTo>
                  <a:pt x="23733" y="491448"/>
                </a:lnTo>
                <a:lnTo>
                  <a:pt x="24066" y="490218"/>
                </a:lnTo>
                <a:lnTo>
                  <a:pt x="24398" y="489018"/>
                </a:lnTo>
                <a:lnTo>
                  <a:pt x="24750" y="487757"/>
                </a:lnTo>
                <a:lnTo>
                  <a:pt x="25082" y="486562"/>
                </a:lnTo>
                <a:lnTo>
                  <a:pt x="25434" y="485334"/>
                </a:lnTo>
                <a:lnTo>
                  <a:pt x="25766" y="484138"/>
                </a:lnTo>
                <a:lnTo>
                  <a:pt x="26118" y="482914"/>
                </a:lnTo>
                <a:lnTo>
                  <a:pt x="26470" y="481726"/>
                </a:lnTo>
                <a:lnTo>
                  <a:pt x="26822" y="480502"/>
                </a:lnTo>
                <a:lnTo>
                  <a:pt x="27174" y="479276"/>
                </a:lnTo>
                <a:lnTo>
                  <a:pt x="27526" y="478095"/>
                </a:lnTo>
                <a:lnTo>
                  <a:pt x="27897" y="476872"/>
                </a:lnTo>
                <a:lnTo>
                  <a:pt x="28249" y="475653"/>
                </a:lnTo>
                <a:lnTo>
                  <a:pt x="28601" y="474473"/>
                </a:lnTo>
                <a:lnTo>
                  <a:pt x="28973" y="473257"/>
                </a:lnTo>
                <a:lnTo>
                  <a:pt x="29344" y="472043"/>
                </a:lnTo>
                <a:lnTo>
                  <a:pt x="29715" y="470835"/>
                </a:lnTo>
                <a:lnTo>
                  <a:pt x="30087" y="469652"/>
                </a:lnTo>
                <a:lnTo>
                  <a:pt x="30458" y="468442"/>
                </a:lnTo>
                <a:lnTo>
                  <a:pt x="30830" y="467269"/>
                </a:lnTo>
                <a:lnTo>
                  <a:pt x="31201" y="466061"/>
                </a:lnTo>
                <a:lnTo>
                  <a:pt x="31592" y="464854"/>
                </a:lnTo>
                <a:lnTo>
                  <a:pt x="31964" y="463677"/>
                </a:lnTo>
                <a:lnTo>
                  <a:pt x="32355" y="462479"/>
                </a:lnTo>
                <a:lnTo>
                  <a:pt x="32726" y="461306"/>
                </a:lnTo>
                <a:lnTo>
                  <a:pt x="33117" y="460106"/>
                </a:lnTo>
                <a:lnTo>
                  <a:pt x="33508" y="458909"/>
                </a:lnTo>
                <a:lnTo>
                  <a:pt x="33899" y="457734"/>
                </a:lnTo>
                <a:lnTo>
                  <a:pt x="34310" y="456511"/>
                </a:lnTo>
                <a:lnTo>
                  <a:pt x="34701" y="455349"/>
                </a:lnTo>
                <a:lnTo>
                  <a:pt x="35091" y="454184"/>
                </a:lnTo>
                <a:lnTo>
                  <a:pt x="35502" y="452990"/>
                </a:lnTo>
                <a:lnTo>
                  <a:pt x="35893" y="451801"/>
                </a:lnTo>
                <a:lnTo>
                  <a:pt x="36304" y="450640"/>
                </a:lnTo>
                <a:lnTo>
                  <a:pt x="36714" y="449449"/>
                </a:lnTo>
                <a:lnTo>
                  <a:pt x="37125" y="448266"/>
                </a:lnTo>
                <a:lnTo>
                  <a:pt x="37516" y="447101"/>
                </a:lnTo>
                <a:lnTo>
                  <a:pt x="37946" y="445921"/>
                </a:lnTo>
                <a:lnTo>
                  <a:pt x="38356" y="444736"/>
                </a:lnTo>
                <a:lnTo>
                  <a:pt x="38767" y="443580"/>
                </a:lnTo>
                <a:lnTo>
                  <a:pt x="39197" y="442402"/>
                </a:lnTo>
                <a:lnTo>
                  <a:pt x="39627" y="441221"/>
                </a:lnTo>
                <a:lnTo>
                  <a:pt x="40038" y="440069"/>
                </a:lnTo>
                <a:lnTo>
                  <a:pt x="40468" y="438896"/>
                </a:lnTo>
                <a:lnTo>
                  <a:pt x="40878" y="437749"/>
                </a:lnTo>
                <a:lnTo>
                  <a:pt x="41328" y="436576"/>
                </a:lnTo>
                <a:lnTo>
                  <a:pt x="41758" y="435395"/>
                </a:lnTo>
                <a:lnTo>
                  <a:pt x="42188" y="434228"/>
                </a:lnTo>
                <a:lnTo>
                  <a:pt x="42638" y="433055"/>
                </a:lnTo>
                <a:lnTo>
                  <a:pt x="43068" y="431919"/>
                </a:lnTo>
                <a:lnTo>
                  <a:pt x="43517" y="430748"/>
                </a:lnTo>
                <a:lnTo>
                  <a:pt x="43947" y="429608"/>
                </a:lnTo>
                <a:lnTo>
                  <a:pt x="44397" y="428445"/>
                </a:lnTo>
                <a:lnTo>
                  <a:pt x="44847" y="427280"/>
                </a:lnTo>
                <a:lnTo>
                  <a:pt x="45297" y="426119"/>
                </a:lnTo>
                <a:lnTo>
                  <a:pt x="45746" y="424981"/>
                </a:lnTo>
                <a:lnTo>
                  <a:pt x="46196" y="423822"/>
                </a:lnTo>
                <a:lnTo>
                  <a:pt x="46645" y="422666"/>
                </a:lnTo>
                <a:lnTo>
                  <a:pt x="47095" y="421536"/>
                </a:lnTo>
                <a:lnTo>
                  <a:pt x="47545" y="420406"/>
                </a:lnTo>
                <a:lnTo>
                  <a:pt x="48034" y="419222"/>
                </a:lnTo>
                <a:lnTo>
                  <a:pt x="48483" y="418099"/>
                </a:lnTo>
                <a:lnTo>
                  <a:pt x="48933" y="416979"/>
                </a:lnTo>
                <a:lnTo>
                  <a:pt x="49421" y="415798"/>
                </a:lnTo>
                <a:lnTo>
                  <a:pt x="49891" y="414672"/>
                </a:lnTo>
                <a:lnTo>
                  <a:pt x="50340" y="413550"/>
                </a:lnTo>
                <a:lnTo>
                  <a:pt x="50829" y="412379"/>
                </a:lnTo>
                <a:lnTo>
                  <a:pt x="51298" y="411259"/>
                </a:lnTo>
                <a:lnTo>
                  <a:pt x="51767" y="410147"/>
                </a:lnTo>
                <a:lnTo>
                  <a:pt x="52256" y="409001"/>
                </a:lnTo>
                <a:lnTo>
                  <a:pt x="52725" y="407859"/>
                </a:lnTo>
                <a:lnTo>
                  <a:pt x="53214" y="406718"/>
                </a:lnTo>
                <a:lnTo>
                  <a:pt x="53703" y="405607"/>
                </a:lnTo>
                <a:lnTo>
                  <a:pt x="54191" y="404469"/>
                </a:lnTo>
                <a:lnTo>
                  <a:pt x="54680" y="403330"/>
                </a:lnTo>
                <a:lnTo>
                  <a:pt x="55169" y="402223"/>
                </a:lnTo>
                <a:lnTo>
                  <a:pt x="55658" y="401089"/>
                </a:lnTo>
                <a:lnTo>
                  <a:pt x="56166" y="399957"/>
                </a:lnTo>
                <a:lnTo>
                  <a:pt x="56655" y="398857"/>
                </a:lnTo>
                <a:lnTo>
                  <a:pt x="57143" y="397723"/>
                </a:lnTo>
                <a:lnTo>
                  <a:pt x="57632" y="396628"/>
                </a:lnTo>
                <a:lnTo>
                  <a:pt x="58160" y="395471"/>
                </a:lnTo>
                <a:lnTo>
                  <a:pt x="58649" y="394370"/>
                </a:lnTo>
                <a:lnTo>
                  <a:pt x="59177" y="393246"/>
                </a:lnTo>
                <a:lnTo>
                  <a:pt x="59685" y="392122"/>
                </a:lnTo>
                <a:lnTo>
                  <a:pt x="60193" y="391002"/>
                </a:lnTo>
                <a:lnTo>
                  <a:pt x="60702" y="389905"/>
                </a:lnTo>
                <a:lnTo>
                  <a:pt x="61210" y="388787"/>
                </a:lnTo>
                <a:lnTo>
                  <a:pt x="61718" y="387698"/>
                </a:lnTo>
                <a:lnTo>
                  <a:pt x="62246" y="386582"/>
                </a:lnTo>
                <a:lnTo>
                  <a:pt x="62774" y="385463"/>
                </a:lnTo>
                <a:lnTo>
                  <a:pt x="63282" y="384380"/>
                </a:lnTo>
                <a:lnTo>
                  <a:pt x="63810" y="383270"/>
                </a:lnTo>
                <a:lnTo>
                  <a:pt x="64318" y="382187"/>
                </a:lnTo>
                <a:lnTo>
                  <a:pt x="64866" y="381075"/>
                </a:lnTo>
                <a:lnTo>
                  <a:pt x="65393" y="379966"/>
                </a:lnTo>
                <a:lnTo>
                  <a:pt x="65921" y="378889"/>
                </a:lnTo>
                <a:lnTo>
                  <a:pt x="66449" y="377782"/>
                </a:lnTo>
                <a:lnTo>
                  <a:pt x="66997" y="376674"/>
                </a:lnTo>
                <a:lnTo>
                  <a:pt x="67544" y="375571"/>
                </a:lnTo>
                <a:lnTo>
                  <a:pt x="68072" y="374502"/>
                </a:lnTo>
                <a:lnTo>
                  <a:pt x="68619" y="373397"/>
                </a:lnTo>
                <a:lnTo>
                  <a:pt x="69167" y="372295"/>
                </a:lnTo>
                <a:lnTo>
                  <a:pt x="69714" y="371202"/>
                </a:lnTo>
                <a:lnTo>
                  <a:pt x="70261" y="370099"/>
                </a:lnTo>
                <a:lnTo>
                  <a:pt x="70789" y="369038"/>
                </a:lnTo>
                <a:lnTo>
                  <a:pt x="71356" y="367941"/>
                </a:lnTo>
                <a:lnTo>
                  <a:pt x="71903" y="366878"/>
                </a:lnTo>
                <a:lnTo>
                  <a:pt x="72451" y="365787"/>
                </a:lnTo>
                <a:lnTo>
                  <a:pt x="73018" y="364698"/>
                </a:lnTo>
                <a:lnTo>
                  <a:pt x="73585" y="363611"/>
                </a:lnTo>
                <a:lnTo>
                  <a:pt x="74132" y="362553"/>
                </a:lnTo>
                <a:lnTo>
                  <a:pt x="74699" y="361466"/>
                </a:lnTo>
                <a:lnTo>
                  <a:pt x="75266" y="360383"/>
                </a:lnTo>
                <a:lnTo>
                  <a:pt x="75813" y="359326"/>
                </a:lnTo>
                <a:lnTo>
                  <a:pt x="76400" y="358215"/>
                </a:lnTo>
                <a:lnTo>
                  <a:pt x="76967" y="357161"/>
                </a:lnTo>
                <a:lnTo>
                  <a:pt x="77534" y="356084"/>
                </a:lnTo>
                <a:lnTo>
                  <a:pt x="78101" y="355036"/>
                </a:lnTo>
                <a:lnTo>
                  <a:pt x="78687" y="353959"/>
                </a:lnTo>
                <a:lnTo>
                  <a:pt x="79274" y="352884"/>
                </a:lnTo>
                <a:lnTo>
                  <a:pt x="79841" y="351813"/>
                </a:lnTo>
                <a:lnTo>
                  <a:pt x="80427" y="350739"/>
                </a:lnTo>
                <a:lnTo>
                  <a:pt x="81014" y="349694"/>
                </a:lnTo>
                <a:lnTo>
                  <a:pt x="81580" y="348653"/>
                </a:lnTo>
                <a:lnTo>
                  <a:pt x="82167" y="347590"/>
                </a:lnTo>
                <a:lnTo>
                  <a:pt x="82753" y="346525"/>
                </a:lnTo>
                <a:lnTo>
                  <a:pt x="83360" y="345457"/>
                </a:lnTo>
                <a:lnTo>
                  <a:pt x="83946" y="344396"/>
                </a:lnTo>
                <a:lnTo>
                  <a:pt x="84532" y="343357"/>
                </a:lnTo>
                <a:lnTo>
                  <a:pt x="85139" y="342302"/>
                </a:lnTo>
                <a:lnTo>
                  <a:pt x="85745" y="341238"/>
                </a:lnTo>
                <a:lnTo>
                  <a:pt x="86331" y="340208"/>
                </a:lnTo>
                <a:lnTo>
                  <a:pt x="86937" y="339152"/>
                </a:lnTo>
                <a:lnTo>
                  <a:pt x="87543" y="338097"/>
                </a:lnTo>
                <a:lnTo>
                  <a:pt x="88149" y="337045"/>
                </a:lnTo>
                <a:lnTo>
                  <a:pt x="88755" y="335991"/>
                </a:lnTo>
                <a:lnTo>
                  <a:pt x="89361" y="334969"/>
                </a:lnTo>
                <a:lnTo>
                  <a:pt x="89948" y="333948"/>
                </a:lnTo>
                <a:lnTo>
                  <a:pt x="90573" y="332898"/>
                </a:lnTo>
                <a:lnTo>
                  <a:pt x="91179" y="331853"/>
                </a:lnTo>
                <a:lnTo>
                  <a:pt x="91805" y="330807"/>
                </a:lnTo>
                <a:lnTo>
                  <a:pt x="92411" y="329790"/>
                </a:lnTo>
                <a:lnTo>
                  <a:pt x="93036" y="328744"/>
                </a:lnTo>
                <a:lnTo>
                  <a:pt x="93662" y="327702"/>
                </a:lnTo>
                <a:lnTo>
                  <a:pt x="94288" y="326668"/>
                </a:lnTo>
                <a:lnTo>
                  <a:pt x="94913" y="325630"/>
                </a:lnTo>
                <a:lnTo>
                  <a:pt x="95519" y="324619"/>
                </a:lnTo>
                <a:lnTo>
                  <a:pt x="96165" y="323581"/>
                </a:lnTo>
                <a:lnTo>
                  <a:pt x="96790" y="322547"/>
                </a:lnTo>
                <a:lnTo>
                  <a:pt x="97416" y="321540"/>
                </a:lnTo>
                <a:lnTo>
                  <a:pt x="98041" y="320514"/>
                </a:lnTo>
                <a:lnTo>
                  <a:pt x="98686" y="319483"/>
                </a:lnTo>
                <a:lnTo>
                  <a:pt x="99332" y="318455"/>
                </a:lnTo>
                <a:lnTo>
                  <a:pt x="99977" y="317425"/>
                </a:lnTo>
                <a:lnTo>
                  <a:pt x="100602" y="316430"/>
                </a:lnTo>
                <a:lnTo>
                  <a:pt x="101247" y="315407"/>
                </a:lnTo>
                <a:lnTo>
                  <a:pt x="101873" y="314410"/>
                </a:lnTo>
                <a:lnTo>
                  <a:pt x="102538" y="313364"/>
                </a:lnTo>
                <a:lnTo>
                  <a:pt x="103183" y="312371"/>
                </a:lnTo>
                <a:lnTo>
                  <a:pt x="103828" y="311353"/>
                </a:lnTo>
                <a:lnTo>
                  <a:pt x="104493" y="310330"/>
                </a:lnTo>
                <a:lnTo>
                  <a:pt x="105157" y="309320"/>
                </a:lnTo>
                <a:lnTo>
                  <a:pt x="105783" y="308329"/>
                </a:lnTo>
                <a:lnTo>
                  <a:pt x="106447" y="307316"/>
                </a:lnTo>
                <a:lnTo>
                  <a:pt x="107112" y="306309"/>
                </a:lnTo>
                <a:lnTo>
                  <a:pt x="107777" y="305298"/>
                </a:lnTo>
                <a:lnTo>
                  <a:pt x="108422" y="304317"/>
                </a:lnTo>
                <a:lnTo>
                  <a:pt x="109087" y="303310"/>
                </a:lnTo>
                <a:lnTo>
                  <a:pt x="109732" y="302333"/>
                </a:lnTo>
                <a:lnTo>
                  <a:pt x="110416" y="301328"/>
                </a:lnTo>
                <a:lnTo>
                  <a:pt x="111081" y="300325"/>
                </a:lnTo>
                <a:lnTo>
                  <a:pt x="111765" y="299324"/>
                </a:lnTo>
                <a:lnTo>
                  <a:pt x="112430" y="298325"/>
                </a:lnTo>
                <a:lnTo>
                  <a:pt x="113114" y="297322"/>
                </a:lnTo>
                <a:lnTo>
                  <a:pt x="113779" y="296356"/>
                </a:lnTo>
                <a:lnTo>
                  <a:pt x="114463" y="295361"/>
                </a:lnTo>
                <a:lnTo>
                  <a:pt x="115147" y="294366"/>
                </a:lnTo>
                <a:lnTo>
                  <a:pt x="115831" y="293375"/>
                </a:lnTo>
                <a:lnTo>
                  <a:pt x="116496" y="292409"/>
                </a:lnTo>
                <a:lnTo>
                  <a:pt x="117180" y="291420"/>
                </a:lnTo>
                <a:lnTo>
                  <a:pt x="117865" y="290433"/>
                </a:lnTo>
                <a:lnTo>
                  <a:pt x="118549" y="289473"/>
                </a:lnTo>
                <a:lnTo>
                  <a:pt x="119233" y="288488"/>
                </a:lnTo>
                <a:lnTo>
                  <a:pt x="119917" y="287508"/>
                </a:lnTo>
                <a:lnTo>
                  <a:pt x="120602" y="286546"/>
                </a:lnTo>
                <a:lnTo>
                  <a:pt x="121325" y="285540"/>
                </a:lnTo>
                <a:lnTo>
                  <a:pt x="122009" y="284591"/>
                </a:lnTo>
                <a:lnTo>
                  <a:pt x="122713" y="283608"/>
                </a:lnTo>
                <a:lnTo>
                  <a:pt x="123417" y="282632"/>
                </a:lnTo>
                <a:lnTo>
                  <a:pt x="124120" y="281657"/>
                </a:lnTo>
                <a:lnTo>
                  <a:pt x="124648" y="280926"/>
                </a:lnTo>
                <a:lnTo>
                  <a:pt x="124805" y="280715"/>
                </a:lnTo>
                <a:lnTo>
                  <a:pt x="125508" y="279741"/>
                </a:lnTo>
                <a:lnTo>
                  <a:pt x="126212" y="278771"/>
                </a:lnTo>
                <a:lnTo>
                  <a:pt x="126916" y="277802"/>
                </a:lnTo>
                <a:lnTo>
                  <a:pt x="127620" y="276859"/>
                </a:lnTo>
                <a:lnTo>
                  <a:pt x="128324" y="275892"/>
                </a:lnTo>
                <a:lnTo>
                  <a:pt x="129047" y="274926"/>
                </a:lnTo>
                <a:lnTo>
                  <a:pt x="129751" y="273962"/>
                </a:lnTo>
                <a:lnTo>
                  <a:pt x="130474" y="273000"/>
                </a:lnTo>
                <a:lnTo>
                  <a:pt x="131197" y="272039"/>
                </a:lnTo>
                <a:lnTo>
                  <a:pt x="131901" y="271104"/>
                </a:lnTo>
                <a:lnTo>
                  <a:pt x="132624" y="270146"/>
                </a:lnTo>
                <a:lnTo>
                  <a:pt x="133348" y="269190"/>
                </a:lnTo>
                <a:lnTo>
                  <a:pt x="134052" y="268260"/>
                </a:lnTo>
                <a:lnTo>
                  <a:pt x="134794" y="267288"/>
                </a:lnTo>
                <a:lnTo>
                  <a:pt x="135518" y="266359"/>
                </a:lnTo>
                <a:lnTo>
                  <a:pt x="136241" y="265409"/>
                </a:lnTo>
                <a:lnTo>
                  <a:pt x="136984" y="264459"/>
                </a:lnTo>
                <a:lnTo>
                  <a:pt x="137708" y="263507"/>
                </a:lnTo>
                <a:lnTo>
                  <a:pt x="138431" y="262590"/>
                </a:lnTo>
                <a:lnTo>
                  <a:pt x="139174" y="261642"/>
                </a:lnTo>
                <a:lnTo>
                  <a:pt x="139917" y="260698"/>
                </a:lnTo>
                <a:lnTo>
                  <a:pt x="140620" y="259787"/>
                </a:lnTo>
                <a:lnTo>
                  <a:pt x="141363" y="258846"/>
                </a:lnTo>
                <a:lnTo>
                  <a:pt x="142106" y="257908"/>
                </a:lnTo>
                <a:lnTo>
                  <a:pt x="142868" y="256970"/>
                </a:lnTo>
                <a:lnTo>
                  <a:pt x="143611" y="256035"/>
                </a:lnTo>
                <a:lnTo>
                  <a:pt x="144335" y="255130"/>
                </a:lnTo>
                <a:lnTo>
                  <a:pt x="145097" y="254192"/>
                </a:lnTo>
                <a:lnTo>
                  <a:pt x="145840" y="253261"/>
                </a:lnTo>
                <a:lnTo>
                  <a:pt x="146583" y="252336"/>
                </a:lnTo>
                <a:lnTo>
                  <a:pt x="147326" y="251433"/>
                </a:lnTo>
                <a:lnTo>
                  <a:pt x="148088" y="250505"/>
                </a:lnTo>
                <a:lnTo>
                  <a:pt x="148831" y="249580"/>
                </a:lnTo>
                <a:lnTo>
                  <a:pt x="149594" y="248657"/>
                </a:lnTo>
                <a:lnTo>
                  <a:pt x="150356" y="247734"/>
                </a:lnTo>
                <a:lnTo>
                  <a:pt x="151099" y="246837"/>
                </a:lnTo>
                <a:lnTo>
                  <a:pt x="151881" y="245893"/>
                </a:lnTo>
                <a:lnTo>
                  <a:pt x="152643" y="245001"/>
                </a:lnTo>
                <a:lnTo>
                  <a:pt x="153406" y="244090"/>
                </a:lnTo>
                <a:lnTo>
                  <a:pt x="154168" y="243172"/>
                </a:lnTo>
                <a:lnTo>
                  <a:pt x="154931" y="242282"/>
                </a:lnTo>
                <a:lnTo>
                  <a:pt x="155693" y="241369"/>
                </a:lnTo>
                <a:lnTo>
                  <a:pt x="156456" y="240464"/>
                </a:lnTo>
                <a:lnTo>
                  <a:pt x="157238" y="239555"/>
                </a:lnTo>
                <a:lnTo>
                  <a:pt x="158019" y="238648"/>
                </a:lnTo>
                <a:lnTo>
                  <a:pt x="158801" y="237743"/>
                </a:lnTo>
                <a:lnTo>
                  <a:pt x="159544" y="236863"/>
                </a:lnTo>
                <a:lnTo>
                  <a:pt x="160346" y="235960"/>
                </a:lnTo>
                <a:lnTo>
                  <a:pt x="161128" y="235059"/>
                </a:lnTo>
                <a:lnTo>
                  <a:pt x="161890" y="234187"/>
                </a:lnTo>
                <a:lnTo>
                  <a:pt x="162692" y="233262"/>
                </a:lnTo>
                <a:lnTo>
                  <a:pt x="163454" y="232392"/>
                </a:lnTo>
                <a:lnTo>
                  <a:pt x="164256" y="231477"/>
                </a:lnTo>
                <a:lnTo>
                  <a:pt x="165038" y="230599"/>
                </a:lnTo>
                <a:lnTo>
                  <a:pt x="165820" y="229714"/>
                </a:lnTo>
                <a:lnTo>
                  <a:pt x="166602" y="228846"/>
                </a:lnTo>
                <a:lnTo>
                  <a:pt x="167403" y="227937"/>
                </a:lnTo>
                <a:lnTo>
                  <a:pt x="168205" y="227047"/>
                </a:lnTo>
                <a:lnTo>
                  <a:pt x="168987" y="226183"/>
                </a:lnTo>
                <a:lnTo>
                  <a:pt x="169769" y="225323"/>
                </a:lnTo>
                <a:lnTo>
                  <a:pt x="170570" y="224447"/>
                </a:lnTo>
                <a:lnTo>
                  <a:pt x="171352" y="223565"/>
                </a:lnTo>
                <a:lnTo>
                  <a:pt x="172173" y="222684"/>
                </a:lnTo>
                <a:lnTo>
                  <a:pt x="172975" y="221806"/>
                </a:lnTo>
                <a:lnTo>
                  <a:pt x="173776" y="220930"/>
                </a:lnTo>
                <a:lnTo>
                  <a:pt x="174598" y="220056"/>
                </a:lnTo>
                <a:lnTo>
                  <a:pt x="175379" y="219204"/>
                </a:lnTo>
                <a:lnTo>
                  <a:pt x="176181" y="218332"/>
                </a:lnTo>
                <a:lnTo>
                  <a:pt x="177002" y="217468"/>
                </a:lnTo>
                <a:lnTo>
                  <a:pt x="177823" y="216594"/>
                </a:lnTo>
                <a:lnTo>
                  <a:pt x="178625" y="215732"/>
                </a:lnTo>
                <a:lnTo>
                  <a:pt x="179446" y="214862"/>
                </a:lnTo>
                <a:lnTo>
                  <a:pt x="180247" y="214023"/>
                </a:lnTo>
                <a:lnTo>
                  <a:pt x="181049" y="213161"/>
                </a:lnTo>
                <a:lnTo>
                  <a:pt x="181890" y="212301"/>
                </a:lnTo>
                <a:lnTo>
                  <a:pt x="182711" y="211441"/>
                </a:lnTo>
                <a:lnTo>
                  <a:pt x="183532" y="210582"/>
                </a:lnTo>
                <a:lnTo>
                  <a:pt x="184333" y="209750"/>
                </a:lnTo>
                <a:lnTo>
                  <a:pt x="185154" y="208893"/>
                </a:lnTo>
                <a:lnTo>
                  <a:pt x="185995" y="208041"/>
                </a:lnTo>
                <a:lnTo>
                  <a:pt x="186816" y="207189"/>
                </a:lnTo>
                <a:lnTo>
                  <a:pt x="187617" y="206362"/>
                </a:lnTo>
                <a:lnTo>
                  <a:pt x="188458" y="205511"/>
                </a:lnTo>
                <a:lnTo>
                  <a:pt x="189318" y="204649"/>
                </a:lnTo>
                <a:lnTo>
                  <a:pt x="190120" y="203824"/>
                </a:lnTo>
                <a:lnTo>
                  <a:pt x="190961" y="202982"/>
                </a:lnTo>
                <a:lnTo>
                  <a:pt x="191801" y="202139"/>
                </a:lnTo>
                <a:lnTo>
                  <a:pt x="192642" y="201302"/>
                </a:lnTo>
                <a:lnTo>
                  <a:pt x="193463" y="200479"/>
                </a:lnTo>
                <a:lnTo>
                  <a:pt x="194304" y="199642"/>
                </a:lnTo>
                <a:lnTo>
                  <a:pt x="195144" y="198806"/>
                </a:lnTo>
                <a:lnTo>
                  <a:pt x="195985" y="197977"/>
                </a:lnTo>
                <a:lnTo>
                  <a:pt x="196825" y="197160"/>
                </a:lnTo>
                <a:lnTo>
                  <a:pt x="197686" y="196313"/>
                </a:lnTo>
                <a:lnTo>
                  <a:pt x="198507" y="195504"/>
                </a:lnTo>
                <a:lnTo>
                  <a:pt x="199367" y="194675"/>
                </a:lnTo>
                <a:lnTo>
                  <a:pt x="200208" y="193850"/>
                </a:lnTo>
                <a:lnTo>
                  <a:pt x="201068" y="193025"/>
                </a:lnTo>
                <a:lnTo>
                  <a:pt x="201928" y="192200"/>
                </a:lnTo>
                <a:lnTo>
                  <a:pt x="202749" y="191398"/>
                </a:lnTo>
                <a:lnTo>
                  <a:pt x="203629" y="190564"/>
                </a:lnTo>
                <a:lnTo>
                  <a:pt x="204469" y="189760"/>
                </a:lnTo>
                <a:lnTo>
                  <a:pt x="205330" y="188949"/>
                </a:lnTo>
                <a:lnTo>
                  <a:pt x="206190" y="188128"/>
                </a:lnTo>
                <a:lnTo>
                  <a:pt x="207050" y="187320"/>
                </a:lnTo>
                <a:lnTo>
                  <a:pt x="207910" y="186523"/>
                </a:lnTo>
                <a:lnTo>
                  <a:pt x="208770" y="185717"/>
                </a:lnTo>
                <a:lnTo>
                  <a:pt x="209630" y="184908"/>
                </a:lnTo>
                <a:lnTo>
                  <a:pt x="210491" y="184104"/>
                </a:lnTo>
                <a:lnTo>
                  <a:pt x="211351" y="183315"/>
                </a:lnTo>
                <a:lnTo>
                  <a:pt x="212231" y="182496"/>
                </a:lnTo>
                <a:lnTo>
                  <a:pt x="213110" y="181692"/>
                </a:lnTo>
                <a:lnTo>
                  <a:pt x="213990" y="180885"/>
                </a:lnTo>
                <a:lnTo>
                  <a:pt x="214831" y="180107"/>
                </a:lnTo>
                <a:lnTo>
                  <a:pt x="215710" y="179307"/>
                </a:lnTo>
                <a:lnTo>
                  <a:pt x="216590" y="178517"/>
                </a:lnTo>
                <a:lnTo>
                  <a:pt x="217470" y="177723"/>
                </a:lnTo>
                <a:lnTo>
                  <a:pt x="218330" y="176949"/>
                </a:lnTo>
                <a:lnTo>
                  <a:pt x="219229" y="176138"/>
                </a:lnTo>
                <a:lnTo>
                  <a:pt x="220089" y="175368"/>
                </a:lnTo>
                <a:lnTo>
                  <a:pt x="220969" y="174578"/>
                </a:lnTo>
                <a:lnTo>
                  <a:pt x="221849" y="173792"/>
                </a:lnTo>
                <a:lnTo>
                  <a:pt x="222748" y="173006"/>
                </a:lnTo>
                <a:lnTo>
                  <a:pt x="223608" y="172244"/>
                </a:lnTo>
                <a:lnTo>
                  <a:pt x="224488" y="171466"/>
                </a:lnTo>
                <a:lnTo>
                  <a:pt x="225407" y="170668"/>
                </a:lnTo>
                <a:lnTo>
                  <a:pt x="226306" y="169886"/>
                </a:lnTo>
                <a:lnTo>
                  <a:pt x="227166" y="169135"/>
                </a:lnTo>
                <a:lnTo>
                  <a:pt x="228066" y="168355"/>
                </a:lnTo>
                <a:lnTo>
                  <a:pt x="228945" y="167587"/>
                </a:lnTo>
                <a:lnTo>
                  <a:pt x="229845" y="166827"/>
                </a:lnTo>
                <a:lnTo>
                  <a:pt x="230744" y="166043"/>
                </a:lnTo>
                <a:lnTo>
                  <a:pt x="231643" y="165288"/>
                </a:lnTo>
                <a:lnTo>
                  <a:pt x="232523" y="164526"/>
                </a:lnTo>
                <a:lnTo>
                  <a:pt x="233422" y="163759"/>
                </a:lnTo>
                <a:lnTo>
                  <a:pt x="234341" y="162995"/>
                </a:lnTo>
                <a:lnTo>
                  <a:pt x="235240" y="162232"/>
                </a:lnTo>
                <a:lnTo>
                  <a:pt x="236140" y="161472"/>
                </a:lnTo>
                <a:lnTo>
                  <a:pt x="237058" y="160711"/>
                </a:lnTo>
                <a:lnTo>
                  <a:pt x="237938" y="159974"/>
                </a:lnTo>
                <a:lnTo>
                  <a:pt x="238857" y="159218"/>
                </a:lnTo>
                <a:lnTo>
                  <a:pt x="239756" y="158463"/>
                </a:lnTo>
                <a:lnTo>
                  <a:pt x="240675" y="157716"/>
                </a:lnTo>
                <a:lnTo>
                  <a:pt x="241555" y="156985"/>
                </a:lnTo>
                <a:lnTo>
                  <a:pt x="242474" y="156233"/>
                </a:lnTo>
                <a:lnTo>
                  <a:pt x="243393" y="155486"/>
                </a:lnTo>
                <a:lnTo>
                  <a:pt x="244311" y="154739"/>
                </a:lnTo>
                <a:lnTo>
                  <a:pt x="245230" y="153994"/>
                </a:lnTo>
                <a:lnTo>
                  <a:pt x="246149" y="153251"/>
                </a:lnTo>
                <a:lnTo>
                  <a:pt x="247068" y="152516"/>
                </a:lnTo>
                <a:lnTo>
                  <a:pt x="247967" y="151789"/>
                </a:lnTo>
                <a:lnTo>
                  <a:pt x="248886" y="151056"/>
                </a:lnTo>
                <a:lnTo>
                  <a:pt x="249824" y="150315"/>
                </a:lnTo>
                <a:lnTo>
                  <a:pt x="250743" y="149580"/>
                </a:lnTo>
                <a:lnTo>
                  <a:pt x="251662" y="148847"/>
                </a:lnTo>
                <a:lnTo>
                  <a:pt x="252581" y="148119"/>
                </a:lnTo>
                <a:lnTo>
                  <a:pt x="253500" y="147408"/>
                </a:lnTo>
                <a:lnTo>
                  <a:pt x="254458" y="146663"/>
                </a:lnTo>
                <a:lnTo>
                  <a:pt x="255357" y="145953"/>
                </a:lnTo>
                <a:lnTo>
                  <a:pt x="256295" y="145228"/>
                </a:lnTo>
                <a:lnTo>
                  <a:pt x="257234" y="144505"/>
                </a:lnTo>
                <a:lnTo>
                  <a:pt x="258172" y="143783"/>
                </a:lnTo>
                <a:lnTo>
                  <a:pt x="259091" y="143070"/>
                </a:lnTo>
                <a:lnTo>
                  <a:pt x="260010" y="142362"/>
                </a:lnTo>
                <a:lnTo>
                  <a:pt x="260948" y="141647"/>
                </a:lnTo>
                <a:lnTo>
                  <a:pt x="261886" y="140937"/>
                </a:lnTo>
                <a:lnTo>
                  <a:pt x="262825" y="140223"/>
                </a:lnTo>
                <a:lnTo>
                  <a:pt x="263783" y="139506"/>
                </a:lnTo>
                <a:lnTo>
                  <a:pt x="264721" y="138802"/>
                </a:lnTo>
                <a:lnTo>
                  <a:pt x="265660" y="138093"/>
                </a:lnTo>
                <a:lnTo>
                  <a:pt x="266578" y="137408"/>
                </a:lnTo>
                <a:lnTo>
                  <a:pt x="267556" y="136681"/>
                </a:lnTo>
                <a:lnTo>
                  <a:pt x="268475" y="135995"/>
                </a:lnTo>
                <a:lnTo>
                  <a:pt x="269433" y="135293"/>
                </a:lnTo>
                <a:lnTo>
                  <a:pt x="270371" y="134599"/>
                </a:lnTo>
                <a:lnTo>
                  <a:pt x="271309" y="133911"/>
                </a:lnTo>
                <a:lnTo>
                  <a:pt x="272267" y="133203"/>
                </a:lnTo>
                <a:lnTo>
                  <a:pt x="273206" y="132525"/>
                </a:lnTo>
                <a:lnTo>
                  <a:pt x="274164" y="131831"/>
                </a:lnTo>
                <a:lnTo>
                  <a:pt x="275141" y="131125"/>
                </a:lnTo>
                <a:lnTo>
                  <a:pt x="276079" y="130449"/>
                </a:lnTo>
                <a:lnTo>
                  <a:pt x="277057" y="129747"/>
                </a:lnTo>
                <a:lnTo>
                  <a:pt x="277995" y="129074"/>
                </a:lnTo>
                <a:lnTo>
                  <a:pt x="278934" y="128406"/>
                </a:lnTo>
                <a:lnTo>
                  <a:pt x="279911" y="127708"/>
                </a:lnTo>
                <a:lnTo>
                  <a:pt x="280850" y="127047"/>
                </a:lnTo>
                <a:lnTo>
                  <a:pt x="281827" y="126361"/>
                </a:lnTo>
                <a:lnTo>
                  <a:pt x="282785" y="125688"/>
                </a:lnTo>
                <a:lnTo>
                  <a:pt x="283782" y="124990"/>
                </a:lnTo>
                <a:lnTo>
                  <a:pt x="284720" y="124332"/>
                </a:lnTo>
                <a:lnTo>
                  <a:pt x="285678" y="123663"/>
                </a:lnTo>
                <a:lnTo>
                  <a:pt x="286636" y="123006"/>
                </a:lnTo>
                <a:lnTo>
                  <a:pt x="287633" y="122318"/>
                </a:lnTo>
                <a:lnTo>
                  <a:pt x="288591" y="121655"/>
                </a:lnTo>
                <a:lnTo>
                  <a:pt x="289549" y="121002"/>
                </a:lnTo>
                <a:lnTo>
                  <a:pt x="290527" y="120338"/>
                </a:lnTo>
                <a:lnTo>
                  <a:pt x="291504" y="119675"/>
                </a:lnTo>
                <a:lnTo>
                  <a:pt x="292462" y="119020"/>
                </a:lnTo>
                <a:lnTo>
                  <a:pt x="293439" y="118359"/>
                </a:lnTo>
                <a:lnTo>
                  <a:pt x="294397" y="117716"/>
                </a:lnTo>
                <a:lnTo>
                  <a:pt x="295394" y="117045"/>
                </a:lnTo>
                <a:lnTo>
                  <a:pt x="296352" y="116404"/>
                </a:lnTo>
                <a:lnTo>
                  <a:pt x="297369" y="115732"/>
                </a:lnTo>
                <a:lnTo>
                  <a:pt x="298327" y="115102"/>
                </a:lnTo>
                <a:lnTo>
                  <a:pt x="299304" y="114453"/>
                </a:lnTo>
                <a:lnTo>
                  <a:pt x="300301" y="113804"/>
                </a:lnTo>
                <a:lnTo>
                  <a:pt x="301279" y="113159"/>
                </a:lnTo>
                <a:lnTo>
                  <a:pt x="302256" y="112514"/>
                </a:lnTo>
                <a:lnTo>
                  <a:pt x="303234" y="111886"/>
                </a:lnTo>
                <a:lnTo>
                  <a:pt x="304211" y="111245"/>
                </a:lnTo>
                <a:lnTo>
                  <a:pt x="305208" y="110606"/>
                </a:lnTo>
                <a:lnTo>
                  <a:pt x="306186" y="109974"/>
                </a:lnTo>
                <a:lnTo>
                  <a:pt x="307183" y="109333"/>
                </a:lnTo>
                <a:lnTo>
                  <a:pt x="308180" y="108698"/>
                </a:lnTo>
                <a:lnTo>
                  <a:pt x="309177" y="108072"/>
                </a:lnTo>
                <a:lnTo>
                  <a:pt x="310154" y="107449"/>
                </a:lnTo>
                <a:lnTo>
                  <a:pt x="311171" y="106807"/>
                </a:lnTo>
                <a:lnTo>
                  <a:pt x="312149" y="106197"/>
                </a:lnTo>
                <a:lnTo>
                  <a:pt x="313165" y="105560"/>
                </a:lnTo>
                <a:lnTo>
                  <a:pt x="314143" y="104950"/>
                </a:lnTo>
                <a:lnTo>
                  <a:pt x="315139" y="104326"/>
                </a:lnTo>
                <a:lnTo>
                  <a:pt x="316137" y="103707"/>
                </a:lnTo>
                <a:lnTo>
                  <a:pt x="317134" y="103089"/>
                </a:lnTo>
                <a:lnTo>
                  <a:pt x="318131" y="102477"/>
                </a:lnTo>
                <a:lnTo>
                  <a:pt x="319128" y="101875"/>
                </a:lnTo>
                <a:lnTo>
                  <a:pt x="320164" y="101243"/>
                </a:lnTo>
                <a:lnTo>
                  <a:pt x="321161" y="100632"/>
                </a:lnTo>
                <a:lnTo>
                  <a:pt x="322138" y="100039"/>
                </a:lnTo>
                <a:lnTo>
                  <a:pt x="323155" y="99425"/>
                </a:lnTo>
                <a:lnTo>
                  <a:pt x="324172" y="98819"/>
                </a:lnTo>
                <a:lnTo>
                  <a:pt x="325149" y="98233"/>
                </a:lnTo>
                <a:lnTo>
                  <a:pt x="326165" y="97629"/>
                </a:lnTo>
                <a:lnTo>
                  <a:pt x="327202" y="97015"/>
                </a:lnTo>
                <a:lnTo>
                  <a:pt x="328179" y="96428"/>
                </a:lnTo>
                <a:lnTo>
                  <a:pt x="329196" y="95830"/>
                </a:lnTo>
                <a:lnTo>
                  <a:pt x="330212" y="95234"/>
                </a:lnTo>
                <a:lnTo>
                  <a:pt x="331229" y="94640"/>
                </a:lnTo>
                <a:lnTo>
                  <a:pt x="332245" y="94047"/>
                </a:lnTo>
                <a:lnTo>
                  <a:pt x="333262" y="93457"/>
                </a:lnTo>
                <a:lnTo>
                  <a:pt x="334279" y="92868"/>
                </a:lnTo>
                <a:lnTo>
                  <a:pt x="335295" y="92292"/>
                </a:lnTo>
                <a:lnTo>
                  <a:pt x="336312" y="91699"/>
                </a:lnTo>
                <a:lnTo>
                  <a:pt x="337328" y="91128"/>
                </a:lnTo>
                <a:lnTo>
                  <a:pt x="338345" y="90546"/>
                </a:lnTo>
                <a:lnTo>
                  <a:pt x="339361" y="89965"/>
                </a:lnTo>
                <a:lnTo>
                  <a:pt x="340398" y="89387"/>
                </a:lnTo>
                <a:lnTo>
                  <a:pt x="341414" y="88810"/>
                </a:lnTo>
                <a:lnTo>
                  <a:pt x="342431" y="88247"/>
                </a:lnTo>
                <a:lnTo>
                  <a:pt x="343467" y="87662"/>
                </a:lnTo>
                <a:lnTo>
                  <a:pt x="344483" y="87101"/>
                </a:lnTo>
                <a:lnTo>
                  <a:pt x="345520" y="86532"/>
                </a:lnTo>
                <a:lnTo>
                  <a:pt x="346536" y="85963"/>
                </a:lnTo>
                <a:lnTo>
                  <a:pt x="347572" y="85397"/>
                </a:lnTo>
                <a:lnTo>
                  <a:pt x="348609" y="84832"/>
                </a:lnTo>
                <a:lnTo>
                  <a:pt x="349645" y="84269"/>
                </a:lnTo>
                <a:lnTo>
                  <a:pt x="350642" y="83725"/>
                </a:lnTo>
                <a:lnTo>
                  <a:pt x="351697" y="83160"/>
                </a:lnTo>
                <a:lnTo>
                  <a:pt x="352734" y="82603"/>
                </a:lnTo>
                <a:lnTo>
                  <a:pt x="353750" y="82052"/>
                </a:lnTo>
                <a:lnTo>
                  <a:pt x="354786" y="81498"/>
                </a:lnTo>
                <a:lnTo>
                  <a:pt x="355822" y="80945"/>
                </a:lnTo>
                <a:lnTo>
                  <a:pt x="356878" y="80394"/>
                </a:lnTo>
                <a:lnTo>
                  <a:pt x="357914" y="79846"/>
                </a:lnTo>
                <a:lnTo>
                  <a:pt x="358950" y="79299"/>
                </a:lnTo>
                <a:lnTo>
                  <a:pt x="359986" y="78754"/>
                </a:lnTo>
                <a:lnTo>
                  <a:pt x="361023" y="78220"/>
                </a:lnTo>
                <a:lnTo>
                  <a:pt x="362059" y="77678"/>
                </a:lnTo>
                <a:lnTo>
                  <a:pt x="363134" y="77129"/>
                </a:lnTo>
                <a:lnTo>
                  <a:pt x="364150" y="76601"/>
                </a:lnTo>
                <a:lnTo>
                  <a:pt x="365206" y="76064"/>
                </a:lnTo>
                <a:lnTo>
                  <a:pt x="366223" y="75540"/>
                </a:lnTo>
                <a:lnTo>
                  <a:pt x="367278" y="75008"/>
                </a:lnTo>
                <a:lnTo>
                  <a:pt x="368334" y="74476"/>
                </a:lnTo>
                <a:lnTo>
                  <a:pt x="369390" y="73942"/>
                </a:lnTo>
                <a:lnTo>
                  <a:pt x="370445" y="73409"/>
                </a:lnTo>
                <a:lnTo>
                  <a:pt x="371501" y="72889"/>
                </a:lnTo>
                <a:lnTo>
                  <a:pt x="372537" y="72369"/>
                </a:lnTo>
                <a:lnTo>
                  <a:pt x="373573" y="71853"/>
                </a:lnTo>
                <a:lnTo>
                  <a:pt x="374629" y="71333"/>
                </a:lnTo>
                <a:lnTo>
                  <a:pt x="375665" y="70824"/>
                </a:lnTo>
                <a:lnTo>
                  <a:pt x="376721" y="70306"/>
                </a:lnTo>
                <a:lnTo>
                  <a:pt x="377796" y="69782"/>
                </a:lnTo>
                <a:lnTo>
                  <a:pt x="378852" y="69278"/>
                </a:lnTo>
                <a:lnTo>
                  <a:pt x="379907" y="68768"/>
                </a:lnTo>
                <a:lnTo>
                  <a:pt x="380944" y="68263"/>
                </a:lnTo>
                <a:lnTo>
                  <a:pt x="382019" y="67755"/>
                </a:lnTo>
                <a:lnTo>
                  <a:pt x="383074" y="67249"/>
                </a:lnTo>
                <a:lnTo>
                  <a:pt x="384130" y="66744"/>
                </a:lnTo>
                <a:lnTo>
                  <a:pt x="385205" y="66236"/>
                </a:lnTo>
                <a:lnTo>
                  <a:pt x="386261" y="65741"/>
                </a:lnTo>
                <a:lnTo>
                  <a:pt x="387317" y="65251"/>
                </a:lnTo>
                <a:lnTo>
                  <a:pt x="388372" y="64754"/>
                </a:lnTo>
                <a:lnTo>
                  <a:pt x="389448" y="64260"/>
                </a:lnTo>
                <a:lnTo>
                  <a:pt x="390503" y="63765"/>
                </a:lnTo>
                <a:lnTo>
                  <a:pt x="391579" y="63274"/>
                </a:lnTo>
                <a:lnTo>
                  <a:pt x="392654" y="62784"/>
                </a:lnTo>
                <a:lnTo>
                  <a:pt x="393709" y="62297"/>
                </a:lnTo>
                <a:lnTo>
                  <a:pt x="394785" y="61810"/>
                </a:lnTo>
                <a:lnTo>
                  <a:pt x="395840" y="61331"/>
                </a:lnTo>
                <a:lnTo>
                  <a:pt x="396935" y="60844"/>
                </a:lnTo>
                <a:lnTo>
                  <a:pt x="398010" y="60363"/>
                </a:lnTo>
                <a:lnTo>
                  <a:pt x="399066" y="59888"/>
                </a:lnTo>
                <a:lnTo>
                  <a:pt x="400122" y="59419"/>
                </a:lnTo>
                <a:lnTo>
                  <a:pt x="401197" y="58944"/>
                </a:lnTo>
                <a:lnTo>
                  <a:pt x="402272" y="58471"/>
                </a:lnTo>
                <a:lnTo>
                  <a:pt x="403348" y="58000"/>
                </a:lnTo>
                <a:lnTo>
                  <a:pt x="404423" y="57529"/>
                </a:lnTo>
                <a:lnTo>
                  <a:pt x="405517" y="57061"/>
                </a:lnTo>
                <a:lnTo>
                  <a:pt x="406593" y="56596"/>
                </a:lnTo>
                <a:lnTo>
                  <a:pt x="407648" y="56139"/>
                </a:lnTo>
                <a:lnTo>
                  <a:pt x="408724" y="55675"/>
                </a:lnTo>
                <a:lnTo>
                  <a:pt x="409818" y="55216"/>
                </a:lnTo>
                <a:lnTo>
                  <a:pt x="410894" y="54756"/>
                </a:lnTo>
                <a:lnTo>
                  <a:pt x="411969" y="54307"/>
                </a:lnTo>
                <a:lnTo>
                  <a:pt x="413044" y="53849"/>
                </a:lnTo>
                <a:lnTo>
                  <a:pt x="414139" y="53390"/>
                </a:lnTo>
                <a:lnTo>
                  <a:pt x="415234" y="52938"/>
                </a:lnTo>
                <a:lnTo>
                  <a:pt x="416289" y="52502"/>
                </a:lnTo>
                <a:lnTo>
                  <a:pt x="417384" y="52049"/>
                </a:lnTo>
                <a:lnTo>
                  <a:pt x="418498" y="51595"/>
                </a:lnTo>
                <a:lnTo>
                  <a:pt x="419554" y="51163"/>
                </a:lnTo>
                <a:lnTo>
                  <a:pt x="420649" y="50721"/>
                </a:lnTo>
                <a:lnTo>
                  <a:pt x="421744" y="50276"/>
                </a:lnTo>
                <a:lnTo>
                  <a:pt x="422819" y="49844"/>
                </a:lnTo>
                <a:lnTo>
                  <a:pt x="423894" y="49412"/>
                </a:lnTo>
                <a:lnTo>
                  <a:pt x="424989" y="48976"/>
                </a:lnTo>
                <a:lnTo>
                  <a:pt x="426103" y="48536"/>
                </a:lnTo>
                <a:lnTo>
                  <a:pt x="427178" y="48110"/>
                </a:lnTo>
                <a:lnTo>
                  <a:pt x="428273" y="47681"/>
                </a:lnTo>
                <a:lnTo>
                  <a:pt x="429348" y="47259"/>
                </a:lnTo>
                <a:lnTo>
                  <a:pt x="430443" y="46833"/>
                </a:lnTo>
                <a:lnTo>
                  <a:pt x="431538" y="46411"/>
                </a:lnTo>
                <a:lnTo>
                  <a:pt x="432652" y="45983"/>
                </a:lnTo>
                <a:lnTo>
                  <a:pt x="433747" y="45562"/>
                </a:lnTo>
                <a:lnTo>
                  <a:pt x="434822" y="45154"/>
                </a:lnTo>
                <a:lnTo>
                  <a:pt x="435937" y="44733"/>
                </a:lnTo>
                <a:lnTo>
                  <a:pt x="437012" y="44323"/>
                </a:lnTo>
                <a:lnTo>
                  <a:pt x="438126" y="43910"/>
                </a:lnTo>
                <a:lnTo>
                  <a:pt x="439221" y="43500"/>
                </a:lnTo>
                <a:lnTo>
                  <a:pt x="440335" y="43089"/>
                </a:lnTo>
                <a:lnTo>
                  <a:pt x="441411" y="42689"/>
                </a:lnTo>
                <a:lnTo>
                  <a:pt x="442525" y="42278"/>
                </a:lnTo>
                <a:lnTo>
                  <a:pt x="443620" y="41879"/>
                </a:lnTo>
                <a:lnTo>
                  <a:pt x="444734" y="41473"/>
                </a:lnTo>
                <a:lnTo>
                  <a:pt x="445848" y="41072"/>
                </a:lnTo>
                <a:lnTo>
                  <a:pt x="446943" y="40679"/>
                </a:lnTo>
                <a:lnTo>
                  <a:pt x="448038" y="40288"/>
                </a:lnTo>
                <a:lnTo>
                  <a:pt x="449152" y="39889"/>
                </a:lnTo>
                <a:lnTo>
                  <a:pt x="450247" y="39502"/>
                </a:lnTo>
                <a:lnTo>
                  <a:pt x="451342" y="39117"/>
                </a:lnTo>
                <a:lnTo>
                  <a:pt x="452456" y="38724"/>
                </a:lnTo>
                <a:lnTo>
                  <a:pt x="453551" y="38341"/>
                </a:lnTo>
                <a:lnTo>
                  <a:pt x="454685" y="37950"/>
                </a:lnTo>
                <a:lnTo>
                  <a:pt x="455799" y="37567"/>
                </a:lnTo>
                <a:lnTo>
                  <a:pt x="456913" y="37185"/>
                </a:lnTo>
                <a:lnTo>
                  <a:pt x="458008" y="36812"/>
                </a:lnTo>
                <a:lnTo>
                  <a:pt x="459103" y="36439"/>
                </a:lnTo>
                <a:lnTo>
                  <a:pt x="460237" y="36059"/>
                </a:lnTo>
                <a:lnTo>
                  <a:pt x="461331" y="35690"/>
                </a:lnTo>
                <a:lnTo>
                  <a:pt x="462446" y="35318"/>
                </a:lnTo>
                <a:lnTo>
                  <a:pt x="463560" y="34947"/>
                </a:lnTo>
                <a:lnTo>
                  <a:pt x="464675" y="34585"/>
                </a:lnTo>
                <a:lnTo>
                  <a:pt x="465789" y="34218"/>
                </a:lnTo>
                <a:lnTo>
                  <a:pt x="466903" y="33854"/>
                </a:lnTo>
                <a:lnTo>
                  <a:pt x="468018" y="33492"/>
                </a:lnTo>
                <a:lnTo>
                  <a:pt x="469132" y="33135"/>
                </a:lnTo>
                <a:lnTo>
                  <a:pt x="470246" y="32777"/>
                </a:lnTo>
                <a:lnTo>
                  <a:pt x="471380" y="32417"/>
                </a:lnTo>
                <a:lnTo>
                  <a:pt x="472494" y="32065"/>
                </a:lnTo>
                <a:lnTo>
                  <a:pt x="473609" y="31711"/>
                </a:lnTo>
                <a:lnTo>
                  <a:pt x="474742" y="31358"/>
                </a:lnTo>
                <a:lnTo>
                  <a:pt x="475857" y="31013"/>
                </a:lnTo>
                <a:lnTo>
                  <a:pt x="476971" y="30669"/>
                </a:lnTo>
                <a:lnTo>
                  <a:pt x="478105" y="30319"/>
                </a:lnTo>
                <a:lnTo>
                  <a:pt x="479219" y="29981"/>
                </a:lnTo>
                <a:lnTo>
                  <a:pt x="480334" y="29639"/>
                </a:lnTo>
                <a:lnTo>
                  <a:pt x="481468" y="29299"/>
                </a:lnTo>
                <a:lnTo>
                  <a:pt x="482582" y="28963"/>
                </a:lnTo>
                <a:lnTo>
                  <a:pt x="483696" y="28630"/>
                </a:lnTo>
                <a:lnTo>
                  <a:pt x="484850" y="28292"/>
                </a:lnTo>
                <a:lnTo>
                  <a:pt x="485945" y="27968"/>
                </a:lnTo>
                <a:lnTo>
                  <a:pt x="487078" y="27637"/>
                </a:lnTo>
                <a:lnTo>
                  <a:pt x="488193" y="27309"/>
                </a:lnTo>
                <a:lnTo>
                  <a:pt x="489327" y="26982"/>
                </a:lnTo>
                <a:lnTo>
                  <a:pt x="490441" y="26662"/>
                </a:lnTo>
                <a:lnTo>
                  <a:pt x="491594" y="26335"/>
                </a:lnTo>
                <a:lnTo>
                  <a:pt x="492728" y="26015"/>
                </a:lnTo>
                <a:lnTo>
                  <a:pt x="493862" y="25696"/>
                </a:lnTo>
                <a:lnTo>
                  <a:pt x="494976" y="25383"/>
                </a:lnTo>
                <a:lnTo>
                  <a:pt x="496091" y="25072"/>
                </a:lnTo>
                <a:lnTo>
                  <a:pt x="497244" y="24756"/>
                </a:lnTo>
                <a:lnTo>
                  <a:pt x="498378" y="24445"/>
                </a:lnTo>
                <a:lnTo>
                  <a:pt x="499492" y="24140"/>
                </a:lnTo>
                <a:lnTo>
                  <a:pt x="500626" y="23833"/>
                </a:lnTo>
                <a:lnTo>
                  <a:pt x="501760" y="23528"/>
                </a:lnTo>
                <a:lnTo>
                  <a:pt x="502894" y="23227"/>
                </a:lnTo>
                <a:lnTo>
                  <a:pt x="504047" y="22922"/>
                </a:lnTo>
                <a:lnTo>
                  <a:pt x="505162" y="22627"/>
                </a:lnTo>
                <a:lnTo>
                  <a:pt x="506315" y="22326"/>
                </a:lnTo>
                <a:lnTo>
                  <a:pt x="507449" y="22030"/>
                </a:lnTo>
                <a:lnTo>
                  <a:pt x="508583" y="21739"/>
                </a:lnTo>
                <a:lnTo>
                  <a:pt x="509736" y="21444"/>
                </a:lnTo>
                <a:lnTo>
                  <a:pt x="510851" y="21160"/>
                </a:lnTo>
                <a:lnTo>
                  <a:pt x="511985" y="20873"/>
                </a:lnTo>
                <a:lnTo>
                  <a:pt x="513138" y="20588"/>
                </a:lnTo>
                <a:lnTo>
                  <a:pt x="514252" y="20306"/>
                </a:lnTo>
                <a:lnTo>
                  <a:pt x="515406" y="20025"/>
                </a:lnTo>
                <a:lnTo>
                  <a:pt x="516540" y="19745"/>
                </a:lnTo>
                <a:lnTo>
                  <a:pt x="517693" y="19464"/>
                </a:lnTo>
                <a:lnTo>
                  <a:pt x="518827" y="19190"/>
                </a:lnTo>
                <a:lnTo>
                  <a:pt x="519961" y="18918"/>
                </a:lnTo>
                <a:lnTo>
                  <a:pt x="521114" y="18646"/>
                </a:lnTo>
                <a:lnTo>
                  <a:pt x="522248" y="18377"/>
                </a:lnTo>
                <a:lnTo>
                  <a:pt x="523401" y="18107"/>
                </a:lnTo>
                <a:lnTo>
                  <a:pt x="524535" y="17843"/>
                </a:lnTo>
                <a:lnTo>
                  <a:pt x="525689" y="17577"/>
                </a:lnTo>
                <a:lnTo>
                  <a:pt x="526823" y="17317"/>
                </a:lnTo>
                <a:lnTo>
                  <a:pt x="527976" y="17055"/>
                </a:lnTo>
                <a:lnTo>
                  <a:pt x="529110" y="16801"/>
                </a:lnTo>
                <a:lnTo>
                  <a:pt x="530263" y="16543"/>
                </a:lnTo>
                <a:lnTo>
                  <a:pt x="531397" y="16289"/>
                </a:lnTo>
                <a:lnTo>
                  <a:pt x="532551" y="16035"/>
                </a:lnTo>
                <a:lnTo>
                  <a:pt x="533704" y="15784"/>
                </a:lnTo>
                <a:lnTo>
                  <a:pt x="534838" y="15538"/>
                </a:lnTo>
                <a:lnTo>
                  <a:pt x="535992" y="15292"/>
                </a:lnTo>
                <a:lnTo>
                  <a:pt x="537125" y="15049"/>
                </a:lnTo>
                <a:lnTo>
                  <a:pt x="538279" y="14805"/>
                </a:lnTo>
                <a:lnTo>
                  <a:pt x="539452" y="14563"/>
                </a:lnTo>
                <a:lnTo>
                  <a:pt x="540586" y="14326"/>
                </a:lnTo>
                <a:lnTo>
                  <a:pt x="541739" y="14089"/>
                </a:lnTo>
                <a:lnTo>
                  <a:pt x="542892" y="13853"/>
                </a:lnTo>
                <a:lnTo>
                  <a:pt x="544026" y="13622"/>
                </a:lnTo>
                <a:lnTo>
                  <a:pt x="545180" y="13391"/>
                </a:lnTo>
                <a:lnTo>
                  <a:pt x="546353" y="13163"/>
                </a:lnTo>
                <a:lnTo>
                  <a:pt x="547487" y="12936"/>
                </a:lnTo>
                <a:lnTo>
                  <a:pt x="548640" y="12711"/>
                </a:lnTo>
                <a:lnTo>
                  <a:pt x="549813" y="12486"/>
                </a:lnTo>
                <a:lnTo>
                  <a:pt x="550966" y="12267"/>
                </a:lnTo>
                <a:lnTo>
                  <a:pt x="552120" y="12046"/>
                </a:lnTo>
                <a:lnTo>
                  <a:pt x="553254" y="11831"/>
                </a:lnTo>
                <a:lnTo>
                  <a:pt x="554388" y="11622"/>
                </a:lnTo>
                <a:lnTo>
                  <a:pt x="554407" y="11616"/>
                </a:lnTo>
                <a:lnTo>
                  <a:pt x="555580" y="11401"/>
                </a:lnTo>
                <a:lnTo>
                  <a:pt x="556734" y="11186"/>
                </a:lnTo>
                <a:lnTo>
                  <a:pt x="557887" y="10975"/>
                </a:lnTo>
                <a:lnTo>
                  <a:pt x="559021" y="10768"/>
                </a:lnTo>
                <a:lnTo>
                  <a:pt x="560194" y="10559"/>
                </a:lnTo>
                <a:lnTo>
                  <a:pt x="561347" y="10351"/>
                </a:lnTo>
                <a:lnTo>
                  <a:pt x="562501" y="10148"/>
                </a:lnTo>
                <a:lnTo>
                  <a:pt x="563654" y="9949"/>
                </a:lnTo>
                <a:lnTo>
                  <a:pt x="564827" y="9747"/>
                </a:lnTo>
                <a:lnTo>
                  <a:pt x="565981" y="9550"/>
                </a:lnTo>
                <a:lnTo>
                  <a:pt x="567134" y="9354"/>
                </a:lnTo>
                <a:lnTo>
                  <a:pt x="568307" y="9157"/>
                </a:lnTo>
                <a:lnTo>
                  <a:pt x="569460" y="8969"/>
                </a:lnTo>
                <a:lnTo>
                  <a:pt x="570614" y="8778"/>
                </a:lnTo>
                <a:lnTo>
                  <a:pt x="571787" y="8588"/>
                </a:lnTo>
                <a:lnTo>
                  <a:pt x="572940" y="8402"/>
                </a:lnTo>
                <a:lnTo>
                  <a:pt x="574094" y="8221"/>
                </a:lnTo>
                <a:lnTo>
                  <a:pt x="575267" y="8037"/>
                </a:lnTo>
                <a:lnTo>
                  <a:pt x="576440" y="7857"/>
                </a:lnTo>
                <a:lnTo>
                  <a:pt x="577574" y="7681"/>
                </a:lnTo>
                <a:lnTo>
                  <a:pt x="578746" y="7503"/>
                </a:lnTo>
                <a:lnTo>
                  <a:pt x="579919" y="7329"/>
                </a:lnTo>
                <a:lnTo>
                  <a:pt x="581073" y="7159"/>
                </a:lnTo>
                <a:lnTo>
                  <a:pt x="582226" y="6989"/>
                </a:lnTo>
                <a:lnTo>
                  <a:pt x="583399" y="6821"/>
                </a:lnTo>
                <a:lnTo>
                  <a:pt x="584553" y="6657"/>
                </a:lnTo>
                <a:lnTo>
                  <a:pt x="585726" y="6490"/>
                </a:lnTo>
                <a:lnTo>
                  <a:pt x="586879" y="6330"/>
                </a:lnTo>
                <a:lnTo>
                  <a:pt x="588052" y="6170"/>
                </a:lnTo>
                <a:lnTo>
                  <a:pt x="589225" y="6011"/>
                </a:lnTo>
                <a:lnTo>
                  <a:pt x="590398" y="5855"/>
                </a:lnTo>
                <a:lnTo>
                  <a:pt x="591551" y="5703"/>
                </a:lnTo>
                <a:lnTo>
                  <a:pt x="592705" y="5552"/>
                </a:lnTo>
                <a:lnTo>
                  <a:pt x="593897" y="5400"/>
                </a:lnTo>
                <a:lnTo>
                  <a:pt x="595051" y="5253"/>
                </a:lnTo>
                <a:lnTo>
                  <a:pt x="596224" y="5108"/>
                </a:lnTo>
                <a:lnTo>
                  <a:pt x="597397" y="4964"/>
                </a:lnTo>
                <a:lnTo>
                  <a:pt x="598550" y="4821"/>
                </a:lnTo>
                <a:lnTo>
                  <a:pt x="599723" y="4682"/>
                </a:lnTo>
                <a:lnTo>
                  <a:pt x="600896" y="4543"/>
                </a:lnTo>
                <a:lnTo>
                  <a:pt x="602049" y="4410"/>
                </a:lnTo>
                <a:lnTo>
                  <a:pt x="603242" y="4275"/>
                </a:lnTo>
                <a:lnTo>
                  <a:pt x="604396" y="4145"/>
                </a:lnTo>
                <a:lnTo>
                  <a:pt x="605588" y="4013"/>
                </a:lnTo>
                <a:lnTo>
                  <a:pt x="606741" y="3888"/>
                </a:lnTo>
                <a:lnTo>
                  <a:pt x="607895" y="3763"/>
                </a:lnTo>
                <a:lnTo>
                  <a:pt x="609068" y="3640"/>
                </a:lnTo>
                <a:lnTo>
                  <a:pt x="610260" y="3517"/>
                </a:lnTo>
                <a:lnTo>
                  <a:pt x="611414" y="3398"/>
                </a:lnTo>
                <a:lnTo>
                  <a:pt x="612587" y="3282"/>
                </a:lnTo>
                <a:lnTo>
                  <a:pt x="613760" y="3165"/>
                </a:lnTo>
                <a:lnTo>
                  <a:pt x="614933" y="3052"/>
                </a:lnTo>
                <a:lnTo>
                  <a:pt x="616106" y="2940"/>
                </a:lnTo>
                <a:lnTo>
                  <a:pt x="617279" y="2831"/>
                </a:lnTo>
                <a:lnTo>
                  <a:pt x="618452" y="2723"/>
                </a:lnTo>
                <a:lnTo>
                  <a:pt x="619625" y="2618"/>
                </a:lnTo>
                <a:lnTo>
                  <a:pt x="620798" y="2516"/>
                </a:lnTo>
                <a:lnTo>
                  <a:pt x="621971" y="2416"/>
                </a:lnTo>
                <a:lnTo>
                  <a:pt x="623144" y="2317"/>
                </a:lnTo>
                <a:lnTo>
                  <a:pt x="624316" y="2219"/>
                </a:lnTo>
                <a:lnTo>
                  <a:pt x="625509" y="2123"/>
                </a:lnTo>
                <a:lnTo>
                  <a:pt x="626682" y="2031"/>
                </a:lnTo>
                <a:lnTo>
                  <a:pt x="627836" y="1941"/>
                </a:lnTo>
                <a:lnTo>
                  <a:pt x="629028" y="1851"/>
                </a:lnTo>
                <a:lnTo>
                  <a:pt x="630201" y="1765"/>
                </a:lnTo>
                <a:lnTo>
                  <a:pt x="631374" y="1681"/>
                </a:lnTo>
                <a:lnTo>
                  <a:pt x="632547" y="1597"/>
                </a:lnTo>
                <a:lnTo>
                  <a:pt x="633720" y="1517"/>
                </a:lnTo>
                <a:lnTo>
                  <a:pt x="634893" y="1439"/>
                </a:lnTo>
                <a:lnTo>
                  <a:pt x="636085" y="1363"/>
                </a:lnTo>
                <a:lnTo>
                  <a:pt x="637239" y="1288"/>
                </a:lnTo>
                <a:lnTo>
                  <a:pt x="638431" y="1216"/>
                </a:lnTo>
                <a:lnTo>
                  <a:pt x="639604" y="1146"/>
                </a:lnTo>
                <a:lnTo>
                  <a:pt x="640797" y="1077"/>
                </a:lnTo>
                <a:lnTo>
                  <a:pt x="641950" y="1013"/>
                </a:lnTo>
                <a:lnTo>
                  <a:pt x="643123" y="948"/>
                </a:lnTo>
                <a:lnTo>
                  <a:pt x="644296" y="888"/>
                </a:lnTo>
                <a:lnTo>
                  <a:pt x="645489" y="827"/>
                </a:lnTo>
                <a:lnTo>
                  <a:pt x="646642" y="770"/>
                </a:lnTo>
                <a:lnTo>
                  <a:pt x="647854" y="714"/>
                </a:lnTo>
                <a:lnTo>
                  <a:pt x="649008" y="661"/>
                </a:lnTo>
                <a:lnTo>
                  <a:pt x="650200" y="608"/>
                </a:lnTo>
                <a:lnTo>
                  <a:pt x="651373" y="559"/>
                </a:lnTo>
                <a:lnTo>
                  <a:pt x="652566" y="512"/>
                </a:lnTo>
                <a:lnTo>
                  <a:pt x="653739" y="467"/>
                </a:lnTo>
                <a:lnTo>
                  <a:pt x="654912" y="424"/>
                </a:lnTo>
                <a:lnTo>
                  <a:pt x="656104" y="383"/>
                </a:lnTo>
                <a:lnTo>
                  <a:pt x="657277" y="344"/>
                </a:lnTo>
                <a:lnTo>
                  <a:pt x="658450" y="307"/>
                </a:lnTo>
                <a:lnTo>
                  <a:pt x="659623" y="272"/>
                </a:lnTo>
                <a:lnTo>
                  <a:pt x="660816" y="238"/>
                </a:lnTo>
                <a:lnTo>
                  <a:pt x="662008" y="207"/>
                </a:lnTo>
                <a:lnTo>
                  <a:pt x="663181" y="180"/>
                </a:lnTo>
                <a:lnTo>
                  <a:pt x="664354" y="152"/>
                </a:lnTo>
                <a:lnTo>
                  <a:pt x="665527" y="129"/>
                </a:lnTo>
                <a:lnTo>
                  <a:pt x="666720" y="108"/>
                </a:lnTo>
                <a:lnTo>
                  <a:pt x="667893" y="86"/>
                </a:lnTo>
                <a:lnTo>
                  <a:pt x="669066" y="68"/>
                </a:lnTo>
                <a:lnTo>
                  <a:pt x="670258" y="53"/>
                </a:lnTo>
                <a:lnTo>
                  <a:pt x="671451" y="39"/>
                </a:lnTo>
                <a:lnTo>
                  <a:pt x="672624" y="27"/>
                </a:lnTo>
                <a:lnTo>
                  <a:pt x="673797" y="18"/>
                </a:lnTo>
                <a:lnTo>
                  <a:pt x="674989" y="10"/>
                </a:lnTo>
                <a:lnTo>
                  <a:pt x="676162" y="4"/>
                </a:lnTo>
                <a:lnTo>
                  <a:pt x="677335" y="0"/>
                </a:lnTo>
                <a:lnTo>
                  <a:pt x="679720" y="0"/>
                </a:lnTo>
                <a:lnTo>
                  <a:pt x="680893" y="4"/>
                </a:lnTo>
                <a:lnTo>
                  <a:pt x="682086" y="8"/>
                </a:lnTo>
                <a:lnTo>
                  <a:pt x="683259" y="16"/>
                </a:lnTo>
                <a:lnTo>
                  <a:pt x="684451" y="25"/>
                </a:lnTo>
                <a:lnTo>
                  <a:pt x="685644" y="37"/>
                </a:lnTo>
                <a:lnTo>
                  <a:pt x="686817" y="49"/>
                </a:lnTo>
                <a:lnTo>
                  <a:pt x="687990" y="66"/>
                </a:lnTo>
                <a:lnTo>
                  <a:pt x="689163" y="84"/>
                </a:lnTo>
                <a:lnTo>
                  <a:pt x="690355" y="104"/>
                </a:lnTo>
                <a:lnTo>
                  <a:pt x="691548" y="125"/>
                </a:lnTo>
                <a:lnTo>
                  <a:pt x="692721" y="149"/>
                </a:lnTo>
                <a:lnTo>
                  <a:pt x="693913" y="176"/>
                </a:lnTo>
                <a:lnTo>
                  <a:pt x="695086" y="203"/>
                </a:lnTo>
                <a:lnTo>
                  <a:pt x="696279" y="235"/>
                </a:lnTo>
                <a:lnTo>
                  <a:pt x="697452" y="268"/>
                </a:lnTo>
                <a:lnTo>
                  <a:pt x="698625" y="301"/>
                </a:lnTo>
                <a:lnTo>
                  <a:pt x="699837" y="338"/>
                </a:lnTo>
                <a:lnTo>
                  <a:pt x="701010" y="377"/>
                </a:lnTo>
                <a:lnTo>
                  <a:pt x="702202" y="418"/>
                </a:lnTo>
                <a:lnTo>
                  <a:pt x="703395" y="463"/>
                </a:lnTo>
                <a:lnTo>
                  <a:pt x="704568" y="508"/>
                </a:lnTo>
                <a:lnTo>
                  <a:pt x="705760" y="555"/>
                </a:lnTo>
                <a:lnTo>
                  <a:pt x="706933" y="606"/>
                </a:lnTo>
                <a:lnTo>
                  <a:pt x="708126" y="657"/>
                </a:lnTo>
                <a:lnTo>
                  <a:pt x="709299" y="712"/>
                </a:lnTo>
                <a:lnTo>
                  <a:pt x="710472" y="766"/>
                </a:lnTo>
                <a:lnTo>
                  <a:pt x="711664" y="825"/>
                </a:lnTo>
                <a:lnTo>
                  <a:pt x="712837" y="886"/>
                </a:lnTo>
                <a:lnTo>
                  <a:pt x="714030" y="948"/>
                </a:lnTo>
                <a:lnTo>
                  <a:pt x="715222" y="1013"/>
                </a:lnTo>
                <a:lnTo>
                  <a:pt x="716415" y="1081"/>
                </a:lnTo>
                <a:lnTo>
                  <a:pt x="717588" y="1149"/>
                </a:lnTo>
                <a:lnTo>
                  <a:pt x="718780" y="1220"/>
                </a:lnTo>
                <a:lnTo>
                  <a:pt x="719953" y="1292"/>
                </a:lnTo>
                <a:lnTo>
                  <a:pt x="721146" y="1368"/>
                </a:lnTo>
                <a:lnTo>
                  <a:pt x="722338" y="1447"/>
                </a:lnTo>
                <a:lnTo>
                  <a:pt x="723511" y="1527"/>
                </a:lnTo>
                <a:lnTo>
                  <a:pt x="724684" y="1609"/>
                </a:lnTo>
                <a:lnTo>
                  <a:pt x="725877" y="1693"/>
                </a:lnTo>
                <a:lnTo>
                  <a:pt x="727069" y="1779"/>
                </a:lnTo>
                <a:lnTo>
                  <a:pt x="728262" y="1869"/>
                </a:lnTo>
                <a:lnTo>
                  <a:pt x="729435" y="1959"/>
                </a:lnTo>
                <a:lnTo>
                  <a:pt x="730627" y="2053"/>
                </a:lnTo>
                <a:lnTo>
                  <a:pt x="731800" y="2147"/>
                </a:lnTo>
                <a:lnTo>
                  <a:pt x="732993" y="2242"/>
                </a:lnTo>
                <a:lnTo>
                  <a:pt x="734185" y="2342"/>
                </a:lnTo>
                <a:lnTo>
                  <a:pt x="735339" y="2442"/>
                </a:lnTo>
                <a:lnTo>
                  <a:pt x="736531" y="2547"/>
                </a:lnTo>
                <a:lnTo>
                  <a:pt x="737724" y="2653"/>
                </a:lnTo>
                <a:lnTo>
                  <a:pt x="738916" y="2760"/>
                </a:lnTo>
                <a:lnTo>
                  <a:pt x="740089" y="2870"/>
                </a:lnTo>
                <a:lnTo>
                  <a:pt x="741282" y="2983"/>
                </a:lnTo>
                <a:lnTo>
                  <a:pt x="742455" y="3097"/>
                </a:lnTo>
                <a:lnTo>
                  <a:pt x="743647" y="3216"/>
                </a:lnTo>
                <a:lnTo>
                  <a:pt x="744840" y="3333"/>
                </a:lnTo>
                <a:lnTo>
                  <a:pt x="746013" y="3454"/>
                </a:lnTo>
                <a:lnTo>
                  <a:pt x="747205" y="3578"/>
                </a:lnTo>
                <a:lnTo>
                  <a:pt x="748398" y="3705"/>
                </a:lnTo>
                <a:lnTo>
                  <a:pt x="749551" y="3830"/>
                </a:lnTo>
                <a:lnTo>
                  <a:pt x="750763" y="3961"/>
                </a:lnTo>
                <a:lnTo>
                  <a:pt x="751936" y="4094"/>
                </a:lnTo>
                <a:lnTo>
                  <a:pt x="753109" y="4227"/>
                </a:lnTo>
                <a:lnTo>
                  <a:pt x="754282" y="4361"/>
                </a:lnTo>
                <a:lnTo>
                  <a:pt x="755475" y="4500"/>
                </a:lnTo>
                <a:lnTo>
                  <a:pt x="756667" y="4641"/>
                </a:lnTo>
                <a:lnTo>
                  <a:pt x="757840" y="4784"/>
                </a:lnTo>
                <a:lnTo>
                  <a:pt x="759033" y="4930"/>
                </a:lnTo>
                <a:lnTo>
                  <a:pt x="760206" y="5077"/>
                </a:lnTo>
                <a:lnTo>
                  <a:pt x="761398" y="5226"/>
                </a:lnTo>
                <a:lnTo>
                  <a:pt x="762571" y="5376"/>
                </a:lnTo>
                <a:lnTo>
                  <a:pt x="763764" y="5533"/>
                </a:lnTo>
                <a:lnTo>
                  <a:pt x="764956" y="5689"/>
                </a:lnTo>
                <a:lnTo>
                  <a:pt x="766129" y="5845"/>
                </a:lnTo>
                <a:lnTo>
                  <a:pt x="767322" y="6008"/>
                </a:lnTo>
                <a:lnTo>
                  <a:pt x="768495" y="6170"/>
                </a:lnTo>
                <a:lnTo>
                  <a:pt x="769668" y="6334"/>
                </a:lnTo>
                <a:lnTo>
                  <a:pt x="770860" y="6500"/>
                </a:lnTo>
                <a:lnTo>
                  <a:pt x="772033" y="6670"/>
                </a:lnTo>
                <a:lnTo>
                  <a:pt x="773226" y="6842"/>
                </a:lnTo>
                <a:lnTo>
                  <a:pt x="774418" y="7018"/>
                </a:lnTo>
                <a:lnTo>
                  <a:pt x="775552" y="7188"/>
                </a:lnTo>
                <a:lnTo>
                  <a:pt x="775591" y="7192"/>
                </a:lnTo>
                <a:lnTo>
                  <a:pt x="776764" y="7366"/>
                </a:lnTo>
                <a:lnTo>
                  <a:pt x="777957" y="7546"/>
                </a:lnTo>
                <a:lnTo>
                  <a:pt x="779130" y="7724"/>
                </a:lnTo>
                <a:lnTo>
                  <a:pt x="780303" y="7908"/>
                </a:lnTo>
                <a:lnTo>
                  <a:pt x="781495" y="8092"/>
                </a:lnTo>
                <a:lnTo>
                  <a:pt x="782668" y="8277"/>
                </a:lnTo>
                <a:lnTo>
                  <a:pt x="783861" y="8467"/>
                </a:lnTo>
                <a:lnTo>
                  <a:pt x="785053" y="8658"/>
                </a:lnTo>
                <a:lnTo>
                  <a:pt x="786226" y="8850"/>
                </a:lnTo>
                <a:lnTo>
                  <a:pt x="787399" y="9046"/>
                </a:lnTo>
                <a:lnTo>
                  <a:pt x="788572" y="9243"/>
                </a:lnTo>
                <a:lnTo>
                  <a:pt x="789765" y="9444"/>
                </a:lnTo>
                <a:lnTo>
                  <a:pt x="790957" y="9648"/>
                </a:lnTo>
                <a:lnTo>
                  <a:pt x="792130" y="9853"/>
                </a:lnTo>
                <a:lnTo>
                  <a:pt x="793303" y="10056"/>
                </a:lnTo>
                <a:lnTo>
                  <a:pt x="794476" y="10264"/>
                </a:lnTo>
                <a:lnTo>
                  <a:pt x="795649" y="10475"/>
                </a:lnTo>
                <a:lnTo>
                  <a:pt x="796842" y="10690"/>
                </a:lnTo>
                <a:lnTo>
                  <a:pt x="798015" y="10905"/>
                </a:lnTo>
                <a:lnTo>
                  <a:pt x="799207" y="11124"/>
                </a:lnTo>
                <a:lnTo>
                  <a:pt x="800361" y="11341"/>
                </a:lnTo>
                <a:lnTo>
                  <a:pt x="801573" y="11567"/>
                </a:lnTo>
                <a:lnTo>
                  <a:pt x="802746" y="11790"/>
                </a:lnTo>
                <a:lnTo>
                  <a:pt x="803919" y="12019"/>
                </a:lnTo>
                <a:lnTo>
                  <a:pt x="805092" y="12244"/>
                </a:lnTo>
                <a:lnTo>
                  <a:pt x="806284" y="12480"/>
                </a:lnTo>
                <a:lnTo>
                  <a:pt x="807438" y="12707"/>
                </a:lnTo>
                <a:lnTo>
                  <a:pt x="808630" y="12948"/>
                </a:lnTo>
                <a:lnTo>
                  <a:pt x="809803" y="13184"/>
                </a:lnTo>
                <a:lnTo>
                  <a:pt x="810996" y="13427"/>
                </a:lnTo>
                <a:lnTo>
                  <a:pt x="812149" y="13667"/>
                </a:lnTo>
                <a:lnTo>
                  <a:pt x="813342" y="13913"/>
                </a:lnTo>
                <a:lnTo>
                  <a:pt x="814534" y="14162"/>
                </a:lnTo>
                <a:lnTo>
                  <a:pt x="815688" y="14406"/>
                </a:lnTo>
                <a:lnTo>
                  <a:pt x="816860" y="14658"/>
                </a:lnTo>
                <a:lnTo>
                  <a:pt x="818034" y="14910"/>
                </a:lnTo>
                <a:lnTo>
                  <a:pt x="819226" y="15169"/>
                </a:lnTo>
                <a:lnTo>
                  <a:pt x="820399" y="15429"/>
                </a:lnTo>
                <a:lnTo>
                  <a:pt x="821572" y="15689"/>
                </a:lnTo>
                <a:lnTo>
                  <a:pt x="823468" y="16113"/>
                </a:lnTo>
                <a:lnTo>
                  <a:pt x="825384" y="16543"/>
                </a:lnTo>
                <a:lnTo>
                  <a:pt x="827281" y="16969"/>
                </a:lnTo>
                <a:lnTo>
                  <a:pt x="829177" y="17397"/>
                </a:lnTo>
                <a:lnTo>
                  <a:pt x="831073" y="17833"/>
                </a:lnTo>
                <a:lnTo>
                  <a:pt x="833028" y="18281"/>
                </a:lnTo>
                <a:lnTo>
                  <a:pt x="834866" y="18701"/>
                </a:lnTo>
                <a:lnTo>
                  <a:pt x="836743" y="19135"/>
                </a:lnTo>
                <a:lnTo>
                  <a:pt x="838619" y="19571"/>
                </a:lnTo>
                <a:lnTo>
                  <a:pt x="840515" y="20015"/>
                </a:lnTo>
                <a:lnTo>
                  <a:pt x="842373" y="20453"/>
                </a:lnTo>
                <a:lnTo>
                  <a:pt x="844250" y="20893"/>
                </a:lnTo>
                <a:lnTo>
                  <a:pt x="846166" y="21352"/>
                </a:lnTo>
                <a:lnTo>
                  <a:pt x="848023" y="21794"/>
                </a:lnTo>
                <a:lnTo>
                  <a:pt x="849880" y="22240"/>
                </a:lnTo>
                <a:lnTo>
                  <a:pt x="851756" y="22691"/>
                </a:lnTo>
                <a:lnTo>
                  <a:pt x="853595" y="23139"/>
                </a:lnTo>
                <a:lnTo>
                  <a:pt x="855452" y="23587"/>
                </a:lnTo>
                <a:lnTo>
                  <a:pt x="857289" y="24038"/>
                </a:lnTo>
                <a:lnTo>
                  <a:pt x="859127" y="24490"/>
                </a:lnTo>
                <a:lnTo>
                  <a:pt x="860984" y="24949"/>
                </a:lnTo>
                <a:lnTo>
                  <a:pt x="862841" y="25411"/>
                </a:lnTo>
                <a:lnTo>
                  <a:pt x="864640" y="25860"/>
                </a:lnTo>
                <a:lnTo>
                  <a:pt x="866536" y="26337"/>
                </a:lnTo>
                <a:lnTo>
                  <a:pt x="868374" y="26797"/>
                </a:lnTo>
                <a:lnTo>
                  <a:pt x="870192" y="27256"/>
                </a:lnTo>
                <a:lnTo>
                  <a:pt x="872010" y="27719"/>
                </a:lnTo>
                <a:lnTo>
                  <a:pt x="873808" y="28183"/>
                </a:lnTo>
                <a:lnTo>
                  <a:pt x="875626" y="28648"/>
                </a:lnTo>
                <a:lnTo>
                  <a:pt x="877504" y="29133"/>
                </a:lnTo>
                <a:lnTo>
                  <a:pt x="879243" y="29582"/>
                </a:lnTo>
                <a:lnTo>
                  <a:pt x="881061" y="30059"/>
                </a:lnTo>
                <a:lnTo>
                  <a:pt x="882860" y="30529"/>
                </a:lnTo>
                <a:lnTo>
                  <a:pt x="884698" y="31015"/>
                </a:lnTo>
                <a:lnTo>
                  <a:pt x="886496" y="31489"/>
                </a:lnTo>
                <a:lnTo>
                  <a:pt x="888275" y="31966"/>
                </a:lnTo>
                <a:lnTo>
                  <a:pt x="890093" y="32448"/>
                </a:lnTo>
                <a:lnTo>
                  <a:pt x="891911" y="32941"/>
                </a:lnTo>
                <a:lnTo>
                  <a:pt x="893652" y="33406"/>
                </a:lnTo>
                <a:lnTo>
                  <a:pt x="895470" y="33901"/>
                </a:lnTo>
                <a:lnTo>
                  <a:pt x="897190" y="34370"/>
                </a:lnTo>
                <a:lnTo>
                  <a:pt x="899047" y="34875"/>
                </a:lnTo>
                <a:lnTo>
                  <a:pt x="900807" y="35361"/>
                </a:lnTo>
                <a:lnTo>
                  <a:pt x="902546" y="35842"/>
                </a:lnTo>
                <a:lnTo>
                  <a:pt x="904326" y="36337"/>
                </a:lnTo>
                <a:lnTo>
                  <a:pt x="906085" y="36828"/>
                </a:lnTo>
                <a:lnTo>
                  <a:pt x="907845" y="37318"/>
                </a:lnTo>
                <a:lnTo>
                  <a:pt x="909643" y="37827"/>
                </a:lnTo>
                <a:lnTo>
                  <a:pt x="911383" y="38321"/>
                </a:lnTo>
                <a:lnTo>
                  <a:pt x="913084" y="38802"/>
                </a:lnTo>
                <a:lnTo>
                  <a:pt x="914902" y="39320"/>
                </a:lnTo>
                <a:lnTo>
                  <a:pt x="916642" y="39819"/>
                </a:lnTo>
                <a:lnTo>
                  <a:pt x="918323" y="40303"/>
                </a:lnTo>
                <a:lnTo>
                  <a:pt x="920121" y="40827"/>
                </a:lnTo>
                <a:lnTo>
                  <a:pt x="921822" y="41324"/>
                </a:lnTo>
                <a:lnTo>
                  <a:pt x="923562" y="41828"/>
                </a:lnTo>
                <a:lnTo>
                  <a:pt x="925283" y="42333"/>
                </a:lnTo>
                <a:lnTo>
                  <a:pt x="927003" y="42841"/>
                </a:lnTo>
                <a:lnTo>
                  <a:pt x="928763" y="43365"/>
                </a:lnTo>
                <a:lnTo>
                  <a:pt x="930502" y="43883"/>
                </a:lnTo>
                <a:lnTo>
                  <a:pt x="932223" y="44395"/>
                </a:lnTo>
                <a:lnTo>
                  <a:pt x="933904" y="44900"/>
                </a:lnTo>
                <a:lnTo>
                  <a:pt x="935625" y="45422"/>
                </a:lnTo>
                <a:lnTo>
                  <a:pt x="937266" y="45920"/>
                </a:lnTo>
                <a:lnTo>
                  <a:pt x="939007" y="46448"/>
                </a:lnTo>
                <a:lnTo>
                  <a:pt x="940727" y="46974"/>
                </a:lnTo>
                <a:lnTo>
                  <a:pt x="942467" y="47511"/>
                </a:lnTo>
                <a:lnTo>
                  <a:pt x="944167" y="48033"/>
                </a:lnTo>
                <a:lnTo>
                  <a:pt x="945790" y="48538"/>
                </a:lnTo>
                <a:lnTo>
                  <a:pt x="947471" y="49062"/>
                </a:lnTo>
                <a:lnTo>
                  <a:pt x="949231" y="49611"/>
                </a:lnTo>
                <a:lnTo>
                  <a:pt x="950912" y="50139"/>
                </a:lnTo>
                <a:lnTo>
                  <a:pt x="952554" y="50661"/>
                </a:lnTo>
                <a:lnTo>
                  <a:pt x="954177" y="51171"/>
                </a:lnTo>
                <a:lnTo>
                  <a:pt x="955917" y="51728"/>
                </a:lnTo>
                <a:lnTo>
                  <a:pt x="957559" y="52254"/>
                </a:lnTo>
                <a:lnTo>
                  <a:pt x="959221" y="52788"/>
                </a:lnTo>
                <a:lnTo>
                  <a:pt x="960941" y="53343"/>
                </a:lnTo>
                <a:lnTo>
                  <a:pt x="962603" y="53881"/>
                </a:lnTo>
                <a:lnTo>
                  <a:pt x="964186" y="54399"/>
                </a:lnTo>
                <a:lnTo>
                  <a:pt x="965907" y="54958"/>
                </a:lnTo>
                <a:lnTo>
                  <a:pt x="967549" y="55499"/>
                </a:lnTo>
                <a:lnTo>
                  <a:pt x="969191" y="56043"/>
                </a:lnTo>
                <a:lnTo>
                  <a:pt x="970833" y="56586"/>
                </a:lnTo>
                <a:lnTo>
                  <a:pt x="972475" y="57138"/>
                </a:lnTo>
                <a:lnTo>
                  <a:pt x="974098" y="57677"/>
                </a:lnTo>
                <a:lnTo>
                  <a:pt x="975799" y="58246"/>
                </a:lnTo>
                <a:lnTo>
                  <a:pt x="977421" y="58795"/>
                </a:lnTo>
                <a:lnTo>
                  <a:pt x="978985" y="59325"/>
                </a:lnTo>
                <a:lnTo>
                  <a:pt x="980608" y="59878"/>
                </a:lnTo>
                <a:lnTo>
                  <a:pt x="982230" y="60432"/>
                </a:lnTo>
                <a:lnTo>
                  <a:pt x="983834" y="60987"/>
                </a:lnTo>
                <a:lnTo>
                  <a:pt x="984225" y="61118"/>
                </a:lnTo>
                <a:lnTo>
                  <a:pt x="985515" y="61562"/>
                </a:lnTo>
                <a:lnTo>
                  <a:pt x="987118" y="62117"/>
                </a:lnTo>
                <a:lnTo>
                  <a:pt x="988662" y="62651"/>
                </a:lnTo>
                <a:lnTo>
                  <a:pt x="990344" y="63231"/>
                </a:lnTo>
                <a:lnTo>
                  <a:pt x="991947" y="63790"/>
                </a:lnTo>
                <a:lnTo>
                  <a:pt x="993589" y="64373"/>
                </a:lnTo>
                <a:lnTo>
                  <a:pt x="995133" y="64912"/>
                </a:lnTo>
                <a:lnTo>
                  <a:pt x="996697" y="65468"/>
                </a:lnTo>
                <a:lnTo>
                  <a:pt x="998300" y="66033"/>
                </a:lnTo>
                <a:lnTo>
                  <a:pt x="999943" y="66621"/>
                </a:lnTo>
                <a:lnTo>
                  <a:pt x="1001467" y="67167"/>
                </a:lnTo>
                <a:lnTo>
                  <a:pt x="1003110" y="67759"/>
                </a:lnTo>
                <a:lnTo>
                  <a:pt x="1004693" y="68330"/>
                </a:lnTo>
                <a:lnTo>
                  <a:pt x="1006257" y="68901"/>
                </a:lnTo>
                <a:lnTo>
                  <a:pt x="1007821" y="69466"/>
                </a:lnTo>
                <a:lnTo>
                  <a:pt x="1009405" y="70048"/>
                </a:lnTo>
                <a:lnTo>
                  <a:pt x="1010949" y="70615"/>
                </a:lnTo>
                <a:lnTo>
                  <a:pt x="1012513" y="71194"/>
                </a:lnTo>
                <a:lnTo>
                  <a:pt x="1014077" y="71771"/>
                </a:lnTo>
                <a:lnTo>
                  <a:pt x="1015641" y="72353"/>
                </a:lnTo>
                <a:lnTo>
                  <a:pt x="1017244" y="72957"/>
                </a:lnTo>
                <a:lnTo>
                  <a:pt x="1018808" y="73540"/>
                </a:lnTo>
                <a:lnTo>
                  <a:pt x="1020255" y="74089"/>
                </a:lnTo>
                <a:lnTo>
                  <a:pt x="1021897" y="74709"/>
                </a:lnTo>
                <a:lnTo>
                  <a:pt x="1023422" y="75287"/>
                </a:lnTo>
                <a:lnTo>
                  <a:pt x="1024966" y="75876"/>
                </a:lnTo>
                <a:lnTo>
                  <a:pt x="1026471" y="76456"/>
                </a:lnTo>
                <a:lnTo>
                  <a:pt x="1028094" y="77078"/>
                </a:lnTo>
                <a:lnTo>
                  <a:pt x="1029619" y="77674"/>
                </a:lnTo>
                <a:lnTo>
                  <a:pt x="1031144" y="78269"/>
                </a:lnTo>
                <a:lnTo>
                  <a:pt x="1032590" y="78828"/>
                </a:lnTo>
                <a:lnTo>
                  <a:pt x="1034115" y="79424"/>
                </a:lnTo>
                <a:lnTo>
                  <a:pt x="1035679" y="80040"/>
                </a:lnTo>
                <a:lnTo>
                  <a:pt x="1037204" y="80646"/>
                </a:lnTo>
                <a:lnTo>
                  <a:pt x="1038710" y="81238"/>
                </a:lnTo>
                <a:lnTo>
                  <a:pt x="1040215" y="81839"/>
                </a:lnTo>
                <a:lnTo>
                  <a:pt x="1041720" y="82443"/>
                </a:lnTo>
                <a:lnTo>
                  <a:pt x="1043226" y="83047"/>
                </a:lnTo>
                <a:lnTo>
                  <a:pt x="1044711" y="83643"/>
                </a:lnTo>
                <a:lnTo>
                  <a:pt x="1046275" y="84276"/>
                </a:lnTo>
                <a:lnTo>
                  <a:pt x="1047702" y="84859"/>
                </a:lnTo>
                <a:lnTo>
                  <a:pt x="1049266" y="85496"/>
                </a:lnTo>
                <a:lnTo>
                  <a:pt x="1050752" y="86108"/>
                </a:lnTo>
                <a:lnTo>
                  <a:pt x="1052238" y="86720"/>
                </a:lnTo>
                <a:lnTo>
                  <a:pt x="1053626" y="87295"/>
                </a:lnTo>
                <a:lnTo>
                  <a:pt x="1055170" y="87938"/>
                </a:lnTo>
                <a:lnTo>
                  <a:pt x="1056656" y="88556"/>
                </a:lnTo>
                <a:lnTo>
                  <a:pt x="1058122" y="89164"/>
                </a:lnTo>
                <a:lnTo>
                  <a:pt x="1059569" y="89776"/>
                </a:lnTo>
                <a:lnTo>
                  <a:pt x="1061055" y="90403"/>
                </a:lnTo>
                <a:lnTo>
                  <a:pt x="1062560" y="91044"/>
                </a:lnTo>
                <a:lnTo>
                  <a:pt x="1064026" y="91668"/>
                </a:lnTo>
                <a:lnTo>
                  <a:pt x="1065492" y="92296"/>
                </a:lnTo>
                <a:lnTo>
                  <a:pt x="1066861" y="92880"/>
                </a:lnTo>
                <a:lnTo>
                  <a:pt x="1068405" y="93545"/>
                </a:lnTo>
                <a:lnTo>
                  <a:pt x="1069832" y="94165"/>
                </a:lnTo>
                <a:lnTo>
                  <a:pt x="1071279" y="94794"/>
                </a:lnTo>
                <a:lnTo>
                  <a:pt x="1072706" y="95418"/>
                </a:lnTo>
                <a:lnTo>
                  <a:pt x="1074133" y="96039"/>
                </a:lnTo>
                <a:lnTo>
                  <a:pt x="1075599" y="96683"/>
                </a:lnTo>
                <a:lnTo>
                  <a:pt x="1077007" y="97308"/>
                </a:lnTo>
                <a:lnTo>
                  <a:pt x="1078454" y="97944"/>
                </a:lnTo>
                <a:lnTo>
                  <a:pt x="1079862" y="98573"/>
                </a:lnTo>
                <a:lnTo>
                  <a:pt x="1081289" y="99212"/>
                </a:lnTo>
                <a:lnTo>
                  <a:pt x="1082794" y="99883"/>
                </a:lnTo>
                <a:lnTo>
                  <a:pt x="1084182" y="100516"/>
                </a:lnTo>
                <a:lnTo>
                  <a:pt x="1085609" y="101159"/>
                </a:lnTo>
                <a:lnTo>
                  <a:pt x="1086997" y="101793"/>
                </a:lnTo>
                <a:lnTo>
                  <a:pt x="1088424" y="102438"/>
                </a:lnTo>
                <a:lnTo>
                  <a:pt x="1089832" y="103085"/>
                </a:lnTo>
                <a:lnTo>
                  <a:pt x="1091220" y="103724"/>
                </a:lnTo>
                <a:lnTo>
                  <a:pt x="1092627" y="104373"/>
                </a:lnTo>
                <a:lnTo>
                  <a:pt x="1094093" y="105048"/>
                </a:lnTo>
                <a:lnTo>
                  <a:pt x="1095423" y="105675"/>
                </a:lnTo>
                <a:lnTo>
                  <a:pt x="1096811" y="106319"/>
                </a:lnTo>
                <a:lnTo>
                  <a:pt x="1098199" y="106975"/>
                </a:lnTo>
                <a:lnTo>
                  <a:pt x="1099646" y="107656"/>
                </a:lnTo>
                <a:lnTo>
                  <a:pt x="1100936" y="108268"/>
                </a:lnTo>
                <a:lnTo>
                  <a:pt x="1102402" y="108960"/>
                </a:lnTo>
                <a:lnTo>
                  <a:pt x="1103790" y="109620"/>
                </a:lnTo>
                <a:lnTo>
                  <a:pt x="1105159" y="110281"/>
                </a:lnTo>
                <a:lnTo>
                  <a:pt x="1106527" y="110934"/>
                </a:lnTo>
                <a:lnTo>
                  <a:pt x="1107895" y="111597"/>
                </a:lnTo>
                <a:lnTo>
                  <a:pt x="1109244" y="112252"/>
                </a:lnTo>
                <a:lnTo>
                  <a:pt x="1110613" y="112918"/>
                </a:lnTo>
                <a:lnTo>
                  <a:pt x="1111962" y="113575"/>
                </a:lnTo>
                <a:lnTo>
                  <a:pt x="1113330" y="114246"/>
                </a:lnTo>
                <a:lnTo>
                  <a:pt x="1114738" y="114940"/>
                </a:lnTo>
                <a:lnTo>
                  <a:pt x="1116106" y="115614"/>
                </a:lnTo>
                <a:lnTo>
                  <a:pt x="1117377" y="116242"/>
                </a:lnTo>
                <a:lnTo>
                  <a:pt x="1118785" y="116950"/>
                </a:lnTo>
                <a:lnTo>
                  <a:pt x="1120114" y="117616"/>
                </a:lnTo>
                <a:lnTo>
                  <a:pt x="1121463" y="118293"/>
                </a:lnTo>
                <a:lnTo>
                  <a:pt x="1122812" y="118971"/>
                </a:lnTo>
                <a:lnTo>
                  <a:pt x="1124122" y="119640"/>
                </a:lnTo>
                <a:lnTo>
                  <a:pt x="1125470" y="120320"/>
                </a:lnTo>
                <a:lnTo>
                  <a:pt x="1126781" y="120991"/>
                </a:lnTo>
                <a:lnTo>
                  <a:pt x="1128090" y="121663"/>
                </a:lnTo>
                <a:lnTo>
                  <a:pt x="1129439" y="122349"/>
                </a:lnTo>
                <a:lnTo>
                  <a:pt x="1130827" y="123074"/>
                </a:lnTo>
                <a:lnTo>
                  <a:pt x="1132059" y="123710"/>
                </a:lnTo>
                <a:lnTo>
                  <a:pt x="1133427" y="124425"/>
                </a:lnTo>
                <a:lnTo>
                  <a:pt x="1134737" y="125108"/>
                </a:lnTo>
                <a:lnTo>
                  <a:pt x="1136047" y="125798"/>
                </a:lnTo>
                <a:lnTo>
                  <a:pt x="1137357" y="126490"/>
                </a:lnTo>
                <a:lnTo>
                  <a:pt x="1138647" y="127172"/>
                </a:lnTo>
                <a:lnTo>
                  <a:pt x="1139937" y="127856"/>
                </a:lnTo>
                <a:lnTo>
                  <a:pt x="1141169" y="128511"/>
                </a:lnTo>
                <a:lnTo>
                  <a:pt x="1142537" y="129239"/>
                </a:lnTo>
                <a:lnTo>
                  <a:pt x="1143887" y="129968"/>
                </a:lnTo>
                <a:lnTo>
                  <a:pt x="1145098" y="130627"/>
                </a:lnTo>
                <a:lnTo>
                  <a:pt x="1146388" y="131317"/>
                </a:lnTo>
                <a:lnTo>
                  <a:pt x="1147679" y="132018"/>
                </a:lnTo>
                <a:lnTo>
                  <a:pt x="1149028" y="132761"/>
                </a:lnTo>
                <a:lnTo>
                  <a:pt x="1150298" y="133457"/>
                </a:lnTo>
                <a:lnTo>
                  <a:pt x="1151491" y="134108"/>
                </a:lnTo>
                <a:lnTo>
                  <a:pt x="1152762" y="134820"/>
                </a:lnTo>
                <a:lnTo>
                  <a:pt x="1154111" y="135559"/>
                </a:lnTo>
                <a:lnTo>
                  <a:pt x="1155362" y="136259"/>
                </a:lnTo>
                <a:lnTo>
                  <a:pt x="1156555" y="136925"/>
                </a:lnTo>
                <a:lnTo>
                  <a:pt x="1157884" y="137670"/>
                </a:lnTo>
                <a:lnTo>
                  <a:pt x="1159057" y="138341"/>
                </a:lnTo>
                <a:lnTo>
                  <a:pt x="1160386" y="139088"/>
                </a:lnTo>
                <a:lnTo>
                  <a:pt x="1161618" y="139793"/>
                </a:lnTo>
                <a:lnTo>
                  <a:pt x="1162889" y="140509"/>
                </a:lnTo>
                <a:lnTo>
                  <a:pt x="1164120" y="141217"/>
                </a:lnTo>
                <a:lnTo>
                  <a:pt x="1165352" y="141926"/>
                </a:lnTo>
                <a:lnTo>
                  <a:pt x="1166603" y="142646"/>
                </a:lnTo>
                <a:lnTo>
                  <a:pt x="1167835" y="143359"/>
                </a:lnTo>
                <a:lnTo>
                  <a:pt x="1169066" y="144081"/>
                </a:lnTo>
                <a:lnTo>
                  <a:pt x="1170298" y="144794"/>
                </a:lnTo>
                <a:lnTo>
                  <a:pt x="1171510" y="145510"/>
                </a:lnTo>
                <a:lnTo>
                  <a:pt x="1172742" y="146235"/>
                </a:lnTo>
                <a:lnTo>
                  <a:pt x="1173954" y="146943"/>
                </a:lnTo>
                <a:lnTo>
                  <a:pt x="1175185" y="147672"/>
                </a:lnTo>
                <a:lnTo>
                  <a:pt x="1176397" y="148393"/>
                </a:lnTo>
                <a:lnTo>
                  <a:pt x="1177610" y="149126"/>
                </a:lnTo>
                <a:lnTo>
                  <a:pt x="1178900" y="149895"/>
                </a:lnTo>
                <a:lnTo>
                  <a:pt x="1180092" y="150618"/>
                </a:lnTo>
                <a:lnTo>
                  <a:pt x="1181285" y="151343"/>
                </a:lnTo>
                <a:lnTo>
                  <a:pt x="1182497" y="152078"/>
                </a:lnTo>
                <a:lnTo>
                  <a:pt x="1183689" y="152806"/>
                </a:lnTo>
                <a:lnTo>
                  <a:pt x="1184823" y="153498"/>
                </a:lnTo>
                <a:lnTo>
                  <a:pt x="1186094" y="154274"/>
                </a:lnTo>
                <a:lnTo>
                  <a:pt x="1187267" y="155007"/>
                </a:lnTo>
                <a:lnTo>
                  <a:pt x="1188459" y="155738"/>
                </a:lnTo>
                <a:lnTo>
                  <a:pt x="1189652" y="156483"/>
                </a:lnTo>
                <a:lnTo>
                  <a:pt x="1190806" y="157206"/>
                </a:lnTo>
                <a:lnTo>
                  <a:pt x="1191998" y="157953"/>
                </a:lnTo>
                <a:lnTo>
                  <a:pt x="1193171" y="158690"/>
                </a:lnTo>
                <a:lnTo>
                  <a:pt x="1194363" y="159439"/>
                </a:lnTo>
                <a:lnTo>
                  <a:pt x="1195536" y="160178"/>
                </a:lnTo>
                <a:lnTo>
                  <a:pt x="1196709" y="160928"/>
                </a:lnTo>
                <a:lnTo>
                  <a:pt x="1197863" y="161669"/>
                </a:lnTo>
                <a:lnTo>
                  <a:pt x="1199016" y="162414"/>
                </a:lnTo>
                <a:lnTo>
                  <a:pt x="1200248" y="163206"/>
                </a:lnTo>
                <a:lnTo>
                  <a:pt x="1201401" y="163957"/>
                </a:lnTo>
                <a:lnTo>
                  <a:pt x="1202477" y="164649"/>
                </a:lnTo>
                <a:lnTo>
                  <a:pt x="1203708" y="165448"/>
                </a:lnTo>
                <a:lnTo>
                  <a:pt x="1204862" y="166199"/>
                </a:lnTo>
                <a:lnTo>
                  <a:pt x="1205937" y="166907"/>
                </a:lnTo>
                <a:lnTo>
                  <a:pt x="1207149" y="167710"/>
                </a:lnTo>
                <a:lnTo>
                  <a:pt x="1208302" y="168475"/>
                </a:lnTo>
                <a:lnTo>
                  <a:pt x="1209339" y="169163"/>
                </a:lnTo>
                <a:lnTo>
                  <a:pt x="1210570" y="169982"/>
                </a:lnTo>
                <a:lnTo>
                  <a:pt x="1211684" y="170738"/>
                </a:lnTo>
                <a:lnTo>
                  <a:pt x="1212818" y="171495"/>
                </a:lnTo>
                <a:lnTo>
                  <a:pt x="1213952" y="172255"/>
                </a:lnTo>
                <a:lnTo>
                  <a:pt x="1215086" y="173026"/>
                </a:lnTo>
                <a:lnTo>
                  <a:pt x="1216200" y="173786"/>
                </a:lnTo>
                <a:lnTo>
                  <a:pt x="1217314" y="174549"/>
                </a:lnTo>
                <a:lnTo>
                  <a:pt x="1218429" y="175311"/>
                </a:lnTo>
                <a:lnTo>
                  <a:pt x="1219543" y="176077"/>
                </a:lnTo>
                <a:lnTo>
                  <a:pt x="1220657" y="176852"/>
                </a:lnTo>
                <a:lnTo>
                  <a:pt x="1221752" y="177618"/>
                </a:lnTo>
                <a:lnTo>
                  <a:pt x="1222867" y="178386"/>
                </a:lnTo>
                <a:lnTo>
                  <a:pt x="1223962" y="179154"/>
                </a:lnTo>
                <a:lnTo>
                  <a:pt x="1225056" y="179927"/>
                </a:lnTo>
                <a:lnTo>
                  <a:pt x="1226151" y="180697"/>
                </a:lnTo>
                <a:lnTo>
                  <a:pt x="1227246" y="181471"/>
                </a:lnTo>
                <a:lnTo>
                  <a:pt x="1228341" y="182255"/>
                </a:lnTo>
                <a:lnTo>
                  <a:pt x="1229494" y="183080"/>
                </a:lnTo>
                <a:lnTo>
                  <a:pt x="1230510" y="183805"/>
                </a:lnTo>
                <a:lnTo>
                  <a:pt x="1231586" y="184585"/>
                </a:lnTo>
                <a:lnTo>
                  <a:pt x="1232759" y="185420"/>
                </a:lnTo>
                <a:lnTo>
                  <a:pt x="1233834" y="186202"/>
                </a:lnTo>
                <a:lnTo>
                  <a:pt x="1234909" y="186988"/>
                </a:lnTo>
                <a:lnTo>
                  <a:pt x="1235887" y="187705"/>
                </a:lnTo>
                <a:lnTo>
                  <a:pt x="1236962" y="188495"/>
                </a:lnTo>
                <a:lnTo>
                  <a:pt x="1238037" y="189283"/>
                </a:lnTo>
                <a:lnTo>
                  <a:pt x="1239093" y="190065"/>
                </a:lnTo>
                <a:lnTo>
                  <a:pt x="1240149" y="190843"/>
                </a:lnTo>
                <a:lnTo>
                  <a:pt x="1241204" y="191641"/>
                </a:lnTo>
                <a:lnTo>
                  <a:pt x="1242260" y="192431"/>
                </a:lnTo>
                <a:lnTo>
                  <a:pt x="1243394" y="193279"/>
                </a:lnTo>
                <a:lnTo>
                  <a:pt x="1244371" y="194012"/>
                </a:lnTo>
                <a:lnTo>
                  <a:pt x="1245486" y="194865"/>
                </a:lnTo>
                <a:lnTo>
                  <a:pt x="1246542" y="195658"/>
                </a:lnTo>
                <a:lnTo>
                  <a:pt x="1247577" y="196454"/>
                </a:lnTo>
                <a:lnTo>
                  <a:pt x="1248613" y="197255"/>
                </a:lnTo>
                <a:lnTo>
                  <a:pt x="1249591" y="197996"/>
                </a:lnTo>
                <a:lnTo>
                  <a:pt x="1250705" y="198857"/>
                </a:lnTo>
                <a:lnTo>
                  <a:pt x="1251624" y="199578"/>
                </a:lnTo>
                <a:lnTo>
                  <a:pt x="1252680" y="200393"/>
                </a:lnTo>
                <a:lnTo>
                  <a:pt x="1253696" y="201195"/>
                </a:lnTo>
                <a:lnTo>
                  <a:pt x="1254733" y="202006"/>
                </a:lnTo>
                <a:lnTo>
                  <a:pt x="1255749" y="202811"/>
                </a:lnTo>
                <a:lnTo>
                  <a:pt x="1256844" y="203670"/>
                </a:lnTo>
                <a:lnTo>
                  <a:pt x="1257783" y="204411"/>
                </a:lnTo>
                <a:lnTo>
                  <a:pt x="1258799" y="205230"/>
                </a:lnTo>
                <a:lnTo>
                  <a:pt x="1259874" y="206096"/>
                </a:lnTo>
                <a:lnTo>
                  <a:pt x="1260793" y="206835"/>
                </a:lnTo>
                <a:lnTo>
                  <a:pt x="1261809" y="207658"/>
                </a:lnTo>
                <a:lnTo>
                  <a:pt x="1262826" y="208469"/>
                </a:lnTo>
                <a:lnTo>
                  <a:pt x="1263803" y="209273"/>
                </a:lnTo>
                <a:lnTo>
                  <a:pt x="1264820" y="210096"/>
                </a:lnTo>
                <a:lnTo>
                  <a:pt x="1265817" y="210913"/>
                </a:lnTo>
                <a:lnTo>
                  <a:pt x="1266873" y="211793"/>
                </a:lnTo>
                <a:lnTo>
                  <a:pt x="1267870" y="212614"/>
                </a:lnTo>
                <a:lnTo>
                  <a:pt x="1268769" y="213364"/>
                </a:lnTo>
                <a:lnTo>
                  <a:pt x="1269766" y="214183"/>
                </a:lnTo>
                <a:lnTo>
                  <a:pt x="1270744" y="215005"/>
                </a:lnTo>
                <a:lnTo>
                  <a:pt x="1271741" y="215837"/>
                </a:lnTo>
                <a:lnTo>
                  <a:pt x="1272699" y="216658"/>
                </a:lnTo>
                <a:lnTo>
                  <a:pt x="1273676" y="217482"/>
                </a:lnTo>
                <a:lnTo>
                  <a:pt x="1274654" y="218312"/>
                </a:lnTo>
                <a:lnTo>
                  <a:pt x="1275612" y="219135"/>
                </a:lnTo>
                <a:lnTo>
                  <a:pt x="1276511" y="219894"/>
                </a:lnTo>
                <a:lnTo>
                  <a:pt x="1277527" y="220779"/>
                </a:lnTo>
                <a:lnTo>
                  <a:pt x="1278505" y="221620"/>
                </a:lnTo>
                <a:lnTo>
                  <a:pt x="1279443" y="222441"/>
                </a:lnTo>
                <a:lnTo>
                  <a:pt x="1280401" y="223274"/>
                </a:lnTo>
                <a:lnTo>
                  <a:pt x="1281281" y="224033"/>
                </a:lnTo>
                <a:lnTo>
                  <a:pt x="1282239" y="224879"/>
                </a:lnTo>
                <a:lnTo>
                  <a:pt x="1283177" y="225716"/>
                </a:lnTo>
                <a:lnTo>
                  <a:pt x="1284213" y="226623"/>
                </a:lnTo>
                <a:lnTo>
                  <a:pt x="1285074" y="227385"/>
                </a:lnTo>
                <a:lnTo>
                  <a:pt x="1286012" y="228226"/>
                </a:lnTo>
                <a:lnTo>
                  <a:pt x="1286950" y="229067"/>
                </a:lnTo>
                <a:lnTo>
                  <a:pt x="1287947" y="229976"/>
                </a:lnTo>
                <a:lnTo>
                  <a:pt x="1288808" y="230746"/>
                </a:lnTo>
                <a:lnTo>
                  <a:pt x="1289746" y="231598"/>
                </a:lnTo>
                <a:lnTo>
                  <a:pt x="1290665" y="232437"/>
                </a:lnTo>
                <a:lnTo>
                  <a:pt x="1291603" y="233289"/>
                </a:lnTo>
                <a:lnTo>
                  <a:pt x="1292502" y="234122"/>
                </a:lnTo>
                <a:lnTo>
                  <a:pt x="1293421" y="234974"/>
                </a:lnTo>
                <a:lnTo>
                  <a:pt x="1294360" y="235833"/>
                </a:lnTo>
                <a:lnTo>
                  <a:pt x="1295259" y="236683"/>
                </a:lnTo>
                <a:lnTo>
                  <a:pt x="1296178" y="237532"/>
                </a:lnTo>
                <a:lnTo>
                  <a:pt x="1297077" y="238382"/>
                </a:lnTo>
                <a:lnTo>
                  <a:pt x="1297878" y="239139"/>
                </a:lnTo>
                <a:lnTo>
                  <a:pt x="1298875" y="240085"/>
                </a:lnTo>
                <a:lnTo>
                  <a:pt x="1299795" y="240951"/>
                </a:lnTo>
                <a:lnTo>
                  <a:pt x="1300694" y="241801"/>
                </a:lnTo>
                <a:lnTo>
                  <a:pt x="1301593" y="242661"/>
                </a:lnTo>
                <a:lnTo>
                  <a:pt x="1302394" y="243436"/>
                </a:lnTo>
                <a:lnTo>
                  <a:pt x="1303294" y="244298"/>
                </a:lnTo>
                <a:lnTo>
                  <a:pt x="1304174" y="245158"/>
                </a:lnTo>
                <a:lnTo>
                  <a:pt x="1305053" y="246016"/>
                </a:lnTo>
                <a:lnTo>
                  <a:pt x="1305933" y="246880"/>
                </a:lnTo>
                <a:lnTo>
                  <a:pt x="1306813" y="247742"/>
                </a:lnTo>
                <a:lnTo>
                  <a:pt x="1307692" y="248608"/>
                </a:lnTo>
                <a:lnTo>
                  <a:pt x="1308572" y="249484"/>
                </a:lnTo>
                <a:lnTo>
                  <a:pt x="1309452" y="250340"/>
                </a:lnTo>
                <a:lnTo>
                  <a:pt x="1310332" y="251220"/>
                </a:lnTo>
                <a:lnTo>
                  <a:pt x="1311192" y="252088"/>
                </a:lnTo>
                <a:lnTo>
                  <a:pt x="1312052" y="252952"/>
                </a:lnTo>
                <a:lnTo>
                  <a:pt x="1312912" y="253824"/>
                </a:lnTo>
                <a:lnTo>
                  <a:pt x="1313772" y="254702"/>
                </a:lnTo>
                <a:lnTo>
                  <a:pt x="1314554" y="255494"/>
                </a:lnTo>
                <a:lnTo>
                  <a:pt x="1315493" y="256448"/>
                </a:lnTo>
                <a:lnTo>
                  <a:pt x="1316333" y="257324"/>
                </a:lnTo>
                <a:lnTo>
                  <a:pt x="1317096" y="258113"/>
                </a:lnTo>
                <a:lnTo>
                  <a:pt x="1317956" y="258993"/>
                </a:lnTo>
                <a:lnTo>
                  <a:pt x="1318797" y="259879"/>
                </a:lnTo>
                <a:lnTo>
                  <a:pt x="1319637" y="260749"/>
                </a:lnTo>
                <a:lnTo>
                  <a:pt x="1320478" y="261640"/>
                </a:lnTo>
                <a:lnTo>
                  <a:pt x="1321319" y="262526"/>
                </a:lnTo>
                <a:lnTo>
                  <a:pt x="1322159" y="263402"/>
                </a:lnTo>
                <a:lnTo>
                  <a:pt x="1322980" y="264293"/>
                </a:lnTo>
                <a:lnTo>
                  <a:pt x="1323723" y="265081"/>
                </a:lnTo>
                <a:lnTo>
                  <a:pt x="1324564" y="265972"/>
                </a:lnTo>
                <a:lnTo>
                  <a:pt x="1325385" y="266856"/>
                </a:lnTo>
                <a:lnTo>
                  <a:pt x="1326206" y="267745"/>
                </a:lnTo>
                <a:lnTo>
                  <a:pt x="1327008" y="268633"/>
                </a:lnTo>
                <a:lnTo>
                  <a:pt x="1327848" y="269532"/>
                </a:lnTo>
                <a:lnTo>
                  <a:pt x="1328552" y="270318"/>
                </a:lnTo>
                <a:lnTo>
                  <a:pt x="1329471" y="271313"/>
                </a:lnTo>
                <a:lnTo>
                  <a:pt x="1330272" y="272211"/>
                </a:lnTo>
                <a:lnTo>
                  <a:pt x="1331094" y="273110"/>
                </a:lnTo>
                <a:lnTo>
                  <a:pt x="1331817" y="273917"/>
                </a:lnTo>
                <a:lnTo>
                  <a:pt x="1332598" y="274801"/>
                </a:lnTo>
                <a:lnTo>
                  <a:pt x="1333420" y="275712"/>
                </a:lnTo>
                <a:lnTo>
                  <a:pt x="1334280" y="276693"/>
                </a:lnTo>
                <a:lnTo>
                  <a:pt x="1334984" y="277497"/>
                </a:lnTo>
                <a:lnTo>
                  <a:pt x="1335707" y="278308"/>
                </a:lnTo>
                <a:lnTo>
                  <a:pt x="1335785" y="278404"/>
                </a:lnTo>
                <a:lnTo>
                  <a:pt x="1336567" y="279309"/>
                </a:lnTo>
                <a:lnTo>
                  <a:pt x="1337271" y="280111"/>
                </a:lnTo>
                <a:lnTo>
                  <a:pt x="1338072" y="281026"/>
                </a:lnTo>
                <a:lnTo>
                  <a:pt x="1338913" y="282017"/>
                </a:lnTo>
                <a:lnTo>
                  <a:pt x="1339636" y="282842"/>
                </a:lnTo>
                <a:lnTo>
                  <a:pt x="1340399" y="283745"/>
                </a:lnTo>
                <a:lnTo>
                  <a:pt x="1341181" y="284654"/>
                </a:lnTo>
                <a:lnTo>
                  <a:pt x="1341943" y="285561"/>
                </a:lnTo>
                <a:lnTo>
                  <a:pt x="1342706" y="286468"/>
                </a:lnTo>
                <a:lnTo>
                  <a:pt x="1343390" y="287293"/>
                </a:lnTo>
                <a:lnTo>
                  <a:pt x="1344250" y="288304"/>
                </a:lnTo>
                <a:lnTo>
                  <a:pt x="1344934" y="289123"/>
                </a:lnTo>
                <a:lnTo>
                  <a:pt x="1345756" y="290138"/>
                </a:lnTo>
                <a:lnTo>
                  <a:pt x="1346440" y="290957"/>
                </a:lnTo>
                <a:lnTo>
                  <a:pt x="1347183" y="291864"/>
                </a:lnTo>
                <a:lnTo>
                  <a:pt x="1347945" y="292789"/>
                </a:lnTo>
                <a:lnTo>
                  <a:pt x="1348688" y="293701"/>
                </a:lnTo>
                <a:lnTo>
                  <a:pt x="1349431" y="294624"/>
                </a:lnTo>
                <a:lnTo>
                  <a:pt x="1350096" y="295453"/>
                </a:lnTo>
                <a:lnTo>
                  <a:pt x="1350838" y="296378"/>
                </a:lnTo>
                <a:lnTo>
                  <a:pt x="1351659" y="297391"/>
                </a:lnTo>
                <a:lnTo>
                  <a:pt x="1352305" y="298215"/>
                </a:lnTo>
                <a:lnTo>
                  <a:pt x="1353048" y="299138"/>
                </a:lnTo>
                <a:lnTo>
                  <a:pt x="1353771" y="300075"/>
                </a:lnTo>
                <a:lnTo>
                  <a:pt x="1354416" y="300894"/>
                </a:lnTo>
                <a:lnTo>
                  <a:pt x="1355159" y="301836"/>
                </a:lnTo>
                <a:lnTo>
                  <a:pt x="1355941" y="302849"/>
                </a:lnTo>
                <a:lnTo>
                  <a:pt x="1356586" y="303687"/>
                </a:lnTo>
                <a:lnTo>
                  <a:pt x="1357329" y="304626"/>
                </a:lnTo>
                <a:lnTo>
                  <a:pt x="1358032" y="305556"/>
                </a:lnTo>
                <a:lnTo>
                  <a:pt x="1358658" y="306377"/>
                </a:lnTo>
                <a:lnTo>
                  <a:pt x="1359382" y="307324"/>
                </a:lnTo>
                <a:lnTo>
                  <a:pt x="1360164" y="308352"/>
                </a:lnTo>
                <a:lnTo>
                  <a:pt x="1360789" y="309195"/>
                </a:lnTo>
                <a:lnTo>
                  <a:pt x="1361493" y="310129"/>
                </a:lnTo>
                <a:lnTo>
                  <a:pt x="1362197" y="311071"/>
                </a:lnTo>
                <a:lnTo>
                  <a:pt x="1362900" y="312008"/>
                </a:lnTo>
                <a:lnTo>
                  <a:pt x="1363526" y="312848"/>
                </a:lnTo>
                <a:lnTo>
                  <a:pt x="1364289" y="313902"/>
                </a:lnTo>
                <a:lnTo>
                  <a:pt x="1364894" y="314725"/>
                </a:lnTo>
                <a:lnTo>
                  <a:pt x="1365598" y="315679"/>
                </a:lnTo>
                <a:lnTo>
                  <a:pt x="1366283" y="316621"/>
                </a:lnTo>
                <a:lnTo>
                  <a:pt x="1366947" y="317558"/>
                </a:lnTo>
                <a:lnTo>
                  <a:pt x="1367573" y="318406"/>
                </a:lnTo>
                <a:lnTo>
                  <a:pt x="1368238" y="319354"/>
                </a:lnTo>
                <a:lnTo>
                  <a:pt x="1369000" y="320412"/>
                </a:lnTo>
                <a:lnTo>
                  <a:pt x="1369587" y="321249"/>
                </a:lnTo>
                <a:lnTo>
                  <a:pt x="1370193" y="322088"/>
                </a:lnTo>
                <a:lnTo>
                  <a:pt x="1370916" y="323147"/>
                </a:lnTo>
                <a:lnTo>
                  <a:pt x="1371522" y="323992"/>
                </a:lnTo>
                <a:lnTo>
                  <a:pt x="1372245" y="325049"/>
                </a:lnTo>
                <a:lnTo>
                  <a:pt x="1372832" y="325900"/>
                </a:lnTo>
                <a:lnTo>
                  <a:pt x="1373516" y="326863"/>
                </a:lnTo>
                <a:lnTo>
                  <a:pt x="1374161" y="327819"/>
                </a:lnTo>
                <a:lnTo>
                  <a:pt x="1374806" y="328772"/>
                </a:lnTo>
                <a:lnTo>
                  <a:pt x="1375471" y="329743"/>
                </a:lnTo>
                <a:lnTo>
                  <a:pt x="1376116" y="330689"/>
                </a:lnTo>
                <a:lnTo>
                  <a:pt x="1376683" y="331551"/>
                </a:lnTo>
                <a:lnTo>
                  <a:pt x="1377328" y="332500"/>
                </a:lnTo>
                <a:lnTo>
                  <a:pt x="1377895" y="333346"/>
                </a:lnTo>
                <a:lnTo>
                  <a:pt x="1378599" y="334425"/>
                </a:lnTo>
                <a:lnTo>
                  <a:pt x="1379166" y="335266"/>
                </a:lnTo>
                <a:lnTo>
                  <a:pt x="1379811" y="336249"/>
                </a:lnTo>
                <a:lnTo>
                  <a:pt x="1380437" y="337211"/>
                </a:lnTo>
                <a:lnTo>
                  <a:pt x="1381062" y="338192"/>
                </a:lnTo>
                <a:lnTo>
                  <a:pt x="1381629" y="339039"/>
                </a:lnTo>
                <a:lnTo>
                  <a:pt x="1382235" y="340007"/>
                </a:lnTo>
                <a:lnTo>
                  <a:pt x="1382939" y="341082"/>
                </a:lnTo>
                <a:lnTo>
                  <a:pt x="1383486" y="341942"/>
                </a:lnTo>
                <a:lnTo>
                  <a:pt x="1384112" y="342923"/>
                </a:lnTo>
                <a:lnTo>
                  <a:pt x="1384640" y="343770"/>
                </a:lnTo>
                <a:lnTo>
                  <a:pt x="1385246" y="344749"/>
                </a:lnTo>
                <a:lnTo>
                  <a:pt x="1385871" y="345725"/>
                </a:lnTo>
                <a:lnTo>
                  <a:pt x="1386477" y="346706"/>
                </a:lnTo>
                <a:lnTo>
                  <a:pt x="1387064" y="347670"/>
                </a:lnTo>
                <a:lnTo>
                  <a:pt x="1387611" y="348534"/>
                </a:lnTo>
                <a:lnTo>
                  <a:pt x="1388198" y="349516"/>
                </a:lnTo>
                <a:lnTo>
                  <a:pt x="1388804" y="350493"/>
                </a:lnTo>
                <a:lnTo>
                  <a:pt x="1389390" y="351476"/>
                </a:lnTo>
                <a:lnTo>
                  <a:pt x="1389898" y="352329"/>
                </a:lnTo>
                <a:lnTo>
                  <a:pt x="1390505" y="353322"/>
                </a:lnTo>
                <a:lnTo>
                  <a:pt x="1391091" y="354301"/>
                </a:lnTo>
                <a:lnTo>
                  <a:pt x="1391678" y="355275"/>
                </a:lnTo>
                <a:lnTo>
                  <a:pt x="1392264" y="356272"/>
                </a:lnTo>
                <a:lnTo>
                  <a:pt x="1392753" y="357126"/>
                </a:lnTo>
                <a:lnTo>
                  <a:pt x="1393339" y="358117"/>
                </a:lnTo>
                <a:lnTo>
                  <a:pt x="1393926" y="359112"/>
                </a:lnTo>
                <a:lnTo>
                  <a:pt x="1394493" y="360102"/>
                </a:lnTo>
                <a:lnTo>
                  <a:pt x="1395060" y="361091"/>
                </a:lnTo>
                <a:lnTo>
                  <a:pt x="1395626" y="362078"/>
                </a:lnTo>
                <a:lnTo>
                  <a:pt x="1396115" y="362954"/>
                </a:lnTo>
                <a:lnTo>
                  <a:pt x="1396682" y="363937"/>
                </a:lnTo>
                <a:lnTo>
                  <a:pt x="1397230" y="364930"/>
                </a:lnTo>
                <a:lnTo>
                  <a:pt x="1397718" y="365798"/>
                </a:lnTo>
                <a:lnTo>
                  <a:pt x="1398344" y="366917"/>
                </a:lnTo>
                <a:lnTo>
                  <a:pt x="1398833" y="367781"/>
                </a:lnTo>
                <a:lnTo>
                  <a:pt x="1399380" y="368788"/>
                </a:lnTo>
                <a:lnTo>
                  <a:pt x="1399928" y="369787"/>
                </a:lnTo>
                <a:lnTo>
                  <a:pt x="1400475" y="370789"/>
                </a:lnTo>
                <a:lnTo>
                  <a:pt x="1401022" y="371783"/>
                </a:lnTo>
                <a:lnTo>
                  <a:pt x="1401491" y="372651"/>
                </a:lnTo>
                <a:lnTo>
                  <a:pt x="1402019" y="373653"/>
                </a:lnTo>
                <a:lnTo>
                  <a:pt x="1402567" y="374651"/>
                </a:lnTo>
                <a:lnTo>
                  <a:pt x="1403036" y="375540"/>
                </a:lnTo>
                <a:lnTo>
                  <a:pt x="1403622" y="376664"/>
                </a:lnTo>
                <a:lnTo>
                  <a:pt x="1404091" y="377544"/>
                </a:lnTo>
                <a:lnTo>
                  <a:pt x="1404619" y="378555"/>
                </a:lnTo>
                <a:lnTo>
                  <a:pt x="1405128" y="379548"/>
                </a:lnTo>
                <a:lnTo>
                  <a:pt x="1405656" y="380586"/>
                </a:lnTo>
                <a:lnTo>
                  <a:pt x="1406105" y="381448"/>
                </a:lnTo>
                <a:lnTo>
                  <a:pt x="1406613" y="382449"/>
                </a:lnTo>
                <a:lnTo>
                  <a:pt x="1407141" y="383458"/>
                </a:lnTo>
                <a:lnTo>
                  <a:pt x="1407650" y="384474"/>
                </a:lnTo>
                <a:lnTo>
                  <a:pt x="1408099" y="385354"/>
                </a:lnTo>
                <a:lnTo>
                  <a:pt x="1408588" y="386367"/>
                </a:lnTo>
                <a:lnTo>
                  <a:pt x="1409096" y="387377"/>
                </a:lnTo>
                <a:lnTo>
                  <a:pt x="1409526" y="388263"/>
                </a:lnTo>
                <a:lnTo>
                  <a:pt x="1410035" y="389270"/>
                </a:lnTo>
                <a:lnTo>
                  <a:pt x="1410523" y="390284"/>
                </a:lnTo>
                <a:lnTo>
                  <a:pt x="1411032" y="391315"/>
                </a:lnTo>
                <a:lnTo>
                  <a:pt x="1411442" y="392188"/>
                </a:lnTo>
                <a:lnTo>
                  <a:pt x="1411931" y="393205"/>
                </a:lnTo>
                <a:lnTo>
                  <a:pt x="1412420" y="394222"/>
                </a:lnTo>
                <a:lnTo>
                  <a:pt x="1412908" y="395244"/>
                </a:lnTo>
                <a:lnTo>
                  <a:pt x="1413319" y="396135"/>
                </a:lnTo>
                <a:lnTo>
                  <a:pt x="1413808" y="397154"/>
                </a:lnTo>
                <a:lnTo>
                  <a:pt x="1414277" y="398175"/>
                </a:lnTo>
                <a:lnTo>
                  <a:pt x="1414746" y="399195"/>
                </a:lnTo>
                <a:lnTo>
                  <a:pt x="1415215" y="400216"/>
                </a:lnTo>
                <a:lnTo>
                  <a:pt x="1415626" y="401103"/>
                </a:lnTo>
                <a:lnTo>
                  <a:pt x="1416095" y="402133"/>
                </a:lnTo>
                <a:lnTo>
                  <a:pt x="1416486" y="403013"/>
                </a:lnTo>
                <a:lnTo>
                  <a:pt x="1416955" y="404041"/>
                </a:lnTo>
                <a:lnTo>
                  <a:pt x="1417424" y="405079"/>
                </a:lnTo>
                <a:lnTo>
                  <a:pt x="1417874" y="406090"/>
                </a:lnTo>
                <a:lnTo>
                  <a:pt x="1418265" y="406988"/>
                </a:lnTo>
                <a:lnTo>
                  <a:pt x="1418773" y="408147"/>
                </a:lnTo>
                <a:lnTo>
                  <a:pt x="1419223" y="409185"/>
                </a:lnTo>
                <a:lnTo>
                  <a:pt x="1419614" y="410084"/>
                </a:lnTo>
                <a:lnTo>
                  <a:pt x="1420044" y="411095"/>
                </a:lnTo>
                <a:lnTo>
                  <a:pt x="1420435" y="412002"/>
                </a:lnTo>
                <a:lnTo>
                  <a:pt x="1420885" y="413038"/>
                </a:lnTo>
                <a:lnTo>
                  <a:pt x="1421315" y="414059"/>
                </a:lnTo>
                <a:lnTo>
                  <a:pt x="1421745" y="415110"/>
                </a:lnTo>
                <a:lnTo>
                  <a:pt x="1422194" y="416156"/>
                </a:lnTo>
                <a:lnTo>
                  <a:pt x="1422605" y="417167"/>
                </a:lnTo>
                <a:lnTo>
                  <a:pt x="1422977" y="418064"/>
                </a:lnTo>
                <a:lnTo>
                  <a:pt x="1423407" y="419100"/>
                </a:lnTo>
                <a:lnTo>
                  <a:pt x="1423778" y="420006"/>
                </a:lnTo>
                <a:lnTo>
                  <a:pt x="1424188" y="421048"/>
                </a:lnTo>
                <a:lnTo>
                  <a:pt x="1424599" y="422072"/>
                </a:lnTo>
                <a:lnTo>
                  <a:pt x="1424970" y="422991"/>
                </a:lnTo>
                <a:lnTo>
                  <a:pt x="1425381" y="424017"/>
                </a:lnTo>
                <a:lnTo>
                  <a:pt x="1425792" y="425063"/>
                </a:lnTo>
                <a:lnTo>
                  <a:pt x="1426183" y="426111"/>
                </a:lnTo>
                <a:lnTo>
                  <a:pt x="1426593" y="427163"/>
                </a:lnTo>
                <a:lnTo>
                  <a:pt x="1427004" y="428199"/>
                </a:lnTo>
                <a:lnTo>
                  <a:pt x="1427336" y="429094"/>
                </a:lnTo>
                <a:lnTo>
                  <a:pt x="1427747" y="430148"/>
                </a:lnTo>
                <a:lnTo>
                  <a:pt x="1428079" y="431047"/>
                </a:lnTo>
                <a:lnTo>
                  <a:pt x="1428470" y="432091"/>
                </a:lnTo>
                <a:lnTo>
                  <a:pt x="1428861" y="433127"/>
                </a:lnTo>
                <a:lnTo>
                  <a:pt x="1429252" y="434185"/>
                </a:lnTo>
                <a:lnTo>
                  <a:pt x="1429584" y="435076"/>
                </a:lnTo>
                <a:lnTo>
                  <a:pt x="1429975" y="436140"/>
                </a:lnTo>
                <a:lnTo>
                  <a:pt x="1430405" y="437328"/>
                </a:lnTo>
                <a:lnTo>
                  <a:pt x="1430738" y="438259"/>
                </a:lnTo>
                <a:lnTo>
                  <a:pt x="1431090" y="439268"/>
                </a:lnTo>
                <a:lnTo>
                  <a:pt x="1431422" y="440173"/>
                </a:lnTo>
                <a:lnTo>
                  <a:pt x="1431793" y="441235"/>
                </a:lnTo>
                <a:lnTo>
                  <a:pt x="1432165" y="442296"/>
                </a:lnTo>
                <a:lnTo>
                  <a:pt x="1432478" y="443178"/>
                </a:lnTo>
                <a:lnTo>
                  <a:pt x="1432829" y="444243"/>
                </a:lnTo>
                <a:lnTo>
                  <a:pt x="1433201" y="445297"/>
                </a:lnTo>
                <a:lnTo>
                  <a:pt x="1433514" y="446196"/>
                </a:lnTo>
                <a:lnTo>
                  <a:pt x="1433905" y="447408"/>
                </a:lnTo>
                <a:lnTo>
                  <a:pt x="1434218" y="448319"/>
                </a:lnTo>
                <a:lnTo>
                  <a:pt x="1434569" y="449381"/>
                </a:lnTo>
                <a:lnTo>
                  <a:pt x="1434921" y="450448"/>
                </a:lnTo>
                <a:lnTo>
                  <a:pt x="1435214" y="451332"/>
                </a:lnTo>
                <a:lnTo>
                  <a:pt x="1435547" y="452382"/>
                </a:lnTo>
                <a:lnTo>
                  <a:pt x="1435723" y="452921"/>
                </a:lnTo>
                <a:lnTo>
                  <a:pt x="1435860" y="453310"/>
                </a:lnTo>
                <a:lnTo>
                  <a:pt x="1436231" y="454501"/>
                </a:lnTo>
                <a:lnTo>
                  <a:pt x="1436583" y="455600"/>
                </a:lnTo>
                <a:lnTo>
                  <a:pt x="1436857" y="456499"/>
                </a:lnTo>
                <a:lnTo>
                  <a:pt x="1437189" y="457558"/>
                </a:lnTo>
                <a:lnTo>
                  <a:pt x="1437463" y="458458"/>
                </a:lnTo>
                <a:lnTo>
                  <a:pt x="1437795" y="459533"/>
                </a:lnTo>
                <a:lnTo>
                  <a:pt x="1438108" y="460594"/>
                </a:lnTo>
                <a:lnTo>
                  <a:pt x="1438440" y="461640"/>
                </a:lnTo>
                <a:lnTo>
                  <a:pt x="1438753" y="462741"/>
                </a:lnTo>
                <a:lnTo>
                  <a:pt x="1439027" y="463631"/>
                </a:lnTo>
                <a:lnTo>
                  <a:pt x="1439339" y="464690"/>
                </a:lnTo>
                <a:lnTo>
                  <a:pt x="1439652" y="465759"/>
                </a:lnTo>
                <a:lnTo>
                  <a:pt x="1439906" y="466676"/>
                </a:lnTo>
                <a:lnTo>
                  <a:pt x="1440258" y="467890"/>
                </a:lnTo>
                <a:lnTo>
                  <a:pt x="1440513" y="468805"/>
                </a:lnTo>
                <a:lnTo>
                  <a:pt x="1440825" y="469873"/>
                </a:lnTo>
                <a:lnTo>
                  <a:pt x="1441079" y="470770"/>
                </a:lnTo>
                <a:lnTo>
                  <a:pt x="1441373" y="471865"/>
                </a:lnTo>
                <a:lnTo>
                  <a:pt x="1441666" y="472922"/>
                </a:lnTo>
                <a:lnTo>
                  <a:pt x="1441901" y="473820"/>
                </a:lnTo>
                <a:lnTo>
                  <a:pt x="1442213" y="474918"/>
                </a:lnTo>
                <a:lnTo>
                  <a:pt x="1442487" y="475980"/>
                </a:lnTo>
                <a:lnTo>
                  <a:pt x="1442780" y="477065"/>
                </a:lnTo>
                <a:lnTo>
                  <a:pt x="1443015" y="477962"/>
                </a:lnTo>
                <a:lnTo>
                  <a:pt x="1443328" y="479202"/>
                </a:lnTo>
                <a:lnTo>
                  <a:pt x="1443582" y="480125"/>
                </a:lnTo>
                <a:lnTo>
                  <a:pt x="1443856" y="481196"/>
                </a:lnTo>
                <a:lnTo>
                  <a:pt x="1444109" y="482269"/>
                </a:lnTo>
                <a:lnTo>
                  <a:pt x="1444344" y="483162"/>
                </a:lnTo>
                <a:lnTo>
                  <a:pt x="1444618" y="484246"/>
                </a:lnTo>
                <a:lnTo>
                  <a:pt x="1444872" y="485333"/>
                </a:lnTo>
                <a:lnTo>
                  <a:pt x="1445146" y="486414"/>
                </a:lnTo>
                <a:lnTo>
                  <a:pt x="1445361" y="487321"/>
                </a:lnTo>
                <a:lnTo>
                  <a:pt x="1445615" y="488394"/>
                </a:lnTo>
                <a:lnTo>
                  <a:pt x="1445869" y="489473"/>
                </a:lnTo>
                <a:lnTo>
                  <a:pt x="1446104" y="490394"/>
                </a:lnTo>
                <a:lnTo>
                  <a:pt x="1446377" y="491639"/>
                </a:lnTo>
                <a:lnTo>
                  <a:pt x="1446631" y="492742"/>
                </a:lnTo>
                <a:lnTo>
                  <a:pt x="1446808" y="493459"/>
                </a:lnTo>
                <a:lnTo>
                  <a:pt x="1447081" y="494707"/>
                </a:lnTo>
                <a:lnTo>
                  <a:pt x="1447296" y="495629"/>
                </a:lnTo>
                <a:lnTo>
                  <a:pt x="1447531" y="496707"/>
                </a:lnTo>
                <a:lnTo>
                  <a:pt x="1447765" y="497792"/>
                </a:lnTo>
                <a:lnTo>
                  <a:pt x="1447961" y="498699"/>
                </a:lnTo>
                <a:lnTo>
                  <a:pt x="1448195" y="499791"/>
                </a:lnTo>
                <a:lnTo>
                  <a:pt x="1448430" y="500871"/>
                </a:lnTo>
                <a:lnTo>
                  <a:pt x="1448645" y="501942"/>
                </a:lnTo>
                <a:lnTo>
                  <a:pt x="1448841" y="502857"/>
                </a:lnTo>
                <a:lnTo>
                  <a:pt x="1449056" y="503952"/>
                </a:lnTo>
                <a:lnTo>
                  <a:pt x="1449290" y="505041"/>
                </a:lnTo>
                <a:lnTo>
                  <a:pt x="1449505" y="506135"/>
                </a:lnTo>
                <a:lnTo>
                  <a:pt x="1449681" y="507048"/>
                </a:lnTo>
                <a:lnTo>
                  <a:pt x="1449896" y="508125"/>
                </a:lnTo>
                <a:lnTo>
                  <a:pt x="1450111" y="509214"/>
                </a:lnTo>
                <a:lnTo>
                  <a:pt x="1450327" y="510315"/>
                </a:lnTo>
                <a:lnTo>
                  <a:pt x="1450502" y="511222"/>
                </a:lnTo>
                <a:lnTo>
                  <a:pt x="1450698" y="512295"/>
                </a:lnTo>
                <a:lnTo>
                  <a:pt x="1450893" y="513384"/>
                </a:lnTo>
                <a:lnTo>
                  <a:pt x="1451089" y="514469"/>
                </a:lnTo>
                <a:lnTo>
                  <a:pt x="1451284" y="515576"/>
                </a:lnTo>
                <a:lnTo>
                  <a:pt x="1451460" y="516477"/>
                </a:lnTo>
                <a:lnTo>
                  <a:pt x="1451656" y="517574"/>
                </a:lnTo>
                <a:lnTo>
                  <a:pt x="1451831" y="518651"/>
                </a:lnTo>
                <a:lnTo>
                  <a:pt x="1452027" y="519781"/>
                </a:lnTo>
                <a:lnTo>
                  <a:pt x="1452184" y="520672"/>
                </a:lnTo>
                <a:lnTo>
                  <a:pt x="1452359" y="521753"/>
                </a:lnTo>
                <a:lnTo>
                  <a:pt x="1452516" y="522672"/>
                </a:lnTo>
                <a:lnTo>
                  <a:pt x="1452692" y="523744"/>
                </a:lnTo>
                <a:lnTo>
                  <a:pt x="1452868" y="524872"/>
                </a:lnTo>
                <a:lnTo>
                  <a:pt x="1453044" y="525949"/>
                </a:lnTo>
                <a:lnTo>
                  <a:pt x="1453181" y="526873"/>
                </a:lnTo>
                <a:lnTo>
                  <a:pt x="1453376" y="528127"/>
                </a:lnTo>
                <a:lnTo>
                  <a:pt x="1453513" y="529045"/>
                </a:lnTo>
                <a:lnTo>
                  <a:pt x="1453689" y="530146"/>
                </a:lnTo>
                <a:lnTo>
                  <a:pt x="1453845" y="531245"/>
                </a:lnTo>
                <a:lnTo>
                  <a:pt x="1454002" y="532316"/>
                </a:lnTo>
                <a:lnTo>
                  <a:pt x="1454139" y="533243"/>
                </a:lnTo>
                <a:lnTo>
                  <a:pt x="1454314" y="534502"/>
                </a:lnTo>
                <a:lnTo>
                  <a:pt x="1454451" y="535444"/>
                </a:lnTo>
                <a:lnTo>
                  <a:pt x="1454608" y="536529"/>
                </a:lnTo>
                <a:lnTo>
                  <a:pt x="1454745" y="537667"/>
                </a:lnTo>
                <a:lnTo>
                  <a:pt x="1454862" y="538539"/>
                </a:lnTo>
                <a:lnTo>
                  <a:pt x="1455018" y="539639"/>
                </a:lnTo>
                <a:lnTo>
                  <a:pt x="1455155" y="540740"/>
                </a:lnTo>
                <a:lnTo>
                  <a:pt x="1455272" y="541633"/>
                </a:lnTo>
                <a:lnTo>
                  <a:pt x="1455409" y="542752"/>
                </a:lnTo>
                <a:lnTo>
                  <a:pt x="1455546" y="543845"/>
                </a:lnTo>
                <a:lnTo>
                  <a:pt x="1455683" y="544935"/>
                </a:lnTo>
                <a:lnTo>
                  <a:pt x="1455800" y="546050"/>
                </a:lnTo>
                <a:lnTo>
                  <a:pt x="1455917" y="546953"/>
                </a:lnTo>
                <a:lnTo>
                  <a:pt x="1456035" y="548052"/>
                </a:lnTo>
                <a:lnTo>
                  <a:pt x="1456152" y="549152"/>
                </a:lnTo>
                <a:lnTo>
                  <a:pt x="1456250" y="550046"/>
                </a:lnTo>
                <a:lnTo>
                  <a:pt x="1456387" y="551172"/>
                </a:lnTo>
                <a:lnTo>
                  <a:pt x="1456484" y="552259"/>
                </a:lnTo>
                <a:lnTo>
                  <a:pt x="1456602" y="553357"/>
                </a:lnTo>
                <a:lnTo>
                  <a:pt x="1456719" y="554480"/>
                </a:lnTo>
                <a:lnTo>
                  <a:pt x="1456817" y="555351"/>
                </a:lnTo>
                <a:lnTo>
                  <a:pt x="1456915" y="556479"/>
                </a:lnTo>
                <a:lnTo>
                  <a:pt x="1457032" y="557578"/>
                </a:lnTo>
                <a:lnTo>
                  <a:pt x="1457130" y="558673"/>
                </a:lnTo>
                <a:lnTo>
                  <a:pt x="1457227" y="559793"/>
                </a:lnTo>
                <a:lnTo>
                  <a:pt x="1457305" y="560683"/>
                </a:lnTo>
                <a:lnTo>
                  <a:pt x="1457403" y="561789"/>
                </a:lnTo>
                <a:lnTo>
                  <a:pt x="1457501" y="562894"/>
                </a:lnTo>
                <a:lnTo>
                  <a:pt x="1457579" y="563807"/>
                </a:lnTo>
                <a:lnTo>
                  <a:pt x="1457677" y="565085"/>
                </a:lnTo>
                <a:lnTo>
                  <a:pt x="1457755" y="566004"/>
                </a:lnTo>
                <a:lnTo>
                  <a:pt x="1457853" y="567271"/>
                </a:lnTo>
                <a:lnTo>
                  <a:pt x="1457912" y="568244"/>
                </a:lnTo>
                <a:lnTo>
                  <a:pt x="1457990" y="569130"/>
                </a:lnTo>
                <a:lnTo>
                  <a:pt x="1458068" y="570418"/>
                </a:lnTo>
                <a:lnTo>
                  <a:pt x="1458146" y="571337"/>
                </a:lnTo>
                <a:lnTo>
                  <a:pt x="1458205" y="572438"/>
                </a:lnTo>
                <a:lnTo>
                  <a:pt x="1458283" y="573362"/>
                </a:lnTo>
                <a:lnTo>
                  <a:pt x="1458361" y="574655"/>
                </a:lnTo>
                <a:lnTo>
                  <a:pt x="1458400" y="575564"/>
                </a:lnTo>
                <a:lnTo>
                  <a:pt x="1458479" y="576647"/>
                </a:lnTo>
                <a:lnTo>
                  <a:pt x="1458518" y="577585"/>
                </a:lnTo>
                <a:lnTo>
                  <a:pt x="1458596" y="578856"/>
                </a:lnTo>
                <a:lnTo>
                  <a:pt x="1458655" y="579996"/>
                </a:lnTo>
                <a:lnTo>
                  <a:pt x="1458693" y="580850"/>
                </a:lnTo>
                <a:lnTo>
                  <a:pt x="1458752" y="581988"/>
                </a:lnTo>
                <a:lnTo>
                  <a:pt x="1458811" y="583118"/>
                </a:lnTo>
                <a:lnTo>
                  <a:pt x="1458850" y="584011"/>
                </a:lnTo>
                <a:lnTo>
                  <a:pt x="1458909" y="585331"/>
                </a:lnTo>
                <a:lnTo>
                  <a:pt x="1458928" y="586208"/>
                </a:lnTo>
                <a:lnTo>
                  <a:pt x="1458987" y="587319"/>
                </a:lnTo>
                <a:lnTo>
                  <a:pt x="1459026" y="588435"/>
                </a:lnTo>
                <a:lnTo>
                  <a:pt x="1459065" y="589530"/>
                </a:lnTo>
                <a:lnTo>
                  <a:pt x="1459085" y="590427"/>
                </a:lnTo>
                <a:lnTo>
                  <a:pt x="1459124" y="591536"/>
                </a:lnTo>
                <a:lnTo>
                  <a:pt x="1459163" y="592648"/>
                </a:lnTo>
                <a:lnTo>
                  <a:pt x="1459182" y="593757"/>
                </a:lnTo>
                <a:lnTo>
                  <a:pt x="1459221" y="594853"/>
                </a:lnTo>
                <a:lnTo>
                  <a:pt x="1459241" y="596026"/>
                </a:lnTo>
                <a:lnTo>
                  <a:pt x="1459260" y="596881"/>
                </a:lnTo>
                <a:lnTo>
                  <a:pt x="1459280" y="597987"/>
                </a:lnTo>
                <a:lnTo>
                  <a:pt x="1459299" y="599098"/>
                </a:lnTo>
                <a:lnTo>
                  <a:pt x="1459319" y="600214"/>
                </a:lnTo>
                <a:lnTo>
                  <a:pt x="1459319" y="601094"/>
                </a:lnTo>
                <a:lnTo>
                  <a:pt x="1459339" y="602216"/>
                </a:lnTo>
                <a:lnTo>
                  <a:pt x="1459339" y="603312"/>
                </a:lnTo>
                <a:lnTo>
                  <a:pt x="1459358" y="604204"/>
                </a:lnTo>
                <a:lnTo>
                  <a:pt x="1459358" y="611987"/>
                </a:lnTo>
                <a:lnTo>
                  <a:pt x="1459339" y="612872"/>
                </a:lnTo>
                <a:lnTo>
                  <a:pt x="1459339" y="613989"/>
                </a:lnTo>
                <a:lnTo>
                  <a:pt x="1459319" y="615097"/>
                </a:lnTo>
                <a:lnTo>
                  <a:pt x="1459299" y="616190"/>
                </a:lnTo>
                <a:lnTo>
                  <a:pt x="1459299" y="617036"/>
                </a:lnTo>
                <a:lnTo>
                  <a:pt x="1459260" y="618219"/>
                </a:lnTo>
                <a:lnTo>
                  <a:pt x="1459241" y="619318"/>
                </a:lnTo>
                <a:lnTo>
                  <a:pt x="1459221" y="620426"/>
                </a:lnTo>
                <a:lnTo>
                  <a:pt x="1459202" y="621533"/>
                </a:lnTo>
                <a:lnTo>
                  <a:pt x="1459163" y="622670"/>
                </a:lnTo>
                <a:lnTo>
                  <a:pt x="1459143" y="623564"/>
                </a:lnTo>
                <a:lnTo>
                  <a:pt x="1459104" y="624862"/>
                </a:lnTo>
                <a:lnTo>
                  <a:pt x="1459085" y="625763"/>
                </a:lnTo>
                <a:lnTo>
                  <a:pt x="1459046" y="626868"/>
                </a:lnTo>
                <a:lnTo>
                  <a:pt x="1459006" y="627982"/>
                </a:lnTo>
                <a:lnTo>
                  <a:pt x="1458967" y="629079"/>
                </a:lnTo>
                <a:lnTo>
                  <a:pt x="1458928" y="629988"/>
                </a:lnTo>
                <a:lnTo>
                  <a:pt x="1458889" y="631088"/>
                </a:lnTo>
                <a:lnTo>
                  <a:pt x="1458830" y="632199"/>
                </a:lnTo>
                <a:lnTo>
                  <a:pt x="1458791" y="633307"/>
                </a:lnTo>
                <a:lnTo>
                  <a:pt x="1458732" y="634420"/>
                </a:lnTo>
                <a:lnTo>
                  <a:pt x="1458674" y="635536"/>
                </a:lnTo>
                <a:lnTo>
                  <a:pt x="1458635" y="636635"/>
                </a:lnTo>
                <a:lnTo>
                  <a:pt x="1458576" y="637540"/>
                </a:lnTo>
                <a:lnTo>
                  <a:pt x="1458518" y="638852"/>
                </a:lnTo>
                <a:lnTo>
                  <a:pt x="1458459" y="639755"/>
                </a:lnTo>
                <a:lnTo>
                  <a:pt x="1458400" y="640871"/>
                </a:lnTo>
                <a:lnTo>
                  <a:pt x="1458342" y="641741"/>
                </a:lnTo>
                <a:lnTo>
                  <a:pt x="1458263" y="643078"/>
                </a:lnTo>
                <a:lnTo>
                  <a:pt x="1458205" y="643976"/>
                </a:lnTo>
                <a:lnTo>
                  <a:pt x="1458146" y="645080"/>
                </a:lnTo>
                <a:lnTo>
                  <a:pt x="1458068" y="646189"/>
                </a:lnTo>
                <a:lnTo>
                  <a:pt x="1458049" y="646447"/>
                </a:lnTo>
                <a:lnTo>
                  <a:pt x="1457990" y="647080"/>
                </a:lnTo>
                <a:lnTo>
                  <a:pt x="1457912" y="648409"/>
                </a:lnTo>
                <a:lnTo>
                  <a:pt x="1457833" y="649301"/>
                </a:lnTo>
                <a:lnTo>
                  <a:pt x="1457755" y="650409"/>
                </a:lnTo>
                <a:lnTo>
                  <a:pt x="1457658" y="651518"/>
                </a:lnTo>
                <a:lnTo>
                  <a:pt x="1457579" y="652626"/>
                </a:lnTo>
                <a:lnTo>
                  <a:pt x="1457501" y="653508"/>
                </a:lnTo>
                <a:lnTo>
                  <a:pt x="1457384" y="654839"/>
                </a:lnTo>
                <a:lnTo>
                  <a:pt x="1457305" y="655737"/>
                </a:lnTo>
                <a:lnTo>
                  <a:pt x="1457208" y="656837"/>
                </a:lnTo>
                <a:lnTo>
                  <a:pt x="1457110" y="657946"/>
                </a:lnTo>
                <a:lnTo>
                  <a:pt x="1457012" y="659058"/>
                </a:lnTo>
                <a:lnTo>
                  <a:pt x="1456934" y="659957"/>
                </a:lnTo>
                <a:lnTo>
                  <a:pt x="1456797" y="661283"/>
                </a:lnTo>
                <a:lnTo>
                  <a:pt x="1456719" y="662141"/>
                </a:lnTo>
                <a:lnTo>
                  <a:pt x="1456582" y="663459"/>
                </a:lnTo>
                <a:lnTo>
                  <a:pt x="1456465" y="664712"/>
                </a:lnTo>
                <a:lnTo>
                  <a:pt x="1456387" y="665484"/>
                </a:lnTo>
                <a:lnTo>
                  <a:pt x="1456269" y="666595"/>
                </a:lnTo>
                <a:lnTo>
                  <a:pt x="1456172" y="667488"/>
                </a:lnTo>
                <a:lnTo>
                  <a:pt x="1456035" y="668815"/>
                </a:lnTo>
                <a:lnTo>
                  <a:pt x="1455898" y="669926"/>
                </a:lnTo>
                <a:lnTo>
                  <a:pt x="1455800" y="670807"/>
                </a:lnTo>
                <a:lnTo>
                  <a:pt x="1455664" y="672121"/>
                </a:lnTo>
                <a:lnTo>
                  <a:pt x="1455546" y="673013"/>
                </a:lnTo>
                <a:lnTo>
                  <a:pt x="1455429" y="674121"/>
                </a:lnTo>
                <a:lnTo>
                  <a:pt x="1455311" y="675013"/>
                </a:lnTo>
                <a:lnTo>
                  <a:pt x="1455155" y="676320"/>
                </a:lnTo>
                <a:lnTo>
                  <a:pt x="1455018" y="677466"/>
                </a:lnTo>
                <a:lnTo>
                  <a:pt x="1454881" y="678563"/>
                </a:lnTo>
                <a:lnTo>
                  <a:pt x="1454783" y="679427"/>
                </a:lnTo>
                <a:lnTo>
                  <a:pt x="1454627" y="680543"/>
                </a:lnTo>
                <a:lnTo>
                  <a:pt x="1454490" y="681642"/>
                </a:lnTo>
                <a:lnTo>
                  <a:pt x="1454334" y="682754"/>
                </a:lnTo>
                <a:lnTo>
                  <a:pt x="1454197" y="683861"/>
                </a:lnTo>
                <a:lnTo>
                  <a:pt x="1454080" y="684717"/>
                </a:lnTo>
                <a:lnTo>
                  <a:pt x="1453923" y="685861"/>
                </a:lnTo>
                <a:lnTo>
                  <a:pt x="1453748" y="687192"/>
                </a:lnTo>
                <a:lnTo>
                  <a:pt x="1453611" y="688058"/>
                </a:lnTo>
                <a:lnTo>
                  <a:pt x="1453454" y="689165"/>
                </a:lnTo>
                <a:lnTo>
                  <a:pt x="1453337" y="690048"/>
                </a:lnTo>
                <a:lnTo>
                  <a:pt x="1453142" y="691374"/>
                </a:lnTo>
                <a:lnTo>
                  <a:pt x="1452985" y="692486"/>
                </a:lnTo>
                <a:lnTo>
                  <a:pt x="1452848" y="693338"/>
                </a:lnTo>
                <a:lnTo>
                  <a:pt x="1452672" y="694482"/>
                </a:lnTo>
                <a:lnTo>
                  <a:pt x="1452516" y="695555"/>
                </a:lnTo>
                <a:lnTo>
                  <a:pt x="1452340" y="696670"/>
                </a:lnTo>
                <a:lnTo>
                  <a:pt x="1452164" y="697778"/>
                </a:lnTo>
                <a:lnTo>
                  <a:pt x="1452027" y="698646"/>
                </a:lnTo>
                <a:lnTo>
                  <a:pt x="1451812" y="699989"/>
                </a:lnTo>
                <a:lnTo>
                  <a:pt x="1451636" y="701103"/>
                </a:lnTo>
                <a:lnTo>
                  <a:pt x="1451460" y="702210"/>
                </a:lnTo>
                <a:lnTo>
                  <a:pt x="1451324" y="703043"/>
                </a:lnTo>
                <a:lnTo>
                  <a:pt x="1451128" y="704177"/>
                </a:lnTo>
                <a:lnTo>
                  <a:pt x="1450952" y="705285"/>
                </a:lnTo>
                <a:lnTo>
                  <a:pt x="1450757" y="706386"/>
                </a:lnTo>
                <a:lnTo>
                  <a:pt x="1450561" y="707490"/>
                </a:lnTo>
                <a:lnTo>
                  <a:pt x="1450424" y="708362"/>
                </a:lnTo>
                <a:lnTo>
                  <a:pt x="1450190" y="709676"/>
                </a:lnTo>
                <a:lnTo>
                  <a:pt x="1449974" y="710874"/>
                </a:lnTo>
                <a:lnTo>
                  <a:pt x="1449838" y="711678"/>
                </a:lnTo>
                <a:lnTo>
                  <a:pt x="1449583" y="713005"/>
                </a:lnTo>
                <a:lnTo>
                  <a:pt x="1449427" y="713875"/>
                </a:lnTo>
                <a:lnTo>
                  <a:pt x="1449232" y="714976"/>
                </a:lnTo>
                <a:lnTo>
                  <a:pt x="1449075" y="715854"/>
                </a:lnTo>
                <a:lnTo>
                  <a:pt x="1448821" y="717171"/>
                </a:lnTo>
                <a:lnTo>
                  <a:pt x="1448606" y="718291"/>
                </a:lnTo>
                <a:lnTo>
                  <a:pt x="1448449" y="719156"/>
                </a:lnTo>
                <a:lnTo>
                  <a:pt x="1448235" y="720260"/>
                </a:lnTo>
                <a:lnTo>
                  <a:pt x="1448019" y="721329"/>
                </a:lnTo>
                <a:lnTo>
                  <a:pt x="1447805" y="722471"/>
                </a:lnTo>
                <a:lnTo>
                  <a:pt x="1447589" y="723556"/>
                </a:lnTo>
                <a:lnTo>
                  <a:pt x="1447355" y="724667"/>
                </a:lnTo>
                <a:lnTo>
                  <a:pt x="1447140" y="725765"/>
                </a:lnTo>
                <a:lnTo>
                  <a:pt x="1446925" y="726860"/>
                </a:lnTo>
                <a:lnTo>
                  <a:pt x="1446690" y="727974"/>
                </a:lnTo>
                <a:lnTo>
                  <a:pt x="1446514" y="728821"/>
                </a:lnTo>
                <a:lnTo>
                  <a:pt x="1446280" y="729906"/>
                </a:lnTo>
                <a:lnTo>
                  <a:pt x="1446045" y="731048"/>
                </a:lnTo>
                <a:lnTo>
                  <a:pt x="1445771" y="732348"/>
                </a:lnTo>
                <a:lnTo>
                  <a:pt x="1445517" y="733499"/>
                </a:lnTo>
                <a:lnTo>
                  <a:pt x="1445341" y="734334"/>
                </a:lnTo>
                <a:lnTo>
                  <a:pt x="1445106" y="735425"/>
                </a:lnTo>
                <a:lnTo>
                  <a:pt x="1444931" y="736301"/>
                </a:lnTo>
                <a:lnTo>
                  <a:pt x="1444637" y="737624"/>
                </a:lnTo>
                <a:lnTo>
                  <a:pt x="1444383" y="738727"/>
                </a:lnTo>
                <a:lnTo>
                  <a:pt x="1444129" y="739886"/>
                </a:lnTo>
                <a:lnTo>
                  <a:pt x="1443953" y="740680"/>
                </a:lnTo>
                <a:lnTo>
                  <a:pt x="1443699" y="741765"/>
                </a:lnTo>
                <a:lnTo>
                  <a:pt x="1443445" y="742877"/>
                </a:lnTo>
                <a:lnTo>
                  <a:pt x="1443191" y="743972"/>
                </a:lnTo>
                <a:lnTo>
                  <a:pt x="1442937" y="745078"/>
                </a:lnTo>
                <a:lnTo>
                  <a:pt x="1442682" y="746175"/>
                </a:lnTo>
                <a:lnTo>
                  <a:pt x="1442428" y="747266"/>
                </a:lnTo>
                <a:lnTo>
                  <a:pt x="1442233" y="748073"/>
                </a:lnTo>
                <a:lnTo>
                  <a:pt x="1441959" y="749221"/>
                </a:lnTo>
                <a:lnTo>
                  <a:pt x="1441705" y="750304"/>
                </a:lnTo>
                <a:lnTo>
                  <a:pt x="1441431" y="751434"/>
                </a:lnTo>
                <a:lnTo>
                  <a:pt x="1441099" y="752773"/>
                </a:lnTo>
                <a:lnTo>
                  <a:pt x="1440806" y="753921"/>
                </a:lnTo>
                <a:lnTo>
                  <a:pt x="1440610" y="754718"/>
                </a:lnTo>
                <a:lnTo>
                  <a:pt x="1440336" y="755813"/>
                </a:lnTo>
                <a:lnTo>
                  <a:pt x="1440083" y="756896"/>
                </a:lnTo>
                <a:lnTo>
                  <a:pt x="1439789" y="757985"/>
                </a:lnTo>
                <a:lnTo>
                  <a:pt x="1439574" y="758843"/>
                </a:lnTo>
                <a:lnTo>
                  <a:pt x="1439242" y="760175"/>
                </a:lnTo>
                <a:lnTo>
                  <a:pt x="1438949" y="761330"/>
                </a:lnTo>
                <a:lnTo>
                  <a:pt x="1438733" y="762133"/>
                </a:lnTo>
                <a:lnTo>
                  <a:pt x="1438460" y="763213"/>
                </a:lnTo>
                <a:lnTo>
                  <a:pt x="1438166" y="764323"/>
                </a:lnTo>
                <a:lnTo>
                  <a:pt x="1437873" y="765408"/>
                </a:lnTo>
                <a:lnTo>
                  <a:pt x="1437580" y="766511"/>
                </a:lnTo>
                <a:lnTo>
                  <a:pt x="1437287" y="767599"/>
                </a:lnTo>
                <a:lnTo>
                  <a:pt x="1436994" y="768698"/>
                </a:lnTo>
                <a:lnTo>
                  <a:pt x="1436700" y="769785"/>
                </a:lnTo>
                <a:lnTo>
                  <a:pt x="1436485" y="770596"/>
                </a:lnTo>
                <a:lnTo>
                  <a:pt x="1436173" y="771722"/>
                </a:lnTo>
                <a:lnTo>
                  <a:pt x="1435801" y="773040"/>
                </a:lnTo>
                <a:lnTo>
                  <a:pt x="1435566" y="773900"/>
                </a:lnTo>
                <a:lnTo>
                  <a:pt x="1435273" y="775011"/>
                </a:lnTo>
                <a:lnTo>
                  <a:pt x="1434902" y="776303"/>
                </a:lnTo>
                <a:lnTo>
                  <a:pt x="1434648" y="777175"/>
                </a:lnTo>
                <a:lnTo>
                  <a:pt x="1434354" y="778250"/>
                </a:lnTo>
                <a:lnTo>
                  <a:pt x="1434022" y="779370"/>
                </a:lnTo>
                <a:lnTo>
                  <a:pt x="1433709" y="780459"/>
                </a:lnTo>
                <a:lnTo>
                  <a:pt x="1433416" y="781528"/>
                </a:lnTo>
                <a:lnTo>
                  <a:pt x="1433084" y="782657"/>
                </a:lnTo>
                <a:lnTo>
                  <a:pt x="1432771" y="783722"/>
                </a:lnTo>
                <a:lnTo>
                  <a:pt x="1432517" y="784576"/>
                </a:lnTo>
                <a:lnTo>
                  <a:pt x="1432106" y="785935"/>
                </a:lnTo>
                <a:lnTo>
                  <a:pt x="1431871" y="786772"/>
                </a:lnTo>
                <a:lnTo>
                  <a:pt x="1431559" y="787808"/>
                </a:lnTo>
                <a:lnTo>
                  <a:pt x="1431227" y="788926"/>
                </a:lnTo>
                <a:lnTo>
                  <a:pt x="1430835" y="790236"/>
                </a:lnTo>
                <a:lnTo>
                  <a:pt x="1430562" y="791081"/>
                </a:lnTo>
                <a:lnTo>
                  <a:pt x="1430229" y="792181"/>
                </a:lnTo>
                <a:lnTo>
                  <a:pt x="1429897" y="793268"/>
                </a:lnTo>
                <a:lnTo>
                  <a:pt x="1429565" y="794365"/>
                </a:lnTo>
                <a:lnTo>
                  <a:pt x="1429232" y="795446"/>
                </a:lnTo>
                <a:lnTo>
                  <a:pt x="1428880" y="796519"/>
                </a:lnTo>
                <a:lnTo>
                  <a:pt x="1428548" y="797634"/>
                </a:lnTo>
                <a:lnTo>
                  <a:pt x="1428196" y="798699"/>
                </a:lnTo>
                <a:lnTo>
                  <a:pt x="1427844" y="799827"/>
                </a:lnTo>
                <a:lnTo>
                  <a:pt x="1427590" y="800615"/>
                </a:lnTo>
                <a:lnTo>
                  <a:pt x="1427258" y="801704"/>
                </a:lnTo>
                <a:lnTo>
                  <a:pt x="1426828" y="803037"/>
                </a:lnTo>
                <a:lnTo>
                  <a:pt x="1426456" y="804167"/>
                </a:lnTo>
                <a:lnTo>
                  <a:pt x="1426202" y="804961"/>
                </a:lnTo>
                <a:lnTo>
                  <a:pt x="1425850" y="806048"/>
                </a:lnTo>
                <a:lnTo>
                  <a:pt x="1425479" y="807137"/>
                </a:lnTo>
                <a:lnTo>
                  <a:pt x="1425127" y="808214"/>
                </a:lnTo>
                <a:lnTo>
                  <a:pt x="1424756" y="809314"/>
                </a:lnTo>
                <a:lnTo>
                  <a:pt x="1424404" y="810384"/>
                </a:lnTo>
                <a:lnTo>
                  <a:pt x="1424052" y="811467"/>
                </a:lnTo>
                <a:lnTo>
                  <a:pt x="1423680" y="812569"/>
                </a:lnTo>
                <a:lnTo>
                  <a:pt x="1423387" y="813412"/>
                </a:lnTo>
                <a:lnTo>
                  <a:pt x="1422938" y="814724"/>
                </a:lnTo>
                <a:lnTo>
                  <a:pt x="1422683" y="815478"/>
                </a:lnTo>
                <a:lnTo>
                  <a:pt x="1422292" y="816618"/>
                </a:lnTo>
                <a:lnTo>
                  <a:pt x="1421921" y="817693"/>
                </a:lnTo>
                <a:lnTo>
                  <a:pt x="1421549" y="818808"/>
                </a:lnTo>
                <a:lnTo>
                  <a:pt x="1421158" y="819875"/>
                </a:lnTo>
                <a:lnTo>
                  <a:pt x="1420787" y="820948"/>
                </a:lnTo>
                <a:lnTo>
                  <a:pt x="1420416" y="822029"/>
                </a:lnTo>
                <a:lnTo>
                  <a:pt x="1420025" y="823122"/>
                </a:lnTo>
                <a:lnTo>
                  <a:pt x="1419653" y="824192"/>
                </a:lnTo>
                <a:lnTo>
                  <a:pt x="1419262" y="825281"/>
                </a:lnTo>
                <a:lnTo>
                  <a:pt x="1418891" y="826342"/>
                </a:lnTo>
                <a:lnTo>
                  <a:pt x="1418480" y="827449"/>
                </a:lnTo>
                <a:lnTo>
                  <a:pt x="1418206" y="828205"/>
                </a:lnTo>
                <a:lnTo>
                  <a:pt x="1418206" y="828227"/>
                </a:lnTo>
                <a:lnTo>
                  <a:pt x="1417717" y="829578"/>
                </a:lnTo>
                <a:lnTo>
                  <a:pt x="1417307" y="830645"/>
                </a:lnTo>
                <a:lnTo>
                  <a:pt x="1416897" y="831765"/>
                </a:lnTo>
                <a:lnTo>
                  <a:pt x="1416506" y="832846"/>
                </a:lnTo>
                <a:lnTo>
                  <a:pt x="1416212" y="833622"/>
                </a:lnTo>
                <a:lnTo>
                  <a:pt x="1415723" y="834950"/>
                </a:lnTo>
                <a:lnTo>
                  <a:pt x="1415391" y="835788"/>
                </a:lnTo>
                <a:lnTo>
                  <a:pt x="1414902" y="837100"/>
                </a:lnTo>
                <a:lnTo>
                  <a:pt x="1414609" y="837888"/>
                </a:lnTo>
                <a:lnTo>
                  <a:pt x="1414179" y="838996"/>
                </a:lnTo>
                <a:lnTo>
                  <a:pt x="1413768" y="840072"/>
                </a:lnTo>
                <a:lnTo>
                  <a:pt x="1413358" y="841161"/>
                </a:lnTo>
                <a:lnTo>
                  <a:pt x="1412947" y="842224"/>
                </a:lnTo>
                <a:lnTo>
                  <a:pt x="1412537" y="843286"/>
                </a:lnTo>
                <a:lnTo>
                  <a:pt x="1412107" y="844369"/>
                </a:lnTo>
                <a:lnTo>
                  <a:pt x="1411677" y="845479"/>
                </a:lnTo>
                <a:lnTo>
                  <a:pt x="1411266" y="846531"/>
                </a:lnTo>
                <a:lnTo>
                  <a:pt x="1410953" y="847321"/>
                </a:lnTo>
                <a:lnTo>
                  <a:pt x="1410543" y="848353"/>
                </a:lnTo>
                <a:lnTo>
                  <a:pt x="1410113" y="849465"/>
                </a:lnTo>
                <a:lnTo>
                  <a:pt x="1409585" y="850791"/>
                </a:lnTo>
                <a:lnTo>
                  <a:pt x="1409155" y="851862"/>
                </a:lnTo>
                <a:lnTo>
                  <a:pt x="1408842" y="852652"/>
                </a:lnTo>
                <a:lnTo>
                  <a:pt x="1408295" y="853973"/>
                </a:lnTo>
                <a:lnTo>
                  <a:pt x="1407845" y="855098"/>
                </a:lnTo>
                <a:lnTo>
                  <a:pt x="1407532" y="855854"/>
                </a:lnTo>
                <a:lnTo>
                  <a:pt x="1407083" y="856963"/>
                </a:lnTo>
                <a:lnTo>
                  <a:pt x="1406653" y="858036"/>
                </a:lnTo>
                <a:lnTo>
                  <a:pt x="1406203" y="859097"/>
                </a:lnTo>
                <a:lnTo>
                  <a:pt x="1405773" y="860149"/>
                </a:lnTo>
                <a:lnTo>
                  <a:pt x="1405323" y="861232"/>
                </a:lnTo>
                <a:lnTo>
                  <a:pt x="1404874" y="862311"/>
                </a:lnTo>
                <a:lnTo>
                  <a:pt x="1404600" y="862988"/>
                </a:lnTo>
                <a:lnTo>
                  <a:pt x="1403994" y="864405"/>
                </a:lnTo>
                <a:lnTo>
                  <a:pt x="1403544" y="865494"/>
                </a:lnTo>
                <a:lnTo>
                  <a:pt x="1403192" y="866317"/>
                </a:lnTo>
                <a:lnTo>
                  <a:pt x="1402645" y="867609"/>
                </a:lnTo>
                <a:lnTo>
                  <a:pt x="1402195" y="868685"/>
                </a:lnTo>
                <a:lnTo>
                  <a:pt x="1401863" y="869472"/>
                </a:lnTo>
                <a:lnTo>
                  <a:pt x="1401276" y="870806"/>
                </a:lnTo>
                <a:lnTo>
                  <a:pt x="1400944" y="871564"/>
                </a:lnTo>
                <a:lnTo>
                  <a:pt x="1400475" y="872667"/>
                </a:lnTo>
                <a:lnTo>
                  <a:pt x="1400006" y="873754"/>
                </a:lnTo>
                <a:lnTo>
                  <a:pt x="1399556" y="874811"/>
                </a:lnTo>
                <a:lnTo>
                  <a:pt x="1398989" y="876076"/>
                </a:lnTo>
                <a:lnTo>
                  <a:pt x="1398501" y="877200"/>
                </a:lnTo>
                <a:lnTo>
                  <a:pt x="1398187" y="877926"/>
                </a:lnTo>
                <a:lnTo>
                  <a:pt x="1397679" y="879040"/>
                </a:lnTo>
                <a:lnTo>
                  <a:pt x="1397210" y="880105"/>
                </a:lnTo>
                <a:lnTo>
                  <a:pt x="1396741" y="881183"/>
                </a:lnTo>
                <a:lnTo>
                  <a:pt x="1396272" y="882229"/>
                </a:lnTo>
                <a:lnTo>
                  <a:pt x="1395802" y="883267"/>
                </a:lnTo>
                <a:lnTo>
                  <a:pt x="1395314" y="884342"/>
                </a:lnTo>
                <a:lnTo>
                  <a:pt x="1394845" y="885386"/>
                </a:lnTo>
                <a:lnTo>
                  <a:pt x="1394356" y="886467"/>
                </a:lnTo>
                <a:lnTo>
                  <a:pt x="1393887" y="887517"/>
                </a:lnTo>
                <a:lnTo>
                  <a:pt x="1393378" y="888617"/>
                </a:lnTo>
                <a:lnTo>
                  <a:pt x="1393046" y="889370"/>
                </a:lnTo>
                <a:lnTo>
                  <a:pt x="1392440" y="890662"/>
                </a:lnTo>
                <a:lnTo>
                  <a:pt x="1392088" y="891423"/>
                </a:lnTo>
                <a:lnTo>
                  <a:pt x="1391560" y="892576"/>
                </a:lnTo>
                <a:lnTo>
                  <a:pt x="1390954" y="893868"/>
                </a:lnTo>
                <a:lnTo>
                  <a:pt x="1390602" y="894656"/>
                </a:lnTo>
                <a:lnTo>
                  <a:pt x="1390094" y="895712"/>
                </a:lnTo>
                <a:lnTo>
                  <a:pt x="1389625" y="896736"/>
                </a:lnTo>
                <a:lnTo>
                  <a:pt x="1389117" y="897815"/>
                </a:lnTo>
                <a:lnTo>
                  <a:pt x="1388608" y="898897"/>
                </a:lnTo>
                <a:lnTo>
                  <a:pt x="1387983" y="900206"/>
                </a:lnTo>
                <a:lnTo>
                  <a:pt x="1387572" y="901063"/>
                </a:lnTo>
                <a:lnTo>
                  <a:pt x="1386614" y="903072"/>
                </a:lnTo>
                <a:lnTo>
                  <a:pt x="1385598" y="905192"/>
                </a:lnTo>
                <a:lnTo>
                  <a:pt x="1384581" y="907289"/>
                </a:lnTo>
                <a:lnTo>
                  <a:pt x="1383564" y="909369"/>
                </a:lnTo>
                <a:lnTo>
                  <a:pt x="1382743" y="911064"/>
                </a:lnTo>
                <a:lnTo>
                  <a:pt x="1382528" y="911479"/>
                </a:lnTo>
                <a:lnTo>
                  <a:pt x="1381492" y="913568"/>
                </a:lnTo>
                <a:lnTo>
                  <a:pt x="1380515" y="915522"/>
                </a:lnTo>
                <a:lnTo>
                  <a:pt x="1379381" y="917758"/>
                </a:lnTo>
                <a:lnTo>
                  <a:pt x="1378403" y="919711"/>
                </a:lnTo>
                <a:lnTo>
                  <a:pt x="1377328" y="921809"/>
                </a:lnTo>
                <a:lnTo>
                  <a:pt x="1376272" y="923879"/>
                </a:lnTo>
                <a:lnTo>
                  <a:pt x="1375197" y="925955"/>
                </a:lnTo>
                <a:lnTo>
                  <a:pt x="1374103" y="928053"/>
                </a:lnTo>
                <a:lnTo>
                  <a:pt x="1373106" y="929986"/>
                </a:lnTo>
                <a:lnTo>
                  <a:pt x="1371991" y="932082"/>
                </a:lnTo>
                <a:lnTo>
                  <a:pt x="1370877" y="934213"/>
                </a:lnTo>
                <a:lnTo>
                  <a:pt x="1370349" y="935196"/>
                </a:lnTo>
                <a:lnTo>
                  <a:pt x="1369841" y="936135"/>
                </a:lnTo>
                <a:lnTo>
                  <a:pt x="1369196" y="937345"/>
                </a:lnTo>
                <a:lnTo>
                  <a:pt x="1368668" y="938297"/>
                </a:lnTo>
                <a:lnTo>
                  <a:pt x="1368101" y="939372"/>
                </a:lnTo>
                <a:lnTo>
                  <a:pt x="1367514" y="940432"/>
                </a:lnTo>
                <a:lnTo>
                  <a:pt x="1366928" y="941491"/>
                </a:lnTo>
                <a:lnTo>
                  <a:pt x="1366419" y="942416"/>
                </a:lnTo>
                <a:lnTo>
                  <a:pt x="1365833" y="943483"/>
                </a:lnTo>
                <a:lnTo>
                  <a:pt x="1365227" y="944551"/>
                </a:lnTo>
                <a:lnTo>
                  <a:pt x="1364719" y="945454"/>
                </a:lnTo>
                <a:lnTo>
                  <a:pt x="1364113" y="946533"/>
                </a:lnTo>
                <a:lnTo>
                  <a:pt x="1363604" y="947434"/>
                </a:lnTo>
                <a:lnTo>
                  <a:pt x="1362939" y="948623"/>
                </a:lnTo>
                <a:lnTo>
                  <a:pt x="1362412" y="949526"/>
                </a:lnTo>
                <a:lnTo>
                  <a:pt x="1361806" y="950576"/>
                </a:lnTo>
                <a:lnTo>
                  <a:pt x="1361200" y="951634"/>
                </a:lnTo>
                <a:lnTo>
                  <a:pt x="1360672" y="952523"/>
                </a:lnTo>
                <a:lnTo>
                  <a:pt x="1360085" y="953536"/>
                </a:lnTo>
                <a:lnTo>
                  <a:pt x="1359538" y="954458"/>
                </a:lnTo>
                <a:lnTo>
                  <a:pt x="1358873" y="955600"/>
                </a:lnTo>
                <a:lnTo>
                  <a:pt x="1358326" y="956519"/>
                </a:lnTo>
                <a:lnTo>
                  <a:pt x="1357720" y="957526"/>
                </a:lnTo>
                <a:lnTo>
                  <a:pt x="1357192" y="958405"/>
                </a:lnTo>
                <a:lnTo>
                  <a:pt x="1356605" y="959403"/>
                </a:lnTo>
                <a:lnTo>
                  <a:pt x="1355980" y="960437"/>
                </a:lnTo>
                <a:lnTo>
                  <a:pt x="1355354" y="961459"/>
                </a:lnTo>
                <a:lnTo>
                  <a:pt x="1354827" y="962319"/>
                </a:lnTo>
                <a:lnTo>
                  <a:pt x="1354181" y="963346"/>
                </a:lnTo>
                <a:lnTo>
                  <a:pt x="1353576" y="964351"/>
                </a:lnTo>
                <a:lnTo>
                  <a:pt x="1352950" y="965352"/>
                </a:lnTo>
                <a:lnTo>
                  <a:pt x="1352324" y="966352"/>
                </a:lnTo>
                <a:lnTo>
                  <a:pt x="1351796" y="967205"/>
                </a:lnTo>
                <a:lnTo>
                  <a:pt x="1351151" y="968204"/>
                </a:lnTo>
                <a:lnTo>
                  <a:pt x="1350604" y="969068"/>
                </a:lnTo>
                <a:lnTo>
                  <a:pt x="1349998" y="970039"/>
                </a:lnTo>
                <a:lnTo>
                  <a:pt x="1349333" y="971052"/>
                </a:lnTo>
                <a:lnTo>
                  <a:pt x="1348727" y="972008"/>
                </a:lnTo>
                <a:lnTo>
                  <a:pt x="1348160" y="972872"/>
                </a:lnTo>
                <a:lnTo>
                  <a:pt x="1347456" y="973983"/>
                </a:lnTo>
                <a:lnTo>
                  <a:pt x="1346889" y="974837"/>
                </a:lnTo>
                <a:lnTo>
                  <a:pt x="1346361" y="975652"/>
                </a:lnTo>
                <a:lnTo>
                  <a:pt x="1345717" y="976624"/>
                </a:lnTo>
                <a:lnTo>
                  <a:pt x="1345071" y="977601"/>
                </a:lnTo>
                <a:lnTo>
                  <a:pt x="1344426" y="978555"/>
                </a:lnTo>
                <a:lnTo>
                  <a:pt x="1343781" y="979517"/>
                </a:lnTo>
                <a:lnTo>
                  <a:pt x="1343116" y="980493"/>
                </a:lnTo>
                <a:lnTo>
                  <a:pt x="1342588" y="981294"/>
                </a:lnTo>
                <a:lnTo>
                  <a:pt x="1341924" y="982262"/>
                </a:lnTo>
                <a:lnTo>
                  <a:pt x="1341376" y="983071"/>
                </a:lnTo>
                <a:lnTo>
                  <a:pt x="1340731" y="984012"/>
                </a:lnTo>
                <a:lnTo>
                  <a:pt x="1340067" y="984962"/>
                </a:lnTo>
                <a:lnTo>
                  <a:pt x="1339519" y="985767"/>
                </a:lnTo>
                <a:lnTo>
                  <a:pt x="1338776" y="986829"/>
                </a:lnTo>
                <a:lnTo>
                  <a:pt x="1338112" y="987767"/>
                </a:lnTo>
                <a:lnTo>
                  <a:pt x="1338014" y="987908"/>
                </a:lnTo>
                <a:lnTo>
                  <a:pt x="1337545" y="988571"/>
                </a:lnTo>
                <a:lnTo>
                  <a:pt x="1336880" y="989507"/>
                </a:lnTo>
                <a:lnTo>
                  <a:pt x="1336215" y="990426"/>
                </a:lnTo>
                <a:lnTo>
                  <a:pt x="1335648" y="991216"/>
                </a:lnTo>
                <a:lnTo>
                  <a:pt x="1334964" y="992146"/>
                </a:lnTo>
                <a:lnTo>
                  <a:pt x="1334397" y="992915"/>
                </a:lnTo>
                <a:lnTo>
                  <a:pt x="1333713" y="993843"/>
                </a:lnTo>
                <a:lnTo>
                  <a:pt x="1333049" y="994762"/>
                </a:lnTo>
                <a:lnTo>
                  <a:pt x="1332384" y="995651"/>
                </a:lnTo>
                <a:lnTo>
                  <a:pt x="1331797" y="996449"/>
                </a:lnTo>
                <a:lnTo>
                  <a:pt x="1331132" y="997331"/>
                </a:lnTo>
                <a:lnTo>
                  <a:pt x="1330448" y="998240"/>
                </a:lnTo>
                <a:lnTo>
                  <a:pt x="1329783" y="999129"/>
                </a:lnTo>
                <a:lnTo>
                  <a:pt x="1329197" y="999882"/>
                </a:lnTo>
                <a:lnTo>
                  <a:pt x="1328513" y="1000781"/>
                </a:lnTo>
                <a:lnTo>
                  <a:pt x="1327828" y="1001679"/>
                </a:lnTo>
                <a:lnTo>
                  <a:pt x="1327144" y="1002572"/>
                </a:lnTo>
                <a:lnTo>
                  <a:pt x="1326577" y="1003299"/>
                </a:lnTo>
                <a:lnTo>
                  <a:pt x="1325893" y="1004197"/>
                </a:lnTo>
                <a:lnTo>
                  <a:pt x="1325190" y="1005082"/>
                </a:lnTo>
                <a:lnTo>
                  <a:pt x="1324505" y="1005960"/>
                </a:lnTo>
                <a:lnTo>
                  <a:pt x="1323919" y="1006715"/>
                </a:lnTo>
                <a:lnTo>
                  <a:pt x="1323235" y="1007569"/>
                </a:lnTo>
                <a:lnTo>
                  <a:pt x="1322531" y="1008443"/>
                </a:lnTo>
                <a:lnTo>
                  <a:pt x="1321944" y="1009176"/>
                </a:lnTo>
                <a:lnTo>
                  <a:pt x="1321240" y="1010056"/>
                </a:lnTo>
                <a:lnTo>
                  <a:pt x="1320556" y="1010898"/>
                </a:lnTo>
                <a:lnTo>
                  <a:pt x="1319853" y="1011766"/>
                </a:lnTo>
                <a:lnTo>
                  <a:pt x="1319286" y="1012468"/>
                </a:lnTo>
                <a:lnTo>
                  <a:pt x="1318582" y="1013338"/>
                </a:lnTo>
                <a:lnTo>
                  <a:pt x="1317800" y="1014274"/>
                </a:lnTo>
                <a:lnTo>
                  <a:pt x="1317194" y="1015021"/>
                </a:lnTo>
                <a:lnTo>
                  <a:pt x="1316490" y="1015862"/>
                </a:lnTo>
                <a:lnTo>
                  <a:pt x="1315884" y="1016581"/>
                </a:lnTo>
                <a:lnTo>
                  <a:pt x="1315082" y="1017529"/>
                </a:lnTo>
                <a:lnTo>
                  <a:pt x="1314495" y="1018241"/>
                </a:lnTo>
                <a:lnTo>
                  <a:pt x="1313772" y="1019084"/>
                </a:lnTo>
                <a:lnTo>
                  <a:pt x="1313068" y="1019910"/>
                </a:lnTo>
                <a:lnTo>
                  <a:pt x="1312463" y="1020614"/>
                </a:lnTo>
                <a:lnTo>
                  <a:pt x="1311778" y="1021416"/>
                </a:lnTo>
                <a:lnTo>
                  <a:pt x="1311055" y="1022249"/>
                </a:lnTo>
                <a:lnTo>
                  <a:pt x="1310469" y="1022939"/>
                </a:lnTo>
                <a:lnTo>
                  <a:pt x="1309725" y="1023783"/>
                </a:lnTo>
                <a:lnTo>
                  <a:pt x="1309022" y="1024583"/>
                </a:lnTo>
                <a:lnTo>
                  <a:pt x="1308298" y="1025404"/>
                </a:lnTo>
                <a:lnTo>
                  <a:pt x="1307692" y="1026100"/>
                </a:lnTo>
                <a:lnTo>
                  <a:pt x="1306989" y="1026890"/>
                </a:lnTo>
                <a:lnTo>
                  <a:pt x="1306285" y="1027683"/>
                </a:lnTo>
                <a:lnTo>
                  <a:pt x="1305542" y="1028495"/>
                </a:lnTo>
                <a:lnTo>
                  <a:pt x="1304838" y="1029287"/>
                </a:lnTo>
                <a:lnTo>
                  <a:pt x="1304135" y="1030067"/>
                </a:lnTo>
                <a:lnTo>
                  <a:pt x="1303391" y="1030876"/>
                </a:lnTo>
                <a:lnTo>
                  <a:pt x="1302785" y="1031548"/>
                </a:lnTo>
                <a:lnTo>
                  <a:pt x="1302062" y="1032323"/>
                </a:lnTo>
                <a:lnTo>
                  <a:pt x="1301319" y="1033126"/>
                </a:lnTo>
                <a:lnTo>
                  <a:pt x="1300635" y="1033867"/>
                </a:lnTo>
                <a:lnTo>
                  <a:pt x="1299990" y="1034559"/>
                </a:lnTo>
                <a:lnTo>
                  <a:pt x="1299267" y="1035327"/>
                </a:lnTo>
                <a:lnTo>
                  <a:pt x="1298563" y="1036088"/>
                </a:lnTo>
                <a:lnTo>
                  <a:pt x="1297820" y="1036874"/>
                </a:lnTo>
                <a:lnTo>
                  <a:pt x="1297097" y="1037632"/>
                </a:lnTo>
                <a:lnTo>
                  <a:pt x="1296490" y="1038268"/>
                </a:lnTo>
                <a:lnTo>
                  <a:pt x="1295748" y="1039040"/>
                </a:lnTo>
                <a:lnTo>
                  <a:pt x="1295122" y="1039699"/>
                </a:lnTo>
                <a:lnTo>
                  <a:pt x="1294379" y="1040465"/>
                </a:lnTo>
                <a:lnTo>
                  <a:pt x="1293636" y="1041218"/>
                </a:lnTo>
                <a:lnTo>
                  <a:pt x="1292835" y="1042050"/>
                </a:lnTo>
                <a:lnTo>
                  <a:pt x="1292190" y="1042698"/>
                </a:lnTo>
                <a:lnTo>
                  <a:pt x="1291564" y="1043343"/>
                </a:lnTo>
                <a:lnTo>
                  <a:pt x="1290743" y="1044164"/>
                </a:lnTo>
                <a:lnTo>
                  <a:pt x="1290000" y="1044905"/>
                </a:lnTo>
                <a:lnTo>
                  <a:pt x="1289335" y="1045565"/>
                </a:lnTo>
                <a:lnTo>
                  <a:pt x="1288612" y="1046293"/>
                </a:lnTo>
                <a:lnTo>
                  <a:pt x="1287889" y="1047018"/>
                </a:lnTo>
                <a:lnTo>
                  <a:pt x="1287146" y="1047739"/>
                </a:lnTo>
                <a:lnTo>
                  <a:pt x="1286520" y="1048361"/>
                </a:lnTo>
                <a:lnTo>
                  <a:pt x="1285777" y="1049084"/>
                </a:lnTo>
                <a:lnTo>
                  <a:pt x="1285035" y="1049810"/>
                </a:lnTo>
                <a:lnTo>
                  <a:pt x="1284272" y="1050541"/>
                </a:lnTo>
                <a:lnTo>
                  <a:pt x="1283549" y="1051247"/>
                </a:lnTo>
                <a:lnTo>
                  <a:pt x="1282806" y="1051956"/>
                </a:lnTo>
                <a:lnTo>
                  <a:pt x="1282200" y="1052541"/>
                </a:lnTo>
                <a:lnTo>
                  <a:pt x="1281418" y="1053282"/>
                </a:lnTo>
                <a:lnTo>
                  <a:pt x="1280675" y="1053978"/>
                </a:lnTo>
                <a:lnTo>
                  <a:pt x="1279912" y="1054699"/>
                </a:lnTo>
                <a:lnTo>
                  <a:pt x="1279189" y="1055372"/>
                </a:lnTo>
                <a:lnTo>
                  <a:pt x="1278446" y="1056067"/>
                </a:lnTo>
                <a:lnTo>
                  <a:pt x="1277762" y="1056691"/>
                </a:lnTo>
                <a:lnTo>
                  <a:pt x="1277019" y="1057381"/>
                </a:lnTo>
                <a:lnTo>
                  <a:pt x="1276276" y="1058069"/>
                </a:lnTo>
                <a:lnTo>
                  <a:pt x="1275533" y="1058752"/>
                </a:lnTo>
                <a:lnTo>
                  <a:pt x="1274869" y="1059352"/>
                </a:lnTo>
                <a:lnTo>
                  <a:pt x="1274028" y="1060104"/>
                </a:lnTo>
                <a:lnTo>
                  <a:pt x="1273285" y="1060791"/>
                </a:lnTo>
                <a:lnTo>
                  <a:pt x="1272660" y="1061350"/>
                </a:lnTo>
                <a:lnTo>
                  <a:pt x="1271878" y="1062046"/>
                </a:lnTo>
                <a:lnTo>
                  <a:pt x="1271115" y="1062714"/>
                </a:lnTo>
                <a:lnTo>
                  <a:pt x="1270470" y="1063299"/>
                </a:lnTo>
                <a:lnTo>
                  <a:pt x="1269629" y="1064042"/>
                </a:lnTo>
                <a:lnTo>
                  <a:pt x="1268887" y="1064683"/>
                </a:lnTo>
                <a:lnTo>
                  <a:pt x="1268202" y="1065291"/>
                </a:lnTo>
                <a:lnTo>
                  <a:pt x="1267362" y="1066020"/>
                </a:lnTo>
                <a:lnTo>
                  <a:pt x="1266677" y="1066595"/>
                </a:lnTo>
                <a:lnTo>
                  <a:pt x="1265935" y="1067246"/>
                </a:lnTo>
                <a:lnTo>
                  <a:pt x="1265172" y="1067895"/>
                </a:lnTo>
                <a:lnTo>
                  <a:pt x="1264410" y="1068548"/>
                </a:lnTo>
                <a:lnTo>
                  <a:pt x="1263647" y="1069189"/>
                </a:lnTo>
                <a:lnTo>
                  <a:pt x="1262983" y="1069750"/>
                </a:lnTo>
                <a:lnTo>
                  <a:pt x="1262142" y="1070464"/>
                </a:lnTo>
                <a:lnTo>
                  <a:pt x="1261458" y="1071027"/>
                </a:lnTo>
                <a:lnTo>
                  <a:pt x="1260695" y="1071662"/>
                </a:lnTo>
                <a:lnTo>
                  <a:pt x="1259933" y="1072298"/>
                </a:lnTo>
                <a:lnTo>
                  <a:pt x="1259170" y="1072925"/>
                </a:lnTo>
                <a:lnTo>
                  <a:pt x="1258506" y="1073474"/>
                </a:lnTo>
                <a:lnTo>
                  <a:pt x="1257724" y="1074104"/>
                </a:lnTo>
                <a:lnTo>
                  <a:pt x="1256961" y="1074728"/>
                </a:lnTo>
                <a:lnTo>
                  <a:pt x="1256140" y="1075400"/>
                </a:lnTo>
                <a:lnTo>
                  <a:pt x="1255339" y="1076041"/>
                </a:lnTo>
                <a:lnTo>
                  <a:pt x="1254674" y="1076581"/>
                </a:lnTo>
                <a:lnTo>
                  <a:pt x="1253931" y="1077171"/>
                </a:lnTo>
                <a:lnTo>
                  <a:pt x="1253129" y="1077803"/>
                </a:lnTo>
                <a:lnTo>
                  <a:pt x="1252367" y="1078411"/>
                </a:lnTo>
                <a:lnTo>
                  <a:pt x="1251702" y="1078919"/>
                </a:lnTo>
                <a:lnTo>
                  <a:pt x="1250921" y="1079533"/>
                </a:lnTo>
                <a:lnTo>
                  <a:pt x="1250080" y="1080202"/>
                </a:lnTo>
                <a:lnTo>
                  <a:pt x="1249298" y="1080802"/>
                </a:lnTo>
                <a:lnTo>
                  <a:pt x="1248613" y="1081329"/>
                </a:lnTo>
                <a:lnTo>
                  <a:pt x="1247753" y="1081988"/>
                </a:lnTo>
                <a:lnTo>
                  <a:pt x="1247069" y="1082516"/>
                </a:lnTo>
                <a:lnTo>
                  <a:pt x="1246189" y="1083181"/>
                </a:lnTo>
                <a:lnTo>
                  <a:pt x="1245486" y="1083713"/>
                </a:lnTo>
                <a:lnTo>
                  <a:pt x="1244743" y="1084280"/>
                </a:lnTo>
                <a:lnTo>
                  <a:pt x="1243961" y="1084858"/>
                </a:lnTo>
                <a:lnTo>
                  <a:pt x="1243198" y="1085437"/>
                </a:lnTo>
                <a:lnTo>
                  <a:pt x="1242416" y="1086016"/>
                </a:lnTo>
                <a:lnTo>
                  <a:pt x="1241751" y="1086498"/>
                </a:lnTo>
                <a:lnTo>
                  <a:pt x="1240950" y="1087097"/>
                </a:lnTo>
                <a:lnTo>
                  <a:pt x="1240168" y="1087670"/>
                </a:lnTo>
                <a:lnTo>
                  <a:pt x="1239406" y="1088215"/>
                </a:lnTo>
                <a:lnTo>
                  <a:pt x="1238624" y="1088786"/>
                </a:lnTo>
                <a:lnTo>
                  <a:pt x="1237842" y="1089347"/>
                </a:lnTo>
                <a:lnTo>
                  <a:pt x="1237060" y="1089910"/>
                </a:lnTo>
                <a:lnTo>
                  <a:pt x="1236278" y="1090469"/>
                </a:lnTo>
                <a:lnTo>
                  <a:pt x="1235496" y="1091026"/>
                </a:lnTo>
                <a:lnTo>
                  <a:pt x="1234714" y="1091579"/>
                </a:lnTo>
                <a:lnTo>
                  <a:pt x="1233932" y="1092135"/>
                </a:lnTo>
                <a:lnTo>
                  <a:pt x="1233150" y="1092686"/>
                </a:lnTo>
                <a:lnTo>
                  <a:pt x="1232348" y="1093245"/>
                </a:lnTo>
                <a:lnTo>
                  <a:pt x="1231703" y="1093697"/>
                </a:lnTo>
                <a:lnTo>
                  <a:pt x="1230824" y="1094301"/>
                </a:lnTo>
                <a:lnTo>
                  <a:pt x="1230120" y="1094780"/>
                </a:lnTo>
                <a:lnTo>
                  <a:pt x="1229299" y="1095343"/>
                </a:lnTo>
                <a:lnTo>
                  <a:pt x="1228458" y="1095919"/>
                </a:lnTo>
                <a:lnTo>
                  <a:pt x="1227754" y="1096391"/>
                </a:lnTo>
                <a:lnTo>
                  <a:pt x="1227011" y="1096899"/>
                </a:lnTo>
                <a:lnTo>
                  <a:pt x="1226210" y="1097435"/>
                </a:lnTo>
                <a:lnTo>
                  <a:pt x="1225428" y="1097960"/>
                </a:lnTo>
                <a:lnTo>
                  <a:pt x="1224548" y="1098541"/>
                </a:lnTo>
                <a:lnTo>
                  <a:pt x="1223844" y="1099008"/>
                </a:lnTo>
                <a:lnTo>
                  <a:pt x="1223043" y="1099532"/>
                </a:lnTo>
                <a:lnTo>
                  <a:pt x="1222261" y="1100048"/>
                </a:lnTo>
                <a:lnTo>
                  <a:pt x="1221479" y="1100566"/>
                </a:lnTo>
                <a:lnTo>
                  <a:pt x="1220716" y="1101057"/>
                </a:lnTo>
                <a:lnTo>
                  <a:pt x="1219895" y="1101591"/>
                </a:lnTo>
                <a:lnTo>
                  <a:pt x="1219758" y="1101669"/>
                </a:lnTo>
                <a:lnTo>
                  <a:pt x="1219094" y="1102097"/>
                </a:lnTo>
                <a:lnTo>
                  <a:pt x="1218292" y="1102603"/>
                </a:lnTo>
                <a:lnTo>
                  <a:pt x="1217530" y="1103084"/>
                </a:lnTo>
                <a:lnTo>
                  <a:pt x="1216728" y="1103583"/>
                </a:lnTo>
                <a:lnTo>
                  <a:pt x="1216024" y="1104025"/>
                </a:lnTo>
                <a:lnTo>
                  <a:pt x="1215145" y="1104574"/>
                </a:lnTo>
                <a:lnTo>
                  <a:pt x="1214421" y="1105012"/>
                </a:lnTo>
                <a:lnTo>
                  <a:pt x="1213639" y="1105503"/>
                </a:lnTo>
                <a:lnTo>
                  <a:pt x="1212760" y="1106042"/>
                </a:lnTo>
                <a:lnTo>
                  <a:pt x="1212036" y="1106476"/>
                </a:lnTo>
                <a:lnTo>
                  <a:pt x="1211254" y="1106945"/>
                </a:lnTo>
                <a:lnTo>
                  <a:pt x="1210375" y="1107477"/>
                </a:lnTo>
                <a:lnTo>
                  <a:pt x="1209573" y="1107958"/>
                </a:lnTo>
                <a:lnTo>
                  <a:pt x="1208772" y="1108439"/>
                </a:lnTo>
                <a:lnTo>
                  <a:pt x="1208068" y="1108857"/>
                </a:lnTo>
                <a:lnTo>
                  <a:pt x="1207207" y="1109360"/>
                </a:lnTo>
                <a:lnTo>
                  <a:pt x="1206503" y="1109780"/>
                </a:lnTo>
                <a:lnTo>
                  <a:pt x="1205683" y="1110251"/>
                </a:lnTo>
                <a:lnTo>
                  <a:pt x="1204783" y="1110783"/>
                </a:lnTo>
                <a:lnTo>
                  <a:pt x="1203962" y="1111256"/>
                </a:lnTo>
                <a:lnTo>
                  <a:pt x="1203200" y="1111698"/>
                </a:lnTo>
                <a:lnTo>
                  <a:pt x="1202359" y="1112181"/>
                </a:lnTo>
                <a:lnTo>
                  <a:pt x="1201577" y="1112619"/>
                </a:lnTo>
                <a:lnTo>
                  <a:pt x="1200795" y="1113070"/>
                </a:lnTo>
                <a:lnTo>
                  <a:pt x="1200072" y="1113475"/>
                </a:lnTo>
                <a:lnTo>
                  <a:pt x="1199270" y="1113929"/>
                </a:lnTo>
                <a:lnTo>
                  <a:pt x="1198469" y="1114376"/>
                </a:lnTo>
                <a:lnTo>
                  <a:pt x="1197609" y="1114851"/>
                </a:lnTo>
                <a:lnTo>
                  <a:pt x="1196768" y="1115320"/>
                </a:lnTo>
                <a:lnTo>
                  <a:pt x="1195986" y="1115745"/>
                </a:lnTo>
                <a:lnTo>
                  <a:pt x="1195243" y="1116157"/>
                </a:lnTo>
                <a:lnTo>
                  <a:pt x="1194383" y="1116620"/>
                </a:lnTo>
                <a:lnTo>
                  <a:pt x="1193660" y="1117013"/>
                </a:lnTo>
                <a:lnTo>
                  <a:pt x="1192780" y="1117492"/>
                </a:lnTo>
                <a:lnTo>
                  <a:pt x="1191959" y="1117926"/>
                </a:lnTo>
                <a:lnTo>
                  <a:pt x="1191275" y="1118288"/>
                </a:lnTo>
                <a:lnTo>
                  <a:pt x="1190434" y="1118738"/>
                </a:lnTo>
                <a:lnTo>
                  <a:pt x="1189672" y="1119148"/>
                </a:lnTo>
                <a:lnTo>
                  <a:pt x="1188772" y="1119616"/>
                </a:lnTo>
                <a:lnTo>
                  <a:pt x="1187971" y="1120038"/>
                </a:lnTo>
                <a:lnTo>
                  <a:pt x="1187150" y="1120460"/>
                </a:lnTo>
                <a:lnTo>
                  <a:pt x="1186348" y="1120878"/>
                </a:lnTo>
                <a:lnTo>
                  <a:pt x="1185546" y="1121293"/>
                </a:lnTo>
                <a:lnTo>
                  <a:pt x="1184765" y="1121690"/>
                </a:lnTo>
                <a:lnTo>
                  <a:pt x="1183924" y="1122120"/>
                </a:lnTo>
                <a:lnTo>
                  <a:pt x="1183122" y="1122528"/>
                </a:lnTo>
                <a:lnTo>
                  <a:pt x="1182301" y="1122939"/>
                </a:lnTo>
                <a:lnTo>
                  <a:pt x="1181539" y="1123326"/>
                </a:lnTo>
                <a:lnTo>
                  <a:pt x="1180737" y="1123727"/>
                </a:lnTo>
                <a:lnTo>
                  <a:pt x="1179916" y="1124133"/>
                </a:lnTo>
                <a:lnTo>
                  <a:pt x="1179056" y="1124554"/>
                </a:lnTo>
                <a:lnTo>
                  <a:pt x="1178294" y="1124931"/>
                </a:lnTo>
                <a:lnTo>
                  <a:pt x="1177492" y="1125326"/>
                </a:lnTo>
                <a:lnTo>
                  <a:pt x="1176593" y="1125756"/>
                </a:lnTo>
                <a:lnTo>
                  <a:pt x="1175869" y="1126110"/>
                </a:lnTo>
                <a:lnTo>
                  <a:pt x="1175048" y="1126505"/>
                </a:lnTo>
                <a:lnTo>
                  <a:pt x="1174169" y="1126929"/>
                </a:lnTo>
                <a:lnTo>
                  <a:pt x="1173426" y="1127279"/>
                </a:lnTo>
                <a:lnTo>
                  <a:pt x="1172585" y="1127680"/>
                </a:lnTo>
                <a:lnTo>
                  <a:pt x="1171842" y="1128026"/>
                </a:lnTo>
                <a:lnTo>
                  <a:pt x="1170962" y="1128442"/>
                </a:lnTo>
                <a:lnTo>
                  <a:pt x="1170102" y="1128839"/>
                </a:lnTo>
                <a:lnTo>
                  <a:pt x="1169301" y="1129216"/>
                </a:lnTo>
                <a:lnTo>
                  <a:pt x="1168519" y="1129570"/>
                </a:lnTo>
                <a:lnTo>
                  <a:pt x="1167717" y="1129943"/>
                </a:lnTo>
                <a:lnTo>
                  <a:pt x="1166896" y="1130313"/>
                </a:lnTo>
                <a:lnTo>
                  <a:pt x="1166095" y="1130682"/>
                </a:lnTo>
                <a:lnTo>
                  <a:pt x="1165274" y="1131050"/>
                </a:lnTo>
                <a:lnTo>
                  <a:pt x="1164394" y="1131449"/>
                </a:lnTo>
                <a:lnTo>
                  <a:pt x="1163573" y="1131816"/>
                </a:lnTo>
                <a:lnTo>
                  <a:pt x="1162850" y="1132135"/>
                </a:lnTo>
                <a:lnTo>
                  <a:pt x="1162028" y="1132495"/>
                </a:lnTo>
                <a:lnTo>
                  <a:pt x="1161149" y="1132884"/>
                </a:lnTo>
                <a:lnTo>
                  <a:pt x="1160406" y="1133208"/>
                </a:lnTo>
                <a:lnTo>
                  <a:pt x="1159507" y="1133593"/>
                </a:lnTo>
                <a:lnTo>
                  <a:pt x="1158783" y="1133912"/>
                </a:lnTo>
                <a:lnTo>
                  <a:pt x="1157884" y="1134293"/>
                </a:lnTo>
                <a:lnTo>
                  <a:pt x="1157083" y="1134643"/>
                </a:lnTo>
                <a:lnTo>
                  <a:pt x="1156261" y="1134987"/>
                </a:lnTo>
                <a:lnTo>
                  <a:pt x="1155460" y="1135331"/>
                </a:lnTo>
                <a:lnTo>
                  <a:pt x="1154580" y="1135701"/>
                </a:lnTo>
                <a:lnTo>
                  <a:pt x="1153817" y="1136014"/>
                </a:lnTo>
                <a:lnTo>
                  <a:pt x="1152938" y="1136381"/>
                </a:lnTo>
                <a:lnTo>
                  <a:pt x="1152195" y="1136686"/>
                </a:lnTo>
                <a:lnTo>
                  <a:pt x="1151315" y="1137050"/>
                </a:lnTo>
                <a:lnTo>
                  <a:pt x="1150494" y="1137384"/>
                </a:lnTo>
                <a:lnTo>
                  <a:pt x="1149771" y="1137681"/>
                </a:lnTo>
                <a:lnTo>
                  <a:pt x="1148950" y="1138012"/>
                </a:lnTo>
                <a:lnTo>
                  <a:pt x="1148070" y="1138367"/>
                </a:lnTo>
                <a:lnTo>
                  <a:pt x="1147249" y="1138692"/>
                </a:lnTo>
                <a:lnTo>
                  <a:pt x="1146428" y="1139016"/>
                </a:lnTo>
                <a:lnTo>
                  <a:pt x="1145665" y="1139320"/>
                </a:lnTo>
                <a:lnTo>
                  <a:pt x="1144825" y="1139656"/>
                </a:lnTo>
                <a:lnTo>
                  <a:pt x="1144043" y="1139959"/>
                </a:lnTo>
                <a:lnTo>
                  <a:pt x="1143202" y="1140289"/>
                </a:lnTo>
                <a:lnTo>
                  <a:pt x="1142381" y="1140604"/>
                </a:lnTo>
                <a:lnTo>
                  <a:pt x="1141540" y="1140927"/>
                </a:lnTo>
                <a:lnTo>
                  <a:pt x="1140680" y="1141253"/>
                </a:lnTo>
                <a:lnTo>
                  <a:pt x="1139879" y="1141562"/>
                </a:lnTo>
                <a:lnTo>
                  <a:pt x="1139057" y="1141869"/>
                </a:lnTo>
                <a:lnTo>
                  <a:pt x="1138256" y="1142174"/>
                </a:lnTo>
                <a:lnTo>
                  <a:pt x="1137435" y="1142477"/>
                </a:lnTo>
                <a:lnTo>
                  <a:pt x="1136614" y="1142780"/>
                </a:lnTo>
                <a:lnTo>
                  <a:pt x="1135773" y="1143094"/>
                </a:lnTo>
                <a:lnTo>
                  <a:pt x="1134894" y="1143417"/>
                </a:lnTo>
                <a:lnTo>
                  <a:pt x="1134112" y="1143697"/>
                </a:lnTo>
                <a:lnTo>
                  <a:pt x="1133251" y="1144009"/>
                </a:lnTo>
                <a:lnTo>
                  <a:pt x="1132489" y="1144283"/>
                </a:lnTo>
                <a:lnTo>
                  <a:pt x="1131707" y="1144563"/>
                </a:lnTo>
                <a:lnTo>
                  <a:pt x="1130944" y="1144840"/>
                </a:lnTo>
                <a:lnTo>
                  <a:pt x="1130065" y="1145149"/>
                </a:lnTo>
                <a:lnTo>
                  <a:pt x="1129205" y="1145452"/>
                </a:lnTo>
                <a:lnTo>
                  <a:pt x="1128383" y="1145736"/>
                </a:lnTo>
                <a:lnTo>
                  <a:pt x="1127523" y="1146041"/>
                </a:lnTo>
                <a:lnTo>
                  <a:pt x="1126644" y="1146344"/>
                </a:lnTo>
                <a:lnTo>
                  <a:pt x="1125901" y="1146602"/>
                </a:lnTo>
                <a:lnTo>
                  <a:pt x="1125138" y="1146854"/>
                </a:lnTo>
                <a:lnTo>
                  <a:pt x="1124220" y="1147167"/>
                </a:lnTo>
                <a:lnTo>
                  <a:pt x="1123457" y="1147425"/>
                </a:lnTo>
                <a:lnTo>
                  <a:pt x="1122597" y="1147718"/>
                </a:lnTo>
                <a:lnTo>
                  <a:pt x="1121737" y="1148005"/>
                </a:lnTo>
                <a:lnTo>
                  <a:pt x="1120916" y="1148273"/>
                </a:lnTo>
                <a:lnTo>
                  <a:pt x="1120094" y="1148541"/>
                </a:lnTo>
                <a:lnTo>
                  <a:pt x="1119371" y="1148781"/>
                </a:lnTo>
                <a:lnTo>
                  <a:pt x="1118492" y="1149067"/>
                </a:lnTo>
                <a:lnTo>
                  <a:pt x="1117690" y="1149327"/>
                </a:lnTo>
                <a:lnTo>
                  <a:pt x="1116869" y="1149587"/>
                </a:lnTo>
                <a:lnTo>
                  <a:pt x="1116009" y="1149863"/>
                </a:lnTo>
                <a:lnTo>
                  <a:pt x="1115266" y="1150101"/>
                </a:lnTo>
                <a:lnTo>
                  <a:pt x="1114445" y="1150355"/>
                </a:lnTo>
                <a:lnTo>
                  <a:pt x="1113585" y="1150625"/>
                </a:lnTo>
                <a:lnTo>
                  <a:pt x="1112783" y="1150877"/>
                </a:lnTo>
                <a:lnTo>
                  <a:pt x="1111864" y="1151161"/>
                </a:lnTo>
                <a:lnTo>
                  <a:pt x="1111063" y="1151411"/>
                </a:lnTo>
                <a:lnTo>
                  <a:pt x="1110300" y="1151640"/>
                </a:lnTo>
                <a:lnTo>
                  <a:pt x="1109440" y="1151900"/>
                </a:lnTo>
                <a:lnTo>
                  <a:pt x="1108619" y="1152150"/>
                </a:lnTo>
                <a:lnTo>
                  <a:pt x="1106996" y="1152635"/>
                </a:lnTo>
                <a:lnTo>
                  <a:pt x="1105354" y="1153118"/>
                </a:lnTo>
                <a:lnTo>
                  <a:pt x="1103692" y="1153602"/>
                </a:lnTo>
                <a:lnTo>
                  <a:pt x="1102050" y="1154072"/>
                </a:lnTo>
                <a:lnTo>
                  <a:pt x="1100408" y="1154535"/>
                </a:lnTo>
                <a:lnTo>
                  <a:pt x="1098746" y="1155000"/>
                </a:lnTo>
                <a:lnTo>
                  <a:pt x="1097104" y="1155450"/>
                </a:lnTo>
                <a:lnTo>
                  <a:pt x="1095462" y="1155901"/>
                </a:lnTo>
                <a:lnTo>
                  <a:pt x="1093839" y="1156332"/>
                </a:lnTo>
                <a:lnTo>
                  <a:pt x="1092197" y="1156771"/>
                </a:lnTo>
                <a:lnTo>
                  <a:pt x="1090536" y="1157204"/>
                </a:lnTo>
                <a:lnTo>
                  <a:pt x="1088913" y="1157624"/>
                </a:lnTo>
                <a:lnTo>
                  <a:pt x="1087251" y="1158042"/>
                </a:lnTo>
                <a:lnTo>
                  <a:pt x="1085629" y="1158449"/>
                </a:lnTo>
                <a:lnTo>
                  <a:pt x="1083986" y="1158855"/>
                </a:lnTo>
                <a:lnTo>
                  <a:pt x="1082325" y="1159258"/>
                </a:lnTo>
                <a:lnTo>
                  <a:pt x="1080702" y="1159645"/>
                </a:lnTo>
                <a:lnTo>
                  <a:pt x="1079021" y="1160042"/>
                </a:lnTo>
                <a:lnTo>
                  <a:pt x="1077418" y="1160417"/>
                </a:lnTo>
                <a:lnTo>
                  <a:pt x="1075795" y="1160789"/>
                </a:lnTo>
                <a:lnTo>
                  <a:pt x="1074153" y="1161158"/>
                </a:lnTo>
                <a:lnTo>
                  <a:pt x="1072511" y="1161524"/>
                </a:lnTo>
                <a:lnTo>
                  <a:pt x="1070869" y="1161882"/>
                </a:lnTo>
                <a:lnTo>
                  <a:pt x="1069226" y="1162236"/>
                </a:lnTo>
                <a:lnTo>
                  <a:pt x="1067604" y="1162582"/>
                </a:lnTo>
                <a:lnTo>
                  <a:pt x="1065981" y="1162918"/>
                </a:lnTo>
                <a:lnTo>
                  <a:pt x="1064358" y="1163254"/>
                </a:lnTo>
                <a:lnTo>
                  <a:pt x="1062717" y="1163584"/>
                </a:lnTo>
                <a:lnTo>
                  <a:pt x="1061074" y="1163913"/>
                </a:lnTo>
                <a:lnTo>
                  <a:pt x="1059471" y="1164226"/>
                </a:lnTo>
                <a:lnTo>
                  <a:pt x="1057810" y="1164544"/>
                </a:lnTo>
                <a:lnTo>
                  <a:pt x="1056187" y="1164851"/>
                </a:lnTo>
                <a:lnTo>
                  <a:pt x="1054564" y="1165154"/>
                </a:lnTo>
                <a:lnTo>
                  <a:pt x="1052922" y="1165455"/>
                </a:lnTo>
                <a:lnTo>
                  <a:pt x="1051319" y="1165741"/>
                </a:lnTo>
                <a:lnTo>
                  <a:pt x="1049677" y="1166030"/>
                </a:lnTo>
                <a:lnTo>
                  <a:pt x="1048093" y="1166306"/>
                </a:lnTo>
                <a:lnTo>
                  <a:pt x="1046451" y="1166585"/>
                </a:lnTo>
                <a:lnTo>
                  <a:pt x="1044848" y="1166853"/>
                </a:lnTo>
                <a:lnTo>
                  <a:pt x="1043206" y="1167123"/>
                </a:lnTo>
                <a:lnTo>
                  <a:pt x="1041603" y="1167381"/>
                </a:lnTo>
                <a:lnTo>
                  <a:pt x="1040000" y="1167633"/>
                </a:lnTo>
                <a:lnTo>
                  <a:pt x="1038377" y="1167883"/>
                </a:lnTo>
                <a:lnTo>
                  <a:pt x="1036755" y="1168130"/>
                </a:lnTo>
                <a:lnTo>
                  <a:pt x="1035151" y="1168368"/>
                </a:lnTo>
                <a:lnTo>
                  <a:pt x="1033783" y="1168570"/>
                </a:lnTo>
                <a:lnTo>
                  <a:pt x="1033529" y="1168605"/>
                </a:lnTo>
                <a:lnTo>
                  <a:pt x="1031926" y="1168828"/>
                </a:lnTo>
                <a:lnTo>
                  <a:pt x="1030323" y="1169047"/>
                </a:lnTo>
                <a:lnTo>
                  <a:pt x="1028720" y="1169260"/>
                </a:lnTo>
                <a:lnTo>
                  <a:pt x="1027097" y="1169471"/>
                </a:lnTo>
                <a:lnTo>
                  <a:pt x="1025494" y="1169676"/>
                </a:lnTo>
                <a:lnTo>
                  <a:pt x="1023910" y="1169874"/>
                </a:lnTo>
                <a:lnTo>
                  <a:pt x="1022288" y="1170069"/>
                </a:lnTo>
                <a:lnTo>
                  <a:pt x="1020685" y="1170259"/>
                </a:lnTo>
                <a:lnTo>
                  <a:pt x="1019101" y="1170442"/>
                </a:lnTo>
                <a:lnTo>
                  <a:pt x="1017518" y="1170622"/>
                </a:lnTo>
                <a:lnTo>
                  <a:pt x="1015914" y="1170798"/>
                </a:lnTo>
                <a:lnTo>
                  <a:pt x="1014331" y="1170968"/>
                </a:lnTo>
                <a:lnTo>
                  <a:pt x="1012748" y="1171135"/>
                </a:lnTo>
                <a:lnTo>
                  <a:pt x="1011125" y="1171301"/>
                </a:lnTo>
                <a:lnTo>
                  <a:pt x="1009561" y="1171455"/>
                </a:lnTo>
                <a:lnTo>
                  <a:pt x="1007978" y="1171608"/>
                </a:lnTo>
                <a:lnTo>
                  <a:pt x="1006414" y="1171754"/>
                </a:lnTo>
                <a:lnTo>
                  <a:pt x="1004830" y="1171897"/>
                </a:lnTo>
                <a:lnTo>
                  <a:pt x="1003246" y="1172038"/>
                </a:lnTo>
                <a:lnTo>
                  <a:pt x="1001663" y="1172173"/>
                </a:lnTo>
                <a:lnTo>
                  <a:pt x="1000119" y="1172302"/>
                </a:lnTo>
                <a:lnTo>
                  <a:pt x="998515" y="1172431"/>
                </a:lnTo>
                <a:lnTo>
                  <a:pt x="996951" y="1172552"/>
                </a:lnTo>
                <a:lnTo>
                  <a:pt x="995368" y="1172669"/>
                </a:lnTo>
                <a:lnTo>
                  <a:pt x="993824" y="1172783"/>
                </a:lnTo>
                <a:lnTo>
                  <a:pt x="992279" y="1172890"/>
                </a:lnTo>
                <a:lnTo>
                  <a:pt x="990696" y="1172996"/>
                </a:lnTo>
                <a:lnTo>
                  <a:pt x="989112" y="1173097"/>
                </a:lnTo>
                <a:lnTo>
                  <a:pt x="987568" y="1173193"/>
                </a:lnTo>
                <a:lnTo>
                  <a:pt x="986004" y="1173287"/>
                </a:lnTo>
                <a:lnTo>
                  <a:pt x="984499" y="1173371"/>
                </a:lnTo>
                <a:lnTo>
                  <a:pt x="982934" y="1173457"/>
                </a:lnTo>
                <a:lnTo>
                  <a:pt x="981370" y="1173537"/>
                </a:lnTo>
                <a:lnTo>
                  <a:pt x="979846" y="1173613"/>
                </a:lnTo>
                <a:lnTo>
                  <a:pt x="978301" y="1173686"/>
                </a:lnTo>
                <a:lnTo>
                  <a:pt x="976776" y="1173752"/>
                </a:lnTo>
                <a:lnTo>
                  <a:pt x="975232" y="1173819"/>
                </a:lnTo>
                <a:lnTo>
                  <a:pt x="973688" y="1173879"/>
                </a:lnTo>
                <a:lnTo>
                  <a:pt x="972143" y="1173936"/>
                </a:lnTo>
                <a:lnTo>
                  <a:pt x="970638" y="1173989"/>
                </a:lnTo>
                <a:lnTo>
                  <a:pt x="969093" y="1174038"/>
                </a:lnTo>
                <a:lnTo>
                  <a:pt x="967568" y="1174085"/>
                </a:lnTo>
                <a:lnTo>
                  <a:pt x="966083" y="1174124"/>
                </a:lnTo>
                <a:lnTo>
                  <a:pt x="964538" y="1174163"/>
                </a:lnTo>
                <a:lnTo>
                  <a:pt x="963053" y="1174196"/>
                </a:lnTo>
                <a:lnTo>
                  <a:pt x="961528" y="1174227"/>
                </a:lnTo>
                <a:lnTo>
                  <a:pt x="960022" y="1174255"/>
                </a:lnTo>
                <a:lnTo>
                  <a:pt x="958478" y="1174278"/>
                </a:lnTo>
                <a:lnTo>
                  <a:pt x="956992" y="1174298"/>
                </a:lnTo>
                <a:lnTo>
                  <a:pt x="955487" y="1174313"/>
                </a:lnTo>
                <a:lnTo>
                  <a:pt x="953981" y="1174327"/>
                </a:lnTo>
                <a:lnTo>
                  <a:pt x="952476" y="1174337"/>
                </a:lnTo>
                <a:lnTo>
                  <a:pt x="951029" y="1174343"/>
                </a:lnTo>
                <a:lnTo>
                  <a:pt x="949544" y="1174345"/>
                </a:lnTo>
                <a:lnTo>
                  <a:pt x="948038" y="1174345"/>
                </a:lnTo>
                <a:lnTo>
                  <a:pt x="946552" y="1174341"/>
                </a:lnTo>
                <a:lnTo>
                  <a:pt x="945067" y="1174333"/>
                </a:lnTo>
                <a:lnTo>
                  <a:pt x="943600" y="1174323"/>
                </a:lnTo>
                <a:lnTo>
                  <a:pt x="942115" y="1174307"/>
                </a:lnTo>
                <a:lnTo>
                  <a:pt x="940648" y="1174292"/>
                </a:lnTo>
                <a:lnTo>
                  <a:pt x="939143" y="1174270"/>
                </a:lnTo>
                <a:lnTo>
                  <a:pt x="937716" y="1174247"/>
                </a:lnTo>
                <a:lnTo>
                  <a:pt x="936269" y="1174221"/>
                </a:lnTo>
                <a:lnTo>
                  <a:pt x="934764" y="1174190"/>
                </a:lnTo>
                <a:lnTo>
                  <a:pt x="933356" y="1174159"/>
                </a:lnTo>
                <a:lnTo>
                  <a:pt x="931871" y="1174122"/>
                </a:lnTo>
                <a:lnTo>
                  <a:pt x="930424" y="1174083"/>
                </a:lnTo>
                <a:lnTo>
                  <a:pt x="929017" y="1174042"/>
                </a:lnTo>
                <a:lnTo>
                  <a:pt x="927550" y="1173997"/>
                </a:lnTo>
                <a:lnTo>
                  <a:pt x="926104" y="1173950"/>
                </a:lnTo>
                <a:lnTo>
                  <a:pt x="924677" y="1173899"/>
                </a:lnTo>
                <a:lnTo>
                  <a:pt x="923250" y="1173846"/>
                </a:lnTo>
                <a:lnTo>
                  <a:pt x="921842" y="1173789"/>
                </a:lnTo>
                <a:lnTo>
                  <a:pt x="920415" y="1173731"/>
                </a:lnTo>
                <a:lnTo>
                  <a:pt x="918968" y="1173668"/>
                </a:lnTo>
                <a:lnTo>
                  <a:pt x="917561" y="1173604"/>
                </a:lnTo>
                <a:lnTo>
                  <a:pt x="916153" y="1173535"/>
                </a:lnTo>
                <a:lnTo>
                  <a:pt x="914745" y="1173467"/>
                </a:lnTo>
                <a:lnTo>
                  <a:pt x="913318" y="1173393"/>
                </a:lnTo>
                <a:lnTo>
                  <a:pt x="911930" y="1173318"/>
                </a:lnTo>
                <a:lnTo>
                  <a:pt x="910542" y="1173240"/>
                </a:lnTo>
                <a:lnTo>
                  <a:pt x="909154" y="1173160"/>
                </a:lnTo>
                <a:lnTo>
                  <a:pt x="907747" y="1173076"/>
                </a:lnTo>
                <a:lnTo>
                  <a:pt x="906359" y="1172990"/>
                </a:lnTo>
                <a:lnTo>
                  <a:pt x="904990" y="1172902"/>
                </a:lnTo>
                <a:lnTo>
                  <a:pt x="903582" y="1172810"/>
                </a:lnTo>
                <a:lnTo>
                  <a:pt x="902214" y="1172718"/>
                </a:lnTo>
                <a:lnTo>
                  <a:pt x="900826" y="1172622"/>
                </a:lnTo>
                <a:lnTo>
                  <a:pt x="899458" y="1172524"/>
                </a:lnTo>
                <a:lnTo>
                  <a:pt x="898128" y="1172425"/>
                </a:lnTo>
                <a:lnTo>
                  <a:pt x="896779" y="1172323"/>
                </a:lnTo>
                <a:lnTo>
                  <a:pt x="895391" y="1172218"/>
                </a:lnTo>
                <a:lnTo>
                  <a:pt x="894003" y="1172108"/>
                </a:lnTo>
                <a:lnTo>
                  <a:pt x="892732" y="1172004"/>
                </a:lnTo>
                <a:lnTo>
                  <a:pt x="891344" y="1171889"/>
                </a:lnTo>
                <a:lnTo>
                  <a:pt x="890035" y="1171778"/>
                </a:lnTo>
                <a:lnTo>
                  <a:pt x="888686" y="1171660"/>
                </a:lnTo>
                <a:lnTo>
                  <a:pt x="887318" y="1171541"/>
                </a:lnTo>
                <a:lnTo>
                  <a:pt x="886007" y="1171422"/>
                </a:lnTo>
                <a:lnTo>
                  <a:pt x="884717" y="1171301"/>
                </a:lnTo>
                <a:lnTo>
                  <a:pt x="883369" y="1171176"/>
                </a:lnTo>
                <a:lnTo>
                  <a:pt x="882078" y="1171051"/>
                </a:lnTo>
                <a:lnTo>
                  <a:pt x="880749" y="1170921"/>
                </a:lnTo>
                <a:lnTo>
                  <a:pt x="879459" y="1170792"/>
                </a:lnTo>
                <a:lnTo>
                  <a:pt x="878188" y="1170663"/>
                </a:lnTo>
                <a:lnTo>
                  <a:pt x="876858" y="1170527"/>
                </a:lnTo>
                <a:lnTo>
                  <a:pt x="875549" y="1170390"/>
                </a:lnTo>
                <a:lnTo>
                  <a:pt x="874278" y="1170253"/>
                </a:lnTo>
                <a:lnTo>
                  <a:pt x="872968" y="1170112"/>
                </a:lnTo>
                <a:lnTo>
                  <a:pt x="871717" y="1169973"/>
                </a:lnTo>
                <a:lnTo>
                  <a:pt x="870466" y="1169832"/>
                </a:lnTo>
                <a:lnTo>
                  <a:pt x="869195" y="1169688"/>
                </a:lnTo>
                <a:lnTo>
                  <a:pt x="867904" y="1169539"/>
                </a:lnTo>
                <a:lnTo>
                  <a:pt x="866673" y="1169395"/>
                </a:lnTo>
                <a:lnTo>
                  <a:pt x="865382" y="1169242"/>
                </a:lnTo>
                <a:lnTo>
                  <a:pt x="864151" y="1169094"/>
                </a:lnTo>
                <a:lnTo>
                  <a:pt x="862900" y="1168939"/>
                </a:lnTo>
                <a:lnTo>
                  <a:pt x="861649" y="1168785"/>
                </a:lnTo>
                <a:lnTo>
                  <a:pt x="860437" y="1168630"/>
                </a:lnTo>
                <a:lnTo>
                  <a:pt x="859244" y="1168478"/>
                </a:lnTo>
                <a:lnTo>
                  <a:pt x="857974" y="1168315"/>
                </a:lnTo>
                <a:lnTo>
                  <a:pt x="856761" y="1168153"/>
                </a:lnTo>
                <a:lnTo>
                  <a:pt x="855530" y="1167991"/>
                </a:lnTo>
                <a:lnTo>
                  <a:pt x="854337" y="1167831"/>
                </a:lnTo>
                <a:lnTo>
                  <a:pt x="853106" y="1167665"/>
                </a:lnTo>
                <a:lnTo>
                  <a:pt x="851913" y="1167498"/>
                </a:lnTo>
                <a:lnTo>
                  <a:pt x="850681" y="1167328"/>
                </a:lnTo>
                <a:lnTo>
                  <a:pt x="849508" y="1167164"/>
                </a:lnTo>
                <a:lnTo>
                  <a:pt x="848335" y="1166994"/>
                </a:lnTo>
                <a:lnTo>
                  <a:pt x="847163" y="1166826"/>
                </a:lnTo>
                <a:lnTo>
                  <a:pt x="845970" y="1166652"/>
                </a:lnTo>
                <a:lnTo>
                  <a:pt x="844855" y="1166486"/>
                </a:lnTo>
                <a:lnTo>
                  <a:pt x="843663" y="1166308"/>
                </a:lnTo>
                <a:lnTo>
                  <a:pt x="842510" y="1166134"/>
                </a:lnTo>
                <a:lnTo>
                  <a:pt x="841376" y="1165962"/>
                </a:lnTo>
                <a:lnTo>
                  <a:pt x="840222" y="1165784"/>
                </a:lnTo>
                <a:lnTo>
                  <a:pt x="839049" y="1165602"/>
                </a:lnTo>
                <a:lnTo>
                  <a:pt x="837896" y="1165420"/>
                </a:lnTo>
                <a:lnTo>
                  <a:pt x="836801" y="1165246"/>
                </a:lnTo>
                <a:lnTo>
                  <a:pt x="835648" y="1165062"/>
                </a:lnTo>
                <a:lnTo>
                  <a:pt x="834514" y="1164879"/>
                </a:lnTo>
                <a:lnTo>
                  <a:pt x="833380" y="1164695"/>
                </a:lnTo>
                <a:lnTo>
                  <a:pt x="832246" y="1164507"/>
                </a:lnTo>
                <a:lnTo>
                  <a:pt x="831210" y="1164333"/>
                </a:lnTo>
                <a:lnTo>
                  <a:pt x="830115" y="1164151"/>
                </a:lnTo>
                <a:lnTo>
                  <a:pt x="828981" y="1163958"/>
                </a:lnTo>
                <a:lnTo>
                  <a:pt x="827906" y="1163774"/>
                </a:lnTo>
                <a:lnTo>
                  <a:pt x="826811" y="1163586"/>
                </a:lnTo>
                <a:lnTo>
                  <a:pt x="825736" y="1163399"/>
                </a:lnTo>
                <a:lnTo>
                  <a:pt x="824661" y="1163209"/>
                </a:lnTo>
                <a:lnTo>
                  <a:pt x="823566" y="1163016"/>
                </a:lnTo>
                <a:lnTo>
                  <a:pt x="822510" y="1162824"/>
                </a:lnTo>
                <a:lnTo>
                  <a:pt x="821494" y="1162642"/>
                </a:lnTo>
                <a:lnTo>
                  <a:pt x="820438" y="1162451"/>
                </a:lnTo>
                <a:lnTo>
                  <a:pt x="819363" y="1162257"/>
                </a:lnTo>
                <a:lnTo>
                  <a:pt x="818346" y="1162067"/>
                </a:lnTo>
                <a:lnTo>
                  <a:pt x="816294" y="1161684"/>
                </a:lnTo>
                <a:lnTo>
                  <a:pt x="814260" y="1161299"/>
                </a:lnTo>
                <a:lnTo>
                  <a:pt x="812266" y="1160914"/>
                </a:lnTo>
                <a:lnTo>
                  <a:pt x="810253" y="1160521"/>
                </a:lnTo>
                <a:lnTo>
                  <a:pt x="808317" y="1160134"/>
                </a:lnTo>
                <a:lnTo>
                  <a:pt x="806382" y="1159745"/>
                </a:lnTo>
                <a:lnTo>
                  <a:pt x="804447" y="1159354"/>
                </a:lnTo>
                <a:lnTo>
                  <a:pt x="802570" y="1158965"/>
                </a:lnTo>
                <a:lnTo>
                  <a:pt x="800713" y="1158574"/>
                </a:lnTo>
                <a:lnTo>
                  <a:pt x="798855" y="1158181"/>
                </a:lnTo>
                <a:lnTo>
                  <a:pt x="797057" y="1157794"/>
                </a:lnTo>
                <a:lnTo>
                  <a:pt x="795258" y="1157401"/>
                </a:lnTo>
                <a:lnTo>
                  <a:pt x="793518" y="1157018"/>
                </a:lnTo>
                <a:lnTo>
                  <a:pt x="791778" y="1156629"/>
                </a:lnTo>
                <a:lnTo>
                  <a:pt x="790097" y="1156249"/>
                </a:lnTo>
                <a:lnTo>
                  <a:pt x="788396" y="1155864"/>
                </a:lnTo>
                <a:lnTo>
                  <a:pt x="786735" y="1155481"/>
                </a:lnTo>
                <a:lnTo>
                  <a:pt x="785132" y="1155104"/>
                </a:lnTo>
                <a:lnTo>
                  <a:pt x="783529" y="1154725"/>
                </a:lnTo>
                <a:lnTo>
                  <a:pt x="781945" y="1154349"/>
                </a:lnTo>
                <a:lnTo>
                  <a:pt x="780401" y="1153978"/>
                </a:lnTo>
                <a:lnTo>
                  <a:pt x="778895" y="1153612"/>
                </a:lnTo>
                <a:lnTo>
                  <a:pt x="777429" y="1153249"/>
                </a:lnTo>
                <a:lnTo>
                  <a:pt x="775982" y="1152889"/>
                </a:lnTo>
                <a:lnTo>
                  <a:pt x="774536" y="1152525"/>
                </a:lnTo>
                <a:lnTo>
                  <a:pt x="773148" y="1152173"/>
                </a:lnTo>
                <a:lnTo>
                  <a:pt x="771779" y="1151823"/>
                </a:lnTo>
                <a:lnTo>
                  <a:pt x="770411" y="1151470"/>
                </a:lnTo>
                <a:lnTo>
                  <a:pt x="769121" y="1151133"/>
                </a:lnTo>
                <a:lnTo>
                  <a:pt x="767850" y="1150797"/>
                </a:lnTo>
                <a:lnTo>
                  <a:pt x="766599" y="1150467"/>
                </a:lnTo>
                <a:lnTo>
                  <a:pt x="765386" y="1150140"/>
                </a:lnTo>
                <a:lnTo>
                  <a:pt x="764194" y="1149820"/>
                </a:lnTo>
                <a:lnTo>
                  <a:pt x="763060" y="1149513"/>
                </a:lnTo>
                <a:lnTo>
                  <a:pt x="761926" y="1149198"/>
                </a:lnTo>
                <a:lnTo>
                  <a:pt x="760851" y="1148899"/>
                </a:lnTo>
                <a:lnTo>
                  <a:pt x="759756" y="1148596"/>
                </a:lnTo>
                <a:lnTo>
                  <a:pt x="758740" y="1148310"/>
                </a:lnTo>
                <a:lnTo>
                  <a:pt x="757762" y="1148029"/>
                </a:lnTo>
                <a:lnTo>
                  <a:pt x="756765" y="1147745"/>
                </a:lnTo>
                <a:lnTo>
                  <a:pt x="755866" y="1147487"/>
                </a:lnTo>
                <a:lnTo>
                  <a:pt x="754927" y="1147216"/>
                </a:lnTo>
                <a:lnTo>
                  <a:pt x="754106" y="1146973"/>
                </a:lnTo>
                <a:lnTo>
                  <a:pt x="753246" y="1146721"/>
                </a:lnTo>
                <a:lnTo>
                  <a:pt x="752445" y="1146482"/>
                </a:lnTo>
                <a:lnTo>
                  <a:pt x="751760" y="1146279"/>
                </a:lnTo>
                <a:lnTo>
                  <a:pt x="751741" y="1146303"/>
                </a:lnTo>
                <a:lnTo>
                  <a:pt x="750998" y="1147012"/>
                </a:lnTo>
                <a:lnTo>
                  <a:pt x="750196" y="1147765"/>
                </a:lnTo>
                <a:lnTo>
                  <a:pt x="749434" y="1148486"/>
                </a:lnTo>
                <a:lnTo>
                  <a:pt x="748671" y="1149206"/>
                </a:lnTo>
                <a:lnTo>
                  <a:pt x="747890" y="1149923"/>
                </a:lnTo>
                <a:lnTo>
                  <a:pt x="747108" y="1150654"/>
                </a:lnTo>
                <a:lnTo>
                  <a:pt x="746306" y="1151397"/>
                </a:lnTo>
                <a:lnTo>
                  <a:pt x="745524" y="1152109"/>
                </a:lnTo>
                <a:lnTo>
                  <a:pt x="744762" y="1152818"/>
                </a:lnTo>
                <a:lnTo>
                  <a:pt x="743980" y="1153526"/>
                </a:lnTo>
                <a:lnTo>
                  <a:pt x="743198" y="1154230"/>
                </a:lnTo>
                <a:lnTo>
                  <a:pt x="742416" y="1154936"/>
                </a:lnTo>
                <a:lnTo>
                  <a:pt x="741634" y="1155638"/>
                </a:lnTo>
                <a:lnTo>
                  <a:pt x="740832" y="1156365"/>
                </a:lnTo>
                <a:lnTo>
                  <a:pt x="740031" y="1157076"/>
                </a:lnTo>
                <a:lnTo>
                  <a:pt x="739249" y="1157772"/>
                </a:lnTo>
                <a:lnTo>
                  <a:pt x="738467" y="1158468"/>
                </a:lnTo>
                <a:lnTo>
                  <a:pt x="737646" y="1159186"/>
                </a:lnTo>
                <a:lnTo>
                  <a:pt x="736864" y="1159876"/>
                </a:lnTo>
                <a:lnTo>
                  <a:pt x="736062" y="1160562"/>
                </a:lnTo>
                <a:lnTo>
                  <a:pt x="735280" y="1161248"/>
                </a:lnTo>
                <a:lnTo>
                  <a:pt x="734478" y="1161933"/>
                </a:lnTo>
                <a:lnTo>
                  <a:pt x="733697" y="1162615"/>
                </a:lnTo>
                <a:lnTo>
                  <a:pt x="732895" y="1163295"/>
                </a:lnTo>
                <a:lnTo>
                  <a:pt x="732074" y="1163997"/>
                </a:lnTo>
                <a:lnTo>
                  <a:pt x="731273" y="1164673"/>
                </a:lnTo>
                <a:lnTo>
                  <a:pt x="730471" y="1165348"/>
                </a:lnTo>
                <a:lnTo>
                  <a:pt x="729689" y="1166007"/>
                </a:lnTo>
                <a:lnTo>
                  <a:pt x="728848" y="1166712"/>
                </a:lnTo>
                <a:lnTo>
                  <a:pt x="728086" y="1167344"/>
                </a:lnTo>
                <a:lnTo>
                  <a:pt x="727245" y="1168032"/>
                </a:lnTo>
                <a:lnTo>
                  <a:pt x="726444" y="1168697"/>
                </a:lnTo>
                <a:lnTo>
                  <a:pt x="725623" y="1169359"/>
                </a:lnTo>
                <a:lnTo>
                  <a:pt x="724821" y="1170018"/>
                </a:lnTo>
                <a:lnTo>
                  <a:pt x="723980" y="1170699"/>
                </a:lnTo>
                <a:lnTo>
                  <a:pt x="723179" y="1171340"/>
                </a:lnTo>
                <a:lnTo>
                  <a:pt x="722358" y="1172006"/>
                </a:lnTo>
                <a:lnTo>
                  <a:pt x="721556" y="1172646"/>
                </a:lnTo>
                <a:lnTo>
                  <a:pt x="720716" y="1173316"/>
                </a:lnTo>
                <a:lnTo>
                  <a:pt x="719934" y="1173942"/>
                </a:lnTo>
                <a:lnTo>
                  <a:pt x="719112" y="1174587"/>
                </a:lnTo>
                <a:lnTo>
                  <a:pt x="718272" y="1175238"/>
                </a:lnTo>
                <a:lnTo>
                  <a:pt x="717451" y="1175879"/>
                </a:lnTo>
                <a:lnTo>
                  <a:pt x="716610" y="1176538"/>
                </a:lnTo>
                <a:lnTo>
                  <a:pt x="715828" y="1177142"/>
                </a:lnTo>
                <a:lnTo>
                  <a:pt x="714968" y="1177795"/>
                </a:lnTo>
                <a:lnTo>
                  <a:pt x="714147" y="1178429"/>
                </a:lnTo>
                <a:lnTo>
                  <a:pt x="713326" y="1179046"/>
                </a:lnTo>
                <a:lnTo>
                  <a:pt x="712505" y="1179674"/>
                </a:lnTo>
                <a:lnTo>
                  <a:pt x="711664" y="1180301"/>
                </a:lnTo>
                <a:lnTo>
                  <a:pt x="710804" y="1180945"/>
                </a:lnTo>
                <a:lnTo>
                  <a:pt x="709983" y="1181552"/>
                </a:lnTo>
                <a:lnTo>
                  <a:pt x="709142" y="1182172"/>
                </a:lnTo>
                <a:lnTo>
                  <a:pt x="708302" y="1182798"/>
                </a:lnTo>
                <a:lnTo>
                  <a:pt x="707481" y="1183394"/>
                </a:lnTo>
                <a:lnTo>
                  <a:pt x="706640" y="1184008"/>
                </a:lnTo>
                <a:lnTo>
                  <a:pt x="705799" y="1184624"/>
                </a:lnTo>
                <a:lnTo>
                  <a:pt x="704959" y="1185222"/>
                </a:lnTo>
                <a:lnTo>
                  <a:pt x="704079" y="1185857"/>
                </a:lnTo>
                <a:lnTo>
                  <a:pt x="703277" y="1186432"/>
                </a:lnTo>
                <a:lnTo>
                  <a:pt x="702398" y="1187052"/>
                </a:lnTo>
                <a:lnTo>
                  <a:pt x="701577" y="1187629"/>
                </a:lnTo>
                <a:lnTo>
                  <a:pt x="700736" y="1188227"/>
                </a:lnTo>
                <a:lnTo>
                  <a:pt x="699895" y="1188811"/>
                </a:lnTo>
                <a:lnTo>
                  <a:pt x="699016" y="1189421"/>
                </a:lnTo>
                <a:lnTo>
                  <a:pt x="698155" y="1190014"/>
                </a:lnTo>
                <a:lnTo>
                  <a:pt x="697315" y="1190590"/>
                </a:lnTo>
                <a:lnTo>
                  <a:pt x="696435" y="1191192"/>
                </a:lnTo>
                <a:lnTo>
                  <a:pt x="695614" y="1191750"/>
                </a:lnTo>
                <a:lnTo>
                  <a:pt x="694754" y="1192338"/>
                </a:lnTo>
                <a:lnTo>
                  <a:pt x="693913" y="1192907"/>
                </a:lnTo>
                <a:lnTo>
                  <a:pt x="693033" y="1193486"/>
                </a:lnTo>
                <a:lnTo>
                  <a:pt x="692154" y="1194078"/>
                </a:lnTo>
                <a:lnTo>
                  <a:pt x="691293" y="1194639"/>
                </a:lnTo>
                <a:lnTo>
                  <a:pt x="690433" y="1195216"/>
                </a:lnTo>
                <a:lnTo>
                  <a:pt x="689573" y="1195773"/>
                </a:lnTo>
                <a:lnTo>
                  <a:pt x="688713" y="1196328"/>
                </a:lnTo>
                <a:lnTo>
                  <a:pt x="687833" y="1196893"/>
                </a:lnTo>
                <a:lnTo>
                  <a:pt x="686953" y="1197458"/>
                </a:lnTo>
                <a:lnTo>
                  <a:pt x="686093" y="1198007"/>
                </a:lnTo>
                <a:lnTo>
                  <a:pt x="685253" y="1198551"/>
                </a:lnTo>
                <a:lnTo>
                  <a:pt x="684353" y="1199110"/>
                </a:lnTo>
                <a:lnTo>
                  <a:pt x="683493" y="1199653"/>
                </a:lnTo>
                <a:lnTo>
                  <a:pt x="682594" y="1200218"/>
                </a:lnTo>
                <a:lnTo>
                  <a:pt x="681714" y="1200756"/>
                </a:lnTo>
                <a:lnTo>
                  <a:pt x="680854" y="1201296"/>
                </a:lnTo>
                <a:lnTo>
                  <a:pt x="679994" y="1201827"/>
                </a:lnTo>
                <a:lnTo>
                  <a:pt x="679075" y="1202381"/>
                </a:lnTo>
                <a:lnTo>
                  <a:pt x="678195" y="1202910"/>
                </a:lnTo>
                <a:lnTo>
                  <a:pt x="677296" y="1203452"/>
                </a:lnTo>
                <a:lnTo>
                  <a:pt x="676436" y="1203976"/>
                </a:lnTo>
                <a:lnTo>
                  <a:pt x="675556" y="1204498"/>
                </a:lnTo>
                <a:lnTo>
                  <a:pt x="674657" y="1205032"/>
                </a:lnTo>
                <a:lnTo>
                  <a:pt x="673758" y="1205550"/>
                </a:lnTo>
                <a:lnTo>
                  <a:pt x="672858" y="1206078"/>
                </a:lnTo>
                <a:lnTo>
                  <a:pt x="671978" y="1206592"/>
                </a:lnTo>
                <a:lnTo>
                  <a:pt x="671099" y="1207102"/>
                </a:lnTo>
                <a:lnTo>
                  <a:pt x="670200" y="1207612"/>
                </a:lnTo>
                <a:lnTo>
                  <a:pt x="669300" y="1208128"/>
                </a:lnTo>
                <a:lnTo>
                  <a:pt x="668401" y="1208635"/>
                </a:lnTo>
                <a:lnTo>
                  <a:pt x="667482" y="1209159"/>
                </a:lnTo>
                <a:lnTo>
                  <a:pt x="666602" y="1209647"/>
                </a:lnTo>
                <a:lnTo>
                  <a:pt x="665684" y="1210154"/>
                </a:lnTo>
                <a:lnTo>
                  <a:pt x="664784" y="1210652"/>
                </a:lnTo>
                <a:lnTo>
                  <a:pt x="663885" y="1211155"/>
                </a:lnTo>
                <a:lnTo>
                  <a:pt x="662966" y="1211647"/>
                </a:lnTo>
                <a:lnTo>
                  <a:pt x="662067" y="1212144"/>
                </a:lnTo>
                <a:lnTo>
                  <a:pt x="661167" y="1212621"/>
                </a:lnTo>
                <a:lnTo>
                  <a:pt x="660249" y="1213113"/>
                </a:lnTo>
                <a:lnTo>
                  <a:pt x="659349" y="1213596"/>
                </a:lnTo>
                <a:lnTo>
                  <a:pt x="658411" y="1214085"/>
                </a:lnTo>
                <a:lnTo>
                  <a:pt x="657512" y="1214562"/>
                </a:lnTo>
                <a:lnTo>
                  <a:pt x="656573" y="1215047"/>
                </a:lnTo>
                <a:lnTo>
                  <a:pt x="655674" y="1215510"/>
                </a:lnTo>
                <a:lnTo>
                  <a:pt x="654775" y="1215979"/>
                </a:lnTo>
                <a:lnTo>
                  <a:pt x="653836" y="1216456"/>
                </a:lnTo>
                <a:lnTo>
                  <a:pt x="652898" y="1216929"/>
                </a:lnTo>
                <a:lnTo>
                  <a:pt x="651979" y="1217393"/>
                </a:lnTo>
                <a:lnTo>
                  <a:pt x="651041" y="1217864"/>
                </a:lnTo>
                <a:lnTo>
                  <a:pt x="650142" y="1218312"/>
                </a:lnTo>
                <a:lnTo>
                  <a:pt x="649868" y="1218446"/>
                </a:lnTo>
                <a:lnTo>
                  <a:pt x="649223" y="1218765"/>
                </a:lnTo>
                <a:lnTo>
                  <a:pt x="648284" y="1219227"/>
                </a:lnTo>
                <a:lnTo>
                  <a:pt x="647346" y="1219674"/>
                </a:lnTo>
                <a:lnTo>
                  <a:pt x="646408" y="1220128"/>
                </a:lnTo>
                <a:lnTo>
                  <a:pt x="645450" y="1220581"/>
                </a:lnTo>
                <a:lnTo>
                  <a:pt x="644531" y="1221013"/>
                </a:lnTo>
                <a:lnTo>
                  <a:pt x="643612" y="1221451"/>
                </a:lnTo>
                <a:lnTo>
                  <a:pt x="642634" y="1221905"/>
                </a:lnTo>
                <a:lnTo>
                  <a:pt x="641716" y="1222331"/>
                </a:lnTo>
                <a:lnTo>
                  <a:pt x="640758" y="1222771"/>
                </a:lnTo>
                <a:lnTo>
                  <a:pt x="639839" y="1223191"/>
                </a:lnTo>
                <a:lnTo>
                  <a:pt x="638881" y="1223625"/>
                </a:lnTo>
                <a:lnTo>
                  <a:pt x="637943" y="1224049"/>
                </a:lnTo>
                <a:lnTo>
                  <a:pt x="637004" y="1224472"/>
                </a:lnTo>
                <a:lnTo>
                  <a:pt x="636027" y="1224906"/>
                </a:lnTo>
                <a:lnTo>
                  <a:pt x="635069" y="1225324"/>
                </a:lnTo>
                <a:lnTo>
                  <a:pt x="634150" y="1225731"/>
                </a:lnTo>
                <a:lnTo>
                  <a:pt x="633173" y="1226149"/>
                </a:lnTo>
                <a:lnTo>
                  <a:pt x="632234" y="1226560"/>
                </a:lnTo>
                <a:lnTo>
                  <a:pt x="631257" y="1226974"/>
                </a:lnTo>
                <a:lnTo>
                  <a:pt x="630299" y="1227377"/>
                </a:lnTo>
                <a:lnTo>
                  <a:pt x="629341" y="1227780"/>
                </a:lnTo>
                <a:lnTo>
                  <a:pt x="628383" y="1228180"/>
                </a:lnTo>
                <a:lnTo>
                  <a:pt x="627425" y="1228577"/>
                </a:lnTo>
                <a:lnTo>
                  <a:pt x="626448" y="1228980"/>
                </a:lnTo>
                <a:lnTo>
                  <a:pt x="625489" y="1229371"/>
                </a:lnTo>
                <a:lnTo>
                  <a:pt x="624532" y="1229762"/>
                </a:lnTo>
                <a:lnTo>
                  <a:pt x="623574" y="1230149"/>
                </a:lnTo>
                <a:lnTo>
                  <a:pt x="622577" y="1230540"/>
                </a:lnTo>
                <a:lnTo>
                  <a:pt x="621619" y="1230921"/>
                </a:lnTo>
                <a:lnTo>
                  <a:pt x="620641" y="1231302"/>
                </a:lnTo>
                <a:lnTo>
                  <a:pt x="619683" y="1231680"/>
                </a:lnTo>
                <a:lnTo>
                  <a:pt x="618706" y="1232055"/>
                </a:lnTo>
                <a:lnTo>
                  <a:pt x="617709" y="1232440"/>
                </a:lnTo>
                <a:lnTo>
                  <a:pt x="616731" y="1232804"/>
                </a:lnTo>
                <a:lnTo>
                  <a:pt x="615754" y="1233177"/>
                </a:lnTo>
                <a:lnTo>
                  <a:pt x="614776" y="1233543"/>
                </a:lnTo>
                <a:lnTo>
                  <a:pt x="613779" y="1233910"/>
                </a:lnTo>
                <a:lnTo>
                  <a:pt x="612802" y="1234272"/>
                </a:lnTo>
                <a:lnTo>
                  <a:pt x="611805" y="1234628"/>
                </a:lnTo>
                <a:lnTo>
                  <a:pt x="610827" y="1234982"/>
                </a:lnTo>
                <a:lnTo>
                  <a:pt x="609830" y="1235341"/>
                </a:lnTo>
                <a:lnTo>
                  <a:pt x="608833" y="1235691"/>
                </a:lnTo>
                <a:lnTo>
                  <a:pt x="607856" y="1236039"/>
                </a:lnTo>
                <a:lnTo>
                  <a:pt x="606859" y="1236383"/>
                </a:lnTo>
                <a:lnTo>
                  <a:pt x="605862" y="1236725"/>
                </a:lnTo>
                <a:lnTo>
                  <a:pt x="604865" y="1237071"/>
                </a:lnTo>
                <a:lnTo>
                  <a:pt x="603848" y="1237414"/>
                </a:lnTo>
                <a:lnTo>
                  <a:pt x="602851" y="1237748"/>
                </a:lnTo>
                <a:lnTo>
                  <a:pt x="601874" y="1238074"/>
                </a:lnTo>
                <a:lnTo>
                  <a:pt x="600857" y="1238411"/>
                </a:lnTo>
                <a:lnTo>
                  <a:pt x="599840" y="1238747"/>
                </a:lnTo>
                <a:lnTo>
                  <a:pt x="598844" y="1239067"/>
                </a:lnTo>
                <a:lnTo>
                  <a:pt x="597827" y="1239396"/>
                </a:lnTo>
                <a:lnTo>
                  <a:pt x="596849" y="1239709"/>
                </a:lnTo>
                <a:lnTo>
                  <a:pt x="595794" y="1240037"/>
                </a:lnTo>
                <a:lnTo>
                  <a:pt x="594797" y="1240350"/>
                </a:lnTo>
                <a:lnTo>
                  <a:pt x="593780" y="1240663"/>
                </a:lnTo>
                <a:lnTo>
                  <a:pt x="592763" y="1240977"/>
                </a:lnTo>
                <a:lnTo>
                  <a:pt x="591766" y="1241278"/>
                </a:lnTo>
                <a:lnTo>
                  <a:pt x="590711" y="1241593"/>
                </a:lnTo>
                <a:lnTo>
                  <a:pt x="589694" y="1241894"/>
                </a:lnTo>
                <a:lnTo>
                  <a:pt x="588678" y="1242193"/>
                </a:lnTo>
                <a:lnTo>
                  <a:pt x="587661" y="1242494"/>
                </a:lnTo>
                <a:lnTo>
                  <a:pt x="586644" y="1242788"/>
                </a:lnTo>
                <a:lnTo>
                  <a:pt x="585608" y="1243081"/>
                </a:lnTo>
                <a:lnTo>
                  <a:pt x="584572" y="1243372"/>
                </a:lnTo>
                <a:lnTo>
                  <a:pt x="583536" y="1243664"/>
                </a:lnTo>
                <a:lnTo>
                  <a:pt x="582519" y="1243947"/>
                </a:lnTo>
                <a:lnTo>
                  <a:pt x="581464" y="1244234"/>
                </a:lnTo>
                <a:lnTo>
                  <a:pt x="580447" y="1244512"/>
                </a:lnTo>
                <a:lnTo>
                  <a:pt x="579411" y="1244788"/>
                </a:lnTo>
                <a:lnTo>
                  <a:pt x="578355" y="1245067"/>
                </a:lnTo>
                <a:lnTo>
                  <a:pt x="577339" y="1245337"/>
                </a:lnTo>
                <a:lnTo>
                  <a:pt x="576303" y="1245605"/>
                </a:lnTo>
                <a:lnTo>
                  <a:pt x="575247" y="1245879"/>
                </a:lnTo>
                <a:lnTo>
                  <a:pt x="574191" y="1246144"/>
                </a:lnTo>
                <a:lnTo>
                  <a:pt x="573155" y="1246404"/>
                </a:lnTo>
                <a:lnTo>
                  <a:pt x="572100" y="1246664"/>
                </a:lnTo>
                <a:lnTo>
                  <a:pt x="571044" y="1246924"/>
                </a:lnTo>
                <a:lnTo>
                  <a:pt x="570008" y="1247179"/>
                </a:lnTo>
                <a:lnTo>
                  <a:pt x="568933" y="1247433"/>
                </a:lnTo>
                <a:lnTo>
                  <a:pt x="567896" y="1247681"/>
                </a:lnTo>
                <a:lnTo>
                  <a:pt x="566821" y="1247929"/>
                </a:lnTo>
                <a:lnTo>
                  <a:pt x="565785" y="1248172"/>
                </a:lnTo>
                <a:lnTo>
                  <a:pt x="564710" y="1248416"/>
                </a:lnTo>
                <a:lnTo>
                  <a:pt x="563654" y="1248655"/>
                </a:lnTo>
                <a:lnTo>
                  <a:pt x="562599" y="1248891"/>
                </a:lnTo>
                <a:lnTo>
                  <a:pt x="561523" y="1249128"/>
                </a:lnTo>
                <a:lnTo>
                  <a:pt x="560468" y="1249356"/>
                </a:lnTo>
                <a:lnTo>
                  <a:pt x="559392" y="1249591"/>
                </a:lnTo>
                <a:lnTo>
                  <a:pt x="558317" y="1249816"/>
                </a:lnTo>
                <a:lnTo>
                  <a:pt x="557242" y="1250041"/>
                </a:lnTo>
                <a:lnTo>
                  <a:pt x="556186" y="1250260"/>
                </a:lnTo>
                <a:lnTo>
                  <a:pt x="555111" y="1250477"/>
                </a:lnTo>
                <a:lnTo>
                  <a:pt x="554036" y="1250697"/>
                </a:lnTo>
                <a:lnTo>
                  <a:pt x="552941" y="1250912"/>
                </a:lnTo>
                <a:lnTo>
                  <a:pt x="551866" y="1251122"/>
                </a:lnTo>
                <a:lnTo>
                  <a:pt x="550810" y="1251327"/>
                </a:lnTo>
                <a:lnTo>
                  <a:pt x="549715" y="1251536"/>
                </a:lnTo>
                <a:lnTo>
                  <a:pt x="548620" y="1251741"/>
                </a:lnTo>
                <a:lnTo>
                  <a:pt x="547545" y="1251941"/>
                </a:lnTo>
                <a:lnTo>
                  <a:pt x="546451" y="1252140"/>
                </a:lnTo>
                <a:lnTo>
                  <a:pt x="545356" y="1252334"/>
                </a:lnTo>
                <a:lnTo>
                  <a:pt x="544261" y="1252531"/>
                </a:lnTo>
                <a:lnTo>
                  <a:pt x="543186" y="1252719"/>
                </a:lnTo>
                <a:lnTo>
                  <a:pt x="542091" y="1252907"/>
                </a:lnTo>
                <a:lnTo>
                  <a:pt x="540977" y="1253094"/>
                </a:lnTo>
                <a:lnTo>
                  <a:pt x="539901" y="1253272"/>
                </a:lnTo>
                <a:lnTo>
                  <a:pt x="538787" y="1253454"/>
                </a:lnTo>
                <a:lnTo>
                  <a:pt x="537673" y="1253634"/>
                </a:lnTo>
                <a:lnTo>
                  <a:pt x="536578" y="1253808"/>
                </a:lnTo>
                <a:lnTo>
                  <a:pt x="535483" y="1253980"/>
                </a:lnTo>
                <a:lnTo>
                  <a:pt x="534349" y="1254152"/>
                </a:lnTo>
                <a:lnTo>
                  <a:pt x="533255" y="1254318"/>
                </a:lnTo>
                <a:lnTo>
                  <a:pt x="532160" y="1254480"/>
                </a:lnTo>
                <a:lnTo>
                  <a:pt x="531045" y="1254645"/>
                </a:lnTo>
                <a:lnTo>
                  <a:pt x="529912" y="1254803"/>
                </a:lnTo>
                <a:lnTo>
                  <a:pt x="528817" y="1254959"/>
                </a:lnTo>
                <a:lnTo>
                  <a:pt x="527683" y="1255114"/>
                </a:lnTo>
                <a:lnTo>
                  <a:pt x="526588" y="1255264"/>
                </a:lnTo>
                <a:lnTo>
                  <a:pt x="525454" y="1255415"/>
                </a:lnTo>
                <a:lnTo>
                  <a:pt x="524320" y="1255561"/>
                </a:lnTo>
                <a:lnTo>
                  <a:pt x="523206" y="1255702"/>
                </a:lnTo>
                <a:lnTo>
                  <a:pt x="522072" y="1255845"/>
                </a:lnTo>
                <a:lnTo>
                  <a:pt x="520958" y="1255982"/>
                </a:lnTo>
                <a:lnTo>
                  <a:pt x="519824" y="1256119"/>
                </a:lnTo>
                <a:lnTo>
                  <a:pt x="518690" y="1256254"/>
                </a:lnTo>
                <a:lnTo>
                  <a:pt x="517576" y="1256383"/>
                </a:lnTo>
                <a:lnTo>
                  <a:pt x="516422" y="1256512"/>
                </a:lnTo>
                <a:lnTo>
                  <a:pt x="515308" y="1256635"/>
                </a:lnTo>
                <a:lnTo>
                  <a:pt x="514135" y="1256760"/>
                </a:lnTo>
                <a:lnTo>
                  <a:pt x="513021" y="1256879"/>
                </a:lnTo>
                <a:lnTo>
                  <a:pt x="511867" y="1256996"/>
                </a:lnTo>
                <a:lnTo>
                  <a:pt x="510733" y="1257110"/>
                </a:lnTo>
                <a:lnTo>
                  <a:pt x="509580" y="1257223"/>
                </a:lnTo>
                <a:lnTo>
                  <a:pt x="508446" y="1257331"/>
                </a:lnTo>
                <a:lnTo>
                  <a:pt x="507293" y="1257438"/>
                </a:lnTo>
                <a:lnTo>
                  <a:pt x="506139" y="1257544"/>
                </a:lnTo>
                <a:lnTo>
                  <a:pt x="504986" y="1257645"/>
                </a:lnTo>
                <a:lnTo>
                  <a:pt x="503832" y="1257743"/>
                </a:lnTo>
                <a:lnTo>
                  <a:pt x="502679" y="1257839"/>
                </a:lnTo>
                <a:lnTo>
                  <a:pt x="501526" y="1257935"/>
                </a:lnTo>
                <a:lnTo>
                  <a:pt x="500353" y="1258025"/>
                </a:lnTo>
                <a:lnTo>
                  <a:pt x="499199" y="1258113"/>
                </a:lnTo>
                <a:lnTo>
                  <a:pt x="498046" y="1258199"/>
                </a:lnTo>
                <a:lnTo>
                  <a:pt x="496873" y="1258283"/>
                </a:lnTo>
                <a:lnTo>
                  <a:pt x="495719" y="1258361"/>
                </a:lnTo>
                <a:lnTo>
                  <a:pt x="494546" y="1258439"/>
                </a:lnTo>
                <a:lnTo>
                  <a:pt x="493373" y="1258515"/>
                </a:lnTo>
                <a:lnTo>
                  <a:pt x="492200" y="1258588"/>
                </a:lnTo>
                <a:lnTo>
                  <a:pt x="491008" y="1258658"/>
                </a:lnTo>
                <a:lnTo>
                  <a:pt x="489835" y="1258726"/>
                </a:lnTo>
                <a:lnTo>
                  <a:pt x="488662" y="1258791"/>
                </a:lnTo>
                <a:lnTo>
                  <a:pt x="487489" y="1258852"/>
                </a:lnTo>
                <a:lnTo>
                  <a:pt x="486316" y="1258912"/>
                </a:lnTo>
                <a:lnTo>
                  <a:pt x="485123" y="1258969"/>
                </a:lnTo>
                <a:lnTo>
                  <a:pt x="483950" y="1259022"/>
                </a:lnTo>
                <a:lnTo>
                  <a:pt x="482758" y="1259073"/>
                </a:lnTo>
                <a:lnTo>
                  <a:pt x="481585" y="1259121"/>
                </a:lnTo>
                <a:lnTo>
                  <a:pt x="480373" y="1259168"/>
                </a:lnTo>
                <a:lnTo>
                  <a:pt x="479180" y="1259211"/>
                </a:lnTo>
                <a:lnTo>
                  <a:pt x="477988" y="1259252"/>
                </a:lnTo>
                <a:lnTo>
                  <a:pt x="476815" y="1259290"/>
                </a:lnTo>
                <a:lnTo>
                  <a:pt x="475583" y="1259325"/>
                </a:lnTo>
                <a:lnTo>
                  <a:pt x="474410" y="1259358"/>
                </a:lnTo>
                <a:lnTo>
                  <a:pt x="473179" y="1259389"/>
                </a:lnTo>
                <a:lnTo>
                  <a:pt x="472006" y="1259415"/>
                </a:lnTo>
                <a:lnTo>
                  <a:pt x="470794" y="1259440"/>
                </a:lnTo>
                <a:lnTo>
                  <a:pt x="469562" y="1259464"/>
                </a:lnTo>
                <a:lnTo>
                  <a:pt x="468369" y="1259481"/>
                </a:lnTo>
                <a:lnTo>
                  <a:pt x="467157" y="1259499"/>
                </a:lnTo>
                <a:lnTo>
                  <a:pt x="465945" y="1259512"/>
                </a:lnTo>
                <a:lnTo>
                  <a:pt x="464733" y="1259524"/>
                </a:lnTo>
                <a:lnTo>
                  <a:pt x="463521" y="1259532"/>
                </a:lnTo>
                <a:lnTo>
                  <a:pt x="462309" y="1259538"/>
                </a:lnTo>
                <a:lnTo>
                  <a:pt x="461077" y="1259542"/>
                </a:lnTo>
                <a:lnTo>
                  <a:pt x="459865" y="1259544"/>
                </a:lnTo>
                <a:lnTo>
                  <a:pt x="458634" y="1259542"/>
                </a:lnTo>
                <a:lnTo>
                  <a:pt x="457402" y="1259536"/>
                </a:lnTo>
                <a:lnTo>
                  <a:pt x="456170" y="1259528"/>
                </a:lnTo>
                <a:lnTo>
                  <a:pt x="454958" y="1259518"/>
                </a:lnTo>
                <a:lnTo>
                  <a:pt x="453727" y="1259506"/>
                </a:lnTo>
                <a:lnTo>
                  <a:pt x="452495" y="1259491"/>
                </a:lnTo>
                <a:lnTo>
                  <a:pt x="451244" y="1259473"/>
                </a:lnTo>
                <a:lnTo>
                  <a:pt x="450012" y="1259452"/>
                </a:lnTo>
                <a:lnTo>
                  <a:pt x="448761" y="1259428"/>
                </a:lnTo>
                <a:lnTo>
                  <a:pt x="447530" y="1259403"/>
                </a:lnTo>
                <a:lnTo>
                  <a:pt x="446278" y="1259374"/>
                </a:lnTo>
                <a:lnTo>
                  <a:pt x="445027" y="1259342"/>
                </a:lnTo>
                <a:lnTo>
                  <a:pt x="443776" y="1259307"/>
                </a:lnTo>
                <a:lnTo>
                  <a:pt x="442564" y="1259272"/>
                </a:lnTo>
                <a:lnTo>
                  <a:pt x="441293" y="1259231"/>
                </a:lnTo>
                <a:lnTo>
                  <a:pt x="440022" y="1259190"/>
                </a:lnTo>
                <a:lnTo>
                  <a:pt x="438791" y="1259145"/>
                </a:lnTo>
                <a:lnTo>
                  <a:pt x="437540" y="1259096"/>
                </a:lnTo>
                <a:lnTo>
                  <a:pt x="436269" y="1259047"/>
                </a:lnTo>
                <a:lnTo>
                  <a:pt x="434998" y="1258992"/>
                </a:lnTo>
                <a:lnTo>
                  <a:pt x="433727" y="1258938"/>
                </a:lnTo>
                <a:lnTo>
                  <a:pt x="432476" y="1258879"/>
                </a:lnTo>
                <a:lnTo>
                  <a:pt x="431206" y="1258818"/>
                </a:lnTo>
                <a:lnTo>
                  <a:pt x="429935" y="1258754"/>
                </a:lnTo>
                <a:lnTo>
                  <a:pt x="428664" y="1258687"/>
                </a:lnTo>
                <a:lnTo>
                  <a:pt x="427393" y="1258619"/>
                </a:lnTo>
                <a:lnTo>
                  <a:pt x="426123" y="1258547"/>
                </a:lnTo>
                <a:lnTo>
                  <a:pt x="424852" y="1258472"/>
                </a:lnTo>
                <a:lnTo>
                  <a:pt x="423562" y="1258394"/>
                </a:lnTo>
                <a:lnTo>
                  <a:pt x="422291" y="1258314"/>
                </a:lnTo>
                <a:lnTo>
                  <a:pt x="421001" y="1258232"/>
                </a:lnTo>
                <a:lnTo>
                  <a:pt x="419711" y="1258146"/>
                </a:lnTo>
                <a:lnTo>
                  <a:pt x="418440" y="1258058"/>
                </a:lnTo>
                <a:lnTo>
                  <a:pt x="417130" y="1257966"/>
                </a:lnTo>
                <a:lnTo>
                  <a:pt x="415840" y="1257872"/>
                </a:lnTo>
                <a:lnTo>
                  <a:pt x="414549" y="1257776"/>
                </a:lnTo>
                <a:lnTo>
                  <a:pt x="413239" y="1257677"/>
                </a:lnTo>
                <a:lnTo>
                  <a:pt x="411949" y="1257575"/>
                </a:lnTo>
                <a:lnTo>
                  <a:pt x="410659" y="1257471"/>
                </a:lnTo>
                <a:lnTo>
                  <a:pt x="409369" y="1257364"/>
                </a:lnTo>
                <a:lnTo>
                  <a:pt x="408059" y="1257254"/>
                </a:lnTo>
                <a:lnTo>
                  <a:pt x="406749" y="1257141"/>
                </a:lnTo>
                <a:lnTo>
                  <a:pt x="405439" y="1257026"/>
                </a:lnTo>
                <a:lnTo>
                  <a:pt x="404129" y="1256908"/>
                </a:lnTo>
                <a:lnTo>
                  <a:pt x="402820" y="1256787"/>
                </a:lnTo>
                <a:lnTo>
                  <a:pt x="401490" y="1256662"/>
                </a:lnTo>
                <a:lnTo>
                  <a:pt x="400180" y="1256537"/>
                </a:lnTo>
                <a:lnTo>
                  <a:pt x="398871" y="1256408"/>
                </a:lnTo>
                <a:lnTo>
                  <a:pt x="397561" y="1256277"/>
                </a:lnTo>
                <a:lnTo>
                  <a:pt x="396231" y="1256142"/>
                </a:lnTo>
                <a:lnTo>
                  <a:pt x="394902" y="1256005"/>
                </a:lnTo>
                <a:lnTo>
                  <a:pt x="393573" y="1255864"/>
                </a:lnTo>
                <a:lnTo>
                  <a:pt x="392243" y="1255722"/>
                </a:lnTo>
                <a:lnTo>
                  <a:pt x="390933" y="1255577"/>
                </a:lnTo>
                <a:lnTo>
                  <a:pt x="389585" y="1255428"/>
                </a:lnTo>
                <a:lnTo>
                  <a:pt x="388255" y="1255278"/>
                </a:lnTo>
                <a:lnTo>
                  <a:pt x="386906" y="1255124"/>
                </a:lnTo>
                <a:lnTo>
                  <a:pt x="385577" y="1254967"/>
                </a:lnTo>
                <a:lnTo>
                  <a:pt x="384248" y="1254809"/>
                </a:lnTo>
                <a:lnTo>
                  <a:pt x="382898" y="1254647"/>
                </a:lnTo>
                <a:lnTo>
                  <a:pt x="381530" y="1254480"/>
                </a:lnTo>
                <a:lnTo>
                  <a:pt x="380201" y="1254314"/>
                </a:lnTo>
                <a:lnTo>
                  <a:pt x="378871" y="1254146"/>
                </a:lnTo>
                <a:lnTo>
                  <a:pt x="377503" y="1253970"/>
                </a:lnTo>
                <a:lnTo>
                  <a:pt x="376134" y="1253794"/>
                </a:lnTo>
                <a:lnTo>
                  <a:pt x="374785" y="1253616"/>
                </a:lnTo>
                <a:lnTo>
                  <a:pt x="373417" y="1253434"/>
                </a:lnTo>
                <a:lnTo>
                  <a:pt x="372068" y="1253251"/>
                </a:lnTo>
                <a:lnTo>
                  <a:pt x="370700" y="1253063"/>
                </a:lnTo>
                <a:lnTo>
                  <a:pt x="369351" y="1252875"/>
                </a:lnTo>
                <a:lnTo>
                  <a:pt x="368002" y="1252686"/>
                </a:lnTo>
                <a:lnTo>
                  <a:pt x="366614" y="1252488"/>
                </a:lnTo>
                <a:lnTo>
                  <a:pt x="365245" y="1252291"/>
                </a:lnTo>
                <a:lnTo>
                  <a:pt x="363857" y="1252089"/>
                </a:lnTo>
                <a:lnTo>
                  <a:pt x="362508" y="1251888"/>
                </a:lnTo>
                <a:lnTo>
                  <a:pt x="361120" y="1251681"/>
                </a:lnTo>
                <a:lnTo>
                  <a:pt x="359752" y="1251474"/>
                </a:lnTo>
                <a:lnTo>
                  <a:pt x="358364" y="1251261"/>
                </a:lnTo>
                <a:lnTo>
                  <a:pt x="356956" y="1251046"/>
                </a:lnTo>
                <a:lnTo>
                  <a:pt x="355588" y="1250830"/>
                </a:lnTo>
                <a:lnTo>
                  <a:pt x="354219" y="1250611"/>
                </a:lnTo>
                <a:lnTo>
                  <a:pt x="352792" y="1250385"/>
                </a:lnTo>
                <a:lnTo>
                  <a:pt x="351404" y="1250160"/>
                </a:lnTo>
                <a:lnTo>
                  <a:pt x="350016" y="1249931"/>
                </a:lnTo>
                <a:lnTo>
                  <a:pt x="348628" y="1249702"/>
                </a:lnTo>
                <a:lnTo>
                  <a:pt x="347240" y="1249472"/>
                </a:lnTo>
                <a:lnTo>
                  <a:pt x="345833" y="1249233"/>
                </a:lnTo>
                <a:lnTo>
                  <a:pt x="344425" y="1248993"/>
                </a:lnTo>
                <a:lnTo>
                  <a:pt x="343017" y="1248750"/>
                </a:lnTo>
                <a:lnTo>
                  <a:pt x="341610" y="1248506"/>
                </a:lnTo>
                <a:lnTo>
                  <a:pt x="340202" y="1248258"/>
                </a:lnTo>
                <a:lnTo>
                  <a:pt x="338795" y="1248009"/>
                </a:lnTo>
                <a:lnTo>
                  <a:pt x="337368" y="1247755"/>
                </a:lnTo>
                <a:lnTo>
                  <a:pt x="335940" y="1247497"/>
                </a:lnTo>
                <a:lnTo>
                  <a:pt x="334533" y="1247241"/>
                </a:lnTo>
                <a:lnTo>
                  <a:pt x="333125" y="1246981"/>
                </a:lnTo>
                <a:lnTo>
                  <a:pt x="331698" y="1246715"/>
                </a:lnTo>
                <a:lnTo>
                  <a:pt x="330252" y="1246444"/>
                </a:lnTo>
                <a:lnTo>
                  <a:pt x="328844" y="1246178"/>
                </a:lnTo>
                <a:lnTo>
                  <a:pt x="327417" y="1245906"/>
                </a:lnTo>
                <a:lnTo>
                  <a:pt x="325970" y="1245628"/>
                </a:lnTo>
                <a:lnTo>
                  <a:pt x="324543" y="1245351"/>
                </a:lnTo>
                <a:lnTo>
                  <a:pt x="323096" y="1245067"/>
                </a:lnTo>
                <a:lnTo>
                  <a:pt x="321650" y="1244784"/>
                </a:lnTo>
                <a:lnTo>
                  <a:pt x="320223" y="1244498"/>
                </a:lnTo>
                <a:lnTo>
                  <a:pt x="318776" y="1244207"/>
                </a:lnTo>
                <a:lnTo>
                  <a:pt x="317310" y="1243914"/>
                </a:lnTo>
                <a:lnTo>
                  <a:pt x="315882" y="1243621"/>
                </a:lnTo>
                <a:lnTo>
                  <a:pt x="314436" y="1243323"/>
                </a:lnTo>
                <a:lnTo>
                  <a:pt x="312989" y="1243024"/>
                </a:lnTo>
                <a:lnTo>
                  <a:pt x="311523" y="1242719"/>
                </a:lnTo>
                <a:lnTo>
                  <a:pt x="310057" y="1242412"/>
                </a:lnTo>
                <a:lnTo>
                  <a:pt x="308590" y="1242102"/>
                </a:lnTo>
                <a:lnTo>
                  <a:pt x="307124" y="1241789"/>
                </a:lnTo>
                <a:lnTo>
                  <a:pt x="305678" y="1241476"/>
                </a:lnTo>
                <a:lnTo>
                  <a:pt x="304192" y="1241155"/>
                </a:lnTo>
                <a:lnTo>
                  <a:pt x="302726" y="1240837"/>
                </a:lnTo>
                <a:lnTo>
                  <a:pt x="301259" y="1240512"/>
                </a:lnTo>
                <a:lnTo>
                  <a:pt x="299793" y="1240188"/>
                </a:lnTo>
                <a:lnTo>
                  <a:pt x="298327" y="1239859"/>
                </a:lnTo>
                <a:lnTo>
                  <a:pt x="296841" y="1239527"/>
                </a:lnTo>
                <a:lnTo>
                  <a:pt x="295355" y="1239191"/>
                </a:lnTo>
                <a:lnTo>
                  <a:pt x="293889" y="1238856"/>
                </a:lnTo>
                <a:lnTo>
                  <a:pt x="292384" y="1238514"/>
                </a:lnTo>
                <a:lnTo>
                  <a:pt x="290898" y="1238170"/>
                </a:lnTo>
                <a:lnTo>
                  <a:pt x="289412" y="1237822"/>
                </a:lnTo>
                <a:lnTo>
                  <a:pt x="287907" y="1237474"/>
                </a:lnTo>
                <a:lnTo>
                  <a:pt x="286421" y="1237124"/>
                </a:lnTo>
                <a:lnTo>
                  <a:pt x="284935" y="1236770"/>
                </a:lnTo>
                <a:lnTo>
                  <a:pt x="283430" y="1236413"/>
                </a:lnTo>
                <a:lnTo>
                  <a:pt x="281925" y="1236053"/>
                </a:lnTo>
                <a:lnTo>
                  <a:pt x="280420" y="1235689"/>
                </a:lnTo>
                <a:lnTo>
                  <a:pt x="278914" y="1235324"/>
                </a:lnTo>
                <a:lnTo>
                  <a:pt x="277389" y="1234952"/>
                </a:lnTo>
                <a:lnTo>
                  <a:pt x="275884" y="1234579"/>
                </a:lnTo>
                <a:lnTo>
                  <a:pt x="274359" y="1234202"/>
                </a:lnTo>
                <a:lnTo>
                  <a:pt x="272854" y="1233828"/>
                </a:lnTo>
                <a:lnTo>
                  <a:pt x="271349" y="1233453"/>
                </a:lnTo>
                <a:lnTo>
                  <a:pt x="269824" y="1233068"/>
                </a:lnTo>
                <a:lnTo>
                  <a:pt x="268299" y="1232683"/>
                </a:lnTo>
                <a:lnTo>
                  <a:pt x="266754" y="1232288"/>
                </a:lnTo>
                <a:lnTo>
                  <a:pt x="265230" y="1231901"/>
                </a:lnTo>
                <a:lnTo>
                  <a:pt x="263705" y="1231506"/>
                </a:lnTo>
                <a:lnTo>
                  <a:pt x="262160" y="1231107"/>
                </a:lnTo>
                <a:lnTo>
                  <a:pt x="260635" y="1230708"/>
                </a:lnTo>
                <a:lnTo>
                  <a:pt x="259091" y="1230305"/>
                </a:lnTo>
                <a:lnTo>
                  <a:pt x="257546" y="1229897"/>
                </a:lnTo>
                <a:lnTo>
                  <a:pt x="256022" y="1229490"/>
                </a:lnTo>
                <a:lnTo>
                  <a:pt x="254477" y="1229080"/>
                </a:lnTo>
                <a:lnTo>
                  <a:pt x="252913" y="1228663"/>
                </a:lnTo>
                <a:lnTo>
                  <a:pt x="251369" y="1228247"/>
                </a:lnTo>
                <a:lnTo>
                  <a:pt x="249824" y="1227828"/>
                </a:lnTo>
                <a:lnTo>
                  <a:pt x="248260" y="1227402"/>
                </a:lnTo>
                <a:lnTo>
                  <a:pt x="246697" y="1226976"/>
                </a:lnTo>
                <a:lnTo>
                  <a:pt x="245132" y="1226546"/>
                </a:lnTo>
                <a:lnTo>
                  <a:pt x="243568" y="1226112"/>
                </a:lnTo>
                <a:lnTo>
                  <a:pt x="242005" y="1225678"/>
                </a:lnTo>
                <a:lnTo>
                  <a:pt x="240441" y="1225240"/>
                </a:lnTo>
                <a:lnTo>
                  <a:pt x="238877" y="1224804"/>
                </a:lnTo>
                <a:lnTo>
                  <a:pt x="237293" y="1224358"/>
                </a:lnTo>
                <a:lnTo>
                  <a:pt x="235710" y="1223911"/>
                </a:lnTo>
                <a:lnTo>
                  <a:pt x="234146" y="1223465"/>
                </a:lnTo>
                <a:lnTo>
                  <a:pt x="232562" y="1223011"/>
                </a:lnTo>
                <a:lnTo>
                  <a:pt x="230998" y="1222558"/>
                </a:lnTo>
                <a:lnTo>
                  <a:pt x="229395" y="1222098"/>
                </a:lnTo>
                <a:lnTo>
                  <a:pt x="227812" y="1221637"/>
                </a:lnTo>
                <a:lnTo>
                  <a:pt x="226228" y="1221174"/>
                </a:lnTo>
                <a:lnTo>
                  <a:pt x="224645" y="1220710"/>
                </a:lnTo>
                <a:lnTo>
                  <a:pt x="223041" y="1220237"/>
                </a:lnTo>
                <a:lnTo>
                  <a:pt x="221458" y="1219770"/>
                </a:lnTo>
                <a:lnTo>
                  <a:pt x="219855" y="1219293"/>
                </a:lnTo>
                <a:lnTo>
                  <a:pt x="218252" y="1218816"/>
                </a:lnTo>
                <a:lnTo>
                  <a:pt x="216629" y="1218329"/>
                </a:lnTo>
                <a:lnTo>
                  <a:pt x="215006" y="1217844"/>
                </a:lnTo>
                <a:lnTo>
                  <a:pt x="213404" y="1217358"/>
                </a:lnTo>
                <a:lnTo>
                  <a:pt x="211820" y="1216873"/>
                </a:lnTo>
                <a:lnTo>
                  <a:pt x="210197" y="1216380"/>
                </a:lnTo>
                <a:lnTo>
                  <a:pt x="208575" y="1215885"/>
                </a:lnTo>
                <a:lnTo>
                  <a:pt x="206952" y="1215385"/>
                </a:lnTo>
                <a:lnTo>
                  <a:pt x="205330" y="1214883"/>
                </a:lnTo>
                <a:lnTo>
                  <a:pt x="203707" y="1214380"/>
                </a:lnTo>
                <a:lnTo>
                  <a:pt x="202065" y="1213872"/>
                </a:lnTo>
                <a:lnTo>
                  <a:pt x="200442" y="1213360"/>
                </a:lnTo>
                <a:lnTo>
                  <a:pt x="198800" y="1212848"/>
                </a:lnTo>
                <a:lnTo>
                  <a:pt x="197177" y="1212333"/>
                </a:lnTo>
                <a:lnTo>
                  <a:pt x="195535" y="1211813"/>
                </a:lnTo>
                <a:lnTo>
                  <a:pt x="193893" y="1211291"/>
                </a:lnTo>
                <a:lnTo>
                  <a:pt x="192251" y="1210766"/>
                </a:lnTo>
                <a:lnTo>
                  <a:pt x="190609" y="1210238"/>
                </a:lnTo>
                <a:lnTo>
                  <a:pt x="188967" y="1209712"/>
                </a:lnTo>
                <a:lnTo>
                  <a:pt x="187324" y="1209178"/>
                </a:lnTo>
                <a:lnTo>
                  <a:pt x="185663" y="1208639"/>
                </a:lnTo>
                <a:lnTo>
                  <a:pt x="184001" y="1208101"/>
                </a:lnTo>
                <a:lnTo>
                  <a:pt x="182339" y="1207555"/>
                </a:lnTo>
                <a:lnTo>
                  <a:pt x="180697" y="1207016"/>
                </a:lnTo>
                <a:lnTo>
                  <a:pt x="179016" y="1206463"/>
                </a:lnTo>
                <a:lnTo>
                  <a:pt x="177334" y="1205909"/>
                </a:lnTo>
                <a:lnTo>
                  <a:pt x="175673" y="1205358"/>
                </a:lnTo>
                <a:lnTo>
                  <a:pt x="174011" y="1204799"/>
                </a:lnTo>
                <a:lnTo>
                  <a:pt x="172330" y="1204238"/>
                </a:lnTo>
                <a:lnTo>
                  <a:pt x="170649" y="1203677"/>
                </a:lnTo>
                <a:lnTo>
                  <a:pt x="168967" y="1203110"/>
                </a:lnTo>
                <a:lnTo>
                  <a:pt x="167286" y="1202541"/>
                </a:lnTo>
                <a:lnTo>
                  <a:pt x="165605" y="1201968"/>
                </a:lnTo>
                <a:lnTo>
                  <a:pt x="163923" y="1201395"/>
                </a:lnTo>
                <a:lnTo>
                  <a:pt x="162223" y="1200817"/>
                </a:lnTo>
                <a:lnTo>
                  <a:pt x="162692" y="1198547"/>
                </a:lnTo>
                <a:lnTo>
                  <a:pt x="163161" y="1196219"/>
                </a:lnTo>
                <a:lnTo>
                  <a:pt x="164979" y="1196369"/>
                </a:lnTo>
                <a:lnTo>
                  <a:pt x="166778" y="1196516"/>
                </a:lnTo>
                <a:lnTo>
                  <a:pt x="168596" y="1196659"/>
                </a:lnTo>
                <a:lnTo>
                  <a:pt x="170414" y="1196797"/>
                </a:lnTo>
                <a:lnTo>
                  <a:pt x="172212" y="1196930"/>
                </a:lnTo>
                <a:lnTo>
                  <a:pt x="174011" y="1197061"/>
                </a:lnTo>
                <a:lnTo>
                  <a:pt x="175810" y="1197186"/>
                </a:lnTo>
                <a:lnTo>
                  <a:pt x="177628" y="1197310"/>
                </a:lnTo>
                <a:lnTo>
                  <a:pt x="179407" y="1197427"/>
                </a:lnTo>
                <a:lnTo>
                  <a:pt x="181205" y="1197540"/>
                </a:lnTo>
                <a:lnTo>
                  <a:pt x="183004" y="1197652"/>
                </a:lnTo>
                <a:lnTo>
                  <a:pt x="184802" y="1197757"/>
                </a:lnTo>
                <a:lnTo>
                  <a:pt x="186582" y="1197859"/>
                </a:lnTo>
                <a:lnTo>
                  <a:pt x="188380" y="1197957"/>
                </a:lnTo>
                <a:lnTo>
                  <a:pt x="188360" y="1197957"/>
                </a:lnTo>
                <a:lnTo>
                  <a:pt x="190139" y="1198049"/>
                </a:lnTo>
                <a:lnTo>
                  <a:pt x="191919" y="1198138"/>
                </a:lnTo>
                <a:lnTo>
                  <a:pt x="193717" y="1198224"/>
                </a:lnTo>
                <a:lnTo>
                  <a:pt x="195496" y="1198305"/>
                </a:lnTo>
                <a:lnTo>
                  <a:pt x="197256" y="1198383"/>
                </a:lnTo>
                <a:lnTo>
                  <a:pt x="199035" y="1198455"/>
                </a:lnTo>
                <a:lnTo>
                  <a:pt x="200794" y="1198524"/>
                </a:lnTo>
                <a:lnTo>
                  <a:pt x="202553" y="1198588"/>
                </a:lnTo>
                <a:lnTo>
                  <a:pt x="204332" y="1198649"/>
                </a:lnTo>
                <a:lnTo>
                  <a:pt x="206092" y="1198705"/>
                </a:lnTo>
                <a:lnTo>
                  <a:pt x="207851" y="1198758"/>
                </a:lnTo>
                <a:lnTo>
                  <a:pt x="209611" y="1198805"/>
                </a:lnTo>
                <a:lnTo>
                  <a:pt x="209591" y="1198805"/>
                </a:lnTo>
                <a:lnTo>
                  <a:pt x="211351" y="1198850"/>
                </a:lnTo>
                <a:lnTo>
                  <a:pt x="213110" y="1198889"/>
                </a:lnTo>
                <a:close/>
                <a:moveTo>
                  <a:pt x="223530" y="193140"/>
                </a:moveTo>
                <a:lnTo>
                  <a:pt x="222650" y="193922"/>
                </a:lnTo>
                <a:lnTo>
                  <a:pt x="222670" y="193913"/>
                </a:lnTo>
                <a:lnTo>
                  <a:pt x="221810" y="194696"/>
                </a:lnTo>
                <a:lnTo>
                  <a:pt x="220950" y="195469"/>
                </a:lnTo>
                <a:lnTo>
                  <a:pt x="220109" y="196243"/>
                </a:lnTo>
                <a:lnTo>
                  <a:pt x="219249" y="197031"/>
                </a:lnTo>
                <a:lnTo>
                  <a:pt x="219249" y="197021"/>
                </a:lnTo>
                <a:lnTo>
                  <a:pt x="218408" y="197813"/>
                </a:lnTo>
                <a:lnTo>
                  <a:pt x="218408" y="197803"/>
                </a:lnTo>
                <a:lnTo>
                  <a:pt x="217548" y="198595"/>
                </a:lnTo>
                <a:lnTo>
                  <a:pt x="217568" y="198585"/>
                </a:lnTo>
                <a:lnTo>
                  <a:pt x="216707" y="199377"/>
                </a:lnTo>
                <a:lnTo>
                  <a:pt x="215867" y="200157"/>
                </a:lnTo>
                <a:lnTo>
                  <a:pt x="215026" y="200946"/>
                </a:lnTo>
                <a:lnTo>
                  <a:pt x="214186" y="201740"/>
                </a:lnTo>
                <a:lnTo>
                  <a:pt x="214186" y="201730"/>
                </a:lnTo>
                <a:lnTo>
                  <a:pt x="213325" y="202530"/>
                </a:lnTo>
                <a:lnTo>
                  <a:pt x="213345" y="202522"/>
                </a:lnTo>
                <a:lnTo>
                  <a:pt x="212504" y="203322"/>
                </a:lnTo>
                <a:lnTo>
                  <a:pt x="212504" y="203314"/>
                </a:lnTo>
                <a:lnTo>
                  <a:pt x="211664" y="204115"/>
                </a:lnTo>
                <a:lnTo>
                  <a:pt x="210823" y="204905"/>
                </a:lnTo>
                <a:lnTo>
                  <a:pt x="210002" y="205699"/>
                </a:lnTo>
                <a:lnTo>
                  <a:pt x="209161" y="206506"/>
                </a:lnTo>
                <a:lnTo>
                  <a:pt x="209161" y="206497"/>
                </a:lnTo>
                <a:lnTo>
                  <a:pt x="208321" y="207306"/>
                </a:lnTo>
                <a:lnTo>
                  <a:pt x="208321" y="207296"/>
                </a:lnTo>
                <a:lnTo>
                  <a:pt x="207480" y="208105"/>
                </a:lnTo>
                <a:lnTo>
                  <a:pt x="206659" y="208909"/>
                </a:lnTo>
                <a:lnTo>
                  <a:pt x="206659" y="208899"/>
                </a:lnTo>
                <a:lnTo>
                  <a:pt x="205838" y="209709"/>
                </a:lnTo>
                <a:lnTo>
                  <a:pt x="205017" y="210510"/>
                </a:lnTo>
                <a:lnTo>
                  <a:pt x="204176" y="211325"/>
                </a:lnTo>
                <a:lnTo>
                  <a:pt x="204176" y="211317"/>
                </a:lnTo>
                <a:lnTo>
                  <a:pt x="203355" y="212135"/>
                </a:lnTo>
                <a:lnTo>
                  <a:pt x="203355" y="212125"/>
                </a:lnTo>
                <a:lnTo>
                  <a:pt x="202534" y="212946"/>
                </a:lnTo>
                <a:lnTo>
                  <a:pt x="201693" y="213757"/>
                </a:lnTo>
                <a:lnTo>
                  <a:pt x="201713" y="213748"/>
                </a:lnTo>
                <a:lnTo>
                  <a:pt x="200892" y="214561"/>
                </a:lnTo>
                <a:lnTo>
                  <a:pt x="200071" y="215378"/>
                </a:lnTo>
                <a:lnTo>
                  <a:pt x="199250" y="216201"/>
                </a:lnTo>
                <a:lnTo>
                  <a:pt x="199250" y="216193"/>
                </a:lnTo>
                <a:lnTo>
                  <a:pt x="198428" y="217020"/>
                </a:lnTo>
                <a:lnTo>
                  <a:pt x="198448" y="217010"/>
                </a:lnTo>
                <a:lnTo>
                  <a:pt x="197627" y="217833"/>
                </a:lnTo>
                <a:lnTo>
                  <a:pt x="196806" y="218656"/>
                </a:lnTo>
                <a:lnTo>
                  <a:pt x="196004" y="219476"/>
                </a:lnTo>
                <a:lnTo>
                  <a:pt x="195183" y="220306"/>
                </a:lnTo>
                <a:lnTo>
                  <a:pt x="195183" y="220297"/>
                </a:lnTo>
                <a:lnTo>
                  <a:pt x="194362" y="221133"/>
                </a:lnTo>
                <a:lnTo>
                  <a:pt x="194382" y="221124"/>
                </a:lnTo>
                <a:lnTo>
                  <a:pt x="193561" y="221960"/>
                </a:lnTo>
                <a:lnTo>
                  <a:pt x="192759" y="222783"/>
                </a:lnTo>
                <a:lnTo>
                  <a:pt x="191938" y="223614"/>
                </a:lnTo>
                <a:lnTo>
                  <a:pt x="191136" y="224451"/>
                </a:lnTo>
                <a:lnTo>
                  <a:pt x="191156" y="224441"/>
                </a:lnTo>
                <a:lnTo>
                  <a:pt x="190335" y="225284"/>
                </a:lnTo>
                <a:lnTo>
                  <a:pt x="190354" y="225274"/>
                </a:lnTo>
                <a:lnTo>
                  <a:pt x="189533" y="226117"/>
                </a:lnTo>
                <a:lnTo>
                  <a:pt x="188732" y="226953"/>
                </a:lnTo>
                <a:lnTo>
                  <a:pt x="187950" y="227788"/>
                </a:lnTo>
                <a:lnTo>
                  <a:pt x="187148" y="228623"/>
                </a:lnTo>
                <a:lnTo>
                  <a:pt x="186347" y="229471"/>
                </a:lnTo>
                <a:lnTo>
                  <a:pt x="186347" y="229461"/>
                </a:lnTo>
                <a:lnTo>
                  <a:pt x="185545" y="230314"/>
                </a:lnTo>
                <a:lnTo>
                  <a:pt x="185565" y="230304"/>
                </a:lnTo>
                <a:lnTo>
                  <a:pt x="184763" y="231158"/>
                </a:lnTo>
                <a:lnTo>
                  <a:pt x="184763" y="231149"/>
                </a:lnTo>
                <a:lnTo>
                  <a:pt x="183962" y="232003"/>
                </a:lnTo>
                <a:lnTo>
                  <a:pt x="183180" y="232849"/>
                </a:lnTo>
                <a:lnTo>
                  <a:pt x="183180" y="232840"/>
                </a:lnTo>
                <a:lnTo>
                  <a:pt x="182378" y="233698"/>
                </a:lnTo>
                <a:lnTo>
                  <a:pt x="182398" y="233688"/>
                </a:lnTo>
                <a:lnTo>
                  <a:pt x="181596" y="234548"/>
                </a:lnTo>
                <a:lnTo>
                  <a:pt x="181616" y="234538"/>
                </a:lnTo>
                <a:lnTo>
                  <a:pt x="180814" y="235395"/>
                </a:lnTo>
                <a:lnTo>
                  <a:pt x="180032" y="236249"/>
                </a:lnTo>
                <a:lnTo>
                  <a:pt x="179250" y="237100"/>
                </a:lnTo>
                <a:lnTo>
                  <a:pt x="178468" y="237962"/>
                </a:lnTo>
                <a:lnTo>
                  <a:pt x="178468" y="237952"/>
                </a:lnTo>
                <a:lnTo>
                  <a:pt x="177686" y="238820"/>
                </a:lnTo>
                <a:lnTo>
                  <a:pt x="177686" y="238810"/>
                </a:lnTo>
                <a:lnTo>
                  <a:pt x="176904" y="239678"/>
                </a:lnTo>
                <a:lnTo>
                  <a:pt x="176924" y="239668"/>
                </a:lnTo>
                <a:lnTo>
                  <a:pt x="176122" y="240534"/>
                </a:lnTo>
                <a:lnTo>
                  <a:pt x="175360" y="241397"/>
                </a:lnTo>
                <a:lnTo>
                  <a:pt x="174578" y="242255"/>
                </a:lnTo>
                <a:lnTo>
                  <a:pt x="173796" y="243129"/>
                </a:lnTo>
                <a:lnTo>
                  <a:pt x="173816" y="243119"/>
                </a:lnTo>
                <a:lnTo>
                  <a:pt x="173034" y="243993"/>
                </a:lnTo>
                <a:lnTo>
                  <a:pt x="172271" y="244861"/>
                </a:lnTo>
                <a:lnTo>
                  <a:pt x="171509" y="245725"/>
                </a:lnTo>
                <a:lnTo>
                  <a:pt x="170727" y="246593"/>
                </a:lnTo>
                <a:lnTo>
                  <a:pt x="169964" y="247471"/>
                </a:lnTo>
                <a:lnTo>
                  <a:pt x="169202" y="248348"/>
                </a:lnTo>
                <a:lnTo>
                  <a:pt x="169202" y="248339"/>
                </a:lnTo>
                <a:lnTo>
                  <a:pt x="168439" y="249220"/>
                </a:lnTo>
                <a:lnTo>
                  <a:pt x="167677" y="250096"/>
                </a:lnTo>
                <a:lnTo>
                  <a:pt x="166915" y="250970"/>
                </a:lnTo>
                <a:lnTo>
                  <a:pt x="166152" y="251857"/>
                </a:lnTo>
                <a:lnTo>
                  <a:pt x="166172" y="251848"/>
                </a:lnTo>
                <a:lnTo>
                  <a:pt x="165390" y="252737"/>
                </a:lnTo>
                <a:lnTo>
                  <a:pt x="164647" y="253619"/>
                </a:lnTo>
                <a:lnTo>
                  <a:pt x="163904" y="254499"/>
                </a:lnTo>
                <a:lnTo>
                  <a:pt x="163141" y="255388"/>
                </a:lnTo>
                <a:lnTo>
                  <a:pt x="162379" y="256278"/>
                </a:lnTo>
                <a:lnTo>
                  <a:pt x="162399" y="256268"/>
                </a:lnTo>
                <a:lnTo>
                  <a:pt x="161636" y="257165"/>
                </a:lnTo>
                <a:lnTo>
                  <a:pt x="161636" y="257155"/>
                </a:lnTo>
                <a:lnTo>
                  <a:pt x="160893" y="258053"/>
                </a:lnTo>
                <a:lnTo>
                  <a:pt x="160150" y="258938"/>
                </a:lnTo>
                <a:lnTo>
                  <a:pt x="159408" y="259830"/>
                </a:lnTo>
                <a:lnTo>
                  <a:pt x="158645" y="260735"/>
                </a:lnTo>
                <a:lnTo>
                  <a:pt x="158665" y="260723"/>
                </a:lnTo>
                <a:lnTo>
                  <a:pt x="157922" y="261630"/>
                </a:lnTo>
                <a:lnTo>
                  <a:pt x="157922" y="261621"/>
                </a:lnTo>
                <a:lnTo>
                  <a:pt x="157179" y="262526"/>
                </a:lnTo>
                <a:lnTo>
                  <a:pt x="156436" y="263425"/>
                </a:lnTo>
                <a:lnTo>
                  <a:pt x="156436" y="263415"/>
                </a:lnTo>
                <a:lnTo>
                  <a:pt x="155693" y="264326"/>
                </a:lnTo>
                <a:lnTo>
                  <a:pt x="155713" y="264316"/>
                </a:lnTo>
                <a:lnTo>
                  <a:pt x="154970" y="265228"/>
                </a:lnTo>
                <a:lnTo>
                  <a:pt x="154970" y="265218"/>
                </a:lnTo>
                <a:lnTo>
                  <a:pt x="154227" y="266131"/>
                </a:lnTo>
                <a:lnTo>
                  <a:pt x="154227" y="266121"/>
                </a:lnTo>
                <a:lnTo>
                  <a:pt x="153504" y="267030"/>
                </a:lnTo>
                <a:lnTo>
                  <a:pt x="152761" y="267941"/>
                </a:lnTo>
                <a:lnTo>
                  <a:pt x="152761" y="267931"/>
                </a:lnTo>
                <a:lnTo>
                  <a:pt x="152037" y="268848"/>
                </a:lnTo>
                <a:lnTo>
                  <a:pt x="152037" y="268838"/>
                </a:lnTo>
                <a:lnTo>
                  <a:pt x="151294" y="269757"/>
                </a:lnTo>
                <a:lnTo>
                  <a:pt x="151314" y="269747"/>
                </a:lnTo>
                <a:lnTo>
                  <a:pt x="150591" y="270664"/>
                </a:lnTo>
                <a:lnTo>
                  <a:pt x="149867" y="271571"/>
                </a:lnTo>
                <a:lnTo>
                  <a:pt x="149124" y="272494"/>
                </a:lnTo>
                <a:lnTo>
                  <a:pt x="149144" y="272482"/>
                </a:lnTo>
                <a:lnTo>
                  <a:pt x="148401" y="273409"/>
                </a:lnTo>
                <a:lnTo>
                  <a:pt x="148421" y="273397"/>
                </a:lnTo>
                <a:lnTo>
                  <a:pt x="147697" y="274324"/>
                </a:lnTo>
                <a:lnTo>
                  <a:pt x="147697" y="274314"/>
                </a:lnTo>
                <a:lnTo>
                  <a:pt x="146974" y="275235"/>
                </a:lnTo>
                <a:lnTo>
                  <a:pt x="146251" y="276162"/>
                </a:lnTo>
                <a:lnTo>
                  <a:pt x="146251" y="276150"/>
                </a:lnTo>
                <a:lnTo>
                  <a:pt x="145527" y="277082"/>
                </a:lnTo>
                <a:lnTo>
                  <a:pt x="145547" y="277071"/>
                </a:lnTo>
                <a:lnTo>
                  <a:pt x="144823" y="278003"/>
                </a:lnTo>
                <a:lnTo>
                  <a:pt x="144823" y="277993"/>
                </a:lnTo>
                <a:lnTo>
                  <a:pt x="144120" y="278926"/>
                </a:lnTo>
                <a:lnTo>
                  <a:pt x="143396" y="279845"/>
                </a:lnTo>
                <a:lnTo>
                  <a:pt x="142693" y="280779"/>
                </a:lnTo>
                <a:lnTo>
                  <a:pt x="142693" y="280767"/>
                </a:lnTo>
                <a:lnTo>
                  <a:pt x="141989" y="281706"/>
                </a:lnTo>
                <a:lnTo>
                  <a:pt x="141989" y="281696"/>
                </a:lnTo>
                <a:lnTo>
                  <a:pt x="141265" y="282634"/>
                </a:lnTo>
                <a:lnTo>
                  <a:pt x="140581" y="283559"/>
                </a:lnTo>
                <a:lnTo>
                  <a:pt x="139858" y="284498"/>
                </a:lnTo>
                <a:lnTo>
                  <a:pt x="139877" y="284488"/>
                </a:lnTo>
                <a:lnTo>
                  <a:pt x="139154" y="285432"/>
                </a:lnTo>
                <a:lnTo>
                  <a:pt x="139174" y="285420"/>
                </a:lnTo>
                <a:lnTo>
                  <a:pt x="138470" y="286366"/>
                </a:lnTo>
                <a:lnTo>
                  <a:pt x="137766" y="287297"/>
                </a:lnTo>
                <a:lnTo>
                  <a:pt x="137062" y="288241"/>
                </a:lnTo>
                <a:lnTo>
                  <a:pt x="137082" y="288230"/>
                </a:lnTo>
                <a:lnTo>
                  <a:pt x="136378" y="289180"/>
                </a:lnTo>
                <a:lnTo>
                  <a:pt x="136378" y="289170"/>
                </a:lnTo>
                <a:lnTo>
                  <a:pt x="136222" y="289383"/>
                </a:lnTo>
                <a:lnTo>
                  <a:pt x="135674" y="290122"/>
                </a:lnTo>
                <a:lnTo>
                  <a:pt x="135694" y="290110"/>
                </a:lnTo>
                <a:lnTo>
                  <a:pt x="134990" y="291064"/>
                </a:lnTo>
                <a:lnTo>
                  <a:pt x="134990" y="291054"/>
                </a:lnTo>
                <a:lnTo>
                  <a:pt x="134306" y="292003"/>
                </a:lnTo>
                <a:lnTo>
                  <a:pt x="133621" y="292955"/>
                </a:lnTo>
                <a:lnTo>
                  <a:pt x="133621" y="292943"/>
                </a:lnTo>
                <a:lnTo>
                  <a:pt x="132937" y="293901"/>
                </a:lnTo>
                <a:lnTo>
                  <a:pt x="132937" y="293891"/>
                </a:lnTo>
                <a:lnTo>
                  <a:pt x="132234" y="294851"/>
                </a:lnTo>
                <a:lnTo>
                  <a:pt x="132253" y="294839"/>
                </a:lnTo>
                <a:lnTo>
                  <a:pt x="131569" y="295795"/>
                </a:lnTo>
                <a:lnTo>
                  <a:pt x="130884" y="296751"/>
                </a:lnTo>
                <a:lnTo>
                  <a:pt x="130884" y="296741"/>
                </a:lnTo>
                <a:lnTo>
                  <a:pt x="130200" y="297703"/>
                </a:lnTo>
                <a:lnTo>
                  <a:pt x="130200" y="297694"/>
                </a:lnTo>
                <a:lnTo>
                  <a:pt x="129516" y="298659"/>
                </a:lnTo>
                <a:lnTo>
                  <a:pt x="129536" y="298648"/>
                </a:lnTo>
                <a:lnTo>
                  <a:pt x="128851" y="299609"/>
                </a:lnTo>
                <a:lnTo>
                  <a:pt x="128167" y="300571"/>
                </a:lnTo>
                <a:lnTo>
                  <a:pt x="128187" y="300559"/>
                </a:lnTo>
                <a:lnTo>
                  <a:pt x="127502" y="301529"/>
                </a:lnTo>
                <a:lnTo>
                  <a:pt x="127502" y="301519"/>
                </a:lnTo>
                <a:lnTo>
                  <a:pt x="126818" y="302489"/>
                </a:lnTo>
                <a:lnTo>
                  <a:pt x="126838" y="302479"/>
                </a:lnTo>
                <a:lnTo>
                  <a:pt x="126154" y="303447"/>
                </a:lnTo>
                <a:lnTo>
                  <a:pt x="125489" y="304413"/>
                </a:lnTo>
                <a:lnTo>
                  <a:pt x="125489" y="304403"/>
                </a:lnTo>
                <a:lnTo>
                  <a:pt x="124824" y="305378"/>
                </a:lnTo>
                <a:lnTo>
                  <a:pt x="124824" y="305367"/>
                </a:lnTo>
                <a:lnTo>
                  <a:pt x="124160" y="306342"/>
                </a:lnTo>
                <a:lnTo>
                  <a:pt x="124160" y="306333"/>
                </a:lnTo>
                <a:lnTo>
                  <a:pt x="123495" y="307306"/>
                </a:lnTo>
                <a:lnTo>
                  <a:pt x="122830" y="308272"/>
                </a:lnTo>
                <a:lnTo>
                  <a:pt x="122165" y="309247"/>
                </a:lnTo>
                <a:lnTo>
                  <a:pt x="122185" y="309238"/>
                </a:lnTo>
                <a:lnTo>
                  <a:pt x="121501" y="310219"/>
                </a:lnTo>
                <a:lnTo>
                  <a:pt x="121520" y="310209"/>
                </a:lnTo>
                <a:lnTo>
                  <a:pt x="120856" y="311187"/>
                </a:lnTo>
                <a:lnTo>
                  <a:pt x="120191" y="312166"/>
                </a:lnTo>
                <a:lnTo>
                  <a:pt x="120210" y="312154"/>
                </a:lnTo>
                <a:lnTo>
                  <a:pt x="119546" y="313142"/>
                </a:lnTo>
                <a:lnTo>
                  <a:pt x="119546" y="313130"/>
                </a:lnTo>
                <a:lnTo>
                  <a:pt x="118901" y="314119"/>
                </a:lnTo>
                <a:lnTo>
                  <a:pt x="118901" y="314107"/>
                </a:lnTo>
                <a:lnTo>
                  <a:pt x="118256" y="315095"/>
                </a:lnTo>
                <a:lnTo>
                  <a:pt x="117591" y="316068"/>
                </a:lnTo>
                <a:lnTo>
                  <a:pt x="116946" y="317057"/>
                </a:lnTo>
                <a:lnTo>
                  <a:pt x="116965" y="317046"/>
                </a:lnTo>
                <a:lnTo>
                  <a:pt x="116301" y="318031"/>
                </a:lnTo>
                <a:lnTo>
                  <a:pt x="115656" y="319022"/>
                </a:lnTo>
                <a:lnTo>
                  <a:pt x="115030" y="320007"/>
                </a:lnTo>
                <a:lnTo>
                  <a:pt x="115030" y="319998"/>
                </a:lnTo>
                <a:lnTo>
                  <a:pt x="114385" y="320995"/>
                </a:lnTo>
                <a:lnTo>
                  <a:pt x="114385" y="320983"/>
                </a:lnTo>
                <a:lnTo>
                  <a:pt x="113740" y="321982"/>
                </a:lnTo>
                <a:lnTo>
                  <a:pt x="113114" y="322969"/>
                </a:lnTo>
                <a:lnTo>
                  <a:pt x="112469" y="323954"/>
                </a:lnTo>
                <a:lnTo>
                  <a:pt x="111843" y="324955"/>
                </a:lnTo>
                <a:lnTo>
                  <a:pt x="111843" y="324944"/>
                </a:lnTo>
                <a:lnTo>
                  <a:pt x="111198" y="325949"/>
                </a:lnTo>
                <a:lnTo>
                  <a:pt x="111218" y="325937"/>
                </a:lnTo>
                <a:lnTo>
                  <a:pt x="110573" y="326940"/>
                </a:lnTo>
                <a:lnTo>
                  <a:pt x="109947" y="327941"/>
                </a:lnTo>
                <a:lnTo>
                  <a:pt x="109947" y="327929"/>
                </a:lnTo>
                <a:lnTo>
                  <a:pt x="109321" y="328930"/>
                </a:lnTo>
                <a:lnTo>
                  <a:pt x="108696" y="329935"/>
                </a:lnTo>
                <a:lnTo>
                  <a:pt x="108090" y="330928"/>
                </a:lnTo>
                <a:lnTo>
                  <a:pt x="107445" y="331939"/>
                </a:lnTo>
                <a:lnTo>
                  <a:pt x="107464" y="331927"/>
                </a:lnTo>
                <a:lnTo>
                  <a:pt x="106839" y="332941"/>
                </a:lnTo>
                <a:lnTo>
                  <a:pt x="106839" y="332932"/>
                </a:lnTo>
                <a:lnTo>
                  <a:pt x="106213" y="333946"/>
                </a:lnTo>
                <a:lnTo>
                  <a:pt x="106232" y="333935"/>
                </a:lnTo>
                <a:lnTo>
                  <a:pt x="105607" y="334943"/>
                </a:lnTo>
                <a:lnTo>
                  <a:pt x="104981" y="335960"/>
                </a:lnTo>
                <a:lnTo>
                  <a:pt x="105001" y="335948"/>
                </a:lnTo>
                <a:lnTo>
                  <a:pt x="104375" y="336969"/>
                </a:lnTo>
                <a:lnTo>
                  <a:pt x="104375" y="336957"/>
                </a:lnTo>
                <a:lnTo>
                  <a:pt x="103769" y="337977"/>
                </a:lnTo>
                <a:lnTo>
                  <a:pt x="103163" y="338990"/>
                </a:lnTo>
                <a:lnTo>
                  <a:pt x="103163" y="338978"/>
                </a:lnTo>
                <a:lnTo>
                  <a:pt x="102557" y="339995"/>
                </a:lnTo>
                <a:lnTo>
                  <a:pt x="101932" y="341017"/>
                </a:lnTo>
                <a:lnTo>
                  <a:pt x="101951" y="341006"/>
                </a:lnTo>
                <a:lnTo>
                  <a:pt x="101345" y="342030"/>
                </a:lnTo>
                <a:lnTo>
                  <a:pt x="100739" y="343051"/>
                </a:lnTo>
                <a:lnTo>
                  <a:pt x="100739" y="343039"/>
                </a:lnTo>
                <a:lnTo>
                  <a:pt x="100133" y="344069"/>
                </a:lnTo>
                <a:lnTo>
                  <a:pt x="100133" y="344057"/>
                </a:lnTo>
                <a:lnTo>
                  <a:pt x="99527" y="345088"/>
                </a:lnTo>
                <a:lnTo>
                  <a:pt x="98941" y="346108"/>
                </a:lnTo>
                <a:lnTo>
                  <a:pt x="98941" y="346098"/>
                </a:lnTo>
                <a:lnTo>
                  <a:pt x="98354" y="347131"/>
                </a:lnTo>
                <a:lnTo>
                  <a:pt x="98354" y="347121"/>
                </a:lnTo>
                <a:lnTo>
                  <a:pt x="97748" y="348155"/>
                </a:lnTo>
                <a:lnTo>
                  <a:pt x="97768" y="348143"/>
                </a:lnTo>
                <a:lnTo>
                  <a:pt x="97161" y="349173"/>
                </a:lnTo>
                <a:lnTo>
                  <a:pt x="96575" y="350198"/>
                </a:lnTo>
                <a:lnTo>
                  <a:pt x="95988" y="351226"/>
                </a:lnTo>
                <a:lnTo>
                  <a:pt x="95402" y="352264"/>
                </a:lnTo>
                <a:lnTo>
                  <a:pt x="95402" y="352253"/>
                </a:lnTo>
                <a:lnTo>
                  <a:pt x="94816" y="353289"/>
                </a:lnTo>
                <a:lnTo>
                  <a:pt x="94229" y="354327"/>
                </a:lnTo>
                <a:lnTo>
                  <a:pt x="94229" y="354315"/>
                </a:lnTo>
                <a:lnTo>
                  <a:pt x="93643" y="355359"/>
                </a:lnTo>
                <a:lnTo>
                  <a:pt x="93662" y="355349"/>
                </a:lnTo>
                <a:lnTo>
                  <a:pt x="93076" y="356391"/>
                </a:lnTo>
                <a:lnTo>
                  <a:pt x="92509" y="357419"/>
                </a:lnTo>
                <a:lnTo>
                  <a:pt x="91922" y="358467"/>
                </a:lnTo>
                <a:lnTo>
                  <a:pt x="91922" y="358456"/>
                </a:lnTo>
                <a:lnTo>
                  <a:pt x="91336" y="359507"/>
                </a:lnTo>
                <a:lnTo>
                  <a:pt x="91355" y="359496"/>
                </a:lnTo>
                <a:lnTo>
                  <a:pt x="90769" y="360540"/>
                </a:lnTo>
                <a:lnTo>
                  <a:pt x="90202" y="361587"/>
                </a:lnTo>
                <a:lnTo>
                  <a:pt x="90202" y="361578"/>
                </a:lnTo>
                <a:lnTo>
                  <a:pt x="89635" y="362631"/>
                </a:lnTo>
                <a:lnTo>
                  <a:pt x="89635" y="362620"/>
                </a:lnTo>
                <a:lnTo>
                  <a:pt x="89068" y="363673"/>
                </a:lnTo>
                <a:lnTo>
                  <a:pt x="88501" y="364721"/>
                </a:lnTo>
                <a:lnTo>
                  <a:pt x="88501" y="364710"/>
                </a:lnTo>
                <a:lnTo>
                  <a:pt x="87934" y="365767"/>
                </a:lnTo>
                <a:lnTo>
                  <a:pt x="87954" y="365755"/>
                </a:lnTo>
                <a:lnTo>
                  <a:pt x="87387" y="366815"/>
                </a:lnTo>
                <a:lnTo>
                  <a:pt x="87387" y="366803"/>
                </a:lnTo>
                <a:lnTo>
                  <a:pt x="86820" y="367857"/>
                </a:lnTo>
                <a:lnTo>
                  <a:pt x="86253" y="368917"/>
                </a:lnTo>
                <a:lnTo>
                  <a:pt x="86272" y="368905"/>
                </a:lnTo>
                <a:lnTo>
                  <a:pt x="85705" y="369968"/>
                </a:lnTo>
                <a:lnTo>
                  <a:pt x="85705" y="369957"/>
                </a:lnTo>
                <a:lnTo>
                  <a:pt x="85158" y="371016"/>
                </a:lnTo>
                <a:lnTo>
                  <a:pt x="84611" y="372076"/>
                </a:lnTo>
                <a:lnTo>
                  <a:pt x="84611" y="372064"/>
                </a:lnTo>
                <a:lnTo>
                  <a:pt x="84044" y="373133"/>
                </a:lnTo>
                <a:lnTo>
                  <a:pt x="84063" y="373122"/>
                </a:lnTo>
                <a:lnTo>
                  <a:pt x="83496" y="374191"/>
                </a:lnTo>
                <a:lnTo>
                  <a:pt x="83516" y="374179"/>
                </a:lnTo>
                <a:lnTo>
                  <a:pt x="82969" y="375239"/>
                </a:lnTo>
                <a:lnTo>
                  <a:pt x="82421" y="376308"/>
                </a:lnTo>
                <a:lnTo>
                  <a:pt x="82421" y="376299"/>
                </a:lnTo>
                <a:lnTo>
                  <a:pt x="81874" y="377370"/>
                </a:lnTo>
                <a:lnTo>
                  <a:pt x="81874" y="377360"/>
                </a:lnTo>
                <a:lnTo>
                  <a:pt x="81326" y="378428"/>
                </a:lnTo>
                <a:lnTo>
                  <a:pt x="80798" y="379499"/>
                </a:lnTo>
                <a:lnTo>
                  <a:pt x="80798" y="379487"/>
                </a:lnTo>
                <a:lnTo>
                  <a:pt x="80251" y="380564"/>
                </a:lnTo>
                <a:lnTo>
                  <a:pt x="80251" y="380553"/>
                </a:lnTo>
                <a:lnTo>
                  <a:pt x="79723" y="381628"/>
                </a:lnTo>
                <a:lnTo>
                  <a:pt x="79195" y="382699"/>
                </a:lnTo>
                <a:lnTo>
                  <a:pt x="79195" y="382687"/>
                </a:lnTo>
                <a:lnTo>
                  <a:pt x="78648" y="383768"/>
                </a:lnTo>
                <a:lnTo>
                  <a:pt x="78668" y="383757"/>
                </a:lnTo>
                <a:lnTo>
                  <a:pt x="78120" y="384838"/>
                </a:lnTo>
                <a:lnTo>
                  <a:pt x="77592" y="385901"/>
                </a:lnTo>
                <a:lnTo>
                  <a:pt x="77065" y="386984"/>
                </a:lnTo>
                <a:lnTo>
                  <a:pt x="77084" y="386973"/>
                </a:lnTo>
                <a:lnTo>
                  <a:pt x="76537" y="388060"/>
                </a:lnTo>
                <a:lnTo>
                  <a:pt x="76556" y="388048"/>
                </a:lnTo>
                <a:lnTo>
                  <a:pt x="76028" y="389125"/>
                </a:lnTo>
                <a:lnTo>
                  <a:pt x="75501" y="390214"/>
                </a:lnTo>
                <a:lnTo>
                  <a:pt x="75501" y="390202"/>
                </a:lnTo>
                <a:lnTo>
                  <a:pt x="74992" y="391291"/>
                </a:lnTo>
                <a:lnTo>
                  <a:pt x="74992" y="391279"/>
                </a:lnTo>
                <a:lnTo>
                  <a:pt x="74464" y="392368"/>
                </a:lnTo>
                <a:lnTo>
                  <a:pt x="73956" y="393449"/>
                </a:lnTo>
                <a:lnTo>
                  <a:pt x="73448" y="394532"/>
                </a:lnTo>
                <a:lnTo>
                  <a:pt x="72940" y="395617"/>
                </a:lnTo>
                <a:lnTo>
                  <a:pt x="72431" y="396695"/>
                </a:lnTo>
                <a:lnTo>
                  <a:pt x="71923" y="397791"/>
                </a:lnTo>
                <a:lnTo>
                  <a:pt x="71923" y="397780"/>
                </a:lnTo>
                <a:lnTo>
                  <a:pt x="71415" y="398880"/>
                </a:lnTo>
                <a:lnTo>
                  <a:pt x="71415" y="398869"/>
                </a:lnTo>
                <a:lnTo>
                  <a:pt x="70906" y="399957"/>
                </a:lnTo>
                <a:lnTo>
                  <a:pt x="70398" y="401060"/>
                </a:lnTo>
                <a:lnTo>
                  <a:pt x="70418" y="401048"/>
                </a:lnTo>
                <a:lnTo>
                  <a:pt x="69909" y="402153"/>
                </a:lnTo>
                <a:lnTo>
                  <a:pt x="69909" y="402141"/>
                </a:lnTo>
                <a:lnTo>
                  <a:pt x="69421" y="403234"/>
                </a:lnTo>
                <a:lnTo>
                  <a:pt x="68912" y="404341"/>
                </a:lnTo>
                <a:lnTo>
                  <a:pt x="68912" y="404329"/>
                </a:lnTo>
                <a:lnTo>
                  <a:pt x="68424" y="405431"/>
                </a:lnTo>
                <a:lnTo>
                  <a:pt x="67935" y="406522"/>
                </a:lnTo>
                <a:lnTo>
                  <a:pt x="67446" y="407631"/>
                </a:lnTo>
                <a:lnTo>
                  <a:pt x="67446" y="407619"/>
                </a:lnTo>
                <a:lnTo>
                  <a:pt x="66957" y="408731"/>
                </a:lnTo>
                <a:lnTo>
                  <a:pt x="66957" y="408720"/>
                </a:lnTo>
                <a:lnTo>
                  <a:pt x="66469" y="409828"/>
                </a:lnTo>
                <a:lnTo>
                  <a:pt x="65980" y="410935"/>
                </a:lnTo>
                <a:lnTo>
                  <a:pt x="65980" y="410923"/>
                </a:lnTo>
                <a:lnTo>
                  <a:pt x="65491" y="412037"/>
                </a:lnTo>
                <a:lnTo>
                  <a:pt x="65511" y="412025"/>
                </a:lnTo>
                <a:lnTo>
                  <a:pt x="65022" y="413140"/>
                </a:lnTo>
                <a:lnTo>
                  <a:pt x="64533" y="414248"/>
                </a:lnTo>
                <a:lnTo>
                  <a:pt x="64553" y="414237"/>
                </a:lnTo>
                <a:lnTo>
                  <a:pt x="64064" y="415353"/>
                </a:lnTo>
                <a:lnTo>
                  <a:pt x="63595" y="416461"/>
                </a:lnTo>
                <a:lnTo>
                  <a:pt x="63126" y="417576"/>
                </a:lnTo>
                <a:lnTo>
                  <a:pt x="63126" y="417564"/>
                </a:lnTo>
                <a:lnTo>
                  <a:pt x="62657" y="418688"/>
                </a:lnTo>
                <a:lnTo>
                  <a:pt x="62657" y="418674"/>
                </a:lnTo>
                <a:lnTo>
                  <a:pt x="62187" y="419791"/>
                </a:lnTo>
                <a:lnTo>
                  <a:pt x="61718" y="420915"/>
                </a:lnTo>
                <a:lnTo>
                  <a:pt x="61718" y="420903"/>
                </a:lnTo>
                <a:lnTo>
                  <a:pt x="61249" y="422029"/>
                </a:lnTo>
                <a:lnTo>
                  <a:pt x="61249" y="422017"/>
                </a:lnTo>
                <a:lnTo>
                  <a:pt x="60780" y="423141"/>
                </a:lnTo>
                <a:lnTo>
                  <a:pt x="60330" y="424254"/>
                </a:lnTo>
                <a:lnTo>
                  <a:pt x="59861" y="425382"/>
                </a:lnTo>
                <a:lnTo>
                  <a:pt x="59861" y="425370"/>
                </a:lnTo>
                <a:lnTo>
                  <a:pt x="59411" y="426498"/>
                </a:lnTo>
                <a:lnTo>
                  <a:pt x="58962" y="427614"/>
                </a:lnTo>
                <a:lnTo>
                  <a:pt x="58492" y="428748"/>
                </a:lnTo>
                <a:lnTo>
                  <a:pt x="58512" y="428736"/>
                </a:lnTo>
                <a:lnTo>
                  <a:pt x="58062" y="429868"/>
                </a:lnTo>
                <a:lnTo>
                  <a:pt x="57613" y="430998"/>
                </a:lnTo>
                <a:lnTo>
                  <a:pt x="57613" y="430987"/>
                </a:lnTo>
                <a:lnTo>
                  <a:pt x="57163" y="432124"/>
                </a:lnTo>
                <a:lnTo>
                  <a:pt x="57163" y="432113"/>
                </a:lnTo>
                <a:lnTo>
                  <a:pt x="56713" y="433247"/>
                </a:lnTo>
                <a:lnTo>
                  <a:pt x="56264" y="434382"/>
                </a:lnTo>
                <a:lnTo>
                  <a:pt x="56283" y="434371"/>
                </a:lnTo>
                <a:lnTo>
                  <a:pt x="55834" y="435512"/>
                </a:lnTo>
                <a:lnTo>
                  <a:pt x="55834" y="435501"/>
                </a:lnTo>
                <a:lnTo>
                  <a:pt x="55384" y="436640"/>
                </a:lnTo>
                <a:lnTo>
                  <a:pt x="54954" y="437774"/>
                </a:lnTo>
                <a:lnTo>
                  <a:pt x="54524" y="438912"/>
                </a:lnTo>
                <a:lnTo>
                  <a:pt x="54524" y="438900"/>
                </a:lnTo>
                <a:lnTo>
                  <a:pt x="54094" y="440042"/>
                </a:lnTo>
                <a:lnTo>
                  <a:pt x="53644" y="441186"/>
                </a:lnTo>
                <a:lnTo>
                  <a:pt x="53664" y="441174"/>
                </a:lnTo>
                <a:lnTo>
                  <a:pt x="53234" y="442323"/>
                </a:lnTo>
                <a:lnTo>
                  <a:pt x="53234" y="442312"/>
                </a:lnTo>
                <a:lnTo>
                  <a:pt x="52803" y="443457"/>
                </a:lnTo>
                <a:lnTo>
                  <a:pt x="52373" y="444603"/>
                </a:lnTo>
                <a:lnTo>
                  <a:pt x="52373" y="444591"/>
                </a:lnTo>
                <a:lnTo>
                  <a:pt x="51943" y="445747"/>
                </a:lnTo>
                <a:lnTo>
                  <a:pt x="51963" y="445735"/>
                </a:lnTo>
                <a:lnTo>
                  <a:pt x="51533" y="446882"/>
                </a:lnTo>
                <a:lnTo>
                  <a:pt x="51103" y="448034"/>
                </a:lnTo>
                <a:lnTo>
                  <a:pt x="51122" y="448022"/>
                </a:lnTo>
                <a:lnTo>
                  <a:pt x="50692" y="449179"/>
                </a:lnTo>
                <a:lnTo>
                  <a:pt x="50692" y="449168"/>
                </a:lnTo>
                <a:lnTo>
                  <a:pt x="50282" y="450319"/>
                </a:lnTo>
                <a:lnTo>
                  <a:pt x="49871" y="451475"/>
                </a:lnTo>
                <a:lnTo>
                  <a:pt x="49871" y="451463"/>
                </a:lnTo>
                <a:lnTo>
                  <a:pt x="49461" y="452624"/>
                </a:lnTo>
                <a:lnTo>
                  <a:pt x="49050" y="453768"/>
                </a:lnTo>
                <a:lnTo>
                  <a:pt x="48639" y="454929"/>
                </a:lnTo>
                <a:lnTo>
                  <a:pt x="48639" y="454915"/>
                </a:lnTo>
                <a:lnTo>
                  <a:pt x="48229" y="456082"/>
                </a:lnTo>
                <a:lnTo>
                  <a:pt x="48249" y="456069"/>
                </a:lnTo>
                <a:lnTo>
                  <a:pt x="47838" y="457228"/>
                </a:lnTo>
                <a:lnTo>
                  <a:pt x="47447" y="458393"/>
                </a:lnTo>
                <a:lnTo>
                  <a:pt x="47447" y="458379"/>
                </a:lnTo>
                <a:lnTo>
                  <a:pt x="47036" y="459549"/>
                </a:lnTo>
                <a:lnTo>
                  <a:pt x="47036" y="459537"/>
                </a:lnTo>
                <a:lnTo>
                  <a:pt x="46645" y="460698"/>
                </a:lnTo>
                <a:lnTo>
                  <a:pt x="46254" y="461867"/>
                </a:lnTo>
                <a:lnTo>
                  <a:pt x="46254" y="461855"/>
                </a:lnTo>
                <a:lnTo>
                  <a:pt x="45863" y="463025"/>
                </a:lnTo>
                <a:lnTo>
                  <a:pt x="45472" y="464182"/>
                </a:lnTo>
                <a:lnTo>
                  <a:pt x="45081" y="465355"/>
                </a:lnTo>
                <a:lnTo>
                  <a:pt x="45081" y="465343"/>
                </a:lnTo>
                <a:lnTo>
                  <a:pt x="44690" y="466514"/>
                </a:lnTo>
                <a:lnTo>
                  <a:pt x="44319" y="467673"/>
                </a:lnTo>
                <a:lnTo>
                  <a:pt x="43928" y="468852"/>
                </a:lnTo>
                <a:lnTo>
                  <a:pt x="43928" y="468840"/>
                </a:lnTo>
                <a:lnTo>
                  <a:pt x="43557" y="470015"/>
                </a:lnTo>
                <a:lnTo>
                  <a:pt x="43165" y="471190"/>
                </a:lnTo>
                <a:lnTo>
                  <a:pt x="43165" y="471179"/>
                </a:lnTo>
                <a:lnTo>
                  <a:pt x="42794" y="472361"/>
                </a:lnTo>
                <a:lnTo>
                  <a:pt x="42423" y="473527"/>
                </a:lnTo>
                <a:lnTo>
                  <a:pt x="42051" y="474707"/>
                </a:lnTo>
                <a:lnTo>
                  <a:pt x="42051" y="474696"/>
                </a:lnTo>
                <a:lnTo>
                  <a:pt x="41680" y="475882"/>
                </a:lnTo>
                <a:lnTo>
                  <a:pt x="41308" y="477057"/>
                </a:lnTo>
                <a:lnTo>
                  <a:pt x="41308" y="477045"/>
                </a:lnTo>
                <a:lnTo>
                  <a:pt x="40956" y="478234"/>
                </a:lnTo>
                <a:lnTo>
                  <a:pt x="40956" y="478222"/>
                </a:lnTo>
                <a:lnTo>
                  <a:pt x="40585" y="479413"/>
                </a:lnTo>
                <a:lnTo>
                  <a:pt x="40585" y="479401"/>
                </a:lnTo>
                <a:lnTo>
                  <a:pt x="40233" y="480592"/>
                </a:lnTo>
                <a:lnTo>
                  <a:pt x="40233" y="480580"/>
                </a:lnTo>
                <a:lnTo>
                  <a:pt x="39862" y="481765"/>
                </a:lnTo>
                <a:lnTo>
                  <a:pt x="39510" y="482953"/>
                </a:lnTo>
                <a:lnTo>
                  <a:pt x="39158" y="484128"/>
                </a:lnTo>
                <a:lnTo>
                  <a:pt x="38806" y="485323"/>
                </a:lnTo>
                <a:lnTo>
                  <a:pt x="38806" y="485311"/>
                </a:lnTo>
                <a:lnTo>
                  <a:pt x="38454" y="486506"/>
                </a:lnTo>
                <a:lnTo>
                  <a:pt x="38102" y="487696"/>
                </a:lnTo>
                <a:lnTo>
                  <a:pt x="38102" y="487684"/>
                </a:lnTo>
                <a:lnTo>
                  <a:pt x="37750" y="488885"/>
                </a:lnTo>
                <a:lnTo>
                  <a:pt x="37770" y="488873"/>
                </a:lnTo>
                <a:lnTo>
                  <a:pt x="37418" y="490069"/>
                </a:lnTo>
                <a:lnTo>
                  <a:pt x="37066" y="491264"/>
                </a:lnTo>
                <a:lnTo>
                  <a:pt x="37086" y="491252"/>
                </a:lnTo>
                <a:lnTo>
                  <a:pt x="36734" y="492456"/>
                </a:lnTo>
                <a:lnTo>
                  <a:pt x="36734" y="492445"/>
                </a:lnTo>
                <a:lnTo>
                  <a:pt x="36401" y="493639"/>
                </a:lnTo>
                <a:lnTo>
                  <a:pt x="36069" y="494836"/>
                </a:lnTo>
                <a:lnTo>
                  <a:pt x="35737" y="496040"/>
                </a:lnTo>
                <a:lnTo>
                  <a:pt x="35737" y="496026"/>
                </a:lnTo>
                <a:lnTo>
                  <a:pt x="35404" y="497224"/>
                </a:lnTo>
                <a:lnTo>
                  <a:pt x="35072" y="498433"/>
                </a:lnTo>
                <a:lnTo>
                  <a:pt x="35072" y="498421"/>
                </a:lnTo>
                <a:lnTo>
                  <a:pt x="34740" y="499627"/>
                </a:lnTo>
                <a:lnTo>
                  <a:pt x="34427" y="500833"/>
                </a:lnTo>
                <a:lnTo>
                  <a:pt x="34427" y="500822"/>
                </a:lnTo>
                <a:lnTo>
                  <a:pt x="34095" y="502036"/>
                </a:lnTo>
                <a:lnTo>
                  <a:pt x="34095" y="502024"/>
                </a:lnTo>
                <a:lnTo>
                  <a:pt x="33782" y="503230"/>
                </a:lnTo>
                <a:lnTo>
                  <a:pt x="33449" y="504442"/>
                </a:lnTo>
                <a:lnTo>
                  <a:pt x="33449" y="504431"/>
                </a:lnTo>
                <a:lnTo>
                  <a:pt x="33136" y="505647"/>
                </a:lnTo>
                <a:lnTo>
                  <a:pt x="32824" y="506845"/>
                </a:lnTo>
                <a:lnTo>
                  <a:pt x="32511" y="508061"/>
                </a:lnTo>
                <a:lnTo>
                  <a:pt x="32511" y="508049"/>
                </a:lnTo>
                <a:lnTo>
                  <a:pt x="32198" y="509267"/>
                </a:lnTo>
                <a:lnTo>
                  <a:pt x="31905" y="510479"/>
                </a:lnTo>
                <a:lnTo>
                  <a:pt x="31905" y="510467"/>
                </a:lnTo>
                <a:lnTo>
                  <a:pt x="31592" y="511691"/>
                </a:lnTo>
                <a:lnTo>
                  <a:pt x="31592" y="511680"/>
                </a:lnTo>
                <a:lnTo>
                  <a:pt x="31299" y="512897"/>
                </a:lnTo>
                <a:lnTo>
                  <a:pt x="30986" y="514117"/>
                </a:lnTo>
                <a:lnTo>
                  <a:pt x="30986" y="514106"/>
                </a:lnTo>
                <a:lnTo>
                  <a:pt x="30693" y="515333"/>
                </a:lnTo>
                <a:lnTo>
                  <a:pt x="30693" y="515322"/>
                </a:lnTo>
                <a:lnTo>
                  <a:pt x="30400" y="516540"/>
                </a:lnTo>
                <a:lnTo>
                  <a:pt x="30106" y="517765"/>
                </a:lnTo>
                <a:lnTo>
                  <a:pt x="30106" y="517754"/>
                </a:lnTo>
                <a:lnTo>
                  <a:pt x="29813" y="518981"/>
                </a:lnTo>
                <a:lnTo>
                  <a:pt x="29520" y="520193"/>
                </a:lnTo>
                <a:lnTo>
                  <a:pt x="29227" y="521425"/>
                </a:lnTo>
                <a:lnTo>
                  <a:pt x="29227" y="521413"/>
                </a:lnTo>
                <a:lnTo>
                  <a:pt x="28953" y="522643"/>
                </a:lnTo>
                <a:lnTo>
                  <a:pt x="28660" y="523871"/>
                </a:lnTo>
                <a:lnTo>
                  <a:pt x="28660" y="523859"/>
                </a:lnTo>
                <a:lnTo>
                  <a:pt x="28386" y="525095"/>
                </a:lnTo>
                <a:lnTo>
                  <a:pt x="28386" y="525083"/>
                </a:lnTo>
                <a:lnTo>
                  <a:pt x="28112" y="526312"/>
                </a:lnTo>
                <a:lnTo>
                  <a:pt x="27819" y="527548"/>
                </a:lnTo>
                <a:lnTo>
                  <a:pt x="27839" y="527536"/>
                </a:lnTo>
                <a:lnTo>
                  <a:pt x="27545" y="528774"/>
                </a:lnTo>
                <a:lnTo>
                  <a:pt x="27272" y="530005"/>
                </a:lnTo>
                <a:lnTo>
                  <a:pt x="27291" y="529994"/>
                </a:lnTo>
                <a:lnTo>
                  <a:pt x="27018" y="531235"/>
                </a:lnTo>
                <a:lnTo>
                  <a:pt x="27018" y="531223"/>
                </a:lnTo>
                <a:lnTo>
                  <a:pt x="26744" y="532463"/>
                </a:lnTo>
                <a:lnTo>
                  <a:pt x="26470" y="533700"/>
                </a:lnTo>
                <a:lnTo>
                  <a:pt x="26490" y="533689"/>
                </a:lnTo>
                <a:lnTo>
                  <a:pt x="26216" y="534934"/>
                </a:lnTo>
                <a:lnTo>
                  <a:pt x="26216" y="534922"/>
                </a:lnTo>
                <a:lnTo>
                  <a:pt x="25962" y="536163"/>
                </a:lnTo>
                <a:lnTo>
                  <a:pt x="25688" y="537405"/>
                </a:lnTo>
                <a:lnTo>
                  <a:pt x="25688" y="537393"/>
                </a:lnTo>
                <a:lnTo>
                  <a:pt x="25434" y="538642"/>
                </a:lnTo>
                <a:lnTo>
                  <a:pt x="25180" y="539870"/>
                </a:lnTo>
                <a:lnTo>
                  <a:pt x="24926" y="541117"/>
                </a:lnTo>
                <a:lnTo>
                  <a:pt x="24691" y="542359"/>
                </a:lnTo>
                <a:lnTo>
                  <a:pt x="24437" y="543606"/>
                </a:lnTo>
                <a:lnTo>
                  <a:pt x="24437" y="543594"/>
                </a:lnTo>
                <a:lnTo>
                  <a:pt x="24183" y="544849"/>
                </a:lnTo>
                <a:lnTo>
                  <a:pt x="24183" y="544838"/>
                </a:lnTo>
                <a:lnTo>
                  <a:pt x="23948" y="546087"/>
                </a:lnTo>
                <a:lnTo>
                  <a:pt x="23714" y="547340"/>
                </a:lnTo>
                <a:lnTo>
                  <a:pt x="23714" y="547328"/>
                </a:lnTo>
                <a:lnTo>
                  <a:pt x="23479" y="548585"/>
                </a:lnTo>
                <a:lnTo>
                  <a:pt x="23225" y="549834"/>
                </a:lnTo>
                <a:lnTo>
                  <a:pt x="23225" y="549823"/>
                </a:lnTo>
                <a:lnTo>
                  <a:pt x="22990" y="551084"/>
                </a:lnTo>
                <a:lnTo>
                  <a:pt x="23010" y="551072"/>
                </a:lnTo>
                <a:lnTo>
                  <a:pt x="22775" y="552331"/>
                </a:lnTo>
                <a:lnTo>
                  <a:pt x="22541" y="553582"/>
                </a:lnTo>
                <a:lnTo>
                  <a:pt x="22306" y="554839"/>
                </a:lnTo>
                <a:lnTo>
                  <a:pt x="22306" y="554827"/>
                </a:lnTo>
                <a:lnTo>
                  <a:pt x="22091" y="556085"/>
                </a:lnTo>
                <a:lnTo>
                  <a:pt x="21857" y="557347"/>
                </a:lnTo>
                <a:lnTo>
                  <a:pt x="21857" y="557336"/>
                </a:lnTo>
                <a:lnTo>
                  <a:pt x="21642" y="558603"/>
                </a:lnTo>
                <a:lnTo>
                  <a:pt x="21426" y="559852"/>
                </a:lnTo>
                <a:lnTo>
                  <a:pt x="21211" y="561120"/>
                </a:lnTo>
                <a:lnTo>
                  <a:pt x="21211" y="561109"/>
                </a:lnTo>
                <a:lnTo>
                  <a:pt x="20996" y="562376"/>
                </a:lnTo>
                <a:lnTo>
                  <a:pt x="20781" y="563642"/>
                </a:lnTo>
                <a:lnTo>
                  <a:pt x="20781" y="563631"/>
                </a:lnTo>
                <a:lnTo>
                  <a:pt x="20586" y="564903"/>
                </a:lnTo>
                <a:lnTo>
                  <a:pt x="20586" y="564892"/>
                </a:lnTo>
                <a:lnTo>
                  <a:pt x="20371" y="566158"/>
                </a:lnTo>
                <a:lnTo>
                  <a:pt x="20175" y="567431"/>
                </a:lnTo>
                <a:lnTo>
                  <a:pt x="20175" y="567419"/>
                </a:lnTo>
                <a:lnTo>
                  <a:pt x="19960" y="568696"/>
                </a:lnTo>
                <a:lnTo>
                  <a:pt x="19765" y="569965"/>
                </a:lnTo>
                <a:lnTo>
                  <a:pt x="19765" y="569953"/>
                </a:lnTo>
                <a:lnTo>
                  <a:pt x="19569" y="571232"/>
                </a:lnTo>
                <a:lnTo>
                  <a:pt x="19569" y="571220"/>
                </a:lnTo>
                <a:lnTo>
                  <a:pt x="19374" y="572494"/>
                </a:lnTo>
                <a:lnTo>
                  <a:pt x="19178" y="573771"/>
                </a:lnTo>
                <a:lnTo>
                  <a:pt x="19178" y="573759"/>
                </a:lnTo>
                <a:lnTo>
                  <a:pt x="18983" y="575042"/>
                </a:lnTo>
                <a:lnTo>
                  <a:pt x="19002" y="575030"/>
                </a:lnTo>
                <a:lnTo>
                  <a:pt x="18807" y="576305"/>
                </a:lnTo>
                <a:lnTo>
                  <a:pt x="18611" y="577589"/>
                </a:lnTo>
                <a:lnTo>
                  <a:pt x="18611" y="577577"/>
                </a:lnTo>
                <a:lnTo>
                  <a:pt x="18435" y="578862"/>
                </a:lnTo>
                <a:lnTo>
                  <a:pt x="18259" y="580140"/>
                </a:lnTo>
                <a:lnTo>
                  <a:pt x="18259" y="580129"/>
                </a:lnTo>
                <a:lnTo>
                  <a:pt x="18083" y="581417"/>
                </a:lnTo>
                <a:lnTo>
                  <a:pt x="18083" y="581405"/>
                </a:lnTo>
                <a:lnTo>
                  <a:pt x="17908" y="582690"/>
                </a:lnTo>
                <a:lnTo>
                  <a:pt x="17732" y="583974"/>
                </a:lnTo>
                <a:lnTo>
                  <a:pt x="17732" y="583962"/>
                </a:lnTo>
                <a:lnTo>
                  <a:pt x="17556" y="585255"/>
                </a:lnTo>
                <a:lnTo>
                  <a:pt x="17380" y="586527"/>
                </a:lnTo>
                <a:lnTo>
                  <a:pt x="17223" y="587819"/>
                </a:lnTo>
                <a:lnTo>
                  <a:pt x="17223" y="587808"/>
                </a:lnTo>
                <a:lnTo>
                  <a:pt x="17047" y="589102"/>
                </a:lnTo>
                <a:lnTo>
                  <a:pt x="16891" y="590388"/>
                </a:lnTo>
                <a:lnTo>
                  <a:pt x="16891" y="590378"/>
                </a:lnTo>
                <a:lnTo>
                  <a:pt x="16735" y="591667"/>
                </a:lnTo>
                <a:lnTo>
                  <a:pt x="16578" y="592957"/>
                </a:lnTo>
                <a:lnTo>
                  <a:pt x="16422" y="594251"/>
                </a:lnTo>
                <a:lnTo>
                  <a:pt x="16422" y="594239"/>
                </a:lnTo>
                <a:lnTo>
                  <a:pt x="16265" y="595540"/>
                </a:lnTo>
                <a:lnTo>
                  <a:pt x="16128" y="596822"/>
                </a:lnTo>
                <a:lnTo>
                  <a:pt x="15972" y="598124"/>
                </a:lnTo>
                <a:lnTo>
                  <a:pt x="15972" y="598112"/>
                </a:lnTo>
                <a:lnTo>
                  <a:pt x="15816" y="599414"/>
                </a:lnTo>
                <a:lnTo>
                  <a:pt x="15679" y="600710"/>
                </a:lnTo>
                <a:lnTo>
                  <a:pt x="15679" y="600699"/>
                </a:lnTo>
                <a:lnTo>
                  <a:pt x="15542" y="602007"/>
                </a:lnTo>
                <a:lnTo>
                  <a:pt x="15542" y="601995"/>
                </a:lnTo>
                <a:lnTo>
                  <a:pt x="15405" y="603295"/>
                </a:lnTo>
                <a:lnTo>
                  <a:pt x="15268" y="604601"/>
                </a:lnTo>
                <a:lnTo>
                  <a:pt x="15268" y="604589"/>
                </a:lnTo>
                <a:lnTo>
                  <a:pt x="15131" y="605899"/>
                </a:lnTo>
                <a:lnTo>
                  <a:pt x="14995" y="607199"/>
                </a:lnTo>
                <a:lnTo>
                  <a:pt x="14995" y="607187"/>
                </a:lnTo>
                <a:lnTo>
                  <a:pt x="14877" y="608501"/>
                </a:lnTo>
                <a:lnTo>
                  <a:pt x="14877" y="608489"/>
                </a:lnTo>
                <a:lnTo>
                  <a:pt x="14740" y="609799"/>
                </a:lnTo>
                <a:lnTo>
                  <a:pt x="14623" y="611105"/>
                </a:lnTo>
                <a:lnTo>
                  <a:pt x="14623" y="611093"/>
                </a:lnTo>
                <a:lnTo>
                  <a:pt x="14506" y="612409"/>
                </a:lnTo>
                <a:lnTo>
                  <a:pt x="14506" y="612399"/>
                </a:lnTo>
                <a:lnTo>
                  <a:pt x="14388" y="613709"/>
                </a:lnTo>
                <a:lnTo>
                  <a:pt x="14271" y="615023"/>
                </a:lnTo>
                <a:lnTo>
                  <a:pt x="14271" y="615011"/>
                </a:lnTo>
                <a:lnTo>
                  <a:pt x="14154" y="616329"/>
                </a:lnTo>
                <a:lnTo>
                  <a:pt x="14154" y="616319"/>
                </a:lnTo>
                <a:lnTo>
                  <a:pt x="14037" y="617634"/>
                </a:lnTo>
                <a:lnTo>
                  <a:pt x="13919" y="618948"/>
                </a:lnTo>
                <a:lnTo>
                  <a:pt x="13939" y="618937"/>
                </a:lnTo>
                <a:lnTo>
                  <a:pt x="13822" y="620254"/>
                </a:lnTo>
                <a:lnTo>
                  <a:pt x="13724" y="621572"/>
                </a:lnTo>
                <a:lnTo>
                  <a:pt x="13724" y="621560"/>
                </a:lnTo>
                <a:lnTo>
                  <a:pt x="13626" y="622885"/>
                </a:lnTo>
                <a:lnTo>
                  <a:pt x="13626" y="622874"/>
                </a:lnTo>
                <a:lnTo>
                  <a:pt x="13509" y="624191"/>
                </a:lnTo>
                <a:lnTo>
                  <a:pt x="13411" y="625515"/>
                </a:lnTo>
                <a:lnTo>
                  <a:pt x="13411" y="625503"/>
                </a:lnTo>
                <a:lnTo>
                  <a:pt x="13333" y="626831"/>
                </a:lnTo>
                <a:lnTo>
                  <a:pt x="13235" y="628148"/>
                </a:lnTo>
                <a:lnTo>
                  <a:pt x="13235" y="628138"/>
                </a:lnTo>
                <a:lnTo>
                  <a:pt x="13137" y="629468"/>
                </a:lnTo>
                <a:lnTo>
                  <a:pt x="13137" y="629456"/>
                </a:lnTo>
                <a:lnTo>
                  <a:pt x="13059" y="630787"/>
                </a:lnTo>
                <a:lnTo>
                  <a:pt x="13059" y="630776"/>
                </a:lnTo>
                <a:lnTo>
                  <a:pt x="12961" y="632101"/>
                </a:lnTo>
                <a:lnTo>
                  <a:pt x="12883" y="633430"/>
                </a:lnTo>
                <a:lnTo>
                  <a:pt x="12883" y="633419"/>
                </a:lnTo>
                <a:lnTo>
                  <a:pt x="12805" y="634746"/>
                </a:lnTo>
                <a:lnTo>
                  <a:pt x="12727" y="636078"/>
                </a:lnTo>
                <a:lnTo>
                  <a:pt x="12727" y="636068"/>
                </a:lnTo>
                <a:lnTo>
                  <a:pt x="12649" y="637403"/>
                </a:lnTo>
                <a:lnTo>
                  <a:pt x="12570" y="638731"/>
                </a:lnTo>
                <a:lnTo>
                  <a:pt x="12590" y="638719"/>
                </a:lnTo>
                <a:lnTo>
                  <a:pt x="12512" y="640058"/>
                </a:lnTo>
                <a:lnTo>
                  <a:pt x="12512" y="640046"/>
                </a:lnTo>
                <a:lnTo>
                  <a:pt x="12453" y="641383"/>
                </a:lnTo>
                <a:lnTo>
                  <a:pt x="12375" y="642717"/>
                </a:lnTo>
                <a:lnTo>
                  <a:pt x="12375" y="642705"/>
                </a:lnTo>
                <a:lnTo>
                  <a:pt x="12316" y="644048"/>
                </a:lnTo>
                <a:lnTo>
                  <a:pt x="12316" y="644036"/>
                </a:lnTo>
                <a:lnTo>
                  <a:pt x="12258" y="645373"/>
                </a:lnTo>
                <a:lnTo>
                  <a:pt x="12199" y="646705"/>
                </a:lnTo>
                <a:lnTo>
                  <a:pt x="12140" y="648048"/>
                </a:lnTo>
                <a:lnTo>
                  <a:pt x="12140" y="648036"/>
                </a:lnTo>
                <a:lnTo>
                  <a:pt x="12082" y="649373"/>
                </a:lnTo>
                <a:lnTo>
                  <a:pt x="12043" y="650718"/>
                </a:lnTo>
                <a:lnTo>
                  <a:pt x="12043" y="650708"/>
                </a:lnTo>
                <a:lnTo>
                  <a:pt x="11984" y="652053"/>
                </a:lnTo>
                <a:lnTo>
                  <a:pt x="11945" y="653395"/>
                </a:lnTo>
                <a:lnTo>
                  <a:pt x="11945" y="653383"/>
                </a:lnTo>
                <a:lnTo>
                  <a:pt x="11906" y="654734"/>
                </a:lnTo>
                <a:lnTo>
                  <a:pt x="11906" y="654724"/>
                </a:lnTo>
                <a:lnTo>
                  <a:pt x="11867" y="656069"/>
                </a:lnTo>
                <a:lnTo>
                  <a:pt x="11828" y="657418"/>
                </a:lnTo>
                <a:lnTo>
                  <a:pt x="11828" y="657406"/>
                </a:lnTo>
                <a:lnTo>
                  <a:pt x="11788" y="658759"/>
                </a:lnTo>
                <a:lnTo>
                  <a:pt x="11788" y="658749"/>
                </a:lnTo>
                <a:lnTo>
                  <a:pt x="11749" y="660094"/>
                </a:lnTo>
                <a:lnTo>
                  <a:pt x="11730" y="661443"/>
                </a:lnTo>
                <a:lnTo>
                  <a:pt x="11691" y="662794"/>
                </a:lnTo>
                <a:lnTo>
                  <a:pt x="11671" y="664143"/>
                </a:lnTo>
                <a:lnTo>
                  <a:pt x="11671" y="664131"/>
                </a:lnTo>
                <a:lnTo>
                  <a:pt x="11651" y="665490"/>
                </a:lnTo>
                <a:lnTo>
                  <a:pt x="11651" y="665480"/>
                </a:lnTo>
                <a:lnTo>
                  <a:pt x="11632" y="666837"/>
                </a:lnTo>
                <a:lnTo>
                  <a:pt x="11613" y="668190"/>
                </a:lnTo>
                <a:lnTo>
                  <a:pt x="11613" y="668180"/>
                </a:lnTo>
                <a:lnTo>
                  <a:pt x="11593" y="669543"/>
                </a:lnTo>
                <a:lnTo>
                  <a:pt x="11593" y="669531"/>
                </a:lnTo>
                <a:lnTo>
                  <a:pt x="11573" y="670888"/>
                </a:lnTo>
                <a:lnTo>
                  <a:pt x="11573" y="672248"/>
                </a:lnTo>
                <a:lnTo>
                  <a:pt x="11573" y="672237"/>
                </a:lnTo>
                <a:lnTo>
                  <a:pt x="11554" y="673603"/>
                </a:lnTo>
                <a:lnTo>
                  <a:pt x="11554" y="673591"/>
                </a:lnTo>
                <a:lnTo>
                  <a:pt x="11554" y="679032"/>
                </a:lnTo>
                <a:lnTo>
                  <a:pt x="11554" y="679022"/>
                </a:lnTo>
                <a:lnTo>
                  <a:pt x="11554" y="680393"/>
                </a:lnTo>
                <a:lnTo>
                  <a:pt x="11554" y="680383"/>
                </a:lnTo>
                <a:lnTo>
                  <a:pt x="11573" y="681751"/>
                </a:lnTo>
                <a:lnTo>
                  <a:pt x="11573" y="683116"/>
                </a:lnTo>
                <a:lnTo>
                  <a:pt x="11573" y="683106"/>
                </a:lnTo>
                <a:lnTo>
                  <a:pt x="11593" y="684478"/>
                </a:lnTo>
                <a:lnTo>
                  <a:pt x="11593" y="684469"/>
                </a:lnTo>
                <a:lnTo>
                  <a:pt x="11613" y="685839"/>
                </a:lnTo>
                <a:lnTo>
                  <a:pt x="11632" y="687210"/>
                </a:lnTo>
                <a:lnTo>
                  <a:pt x="11632" y="687198"/>
                </a:lnTo>
                <a:lnTo>
                  <a:pt x="11651" y="688576"/>
                </a:lnTo>
                <a:lnTo>
                  <a:pt x="11651" y="688564"/>
                </a:lnTo>
                <a:lnTo>
                  <a:pt x="11671" y="689937"/>
                </a:lnTo>
                <a:lnTo>
                  <a:pt x="11691" y="691311"/>
                </a:lnTo>
                <a:lnTo>
                  <a:pt x="11691" y="691301"/>
                </a:lnTo>
                <a:lnTo>
                  <a:pt x="11730" y="692682"/>
                </a:lnTo>
                <a:lnTo>
                  <a:pt x="11730" y="692670"/>
                </a:lnTo>
                <a:lnTo>
                  <a:pt x="11749" y="694042"/>
                </a:lnTo>
                <a:lnTo>
                  <a:pt x="11788" y="695424"/>
                </a:lnTo>
                <a:lnTo>
                  <a:pt x="11788" y="695413"/>
                </a:lnTo>
                <a:lnTo>
                  <a:pt x="11828" y="696797"/>
                </a:lnTo>
                <a:lnTo>
                  <a:pt x="11867" y="698171"/>
                </a:lnTo>
                <a:lnTo>
                  <a:pt x="11867" y="698159"/>
                </a:lnTo>
                <a:lnTo>
                  <a:pt x="11906" y="699545"/>
                </a:lnTo>
                <a:lnTo>
                  <a:pt x="11906" y="699534"/>
                </a:lnTo>
                <a:lnTo>
                  <a:pt x="11945" y="700920"/>
                </a:lnTo>
                <a:lnTo>
                  <a:pt x="12003" y="702298"/>
                </a:lnTo>
                <a:lnTo>
                  <a:pt x="12003" y="702288"/>
                </a:lnTo>
                <a:lnTo>
                  <a:pt x="12043" y="703676"/>
                </a:lnTo>
                <a:lnTo>
                  <a:pt x="12043" y="703666"/>
                </a:lnTo>
                <a:lnTo>
                  <a:pt x="12101" y="705052"/>
                </a:lnTo>
                <a:lnTo>
                  <a:pt x="12160" y="706431"/>
                </a:lnTo>
                <a:lnTo>
                  <a:pt x="12199" y="707807"/>
                </a:lnTo>
                <a:lnTo>
                  <a:pt x="12277" y="709187"/>
                </a:lnTo>
                <a:lnTo>
                  <a:pt x="12258" y="709176"/>
                </a:lnTo>
                <a:lnTo>
                  <a:pt x="12336" y="710552"/>
                </a:lnTo>
                <a:lnTo>
                  <a:pt x="12394" y="711926"/>
                </a:lnTo>
                <a:lnTo>
                  <a:pt x="12394" y="711914"/>
                </a:lnTo>
                <a:lnTo>
                  <a:pt x="12453" y="713285"/>
                </a:lnTo>
                <a:lnTo>
                  <a:pt x="12531" y="714653"/>
                </a:lnTo>
                <a:lnTo>
                  <a:pt x="12531" y="714640"/>
                </a:lnTo>
                <a:lnTo>
                  <a:pt x="12609" y="716002"/>
                </a:lnTo>
                <a:lnTo>
                  <a:pt x="12688" y="717365"/>
                </a:lnTo>
                <a:lnTo>
                  <a:pt x="12688" y="717353"/>
                </a:lnTo>
                <a:lnTo>
                  <a:pt x="12766" y="718708"/>
                </a:lnTo>
                <a:lnTo>
                  <a:pt x="12844" y="720067"/>
                </a:lnTo>
                <a:lnTo>
                  <a:pt x="12844" y="720053"/>
                </a:lnTo>
                <a:lnTo>
                  <a:pt x="12922" y="721400"/>
                </a:lnTo>
                <a:lnTo>
                  <a:pt x="13020" y="722753"/>
                </a:lnTo>
                <a:lnTo>
                  <a:pt x="13020" y="722741"/>
                </a:lnTo>
                <a:lnTo>
                  <a:pt x="13118" y="724092"/>
                </a:lnTo>
                <a:lnTo>
                  <a:pt x="13098" y="724080"/>
                </a:lnTo>
                <a:lnTo>
                  <a:pt x="13196" y="725427"/>
                </a:lnTo>
                <a:lnTo>
                  <a:pt x="13196" y="725415"/>
                </a:lnTo>
                <a:lnTo>
                  <a:pt x="13294" y="726760"/>
                </a:lnTo>
                <a:lnTo>
                  <a:pt x="13294" y="726749"/>
                </a:lnTo>
                <a:lnTo>
                  <a:pt x="13391" y="728086"/>
                </a:lnTo>
                <a:lnTo>
                  <a:pt x="13489" y="729415"/>
                </a:lnTo>
                <a:lnTo>
                  <a:pt x="13489" y="729403"/>
                </a:lnTo>
                <a:lnTo>
                  <a:pt x="13606" y="730733"/>
                </a:lnTo>
                <a:lnTo>
                  <a:pt x="13704" y="732058"/>
                </a:lnTo>
                <a:lnTo>
                  <a:pt x="13704" y="732047"/>
                </a:lnTo>
                <a:lnTo>
                  <a:pt x="13822" y="733376"/>
                </a:lnTo>
                <a:lnTo>
                  <a:pt x="13822" y="733362"/>
                </a:lnTo>
                <a:lnTo>
                  <a:pt x="13919" y="734690"/>
                </a:lnTo>
                <a:lnTo>
                  <a:pt x="13919" y="734676"/>
                </a:lnTo>
                <a:lnTo>
                  <a:pt x="14037" y="735999"/>
                </a:lnTo>
                <a:lnTo>
                  <a:pt x="14037" y="735988"/>
                </a:lnTo>
                <a:lnTo>
                  <a:pt x="14154" y="737303"/>
                </a:lnTo>
                <a:lnTo>
                  <a:pt x="14291" y="738611"/>
                </a:lnTo>
                <a:lnTo>
                  <a:pt x="14291" y="738598"/>
                </a:lnTo>
                <a:lnTo>
                  <a:pt x="14408" y="739906"/>
                </a:lnTo>
                <a:lnTo>
                  <a:pt x="14525" y="741209"/>
                </a:lnTo>
                <a:lnTo>
                  <a:pt x="14525" y="741198"/>
                </a:lnTo>
                <a:lnTo>
                  <a:pt x="14662" y="742496"/>
                </a:lnTo>
                <a:lnTo>
                  <a:pt x="14799" y="743796"/>
                </a:lnTo>
                <a:lnTo>
                  <a:pt x="14916" y="745084"/>
                </a:lnTo>
                <a:lnTo>
                  <a:pt x="14916" y="745073"/>
                </a:lnTo>
                <a:lnTo>
                  <a:pt x="15053" y="746365"/>
                </a:lnTo>
                <a:lnTo>
                  <a:pt x="15210" y="747651"/>
                </a:lnTo>
                <a:lnTo>
                  <a:pt x="15190" y="747639"/>
                </a:lnTo>
                <a:lnTo>
                  <a:pt x="15346" y="748922"/>
                </a:lnTo>
                <a:lnTo>
                  <a:pt x="15483" y="750206"/>
                </a:lnTo>
                <a:lnTo>
                  <a:pt x="15640" y="751479"/>
                </a:lnTo>
                <a:lnTo>
                  <a:pt x="15640" y="751467"/>
                </a:lnTo>
                <a:lnTo>
                  <a:pt x="15777" y="752744"/>
                </a:lnTo>
                <a:lnTo>
                  <a:pt x="15933" y="754016"/>
                </a:lnTo>
                <a:lnTo>
                  <a:pt x="15933" y="754003"/>
                </a:lnTo>
                <a:lnTo>
                  <a:pt x="16089" y="755270"/>
                </a:lnTo>
                <a:lnTo>
                  <a:pt x="16246" y="756540"/>
                </a:lnTo>
                <a:lnTo>
                  <a:pt x="16246" y="756527"/>
                </a:lnTo>
                <a:lnTo>
                  <a:pt x="16402" y="757797"/>
                </a:lnTo>
                <a:lnTo>
                  <a:pt x="16578" y="759045"/>
                </a:lnTo>
                <a:lnTo>
                  <a:pt x="16735" y="760304"/>
                </a:lnTo>
                <a:lnTo>
                  <a:pt x="16735" y="760290"/>
                </a:lnTo>
                <a:lnTo>
                  <a:pt x="16910" y="761551"/>
                </a:lnTo>
                <a:lnTo>
                  <a:pt x="16891" y="761539"/>
                </a:lnTo>
                <a:lnTo>
                  <a:pt x="17067" y="762788"/>
                </a:lnTo>
                <a:lnTo>
                  <a:pt x="17243" y="764038"/>
                </a:lnTo>
                <a:lnTo>
                  <a:pt x="17243" y="764026"/>
                </a:lnTo>
                <a:lnTo>
                  <a:pt x="17419" y="765277"/>
                </a:lnTo>
                <a:lnTo>
                  <a:pt x="17419" y="765263"/>
                </a:lnTo>
                <a:lnTo>
                  <a:pt x="17595" y="766507"/>
                </a:lnTo>
                <a:lnTo>
                  <a:pt x="17790" y="767740"/>
                </a:lnTo>
                <a:lnTo>
                  <a:pt x="17966" y="768962"/>
                </a:lnTo>
                <a:lnTo>
                  <a:pt x="18142" y="770198"/>
                </a:lnTo>
                <a:lnTo>
                  <a:pt x="18338" y="771425"/>
                </a:lnTo>
                <a:lnTo>
                  <a:pt x="18338" y="771414"/>
                </a:lnTo>
                <a:lnTo>
                  <a:pt x="18533" y="772633"/>
                </a:lnTo>
                <a:lnTo>
                  <a:pt x="18728" y="773859"/>
                </a:lnTo>
                <a:lnTo>
                  <a:pt x="18924" y="775077"/>
                </a:lnTo>
                <a:lnTo>
                  <a:pt x="18924" y="775065"/>
                </a:lnTo>
                <a:lnTo>
                  <a:pt x="19120" y="776278"/>
                </a:lnTo>
                <a:lnTo>
                  <a:pt x="19315" y="777492"/>
                </a:lnTo>
                <a:lnTo>
                  <a:pt x="19530" y="778704"/>
                </a:lnTo>
                <a:lnTo>
                  <a:pt x="19510" y="778690"/>
                </a:lnTo>
                <a:lnTo>
                  <a:pt x="19725" y="779906"/>
                </a:lnTo>
                <a:lnTo>
                  <a:pt x="19725" y="779892"/>
                </a:lnTo>
                <a:lnTo>
                  <a:pt x="19940" y="781098"/>
                </a:lnTo>
                <a:lnTo>
                  <a:pt x="20156" y="782301"/>
                </a:lnTo>
                <a:lnTo>
                  <a:pt x="20351" y="783495"/>
                </a:lnTo>
                <a:lnTo>
                  <a:pt x="20351" y="783482"/>
                </a:lnTo>
                <a:lnTo>
                  <a:pt x="20566" y="784674"/>
                </a:lnTo>
                <a:lnTo>
                  <a:pt x="20801" y="785870"/>
                </a:lnTo>
                <a:lnTo>
                  <a:pt x="21016" y="787057"/>
                </a:lnTo>
                <a:lnTo>
                  <a:pt x="21016" y="787044"/>
                </a:lnTo>
                <a:lnTo>
                  <a:pt x="21231" y="788228"/>
                </a:lnTo>
                <a:lnTo>
                  <a:pt x="21465" y="789411"/>
                </a:lnTo>
                <a:lnTo>
                  <a:pt x="21700" y="790592"/>
                </a:lnTo>
                <a:lnTo>
                  <a:pt x="21700" y="790578"/>
                </a:lnTo>
                <a:lnTo>
                  <a:pt x="21915" y="791765"/>
                </a:lnTo>
                <a:lnTo>
                  <a:pt x="21915" y="791751"/>
                </a:lnTo>
                <a:lnTo>
                  <a:pt x="22150" y="792924"/>
                </a:lnTo>
                <a:lnTo>
                  <a:pt x="22384" y="794095"/>
                </a:lnTo>
                <a:lnTo>
                  <a:pt x="22638" y="795264"/>
                </a:lnTo>
                <a:lnTo>
                  <a:pt x="22638" y="795250"/>
                </a:lnTo>
                <a:lnTo>
                  <a:pt x="22873" y="796423"/>
                </a:lnTo>
                <a:lnTo>
                  <a:pt x="22873" y="796410"/>
                </a:lnTo>
                <a:lnTo>
                  <a:pt x="23108" y="797575"/>
                </a:lnTo>
                <a:lnTo>
                  <a:pt x="23362" y="798734"/>
                </a:lnTo>
                <a:lnTo>
                  <a:pt x="23616" y="799880"/>
                </a:lnTo>
                <a:lnTo>
                  <a:pt x="23850" y="801025"/>
                </a:lnTo>
                <a:lnTo>
                  <a:pt x="24105" y="802175"/>
                </a:lnTo>
                <a:lnTo>
                  <a:pt x="24359" y="803322"/>
                </a:lnTo>
                <a:lnTo>
                  <a:pt x="24613" y="804464"/>
                </a:lnTo>
                <a:lnTo>
                  <a:pt x="24613" y="804450"/>
                </a:lnTo>
                <a:lnTo>
                  <a:pt x="24887" y="805590"/>
                </a:lnTo>
                <a:lnTo>
                  <a:pt x="25141" y="806728"/>
                </a:lnTo>
                <a:lnTo>
                  <a:pt x="25414" y="807864"/>
                </a:lnTo>
                <a:lnTo>
                  <a:pt x="25669" y="808994"/>
                </a:lnTo>
                <a:lnTo>
                  <a:pt x="25669" y="808980"/>
                </a:lnTo>
                <a:lnTo>
                  <a:pt x="25942" y="810108"/>
                </a:lnTo>
                <a:lnTo>
                  <a:pt x="26216" y="811234"/>
                </a:lnTo>
                <a:lnTo>
                  <a:pt x="26490" y="812360"/>
                </a:lnTo>
                <a:lnTo>
                  <a:pt x="26490" y="812348"/>
                </a:lnTo>
                <a:lnTo>
                  <a:pt x="26764" y="813477"/>
                </a:lnTo>
                <a:lnTo>
                  <a:pt x="26764" y="813465"/>
                </a:lnTo>
                <a:lnTo>
                  <a:pt x="27037" y="814577"/>
                </a:lnTo>
                <a:lnTo>
                  <a:pt x="27330" y="815689"/>
                </a:lnTo>
                <a:lnTo>
                  <a:pt x="27604" y="816804"/>
                </a:lnTo>
                <a:lnTo>
                  <a:pt x="27897" y="817914"/>
                </a:lnTo>
                <a:lnTo>
                  <a:pt x="27897" y="817901"/>
                </a:lnTo>
                <a:lnTo>
                  <a:pt x="28171" y="819015"/>
                </a:lnTo>
                <a:lnTo>
                  <a:pt x="28171" y="819003"/>
                </a:lnTo>
                <a:lnTo>
                  <a:pt x="28464" y="820114"/>
                </a:lnTo>
                <a:lnTo>
                  <a:pt x="28464" y="820102"/>
                </a:lnTo>
                <a:lnTo>
                  <a:pt x="28757" y="821202"/>
                </a:lnTo>
                <a:lnTo>
                  <a:pt x="29051" y="822301"/>
                </a:lnTo>
                <a:lnTo>
                  <a:pt x="29364" y="823394"/>
                </a:lnTo>
                <a:lnTo>
                  <a:pt x="29657" y="824481"/>
                </a:lnTo>
                <a:lnTo>
                  <a:pt x="29657" y="824469"/>
                </a:lnTo>
                <a:lnTo>
                  <a:pt x="29950" y="825554"/>
                </a:lnTo>
                <a:lnTo>
                  <a:pt x="30263" y="826641"/>
                </a:lnTo>
                <a:lnTo>
                  <a:pt x="30556" y="827722"/>
                </a:lnTo>
                <a:lnTo>
                  <a:pt x="30869" y="828803"/>
                </a:lnTo>
                <a:lnTo>
                  <a:pt x="31182" y="829863"/>
                </a:lnTo>
                <a:lnTo>
                  <a:pt x="31494" y="830946"/>
                </a:lnTo>
                <a:lnTo>
                  <a:pt x="31494" y="830934"/>
                </a:lnTo>
                <a:lnTo>
                  <a:pt x="31807" y="832008"/>
                </a:lnTo>
                <a:lnTo>
                  <a:pt x="32120" y="833077"/>
                </a:lnTo>
                <a:lnTo>
                  <a:pt x="32452" y="834140"/>
                </a:lnTo>
                <a:lnTo>
                  <a:pt x="32765" y="835200"/>
                </a:lnTo>
                <a:lnTo>
                  <a:pt x="32765" y="835186"/>
                </a:lnTo>
                <a:lnTo>
                  <a:pt x="33098" y="836246"/>
                </a:lnTo>
                <a:lnTo>
                  <a:pt x="33410" y="837300"/>
                </a:lnTo>
                <a:lnTo>
                  <a:pt x="33743" y="838355"/>
                </a:lnTo>
                <a:lnTo>
                  <a:pt x="34075" y="839407"/>
                </a:lnTo>
                <a:lnTo>
                  <a:pt x="34075" y="839393"/>
                </a:lnTo>
                <a:lnTo>
                  <a:pt x="34407" y="840453"/>
                </a:lnTo>
                <a:lnTo>
                  <a:pt x="34407" y="840439"/>
                </a:lnTo>
                <a:lnTo>
                  <a:pt x="34740" y="841481"/>
                </a:lnTo>
                <a:lnTo>
                  <a:pt x="35072" y="842521"/>
                </a:lnTo>
                <a:lnTo>
                  <a:pt x="35424" y="843565"/>
                </a:lnTo>
                <a:lnTo>
                  <a:pt x="35756" y="844599"/>
                </a:lnTo>
                <a:lnTo>
                  <a:pt x="36108" y="845634"/>
                </a:lnTo>
                <a:lnTo>
                  <a:pt x="36460" y="846662"/>
                </a:lnTo>
                <a:lnTo>
                  <a:pt x="36714" y="847407"/>
                </a:lnTo>
                <a:lnTo>
                  <a:pt x="36792" y="847677"/>
                </a:lnTo>
                <a:lnTo>
                  <a:pt x="37144" y="848701"/>
                </a:lnTo>
                <a:lnTo>
                  <a:pt x="37496" y="849723"/>
                </a:lnTo>
                <a:lnTo>
                  <a:pt x="37848" y="850744"/>
                </a:lnTo>
                <a:lnTo>
                  <a:pt x="38220" y="851757"/>
                </a:lnTo>
                <a:lnTo>
                  <a:pt x="38571" y="852771"/>
                </a:lnTo>
                <a:lnTo>
                  <a:pt x="38571" y="852759"/>
                </a:lnTo>
                <a:lnTo>
                  <a:pt x="38923" y="853776"/>
                </a:lnTo>
                <a:lnTo>
                  <a:pt x="39295" y="854779"/>
                </a:lnTo>
                <a:lnTo>
                  <a:pt x="39666" y="855784"/>
                </a:lnTo>
                <a:lnTo>
                  <a:pt x="40038" y="856787"/>
                </a:lnTo>
                <a:lnTo>
                  <a:pt x="40390" y="857784"/>
                </a:lnTo>
                <a:lnTo>
                  <a:pt x="40780" y="858781"/>
                </a:lnTo>
                <a:lnTo>
                  <a:pt x="40761" y="858767"/>
                </a:lnTo>
                <a:lnTo>
                  <a:pt x="41152" y="859760"/>
                </a:lnTo>
                <a:lnTo>
                  <a:pt x="41523" y="860753"/>
                </a:lnTo>
                <a:lnTo>
                  <a:pt x="41895" y="861742"/>
                </a:lnTo>
                <a:lnTo>
                  <a:pt x="42286" y="862732"/>
                </a:lnTo>
                <a:lnTo>
                  <a:pt x="42266" y="862720"/>
                </a:lnTo>
                <a:lnTo>
                  <a:pt x="42657" y="863711"/>
                </a:lnTo>
                <a:lnTo>
                  <a:pt x="43048" y="864693"/>
                </a:lnTo>
                <a:lnTo>
                  <a:pt x="43048" y="864679"/>
                </a:lnTo>
                <a:lnTo>
                  <a:pt x="43420" y="865656"/>
                </a:lnTo>
                <a:lnTo>
                  <a:pt x="43811" y="866630"/>
                </a:lnTo>
                <a:lnTo>
                  <a:pt x="44202" y="867604"/>
                </a:lnTo>
                <a:lnTo>
                  <a:pt x="44593" y="868573"/>
                </a:lnTo>
                <a:lnTo>
                  <a:pt x="45003" y="869539"/>
                </a:lnTo>
                <a:lnTo>
                  <a:pt x="45394" y="870505"/>
                </a:lnTo>
                <a:lnTo>
                  <a:pt x="45394" y="870491"/>
                </a:lnTo>
                <a:lnTo>
                  <a:pt x="45785" y="871453"/>
                </a:lnTo>
                <a:lnTo>
                  <a:pt x="46196" y="872409"/>
                </a:lnTo>
                <a:lnTo>
                  <a:pt x="46587" y="873365"/>
                </a:lnTo>
                <a:lnTo>
                  <a:pt x="46997" y="874327"/>
                </a:lnTo>
                <a:lnTo>
                  <a:pt x="46997" y="874313"/>
                </a:lnTo>
                <a:lnTo>
                  <a:pt x="47408" y="875273"/>
                </a:lnTo>
                <a:lnTo>
                  <a:pt x="47818" y="876219"/>
                </a:lnTo>
                <a:lnTo>
                  <a:pt x="48229" y="877163"/>
                </a:lnTo>
                <a:lnTo>
                  <a:pt x="48209" y="877152"/>
                </a:lnTo>
                <a:lnTo>
                  <a:pt x="48639" y="878096"/>
                </a:lnTo>
                <a:lnTo>
                  <a:pt x="49050" y="879032"/>
                </a:lnTo>
                <a:lnTo>
                  <a:pt x="49461" y="879973"/>
                </a:lnTo>
                <a:lnTo>
                  <a:pt x="49891" y="880907"/>
                </a:lnTo>
                <a:lnTo>
                  <a:pt x="50301" y="881840"/>
                </a:lnTo>
                <a:lnTo>
                  <a:pt x="50301" y="881828"/>
                </a:lnTo>
                <a:lnTo>
                  <a:pt x="50712" y="882756"/>
                </a:lnTo>
                <a:lnTo>
                  <a:pt x="51142" y="883683"/>
                </a:lnTo>
                <a:lnTo>
                  <a:pt x="51572" y="884606"/>
                </a:lnTo>
                <a:lnTo>
                  <a:pt x="52002" y="885527"/>
                </a:lnTo>
                <a:lnTo>
                  <a:pt x="52432" y="886445"/>
                </a:lnTo>
                <a:lnTo>
                  <a:pt x="52862" y="887362"/>
                </a:lnTo>
                <a:lnTo>
                  <a:pt x="53292" y="888275"/>
                </a:lnTo>
                <a:lnTo>
                  <a:pt x="53292" y="888264"/>
                </a:lnTo>
                <a:lnTo>
                  <a:pt x="53742" y="889175"/>
                </a:lnTo>
                <a:lnTo>
                  <a:pt x="54172" y="890084"/>
                </a:lnTo>
                <a:lnTo>
                  <a:pt x="54602" y="890995"/>
                </a:lnTo>
                <a:lnTo>
                  <a:pt x="54602" y="890981"/>
                </a:lnTo>
                <a:lnTo>
                  <a:pt x="55052" y="891894"/>
                </a:lnTo>
                <a:lnTo>
                  <a:pt x="55501" y="892793"/>
                </a:lnTo>
                <a:lnTo>
                  <a:pt x="55931" y="893681"/>
                </a:lnTo>
                <a:lnTo>
                  <a:pt x="56381" y="894574"/>
                </a:lnTo>
                <a:lnTo>
                  <a:pt x="56831" y="895466"/>
                </a:lnTo>
                <a:lnTo>
                  <a:pt x="57280" y="896361"/>
                </a:lnTo>
                <a:lnTo>
                  <a:pt x="57280" y="896349"/>
                </a:lnTo>
                <a:lnTo>
                  <a:pt x="57750" y="897247"/>
                </a:lnTo>
                <a:lnTo>
                  <a:pt x="57730" y="897235"/>
                </a:lnTo>
                <a:lnTo>
                  <a:pt x="58199" y="898118"/>
                </a:lnTo>
                <a:lnTo>
                  <a:pt x="58649" y="899010"/>
                </a:lnTo>
                <a:lnTo>
                  <a:pt x="58649" y="898998"/>
                </a:lnTo>
                <a:lnTo>
                  <a:pt x="59098" y="899882"/>
                </a:lnTo>
                <a:lnTo>
                  <a:pt x="59568" y="900758"/>
                </a:lnTo>
                <a:lnTo>
                  <a:pt x="60037" y="901635"/>
                </a:lnTo>
                <a:lnTo>
                  <a:pt x="60487" y="902505"/>
                </a:lnTo>
                <a:lnTo>
                  <a:pt x="60487" y="902494"/>
                </a:lnTo>
                <a:lnTo>
                  <a:pt x="60956" y="903367"/>
                </a:lnTo>
                <a:lnTo>
                  <a:pt x="61425" y="904234"/>
                </a:lnTo>
                <a:lnTo>
                  <a:pt x="61894" y="905096"/>
                </a:lnTo>
                <a:lnTo>
                  <a:pt x="62363" y="905962"/>
                </a:lnTo>
                <a:lnTo>
                  <a:pt x="62832" y="906810"/>
                </a:lnTo>
                <a:lnTo>
                  <a:pt x="63302" y="907664"/>
                </a:lnTo>
                <a:lnTo>
                  <a:pt x="63790" y="908521"/>
                </a:lnTo>
                <a:lnTo>
                  <a:pt x="64260" y="909375"/>
                </a:lnTo>
                <a:lnTo>
                  <a:pt x="64748" y="910222"/>
                </a:lnTo>
                <a:lnTo>
                  <a:pt x="64748" y="910210"/>
                </a:lnTo>
                <a:lnTo>
                  <a:pt x="65217" y="911058"/>
                </a:lnTo>
                <a:lnTo>
                  <a:pt x="65706" y="911905"/>
                </a:lnTo>
                <a:lnTo>
                  <a:pt x="66195" y="912745"/>
                </a:lnTo>
                <a:lnTo>
                  <a:pt x="66684" y="913574"/>
                </a:lnTo>
                <a:lnTo>
                  <a:pt x="67172" y="914413"/>
                </a:lnTo>
                <a:lnTo>
                  <a:pt x="67661" y="915248"/>
                </a:lnTo>
                <a:lnTo>
                  <a:pt x="68150" y="916077"/>
                </a:lnTo>
                <a:lnTo>
                  <a:pt x="68639" y="916909"/>
                </a:lnTo>
                <a:lnTo>
                  <a:pt x="69147" y="917734"/>
                </a:lnTo>
                <a:lnTo>
                  <a:pt x="69127" y="917723"/>
                </a:lnTo>
                <a:lnTo>
                  <a:pt x="69636" y="918552"/>
                </a:lnTo>
                <a:lnTo>
                  <a:pt x="70144" y="919375"/>
                </a:lnTo>
                <a:lnTo>
                  <a:pt x="70633" y="920192"/>
                </a:lnTo>
                <a:lnTo>
                  <a:pt x="71141" y="921007"/>
                </a:lnTo>
                <a:lnTo>
                  <a:pt x="71141" y="920995"/>
                </a:lnTo>
                <a:lnTo>
                  <a:pt x="71649" y="921815"/>
                </a:lnTo>
                <a:lnTo>
                  <a:pt x="72158" y="922630"/>
                </a:lnTo>
                <a:lnTo>
                  <a:pt x="72138" y="922618"/>
                </a:lnTo>
                <a:lnTo>
                  <a:pt x="72666" y="923437"/>
                </a:lnTo>
                <a:lnTo>
                  <a:pt x="73155" y="924237"/>
                </a:lnTo>
                <a:lnTo>
                  <a:pt x="73683" y="925042"/>
                </a:lnTo>
                <a:lnTo>
                  <a:pt x="74191" y="925836"/>
                </a:lnTo>
                <a:lnTo>
                  <a:pt x="74699" y="926635"/>
                </a:lnTo>
                <a:lnTo>
                  <a:pt x="75227" y="927431"/>
                </a:lnTo>
                <a:lnTo>
                  <a:pt x="75735" y="928219"/>
                </a:lnTo>
                <a:lnTo>
                  <a:pt x="76243" y="929011"/>
                </a:lnTo>
                <a:lnTo>
                  <a:pt x="76771" y="929801"/>
                </a:lnTo>
                <a:lnTo>
                  <a:pt x="77299" y="930592"/>
                </a:lnTo>
                <a:lnTo>
                  <a:pt x="77299" y="930583"/>
                </a:lnTo>
                <a:lnTo>
                  <a:pt x="77827" y="931370"/>
                </a:lnTo>
                <a:lnTo>
                  <a:pt x="78355" y="932150"/>
                </a:lnTo>
                <a:lnTo>
                  <a:pt x="78863" y="932925"/>
                </a:lnTo>
                <a:lnTo>
                  <a:pt x="79391" y="933703"/>
                </a:lnTo>
                <a:lnTo>
                  <a:pt x="79938" y="934481"/>
                </a:lnTo>
                <a:lnTo>
                  <a:pt x="80466" y="935255"/>
                </a:lnTo>
                <a:lnTo>
                  <a:pt x="80466" y="935243"/>
                </a:lnTo>
                <a:lnTo>
                  <a:pt x="80994" y="936011"/>
                </a:lnTo>
                <a:lnTo>
                  <a:pt x="81541" y="936786"/>
                </a:lnTo>
                <a:lnTo>
                  <a:pt x="82069" y="937542"/>
                </a:lnTo>
                <a:lnTo>
                  <a:pt x="82597" y="938307"/>
                </a:lnTo>
                <a:lnTo>
                  <a:pt x="83145" y="939069"/>
                </a:lnTo>
                <a:lnTo>
                  <a:pt x="83692" y="939818"/>
                </a:lnTo>
                <a:lnTo>
                  <a:pt x="84239" y="940580"/>
                </a:lnTo>
                <a:lnTo>
                  <a:pt x="84787" y="941335"/>
                </a:lnTo>
                <a:lnTo>
                  <a:pt x="85334" y="942086"/>
                </a:lnTo>
                <a:lnTo>
                  <a:pt x="85314" y="942074"/>
                </a:lnTo>
                <a:lnTo>
                  <a:pt x="85862" y="942828"/>
                </a:lnTo>
                <a:lnTo>
                  <a:pt x="86429" y="943577"/>
                </a:lnTo>
                <a:lnTo>
                  <a:pt x="86409" y="943565"/>
                </a:lnTo>
                <a:lnTo>
                  <a:pt x="86976" y="944312"/>
                </a:lnTo>
                <a:lnTo>
                  <a:pt x="87524" y="945055"/>
                </a:lnTo>
                <a:lnTo>
                  <a:pt x="88091" y="945796"/>
                </a:lnTo>
                <a:lnTo>
                  <a:pt x="88638" y="946527"/>
                </a:lnTo>
                <a:lnTo>
                  <a:pt x="89185" y="947254"/>
                </a:lnTo>
                <a:lnTo>
                  <a:pt x="89752" y="947989"/>
                </a:lnTo>
                <a:lnTo>
                  <a:pt x="90300" y="948721"/>
                </a:lnTo>
                <a:lnTo>
                  <a:pt x="90867" y="949442"/>
                </a:lnTo>
                <a:lnTo>
                  <a:pt x="91434" y="950171"/>
                </a:lnTo>
                <a:lnTo>
                  <a:pt x="92001" y="950885"/>
                </a:lnTo>
                <a:lnTo>
                  <a:pt x="92567" y="951608"/>
                </a:lnTo>
                <a:lnTo>
                  <a:pt x="93134" y="952330"/>
                </a:lnTo>
                <a:lnTo>
                  <a:pt x="93115" y="952320"/>
                </a:lnTo>
                <a:lnTo>
                  <a:pt x="93701" y="953041"/>
                </a:lnTo>
                <a:lnTo>
                  <a:pt x="94268" y="953755"/>
                </a:lnTo>
                <a:lnTo>
                  <a:pt x="94835" y="954462"/>
                </a:lnTo>
                <a:lnTo>
                  <a:pt x="95422" y="955172"/>
                </a:lnTo>
                <a:lnTo>
                  <a:pt x="95988" y="955872"/>
                </a:lnTo>
                <a:lnTo>
                  <a:pt x="96556" y="956572"/>
                </a:lnTo>
                <a:lnTo>
                  <a:pt x="97142" y="957276"/>
                </a:lnTo>
                <a:lnTo>
                  <a:pt x="97728" y="957977"/>
                </a:lnTo>
                <a:lnTo>
                  <a:pt x="98295" y="958668"/>
                </a:lnTo>
                <a:lnTo>
                  <a:pt x="98882" y="959367"/>
                </a:lnTo>
                <a:lnTo>
                  <a:pt x="99468" y="960054"/>
                </a:lnTo>
                <a:lnTo>
                  <a:pt x="100055" y="960744"/>
                </a:lnTo>
                <a:lnTo>
                  <a:pt x="100641" y="961432"/>
                </a:lnTo>
                <a:lnTo>
                  <a:pt x="101228" y="962116"/>
                </a:lnTo>
                <a:lnTo>
                  <a:pt x="101814" y="962798"/>
                </a:lnTo>
                <a:lnTo>
                  <a:pt x="102401" y="963479"/>
                </a:lnTo>
                <a:lnTo>
                  <a:pt x="103007" y="964161"/>
                </a:lnTo>
                <a:lnTo>
                  <a:pt x="102987" y="964151"/>
                </a:lnTo>
                <a:lnTo>
                  <a:pt x="103593" y="964833"/>
                </a:lnTo>
                <a:lnTo>
                  <a:pt x="104180" y="965510"/>
                </a:lnTo>
                <a:lnTo>
                  <a:pt x="104786" y="966175"/>
                </a:lnTo>
                <a:lnTo>
                  <a:pt x="105372" y="966841"/>
                </a:lnTo>
                <a:lnTo>
                  <a:pt x="105978" y="967518"/>
                </a:lnTo>
                <a:lnTo>
                  <a:pt x="106584" y="968182"/>
                </a:lnTo>
                <a:lnTo>
                  <a:pt x="106565" y="968171"/>
                </a:lnTo>
                <a:lnTo>
                  <a:pt x="107171" y="968841"/>
                </a:lnTo>
                <a:lnTo>
                  <a:pt x="107777" y="969500"/>
                </a:lnTo>
                <a:lnTo>
                  <a:pt x="108383" y="970161"/>
                </a:lnTo>
                <a:lnTo>
                  <a:pt x="108989" y="970816"/>
                </a:lnTo>
                <a:lnTo>
                  <a:pt x="109595" y="971463"/>
                </a:lnTo>
                <a:lnTo>
                  <a:pt x="110201" y="972112"/>
                </a:lnTo>
                <a:lnTo>
                  <a:pt x="110807" y="972771"/>
                </a:lnTo>
                <a:lnTo>
                  <a:pt x="110807" y="972761"/>
                </a:lnTo>
                <a:lnTo>
                  <a:pt x="111433" y="973418"/>
                </a:lnTo>
                <a:lnTo>
                  <a:pt x="111413" y="973408"/>
                </a:lnTo>
                <a:lnTo>
                  <a:pt x="112039" y="974053"/>
                </a:lnTo>
                <a:lnTo>
                  <a:pt x="112645" y="974700"/>
                </a:lnTo>
                <a:lnTo>
                  <a:pt x="113251" y="975333"/>
                </a:lnTo>
                <a:lnTo>
                  <a:pt x="113876" y="975981"/>
                </a:lnTo>
                <a:lnTo>
                  <a:pt x="114502" y="976610"/>
                </a:lnTo>
                <a:lnTo>
                  <a:pt x="115108" y="977251"/>
                </a:lnTo>
                <a:lnTo>
                  <a:pt x="115108" y="977242"/>
                </a:lnTo>
                <a:lnTo>
                  <a:pt x="115734" y="977883"/>
                </a:lnTo>
                <a:lnTo>
                  <a:pt x="116359" y="978506"/>
                </a:lnTo>
                <a:lnTo>
                  <a:pt x="116985" y="979134"/>
                </a:lnTo>
                <a:lnTo>
                  <a:pt x="117591" y="979758"/>
                </a:lnTo>
                <a:lnTo>
                  <a:pt x="118216" y="980379"/>
                </a:lnTo>
                <a:lnTo>
                  <a:pt x="118842" y="980999"/>
                </a:lnTo>
                <a:lnTo>
                  <a:pt x="119487" y="981621"/>
                </a:lnTo>
                <a:lnTo>
                  <a:pt x="120113" y="982242"/>
                </a:lnTo>
                <a:lnTo>
                  <a:pt x="120093" y="982233"/>
                </a:lnTo>
                <a:lnTo>
                  <a:pt x="120738" y="982850"/>
                </a:lnTo>
                <a:lnTo>
                  <a:pt x="121364" y="983468"/>
                </a:lnTo>
                <a:lnTo>
                  <a:pt x="121364" y="983458"/>
                </a:lnTo>
                <a:lnTo>
                  <a:pt x="121990" y="984074"/>
                </a:lnTo>
                <a:lnTo>
                  <a:pt x="122635" y="984686"/>
                </a:lnTo>
                <a:lnTo>
                  <a:pt x="122635" y="984676"/>
                </a:lnTo>
                <a:lnTo>
                  <a:pt x="123280" y="985290"/>
                </a:lnTo>
                <a:lnTo>
                  <a:pt x="123260" y="985282"/>
                </a:lnTo>
                <a:lnTo>
                  <a:pt x="123905" y="985888"/>
                </a:lnTo>
                <a:lnTo>
                  <a:pt x="124550" y="986496"/>
                </a:lnTo>
                <a:lnTo>
                  <a:pt x="124531" y="986487"/>
                </a:lnTo>
                <a:lnTo>
                  <a:pt x="125176" y="987091"/>
                </a:lnTo>
                <a:lnTo>
                  <a:pt x="125821" y="987689"/>
                </a:lnTo>
                <a:lnTo>
                  <a:pt x="126466" y="988287"/>
                </a:lnTo>
                <a:lnTo>
                  <a:pt x="126447" y="988279"/>
                </a:lnTo>
                <a:lnTo>
                  <a:pt x="127092" y="988872"/>
                </a:lnTo>
                <a:lnTo>
                  <a:pt x="127737" y="989466"/>
                </a:lnTo>
                <a:lnTo>
                  <a:pt x="128382" y="990056"/>
                </a:lnTo>
                <a:lnTo>
                  <a:pt x="129027" y="990643"/>
                </a:lnTo>
                <a:lnTo>
                  <a:pt x="129692" y="991229"/>
                </a:lnTo>
                <a:lnTo>
                  <a:pt x="130318" y="991808"/>
                </a:lnTo>
                <a:lnTo>
                  <a:pt x="130982" y="992392"/>
                </a:lnTo>
                <a:lnTo>
                  <a:pt x="130963" y="992385"/>
                </a:lnTo>
                <a:lnTo>
                  <a:pt x="131627" y="992971"/>
                </a:lnTo>
                <a:lnTo>
                  <a:pt x="131627" y="992963"/>
                </a:lnTo>
                <a:lnTo>
                  <a:pt x="132273" y="993544"/>
                </a:lnTo>
                <a:lnTo>
                  <a:pt x="132937" y="994119"/>
                </a:lnTo>
                <a:lnTo>
                  <a:pt x="133582" y="994688"/>
                </a:lnTo>
                <a:lnTo>
                  <a:pt x="134228" y="995260"/>
                </a:lnTo>
                <a:lnTo>
                  <a:pt x="134892" y="995831"/>
                </a:lnTo>
                <a:lnTo>
                  <a:pt x="134892" y="995823"/>
                </a:lnTo>
                <a:lnTo>
                  <a:pt x="135557" y="996396"/>
                </a:lnTo>
                <a:lnTo>
                  <a:pt x="136202" y="996961"/>
                </a:lnTo>
                <a:lnTo>
                  <a:pt x="136202" y="996953"/>
                </a:lnTo>
                <a:lnTo>
                  <a:pt x="136867" y="997518"/>
                </a:lnTo>
                <a:lnTo>
                  <a:pt x="137531" y="998078"/>
                </a:lnTo>
                <a:lnTo>
                  <a:pt x="138177" y="998637"/>
                </a:lnTo>
                <a:lnTo>
                  <a:pt x="138841" y="999188"/>
                </a:lnTo>
                <a:lnTo>
                  <a:pt x="139506" y="999749"/>
                </a:lnTo>
                <a:lnTo>
                  <a:pt x="139506" y="999741"/>
                </a:lnTo>
                <a:lnTo>
                  <a:pt x="140171" y="1000300"/>
                </a:lnTo>
                <a:lnTo>
                  <a:pt x="140171" y="1000293"/>
                </a:lnTo>
                <a:lnTo>
                  <a:pt x="140835" y="1000850"/>
                </a:lnTo>
                <a:lnTo>
                  <a:pt x="140835" y="1000842"/>
                </a:lnTo>
                <a:lnTo>
                  <a:pt x="141500" y="1001393"/>
                </a:lnTo>
                <a:lnTo>
                  <a:pt x="142184" y="1001942"/>
                </a:lnTo>
                <a:lnTo>
                  <a:pt x="142165" y="1001935"/>
                </a:lnTo>
                <a:lnTo>
                  <a:pt x="142849" y="1002484"/>
                </a:lnTo>
                <a:lnTo>
                  <a:pt x="143514" y="1003022"/>
                </a:lnTo>
                <a:lnTo>
                  <a:pt x="144178" y="1003563"/>
                </a:lnTo>
                <a:lnTo>
                  <a:pt x="144843" y="1004101"/>
                </a:lnTo>
                <a:lnTo>
                  <a:pt x="145527" y="1004632"/>
                </a:lnTo>
                <a:lnTo>
                  <a:pt x="146192" y="1005168"/>
                </a:lnTo>
                <a:lnTo>
                  <a:pt x="146876" y="1005700"/>
                </a:lnTo>
                <a:lnTo>
                  <a:pt x="147541" y="1006228"/>
                </a:lnTo>
                <a:lnTo>
                  <a:pt x="148225" y="1006756"/>
                </a:lnTo>
                <a:lnTo>
                  <a:pt x="148909" y="1007287"/>
                </a:lnTo>
                <a:lnTo>
                  <a:pt x="148890" y="1007279"/>
                </a:lnTo>
                <a:lnTo>
                  <a:pt x="149574" y="1007803"/>
                </a:lnTo>
                <a:lnTo>
                  <a:pt x="150258" y="1008331"/>
                </a:lnTo>
                <a:lnTo>
                  <a:pt x="150258" y="1008325"/>
                </a:lnTo>
                <a:lnTo>
                  <a:pt x="150942" y="1008851"/>
                </a:lnTo>
                <a:lnTo>
                  <a:pt x="150942" y="1008843"/>
                </a:lnTo>
                <a:lnTo>
                  <a:pt x="151627" y="1009367"/>
                </a:lnTo>
                <a:lnTo>
                  <a:pt x="152291" y="1009880"/>
                </a:lnTo>
                <a:lnTo>
                  <a:pt x="152995" y="1010394"/>
                </a:lnTo>
                <a:lnTo>
                  <a:pt x="153679" y="1010910"/>
                </a:lnTo>
                <a:lnTo>
                  <a:pt x="154364" y="1011418"/>
                </a:lnTo>
                <a:lnTo>
                  <a:pt x="154344" y="1011412"/>
                </a:lnTo>
                <a:lnTo>
                  <a:pt x="155048" y="1011926"/>
                </a:lnTo>
                <a:lnTo>
                  <a:pt x="155732" y="1012433"/>
                </a:lnTo>
                <a:lnTo>
                  <a:pt x="155732" y="1012425"/>
                </a:lnTo>
                <a:lnTo>
                  <a:pt x="156416" y="1012931"/>
                </a:lnTo>
                <a:lnTo>
                  <a:pt x="157101" y="1013432"/>
                </a:lnTo>
                <a:lnTo>
                  <a:pt x="157804" y="1013934"/>
                </a:lnTo>
                <a:lnTo>
                  <a:pt x="158489" y="1014429"/>
                </a:lnTo>
                <a:lnTo>
                  <a:pt x="159173" y="1014927"/>
                </a:lnTo>
                <a:lnTo>
                  <a:pt x="159877" y="1015424"/>
                </a:lnTo>
                <a:lnTo>
                  <a:pt x="160561" y="1015913"/>
                </a:lnTo>
                <a:lnTo>
                  <a:pt x="161265" y="1016405"/>
                </a:lnTo>
                <a:lnTo>
                  <a:pt x="161949" y="1016892"/>
                </a:lnTo>
                <a:lnTo>
                  <a:pt x="162653" y="1017381"/>
                </a:lnTo>
                <a:lnTo>
                  <a:pt x="163357" y="1017866"/>
                </a:lnTo>
                <a:lnTo>
                  <a:pt x="163357" y="1017860"/>
                </a:lnTo>
                <a:lnTo>
                  <a:pt x="164060" y="1018348"/>
                </a:lnTo>
                <a:lnTo>
                  <a:pt x="164041" y="1018343"/>
                </a:lnTo>
                <a:lnTo>
                  <a:pt x="164745" y="1018829"/>
                </a:lnTo>
                <a:lnTo>
                  <a:pt x="164745" y="1018824"/>
                </a:lnTo>
                <a:lnTo>
                  <a:pt x="165448" y="1019308"/>
                </a:lnTo>
                <a:lnTo>
                  <a:pt x="165448" y="1019303"/>
                </a:lnTo>
                <a:lnTo>
                  <a:pt x="166152" y="1019782"/>
                </a:lnTo>
                <a:lnTo>
                  <a:pt x="166856" y="1020259"/>
                </a:lnTo>
                <a:lnTo>
                  <a:pt x="167560" y="1020730"/>
                </a:lnTo>
                <a:lnTo>
                  <a:pt x="168264" y="1021205"/>
                </a:lnTo>
                <a:lnTo>
                  <a:pt x="168244" y="1021199"/>
                </a:lnTo>
                <a:lnTo>
                  <a:pt x="168967" y="1021670"/>
                </a:lnTo>
                <a:lnTo>
                  <a:pt x="169671" y="1022139"/>
                </a:lnTo>
                <a:lnTo>
                  <a:pt x="170375" y="1022604"/>
                </a:lnTo>
                <a:lnTo>
                  <a:pt x="171079" y="1023066"/>
                </a:lnTo>
                <a:lnTo>
                  <a:pt x="171782" y="1023531"/>
                </a:lnTo>
                <a:lnTo>
                  <a:pt x="171782" y="1023525"/>
                </a:lnTo>
                <a:lnTo>
                  <a:pt x="172486" y="1023987"/>
                </a:lnTo>
                <a:lnTo>
                  <a:pt x="173190" y="1024444"/>
                </a:lnTo>
                <a:lnTo>
                  <a:pt x="173913" y="1024903"/>
                </a:lnTo>
                <a:lnTo>
                  <a:pt x="174617" y="1025355"/>
                </a:lnTo>
                <a:lnTo>
                  <a:pt x="175341" y="1025811"/>
                </a:lnTo>
                <a:lnTo>
                  <a:pt x="176044" y="1026260"/>
                </a:lnTo>
                <a:lnTo>
                  <a:pt x="176768" y="1026712"/>
                </a:lnTo>
                <a:lnTo>
                  <a:pt x="177471" y="1027156"/>
                </a:lnTo>
                <a:lnTo>
                  <a:pt x="178175" y="1027599"/>
                </a:lnTo>
                <a:lnTo>
                  <a:pt x="178898" y="1028041"/>
                </a:lnTo>
                <a:lnTo>
                  <a:pt x="179622" y="1028485"/>
                </a:lnTo>
                <a:lnTo>
                  <a:pt x="180345" y="1028927"/>
                </a:lnTo>
                <a:lnTo>
                  <a:pt x="180326" y="1028923"/>
                </a:lnTo>
                <a:lnTo>
                  <a:pt x="181049" y="1029363"/>
                </a:lnTo>
                <a:lnTo>
                  <a:pt x="181772" y="1029799"/>
                </a:lnTo>
                <a:lnTo>
                  <a:pt x="182495" y="1030235"/>
                </a:lnTo>
                <a:lnTo>
                  <a:pt x="182495" y="1030231"/>
                </a:lnTo>
                <a:lnTo>
                  <a:pt x="183199" y="1030663"/>
                </a:lnTo>
                <a:lnTo>
                  <a:pt x="183942" y="1031097"/>
                </a:lnTo>
                <a:lnTo>
                  <a:pt x="184646" y="1031521"/>
                </a:lnTo>
                <a:lnTo>
                  <a:pt x="185369" y="1031949"/>
                </a:lnTo>
                <a:lnTo>
                  <a:pt x="186093" y="1032379"/>
                </a:lnTo>
                <a:lnTo>
                  <a:pt x="186093" y="1032373"/>
                </a:lnTo>
                <a:lnTo>
                  <a:pt x="186836" y="1032801"/>
                </a:lnTo>
                <a:lnTo>
                  <a:pt x="186816" y="1032796"/>
                </a:lnTo>
                <a:lnTo>
                  <a:pt x="187539" y="1033224"/>
                </a:lnTo>
                <a:lnTo>
                  <a:pt x="187539" y="1033218"/>
                </a:lnTo>
                <a:lnTo>
                  <a:pt x="188282" y="1033642"/>
                </a:lnTo>
                <a:lnTo>
                  <a:pt x="188263" y="1033638"/>
                </a:lnTo>
                <a:lnTo>
                  <a:pt x="189006" y="1034061"/>
                </a:lnTo>
                <a:lnTo>
                  <a:pt x="188986" y="1034055"/>
                </a:lnTo>
                <a:lnTo>
                  <a:pt x="189729" y="1034477"/>
                </a:lnTo>
                <a:lnTo>
                  <a:pt x="189709" y="1034471"/>
                </a:lnTo>
                <a:lnTo>
                  <a:pt x="190452" y="1034887"/>
                </a:lnTo>
                <a:lnTo>
                  <a:pt x="191176" y="1035300"/>
                </a:lnTo>
                <a:lnTo>
                  <a:pt x="191899" y="1035711"/>
                </a:lnTo>
                <a:lnTo>
                  <a:pt x="192642" y="1036123"/>
                </a:lnTo>
                <a:lnTo>
                  <a:pt x="193365" y="1036528"/>
                </a:lnTo>
                <a:lnTo>
                  <a:pt x="194089" y="1036932"/>
                </a:lnTo>
                <a:lnTo>
                  <a:pt x="194831" y="1037339"/>
                </a:lnTo>
                <a:lnTo>
                  <a:pt x="194812" y="1037335"/>
                </a:lnTo>
                <a:lnTo>
                  <a:pt x="195555" y="1037738"/>
                </a:lnTo>
                <a:lnTo>
                  <a:pt x="196278" y="1038137"/>
                </a:lnTo>
                <a:lnTo>
                  <a:pt x="197021" y="1038539"/>
                </a:lnTo>
                <a:lnTo>
                  <a:pt x="197021" y="1038535"/>
                </a:lnTo>
                <a:lnTo>
                  <a:pt x="197744" y="1038934"/>
                </a:lnTo>
                <a:lnTo>
                  <a:pt x="198487" y="1039329"/>
                </a:lnTo>
                <a:lnTo>
                  <a:pt x="199230" y="1039724"/>
                </a:lnTo>
                <a:lnTo>
                  <a:pt x="199210" y="1039720"/>
                </a:lnTo>
                <a:lnTo>
                  <a:pt x="199953" y="1040115"/>
                </a:lnTo>
                <a:lnTo>
                  <a:pt x="199953" y="1040111"/>
                </a:lnTo>
                <a:lnTo>
                  <a:pt x="200696" y="1040502"/>
                </a:lnTo>
                <a:lnTo>
                  <a:pt x="201420" y="1040889"/>
                </a:lnTo>
                <a:lnTo>
                  <a:pt x="202162" y="1041280"/>
                </a:lnTo>
                <a:lnTo>
                  <a:pt x="202905" y="1041665"/>
                </a:lnTo>
                <a:lnTo>
                  <a:pt x="203648" y="1042046"/>
                </a:lnTo>
                <a:lnTo>
                  <a:pt x="204391" y="1042428"/>
                </a:lnTo>
                <a:lnTo>
                  <a:pt x="204372" y="1042424"/>
                </a:lnTo>
                <a:lnTo>
                  <a:pt x="205115" y="1042807"/>
                </a:lnTo>
                <a:lnTo>
                  <a:pt x="205857" y="1043184"/>
                </a:lnTo>
                <a:lnTo>
                  <a:pt x="206600" y="1043562"/>
                </a:lnTo>
                <a:lnTo>
                  <a:pt x="206600" y="1043558"/>
                </a:lnTo>
                <a:lnTo>
                  <a:pt x="207343" y="1043935"/>
                </a:lnTo>
                <a:lnTo>
                  <a:pt x="208086" y="1044306"/>
                </a:lnTo>
                <a:lnTo>
                  <a:pt x="208829" y="1044680"/>
                </a:lnTo>
                <a:lnTo>
                  <a:pt x="208809" y="1044674"/>
                </a:lnTo>
                <a:lnTo>
                  <a:pt x="209572" y="1045047"/>
                </a:lnTo>
                <a:lnTo>
                  <a:pt x="209552" y="1045043"/>
                </a:lnTo>
                <a:lnTo>
                  <a:pt x="210315" y="1045415"/>
                </a:lnTo>
                <a:lnTo>
                  <a:pt x="211057" y="1045782"/>
                </a:lnTo>
                <a:lnTo>
                  <a:pt x="211038" y="1045777"/>
                </a:lnTo>
                <a:lnTo>
                  <a:pt x="211800" y="1046144"/>
                </a:lnTo>
                <a:lnTo>
                  <a:pt x="212543" y="1046506"/>
                </a:lnTo>
                <a:lnTo>
                  <a:pt x="213286" y="1046867"/>
                </a:lnTo>
                <a:lnTo>
                  <a:pt x="214029" y="1047227"/>
                </a:lnTo>
                <a:lnTo>
                  <a:pt x="214772" y="1047585"/>
                </a:lnTo>
                <a:lnTo>
                  <a:pt x="214772" y="1047581"/>
                </a:lnTo>
                <a:lnTo>
                  <a:pt x="215534" y="1047941"/>
                </a:lnTo>
                <a:lnTo>
                  <a:pt x="216277" y="1048295"/>
                </a:lnTo>
                <a:lnTo>
                  <a:pt x="216258" y="1048293"/>
                </a:lnTo>
                <a:lnTo>
                  <a:pt x="217020" y="1048647"/>
                </a:lnTo>
                <a:lnTo>
                  <a:pt x="217763" y="1048994"/>
                </a:lnTo>
                <a:lnTo>
                  <a:pt x="218526" y="1049348"/>
                </a:lnTo>
                <a:lnTo>
                  <a:pt x="218506" y="1049344"/>
                </a:lnTo>
                <a:lnTo>
                  <a:pt x="219249" y="1049692"/>
                </a:lnTo>
                <a:lnTo>
                  <a:pt x="220011" y="1050038"/>
                </a:lnTo>
                <a:lnTo>
                  <a:pt x="220754" y="1050383"/>
                </a:lnTo>
                <a:lnTo>
                  <a:pt x="221517" y="1050727"/>
                </a:lnTo>
                <a:lnTo>
                  <a:pt x="222260" y="1051069"/>
                </a:lnTo>
                <a:lnTo>
                  <a:pt x="223022" y="1051407"/>
                </a:lnTo>
                <a:lnTo>
                  <a:pt x="223765" y="1051747"/>
                </a:lnTo>
                <a:lnTo>
                  <a:pt x="223765" y="1051743"/>
                </a:lnTo>
                <a:lnTo>
                  <a:pt x="224527" y="1052083"/>
                </a:lnTo>
                <a:lnTo>
                  <a:pt x="224508" y="1052079"/>
                </a:lnTo>
                <a:lnTo>
                  <a:pt x="225270" y="1052414"/>
                </a:lnTo>
                <a:lnTo>
                  <a:pt x="226013" y="1052750"/>
                </a:lnTo>
                <a:lnTo>
                  <a:pt x="226013" y="1052746"/>
                </a:lnTo>
                <a:lnTo>
                  <a:pt x="226775" y="1053078"/>
                </a:lnTo>
                <a:lnTo>
                  <a:pt x="227518" y="1053409"/>
                </a:lnTo>
                <a:lnTo>
                  <a:pt x="228281" y="1053739"/>
                </a:lnTo>
                <a:lnTo>
                  <a:pt x="228281" y="1053735"/>
                </a:lnTo>
                <a:lnTo>
                  <a:pt x="229043" y="1054066"/>
                </a:lnTo>
                <a:lnTo>
                  <a:pt x="229024" y="1054062"/>
                </a:lnTo>
                <a:lnTo>
                  <a:pt x="229786" y="1054390"/>
                </a:lnTo>
                <a:lnTo>
                  <a:pt x="229786" y="1054386"/>
                </a:lnTo>
                <a:lnTo>
                  <a:pt x="230549" y="1054713"/>
                </a:lnTo>
                <a:lnTo>
                  <a:pt x="230529" y="1054711"/>
                </a:lnTo>
                <a:lnTo>
                  <a:pt x="231291" y="1055033"/>
                </a:lnTo>
                <a:lnTo>
                  <a:pt x="232054" y="1055354"/>
                </a:lnTo>
                <a:lnTo>
                  <a:pt x="232816" y="1055671"/>
                </a:lnTo>
                <a:lnTo>
                  <a:pt x="233559" y="1055987"/>
                </a:lnTo>
                <a:lnTo>
                  <a:pt x="234321" y="1056306"/>
                </a:lnTo>
                <a:lnTo>
                  <a:pt x="234321" y="1056302"/>
                </a:lnTo>
                <a:lnTo>
                  <a:pt x="235084" y="1056619"/>
                </a:lnTo>
                <a:lnTo>
                  <a:pt x="235084" y="1056617"/>
                </a:lnTo>
                <a:lnTo>
                  <a:pt x="235846" y="1056932"/>
                </a:lnTo>
                <a:lnTo>
                  <a:pt x="235827" y="1056928"/>
                </a:lnTo>
                <a:lnTo>
                  <a:pt x="236589" y="1057241"/>
                </a:lnTo>
                <a:lnTo>
                  <a:pt x="237352" y="1057549"/>
                </a:lnTo>
                <a:lnTo>
                  <a:pt x="238114" y="1057858"/>
                </a:lnTo>
                <a:lnTo>
                  <a:pt x="238114" y="1057856"/>
                </a:lnTo>
                <a:lnTo>
                  <a:pt x="238857" y="1058161"/>
                </a:lnTo>
                <a:lnTo>
                  <a:pt x="239639" y="1058470"/>
                </a:lnTo>
                <a:lnTo>
                  <a:pt x="239620" y="1058466"/>
                </a:lnTo>
                <a:lnTo>
                  <a:pt x="240382" y="1058771"/>
                </a:lnTo>
                <a:lnTo>
                  <a:pt x="241144" y="1059072"/>
                </a:lnTo>
                <a:lnTo>
                  <a:pt x="241907" y="1059371"/>
                </a:lnTo>
                <a:lnTo>
                  <a:pt x="242669" y="1059671"/>
                </a:lnTo>
                <a:lnTo>
                  <a:pt x="243432" y="1059968"/>
                </a:lnTo>
                <a:lnTo>
                  <a:pt x="243432" y="1059966"/>
                </a:lnTo>
                <a:lnTo>
                  <a:pt x="244194" y="1060261"/>
                </a:lnTo>
                <a:lnTo>
                  <a:pt x="244957" y="1060556"/>
                </a:lnTo>
                <a:lnTo>
                  <a:pt x="244957" y="1060554"/>
                </a:lnTo>
                <a:lnTo>
                  <a:pt x="245719" y="1060849"/>
                </a:lnTo>
                <a:lnTo>
                  <a:pt x="245699" y="1060845"/>
                </a:lnTo>
                <a:lnTo>
                  <a:pt x="246481" y="1061141"/>
                </a:lnTo>
                <a:lnTo>
                  <a:pt x="246462" y="1061137"/>
                </a:lnTo>
                <a:lnTo>
                  <a:pt x="247244" y="1061428"/>
                </a:lnTo>
                <a:lnTo>
                  <a:pt x="247224" y="1061426"/>
                </a:lnTo>
                <a:lnTo>
                  <a:pt x="248006" y="1061717"/>
                </a:lnTo>
                <a:lnTo>
                  <a:pt x="247987" y="1061713"/>
                </a:lnTo>
                <a:lnTo>
                  <a:pt x="248749" y="1061999"/>
                </a:lnTo>
                <a:lnTo>
                  <a:pt x="249531" y="1062286"/>
                </a:lnTo>
                <a:lnTo>
                  <a:pt x="249512" y="1062284"/>
                </a:lnTo>
                <a:lnTo>
                  <a:pt x="250274" y="1062568"/>
                </a:lnTo>
                <a:lnTo>
                  <a:pt x="251037" y="1062849"/>
                </a:lnTo>
                <a:lnTo>
                  <a:pt x="251819" y="1063131"/>
                </a:lnTo>
                <a:lnTo>
                  <a:pt x="251799" y="1063129"/>
                </a:lnTo>
                <a:lnTo>
                  <a:pt x="252581" y="1063410"/>
                </a:lnTo>
                <a:lnTo>
                  <a:pt x="252561" y="1063408"/>
                </a:lnTo>
                <a:lnTo>
                  <a:pt x="253343" y="1063686"/>
                </a:lnTo>
                <a:lnTo>
                  <a:pt x="254106" y="1063964"/>
                </a:lnTo>
                <a:lnTo>
                  <a:pt x="254106" y="1063960"/>
                </a:lnTo>
                <a:lnTo>
                  <a:pt x="254868" y="1064235"/>
                </a:lnTo>
                <a:lnTo>
                  <a:pt x="255631" y="1064509"/>
                </a:lnTo>
                <a:lnTo>
                  <a:pt x="257156" y="1065049"/>
                </a:lnTo>
                <a:lnTo>
                  <a:pt x="258680" y="1065584"/>
                </a:lnTo>
                <a:lnTo>
                  <a:pt x="260225" y="1066114"/>
                </a:lnTo>
                <a:lnTo>
                  <a:pt x="261750" y="1066638"/>
                </a:lnTo>
                <a:lnTo>
                  <a:pt x="263275" y="1067154"/>
                </a:lnTo>
                <a:lnTo>
                  <a:pt x="264819" y="1067666"/>
                </a:lnTo>
                <a:lnTo>
                  <a:pt x="266344" y="1068171"/>
                </a:lnTo>
                <a:lnTo>
                  <a:pt x="267869" y="1068673"/>
                </a:lnTo>
                <a:lnTo>
                  <a:pt x="269413" y="1069166"/>
                </a:lnTo>
                <a:lnTo>
                  <a:pt x="270938" y="1069656"/>
                </a:lnTo>
                <a:lnTo>
                  <a:pt x="272482" y="1070139"/>
                </a:lnTo>
                <a:lnTo>
                  <a:pt x="274007" y="1070616"/>
                </a:lnTo>
                <a:lnTo>
                  <a:pt x="275532" y="1071089"/>
                </a:lnTo>
                <a:lnTo>
                  <a:pt x="277076" y="1071557"/>
                </a:lnTo>
                <a:lnTo>
                  <a:pt x="278601" y="1072018"/>
                </a:lnTo>
                <a:lnTo>
                  <a:pt x="280146" y="1072472"/>
                </a:lnTo>
                <a:lnTo>
                  <a:pt x="281671" y="1072921"/>
                </a:lnTo>
                <a:lnTo>
                  <a:pt x="283215" y="1073369"/>
                </a:lnTo>
                <a:lnTo>
                  <a:pt x="284740" y="1073809"/>
                </a:lnTo>
                <a:lnTo>
                  <a:pt x="286284" y="1074243"/>
                </a:lnTo>
                <a:lnTo>
                  <a:pt x="287809" y="1074671"/>
                </a:lnTo>
                <a:lnTo>
                  <a:pt x="289354" y="1075095"/>
                </a:lnTo>
                <a:lnTo>
                  <a:pt x="290879" y="1075514"/>
                </a:lnTo>
                <a:lnTo>
                  <a:pt x="292404" y="1075924"/>
                </a:lnTo>
                <a:lnTo>
                  <a:pt x="293948" y="1076333"/>
                </a:lnTo>
                <a:lnTo>
                  <a:pt x="295473" y="1076735"/>
                </a:lnTo>
                <a:lnTo>
                  <a:pt x="296998" y="1077132"/>
                </a:lnTo>
                <a:lnTo>
                  <a:pt x="298542" y="1077525"/>
                </a:lnTo>
                <a:lnTo>
                  <a:pt x="300067" y="1077910"/>
                </a:lnTo>
                <a:lnTo>
                  <a:pt x="301592" y="1078293"/>
                </a:lnTo>
                <a:lnTo>
                  <a:pt x="303136" y="1078671"/>
                </a:lnTo>
                <a:lnTo>
                  <a:pt x="304661" y="1079042"/>
                </a:lnTo>
                <a:lnTo>
                  <a:pt x="306186" y="1079410"/>
                </a:lnTo>
                <a:lnTo>
                  <a:pt x="307711" y="1079769"/>
                </a:lnTo>
                <a:lnTo>
                  <a:pt x="309236" y="1080129"/>
                </a:lnTo>
                <a:lnTo>
                  <a:pt x="310760" y="1080479"/>
                </a:lnTo>
                <a:lnTo>
                  <a:pt x="312285" y="1080827"/>
                </a:lnTo>
                <a:lnTo>
                  <a:pt x="313810" y="1081171"/>
                </a:lnTo>
                <a:lnTo>
                  <a:pt x="315335" y="1081507"/>
                </a:lnTo>
                <a:lnTo>
                  <a:pt x="316860" y="1081840"/>
                </a:lnTo>
                <a:lnTo>
                  <a:pt x="318365" y="1082168"/>
                </a:lnTo>
                <a:lnTo>
                  <a:pt x="319890" y="1082491"/>
                </a:lnTo>
                <a:lnTo>
                  <a:pt x="321415" y="1082809"/>
                </a:lnTo>
                <a:lnTo>
                  <a:pt x="322920" y="1083122"/>
                </a:lnTo>
                <a:lnTo>
                  <a:pt x="324445" y="1083431"/>
                </a:lnTo>
                <a:lnTo>
                  <a:pt x="325950" y="1083736"/>
                </a:lnTo>
                <a:lnTo>
                  <a:pt x="327456" y="1084035"/>
                </a:lnTo>
                <a:lnTo>
                  <a:pt x="328981" y="1084330"/>
                </a:lnTo>
                <a:lnTo>
                  <a:pt x="330486" y="1084622"/>
                </a:lnTo>
                <a:lnTo>
                  <a:pt x="331991" y="1084907"/>
                </a:lnTo>
                <a:lnTo>
                  <a:pt x="333497" y="1085189"/>
                </a:lnTo>
                <a:lnTo>
                  <a:pt x="335002" y="1085466"/>
                </a:lnTo>
                <a:lnTo>
                  <a:pt x="336507" y="1085740"/>
                </a:lnTo>
                <a:lnTo>
                  <a:pt x="338013" y="1086008"/>
                </a:lnTo>
                <a:lnTo>
                  <a:pt x="339518" y="1086272"/>
                </a:lnTo>
                <a:lnTo>
                  <a:pt x="341004" y="1086532"/>
                </a:lnTo>
                <a:lnTo>
                  <a:pt x="342509" y="1086788"/>
                </a:lnTo>
                <a:lnTo>
                  <a:pt x="342490" y="1086786"/>
                </a:lnTo>
                <a:lnTo>
                  <a:pt x="343995" y="1087038"/>
                </a:lnTo>
                <a:lnTo>
                  <a:pt x="345500" y="1087284"/>
                </a:lnTo>
                <a:lnTo>
                  <a:pt x="346986" y="1087527"/>
                </a:lnTo>
                <a:lnTo>
                  <a:pt x="348472" y="1087765"/>
                </a:lnTo>
                <a:lnTo>
                  <a:pt x="349957" y="1088000"/>
                </a:lnTo>
                <a:lnTo>
                  <a:pt x="351443" y="1088231"/>
                </a:lnTo>
                <a:lnTo>
                  <a:pt x="352929" y="1088455"/>
                </a:lnTo>
                <a:lnTo>
                  <a:pt x="354395" y="1088676"/>
                </a:lnTo>
                <a:lnTo>
                  <a:pt x="355881" y="1088895"/>
                </a:lnTo>
                <a:lnTo>
                  <a:pt x="357347" y="1089108"/>
                </a:lnTo>
                <a:lnTo>
                  <a:pt x="358833" y="1089317"/>
                </a:lnTo>
                <a:lnTo>
                  <a:pt x="360299" y="1089525"/>
                </a:lnTo>
                <a:lnTo>
                  <a:pt x="361765" y="1089724"/>
                </a:lnTo>
                <a:lnTo>
                  <a:pt x="363232" y="1089923"/>
                </a:lnTo>
                <a:lnTo>
                  <a:pt x="364698" y="1090117"/>
                </a:lnTo>
                <a:lnTo>
                  <a:pt x="366164" y="1090307"/>
                </a:lnTo>
                <a:lnTo>
                  <a:pt x="367611" y="1090492"/>
                </a:lnTo>
                <a:lnTo>
                  <a:pt x="369057" y="1090674"/>
                </a:lnTo>
                <a:lnTo>
                  <a:pt x="370524" y="1090854"/>
                </a:lnTo>
                <a:lnTo>
                  <a:pt x="371970" y="1091028"/>
                </a:lnTo>
                <a:lnTo>
                  <a:pt x="373417" y="1091200"/>
                </a:lnTo>
                <a:lnTo>
                  <a:pt x="374864" y="1091368"/>
                </a:lnTo>
                <a:lnTo>
                  <a:pt x="376310" y="1091531"/>
                </a:lnTo>
                <a:lnTo>
                  <a:pt x="377737" y="1091693"/>
                </a:lnTo>
                <a:lnTo>
                  <a:pt x="377737" y="1091691"/>
                </a:lnTo>
                <a:lnTo>
                  <a:pt x="379184" y="1091847"/>
                </a:lnTo>
                <a:lnTo>
                  <a:pt x="380611" y="1092000"/>
                </a:lnTo>
                <a:lnTo>
                  <a:pt x="382038" y="1092150"/>
                </a:lnTo>
                <a:lnTo>
                  <a:pt x="383465" y="1092297"/>
                </a:lnTo>
                <a:lnTo>
                  <a:pt x="384893" y="1092440"/>
                </a:lnTo>
                <a:lnTo>
                  <a:pt x="386300" y="1092576"/>
                </a:lnTo>
                <a:lnTo>
                  <a:pt x="387727" y="1092713"/>
                </a:lnTo>
                <a:lnTo>
                  <a:pt x="389135" y="1092846"/>
                </a:lnTo>
                <a:lnTo>
                  <a:pt x="390542" y="1092973"/>
                </a:lnTo>
                <a:lnTo>
                  <a:pt x="391950" y="1093098"/>
                </a:lnTo>
                <a:lnTo>
                  <a:pt x="393357" y="1093222"/>
                </a:lnTo>
                <a:lnTo>
                  <a:pt x="394746" y="1093339"/>
                </a:lnTo>
                <a:lnTo>
                  <a:pt x="396153" y="1093454"/>
                </a:lnTo>
                <a:lnTo>
                  <a:pt x="397541" y="1093568"/>
                </a:lnTo>
                <a:lnTo>
                  <a:pt x="398929" y="1093677"/>
                </a:lnTo>
                <a:lnTo>
                  <a:pt x="400317" y="1093783"/>
                </a:lnTo>
                <a:lnTo>
                  <a:pt x="401705" y="1093884"/>
                </a:lnTo>
                <a:lnTo>
                  <a:pt x="401686" y="1093884"/>
                </a:lnTo>
                <a:lnTo>
                  <a:pt x="403074" y="1093984"/>
                </a:lnTo>
                <a:lnTo>
                  <a:pt x="404462" y="1094082"/>
                </a:lnTo>
                <a:lnTo>
                  <a:pt x="404442" y="1094080"/>
                </a:lnTo>
                <a:lnTo>
                  <a:pt x="405830" y="1094174"/>
                </a:lnTo>
                <a:lnTo>
                  <a:pt x="405811" y="1094174"/>
                </a:lnTo>
                <a:lnTo>
                  <a:pt x="407179" y="1094264"/>
                </a:lnTo>
                <a:lnTo>
                  <a:pt x="408548" y="1094351"/>
                </a:lnTo>
                <a:lnTo>
                  <a:pt x="409916" y="1094436"/>
                </a:lnTo>
                <a:lnTo>
                  <a:pt x="409897" y="1094436"/>
                </a:lnTo>
                <a:lnTo>
                  <a:pt x="411265" y="1094518"/>
                </a:lnTo>
                <a:lnTo>
                  <a:pt x="412614" y="1094596"/>
                </a:lnTo>
                <a:lnTo>
                  <a:pt x="413963" y="1094672"/>
                </a:lnTo>
                <a:lnTo>
                  <a:pt x="415292" y="1094744"/>
                </a:lnTo>
                <a:lnTo>
                  <a:pt x="416641" y="1094815"/>
                </a:lnTo>
                <a:lnTo>
                  <a:pt x="417971" y="1094881"/>
                </a:lnTo>
                <a:lnTo>
                  <a:pt x="419300" y="1094946"/>
                </a:lnTo>
                <a:lnTo>
                  <a:pt x="420629" y="1095008"/>
                </a:lnTo>
                <a:lnTo>
                  <a:pt x="420610" y="1095006"/>
                </a:lnTo>
                <a:lnTo>
                  <a:pt x="421939" y="1095067"/>
                </a:lnTo>
                <a:lnTo>
                  <a:pt x="423249" y="1095122"/>
                </a:lnTo>
                <a:lnTo>
                  <a:pt x="424578" y="1095176"/>
                </a:lnTo>
                <a:lnTo>
                  <a:pt x="424559" y="1095176"/>
                </a:lnTo>
                <a:lnTo>
                  <a:pt x="425868" y="1095227"/>
                </a:lnTo>
                <a:lnTo>
                  <a:pt x="427178" y="1095274"/>
                </a:lnTo>
                <a:lnTo>
                  <a:pt x="428469" y="1095321"/>
                </a:lnTo>
                <a:lnTo>
                  <a:pt x="429759" y="1095364"/>
                </a:lnTo>
                <a:lnTo>
                  <a:pt x="431049" y="1095405"/>
                </a:lnTo>
                <a:lnTo>
                  <a:pt x="432339" y="1095442"/>
                </a:lnTo>
                <a:lnTo>
                  <a:pt x="433610" y="1095478"/>
                </a:lnTo>
                <a:lnTo>
                  <a:pt x="434900" y="1095511"/>
                </a:lnTo>
                <a:lnTo>
                  <a:pt x="436152" y="1095542"/>
                </a:lnTo>
                <a:lnTo>
                  <a:pt x="437422" y="1095571"/>
                </a:lnTo>
                <a:lnTo>
                  <a:pt x="438674" y="1095597"/>
                </a:lnTo>
                <a:lnTo>
                  <a:pt x="439925" y="1095620"/>
                </a:lnTo>
                <a:lnTo>
                  <a:pt x="441176" y="1095642"/>
                </a:lnTo>
                <a:lnTo>
                  <a:pt x="442427" y="1095661"/>
                </a:lnTo>
                <a:lnTo>
                  <a:pt x="443659" y="1095679"/>
                </a:lnTo>
                <a:lnTo>
                  <a:pt x="444890" y="1095693"/>
                </a:lnTo>
                <a:lnTo>
                  <a:pt x="446122" y="1095706"/>
                </a:lnTo>
                <a:lnTo>
                  <a:pt x="447353" y="1095716"/>
                </a:lnTo>
                <a:lnTo>
                  <a:pt x="447334" y="1095716"/>
                </a:lnTo>
                <a:lnTo>
                  <a:pt x="448566" y="1095724"/>
                </a:lnTo>
                <a:lnTo>
                  <a:pt x="449778" y="1095732"/>
                </a:lnTo>
                <a:lnTo>
                  <a:pt x="450970" y="1095736"/>
                </a:lnTo>
                <a:lnTo>
                  <a:pt x="452182" y="1095738"/>
                </a:lnTo>
                <a:lnTo>
                  <a:pt x="453375" y="1095738"/>
                </a:lnTo>
                <a:lnTo>
                  <a:pt x="454567" y="1095736"/>
                </a:lnTo>
                <a:lnTo>
                  <a:pt x="455740" y="1095732"/>
                </a:lnTo>
                <a:lnTo>
                  <a:pt x="456933" y="1095726"/>
                </a:lnTo>
                <a:lnTo>
                  <a:pt x="458106" y="1095718"/>
                </a:lnTo>
                <a:lnTo>
                  <a:pt x="459259" y="1095710"/>
                </a:lnTo>
                <a:lnTo>
                  <a:pt x="460432" y="1095699"/>
                </a:lnTo>
                <a:lnTo>
                  <a:pt x="461586" y="1095685"/>
                </a:lnTo>
                <a:lnTo>
                  <a:pt x="462739" y="1095671"/>
                </a:lnTo>
                <a:lnTo>
                  <a:pt x="462720" y="1095671"/>
                </a:lnTo>
                <a:lnTo>
                  <a:pt x="463873" y="1095654"/>
                </a:lnTo>
                <a:lnTo>
                  <a:pt x="465007" y="1095636"/>
                </a:lnTo>
                <a:lnTo>
                  <a:pt x="466141" y="1095616"/>
                </a:lnTo>
                <a:lnTo>
                  <a:pt x="467255" y="1095595"/>
                </a:lnTo>
                <a:lnTo>
                  <a:pt x="468389" y="1095571"/>
                </a:lnTo>
                <a:lnTo>
                  <a:pt x="469503" y="1095546"/>
                </a:lnTo>
                <a:lnTo>
                  <a:pt x="470598" y="1095521"/>
                </a:lnTo>
                <a:lnTo>
                  <a:pt x="471712" y="1095491"/>
                </a:lnTo>
                <a:lnTo>
                  <a:pt x="472807" y="1095462"/>
                </a:lnTo>
                <a:lnTo>
                  <a:pt x="472787" y="1095462"/>
                </a:lnTo>
                <a:lnTo>
                  <a:pt x="473882" y="1095433"/>
                </a:lnTo>
                <a:lnTo>
                  <a:pt x="474977" y="1095399"/>
                </a:lnTo>
                <a:lnTo>
                  <a:pt x="474957" y="1095399"/>
                </a:lnTo>
                <a:lnTo>
                  <a:pt x="476052" y="1095366"/>
                </a:lnTo>
                <a:lnTo>
                  <a:pt x="476033" y="1095366"/>
                </a:lnTo>
                <a:lnTo>
                  <a:pt x="477108" y="1095331"/>
                </a:lnTo>
                <a:lnTo>
                  <a:pt x="478164" y="1095294"/>
                </a:lnTo>
                <a:lnTo>
                  <a:pt x="479219" y="1095257"/>
                </a:lnTo>
                <a:lnTo>
                  <a:pt x="480275" y="1095218"/>
                </a:lnTo>
                <a:lnTo>
                  <a:pt x="481311" y="1095176"/>
                </a:lnTo>
                <a:lnTo>
                  <a:pt x="482347" y="1095135"/>
                </a:lnTo>
                <a:lnTo>
                  <a:pt x="483383" y="1095092"/>
                </a:lnTo>
                <a:lnTo>
                  <a:pt x="484400" y="1095047"/>
                </a:lnTo>
                <a:lnTo>
                  <a:pt x="485417" y="1095003"/>
                </a:lnTo>
                <a:lnTo>
                  <a:pt x="487430" y="1094909"/>
                </a:lnTo>
                <a:lnTo>
                  <a:pt x="489405" y="1094811"/>
                </a:lnTo>
                <a:lnTo>
                  <a:pt x="491360" y="1094709"/>
                </a:lnTo>
                <a:lnTo>
                  <a:pt x="493276" y="1094602"/>
                </a:lnTo>
                <a:lnTo>
                  <a:pt x="495172" y="1094492"/>
                </a:lnTo>
                <a:lnTo>
                  <a:pt x="497029" y="1094379"/>
                </a:lnTo>
                <a:lnTo>
                  <a:pt x="498867" y="1094264"/>
                </a:lnTo>
                <a:lnTo>
                  <a:pt x="500665" y="1094144"/>
                </a:lnTo>
                <a:lnTo>
                  <a:pt x="502444" y="1094021"/>
                </a:lnTo>
                <a:lnTo>
                  <a:pt x="502444" y="1094023"/>
                </a:lnTo>
                <a:lnTo>
                  <a:pt x="504184" y="1093898"/>
                </a:lnTo>
                <a:lnTo>
                  <a:pt x="505905" y="1093771"/>
                </a:lnTo>
                <a:lnTo>
                  <a:pt x="505885" y="1093771"/>
                </a:lnTo>
                <a:lnTo>
                  <a:pt x="507566" y="1093644"/>
                </a:lnTo>
                <a:lnTo>
                  <a:pt x="509228" y="1093513"/>
                </a:lnTo>
                <a:lnTo>
                  <a:pt x="510831" y="1093380"/>
                </a:lnTo>
                <a:lnTo>
                  <a:pt x="510831" y="1093382"/>
                </a:lnTo>
                <a:lnTo>
                  <a:pt x="512415" y="1093249"/>
                </a:lnTo>
                <a:lnTo>
                  <a:pt x="513959" y="1093114"/>
                </a:lnTo>
                <a:lnTo>
                  <a:pt x="515484" y="1092979"/>
                </a:lnTo>
                <a:lnTo>
                  <a:pt x="516950" y="1092842"/>
                </a:lnTo>
                <a:lnTo>
                  <a:pt x="518416" y="1092707"/>
                </a:lnTo>
                <a:lnTo>
                  <a:pt x="518397" y="1092707"/>
                </a:lnTo>
                <a:lnTo>
                  <a:pt x="519824" y="1092571"/>
                </a:lnTo>
                <a:lnTo>
                  <a:pt x="521192" y="1092436"/>
                </a:lnTo>
                <a:lnTo>
                  <a:pt x="522541" y="1092299"/>
                </a:lnTo>
                <a:lnTo>
                  <a:pt x="523851" y="1092164"/>
                </a:lnTo>
                <a:lnTo>
                  <a:pt x="525102" y="1092031"/>
                </a:lnTo>
                <a:lnTo>
                  <a:pt x="526334" y="1091896"/>
                </a:lnTo>
                <a:lnTo>
                  <a:pt x="527546" y="1091765"/>
                </a:lnTo>
                <a:lnTo>
                  <a:pt x="528700" y="1091634"/>
                </a:lnTo>
                <a:lnTo>
                  <a:pt x="529833" y="1091505"/>
                </a:lnTo>
                <a:lnTo>
                  <a:pt x="530909" y="1091378"/>
                </a:lnTo>
                <a:lnTo>
                  <a:pt x="531964" y="1091253"/>
                </a:lnTo>
                <a:lnTo>
                  <a:pt x="532961" y="1091130"/>
                </a:lnTo>
                <a:lnTo>
                  <a:pt x="532961" y="1091132"/>
                </a:lnTo>
                <a:lnTo>
                  <a:pt x="533939" y="1091011"/>
                </a:lnTo>
                <a:lnTo>
                  <a:pt x="534857" y="1090893"/>
                </a:lnTo>
                <a:lnTo>
                  <a:pt x="534857" y="1090895"/>
                </a:lnTo>
                <a:lnTo>
                  <a:pt x="535757" y="1090780"/>
                </a:lnTo>
                <a:lnTo>
                  <a:pt x="536597" y="1090670"/>
                </a:lnTo>
                <a:lnTo>
                  <a:pt x="537399" y="1090563"/>
                </a:lnTo>
                <a:lnTo>
                  <a:pt x="538181" y="1090459"/>
                </a:lnTo>
                <a:lnTo>
                  <a:pt x="538162" y="1090461"/>
                </a:lnTo>
                <a:lnTo>
                  <a:pt x="538885" y="1090361"/>
                </a:lnTo>
                <a:lnTo>
                  <a:pt x="540234" y="1090176"/>
                </a:lnTo>
                <a:lnTo>
                  <a:pt x="541387" y="1090010"/>
                </a:lnTo>
                <a:lnTo>
                  <a:pt x="542365" y="1089865"/>
                </a:lnTo>
                <a:lnTo>
                  <a:pt x="543186" y="1089742"/>
                </a:lnTo>
                <a:lnTo>
                  <a:pt x="543811" y="1089644"/>
                </a:lnTo>
                <a:lnTo>
                  <a:pt x="544261" y="1089572"/>
                </a:lnTo>
                <a:lnTo>
                  <a:pt x="544632" y="1089513"/>
                </a:lnTo>
                <a:lnTo>
                  <a:pt x="547545" y="1095525"/>
                </a:lnTo>
                <a:lnTo>
                  <a:pt x="546978" y="1096041"/>
                </a:lnTo>
                <a:lnTo>
                  <a:pt x="546411" y="1096565"/>
                </a:lnTo>
                <a:lnTo>
                  <a:pt x="545825" y="1097083"/>
                </a:lnTo>
                <a:lnTo>
                  <a:pt x="545258" y="1097595"/>
                </a:lnTo>
                <a:lnTo>
                  <a:pt x="544671" y="1098109"/>
                </a:lnTo>
                <a:lnTo>
                  <a:pt x="544105" y="1098615"/>
                </a:lnTo>
                <a:lnTo>
                  <a:pt x="543518" y="1099137"/>
                </a:lnTo>
                <a:lnTo>
                  <a:pt x="542951" y="1099647"/>
                </a:lnTo>
                <a:lnTo>
                  <a:pt x="542365" y="1100158"/>
                </a:lnTo>
                <a:lnTo>
                  <a:pt x="541778" y="1100662"/>
                </a:lnTo>
                <a:lnTo>
                  <a:pt x="541211" y="1101168"/>
                </a:lnTo>
                <a:lnTo>
                  <a:pt x="540625" y="1101667"/>
                </a:lnTo>
                <a:lnTo>
                  <a:pt x="540038" y="1102175"/>
                </a:lnTo>
                <a:lnTo>
                  <a:pt x="539452" y="1102691"/>
                </a:lnTo>
                <a:lnTo>
                  <a:pt x="538865" y="1103186"/>
                </a:lnTo>
                <a:lnTo>
                  <a:pt x="538279" y="1103690"/>
                </a:lnTo>
                <a:lnTo>
                  <a:pt x="537692" y="1104185"/>
                </a:lnTo>
                <a:lnTo>
                  <a:pt x="537106" y="1104684"/>
                </a:lnTo>
                <a:lnTo>
                  <a:pt x="536519" y="1105180"/>
                </a:lnTo>
                <a:lnTo>
                  <a:pt x="535933" y="1105671"/>
                </a:lnTo>
                <a:lnTo>
                  <a:pt x="535346" y="1106165"/>
                </a:lnTo>
                <a:lnTo>
                  <a:pt x="534760" y="1106650"/>
                </a:lnTo>
                <a:lnTo>
                  <a:pt x="534173" y="1107153"/>
                </a:lnTo>
                <a:lnTo>
                  <a:pt x="533567" y="1107647"/>
                </a:lnTo>
                <a:lnTo>
                  <a:pt x="532981" y="1108128"/>
                </a:lnTo>
                <a:lnTo>
                  <a:pt x="532394" y="1108619"/>
                </a:lnTo>
                <a:lnTo>
                  <a:pt x="531788" y="1109106"/>
                </a:lnTo>
                <a:lnTo>
                  <a:pt x="531202" y="1109583"/>
                </a:lnTo>
                <a:lnTo>
                  <a:pt x="530596" y="1110069"/>
                </a:lnTo>
                <a:lnTo>
                  <a:pt x="530009" y="1110552"/>
                </a:lnTo>
                <a:lnTo>
                  <a:pt x="529423" y="1111029"/>
                </a:lnTo>
                <a:lnTo>
                  <a:pt x="528817" y="1111516"/>
                </a:lnTo>
                <a:lnTo>
                  <a:pt x="528211" y="1111991"/>
                </a:lnTo>
                <a:lnTo>
                  <a:pt x="527624" y="1112456"/>
                </a:lnTo>
                <a:lnTo>
                  <a:pt x="527018" y="1112947"/>
                </a:lnTo>
                <a:lnTo>
                  <a:pt x="526412" y="1113414"/>
                </a:lnTo>
                <a:lnTo>
                  <a:pt x="525826" y="1113887"/>
                </a:lnTo>
                <a:lnTo>
                  <a:pt x="525220" y="1114355"/>
                </a:lnTo>
                <a:lnTo>
                  <a:pt x="524633" y="1114822"/>
                </a:lnTo>
                <a:lnTo>
                  <a:pt x="524008" y="1115293"/>
                </a:lnTo>
                <a:lnTo>
                  <a:pt x="523401" y="1115764"/>
                </a:lnTo>
                <a:lnTo>
                  <a:pt x="522796" y="1116231"/>
                </a:lnTo>
                <a:lnTo>
                  <a:pt x="522189" y="1116693"/>
                </a:lnTo>
                <a:lnTo>
                  <a:pt x="521583" y="1117156"/>
                </a:lnTo>
                <a:lnTo>
                  <a:pt x="520977" y="1117620"/>
                </a:lnTo>
                <a:lnTo>
                  <a:pt x="520371" y="1118077"/>
                </a:lnTo>
                <a:lnTo>
                  <a:pt x="519765" y="1118536"/>
                </a:lnTo>
                <a:lnTo>
                  <a:pt x="519159" y="1118994"/>
                </a:lnTo>
                <a:lnTo>
                  <a:pt x="518553" y="1119445"/>
                </a:lnTo>
                <a:lnTo>
                  <a:pt x="517947" y="1119905"/>
                </a:lnTo>
                <a:lnTo>
                  <a:pt x="517341" y="1120358"/>
                </a:lnTo>
                <a:lnTo>
                  <a:pt x="516716" y="1120816"/>
                </a:lnTo>
                <a:lnTo>
                  <a:pt x="516109" y="1121267"/>
                </a:lnTo>
                <a:lnTo>
                  <a:pt x="515484" y="1121715"/>
                </a:lnTo>
                <a:lnTo>
                  <a:pt x="514878" y="1122165"/>
                </a:lnTo>
                <a:lnTo>
                  <a:pt x="514272" y="1122612"/>
                </a:lnTo>
                <a:lnTo>
                  <a:pt x="513646" y="1123062"/>
                </a:lnTo>
                <a:lnTo>
                  <a:pt x="513021" y="1123508"/>
                </a:lnTo>
                <a:lnTo>
                  <a:pt x="512395" y="1123955"/>
                </a:lnTo>
                <a:lnTo>
                  <a:pt x="511789" y="1124391"/>
                </a:lnTo>
                <a:lnTo>
                  <a:pt x="511183" y="1124833"/>
                </a:lnTo>
                <a:lnTo>
                  <a:pt x="510557" y="1125273"/>
                </a:lnTo>
                <a:lnTo>
                  <a:pt x="509932" y="1125711"/>
                </a:lnTo>
                <a:lnTo>
                  <a:pt x="509306" y="1126147"/>
                </a:lnTo>
                <a:lnTo>
                  <a:pt x="508700" y="1126583"/>
                </a:lnTo>
                <a:lnTo>
                  <a:pt x="508075" y="1127017"/>
                </a:lnTo>
                <a:lnTo>
                  <a:pt x="507449" y="1127449"/>
                </a:lnTo>
                <a:lnTo>
                  <a:pt x="506823" y="1127885"/>
                </a:lnTo>
                <a:lnTo>
                  <a:pt x="506178" y="1128321"/>
                </a:lnTo>
                <a:lnTo>
                  <a:pt x="505572" y="1128745"/>
                </a:lnTo>
                <a:lnTo>
                  <a:pt x="504947" y="1129177"/>
                </a:lnTo>
                <a:lnTo>
                  <a:pt x="504321" y="1129599"/>
                </a:lnTo>
                <a:lnTo>
                  <a:pt x="503696" y="1130024"/>
                </a:lnTo>
                <a:lnTo>
                  <a:pt x="503050" y="1130454"/>
                </a:lnTo>
                <a:lnTo>
                  <a:pt x="502425" y="1130880"/>
                </a:lnTo>
                <a:lnTo>
                  <a:pt x="501799" y="1131296"/>
                </a:lnTo>
                <a:lnTo>
                  <a:pt x="501174" y="1131717"/>
                </a:lnTo>
                <a:lnTo>
                  <a:pt x="500529" y="1132139"/>
                </a:lnTo>
                <a:lnTo>
                  <a:pt x="499277" y="1132972"/>
                </a:lnTo>
                <a:lnTo>
                  <a:pt x="498007" y="1133799"/>
                </a:lnTo>
                <a:lnTo>
                  <a:pt x="496736" y="1134628"/>
                </a:lnTo>
                <a:lnTo>
                  <a:pt x="495465" y="1135443"/>
                </a:lnTo>
                <a:lnTo>
                  <a:pt x="494175" y="1136258"/>
                </a:lnTo>
                <a:lnTo>
                  <a:pt x="492904" y="1137067"/>
                </a:lnTo>
                <a:lnTo>
                  <a:pt x="491614" y="1137871"/>
                </a:lnTo>
                <a:lnTo>
                  <a:pt x="490343" y="1138670"/>
                </a:lnTo>
                <a:lnTo>
                  <a:pt x="489053" y="1139462"/>
                </a:lnTo>
                <a:lnTo>
                  <a:pt x="487763" y="1140250"/>
                </a:lnTo>
                <a:lnTo>
                  <a:pt x="486453" y="1141036"/>
                </a:lnTo>
                <a:lnTo>
                  <a:pt x="485163" y="1141812"/>
                </a:lnTo>
                <a:lnTo>
                  <a:pt x="483872" y="1142584"/>
                </a:lnTo>
                <a:lnTo>
                  <a:pt x="482562" y="1143353"/>
                </a:lnTo>
                <a:lnTo>
                  <a:pt x="481253" y="1144115"/>
                </a:lnTo>
                <a:lnTo>
                  <a:pt x="479943" y="1144874"/>
                </a:lnTo>
                <a:lnTo>
                  <a:pt x="478633" y="1145628"/>
                </a:lnTo>
                <a:lnTo>
                  <a:pt x="477323" y="1146373"/>
                </a:lnTo>
                <a:lnTo>
                  <a:pt x="476013" y="1147118"/>
                </a:lnTo>
                <a:lnTo>
                  <a:pt x="474684" y="1147857"/>
                </a:lnTo>
                <a:lnTo>
                  <a:pt x="473355" y="1148588"/>
                </a:lnTo>
                <a:lnTo>
                  <a:pt x="472045" y="1149315"/>
                </a:lnTo>
                <a:lnTo>
                  <a:pt x="470715" y="1150037"/>
                </a:lnTo>
                <a:lnTo>
                  <a:pt x="469366" y="1150754"/>
                </a:lnTo>
                <a:lnTo>
                  <a:pt x="468037" y="1151468"/>
                </a:lnTo>
                <a:lnTo>
                  <a:pt x="466708" y="1152175"/>
                </a:lnTo>
                <a:lnTo>
                  <a:pt x="465359" y="1152877"/>
                </a:lnTo>
                <a:lnTo>
                  <a:pt x="464010" y="1153575"/>
                </a:lnTo>
                <a:lnTo>
                  <a:pt x="462661" y="1154267"/>
                </a:lnTo>
                <a:lnTo>
                  <a:pt x="461331" y="1154953"/>
                </a:lnTo>
                <a:lnTo>
                  <a:pt x="459963" y="1155638"/>
                </a:lnTo>
                <a:lnTo>
                  <a:pt x="458614" y="1156314"/>
                </a:lnTo>
                <a:lnTo>
                  <a:pt x="457265" y="1156986"/>
                </a:lnTo>
                <a:lnTo>
                  <a:pt x="455897" y="1157653"/>
                </a:lnTo>
                <a:lnTo>
                  <a:pt x="454548" y="1158316"/>
                </a:lnTo>
                <a:lnTo>
                  <a:pt x="453179" y="1158973"/>
                </a:lnTo>
                <a:lnTo>
                  <a:pt x="451811" y="1159626"/>
                </a:lnTo>
                <a:lnTo>
                  <a:pt x="450442" y="1160273"/>
                </a:lnTo>
                <a:lnTo>
                  <a:pt x="449054" y="1160916"/>
                </a:lnTo>
                <a:lnTo>
                  <a:pt x="447686" y="1161551"/>
                </a:lnTo>
                <a:lnTo>
                  <a:pt x="446298" y="1162185"/>
                </a:lnTo>
                <a:lnTo>
                  <a:pt x="444929" y="1162812"/>
                </a:lnTo>
                <a:lnTo>
                  <a:pt x="443541" y="1163434"/>
                </a:lnTo>
                <a:lnTo>
                  <a:pt x="442153" y="1164052"/>
                </a:lnTo>
                <a:lnTo>
                  <a:pt x="440746" y="1164666"/>
                </a:lnTo>
                <a:lnTo>
                  <a:pt x="439358" y="1165272"/>
                </a:lnTo>
                <a:lnTo>
                  <a:pt x="437970" y="1165876"/>
                </a:lnTo>
                <a:lnTo>
                  <a:pt x="436562" y="1166474"/>
                </a:lnTo>
                <a:lnTo>
                  <a:pt x="435174" y="1167064"/>
                </a:lnTo>
                <a:lnTo>
                  <a:pt x="433767" y="1167653"/>
                </a:lnTo>
                <a:lnTo>
                  <a:pt x="432359" y="1168235"/>
                </a:lnTo>
                <a:lnTo>
                  <a:pt x="430952" y="1168814"/>
                </a:lnTo>
                <a:lnTo>
                  <a:pt x="429524" y="1169389"/>
                </a:lnTo>
                <a:lnTo>
                  <a:pt x="428117" y="1169958"/>
                </a:lnTo>
                <a:lnTo>
                  <a:pt x="426709" y="1170519"/>
                </a:lnTo>
                <a:lnTo>
                  <a:pt x="425282" y="1171080"/>
                </a:lnTo>
                <a:lnTo>
                  <a:pt x="423855" y="1171631"/>
                </a:lnTo>
                <a:lnTo>
                  <a:pt x="422428" y="1172180"/>
                </a:lnTo>
                <a:lnTo>
                  <a:pt x="421001" y="1172726"/>
                </a:lnTo>
                <a:lnTo>
                  <a:pt x="419554" y="1173265"/>
                </a:lnTo>
                <a:lnTo>
                  <a:pt x="418127" y="1173799"/>
                </a:lnTo>
                <a:lnTo>
                  <a:pt x="416700" y="1174327"/>
                </a:lnTo>
                <a:lnTo>
                  <a:pt x="415253" y="1174853"/>
                </a:lnTo>
                <a:lnTo>
                  <a:pt x="413807" y="1175371"/>
                </a:lnTo>
                <a:lnTo>
                  <a:pt x="412360" y="1175887"/>
                </a:lnTo>
                <a:lnTo>
                  <a:pt x="410913" y="1176395"/>
                </a:lnTo>
                <a:lnTo>
                  <a:pt x="409466" y="1176902"/>
                </a:lnTo>
                <a:lnTo>
                  <a:pt x="408000" y="1177402"/>
                </a:lnTo>
                <a:lnTo>
                  <a:pt x="406553" y="1177899"/>
                </a:lnTo>
                <a:lnTo>
                  <a:pt x="405087" y="1178387"/>
                </a:lnTo>
                <a:lnTo>
                  <a:pt x="403621" y="1178874"/>
                </a:lnTo>
                <a:lnTo>
                  <a:pt x="402155" y="1179357"/>
                </a:lnTo>
                <a:lnTo>
                  <a:pt x="400708" y="1179830"/>
                </a:lnTo>
                <a:lnTo>
                  <a:pt x="399222" y="1180303"/>
                </a:lnTo>
                <a:lnTo>
                  <a:pt x="397756" y="1180771"/>
                </a:lnTo>
                <a:lnTo>
                  <a:pt x="396270" y="1181232"/>
                </a:lnTo>
                <a:lnTo>
                  <a:pt x="394804" y="1181689"/>
                </a:lnTo>
                <a:lnTo>
                  <a:pt x="393319" y="1182141"/>
                </a:lnTo>
                <a:lnTo>
                  <a:pt x="391833" y="1182589"/>
                </a:lnTo>
                <a:lnTo>
                  <a:pt x="390347" y="1183032"/>
                </a:lnTo>
                <a:lnTo>
                  <a:pt x="388861" y="1183470"/>
                </a:lnTo>
                <a:lnTo>
                  <a:pt x="387375" y="1183902"/>
                </a:lnTo>
                <a:lnTo>
                  <a:pt x="385870" y="1184333"/>
                </a:lnTo>
                <a:lnTo>
                  <a:pt x="384384" y="1184755"/>
                </a:lnTo>
                <a:lnTo>
                  <a:pt x="382879" y="1185175"/>
                </a:lnTo>
                <a:lnTo>
                  <a:pt x="381374" y="1185589"/>
                </a:lnTo>
                <a:lnTo>
                  <a:pt x="379868" y="1186000"/>
                </a:lnTo>
                <a:lnTo>
                  <a:pt x="378363" y="1186403"/>
                </a:lnTo>
                <a:lnTo>
                  <a:pt x="376858" y="1186804"/>
                </a:lnTo>
                <a:lnTo>
                  <a:pt x="375352" y="1187198"/>
                </a:lnTo>
                <a:lnTo>
                  <a:pt x="373827" y="1187589"/>
                </a:lnTo>
                <a:lnTo>
                  <a:pt x="372303" y="1187976"/>
                </a:lnTo>
                <a:lnTo>
                  <a:pt x="370797" y="1188358"/>
                </a:lnTo>
                <a:lnTo>
                  <a:pt x="369272" y="1188735"/>
                </a:lnTo>
                <a:lnTo>
                  <a:pt x="367748" y="1189106"/>
                </a:lnTo>
                <a:lnTo>
                  <a:pt x="366203" y="1189474"/>
                </a:lnTo>
                <a:lnTo>
                  <a:pt x="364678" y="1189836"/>
                </a:lnTo>
                <a:lnTo>
                  <a:pt x="363153" y="1190193"/>
                </a:lnTo>
                <a:lnTo>
                  <a:pt x="361609" y="1190547"/>
                </a:lnTo>
                <a:lnTo>
                  <a:pt x="360065" y="1190895"/>
                </a:lnTo>
                <a:lnTo>
                  <a:pt x="358520" y="1191241"/>
                </a:lnTo>
                <a:lnTo>
                  <a:pt x="356995" y="1191580"/>
                </a:lnTo>
                <a:lnTo>
                  <a:pt x="355431" y="1191916"/>
                </a:lnTo>
                <a:lnTo>
                  <a:pt x="353887" y="1192244"/>
                </a:lnTo>
                <a:lnTo>
                  <a:pt x="352342" y="1192571"/>
                </a:lnTo>
                <a:lnTo>
                  <a:pt x="350779" y="1192891"/>
                </a:lnTo>
                <a:lnTo>
                  <a:pt x="349234" y="1193206"/>
                </a:lnTo>
                <a:lnTo>
                  <a:pt x="347670" y="1193519"/>
                </a:lnTo>
                <a:lnTo>
                  <a:pt x="346106" y="1193826"/>
                </a:lnTo>
                <a:lnTo>
                  <a:pt x="344542" y="1194127"/>
                </a:lnTo>
                <a:lnTo>
                  <a:pt x="342959" y="1194426"/>
                </a:lnTo>
                <a:lnTo>
                  <a:pt x="341395" y="1194719"/>
                </a:lnTo>
                <a:lnTo>
                  <a:pt x="339831" y="1195007"/>
                </a:lnTo>
                <a:lnTo>
                  <a:pt x="338247" y="1195290"/>
                </a:lnTo>
                <a:lnTo>
                  <a:pt x="336683" y="1195572"/>
                </a:lnTo>
                <a:lnTo>
                  <a:pt x="335100" y="1195845"/>
                </a:lnTo>
                <a:lnTo>
                  <a:pt x="333516" y="1196115"/>
                </a:lnTo>
                <a:lnTo>
                  <a:pt x="331933" y="1196381"/>
                </a:lnTo>
                <a:lnTo>
                  <a:pt x="330349" y="1196643"/>
                </a:lnTo>
                <a:lnTo>
                  <a:pt x="328746" y="1196899"/>
                </a:lnTo>
                <a:lnTo>
                  <a:pt x="327163" y="1197151"/>
                </a:lnTo>
                <a:lnTo>
                  <a:pt x="325560" y="1197399"/>
                </a:lnTo>
                <a:lnTo>
                  <a:pt x="323956" y="1197640"/>
                </a:lnTo>
                <a:lnTo>
                  <a:pt x="322353" y="1197878"/>
                </a:lnTo>
                <a:lnTo>
                  <a:pt x="320750" y="1198113"/>
                </a:lnTo>
                <a:lnTo>
                  <a:pt x="319147" y="1198342"/>
                </a:lnTo>
                <a:lnTo>
                  <a:pt x="317544" y="1198566"/>
                </a:lnTo>
                <a:lnTo>
                  <a:pt x="315922" y="1198787"/>
                </a:lnTo>
                <a:lnTo>
                  <a:pt x="314319" y="1199002"/>
                </a:lnTo>
                <a:lnTo>
                  <a:pt x="312696" y="1199214"/>
                </a:lnTo>
                <a:lnTo>
                  <a:pt x="311073" y="1199421"/>
                </a:lnTo>
                <a:lnTo>
                  <a:pt x="309470" y="1199624"/>
                </a:lnTo>
                <a:lnTo>
                  <a:pt x="307828" y="1199822"/>
                </a:lnTo>
                <a:lnTo>
                  <a:pt x="306205" y="1200015"/>
                </a:lnTo>
                <a:lnTo>
                  <a:pt x="304583" y="1200203"/>
                </a:lnTo>
                <a:lnTo>
                  <a:pt x="302960" y="1200387"/>
                </a:lnTo>
                <a:lnTo>
                  <a:pt x="301318" y="1200566"/>
                </a:lnTo>
                <a:lnTo>
                  <a:pt x="299676" y="1200742"/>
                </a:lnTo>
                <a:lnTo>
                  <a:pt x="298053" y="1200914"/>
                </a:lnTo>
                <a:lnTo>
                  <a:pt x="296411" y="1201081"/>
                </a:lnTo>
                <a:lnTo>
                  <a:pt x="294769" y="1201243"/>
                </a:lnTo>
                <a:lnTo>
                  <a:pt x="293107" y="1201399"/>
                </a:lnTo>
                <a:lnTo>
                  <a:pt x="291465" y="1201554"/>
                </a:lnTo>
                <a:lnTo>
                  <a:pt x="289823" y="1201702"/>
                </a:lnTo>
                <a:lnTo>
                  <a:pt x="288161" y="1201847"/>
                </a:lnTo>
                <a:lnTo>
                  <a:pt x="286500" y="1201986"/>
                </a:lnTo>
                <a:lnTo>
                  <a:pt x="284838" y="1202121"/>
                </a:lnTo>
                <a:lnTo>
                  <a:pt x="283176" y="1202252"/>
                </a:lnTo>
                <a:lnTo>
                  <a:pt x="281514" y="1202379"/>
                </a:lnTo>
                <a:lnTo>
                  <a:pt x="279853" y="1202500"/>
                </a:lnTo>
                <a:lnTo>
                  <a:pt x="278191" y="1202619"/>
                </a:lnTo>
                <a:lnTo>
                  <a:pt x="276510" y="1202733"/>
                </a:lnTo>
                <a:lnTo>
                  <a:pt x="274848" y="1202840"/>
                </a:lnTo>
                <a:lnTo>
                  <a:pt x="273167" y="1202946"/>
                </a:lnTo>
                <a:lnTo>
                  <a:pt x="271485" y="1203045"/>
                </a:lnTo>
                <a:lnTo>
                  <a:pt x="269804" y="1203141"/>
                </a:lnTo>
                <a:lnTo>
                  <a:pt x="268123" y="1203233"/>
                </a:lnTo>
                <a:lnTo>
                  <a:pt x="266442" y="1203321"/>
                </a:lnTo>
                <a:lnTo>
                  <a:pt x="264741" y="1203403"/>
                </a:lnTo>
                <a:lnTo>
                  <a:pt x="263060" y="1203481"/>
                </a:lnTo>
                <a:lnTo>
                  <a:pt x="261359" y="1203556"/>
                </a:lnTo>
                <a:lnTo>
                  <a:pt x="259677" y="1203626"/>
                </a:lnTo>
                <a:lnTo>
                  <a:pt x="257976" y="1203690"/>
                </a:lnTo>
                <a:lnTo>
                  <a:pt x="256276" y="1203753"/>
                </a:lnTo>
                <a:lnTo>
                  <a:pt x="254575" y="1203808"/>
                </a:lnTo>
                <a:lnTo>
                  <a:pt x="252874" y="1203861"/>
                </a:lnTo>
                <a:lnTo>
                  <a:pt x="251154" y="1203909"/>
                </a:lnTo>
                <a:lnTo>
                  <a:pt x="249453" y="1203952"/>
                </a:lnTo>
                <a:lnTo>
                  <a:pt x="247732" y="1203993"/>
                </a:lnTo>
                <a:lnTo>
                  <a:pt x="246032" y="1204027"/>
                </a:lnTo>
                <a:lnTo>
                  <a:pt x="244311" y="1204058"/>
                </a:lnTo>
                <a:lnTo>
                  <a:pt x="242591" y="1204085"/>
                </a:lnTo>
                <a:lnTo>
                  <a:pt x="240871" y="1204107"/>
                </a:lnTo>
                <a:lnTo>
                  <a:pt x="239131" y="1204126"/>
                </a:lnTo>
                <a:lnTo>
                  <a:pt x="237410" y="1204140"/>
                </a:lnTo>
                <a:lnTo>
                  <a:pt x="235690" y="1204150"/>
                </a:lnTo>
                <a:lnTo>
                  <a:pt x="233950" y="1204154"/>
                </a:lnTo>
                <a:lnTo>
                  <a:pt x="232210" y="1204156"/>
                </a:lnTo>
                <a:lnTo>
                  <a:pt x="230470" y="1204152"/>
                </a:lnTo>
                <a:lnTo>
                  <a:pt x="228750" y="1204144"/>
                </a:lnTo>
                <a:lnTo>
                  <a:pt x="226990" y="1204132"/>
                </a:lnTo>
                <a:lnTo>
                  <a:pt x="225250" y="1204117"/>
                </a:lnTo>
                <a:lnTo>
                  <a:pt x="223511" y="1204097"/>
                </a:lnTo>
                <a:lnTo>
                  <a:pt x="221751" y="1204072"/>
                </a:lnTo>
                <a:lnTo>
                  <a:pt x="220011" y="1204042"/>
                </a:lnTo>
                <a:lnTo>
                  <a:pt x="218252" y="1204011"/>
                </a:lnTo>
                <a:lnTo>
                  <a:pt x="216512" y="1203974"/>
                </a:lnTo>
                <a:lnTo>
                  <a:pt x="214752" y="1203931"/>
                </a:lnTo>
                <a:lnTo>
                  <a:pt x="212993" y="1203886"/>
                </a:lnTo>
                <a:lnTo>
                  <a:pt x="211214" y="1203837"/>
                </a:lnTo>
                <a:lnTo>
                  <a:pt x="209454" y="1203782"/>
                </a:lnTo>
                <a:lnTo>
                  <a:pt x="207695" y="1203724"/>
                </a:lnTo>
                <a:lnTo>
                  <a:pt x="205916" y="1203661"/>
                </a:lnTo>
                <a:lnTo>
                  <a:pt x="204137" y="1203595"/>
                </a:lnTo>
                <a:lnTo>
                  <a:pt x="202378" y="1203524"/>
                </a:lnTo>
                <a:lnTo>
                  <a:pt x="200598" y="1203450"/>
                </a:lnTo>
                <a:lnTo>
                  <a:pt x="198819" y="1203372"/>
                </a:lnTo>
                <a:lnTo>
                  <a:pt x="197041" y="1203288"/>
                </a:lnTo>
                <a:lnTo>
                  <a:pt x="195242" y="1203200"/>
                </a:lnTo>
                <a:lnTo>
                  <a:pt x="193463" y="1203110"/>
                </a:lnTo>
                <a:lnTo>
                  <a:pt x="191684" y="1203014"/>
                </a:lnTo>
                <a:lnTo>
                  <a:pt x="189885" y="1202914"/>
                </a:lnTo>
                <a:lnTo>
                  <a:pt x="188106" y="1202811"/>
                </a:lnTo>
                <a:lnTo>
                  <a:pt x="186288" y="1202701"/>
                </a:lnTo>
                <a:lnTo>
                  <a:pt x="185193" y="1202633"/>
                </a:lnTo>
                <a:lnTo>
                  <a:pt x="185623" y="1202756"/>
                </a:lnTo>
                <a:lnTo>
                  <a:pt x="187305" y="1203231"/>
                </a:lnTo>
                <a:lnTo>
                  <a:pt x="187305" y="1203229"/>
                </a:lnTo>
                <a:lnTo>
                  <a:pt x="188967" y="1203702"/>
                </a:lnTo>
                <a:lnTo>
                  <a:pt x="190628" y="1204171"/>
                </a:lnTo>
                <a:lnTo>
                  <a:pt x="192290" y="1204637"/>
                </a:lnTo>
                <a:lnTo>
                  <a:pt x="193952" y="1205100"/>
                </a:lnTo>
                <a:lnTo>
                  <a:pt x="195613" y="1205559"/>
                </a:lnTo>
                <a:lnTo>
                  <a:pt x="197256" y="1206019"/>
                </a:lnTo>
                <a:lnTo>
                  <a:pt x="197256" y="1206017"/>
                </a:lnTo>
                <a:lnTo>
                  <a:pt x="198917" y="1206472"/>
                </a:lnTo>
                <a:lnTo>
                  <a:pt x="200559" y="1206924"/>
                </a:lnTo>
                <a:lnTo>
                  <a:pt x="202202" y="1207374"/>
                </a:lnTo>
                <a:lnTo>
                  <a:pt x="203844" y="1207819"/>
                </a:lnTo>
                <a:lnTo>
                  <a:pt x="205486" y="1208263"/>
                </a:lnTo>
                <a:lnTo>
                  <a:pt x="207109" y="1208703"/>
                </a:lnTo>
                <a:lnTo>
                  <a:pt x="208751" y="1209141"/>
                </a:lnTo>
                <a:lnTo>
                  <a:pt x="210373" y="1209575"/>
                </a:lnTo>
                <a:lnTo>
                  <a:pt x="211996" y="1210007"/>
                </a:lnTo>
                <a:lnTo>
                  <a:pt x="213638" y="1210437"/>
                </a:lnTo>
                <a:lnTo>
                  <a:pt x="213638" y="1210435"/>
                </a:lnTo>
                <a:lnTo>
                  <a:pt x="215261" y="1210863"/>
                </a:lnTo>
                <a:lnTo>
                  <a:pt x="215261" y="1210861"/>
                </a:lnTo>
                <a:lnTo>
                  <a:pt x="216864" y="1211286"/>
                </a:lnTo>
                <a:lnTo>
                  <a:pt x="218486" y="1211708"/>
                </a:lnTo>
                <a:lnTo>
                  <a:pt x="218486" y="1211706"/>
                </a:lnTo>
                <a:lnTo>
                  <a:pt x="220109" y="1212124"/>
                </a:lnTo>
                <a:lnTo>
                  <a:pt x="221712" y="1212539"/>
                </a:lnTo>
                <a:lnTo>
                  <a:pt x="223315" y="1212951"/>
                </a:lnTo>
                <a:lnTo>
                  <a:pt x="224938" y="1213362"/>
                </a:lnTo>
                <a:lnTo>
                  <a:pt x="224918" y="1213360"/>
                </a:lnTo>
                <a:lnTo>
                  <a:pt x="226541" y="1213766"/>
                </a:lnTo>
                <a:lnTo>
                  <a:pt x="226521" y="1213766"/>
                </a:lnTo>
                <a:lnTo>
                  <a:pt x="228124" y="1214171"/>
                </a:lnTo>
                <a:lnTo>
                  <a:pt x="228124" y="1214169"/>
                </a:lnTo>
                <a:lnTo>
                  <a:pt x="229727" y="1214572"/>
                </a:lnTo>
                <a:lnTo>
                  <a:pt x="229727" y="1214570"/>
                </a:lnTo>
                <a:lnTo>
                  <a:pt x="231330" y="1214971"/>
                </a:lnTo>
                <a:lnTo>
                  <a:pt x="231330" y="1214969"/>
                </a:lnTo>
                <a:lnTo>
                  <a:pt x="232914" y="1215365"/>
                </a:lnTo>
                <a:lnTo>
                  <a:pt x="232914" y="1215364"/>
                </a:lnTo>
                <a:lnTo>
                  <a:pt x="234517" y="1215757"/>
                </a:lnTo>
                <a:lnTo>
                  <a:pt x="236101" y="1216148"/>
                </a:lnTo>
                <a:lnTo>
                  <a:pt x="236081" y="1216145"/>
                </a:lnTo>
                <a:lnTo>
                  <a:pt x="237684" y="1216533"/>
                </a:lnTo>
                <a:lnTo>
                  <a:pt x="239268" y="1216918"/>
                </a:lnTo>
                <a:lnTo>
                  <a:pt x="240832" y="1217299"/>
                </a:lnTo>
                <a:lnTo>
                  <a:pt x="240832" y="1217297"/>
                </a:lnTo>
                <a:lnTo>
                  <a:pt x="242415" y="1217676"/>
                </a:lnTo>
                <a:lnTo>
                  <a:pt x="243979" y="1218052"/>
                </a:lnTo>
                <a:lnTo>
                  <a:pt x="245563" y="1218425"/>
                </a:lnTo>
                <a:lnTo>
                  <a:pt x="245563" y="1218423"/>
                </a:lnTo>
                <a:lnTo>
                  <a:pt x="247127" y="1218795"/>
                </a:lnTo>
                <a:lnTo>
                  <a:pt x="248690" y="1219162"/>
                </a:lnTo>
                <a:lnTo>
                  <a:pt x="248690" y="1219160"/>
                </a:lnTo>
                <a:lnTo>
                  <a:pt x="250254" y="1219526"/>
                </a:lnTo>
                <a:lnTo>
                  <a:pt x="251819" y="1219887"/>
                </a:lnTo>
                <a:lnTo>
                  <a:pt x="253363" y="1220245"/>
                </a:lnTo>
                <a:lnTo>
                  <a:pt x="254927" y="1220603"/>
                </a:lnTo>
                <a:lnTo>
                  <a:pt x="254927" y="1220601"/>
                </a:lnTo>
                <a:lnTo>
                  <a:pt x="256471" y="1220955"/>
                </a:lnTo>
                <a:lnTo>
                  <a:pt x="258035" y="1221307"/>
                </a:lnTo>
                <a:lnTo>
                  <a:pt x="258016" y="1221305"/>
                </a:lnTo>
                <a:lnTo>
                  <a:pt x="259580" y="1221653"/>
                </a:lnTo>
                <a:lnTo>
                  <a:pt x="259560" y="1221653"/>
                </a:lnTo>
                <a:lnTo>
                  <a:pt x="261124" y="1221999"/>
                </a:lnTo>
                <a:lnTo>
                  <a:pt x="261105" y="1221997"/>
                </a:lnTo>
                <a:lnTo>
                  <a:pt x="262649" y="1222341"/>
                </a:lnTo>
                <a:lnTo>
                  <a:pt x="264193" y="1222679"/>
                </a:lnTo>
                <a:lnTo>
                  <a:pt x="265718" y="1223015"/>
                </a:lnTo>
                <a:lnTo>
                  <a:pt x="267263" y="1223348"/>
                </a:lnTo>
                <a:lnTo>
                  <a:pt x="268787" y="1223680"/>
                </a:lnTo>
                <a:lnTo>
                  <a:pt x="270332" y="1224008"/>
                </a:lnTo>
                <a:lnTo>
                  <a:pt x="270312" y="1224006"/>
                </a:lnTo>
                <a:lnTo>
                  <a:pt x="271857" y="1224333"/>
                </a:lnTo>
                <a:lnTo>
                  <a:pt x="273362" y="1224655"/>
                </a:lnTo>
                <a:lnTo>
                  <a:pt x="274887" y="1224974"/>
                </a:lnTo>
                <a:lnTo>
                  <a:pt x="276392" y="1225293"/>
                </a:lnTo>
                <a:lnTo>
                  <a:pt x="277917" y="1225608"/>
                </a:lnTo>
                <a:lnTo>
                  <a:pt x="277917" y="1225606"/>
                </a:lnTo>
                <a:lnTo>
                  <a:pt x="279442" y="1225918"/>
                </a:lnTo>
                <a:lnTo>
                  <a:pt x="279423" y="1225918"/>
                </a:lnTo>
                <a:lnTo>
                  <a:pt x="280947" y="1226227"/>
                </a:lnTo>
                <a:lnTo>
                  <a:pt x="280947" y="1226225"/>
                </a:lnTo>
                <a:lnTo>
                  <a:pt x="282453" y="1226532"/>
                </a:lnTo>
                <a:lnTo>
                  <a:pt x="283958" y="1226837"/>
                </a:lnTo>
                <a:lnTo>
                  <a:pt x="285463" y="1227136"/>
                </a:lnTo>
                <a:lnTo>
                  <a:pt x="286949" y="1227435"/>
                </a:lnTo>
                <a:lnTo>
                  <a:pt x="286949" y="1227434"/>
                </a:lnTo>
                <a:lnTo>
                  <a:pt x="288454" y="1227731"/>
                </a:lnTo>
                <a:lnTo>
                  <a:pt x="288454" y="1227729"/>
                </a:lnTo>
                <a:lnTo>
                  <a:pt x="289940" y="1228022"/>
                </a:lnTo>
                <a:lnTo>
                  <a:pt x="289940" y="1228020"/>
                </a:lnTo>
                <a:lnTo>
                  <a:pt x="291445" y="1228311"/>
                </a:lnTo>
                <a:lnTo>
                  <a:pt x="291426" y="1228309"/>
                </a:lnTo>
                <a:lnTo>
                  <a:pt x="292912" y="1228597"/>
                </a:lnTo>
                <a:lnTo>
                  <a:pt x="294417" y="1228882"/>
                </a:lnTo>
                <a:lnTo>
                  <a:pt x="294397" y="1228880"/>
                </a:lnTo>
                <a:lnTo>
                  <a:pt x="295903" y="1229164"/>
                </a:lnTo>
                <a:lnTo>
                  <a:pt x="295883" y="1229162"/>
                </a:lnTo>
                <a:lnTo>
                  <a:pt x="297369" y="1229441"/>
                </a:lnTo>
                <a:lnTo>
                  <a:pt x="297369" y="1229439"/>
                </a:lnTo>
                <a:lnTo>
                  <a:pt x="298855" y="1229717"/>
                </a:lnTo>
                <a:lnTo>
                  <a:pt x="300321" y="1229991"/>
                </a:lnTo>
                <a:lnTo>
                  <a:pt x="300321" y="1229989"/>
                </a:lnTo>
                <a:lnTo>
                  <a:pt x="301807" y="1230260"/>
                </a:lnTo>
                <a:lnTo>
                  <a:pt x="301787" y="1230258"/>
                </a:lnTo>
                <a:lnTo>
                  <a:pt x="303273" y="1230528"/>
                </a:lnTo>
                <a:lnTo>
                  <a:pt x="303273" y="1230526"/>
                </a:lnTo>
                <a:lnTo>
                  <a:pt x="304739" y="1230792"/>
                </a:lnTo>
                <a:lnTo>
                  <a:pt x="304739" y="1230790"/>
                </a:lnTo>
                <a:lnTo>
                  <a:pt x="306205" y="1231054"/>
                </a:lnTo>
                <a:lnTo>
                  <a:pt x="306205" y="1231052"/>
                </a:lnTo>
                <a:lnTo>
                  <a:pt x="307672" y="1231314"/>
                </a:lnTo>
                <a:lnTo>
                  <a:pt x="307652" y="1231312"/>
                </a:lnTo>
                <a:lnTo>
                  <a:pt x="309138" y="1231570"/>
                </a:lnTo>
                <a:lnTo>
                  <a:pt x="309118" y="1231568"/>
                </a:lnTo>
                <a:lnTo>
                  <a:pt x="310585" y="1231822"/>
                </a:lnTo>
                <a:lnTo>
                  <a:pt x="312051" y="1232075"/>
                </a:lnTo>
                <a:lnTo>
                  <a:pt x="312031" y="1232073"/>
                </a:lnTo>
                <a:lnTo>
                  <a:pt x="313497" y="1232323"/>
                </a:lnTo>
                <a:lnTo>
                  <a:pt x="313497" y="1232321"/>
                </a:lnTo>
                <a:lnTo>
                  <a:pt x="314944" y="1232569"/>
                </a:lnTo>
                <a:lnTo>
                  <a:pt x="314944" y="1232567"/>
                </a:lnTo>
                <a:lnTo>
                  <a:pt x="316391" y="1232812"/>
                </a:lnTo>
                <a:lnTo>
                  <a:pt x="317837" y="1233052"/>
                </a:lnTo>
                <a:lnTo>
                  <a:pt x="317837" y="1233050"/>
                </a:lnTo>
                <a:lnTo>
                  <a:pt x="319284" y="1233289"/>
                </a:lnTo>
                <a:lnTo>
                  <a:pt x="319265" y="1233287"/>
                </a:lnTo>
                <a:lnTo>
                  <a:pt x="320711" y="1233523"/>
                </a:lnTo>
                <a:lnTo>
                  <a:pt x="322158" y="1233754"/>
                </a:lnTo>
                <a:lnTo>
                  <a:pt x="323585" y="1233984"/>
                </a:lnTo>
                <a:lnTo>
                  <a:pt x="323585" y="1233983"/>
                </a:lnTo>
                <a:lnTo>
                  <a:pt x="325032" y="1234211"/>
                </a:lnTo>
                <a:lnTo>
                  <a:pt x="325012" y="1234209"/>
                </a:lnTo>
                <a:lnTo>
                  <a:pt x="326439" y="1234434"/>
                </a:lnTo>
                <a:lnTo>
                  <a:pt x="327886" y="1234657"/>
                </a:lnTo>
                <a:lnTo>
                  <a:pt x="327866" y="1234655"/>
                </a:lnTo>
                <a:lnTo>
                  <a:pt x="329313" y="1234874"/>
                </a:lnTo>
                <a:lnTo>
                  <a:pt x="329294" y="1234874"/>
                </a:lnTo>
                <a:lnTo>
                  <a:pt x="330721" y="1235091"/>
                </a:lnTo>
                <a:lnTo>
                  <a:pt x="332148" y="1235304"/>
                </a:lnTo>
                <a:lnTo>
                  <a:pt x="332128" y="1235302"/>
                </a:lnTo>
                <a:lnTo>
                  <a:pt x="333555" y="1235513"/>
                </a:lnTo>
                <a:lnTo>
                  <a:pt x="333555" y="1235511"/>
                </a:lnTo>
                <a:lnTo>
                  <a:pt x="334982" y="1235721"/>
                </a:lnTo>
                <a:lnTo>
                  <a:pt x="336390" y="1235926"/>
                </a:lnTo>
                <a:lnTo>
                  <a:pt x="336390" y="1235924"/>
                </a:lnTo>
                <a:lnTo>
                  <a:pt x="337798" y="1236129"/>
                </a:lnTo>
                <a:lnTo>
                  <a:pt x="337798" y="1236127"/>
                </a:lnTo>
                <a:lnTo>
                  <a:pt x="339205" y="1236327"/>
                </a:lnTo>
                <a:lnTo>
                  <a:pt x="340613" y="1236524"/>
                </a:lnTo>
                <a:lnTo>
                  <a:pt x="342020" y="1236718"/>
                </a:lnTo>
                <a:lnTo>
                  <a:pt x="343408" y="1236909"/>
                </a:lnTo>
                <a:lnTo>
                  <a:pt x="344816" y="1237099"/>
                </a:lnTo>
                <a:lnTo>
                  <a:pt x="344796" y="1237097"/>
                </a:lnTo>
                <a:lnTo>
                  <a:pt x="346204" y="1237285"/>
                </a:lnTo>
                <a:lnTo>
                  <a:pt x="347592" y="1237466"/>
                </a:lnTo>
                <a:lnTo>
                  <a:pt x="348980" y="1237648"/>
                </a:lnTo>
                <a:lnTo>
                  <a:pt x="350368" y="1237826"/>
                </a:lnTo>
                <a:lnTo>
                  <a:pt x="351756" y="1238002"/>
                </a:lnTo>
                <a:lnTo>
                  <a:pt x="351756" y="1238000"/>
                </a:lnTo>
                <a:lnTo>
                  <a:pt x="353144" y="1238174"/>
                </a:lnTo>
                <a:lnTo>
                  <a:pt x="354532" y="1238344"/>
                </a:lnTo>
                <a:lnTo>
                  <a:pt x="354512" y="1238344"/>
                </a:lnTo>
                <a:lnTo>
                  <a:pt x="355901" y="1238512"/>
                </a:lnTo>
                <a:lnTo>
                  <a:pt x="355881" y="1238510"/>
                </a:lnTo>
                <a:lnTo>
                  <a:pt x="357269" y="1238676"/>
                </a:lnTo>
                <a:lnTo>
                  <a:pt x="357269" y="1238675"/>
                </a:lnTo>
                <a:lnTo>
                  <a:pt x="358637" y="1238839"/>
                </a:lnTo>
                <a:lnTo>
                  <a:pt x="358637" y="1238837"/>
                </a:lnTo>
                <a:lnTo>
                  <a:pt x="360006" y="1238997"/>
                </a:lnTo>
                <a:lnTo>
                  <a:pt x="361394" y="1239155"/>
                </a:lnTo>
                <a:lnTo>
                  <a:pt x="361374" y="1239153"/>
                </a:lnTo>
                <a:lnTo>
                  <a:pt x="362743" y="1239308"/>
                </a:lnTo>
                <a:lnTo>
                  <a:pt x="364111" y="1239460"/>
                </a:lnTo>
                <a:lnTo>
                  <a:pt x="364111" y="1239458"/>
                </a:lnTo>
                <a:lnTo>
                  <a:pt x="365480" y="1239609"/>
                </a:lnTo>
                <a:lnTo>
                  <a:pt x="365460" y="1239607"/>
                </a:lnTo>
                <a:lnTo>
                  <a:pt x="366829" y="1239754"/>
                </a:lnTo>
                <a:lnTo>
                  <a:pt x="366809" y="1239754"/>
                </a:lnTo>
                <a:lnTo>
                  <a:pt x="368178" y="1239898"/>
                </a:lnTo>
                <a:lnTo>
                  <a:pt x="369546" y="1240039"/>
                </a:lnTo>
                <a:lnTo>
                  <a:pt x="369527" y="1240037"/>
                </a:lnTo>
                <a:lnTo>
                  <a:pt x="370895" y="1240176"/>
                </a:lnTo>
                <a:lnTo>
                  <a:pt x="372224" y="1240311"/>
                </a:lnTo>
                <a:lnTo>
                  <a:pt x="373573" y="1240444"/>
                </a:lnTo>
                <a:lnTo>
                  <a:pt x="374922" y="1240573"/>
                </a:lnTo>
                <a:lnTo>
                  <a:pt x="376271" y="1240702"/>
                </a:lnTo>
                <a:lnTo>
                  <a:pt x="377601" y="1240827"/>
                </a:lnTo>
                <a:lnTo>
                  <a:pt x="377601" y="1240825"/>
                </a:lnTo>
                <a:lnTo>
                  <a:pt x="378949" y="1240948"/>
                </a:lnTo>
                <a:lnTo>
                  <a:pt x="378930" y="1240948"/>
                </a:lnTo>
                <a:lnTo>
                  <a:pt x="380259" y="1241067"/>
                </a:lnTo>
                <a:lnTo>
                  <a:pt x="381608" y="1241185"/>
                </a:lnTo>
                <a:lnTo>
                  <a:pt x="382938" y="1241298"/>
                </a:lnTo>
                <a:lnTo>
                  <a:pt x="382918" y="1241298"/>
                </a:lnTo>
                <a:lnTo>
                  <a:pt x="384248" y="1241410"/>
                </a:lnTo>
                <a:lnTo>
                  <a:pt x="385577" y="1241519"/>
                </a:lnTo>
                <a:lnTo>
                  <a:pt x="385577" y="1241517"/>
                </a:lnTo>
                <a:lnTo>
                  <a:pt x="386906" y="1241625"/>
                </a:lnTo>
                <a:lnTo>
                  <a:pt x="388216" y="1241728"/>
                </a:lnTo>
                <a:lnTo>
                  <a:pt x="389526" y="1241830"/>
                </a:lnTo>
                <a:lnTo>
                  <a:pt x="390855" y="1241928"/>
                </a:lnTo>
                <a:lnTo>
                  <a:pt x="392165" y="1242023"/>
                </a:lnTo>
                <a:lnTo>
                  <a:pt x="393475" y="1242117"/>
                </a:lnTo>
                <a:lnTo>
                  <a:pt x="394785" y="1242207"/>
                </a:lnTo>
                <a:lnTo>
                  <a:pt x="394765" y="1242207"/>
                </a:lnTo>
                <a:lnTo>
                  <a:pt x="396075" y="1242295"/>
                </a:lnTo>
                <a:lnTo>
                  <a:pt x="397385" y="1242381"/>
                </a:lnTo>
                <a:lnTo>
                  <a:pt x="398695" y="1242463"/>
                </a:lnTo>
                <a:lnTo>
                  <a:pt x="398675" y="1242463"/>
                </a:lnTo>
                <a:lnTo>
                  <a:pt x="399985" y="1242543"/>
                </a:lnTo>
                <a:lnTo>
                  <a:pt x="401275" y="1242622"/>
                </a:lnTo>
                <a:lnTo>
                  <a:pt x="402565" y="1242694"/>
                </a:lnTo>
                <a:lnTo>
                  <a:pt x="403856" y="1242768"/>
                </a:lnTo>
                <a:lnTo>
                  <a:pt x="405165" y="1242837"/>
                </a:lnTo>
                <a:lnTo>
                  <a:pt x="406436" y="1242903"/>
                </a:lnTo>
                <a:lnTo>
                  <a:pt x="407727" y="1242968"/>
                </a:lnTo>
                <a:lnTo>
                  <a:pt x="409017" y="1243030"/>
                </a:lnTo>
                <a:lnTo>
                  <a:pt x="408997" y="1243030"/>
                </a:lnTo>
                <a:lnTo>
                  <a:pt x="410268" y="1243089"/>
                </a:lnTo>
                <a:lnTo>
                  <a:pt x="411558" y="1243146"/>
                </a:lnTo>
                <a:lnTo>
                  <a:pt x="412829" y="1243200"/>
                </a:lnTo>
                <a:lnTo>
                  <a:pt x="414119" y="1243251"/>
                </a:lnTo>
                <a:lnTo>
                  <a:pt x="414100" y="1243251"/>
                </a:lnTo>
                <a:lnTo>
                  <a:pt x="415370" y="1243300"/>
                </a:lnTo>
                <a:lnTo>
                  <a:pt x="416641" y="1243347"/>
                </a:lnTo>
                <a:lnTo>
                  <a:pt x="417912" y="1243390"/>
                </a:lnTo>
                <a:lnTo>
                  <a:pt x="419183" y="1243431"/>
                </a:lnTo>
                <a:lnTo>
                  <a:pt x="419163" y="1243431"/>
                </a:lnTo>
                <a:lnTo>
                  <a:pt x="420434" y="1243470"/>
                </a:lnTo>
                <a:lnTo>
                  <a:pt x="421685" y="1243505"/>
                </a:lnTo>
                <a:lnTo>
                  <a:pt x="422956" y="1243538"/>
                </a:lnTo>
                <a:lnTo>
                  <a:pt x="424187" y="1243570"/>
                </a:lnTo>
                <a:lnTo>
                  <a:pt x="425438" y="1243597"/>
                </a:lnTo>
                <a:lnTo>
                  <a:pt x="426690" y="1243622"/>
                </a:lnTo>
                <a:lnTo>
                  <a:pt x="427941" y="1243646"/>
                </a:lnTo>
                <a:lnTo>
                  <a:pt x="429192" y="1243667"/>
                </a:lnTo>
                <a:lnTo>
                  <a:pt x="430424" y="1243685"/>
                </a:lnTo>
                <a:lnTo>
                  <a:pt x="431655" y="1243701"/>
                </a:lnTo>
                <a:lnTo>
                  <a:pt x="432907" y="1243712"/>
                </a:lnTo>
                <a:lnTo>
                  <a:pt x="434138" y="1243722"/>
                </a:lnTo>
                <a:lnTo>
                  <a:pt x="435389" y="1243730"/>
                </a:lnTo>
                <a:lnTo>
                  <a:pt x="435370" y="1243730"/>
                </a:lnTo>
                <a:lnTo>
                  <a:pt x="436621" y="1243736"/>
                </a:lnTo>
                <a:lnTo>
                  <a:pt x="436601" y="1243736"/>
                </a:lnTo>
                <a:lnTo>
                  <a:pt x="437833" y="1243738"/>
                </a:lnTo>
                <a:lnTo>
                  <a:pt x="439045" y="1243738"/>
                </a:lnTo>
                <a:lnTo>
                  <a:pt x="440277" y="1243736"/>
                </a:lnTo>
                <a:lnTo>
                  <a:pt x="441508" y="1243730"/>
                </a:lnTo>
                <a:lnTo>
                  <a:pt x="442740" y="1243722"/>
                </a:lnTo>
                <a:lnTo>
                  <a:pt x="442720" y="1243722"/>
                </a:lnTo>
                <a:lnTo>
                  <a:pt x="443952" y="1243712"/>
                </a:lnTo>
                <a:lnTo>
                  <a:pt x="445164" y="1243699"/>
                </a:lnTo>
                <a:lnTo>
                  <a:pt x="446376" y="1243685"/>
                </a:lnTo>
                <a:lnTo>
                  <a:pt x="447588" y="1243666"/>
                </a:lnTo>
                <a:lnTo>
                  <a:pt x="447569" y="1243666"/>
                </a:lnTo>
                <a:lnTo>
                  <a:pt x="448781" y="1243646"/>
                </a:lnTo>
                <a:lnTo>
                  <a:pt x="449993" y="1243622"/>
                </a:lnTo>
                <a:lnTo>
                  <a:pt x="449973" y="1243622"/>
                </a:lnTo>
                <a:lnTo>
                  <a:pt x="451185" y="1243597"/>
                </a:lnTo>
                <a:lnTo>
                  <a:pt x="452397" y="1243570"/>
                </a:lnTo>
                <a:lnTo>
                  <a:pt x="453609" y="1243538"/>
                </a:lnTo>
                <a:lnTo>
                  <a:pt x="453590" y="1243538"/>
                </a:lnTo>
                <a:lnTo>
                  <a:pt x="454782" y="1243505"/>
                </a:lnTo>
                <a:lnTo>
                  <a:pt x="455994" y="1243470"/>
                </a:lnTo>
                <a:lnTo>
                  <a:pt x="457187" y="1243433"/>
                </a:lnTo>
                <a:lnTo>
                  <a:pt x="457167" y="1243433"/>
                </a:lnTo>
                <a:lnTo>
                  <a:pt x="458360" y="1243392"/>
                </a:lnTo>
                <a:lnTo>
                  <a:pt x="459572" y="1243349"/>
                </a:lnTo>
                <a:lnTo>
                  <a:pt x="459553" y="1243349"/>
                </a:lnTo>
                <a:lnTo>
                  <a:pt x="460745" y="1243302"/>
                </a:lnTo>
                <a:lnTo>
                  <a:pt x="461938" y="1243255"/>
                </a:lnTo>
                <a:lnTo>
                  <a:pt x="461918" y="1243255"/>
                </a:lnTo>
                <a:lnTo>
                  <a:pt x="463111" y="1243204"/>
                </a:lnTo>
                <a:lnTo>
                  <a:pt x="464303" y="1243151"/>
                </a:lnTo>
                <a:lnTo>
                  <a:pt x="464283" y="1243151"/>
                </a:lnTo>
                <a:lnTo>
                  <a:pt x="465476" y="1243095"/>
                </a:lnTo>
                <a:lnTo>
                  <a:pt x="465456" y="1243095"/>
                </a:lnTo>
                <a:lnTo>
                  <a:pt x="466630" y="1243036"/>
                </a:lnTo>
                <a:lnTo>
                  <a:pt x="467822" y="1242975"/>
                </a:lnTo>
                <a:lnTo>
                  <a:pt x="467802" y="1242975"/>
                </a:lnTo>
                <a:lnTo>
                  <a:pt x="468995" y="1242913"/>
                </a:lnTo>
                <a:lnTo>
                  <a:pt x="468975" y="1242913"/>
                </a:lnTo>
                <a:lnTo>
                  <a:pt x="470148" y="1242846"/>
                </a:lnTo>
                <a:lnTo>
                  <a:pt x="471321" y="1242778"/>
                </a:lnTo>
                <a:lnTo>
                  <a:pt x="471302" y="1242780"/>
                </a:lnTo>
                <a:lnTo>
                  <a:pt x="472494" y="1242708"/>
                </a:lnTo>
                <a:lnTo>
                  <a:pt x="473648" y="1242635"/>
                </a:lnTo>
                <a:lnTo>
                  <a:pt x="474801" y="1242559"/>
                </a:lnTo>
                <a:lnTo>
                  <a:pt x="475974" y="1242481"/>
                </a:lnTo>
                <a:lnTo>
                  <a:pt x="477128" y="1242401"/>
                </a:lnTo>
                <a:lnTo>
                  <a:pt x="478261" y="1242317"/>
                </a:lnTo>
                <a:lnTo>
                  <a:pt x="479415" y="1242232"/>
                </a:lnTo>
                <a:lnTo>
                  <a:pt x="480568" y="1242145"/>
                </a:lnTo>
                <a:lnTo>
                  <a:pt x="481722" y="1242053"/>
                </a:lnTo>
                <a:lnTo>
                  <a:pt x="482875" y="1241959"/>
                </a:lnTo>
                <a:lnTo>
                  <a:pt x="484009" y="1241863"/>
                </a:lnTo>
                <a:lnTo>
                  <a:pt x="485143" y="1241765"/>
                </a:lnTo>
                <a:lnTo>
                  <a:pt x="486277" y="1241666"/>
                </a:lnTo>
                <a:lnTo>
                  <a:pt x="487430" y="1241562"/>
                </a:lnTo>
                <a:lnTo>
                  <a:pt x="488564" y="1241456"/>
                </a:lnTo>
                <a:lnTo>
                  <a:pt x="488545" y="1241458"/>
                </a:lnTo>
                <a:lnTo>
                  <a:pt x="489698" y="1241349"/>
                </a:lnTo>
                <a:lnTo>
                  <a:pt x="490812" y="1241239"/>
                </a:lnTo>
                <a:lnTo>
                  <a:pt x="491946" y="1241126"/>
                </a:lnTo>
                <a:lnTo>
                  <a:pt x="493060" y="1241011"/>
                </a:lnTo>
                <a:lnTo>
                  <a:pt x="494194" y="1240891"/>
                </a:lnTo>
                <a:lnTo>
                  <a:pt x="495328" y="1240772"/>
                </a:lnTo>
                <a:lnTo>
                  <a:pt x="496443" y="1240649"/>
                </a:lnTo>
                <a:lnTo>
                  <a:pt x="497557" y="1240526"/>
                </a:lnTo>
                <a:lnTo>
                  <a:pt x="498652" y="1240397"/>
                </a:lnTo>
                <a:lnTo>
                  <a:pt x="499786" y="1240266"/>
                </a:lnTo>
                <a:lnTo>
                  <a:pt x="500900" y="1240135"/>
                </a:lnTo>
                <a:lnTo>
                  <a:pt x="502014" y="1239998"/>
                </a:lnTo>
                <a:lnTo>
                  <a:pt x="503109" y="1239861"/>
                </a:lnTo>
                <a:lnTo>
                  <a:pt x="504204" y="1239722"/>
                </a:lnTo>
                <a:lnTo>
                  <a:pt x="505298" y="1239582"/>
                </a:lnTo>
                <a:lnTo>
                  <a:pt x="506433" y="1239435"/>
                </a:lnTo>
                <a:lnTo>
                  <a:pt x="507508" y="1239288"/>
                </a:lnTo>
                <a:lnTo>
                  <a:pt x="508603" y="1239140"/>
                </a:lnTo>
                <a:lnTo>
                  <a:pt x="509717" y="1238985"/>
                </a:lnTo>
                <a:lnTo>
                  <a:pt x="510812" y="1238831"/>
                </a:lnTo>
                <a:lnTo>
                  <a:pt x="511887" y="1238676"/>
                </a:lnTo>
                <a:lnTo>
                  <a:pt x="512982" y="1238514"/>
                </a:lnTo>
                <a:lnTo>
                  <a:pt x="512962" y="1238518"/>
                </a:lnTo>
                <a:lnTo>
                  <a:pt x="514057" y="1238354"/>
                </a:lnTo>
                <a:lnTo>
                  <a:pt x="515132" y="1238192"/>
                </a:lnTo>
                <a:lnTo>
                  <a:pt x="516227" y="1238024"/>
                </a:lnTo>
                <a:lnTo>
                  <a:pt x="517302" y="1237855"/>
                </a:lnTo>
                <a:lnTo>
                  <a:pt x="518397" y="1237683"/>
                </a:lnTo>
                <a:lnTo>
                  <a:pt x="519472" y="1237509"/>
                </a:lnTo>
                <a:lnTo>
                  <a:pt x="520528" y="1237333"/>
                </a:lnTo>
                <a:lnTo>
                  <a:pt x="521603" y="1237157"/>
                </a:lnTo>
                <a:lnTo>
                  <a:pt x="522678" y="1236974"/>
                </a:lnTo>
                <a:lnTo>
                  <a:pt x="523753" y="1236790"/>
                </a:lnTo>
                <a:lnTo>
                  <a:pt x="524829" y="1236604"/>
                </a:lnTo>
                <a:lnTo>
                  <a:pt x="524809" y="1236608"/>
                </a:lnTo>
                <a:lnTo>
                  <a:pt x="525884" y="1236415"/>
                </a:lnTo>
                <a:lnTo>
                  <a:pt x="525865" y="1236418"/>
                </a:lnTo>
                <a:lnTo>
                  <a:pt x="526940" y="1236225"/>
                </a:lnTo>
                <a:lnTo>
                  <a:pt x="527996" y="1236033"/>
                </a:lnTo>
                <a:lnTo>
                  <a:pt x="529071" y="1235838"/>
                </a:lnTo>
                <a:lnTo>
                  <a:pt x="530107" y="1235640"/>
                </a:lnTo>
                <a:lnTo>
                  <a:pt x="531163" y="1235443"/>
                </a:lnTo>
                <a:lnTo>
                  <a:pt x="532218" y="1235238"/>
                </a:lnTo>
                <a:lnTo>
                  <a:pt x="533274" y="1235030"/>
                </a:lnTo>
                <a:lnTo>
                  <a:pt x="533255" y="1235036"/>
                </a:lnTo>
                <a:lnTo>
                  <a:pt x="534330" y="1234825"/>
                </a:lnTo>
                <a:lnTo>
                  <a:pt x="535366" y="1234616"/>
                </a:lnTo>
                <a:lnTo>
                  <a:pt x="536422" y="1234403"/>
                </a:lnTo>
                <a:lnTo>
                  <a:pt x="537458" y="1234188"/>
                </a:lnTo>
                <a:lnTo>
                  <a:pt x="537438" y="1234192"/>
                </a:lnTo>
                <a:lnTo>
                  <a:pt x="538513" y="1233971"/>
                </a:lnTo>
                <a:lnTo>
                  <a:pt x="538474" y="1233975"/>
                </a:lnTo>
                <a:lnTo>
                  <a:pt x="539530" y="1233754"/>
                </a:lnTo>
                <a:lnTo>
                  <a:pt x="540566" y="1233535"/>
                </a:lnTo>
                <a:lnTo>
                  <a:pt x="541602" y="1233308"/>
                </a:lnTo>
                <a:lnTo>
                  <a:pt x="542638" y="1233079"/>
                </a:lnTo>
                <a:lnTo>
                  <a:pt x="542619" y="1233085"/>
                </a:lnTo>
                <a:lnTo>
                  <a:pt x="543655" y="1232855"/>
                </a:lnTo>
                <a:lnTo>
                  <a:pt x="544711" y="1232620"/>
                </a:lnTo>
                <a:lnTo>
                  <a:pt x="545708" y="1232391"/>
                </a:lnTo>
                <a:lnTo>
                  <a:pt x="546744" y="1232155"/>
                </a:lnTo>
                <a:lnTo>
                  <a:pt x="547780" y="1231912"/>
                </a:lnTo>
                <a:lnTo>
                  <a:pt x="547760" y="1231918"/>
                </a:lnTo>
                <a:lnTo>
                  <a:pt x="548796" y="1231672"/>
                </a:lnTo>
                <a:lnTo>
                  <a:pt x="548777" y="1231678"/>
                </a:lnTo>
                <a:lnTo>
                  <a:pt x="549813" y="1231431"/>
                </a:lnTo>
                <a:lnTo>
                  <a:pt x="550830" y="1231187"/>
                </a:lnTo>
                <a:lnTo>
                  <a:pt x="551846" y="1230941"/>
                </a:lnTo>
                <a:lnTo>
                  <a:pt x="552863" y="1230688"/>
                </a:lnTo>
                <a:lnTo>
                  <a:pt x="553860" y="1230440"/>
                </a:lnTo>
                <a:lnTo>
                  <a:pt x="554876" y="1230184"/>
                </a:lnTo>
                <a:lnTo>
                  <a:pt x="555893" y="1229926"/>
                </a:lnTo>
                <a:lnTo>
                  <a:pt x="556890" y="1229668"/>
                </a:lnTo>
                <a:lnTo>
                  <a:pt x="557887" y="1229408"/>
                </a:lnTo>
                <a:lnTo>
                  <a:pt x="558884" y="1229144"/>
                </a:lnTo>
                <a:lnTo>
                  <a:pt x="559901" y="1228874"/>
                </a:lnTo>
                <a:lnTo>
                  <a:pt x="560878" y="1228608"/>
                </a:lnTo>
                <a:lnTo>
                  <a:pt x="561895" y="1228335"/>
                </a:lnTo>
                <a:lnTo>
                  <a:pt x="562872" y="1228065"/>
                </a:lnTo>
                <a:lnTo>
                  <a:pt x="563889" y="1227787"/>
                </a:lnTo>
                <a:lnTo>
                  <a:pt x="564886" y="1227508"/>
                </a:lnTo>
                <a:lnTo>
                  <a:pt x="564847" y="1227514"/>
                </a:lnTo>
                <a:lnTo>
                  <a:pt x="565844" y="1227232"/>
                </a:lnTo>
                <a:lnTo>
                  <a:pt x="566841" y="1226947"/>
                </a:lnTo>
                <a:lnTo>
                  <a:pt x="567818" y="1226665"/>
                </a:lnTo>
                <a:lnTo>
                  <a:pt x="568815" y="1226378"/>
                </a:lnTo>
                <a:lnTo>
                  <a:pt x="569812" y="1226085"/>
                </a:lnTo>
                <a:lnTo>
                  <a:pt x="570790" y="1225795"/>
                </a:lnTo>
                <a:lnTo>
                  <a:pt x="571767" y="1225500"/>
                </a:lnTo>
                <a:lnTo>
                  <a:pt x="572725" y="1225205"/>
                </a:lnTo>
                <a:lnTo>
                  <a:pt x="573722" y="1224904"/>
                </a:lnTo>
                <a:lnTo>
                  <a:pt x="574680" y="1224605"/>
                </a:lnTo>
                <a:lnTo>
                  <a:pt x="575638" y="1224304"/>
                </a:lnTo>
                <a:lnTo>
                  <a:pt x="576615" y="1223997"/>
                </a:lnTo>
                <a:lnTo>
                  <a:pt x="577574" y="1223690"/>
                </a:lnTo>
                <a:lnTo>
                  <a:pt x="578551" y="1223379"/>
                </a:lnTo>
                <a:lnTo>
                  <a:pt x="579509" y="1223070"/>
                </a:lnTo>
                <a:lnTo>
                  <a:pt x="580467" y="1222755"/>
                </a:lnTo>
                <a:lnTo>
                  <a:pt x="581444" y="1222433"/>
                </a:lnTo>
                <a:lnTo>
                  <a:pt x="582383" y="1222118"/>
                </a:lnTo>
                <a:lnTo>
                  <a:pt x="583360" y="1221793"/>
                </a:lnTo>
                <a:lnTo>
                  <a:pt x="584299" y="1221471"/>
                </a:lnTo>
                <a:lnTo>
                  <a:pt x="585256" y="1221144"/>
                </a:lnTo>
                <a:lnTo>
                  <a:pt x="586214" y="1220814"/>
                </a:lnTo>
                <a:lnTo>
                  <a:pt x="587172" y="1220480"/>
                </a:lnTo>
                <a:lnTo>
                  <a:pt x="588111" y="1220151"/>
                </a:lnTo>
                <a:lnTo>
                  <a:pt x="589049" y="1219819"/>
                </a:lnTo>
                <a:lnTo>
                  <a:pt x="590007" y="1219479"/>
                </a:lnTo>
                <a:lnTo>
                  <a:pt x="590926" y="1219142"/>
                </a:lnTo>
                <a:lnTo>
                  <a:pt x="591884" y="1218798"/>
                </a:lnTo>
                <a:lnTo>
                  <a:pt x="592803" y="1218456"/>
                </a:lnTo>
                <a:lnTo>
                  <a:pt x="593760" y="1218108"/>
                </a:lnTo>
                <a:lnTo>
                  <a:pt x="594699" y="1217753"/>
                </a:lnTo>
                <a:lnTo>
                  <a:pt x="595618" y="1217410"/>
                </a:lnTo>
                <a:lnTo>
                  <a:pt x="596576" y="1217049"/>
                </a:lnTo>
                <a:lnTo>
                  <a:pt x="597494" y="1216697"/>
                </a:lnTo>
                <a:lnTo>
                  <a:pt x="598433" y="1216337"/>
                </a:lnTo>
                <a:lnTo>
                  <a:pt x="599371" y="1215974"/>
                </a:lnTo>
                <a:lnTo>
                  <a:pt x="599332" y="1215983"/>
                </a:lnTo>
                <a:lnTo>
                  <a:pt x="600271" y="1215616"/>
                </a:lnTo>
                <a:lnTo>
                  <a:pt x="601209" y="1215250"/>
                </a:lnTo>
                <a:lnTo>
                  <a:pt x="602128" y="1214883"/>
                </a:lnTo>
                <a:lnTo>
                  <a:pt x="603047" y="1214509"/>
                </a:lnTo>
                <a:lnTo>
                  <a:pt x="603966" y="1214142"/>
                </a:lnTo>
                <a:lnTo>
                  <a:pt x="604865" y="1213772"/>
                </a:lnTo>
                <a:lnTo>
                  <a:pt x="605784" y="1213397"/>
                </a:lnTo>
                <a:lnTo>
                  <a:pt x="606702" y="1213016"/>
                </a:lnTo>
                <a:lnTo>
                  <a:pt x="607602" y="1212640"/>
                </a:lnTo>
                <a:lnTo>
                  <a:pt x="608540" y="1212249"/>
                </a:lnTo>
                <a:lnTo>
                  <a:pt x="609459" y="1211862"/>
                </a:lnTo>
                <a:lnTo>
                  <a:pt x="610338" y="1211479"/>
                </a:lnTo>
                <a:lnTo>
                  <a:pt x="611238" y="1211094"/>
                </a:lnTo>
                <a:lnTo>
                  <a:pt x="612157" y="1210701"/>
                </a:lnTo>
                <a:lnTo>
                  <a:pt x="613056" y="1210304"/>
                </a:lnTo>
                <a:lnTo>
                  <a:pt x="613955" y="1209907"/>
                </a:lnTo>
                <a:lnTo>
                  <a:pt x="614855" y="1209512"/>
                </a:lnTo>
                <a:lnTo>
                  <a:pt x="615773" y="1209104"/>
                </a:lnTo>
                <a:lnTo>
                  <a:pt x="616653" y="1208707"/>
                </a:lnTo>
                <a:lnTo>
                  <a:pt x="617552" y="1208298"/>
                </a:lnTo>
                <a:lnTo>
                  <a:pt x="618452" y="1207890"/>
                </a:lnTo>
                <a:lnTo>
                  <a:pt x="619331" y="1207485"/>
                </a:lnTo>
                <a:lnTo>
                  <a:pt x="620231" y="1207071"/>
                </a:lnTo>
                <a:lnTo>
                  <a:pt x="621110" y="1206654"/>
                </a:lnTo>
                <a:lnTo>
                  <a:pt x="621990" y="1206244"/>
                </a:lnTo>
                <a:lnTo>
                  <a:pt x="622870" y="1205823"/>
                </a:lnTo>
                <a:lnTo>
                  <a:pt x="623769" y="1205401"/>
                </a:lnTo>
                <a:lnTo>
                  <a:pt x="624649" y="1204975"/>
                </a:lnTo>
                <a:lnTo>
                  <a:pt x="625529" y="1204557"/>
                </a:lnTo>
                <a:lnTo>
                  <a:pt x="626408" y="1204126"/>
                </a:lnTo>
                <a:lnTo>
                  <a:pt x="627268" y="1203702"/>
                </a:lnTo>
                <a:lnTo>
                  <a:pt x="628148" y="1203268"/>
                </a:lnTo>
                <a:lnTo>
                  <a:pt x="629048" y="1202826"/>
                </a:lnTo>
                <a:lnTo>
                  <a:pt x="629008" y="1202840"/>
                </a:lnTo>
                <a:lnTo>
                  <a:pt x="629888" y="1202402"/>
                </a:lnTo>
                <a:lnTo>
                  <a:pt x="630768" y="1201953"/>
                </a:lnTo>
                <a:lnTo>
                  <a:pt x="631628" y="1201518"/>
                </a:lnTo>
                <a:lnTo>
                  <a:pt x="632527" y="1201067"/>
                </a:lnTo>
                <a:lnTo>
                  <a:pt x="632488" y="1201081"/>
                </a:lnTo>
                <a:lnTo>
                  <a:pt x="633388" y="1200625"/>
                </a:lnTo>
                <a:lnTo>
                  <a:pt x="634248" y="1200177"/>
                </a:lnTo>
                <a:lnTo>
                  <a:pt x="635108" y="1199726"/>
                </a:lnTo>
                <a:lnTo>
                  <a:pt x="635088" y="1199740"/>
                </a:lnTo>
                <a:lnTo>
                  <a:pt x="635968" y="1199278"/>
                </a:lnTo>
                <a:lnTo>
                  <a:pt x="636809" y="1198830"/>
                </a:lnTo>
                <a:lnTo>
                  <a:pt x="637689" y="1198363"/>
                </a:lnTo>
                <a:lnTo>
                  <a:pt x="637669" y="1198379"/>
                </a:lnTo>
                <a:lnTo>
                  <a:pt x="638549" y="1197906"/>
                </a:lnTo>
                <a:lnTo>
                  <a:pt x="638510" y="1197919"/>
                </a:lnTo>
                <a:lnTo>
                  <a:pt x="639116" y="1197593"/>
                </a:lnTo>
                <a:lnTo>
                  <a:pt x="639389" y="1197458"/>
                </a:lnTo>
                <a:lnTo>
                  <a:pt x="640249" y="1196995"/>
                </a:lnTo>
                <a:lnTo>
                  <a:pt x="641110" y="1196524"/>
                </a:lnTo>
                <a:lnTo>
                  <a:pt x="641090" y="1196539"/>
                </a:lnTo>
                <a:lnTo>
                  <a:pt x="641950" y="1196072"/>
                </a:lnTo>
                <a:lnTo>
                  <a:pt x="642791" y="1195601"/>
                </a:lnTo>
                <a:lnTo>
                  <a:pt x="643651" y="1195130"/>
                </a:lnTo>
                <a:lnTo>
                  <a:pt x="644492" y="1194664"/>
                </a:lnTo>
                <a:lnTo>
                  <a:pt x="645352" y="1194189"/>
                </a:lnTo>
                <a:lnTo>
                  <a:pt x="646212" y="1193704"/>
                </a:lnTo>
                <a:lnTo>
                  <a:pt x="646173" y="1193720"/>
                </a:lnTo>
                <a:lnTo>
                  <a:pt x="647033" y="1193239"/>
                </a:lnTo>
                <a:lnTo>
                  <a:pt x="647874" y="1192756"/>
                </a:lnTo>
                <a:lnTo>
                  <a:pt x="648714" y="1192272"/>
                </a:lnTo>
                <a:lnTo>
                  <a:pt x="649555" y="1191793"/>
                </a:lnTo>
                <a:lnTo>
                  <a:pt x="650396" y="1191304"/>
                </a:lnTo>
                <a:lnTo>
                  <a:pt x="651236" y="1190811"/>
                </a:lnTo>
                <a:lnTo>
                  <a:pt x="652077" y="1190317"/>
                </a:lnTo>
                <a:lnTo>
                  <a:pt x="652918" y="1189822"/>
                </a:lnTo>
                <a:lnTo>
                  <a:pt x="652878" y="1189838"/>
                </a:lnTo>
                <a:lnTo>
                  <a:pt x="653719" y="1189341"/>
                </a:lnTo>
                <a:lnTo>
                  <a:pt x="654579" y="1188831"/>
                </a:lnTo>
                <a:lnTo>
                  <a:pt x="655400" y="1188330"/>
                </a:lnTo>
                <a:lnTo>
                  <a:pt x="655381" y="1188346"/>
                </a:lnTo>
                <a:lnTo>
                  <a:pt x="656202" y="1187842"/>
                </a:lnTo>
                <a:lnTo>
                  <a:pt x="657043" y="1187331"/>
                </a:lnTo>
                <a:lnTo>
                  <a:pt x="657864" y="1186833"/>
                </a:lnTo>
                <a:lnTo>
                  <a:pt x="658685" y="1186321"/>
                </a:lnTo>
                <a:lnTo>
                  <a:pt x="659525" y="1185799"/>
                </a:lnTo>
                <a:lnTo>
                  <a:pt x="659506" y="1185816"/>
                </a:lnTo>
                <a:lnTo>
                  <a:pt x="660327" y="1185298"/>
                </a:lnTo>
                <a:lnTo>
                  <a:pt x="661148" y="1184778"/>
                </a:lnTo>
                <a:lnTo>
                  <a:pt x="661969" y="1184268"/>
                </a:lnTo>
                <a:lnTo>
                  <a:pt x="662790" y="1183746"/>
                </a:lnTo>
                <a:lnTo>
                  <a:pt x="663611" y="1183218"/>
                </a:lnTo>
                <a:lnTo>
                  <a:pt x="664432" y="1182690"/>
                </a:lnTo>
                <a:lnTo>
                  <a:pt x="664413" y="1182708"/>
                </a:lnTo>
                <a:lnTo>
                  <a:pt x="665234" y="1182170"/>
                </a:lnTo>
                <a:lnTo>
                  <a:pt x="666036" y="1181646"/>
                </a:lnTo>
                <a:lnTo>
                  <a:pt x="666837" y="1181124"/>
                </a:lnTo>
                <a:lnTo>
                  <a:pt x="667658" y="1180587"/>
                </a:lnTo>
                <a:lnTo>
                  <a:pt x="668479" y="1180045"/>
                </a:lnTo>
                <a:lnTo>
                  <a:pt x="669281" y="1179513"/>
                </a:lnTo>
                <a:lnTo>
                  <a:pt x="670063" y="1178982"/>
                </a:lnTo>
                <a:lnTo>
                  <a:pt x="670884" y="1178434"/>
                </a:lnTo>
                <a:lnTo>
                  <a:pt x="671685" y="1177885"/>
                </a:lnTo>
                <a:lnTo>
                  <a:pt x="672487" y="1177344"/>
                </a:lnTo>
                <a:lnTo>
                  <a:pt x="673288" y="1176788"/>
                </a:lnTo>
                <a:lnTo>
                  <a:pt x="674090" y="1176239"/>
                </a:lnTo>
                <a:lnTo>
                  <a:pt x="674070" y="1176256"/>
                </a:lnTo>
                <a:lnTo>
                  <a:pt x="674891" y="1175688"/>
                </a:lnTo>
                <a:lnTo>
                  <a:pt x="675673" y="1175138"/>
                </a:lnTo>
                <a:lnTo>
                  <a:pt x="676475" y="1174589"/>
                </a:lnTo>
                <a:lnTo>
                  <a:pt x="677277" y="1174022"/>
                </a:lnTo>
                <a:lnTo>
                  <a:pt x="678058" y="1173465"/>
                </a:lnTo>
                <a:lnTo>
                  <a:pt x="678840" y="1172910"/>
                </a:lnTo>
                <a:lnTo>
                  <a:pt x="679642" y="1172331"/>
                </a:lnTo>
                <a:lnTo>
                  <a:pt x="679622" y="1172349"/>
                </a:lnTo>
                <a:lnTo>
                  <a:pt x="680424" y="1171774"/>
                </a:lnTo>
                <a:lnTo>
                  <a:pt x="681206" y="1171211"/>
                </a:lnTo>
                <a:lnTo>
                  <a:pt x="682007" y="1170628"/>
                </a:lnTo>
                <a:lnTo>
                  <a:pt x="682770" y="1170061"/>
                </a:lnTo>
                <a:lnTo>
                  <a:pt x="683552" y="1169488"/>
                </a:lnTo>
                <a:lnTo>
                  <a:pt x="684353" y="1168902"/>
                </a:lnTo>
                <a:lnTo>
                  <a:pt x="685135" y="1168323"/>
                </a:lnTo>
                <a:lnTo>
                  <a:pt x="685898" y="1167750"/>
                </a:lnTo>
                <a:lnTo>
                  <a:pt x="686680" y="1167156"/>
                </a:lnTo>
                <a:lnTo>
                  <a:pt x="687462" y="1166572"/>
                </a:lnTo>
                <a:lnTo>
                  <a:pt x="688224" y="1165985"/>
                </a:lnTo>
                <a:lnTo>
                  <a:pt x="689026" y="1165387"/>
                </a:lnTo>
                <a:lnTo>
                  <a:pt x="688987" y="1165405"/>
                </a:lnTo>
                <a:lnTo>
                  <a:pt x="689788" y="1164799"/>
                </a:lnTo>
                <a:lnTo>
                  <a:pt x="690570" y="1164198"/>
                </a:lnTo>
                <a:lnTo>
                  <a:pt x="690531" y="1164218"/>
                </a:lnTo>
                <a:lnTo>
                  <a:pt x="691313" y="1163610"/>
                </a:lnTo>
                <a:lnTo>
                  <a:pt x="692075" y="1163018"/>
                </a:lnTo>
                <a:lnTo>
                  <a:pt x="692858" y="1162408"/>
                </a:lnTo>
                <a:lnTo>
                  <a:pt x="693600" y="1161817"/>
                </a:lnTo>
                <a:lnTo>
                  <a:pt x="694382" y="1161199"/>
                </a:lnTo>
                <a:lnTo>
                  <a:pt x="695164" y="1160586"/>
                </a:lnTo>
                <a:lnTo>
                  <a:pt x="695145" y="1160605"/>
                </a:lnTo>
                <a:lnTo>
                  <a:pt x="695927" y="1159976"/>
                </a:lnTo>
                <a:lnTo>
                  <a:pt x="695907" y="1159995"/>
                </a:lnTo>
                <a:lnTo>
                  <a:pt x="696670" y="1159379"/>
                </a:lnTo>
                <a:lnTo>
                  <a:pt x="697432" y="1158764"/>
                </a:lnTo>
                <a:lnTo>
                  <a:pt x="698195" y="1158136"/>
                </a:lnTo>
                <a:lnTo>
                  <a:pt x="698957" y="1157518"/>
                </a:lnTo>
                <a:lnTo>
                  <a:pt x="699719" y="1156893"/>
                </a:lnTo>
                <a:lnTo>
                  <a:pt x="699700" y="1156912"/>
                </a:lnTo>
                <a:lnTo>
                  <a:pt x="700462" y="1156281"/>
                </a:lnTo>
                <a:lnTo>
                  <a:pt x="701225" y="1155657"/>
                </a:lnTo>
                <a:lnTo>
                  <a:pt x="701968" y="1155028"/>
                </a:lnTo>
                <a:lnTo>
                  <a:pt x="702710" y="1154406"/>
                </a:lnTo>
                <a:lnTo>
                  <a:pt x="703473" y="1153774"/>
                </a:lnTo>
                <a:lnTo>
                  <a:pt x="704216" y="1153141"/>
                </a:lnTo>
                <a:lnTo>
                  <a:pt x="704978" y="1152504"/>
                </a:lnTo>
                <a:lnTo>
                  <a:pt x="705721" y="1151864"/>
                </a:lnTo>
                <a:lnTo>
                  <a:pt x="706484" y="1151212"/>
                </a:lnTo>
                <a:lnTo>
                  <a:pt x="706464" y="1151233"/>
                </a:lnTo>
                <a:lnTo>
                  <a:pt x="707207" y="1150580"/>
                </a:lnTo>
                <a:lnTo>
                  <a:pt x="707950" y="1149943"/>
                </a:lnTo>
                <a:lnTo>
                  <a:pt x="708693" y="1149294"/>
                </a:lnTo>
                <a:lnTo>
                  <a:pt x="709455" y="1148631"/>
                </a:lnTo>
                <a:lnTo>
                  <a:pt x="709436" y="1148652"/>
                </a:lnTo>
                <a:lnTo>
                  <a:pt x="710178" y="1147992"/>
                </a:lnTo>
                <a:lnTo>
                  <a:pt x="710921" y="1147337"/>
                </a:lnTo>
                <a:lnTo>
                  <a:pt x="711664" y="1146688"/>
                </a:lnTo>
                <a:lnTo>
                  <a:pt x="712407" y="1146029"/>
                </a:lnTo>
                <a:lnTo>
                  <a:pt x="713150" y="1145358"/>
                </a:lnTo>
                <a:lnTo>
                  <a:pt x="713130" y="1145378"/>
                </a:lnTo>
                <a:lnTo>
                  <a:pt x="713873" y="1144702"/>
                </a:lnTo>
                <a:lnTo>
                  <a:pt x="714616" y="1144037"/>
                </a:lnTo>
                <a:lnTo>
                  <a:pt x="715340" y="1143368"/>
                </a:lnTo>
                <a:lnTo>
                  <a:pt x="715320" y="1143390"/>
                </a:lnTo>
                <a:lnTo>
                  <a:pt x="716063" y="1142719"/>
                </a:lnTo>
                <a:lnTo>
                  <a:pt x="716786" y="1142047"/>
                </a:lnTo>
                <a:lnTo>
                  <a:pt x="717529" y="1141370"/>
                </a:lnTo>
                <a:lnTo>
                  <a:pt x="718272" y="1140692"/>
                </a:lnTo>
                <a:lnTo>
                  <a:pt x="718995" y="1140013"/>
                </a:lnTo>
                <a:lnTo>
                  <a:pt x="719719" y="1139333"/>
                </a:lnTo>
                <a:lnTo>
                  <a:pt x="719699" y="1139353"/>
                </a:lnTo>
                <a:lnTo>
                  <a:pt x="720442" y="1138653"/>
                </a:lnTo>
                <a:lnTo>
                  <a:pt x="720422" y="1138672"/>
                </a:lnTo>
                <a:lnTo>
                  <a:pt x="721165" y="1137982"/>
                </a:lnTo>
                <a:lnTo>
                  <a:pt x="721889" y="1137292"/>
                </a:lnTo>
                <a:lnTo>
                  <a:pt x="722612" y="1136600"/>
                </a:lnTo>
                <a:lnTo>
                  <a:pt x="723335" y="1135910"/>
                </a:lnTo>
                <a:lnTo>
                  <a:pt x="723316" y="1135932"/>
                </a:lnTo>
                <a:lnTo>
                  <a:pt x="724039" y="1135236"/>
                </a:lnTo>
                <a:lnTo>
                  <a:pt x="724762" y="1134536"/>
                </a:lnTo>
                <a:lnTo>
                  <a:pt x="725486" y="1133836"/>
                </a:lnTo>
                <a:lnTo>
                  <a:pt x="726209" y="1133146"/>
                </a:lnTo>
                <a:lnTo>
                  <a:pt x="726932" y="1132440"/>
                </a:lnTo>
                <a:lnTo>
                  <a:pt x="727636" y="1131734"/>
                </a:lnTo>
                <a:lnTo>
                  <a:pt x="727617" y="1131756"/>
                </a:lnTo>
                <a:lnTo>
                  <a:pt x="728340" y="1131048"/>
                </a:lnTo>
                <a:lnTo>
                  <a:pt x="729063" y="1130327"/>
                </a:lnTo>
                <a:lnTo>
                  <a:pt x="729044" y="1130348"/>
                </a:lnTo>
                <a:lnTo>
                  <a:pt x="729767" y="1129635"/>
                </a:lnTo>
                <a:lnTo>
                  <a:pt x="730490" y="1128909"/>
                </a:lnTo>
                <a:lnTo>
                  <a:pt x="730471" y="1128931"/>
                </a:lnTo>
                <a:lnTo>
                  <a:pt x="731194" y="1128198"/>
                </a:lnTo>
                <a:lnTo>
                  <a:pt x="731175" y="1128219"/>
                </a:lnTo>
                <a:lnTo>
                  <a:pt x="731898" y="1127504"/>
                </a:lnTo>
                <a:lnTo>
                  <a:pt x="732602" y="1126778"/>
                </a:lnTo>
                <a:lnTo>
                  <a:pt x="733325" y="1126051"/>
                </a:lnTo>
                <a:lnTo>
                  <a:pt x="734029" y="1125338"/>
                </a:lnTo>
                <a:lnTo>
                  <a:pt x="734733" y="1124606"/>
                </a:lnTo>
                <a:lnTo>
                  <a:pt x="734713" y="1124628"/>
                </a:lnTo>
                <a:lnTo>
                  <a:pt x="735437" y="1123883"/>
                </a:lnTo>
                <a:lnTo>
                  <a:pt x="735417" y="1123903"/>
                </a:lnTo>
                <a:lnTo>
                  <a:pt x="736140" y="1123156"/>
                </a:lnTo>
                <a:lnTo>
                  <a:pt x="736121" y="1123177"/>
                </a:lnTo>
                <a:lnTo>
                  <a:pt x="736825" y="1122442"/>
                </a:lnTo>
                <a:lnTo>
                  <a:pt x="737548" y="1121699"/>
                </a:lnTo>
                <a:lnTo>
                  <a:pt x="744175" y="1114939"/>
                </a:lnTo>
                <a:lnTo>
                  <a:pt x="752523" y="1117584"/>
                </a:lnTo>
                <a:lnTo>
                  <a:pt x="752855" y="1117686"/>
                </a:lnTo>
                <a:lnTo>
                  <a:pt x="753344" y="1117827"/>
                </a:lnTo>
                <a:lnTo>
                  <a:pt x="753989" y="1118008"/>
                </a:lnTo>
                <a:lnTo>
                  <a:pt x="754771" y="1118231"/>
                </a:lnTo>
                <a:lnTo>
                  <a:pt x="755690" y="1118487"/>
                </a:lnTo>
                <a:lnTo>
                  <a:pt x="756745" y="1118781"/>
                </a:lnTo>
                <a:lnTo>
                  <a:pt x="757958" y="1119107"/>
                </a:lnTo>
                <a:lnTo>
                  <a:pt x="759287" y="1119465"/>
                </a:lnTo>
                <a:lnTo>
                  <a:pt x="759991" y="1119653"/>
                </a:lnTo>
                <a:lnTo>
                  <a:pt x="760753" y="1119852"/>
                </a:lnTo>
                <a:lnTo>
                  <a:pt x="761555" y="1120057"/>
                </a:lnTo>
                <a:lnTo>
                  <a:pt x="761516" y="1120049"/>
                </a:lnTo>
                <a:lnTo>
                  <a:pt x="762356" y="1120268"/>
                </a:lnTo>
                <a:lnTo>
                  <a:pt x="763197" y="1120485"/>
                </a:lnTo>
                <a:lnTo>
                  <a:pt x="764077" y="1120706"/>
                </a:lnTo>
                <a:lnTo>
                  <a:pt x="765015" y="1120943"/>
                </a:lnTo>
                <a:lnTo>
                  <a:pt x="764996" y="1120935"/>
                </a:lnTo>
                <a:lnTo>
                  <a:pt x="765973" y="1121179"/>
                </a:lnTo>
                <a:lnTo>
                  <a:pt x="765934" y="1121172"/>
                </a:lnTo>
                <a:lnTo>
                  <a:pt x="766951" y="1121420"/>
                </a:lnTo>
                <a:lnTo>
                  <a:pt x="767948" y="1121670"/>
                </a:lnTo>
                <a:lnTo>
                  <a:pt x="769003" y="1121924"/>
                </a:lnTo>
                <a:lnTo>
                  <a:pt x="770078" y="1122184"/>
                </a:lnTo>
                <a:lnTo>
                  <a:pt x="770039" y="1122177"/>
                </a:lnTo>
                <a:lnTo>
                  <a:pt x="771193" y="1122446"/>
                </a:lnTo>
                <a:lnTo>
                  <a:pt x="771154" y="1122440"/>
                </a:lnTo>
                <a:lnTo>
                  <a:pt x="772307" y="1122712"/>
                </a:lnTo>
                <a:lnTo>
                  <a:pt x="773480" y="1122986"/>
                </a:lnTo>
                <a:lnTo>
                  <a:pt x="774673" y="1123261"/>
                </a:lnTo>
                <a:lnTo>
                  <a:pt x="775885" y="1123543"/>
                </a:lnTo>
                <a:lnTo>
                  <a:pt x="777155" y="1123828"/>
                </a:lnTo>
                <a:lnTo>
                  <a:pt x="778446" y="1124120"/>
                </a:lnTo>
                <a:lnTo>
                  <a:pt x="779775" y="1124413"/>
                </a:lnTo>
                <a:lnTo>
                  <a:pt x="779736" y="1124405"/>
                </a:lnTo>
                <a:lnTo>
                  <a:pt x="781085" y="1124700"/>
                </a:lnTo>
                <a:lnTo>
                  <a:pt x="782492" y="1125007"/>
                </a:lnTo>
                <a:lnTo>
                  <a:pt x="782453" y="1124999"/>
                </a:lnTo>
                <a:lnTo>
                  <a:pt x="783880" y="1125304"/>
                </a:lnTo>
                <a:lnTo>
                  <a:pt x="785288" y="1125607"/>
                </a:lnTo>
                <a:lnTo>
                  <a:pt x="786774" y="1125918"/>
                </a:lnTo>
                <a:lnTo>
                  <a:pt x="788240" y="1126223"/>
                </a:lnTo>
                <a:lnTo>
                  <a:pt x="789726" y="1126530"/>
                </a:lnTo>
                <a:lnTo>
                  <a:pt x="791309" y="1126849"/>
                </a:lnTo>
                <a:lnTo>
                  <a:pt x="791270" y="1126841"/>
                </a:lnTo>
                <a:lnTo>
                  <a:pt x="792834" y="1127156"/>
                </a:lnTo>
                <a:lnTo>
                  <a:pt x="794457" y="1127472"/>
                </a:lnTo>
                <a:lnTo>
                  <a:pt x="796079" y="1127789"/>
                </a:lnTo>
                <a:lnTo>
                  <a:pt x="797722" y="1128106"/>
                </a:lnTo>
                <a:lnTo>
                  <a:pt x="799364" y="1128421"/>
                </a:lnTo>
                <a:lnTo>
                  <a:pt x="801104" y="1128743"/>
                </a:lnTo>
                <a:lnTo>
                  <a:pt x="801064" y="1128735"/>
                </a:lnTo>
                <a:lnTo>
                  <a:pt x="802824" y="1129060"/>
                </a:lnTo>
                <a:lnTo>
                  <a:pt x="802785" y="1129052"/>
                </a:lnTo>
                <a:lnTo>
                  <a:pt x="804564" y="1129377"/>
                </a:lnTo>
                <a:lnTo>
                  <a:pt x="806304" y="1129689"/>
                </a:lnTo>
                <a:lnTo>
                  <a:pt x="808102" y="1130006"/>
                </a:lnTo>
                <a:lnTo>
                  <a:pt x="809940" y="1130323"/>
                </a:lnTo>
                <a:lnTo>
                  <a:pt x="811797" y="1130641"/>
                </a:lnTo>
                <a:lnTo>
                  <a:pt x="813674" y="1130958"/>
                </a:lnTo>
                <a:lnTo>
                  <a:pt x="815551" y="1131269"/>
                </a:lnTo>
                <a:lnTo>
                  <a:pt x="817447" y="1131576"/>
                </a:lnTo>
                <a:lnTo>
                  <a:pt x="819422" y="1131893"/>
                </a:lnTo>
                <a:lnTo>
                  <a:pt x="821357" y="1132196"/>
                </a:lnTo>
                <a:lnTo>
                  <a:pt x="823351" y="1132501"/>
                </a:lnTo>
                <a:lnTo>
                  <a:pt x="824368" y="1132657"/>
                </a:lnTo>
                <a:lnTo>
                  <a:pt x="824348" y="1132653"/>
                </a:lnTo>
                <a:lnTo>
                  <a:pt x="825345" y="1132806"/>
                </a:lnTo>
                <a:lnTo>
                  <a:pt x="826381" y="1132958"/>
                </a:lnTo>
                <a:lnTo>
                  <a:pt x="826362" y="1132954"/>
                </a:lnTo>
                <a:lnTo>
                  <a:pt x="827398" y="1133109"/>
                </a:lnTo>
                <a:lnTo>
                  <a:pt x="827378" y="1133105"/>
                </a:lnTo>
                <a:lnTo>
                  <a:pt x="828434" y="1133257"/>
                </a:lnTo>
                <a:lnTo>
                  <a:pt x="828414" y="1133253"/>
                </a:lnTo>
                <a:lnTo>
                  <a:pt x="829451" y="1133406"/>
                </a:lnTo>
                <a:lnTo>
                  <a:pt x="830487" y="1133552"/>
                </a:lnTo>
                <a:lnTo>
                  <a:pt x="831523" y="1133701"/>
                </a:lnTo>
                <a:lnTo>
                  <a:pt x="831503" y="1133697"/>
                </a:lnTo>
                <a:lnTo>
                  <a:pt x="832578" y="1133848"/>
                </a:lnTo>
                <a:lnTo>
                  <a:pt x="832559" y="1133844"/>
                </a:lnTo>
                <a:lnTo>
                  <a:pt x="833615" y="1133992"/>
                </a:lnTo>
                <a:lnTo>
                  <a:pt x="833595" y="1133990"/>
                </a:lnTo>
                <a:lnTo>
                  <a:pt x="834670" y="1134135"/>
                </a:lnTo>
                <a:lnTo>
                  <a:pt x="835726" y="1134280"/>
                </a:lnTo>
                <a:lnTo>
                  <a:pt x="836801" y="1134424"/>
                </a:lnTo>
                <a:lnTo>
                  <a:pt x="836782" y="1134420"/>
                </a:lnTo>
                <a:lnTo>
                  <a:pt x="837877" y="1134565"/>
                </a:lnTo>
                <a:lnTo>
                  <a:pt x="838951" y="1134706"/>
                </a:lnTo>
                <a:lnTo>
                  <a:pt x="840046" y="1134847"/>
                </a:lnTo>
                <a:lnTo>
                  <a:pt x="840027" y="1134843"/>
                </a:lnTo>
                <a:lnTo>
                  <a:pt x="841122" y="1134985"/>
                </a:lnTo>
                <a:lnTo>
                  <a:pt x="841102" y="1134981"/>
                </a:lnTo>
                <a:lnTo>
                  <a:pt x="842217" y="1135122"/>
                </a:lnTo>
                <a:lnTo>
                  <a:pt x="842197" y="1135120"/>
                </a:lnTo>
                <a:lnTo>
                  <a:pt x="843311" y="1135259"/>
                </a:lnTo>
                <a:lnTo>
                  <a:pt x="843292" y="1135257"/>
                </a:lnTo>
                <a:lnTo>
                  <a:pt x="844406" y="1135392"/>
                </a:lnTo>
                <a:lnTo>
                  <a:pt x="845520" y="1135529"/>
                </a:lnTo>
                <a:lnTo>
                  <a:pt x="845501" y="1135527"/>
                </a:lnTo>
                <a:lnTo>
                  <a:pt x="846635" y="1135664"/>
                </a:lnTo>
                <a:lnTo>
                  <a:pt x="846615" y="1135660"/>
                </a:lnTo>
                <a:lnTo>
                  <a:pt x="847730" y="1135793"/>
                </a:lnTo>
                <a:lnTo>
                  <a:pt x="848883" y="1135926"/>
                </a:lnTo>
                <a:lnTo>
                  <a:pt x="848863" y="1135924"/>
                </a:lnTo>
                <a:lnTo>
                  <a:pt x="849997" y="1136055"/>
                </a:lnTo>
                <a:lnTo>
                  <a:pt x="849978" y="1136053"/>
                </a:lnTo>
                <a:lnTo>
                  <a:pt x="851131" y="1136184"/>
                </a:lnTo>
                <a:lnTo>
                  <a:pt x="851112" y="1136182"/>
                </a:lnTo>
                <a:lnTo>
                  <a:pt x="852265" y="1136311"/>
                </a:lnTo>
                <a:lnTo>
                  <a:pt x="852245" y="1136309"/>
                </a:lnTo>
                <a:lnTo>
                  <a:pt x="853399" y="1136434"/>
                </a:lnTo>
                <a:lnTo>
                  <a:pt x="854533" y="1136559"/>
                </a:lnTo>
                <a:lnTo>
                  <a:pt x="855706" y="1136684"/>
                </a:lnTo>
                <a:lnTo>
                  <a:pt x="855686" y="1136682"/>
                </a:lnTo>
                <a:lnTo>
                  <a:pt x="856879" y="1136807"/>
                </a:lnTo>
                <a:lnTo>
                  <a:pt x="856840" y="1136804"/>
                </a:lnTo>
                <a:lnTo>
                  <a:pt x="858032" y="1136927"/>
                </a:lnTo>
                <a:lnTo>
                  <a:pt x="857993" y="1136923"/>
                </a:lnTo>
                <a:lnTo>
                  <a:pt x="859185" y="1137044"/>
                </a:lnTo>
                <a:lnTo>
                  <a:pt x="860359" y="1137161"/>
                </a:lnTo>
                <a:lnTo>
                  <a:pt x="861531" y="1137279"/>
                </a:lnTo>
                <a:lnTo>
                  <a:pt x="861512" y="1137277"/>
                </a:lnTo>
                <a:lnTo>
                  <a:pt x="862724" y="1137394"/>
                </a:lnTo>
                <a:lnTo>
                  <a:pt x="862685" y="1137390"/>
                </a:lnTo>
                <a:lnTo>
                  <a:pt x="863897" y="1137505"/>
                </a:lnTo>
                <a:lnTo>
                  <a:pt x="865089" y="1137617"/>
                </a:lnTo>
                <a:lnTo>
                  <a:pt x="865070" y="1137615"/>
                </a:lnTo>
                <a:lnTo>
                  <a:pt x="866263" y="1137726"/>
                </a:lnTo>
                <a:lnTo>
                  <a:pt x="867455" y="1137834"/>
                </a:lnTo>
                <a:lnTo>
                  <a:pt x="868687" y="1137941"/>
                </a:lnTo>
                <a:lnTo>
                  <a:pt x="868648" y="1137939"/>
                </a:lnTo>
                <a:lnTo>
                  <a:pt x="869879" y="1138047"/>
                </a:lnTo>
                <a:lnTo>
                  <a:pt x="869859" y="1138043"/>
                </a:lnTo>
                <a:lnTo>
                  <a:pt x="871072" y="1138148"/>
                </a:lnTo>
                <a:lnTo>
                  <a:pt x="872284" y="1138248"/>
                </a:lnTo>
                <a:lnTo>
                  <a:pt x="873515" y="1138350"/>
                </a:lnTo>
                <a:lnTo>
                  <a:pt x="874727" y="1138446"/>
                </a:lnTo>
                <a:lnTo>
                  <a:pt x="875979" y="1138543"/>
                </a:lnTo>
                <a:lnTo>
                  <a:pt x="875940" y="1138540"/>
                </a:lnTo>
                <a:lnTo>
                  <a:pt x="877171" y="1138635"/>
                </a:lnTo>
                <a:lnTo>
                  <a:pt x="878442" y="1138729"/>
                </a:lnTo>
                <a:lnTo>
                  <a:pt x="878403" y="1138727"/>
                </a:lnTo>
                <a:lnTo>
                  <a:pt x="879654" y="1138817"/>
                </a:lnTo>
                <a:lnTo>
                  <a:pt x="880925" y="1138907"/>
                </a:lnTo>
                <a:lnTo>
                  <a:pt x="880886" y="1138905"/>
                </a:lnTo>
                <a:lnTo>
                  <a:pt x="882156" y="1138993"/>
                </a:lnTo>
                <a:lnTo>
                  <a:pt x="883427" y="1139079"/>
                </a:lnTo>
                <a:lnTo>
                  <a:pt x="883388" y="1139075"/>
                </a:lnTo>
                <a:lnTo>
                  <a:pt x="884659" y="1139159"/>
                </a:lnTo>
                <a:lnTo>
                  <a:pt x="885929" y="1139241"/>
                </a:lnTo>
                <a:lnTo>
                  <a:pt x="885910" y="1139239"/>
                </a:lnTo>
                <a:lnTo>
                  <a:pt x="887181" y="1139318"/>
                </a:lnTo>
                <a:lnTo>
                  <a:pt x="888451" y="1139396"/>
                </a:lnTo>
                <a:lnTo>
                  <a:pt x="889703" y="1139468"/>
                </a:lnTo>
                <a:lnTo>
                  <a:pt x="890993" y="1139540"/>
                </a:lnTo>
                <a:lnTo>
                  <a:pt x="892283" y="1139611"/>
                </a:lnTo>
                <a:lnTo>
                  <a:pt x="892263" y="1139609"/>
                </a:lnTo>
                <a:lnTo>
                  <a:pt x="893554" y="1139677"/>
                </a:lnTo>
                <a:lnTo>
                  <a:pt x="894844" y="1139744"/>
                </a:lnTo>
                <a:lnTo>
                  <a:pt x="894824" y="1139742"/>
                </a:lnTo>
                <a:lnTo>
                  <a:pt x="896115" y="1139806"/>
                </a:lnTo>
                <a:lnTo>
                  <a:pt x="897425" y="1139869"/>
                </a:lnTo>
                <a:lnTo>
                  <a:pt x="898734" y="1139927"/>
                </a:lnTo>
                <a:lnTo>
                  <a:pt x="898695" y="1139926"/>
                </a:lnTo>
                <a:lnTo>
                  <a:pt x="900025" y="1139984"/>
                </a:lnTo>
                <a:lnTo>
                  <a:pt x="900005" y="1139982"/>
                </a:lnTo>
                <a:lnTo>
                  <a:pt x="901334" y="1140037"/>
                </a:lnTo>
                <a:lnTo>
                  <a:pt x="901315" y="1140035"/>
                </a:lnTo>
                <a:lnTo>
                  <a:pt x="902644" y="1140090"/>
                </a:lnTo>
                <a:lnTo>
                  <a:pt x="902605" y="1140088"/>
                </a:lnTo>
                <a:lnTo>
                  <a:pt x="903935" y="1140137"/>
                </a:lnTo>
                <a:lnTo>
                  <a:pt x="905264" y="1140186"/>
                </a:lnTo>
                <a:lnTo>
                  <a:pt x="906593" y="1140231"/>
                </a:lnTo>
                <a:lnTo>
                  <a:pt x="906554" y="1140229"/>
                </a:lnTo>
                <a:lnTo>
                  <a:pt x="907883" y="1140270"/>
                </a:lnTo>
                <a:lnTo>
                  <a:pt x="909233" y="1140311"/>
                </a:lnTo>
                <a:lnTo>
                  <a:pt x="910562" y="1140348"/>
                </a:lnTo>
                <a:lnTo>
                  <a:pt x="910523" y="1140346"/>
                </a:lnTo>
                <a:lnTo>
                  <a:pt x="911891" y="1140383"/>
                </a:lnTo>
                <a:lnTo>
                  <a:pt x="911872" y="1140381"/>
                </a:lnTo>
                <a:lnTo>
                  <a:pt x="913221" y="1140414"/>
                </a:lnTo>
                <a:lnTo>
                  <a:pt x="914570" y="1140444"/>
                </a:lnTo>
                <a:lnTo>
                  <a:pt x="914530" y="1140442"/>
                </a:lnTo>
                <a:lnTo>
                  <a:pt x="915899" y="1140469"/>
                </a:lnTo>
                <a:lnTo>
                  <a:pt x="915879" y="1140469"/>
                </a:lnTo>
                <a:lnTo>
                  <a:pt x="917228" y="1140492"/>
                </a:lnTo>
                <a:lnTo>
                  <a:pt x="918577" y="1140514"/>
                </a:lnTo>
                <a:lnTo>
                  <a:pt x="919946" y="1140533"/>
                </a:lnTo>
                <a:lnTo>
                  <a:pt x="919926" y="1140532"/>
                </a:lnTo>
                <a:lnTo>
                  <a:pt x="921314" y="1140549"/>
                </a:lnTo>
                <a:lnTo>
                  <a:pt x="922663" y="1140561"/>
                </a:lnTo>
                <a:lnTo>
                  <a:pt x="922624" y="1140561"/>
                </a:lnTo>
                <a:lnTo>
                  <a:pt x="923992" y="1140571"/>
                </a:lnTo>
                <a:lnTo>
                  <a:pt x="925361" y="1140578"/>
                </a:lnTo>
                <a:lnTo>
                  <a:pt x="926729" y="1140582"/>
                </a:lnTo>
                <a:lnTo>
                  <a:pt x="928098" y="1140584"/>
                </a:lnTo>
                <a:lnTo>
                  <a:pt x="929486" y="1140584"/>
                </a:lnTo>
                <a:lnTo>
                  <a:pt x="929447" y="1140584"/>
                </a:lnTo>
                <a:lnTo>
                  <a:pt x="930854" y="1140581"/>
                </a:lnTo>
                <a:lnTo>
                  <a:pt x="930835" y="1140581"/>
                </a:lnTo>
                <a:lnTo>
                  <a:pt x="932243" y="1140573"/>
                </a:lnTo>
                <a:lnTo>
                  <a:pt x="932203" y="1140573"/>
                </a:lnTo>
                <a:lnTo>
                  <a:pt x="933630" y="1140563"/>
                </a:lnTo>
                <a:lnTo>
                  <a:pt x="933591" y="1140563"/>
                </a:lnTo>
                <a:lnTo>
                  <a:pt x="934979" y="1140549"/>
                </a:lnTo>
                <a:lnTo>
                  <a:pt x="936367" y="1140533"/>
                </a:lnTo>
                <a:lnTo>
                  <a:pt x="937755" y="1140514"/>
                </a:lnTo>
                <a:lnTo>
                  <a:pt x="939143" y="1140492"/>
                </a:lnTo>
                <a:lnTo>
                  <a:pt x="940532" y="1140467"/>
                </a:lnTo>
                <a:lnTo>
                  <a:pt x="941939" y="1140440"/>
                </a:lnTo>
                <a:lnTo>
                  <a:pt x="943327" y="1140408"/>
                </a:lnTo>
                <a:lnTo>
                  <a:pt x="944754" y="1140373"/>
                </a:lnTo>
                <a:lnTo>
                  <a:pt x="944734" y="1140373"/>
                </a:lnTo>
                <a:lnTo>
                  <a:pt x="946142" y="1140336"/>
                </a:lnTo>
                <a:lnTo>
                  <a:pt x="947550" y="1140295"/>
                </a:lnTo>
                <a:lnTo>
                  <a:pt x="948977" y="1140250"/>
                </a:lnTo>
                <a:lnTo>
                  <a:pt x="950384" y="1140201"/>
                </a:lnTo>
                <a:lnTo>
                  <a:pt x="951812" y="1140150"/>
                </a:lnTo>
                <a:lnTo>
                  <a:pt x="951773" y="1140152"/>
                </a:lnTo>
                <a:lnTo>
                  <a:pt x="953219" y="1140098"/>
                </a:lnTo>
                <a:lnTo>
                  <a:pt x="953180" y="1140098"/>
                </a:lnTo>
                <a:lnTo>
                  <a:pt x="954627" y="1140039"/>
                </a:lnTo>
                <a:lnTo>
                  <a:pt x="956054" y="1139978"/>
                </a:lnTo>
                <a:lnTo>
                  <a:pt x="957461" y="1139914"/>
                </a:lnTo>
                <a:lnTo>
                  <a:pt x="958908" y="1139845"/>
                </a:lnTo>
                <a:lnTo>
                  <a:pt x="958869" y="1139847"/>
                </a:lnTo>
                <a:lnTo>
                  <a:pt x="960335" y="1139775"/>
                </a:lnTo>
                <a:lnTo>
                  <a:pt x="961762" y="1139701"/>
                </a:lnTo>
                <a:lnTo>
                  <a:pt x="963170" y="1139622"/>
                </a:lnTo>
                <a:lnTo>
                  <a:pt x="964616" y="1139540"/>
                </a:lnTo>
                <a:lnTo>
                  <a:pt x="966063" y="1139454"/>
                </a:lnTo>
                <a:lnTo>
                  <a:pt x="967490" y="1139366"/>
                </a:lnTo>
                <a:lnTo>
                  <a:pt x="968956" y="1139273"/>
                </a:lnTo>
                <a:lnTo>
                  <a:pt x="968918" y="1139275"/>
                </a:lnTo>
                <a:lnTo>
                  <a:pt x="970403" y="1139177"/>
                </a:lnTo>
                <a:lnTo>
                  <a:pt x="971850" y="1139077"/>
                </a:lnTo>
                <a:lnTo>
                  <a:pt x="971791" y="1139079"/>
                </a:lnTo>
                <a:lnTo>
                  <a:pt x="973297" y="1138973"/>
                </a:lnTo>
                <a:lnTo>
                  <a:pt x="973238" y="1138975"/>
                </a:lnTo>
                <a:lnTo>
                  <a:pt x="974704" y="1138870"/>
                </a:lnTo>
                <a:lnTo>
                  <a:pt x="976170" y="1138756"/>
                </a:lnTo>
                <a:lnTo>
                  <a:pt x="977597" y="1138643"/>
                </a:lnTo>
                <a:lnTo>
                  <a:pt x="979044" y="1138526"/>
                </a:lnTo>
                <a:lnTo>
                  <a:pt x="980530" y="1138403"/>
                </a:lnTo>
                <a:lnTo>
                  <a:pt x="981977" y="1138277"/>
                </a:lnTo>
                <a:lnTo>
                  <a:pt x="983462" y="1138145"/>
                </a:lnTo>
                <a:lnTo>
                  <a:pt x="983423" y="1138148"/>
                </a:lnTo>
                <a:lnTo>
                  <a:pt x="984909" y="1138012"/>
                </a:lnTo>
                <a:lnTo>
                  <a:pt x="986375" y="1137875"/>
                </a:lnTo>
                <a:lnTo>
                  <a:pt x="987841" y="1137732"/>
                </a:lnTo>
                <a:lnTo>
                  <a:pt x="989288" y="1137589"/>
                </a:lnTo>
                <a:lnTo>
                  <a:pt x="990774" y="1137437"/>
                </a:lnTo>
                <a:lnTo>
                  <a:pt x="992260" y="1137282"/>
                </a:lnTo>
                <a:lnTo>
                  <a:pt x="992221" y="1137286"/>
                </a:lnTo>
                <a:lnTo>
                  <a:pt x="993687" y="1137128"/>
                </a:lnTo>
                <a:lnTo>
                  <a:pt x="995192" y="1136964"/>
                </a:lnTo>
                <a:lnTo>
                  <a:pt x="996639" y="1136801"/>
                </a:lnTo>
                <a:lnTo>
                  <a:pt x="998125" y="1136630"/>
                </a:lnTo>
                <a:lnTo>
                  <a:pt x="999630" y="1136454"/>
                </a:lnTo>
                <a:lnTo>
                  <a:pt x="999571" y="1136459"/>
                </a:lnTo>
                <a:lnTo>
                  <a:pt x="1001077" y="1136280"/>
                </a:lnTo>
                <a:lnTo>
                  <a:pt x="1002543" y="1136096"/>
                </a:lnTo>
                <a:lnTo>
                  <a:pt x="1004048" y="1135908"/>
                </a:lnTo>
                <a:lnTo>
                  <a:pt x="1005495" y="1135720"/>
                </a:lnTo>
                <a:lnTo>
                  <a:pt x="1007000" y="1135523"/>
                </a:lnTo>
                <a:lnTo>
                  <a:pt x="1008486" y="1135325"/>
                </a:lnTo>
                <a:lnTo>
                  <a:pt x="1009952" y="1135122"/>
                </a:lnTo>
                <a:lnTo>
                  <a:pt x="1011458" y="1134913"/>
                </a:lnTo>
                <a:lnTo>
                  <a:pt x="1012943" y="1134700"/>
                </a:lnTo>
                <a:lnTo>
                  <a:pt x="1014448" y="1134481"/>
                </a:lnTo>
                <a:lnTo>
                  <a:pt x="1015895" y="1134266"/>
                </a:lnTo>
                <a:lnTo>
                  <a:pt x="1017381" y="1134041"/>
                </a:lnTo>
                <a:lnTo>
                  <a:pt x="1018925" y="1133805"/>
                </a:lnTo>
                <a:lnTo>
                  <a:pt x="1020372" y="1133576"/>
                </a:lnTo>
                <a:lnTo>
                  <a:pt x="1021897" y="1133333"/>
                </a:lnTo>
                <a:lnTo>
                  <a:pt x="1023383" y="1133093"/>
                </a:lnTo>
                <a:lnTo>
                  <a:pt x="1024888" y="1132843"/>
                </a:lnTo>
                <a:lnTo>
                  <a:pt x="1026393" y="1132589"/>
                </a:lnTo>
                <a:lnTo>
                  <a:pt x="1027859" y="1132334"/>
                </a:lnTo>
                <a:lnTo>
                  <a:pt x="1028094" y="1132293"/>
                </a:lnTo>
                <a:lnTo>
                  <a:pt x="1029365" y="1132076"/>
                </a:lnTo>
                <a:lnTo>
                  <a:pt x="1030870" y="1131818"/>
                </a:lnTo>
                <a:lnTo>
                  <a:pt x="1032356" y="1131554"/>
                </a:lnTo>
                <a:lnTo>
                  <a:pt x="1033861" y="1131283"/>
                </a:lnTo>
                <a:lnTo>
                  <a:pt x="1035367" y="1131007"/>
                </a:lnTo>
                <a:lnTo>
                  <a:pt x="1036852" y="1130729"/>
                </a:lnTo>
                <a:lnTo>
                  <a:pt x="1038396" y="1130440"/>
                </a:lnTo>
                <a:lnTo>
                  <a:pt x="1039882" y="1130155"/>
                </a:lnTo>
                <a:lnTo>
                  <a:pt x="1041368" y="1129865"/>
                </a:lnTo>
                <a:lnTo>
                  <a:pt x="1042873" y="1129564"/>
                </a:lnTo>
                <a:lnTo>
                  <a:pt x="1044379" y="1129261"/>
                </a:lnTo>
                <a:lnTo>
                  <a:pt x="1045923" y="1128946"/>
                </a:lnTo>
                <a:lnTo>
                  <a:pt x="1047409" y="1128638"/>
                </a:lnTo>
                <a:lnTo>
                  <a:pt x="1048914" y="1128319"/>
                </a:lnTo>
                <a:lnTo>
                  <a:pt x="1050400" y="1128000"/>
                </a:lnTo>
                <a:lnTo>
                  <a:pt x="1051925" y="1127668"/>
                </a:lnTo>
                <a:lnTo>
                  <a:pt x="1053431" y="1127334"/>
                </a:lnTo>
                <a:lnTo>
                  <a:pt x="1054916" y="1127001"/>
                </a:lnTo>
                <a:lnTo>
                  <a:pt x="1056422" y="1126657"/>
                </a:lnTo>
                <a:lnTo>
                  <a:pt x="1057927" y="1126309"/>
                </a:lnTo>
                <a:lnTo>
                  <a:pt x="1059432" y="1125957"/>
                </a:lnTo>
                <a:lnTo>
                  <a:pt x="1060976" y="1125594"/>
                </a:lnTo>
                <a:lnTo>
                  <a:pt x="1062482" y="1125230"/>
                </a:lnTo>
                <a:lnTo>
                  <a:pt x="1063987" y="1124863"/>
                </a:lnTo>
                <a:lnTo>
                  <a:pt x="1065473" y="1124489"/>
                </a:lnTo>
                <a:lnTo>
                  <a:pt x="1066978" y="1124112"/>
                </a:lnTo>
                <a:lnTo>
                  <a:pt x="1068503" y="1123723"/>
                </a:lnTo>
                <a:lnTo>
                  <a:pt x="1070009" y="1123334"/>
                </a:lnTo>
                <a:lnTo>
                  <a:pt x="1071494" y="1122949"/>
                </a:lnTo>
                <a:lnTo>
                  <a:pt x="1073039" y="1122536"/>
                </a:lnTo>
                <a:lnTo>
                  <a:pt x="1074544" y="1122133"/>
                </a:lnTo>
                <a:lnTo>
                  <a:pt x="1076029" y="1121725"/>
                </a:lnTo>
                <a:lnTo>
                  <a:pt x="1077535" y="1121310"/>
                </a:lnTo>
                <a:lnTo>
                  <a:pt x="1079079" y="1120878"/>
                </a:lnTo>
                <a:lnTo>
                  <a:pt x="1080546" y="1120462"/>
                </a:lnTo>
                <a:lnTo>
                  <a:pt x="1082070" y="1120024"/>
                </a:lnTo>
                <a:lnTo>
                  <a:pt x="1083576" y="1119584"/>
                </a:lnTo>
                <a:lnTo>
                  <a:pt x="1085081" y="1119144"/>
                </a:lnTo>
                <a:lnTo>
                  <a:pt x="1086567" y="1118699"/>
                </a:lnTo>
                <a:lnTo>
                  <a:pt x="1088092" y="1118241"/>
                </a:lnTo>
                <a:lnTo>
                  <a:pt x="1089617" y="1117772"/>
                </a:lnTo>
                <a:lnTo>
                  <a:pt x="1091103" y="1117311"/>
                </a:lnTo>
                <a:lnTo>
                  <a:pt x="1092627" y="1116836"/>
                </a:lnTo>
                <a:lnTo>
                  <a:pt x="1094132" y="1116356"/>
                </a:lnTo>
                <a:lnTo>
                  <a:pt x="1095638" y="1115872"/>
                </a:lnTo>
                <a:lnTo>
                  <a:pt x="1097143" y="1115383"/>
                </a:lnTo>
                <a:lnTo>
                  <a:pt x="1097886" y="1115139"/>
                </a:lnTo>
                <a:lnTo>
                  <a:pt x="1098648" y="1114890"/>
                </a:lnTo>
                <a:lnTo>
                  <a:pt x="1098609" y="1114900"/>
                </a:lnTo>
                <a:lnTo>
                  <a:pt x="1099392" y="1114642"/>
                </a:lnTo>
                <a:lnTo>
                  <a:pt x="1099352" y="1114652"/>
                </a:lnTo>
                <a:lnTo>
                  <a:pt x="1100154" y="1114390"/>
                </a:lnTo>
                <a:lnTo>
                  <a:pt x="1100115" y="1114402"/>
                </a:lnTo>
                <a:lnTo>
                  <a:pt x="1100897" y="1114138"/>
                </a:lnTo>
                <a:lnTo>
                  <a:pt x="1100858" y="1114149"/>
                </a:lnTo>
                <a:lnTo>
                  <a:pt x="1101640" y="1113884"/>
                </a:lnTo>
                <a:lnTo>
                  <a:pt x="1101620" y="1113895"/>
                </a:lnTo>
                <a:lnTo>
                  <a:pt x="1102402" y="1113629"/>
                </a:lnTo>
                <a:lnTo>
                  <a:pt x="1102363" y="1113639"/>
                </a:lnTo>
                <a:lnTo>
                  <a:pt x="1103145" y="1113375"/>
                </a:lnTo>
                <a:lnTo>
                  <a:pt x="1103907" y="1113113"/>
                </a:lnTo>
                <a:lnTo>
                  <a:pt x="1103868" y="1113125"/>
                </a:lnTo>
                <a:lnTo>
                  <a:pt x="1104611" y="1112863"/>
                </a:lnTo>
                <a:lnTo>
                  <a:pt x="1105373" y="1112597"/>
                </a:lnTo>
                <a:lnTo>
                  <a:pt x="1106156" y="1112331"/>
                </a:lnTo>
                <a:lnTo>
                  <a:pt x="1106117" y="1112341"/>
                </a:lnTo>
                <a:lnTo>
                  <a:pt x="1106898" y="1112067"/>
                </a:lnTo>
                <a:lnTo>
                  <a:pt x="1106859" y="1112077"/>
                </a:lnTo>
                <a:lnTo>
                  <a:pt x="1107642" y="1111802"/>
                </a:lnTo>
                <a:lnTo>
                  <a:pt x="1107622" y="1111813"/>
                </a:lnTo>
                <a:lnTo>
                  <a:pt x="1108365" y="1111542"/>
                </a:lnTo>
                <a:lnTo>
                  <a:pt x="1109127" y="1111270"/>
                </a:lnTo>
                <a:lnTo>
                  <a:pt x="1109890" y="1110996"/>
                </a:lnTo>
                <a:lnTo>
                  <a:pt x="1109850" y="1111008"/>
                </a:lnTo>
                <a:lnTo>
                  <a:pt x="1110633" y="1110724"/>
                </a:lnTo>
                <a:lnTo>
                  <a:pt x="1110613" y="1110736"/>
                </a:lnTo>
                <a:lnTo>
                  <a:pt x="1111395" y="1110451"/>
                </a:lnTo>
                <a:lnTo>
                  <a:pt x="1111356" y="1110462"/>
                </a:lnTo>
                <a:lnTo>
                  <a:pt x="1112118" y="1110181"/>
                </a:lnTo>
                <a:lnTo>
                  <a:pt x="1112881" y="1109901"/>
                </a:lnTo>
                <a:lnTo>
                  <a:pt x="1112842" y="1109913"/>
                </a:lnTo>
                <a:lnTo>
                  <a:pt x="1113623" y="1109624"/>
                </a:lnTo>
                <a:lnTo>
                  <a:pt x="1113604" y="1109635"/>
                </a:lnTo>
                <a:lnTo>
                  <a:pt x="1114386" y="1109344"/>
                </a:lnTo>
                <a:lnTo>
                  <a:pt x="1114347" y="1109358"/>
                </a:lnTo>
                <a:lnTo>
                  <a:pt x="1115090" y="1109074"/>
                </a:lnTo>
                <a:lnTo>
                  <a:pt x="1115852" y="1108789"/>
                </a:lnTo>
                <a:lnTo>
                  <a:pt x="1116614" y="1108502"/>
                </a:lnTo>
                <a:lnTo>
                  <a:pt x="1117377" y="1108214"/>
                </a:lnTo>
                <a:lnTo>
                  <a:pt x="1117338" y="1108226"/>
                </a:lnTo>
                <a:lnTo>
                  <a:pt x="1118120" y="1107927"/>
                </a:lnTo>
                <a:lnTo>
                  <a:pt x="1118081" y="1107940"/>
                </a:lnTo>
                <a:lnTo>
                  <a:pt x="1118843" y="1107647"/>
                </a:lnTo>
                <a:lnTo>
                  <a:pt x="1119606" y="1107350"/>
                </a:lnTo>
                <a:lnTo>
                  <a:pt x="1119566" y="1107364"/>
                </a:lnTo>
                <a:lnTo>
                  <a:pt x="1120329" y="1107069"/>
                </a:lnTo>
                <a:lnTo>
                  <a:pt x="1121091" y="1106767"/>
                </a:lnTo>
                <a:lnTo>
                  <a:pt x="1121052" y="1106779"/>
                </a:lnTo>
                <a:lnTo>
                  <a:pt x="1121835" y="1106472"/>
                </a:lnTo>
                <a:lnTo>
                  <a:pt x="1121815" y="1106486"/>
                </a:lnTo>
                <a:lnTo>
                  <a:pt x="1122577" y="1106177"/>
                </a:lnTo>
                <a:lnTo>
                  <a:pt x="1122558" y="1106191"/>
                </a:lnTo>
                <a:lnTo>
                  <a:pt x="1123301" y="1105892"/>
                </a:lnTo>
                <a:lnTo>
                  <a:pt x="1124063" y="1105589"/>
                </a:lnTo>
                <a:lnTo>
                  <a:pt x="1124806" y="1105286"/>
                </a:lnTo>
                <a:lnTo>
                  <a:pt x="1125549" y="1104983"/>
                </a:lnTo>
                <a:lnTo>
                  <a:pt x="1126311" y="1104676"/>
                </a:lnTo>
                <a:lnTo>
                  <a:pt x="1127054" y="1104371"/>
                </a:lnTo>
                <a:lnTo>
                  <a:pt x="1127015" y="1104384"/>
                </a:lnTo>
                <a:lnTo>
                  <a:pt x="1127797" y="1104064"/>
                </a:lnTo>
                <a:lnTo>
                  <a:pt x="1127758" y="1104079"/>
                </a:lnTo>
                <a:lnTo>
                  <a:pt x="1128540" y="1103757"/>
                </a:lnTo>
                <a:lnTo>
                  <a:pt x="1128501" y="1103770"/>
                </a:lnTo>
                <a:lnTo>
                  <a:pt x="1129283" y="1103448"/>
                </a:lnTo>
                <a:lnTo>
                  <a:pt x="1129244" y="1103462"/>
                </a:lnTo>
                <a:lnTo>
                  <a:pt x="1129987" y="1103147"/>
                </a:lnTo>
                <a:lnTo>
                  <a:pt x="1130749" y="1102824"/>
                </a:lnTo>
                <a:lnTo>
                  <a:pt x="1130729" y="1102838"/>
                </a:lnTo>
                <a:lnTo>
                  <a:pt x="1131492" y="1102515"/>
                </a:lnTo>
                <a:lnTo>
                  <a:pt x="1132235" y="1102195"/>
                </a:lnTo>
                <a:lnTo>
                  <a:pt x="1132978" y="1101876"/>
                </a:lnTo>
                <a:lnTo>
                  <a:pt x="1132939" y="1101890"/>
                </a:lnTo>
                <a:lnTo>
                  <a:pt x="1133720" y="1101558"/>
                </a:lnTo>
                <a:lnTo>
                  <a:pt x="1133681" y="1101571"/>
                </a:lnTo>
                <a:lnTo>
                  <a:pt x="1134444" y="1101249"/>
                </a:lnTo>
                <a:lnTo>
                  <a:pt x="1135206" y="1100914"/>
                </a:lnTo>
                <a:lnTo>
                  <a:pt x="1135167" y="1100930"/>
                </a:lnTo>
                <a:lnTo>
                  <a:pt x="1135949" y="1100592"/>
                </a:lnTo>
                <a:lnTo>
                  <a:pt x="1135910" y="1100605"/>
                </a:lnTo>
                <a:lnTo>
                  <a:pt x="1136672" y="1100271"/>
                </a:lnTo>
                <a:lnTo>
                  <a:pt x="1137376" y="1099952"/>
                </a:lnTo>
                <a:lnTo>
                  <a:pt x="1138158" y="1099610"/>
                </a:lnTo>
                <a:lnTo>
                  <a:pt x="1138119" y="1099626"/>
                </a:lnTo>
                <a:lnTo>
                  <a:pt x="1138882" y="1099290"/>
                </a:lnTo>
                <a:lnTo>
                  <a:pt x="1139624" y="1098955"/>
                </a:lnTo>
                <a:lnTo>
                  <a:pt x="1140368" y="1098619"/>
                </a:lnTo>
                <a:lnTo>
                  <a:pt x="1141110" y="1098283"/>
                </a:lnTo>
                <a:lnTo>
                  <a:pt x="1141834" y="1097947"/>
                </a:lnTo>
                <a:lnTo>
                  <a:pt x="1142576" y="1097607"/>
                </a:lnTo>
                <a:lnTo>
                  <a:pt x="1142557" y="1097622"/>
                </a:lnTo>
                <a:lnTo>
                  <a:pt x="1143320" y="1097266"/>
                </a:lnTo>
                <a:lnTo>
                  <a:pt x="1143280" y="1097282"/>
                </a:lnTo>
                <a:lnTo>
                  <a:pt x="1144062" y="1096924"/>
                </a:lnTo>
                <a:lnTo>
                  <a:pt x="1144023" y="1096942"/>
                </a:lnTo>
                <a:lnTo>
                  <a:pt x="1144786" y="1096582"/>
                </a:lnTo>
                <a:lnTo>
                  <a:pt x="1144747" y="1096598"/>
                </a:lnTo>
                <a:lnTo>
                  <a:pt x="1145528" y="1096238"/>
                </a:lnTo>
                <a:lnTo>
                  <a:pt x="1145489" y="1096254"/>
                </a:lnTo>
                <a:lnTo>
                  <a:pt x="1146272" y="1095890"/>
                </a:lnTo>
                <a:lnTo>
                  <a:pt x="1146232" y="1095908"/>
                </a:lnTo>
                <a:lnTo>
                  <a:pt x="1146995" y="1095544"/>
                </a:lnTo>
                <a:lnTo>
                  <a:pt x="1146955" y="1095560"/>
                </a:lnTo>
                <a:lnTo>
                  <a:pt x="1147738" y="1095194"/>
                </a:lnTo>
                <a:lnTo>
                  <a:pt x="1147699" y="1095210"/>
                </a:lnTo>
                <a:lnTo>
                  <a:pt x="1148461" y="1094842"/>
                </a:lnTo>
                <a:lnTo>
                  <a:pt x="1148422" y="1094860"/>
                </a:lnTo>
                <a:lnTo>
                  <a:pt x="1149204" y="1094490"/>
                </a:lnTo>
                <a:lnTo>
                  <a:pt x="1149165" y="1094506"/>
                </a:lnTo>
                <a:lnTo>
                  <a:pt x="1149888" y="1094152"/>
                </a:lnTo>
                <a:lnTo>
                  <a:pt x="1150631" y="1093794"/>
                </a:lnTo>
                <a:lnTo>
                  <a:pt x="1151354" y="1093435"/>
                </a:lnTo>
                <a:lnTo>
                  <a:pt x="1152117" y="1093063"/>
                </a:lnTo>
                <a:lnTo>
                  <a:pt x="1152097" y="1093079"/>
                </a:lnTo>
                <a:lnTo>
                  <a:pt x="1152840" y="1092713"/>
                </a:lnTo>
                <a:lnTo>
                  <a:pt x="1153583" y="1092338"/>
                </a:lnTo>
                <a:lnTo>
                  <a:pt x="1153544" y="1092355"/>
                </a:lnTo>
                <a:lnTo>
                  <a:pt x="1154326" y="1091974"/>
                </a:lnTo>
                <a:lnTo>
                  <a:pt x="1154287" y="1091992"/>
                </a:lnTo>
                <a:lnTo>
                  <a:pt x="1155049" y="1091609"/>
                </a:lnTo>
                <a:lnTo>
                  <a:pt x="1155010" y="1091626"/>
                </a:lnTo>
                <a:lnTo>
                  <a:pt x="1155753" y="1091249"/>
                </a:lnTo>
                <a:lnTo>
                  <a:pt x="1156496" y="1090878"/>
                </a:lnTo>
                <a:lnTo>
                  <a:pt x="1157239" y="1090500"/>
                </a:lnTo>
                <a:lnTo>
                  <a:pt x="1157199" y="1090518"/>
                </a:lnTo>
                <a:lnTo>
                  <a:pt x="1157962" y="1090127"/>
                </a:lnTo>
                <a:lnTo>
                  <a:pt x="1157923" y="1090146"/>
                </a:lnTo>
                <a:lnTo>
                  <a:pt x="1158685" y="1089753"/>
                </a:lnTo>
                <a:lnTo>
                  <a:pt x="1158646" y="1089771"/>
                </a:lnTo>
                <a:lnTo>
                  <a:pt x="1159428" y="1089376"/>
                </a:lnTo>
                <a:lnTo>
                  <a:pt x="1159389" y="1089396"/>
                </a:lnTo>
                <a:lnTo>
                  <a:pt x="1160151" y="1088999"/>
                </a:lnTo>
                <a:lnTo>
                  <a:pt x="1160112" y="1089018"/>
                </a:lnTo>
                <a:lnTo>
                  <a:pt x="1160875" y="1088620"/>
                </a:lnTo>
                <a:lnTo>
                  <a:pt x="1160836" y="1088639"/>
                </a:lnTo>
                <a:lnTo>
                  <a:pt x="1161598" y="1088238"/>
                </a:lnTo>
                <a:lnTo>
                  <a:pt x="1161559" y="1088258"/>
                </a:lnTo>
                <a:lnTo>
                  <a:pt x="1162322" y="1087861"/>
                </a:lnTo>
                <a:lnTo>
                  <a:pt x="1163045" y="1087472"/>
                </a:lnTo>
                <a:lnTo>
                  <a:pt x="1163006" y="1087492"/>
                </a:lnTo>
                <a:lnTo>
                  <a:pt x="1163768" y="1087091"/>
                </a:lnTo>
                <a:lnTo>
                  <a:pt x="1164491" y="1086704"/>
                </a:lnTo>
                <a:lnTo>
                  <a:pt x="1165215" y="1086313"/>
                </a:lnTo>
                <a:lnTo>
                  <a:pt x="1165938" y="1085922"/>
                </a:lnTo>
                <a:lnTo>
                  <a:pt x="1166662" y="1085529"/>
                </a:lnTo>
                <a:lnTo>
                  <a:pt x="1167385" y="1085136"/>
                </a:lnTo>
                <a:lnTo>
                  <a:pt x="1168108" y="1084739"/>
                </a:lnTo>
                <a:lnTo>
                  <a:pt x="1168832" y="1084340"/>
                </a:lnTo>
                <a:lnTo>
                  <a:pt x="1169555" y="1083934"/>
                </a:lnTo>
                <a:lnTo>
                  <a:pt x="1169516" y="1083955"/>
                </a:lnTo>
                <a:lnTo>
                  <a:pt x="1170259" y="1083543"/>
                </a:lnTo>
                <a:lnTo>
                  <a:pt x="1170982" y="1083140"/>
                </a:lnTo>
                <a:lnTo>
                  <a:pt x="1171725" y="1082723"/>
                </a:lnTo>
                <a:lnTo>
                  <a:pt x="1171686" y="1082745"/>
                </a:lnTo>
                <a:lnTo>
                  <a:pt x="1172409" y="1082329"/>
                </a:lnTo>
                <a:lnTo>
                  <a:pt x="1173152" y="1081908"/>
                </a:lnTo>
                <a:lnTo>
                  <a:pt x="1173113" y="1081930"/>
                </a:lnTo>
                <a:lnTo>
                  <a:pt x="1173875" y="1081498"/>
                </a:lnTo>
                <a:lnTo>
                  <a:pt x="1173836" y="1081519"/>
                </a:lnTo>
                <a:lnTo>
                  <a:pt x="1174599" y="1081085"/>
                </a:lnTo>
                <a:lnTo>
                  <a:pt x="1174560" y="1081107"/>
                </a:lnTo>
                <a:lnTo>
                  <a:pt x="1175302" y="1080671"/>
                </a:lnTo>
                <a:lnTo>
                  <a:pt x="1175283" y="1080692"/>
                </a:lnTo>
                <a:lnTo>
                  <a:pt x="1176026" y="1080256"/>
                </a:lnTo>
                <a:lnTo>
                  <a:pt x="1175987" y="1080278"/>
                </a:lnTo>
                <a:lnTo>
                  <a:pt x="1176749" y="1079840"/>
                </a:lnTo>
                <a:lnTo>
                  <a:pt x="1177453" y="1079420"/>
                </a:lnTo>
                <a:lnTo>
                  <a:pt x="1177414" y="1079441"/>
                </a:lnTo>
                <a:lnTo>
                  <a:pt x="1178176" y="1079003"/>
                </a:lnTo>
                <a:lnTo>
                  <a:pt x="1178900" y="1078575"/>
                </a:lnTo>
                <a:lnTo>
                  <a:pt x="1178861" y="1078598"/>
                </a:lnTo>
                <a:lnTo>
                  <a:pt x="1179603" y="1078151"/>
                </a:lnTo>
                <a:lnTo>
                  <a:pt x="1179565" y="1078172"/>
                </a:lnTo>
                <a:lnTo>
                  <a:pt x="1180327" y="1077725"/>
                </a:lnTo>
                <a:lnTo>
                  <a:pt x="1180288" y="1077746"/>
                </a:lnTo>
                <a:lnTo>
                  <a:pt x="1181031" y="1077296"/>
                </a:lnTo>
                <a:lnTo>
                  <a:pt x="1180992" y="1077320"/>
                </a:lnTo>
                <a:lnTo>
                  <a:pt x="1181754" y="1076866"/>
                </a:lnTo>
                <a:lnTo>
                  <a:pt x="1181715" y="1076890"/>
                </a:lnTo>
                <a:lnTo>
                  <a:pt x="1182458" y="1076436"/>
                </a:lnTo>
                <a:lnTo>
                  <a:pt x="1182419" y="1076458"/>
                </a:lnTo>
                <a:lnTo>
                  <a:pt x="1183161" y="1076002"/>
                </a:lnTo>
                <a:lnTo>
                  <a:pt x="1183122" y="1076024"/>
                </a:lnTo>
                <a:lnTo>
                  <a:pt x="1183885" y="1075566"/>
                </a:lnTo>
                <a:lnTo>
                  <a:pt x="1183846" y="1075590"/>
                </a:lnTo>
                <a:lnTo>
                  <a:pt x="1184588" y="1075132"/>
                </a:lnTo>
                <a:lnTo>
                  <a:pt x="1185312" y="1074690"/>
                </a:lnTo>
                <a:lnTo>
                  <a:pt x="1185273" y="1074714"/>
                </a:lnTo>
                <a:lnTo>
                  <a:pt x="1185996" y="1074258"/>
                </a:lnTo>
                <a:lnTo>
                  <a:pt x="1186720" y="1073809"/>
                </a:lnTo>
                <a:lnTo>
                  <a:pt x="1186680" y="1073832"/>
                </a:lnTo>
                <a:lnTo>
                  <a:pt x="1187423" y="1073363"/>
                </a:lnTo>
                <a:lnTo>
                  <a:pt x="1187384" y="1073387"/>
                </a:lnTo>
                <a:lnTo>
                  <a:pt x="1188127" y="1072917"/>
                </a:lnTo>
                <a:lnTo>
                  <a:pt x="1188088" y="1072941"/>
                </a:lnTo>
                <a:lnTo>
                  <a:pt x="1188851" y="1072470"/>
                </a:lnTo>
                <a:lnTo>
                  <a:pt x="1188811" y="1072493"/>
                </a:lnTo>
                <a:lnTo>
                  <a:pt x="1189554" y="1072020"/>
                </a:lnTo>
                <a:lnTo>
                  <a:pt x="1189515" y="1072043"/>
                </a:lnTo>
                <a:lnTo>
                  <a:pt x="1190258" y="1071568"/>
                </a:lnTo>
                <a:lnTo>
                  <a:pt x="1190219" y="1071594"/>
                </a:lnTo>
                <a:lnTo>
                  <a:pt x="1190962" y="1071115"/>
                </a:lnTo>
                <a:lnTo>
                  <a:pt x="1190923" y="1071140"/>
                </a:lnTo>
                <a:lnTo>
                  <a:pt x="1191666" y="1070661"/>
                </a:lnTo>
                <a:lnTo>
                  <a:pt x="1191627" y="1070685"/>
                </a:lnTo>
                <a:lnTo>
                  <a:pt x="1192350" y="1070218"/>
                </a:lnTo>
                <a:lnTo>
                  <a:pt x="1193073" y="1069744"/>
                </a:lnTo>
                <a:lnTo>
                  <a:pt x="1193034" y="1069770"/>
                </a:lnTo>
                <a:lnTo>
                  <a:pt x="1193777" y="1069287"/>
                </a:lnTo>
                <a:lnTo>
                  <a:pt x="1194481" y="1068822"/>
                </a:lnTo>
                <a:lnTo>
                  <a:pt x="1194442" y="1068847"/>
                </a:lnTo>
                <a:lnTo>
                  <a:pt x="1195165" y="1068366"/>
                </a:lnTo>
                <a:lnTo>
                  <a:pt x="1195888" y="1067891"/>
                </a:lnTo>
                <a:lnTo>
                  <a:pt x="1195849" y="1067917"/>
                </a:lnTo>
                <a:lnTo>
                  <a:pt x="1196592" y="1067424"/>
                </a:lnTo>
                <a:lnTo>
                  <a:pt x="1196553" y="1067449"/>
                </a:lnTo>
                <a:lnTo>
                  <a:pt x="1197140" y="1067047"/>
                </a:lnTo>
                <a:lnTo>
                  <a:pt x="1197257" y="1066974"/>
                </a:lnTo>
                <a:lnTo>
                  <a:pt x="1197980" y="1066491"/>
                </a:lnTo>
                <a:lnTo>
                  <a:pt x="1198684" y="1066026"/>
                </a:lnTo>
                <a:lnTo>
                  <a:pt x="1199368" y="1065561"/>
                </a:lnTo>
                <a:lnTo>
                  <a:pt x="1200072" y="1065094"/>
                </a:lnTo>
                <a:lnTo>
                  <a:pt x="1200756" y="1064619"/>
                </a:lnTo>
                <a:lnTo>
                  <a:pt x="1201499" y="1064120"/>
                </a:lnTo>
                <a:lnTo>
                  <a:pt x="1201460" y="1064145"/>
                </a:lnTo>
                <a:lnTo>
                  <a:pt x="1202183" y="1063641"/>
                </a:lnTo>
                <a:lnTo>
                  <a:pt x="1202144" y="1063666"/>
                </a:lnTo>
                <a:lnTo>
                  <a:pt x="1202868" y="1063178"/>
                </a:lnTo>
                <a:lnTo>
                  <a:pt x="1203551" y="1062699"/>
                </a:lnTo>
                <a:lnTo>
                  <a:pt x="1204295" y="1062192"/>
                </a:lnTo>
                <a:lnTo>
                  <a:pt x="1204255" y="1062218"/>
                </a:lnTo>
                <a:lnTo>
                  <a:pt x="1204979" y="1061706"/>
                </a:lnTo>
                <a:lnTo>
                  <a:pt x="1204940" y="1061731"/>
                </a:lnTo>
                <a:lnTo>
                  <a:pt x="1205683" y="1061217"/>
                </a:lnTo>
                <a:lnTo>
                  <a:pt x="1205643" y="1061242"/>
                </a:lnTo>
                <a:lnTo>
                  <a:pt x="1206367" y="1060726"/>
                </a:lnTo>
                <a:lnTo>
                  <a:pt x="1206328" y="1060754"/>
                </a:lnTo>
                <a:lnTo>
                  <a:pt x="1207031" y="1060257"/>
                </a:lnTo>
                <a:lnTo>
                  <a:pt x="1207755" y="1059739"/>
                </a:lnTo>
                <a:lnTo>
                  <a:pt x="1207716" y="1059766"/>
                </a:lnTo>
                <a:lnTo>
                  <a:pt x="1208458" y="1059242"/>
                </a:lnTo>
                <a:lnTo>
                  <a:pt x="1208420" y="1059270"/>
                </a:lnTo>
                <a:lnTo>
                  <a:pt x="1209143" y="1058746"/>
                </a:lnTo>
                <a:lnTo>
                  <a:pt x="1209104" y="1058773"/>
                </a:lnTo>
                <a:lnTo>
                  <a:pt x="1209847" y="1058245"/>
                </a:lnTo>
                <a:lnTo>
                  <a:pt x="1209808" y="1058273"/>
                </a:lnTo>
                <a:lnTo>
                  <a:pt x="1210531" y="1057743"/>
                </a:lnTo>
                <a:lnTo>
                  <a:pt x="1210492" y="1057770"/>
                </a:lnTo>
                <a:lnTo>
                  <a:pt x="1211215" y="1057244"/>
                </a:lnTo>
                <a:lnTo>
                  <a:pt x="1211899" y="1056746"/>
                </a:lnTo>
                <a:lnTo>
                  <a:pt x="1212564" y="1056245"/>
                </a:lnTo>
                <a:lnTo>
                  <a:pt x="1213288" y="1055716"/>
                </a:lnTo>
                <a:lnTo>
                  <a:pt x="1213248" y="1055743"/>
                </a:lnTo>
                <a:lnTo>
                  <a:pt x="1213972" y="1055205"/>
                </a:lnTo>
                <a:lnTo>
                  <a:pt x="1213952" y="1055233"/>
                </a:lnTo>
                <a:lnTo>
                  <a:pt x="1214636" y="1054709"/>
                </a:lnTo>
                <a:lnTo>
                  <a:pt x="1215360" y="1054175"/>
                </a:lnTo>
                <a:lnTo>
                  <a:pt x="1215320" y="1054203"/>
                </a:lnTo>
                <a:lnTo>
                  <a:pt x="1216044" y="1053657"/>
                </a:lnTo>
                <a:lnTo>
                  <a:pt x="1216005" y="1053686"/>
                </a:lnTo>
                <a:lnTo>
                  <a:pt x="1216728" y="1053139"/>
                </a:lnTo>
                <a:lnTo>
                  <a:pt x="1216689" y="1053166"/>
                </a:lnTo>
                <a:lnTo>
                  <a:pt x="1217412" y="1052617"/>
                </a:lnTo>
                <a:lnTo>
                  <a:pt x="1217373" y="1052646"/>
                </a:lnTo>
                <a:lnTo>
                  <a:pt x="1218097" y="1052093"/>
                </a:lnTo>
                <a:lnTo>
                  <a:pt x="1218058" y="1052122"/>
                </a:lnTo>
                <a:lnTo>
                  <a:pt x="1218781" y="1051567"/>
                </a:lnTo>
                <a:lnTo>
                  <a:pt x="1218742" y="1051597"/>
                </a:lnTo>
                <a:lnTo>
                  <a:pt x="1219465" y="1051041"/>
                </a:lnTo>
                <a:lnTo>
                  <a:pt x="1219426" y="1051071"/>
                </a:lnTo>
                <a:lnTo>
                  <a:pt x="1220130" y="1050523"/>
                </a:lnTo>
                <a:lnTo>
                  <a:pt x="1220794" y="1050001"/>
                </a:lnTo>
                <a:lnTo>
                  <a:pt x="1221479" y="1049472"/>
                </a:lnTo>
                <a:lnTo>
                  <a:pt x="1222182" y="1048912"/>
                </a:lnTo>
                <a:lnTo>
                  <a:pt x="1222143" y="1048942"/>
                </a:lnTo>
                <a:lnTo>
                  <a:pt x="1222867" y="1048375"/>
                </a:lnTo>
                <a:lnTo>
                  <a:pt x="1222828" y="1048404"/>
                </a:lnTo>
                <a:lnTo>
                  <a:pt x="1223551" y="1047835"/>
                </a:lnTo>
                <a:lnTo>
                  <a:pt x="1223512" y="1047864"/>
                </a:lnTo>
                <a:lnTo>
                  <a:pt x="1224216" y="1047294"/>
                </a:lnTo>
                <a:lnTo>
                  <a:pt x="1224196" y="1047323"/>
                </a:lnTo>
                <a:lnTo>
                  <a:pt x="1224900" y="1046750"/>
                </a:lnTo>
                <a:lnTo>
                  <a:pt x="1224861" y="1046781"/>
                </a:lnTo>
                <a:lnTo>
                  <a:pt x="1225584" y="1046205"/>
                </a:lnTo>
                <a:lnTo>
                  <a:pt x="1225545" y="1046236"/>
                </a:lnTo>
                <a:lnTo>
                  <a:pt x="1226249" y="1045657"/>
                </a:lnTo>
                <a:lnTo>
                  <a:pt x="1226210" y="1045689"/>
                </a:lnTo>
                <a:lnTo>
                  <a:pt x="1226933" y="1045112"/>
                </a:lnTo>
                <a:lnTo>
                  <a:pt x="1227598" y="1044557"/>
                </a:lnTo>
                <a:lnTo>
                  <a:pt x="1227558" y="1044588"/>
                </a:lnTo>
                <a:lnTo>
                  <a:pt x="1228243" y="1044027"/>
                </a:lnTo>
                <a:lnTo>
                  <a:pt x="1228947" y="1043448"/>
                </a:lnTo>
                <a:lnTo>
                  <a:pt x="1228908" y="1043480"/>
                </a:lnTo>
                <a:lnTo>
                  <a:pt x="1229631" y="1042891"/>
                </a:lnTo>
                <a:lnTo>
                  <a:pt x="1229592" y="1042922"/>
                </a:lnTo>
                <a:lnTo>
                  <a:pt x="1230296" y="1042332"/>
                </a:lnTo>
                <a:lnTo>
                  <a:pt x="1230257" y="1042363"/>
                </a:lnTo>
                <a:lnTo>
                  <a:pt x="1230980" y="1041771"/>
                </a:lnTo>
                <a:lnTo>
                  <a:pt x="1230940" y="1041802"/>
                </a:lnTo>
                <a:lnTo>
                  <a:pt x="1231644" y="1041208"/>
                </a:lnTo>
                <a:lnTo>
                  <a:pt x="1231605" y="1041239"/>
                </a:lnTo>
                <a:lnTo>
                  <a:pt x="1232309" y="1040643"/>
                </a:lnTo>
                <a:lnTo>
                  <a:pt x="1232270" y="1040672"/>
                </a:lnTo>
                <a:lnTo>
                  <a:pt x="1232974" y="1040088"/>
                </a:lnTo>
                <a:lnTo>
                  <a:pt x="1233619" y="1039527"/>
                </a:lnTo>
                <a:lnTo>
                  <a:pt x="1234284" y="1038964"/>
                </a:lnTo>
                <a:lnTo>
                  <a:pt x="1234987" y="1038359"/>
                </a:lnTo>
                <a:lnTo>
                  <a:pt x="1234948" y="1038391"/>
                </a:lnTo>
                <a:lnTo>
                  <a:pt x="1235652" y="1037785"/>
                </a:lnTo>
                <a:lnTo>
                  <a:pt x="1235613" y="1037816"/>
                </a:lnTo>
                <a:lnTo>
                  <a:pt x="1236317" y="1037206"/>
                </a:lnTo>
                <a:lnTo>
                  <a:pt x="1236278" y="1037237"/>
                </a:lnTo>
                <a:lnTo>
                  <a:pt x="1236981" y="1036627"/>
                </a:lnTo>
                <a:lnTo>
                  <a:pt x="1237627" y="1036049"/>
                </a:lnTo>
                <a:lnTo>
                  <a:pt x="1238291" y="1035478"/>
                </a:lnTo>
                <a:lnTo>
                  <a:pt x="1238936" y="1034905"/>
                </a:lnTo>
                <a:lnTo>
                  <a:pt x="1239621" y="1034285"/>
                </a:lnTo>
                <a:lnTo>
                  <a:pt x="1239601" y="1034319"/>
                </a:lnTo>
                <a:lnTo>
                  <a:pt x="1240285" y="1033695"/>
                </a:lnTo>
                <a:lnTo>
                  <a:pt x="1240246" y="1033728"/>
                </a:lnTo>
                <a:lnTo>
                  <a:pt x="1240950" y="1033103"/>
                </a:lnTo>
                <a:lnTo>
                  <a:pt x="1240911" y="1033136"/>
                </a:lnTo>
                <a:lnTo>
                  <a:pt x="1241615" y="1032512"/>
                </a:lnTo>
                <a:lnTo>
                  <a:pt x="1242260" y="1031912"/>
                </a:lnTo>
                <a:lnTo>
                  <a:pt x="1242221" y="1031945"/>
                </a:lnTo>
                <a:lnTo>
                  <a:pt x="1242925" y="1031314"/>
                </a:lnTo>
                <a:lnTo>
                  <a:pt x="1242886" y="1031347"/>
                </a:lnTo>
                <a:lnTo>
                  <a:pt x="1243550" y="1030737"/>
                </a:lnTo>
                <a:lnTo>
                  <a:pt x="1244234" y="1030110"/>
                </a:lnTo>
                <a:lnTo>
                  <a:pt x="1244195" y="1030143"/>
                </a:lnTo>
                <a:lnTo>
                  <a:pt x="1244899" y="1029505"/>
                </a:lnTo>
                <a:lnTo>
                  <a:pt x="1244860" y="1029539"/>
                </a:lnTo>
                <a:lnTo>
                  <a:pt x="1245544" y="1028897"/>
                </a:lnTo>
                <a:lnTo>
                  <a:pt x="1245505" y="1028931"/>
                </a:lnTo>
                <a:lnTo>
                  <a:pt x="1246209" y="1028289"/>
                </a:lnTo>
                <a:lnTo>
                  <a:pt x="1246170" y="1028323"/>
                </a:lnTo>
                <a:lnTo>
                  <a:pt x="1246854" y="1027682"/>
                </a:lnTo>
                <a:lnTo>
                  <a:pt x="1247480" y="1027081"/>
                </a:lnTo>
                <a:lnTo>
                  <a:pt x="1248164" y="1026448"/>
                </a:lnTo>
                <a:lnTo>
                  <a:pt x="1248125" y="1026481"/>
                </a:lnTo>
                <a:lnTo>
                  <a:pt x="1248809" y="1025830"/>
                </a:lnTo>
                <a:lnTo>
                  <a:pt x="1248770" y="1025865"/>
                </a:lnTo>
                <a:lnTo>
                  <a:pt x="1249454" y="1025210"/>
                </a:lnTo>
                <a:lnTo>
                  <a:pt x="1249415" y="1025246"/>
                </a:lnTo>
                <a:lnTo>
                  <a:pt x="1250099" y="1024593"/>
                </a:lnTo>
                <a:lnTo>
                  <a:pt x="1250744" y="1023979"/>
                </a:lnTo>
                <a:lnTo>
                  <a:pt x="1251370" y="1023365"/>
                </a:lnTo>
                <a:lnTo>
                  <a:pt x="1252054" y="1022710"/>
                </a:lnTo>
                <a:lnTo>
                  <a:pt x="1252015" y="1022745"/>
                </a:lnTo>
                <a:lnTo>
                  <a:pt x="1252699" y="1022079"/>
                </a:lnTo>
                <a:lnTo>
                  <a:pt x="1252660" y="1022114"/>
                </a:lnTo>
                <a:lnTo>
                  <a:pt x="1253345" y="1021447"/>
                </a:lnTo>
                <a:lnTo>
                  <a:pt x="1253306" y="1021480"/>
                </a:lnTo>
                <a:lnTo>
                  <a:pt x="1253990" y="1020812"/>
                </a:lnTo>
                <a:lnTo>
                  <a:pt x="1253950" y="1020847"/>
                </a:lnTo>
                <a:lnTo>
                  <a:pt x="1254596" y="1020204"/>
                </a:lnTo>
                <a:lnTo>
                  <a:pt x="1255261" y="1019535"/>
                </a:lnTo>
                <a:lnTo>
                  <a:pt x="1255241" y="1019570"/>
                </a:lnTo>
                <a:lnTo>
                  <a:pt x="1255905" y="1018894"/>
                </a:lnTo>
                <a:lnTo>
                  <a:pt x="1255866" y="1018929"/>
                </a:lnTo>
                <a:lnTo>
                  <a:pt x="1256551" y="1018251"/>
                </a:lnTo>
                <a:lnTo>
                  <a:pt x="1256512" y="1018286"/>
                </a:lnTo>
                <a:lnTo>
                  <a:pt x="1257196" y="1017604"/>
                </a:lnTo>
                <a:lnTo>
                  <a:pt x="1257157" y="1017639"/>
                </a:lnTo>
                <a:lnTo>
                  <a:pt x="1257821" y="1016964"/>
                </a:lnTo>
                <a:lnTo>
                  <a:pt x="1258447" y="1016327"/>
                </a:lnTo>
                <a:lnTo>
                  <a:pt x="1259073" y="1015690"/>
                </a:lnTo>
                <a:lnTo>
                  <a:pt x="1259737" y="1015000"/>
                </a:lnTo>
                <a:lnTo>
                  <a:pt x="1259698" y="1015035"/>
                </a:lnTo>
                <a:lnTo>
                  <a:pt x="1260382" y="1014343"/>
                </a:lnTo>
                <a:lnTo>
                  <a:pt x="1260343" y="1014378"/>
                </a:lnTo>
                <a:lnTo>
                  <a:pt x="1261008" y="1013684"/>
                </a:lnTo>
                <a:lnTo>
                  <a:pt x="1260969" y="1013719"/>
                </a:lnTo>
                <a:lnTo>
                  <a:pt x="1261634" y="1013043"/>
                </a:lnTo>
                <a:lnTo>
                  <a:pt x="1262239" y="1012392"/>
                </a:lnTo>
                <a:lnTo>
                  <a:pt x="1262904" y="1011692"/>
                </a:lnTo>
                <a:lnTo>
                  <a:pt x="1262885" y="1011729"/>
                </a:lnTo>
                <a:lnTo>
                  <a:pt x="1263550" y="1011025"/>
                </a:lnTo>
                <a:lnTo>
                  <a:pt x="1263510" y="1011060"/>
                </a:lnTo>
                <a:lnTo>
                  <a:pt x="1264175" y="1010355"/>
                </a:lnTo>
                <a:lnTo>
                  <a:pt x="1264136" y="1010392"/>
                </a:lnTo>
                <a:lnTo>
                  <a:pt x="1264781" y="1009706"/>
                </a:lnTo>
                <a:lnTo>
                  <a:pt x="1265426" y="1009008"/>
                </a:lnTo>
                <a:lnTo>
                  <a:pt x="1265387" y="1009045"/>
                </a:lnTo>
                <a:lnTo>
                  <a:pt x="1266052" y="1008331"/>
                </a:lnTo>
                <a:lnTo>
                  <a:pt x="1266032" y="1008368"/>
                </a:lnTo>
                <a:lnTo>
                  <a:pt x="1266677" y="1007651"/>
                </a:lnTo>
                <a:lnTo>
                  <a:pt x="1266658" y="1007688"/>
                </a:lnTo>
                <a:lnTo>
                  <a:pt x="1267303" y="1006977"/>
                </a:lnTo>
                <a:lnTo>
                  <a:pt x="1267909" y="1006310"/>
                </a:lnTo>
                <a:lnTo>
                  <a:pt x="1268554" y="1005600"/>
                </a:lnTo>
                <a:lnTo>
                  <a:pt x="1268535" y="1005637"/>
                </a:lnTo>
                <a:lnTo>
                  <a:pt x="1269180" y="1004914"/>
                </a:lnTo>
                <a:lnTo>
                  <a:pt x="1269140" y="1004951"/>
                </a:lnTo>
                <a:lnTo>
                  <a:pt x="1269805" y="1004222"/>
                </a:lnTo>
                <a:lnTo>
                  <a:pt x="1269766" y="1004259"/>
                </a:lnTo>
                <a:lnTo>
                  <a:pt x="1270412" y="1003542"/>
                </a:lnTo>
                <a:lnTo>
                  <a:pt x="1271017" y="1002859"/>
                </a:lnTo>
                <a:lnTo>
                  <a:pt x="1271662" y="1002138"/>
                </a:lnTo>
                <a:lnTo>
                  <a:pt x="1271643" y="1002175"/>
                </a:lnTo>
                <a:lnTo>
                  <a:pt x="1272288" y="1001438"/>
                </a:lnTo>
                <a:lnTo>
                  <a:pt x="1272249" y="1001477"/>
                </a:lnTo>
                <a:lnTo>
                  <a:pt x="1272914" y="1000736"/>
                </a:lnTo>
                <a:lnTo>
                  <a:pt x="1272875" y="1000775"/>
                </a:lnTo>
                <a:lnTo>
                  <a:pt x="1273520" y="1000042"/>
                </a:lnTo>
                <a:lnTo>
                  <a:pt x="1274145" y="999327"/>
                </a:lnTo>
                <a:lnTo>
                  <a:pt x="1274106" y="999364"/>
                </a:lnTo>
                <a:lnTo>
                  <a:pt x="1274732" y="998652"/>
                </a:lnTo>
                <a:lnTo>
                  <a:pt x="1275377" y="997907"/>
                </a:lnTo>
                <a:lnTo>
                  <a:pt x="1275338" y="997945"/>
                </a:lnTo>
                <a:lnTo>
                  <a:pt x="1275963" y="997213"/>
                </a:lnTo>
                <a:lnTo>
                  <a:pt x="1276569" y="996514"/>
                </a:lnTo>
                <a:lnTo>
                  <a:pt x="1277215" y="995761"/>
                </a:lnTo>
                <a:lnTo>
                  <a:pt x="1277176" y="995800"/>
                </a:lnTo>
                <a:lnTo>
                  <a:pt x="1277782" y="995069"/>
                </a:lnTo>
                <a:lnTo>
                  <a:pt x="1278427" y="994318"/>
                </a:lnTo>
                <a:lnTo>
                  <a:pt x="1278387" y="994357"/>
                </a:lnTo>
                <a:lnTo>
                  <a:pt x="1279013" y="993612"/>
                </a:lnTo>
                <a:lnTo>
                  <a:pt x="1279639" y="992866"/>
                </a:lnTo>
                <a:lnTo>
                  <a:pt x="1279600" y="992905"/>
                </a:lnTo>
                <a:lnTo>
                  <a:pt x="1280245" y="992136"/>
                </a:lnTo>
                <a:lnTo>
                  <a:pt x="1280206" y="992175"/>
                </a:lnTo>
                <a:lnTo>
                  <a:pt x="1280851" y="991405"/>
                </a:lnTo>
                <a:lnTo>
                  <a:pt x="1280812" y="991444"/>
                </a:lnTo>
                <a:lnTo>
                  <a:pt x="1281457" y="990674"/>
                </a:lnTo>
                <a:lnTo>
                  <a:pt x="1282063" y="989935"/>
                </a:lnTo>
                <a:lnTo>
                  <a:pt x="1282024" y="989974"/>
                </a:lnTo>
                <a:lnTo>
                  <a:pt x="1282669" y="989196"/>
                </a:lnTo>
                <a:lnTo>
                  <a:pt x="1282630" y="989235"/>
                </a:lnTo>
                <a:lnTo>
                  <a:pt x="1283275" y="988455"/>
                </a:lnTo>
                <a:lnTo>
                  <a:pt x="1283236" y="988494"/>
                </a:lnTo>
                <a:lnTo>
                  <a:pt x="1283861" y="987718"/>
                </a:lnTo>
                <a:lnTo>
                  <a:pt x="1284448" y="986991"/>
                </a:lnTo>
                <a:lnTo>
                  <a:pt x="1285074" y="986217"/>
                </a:lnTo>
                <a:lnTo>
                  <a:pt x="1285035" y="986256"/>
                </a:lnTo>
                <a:lnTo>
                  <a:pt x="1285660" y="985466"/>
                </a:lnTo>
                <a:lnTo>
                  <a:pt x="1285641" y="985505"/>
                </a:lnTo>
                <a:lnTo>
                  <a:pt x="1286246" y="984731"/>
                </a:lnTo>
                <a:lnTo>
                  <a:pt x="1286833" y="983990"/>
                </a:lnTo>
                <a:lnTo>
                  <a:pt x="1287459" y="983200"/>
                </a:lnTo>
                <a:lnTo>
                  <a:pt x="1287420" y="983239"/>
                </a:lnTo>
                <a:lnTo>
                  <a:pt x="1288045" y="982440"/>
                </a:lnTo>
                <a:lnTo>
                  <a:pt x="1288006" y="982481"/>
                </a:lnTo>
                <a:lnTo>
                  <a:pt x="1288612" y="981699"/>
                </a:lnTo>
                <a:lnTo>
                  <a:pt x="1289198" y="980948"/>
                </a:lnTo>
                <a:lnTo>
                  <a:pt x="1289824" y="980147"/>
                </a:lnTo>
                <a:lnTo>
                  <a:pt x="1289785" y="980186"/>
                </a:lnTo>
                <a:lnTo>
                  <a:pt x="1290411" y="979376"/>
                </a:lnTo>
                <a:lnTo>
                  <a:pt x="1290372" y="979415"/>
                </a:lnTo>
                <a:lnTo>
                  <a:pt x="1290978" y="978624"/>
                </a:lnTo>
                <a:lnTo>
                  <a:pt x="1291564" y="977867"/>
                </a:lnTo>
                <a:lnTo>
                  <a:pt x="1292170" y="977052"/>
                </a:lnTo>
                <a:lnTo>
                  <a:pt x="1292150" y="977093"/>
                </a:lnTo>
                <a:lnTo>
                  <a:pt x="1292757" y="976274"/>
                </a:lnTo>
                <a:lnTo>
                  <a:pt x="1292717" y="976313"/>
                </a:lnTo>
                <a:lnTo>
                  <a:pt x="1293343" y="975496"/>
                </a:lnTo>
                <a:lnTo>
                  <a:pt x="1293930" y="974708"/>
                </a:lnTo>
                <a:lnTo>
                  <a:pt x="1293891" y="974747"/>
                </a:lnTo>
                <a:lnTo>
                  <a:pt x="1294516" y="973922"/>
                </a:lnTo>
                <a:lnTo>
                  <a:pt x="1294477" y="973961"/>
                </a:lnTo>
                <a:lnTo>
                  <a:pt x="1295083" y="973132"/>
                </a:lnTo>
                <a:lnTo>
                  <a:pt x="1295063" y="973173"/>
                </a:lnTo>
                <a:lnTo>
                  <a:pt x="1295669" y="972344"/>
                </a:lnTo>
                <a:lnTo>
                  <a:pt x="1296256" y="971547"/>
                </a:lnTo>
                <a:lnTo>
                  <a:pt x="1296217" y="971588"/>
                </a:lnTo>
                <a:lnTo>
                  <a:pt x="1296823" y="970751"/>
                </a:lnTo>
                <a:lnTo>
                  <a:pt x="1296803" y="970790"/>
                </a:lnTo>
                <a:lnTo>
                  <a:pt x="1297409" y="969955"/>
                </a:lnTo>
                <a:lnTo>
                  <a:pt x="1297957" y="969177"/>
                </a:lnTo>
                <a:lnTo>
                  <a:pt x="1298543" y="968354"/>
                </a:lnTo>
                <a:lnTo>
                  <a:pt x="1299130" y="967541"/>
                </a:lnTo>
                <a:lnTo>
                  <a:pt x="1299110" y="967582"/>
                </a:lnTo>
                <a:lnTo>
                  <a:pt x="1299697" y="966732"/>
                </a:lnTo>
                <a:lnTo>
                  <a:pt x="1299677" y="966773"/>
                </a:lnTo>
                <a:lnTo>
                  <a:pt x="1300264" y="965944"/>
                </a:lnTo>
                <a:lnTo>
                  <a:pt x="1300850" y="965107"/>
                </a:lnTo>
                <a:lnTo>
                  <a:pt x="1300811" y="965148"/>
                </a:lnTo>
                <a:lnTo>
                  <a:pt x="1301417" y="964292"/>
                </a:lnTo>
                <a:lnTo>
                  <a:pt x="1301397" y="964333"/>
                </a:lnTo>
                <a:lnTo>
                  <a:pt x="1301984" y="963481"/>
                </a:lnTo>
                <a:lnTo>
                  <a:pt x="1302434" y="962818"/>
                </a:lnTo>
                <a:lnTo>
                  <a:pt x="1302531" y="962677"/>
                </a:lnTo>
                <a:lnTo>
                  <a:pt x="1303138" y="961833"/>
                </a:lnTo>
                <a:lnTo>
                  <a:pt x="1303098" y="961874"/>
                </a:lnTo>
                <a:lnTo>
                  <a:pt x="1303705" y="961010"/>
                </a:lnTo>
                <a:lnTo>
                  <a:pt x="1303665" y="961051"/>
                </a:lnTo>
                <a:lnTo>
                  <a:pt x="1304252" y="960210"/>
                </a:lnTo>
                <a:lnTo>
                  <a:pt x="1304838" y="959358"/>
                </a:lnTo>
                <a:lnTo>
                  <a:pt x="1304819" y="959399"/>
                </a:lnTo>
                <a:lnTo>
                  <a:pt x="1305405" y="958527"/>
                </a:lnTo>
                <a:lnTo>
                  <a:pt x="1305386" y="958568"/>
                </a:lnTo>
                <a:lnTo>
                  <a:pt x="1305953" y="957727"/>
                </a:lnTo>
                <a:lnTo>
                  <a:pt x="1306520" y="956881"/>
                </a:lnTo>
                <a:lnTo>
                  <a:pt x="1307067" y="956063"/>
                </a:lnTo>
                <a:lnTo>
                  <a:pt x="1307673" y="955182"/>
                </a:lnTo>
                <a:lnTo>
                  <a:pt x="1307634" y="955223"/>
                </a:lnTo>
                <a:lnTo>
                  <a:pt x="1308220" y="954349"/>
                </a:lnTo>
                <a:lnTo>
                  <a:pt x="1308768" y="953534"/>
                </a:lnTo>
                <a:lnTo>
                  <a:pt x="1309354" y="952646"/>
                </a:lnTo>
                <a:lnTo>
                  <a:pt x="1309315" y="952687"/>
                </a:lnTo>
                <a:lnTo>
                  <a:pt x="1309902" y="951796"/>
                </a:lnTo>
                <a:lnTo>
                  <a:pt x="1309882" y="951837"/>
                </a:lnTo>
                <a:lnTo>
                  <a:pt x="1310449" y="950953"/>
                </a:lnTo>
                <a:lnTo>
                  <a:pt x="1311016" y="950087"/>
                </a:lnTo>
                <a:lnTo>
                  <a:pt x="1310996" y="950130"/>
                </a:lnTo>
                <a:lnTo>
                  <a:pt x="1311583" y="949229"/>
                </a:lnTo>
                <a:lnTo>
                  <a:pt x="1311544" y="949272"/>
                </a:lnTo>
                <a:lnTo>
                  <a:pt x="1312130" y="948369"/>
                </a:lnTo>
                <a:lnTo>
                  <a:pt x="1312110" y="948410"/>
                </a:lnTo>
                <a:lnTo>
                  <a:pt x="1312658" y="947534"/>
                </a:lnTo>
                <a:lnTo>
                  <a:pt x="1313205" y="946678"/>
                </a:lnTo>
                <a:lnTo>
                  <a:pt x="1313792" y="945771"/>
                </a:lnTo>
                <a:lnTo>
                  <a:pt x="1313753" y="945814"/>
                </a:lnTo>
                <a:lnTo>
                  <a:pt x="1314339" y="944901"/>
                </a:lnTo>
                <a:lnTo>
                  <a:pt x="1314867" y="944066"/>
                </a:lnTo>
                <a:lnTo>
                  <a:pt x="1315415" y="943186"/>
                </a:lnTo>
                <a:lnTo>
                  <a:pt x="1315981" y="942271"/>
                </a:lnTo>
                <a:lnTo>
                  <a:pt x="1315962" y="942314"/>
                </a:lnTo>
                <a:lnTo>
                  <a:pt x="1316529" y="941397"/>
                </a:lnTo>
                <a:lnTo>
                  <a:pt x="1317057" y="940520"/>
                </a:lnTo>
                <a:lnTo>
                  <a:pt x="1317604" y="939620"/>
                </a:lnTo>
                <a:lnTo>
                  <a:pt x="1317584" y="939661"/>
                </a:lnTo>
                <a:lnTo>
                  <a:pt x="1318151" y="938731"/>
                </a:lnTo>
                <a:lnTo>
                  <a:pt x="1318132" y="938772"/>
                </a:lnTo>
                <a:lnTo>
                  <a:pt x="1318679" y="937861"/>
                </a:lnTo>
                <a:lnTo>
                  <a:pt x="1319227" y="936944"/>
                </a:lnTo>
                <a:lnTo>
                  <a:pt x="1319207" y="936987"/>
                </a:lnTo>
                <a:lnTo>
                  <a:pt x="1319774" y="936047"/>
                </a:lnTo>
                <a:lnTo>
                  <a:pt x="1319755" y="936090"/>
                </a:lnTo>
                <a:lnTo>
                  <a:pt x="1320302" y="935157"/>
                </a:lnTo>
                <a:lnTo>
                  <a:pt x="1320849" y="934244"/>
                </a:lnTo>
                <a:lnTo>
                  <a:pt x="1320830" y="934287"/>
                </a:lnTo>
                <a:lnTo>
                  <a:pt x="1321377" y="933355"/>
                </a:lnTo>
                <a:lnTo>
                  <a:pt x="1321885" y="932471"/>
                </a:lnTo>
                <a:lnTo>
                  <a:pt x="1322433" y="931560"/>
                </a:lnTo>
                <a:lnTo>
                  <a:pt x="1322980" y="930608"/>
                </a:lnTo>
                <a:lnTo>
                  <a:pt x="1322961" y="930651"/>
                </a:lnTo>
                <a:lnTo>
                  <a:pt x="1323508" y="929693"/>
                </a:lnTo>
                <a:lnTo>
                  <a:pt x="1323488" y="929736"/>
                </a:lnTo>
                <a:lnTo>
                  <a:pt x="1324016" y="928815"/>
                </a:lnTo>
                <a:lnTo>
                  <a:pt x="1324544" y="927893"/>
                </a:lnTo>
                <a:lnTo>
                  <a:pt x="1325092" y="926931"/>
                </a:lnTo>
                <a:lnTo>
                  <a:pt x="1325072" y="926972"/>
                </a:lnTo>
                <a:lnTo>
                  <a:pt x="1325620" y="926014"/>
                </a:lnTo>
                <a:lnTo>
                  <a:pt x="1326147" y="925075"/>
                </a:lnTo>
                <a:lnTo>
                  <a:pt x="1326656" y="924143"/>
                </a:lnTo>
                <a:lnTo>
                  <a:pt x="1326636" y="924184"/>
                </a:lnTo>
                <a:lnTo>
                  <a:pt x="1327184" y="923208"/>
                </a:lnTo>
                <a:lnTo>
                  <a:pt x="1327164" y="923250"/>
                </a:lnTo>
                <a:lnTo>
                  <a:pt x="1327711" y="922276"/>
                </a:lnTo>
                <a:lnTo>
                  <a:pt x="1328200" y="921369"/>
                </a:lnTo>
                <a:lnTo>
                  <a:pt x="1328747" y="920387"/>
                </a:lnTo>
                <a:lnTo>
                  <a:pt x="1328728" y="920430"/>
                </a:lnTo>
                <a:lnTo>
                  <a:pt x="1329256" y="919443"/>
                </a:lnTo>
                <a:lnTo>
                  <a:pt x="1329236" y="919486"/>
                </a:lnTo>
                <a:lnTo>
                  <a:pt x="1329783" y="918501"/>
                </a:lnTo>
                <a:lnTo>
                  <a:pt x="1330292" y="917545"/>
                </a:lnTo>
                <a:lnTo>
                  <a:pt x="1330272" y="917586"/>
                </a:lnTo>
                <a:lnTo>
                  <a:pt x="1330800" y="916591"/>
                </a:lnTo>
                <a:lnTo>
                  <a:pt x="1330780" y="916634"/>
                </a:lnTo>
                <a:lnTo>
                  <a:pt x="1331308" y="915635"/>
                </a:lnTo>
                <a:lnTo>
                  <a:pt x="1331289" y="915676"/>
                </a:lnTo>
                <a:lnTo>
                  <a:pt x="1331817" y="914675"/>
                </a:lnTo>
                <a:lnTo>
                  <a:pt x="1331797" y="914718"/>
                </a:lnTo>
                <a:lnTo>
                  <a:pt x="1332345" y="913713"/>
                </a:lnTo>
                <a:lnTo>
                  <a:pt x="1332305" y="913760"/>
                </a:lnTo>
                <a:lnTo>
                  <a:pt x="1333361" y="911748"/>
                </a:lnTo>
                <a:lnTo>
                  <a:pt x="1333342" y="911795"/>
                </a:lnTo>
                <a:lnTo>
                  <a:pt x="1334397" y="909784"/>
                </a:lnTo>
                <a:lnTo>
                  <a:pt x="1334378" y="909833"/>
                </a:lnTo>
                <a:lnTo>
                  <a:pt x="1335414" y="907839"/>
                </a:lnTo>
                <a:lnTo>
                  <a:pt x="1336431" y="905850"/>
                </a:lnTo>
                <a:lnTo>
                  <a:pt x="1336411" y="905899"/>
                </a:lnTo>
                <a:lnTo>
                  <a:pt x="1337428" y="903923"/>
                </a:lnTo>
                <a:lnTo>
                  <a:pt x="1338444" y="901931"/>
                </a:lnTo>
                <a:lnTo>
                  <a:pt x="1339441" y="899974"/>
                </a:lnTo>
                <a:lnTo>
                  <a:pt x="1340457" y="897972"/>
                </a:lnTo>
                <a:lnTo>
                  <a:pt x="1340418" y="898023"/>
                </a:lnTo>
                <a:lnTo>
                  <a:pt x="1341435" y="895999"/>
                </a:lnTo>
                <a:lnTo>
                  <a:pt x="1341415" y="896050"/>
                </a:lnTo>
                <a:lnTo>
                  <a:pt x="1342412" y="894027"/>
                </a:lnTo>
                <a:lnTo>
                  <a:pt x="1342393" y="894078"/>
                </a:lnTo>
                <a:lnTo>
                  <a:pt x="1343390" y="892052"/>
                </a:lnTo>
                <a:lnTo>
                  <a:pt x="1343370" y="892103"/>
                </a:lnTo>
                <a:lnTo>
                  <a:pt x="1343566" y="891704"/>
                </a:lnTo>
                <a:lnTo>
                  <a:pt x="1344367" y="890078"/>
                </a:lnTo>
                <a:lnTo>
                  <a:pt x="1344348" y="890129"/>
                </a:lnTo>
                <a:lnTo>
                  <a:pt x="1345325" y="888125"/>
                </a:lnTo>
                <a:lnTo>
                  <a:pt x="1346303" y="886131"/>
                </a:lnTo>
                <a:lnTo>
                  <a:pt x="1346283" y="886182"/>
                </a:lnTo>
                <a:lnTo>
                  <a:pt x="1347261" y="884154"/>
                </a:lnTo>
                <a:lnTo>
                  <a:pt x="1347241" y="884205"/>
                </a:lnTo>
                <a:lnTo>
                  <a:pt x="1348219" y="882180"/>
                </a:lnTo>
                <a:lnTo>
                  <a:pt x="1348688" y="881200"/>
                </a:lnTo>
                <a:lnTo>
                  <a:pt x="1348669" y="881228"/>
                </a:lnTo>
                <a:lnTo>
                  <a:pt x="1349157" y="880211"/>
                </a:lnTo>
                <a:lnTo>
                  <a:pt x="1349157" y="880238"/>
                </a:lnTo>
                <a:lnTo>
                  <a:pt x="1349627" y="879222"/>
                </a:lnTo>
                <a:lnTo>
                  <a:pt x="1349627" y="879249"/>
                </a:lnTo>
                <a:lnTo>
                  <a:pt x="1350096" y="878233"/>
                </a:lnTo>
                <a:lnTo>
                  <a:pt x="1350096" y="878258"/>
                </a:lnTo>
                <a:lnTo>
                  <a:pt x="1350565" y="877243"/>
                </a:lnTo>
                <a:lnTo>
                  <a:pt x="1350565" y="877269"/>
                </a:lnTo>
                <a:lnTo>
                  <a:pt x="1351034" y="876252"/>
                </a:lnTo>
                <a:lnTo>
                  <a:pt x="1351034" y="876280"/>
                </a:lnTo>
                <a:lnTo>
                  <a:pt x="1351503" y="875263"/>
                </a:lnTo>
                <a:lnTo>
                  <a:pt x="1351503" y="875288"/>
                </a:lnTo>
                <a:lnTo>
                  <a:pt x="1351972" y="874272"/>
                </a:lnTo>
                <a:lnTo>
                  <a:pt x="1351953" y="874299"/>
                </a:lnTo>
                <a:lnTo>
                  <a:pt x="1352422" y="873281"/>
                </a:lnTo>
                <a:lnTo>
                  <a:pt x="1352422" y="873308"/>
                </a:lnTo>
                <a:lnTo>
                  <a:pt x="1352891" y="872291"/>
                </a:lnTo>
                <a:lnTo>
                  <a:pt x="1352872" y="872317"/>
                </a:lnTo>
                <a:lnTo>
                  <a:pt x="1353360" y="871300"/>
                </a:lnTo>
                <a:lnTo>
                  <a:pt x="1353341" y="871326"/>
                </a:lnTo>
                <a:lnTo>
                  <a:pt x="1353810" y="870307"/>
                </a:lnTo>
                <a:lnTo>
                  <a:pt x="1353790" y="870335"/>
                </a:lnTo>
                <a:lnTo>
                  <a:pt x="1354260" y="869316"/>
                </a:lnTo>
                <a:lnTo>
                  <a:pt x="1354260" y="869343"/>
                </a:lnTo>
                <a:lnTo>
                  <a:pt x="1354729" y="868325"/>
                </a:lnTo>
                <a:lnTo>
                  <a:pt x="1354709" y="868350"/>
                </a:lnTo>
                <a:lnTo>
                  <a:pt x="1355178" y="867332"/>
                </a:lnTo>
                <a:lnTo>
                  <a:pt x="1355159" y="867359"/>
                </a:lnTo>
                <a:lnTo>
                  <a:pt x="1355628" y="866341"/>
                </a:lnTo>
                <a:lnTo>
                  <a:pt x="1356058" y="865373"/>
                </a:lnTo>
                <a:lnTo>
                  <a:pt x="1356527" y="864370"/>
                </a:lnTo>
                <a:lnTo>
                  <a:pt x="1356958" y="863381"/>
                </a:lnTo>
                <a:lnTo>
                  <a:pt x="1357427" y="862380"/>
                </a:lnTo>
                <a:lnTo>
                  <a:pt x="1357876" y="861377"/>
                </a:lnTo>
                <a:lnTo>
                  <a:pt x="1358306" y="860382"/>
                </a:lnTo>
                <a:lnTo>
                  <a:pt x="1358306" y="860407"/>
                </a:lnTo>
                <a:lnTo>
                  <a:pt x="1358756" y="859387"/>
                </a:lnTo>
                <a:lnTo>
                  <a:pt x="1358736" y="859414"/>
                </a:lnTo>
                <a:lnTo>
                  <a:pt x="1359186" y="858394"/>
                </a:lnTo>
                <a:lnTo>
                  <a:pt x="1359186" y="858421"/>
                </a:lnTo>
                <a:lnTo>
                  <a:pt x="1359636" y="857399"/>
                </a:lnTo>
                <a:lnTo>
                  <a:pt x="1359616" y="857426"/>
                </a:lnTo>
                <a:lnTo>
                  <a:pt x="1360066" y="856405"/>
                </a:lnTo>
                <a:lnTo>
                  <a:pt x="1360066" y="856431"/>
                </a:lnTo>
                <a:lnTo>
                  <a:pt x="1360496" y="855410"/>
                </a:lnTo>
                <a:lnTo>
                  <a:pt x="1360496" y="855438"/>
                </a:lnTo>
                <a:lnTo>
                  <a:pt x="1360945" y="854415"/>
                </a:lnTo>
                <a:lnTo>
                  <a:pt x="1360926" y="854443"/>
                </a:lnTo>
                <a:lnTo>
                  <a:pt x="1361376" y="853420"/>
                </a:lnTo>
                <a:lnTo>
                  <a:pt x="1361356" y="853448"/>
                </a:lnTo>
                <a:lnTo>
                  <a:pt x="1361806" y="852425"/>
                </a:lnTo>
                <a:lnTo>
                  <a:pt x="1361786" y="852453"/>
                </a:lnTo>
                <a:lnTo>
                  <a:pt x="1362236" y="851430"/>
                </a:lnTo>
                <a:lnTo>
                  <a:pt x="1362216" y="851456"/>
                </a:lnTo>
                <a:lnTo>
                  <a:pt x="1362666" y="850433"/>
                </a:lnTo>
                <a:lnTo>
                  <a:pt x="1362646" y="850460"/>
                </a:lnTo>
                <a:lnTo>
                  <a:pt x="1363096" y="849438"/>
                </a:lnTo>
                <a:lnTo>
                  <a:pt x="1363076" y="849465"/>
                </a:lnTo>
                <a:lnTo>
                  <a:pt x="1363506" y="848441"/>
                </a:lnTo>
                <a:lnTo>
                  <a:pt x="1363506" y="848468"/>
                </a:lnTo>
                <a:lnTo>
                  <a:pt x="1363936" y="847446"/>
                </a:lnTo>
                <a:lnTo>
                  <a:pt x="1363917" y="847473"/>
                </a:lnTo>
                <a:lnTo>
                  <a:pt x="1364367" y="846449"/>
                </a:lnTo>
                <a:lnTo>
                  <a:pt x="1364347" y="846476"/>
                </a:lnTo>
                <a:lnTo>
                  <a:pt x="1364777" y="845452"/>
                </a:lnTo>
                <a:lnTo>
                  <a:pt x="1364777" y="845479"/>
                </a:lnTo>
                <a:lnTo>
                  <a:pt x="1365207" y="844463"/>
                </a:lnTo>
                <a:lnTo>
                  <a:pt x="1365618" y="843460"/>
                </a:lnTo>
                <a:lnTo>
                  <a:pt x="1365598" y="843487"/>
                </a:lnTo>
                <a:lnTo>
                  <a:pt x="1366028" y="842488"/>
                </a:lnTo>
                <a:lnTo>
                  <a:pt x="1366439" y="841464"/>
                </a:lnTo>
                <a:lnTo>
                  <a:pt x="1366439" y="841493"/>
                </a:lnTo>
                <a:lnTo>
                  <a:pt x="1366869" y="840467"/>
                </a:lnTo>
                <a:lnTo>
                  <a:pt x="1366849" y="840494"/>
                </a:lnTo>
                <a:lnTo>
                  <a:pt x="1367279" y="839470"/>
                </a:lnTo>
                <a:lnTo>
                  <a:pt x="1367260" y="839497"/>
                </a:lnTo>
                <a:lnTo>
                  <a:pt x="1367690" y="838471"/>
                </a:lnTo>
                <a:lnTo>
                  <a:pt x="1367671" y="838500"/>
                </a:lnTo>
                <a:lnTo>
                  <a:pt x="1368101" y="837474"/>
                </a:lnTo>
                <a:lnTo>
                  <a:pt x="1368081" y="837501"/>
                </a:lnTo>
                <a:lnTo>
                  <a:pt x="1368492" y="836475"/>
                </a:lnTo>
                <a:lnTo>
                  <a:pt x="1368492" y="836504"/>
                </a:lnTo>
                <a:lnTo>
                  <a:pt x="1368902" y="835478"/>
                </a:lnTo>
                <a:lnTo>
                  <a:pt x="1368883" y="835505"/>
                </a:lnTo>
                <a:lnTo>
                  <a:pt x="1369313" y="834479"/>
                </a:lnTo>
                <a:lnTo>
                  <a:pt x="1369293" y="834506"/>
                </a:lnTo>
                <a:lnTo>
                  <a:pt x="1369704" y="833480"/>
                </a:lnTo>
                <a:lnTo>
                  <a:pt x="1369704" y="833509"/>
                </a:lnTo>
                <a:lnTo>
                  <a:pt x="1370114" y="832481"/>
                </a:lnTo>
                <a:lnTo>
                  <a:pt x="1370095" y="832510"/>
                </a:lnTo>
                <a:lnTo>
                  <a:pt x="1370505" y="831482"/>
                </a:lnTo>
                <a:lnTo>
                  <a:pt x="1370505" y="831511"/>
                </a:lnTo>
                <a:lnTo>
                  <a:pt x="1370916" y="830483"/>
                </a:lnTo>
                <a:lnTo>
                  <a:pt x="1370896" y="830512"/>
                </a:lnTo>
                <a:lnTo>
                  <a:pt x="1371307" y="829484"/>
                </a:lnTo>
                <a:lnTo>
                  <a:pt x="1371287" y="829513"/>
                </a:lnTo>
                <a:lnTo>
                  <a:pt x="1371698" y="828485"/>
                </a:lnTo>
                <a:lnTo>
                  <a:pt x="1371678" y="828512"/>
                </a:lnTo>
                <a:lnTo>
                  <a:pt x="1372089" y="827486"/>
                </a:lnTo>
                <a:lnTo>
                  <a:pt x="1372069" y="827513"/>
                </a:lnTo>
                <a:lnTo>
                  <a:pt x="1372480" y="826491"/>
                </a:lnTo>
                <a:lnTo>
                  <a:pt x="1372871" y="825486"/>
                </a:lnTo>
                <a:lnTo>
                  <a:pt x="1372851" y="825513"/>
                </a:lnTo>
                <a:lnTo>
                  <a:pt x="1373262" y="824485"/>
                </a:lnTo>
                <a:lnTo>
                  <a:pt x="1373242" y="824514"/>
                </a:lnTo>
                <a:lnTo>
                  <a:pt x="1373653" y="823486"/>
                </a:lnTo>
                <a:lnTo>
                  <a:pt x="1373633" y="823513"/>
                </a:lnTo>
                <a:lnTo>
                  <a:pt x="1374024" y="822485"/>
                </a:lnTo>
                <a:lnTo>
                  <a:pt x="1374024" y="822514"/>
                </a:lnTo>
                <a:lnTo>
                  <a:pt x="1374415" y="821486"/>
                </a:lnTo>
                <a:lnTo>
                  <a:pt x="1374787" y="820485"/>
                </a:lnTo>
                <a:lnTo>
                  <a:pt x="1374787" y="820512"/>
                </a:lnTo>
                <a:lnTo>
                  <a:pt x="1375178" y="819484"/>
                </a:lnTo>
                <a:lnTo>
                  <a:pt x="1375158" y="819511"/>
                </a:lnTo>
                <a:lnTo>
                  <a:pt x="1375549" y="818511"/>
                </a:lnTo>
                <a:lnTo>
                  <a:pt x="1375940" y="817482"/>
                </a:lnTo>
                <a:lnTo>
                  <a:pt x="1375921" y="817512"/>
                </a:lnTo>
                <a:lnTo>
                  <a:pt x="1376312" y="816481"/>
                </a:lnTo>
                <a:lnTo>
                  <a:pt x="1376292" y="816511"/>
                </a:lnTo>
                <a:lnTo>
                  <a:pt x="1376683" y="815480"/>
                </a:lnTo>
                <a:lnTo>
                  <a:pt x="1376663" y="815508"/>
                </a:lnTo>
                <a:lnTo>
                  <a:pt x="1377054" y="814477"/>
                </a:lnTo>
                <a:lnTo>
                  <a:pt x="1377035" y="814507"/>
                </a:lnTo>
                <a:lnTo>
                  <a:pt x="1377426" y="813494"/>
                </a:lnTo>
                <a:lnTo>
                  <a:pt x="1377426" y="813477"/>
                </a:lnTo>
                <a:lnTo>
                  <a:pt x="1377797" y="812478"/>
                </a:lnTo>
                <a:lnTo>
                  <a:pt x="1377778" y="812505"/>
                </a:lnTo>
                <a:lnTo>
                  <a:pt x="1378169" y="811477"/>
                </a:lnTo>
                <a:lnTo>
                  <a:pt x="1378149" y="811506"/>
                </a:lnTo>
                <a:lnTo>
                  <a:pt x="1378540" y="810476"/>
                </a:lnTo>
                <a:lnTo>
                  <a:pt x="1378520" y="810505"/>
                </a:lnTo>
                <a:lnTo>
                  <a:pt x="1378892" y="809494"/>
                </a:lnTo>
                <a:lnTo>
                  <a:pt x="1379264" y="808474"/>
                </a:lnTo>
                <a:lnTo>
                  <a:pt x="1379264" y="808503"/>
                </a:lnTo>
                <a:lnTo>
                  <a:pt x="1379635" y="807473"/>
                </a:lnTo>
                <a:lnTo>
                  <a:pt x="1379635" y="807502"/>
                </a:lnTo>
                <a:lnTo>
                  <a:pt x="1380006" y="806472"/>
                </a:lnTo>
                <a:lnTo>
                  <a:pt x="1379987" y="806501"/>
                </a:lnTo>
                <a:lnTo>
                  <a:pt x="1380358" y="805471"/>
                </a:lnTo>
                <a:lnTo>
                  <a:pt x="1380358" y="805500"/>
                </a:lnTo>
                <a:lnTo>
                  <a:pt x="1380730" y="804470"/>
                </a:lnTo>
                <a:lnTo>
                  <a:pt x="1380710" y="804499"/>
                </a:lnTo>
                <a:lnTo>
                  <a:pt x="1381082" y="803469"/>
                </a:lnTo>
                <a:lnTo>
                  <a:pt x="1381062" y="803498"/>
                </a:lnTo>
                <a:lnTo>
                  <a:pt x="1381434" y="802466"/>
                </a:lnTo>
                <a:lnTo>
                  <a:pt x="1381434" y="802497"/>
                </a:lnTo>
                <a:lnTo>
                  <a:pt x="1381786" y="801465"/>
                </a:lnTo>
                <a:lnTo>
                  <a:pt x="1381786" y="801495"/>
                </a:lnTo>
                <a:lnTo>
                  <a:pt x="1382137" y="800464"/>
                </a:lnTo>
                <a:lnTo>
                  <a:pt x="1382137" y="800494"/>
                </a:lnTo>
                <a:lnTo>
                  <a:pt x="1382489" y="799461"/>
                </a:lnTo>
                <a:lnTo>
                  <a:pt x="1382489" y="799491"/>
                </a:lnTo>
                <a:lnTo>
                  <a:pt x="1382841" y="798460"/>
                </a:lnTo>
                <a:lnTo>
                  <a:pt x="1382841" y="798490"/>
                </a:lnTo>
                <a:lnTo>
                  <a:pt x="1383193" y="797458"/>
                </a:lnTo>
                <a:lnTo>
                  <a:pt x="1383193" y="797487"/>
                </a:lnTo>
                <a:lnTo>
                  <a:pt x="1383545" y="796457"/>
                </a:lnTo>
                <a:lnTo>
                  <a:pt x="1383525" y="796486"/>
                </a:lnTo>
                <a:lnTo>
                  <a:pt x="1383897" y="795454"/>
                </a:lnTo>
                <a:lnTo>
                  <a:pt x="1383877" y="795483"/>
                </a:lnTo>
                <a:lnTo>
                  <a:pt x="1384229" y="794478"/>
                </a:lnTo>
                <a:lnTo>
                  <a:pt x="1384561" y="793475"/>
                </a:lnTo>
                <a:lnTo>
                  <a:pt x="1384913" y="792447"/>
                </a:lnTo>
                <a:lnTo>
                  <a:pt x="1384913" y="792476"/>
                </a:lnTo>
                <a:lnTo>
                  <a:pt x="1385265" y="791444"/>
                </a:lnTo>
                <a:lnTo>
                  <a:pt x="1385246" y="791473"/>
                </a:lnTo>
                <a:lnTo>
                  <a:pt x="1385598" y="790441"/>
                </a:lnTo>
                <a:lnTo>
                  <a:pt x="1385578" y="790471"/>
                </a:lnTo>
                <a:lnTo>
                  <a:pt x="1385930" y="789438"/>
                </a:lnTo>
                <a:lnTo>
                  <a:pt x="1385910" y="789468"/>
                </a:lnTo>
                <a:lnTo>
                  <a:pt x="1386262" y="788435"/>
                </a:lnTo>
                <a:lnTo>
                  <a:pt x="1386262" y="788465"/>
                </a:lnTo>
                <a:lnTo>
                  <a:pt x="1386595" y="787433"/>
                </a:lnTo>
                <a:lnTo>
                  <a:pt x="1386595" y="787462"/>
                </a:lnTo>
                <a:lnTo>
                  <a:pt x="1386927" y="786447"/>
                </a:lnTo>
                <a:lnTo>
                  <a:pt x="1387260" y="785427"/>
                </a:lnTo>
                <a:lnTo>
                  <a:pt x="1387240" y="785456"/>
                </a:lnTo>
                <a:lnTo>
                  <a:pt x="1387592" y="784424"/>
                </a:lnTo>
                <a:lnTo>
                  <a:pt x="1387572" y="784453"/>
                </a:lnTo>
                <a:lnTo>
                  <a:pt x="1387904" y="783419"/>
                </a:lnTo>
                <a:lnTo>
                  <a:pt x="1387904" y="783450"/>
                </a:lnTo>
                <a:lnTo>
                  <a:pt x="1388237" y="782416"/>
                </a:lnTo>
                <a:lnTo>
                  <a:pt x="1388217" y="782447"/>
                </a:lnTo>
                <a:lnTo>
                  <a:pt x="1388550" y="781413"/>
                </a:lnTo>
                <a:lnTo>
                  <a:pt x="1388550" y="781443"/>
                </a:lnTo>
                <a:lnTo>
                  <a:pt x="1388882" y="780412"/>
                </a:lnTo>
                <a:lnTo>
                  <a:pt x="1389195" y="779405"/>
                </a:lnTo>
                <a:lnTo>
                  <a:pt x="1389195" y="779437"/>
                </a:lnTo>
                <a:lnTo>
                  <a:pt x="1389527" y="778403"/>
                </a:lnTo>
                <a:lnTo>
                  <a:pt x="1389508" y="778432"/>
                </a:lnTo>
                <a:lnTo>
                  <a:pt x="1389840" y="777398"/>
                </a:lnTo>
                <a:lnTo>
                  <a:pt x="1389820" y="777429"/>
                </a:lnTo>
                <a:lnTo>
                  <a:pt x="1390153" y="776395"/>
                </a:lnTo>
                <a:lnTo>
                  <a:pt x="1390133" y="776426"/>
                </a:lnTo>
                <a:lnTo>
                  <a:pt x="1390465" y="775390"/>
                </a:lnTo>
                <a:lnTo>
                  <a:pt x="1390446" y="775421"/>
                </a:lnTo>
                <a:lnTo>
                  <a:pt x="1390778" y="774387"/>
                </a:lnTo>
                <a:lnTo>
                  <a:pt x="1390758" y="774418"/>
                </a:lnTo>
                <a:lnTo>
                  <a:pt x="1391091" y="773382"/>
                </a:lnTo>
                <a:lnTo>
                  <a:pt x="1391072" y="773413"/>
                </a:lnTo>
                <a:lnTo>
                  <a:pt x="1391384" y="772379"/>
                </a:lnTo>
                <a:lnTo>
                  <a:pt x="1391384" y="772411"/>
                </a:lnTo>
                <a:lnTo>
                  <a:pt x="1391697" y="771374"/>
                </a:lnTo>
                <a:lnTo>
                  <a:pt x="1391697" y="771406"/>
                </a:lnTo>
                <a:lnTo>
                  <a:pt x="1392010" y="770370"/>
                </a:lnTo>
                <a:lnTo>
                  <a:pt x="1391990" y="770401"/>
                </a:lnTo>
                <a:lnTo>
                  <a:pt x="1392303" y="769367"/>
                </a:lnTo>
                <a:lnTo>
                  <a:pt x="1392303" y="769398"/>
                </a:lnTo>
                <a:lnTo>
                  <a:pt x="1392597" y="768372"/>
                </a:lnTo>
                <a:lnTo>
                  <a:pt x="1392909" y="767382"/>
                </a:lnTo>
                <a:lnTo>
                  <a:pt x="1393202" y="766354"/>
                </a:lnTo>
                <a:lnTo>
                  <a:pt x="1393202" y="766385"/>
                </a:lnTo>
                <a:lnTo>
                  <a:pt x="1393496" y="765349"/>
                </a:lnTo>
                <a:lnTo>
                  <a:pt x="1393496" y="765381"/>
                </a:lnTo>
                <a:lnTo>
                  <a:pt x="1393789" y="764344"/>
                </a:lnTo>
                <a:lnTo>
                  <a:pt x="1393789" y="764376"/>
                </a:lnTo>
                <a:lnTo>
                  <a:pt x="1394082" y="763340"/>
                </a:lnTo>
                <a:lnTo>
                  <a:pt x="1394082" y="763371"/>
                </a:lnTo>
                <a:lnTo>
                  <a:pt x="1394375" y="762335"/>
                </a:lnTo>
                <a:lnTo>
                  <a:pt x="1394375" y="762368"/>
                </a:lnTo>
                <a:lnTo>
                  <a:pt x="1394668" y="761332"/>
                </a:lnTo>
                <a:lnTo>
                  <a:pt x="1394668" y="761363"/>
                </a:lnTo>
                <a:lnTo>
                  <a:pt x="1394962" y="760327"/>
                </a:lnTo>
                <a:lnTo>
                  <a:pt x="1394942" y="760358"/>
                </a:lnTo>
                <a:lnTo>
                  <a:pt x="1395235" y="759340"/>
                </a:lnTo>
                <a:lnTo>
                  <a:pt x="1395529" y="758349"/>
                </a:lnTo>
                <a:lnTo>
                  <a:pt x="1395802" y="757312"/>
                </a:lnTo>
                <a:lnTo>
                  <a:pt x="1395802" y="757344"/>
                </a:lnTo>
                <a:lnTo>
                  <a:pt x="1396096" y="756325"/>
                </a:lnTo>
                <a:lnTo>
                  <a:pt x="1396369" y="755303"/>
                </a:lnTo>
                <a:lnTo>
                  <a:pt x="1396369" y="755336"/>
                </a:lnTo>
                <a:lnTo>
                  <a:pt x="1396663" y="754298"/>
                </a:lnTo>
                <a:lnTo>
                  <a:pt x="1396643" y="754331"/>
                </a:lnTo>
                <a:lnTo>
                  <a:pt x="1396936" y="753293"/>
                </a:lnTo>
                <a:lnTo>
                  <a:pt x="1396917" y="753326"/>
                </a:lnTo>
                <a:lnTo>
                  <a:pt x="1397210" y="752288"/>
                </a:lnTo>
                <a:lnTo>
                  <a:pt x="1397190" y="752321"/>
                </a:lnTo>
                <a:lnTo>
                  <a:pt x="1397484" y="751283"/>
                </a:lnTo>
                <a:lnTo>
                  <a:pt x="1397464" y="751317"/>
                </a:lnTo>
                <a:lnTo>
                  <a:pt x="1397757" y="750278"/>
                </a:lnTo>
                <a:lnTo>
                  <a:pt x="1397738" y="750312"/>
                </a:lnTo>
                <a:lnTo>
                  <a:pt x="1398012" y="749274"/>
                </a:lnTo>
                <a:lnTo>
                  <a:pt x="1398012" y="749307"/>
                </a:lnTo>
                <a:lnTo>
                  <a:pt x="1398285" y="748269"/>
                </a:lnTo>
                <a:lnTo>
                  <a:pt x="1398285" y="748302"/>
                </a:lnTo>
                <a:lnTo>
                  <a:pt x="1398559" y="747264"/>
                </a:lnTo>
                <a:lnTo>
                  <a:pt x="1398540" y="747297"/>
                </a:lnTo>
                <a:lnTo>
                  <a:pt x="1398813" y="746259"/>
                </a:lnTo>
                <a:lnTo>
                  <a:pt x="1398813" y="746292"/>
                </a:lnTo>
                <a:lnTo>
                  <a:pt x="1399087" y="745260"/>
                </a:lnTo>
                <a:lnTo>
                  <a:pt x="1399341" y="744249"/>
                </a:lnTo>
                <a:lnTo>
                  <a:pt x="1399341" y="744283"/>
                </a:lnTo>
                <a:lnTo>
                  <a:pt x="1399595" y="743245"/>
                </a:lnTo>
                <a:lnTo>
                  <a:pt x="1399595" y="743278"/>
                </a:lnTo>
                <a:lnTo>
                  <a:pt x="1399869" y="742240"/>
                </a:lnTo>
                <a:lnTo>
                  <a:pt x="1399849" y="742273"/>
                </a:lnTo>
                <a:lnTo>
                  <a:pt x="1400123" y="741235"/>
                </a:lnTo>
                <a:lnTo>
                  <a:pt x="1400103" y="741268"/>
                </a:lnTo>
                <a:lnTo>
                  <a:pt x="1400377" y="740230"/>
                </a:lnTo>
                <a:lnTo>
                  <a:pt x="1400358" y="740263"/>
                </a:lnTo>
                <a:lnTo>
                  <a:pt x="1400612" y="739225"/>
                </a:lnTo>
                <a:lnTo>
                  <a:pt x="1400612" y="739258"/>
                </a:lnTo>
                <a:lnTo>
                  <a:pt x="1400866" y="738220"/>
                </a:lnTo>
                <a:lnTo>
                  <a:pt x="1400866" y="738254"/>
                </a:lnTo>
                <a:lnTo>
                  <a:pt x="1401120" y="737215"/>
                </a:lnTo>
                <a:lnTo>
                  <a:pt x="1401120" y="737249"/>
                </a:lnTo>
                <a:lnTo>
                  <a:pt x="1401374" y="736211"/>
                </a:lnTo>
                <a:lnTo>
                  <a:pt x="1401355" y="736244"/>
                </a:lnTo>
                <a:lnTo>
                  <a:pt x="1401609" y="735208"/>
                </a:lnTo>
                <a:lnTo>
                  <a:pt x="1401863" y="734201"/>
                </a:lnTo>
                <a:lnTo>
                  <a:pt x="1401863" y="734234"/>
                </a:lnTo>
                <a:lnTo>
                  <a:pt x="1402097" y="733196"/>
                </a:lnTo>
                <a:lnTo>
                  <a:pt x="1402097" y="733229"/>
                </a:lnTo>
                <a:lnTo>
                  <a:pt x="1402352" y="732191"/>
                </a:lnTo>
                <a:lnTo>
                  <a:pt x="1402332" y="732224"/>
                </a:lnTo>
                <a:lnTo>
                  <a:pt x="1402586" y="731186"/>
                </a:lnTo>
                <a:lnTo>
                  <a:pt x="1402567" y="731220"/>
                </a:lnTo>
                <a:lnTo>
                  <a:pt x="1402821" y="730182"/>
                </a:lnTo>
                <a:lnTo>
                  <a:pt x="1402821" y="730215"/>
                </a:lnTo>
                <a:lnTo>
                  <a:pt x="1403055" y="729177"/>
                </a:lnTo>
                <a:lnTo>
                  <a:pt x="1403055" y="729210"/>
                </a:lnTo>
                <a:lnTo>
                  <a:pt x="1403290" y="728172"/>
                </a:lnTo>
                <a:lnTo>
                  <a:pt x="1403290" y="728205"/>
                </a:lnTo>
                <a:lnTo>
                  <a:pt x="1403524" y="727167"/>
                </a:lnTo>
                <a:lnTo>
                  <a:pt x="1403505" y="727200"/>
                </a:lnTo>
                <a:lnTo>
                  <a:pt x="1403759" y="726162"/>
                </a:lnTo>
                <a:lnTo>
                  <a:pt x="1403740" y="726195"/>
                </a:lnTo>
                <a:lnTo>
                  <a:pt x="1403974" y="725169"/>
                </a:lnTo>
                <a:lnTo>
                  <a:pt x="1404209" y="724152"/>
                </a:lnTo>
                <a:lnTo>
                  <a:pt x="1404209" y="724186"/>
                </a:lnTo>
                <a:lnTo>
                  <a:pt x="1404443" y="723148"/>
                </a:lnTo>
                <a:lnTo>
                  <a:pt x="1404424" y="723181"/>
                </a:lnTo>
                <a:lnTo>
                  <a:pt x="1404658" y="722143"/>
                </a:lnTo>
                <a:lnTo>
                  <a:pt x="1404639" y="722176"/>
                </a:lnTo>
                <a:lnTo>
                  <a:pt x="1404874" y="721138"/>
                </a:lnTo>
                <a:lnTo>
                  <a:pt x="1404874" y="721173"/>
                </a:lnTo>
                <a:lnTo>
                  <a:pt x="1405088" y="720133"/>
                </a:lnTo>
                <a:lnTo>
                  <a:pt x="1405088" y="720168"/>
                </a:lnTo>
                <a:lnTo>
                  <a:pt x="1405323" y="719130"/>
                </a:lnTo>
                <a:lnTo>
                  <a:pt x="1405304" y="719163"/>
                </a:lnTo>
                <a:lnTo>
                  <a:pt x="1405538" y="718125"/>
                </a:lnTo>
                <a:lnTo>
                  <a:pt x="1405519" y="718159"/>
                </a:lnTo>
                <a:lnTo>
                  <a:pt x="1405753" y="717120"/>
                </a:lnTo>
                <a:lnTo>
                  <a:pt x="1405734" y="717154"/>
                </a:lnTo>
                <a:lnTo>
                  <a:pt x="1405968" y="716129"/>
                </a:lnTo>
                <a:lnTo>
                  <a:pt x="1406164" y="715120"/>
                </a:lnTo>
                <a:lnTo>
                  <a:pt x="1406379" y="714108"/>
                </a:lnTo>
                <a:lnTo>
                  <a:pt x="1406379" y="714141"/>
                </a:lnTo>
                <a:lnTo>
                  <a:pt x="1406594" y="713103"/>
                </a:lnTo>
                <a:lnTo>
                  <a:pt x="1406594" y="713138"/>
                </a:lnTo>
                <a:lnTo>
                  <a:pt x="1406790" y="712098"/>
                </a:lnTo>
                <a:lnTo>
                  <a:pt x="1406790" y="712133"/>
                </a:lnTo>
                <a:lnTo>
                  <a:pt x="1407004" y="711095"/>
                </a:lnTo>
                <a:lnTo>
                  <a:pt x="1407004" y="711128"/>
                </a:lnTo>
                <a:lnTo>
                  <a:pt x="1407200" y="710090"/>
                </a:lnTo>
                <a:lnTo>
                  <a:pt x="1407200" y="710126"/>
                </a:lnTo>
                <a:lnTo>
                  <a:pt x="1407415" y="709086"/>
                </a:lnTo>
                <a:lnTo>
                  <a:pt x="1407395" y="709121"/>
                </a:lnTo>
                <a:lnTo>
                  <a:pt x="1407610" y="708083"/>
                </a:lnTo>
                <a:lnTo>
                  <a:pt x="1407591" y="708118"/>
                </a:lnTo>
                <a:lnTo>
                  <a:pt x="1407806" y="707093"/>
                </a:lnTo>
                <a:lnTo>
                  <a:pt x="1408001" y="706075"/>
                </a:lnTo>
                <a:lnTo>
                  <a:pt x="1407982" y="706108"/>
                </a:lnTo>
                <a:lnTo>
                  <a:pt x="1408197" y="705082"/>
                </a:lnTo>
                <a:lnTo>
                  <a:pt x="1408392" y="704067"/>
                </a:lnTo>
                <a:lnTo>
                  <a:pt x="1408373" y="704102"/>
                </a:lnTo>
                <a:lnTo>
                  <a:pt x="1408568" y="703062"/>
                </a:lnTo>
                <a:lnTo>
                  <a:pt x="1408568" y="703098"/>
                </a:lnTo>
                <a:lnTo>
                  <a:pt x="1408764" y="702059"/>
                </a:lnTo>
                <a:lnTo>
                  <a:pt x="1408764" y="702095"/>
                </a:lnTo>
                <a:lnTo>
                  <a:pt x="1408959" y="701057"/>
                </a:lnTo>
                <a:lnTo>
                  <a:pt x="1408940" y="701092"/>
                </a:lnTo>
                <a:lnTo>
                  <a:pt x="1409135" y="700052"/>
                </a:lnTo>
                <a:lnTo>
                  <a:pt x="1409135" y="700087"/>
                </a:lnTo>
                <a:lnTo>
                  <a:pt x="1409311" y="699049"/>
                </a:lnTo>
                <a:lnTo>
                  <a:pt x="1409507" y="698046"/>
                </a:lnTo>
                <a:lnTo>
                  <a:pt x="1409487" y="698081"/>
                </a:lnTo>
                <a:lnTo>
                  <a:pt x="1409683" y="697043"/>
                </a:lnTo>
                <a:lnTo>
                  <a:pt x="1409683" y="697078"/>
                </a:lnTo>
                <a:lnTo>
                  <a:pt x="1409858" y="696038"/>
                </a:lnTo>
                <a:lnTo>
                  <a:pt x="1409858" y="696073"/>
                </a:lnTo>
                <a:lnTo>
                  <a:pt x="1410035" y="695035"/>
                </a:lnTo>
                <a:lnTo>
                  <a:pt x="1410035" y="695070"/>
                </a:lnTo>
                <a:lnTo>
                  <a:pt x="1410211" y="694032"/>
                </a:lnTo>
                <a:lnTo>
                  <a:pt x="1410211" y="694068"/>
                </a:lnTo>
                <a:lnTo>
                  <a:pt x="1410386" y="693029"/>
                </a:lnTo>
                <a:lnTo>
                  <a:pt x="1410367" y="693065"/>
                </a:lnTo>
                <a:lnTo>
                  <a:pt x="1410543" y="692027"/>
                </a:lnTo>
                <a:lnTo>
                  <a:pt x="1410543" y="692062"/>
                </a:lnTo>
                <a:lnTo>
                  <a:pt x="1410719" y="691024"/>
                </a:lnTo>
                <a:lnTo>
                  <a:pt x="1410719" y="691059"/>
                </a:lnTo>
                <a:lnTo>
                  <a:pt x="1410875" y="690052"/>
                </a:lnTo>
                <a:lnTo>
                  <a:pt x="1411051" y="689018"/>
                </a:lnTo>
                <a:lnTo>
                  <a:pt x="1411051" y="689055"/>
                </a:lnTo>
                <a:lnTo>
                  <a:pt x="1411227" y="688017"/>
                </a:lnTo>
                <a:lnTo>
                  <a:pt x="1411208" y="688052"/>
                </a:lnTo>
                <a:lnTo>
                  <a:pt x="1411383" y="687014"/>
                </a:lnTo>
                <a:lnTo>
                  <a:pt x="1411540" y="686011"/>
                </a:lnTo>
                <a:lnTo>
                  <a:pt x="1411540" y="686046"/>
                </a:lnTo>
                <a:lnTo>
                  <a:pt x="1411697" y="685010"/>
                </a:lnTo>
                <a:lnTo>
                  <a:pt x="1411697" y="685045"/>
                </a:lnTo>
                <a:lnTo>
                  <a:pt x="1411853" y="684007"/>
                </a:lnTo>
                <a:lnTo>
                  <a:pt x="1411853" y="684043"/>
                </a:lnTo>
                <a:lnTo>
                  <a:pt x="1412009" y="683016"/>
                </a:lnTo>
                <a:lnTo>
                  <a:pt x="1412166" y="682003"/>
                </a:lnTo>
                <a:lnTo>
                  <a:pt x="1412166" y="682039"/>
                </a:lnTo>
                <a:lnTo>
                  <a:pt x="1412322" y="681001"/>
                </a:lnTo>
                <a:lnTo>
                  <a:pt x="1412302" y="681038"/>
                </a:lnTo>
                <a:lnTo>
                  <a:pt x="1412459" y="680000"/>
                </a:lnTo>
                <a:lnTo>
                  <a:pt x="1412459" y="680035"/>
                </a:lnTo>
                <a:lnTo>
                  <a:pt x="1412615" y="678999"/>
                </a:lnTo>
                <a:lnTo>
                  <a:pt x="1412615" y="679034"/>
                </a:lnTo>
                <a:lnTo>
                  <a:pt x="1412752" y="677996"/>
                </a:lnTo>
                <a:lnTo>
                  <a:pt x="1412752" y="678033"/>
                </a:lnTo>
                <a:lnTo>
                  <a:pt x="1412908" y="676995"/>
                </a:lnTo>
                <a:lnTo>
                  <a:pt x="1412889" y="677032"/>
                </a:lnTo>
                <a:lnTo>
                  <a:pt x="1413045" y="676004"/>
                </a:lnTo>
                <a:lnTo>
                  <a:pt x="1413182" y="674993"/>
                </a:lnTo>
                <a:lnTo>
                  <a:pt x="1413182" y="675028"/>
                </a:lnTo>
                <a:lnTo>
                  <a:pt x="1413319" y="673992"/>
                </a:lnTo>
                <a:lnTo>
                  <a:pt x="1413319" y="674027"/>
                </a:lnTo>
                <a:lnTo>
                  <a:pt x="1413456" y="672991"/>
                </a:lnTo>
                <a:lnTo>
                  <a:pt x="1413456" y="673026"/>
                </a:lnTo>
                <a:lnTo>
                  <a:pt x="1413593" y="671990"/>
                </a:lnTo>
                <a:lnTo>
                  <a:pt x="1413593" y="672025"/>
                </a:lnTo>
                <a:lnTo>
                  <a:pt x="1413729" y="670989"/>
                </a:lnTo>
                <a:lnTo>
                  <a:pt x="1413729" y="671024"/>
                </a:lnTo>
                <a:lnTo>
                  <a:pt x="1413847" y="670008"/>
                </a:lnTo>
                <a:lnTo>
                  <a:pt x="1413984" y="668987"/>
                </a:lnTo>
                <a:lnTo>
                  <a:pt x="1413984" y="669025"/>
                </a:lnTo>
                <a:lnTo>
                  <a:pt x="1414121" y="668022"/>
                </a:lnTo>
                <a:lnTo>
                  <a:pt x="1414238" y="666987"/>
                </a:lnTo>
                <a:lnTo>
                  <a:pt x="1414238" y="667025"/>
                </a:lnTo>
                <a:lnTo>
                  <a:pt x="1414375" y="665986"/>
                </a:lnTo>
                <a:lnTo>
                  <a:pt x="1414355" y="666024"/>
                </a:lnTo>
                <a:lnTo>
                  <a:pt x="1414492" y="664988"/>
                </a:lnTo>
                <a:lnTo>
                  <a:pt x="1414492" y="665023"/>
                </a:lnTo>
                <a:lnTo>
                  <a:pt x="1414609" y="663987"/>
                </a:lnTo>
                <a:lnTo>
                  <a:pt x="1414609" y="664024"/>
                </a:lnTo>
                <a:lnTo>
                  <a:pt x="1414726" y="662988"/>
                </a:lnTo>
                <a:lnTo>
                  <a:pt x="1414726" y="663025"/>
                </a:lnTo>
                <a:lnTo>
                  <a:pt x="1414844" y="661994"/>
                </a:lnTo>
                <a:lnTo>
                  <a:pt x="1414961" y="660988"/>
                </a:lnTo>
                <a:lnTo>
                  <a:pt x="1414961" y="661025"/>
                </a:lnTo>
                <a:lnTo>
                  <a:pt x="1415079" y="659989"/>
                </a:lnTo>
                <a:lnTo>
                  <a:pt x="1415059" y="660026"/>
                </a:lnTo>
                <a:lnTo>
                  <a:pt x="1415176" y="658990"/>
                </a:lnTo>
                <a:lnTo>
                  <a:pt x="1415176" y="659027"/>
                </a:lnTo>
                <a:lnTo>
                  <a:pt x="1415293" y="657991"/>
                </a:lnTo>
                <a:lnTo>
                  <a:pt x="1415293" y="658028"/>
                </a:lnTo>
                <a:lnTo>
                  <a:pt x="1415391" y="656992"/>
                </a:lnTo>
                <a:lnTo>
                  <a:pt x="1415391" y="657029"/>
                </a:lnTo>
                <a:lnTo>
                  <a:pt x="1415509" y="655993"/>
                </a:lnTo>
                <a:lnTo>
                  <a:pt x="1415509" y="656030"/>
                </a:lnTo>
                <a:lnTo>
                  <a:pt x="1415606" y="655011"/>
                </a:lnTo>
                <a:lnTo>
                  <a:pt x="1415704" y="653997"/>
                </a:lnTo>
                <a:lnTo>
                  <a:pt x="1415704" y="654034"/>
                </a:lnTo>
                <a:lnTo>
                  <a:pt x="1415802" y="652998"/>
                </a:lnTo>
                <a:lnTo>
                  <a:pt x="1415802" y="653035"/>
                </a:lnTo>
                <a:lnTo>
                  <a:pt x="1415919" y="651999"/>
                </a:lnTo>
                <a:lnTo>
                  <a:pt x="1415899" y="652038"/>
                </a:lnTo>
                <a:lnTo>
                  <a:pt x="1415997" y="651002"/>
                </a:lnTo>
                <a:lnTo>
                  <a:pt x="1415997" y="651039"/>
                </a:lnTo>
                <a:lnTo>
                  <a:pt x="1416095" y="650003"/>
                </a:lnTo>
                <a:lnTo>
                  <a:pt x="1416095" y="650042"/>
                </a:lnTo>
                <a:lnTo>
                  <a:pt x="1416193" y="649012"/>
                </a:lnTo>
                <a:lnTo>
                  <a:pt x="1416290" y="648009"/>
                </a:lnTo>
                <a:lnTo>
                  <a:pt x="1416290" y="648046"/>
                </a:lnTo>
                <a:lnTo>
                  <a:pt x="1416369" y="647012"/>
                </a:lnTo>
                <a:lnTo>
                  <a:pt x="1416369" y="647049"/>
                </a:lnTo>
                <a:lnTo>
                  <a:pt x="1416466" y="646013"/>
                </a:lnTo>
                <a:lnTo>
                  <a:pt x="1416447" y="646052"/>
                </a:lnTo>
                <a:lnTo>
                  <a:pt x="1416545" y="645016"/>
                </a:lnTo>
                <a:lnTo>
                  <a:pt x="1416545" y="645055"/>
                </a:lnTo>
                <a:lnTo>
                  <a:pt x="1416623" y="644021"/>
                </a:lnTo>
                <a:lnTo>
                  <a:pt x="1416623" y="644058"/>
                </a:lnTo>
                <a:lnTo>
                  <a:pt x="1416681" y="643323"/>
                </a:lnTo>
                <a:lnTo>
                  <a:pt x="1416720" y="643024"/>
                </a:lnTo>
                <a:lnTo>
                  <a:pt x="1416701" y="643061"/>
                </a:lnTo>
                <a:lnTo>
                  <a:pt x="1416799" y="642060"/>
                </a:lnTo>
                <a:lnTo>
                  <a:pt x="1416877" y="641031"/>
                </a:lnTo>
                <a:lnTo>
                  <a:pt x="1416877" y="641069"/>
                </a:lnTo>
                <a:lnTo>
                  <a:pt x="1416955" y="640034"/>
                </a:lnTo>
                <a:lnTo>
                  <a:pt x="1416955" y="640073"/>
                </a:lnTo>
                <a:lnTo>
                  <a:pt x="1417034" y="639039"/>
                </a:lnTo>
                <a:lnTo>
                  <a:pt x="1417034" y="639076"/>
                </a:lnTo>
                <a:lnTo>
                  <a:pt x="1417112" y="638056"/>
                </a:lnTo>
                <a:lnTo>
                  <a:pt x="1417190" y="637047"/>
                </a:lnTo>
                <a:lnTo>
                  <a:pt x="1417190" y="637086"/>
                </a:lnTo>
                <a:lnTo>
                  <a:pt x="1417248" y="636080"/>
                </a:lnTo>
                <a:lnTo>
                  <a:pt x="1417327" y="635057"/>
                </a:lnTo>
                <a:lnTo>
                  <a:pt x="1417327" y="635096"/>
                </a:lnTo>
                <a:lnTo>
                  <a:pt x="1417385" y="634062"/>
                </a:lnTo>
                <a:lnTo>
                  <a:pt x="1417385" y="634101"/>
                </a:lnTo>
                <a:lnTo>
                  <a:pt x="1417464" y="633067"/>
                </a:lnTo>
                <a:lnTo>
                  <a:pt x="1417464" y="633106"/>
                </a:lnTo>
                <a:lnTo>
                  <a:pt x="1417522" y="632072"/>
                </a:lnTo>
                <a:lnTo>
                  <a:pt x="1417522" y="632111"/>
                </a:lnTo>
                <a:lnTo>
                  <a:pt x="1417581" y="631079"/>
                </a:lnTo>
                <a:lnTo>
                  <a:pt x="1417639" y="630084"/>
                </a:lnTo>
                <a:lnTo>
                  <a:pt x="1417639" y="630123"/>
                </a:lnTo>
                <a:lnTo>
                  <a:pt x="1417698" y="629089"/>
                </a:lnTo>
                <a:lnTo>
                  <a:pt x="1417698" y="629128"/>
                </a:lnTo>
                <a:lnTo>
                  <a:pt x="1417757" y="628096"/>
                </a:lnTo>
                <a:lnTo>
                  <a:pt x="1417757" y="628135"/>
                </a:lnTo>
                <a:lnTo>
                  <a:pt x="1417815" y="627102"/>
                </a:lnTo>
                <a:lnTo>
                  <a:pt x="1417815" y="627140"/>
                </a:lnTo>
                <a:lnTo>
                  <a:pt x="1417874" y="626107"/>
                </a:lnTo>
                <a:lnTo>
                  <a:pt x="1417874" y="626146"/>
                </a:lnTo>
                <a:lnTo>
                  <a:pt x="1417913" y="625128"/>
                </a:lnTo>
                <a:lnTo>
                  <a:pt x="1417972" y="624121"/>
                </a:lnTo>
                <a:lnTo>
                  <a:pt x="1417972" y="624160"/>
                </a:lnTo>
                <a:lnTo>
                  <a:pt x="1418031" y="623128"/>
                </a:lnTo>
                <a:lnTo>
                  <a:pt x="1418011" y="623167"/>
                </a:lnTo>
                <a:lnTo>
                  <a:pt x="1418070" y="622135"/>
                </a:lnTo>
                <a:lnTo>
                  <a:pt x="1418070" y="622174"/>
                </a:lnTo>
                <a:lnTo>
                  <a:pt x="1418108" y="621142"/>
                </a:lnTo>
                <a:lnTo>
                  <a:pt x="1418108" y="621181"/>
                </a:lnTo>
                <a:lnTo>
                  <a:pt x="1418147" y="620151"/>
                </a:lnTo>
                <a:lnTo>
                  <a:pt x="1418147" y="620190"/>
                </a:lnTo>
                <a:lnTo>
                  <a:pt x="1418187" y="619183"/>
                </a:lnTo>
                <a:lnTo>
                  <a:pt x="1418226" y="618176"/>
                </a:lnTo>
                <a:lnTo>
                  <a:pt x="1418265" y="617173"/>
                </a:lnTo>
                <a:lnTo>
                  <a:pt x="1418265" y="617212"/>
                </a:lnTo>
                <a:lnTo>
                  <a:pt x="1418304" y="616182"/>
                </a:lnTo>
                <a:lnTo>
                  <a:pt x="1418304" y="616221"/>
                </a:lnTo>
                <a:lnTo>
                  <a:pt x="1418324" y="615191"/>
                </a:lnTo>
                <a:lnTo>
                  <a:pt x="1418324" y="615230"/>
                </a:lnTo>
                <a:lnTo>
                  <a:pt x="1418363" y="614200"/>
                </a:lnTo>
                <a:lnTo>
                  <a:pt x="1418382" y="613248"/>
                </a:lnTo>
                <a:lnTo>
                  <a:pt x="1418421" y="612217"/>
                </a:lnTo>
                <a:lnTo>
                  <a:pt x="1418421" y="612256"/>
                </a:lnTo>
                <a:lnTo>
                  <a:pt x="1418441" y="611226"/>
                </a:lnTo>
                <a:lnTo>
                  <a:pt x="1418441" y="611265"/>
                </a:lnTo>
                <a:lnTo>
                  <a:pt x="1418461" y="610235"/>
                </a:lnTo>
                <a:lnTo>
                  <a:pt x="1418461" y="610274"/>
                </a:lnTo>
                <a:lnTo>
                  <a:pt x="1418480" y="609246"/>
                </a:lnTo>
                <a:lnTo>
                  <a:pt x="1418480" y="609285"/>
                </a:lnTo>
                <a:lnTo>
                  <a:pt x="1418500" y="608286"/>
                </a:lnTo>
                <a:lnTo>
                  <a:pt x="1418519" y="607265"/>
                </a:lnTo>
                <a:lnTo>
                  <a:pt x="1418519" y="607304"/>
                </a:lnTo>
                <a:lnTo>
                  <a:pt x="1418539" y="606276"/>
                </a:lnTo>
                <a:lnTo>
                  <a:pt x="1418539" y="606315"/>
                </a:lnTo>
                <a:lnTo>
                  <a:pt x="1418558" y="605285"/>
                </a:lnTo>
                <a:lnTo>
                  <a:pt x="1418558" y="605326"/>
                </a:lnTo>
                <a:lnTo>
                  <a:pt x="1418558" y="604296"/>
                </a:lnTo>
                <a:lnTo>
                  <a:pt x="1418558" y="604337"/>
                </a:lnTo>
                <a:lnTo>
                  <a:pt x="1418578" y="603334"/>
                </a:lnTo>
                <a:lnTo>
                  <a:pt x="1418578" y="602319"/>
                </a:lnTo>
                <a:lnTo>
                  <a:pt x="1418578" y="602358"/>
                </a:lnTo>
                <a:lnTo>
                  <a:pt x="1418578" y="601330"/>
                </a:lnTo>
                <a:lnTo>
                  <a:pt x="1418578" y="601369"/>
                </a:lnTo>
                <a:lnTo>
                  <a:pt x="1418597" y="600341"/>
                </a:lnTo>
                <a:lnTo>
                  <a:pt x="1418597" y="600382"/>
                </a:lnTo>
                <a:lnTo>
                  <a:pt x="1418597" y="598380"/>
                </a:lnTo>
                <a:lnTo>
                  <a:pt x="1418578" y="597377"/>
                </a:lnTo>
                <a:lnTo>
                  <a:pt x="1418578" y="597418"/>
                </a:lnTo>
                <a:lnTo>
                  <a:pt x="1418578" y="596390"/>
                </a:lnTo>
                <a:lnTo>
                  <a:pt x="1418578" y="596429"/>
                </a:lnTo>
                <a:lnTo>
                  <a:pt x="1418578" y="595403"/>
                </a:lnTo>
                <a:lnTo>
                  <a:pt x="1418578" y="595442"/>
                </a:lnTo>
                <a:lnTo>
                  <a:pt x="1418578" y="594415"/>
                </a:lnTo>
                <a:lnTo>
                  <a:pt x="1418578" y="594456"/>
                </a:lnTo>
                <a:lnTo>
                  <a:pt x="1418558" y="593448"/>
                </a:lnTo>
                <a:lnTo>
                  <a:pt x="1418539" y="592443"/>
                </a:lnTo>
                <a:lnTo>
                  <a:pt x="1418539" y="592482"/>
                </a:lnTo>
                <a:lnTo>
                  <a:pt x="1418539" y="591456"/>
                </a:lnTo>
                <a:lnTo>
                  <a:pt x="1418539" y="591497"/>
                </a:lnTo>
                <a:lnTo>
                  <a:pt x="1418519" y="590470"/>
                </a:lnTo>
                <a:lnTo>
                  <a:pt x="1418519" y="590509"/>
                </a:lnTo>
                <a:lnTo>
                  <a:pt x="1418500" y="589483"/>
                </a:lnTo>
                <a:lnTo>
                  <a:pt x="1418500" y="589524"/>
                </a:lnTo>
                <a:lnTo>
                  <a:pt x="1418480" y="588517"/>
                </a:lnTo>
                <a:lnTo>
                  <a:pt x="1418461" y="587518"/>
                </a:lnTo>
                <a:lnTo>
                  <a:pt x="1418441" y="586527"/>
                </a:lnTo>
                <a:lnTo>
                  <a:pt x="1418441" y="586568"/>
                </a:lnTo>
                <a:lnTo>
                  <a:pt x="1418402" y="585542"/>
                </a:lnTo>
                <a:lnTo>
                  <a:pt x="1418402" y="585583"/>
                </a:lnTo>
                <a:lnTo>
                  <a:pt x="1418382" y="584559"/>
                </a:lnTo>
                <a:lnTo>
                  <a:pt x="1418382" y="584598"/>
                </a:lnTo>
                <a:lnTo>
                  <a:pt x="1418363" y="583597"/>
                </a:lnTo>
                <a:lnTo>
                  <a:pt x="1418324" y="582590"/>
                </a:lnTo>
                <a:lnTo>
                  <a:pt x="1418324" y="582629"/>
                </a:lnTo>
                <a:lnTo>
                  <a:pt x="1418284" y="581612"/>
                </a:lnTo>
                <a:lnTo>
                  <a:pt x="1418245" y="580621"/>
                </a:lnTo>
                <a:lnTo>
                  <a:pt x="1418245" y="580662"/>
                </a:lnTo>
                <a:lnTo>
                  <a:pt x="1418206" y="579638"/>
                </a:lnTo>
                <a:lnTo>
                  <a:pt x="1418226" y="579679"/>
                </a:lnTo>
                <a:lnTo>
                  <a:pt x="1418187" y="578690"/>
                </a:lnTo>
                <a:lnTo>
                  <a:pt x="1418128" y="577671"/>
                </a:lnTo>
                <a:lnTo>
                  <a:pt x="1418128" y="577712"/>
                </a:lnTo>
                <a:lnTo>
                  <a:pt x="1418089" y="576688"/>
                </a:lnTo>
                <a:lnTo>
                  <a:pt x="1418089" y="576729"/>
                </a:lnTo>
                <a:lnTo>
                  <a:pt x="1418050" y="575706"/>
                </a:lnTo>
                <a:lnTo>
                  <a:pt x="1418050" y="575747"/>
                </a:lnTo>
                <a:lnTo>
                  <a:pt x="1418011" y="574727"/>
                </a:lnTo>
                <a:lnTo>
                  <a:pt x="1417952" y="573742"/>
                </a:lnTo>
                <a:lnTo>
                  <a:pt x="1417952" y="573783"/>
                </a:lnTo>
                <a:lnTo>
                  <a:pt x="1417894" y="572760"/>
                </a:lnTo>
                <a:lnTo>
                  <a:pt x="1417913" y="572801"/>
                </a:lnTo>
                <a:lnTo>
                  <a:pt x="1417854" y="571779"/>
                </a:lnTo>
                <a:lnTo>
                  <a:pt x="1417854" y="571820"/>
                </a:lnTo>
                <a:lnTo>
                  <a:pt x="1417796" y="570798"/>
                </a:lnTo>
                <a:lnTo>
                  <a:pt x="1417796" y="570839"/>
                </a:lnTo>
                <a:lnTo>
                  <a:pt x="1417737" y="569844"/>
                </a:lnTo>
                <a:lnTo>
                  <a:pt x="1417678" y="568837"/>
                </a:lnTo>
                <a:lnTo>
                  <a:pt x="1417678" y="568878"/>
                </a:lnTo>
                <a:lnTo>
                  <a:pt x="1417620" y="567855"/>
                </a:lnTo>
                <a:lnTo>
                  <a:pt x="1417620" y="567896"/>
                </a:lnTo>
                <a:lnTo>
                  <a:pt x="1417561" y="566876"/>
                </a:lnTo>
                <a:lnTo>
                  <a:pt x="1417561" y="566917"/>
                </a:lnTo>
                <a:lnTo>
                  <a:pt x="1417483" y="565900"/>
                </a:lnTo>
                <a:lnTo>
                  <a:pt x="1417424" y="564917"/>
                </a:lnTo>
                <a:lnTo>
                  <a:pt x="1417424" y="564958"/>
                </a:lnTo>
                <a:lnTo>
                  <a:pt x="1417346" y="563938"/>
                </a:lnTo>
                <a:lnTo>
                  <a:pt x="1417346" y="563979"/>
                </a:lnTo>
                <a:lnTo>
                  <a:pt x="1417287" y="562958"/>
                </a:lnTo>
                <a:lnTo>
                  <a:pt x="1417287" y="562999"/>
                </a:lnTo>
                <a:lnTo>
                  <a:pt x="1417209" y="561979"/>
                </a:lnTo>
                <a:lnTo>
                  <a:pt x="1417209" y="562020"/>
                </a:lnTo>
                <a:lnTo>
                  <a:pt x="1417131" y="561023"/>
                </a:lnTo>
                <a:lnTo>
                  <a:pt x="1417053" y="560022"/>
                </a:lnTo>
                <a:lnTo>
                  <a:pt x="1417073" y="560063"/>
                </a:lnTo>
                <a:lnTo>
                  <a:pt x="1416975" y="559044"/>
                </a:lnTo>
                <a:lnTo>
                  <a:pt x="1416975" y="559085"/>
                </a:lnTo>
                <a:lnTo>
                  <a:pt x="1416897" y="558067"/>
                </a:lnTo>
                <a:lnTo>
                  <a:pt x="1416897" y="558108"/>
                </a:lnTo>
                <a:lnTo>
                  <a:pt x="1416818" y="557095"/>
                </a:lnTo>
                <a:lnTo>
                  <a:pt x="1416740" y="556112"/>
                </a:lnTo>
                <a:lnTo>
                  <a:pt x="1416740" y="556153"/>
                </a:lnTo>
                <a:lnTo>
                  <a:pt x="1416642" y="555136"/>
                </a:lnTo>
                <a:lnTo>
                  <a:pt x="1416642" y="555177"/>
                </a:lnTo>
                <a:lnTo>
                  <a:pt x="1416564" y="554159"/>
                </a:lnTo>
                <a:lnTo>
                  <a:pt x="1416564" y="554200"/>
                </a:lnTo>
                <a:lnTo>
                  <a:pt x="1416466" y="553183"/>
                </a:lnTo>
                <a:lnTo>
                  <a:pt x="1416466" y="553224"/>
                </a:lnTo>
                <a:lnTo>
                  <a:pt x="1416369" y="552241"/>
                </a:lnTo>
                <a:lnTo>
                  <a:pt x="1416271" y="551232"/>
                </a:lnTo>
                <a:lnTo>
                  <a:pt x="1416290" y="551273"/>
                </a:lnTo>
                <a:lnTo>
                  <a:pt x="1416173" y="550257"/>
                </a:lnTo>
                <a:lnTo>
                  <a:pt x="1416193" y="550298"/>
                </a:lnTo>
                <a:lnTo>
                  <a:pt x="1416076" y="549281"/>
                </a:lnTo>
                <a:lnTo>
                  <a:pt x="1416095" y="549322"/>
                </a:lnTo>
                <a:lnTo>
                  <a:pt x="1415978" y="548325"/>
                </a:lnTo>
                <a:lnTo>
                  <a:pt x="1415880" y="547332"/>
                </a:lnTo>
                <a:lnTo>
                  <a:pt x="1415880" y="547373"/>
                </a:lnTo>
                <a:lnTo>
                  <a:pt x="1415763" y="546359"/>
                </a:lnTo>
                <a:lnTo>
                  <a:pt x="1415782" y="546400"/>
                </a:lnTo>
                <a:lnTo>
                  <a:pt x="1415665" y="545385"/>
                </a:lnTo>
                <a:lnTo>
                  <a:pt x="1415665" y="545426"/>
                </a:lnTo>
                <a:lnTo>
                  <a:pt x="1415567" y="544417"/>
                </a:lnTo>
                <a:lnTo>
                  <a:pt x="1415450" y="543438"/>
                </a:lnTo>
                <a:lnTo>
                  <a:pt x="1415450" y="543479"/>
                </a:lnTo>
                <a:lnTo>
                  <a:pt x="1415332" y="542464"/>
                </a:lnTo>
                <a:lnTo>
                  <a:pt x="1415332" y="542505"/>
                </a:lnTo>
                <a:lnTo>
                  <a:pt x="1415215" y="541493"/>
                </a:lnTo>
                <a:lnTo>
                  <a:pt x="1415215" y="541534"/>
                </a:lnTo>
                <a:lnTo>
                  <a:pt x="1415098" y="540519"/>
                </a:lnTo>
                <a:lnTo>
                  <a:pt x="1415098" y="540560"/>
                </a:lnTo>
                <a:lnTo>
                  <a:pt x="1414981" y="539583"/>
                </a:lnTo>
                <a:lnTo>
                  <a:pt x="1414863" y="538576"/>
                </a:lnTo>
                <a:lnTo>
                  <a:pt x="1414863" y="538617"/>
                </a:lnTo>
                <a:lnTo>
                  <a:pt x="1414746" y="537604"/>
                </a:lnTo>
                <a:lnTo>
                  <a:pt x="1414746" y="537645"/>
                </a:lnTo>
                <a:lnTo>
                  <a:pt x="1414609" y="536633"/>
                </a:lnTo>
                <a:lnTo>
                  <a:pt x="1414629" y="536674"/>
                </a:lnTo>
                <a:lnTo>
                  <a:pt x="1414492" y="535690"/>
                </a:lnTo>
                <a:lnTo>
                  <a:pt x="1414355" y="534691"/>
                </a:lnTo>
                <a:lnTo>
                  <a:pt x="1414355" y="534732"/>
                </a:lnTo>
                <a:lnTo>
                  <a:pt x="1414218" y="533722"/>
                </a:lnTo>
                <a:lnTo>
                  <a:pt x="1414238" y="533763"/>
                </a:lnTo>
                <a:lnTo>
                  <a:pt x="1414101" y="532752"/>
                </a:lnTo>
                <a:lnTo>
                  <a:pt x="1414101" y="532793"/>
                </a:lnTo>
                <a:lnTo>
                  <a:pt x="1413964" y="531806"/>
                </a:lnTo>
                <a:lnTo>
                  <a:pt x="1413827" y="530813"/>
                </a:lnTo>
                <a:lnTo>
                  <a:pt x="1413827" y="530854"/>
                </a:lnTo>
                <a:lnTo>
                  <a:pt x="1413671" y="529845"/>
                </a:lnTo>
                <a:lnTo>
                  <a:pt x="1413691" y="529886"/>
                </a:lnTo>
                <a:lnTo>
                  <a:pt x="1413534" y="528875"/>
                </a:lnTo>
                <a:lnTo>
                  <a:pt x="1413554" y="528916"/>
                </a:lnTo>
                <a:lnTo>
                  <a:pt x="1413397" y="527925"/>
                </a:lnTo>
                <a:lnTo>
                  <a:pt x="1413241" y="526940"/>
                </a:lnTo>
                <a:lnTo>
                  <a:pt x="1413260" y="526981"/>
                </a:lnTo>
                <a:lnTo>
                  <a:pt x="1413104" y="525972"/>
                </a:lnTo>
                <a:lnTo>
                  <a:pt x="1413104" y="526013"/>
                </a:lnTo>
                <a:lnTo>
                  <a:pt x="1412947" y="525005"/>
                </a:lnTo>
                <a:lnTo>
                  <a:pt x="1412947" y="525046"/>
                </a:lnTo>
                <a:lnTo>
                  <a:pt x="1412791" y="524052"/>
                </a:lnTo>
                <a:lnTo>
                  <a:pt x="1412654" y="523071"/>
                </a:lnTo>
                <a:lnTo>
                  <a:pt x="1412654" y="523112"/>
                </a:lnTo>
                <a:lnTo>
                  <a:pt x="1412498" y="522105"/>
                </a:lnTo>
                <a:lnTo>
                  <a:pt x="1412498" y="522146"/>
                </a:lnTo>
                <a:lnTo>
                  <a:pt x="1412341" y="521140"/>
                </a:lnTo>
                <a:lnTo>
                  <a:pt x="1412341" y="521181"/>
                </a:lnTo>
                <a:lnTo>
                  <a:pt x="1412185" y="520193"/>
                </a:lnTo>
                <a:lnTo>
                  <a:pt x="1412009" y="519208"/>
                </a:lnTo>
                <a:lnTo>
                  <a:pt x="1412009" y="519249"/>
                </a:lnTo>
                <a:lnTo>
                  <a:pt x="1411853" y="518242"/>
                </a:lnTo>
                <a:lnTo>
                  <a:pt x="1411853" y="518283"/>
                </a:lnTo>
                <a:lnTo>
                  <a:pt x="1411677" y="517279"/>
                </a:lnTo>
                <a:lnTo>
                  <a:pt x="1411697" y="517320"/>
                </a:lnTo>
                <a:lnTo>
                  <a:pt x="1411520" y="516332"/>
                </a:lnTo>
                <a:lnTo>
                  <a:pt x="1411344" y="515349"/>
                </a:lnTo>
                <a:lnTo>
                  <a:pt x="1411344" y="515392"/>
                </a:lnTo>
                <a:lnTo>
                  <a:pt x="1411169" y="514387"/>
                </a:lnTo>
                <a:lnTo>
                  <a:pt x="1411169" y="514428"/>
                </a:lnTo>
                <a:lnTo>
                  <a:pt x="1410993" y="513423"/>
                </a:lnTo>
                <a:lnTo>
                  <a:pt x="1410993" y="513464"/>
                </a:lnTo>
                <a:lnTo>
                  <a:pt x="1410816" y="512473"/>
                </a:lnTo>
                <a:lnTo>
                  <a:pt x="1410641" y="511498"/>
                </a:lnTo>
                <a:lnTo>
                  <a:pt x="1410641" y="511539"/>
                </a:lnTo>
                <a:lnTo>
                  <a:pt x="1410465" y="510536"/>
                </a:lnTo>
                <a:lnTo>
                  <a:pt x="1410465" y="510577"/>
                </a:lnTo>
                <a:lnTo>
                  <a:pt x="1410269" y="509574"/>
                </a:lnTo>
                <a:lnTo>
                  <a:pt x="1410289" y="509615"/>
                </a:lnTo>
                <a:lnTo>
                  <a:pt x="1410093" y="508612"/>
                </a:lnTo>
                <a:lnTo>
                  <a:pt x="1410093" y="508653"/>
                </a:lnTo>
                <a:lnTo>
                  <a:pt x="1409898" y="507650"/>
                </a:lnTo>
                <a:lnTo>
                  <a:pt x="1409917" y="507691"/>
                </a:lnTo>
                <a:lnTo>
                  <a:pt x="1409722" y="506690"/>
                </a:lnTo>
                <a:lnTo>
                  <a:pt x="1409722" y="506732"/>
                </a:lnTo>
                <a:lnTo>
                  <a:pt x="1409526" y="505729"/>
                </a:lnTo>
                <a:lnTo>
                  <a:pt x="1409526" y="505770"/>
                </a:lnTo>
                <a:lnTo>
                  <a:pt x="1409331" y="504790"/>
                </a:lnTo>
                <a:lnTo>
                  <a:pt x="1409135" y="503809"/>
                </a:lnTo>
                <a:lnTo>
                  <a:pt x="1409135" y="503850"/>
                </a:lnTo>
                <a:lnTo>
                  <a:pt x="1408940" y="502861"/>
                </a:lnTo>
                <a:lnTo>
                  <a:pt x="1408744" y="501891"/>
                </a:lnTo>
                <a:lnTo>
                  <a:pt x="1408744" y="501932"/>
                </a:lnTo>
                <a:lnTo>
                  <a:pt x="1408549" y="500953"/>
                </a:lnTo>
                <a:lnTo>
                  <a:pt x="1408334" y="499973"/>
                </a:lnTo>
                <a:lnTo>
                  <a:pt x="1408334" y="500014"/>
                </a:lnTo>
                <a:lnTo>
                  <a:pt x="1408119" y="499015"/>
                </a:lnTo>
                <a:lnTo>
                  <a:pt x="1408138" y="499056"/>
                </a:lnTo>
                <a:lnTo>
                  <a:pt x="1407923" y="498057"/>
                </a:lnTo>
                <a:lnTo>
                  <a:pt x="1407923" y="498100"/>
                </a:lnTo>
                <a:lnTo>
                  <a:pt x="1407708" y="497133"/>
                </a:lnTo>
                <a:lnTo>
                  <a:pt x="1407493" y="496143"/>
                </a:lnTo>
                <a:lnTo>
                  <a:pt x="1407493" y="496184"/>
                </a:lnTo>
                <a:lnTo>
                  <a:pt x="1407278" y="495187"/>
                </a:lnTo>
                <a:lnTo>
                  <a:pt x="1407298" y="495228"/>
                </a:lnTo>
                <a:lnTo>
                  <a:pt x="1407063" y="494232"/>
                </a:lnTo>
                <a:lnTo>
                  <a:pt x="1407083" y="494273"/>
                </a:lnTo>
                <a:lnTo>
                  <a:pt x="1406848" y="493276"/>
                </a:lnTo>
                <a:lnTo>
                  <a:pt x="1406848" y="493317"/>
                </a:lnTo>
                <a:lnTo>
                  <a:pt x="1406633" y="492320"/>
                </a:lnTo>
                <a:lnTo>
                  <a:pt x="1406633" y="492361"/>
                </a:lnTo>
                <a:lnTo>
                  <a:pt x="1406398" y="491366"/>
                </a:lnTo>
                <a:lnTo>
                  <a:pt x="1406418" y="491407"/>
                </a:lnTo>
                <a:lnTo>
                  <a:pt x="1406183" y="490410"/>
                </a:lnTo>
                <a:lnTo>
                  <a:pt x="1406183" y="490451"/>
                </a:lnTo>
                <a:lnTo>
                  <a:pt x="1405949" y="489493"/>
                </a:lnTo>
                <a:lnTo>
                  <a:pt x="1405714" y="488502"/>
                </a:lnTo>
                <a:lnTo>
                  <a:pt x="1405734" y="488543"/>
                </a:lnTo>
                <a:lnTo>
                  <a:pt x="1405479" y="487548"/>
                </a:lnTo>
                <a:lnTo>
                  <a:pt x="1405499" y="487590"/>
                </a:lnTo>
                <a:lnTo>
                  <a:pt x="1405265" y="486599"/>
                </a:lnTo>
                <a:lnTo>
                  <a:pt x="1405010" y="485641"/>
                </a:lnTo>
                <a:lnTo>
                  <a:pt x="1405030" y="485684"/>
                </a:lnTo>
                <a:lnTo>
                  <a:pt x="1404776" y="484689"/>
                </a:lnTo>
                <a:lnTo>
                  <a:pt x="1404795" y="484730"/>
                </a:lnTo>
                <a:lnTo>
                  <a:pt x="1404541" y="483737"/>
                </a:lnTo>
                <a:lnTo>
                  <a:pt x="1404561" y="483778"/>
                </a:lnTo>
                <a:lnTo>
                  <a:pt x="1404307" y="482795"/>
                </a:lnTo>
                <a:lnTo>
                  <a:pt x="1404052" y="481835"/>
                </a:lnTo>
                <a:lnTo>
                  <a:pt x="1404072" y="481876"/>
                </a:lnTo>
                <a:lnTo>
                  <a:pt x="1403818" y="480883"/>
                </a:lnTo>
                <a:lnTo>
                  <a:pt x="1403818" y="480926"/>
                </a:lnTo>
                <a:lnTo>
                  <a:pt x="1403564" y="479933"/>
                </a:lnTo>
                <a:lnTo>
                  <a:pt x="1403564" y="479974"/>
                </a:lnTo>
                <a:lnTo>
                  <a:pt x="1403310" y="478998"/>
                </a:lnTo>
                <a:lnTo>
                  <a:pt x="1403075" y="478066"/>
                </a:lnTo>
                <a:lnTo>
                  <a:pt x="1402801" y="477084"/>
                </a:lnTo>
                <a:lnTo>
                  <a:pt x="1402821" y="477126"/>
                </a:lnTo>
                <a:lnTo>
                  <a:pt x="1402547" y="476134"/>
                </a:lnTo>
                <a:lnTo>
                  <a:pt x="1402567" y="476176"/>
                </a:lnTo>
                <a:lnTo>
                  <a:pt x="1402293" y="475208"/>
                </a:lnTo>
                <a:lnTo>
                  <a:pt x="1402019" y="474238"/>
                </a:lnTo>
                <a:lnTo>
                  <a:pt x="1402039" y="474279"/>
                </a:lnTo>
                <a:lnTo>
                  <a:pt x="1401765" y="473304"/>
                </a:lnTo>
                <a:lnTo>
                  <a:pt x="1401491" y="472344"/>
                </a:lnTo>
                <a:lnTo>
                  <a:pt x="1401511" y="472385"/>
                </a:lnTo>
                <a:lnTo>
                  <a:pt x="1401237" y="471411"/>
                </a:lnTo>
                <a:lnTo>
                  <a:pt x="1400964" y="470449"/>
                </a:lnTo>
                <a:lnTo>
                  <a:pt x="1400964" y="470490"/>
                </a:lnTo>
                <a:lnTo>
                  <a:pt x="1400690" y="469503"/>
                </a:lnTo>
                <a:lnTo>
                  <a:pt x="1400690" y="469544"/>
                </a:lnTo>
                <a:lnTo>
                  <a:pt x="1400416" y="468557"/>
                </a:lnTo>
                <a:lnTo>
                  <a:pt x="1400416" y="468598"/>
                </a:lnTo>
                <a:lnTo>
                  <a:pt x="1400142" y="467648"/>
                </a:lnTo>
                <a:lnTo>
                  <a:pt x="1399849" y="466667"/>
                </a:lnTo>
                <a:lnTo>
                  <a:pt x="1399869" y="466708"/>
                </a:lnTo>
                <a:lnTo>
                  <a:pt x="1399575" y="465722"/>
                </a:lnTo>
                <a:lnTo>
                  <a:pt x="1399595" y="465763"/>
                </a:lnTo>
                <a:lnTo>
                  <a:pt x="1399302" y="464778"/>
                </a:lnTo>
                <a:lnTo>
                  <a:pt x="1399302" y="464819"/>
                </a:lnTo>
                <a:lnTo>
                  <a:pt x="1399184" y="464422"/>
                </a:lnTo>
                <a:lnTo>
                  <a:pt x="1399028" y="463869"/>
                </a:lnTo>
                <a:lnTo>
                  <a:pt x="1398715" y="462890"/>
                </a:lnTo>
                <a:lnTo>
                  <a:pt x="1398735" y="462931"/>
                </a:lnTo>
                <a:lnTo>
                  <a:pt x="1398442" y="461947"/>
                </a:lnTo>
                <a:lnTo>
                  <a:pt x="1398442" y="461988"/>
                </a:lnTo>
                <a:lnTo>
                  <a:pt x="1398148" y="461009"/>
                </a:lnTo>
                <a:lnTo>
                  <a:pt x="1397855" y="460061"/>
                </a:lnTo>
                <a:lnTo>
                  <a:pt x="1397875" y="460102"/>
                </a:lnTo>
                <a:lnTo>
                  <a:pt x="1397562" y="459119"/>
                </a:lnTo>
                <a:lnTo>
                  <a:pt x="1397581" y="459160"/>
                </a:lnTo>
                <a:lnTo>
                  <a:pt x="1397269" y="458176"/>
                </a:lnTo>
                <a:lnTo>
                  <a:pt x="1397269" y="458217"/>
                </a:lnTo>
                <a:lnTo>
                  <a:pt x="1396976" y="457253"/>
                </a:lnTo>
                <a:lnTo>
                  <a:pt x="1396663" y="456294"/>
                </a:lnTo>
                <a:lnTo>
                  <a:pt x="1396682" y="456335"/>
                </a:lnTo>
                <a:lnTo>
                  <a:pt x="1396369" y="455353"/>
                </a:lnTo>
                <a:lnTo>
                  <a:pt x="1396369" y="455394"/>
                </a:lnTo>
                <a:lnTo>
                  <a:pt x="1396057" y="454413"/>
                </a:lnTo>
                <a:lnTo>
                  <a:pt x="1396076" y="454454"/>
                </a:lnTo>
                <a:lnTo>
                  <a:pt x="1395763" y="453490"/>
                </a:lnTo>
                <a:lnTo>
                  <a:pt x="1395431" y="452534"/>
                </a:lnTo>
                <a:lnTo>
                  <a:pt x="1395451" y="452573"/>
                </a:lnTo>
                <a:lnTo>
                  <a:pt x="1395118" y="451594"/>
                </a:lnTo>
                <a:lnTo>
                  <a:pt x="1395138" y="451635"/>
                </a:lnTo>
                <a:lnTo>
                  <a:pt x="1394805" y="450655"/>
                </a:lnTo>
                <a:lnTo>
                  <a:pt x="1394825" y="450696"/>
                </a:lnTo>
                <a:lnTo>
                  <a:pt x="1394512" y="449739"/>
                </a:lnTo>
                <a:lnTo>
                  <a:pt x="1394180" y="448781"/>
                </a:lnTo>
                <a:lnTo>
                  <a:pt x="1394199" y="448820"/>
                </a:lnTo>
                <a:lnTo>
                  <a:pt x="1393847" y="447842"/>
                </a:lnTo>
                <a:lnTo>
                  <a:pt x="1393867" y="447883"/>
                </a:lnTo>
                <a:lnTo>
                  <a:pt x="1393535" y="446906"/>
                </a:lnTo>
                <a:lnTo>
                  <a:pt x="1393554" y="446945"/>
                </a:lnTo>
                <a:lnTo>
                  <a:pt x="1393222" y="446003"/>
                </a:lnTo>
                <a:lnTo>
                  <a:pt x="1392890" y="445033"/>
                </a:lnTo>
                <a:lnTo>
                  <a:pt x="1392890" y="445072"/>
                </a:lnTo>
                <a:lnTo>
                  <a:pt x="1392557" y="444097"/>
                </a:lnTo>
                <a:lnTo>
                  <a:pt x="1392577" y="444138"/>
                </a:lnTo>
                <a:lnTo>
                  <a:pt x="1392225" y="443162"/>
                </a:lnTo>
                <a:lnTo>
                  <a:pt x="1392244" y="443201"/>
                </a:lnTo>
                <a:lnTo>
                  <a:pt x="1391893" y="442261"/>
                </a:lnTo>
                <a:lnTo>
                  <a:pt x="1391560" y="441293"/>
                </a:lnTo>
                <a:lnTo>
                  <a:pt x="1391560" y="441332"/>
                </a:lnTo>
                <a:lnTo>
                  <a:pt x="1391209" y="440359"/>
                </a:lnTo>
                <a:lnTo>
                  <a:pt x="1391228" y="440398"/>
                </a:lnTo>
                <a:lnTo>
                  <a:pt x="1390876" y="439424"/>
                </a:lnTo>
                <a:lnTo>
                  <a:pt x="1390895" y="439465"/>
                </a:lnTo>
                <a:lnTo>
                  <a:pt x="1390544" y="438525"/>
                </a:lnTo>
                <a:lnTo>
                  <a:pt x="1390192" y="437559"/>
                </a:lnTo>
                <a:lnTo>
                  <a:pt x="1390192" y="437598"/>
                </a:lnTo>
                <a:lnTo>
                  <a:pt x="1389840" y="436627"/>
                </a:lnTo>
                <a:lnTo>
                  <a:pt x="1389859" y="436666"/>
                </a:lnTo>
                <a:lnTo>
                  <a:pt x="1389488" y="435712"/>
                </a:lnTo>
                <a:lnTo>
                  <a:pt x="1389136" y="434764"/>
                </a:lnTo>
                <a:lnTo>
                  <a:pt x="1389156" y="434803"/>
                </a:lnTo>
                <a:lnTo>
                  <a:pt x="1388784" y="433833"/>
                </a:lnTo>
                <a:lnTo>
                  <a:pt x="1388804" y="433872"/>
                </a:lnTo>
                <a:lnTo>
                  <a:pt x="1388432" y="432902"/>
                </a:lnTo>
                <a:lnTo>
                  <a:pt x="1388432" y="432942"/>
                </a:lnTo>
                <a:lnTo>
                  <a:pt x="1388061" y="431980"/>
                </a:lnTo>
                <a:lnTo>
                  <a:pt x="1387709" y="431041"/>
                </a:lnTo>
                <a:lnTo>
                  <a:pt x="1387729" y="431080"/>
                </a:lnTo>
                <a:lnTo>
                  <a:pt x="1387337" y="430113"/>
                </a:lnTo>
                <a:lnTo>
                  <a:pt x="1387357" y="430152"/>
                </a:lnTo>
                <a:lnTo>
                  <a:pt x="1386986" y="429184"/>
                </a:lnTo>
                <a:lnTo>
                  <a:pt x="1386986" y="429223"/>
                </a:lnTo>
                <a:lnTo>
                  <a:pt x="1386614" y="428263"/>
                </a:lnTo>
                <a:lnTo>
                  <a:pt x="1386262" y="427362"/>
                </a:lnTo>
                <a:lnTo>
                  <a:pt x="1385871" y="426400"/>
                </a:lnTo>
                <a:lnTo>
                  <a:pt x="1385891" y="426439"/>
                </a:lnTo>
                <a:lnTo>
                  <a:pt x="1385500" y="425474"/>
                </a:lnTo>
                <a:lnTo>
                  <a:pt x="1385500" y="425513"/>
                </a:lnTo>
                <a:lnTo>
                  <a:pt x="1385128" y="424563"/>
                </a:lnTo>
                <a:lnTo>
                  <a:pt x="1384738" y="423620"/>
                </a:lnTo>
                <a:lnTo>
                  <a:pt x="1384757" y="423659"/>
                </a:lnTo>
                <a:lnTo>
                  <a:pt x="1384366" y="422696"/>
                </a:lnTo>
                <a:lnTo>
                  <a:pt x="1384366" y="422735"/>
                </a:lnTo>
                <a:lnTo>
                  <a:pt x="1383975" y="421769"/>
                </a:lnTo>
                <a:lnTo>
                  <a:pt x="1383994" y="421808"/>
                </a:lnTo>
                <a:lnTo>
                  <a:pt x="1383604" y="420864"/>
                </a:lnTo>
                <a:lnTo>
                  <a:pt x="1383193" y="419920"/>
                </a:lnTo>
                <a:lnTo>
                  <a:pt x="1383213" y="419959"/>
                </a:lnTo>
                <a:lnTo>
                  <a:pt x="1382802" y="418997"/>
                </a:lnTo>
                <a:lnTo>
                  <a:pt x="1382822" y="419036"/>
                </a:lnTo>
                <a:lnTo>
                  <a:pt x="1382411" y="418074"/>
                </a:lnTo>
                <a:lnTo>
                  <a:pt x="1382430" y="418111"/>
                </a:lnTo>
                <a:lnTo>
                  <a:pt x="1382039" y="417179"/>
                </a:lnTo>
                <a:lnTo>
                  <a:pt x="1381629" y="416229"/>
                </a:lnTo>
                <a:lnTo>
                  <a:pt x="1381649" y="416266"/>
                </a:lnTo>
                <a:lnTo>
                  <a:pt x="1381219" y="415306"/>
                </a:lnTo>
                <a:lnTo>
                  <a:pt x="1381238" y="415345"/>
                </a:lnTo>
                <a:lnTo>
                  <a:pt x="1380828" y="414385"/>
                </a:lnTo>
                <a:lnTo>
                  <a:pt x="1380847" y="414422"/>
                </a:lnTo>
                <a:lnTo>
                  <a:pt x="1380417" y="413480"/>
                </a:lnTo>
                <a:lnTo>
                  <a:pt x="1380006" y="412543"/>
                </a:lnTo>
                <a:lnTo>
                  <a:pt x="1380026" y="412581"/>
                </a:lnTo>
                <a:lnTo>
                  <a:pt x="1379596" y="411623"/>
                </a:lnTo>
                <a:lnTo>
                  <a:pt x="1379615" y="411662"/>
                </a:lnTo>
                <a:lnTo>
                  <a:pt x="1379185" y="410704"/>
                </a:lnTo>
                <a:lnTo>
                  <a:pt x="1379205" y="410741"/>
                </a:lnTo>
                <a:lnTo>
                  <a:pt x="1378775" y="409793"/>
                </a:lnTo>
                <a:lnTo>
                  <a:pt x="1378364" y="408864"/>
                </a:lnTo>
                <a:lnTo>
                  <a:pt x="1378384" y="408903"/>
                </a:lnTo>
                <a:lnTo>
                  <a:pt x="1377954" y="407947"/>
                </a:lnTo>
                <a:lnTo>
                  <a:pt x="1377973" y="407985"/>
                </a:lnTo>
                <a:lnTo>
                  <a:pt x="1377524" y="407029"/>
                </a:lnTo>
                <a:lnTo>
                  <a:pt x="1377543" y="407068"/>
                </a:lnTo>
                <a:lnTo>
                  <a:pt x="1377113" y="406127"/>
                </a:lnTo>
                <a:lnTo>
                  <a:pt x="1376683" y="405195"/>
                </a:lnTo>
                <a:lnTo>
                  <a:pt x="1376702" y="405232"/>
                </a:lnTo>
                <a:lnTo>
                  <a:pt x="1376253" y="404278"/>
                </a:lnTo>
                <a:lnTo>
                  <a:pt x="1376272" y="404317"/>
                </a:lnTo>
                <a:lnTo>
                  <a:pt x="1375823" y="403363"/>
                </a:lnTo>
                <a:lnTo>
                  <a:pt x="1375842" y="403400"/>
                </a:lnTo>
                <a:lnTo>
                  <a:pt x="1375393" y="402450"/>
                </a:lnTo>
                <a:lnTo>
                  <a:pt x="1374982" y="401561"/>
                </a:lnTo>
                <a:lnTo>
                  <a:pt x="1374533" y="400618"/>
                </a:lnTo>
                <a:lnTo>
                  <a:pt x="1374552" y="400655"/>
                </a:lnTo>
                <a:lnTo>
                  <a:pt x="1374083" y="399703"/>
                </a:lnTo>
                <a:lnTo>
                  <a:pt x="1374103" y="399740"/>
                </a:lnTo>
                <a:lnTo>
                  <a:pt x="1373653" y="398790"/>
                </a:lnTo>
                <a:lnTo>
                  <a:pt x="1373653" y="398828"/>
                </a:lnTo>
                <a:lnTo>
                  <a:pt x="1373203" y="397897"/>
                </a:lnTo>
                <a:lnTo>
                  <a:pt x="1372753" y="396964"/>
                </a:lnTo>
                <a:lnTo>
                  <a:pt x="1372773" y="397002"/>
                </a:lnTo>
                <a:lnTo>
                  <a:pt x="1372304" y="396053"/>
                </a:lnTo>
                <a:lnTo>
                  <a:pt x="1372323" y="396091"/>
                </a:lnTo>
                <a:lnTo>
                  <a:pt x="1371854" y="395140"/>
                </a:lnTo>
                <a:lnTo>
                  <a:pt x="1371874" y="395178"/>
                </a:lnTo>
                <a:lnTo>
                  <a:pt x="1371405" y="394249"/>
                </a:lnTo>
                <a:lnTo>
                  <a:pt x="1370955" y="393320"/>
                </a:lnTo>
                <a:lnTo>
                  <a:pt x="1370975" y="393358"/>
                </a:lnTo>
                <a:lnTo>
                  <a:pt x="1370486" y="392409"/>
                </a:lnTo>
                <a:lnTo>
                  <a:pt x="1370505" y="392447"/>
                </a:lnTo>
                <a:lnTo>
                  <a:pt x="1370036" y="391500"/>
                </a:lnTo>
                <a:lnTo>
                  <a:pt x="1370056" y="391537"/>
                </a:lnTo>
                <a:lnTo>
                  <a:pt x="1369567" y="390591"/>
                </a:lnTo>
                <a:lnTo>
                  <a:pt x="1369117" y="389712"/>
                </a:lnTo>
                <a:lnTo>
                  <a:pt x="1368648" y="388775"/>
                </a:lnTo>
                <a:lnTo>
                  <a:pt x="1368668" y="388810"/>
                </a:lnTo>
                <a:lnTo>
                  <a:pt x="1368179" y="387866"/>
                </a:lnTo>
                <a:lnTo>
                  <a:pt x="1368199" y="387903"/>
                </a:lnTo>
                <a:lnTo>
                  <a:pt x="1367710" y="386959"/>
                </a:lnTo>
                <a:lnTo>
                  <a:pt x="1367710" y="386996"/>
                </a:lnTo>
                <a:lnTo>
                  <a:pt x="1367241" y="386075"/>
                </a:lnTo>
                <a:lnTo>
                  <a:pt x="1366752" y="385147"/>
                </a:lnTo>
                <a:lnTo>
                  <a:pt x="1366772" y="385184"/>
                </a:lnTo>
                <a:lnTo>
                  <a:pt x="1366283" y="384242"/>
                </a:lnTo>
                <a:lnTo>
                  <a:pt x="1366283" y="384277"/>
                </a:lnTo>
                <a:lnTo>
                  <a:pt x="1365794" y="383336"/>
                </a:lnTo>
                <a:lnTo>
                  <a:pt x="1365813" y="383372"/>
                </a:lnTo>
                <a:lnTo>
                  <a:pt x="1365305" y="382435"/>
                </a:lnTo>
                <a:lnTo>
                  <a:pt x="1364836" y="381561"/>
                </a:lnTo>
                <a:lnTo>
                  <a:pt x="1364328" y="380625"/>
                </a:lnTo>
                <a:lnTo>
                  <a:pt x="1364347" y="380660"/>
                </a:lnTo>
                <a:lnTo>
                  <a:pt x="1363839" y="379722"/>
                </a:lnTo>
                <a:lnTo>
                  <a:pt x="1363858" y="379757"/>
                </a:lnTo>
                <a:lnTo>
                  <a:pt x="1363350" y="378818"/>
                </a:lnTo>
                <a:lnTo>
                  <a:pt x="1363369" y="378854"/>
                </a:lnTo>
                <a:lnTo>
                  <a:pt x="1362862" y="377941"/>
                </a:lnTo>
                <a:lnTo>
                  <a:pt x="1362353" y="377016"/>
                </a:lnTo>
                <a:lnTo>
                  <a:pt x="1362373" y="377051"/>
                </a:lnTo>
                <a:lnTo>
                  <a:pt x="1361865" y="376115"/>
                </a:lnTo>
                <a:lnTo>
                  <a:pt x="1361884" y="376150"/>
                </a:lnTo>
                <a:lnTo>
                  <a:pt x="1361356" y="375214"/>
                </a:lnTo>
                <a:lnTo>
                  <a:pt x="1361376" y="375249"/>
                </a:lnTo>
                <a:lnTo>
                  <a:pt x="1360868" y="374322"/>
                </a:lnTo>
                <a:lnTo>
                  <a:pt x="1360359" y="373448"/>
                </a:lnTo>
                <a:lnTo>
                  <a:pt x="1359831" y="372516"/>
                </a:lnTo>
                <a:lnTo>
                  <a:pt x="1359851" y="372551"/>
                </a:lnTo>
                <a:lnTo>
                  <a:pt x="1359323" y="371616"/>
                </a:lnTo>
                <a:lnTo>
                  <a:pt x="1359343" y="371652"/>
                </a:lnTo>
                <a:lnTo>
                  <a:pt x="1358815" y="370719"/>
                </a:lnTo>
                <a:lnTo>
                  <a:pt x="1358834" y="370754"/>
                </a:lnTo>
                <a:lnTo>
                  <a:pt x="1358306" y="369828"/>
                </a:lnTo>
                <a:lnTo>
                  <a:pt x="1357798" y="368956"/>
                </a:lnTo>
                <a:lnTo>
                  <a:pt x="1357251" y="368029"/>
                </a:lnTo>
                <a:lnTo>
                  <a:pt x="1357270" y="368064"/>
                </a:lnTo>
                <a:lnTo>
                  <a:pt x="1356742" y="367134"/>
                </a:lnTo>
                <a:lnTo>
                  <a:pt x="1356762" y="367169"/>
                </a:lnTo>
                <a:lnTo>
                  <a:pt x="1356214" y="366238"/>
                </a:lnTo>
                <a:lnTo>
                  <a:pt x="1356234" y="366273"/>
                </a:lnTo>
                <a:lnTo>
                  <a:pt x="1355687" y="365349"/>
                </a:lnTo>
                <a:lnTo>
                  <a:pt x="1355159" y="364481"/>
                </a:lnTo>
                <a:lnTo>
                  <a:pt x="1354611" y="363556"/>
                </a:lnTo>
                <a:lnTo>
                  <a:pt x="1354631" y="363589"/>
                </a:lnTo>
                <a:lnTo>
                  <a:pt x="1354083" y="362663"/>
                </a:lnTo>
                <a:lnTo>
                  <a:pt x="1354103" y="362698"/>
                </a:lnTo>
                <a:lnTo>
                  <a:pt x="1353536" y="361769"/>
                </a:lnTo>
                <a:lnTo>
                  <a:pt x="1353556" y="361804"/>
                </a:lnTo>
                <a:lnTo>
                  <a:pt x="1353009" y="360892"/>
                </a:lnTo>
                <a:lnTo>
                  <a:pt x="1352481" y="360016"/>
                </a:lnTo>
                <a:lnTo>
                  <a:pt x="1351914" y="359095"/>
                </a:lnTo>
                <a:lnTo>
                  <a:pt x="1351366" y="358205"/>
                </a:lnTo>
                <a:lnTo>
                  <a:pt x="1351386" y="358239"/>
                </a:lnTo>
                <a:lnTo>
                  <a:pt x="1350819" y="357316"/>
                </a:lnTo>
                <a:lnTo>
                  <a:pt x="1350838" y="357349"/>
                </a:lnTo>
                <a:lnTo>
                  <a:pt x="1350271" y="356436"/>
                </a:lnTo>
                <a:lnTo>
                  <a:pt x="1349704" y="355537"/>
                </a:lnTo>
                <a:lnTo>
                  <a:pt x="1349724" y="355572"/>
                </a:lnTo>
                <a:lnTo>
                  <a:pt x="1349138" y="354649"/>
                </a:lnTo>
                <a:lnTo>
                  <a:pt x="1349177" y="354683"/>
                </a:lnTo>
                <a:lnTo>
                  <a:pt x="1348590" y="353762"/>
                </a:lnTo>
                <a:lnTo>
                  <a:pt x="1348610" y="353795"/>
                </a:lnTo>
                <a:lnTo>
                  <a:pt x="1348023" y="352874"/>
                </a:lnTo>
                <a:lnTo>
                  <a:pt x="1348043" y="352909"/>
                </a:lnTo>
                <a:lnTo>
                  <a:pt x="1347456" y="351989"/>
                </a:lnTo>
                <a:lnTo>
                  <a:pt x="1346909" y="351128"/>
                </a:lnTo>
                <a:lnTo>
                  <a:pt x="1346322" y="350217"/>
                </a:lnTo>
                <a:lnTo>
                  <a:pt x="1346342" y="350251"/>
                </a:lnTo>
                <a:lnTo>
                  <a:pt x="1345756" y="349332"/>
                </a:lnTo>
                <a:lnTo>
                  <a:pt x="1345775" y="349365"/>
                </a:lnTo>
                <a:lnTo>
                  <a:pt x="1345169" y="348448"/>
                </a:lnTo>
                <a:lnTo>
                  <a:pt x="1345208" y="348481"/>
                </a:lnTo>
                <a:lnTo>
                  <a:pt x="1344602" y="347565"/>
                </a:lnTo>
                <a:lnTo>
                  <a:pt x="1344622" y="347598"/>
                </a:lnTo>
                <a:lnTo>
                  <a:pt x="1344035" y="346689"/>
                </a:lnTo>
                <a:lnTo>
                  <a:pt x="1343449" y="345823"/>
                </a:lnTo>
                <a:lnTo>
                  <a:pt x="1342862" y="344918"/>
                </a:lnTo>
                <a:lnTo>
                  <a:pt x="1342882" y="344949"/>
                </a:lnTo>
                <a:lnTo>
                  <a:pt x="1342276" y="344036"/>
                </a:lnTo>
                <a:lnTo>
                  <a:pt x="1342295" y="344067"/>
                </a:lnTo>
                <a:lnTo>
                  <a:pt x="1341670" y="343154"/>
                </a:lnTo>
                <a:lnTo>
                  <a:pt x="1341709" y="343187"/>
                </a:lnTo>
                <a:lnTo>
                  <a:pt x="1341083" y="342278"/>
                </a:lnTo>
                <a:lnTo>
                  <a:pt x="1340497" y="341414"/>
                </a:lnTo>
                <a:lnTo>
                  <a:pt x="1339891" y="340515"/>
                </a:lnTo>
                <a:lnTo>
                  <a:pt x="1339910" y="340548"/>
                </a:lnTo>
                <a:lnTo>
                  <a:pt x="1339304" y="339637"/>
                </a:lnTo>
                <a:lnTo>
                  <a:pt x="1339324" y="339668"/>
                </a:lnTo>
                <a:lnTo>
                  <a:pt x="1338698" y="338759"/>
                </a:lnTo>
                <a:lnTo>
                  <a:pt x="1338718" y="338791"/>
                </a:lnTo>
                <a:lnTo>
                  <a:pt x="1338092" y="337882"/>
                </a:lnTo>
                <a:lnTo>
                  <a:pt x="1338112" y="337913"/>
                </a:lnTo>
                <a:lnTo>
                  <a:pt x="1337486" y="337006"/>
                </a:lnTo>
                <a:lnTo>
                  <a:pt x="1336880" y="336146"/>
                </a:lnTo>
                <a:lnTo>
                  <a:pt x="1336254" y="335252"/>
                </a:lnTo>
                <a:lnTo>
                  <a:pt x="1336294" y="335283"/>
                </a:lnTo>
                <a:lnTo>
                  <a:pt x="1335648" y="334378"/>
                </a:lnTo>
                <a:lnTo>
                  <a:pt x="1335668" y="334410"/>
                </a:lnTo>
                <a:lnTo>
                  <a:pt x="1335023" y="333502"/>
                </a:lnTo>
                <a:lnTo>
                  <a:pt x="1335042" y="333534"/>
                </a:lnTo>
                <a:lnTo>
                  <a:pt x="1334417" y="332629"/>
                </a:lnTo>
                <a:lnTo>
                  <a:pt x="1334436" y="332660"/>
                </a:lnTo>
                <a:lnTo>
                  <a:pt x="1333791" y="331757"/>
                </a:lnTo>
                <a:lnTo>
                  <a:pt x="1333185" y="330906"/>
                </a:lnTo>
                <a:lnTo>
                  <a:pt x="1332540" y="330011"/>
                </a:lnTo>
                <a:lnTo>
                  <a:pt x="1332560" y="330042"/>
                </a:lnTo>
                <a:lnTo>
                  <a:pt x="1331914" y="329139"/>
                </a:lnTo>
                <a:lnTo>
                  <a:pt x="1331934" y="329170"/>
                </a:lnTo>
                <a:lnTo>
                  <a:pt x="1331269" y="328269"/>
                </a:lnTo>
                <a:lnTo>
                  <a:pt x="1331308" y="328298"/>
                </a:lnTo>
                <a:lnTo>
                  <a:pt x="1330643" y="327397"/>
                </a:lnTo>
                <a:lnTo>
                  <a:pt x="1330663" y="327428"/>
                </a:lnTo>
                <a:lnTo>
                  <a:pt x="1329999" y="326527"/>
                </a:lnTo>
                <a:lnTo>
                  <a:pt x="1330038" y="326558"/>
                </a:lnTo>
                <a:lnTo>
                  <a:pt x="1329373" y="325669"/>
                </a:lnTo>
                <a:lnTo>
                  <a:pt x="1328728" y="324791"/>
                </a:lnTo>
                <a:lnTo>
                  <a:pt x="1328747" y="324821"/>
                </a:lnTo>
                <a:lnTo>
                  <a:pt x="1328083" y="323923"/>
                </a:lnTo>
                <a:lnTo>
                  <a:pt x="1328102" y="323953"/>
                </a:lnTo>
                <a:lnTo>
                  <a:pt x="1327438" y="323055"/>
                </a:lnTo>
                <a:lnTo>
                  <a:pt x="1327457" y="323086"/>
                </a:lnTo>
                <a:lnTo>
                  <a:pt x="1326792" y="322189"/>
                </a:lnTo>
                <a:lnTo>
                  <a:pt x="1326812" y="322218"/>
                </a:lnTo>
                <a:lnTo>
                  <a:pt x="1326128" y="321321"/>
                </a:lnTo>
                <a:lnTo>
                  <a:pt x="1326167" y="321352"/>
                </a:lnTo>
                <a:lnTo>
                  <a:pt x="1325483" y="320459"/>
                </a:lnTo>
                <a:lnTo>
                  <a:pt x="1324837" y="319605"/>
                </a:lnTo>
                <a:lnTo>
                  <a:pt x="1324153" y="318727"/>
                </a:lnTo>
                <a:lnTo>
                  <a:pt x="1324192" y="318758"/>
                </a:lnTo>
                <a:lnTo>
                  <a:pt x="1323508" y="317863"/>
                </a:lnTo>
                <a:lnTo>
                  <a:pt x="1323528" y="317894"/>
                </a:lnTo>
                <a:lnTo>
                  <a:pt x="1322843" y="317001"/>
                </a:lnTo>
                <a:lnTo>
                  <a:pt x="1322863" y="317030"/>
                </a:lnTo>
                <a:lnTo>
                  <a:pt x="1322179" y="316139"/>
                </a:lnTo>
                <a:lnTo>
                  <a:pt x="1322198" y="316168"/>
                </a:lnTo>
                <a:lnTo>
                  <a:pt x="1321494" y="315276"/>
                </a:lnTo>
                <a:lnTo>
                  <a:pt x="1321514" y="315306"/>
                </a:lnTo>
                <a:lnTo>
                  <a:pt x="1320830" y="314414"/>
                </a:lnTo>
                <a:lnTo>
                  <a:pt x="1320849" y="314444"/>
                </a:lnTo>
                <a:lnTo>
                  <a:pt x="1320165" y="313566"/>
                </a:lnTo>
                <a:lnTo>
                  <a:pt x="1319481" y="312713"/>
                </a:lnTo>
                <a:lnTo>
                  <a:pt x="1318797" y="311836"/>
                </a:lnTo>
                <a:lnTo>
                  <a:pt x="1318816" y="311865"/>
                </a:lnTo>
                <a:lnTo>
                  <a:pt x="1318112" y="310976"/>
                </a:lnTo>
                <a:lnTo>
                  <a:pt x="1318132" y="311005"/>
                </a:lnTo>
                <a:lnTo>
                  <a:pt x="1317428" y="310117"/>
                </a:lnTo>
                <a:lnTo>
                  <a:pt x="1317447" y="310147"/>
                </a:lnTo>
                <a:lnTo>
                  <a:pt x="1316744" y="309261"/>
                </a:lnTo>
                <a:lnTo>
                  <a:pt x="1316764" y="309290"/>
                </a:lnTo>
                <a:lnTo>
                  <a:pt x="1316060" y="308405"/>
                </a:lnTo>
                <a:lnTo>
                  <a:pt x="1316079" y="308432"/>
                </a:lnTo>
                <a:lnTo>
                  <a:pt x="1315376" y="307558"/>
                </a:lnTo>
                <a:lnTo>
                  <a:pt x="1314672" y="306712"/>
                </a:lnTo>
                <a:lnTo>
                  <a:pt x="1313968" y="305838"/>
                </a:lnTo>
                <a:lnTo>
                  <a:pt x="1313988" y="305865"/>
                </a:lnTo>
                <a:lnTo>
                  <a:pt x="1313264" y="304984"/>
                </a:lnTo>
                <a:lnTo>
                  <a:pt x="1313284" y="305011"/>
                </a:lnTo>
                <a:lnTo>
                  <a:pt x="1312560" y="304129"/>
                </a:lnTo>
                <a:lnTo>
                  <a:pt x="1312580" y="304157"/>
                </a:lnTo>
                <a:lnTo>
                  <a:pt x="1311857" y="303277"/>
                </a:lnTo>
                <a:lnTo>
                  <a:pt x="1311876" y="303304"/>
                </a:lnTo>
                <a:lnTo>
                  <a:pt x="1311153" y="302424"/>
                </a:lnTo>
                <a:lnTo>
                  <a:pt x="1311172" y="302452"/>
                </a:lnTo>
                <a:lnTo>
                  <a:pt x="1310429" y="301572"/>
                </a:lnTo>
                <a:lnTo>
                  <a:pt x="1310469" y="301600"/>
                </a:lnTo>
                <a:lnTo>
                  <a:pt x="1309725" y="300722"/>
                </a:lnTo>
                <a:lnTo>
                  <a:pt x="1309647" y="300632"/>
                </a:lnTo>
                <a:lnTo>
                  <a:pt x="1309022" y="299879"/>
                </a:lnTo>
                <a:lnTo>
                  <a:pt x="1308298" y="299039"/>
                </a:lnTo>
                <a:lnTo>
                  <a:pt x="1307575" y="298171"/>
                </a:lnTo>
                <a:lnTo>
                  <a:pt x="1307595" y="298198"/>
                </a:lnTo>
                <a:lnTo>
                  <a:pt x="1306852" y="297322"/>
                </a:lnTo>
                <a:lnTo>
                  <a:pt x="1306871" y="297349"/>
                </a:lnTo>
                <a:lnTo>
                  <a:pt x="1306129" y="296474"/>
                </a:lnTo>
                <a:lnTo>
                  <a:pt x="1306148" y="296501"/>
                </a:lnTo>
                <a:lnTo>
                  <a:pt x="1305386" y="295625"/>
                </a:lnTo>
                <a:lnTo>
                  <a:pt x="1305425" y="295653"/>
                </a:lnTo>
                <a:lnTo>
                  <a:pt x="1304662" y="294779"/>
                </a:lnTo>
                <a:lnTo>
                  <a:pt x="1304682" y="294806"/>
                </a:lnTo>
                <a:lnTo>
                  <a:pt x="1303919" y="293932"/>
                </a:lnTo>
                <a:lnTo>
                  <a:pt x="1303958" y="293960"/>
                </a:lnTo>
                <a:lnTo>
                  <a:pt x="1303196" y="293088"/>
                </a:lnTo>
                <a:lnTo>
                  <a:pt x="1303216" y="293115"/>
                </a:lnTo>
                <a:lnTo>
                  <a:pt x="1302453" y="292249"/>
                </a:lnTo>
                <a:lnTo>
                  <a:pt x="1301730" y="291422"/>
                </a:lnTo>
                <a:lnTo>
                  <a:pt x="1300967" y="290554"/>
                </a:lnTo>
                <a:lnTo>
                  <a:pt x="1300987" y="290581"/>
                </a:lnTo>
                <a:lnTo>
                  <a:pt x="1300225" y="289711"/>
                </a:lnTo>
                <a:lnTo>
                  <a:pt x="1300244" y="289739"/>
                </a:lnTo>
                <a:lnTo>
                  <a:pt x="1299482" y="288869"/>
                </a:lnTo>
                <a:lnTo>
                  <a:pt x="1299501" y="288896"/>
                </a:lnTo>
                <a:lnTo>
                  <a:pt x="1298719" y="288028"/>
                </a:lnTo>
                <a:lnTo>
                  <a:pt x="1298739" y="288054"/>
                </a:lnTo>
                <a:lnTo>
                  <a:pt x="1297976" y="287188"/>
                </a:lnTo>
                <a:lnTo>
                  <a:pt x="1297996" y="287213"/>
                </a:lnTo>
                <a:lnTo>
                  <a:pt x="1297214" y="286347"/>
                </a:lnTo>
                <a:lnTo>
                  <a:pt x="1297233" y="286372"/>
                </a:lnTo>
                <a:lnTo>
                  <a:pt x="1296451" y="285508"/>
                </a:lnTo>
                <a:lnTo>
                  <a:pt x="1296471" y="285534"/>
                </a:lnTo>
                <a:lnTo>
                  <a:pt x="1295689" y="284672"/>
                </a:lnTo>
                <a:lnTo>
                  <a:pt x="1294927" y="283841"/>
                </a:lnTo>
                <a:lnTo>
                  <a:pt x="1294164" y="283002"/>
                </a:lnTo>
                <a:lnTo>
                  <a:pt x="1293382" y="282156"/>
                </a:lnTo>
                <a:lnTo>
                  <a:pt x="1293402" y="282181"/>
                </a:lnTo>
                <a:lnTo>
                  <a:pt x="1292600" y="281321"/>
                </a:lnTo>
                <a:lnTo>
                  <a:pt x="1292639" y="281346"/>
                </a:lnTo>
                <a:lnTo>
                  <a:pt x="1291838" y="280484"/>
                </a:lnTo>
                <a:lnTo>
                  <a:pt x="1291857" y="280509"/>
                </a:lnTo>
                <a:lnTo>
                  <a:pt x="1291056" y="279649"/>
                </a:lnTo>
                <a:lnTo>
                  <a:pt x="1291075" y="279675"/>
                </a:lnTo>
                <a:lnTo>
                  <a:pt x="1290274" y="278816"/>
                </a:lnTo>
                <a:lnTo>
                  <a:pt x="1290293" y="278842"/>
                </a:lnTo>
                <a:lnTo>
                  <a:pt x="1289492" y="277982"/>
                </a:lnTo>
                <a:lnTo>
                  <a:pt x="1289512" y="278007"/>
                </a:lnTo>
                <a:lnTo>
                  <a:pt x="1288710" y="277149"/>
                </a:lnTo>
                <a:lnTo>
                  <a:pt x="1288729" y="277174"/>
                </a:lnTo>
                <a:lnTo>
                  <a:pt x="1287908" y="276318"/>
                </a:lnTo>
                <a:lnTo>
                  <a:pt x="1287947" y="276343"/>
                </a:lnTo>
                <a:lnTo>
                  <a:pt x="1287126" y="275487"/>
                </a:lnTo>
                <a:lnTo>
                  <a:pt x="1286344" y="274662"/>
                </a:lnTo>
                <a:lnTo>
                  <a:pt x="1285543" y="273825"/>
                </a:lnTo>
                <a:lnTo>
                  <a:pt x="1285562" y="273851"/>
                </a:lnTo>
                <a:lnTo>
                  <a:pt x="1284741" y="273002"/>
                </a:lnTo>
                <a:lnTo>
                  <a:pt x="1283959" y="272189"/>
                </a:lnTo>
                <a:lnTo>
                  <a:pt x="1283138" y="271341"/>
                </a:lnTo>
                <a:lnTo>
                  <a:pt x="1283158" y="271364"/>
                </a:lnTo>
                <a:lnTo>
                  <a:pt x="1282317" y="270514"/>
                </a:lnTo>
                <a:lnTo>
                  <a:pt x="1282336" y="270537"/>
                </a:lnTo>
                <a:lnTo>
                  <a:pt x="1281516" y="269687"/>
                </a:lnTo>
                <a:lnTo>
                  <a:pt x="1281535" y="269710"/>
                </a:lnTo>
                <a:lnTo>
                  <a:pt x="1280695" y="268862"/>
                </a:lnTo>
                <a:lnTo>
                  <a:pt x="1280714" y="268885"/>
                </a:lnTo>
                <a:lnTo>
                  <a:pt x="1279893" y="268037"/>
                </a:lnTo>
                <a:lnTo>
                  <a:pt x="1279912" y="268060"/>
                </a:lnTo>
                <a:lnTo>
                  <a:pt x="1279072" y="267212"/>
                </a:lnTo>
                <a:lnTo>
                  <a:pt x="1279091" y="267235"/>
                </a:lnTo>
                <a:lnTo>
                  <a:pt x="1278251" y="266389"/>
                </a:lnTo>
                <a:lnTo>
                  <a:pt x="1278270" y="266412"/>
                </a:lnTo>
                <a:lnTo>
                  <a:pt x="1277410" y="265566"/>
                </a:lnTo>
                <a:lnTo>
                  <a:pt x="1277449" y="265589"/>
                </a:lnTo>
                <a:lnTo>
                  <a:pt x="1276589" y="264743"/>
                </a:lnTo>
                <a:lnTo>
                  <a:pt x="1276628" y="264766"/>
                </a:lnTo>
                <a:lnTo>
                  <a:pt x="1275768" y="263922"/>
                </a:lnTo>
                <a:lnTo>
                  <a:pt x="1275788" y="263945"/>
                </a:lnTo>
                <a:lnTo>
                  <a:pt x="1274927" y="263100"/>
                </a:lnTo>
                <a:lnTo>
                  <a:pt x="1274966" y="263124"/>
                </a:lnTo>
                <a:lnTo>
                  <a:pt x="1274106" y="262289"/>
                </a:lnTo>
                <a:lnTo>
                  <a:pt x="1273266" y="261464"/>
                </a:lnTo>
                <a:lnTo>
                  <a:pt x="1272425" y="260647"/>
                </a:lnTo>
                <a:lnTo>
                  <a:pt x="1271604" y="259845"/>
                </a:lnTo>
                <a:lnTo>
                  <a:pt x="1270744" y="259009"/>
                </a:lnTo>
                <a:lnTo>
                  <a:pt x="1270763" y="259032"/>
                </a:lnTo>
                <a:lnTo>
                  <a:pt x="1269884" y="258192"/>
                </a:lnTo>
                <a:lnTo>
                  <a:pt x="1269923" y="258215"/>
                </a:lnTo>
                <a:lnTo>
                  <a:pt x="1269062" y="257394"/>
                </a:lnTo>
                <a:lnTo>
                  <a:pt x="1268183" y="256561"/>
                </a:lnTo>
                <a:lnTo>
                  <a:pt x="1268202" y="256585"/>
                </a:lnTo>
                <a:lnTo>
                  <a:pt x="1267323" y="255748"/>
                </a:lnTo>
                <a:lnTo>
                  <a:pt x="1267362" y="255771"/>
                </a:lnTo>
                <a:lnTo>
                  <a:pt x="1266462" y="254935"/>
                </a:lnTo>
                <a:lnTo>
                  <a:pt x="1266502" y="254958"/>
                </a:lnTo>
                <a:lnTo>
                  <a:pt x="1265602" y="254121"/>
                </a:lnTo>
                <a:lnTo>
                  <a:pt x="1265641" y="254145"/>
                </a:lnTo>
                <a:lnTo>
                  <a:pt x="1264742" y="253310"/>
                </a:lnTo>
                <a:lnTo>
                  <a:pt x="1264761" y="253332"/>
                </a:lnTo>
                <a:lnTo>
                  <a:pt x="1263882" y="252499"/>
                </a:lnTo>
                <a:lnTo>
                  <a:pt x="1263901" y="252520"/>
                </a:lnTo>
                <a:lnTo>
                  <a:pt x="1263002" y="251689"/>
                </a:lnTo>
                <a:lnTo>
                  <a:pt x="1263041" y="251711"/>
                </a:lnTo>
                <a:lnTo>
                  <a:pt x="1262142" y="250878"/>
                </a:lnTo>
                <a:lnTo>
                  <a:pt x="1262162" y="250902"/>
                </a:lnTo>
                <a:lnTo>
                  <a:pt x="1261262" y="250071"/>
                </a:lnTo>
                <a:lnTo>
                  <a:pt x="1261282" y="250092"/>
                </a:lnTo>
                <a:lnTo>
                  <a:pt x="1260382" y="249261"/>
                </a:lnTo>
                <a:lnTo>
                  <a:pt x="1260402" y="249285"/>
                </a:lnTo>
                <a:lnTo>
                  <a:pt x="1259503" y="248454"/>
                </a:lnTo>
                <a:lnTo>
                  <a:pt x="1259522" y="248475"/>
                </a:lnTo>
                <a:lnTo>
                  <a:pt x="1258623" y="247648"/>
                </a:lnTo>
                <a:lnTo>
                  <a:pt x="1258643" y="247670"/>
                </a:lnTo>
                <a:lnTo>
                  <a:pt x="1257743" y="246841"/>
                </a:lnTo>
                <a:lnTo>
                  <a:pt x="1257763" y="246865"/>
                </a:lnTo>
                <a:lnTo>
                  <a:pt x="1256844" y="246040"/>
                </a:lnTo>
                <a:lnTo>
                  <a:pt x="1255945" y="245232"/>
                </a:lnTo>
                <a:lnTo>
                  <a:pt x="1255984" y="245254"/>
                </a:lnTo>
                <a:lnTo>
                  <a:pt x="1255065" y="244429"/>
                </a:lnTo>
                <a:lnTo>
                  <a:pt x="1255084" y="244450"/>
                </a:lnTo>
                <a:lnTo>
                  <a:pt x="1254166" y="243627"/>
                </a:lnTo>
                <a:lnTo>
                  <a:pt x="1254185" y="243647"/>
                </a:lnTo>
                <a:lnTo>
                  <a:pt x="1253266" y="242824"/>
                </a:lnTo>
                <a:lnTo>
                  <a:pt x="1252367" y="242034"/>
                </a:lnTo>
                <a:lnTo>
                  <a:pt x="1251468" y="241234"/>
                </a:lnTo>
                <a:lnTo>
                  <a:pt x="1250549" y="240427"/>
                </a:lnTo>
                <a:lnTo>
                  <a:pt x="1249650" y="239639"/>
                </a:lnTo>
                <a:lnTo>
                  <a:pt x="1248731" y="238830"/>
                </a:lnTo>
                <a:lnTo>
                  <a:pt x="1247832" y="238044"/>
                </a:lnTo>
                <a:lnTo>
                  <a:pt x="1246913" y="237248"/>
                </a:lnTo>
                <a:lnTo>
                  <a:pt x="1245994" y="236454"/>
                </a:lnTo>
                <a:lnTo>
                  <a:pt x="1245056" y="235641"/>
                </a:lnTo>
                <a:lnTo>
                  <a:pt x="1245075" y="235661"/>
                </a:lnTo>
                <a:lnTo>
                  <a:pt x="1244136" y="234867"/>
                </a:lnTo>
                <a:lnTo>
                  <a:pt x="1243218" y="234071"/>
                </a:lnTo>
                <a:lnTo>
                  <a:pt x="1242260" y="233260"/>
                </a:lnTo>
                <a:lnTo>
                  <a:pt x="1242279" y="233281"/>
                </a:lnTo>
                <a:lnTo>
                  <a:pt x="1241321" y="232468"/>
                </a:lnTo>
                <a:lnTo>
                  <a:pt x="1241341" y="232488"/>
                </a:lnTo>
                <a:lnTo>
                  <a:pt x="1240403" y="231696"/>
                </a:lnTo>
                <a:lnTo>
                  <a:pt x="1239464" y="230906"/>
                </a:lnTo>
                <a:lnTo>
                  <a:pt x="1238506" y="230097"/>
                </a:lnTo>
                <a:lnTo>
                  <a:pt x="1238526" y="230118"/>
                </a:lnTo>
                <a:lnTo>
                  <a:pt x="1237549" y="229309"/>
                </a:lnTo>
                <a:lnTo>
                  <a:pt x="1237568" y="229329"/>
                </a:lnTo>
                <a:lnTo>
                  <a:pt x="1236591" y="228521"/>
                </a:lnTo>
                <a:lnTo>
                  <a:pt x="1236630" y="228541"/>
                </a:lnTo>
                <a:lnTo>
                  <a:pt x="1235652" y="227733"/>
                </a:lnTo>
                <a:lnTo>
                  <a:pt x="1235672" y="227753"/>
                </a:lnTo>
                <a:lnTo>
                  <a:pt x="1234694" y="226947"/>
                </a:lnTo>
                <a:lnTo>
                  <a:pt x="1234714" y="226967"/>
                </a:lnTo>
                <a:lnTo>
                  <a:pt x="1233736" y="226162"/>
                </a:lnTo>
                <a:lnTo>
                  <a:pt x="1233756" y="226181"/>
                </a:lnTo>
                <a:lnTo>
                  <a:pt x="1232779" y="225378"/>
                </a:lnTo>
                <a:lnTo>
                  <a:pt x="1232798" y="225397"/>
                </a:lnTo>
                <a:lnTo>
                  <a:pt x="1231821" y="224594"/>
                </a:lnTo>
                <a:lnTo>
                  <a:pt x="1231840" y="224613"/>
                </a:lnTo>
                <a:lnTo>
                  <a:pt x="1230843" y="223812"/>
                </a:lnTo>
                <a:lnTo>
                  <a:pt x="1230863" y="223829"/>
                </a:lnTo>
                <a:lnTo>
                  <a:pt x="1229885" y="223028"/>
                </a:lnTo>
                <a:lnTo>
                  <a:pt x="1229905" y="223047"/>
                </a:lnTo>
                <a:lnTo>
                  <a:pt x="1228908" y="222248"/>
                </a:lnTo>
                <a:lnTo>
                  <a:pt x="1228927" y="222265"/>
                </a:lnTo>
                <a:lnTo>
                  <a:pt x="1227930" y="221466"/>
                </a:lnTo>
                <a:lnTo>
                  <a:pt x="1227950" y="221485"/>
                </a:lnTo>
                <a:lnTo>
                  <a:pt x="1226953" y="220688"/>
                </a:lnTo>
                <a:lnTo>
                  <a:pt x="1226972" y="220705"/>
                </a:lnTo>
                <a:lnTo>
                  <a:pt x="1225975" y="219908"/>
                </a:lnTo>
                <a:lnTo>
                  <a:pt x="1225995" y="219927"/>
                </a:lnTo>
                <a:lnTo>
                  <a:pt x="1224998" y="219130"/>
                </a:lnTo>
                <a:lnTo>
                  <a:pt x="1225017" y="219149"/>
                </a:lnTo>
                <a:lnTo>
                  <a:pt x="1224001" y="218355"/>
                </a:lnTo>
                <a:lnTo>
                  <a:pt x="1223023" y="217575"/>
                </a:lnTo>
                <a:lnTo>
                  <a:pt x="1223043" y="217595"/>
                </a:lnTo>
                <a:lnTo>
                  <a:pt x="1222026" y="216801"/>
                </a:lnTo>
                <a:lnTo>
                  <a:pt x="1222046" y="216819"/>
                </a:lnTo>
                <a:lnTo>
                  <a:pt x="1221029" y="216025"/>
                </a:lnTo>
                <a:lnTo>
                  <a:pt x="1221049" y="216045"/>
                </a:lnTo>
                <a:lnTo>
                  <a:pt x="1220032" y="215253"/>
                </a:lnTo>
                <a:lnTo>
                  <a:pt x="1220052" y="215270"/>
                </a:lnTo>
                <a:lnTo>
                  <a:pt x="1219035" y="214479"/>
                </a:lnTo>
                <a:lnTo>
                  <a:pt x="1219055" y="214496"/>
                </a:lnTo>
                <a:lnTo>
                  <a:pt x="1218038" y="213706"/>
                </a:lnTo>
                <a:lnTo>
                  <a:pt x="1218058" y="213724"/>
                </a:lnTo>
                <a:lnTo>
                  <a:pt x="1217021" y="212934"/>
                </a:lnTo>
                <a:lnTo>
                  <a:pt x="1217041" y="212954"/>
                </a:lnTo>
                <a:lnTo>
                  <a:pt x="1216024" y="212164"/>
                </a:lnTo>
                <a:lnTo>
                  <a:pt x="1216044" y="212182"/>
                </a:lnTo>
                <a:lnTo>
                  <a:pt x="1215008" y="211394"/>
                </a:lnTo>
                <a:lnTo>
                  <a:pt x="1215027" y="211413"/>
                </a:lnTo>
                <a:lnTo>
                  <a:pt x="1213991" y="210625"/>
                </a:lnTo>
                <a:lnTo>
                  <a:pt x="1214011" y="210643"/>
                </a:lnTo>
                <a:lnTo>
                  <a:pt x="1212975" y="209857"/>
                </a:lnTo>
                <a:lnTo>
                  <a:pt x="1212994" y="209875"/>
                </a:lnTo>
                <a:lnTo>
                  <a:pt x="1211958" y="209091"/>
                </a:lnTo>
                <a:lnTo>
                  <a:pt x="1211977" y="209108"/>
                </a:lnTo>
                <a:lnTo>
                  <a:pt x="1210941" y="208338"/>
                </a:lnTo>
                <a:lnTo>
                  <a:pt x="1209905" y="207558"/>
                </a:lnTo>
                <a:lnTo>
                  <a:pt x="1209925" y="207576"/>
                </a:lnTo>
                <a:lnTo>
                  <a:pt x="1208889" y="206794"/>
                </a:lnTo>
                <a:lnTo>
                  <a:pt x="1208909" y="206811"/>
                </a:lnTo>
                <a:lnTo>
                  <a:pt x="1207853" y="206037"/>
                </a:lnTo>
                <a:lnTo>
                  <a:pt x="1206817" y="205267"/>
                </a:lnTo>
                <a:lnTo>
                  <a:pt x="1206836" y="205284"/>
                </a:lnTo>
                <a:lnTo>
                  <a:pt x="1205800" y="204516"/>
                </a:lnTo>
                <a:lnTo>
                  <a:pt x="1204744" y="203754"/>
                </a:lnTo>
                <a:lnTo>
                  <a:pt x="1203688" y="202983"/>
                </a:lnTo>
                <a:lnTo>
                  <a:pt x="1203728" y="203001"/>
                </a:lnTo>
                <a:lnTo>
                  <a:pt x="1202672" y="202239"/>
                </a:lnTo>
                <a:lnTo>
                  <a:pt x="1201616" y="201476"/>
                </a:lnTo>
                <a:lnTo>
                  <a:pt x="1200561" y="200716"/>
                </a:lnTo>
                <a:lnTo>
                  <a:pt x="1199505" y="199955"/>
                </a:lnTo>
                <a:lnTo>
                  <a:pt x="1198430" y="199195"/>
                </a:lnTo>
                <a:lnTo>
                  <a:pt x="1198469" y="199212"/>
                </a:lnTo>
                <a:lnTo>
                  <a:pt x="1197394" y="198448"/>
                </a:lnTo>
                <a:lnTo>
                  <a:pt x="1196318" y="197691"/>
                </a:lnTo>
                <a:lnTo>
                  <a:pt x="1195243" y="196933"/>
                </a:lnTo>
                <a:lnTo>
                  <a:pt x="1195282" y="196949"/>
                </a:lnTo>
                <a:lnTo>
                  <a:pt x="1194188" y="196180"/>
                </a:lnTo>
                <a:lnTo>
                  <a:pt x="1194207" y="196196"/>
                </a:lnTo>
                <a:lnTo>
                  <a:pt x="1193112" y="195430"/>
                </a:lnTo>
                <a:lnTo>
                  <a:pt x="1193132" y="195445"/>
                </a:lnTo>
                <a:lnTo>
                  <a:pt x="1192037" y="194679"/>
                </a:lnTo>
                <a:lnTo>
                  <a:pt x="1190962" y="193928"/>
                </a:lnTo>
                <a:lnTo>
                  <a:pt x="1190981" y="193944"/>
                </a:lnTo>
                <a:lnTo>
                  <a:pt x="1189886" y="193179"/>
                </a:lnTo>
                <a:lnTo>
                  <a:pt x="1189906" y="193195"/>
                </a:lnTo>
                <a:lnTo>
                  <a:pt x="1188792" y="192431"/>
                </a:lnTo>
                <a:lnTo>
                  <a:pt x="1188831" y="192446"/>
                </a:lnTo>
                <a:lnTo>
                  <a:pt x="1187717" y="191684"/>
                </a:lnTo>
                <a:lnTo>
                  <a:pt x="1187736" y="191699"/>
                </a:lnTo>
                <a:lnTo>
                  <a:pt x="1186622" y="190943"/>
                </a:lnTo>
                <a:lnTo>
                  <a:pt x="1185527" y="190196"/>
                </a:lnTo>
                <a:lnTo>
                  <a:pt x="1184432" y="189449"/>
                </a:lnTo>
                <a:lnTo>
                  <a:pt x="1184452" y="189463"/>
                </a:lnTo>
                <a:lnTo>
                  <a:pt x="1183338" y="188704"/>
                </a:lnTo>
                <a:lnTo>
                  <a:pt x="1183357" y="188720"/>
                </a:lnTo>
                <a:lnTo>
                  <a:pt x="1182243" y="187962"/>
                </a:lnTo>
                <a:lnTo>
                  <a:pt x="1182262" y="187977"/>
                </a:lnTo>
                <a:lnTo>
                  <a:pt x="1181128" y="187221"/>
                </a:lnTo>
                <a:lnTo>
                  <a:pt x="1181167" y="187236"/>
                </a:lnTo>
                <a:lnTo>
                  <a:pt x="1180034" y="186480"/>
                </a:lnTo>
                <a:lnTo>
                  <a:pt x="1180053" y="186495"/>
                </a:lnTo>
                <a:lnTo>
                  <a:pt x="1178919" y="185741"/>
                </a:lnTo>
                <a:lnTo>
                  <a:pt x="1178939" y="185754"/>
                </a:lnTo>
                <a:lnTo>
                  <a:pt x="1177805" y="185002"/>
                </a:lnTo>
                <a:lnTo>
                  <a:pt x="1177824" y="185015"/>
                </a:lnTo>
                <a:lnTo>
                  <a:pt x="1176690" y="184263"/>
                </a:lnTo>
                <a:lnTo>
                  <a:pt x="1176710" y="184278"/>
                </a:lnTo>
                <a:lnTo>
                  <a:pt x="1175576" y="183526"/>
                </a:lnTo>
                <a:lnTo>
                  <a:pt x="1175596" y="183541"/>
                </a:lnTo>
                <a:lnTo>
                  <a:pt x="1174481" y="182802"/>
                </a:lnTo>
                <a:lnTo>
                  <a:pt x="1173347" y="182065"/>
                </a:lnTo>
                <a:lnTo>
                  <a:pt x="1172214" y="181325"/>
                </a:lnTo>
                <a:lnTo>
                  <a:pt x="1171099" y="180595"/>
                </a:lnTo>
                <a:lnTo>
                  <a:pt x="1169946" y="179860"/>
                </a:lnTo>
                <a:lnTo>
                  <a:pt x="1168812" y="179123"/>
                </a:lnTo>
                <a:lnTo>
                  <a:pt x="1168832" y="179137"/>
                </a:lnTo>
                <a:lnTo>
                  <a:pt x="1167678" y="178396"/>
                </a:lnTo>
                <a:lnTo>
                  <a:pt x="1166544" y="177671"/>
                </a:lnTo>
                <a:lnTo>
                  <a:pt x="1165391" y="176938"/>
                </a:lnTo>
                <a:lnTo>
                  <a:pt x="1164238" y="176206"/>
                </a:lnTo>
                <a:lnTo>
                  <a:pt x="1164257" y="176220"/>
                </a:lnTo>
                <a:lnTo>
                  <a:pt x="1163084" y="175479"/>
                </a:lnTo>
                <a:lnTo>
                  <a:pt x="1163103" y="175493"/>
                </a:lnTo>
                <a:lnTo>
                  <a:pt x="1161931" y="174754"/>
                </a:lnTo>
                <a:lnTo>
                  <a:pt x="1161950" y="174768"/>
                </a:lnTo>
                <a:lnTo>
                  <a:pt x="1160777" y="174029"/>
                </a:lnTo>
                <a:lnTo>
                  <a:pt x="1160797" y="174042"/>
                </a:lnTo>
                <a:lnTo>
                  <a:pt x="1159624" y="173305"/>
                </a:lnTo>
                <a:lnTo>
                  <a:pt x="1159643" y="173317"/>
                </a:lnTo>
                <a:lnTo>
                  <a:pt x="1158470" y="172582"/>
                </a:lnTo>
                <a:lnTo>
                  <a:pt x="1158490" y="172596"/>
                </a:lnTo>
                <a:lnTo>
                  <a:pt x="1157297" y="171859"/>
                </a:lnTo>
                <a:lnTo>
                  <a:pt x="1157317" y="171872"/>
                </a:lnTo>
                <a:lnTo>
                  <a:pt x="1156125" y="171137"/>
                </a:lnTo>
                <a:lnTo>
                  <a:pt x="1156144" y="171151"/>
                </a:lnTo>
                <a:lnTo>
                  <a:pt x="1154951" y="170418"/>
                </a:lnTo>
                <a:lnTo>
                  <a:pt x="1154971" y="170431"/>
                </a:lnTo>
                <a:lnTo>
                  <a:pt x="1153778" y="169698"/>
                </a:lnTo>
                <a:lnTo>
                  <a:pt x="1153798" y="169712"/>
                </a:lnTo>
                <a:lnTo>
                  <a:pt x="1152606" y="168981"/>
                </a:lnTo>
                <a:lnTo>
                  <a:pt x="1152625" y="168993"/>
                </a:lnTo>
                <a:lnTo>
                  <a:pt x="1151452" y="168275"/>
                </a:lnTo>
                <a:lnTo>
                  <a:pt x="1150260" y="167552"/>
                </a:lnTo>
                <a:lnTo>
                  <a:pt x="1149067" y="166840"/>
                </a:lnTo>
                <a:lnTo>
                  <a:pt x="1147874" y="166121"/>
                </a:lnTo>
                <a:lnTo>
                  <a:pt x="1146702" y="165411"/>
                </a:lnTo>
                <a:lnTo>
                  <a:pt x="1145489" y="164692"/>
                </a:lnTo>
                <a:lnTo>
                  <a:pt x="1144297" y="163978"/>
                </a:lnTo>
                <a:lnTo>
                  <a:pt x="1144317" y="163992"/>
                </a:lnTo>
                <a:lnTo>
                  <a:pt x="1143085" y="163268"/>
                </a:lnTo>
                <a:lnTo>
                  <a:pt x="1143104" y="163280"/>
                </a:lnTo>
                <a:lnTo>
                  <a:pt x="1141892" y="162559"/>
                </a:lnTo>
                <a:lnTo>
                  <a:pt x="1141912" y="162571"/>
                </a:lnTo>
                <a:lnTo>
                  <a:pt x="1140680" y="161849"/>
                </a:lnTo>
                <a:lnTo>
                  <a:pt x="1140700" y="161863"/>
                </a:lnTo>
                <a:lnTo>
                  <a:pt x="1139468" y="161142"/>
                </a:lnTo>
                <a:lnTo>
                  <a:pt x="1139488" y="161155"/>
                </a:lnTo>
                <a:lnTo>
                  <a:pt x="1138256" y="160436"/>
                </a:lnTo>
                <a:lnTo>
                  <a:pt x="1138276" y="160447"/>
                </a:lnTo>
                <a:lnTo>
                  <a:pt x="1137044" y="159730"/>
                </a:lnTo>
                <a:lnTo>
                  <a:pt x="1137064" y="159742"/>
                </a:lnTo>
                <a:lnTo>
                  <a:pt x="1135832" y="159026"/>
                </a:lnTo>
                <a:lnTo>
                  <a:pt x="1135851" y="159038"/>
                </a:lnTo>
                <a:lnTo>
                  <a:pt x="1134600" y="158322"/>
                </a:lnTo>
                <a:lnTo>
                  <a:pt x="1134620" y="158334"/>
                </a:lnTo>
                <a:lnTo>
                  <a:pt x="1133388" y="157619"/>
                </a:lnTo>
                <a:lnTo>
                  <a:pt x="1133408" y="157630"/>
                </a:lnTo>
                <a:lnTo>
                  <a:pt x="1132176" y="156929"/>
                </a:lnTo>
                <a:lnTo>
                  <a:pt x="1130925" y="156217"/>
                </a:lnTo>
                <a:lnTo>
                  <a:pt x="1130944" y="156229"/>
                </a:lnTo>
                <a:lnTo>
                  <a:pt x="1129713" y="155523"/>
                </a:lnTo>
                <a:lnTo>
                  <a:pt x="1128462" y="154827"/>
                </a:lnTo>
                <a:lnTo>
                  <a:pt x="1127230" y="154121"/>
                </a:lnTo>
                <a:lnTo>
                  <a:pt x="1125979" y="153423"/>
                </a:lnTo>
                <a:lnTo>
                  <a:pt x="1125998" y="153435"/>
                </a:lnTo>
                <a:lnTo>
                  <a:pt x="1124728" y="152727"/>
                </a:lnTo>
                <a:lnTo>
                  <a:pt x="1124747" y="152739"/>
                </a:lnTo>
                <a:lnTo>
                  <a:pt x="1123476" y="152033"/>
                </a:lnTo>
                <a:lnTo>
                  <a:pt x="1122225" y="151339"/>
                </a:lnTo>
                <a:lnTo>
                  <a:pt x="1122245" y="151351"/>
                </a:lnTo>
                <a:lnTo>
                  <a:pt x="1120974" y="150647"/>
                </a:lnTo>
                <a:lnTo>
                  <a:pt x="1120994" y="150657"/>
                </a:lnTo>
                <a:lnTo>
                  <a:pt x="1119723" y="149955"/>
                </a:lnTo>
                <a:lnTo>
                  <a:pt x="1119743" y="149967"/>
                </a:lnTo>
                <a:lnTo>
                  <a:pt x="1118452" y="149265"/>
                </a:lnTo>
                <a:lnTo>
                  <a:pt x="1118492" y="149275"/>
                </a:lnTo>
                <a:lnTo>
                  <a:pt x="1117201" y="148575"/>
                </a:lnTo>
                <a:lnTo>
                  <a:pt x="1117221" y="148585"/>
                </a:lnTo>
                <a:lnTo>
                  <a:pt x="1115931" y="147887"/>
                </a:lnTo>
                <a:lnTo>
                  <a:pt x="1115950" y="147897"/>
                </a:lnTo>
                <a:lnTo>
                  <a:pt x="1114660" y="147199"/>
                </a:lnTo>
                <a:lnTo>
                  <a:pt x="1114679" y="147208"/>
                </a:lnTo>
                <a:lnTo>
                  <a:pt x="1113389" y="146513"/>
                </a:lnTo>
                <a:lnTo>
                  <a:pt x="1113409" y="146522"/>
                </a:lnTo>
                <a:lnTo>
                  <a:pt x="1112118" y="145826"/>
                </a:lnTo>
                <a:lnTo>
                  <a:pt x="1112138" y="145836"/>
                </a:lnTo>
                <a:lnTo>
                  <a:pt x="1110847" y="145146"/>
                </a:lnTo>
                <a:lnTo>
                  <a:pt x="1109557" y="144458"/>
                </a:lnTo>
                <a:lnTo>
                  <a:pt x="1109577" y="144470"/>
                </a:lnTo>
                <a:lnTo>
                  <a:pt x="1108286" y="143783"/>
                </a:lnTo>
                <a:lnTo>
                  <a:pt x="1106977" y="143093"/>
                </a:lnTo>
                <a:lnTo>
                  <a:pt x="1106996" y="143105"/>
                </a:lnTo>
                <a:lnTo>
                  <a:pt x="1105687" y="142413"/>
                </a:lnTo>
                <a:lnTo>
                  <a:pt x="1105706" y="142425"/>
                </a:lnTo>
                <a:lnTo>
                  <a:pt x="1104396" y="141735"/>
                </a:lnTo>
                <a:lnTo>
                  <a:pt x="1104416" y="141744"/>
                </a:lnTo>
                <a:lnTo>
                  <a:pt x="1103106" y="141056"/>
                </a:lnTo>
                <a:lnTo>
                  <a:pt x="1103125" y="141066"/>
                </a:lnTo>
                <a:lnTo>
                  <a:pt x="1101816" y="140378"/>
                </a:lnTo>
                <a:lnTo>
                  <a:pt x="1101835" y="140390"/>
                </a:lnTo>
                <a:lnTo>
                  <a:pt x="1100506" y="139703"/>
                </a:lnTo>
                <a:lnTo>
                  <a:pt x="1100525" y="139713"/>
                </a:lnTo>
                <a:lnTo>
                  <a:pt x="1099196" y="139027"/>
                </a:lnTo>
                <a:lnTo>
                  <a:pt x="1099216" y="139037"/>
                </a:lnTo>
                <a:lnTo>
                  <a:pt x="1097886" y="138353"/>
                </a:lnTo>
                <a:lnTo>
                  <a:pt x="1097906" y="138362"/>
                </a:lnTo>
                <a:lnTo>
                  <a:pt x="1096576" y="137680"/>
                </a:lnTo>
                <a:lnTo>
                  <a:pt x="1096596" y="137690"/>
                </a:lnTo>
                <a:lnTo>
                  <a:pt x="1095266" y="137011"/>
                </a:lnTo>
                <a:lnTo>
                  <a:pt x="1093957" y="136343"/>
                </a:lnTo>
                <a:lnTo>
                  <a:pt x="1092627" y="135666"/>
                </a:lnTo>
                <a:lnTo>
                  <a:pt x="1092647" y="135676"/>
                </a:lnTo>
                <a:lnTo>
                  <a:pt x="1091298" y="134998"/>
                </a:lnTo>
                <a:lnTo>
                  <a:pt x="1091317" y="135008"/>
                </a:lnTo>
                <a:lnTo>
                  <a:pt x="1089969" y="134329"/>
                </a:lnTo>
                <a:lnTo>
                  <a:pt x="1089988" y="134339"/>
                </a:lnTo>
                <a:lnTo>
                  <a:pt x="1088639" y="133663"/>
                </a:lnTo>
                <a:lnTo>
                  <a:pt x="1088659" y="133672"/>
                </a:lnTo>
                <a:lnTo>
                  <a:pt x="1087310" y="132998"/>
                </a:lnTo>
                <a:lnTo>
                  <a:pt x="1087329" y="133008"/>
                </a:lnTo>
                <a:lnTo>
                  <a:pt x="1085980" y="132333"/>
                </a:lnTo>
                <a:lnTo>
                  <a:pt x="1086000" y="132343"/>
                </a:lnTo>
                <a:lnTo>
                  <a:pt x="1084632" y="131668"/>
                </a:lnTo>
                <a:lnTo>
                  <a:pt x="1084651" y="131678"/>
                </a:lnTo>
                <a:lnTo>
                  <a:pt x="1083302" y="131006"/>
                </a:lnTo>
                <a:lnTo>
                  <a:pt x="1083321" y="131016"/>
                </a:lnTo>
                <a:lnTo>
                  <a:pt x="1081953" y="130345"/>
                </a:lnTo>
                <a:lnTo>
                  <a:pt x="1081973" y="130355"/>
                </a:lnTo>
                <a:lnTo>
                  <a:pt x="1080604" y="129684"/>
                </a:lnTo>
                <a:lnTo>
                  <a:pt x="1080624" y="129694"/>
                </a:lnTo>
                <a:lnTo>
                  <a:pt x="1079255" y="129029"/>
                </a:lnTo>
                <a:lnTo>
                  <a:pt x="1077907" y="128372"/>
                </a:lnTo>
                <a:lnTo>
                  <a:pt x="1076557" y="127716"/>
                </a:lnTo>
                <a:lnTo>
                  <a:pt x="1075189" y="127061"/>
                </a:lnTo>
                <a:lnTo>
                  <a:pt x="1073821" y="126400"/>
                </a:lnTo>
                <a:lnTo>
                  <a:pt x="1073840" y="126408"/>
                </a:lnTo>
                <a:lnTo>
                  <a:pt x="1072452" y="125745"/>
                </a:lnTo>
                <a:lnTo>
                  <a:pt x="1072472" y="125755"/>
                </a:lnTo>
                <a:lnTo>
                  <a:pt x="1071084" y="125092"/>
                </a:lnTo>
                <a:lnTo>
                  <a:pt x="1071103" y="125102"/>
                </a:lnTo>
                <a:lnTo>
                  <a:pt x="1069695" y="124441"/>
                </a:lnTo>
                <a:lnTo>
                  <a:pt x="1069715" y="124449"/>
                </a:lnTo>
                <a:lnTo>
                  <a:pt x="1068327" y="123790"/>
                </a:lnTo>
                <a:lnTo>
                  <a:pt x="1068347" y="123798"/>
                </a:lnTo>
                <a:lnTo>
                  <a:pt x="1066959" y="123141"/>
                </a:lnTo>
                <a:lnTo>
                  <a:pt x="1066959" y="123149"/>
                </a:lnTo>
                <a:lnTo>
                  <a:pt x="1065571" y="122492"/>
                </a:lnTo>
                <a:lnTo>
                  <a:pt x="1065590" y="122500"/>
                </a:lnTo>
                <a:lnTo>
                  <a:pt x="1064183" y="121845"/>
                </a:lnTo>
                <a:lnTo>
                  <a:pt x="1064202" y="121853"/>
                </a:lnTo>
                <a:lnTo>
                  <a:pt x="1062814" y="121204"/>
                </a:lnTo>
                <a:lnTo>
                  <a:pt x="1061406" y="120558"/>
                </a:lnTo>
                <a:lnTo>
                  <a:pt x="1060018" y="119915"/>
                </a:lnTo>
                <a:lnTo>
                  <a:pt x="1058611" y="119266"/>
                </a:lnTo>
                <a:lnTo>
                  <a:pt x="1058631" y="119274"/>
                </a:lnTo>
                <a:lnTo>
                  <a:pt x="1057203" y="118625"/>
                </a:lnTo>
                <a:lnTo>
                  <a:pt x="1057223" y="118633"/>
                </a:lnTo>
                <a:lnTo>
                  <a:pt x="1055796" y="117984"/>
                </a:lnTo>
                <a:lnTo>
                  <a:pt x="1055815" y="117992"/>
                </a:lnTo>
                <a:lnTo>
                  <a:pt x="1054408" y="117345"/>
                </a:lnTo>
                <a:lnTo>
                  <a:pt x="1054428" y="117352"/>
                </a:lnTo>
                <a:lnTo>
                  <a:pt x="1052981" y="116705"/>
                </a:lnTo>
                <a:lnTo>
                  <a:pt x="1053000" y="116713"/>
                </a:lnTo>
                <a:lnTo>
                  <a:pt x="1051573" y="116068"/>
                </a:lnTo>
                <a:lnTo>
                  <a:pt x="1051592" y="116076"/>
                </a:lnTo>
                <a:lnTo>
                  <a:pt x="1050165" y="115431"/>
                </a:lnTo>
                <a:lnTo>
                  <a:pt x="1050185" y="115440"/>
                </a:lnTo>
                <a:lnTo>
                  <a:pt x="1048738" y="114797"/>
                </a:lnTo>
                <a:lnTo>
                  <a:pt x="1048758" y="114805"/>
                </a:lnTo>
                <a:lnTo>
                  <a:pt x="1047311" y="114162"/>
                </a:lnTo>
                <a:lnTo>
                  <a:pt x="1047331" y="114170"/>
                </a:lnTo>
                <a:lnTo>
                  <a:pt x="1045884" y="113528"/>
                </a:lnTo>
                <a:lnTo>
                  <a:pt x="1045904" y="113536"/>
                </a:lnTo>
                <a:lnTo>
                  <a:pt x="1044457" y="112897"/>
                </a:lnTo>
                <a:lnTo>
                  <a:pt x="1044477" y="112905"/>
                </a:lnTo>
                <a:lnTo>
                  <a:pt x="1043030" y="112268"/>
                </a:lnTo>
                <a:lnTo>
                  <a:pt x="1043050" y="112275"/>
                </a:lnTo>
                <a:lnTo>
                  <a:pt x="1041603" y="111638"/>
                </a:lnTo>
                <a:lnTo>
                  <a:pt x="1041622" y="111646"/>
                </a:lnTo>
                <a:lnTo>
                  <a:pt x="1040156" y="111008"/>
                </a:lnTo>
                <a:lnTo>
                  <a:pt x="1040176" y="111016"/>
                </a:lnTo>
                <a:lnTo>
                  <a:pt x="1038710" y="110381"/>
                </a:lnTo>
                <a:lnTo>
                  <a:pt x="1038729" y="110389"/>
                </a:lnTo>
                <a:lnTo>
                  <a:pt x="1037282" y="109755"/>
                </a:lnTo>
                <a:lnTo>
                  <a:pt x="1037282" y="109763"/>
                </a:lnTo>
                <a:lnTo>
                  <a:pt x="1035816" y="109130"/>
                </a:lnTo>
                <a:lnTo>
                  <a:pt x="1035836" y="109138"/>
                </a:lnTo>
                <a:lnTo>
                  <a:pt x="1034370" y="108506"/>
                </a:lnTo>
                <a:lnTo>
                  <a:pt x="1034389" y="108514"/>
                </a:lnTo>
                <a:lnTo>
                  <a:pt x="1032943" y="107890"/>
                </a:lnTo>
                <a:lnTo>
                  <a:pt x="1031476" y="107269"/>
                </a:lnTo>
                <a:lnTo>
                  <a:pt x="1030010" y="106647"/>
                </a:lnTo>
                <a:lnTo>
                  <a:pt x="1028544" y="106027"/>
                </a:lnTo>
                <a:lnTo>
                  <a:pt x="1027078" y="105404"/>
                </a:lnTo>
                <a:lnTo>
                  <a:pt x="1027097" y="105411"/>
                </a:lnTo>
                <a:lnTo>
                  <a:pt x="1025611" y="104788"/>
                </a:lnTo>
                <a:lnTo>
                  <a:pt x="1025631" y="104794"/>
                </a:lnTo>
                <a:lnTo>
                  <a:pt x="1024126" y="104172"/>
                </a:lnTo>
                <a:lnTo>
                  <a:pt x="1024145" y="104178"/>
                </a:lnTo>
                <a:lnTo>
                  <a:pt x="1022659" y="103556"/>
                </a:lnTo>
                <a:lnTo>
                  <a:pt x="1022679" y="103564"/>
                </a:lnTo>
                <a:lnTo>
                  <a:pt x="1021174" y="102942"/>
                </a:lnTo>
                <a:lnTo>
                  <a:pt x="1021193" y="102950"/>
                </a:lnTo>
                <a:lnTo>
                  <a:pt x="1019688" y="102330"/>
                </a:lnTo>
                <a:lnTo>
                  <a:pt x="1019707" y="102338"/>
                </a:lnTo>
                <a:lnTo>
                  <a:pt x="1018202" y="101719"/>
                </a:lnTo>
                <a:lnTo>
                  <a:pt x="1018222" y="101726"/>
                </a:lnTo>
                <a:lnTo>
                  <a:pt x="1016736" y="101116"/>
                </a:lnTo>
                <a:lnTo>
                  <a:pt x="1015250" y="100506"/>
                </a:lnTo>
                <a:lnTo>
                  <a:pt x="1013745" y="99898"/>
                </a:lnTo>
                <a:lnTo>
                  <a:pt x="1012239" y="99290"/>
                </a:lnTo>
                <a:lnTo>
                  <a:pt x="1010734" y="98681"/>
                </a:lnTo>
                <a:lnTo>
                  <a:pt x="1010754" y="98688"/>
                </a:lnTo>
                <a:lnTo>
                  <a:pt x="1009229" y="98076"/>
                </a:lnTo>
                <a:lnTo>
                  <a:pt x="1009248" y="98082"/>
                </a:lnTo>
                <a:lnTo>
                  <a:pt x="1007723" y="97474"/>
                </a:lnTo>
                <a:lnTo>
                  <a:pt x="1006218" y="96872"/>
                </a:lnTo>
                <a:lnTo>
                  <a:pt x="1006237" y="96878"/>
                </a:lnTo>
                <a:lnTo>
                  <a:pt x="1004713" y="96278"/>
                </a:lnTo>
                <a:lnTo>
                  <a:pt x="1003188" y="95672"/>
                </a:lnTo>
                <a:lnTo>
                  <a:pt x="1003207" y="95678"/>
                </a:lnTo>
                <a:lnTo>
                  <a:pt x="1001663" y="95074"/>
                </a:lnTo>
                <a:lnTo>
                  <a:pt x="1001683" y="95079"/>
                </a:lnTo>
                <a:lnTo>
                  <a:pt x="1000138" y="94475"/>
                </a:lnTo>
                <a:lnTo>
                  <a:pt x="1000158" y="94483"/>
                </a:lnTo>
                <a:lnTo>
                  <a:pt x="998613" y="93881"/>
                </a:lnTo>
                <a:lnTo>
                  <a:pt x="997088" y="93285"/>
                </a:lnTo>
                <a:lnTo>
                  <a:pt x="995544" y="92691"/>
                </a:lnTo>
                <a:lnTo>
                  <a:pt x="995563" y="92698"/>
                </a:lnTo>
                <a:lnTo>
                  <a:pt x="994019" y="92098"/>
                </a:lnTo>
                <a:lnTo>
                  <a:pt x="994039" y="92106"/>
                </a:lnTo>
                <a:lnTo>
                  <a:pt x="992474" y="91508"/>
                </a:lnTo>
                <a:lnTo>
                  <a:pt x="992494" y="91514"/>
                </a:lnTo>
                <a:lnTo>
                  <a:pt x="990930" y="90917"/>
                </a:lnTo>
                <a:lnTo>
                  <a:pt x="990950" y="90923"/>
                </a:lnTo>
                <a:lnTo>
                  <a:pt x="989386" y="90329"/>
                </a:lnTo>
                <a:lnTo>
                  <a:pt x="989406" y="90335"/>
                </a:lnTo>
                <a:lnTo>
                  <a:pt x="987841" y="89740"/>
                </a:lnTo>
                <a:lnTo>
                  <a:pt x="987861" y="89748"/>
                </a:lnTo>
                <a:lnTo>
                  <a:pt x="986297" y="89160"/>
                </a:lnTo>
                <a:lnTo>
                  <a:pt x="984733" y="88573"/>
                </a:lnTo>
                <a:lnTo>
                  <a:pt x="983188" y="87987"/>
                </a:lnTo>
                <a:lnTo>
                  <a:pt x="981605" y="87404"/>
                </a:lnTo>
                <a:lnTo>
                  <a:pt x="980041" y="86822"/>
                </a:lnTo>
                <a:lnTo>
                  <a:pt x="980061" y="86828"/>
                </a:lnTo>
                <a:lnTo>
                  <a:pt x="978477" y="86241"/>
                </a:lnTo>
                <a:lnTo>
                  <a:pt x="978497" y="86247"/>
                </a:lnTo>
                <a:lnTo>
                  <a:pt x="976913" y="85664"/>
                </a:lnTo>
                <a:lnTo>
                  <a:pt x="975701" y="85217"/>
                </a:lnTo>
                <a:lnTo>
                  <a:pt x="975329" y="85084"/>
                </a:lnTo>
                <a:lnTo>
                  <a:pt x="975349" y="85090"/>
                </a:lnTo>
                <a:lnTo>
                  <a:pt x="973766" y="84511"/>
                </a:lnTo>
                <a:lnTo>
                  <a:pt x="973766" y="84517"/>
                </a:lnTo>
                <a:lnTo>
                  <a:pt x="972182" y="83938"/>
                </a:lnTo>
                <a:lnTo>
                  <a:pt x="972182" y="83944"/>
                </a:lnTo>
                <a:lnTo>
                  <a:pt x="970599" y="83365"/>
                </a:lnTo>
                <a:lnTo>
                  <a:pt x="970599" y="83371"/>
                </a:lnTo>
                <a:lnTo>
                  <a:pt x="968995" y="82794"/>
                </a:lnTo>
                <a:lnTo>
                  <a:pt x="969015" y="82800"/>
                </a:lnTo>
                <a:lnTo>
                  <a:pt x="967412" y="82226"/>
                </a:lnTo>
                <a:lnTo>
                  <a:pt x="967432" y="82231"/>
                </a:lnTo>
                <a:lnTo>
                  <a:pt x="965809" y="81659"/>
                </a:lnTo>
                <a:lnTo>
                  <a:pt x="965829" y="81665"/>
                </a:lnTo>
                <a:lnTo>
                  <a:pt x="964225" y="81094"/>
                </a:lnTo>
                <a:lnTo>
                  <a:pt x="962622" y="80527"/>
                </a:lnTo>
                <a:lnTo>
                  <a:pt x="961019" y="79962"/>
                </a:lnTo>
                <a:lnTo>
                  <a:pt x="961039" y="79968"/>
                </a:lnTo>
                <a:lnTo>
                  <a:pt x="959397" y="79399"/>
                </a:lnTo>
                <a:lnTo>
                  <a:pt x="959416" y="79405"/>
                </a:lnTo>
                <a:lnTo>
                  <a:pt x="957793" y="78838"/>
                </a:lnTo>
                <a:lnTo>
                  <a:pt x="957813" y="78842"/>
                </a:lnTo>
                <a:lnTo>
                  <a:pt x="956191" y="78277"/>
                </a:lnTo>
                <a:lnTo>
                  <a:pt x="956191" y="78282"/>
                </a:lnTo>
                <a:lnTo>
                  <a:pt x="954588" y="77721"/>
                </a:lnTo>
                <a:lnTo>
                  <a:pt x="952945" y="77158"/>
                </a:lnTo>
                <a:lnTo>
                  <a:pt x="952965" y="77164"/>
                </a:lnTo>
                <a:lnTo>
                  <a:pt x="951323" y="76603"/>
                </a:lnTo>
                <a:lnTo>
                  <a:pt x="951343" y="76607"/>
                </a:lnTo>
                <a:lnTo>
                  <a:pt x="949700" y="76052"/>
                </a:lnTo>
                <a:lnTo>
                  <a:pt x="948058" y="75493"/>
                </a:lnTo>
                <a:lnTo>
                  <a:pt x="948077" y="75499"/>
                </a:lnTo>
                <a:lnTo>
                  <a:pt x="946436" y="74940"/>
                </a:lnTo>
                <a:lnTo>
                  <a:pt x="946455" y="74945"/>
                </a:lnTo>
                <a:lnTo>
                  <a:pt x="944793" y="74388"/>
                </a:lnTo>
                <a:lnTo>
                  <a:pt x="944813" y="74392"/>
                </a:lnTo>
                <a:lnTo>
                  <a:pt x="943151" y="73837"/>
                </a:lnTo>
                <a:lnTo>
                  <a:pt x="943170" y="73843"/>
                </a:lnTo>
                <a:lnTo>
                  <a:pt x="941509" y="73288"/>
                </a:lnTo>
                <a:lnTo>
                  <a:pt x="941529" y="73293"/>
                </a:lnTo>
                <a:lnTo>
                  <a:pt x="939867" y="72740"/>
                </a:lnTo>
                <a:lnTo>
                  <a:pt x="939886" y="72744"/>
                </a:lnTo>
                <a:lnTo>
                  <a:pt x="938224" y="72193"/>
                </a:lnTo>
                <a:lnTo>
                  <a:pt x="938224" y="72199"/>
                </a:lnTo>
                <a:lnTo>
                  <a:pt x="936563" y="71647"/>
                </a:lnTo>
                <a:lnTo>
                  <a:pt x="936582" y="71653"/>
                </a:lnTo>
                <a:lnTo>
                  <a:pt x="934921" y="71108"/>
                </a:lnTo>
                <a:lnTo>
                  <a:pt x="933259" y="70564"/>
                </a:lnTo>
                <a:lnTo>
                  <a:pt x="931597" y="70019"/>
                </a:lnTo>
                <a:lnTo>
                  <a:pt x="929916" y="69479"/>
                </a:lnTo>
                <a:lnTo>
                  <a:pt x="929935" y="69483"/>
                </a:lnTo>
                <a:lnTo>
                  <a:pt x="928274" y="68944"/>
                </a:lnTo>
                <a:lnTo>
                  <a:pt x="926573" y="68402"/>
                </a:lnTo>
                <a:lnTo>
                  <a:pt x="926592" y="68406"/>
                </a:lnTo>
                <a:lnTo>
                  <a:pt x="924911" y="67866"/>
                </a:lnTo>
                <a:lnTo>
                  <a:pt x="924911" y="67870"/>
                </a:lnTo>
                <a:lnTo>
                  <a:pt x="923230" y="67331"/>
                </a:lnTo>
                <a:lnTo>
                  <a:pt x="923250" y="67335"/>
                </a:lnTo>
                <a:lnTo>
                  <a:pt x="921548" y="66797"/>
                </a:lnTo>
                <a:lnTo>
                  <a:pt x="921568" y="66801"/>
                </a:lnTo>
                <a:lnTo>
                  <a:pt x="919867" y="66263"/>
                </a:lnTo>
                <a:lnTo>
                  <a:pt x="919867" y="66269"/>
                </a:lnTo>
                <a:lnTo>
                  <a:pt x="918166" y="65732"/>
                </a:lnTo>
                <a:lnTo>
                  <a:pt x="918186" y="65738"/>
                </a:lnTo>
                <a:lnTo>
                  <a:pt x="916505" y="65206"/>
                </a:lnTo>
                <a:lnTo>
                  <a:pt x="914784" y="64676"/>
                </a:lnTo>
                <a:lnTo>
                  <a:pt x="913084" y="64146"/>
                </a:lnTo>
                <a:lnTo>
                  <a:pt x="913103" y="64150"/>
                </a:lnTo>
                <a:lnTo>
                  <a:pt x="911383" y="63620"/>
                </a:lnTo>
                <a:lnTo>
                  <a:pt x="911402" y="63624"/>
                </a:lnTo>
                <a:lnTo>
                  <a:pt x="909682" y="63094"/>
                </a:lnTo>
                <a:lnTo>
                  <a:pt x="909702" y="63100"/>
                </a:lnTo>
                <a:lnTo>
                  <a:pt x="907981" y="62572"/>
                </a:lnTo>
                <a:lnTo>
                  <a:pt x="907981" y="62576"/>
                </a:lnTo>
                <a:lnTo>
                  <a:pt x="906261" y="62048"/>
                </a:lnTo>
                <a:lnTo>
                  <a:pt x="906281" y="62054"/>
                </a:lnTo>
                <a:lnTo>
                  <a:pt x="904540" y="61528"/>
                </a:lnTo>
                <a:lnTo>
                  <a:pt x="904560" y="61532"/>
                </a:lnTo>
                <a:lnTo>
                  <a:pt x="902820" y="61008"/>
                </a:lnTo>
                <a:lnTo>
                  <a:pt x="902840" y="61012"/>
                </a:lnTo>
                <a:lnTo>
                  <a:pt x="901119" y="60490"/>
                </a:lnTo>
                <a:lnTo>
                  <a:pt x="901119" y="60494"/>
                </a:lnTo>
                <a:lnTo>
                  <a:pt x="899399" y="59976"/>
                </a:lnTo>
                <a:lnTo>
                  <a:pt x="897659" y="59458"/>
                </a:lnTo>
                <a:lnTo>
                  <a:pt x="895919" y="58944"/>
                </a:lnTo>
                <a:lnTo>
                  <a:pt x="895939" y="58948"/>
                </a:lnTo>
                <a:lnTo>
                  <a:pt x="894199" y="58430"/>
                </a:lnTo>
                <a:lnTo>
                  <a:pt x="894199" y="58434"/>
                </a:lnTo>
                <a:lnTo>
                  <a:pt x="892459" y="57918"/>
                </a:lnTo>
                <a:lnTo>
                  <a:pt x="892459" y="57922"/>
                </a:lnTo>
                <a:lnTo>
                  <a:pt x="890719" y="57407"/>
                </a:lnTo>
                <a:lnTo>
                  <a:pt x="890719" y="57411"/>
                </a:lnTo>
                <a:lnTo>
                  <a:pt x="888979" y="56901"/>
                </a:lnTo>
                <a:lnTo>
                  <a:pt x="887220" y="56391"/>
                </a:lnTo>
                <a:lnTo>
                  <a:pt x="887239" y="56395"/>
                </a:lnTo>
                <a:lnTo>
                  <a:pt x="885480" y="55884"/>
                </a:lnTo>
                <a:lnTo>
                  <a:pt x="885480" y="55888"/>
                </a:lnTo>
                <a:lnTo>
                  <a:pt x="883720" y="55382"/>
                </a:lnTo>
                <a:lnTo>
                  <a:pt x="881961" y="54876"/>
                </a:lnTo>
                <a:lnTo>
                  <a:pt x="881980" y="54880"/>
                </a:lnTo>
                <a:lnTo>
                  <a:pt x="880201" y="54373"/>
                </a:lnTo>
                <a:lnTo>
                  <a:pt x="880221" y="54377"/>
                </a:lnTo>
                <a:lnTo>
                  <a:pt x="878442" y="53873"/>
                </a:lnTo>
                <a:lnTo>
                  <a:pt x="876663" y="53372"/>
                </a:lnTo>
                <a:lnTo>
                  <a:pt x="876682" y="53376"/>
                </a:lnTo>
                <a:lnTo>
                  <a:pt x="874903" y="52874"/>
                </a:lnTo>
                <a:lnTo>
                  <a:pt x="874903" y="52878"/>
                </a:lnTo>
                <a:lnTo>
                  <a:pt x="873125" y="52375"/>
                </a:lnTo>
                <a:lnTo>
                  <a:pt x="873144" y="52379"/>
                </a:lnTo>
                <a:lnTo>
                  <a:pt x="871345" y="51881"/>
                </a:lnTo>
                <a:lnTo>
                  <a:pt x="871365" y="51885"/>
                </a:lnTo>
                <a:lnTo>
                  <a:pt x="869566" y="51386"/>
                </a:lnTo>
                <a:lnTo>
                  <a:pt x="869586" y="51390"/>
                </a:lnTo>
                <a:lnTo>
                  <a:pt x="867787" y="50893"/>
                </a:lnTo>
                <a:lnTo>
                  <a:pt x="867787" y="50895"/>
                </a:lnTo>
                <a:lnTo>
                  <a:pt x="866008" y="50405"/>
                </a:lnTo>
                <a:lnTo>
                  <a:pt x="864210" y="49910"/>
                </a:lnTo>
                <a:lnTo>
                  <a:pt x="864210" y="49914"/>
                </a:lnTo>
                <a:lnTo>
                  <a:pt x="862411" y="49421"/>
                </a:lnTo>
                <a:lnTo>
                  <a:pt x="862430" y="49425"/>
                </a:lnTo>
                <a:lnTo>
                  <a:pt x="860613" y="48935"/>
                </a:lnTo>
                <a:lnTo>
                  <a:pt x="860632" y="48937"/>
                </a:lnTo>
                <a:lnTo>
                  <a:pt x="858814" y="48448"/>
                </a:lnTo>
                <a:lnTo>
                  <a:pt x="858834" y="48452"/>
                </a:lnTo>
                <a:lnTo>
                  <a:pt x="857016" y="47963"/>
                </a:lnTo>
                <a:lnTo>
                  <a:pt x="857016" y="47965"/>
                </a:lnTo>
                <a:lnTo>
                  <a:pt x="855197" y="47478"/>
                </a:lnTo>
                <a:lnTo>
                  <a:pt x="855217" y="47482"/>
                </a:lnTo>
                <a:lnTo>
                  <a:pt x="853379" y="46997"/>
                </a:lnTo>
                <a:lnTo>
                  <a:pt x="853399" y="46999"/>
                </a:lnTo>
                <a:lnTo>
                  <a:pt x="851581" y="46516"/>
                </a:lnTo>
                <a:lnTo>
                  <a:pt x="851581" y="46518"/>
                </a:lnTo>
                <a:lnTo>
                  <a:pt x="849762" y="46035"/>
                </a:lnTo>
                <a:lnTo>
                  <a:pt x="849762" y="46039"/>
                </a:lnTo>
                <a:lnTo>
                  <a:pt x="847944" y="45558"/>
                </a:lnTo>
                <a:lnTo>
                  <a:pt x="847944" y="45560"/>
                </a:lnTo>
                <a:lnTo>
                  <a:pt x="846107" y="45081"/>
                </a:lnTo>
                <a:lnTo>
                  <a:pt x="846126" y="45083"/>
                </a:lnTo>
                <a:lnTo>
                  <a:pt x="844289" y="44608"/>
                </a:lnTo>
                <a:lnTo>
                  <a:pt x="842451" y="44131"/>
                </a:lnTo>
                <a:lnTo>
                  <a:pt x="842470" y="44135"/>
                </a:lnTo>
                <a:lnTo>
                  <a:pt x="840633" y="43658"/>
                </a:lnTo>
                <a:lnTo>
                  <a:pt x="840633" y="43662"/>
                </a:lnTo>
                <a:lnTo>
                  <a:pt x="838795" y="43187"/>
                </a:lnTo>
                <a:lnTo>
                  <a:pt x="838795" y="43191"/>
                </a:lnTo>
                <a:lnTo>
                  <a:pt x="836958" y="42720"/>
                </a:lnTo>
                <a:lnTo>
                  <a:pt x="835100" y="42249"/>
                </a:lnTo>
                <a:lnTo>
                  <a:pt x="833263" y="41781"/>
                </a:lnTo>
                <a:lnTo>
                  <a:pt x="833263" y="41785"/>
                </a:lnTo>
                <a:lnTo>
                  <a:pt x="831406" y="41316"/>
                </a:lnTo>
                <a:lnTo>
                  <a:pt x="831425" y="41318"/>
                </a:lnTo>
                <a:lnTo>
                  <a:pt x="829548" y="40851"/>
                </a:lnTo>
                <a:lnTo>
                  <a:pt x="829568" y="40855"/>
                </a:lnTo>
                <a:lnTo>
                  <a:pt x="827691" y="40389"/>
                </a:lnTo>
                <a:lnTo>
                  <a:pt x="825834" y="39926"/>
                </a:lnTo>
                <a:lnTo>
                  <a:pt x="825834" y="39930"/>
                </a:lnTo>
                <a:lnTo>
                  <a:pt x="823977" y="39467"/>
                </a:lnTo>
                <a:lnTo>
                  <a:pt x="823977" y="39469"/>
                </a:lnTo>
                <a:lnTo>
                  <a:pt x="822100" y="39007"/>
                </a:lnTo>
                <a:lnTo>
                  <a:pt x="822119" y="39011"/>
                </a:lnTo>
                <a:lnTo>
                  <a:pt x="820223" y="38550"/>
                </a:lnTo>
                <a:lnTo>
                  <a:pt x="820243" y="38554"/>
                </a:lnTo>
                <a:lnTo>
                  <a:pt x="818346" y="38094"/>
                </a:lnTo>
                <a:lnTo>
                  <a:pt x="818366" y="38096"/>
                </a:lnTo>
                <a:lnTo>
                  <a:pt x="816489" y="37641"/>
                </a:lnTo>
                <a:lnTo>
                  <a:pt x="815336" y="37367"/>
                </a:lnTo>
                <a:lnTo>
                  <a:pt x="815355" y="37371"/>
                </a:lnTo>
                <a:lnTo>
                  <a:pt x="814221" y="37101"/>
                </a:lnTo>
                <a:lnTo>
                  <a:pt x="813088" y="36829"/>
                </a:lnTo>
                <a:lnTo>
                  <a:pt x="813107" y="36833"/>
                </a:lnTo>
                <a:lnTo>
                  <a:pt x="811954" y="36564"/>
                </a:lnTo>
                <a:lnTo>
                  <a:pt x="810820" y="36300"/>
                </a:lnTo>
                <a:lnTo>
                  <a:pt x="810839" y="36306"/>
                </a:lnTo>
                <a:lnTo>
                  <a:pt x="809706" y="36044"/>
                </a:lnTo>
                <a:lnTo>
                  <a:pt x="808552" y="35780"/>
                </a:lnTo>
                <a:lnTo>
                  <a:pt x="808571" y="35786"/>
                </a:lnTo>
                <a:lnTo>
                  <a:pt x="807438" y="35524"/>
                </a:lnTo>
                <a:lnTo>
                  <a:pt x="806304" y="35271"/>
                </a:lnTo>
                <a:lnTo>
                  <a:pt x="805170" y="35017"/>
                </a:lnTo>
                <a:lnTo>
                  <a:pt x="804036" y="34767"/>
                </a:lnTo>
                <a:lnTo>
                  <a:pt x="804056" y="34771"/>
                </a:lnTo>
                <a:lnTo>
                  <a:pt x="802922" y="34523"/>
                </a:lnTo>
                <a:lnTo>
                  <a:pt x="801788" y="34276"/>
                </a:lnTo>
                <a:lnTo>
                  <a:pt x="800634" y="34032"/>
                </a:lnTo>
                <a:lnTo>
                  <a:pt x="799500" y="33790"/>
                </a:lnTo>
                <a:lnTo>
                  <a:pt x="798367" y="33547"/>
                </a:lnTo>
                <a:lnTo>
                  <a:pt x="798386" y="33553"/>
                </a:lnTo>
                <a:lnTo>
                  <a:pt x="797233" y="33312"/>
                </a:lnTo>
                <a:lnTo>
                  <a:pt x="796099" y="33078"/>
                </a:lnTo>
                <a:lnTo>
                  <a:pt x="794965" y="32845"/>
                </a:lnTo>
                <a:lnTo>
                  <a:pt x="793851" y="32617"/>
                </a:lnTo>
                <a:lnTo>
                  <a:pt x="792697" y="32386"/>
                </a:lnTo>
                <a:lnTo>
                  <a:pt x="791563" y="32159"/>
                </a:lnTo>
                <a:lnTo>
                  <a:pt x="790430" y="31932"/>
                </a:lnTo>
                <a:lnTo>
                  <a:pt x="790449" y="31936"/>
                </a:lnTo>
                <a:lnTo>
                  <a:pt x="789296" y="31711"/>
                </a:lnTo>
                <a:lnTo>
                  <a:pt x="788162" y="31492"/>
                </a:lnTo>
                <a:lnTo>
                  <a:pt x="787028" y="31275"/>
                </a:lnTo>
                <a:lnTo>
                  <a:pt x="785874" y="31058"/>
                </a:lnTo>
                <a:lnTo>
                  <a:pt x="784760" y="30845"/>
                </a:lnTo>
                <a:lnTo>
                  <a:pt x="783607" y="30632"/>
                </a:lnTo>
                <a:lnTo>
                  <a:pt x="782473" y="30423"/>
                </a:lnTo>
                <a:lnTo>
                  <a:pt x="781339" y="30216"/>
                </a:lnTo>
                <a:lnTo>
                  <a:pt x="780205" y="30011"/>
                </a:lnTo>
                <a:lnTo>
                  <a:pt x="779071" y="29809"/>
                </a:lnTo>
                <a:lnTo>
                  <a:pt x="777918" y="29606"/>
                </a:lnTo>
                <a:lnTo>
                  <a:pt x="776784" y="29408"/>
                </a:lnTo>
                <a:lnTo>
                  <a:pt x="775650" y="29213"/>
                </a:lnTo>
                <a:lnTo>
                  <a:pt x="774516" y="29017"/>
                </a:lnTo>
                <a:lnTo>
                  <a:pt x="773382" y="28826"/>
                </a:lnTo>
                <a:lnTo>
                  <a:pt x="772229" y="28634"/>
                </a:lnTo>
                <a:lnTo>
                  <a:pt x="772248" y="28636"/>
                </a:lnTo>
                <a:lnTo>
                  <a:pt x="772209" y="28630"/>
                </a:lnTo>
                <a:lnTo>
                  <a:pt x="771075" y="28449"/>
                </a:lnTo>
                <a:lnTo>
                  <a:pt x="769941" y="28267"/>
                </a:lnTo>
                <a:lnTo>
                  <a:pt x="768808" y="28085"/>
                </a:lnTo>
                <a:lnTo>
                  <a:pt x="767654" y="27905"/>
                </a:lnTo>
                <a:lnTo>
                  <a:pt x="766520" y="27729"/>
                </a:lnTo>
                <a:lnTo>
                  <a:pt x="765386" y="27555"/>
                </a:lnTo>
                <a:lnTo>
                  <a:pt x="764253" y="27383"/>
                </a:lnTo>
                <a:lnTo>
                  <a:pt x="763119" y="27213"/>
                </a:lnTo>
                <a:lnTo>
                  <a:pt x="761965" y="27043"/>
                </a:lnTo>
                <a:lnTo>
                  <a:pt x="760832" y="26877"/>
                </a:lnTo>
                <a:lnTo>
                  <a:pt x="759678" y="26713"/>
                </a:lnTo>
                <a:lnTo>
                  <a:pt x="758544" y="26550"/>
                </a:lnTo>
                <a:lnTo>
                  <a:pt x="757410" y="26394"/>
                </a:lnTo>
                <a:lnTo>
                  <a:pt x="756257" y="26234"/>
                </a:lnTo>
                <a:lnTo>
                  <a:pt x="755123" y="26079"/>
                </a:lnTo>
                <a:lnTo>
                  <a:pt x="753970" y="25925"/>
                </a:lnTo>
                <a:lnTo>
                  <a:pt x="752836" y="25774"/>
                </a:lnTo>
                <a:lnTo>
                  <a:pt x="751702" y="25626"/>
                </a:lnTo>
                <a:lnTo>
                  <a:pt x="750529" y="25477"/>
                </a:lnTo>
                <a:lnTo>
                  <a:pt x="749395" y="25332"/>
                </a:lnTo>
                <a:lnTo>
                  <a:pt x="748241" y="25188"/>
                </a:lnTo>
                <a:lnTo>
                  <a:pt x="748261" y="25190"/>
                </a:lnTo>
                <a:lnTo>
                  <a:pt x="747108" y="25049"/>
                </a:lnTo>
                <a:lnTo>
                  <a:pt x="745974" y="24910"/>
                </a:lnTo>
                <a:lnTo>
                  <a:pt x="744820" y="24773"/>
                </a:lnTo>
                <a:lnTo>
                  <a:pt x="743686" y="24638"/>
                </a:lnTo>
                <a:lnTo>
                  <a:pt x="742533" y="24505"/>
                </a:lnTo>
                <a:lnTo>
                  <a:pt x="741399" y="24376"/>
                </a:lnTo>
                <a:lnTo>
                  <a:pt x="740246" y="24247"/>
                </a:lnTo>
                <a:lnTo>
                  <a:pt x="739112" y="24122"/>
                </a:lnTo>
                <a:lnTo>
                  <a:pt x="737978" y="23999"/>
                </a:lnTo>
                <a:lnTo>
                  <a:pt x="736825" y="23876"/>
                </a:lnTo>
                <a:lnTo>
                  <a:pt x="735691" y="23757"/>
                </a:lnTo>
                <a:lnTo>
                  <a:pt x="734537" y="23639"/>
                </a:lnTo>
                <a:lnTo>
                  <a:pt x="733384" y="23524"/>
                </a:lnTo>
                <a:lnTo>
                  <a:pt x="732250" y="23411"/>
                </a:lnTo>
                <a:lnTo>
                  <a:pt x="731096" y="23297"/>
                </a:lnTo>
                <a:lnTo>
                  <a:pt x="729943" y="23190"/>
                </a:lnTo>
                <a:lnTo>
                  <a:pt x="728829" y="23082"/>
                </a:lnTo>
                <a:lnTo>
                  <a:pt x="727675" y="22977"/>
                </a:lnTo>
                <a:lnTo>
                  <a:pt x="726522" y="22873"/>
                </a:lnTo>
                <a:lnTo>
                  <a:pt x="725388" y="22773"/>
                </a:lnTo>
                <a:lnTo>
                  <a:pt x="724234" y="22674"/>
                </a:lnTo>
                <a:lnTo>
                  <a:pt x="723081" y="22578"/>
                </a:lnTo>
                <a:lnTo>
                  <a:pt x="721928" y="22482"/>
                </a:lnTo>
                <a:lnTo>
                  <a:pt x="720794" y="22390"/>
                </a:lnTo>
                <a:lnTo>
                  <a:pt x="719660" y="22300"/>
                </a:lnTo>
                <a:lnTo>
                  <a:pt x="718507" y="22210"/>
                </a:lnTo>
                <a:lnTo>
                  <a:pt x="717373" y="22124"/>
                </a:lnTo>
                <a:lnTo>
                  <a:pt x="716219" y="22040"/>
                </a:lnTo>
                <a:lnTo>
                  <a:pt x="715066" y="21958"/>
                </a:lnTo>
                <a:lnTo>
                  <a:pt x="713932" y="21878"/>
                </a:lnTo>
                <a:lnTo>
                  <a:pt x="712778" y="21800"/>
                </a:lnTo>
                <a:lnTo>
                  <a:pt x="711625" y="21724"/>
                </a:lnTo>
                <a:lnTo>
                  <a:pt x="710491" y="21651"/>
                </a:lnTo>
                <a:lnTo>
                  <a:pt x="709338" y="21579"/>
                </a:lnTo>
                <a:lnTo>
                  <a:pt x="708184" y="21508"/>
                </a:lnTo>
                <a:lnTo>
                  <a:pt x="708204" y="21510"/>
                </a:lnTo>
                <a:lnTo>
                  <a:pt x="707051" y="21442"/>
                </a:lnTo>
                <a:lnTo>
                  <a:pt x="705897" y="21376"/>
                </a:lnTo>
                <a:lnTo>
                  <a:pt x="704763" y="21313"/>
                </a:lnTo>
                <a:lnTo>
                  <a:pt x="703610" y="21250"/>
                </a:lnTo>
                <a:lnTo>
                  <a:pt x="702456" y="21192"/>
                </a:lnTo>
                <a:lnTo>
                  <a:pt x="701322" y="21135"/>
                </a:lnTo>
                <a:lnTo>
                  <a:pt x="700169" y="21078"/>
                </a:lnTo>
                <a:lnTo>
                  <a:pt x="700189" y="21080"/>
                </a:lnTo>
                <a:lnTo>
                  <a:pt x="699016" y="21026"/>
                </a:lnTo>
                <a:lnTo>
                  <a:pt x="697882" y="20975"/>
                </a:lnTo>
                <a:lnTo>
                  <a:pt x="696728" y="20926"/>
                </a:lnTo>
                <a:lnTo>
                  <a:pt x="696748" y="20926"/>
                </a:lnTo>
                <a:lnTo>
                  <a:pt x="695594" y="20879"/>
                </a:lnTo>
                <a:lnTo>
                  <a:pt x="694441" y="20834"/>
                </a:lnTo>
                <a:lnTo>
                  <a:pt x="694460" y="20834"/>
                </a:lnTo>
                <a:lnTo>
                  <a:pt x="693288" y="20791"/>
                </a:lnTo>
                <a:lnTo>
                  <a:pt x="693307" y="20791"/>
                </a:lnTo>
                <a:lnTo>
                  <a:pt x="692154" y="20750"/>
                </a:lnTo>
                <a:lnTo>
                  <a:pt x="691000" y="20711"/>
                </a:lnTo>
                <a:lnTo>
                  <a:pt x="689866" y="20676"/>
                </a:lnTo>
                <a:lnTo>
                  <a:pt x="688713" y="20640"/>
                </a:lnTo>
                <a:lnTo>
                  <a:pt x="687559" y="20607"/>
                </a:lnTo>
                <a:lnTo>
                  <a:pt x="686426" y="20578"/>
                </a:lnTo>
                <a:lnTo>
                  <a:pt x="685292" y="20549"/>
                </a:lnTo>
                <a:lnTo>
                  <a:pt x="684119" y="20523"/>
                </a:lnTo>
                <a:lnTo>
                  <a:pt x="682985" y="20498"/>
                </a:lnTo>
                <a:lnTo>
                  <a:pt x="681832" y="20476"/>
                </a:lnTo>
                <a:lnTo>
                  <a:pt x="680698" y="20455"/>
                </a:lnTo>
                <a:lnTo>
                  <a:pt x="679544" y="20437"/>
                </a:lnTo>
                <a:lnTo>
                  <a:pt x="678410" y="20421"/>
                </a:lnTo>
                <a:lnTo>
                  <a:pt x="677257" y="20408"/>
                </a:lnTo>
                <a:lnTo>
                  <a:pt x="676103" y="20396"/>
                </a:lnTo>
                <a:lnTo>
                  <a:pt x="674970" y="20384"/>
                </a:lnTo>
                <a:lnTo>
                  <a:pt x="673816" y="20377"/>
                </a:lnTo>
                <a:lnTo>
                  <a:pt x="672663" y="20371"/>
                </a:lnTo>
                <a:lnTo>
                  <a:pt x="672682" y="20371"/>
                </a:lnTo>
                <a:lnTo>
                  <a:pt x="671529" y="20367"/>
                </a:lnTo>
                <a:lnTo>
                  <a:pt x="671548" y="20367"/>
                </a:lnTo>
                <a:lnTo>
                  <a:pt x="670395" y="20365"/>
                </a:lnTo>
                <a:lnTo>
                  <a:pt x="669241" y="20365"/>
                </a:lnTo>
                <a:lnTo>
                  <a:pt x="668088" y="20369"/>
                </a:lnTo>
                <a:lnTo>
                  <a:pt x="666954" y="20373"/>
                </a:lnTo>
                <a:lnTo>
                  <a:pt x="665801" y="20378"/>
                </a:lnTo>
                <a:lnTo>
                  <a:pt x="664667" y="20386"/>
                </a:lnTo>
                <a:lnTo>
                  <a:pt x="663514" y="20396"/>
                </a:lnTo>
                <a:lnTo>
                  <a:pt x="662360" y="20410"/>
                </a:lnTo>
                <a:lnTo>
                  <a:pt x="661226" y="20423"/>
                </a:lnTo>
                <a:lnTo>
                  <a:pt x="660073" y="20441"/>
                </a:lnTo>
                <a:lnTo>
                  <a:pt x="658919" y="20459"/>
                </a:lnTo>
                <a:lnTo>
                  <a:pt x="658939" y="20459"/>
                </a:lnTo>
                <a:lnTo>
                  <a:pt x="657805" y="20478"/>
                </a:lnTo>
                <a:lnTo>
                  <a:pt x="656632" y="20502"/>
                </a:lnTo>
                <a:lnTo>
                  <a:pt x="655498" y="20527"/>
                </a:lnTo>
                <a:lnTo>
                  <a:pt x="654345" y="20552"/>
                </a:lnTo>
                <a:lnTo>
                  <a:pt x="653211" y="20582"/>
                </a:lnTo>
                <a:lnTo>
                  <a:pt x="652077" y="20611"/>
                </a:lnTo>
                <a:lnTo>
                  <a:pt x="650923" y="20644"/>
                </a:lnTo>
                <a:lnTo>
                  <a:pt x="649770" y="20680"/>
                </a:lnTo>
                <a:lnTo>
                  <a:pt x="648636" y="20717"/>
                </a:lnTo>
                <a:lnTo>
                  <a:pt x="647502" y="20754"/>
                </a:lnTo>
                <a:lnTo>
                  <a:pt x="646349" y="20795"/>
                </a:lnTo>
                <a:lnTo>
                  <a:pt x="645196" y="20838"/>
                </a:lnTo>
                <a:lnTo>
                  <a:pt x="644062" y="20883"/>
                </a:lnTo>
                <a:lnTo>
                  <a:pt x="642928" y="20930"/>
                </a:lnTo>
                <a:lnTo>
                  <a:pt x="641774" y="20979"/>
                </a:lnTo>
                <a:lnTo>
                  <a:pt x="640621" y="21029"/>
                </a:lnTo>
                <a:lnTo>
                  <a:pt x="639507" y="21082"/>
                </a:lnTo>
                <a:lnTo>
                  <a:pt x="638353" y="21137"/>
                </a:lnTo>
                <a:lnTo>
                  <a:pt x="637219" y="21194"/>
                </a:lnTo>
                <a:lnTo>
                  <a:pt x="636066" y="21252"/>
                </a:lnTo>
                <a:lnTo>
                  <a:pt x="634912" y="21313"/>
                </a:lnTo>
                <a:lnTo>
                  <a:pt x="634932" y="21313"/>
                </a:lnTo>
                <a:lnTo>
                  <a:pt x="633779" y="21376"/>
                </a:lnTo>
                <a:lnTo>
                  <a:pt x="632625" y="21442"/>
                </a:lnTo>
                <a:lnTo>
                  <a:pt x="632645" y="21440"/>
                </a:lnTo>
                <a:lnTo>
                  <a:pt x="631511" y="21507"/>
                </a:lnTo>
                <a:lnTo>
                  <a:pt x="630338" y="21577"/>
                </a:lnTo>
                <a:lnTo>
                  <a:pt x="630357" y="21575"/>
                </a:lnTo>
                <a:lnTo>
                  <a:pt x="629223" y="21647"/>
                </a:lnTo>
                <a:lnTo>
                  <a:pt x="628070" y="21720"/>
                </a:lnTo>
                <a:lnTo>
                  <a:pt x="626936" y="21794"/>
                </a:lnTo>
                <a:lnTo>
                  <a:pt x="625783" y="21872"/>
                </a:lnTo>
                <a:lnTo>
                  <a:pt x="624649" y="21950"/>
                </a:lnTo>
                <a:lnTo>
                  <a:pt x="623515" y="22030"/>
                </a:lnTo>
                <a:lnTo>
                  <a:pt x="622362" y="22114"/>
                </a:lnTo>
                <a:lnTo>
                  <a:pt x="621228" y="22199"/>
                </a:lnTo>
                <a:lnTo>
                  <a:pt x="620094" y="22287"/>
                </a:lnTo>
                <a:lnTo>
                  <a:pt x="618960" y="22375"/>
                </a:lnTo>
                <a:lnTo>
                  <a:pt x="617826" y="22464"/>
                </a:lnTo>
                <a:lnTo>
                  <a:pt x="616673" y="22556"/>
                </a:lnTo>
                <a:lnTo>
                  <a:pt x="615539" y="22652"/>
                </a:lnTo>
                <a:lnTo>
                  <a:pt x="614385" y="22750"/>
                </a:lnTo>
                <a:lnTo>
                  <a:pt x="613252" y="22848"/>
                </a:lnTo>
                <a:lnTo>
                  <a:pt x="612118" y="22947"/>
                </a:lnTo>
                <a:lnTo>
                  <a:pt x="610984" y="23051"/>
                </a:lnTo>
                <a:lnTo>
                  <a:pt x="609830" y="23157"/>
                </a:lnTo>
                <a:lnTo>
                  <a:pt x="608696" y="23262"/>
                </a:lnTo>
                <a:lnTo>
                  <a:pt x="607563" y="23372"/>
                </a:lnTo>
                <a:lnTo>
                  <a:pt x="606429" y="23481"/>
                </a:lnTo>
                <a:lnTo>
                  <a:pt x="605275" y="23594"/>
                </a:lnTo>
                <a:lnTo>
                  <a:pt x="604141" y="23710"/>
                </a:lnTo>
                <a:lnTo>
                  <a:pt x="604161" y="23708"/>
                </a:lnTo>
                <a:lnTo>
                  <a:pt x="603007" y="23825"/>
                </a:lnTo>
                <a:lnTo>
                  <a:pt x="601874" y="23944"/>
                </a:lnTo>
                <a:lnTo>
                  <a:pt x="600759" y="24064"/>
                </a:lnTo>
                <a:lnTo>
                  <a:pt x="599606" y="24187"/>
                </a:lnTo>
                <a:lnTo>
                  <a:pt x="599606" y="24185"/>
                </a:lnTo>
                <a:lnTo>
                  <a:pt x="598452" y="24312"/>
                </a:lnTo>
                <a:lnTo>
                  <a:pt x="598472" y="24310"/>
                </a:lnTo>
                <a:lnTo>
                  <a:pt x="597338" y="24437"/>
                </a:lnTo>
                <a:lnTo>
                  <a:pt x="596204" y="24566"/>
                </a:lnTo>
                <a:lnTo>
                  <a:pt x="595051" y="24697"/>
                </a:lnTo>
                <a:lnTo>
                  <a:pt x="595070" y="24695"/>
                </a:lnTo>
                <a:lnTo>
                  <a:pt x="593937" y="24828"/>
                </a:lnTo>
                <a:lnTo>
                  <a:pt x="592783" y="24963"/>
                </a:lnTo>
                <a:lnTo>
                  <a:pt x="591649" y="25100"/>
                </a:lnTo>
                <a:lnTo>
                  <a:pt x="590535" y="25237"/>
                </a:lnTo>
                <a:lnTo>
                  <a:pt x="589381" y="25379"/>
                </a:lnTo>
                <a:lnTo>
                  <a:pt x="589401" y="25375"/>
                </a:lnTo>
                <a:lnTo>
                  <a:pt x="588248" y="25520"/>
                </a:lnTo>
                <a:lnTo>
                  <a:pt x="588267" y="25518"/>
                </a:lnTo>
                <a:lnTo>
                  <a:pt x="587133" y="25663"/>
                </a:lnTo>
                <a:lnTo>
                  <a:pt x="585999" y="25809"/>
                </a:lnTo>
                <a:lnTo>
                  <a:pt x="584846" y="25958"/>
                </a:lnTo>
                <a:lnTo>
                  <a:pt x="583712" y="26108"/>
                </a:lnTo>
                <a:lnTo>
                  <a:pt x="583731" y="26107"/>
                </a:lnTo>
                <a:lnTo>
                  <a:pt x="582578" y="26261"/>
                </a:lnTo>
                <a:lnTo>
                  <a:pt x="581464" y="26413"/>
                </a:lnTo>
                <a:lnTo>
                  <a:pt x="580330" y="26570"/>
                </a:lnTo>
                <a:lnTo>
                  <a:pt x="579196" y="26726"/>
                </a:lnTo>
                <a:lnTo>
                  <a:pt x="578062" y="26887"/>
                </a:lnTo>
                <a:lnTo>
                  <a:pt x="576928" y="27049"/>
                </a:lnTo>
                <a:lnTo>
                  <a:pt x="576948" y="27047"/>
                </a:lnTo>
                <a:lnTo>
                  <a:pt x="575794" y="27213"/>
                </a:lnTo>
                <a:lnTo>
                  <a:pt x="575814" y="27211"/>
                </a:lnTo>
                <a:lnTo>
                  <a:pt x="574660" y="27379"/>
                </a:lnTo>
                <a:lnTo>
                  <a:pt x="574680" y="27375"/>
                </a:lnTo>
                <a:lnTo>
                  <a:pt x="573546" y="27545"/>
                </a:lnTo>
                <a:lnTo>
                  <a:pt x="572412" y="27715"/>
                </a:lnTo>
                <a:lnTo>
                  <a:pt x="571278" y="27886"/>
                </a:lnTo>
                <a:lnTo>
                  <a:pt x="570145" y="28060"/>
                </a:lnTo>
                <a:lnTo>
                  <a:pt x="570164" y="28058"/>
                </a:lnTo>
                <a:lnTo>
                  <a:pt x="569030" y="28234"/>
                </a:lnTo>
                <a:lnTo>
                  <a:pt x="567896" y="28411"/>
                </a:lnTo>
                <a:lnTo>
                  <a:pt x="566763" y="28591"/>
                </a:lnTo>
                <a:lnTo>
                  <a:pt x="565648" y="28771"/>
                </a:lnTo>
                <a:lnTo>
                  <a:pt x="564514" y="28955"/>
                </a:lnTo>
                <a:lnTo>
                  <a:pt x="563381" y="29141"/>
                </a:lnTo>
                <a:lnTo>
                  <a:pt x="563400" y="29139"/>
                </a:lnTo>
                <a:lnTo>
                  <a:pt x="562247" y="29328"/>
                </a:lnTo>
                <a:lnTo>
                  <a:pt x="562266" y="29326"/>
                </a:lnTo>
                <a:lnTo>
                  <a:pt x="561132" y="29518"/>
                </a:lnTo>
                <a:lnTo>
                  <a:pt x="559998" y="29708"/>
                </a:lnTo>
                <a:lnTo>
                  <a:pt x="558884" y="29899"/>
                </a:lnTo>
                <a:lnTo>
                  <a:pt x="557750" y="30095"/>
                </a:lnTo>
                <a:lnTo>
                  <a:pt x="557731" y="30099"/>
                </a:lnTo>
                <a:lnTo>
                  <a:pt x="556636" y="30292"/>
                </a:lnTo>
                <a:lnTo>
                  <a:pt x="555502" y="30495"/>
                </a:lnTo>
                <a:lnTo>
                  <a:pt x="555522" y="30493"/>
                </a:lnTo>
                <a:lnTo>
                  <a:pt x="554388" y="30699"/>
                </a:lnTo>
                <a:lnTo>
                  <a:pt x="553254" y="30904"/>
                </a:lnTo>
                <a:lnTo>
                  <a:pt x="553273" y="30902"/>
                </a:lnTo>
                <a:lnTo>
                  <a:pt x="552140" y="31109"/>
                </a:lnTo>
                <a:lnTo>
                  <a:pt x="551025" y="31316"/>
                </a:lnTo>
                <a:lnTo>
                  <a:pt x="549891" y="31530"/>
                </a:lnTo>
                <a:lnTo>
                  <a:pt x="548757" y="31745"/>
                </a:lnTo>
                <a:lnTo>
                  <a:pt x="548777" y="31741"/>
                </a:lnTo>
                <a:lnTo>
                  <a:pt x="547643" y="31958"/>
                </a:lnTo>
                <a:lnTo>
                  <a:pt x="546529" y="32175"/>
                </a:lnTo>
                <a:lnTo>
                  <a:pt x="546529" y="32173"/>
                </a:lnTo>
                <a:lnTo>
                  <a:pt x="545395" y="32392"/>
                </a:lnTo>
                <a:lnTo>
                  <a:pt x="544281" y="32611"/>
                </a:lnTo>
                <a:lnTo>
                  <a:pt x="543166" y="32834"/>
                </a:lnTo>
                <a:lnTo>
                  <a:pt x="542052" y="33060"/>
                </a:lnTo>
                <a:lnTo>
                  <a:pt x="540918" y="33285"/>
                </a:lnTo>
                <a:lnTo>
                  <a:pt x="539804" y="33516"/>
                </a:lnTo>
                <a:lnTo>
                  <a:pt x="539804" y="33512"/>
                </a:lnTo>
                <a:lnTo>
                  <a:pt x="538689" y="33743"/>
                </a:lnTo>
                <a:lnTo>
                  <a:pt x="537575" y="33973"/>
                </a:lnTo>
                <a:lnTo>
                  <a:pt x="536441" y="34210"/>
                </a:lnTo>
                <a:lnTo>
                  <a:pt x="535327" y="34444"/>
                </a:lnTo>
                <a:lnTo>
                  <a:pt x="534212" y="34681"/>
                </a:lnTo>
                <a:lnTo>
                  <a:pt x="533098" y="34923"/>
                </a:lnTo>
                <a:lnTo>
                  <a:pt x="531984" y="35166"/>
                </a:lnTo>
                <a:lnTo>
                  <a:pt x="531984" y="35162"/>
                </a:lnTo>
                <a:lnTo>
                  <a:pt x="530870" y="35408"/>
                </a:lnTo>
                <a:lnTo>
                  <a:pt x="529736" y="35655"/>
                </a:lnTo>
                <a:lnTo>
                  <a:pt x="529755" y="35651"/>
                </a:lnTo>
                <a:lnTo>
                  <a:pt x="528621" y="35901"/>
                </a:lnTo>
                <a:lnTo>
                  <a:pt x="527526" y="36149"/>
                </a:lnTo>
                <a:lnTo>
                  <a:pt x="526412" y="36399"/>
                </a:lnTo>
                <a:lnTo>
                  <a:pt x="525298" y="36652"/>
                </a:lnTo>
                <a:lnTo>
                  <a:pt x="524164" y="36910"/>
                </a:lnTo>
                <a:lnTo>
                  <a:pt x="523069" y="37166"/>
                </a:lnTo>
                <a:lnTo>
                  <a:pt x="523069" y="37162"/>
                </a:lnTo>
                <a:lnTo>
                  <a:pt x="521955" y="37424"/>
                </a:lnTo>
                <a:lnTo>
                  <a:pt x="521974" y="37420"/>
                </a:lnTo>
                <a:lnTo>
                  <a:pt x="520841" y="37684"/>
                </a:lnTo>
                <a:lnTo>
                  <a:pt x="520860" y="37682"/>
                </a:lnTo>
                <a:lnTo>
                  <a:pt x="519746" y="37944"/>
                </a:lnTo>
                <a:lnTo>
                  <a:pt x="518631" y="38208"/>
                </a:lnTo>
                <a:lnTo>
                  <a:pt x="517517" y="38476"/>
                </a:lnTo>
                <a:lnTo>
                  <a:pt x="516403" y="38743"/>
                </a:lnTo>
                <a:lnTo>
                  <a:pt x="515288" y="39015"/>
                </a:lnTo>
                <a:lnTo>
                  <a:pt x="515308" y="39011"/>
                </a:lnTo>
                <a:lnTo>
                  <a:pt x="514194" y="39285"/>
                </a:lnTo>
                <a:lnTo>
                  <a:pt x="513079" y="39557"/>
                </a:lnTo>
                <a:lnTo>
                  <a:pt x="511965" y="39834"/>
                </a:lnTo>
                <a:lnTo>
                  <a:pt x="510851" y="40112"/>
                </a:lnTo>
                <a:lnTo>
                  <a:pt x="509756" y="40391"/>
                </a:lnTo>
                <a:lnTo>
                  <a:pt x="508642" y="40671"/>
                </a:lnTo>
                <a:lnTo>
                  <a:pt x="507527" y="40956"/>
                </a:lnTo>
                <a:lnTo>
                  <a:pt x="506433" y="41242"/>
                </a:lnTo>
                <a:lnTo>
                  <a:pt x="506433" y="41238"/>
                </a:lnTo>
                <a:lnTo>
                  <a:pt x="505318" y="41527"/>
                </a:lnTo>
                <a:lnTo>
                  <a:pt x="504223" y="41815"/>
                </a:lnTo>
                <a:lnTo>
                  <a:pt x="503129" y="42106"/>
                </a:lnTo>
                <a:lnTo>
                  <a:pt x="501995" y="42401"/>
                </a:lnTo>
                <a:lnTo>
                  <a:pt x="502014" y="42397"/>
                </a:lnTo>
                <a:lnTo>
                  <a:pt x="500900" y="42696"/>
                </a:lnTo>
                <a:lnTo>
                  <a:pt x="500919" y="42692"/>
                </a:lnTo>
                <a:lnTo>
                  <a:pt x="499805" y="42992"/>
                </a:lnTo>
                <a:lnTo>
                  <a:pt x="499805" y="42988"/>
                </a:lnTo>
                <a:lnTo>
                  <a:pt x="498710" y="43287"/>
                </a:lnTo>
                <a:lnTo>
                  <a:pt x="497596" y="43590"/>
                </a:lnTo>
                <a:lnTo>
                  <a:pt x="496501" y="43891"/>
                </a:lnTo>
                <a:lnTo>
                  <a:pt x="495387" y="44196"/>
                </a:lnTo>
                <a:lnTo>
                  <a:pt x="495407" y="44192"/>
                </a:lnTo>
                <a:lnTo>
                  <a:pt x="494292" y="44499"/>
                </a:lnTo>
                <a:lnTo>
                  <a:pt x="493197" y="44806"/>
                </a:lnTo>
                <a:lnTo>
                  <a:pt x="492083" y="45118"/>
                </a:lnTo>
                <a:lnTo>
                  <a:pt x="490988" y="45427"/>
                </a:lnTo>
                <a:lnTo>
                  <a:pt x="489893" y="45742"/>
                </a:lnTo>
                <a:lnTo>
                  <a:pt x="489913" y="45738"/>
                </a:lnTo>
                <a:lnTo>
                  <a:pt x="488799" y="46057"/>
                </a:lnTo>
                <a:lnTo>
                  <a:pt x="488818" y="46053"/>
                </a:lnTo>
                <a:lnTo>
                  <a:pt x="487704" y="46374"/>
                </a:lnTo>
                <a:lnTo>
                  <a:pt x="486609" y="46692"/>
                </a:lnTo>
                <a:lnTo>
                  <a:pt x="485514" y="47011"/>
                </a:lnTo>
                <a:lnTo>
                  <a:pt x="484420" y="47334"/>
                </a:lnTo>
                <a:lnTo>
                  <a:pt x="483325" y="47656"/>
                </a:lnTo>
                <a:lnTo>
                  <a:pt x="482230" y="47983"/>
                </a:lnTo>
                <a:lnTo>
                  <a:pt x="481135" y="48313"/>
                </a:lnTo>
                <a:lnTo>
                  <a:pt x="480041" y="48641"/>
                </a:lnTo>
                <a:lnTo>
                  <a:pt x="478946" y="48976"/>
                </a:lnTo>
                <a:lnTo>
                  <a:pt x="478946" y="48972"/>
                </a:lnTo>
                <a:lnTo>
                  <a:pt x="477851" y="49308"/>
                </a:lnTo>
                <a:lnTo>
                  <a:pt x="477851" y="49304"/>
                </a:lnTo>
                <a:lnTo>
                  <a:pt x="476756" y="49644"/>
                </a:lnTo>
                <a:lnTo>
                  <a:pt x="475661" y="49980"/>
                </a:lnTo>
                <a:lnTo>
                  <a:pt x="474586" y="50319"/>
                </a:lnTo>
                <a:lnTo>
                  <a:pt x="473491" y="50659"/>
                </a:lnTo>
                <a:lnTo>
                  <a:pt x="472397" y="51001"/>
                </a:lnTo>
                <a:lnTo>
                  <a:pt x="471302" y="51349"/>
                </a:lnTo>
                <a:lnTo>
                  <a:pt x="471321" y="51343"/>
                </a:lnTo>
                <a:lnTo>
                  <a:pt x="470207" y="51695"/>
                </a:lnTo>
                <a:lnTo>
                  <a:pt x="469132" y="52041"/>
                </a:lnTo>
                <a:lnTo>
                  <a:pt x="468037" y="52391"/>
                </a:lnTo>
                <a:lnTo>
                  <a:pt x="466942" y="52745"/>
                </a:lnTo>
                <a:lnTo>
                  <a:pt x="466962" y="52741"/>
                </a:lnTo>
                <a:lnTo>
                  <a:pt x="465867" y="53099"/>
                </a:lnTo>
                <a:lnTo>
                  <a:pt x="465887" y="53095"/>
                </a:lnTo>
                <a:lnTo>
                  <a:pt x="464772" y="53454"/>
                </a:lnTo>
                <a:lnTo>
                  <a:pt x="464792" y="53451"/>
                </a:lnTo>
                <a:lnTo>
                  <a:pt x="463697" y="53810"/>
                </a:lnTo>
                <a:lnTo>
                  <a:pt x="462622" y="54168"/>
                </a:lnTo>
                <a:lnTo>
                  <a:pt x="461527" y="54532"/>
                </a:lnTo>
                <a:lnTo>
                  <a:pt x="461546" y="54528"/>
                </a:lnTo>
                <a:lnTo>
                  <a:pt x="460452" y="54895"/>
                </a:lnTo>
                <a:lnTo>
                  <a:pt x="460452" y="54891"/>
                </a:lnTo>
                <a:lnTo>
                  <a:pt x="459357" y="55261"/>
                </a:lnTo>
                <a:lnTo>
                  <a:pt x="459377" y="55255"/>
                </a:lnTo>
                <a:lnTo>
                  <a:pt x="458282" y="55626"/>
                </a:lnTo>
                <a:lnTo>
                  <a:pt x="458282" y="55623"/>
                </a:lnTo>
                <a:lnTo>
                  <a:pt x="457207" y="55994"/>
                </a:lnTo>
                <a:lnTo>
                  <a:pt x="456112" y="56365"/>
                </a:lnTo>
                <a:lnTo>
                  <a:pt x="456131" y="56360"/>
                </a:lnTo>
                <a:lnTo>
                  <a:pt x="455037" y="56737"/>
                </a:lnTo>
                <a:lnTo>
                  <a:pt x="453961" y="57106"/>
                </a:lnTo>
                <a:lnTo>
                  <a:pt x="452867" y="57488"/>
                </a:lnTo>
                <a:lnTo>
                  <a:pt x="451811" y="57863"/>
                </a:lnTo>
                <a:lnTo>
                  <a:pt x="450736" y="58240"/>
                </a:lnTo>
                <a:lnTo>
                  <a:pt x="449641" y="58625"/>
                </a:lnTo>
                <a:lnTo>
                  <a:pt x="449660" y="58619"/>
                </a:lnTo>
                <a:lnTo>
                  <a:pt x="448566" y="59008"/>
                </a:lnTo>
                <a:lnTo>
                  <a:pt x="448585" y="59003"/>
                </a:lnTo>
                <a:lnTo>
                  <a:pt x="447490" y="59394"/>
                </a:lnTo>
                <a:lnTo>
                  <a:pt x="447510" y="59388"/>
                </a:lnTo>
                <a:lnTo>
                  <a:pt x="446415" y="59779"/>
                </a:lnTo>
                <a:lnTo>
                  <a:pt x="445340" y="60166"/>
                </a:lnTo>
                <a:lnTo>
                  <a:pt x="444284" y="60555"/>
                </a:lnTo>
                <a:lnTo>
                  <a:pt x="443209" y="60946"/>
                </a:lnTo>
                <a:lnTo>
                  <a:pt x="442114" y="61343"/>
                </a:lnTo>
                <a:lnTo>
                  <a:pt x="441059" y="61738"/>
                </a:lnTo>
                <a:lnTo>
                  <a:pt x="439983" y="62138"/>
                </a:lnTo>
                <a:lnTo>
                  <a:pt x="438908" y="62537"/>
                </a:lnTo>
                <a:lnTo>
                  <a:pt x="438928" y="62531"/>
                </a:lnTo>
                <a:lnTo>
                  <a:pt x="437852" y="62934"/>
                </a:lnTo>
                <a:lnTo>
                  <a:pt x="436758" y="63341"/>
                </a:lnTo>
                <a:lnTo>
                  <a:pt x="435702" y="63747"/>
                </a:lnTo>
                <a:lnTo>
                  <a:pt x="435702" y="63741"/>
                </a:lnTo>
                <a:lnTo>
                  <a:pt x="434646" y="64150"/>
                </a:lnTo>
                <a:lnTo>
                  <a:pt x="433571" y="64561"/>
                </a:lnTo>
                <a:lnTo>
                  <a:pt x="433571" y="64557"/>
                </a:lnTo>
                <a:lnTo>
                  <a:pt x="432515" y="64967"/>
                </a:lnTo>
                <a:lnTo>
                  <a:pt x="431421" y="65384"/>
                </a:lnTo>
                <a:lnTo>
                  <a:pt x="431440" y="65378"/>
                </a:lnTo>
                <a:lnTo>
                  <a:pt x="430365" y="65798"/>
                </a:lnTo>
                <a:lnTo>
                  <a:pt x="430385" y="65792"/>
                </a:lnTo>
                <a:lnTo>
                  <a:pt x="429309" y="66213"/>
                </a:lnTo>
                <a:lnTo>
                  <a:pt x="428234" y="66629"/>
                </a:lnTo>
                <a:lnTo>
                  <a:pt x="427178" y="67049"/>
                </a:lnTo>
                <a:lnTo>
                  <a:pt x="427178" y="67043"/>
                </a:lnTo>
                <a:lnTo>
                  <a:pt x="426123" y="67466"/>
                </a:lnTo>
                <a:lnTo>
                  <a:pt x="425048" y="67894"/>
                </a:lnTo>
                <a:lnTo>
                  <a:pt x="425067" y="67888"/>
                </a:lnTo>
                <a:lnTo>
                  <a:pt x="423992" y="68318"/>
                </a:lnTo>
                <a:lnTo>
                  <a:pt x="423992" y="68312"/>
                </a:lnTo>
                <a:lnTo>
                  <a:pt x="422936" y="68744"/>
                </a:lnTo>
                <a:lnTo>
                  <a:pt x="421861" y="69172"/>
                </a:lnTo>
                <a:lnTo>
                  <a:pt x="421880" y="69167"/>
                </a:lnTo>
                <a:lnTo>
                  <a:pt x="420805" y="69602"/>
                </a:lnTo>
                <a:lnTo>
                  <a:pt x="420825" y="69597"/>
                </a:lnTo>
                <a:lnTo>
                  <a:pt x="419749" y="70035"/>
                </a:lnTo>
                <a:lnTo>
                  <a:pt x="419769" y="70029"/>
                </a:lnTo>
                <a:lnTo>
                  <a:pt x="418694" y="70467"/>
                </a:lnTo>
                <a:lnTo>
                  <a:pt x="417638" y="70903"/>
                </a:lnTo>
                <a:lnTo>
                  <a:pt x="417638" y="70899"/>
                </a:lnTo>
                <a:lnTo>
                  <a:pt x="416582" y="71336"/>
                </a:lnTo>
                <a:lnTo>
                  <a:pt x="415527" y="71780"/>
                </a:lnTo>
                <a:lnTo>
                  <a:pt x="415527" y="71774"/>
                </a:lnTo>
                <a:lnTo>
                  <a:pt x="414471" y="72214"/>
                </a:lnTo>
                <a:lnTo>
                  <a:pt x="413415" y="72660"/>
                </a:lnTo>
                <a:lnTo>
                  <a:pt x="412360" y="73104"/>
                </a:lnTo>
                <a:lnTo>
                  <a:pt x="411304" y="73551"/>
                </a:lnTo>
                <a:lnTo>
                  <a:pt x="410248" y="74001"/>
                </a:lnTo>
                <a:lnTo>
                  <a:pt x="410268" y="73995"/>
                </a:lnTo>
                <a:lnTo>
                  <a:pt x="409212" y="74451"/>
                </a:lnTo>
                <a:lnTo>
                  <a:pt x="409212" y="74445"/>
                </a:lnTo>
                <a:lnTo>
                  <a:pt x="408157" y="74896"/>
                </a:lnTo>
                <a:lnTo>
                  <a:pt x="407101" y="75354"/>
                </a:lnTo>
                <a:lnTo>
                  <a:pt x="407120" y="75348"/>
                </a:lnTo>
                <a:lnTo>
                  <a:pt x="406045" y="75809"/>
                </a:lnTo>
                <a:lnTo>
                  <a:pt x="406065" y="75804"/>
                </a:lnTo>
                <a:lnTo>
                  <a:pt x="405009" y="76267"/>
                </a:lnTo>
                <a:lnTo>
                  <a:pt x="405009" y="76261"/>
                </a:lnTo>
                <a:lnTo>
                  <a:pt x="403953" y="76724"/>
                </a:lnTo>
                <a:lnTo>
                  <a:pt x="403973" y="76718"/>
                </a:lnTo>
                <a:lnTo>
                  <a:pt x="402917" y="77186"/>
                </a:lnTo>
                <a:lnTo>
                  <a:pt x="402917" y="77180"/>
                </a:lnTo>
                <a:lnTo>
                  <a:pt x="401862" y="77647"/>
                </a:lnTo>
                <a:lnTo>
                  <a:pt x="401881" y="77641"/>
                </a:lnTo>
                <a:lnTo>
                  <a:pt x="400826" y="78110"/>
                </a:lnTo>
                <a:lnTo>
                  <a:pt x="399789" y="78574"/>
                </a:lnTo>
                <a:lnTo>
                  <a:pt x="398734" y="79041"/>
                </a:lnTo>
                <a:lnTo>
                  <a:pt x="397698" y="79508"/>
                </a:lnTo>
                <a:lnTo>
                  <a:pt x="396642" y="79983"/>
                </a:lnTo>
                <a:lnTo>
                  <a:pt x="396661" y="79977"/>
                </a:lnTo>
                <a:lnTo>
                  <a:pt x="395606" y="80456"/>
                </a:lnTo>
                <a:lnTo>
                  <a:pt x="395625" y="80450"/>
                </a:lnTo>
                <a:lnTo>
                  <a:pt x="394570" y="80931"/>
                </a:lnTo>
                <a:lnTo>
                  <a:pt x="393534" y="81406"/>
                </a:lnTo>
                <a:lnTo>
                  <a:pt x="393534" y="81401"/>
                </a:lnTo>
                <a:lnTo>
                  <a:pt x="392497" y="81882"/>
                </a:lnTo>
                <a:lnTo>
                  <a:pt x="391442" y="82364"/>
                </a:lnTo>
                <a:lnTo>
                  <a:pt x="391461" y="82359"/>
                </a:lnTo>
                <a:lnTo>
                  <a:pt x="390405" y="82845"/>
                </a:lnTo>
                <a:lnTo>
                  <a:pt x="389370" y="83326"/>
                </a:lnTo>
                <a:lnTo>
                  <a:pt x="388333" y="83815"/>
                </a:lnTo>
                <a:lnTo>
                  <a:pt x="388353" y="83807"/>
                </a:lnTo>
                <a:lnTo>
                  <a:pt x="387297" y="84302"/>
                </a:lnTo>
                <a:lnTo>
                  <a:pt x="387317" y="84294"/>
                </a:lnTo>
                <a:lnTo>
                  <a:pt x="386281" y="84783"/>
                </a:lnTo>
                <a:lnTo>
                  <a:pt x="385225" y="85279"/>
                </a:lnTo>
                <a:lnTo>
                  <a:pt x="385245" y="85273"/>
                </a:lnTo>
                <a:lnTo>
                  <a:pt x="384208" y="85768"/>
                </a:lnTo>
                <a:lnTo>
                  <a:pt x="383172" y="86265"/>
                </a:lnTo>
                <a:lnTo>
                  <a:pt x="382136" y="86757"/>
                </a:lnTo>
                <a:lnTo>
                  <a:pt x="381119" y="87254"/>
                </a:lnTo>
                <a:lnTo>
                  <a:pt x="380083" y="87756"/>
                </a:lnTo>
                <a:lnTo>
                  <a:pt x="379047" y="88257"/>
                </a:lnTo>
                <a:lnTo>
                  <a:pt x="379067" y="88251"/>
                </a:lnTo>
                <a:lnTo>
                  <a:pt x="378031" y="88761"/>
                </a:lnTo>
                <a:lnTo>
                  <a:pt x="378031" y="88753"/>
                </a:lnTo>
                <a:lnTo>
                  <a:pt x="376994" y="89263"/>
                </a:lnTo>
                <a:lnTo>
                  <a:pt x="377014" y="89258"/>
                </a:lnTo>
                <a:lnTo>
                  <a:pt x="375978" y="89768"/>
                </a:lnTo>
                <a:lnTo>
                  <a:pt x="374942" y="90274"/>
                </a:lnTo>
                <a:lnTo>
                  <a:pt x="373925" y="90782"/>
                </a:lnTo>
                <a:lnTo>
                  <a:pt x="372889" y="91297"/>
                </a:lnTo>
                <a:lnTo>
                  <a:pt x="371872" y="91809"/>
                </a:lnTo>
                <a:lnTo>
                  <a:pt x="370856" y="92321"/>
                </a:lnTo>
                <a:lnTo>
                  <a:pt x="369820" y="92843"/>
                </a:lnTo>
                <a:lnTo>
                  <a:pt x="369839" y="92835"/>
                </a:lnTo>
                <a:lnTo>
                  <a:pt x="368803" y="93359"/>
                </a:lnTo>
                <a:lnTo>
                  <a:pt x="367787" y="93881"/>
                </a:lnTo>
                <a:lnTo>
                  <a:pt x="367806" y="93873"/>
                </a:lnTo>
                <a:lnTo>
                  <a:pt x="366770" y="94401"/>
                </a:lnTo>
                <a:lnTo>
                  <a:pt x="365753" y="94925"/>
                </a:lnTo>
                <a:lnTo>
                  <a:pt x="365773" y="94919"/>
                </a:lnTo>
                <a:lnTo>
                  <a:pt x="364737" y="95451"/>
                </a:lnTo>
                <a:lnTo>
                  <a:pt x="364756" y="95443"/>
                </a:lnTo>
                <a:lnTo>
                  <a:pt x="363720" y="95973"/>
                </a:lnTo>
                <a:lnTo>
                  <a:pt x="362723" y="96499"/>
                </a:lnTo>
                <a:lnTo>
                  <a:pt x="361707" y="97031"/>
                </a:lnTo>
                <a:lnTo>
                  <a:pt x="360671" y="97568"/>
                </a:lnTo>
                <a:lnTo>
                  <a:pt x="360690" y="97560"/>
                </a:lnTo>
                <a:lnTo>
                  <a:pt x="359654" y="98100"/>
                </a:lnTo>
                <a:lnTo>
                  <a:pt x="358657" y="98637"/>
                </a:lnTo>
                <a:lnTo>
                  <a:pt x="358657" y="98630"/>
                </a:lnTo>
                <a:lnTo>
                  <a:pt x="357641" y="99173"/>
                </a:lnTo>
                <a:lnTo>
                  <a:pt x="357641" y="99167"/>
                </a:lnTo>
                <a:lnTo>
                  <a:pt x="356643" y="99707"/>
                </a:lnTo>
                <a:lnTo>
                  <a:pt x="355627" y="100250"/>
                </a:lnTo>
                <a:lnTo>
                  <a:pt x="354610" y="100796"/>
                </a:lnTo>
                <a:lnTo>
                  <a:pt x="354630" y="100788"/>
                </a:lnTo>
                <a:lnTo>
                  <a:pt x="353613" y="101333"/>
                </a:lnTo>
                <a:lnTo>
                  <a:pt x="352597" y="101885"/>
                </a:lnTo>
                <a:lnTo>
                  <a:pt x="352616" y="101879"/>
                </a:lnTo>
                <a:lnTo>
                  <a:pt x="351600" y="102432"/>
                </a:lnTo>
                <a:lnTo>
                  <a:pt x="351600" y="102426"/>
                </a:lnTo>
                <a:lnTo>
                  <a:pt x="350602" y="102978"/>
                </a:lnTo>
                <a:lnTo>
                  <a:pt x="349586" y="103531"/>
                </a:lnTo>
                <a:lnTo>
                  <a:pt x="348589" y="104082"/>
                </a:lnTo>
                <a:lnTo>
                  <a:pt x="347572" y="104639"/>
                </a:lnTo>
                <a:lnTo>
                  <a:pt x="346595" y="105189"/>
                </a:lnTo>
                <a:lnTo>
                  <a:pt x="345578" y="105754"/>
                </a:lnTo>
                <a:lnTo>
                  <a:pt x="345598" y="105746"/>
                </a:lnTo>
                <a:lnTo>
                  <a:pt x="344581" y="106313"/>
                </a:lnTo>
                <a:lnTo>
                  <a:pt x="344601" y="106305"/>
                </a:lnTo>
                <a:lnTo>
                  <a:pt x="343584" y="106874"/>
                </a:lnTo>
                <a:lnTo>
                  <a:pt x="342587" y="107437"/>
                </a:lnTo>
                <a:lnTo>
                  <a:pt x="342587" y="107429"/>
                </a:lnTo>
                <a:lnTo>
                  <a:pt x="341590" y="107996"/>
                </a:lnTo>
                <a:lnTo>
                  <a:pt x="340593" y="108567"/>
                </a:lnTo>
                <a:lnTo>
                  <a:pt x="339596" y="109134"/>
                </a:lnTo>
                <a:lnTo>
                  <a:pt x="338619" y="109701"/>
                </a:lnTo>
                <a:lnTo>
                  <a:pt x="337622" y="110270"/>
                </a:lnTo>
                <a:lnTo>
                  <a:pt x="336625" y="110848"/>
                </a:lnTo>
                <a:lnTo>
                  <a:pt x="336625" y="110842"/>
                </a:lnTo>
                <a:lnTo>
                  <a:pt x="335628" y="111423"/>
                </a:lnTo>
                <a:lnTo>
                  <a:pt x="335628" y="111417"/>
                </a:lnTo>
                <a:lnTo>
                  <a:pt x="334631" y="112000"/>
                </a:lnTo>
                <a:lnTo>
                  <a:pt x="334650" y="111994"/>
                </a:lnTo>
                <a:lnTo>
                  <a:pt x="333653" y="112578"/>
                </a:lnTo>
                <a:lnTo>
                  <a:pt x="333653" y="112571"/>
                </a:lnTo>
                <a:lnTo>
                  <a:pt x="332656" y="113159"/>
                </a:lnTo>
                <a:lnTo>
                  <a:pt x="332676" y="113151"/>
                </a:lnTo>
                <a:lnTo>
                  <a:pt x="331679" y="113734"/>
                </a:lnTo>
                <a:lnTo>
                  <a:pt x="330701" y="114316"/>
                </a:lnTo>
                <a:lnTo>
                  <a:pt x="329704" y="114907"/>
                </a:lnTo>
                <a:lnTo>
                  <a:pt x="329704" y="114901"/>
                </a:lnTo>
                <a:lnTo>
                  <a:pt x="328707" y="115493"/>
                </a:lnTo>
                <a:lnTo>
                  <a:pt x="327730" y="116082"/>
                </a:lnTo>
                <a:lnTo>
                  <a:pt x="327749" y="116076"/>
                </a:lnTo>
                <a:lnTo>
                  <a:pt x="326752" y="116672"/>
                </a:lnTo>
                <a:lnTo>
                  <a:pt x="326752" y="116664"/>
                </a:lnTo>
                <a:lnTo>
                  <a:pt x="325775" y="117260"/>
                </a:lnTo>
                <a:lnTo>
                  <a:pt x="324797" y="117857"/>
                </a:lnTo>
                <a:lnTo>
                  <a:pt x="323820" y="118449"/>
                </a:lnTo>
                <a:lnTo>
                  <a:pt x="322842" y="119043"/>
                </a:lnTo>
                <a:lnTo>
                  <a:pt x="321865" y="119640"/>
                </a:lnTo>
                <a:lnTo>
                  <a:pt x="320887" y="120244"/>
                </a:lnTo>
                <a:lnTo>
                  <a:pt x="319910" y="120850"/>
                </a:lnTo>
                <a:lnTo>
                  <a:pt x="319910" y="120842"/>
                </a:lnTo>
                <a:lnTo>
                  <a:pt x="318932" y="121448"/>
                </a:lnTo>
                <a:lnTo>
                  <a:pt x="317955" y="122056"/>
                </a:lnTo>
                <a:lnTo>
                  <a:pt x="316977" y="122664"/>
                </a:lnTo>
                <a:lnTo>
                  <a:pt x="316997" y="122656"/>
                </a:lnTo>
                <a:lnTo>
                  <a:pt x="316019" y="123272"/>
                </a:lnTo>
                <a:lnTo>
                  <a:pt x="315042" y="123880"/>
                </a:lnTo>
                <a:lnTo>
                  <a:pt x="314084" y="124490"/>
                </a:lnTo>
                <a:lnTo>
                  <a:pt x="313106" y="125108"/>
                </a:lnTo>
                <a:lnTo>
                  <a:pt x="313106" y="125100"/>
                </a:lnTo>
                <a:lnTo>
                  <a:pt x="312129" y="125723"/>
                </a:lnTo>
                <a:lnTo>
                  <a:pt x="312149" y="125716"/>
                </a:lnTo>
                <a:lnTo>
                  <a:pt x="311171" y="126339"/>
                </a:lnTo>
                <a:lnTo>
                  <a:pt x="311171" y="126331"/>
                </a:lnTo>
                <a:lnTo>
                  <a:pt x="310194" y="126957"/>
                </a:lnTo>
                <a:lnTo>
                  <a:pt x="309236" y="127575"/>
                </a:lnTo>
                <a:lnTo>
                  <a:pt x="308278" y="128196"/>
                </a:lnTo>
                <a:lnTo>
                  <a:pt x="307320" y="128816"/>
                </a:lnTo>
                <a:lnTo>
                  <a:pt x="306342" y="129450"/>
                </a:lnTo>
                <a:lnTo>
                  <a:pt x="306362" y="129442"/>
                </a:lnTo>
                <a:lnTo>
                  <a:pt x="305404" y="130069"/>
                </a:lnTo>
                <a:lnTo>
                  <a:pt x="304426" y="130705"/>
                </a:lnTo>
                <a:lnTo>
                  <a:pt x="304446" y="130697"/>
                </a:lnTo>
                <a:lnTo>
                  <a:pt x="303468" y="131334"/>
                </a:lnTo>
                <a:lnTo>
                  <a:pt x="303488" y="131326"/>
                </a:lnTo>
                <a:lnTo>
                  <a:pt x="302511" y="131966"/>
                </a:lnTo>
                <a:lnTo>
                  <a:pt x="302530" y="131958"/>
                </a:lnTo>
                <a:lnTo>
                  <a:pt x="301572" y="132593"/>
                </a:lnTo>
                <a:lnTo>
                  <a:pt x="300614" y="133231"/>
                </a:lnTo>
                <a:lnTo>
                  <a:pt x="299656" y="133864"/>
                </a:lnTo>
                <a:lnTo>
                  <a:pt x="298698" y="134509"/>
                </a:lnTo>
                <a:lnTo>
                  <a:pt x="298698" y="134501"/>
                </a:lnTo>
                <a:lnTo>
                  <a:pt x="297741" y="135150"/>
                </a:lnTo>
                <a:lnTo>
                  <a:pt x="297760" y="135142"/>
                </a:lnTo>
                <a:lnTo>
                  <a:pt x="296802" y="135792"/>
                </a:lnTo>
                <a:lnTo>
                  <a:pt x="296802" y="135784"/>
                </a:lnTo>
                <a:lnTo>
                  <a:pt x="295844" y="136435"/>
                </a:lnTo>
                <a:lnTo>
                  <a:pt x="295864" y="136427"/>
                </a:lnTo>
                <a:lnTo>
                  <a:pt x="294906" y="137076"/>
                </a:lnTo>
                <a:lnTo>
                  <a:pt x="293948" y="137725"/>
                </a:lnTo>
                <a:lnTo>
                  <a:pt x="292990" y="138374"/>
                </a:lnTo>
                <a:lnTo>
                  <a:pt x="293009" y="138366"/>
                </a:lnTo>
                <a:lnTo>
                  <a:pt x="292052" y="139019"/>
                </a:lnTo>
                <a:lnTo>
                  <a:pt x="291113" y="139676"/>
                </a:lnTo>
                <a:lnTo>
                  <a:pt x="291113" y="139668"/>
                </a:lnTo>
                <a:lnTo>
                  <a:pt x="290155" y="140329"/>
                </a:lnTo>
                <a:lnTo>
                  <a:pt x="290175" y="140321"/>
                </a:lnTo>
                <a:lnTo>
                  <a:pt x="289217" y="140984"/>
                </a:lnTo>
                <a:lnTo>
                  <a:pt x="289236" y="140976"/>
                </a:lnTo>
                <a:lnTo>
                  <a:pt x="288278" y="141641"/>
                </a:lnTo>
                <a:lnTo>
                  <a:pt x="287340" y="142296"/>
                </a:lnTo>
                <a:lnTo>
                  <a:pt x="286402" y="142953"/>
                </a:lnTo>
                <a:lnTo>
                  <a:pt x="285463" y="143619"/>
                </a:lnTo>
                <a:lnTo>
                  <a:pt x="285483" y="143611"/>
                </a:lnTo>
                <a:lnTo>
                  <a:pt x="284525" y="144282"/>
                </a:lnTo>
                <a:lnTo>
                  <a:pt x="284545" y="144274"/>
                </a:lnTo>
                <a:lnTo>
                  <a:pt x="283587" y="144947"/>
                </a:lnTo>
                <a:lnTo>
                  <a:pt x="283606" y="144939"/>
                </a:lnTo>
                <a:lnTo>
                  <a:pt x="282648" y="145613"/>
                </a:lnTo>
                <a:lnTo>
                  <a:pt x="281729" y="146282"/>
                </a:lnTo>
                <a:lnTo>
                  <a:pt x="281729" y="146274"/>
                </a:lnTo>
                <a:lnTo>
                  <a:pt x="280791" y="146950"/>
                </a:lnTo>
                <a:lnTo>
                  <a:pt x="279853" y="147619"/>
                </a:lnTo>
                <a:lnTo>
                  <a:pt x="278934" y="148290"/>
                </a:lnTo>
                <a:lnTo>
                  <a:pt x="278015" y="148962"/>
                </a:lnTo>
                <a:lnTo>
                  <a:pt x="277076" y="149646"/>
                </a:lnTo>
                <a:lnTo>
                  <a:pt x="277076" y="149639"/>
                </a:lnTo>
                <a:lnTo>
                  <a:pt x="276138" y="150325"/>
                </a:lnTo>
                <a:lnTo>
                  <a:pt x="276158" y="150315"/>
                </a:lnTo>
                <a:lnTo>
                  <a:pt x="275219" y="151003"/>
                </a:lnTo>
                <a:lnTo>
                  <a:pt x="274301" y="151683"/>
                </a:lnTo>
                <a:lnTo>
                  <a:pt x="274301" y="151676"/>
                </a:lnTo>
                <a:lnTo>
                  <a:pt x="273382" y="152362"/>
                </a:lnTo>
                <a:lnTo>
                  <a:pt x="272443" y="153052"/>
                </a:lnTo>
                <a:lnTo>
                  <a:pt x="272463" y="153042"/>
                </a:lnTo>
                <a:lnTo>
                  <a:pt x="271524" y="153730"/>
                </a:lnTo>
                <a:lnTo>
                  <a:pt x="270606" y="154424"/>
                </a:lnTo>
                <a:lnTo>
                  <a:pt x="270606" y="154416"/>
                </a:lnTo>
                <a:lnTo>
                  <a:pt x="269687" y="155112"/>
                </a:lnTo>
                <a:lnTo>
                  <a:pt x="268768" y="155804"/>
                </a:lnTo>
                <a:lnTo>
                  <a:pt x="268768" y="155797"/>
                </a:lnTo>
                <a:lnTo>
                  <a:pt x="267849" y="156497"/>
                </a:lnTo>
                <a:lnTo>
                  <a:pt x="266930" y="157187"/>
                </a:lnTo>
                <a:lnTo>
                  <a:pt x="266031" y="157879"/>
                </a:lnTo>
                <a:lnTo>
                  <a:pt x="265112" y="158582"/>
                </a:lnTo>
                <a:lnTo>
                  <a:pt x="265112" y="158575"/>
                </a:lnTo>
                <a:lnTo>
                  <a:pt x="264193" y="159274"/>
                </a:lnTo>
                <a:lnTo>
                  <a:pt x="263275" y="159982"/>
                </a:lnTo>
                <a:lnTo>
                  <a:pt x="263294" y="159974"/>
                </a:lnTo>
                <a:lnTo>
                  <a:pt x="262375" y="160682"/>
                </a:lnTo>
                <a:lnTo>
                  <a:pt x="261476" y="161384"/>
                </a:lnTo>
                <a:lnTo>
                  <a:pt x="260557" y="162086"/>
                </a:lnTo>
                <a:lnTo>
                  <a:pt x="259638" y="162799"/>
                </a:lnTo>
                <a:lnTo>
                  <a:pt x="259658" y="162791"/>
                </a:lnTo>
                <a:lnTo>
                  <a:pt x="258758" y="163499"/>
                </a:lnTo>
                <a:lnTo>
                  <a:pt x="257840" y="164219"/>
                </a:lnTo>
                <a:lnTo>
                  <a:pt x="257840" y="164211"/>
                </a:lnTo>
                <a:lnTo>
                  <a:pt x="256941" y="164930"/>
                </a:lnTo>
                <a:lnTo>
                  <a:pt x="256941" y="164922"/>
                </a:lnTo>
                <a:lnTo>
                  <a:pt x="256041" y="165642"/>
                </a:lnTo>
                <a:lnTo>
                  <a:pt x="255142" y="166355"/>
                </a:lnTo>
                <a:lnTo>
                  <a:pt x="254243" y="167069"/>
                </a:lnTo>
                <a:lnTo>
                  <a:pt x="253324" y="167792"/>
                </a:lnTo>
                <a:lnTo>
                  <a:pt x="253343" y="167784"/>
                </a:lnTo>
                <a:lnTo>
                  <a:pt x="252424" y="168512"/>
                </a:lnTo>
                <a:lnTo>
                  <a:pt x="252444" y="168504"/>
                </a:lnTo>
                <a:lnTo>
                  <a:pt x="251545" y="169233"/>
                </a:lnTo>
                <a:lnTo>
                  <a:pt x="251545" y="169225"/>
                </a:lnTo>
                <a:lnTo>
                  <a:pt x="250645" y="169956"/>
                </a:lnTo>
                <a:lnTo>
                  <a:pt x="250665" y="169949"/>
                </a:lnTo>
                <a:lnTo>
                  <a:pt x="249746" y="170680"/>
                </a:lnTo>
                <a:lnTo>
                  <a:pt x="249766" y="170672"/>
                </a:lnTo>
                <a:lnTo>
                  <a:pt x="248867" y="171405"/>
                </a:lnTo>
                <a:lnTo>
                  <a:pt x="247967" y="172128"/>
                </a:lnTo>
                <a:lnTo>
                  <a:pt x="247068" y="172863"/>
                </a:lnTo>
                <a:lnTo>
                  <a:pt x="247087" y="172856"/>
                </a:lnTo>
                <a:lnTo>
                  <a:pt x="246188" y="173595"/>
                </a:lnTo>
                <a:lnTo>
                  <a:pt x="246188" y="173585"/>
                </a:lnTo>
                <a:lnTo>
                  <a:pt x="245308" y="174326"/>
                </a:lnTo>
                <a:lnTo>
                  <a:pt x="245308" y="174318"/>
                </a:lnTo>
                <a:lnTo>
                  <a:pt x="244409" y="175061"/>
                </a:lnTo>
                <a:lnTo>
                  <a:pt x="243530" y="175796"/>
                </a:lnTo>
                <a:lnTo>
                  <a:pt x="243549" y="175788"/>
                </a:lnTo>
                <a:lnTo>
                  <a:pt x="242650" y="176527"/>
                </a:lnTo>
                <a:lnTo>
                  <a:pt x="241770" y="177272"/>
                </a:lnTo>
                <a:lnTo>
                  <a:pt x="241770" y="177264"/>
                </a:lnTo>
                <a:lnTo>
                  <a:pt x="240890" y="178007"/>
                </a:lnTo>
                <a:lnTo>
                  <a:pt x="240010" y="178754"/>
                </a:lnTo>
                <a:lnTo>
                  <a:pt x="240010" y="178746"/>
                </a:lnTo>
                <a:lnTo>
                  <a:pt x="239131" y="179499"/>
                </a:lnTo>
                <a:lnTo>
                  <a:pt x="239131" y="179489"/>
                </a:lnTo>
                <a:lnTo>
                  <a:pt x="238251" y="180238"/>
                </a:lnTo>
                <a:lnTo>
                  <a:pt x="237371" y="180980"/>
                </a:lnTo>
                <a:lnTo>
                  <a:pt x="236491" y="181731"/>
                </a:lnTo>
                <a:lnTo>
                  <a:pt x="235612" y="182488"/>
                </a:lnTo>
                <a:lnTo>
                  <a:pt x="235631" y="182478"/>
                </a:lnTo>
                <a:lnTo>
                  <a:pt x="234752" y="183238"/>
                </a:lnTo>
                <a:lnTo>
                  <a:pt x="234752" y="183231"/>
                </a:lnTo>
                <a:lnTo>
                  <a:pt x="233872" y="183991"/>
                </a:lnTo>
                <a:lnTo>
                  <a:pt x="233891" y="183983"/>
                </a:lnTo>
                <a:lnTo>
                  <a:pt x="232992" y="184746"/>
                </a:lnTo>
                <a:lnTo>
                  <a:pt x="233012" y="184738"/>
                </a:lnTo>
                <a:lnTo>
                  <a:pt x="232132" y="185500"/>
                </a:lnTo>
                <a:lnTo>
                  <a:pt x="231272" y="186255"/>
                </a:lnTo>
                <a:lnTo>
                  <a:pt x="230392" y="187019"/>
                </a:lnTo>
                <a:lnTo>
                  <a:pt x="230412" y="187010"/>
                </a:lnTo>
                <a:lnTo>
                  <a:pt x="229532" y="187780"/>
                </a:lnTo>
                <a:lnTo>
                  <a:pt x="229552" y="187770"/>
                </a:lnTo>
                <a:lnTo>
                  <a:pt x="228672" y="188542"/>
                </a:lnTo>
                <a:lnTo>
                  <a:pt x="228672" y="188532"/>
                </a:lnTo>
                <a:lnTo>
                  <a:pt x="227812" y="189307"/>
                </a:lnTo>
                <a:lnTo>
                  <a:pt x="227812" y="189297"/>
                </a:lnTo>
                <a:lnTo>
                  <a:pt x="226951" y="190069"/>
                </a:lnTo>
                <a:lnTo>
                  <a:pt x="226091" y="190831"/>
                </a:lnTo>
                <a:lnTo>
                  <a:pt x="225231" y="191608"/>
                </a:lnTo>
                <a:lnTo>
                  <a:pt x="225231" y="191598"/>
                </a:lnTo>
                <a:lnTo>
                  <a:pt x="224371" y="192378"/>
                </a:lnTo>
                <a:lnTo>
                  <a:pt x="224371" y="192368"/>
                </a:lnTo>
                <a:lnTo>
                  <a:pt x="223511" y="193148"/>
                </a:lnTo>
                <a:lnTo>
                  <a:pt x="223530" y="193140"/>
                </a:lnTo>
                <a:close/>
                <a:moveTo>
                  <a:pt x="1377426" y="813488"/>
                </a:moveTo>
                <a:lnTo>
                  <a:pt x="1377406" y="813500"/>
                </a:lnTo>
                <a:lnTo>
                  <a:pt x="1377426" y="813471"/>
                </a:lnTo>
                <a:lnTo>
                  <a:pt x="1377426" y="813488"/>
                </a:lnTo>
                <a:close/>
              </a:path>
            </a:pathLst>
          </a:custGeom>
          <a:solidFill>
            <a:srgbClr val="333333"/>
          </a:solidFill>
          <a:ln w="1954" cap="flat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" name="图形 1">
            <a:extLst>
              <a:ext uri="{FF2B5EF4-FFF2-40B4-BE49-F238E27FC236}">
                <a16:creationId xmlns:a16="http://schemas.microsoft.com/office/drawing/2014/main" id="{CC17991A-65A6-0815-39EA-177D75698166}"/>
              </a:ext>
            </a:extLst>
          </p:cNvPr>
          <p:cNvGrpSpPr/>
          <p:nvPr/>
        </p:nvGrpSpPr>
        <p:grpSpPr>
          <a:xfrm>
            <a:off x="1199036" y="4209652"/>
            <a:ext cx="2743721" cy="1631482"/>
            <a:chOff x="2010628" y="5044861"/>
            <a:chExt cx="2071530" cy="1231781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D20E1CD-31C7-4E10-762B-4B21A326E8EF}"/>
                </a:ext>
              </a:extLst>
            </p:cNvPr>
            <p:cNvSpPr/>
            <p:nvPr/>
          </p:nvSpPr>
          <p:spPr>
            <a:xfrm>
              <a:off x="2019436" y="5061844"/>
              <a:ext cx="2042847" cy="1211411"/>
            </a:xfrm>
            <a:custGeom>
              <a:avLst/>
              <a:gdLst>
                <a:gd name="connsiteX0" fmla="*/ 1167910 w 2042847"/>
                <a:gd name="connsiteY0" fmla="*/ 999192 h 1211411"/>
                <a:gd name="connsiteX1" fmla="*/ 471456 w 2042847"/>
                <a:gd name="connsiteY1" fmla="*/ 1156078 h 1211411"/>
                <a:gd name="connsiteX2" fmla="*/ 898145 w 2042847"/>
                <a:gd name="connsiteY2" fmla="*/ 994970 h 1211411"/>
                <a:gd name="connsiteX3" fmla="*/ 162025 w 2042847"/>
                <a:gd name="connsiteY3" fmla="*/ 958744 h 1211411"/>
                <a:gd name="connsiteX4" fmla="*/ 123119 w 2042847"/>
                <a:gd name="connsiteY4" fmla="*/ 91485 h 1211411"/>
                <a:gd name="connsiteX5" fmla="*/ 1969835 w 2042847"/>
                <a:gd name="connsiteY5" fmla="*/ 87848 h 1211411"/>
                <a:gd name="connsiteX6" fmla="*/ 1847024 w 2042847"/>
                <a:gd name="connsiteY6" fmla="*/ 952078 h 1211411"/>
                <a:gd name="connsiteX7" fmla="*/ 1167928 w 2042847"/>
                <a:gd name="connsiteY7" fmla="*/ 999192 h 121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42847" h="1211411">
                  <a:moveTo>
                    <a:pt x="1167910" y="999192"/>
                  </a:moveTo>
                  <a:cubicBezTo>
                    <a:pt x="919239" y="1355014"/>
                    <a:pt x="471456" y="1156078"/>
                    <a:pt x="471456" y="1156078"/>
                  </a:cubicBezTo>
                  <a:cubicBezTo>
                    <a:pt x="740067" y="1146088"/>
                    <a:pt x="803212" y="1120263"/>
                    <a:pt x="898145" y="994970"/>
                  </a:cubicBezTo>
                  <a:cubicBezTo>
                    <a:pt x="898145" y="994970"/>
                    <a:pt x="277426" y="1049337"/>
                    <a:pt x="162025" y="958744"/>
                  </a:cubicBezTo>
                  <a:cubicBezTo>
                    <a:pt x="46613" y="868132"/>
                    <a:pt x="-115775" y="235839"/>
                    <a:pt x="123119" y="91485"/>
                  </a:cubicBezTo>
                  <a:cubicBezTo>
                    <a:pt x="362013" y="-52870"/>
                    <a:pt x="1820867" y="-4563"/>
                    <a:pt x="1969835" y="87848"/>
                  </a:cubicBezTo>
                  <a:cubicBezTo>
                    <a:pt x="2118783" y="180240"/>
                    <a:pt x="2020820" y="935793"/>
                    <a:pt x="1847024" y="952078"/>
                  </a:cubicBezTo>
                  <a:cubicBezTo>
                    <a:pt x="1673224" y="968382"/>
                    <a:pt x="1167928" y="999192"/>
                    <a:pt x="1167928" y="999192"/>
                  </a:cubicBezTo>
                  <a:close/>
                </a:path>
              </a:pathLst>
            </a:custGeom>
            <a:solidFill>
              <a:srgbClr val="FFFFFF"/>
            </a:solidFill>
            <a:ln w="195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68C3A69-EE3E-93C7-027F-3E7173B63B11}"/>
                </a:ext>
              </a:extLst>
            </p:cNvPr>
            <p:cNvSpPr/>
            <p:nvPr/>
          </p:nvSpPr>
          <p:spPr>
            <a:xfrm>
              <a:off x="2010628" y="5044861"/>
              <a:ext cx="2071530" cy="1231781"/>
            </a:xfrm>
            <a:custGeom>
              <a:avLst/>
              <a:gdLst>
                <a:gd name="connsiteX0" fmla="*/ 489472 w 2071530"/>
                <a:gd name="connsiteY0" fmla="*/ 1168662 h 1231781"/>
                <a:gd name="connsiteX1" fmla="*/ 489470 w 2071530"/>
                <a:gd name="connsiteY1" fmla="*/ 1168662 h 1231781"/>
                <a:gd name="connsiteX2" fmla="*/ 492551 w 2071530"/>
                <a:gd name="connsiteY2" fmla="*/ 1168526 h 1231781"/>
                <a:gd name="connsiteX3" fmla="*/ 492549 w 2071530"/>
                <a:gd name="connsiteY3" fmla="*/ 1168526 h 1231781"/>
                <a:gd name="connsiteX4" fmla="*/ 495612 w 2071530"/>
                <a:gd name="connsiteY4" fmla="*/ 1168408 h 1231781"/>
                <a:gd name="connsiteX5" fmla="*/ 495608 w 2071530"/>
                <a:gd name="connsiteY5" fmla="*/ 1168408 h 1231781"/>
                <a:gd name="connsiteX6" fmla="*/ 498654 w 2071530"/>
                <a:gd name="connsiteY6" fmla="*/ 1168271 h 1231781"/>
                <a:gd name="connsiteX7" fmla="*/ 498650 w 2071530"/>
                <a:gd name="connsiteY7" fmla="*/ 1168271 h 1231781"/>
                <a:gd name="connsiteX8" fmla="*/ 501679 w 2071530"/>
                <a:gd name="connsiteY8" fmla="*/ 1168135 h 1231781"/>
                <a:gd name="connsiteX9" fmla="*/ 501675 w 2071530"/>
                <a:gd name="connsiteY9" fmla="*/ 1168135 h 1231781"/>
                <a:gd name="connsiteX10" fmla="*/ 504683 w 2071530"/>
                <a:gd name="connsiteY10" fmla="*/ 1167998 h 1231781"/>
                <a:gd name="connsiteX11" fmla="*/ 504681 w 2071530"/>
                <a:gd name="connsiteY11" fmla="*/ 1167998 h 1231781"/>
                <a:gd name="connsiteX12" fmla="*/ 507671 w 2071530"/>
                <a:gd name="connsiteY12" fmla="*/ 1167861 h 1231781"/>
                <a:gd name="connsiteX13" fmla="*/ 507669 w 2071530"/>
                <a:gd name="connsiteY13" fmla="*/ 1167861 h 1231781"/>
                <a:gd name="connsiteX14" fmla="*/ 510640 w 2071530"/>
                <a:gd name="connsiteY14" fmla="*/ 1167724 h 1231781"/>
                <a:gd name="connsiteX15" fmla="*/ 510636 w 2071530"/>
                <a:gd name="connsiteY15" fmla="*/ 1167724 h 1231781"/>
                <a:gd name="connsiteX16" fmla="*/ 513592 w 2071530"/>
                <a:gd name="connsiteY16" fmla="*/ 1167587 h 1231781"/>
                <a:gd name="connsiteX17" fmla="*/ 513588 w 2071530"/>
                <a:gd name="connsiteY17" fmla="*/ 1167587 h 1231781"/>
                <a:gd name="connsiteX18" fmla="*/ 516525 w 2071530"/>
                <a:gd name="connsiteY18" fmla="*/ 1167450 h 1231781"/>
                <a:gd name="connsiteX19" fmla="*/ 516521 w 2071530"/>
                <a:gd name="connsiteY19" fmla="*/ 1167450 h 1231781"/>
                <a:gd name="connsiteX20" fmla="*/ 519439 w 2071530"/>
                <a:gd name="connsiteY20" fmla="*/ 1167294 h 1231781"/>
                <a:gd name="connsiteX21" fmla="*/ 519437 w 2071530"/>
                <a:gd name="connsiteY21" fmla="*/ 1167294 h 1231781"/>
                <a:gd name="connsiteX22" fmla="*/ 522339 w 2071530"/>
                <a:gd name="connsiteY22" fmla="*/ 1167157 h 1231781"/>
                <a:gd name="connsiteX23" fmla="*/ 522335 w 2071530"/>
                <a:gd name="connsiteY23" fmla="*/ 1167157 h 1231781"/>
                <a:gd name="connsiteX24" fmla="*/ 525218 w 2071530"/>
                <a:gd name="connsiteY24" fmla="*/ 1167001 h 1231781"/>
                <a:gd name="connsiteX25" fmla="*/ 525214 w 2071530"/>
                <a:gd name="connsiteY25" fmla="*/ 1167001 h 1231781"/>
                <a:gd name="connsiteX26" fmla="*/ 528076 w 2071530"/>
                <a:gd name="connsiteY26" fmla="*/ 1166864 h 1231781"/>
                <a:gd name="connsiteX27" fmla="*/ 530925 w 2071530"/>
                <a:gd name="connsiteY27" fmla="*/ 1166707 h 1231781"/>
                <a:gd name="connsiteX28" fmla="*/ 530921 w 2071530"/>
                <a:gd name="connsiteY28" fmla="*/ 1166707 h 1231781"/>
                <a:gd name="connsiteX29" fmla="*/ 533752 w 2071530"/>
                <a:gd name="connsiteY29" fmla="*/ 1166551 h 1231781"/>
                <a:gd name="connsiteX30" fmla="*/ 533748 w 2071530"/>
                <a:gd name="connsiteY30" fmla="*/ 1166551 h 1231781"/>
                <a:gd name="connsiteX31" fmla="*/ 536559 w 2071530"/>
                <a:gd name="connsiteY31" fmla="*/ 1166395 h 1231781"/>
                <a:gd name="connsiteX32" fmla="*/ 539355 w 2071530"/>
                <a:gd name="connsiteY32" fmla="*/ 1166238 h 1231781"/>
                <a:gd name="connsiteX33" fmla="*/ 539351 w 2071530"/>
                <a:gd name="connsiteY33" fmla="*/ 1166238 h 1231781"/>
                <a:gd name="connsiteX34" fmla="*/ 542129 w 2071530"/>
                <a:gd name="connsiteY34" fmla="*/ 1166082 h 1231781"/>
                <a:gd name="connsiteX35" fmla="*/ 542125 w 2071530"/>
                <a:gd name="connsiteY35" fmla="*/ 1166082 h 1231781"/>
                <a:gd name="connsiteX36" fmla="*/ 544887 w 2071530"/>
                <a:gd name="connsiteY36" fmla="*/ 1165926 h 1231781"/>
                <a:gd name="connsiteX37" fmla="*/ 544883 w 2071530"/>
                <a:gd name="connsiteY37" fmla="*/ 1165926 h 1231781"/>
                <a:gd name="connsiteX38" fmla="*/ 547628 w 2071530"/>
                <a:gd name="connsiteY38" fmla="*/ 1165769 h 1231781"/>
                <a:gd name="connsiteX39" fmla="*/ 547624 w 2071530"/>
                <a:gd name="connsiteY39" fmla="*/ 1165769 h 1231781"/>
                <a:gd name="connsiteX40" fmla="*/ 550351 w 2071530"/>
                <a:gd name="connsiteY40" fmla="*/ 1165593 h 1231781"/>
                <a:gd name="connsiteX41" fmla="*/ 553061 w 2071530"/>
                <a:gd name="connsiteY41" fmla="*/ 1165437 h 1231781"/>
                <a:gd name="connsiteX42" fmla="*/ 553055 w 2071530"/>
                <a:gd name="connsiteY42" fmla="*/ 1165437 h 1231781"/>
                <a:gd name="connsiteX43" fmla="*/ 555751 w 2071530"/>
                <a:gd name="connsiteY43" fmla="*/ 1165261 h 1231781"/>
                <a:gd name="connsiteX44" fmla="*/ 555745 w 2071530"/>
                <a:gd name="connsiteY44" fmla="*/ 1165261 h 1231781"/>
                <a:gd name="connsiteX45" fmla="*/ 558425 w 2071530"/>
                <a:gd name="connsiteY45" fmla="*/ 1165085 h 1231781"/>
                <a:gd name="connsiteX46" fmla="*/ 558419 w 2071530"/>
                <a:gd name="connsiteY46" fmla="*/ 1165085 h 1231781"/>
                <a:gd name="connsiteX47" fmla="*/ 561082 w 2071530"/>
                <a:gd name="connsiteY47" fmla="*/ 1164909 h 1231781"/>
                <a:gd name="connsiteX48" fmla="*/ 561076 w 2071530"/>
                <a:gd name="connsiteY48" fmla="*/ 1164909 h 1231781"/>
                <a:gd name="connsiteX49" fmla="*/ 563721 w 2071530"/>
                <a:gd name="connsiteY49" fmla="*/ 1164733 h 1231781"/>
                <a:gd name="connsiteX50" fmla="*/ 563717 w 2071530"/>
                <a:gd name="connsiteY50" fmla="*/ 1164733 h 1231781"/>
                <a:gd name="connsiteX51" fmla="*/ 566347 w 2071530"/>
                <a:gd name="connsiteY51" fmla="*/ 1164557 h 1231781"/>
                <a:gd name="connsiteX52" fmla="*/ 566341 w 2071530"/>
                <a:gd name="connsiteY52" fmla="*/ 1164557 h 1231781"/>
                <a:gd name="connsiteX53" fmla="*/ 568955 w 2071530"/>
                <a:gd name="connsiteY53" fmla="*/ 1164381 h 1231781"/>
                <a:gd name="connsiteX54" fmla="*/ 568949 w 2071530"/>
                <a:gd name="connsiteY54" fmla="*/ 1164381 h 1231781"/>
                <a:gd name="connsiteX55" fmla="*/ 571545 w 2071530"/>
                <a:gd name="connsiteY55" fmla="*/ 1164205 h 1231781"/>
                <a:gd name="connsiteX56" fmla="*/ 571539 w 2071530"/>
                <a:gd name="connsiteY56" fmla="*/ 1164205 h 1231781"/>
                <a:gd name="connsiteX57" fmla="*/ 574120 w 2071530"/>
                <a:gd name="connsiteY57" fmla="*/ 1164009 h 1231781"/>
                <a:gd name="connsiteX58" fmla="*/ 576679 w 2071530"/>
                <a:gd name="connsiteY58" fmla="*/ 1163834 h 1231781"/>
                <a:gd name="connsiteX59" fmla="*/ 576673 w 2071530"/>
                <a:gd name="connsiteY59" fmla="*/ 1163834 h 1231781"/>
                <a:gd name="connsiteX60" fmla="*/ 579222 w 2071530"/>
                <a:gd name="connsiteY60" fmla="*/ 1163638 h 1231781"/>
                <a:gd name="connsiteX61" fmla="*/ 579216 w 2071530"/>
                <a:gd name="connsiteY61" fmla="*/ 1163638 h 1231781"/>
                <a:gd name="connsiteX62" fmla="*/ 581750 w 2071530"/>
                <a:gd name="connsiteY62" fmla="*/ 1163443 h 1231781"/>
                <a:gd name="connsiteX63" fmla="*/ 581744 w 2071530"/>
                <a:gd name="connsiteY63" fmla="*/ 1163443 h 1231781"/>
                <a:gd name="connsiteX64" fmla="*/ 584260 w 2071530"/>
                <a:gd name="connsiteY64" fmla="*/ 1163247 h 1231781"/>
                <a:gd name="connsiteX65" fmla="*/ 584254 w 2071530"/>
                <a:gd name="connsiteY65" fmla="*/ 1163247 h 1231781"/>
                <a:gd name="connsiteX66" fmla="*/ 586753 w 2071530"/>
                <a:gd name="connsiteY66" fmla="*/ 1163052 h 1231781"/>
                <a:gd name="connsiteX67" fmla="*/ 589235 w 2071530"/>
                <a:gd name="connsiteY67" fmla="*/ 1162856 h 1231781"/>
                <a:gd name="connsiteX68" fmla="*/ 589230 w 2071530"/>
                <a:gd name="connsiteY68" fmla="*/ 1162856 h 1231781"/>
                <a:gd name="connsiteX69" fmla="*/ 591699 w 2071530"/>
                <a:gd name="connsiteY69" fmla="*/ 1162641 h 1231781"/>
                <a:gd name="connsiteX70" fmla="*/ 594148 w 2071530"/>
                <a:gd name="connsiteY70" fmla="*/ 1162446 h 1231781"/>
                <a:gd name="connsiteX71" fmla="*/ 594142 w 2071530"/>
                <a:gd name="connsiteY71" fmla="*/ 1162446 h 1231781"/>
                <a:gd name="connsiteX72" fmla="*/ 596580 w 2071530"/>
                <a:gd name="connsiteY72" fmla="*/ 1162231 h 1231781"/>
                <a:gd name="connsiteX73" fmla="*/ 598998 w 2071530"/>
                <a:gd name="connsiteY73" fmla="*/ 1162035 h 1231781"/>
                <a:gd name="connsiteX74" fmla="*/ 598993 w 2071530"/>
                <a:gd name="connsiteY74" fmla="*/ 1162035 h 1231781"/>
                <a:gd name="connsiteX75" fmla="*/ 601397 w 2071530"/>
                <a:gd name="connsiteY75" fmla="*/ 1161820 h 1231781"/>
                <a:gd name="connsiteX76" fmla="*/ 603788 w 2071530"/>
                <a:gd name="connsiteY76" fmla="*/ 1161605 h 1231781"/>
                <a:gd name="connsiteX77" fmla="*/ 603780 w 2071530"/>
                <a:gd name="connsiteY77" fmla="*/ 1161605 h 1231781"/>
                <a:gd name="connsiteX78" fmla="*/ 606159 w 2071530"/>
                <a:gd name="connsiteY78" fmla="*/ 1161370 h 1231781"/>
                <a:gd name="connsiteX79" fmla="*/ 606154 w 2071530"/>
                <a:gd name="connsiteY79" fmla="*/ 1161370 h 1231781"/>
                <a:gd name="connsiteX80" fmla="*/ 608513 w 2071530"/>
                <a:gd name="connsiteY80" fmla="*/ 1161155 h 1231781"/>
                <a:gd name="connsiteX81" fmla="*/ 610859 w 2071530"/>
                <a:gd name="connsiteY81" fmla="*/ 1160940 h 1231781"/>
                <a:gd name="connsiteX82" fmla="*/ 610851 w 2071530"/>
                <a:gd name="connsiteY82" fmla="*/ 1160940 h 1231781"/>
                <a:gd name="connsiteX83" fmla="*/ 613182 w 2071530"/>
                <a:gd name="connsiteY83" fmla="*/ 1160706 h 1231781"/>
                <a:gd name="connsiteX84" fmla="*/ 615498 w 2071530"/>
                <a:gd name="connsiteY84" fmla="*/ 1160471 h 1231781"/>
                <a:gd name="connsiteX85" fmla="*/ 615491 w 2071530"/>
                <a:gd name="connsiteY85" fmla="*/ 1160471 h 1231781"/>
                <a:gd name="connsiteX86" fmla="*/ 617795 w 2071530"/>
                <a:gd name="connsiteY86" fmla="*/ 1160256 h 1231781"/>
                <a:gd name="connsiteX87" fmla="*/ 617788 w 2071530"/>
                <a:gd name="connsiteY87" fmla="*/ 1160256 h 1231781"/>
                <a:gd name="connsiteX88" fmla="*/ 620073 w 2071530"/>
                <a:gd name="connsiteY88" fmla="*/ 1160022 h 1231781"/>
                <a:gd name="connsiteX89" fmla="*/ 622345 w 2071530"/>
                <a:gd name="connsiteY89" fmla="*/ 1159767 h 1231781"/>
                <a:gd name="connsiteX90" fmla="*/ 624601 w 2071530"/>
                <a:gd name="connsiteY90" fmla="*/ 1159533 h 1231781"/>
                <a:gd name="connsiteX91" fmla="*/ 624593 w 2071530"/>
                <a:gd name="connsiteY91" fmla="*/ 1159533 h 1231781"/>
                <a:gd name="connsiteX92" fmla="*/ 626841 w 2071530"/>
                <a:gd name="connsiteY92" fmla="*/ 1159279 h 1231781"/>
                <a:gd name="connsiteX93" fmla="*/ 626831 w 2071530"/>
                <a:gd name="connsiteY93" fmla="*/ 1159279 h 1231781"/>
                <a:gd name="connsiteX94" fmla="*/ 629066 w 2071530"/>
                <a:gd name="connsiteY94" fmla="*/ 1159044 h 1231781"/>
                <a:gd name="connsiteX95" fmla="*/ 629056 w 2071530"/>
                <a:gd name="connsiteY95" fmla="*/ 1159044 h 1231781"/>
                <a:gd name="connsiteX96" fmla="*/ 631271 w 2071530"/>
                <a:gd name="connsiteY96" fmla="*/ 1158790 h 1231781"/>
                <a:gd name="connsiteX97" fmla="*/ 633470 w 2071530"/>
                <a:gd name="connsiteY97" fmla="*/ 1158536 h 1231781"/>
                <a:gd name="connsiteX98" fmla="*/ 635656 w 2071530"/>
                <a:gd name="connsiteY98" fmla="*/ 1158282 h 1231781"/>
                <a:gd name="connsiteX99" fmla="*/ 637824 w 2071530"/>
                <a:gd name="connsiteY99" fmla="*/ 1158027 h 1231781"/>
                <a:gd name="connsiteX100" fmla="*/ 637816 w 2071530"/>
                <a:gd name="connsiteY100" fmla="*/ 1158027 h 1231781"/>
                <a:gd name="connsiteX101" fmla="*/ 639972 w 2071530"/>
                <a:gd name="connsiteY101" fmla="*/ 1157754 h 1231781"/>
                <a:gd name="connsiteX102" fmla="*/ 642121 w 2071530"/>
                <a:gd name="connsiteY102" fmla="*/ 1157480 h 1231781"/>
                <a:gd name="connsiteX103" fmla="*/ 642111 w 2071530"/>
                <a:gd name="connsiteY103" fmla="*/ 1157480 h 1231781"/>
                <a:gd name="connsiteX104" fmla="*/ 644248 w 2071530"/>
                <a:gd name="connsiteY104" fmla="*/ 1157226 h 1231781"/>
                <a:gd name="connsiteX105" fmla="*/ 644238 w 2071530"/>
                <a:gd name="connsiteY105" fmla="*/ 1157226 h 1231781"/>
                <a:gd name="connsiteX106" fmla="*/ 646361 w 2071530"/>
                <a:gd name="connsiteY106" fmla="*/ 1156952 h 1231781"/>
                <a:gd name="connsiteX107" fmla="*/ 646352 w 2071530"/>
                <a:gd name="connsiteY107" fmla="*/ 1156952 h 1231781"/>
                <a:gd name="connsiteX108" fmla="*/ 648461 w 2071530"/>
                <a:gd name="connsiteY108" fmla="*/ 1156678 h 1231781"/>
                <a:gd name="connsiteX109" fmla="*/ 650547 w 2071530"/>
                <a:gd name="connsiteY109" fmla="*/ 1156385 h 1231781"/>
                <a:gd name="connsiteX110" fmla="*/ 652617 w 2071530"/>
                <a:gd name="connsiteY110" fmla="*/ 1156112 h 1231781"/>
                <a:gd name="connsiteX111" fmla="*/ 654674 w 2071530"/>
                <a:gd name="connsiteY111" fmla="*/ 1155818 h 1231781"/>
                <a:gd name="connsiteX112" fmla="*/ 656719 w 2071530"/>
                <a:gd name="connsiteY112" fmla="*/ 1155525 h 1231781"/>
                <a:gd name="connsiteX113" fmla="*/ 658762 w 2071530"/>
                <a:gd name="connsiteY113" fmla="*/ 1155251 h 1231781"/>
                <a:gd name="connsiteX114" fmla="*/ 658752 w 2071530"/>
                <a:gd name="connsiteY114" fmla="*/ 1155251 h 1231781"/>
                <a:gd name="connsiteX115" fmla="*/ 660779 w 2071530"/>
                <a:gd name="connsiteY115" fmla="*/ 1154939 h 1231781"/>
                <a:gd name="connsiteX116" fmla="*/ 662783 w 2071530"/>
                <a:gd name="connsiteY116" fmla="*/ 1154645 h 1231781"/>
                <a:gd name="connsiteX117" fmla="*/ 664785 w 2071530"/>
                <a:gd name="connsiteY117" fmla="*/ 1154333 h 1231781"/>
                <a:gd name="connsiteX118" fmla="*/ 664773 w 2071530"/>
                <a:gd name="connsiteY118" fmla="*/ 1154352 h 1231781"/>
                <a:gd name="connsiteX119" fmla="*/ 666763 w 2071530"/>
                <a:gd name="connsiteY119" fmla="*/ 1154039 h 1231781"/>
                <a:gd name="connsiteX120" fmla="*/ 668726 w 2071530"/>
                <a:gd name="connsiteY120" fmla="*/ 1153727 h 1231781"/>
                <a:gd name="connsiteX121" fmla="*/ 670691 w 2071530"/>
                <a:gd name="connsiteY121" fmla="*/ 1153414 h 1231781"/>
                <a:gd name="connsiteX122" fmla="*/ 672628 w 2071530"/>
                <a:gd name="connsiteY122" fmla="*/ 1153101 h 1231781"/>
                <a:gd name="connsiteX123" fmla="*/ 674565 w 2071530"/>
                <a:gd name="connsiteY123" fmla="*/ 1152768 h 1231781"/>
                <a:gd name="connsiteX124" fmla="*/ 676475 w 2071530"/>
                <a:gd name="connsiteY124" fmla="*/ 1152456 h 1231781"/>
                <a:gd name="connsiteX125" fmla="*/ 678389 w 2071530"/>
                <a:gd name="connsiteY125" fmla="*/ 1152123 h 1231781"/>
                <a:gd name="connsiteX126" fmla="*/ 680284 w 2071530"/>
                <a:gd name="connsiteY126" fmla="*/ 1151791 h 1231781"/>
                <a:gd name="connsiteX127" fmla="*/ 681226 w 2071530"/>
                <a:gd name="connsiteY127" fmla="*/ 1151615 h 1231781"/>
                <a:gd name="connsiteX128" fmla="*/ 682168 w 2071530"/>
                <a:gd name="connsiteY128" fmla="*/ 1151459 h 1231781"/>
                <a:gd name="connsiteX129" fmla="*/ 682161 w 2071530"/>
                <a:gd name="connsiteY129" fmla="*/ 1151459 h 1231781"/>
                <a:gd name="connsiteX130" fmla="*/ 683099 w 2071530"/>
                <a:gd name="connsiteY130" fmla="*/ 1151283 h 1231781"/>
                <a:gd name="connsiteX131" fmla="*/ 684039 w 2071530"/>
                <a:gd name="connsiteY131" fmla="*/ 1151107 h 1231781"/>
                <a:gd name="connsiteX132" fmla="*/ 684031 w 2071530"/>
                <a:gd name="connsiteY132" fmla="*/ 1151107 h 1231781"/>
                <a:gd name="connsiteX133" fmla="*/ 684966 w 2071530"/>
                <a:gd name="connsiteY133" fmla="*/ 1150931 h 1231781"/>
                <a:gd name="connsiteX134" fmla="*/ 685896 w 2071530"/>
                <a:gd name="connsiteY134" fmla="*/ 1150775 h 1231781"/>
                <a:gd name="connsiteX135" fmla="*/ 685891 w 2071530"/>
                <a:gd name="connsiteY135" fmla="*/ 1150775 h 1231781"/>
                <a:gd name="connsiteX136" fmla="*/ 686821 w 2071530"/>
                <a:gd name="connsiteY136" fmla="*/ 1150598 h 1231781"/>
                <a:gd name="connsiteX137" fmla="*/ 687744 w 2071530"/>
                <a:gd name="connsiteY137" fmla="*/ 1150423 h 1231781"/>
                <a:gd name="connsiteX138" fmla="*/ 687736 w 2071530"/>
                <a:gd name="connsiteY138" fmla="*/ 1150423 h 1231781"/>
                <a:gd name="connsiteX139" fmla="*/ 688663 w 2071530"/>
                <a:gd name="connsiteY139" fmla="*/ 1150247 h 1231781"/>
                <a:gd name="connsiteX140" fmla="*/ 688655 w 2071530"/>
                <a:gd name="connsiteY140" fmla="*/ 1150247 h 1231781"/>
                <a:gd name="connsiteX141" fmla="*/ 689578 w 2071530"/>
                <a:gd name="connsiteY141" fmla="*/ 1150071 h 1231781"/>
                <a:gd name="connsiteX142" fmla="*/ 689572 w 2071530"/>
                <a:gd name="connsiteY142" fmla="*/ 1150071 h 1231781"/>
                <a:gd name="connsiteX143" fmla="*/ 690491 w 2071530"/>
                <a:gd name="connsiteY143" fmla="*/ 1149895 h 1231781"/>
                <a:gd name="connsiteX144" fmla="*/ 690485 w 2071530"/>
                <a:gd name="connsiteY144" fmla="*/ 1149895 h 1231781"/>
                <a:gd name="connsiteX145" fmla="*/ 691402 w 2071530"/>
                <a:gd name="connsiteY145" fmla="*/ 1149719 h 1231781"/>
                <a:gd name="connsiteX146" fmla="*/ 691394 w 2071530"/>
                <a:gd name="connsiteY146" fmla="*/ 1149719 h 1231781"/>
                <a:gd name="connsiteX147" fmla="*/ 692309 w 2071530"/>
                <a:gd name="connsiteY147" fmla="*/ 1149523 h 1231781"/>
                <a:gd name="connsiteX148" fmla="*/ 692301 w 2071530"/>
                <a:gd name="connsiteY148" fmla="*/ 1149523 h 1231781"/>
                <a:gd name="connsiteX149" fmla="*/ 693212 w 2071530"/>
                <a:gd name="connsiteY149" fmla="*/ 1149347 h 1231781"/>
                <a:gd name="connsiteX150" fmla="*/ 693204 w 2071530"/>
                <a:gd name="connsiteY150" fmla="*/ 1149347 h 1231781"/>
                <a:gd name="connsiteX151" fmla="*/ 694113 w 2071530"/>
                <a:gd name="connsiteY151" fmla="*/ 1149171 h 1231781"/>
                <a:gd name="connsiteX152" fmla="*/ 694107 w 2071530"/>
                <a:gd name="connsiteY152" fmla="*/ 1149171 h 1231781"/>
                <a:gd name="connsiteX153" fmla="*/ 695012 w 2071530"/>
                <a:gd name="connsiteY153" fmla="*/ 1148996 h 1231781"/>
                <a:gd name="connsiteX154" fmla="*/ 695005 w 2071530"/>
                <a:gd name="connsiteY154" fmla="*/ 1148996 h 1231781"/>
                <a:gd name="connsiteX155" fmla="*/ 695908 w 2071530"/>
                <a:gd name="connsiteY155" fmla="*/ 1148800 h 1231781"/>
                <a:gd name="connsiteX156" fmla="*/ 695900 w 2071530"/>
                <a:gd name="connsiteY156" fmla="*/ 1148800 h 1231781"/>
                <a:gd name="connsiteX157" fmla="*/ 696801 w 2071530"/>
                <a:gd name="connsiteY157" fmla="*/ 1148624 h 1231781"/>
                <a:gd name="connsiteX158" fmla="*/ 696793 w 2071530"/>
                <a:gd name="connsiteY158" fmla="*/ 1148624 h 1231781"/>
                <a:gd name="connsiteX159" fmla="*/ 697691 w 2071530"/>
                <a:gd name="connsiteY159" fmla="*/ 1148429 h 1231781"/>
                <a:gd name="connsiteX160" fmla="*/ 697683 w 2071530"/>
                <a:gd name="connsiteY160" fmla="*/ 1148429 h 1231781"/>
                <a:gd name="connsiteX161" fmla="*/ 698578 w 2071530"/>
                <a:gd name="connsiteY161" fmla="*/ 1148253 h 1231781"/>
                <a:gd name="connsiteX162" fmla="*/ 698570 w 2071530"/>
                <a:gd name="connsiteY162" fmla="*/ 1148253 h 1231781"/>
                <a:gd name="connsiteX163" fmla="*/ 699460 w 2071530"/>
                <a:gd name="connsiteY163" fmla="*/ 1148057 h 1231781"/>
                <a:gd name="connsiteX164" fmla="*/ 700344 w 2071530"/>
                <a:gd name="connsiteY164" fmla="*/ 1147881 h 1231781"/>
                <a:gd name="connsiteX165" fmla="*/ 700336 w 2071530"/>
                <a:gd name="connsiteY165" fmla="*/ 1147881 h 1231781"/>
                <a:gd name="connsiteX166" fmla="*/ 701217 w 2071530"/>
                <a:gd name="connsiteY166" fmla="*/ 1147686 h 1231781"/>
                <a:gd name="connsiteX167" fmla="*/ 702097 w 2071530"/>
                <a:gd name="connsiteY167" fmla="*/ 1147490 h 1231781"/>
                <a:gd name="connsiteX168" fmla="*/ 702089 w 2071530"/>
                <a:gd name="connsiteY168" fmla="*/ 1147490 h 1231781"/>
                <a:gd name="connsiteX169" fmla="*/ 702963 w 2071530"/>
                <a:gd name="connsiteY169" fmla="*/ 1147295 h 1231781"/>
                <a:gd name="connsiteX170" fmla="*/ 703841 w 2071530"/>
                <a:gd name="connsiteY170" fmla="*/ 1147099 h 1231781"/>
                <a:gd name="connsiteX171" fmla="*/ 703833 w 2071530"/>
                <a:gd name="connsiteY171" fmla="*/ 1147119 h 1231781"/>
                <a:gd name="connsiteX172" fmla="*/ 704709 w 2071530"/>
                <a:gd name="connsiteY172" fmla="*/ 1146923 h 1231781"/>
                <a:gd name="connsiteX173" fmla="*/ 704701 w 2071530"/>
                <a:gd name="connsiteY173" fmla="*/ 1146923 h 1231781"/>
                <a:gd name="connsiteX174" fmla="*/ 705571 w 2071530"/>
                <a:gd name="connsiteY174" fmla="*/ 1146728 h 1231781"/>
                <a:gd name="connsiteX175" fmla="*/ 706435 w 2071530"/>
                <a:gd name="connsiteY175" fmla="*/ 1146532 h 1231781"/>
                <a:gd name="connsiteX176" fmla="*/ 706427 w 2071530"/>
                <a:gd name="connsiteY176" fmla="*/ 1146532 h 1231781"/>
                <a:gd name="connsiteX177" fmla="*/ 707288 w 2071530"/>
                <a:gd name="connsiteY177" fmla="*/ 1146337 h 1231781"/>
                <a:gd name="connsiteX178" fmla="*/ 708152 w 2071530"/>
                <a:gd name="connsiteY178" fmla="*/ 1146122 h 1231781"/>
                <a:gd name="connsiteX179" fmla="*/ 708142 w 2071530"/>
                <a:gd name="connsiteY179" fmla="*/ 1146141 h 1231781"/>
                <a:gd name="connsiteX180" fmla="*/ 709000 w 2071530"/>
                <a:gd name="connsiteY180" fmla="*/ 1145926 h 1231781"/>
                <a:gd name="connsiteX181" fmla="*/ 709854 w 2071530"/>
                <a:gd name="connsiteY181" fmla="*/ 1145731 h 1231781"/>
                <a:gd name="connsiteX182" fmla="*/ 710705 w 2071530"/>
                <a:gd name="connsiteY182" fmla="*/ 1145535 h 1231781"/>
                <a:gd name="connsiteX183" fmla="*/ 710695 w 2071530"/>
                <a:gd name="connsiteY183" fmla="*/ 1145535 h 1231781"/>
                <a:gd name="connsiteX184" fmla="*/ 711544 w 2071530"/>
                <a:gd name="connsiteY184" fmla="*/ 1145340 h 1231781"/>
                <a:gd name="connsiteX185" fmla="*/ 712394 w 2071530"/>
                <a:gd name="connsiteY185" fmla="*/ 1145125 h 1231781"/>
                <a:gd name="connsiteX186" fmla="*/ 712384 w 2071530"/>
                <a:gd name="connsiteY186" fmla="*/ 1145125 h 1231781"/>
                <a:gd name="connsiteX187" fmla="*/ 713235 w 2071530"/>
                <a:gd name="connsiteY187" fmla="*/ 1144929 h 1231781"/>
                <a:gd name="connsiteX188" fmla="*/ 713225 w 2071530"/>
                <a:gd name="connsiteY188" fmla="*/ 1144929 h 1231781"/>
                <a:gd name="connsiteX189" fmla="*/ 714066 w 2071530"/>
                <a:gd name="connsiteY189" fmla="*/ 1144714 h 1231781"/>
                <a:gd name="connsiteX190" fmla="*/ 714906 w 2071530"/>
                <a:gd name="connsiteY190" fmla="*/ 1144519 h 1231781"/>
                <a:gd name="connsiteX191" fmla="*/ 714898 w 2071530"/>
                <a:gd name="connsiteY191" fmla="*/ 1144519 h 1231781"/>
                <a:gd name="connsiteX192" fmla="*/ 715735 w 2071530"/>
                <a:gd name="connsiteY192" fmla="*/ 1144304 h 1231781"/>
                <a:gd name="connsiteX193" fmla="*/ 716566 w 2071530"/>
                <a:gd name="connsiteY193" fmla="*/ 1144108 h 1231781"/>
                <a:gd name="connsiteX194" fmla="*/ 717397 w 2071530"/>
                <a:gd name="connsiteY194" fmla="*/ 1143893 h 1231781"/>
                <a:gd name="connsiteX195" fmla="*/ 717389 w 2071530"/>
                <a:gd name="connsiteY195" fmla="*/ 1143893 h 1231781"/>
                <a:gd name="connsiteX196" fmla="*/ 718222 w 2071530"/>
                <a:gd name="connsiteY196" fmla="*/ 1143678 h 1231781"/>
                <a:gd name="connsiteX197" fmla="*/ 718212 w 2071530"/>
                <a:gd name="connsiteY197" fmla="*/ 1143678 h 1231781"/>
                <a:gd name="connsiteX198" fmla="*/ 719039 w 2071530"/>
                <a:gd name="connsiteY198" fmla="*/ 1143463 h 1231781"/>
                <a:gd name="connsiteX199" fmla="*/ 719864 w 2071530"/>
                <a:gd name="connsiteY199" fmla="*/ 1143248 h 1231781"/>
                <a:gd name="connsiteX200" fmla="*/ 719854 w 2071530"/>
                <a:gd name="connsiteY200" fmla="*/ 1143248 h 1231781"/>
                <a:gd name="connsiteX201" fmla="*/ 720681 w 2071530"/>
                <a:gd name="connsiteY201" fmla="*/ 1143033 h 1231781"/>
                <a:gd name="connsiteX202" fmla="*/ 720671 w 2071530"/>
                <a:gd name="connsiteY202" fmla="*/ 1143052 h 1231781"/>
                <a:gd name="connsiteX203" fmla="*/ 721487 w 2071530"/>
                <a:gd name="connsiteY203" fmla="*/ 1142818 h 1231781"/>
                <a:gd name="connsiteX204" fmla="*/ 722306 w 2071530"/>
                <a:gd name="connsiteY204" fmla="*/ 1142603 h 1231781"/>
                <a:gd name="connsiteX205" fmla="*/ 723117 w 2071530"/>
                <a:gd name="connsiteY205" fmla="*/ 1142388 h 1231781"/>
                <a:gd name="connsiteX206" fmla="*/ 723107 w 2071530"/>
                <a:gd name="connsiteY206" fmla="*/ 1142388 h 1231781"/>
                <a:gd name="connsiteX207" fmla="*/ 723922 w 2071530"/>
                <a:gd name="connsiteY207" fmla="*/ 1142173 h 1231781"/>
                <a:gd name="connsiteX208" fmla="*/ 723915 w 2071530"/>
                <a:gd name="connsiteY208" fmla="*/ 1142173 h 1231781"/>
                <a:gd name="connsiteX209" fmla="*/ 724722 w 2071530"/>
                <a:gd name="connsiteY209" fmla="*/ 1141958 h 1231781"/>
                <a:gd name="connsiteX210" fmla="*/ 725529 w 2071530"/>
                <a:gd name="connsiteY210" fmla="*/ 1141743 h 1231781"/>
                <a:gd name="connsiteX211" fmla="*/ 725520 w 2071530"/>
                <a:gd name="connsiteY211" fmla="*/ 1141743 h 1231781"/>
                <a:gd name="connsiteX212" fmla="*/ 726329 w 2071530"/>
                <a:gd name="connsiteY212" fmla="*/ 1141508 h 1231781"/>
                <a:gd name="connsiteX213" fmla="*/ 726319 w 2071530"/>
                <a:gd name="connsiteY213" fmla="*/ 1141508 h 1231781"/>
                <a:gd name="connsiteX214" fmla="*/ 727119 w 2071530"/>
                <a:gd name="connsiteY214" fmla="*/ 1141293 h 1231781"/>
                <a:gd name="connsiteX215" fmla="*/ 727912 w 2071530"/>
                <a:gd name="connsiteY215" fmla="*/ 1141078 h 1231781"/>
                <a:gd name="connsiteX216" fmla="*/ 728712 w 2071530"/>
                <a:gd name="connsiteY216" fmla="*/ 1140843 h 1231781"/>
                <a:gd name="connsiteX217" fmla="*/ 728704 w 2071530"/>
                <a:gd name="connsiteY217" fmla="*/ 1140843 h 1231781"/>
                <a:gd name="connsiteX218" fmla="*/ 729502 w 2071530"/>
                <a:gd name="connsiteY218" fmla="*/ 1140609 h 1231781"/>
                <a:gd name="connsiteX219" fmla="*/ 729492 w 2071530"/>
                <a:gd name="connsiteY219" fmla="*/ 1140628 h 1231781"/>
                <a:gd name="connsiteX220" fmla="*/ 730290 w 2071530"/>
                <a:gd name="connsiteY220" fmla="*/ 1140394 h 1231781"/>
                <a:gd name="connsiteX221" fmla="*/ 730280 w 2071530"/>
                <a:gd name="connsiteY221" fmla="*/ 1140394 h 1231781"/>
                <a:gd name="connsiteX222" fmla="*/ 731068 w 2071530"/>
                <a:gd name="connsiteY222" fmla="*/ 1140159 h 1231781"/>
                <a:gd name="connsiteX223" fmla="*/ 731856 w 2071530"/>
                <a:gd name="connsiteY223" fmla="*/ 1139924 h 1231781"/>
                <a:gd name="connsiteX224" fmla="*/ 732638 w 2071530"/>
                <a:gd name="connsiteY224" fmla="*/ 1139709 h 1231781"/>
                <a:gd name="connsiteX225" fmla="*/ 732628 w 2071530"/>
                <a:gd name="connsiteY225" fmla="*/ 1139709 h 1231781"/>
                <a:gd name="connsiteX226" fmla="*/ 733414 w 2071530"/>
                <a:gd name="connsiteY226" fmla="*/ 1139475 h 1231781"/>
                <a:gd name="connsiteX227" fmla="*/ 733404 w 2071530"/>
                <a:gd name="connsiteY227" fmla="*/ 1139475 h 1231781"/>
                <a:gd name="connsiteX228" fmla="*/ 734182 w 2071530"/>
                <a:gd name="connsiteY228" fmla="*/ 1139240 h 1231781"/>
                <a:gd name="connsiteX229" fmla="*/ 734958 w 2071530"/>
                <a:gd name="connsiteY229" fmla="*/ 1139006 h 1231781"/>
                <a:gd name="connsiteX230" fmla="*/ 735730 w 2071530"/>
                <a:gd name="connsiteY230" fmla="*/ 1138771 h 1231781"/>
                <a:gd name="connsiteX231" fmla="*/ 736501 w 2071530"/>
                <a:gd name="connsiteY231" fmla="*/ 1138537 h 1231781"/>
                <a:gd name="connsiteX232" fmla="*/ 736491 w 2071530"/>
                <a:gd name="connsiteY232" fmla="*/ 1138537 h 1231781"/>
                <a:gd name="connsiteX233" fmla="*/ 737267 w 2071530"/>
                <a:gd name="connsiteY233" fmla="*/ 1138282 h 1231781"/>
                <a:gd name="connsiteX234" fmla="*/ 737257 w 2071530"/>
                <a:gd name="connsiteY234" fmla="*/ 1138302 h 1231781"/>
                <a:gd name="connsiteX235" fmla="*/ 738022 w 2071530"/>
                <a:gd name="connsiteY235" fmla="*/ 1138048 h 1231781"/>
                <a:gd name="connsiteX236" fmla="*/ 738784 w 2071530"/>
                <a:gd name="connsiteY236" fmla="*/ 1137813 h 1231781"/>
                <a:gd name="connsiteX237" fmla="*/ 739546 w 2071530"/>
                <a:gd name="connsiteY237" fmla="*/ 1137579 h 1231781"/>
                <a:gd name="connsiteX238" fmla="*/ 740307 w 2071530"/>
                <a:gd name="connsiteY238" fmla="*/ 1137324 h 1231781"/>
                <a:gd name="connsiteX239" fmla="*/ 740297 w 2071530"/>
                <a:gd name="connsiteY239" fmla="*/ 1137324 h 1231781"/>
                <a:gd name="connsiteX240" fmla="*/ 741062 w 2071530"/>
                <a:gd name="connsiteY240" fmla="*/ 1137090 h 1231781"/>
                <a:gd name="connsiteX241" fmla="*/ 741052 w 2071530"/>
                <a:gd name="connsiteY241" fmla="*/ 1137090 h 1231781"/>
                <a:gd name="connsiteX242" fmla="*/ 741814 w 2071530"/>
                <a:gd name="connsiteY242" fmla="*/ 1136836 h 1231781"/>
                <a:gd name="connsiteX243" fmla="*/ 741804 w 2071530"/>
                <a:gd name="connsiteY243" fmla="*/ 1136836 h 1231781"/>
                <a:gd name="connsiteX244" fmla="*/ 742559 w 2071530"/>
                <a:gd name="connsiteY244" fmla="*/ 1136601 h 1231781"/>
                <a:gd name="connsiteX245" fmla="*/ 743312 w 2071530"/>
                <a:gd name="connsiteY245" fmla="*/ 1136347 h 1231781"/>
                <a:gd name="connsiteX246" fmla="*/ 743300 w 2071530"/>
                <a:gd name="connsiteY246" fmla="*/ 1136347 h 1231781"/>
                <a:gd name="connsiteX247" fmla="*/ 744051 w 2071530"/>
                <a:gd name="connsiteY247" fmla="*/ 1136112 h 1231781"/>
                <a:gd name="connsiteX248" fmla="*/ 744796 w 2071530"/>
                <a:gd name="connsiteY248" fmla="*/ 1135858 h 1231781"/>
                <a:gd name="connsiteX249" fmla="*/ 745538 w 2071530"/>
                <a:gd name="connsiteY249" fmla="*/ 1135604 h 1231781"/>
                <a:gd name="connsiteX250" fmla="*/ 746279 w 2071530"/>
                <a:gd name="connsiteY250" fmla="*/ 1135350 h 1231781"/>
                <a:gd name="connsiteX251" fmla="*/ 747016 w 2071530"/>
                <a:gd name="connsiteY251" fmla="*/ 1135096 h 1231781"/>
                <a:gd name="connsiteX252" fmla="*/ 747005 w 2071530"/>
                <a:gd name="connsiteY252" fmla="*/ 1135096 h 1231781"/>
                <a:gd name="connsiteX253" fmla="*/ 747749 w 2071530"/>
                <a:gd name="connsiteY253" fmla="*/ 1134842 h 1231781"/>
                <a:gd name="connsiteX254" fmla="*/ 747740 w 2071530"/>
                <a:gd name="connsiteY254" fmla="*/ 1134842 h 1231781"/>
                <a:gd name="connsiteX255" fmla="*/ 748483 w 2071530"/>
                <a:gd name="connsiteY255" fmla="*/ 1134587 h 1231781"/>
                <a:gd name="connsiteX256" fmla="*/ 748473 w 2071530"/>
                <a:gd name="connsiteY256" fmla="*/ 1134587 h 1231781"/>
                <a:gd name="connsiteX257" fmla="*/ 749212 w 2071530"/>
                <a:gd name="connsiteY257" fmla="*/ 1134333 h 1231781"/>
                <a:gd name="connsiteX258" fmla="*/ 749202 w 2071530"/>
                <a:gd name="connsiteY258" fmla="*/ 1134333 h 1231781"/>
                <a:gd name="connsiteX259" fmla="*/ 749941 w 2071530"/>
                <a:gd name="connsiteY259" fmla="*/ 1134079 h 1231781"/>
                <a:gd name="connsiteX260" fmla="*/ 749929 w 2071530"/>
                <a:gd name="connsiteY260" fmla="*/ 1134079 h 1231781"/>
                <a:gd name="connsiteX261" fmla="*/ 750658 w 2071530"/>
                <a:gd name="connsiteY261" fmla="*/ 1133805 h 1231781"/>
                <a:gd name="connsiteX262" fmla="*/ 751386 w 2071530"/>
                <a:gd name="connsiteY262" fmla="*/ 1133551 h 1231781"/>
                <a:gd name="connsiteX263" fmla="*/ 752109 w 2071530"/>
                <a:gd name="connsiteY263" fmla="*/ 1133297 h 1231781"/>
                <a:gd name="connsiteX264" fmla="*/ 752828 w 2071530"/>
                <a:gd name="connsiteY264" fmla="*/ 1133023 h 1231781"/>
                <a:gd name="connsiteX265" fmla="*/ 753548 w 2071530"/>
                <a:gd name="connsiteY265" fmla="*/ 1132769 h 1231781"/>
                <a:gd name="connsiteX266" fmla="*/ 753538 w 2071530"/>
                <a:gd name="connsiteY266" fmla="*/ 1132769 h 1231781"/>
                <a:gd name="connsiteX267" fmla="*/ 754263 w 2071530"/>
                <a:gd name="connsiteY267" fmla="*/ 1132496 h 1231781"/>
                <a:gd name="connsiteX268" fmla="*/ 754252 w 2071530"/>
                <a:gd name="connsiteY268" fmla="*/ 1132496 h 1231781"/>
                <a:gd name="connsiteX269" fmla="*/ 754977 w 2071530"/>
                <a:gd name="connsiteY269" fmla="*/ 1132222 h 1231781"/>
                <a:gd name="connsiteX270" fmla="*/ 754965 w 2071530"/>
                <a:gd name="connsiteY270" fmla="*/ 1132241 h 1231781"/>
                <a:gd name="connsiteX271" fmla="*/ 755687 w 2071530"/>
                <a:gd name="connsiteY271" fmla="*/ 1131968 h 1231781"/>
                <a:gd name="connsiteX272" fmla="*/ 755677 w 2071530"/>
                <a:gd name="connsiteY272" fmla="*/ 1131968 h 1231781"/>
                <a:gd name="connsiteX273" fmla="*/ 756396 w 2071530"/>
                <a:gd name="connsiteY273" fmla="*/ 1131694 h 1231781"/>
                <a:gd name="connsiteX274" fmla="*/ 756386 w 2071530"/>
                <a:gd name="connsiteY274" fmla="*/ 1131694 h 1231781"/>
                <a:gd name="connsiteX275" fmla="*/ 757094 w 2071530"/>
                <a:gd name="connsiteY275" fmla="*/ 1131420 h 1231781"/>
                <a:gd name="connsiteX276" fmla="*/ 757802 w 2071530"/>
                <a:gd name="connsiteY276" fmla="*/ 1131147 h 1231781"/>
                <a:gd name="connsiteX277" fmla="*/ 758504 w 2071530"/>
                <a:gd name="connsiteY277" fmla="*/ 1130873 h 1231781"/>
                <a:gd name="connsiteX278" fmla="*/ 759206 w 2071530"/>
                <a:gd name="connsiteY278" fmla="*/ 1130599 h 1231781"/>
                <a:gd name="connsiteX279" fmla="*/ 759905 w 2071530"/>
                <a:gd name="connsiteY279" fmla="*/ 1130326 h 1231781"/>
                <a:gd name="connsiteX280" fmla="*/ 760603 w 2071530"/>
                <a:gd name="connsiteY280" fmla="*/ 1130052 h 1231781"/>
                <a:gd name="connsiteX281" fmla="*/ 761299 w 2071530"/>
                <a:gd name="connsiteY281" fmla="*/ 1129778 h 1231781"/>
                <a:gd name="connsiteX282" fmla="*/ 761993 w 2071530"/>
                <a:gd name="connsiteY282" fmla="*/ 1129485 h 1231781"/>
                <a:gd name="connsiteX283" fmla="*/ 762685 w 2071530"/>
                <a:gd name="connsiteY283" fmla="*/ 1129211 h 1231781"/>
                <a:gd name="connsiteX284" fmla="*/ 763377 w 2071530"/>
                <a:gd name="connsiteY284" fmla="*/ 1128938 h 1231781"/>
                <a:gd name="connsiteX285" fmla="*/ 763366 w 2071530"/>
                <a:gd name="connsiteY285" fmla="*/ 1128938 h 1231781"/>
                <a:gd name="connsiteX286" fmla="*/ 764066 w 2071530"/>
                <a:gd name="connsiteY286" fmla="*/ 1128644 h 1231781"/>
                <a:gd name="connsiteX287" fmla="*/ 764054 w 2071530"/>
                <a:gd name="connsiteY287" fmla="*/ 1128644 h 1231781"/>
                <a:gd name="connsiteX288" fmla="*/ 764748 w 2071530"/>
                <a:gd name="connsiteY288" fmla="*/ 1128351 h 1231781"/>
                <a:gd name="connsiteX289" fmla="*/ 765434 w 2071530"/>
                <a:gd name="connsiteY289" fmla="*/ 1128077 h 1231781"/>
                <a:gd name="connsiteX290" fmla="*/ 765422 w 2071530"/>
                <a:gd name="connsiteY290" fmla="*/ 1128077 h 1231781"/>
                <a:gd name="connsiteX291" fmla="*/ 766110 w 2071530"/>
                <a:gd name="connsiteY291" fmla="*/ 1127784 h 1231781"/>
                <a:gd name="connsiteX292" fmla="*/ 766795 w 2071530"/>
                <a:gd name="connsiteY292" fmla="*/ 1127491 h 1231781"/>
                <a:gd name="connsiteX293" fmla="*/ 766785 w 2071530"/>
                <a:gd name="connsiteY293" fmla="*/ 1127511 h 1231781"/>
                <a:gd name="connsiteX294" fmla="*/ 767473 w 2071530"/>
                <a:gd name="connsiteY294" fmla="*/ 1127217 h 1231781"/>
                <a:gd name="connsiteX295" fmla="*/ 767461 w 2071530"/>
                <a:gd name="connsiteY295" fmla="*/ 1127217 h 1231781"/>
                <a:gd name="connsiteX296" fmla="*/ 768138 w 2071530"/>
                <a:gd name="connsiteY296" fmla="*/ 1126924 h 1231781"/>
                <a:gd name="connsiteX297" fmla="*/ 768814 w 2071530"/>
                <a:gd name="connsiteY297" fmla="*/ 1126631 h 1231781"/>
                <a:gd name="connsiteX298" fmla="*/ 769487 w 2071530"/>
                <a:gd name="connsiteY298" fmla="*/ 1126338 h 1231781"/>
                <a:gd name="connsiteX299" fmla="*/ 770167 w 2071530"/>
                <a:gd name="connsiteY299" fmla="*/ 1126025 h 1231781"/>
                <a:gd name="connsiteX300" fmla="*/ 770155 w 2071530"/>
                <a:gd name="connsiteY300" fmla="*/ 1126044 h 1231781"/>
                <a:gd name="connsiteX301" fmla="*/ 770836 w 2071530"/>
                <a:gd name="connsiteY301" fmla="*/ 1125731 h 1231781"/>
                <a:gd name="connsiteX302" fmla="*/ 770824 w 2071530"/>
                <a:gd name="connsiteY302" fmla="*/ 1125751 h 1231781"/>
                <a:gd name="connsiteX303" fmla="*/ 771494 w 2071530"/>
                <a:gd name="connsiteY303" fmla="*/ 1125438 h 1231781"/>
                <a:gd name="connsiteX304" fmla="*/ 772161 w 2071530"/>
                <a:gd name="connsiteY304" fmla="*/ 1125145 h 1231781"/>
                <a:gd name="connsiteX305" fmla="*/ 772826 w 2071530"/>
                <a:gd name="connsiteY305" fmla="*/ 1124832 h 1231781"/>
                <a:gd name="connsiteX306" fmla="*/ 773486 w 2071530"/>
                <a:gd name="connsiteY306" fmla="*/ 1124539 h 1231781"/>
                <a:gd name="connsiteX307" fmla="*/ 774147 w 2071530"/>
                <a:gd name="connsiteY307" fmla="*/ 1124226 h 1231781"/>
                <a:gd name="connsiteX308" fmla="*/ 774806 w 2071530"/>
                <a:gd name="connsiteY308" fmla="*/ 1123933 h 1231781"/>
                <a:gd name="connsiteX309" fmla="*/ 775467 w 2071530"/>
                <a:gd name="connsiteY309" fmla="*/ 1123620 h 1231781"/>
                <a:gd name="connsiteX310" fmla="*/ 776122 w 2071530"/>
                <a:gd name="connsiteY310" fmla="*/ 1123307 h 1231781"/>
                <a:gd name="connsiteX311" fmla="*/ 776110 w 2071530"/>
                <a:gd name="connsiteY311" fmla="*/ 1123327 h 1231781"/>
                <a:gd name="connsiteX312" fmla="*/ 776775 w 2071530"/>
                <a:gd name="connsiteY312" fmla="*/ 1123014 h 1231781"/>
                <a:gd name="connsiteX313" fmla="*/ 776763 w 2071530"/>
                <a:gd name="connsiteY313" fmla="*/ 1123014 h 1231781"/>
                <a:gd name="connsiteX314" fmla="*/ 777414 w 2071530"/>
                <a:gd name="connsiteY314" fmla="*/ 1122701 h 1231781"/>
                <a:gd name="connsiteX315" fmla="*/ 778065 w 2071530"/>
                <a:gd name="connsiteY315" fmla="*/ 1122389 h 1231781"/>
                <a:gd name="connsiteX316" fmla="*/ 778714 w 2071530"/>
                <a:gd name="connsiteY316" fmla="*/ 1122076 h 1231781"/>
                <a:gd name="connsiteX317" fmla="*/ 779363 w 2071530"/>
                <a:gd name="connsiteY317" fmla="*/ 1121763 h 1231781"/>
                <a:gd name="connsiteX318" fmla="*/ 780006 w 2071530"/>
                <a:gd name="connsiteY318" fmla="*/ 1121450 h 1231781"/>
                <a:gd name="connsiteX319" fmla="*/ 780649 w 2071530"/>
                <a:gd name="connsiteY319" fmla="*/ 1121118 h 1231781"/>
                <a:gd name="connsiteX320" fmla="*/ 781295 w 2071530"/>
                <a:gd name="connsiteY320" fmla="*/ 1120805 h 1231781"/>
                <a:gd name="connsiteX321" fmla="*/ 781934 w 2071530"/>
                <a:gd name="connsiteY321" fmla="*/ 1120492 h 1231781"/>
                <a:gd name="connsiteX322" fmla="*/ 782577 w 2071530"/>
                <a:gd name="connsiteY322" fmla="*/ 1120160 h 1231781"/>
                <a:gd name="connsiteX323" fmla="*/ 783212 w 2071530"/>
                <a:gd name="connsiteY323" fmla="*/ 1119827 h 1231781"/>
                <a:gd name="connsiteX324" fmla="*/ 783201 w 2071530"/>
                <a:gd name="connsiteY324" fmla="*/ 1119847 h 1231781"/>
                <a:gd name="connsiteX325" fmla="*/ 783838 w 2071530"/>
                <a:gd name="connsiteY325" fmla="*/ 1119515 h 1231781"/>
                <a:gd name="connsiteX326" fmla="*/ 784473 w 2071530"/>
                <a:gd name="connsiteY326" fmla="*/ 1119202 h 1231781"/>
                <a:gd name="connsiteX327" fmla="*/ 785105 w 2071530"/>
                <a:gd name="connsiteY327" fmla="*/ 1118870 h 1231781"/>
                <a:gd name="connsiteX328" fmla="*/ 785738 w 2071530"/>
                <a:gd name="connsiteY328" fmla="*/ 1118537 h 1231781"/>
                <a:gd name="connsiteX329" fmla="*/ 786370 w 2071530"/>
                <a:gd name="connsiteY329" fmla="*/ 1118205 h 1231781"/>
                <a:gd name="connsiteX330" fmla="*/ 786997 w 2071530"/>
                <a:gd name="connsiteY330" fmla="*/ 1117872 h 1231781"/>
                <a:gd name="connsiteX331" fmla="*/ 787615 w 2071530"/>
                <a:gd name="connsiteY331" fmla="*/ 1117540 h 1231781"/>
                <a:gd name="connsiteX332" fmla="*/ 788241 w 2071530"/>
                <a:gd name="connsiteY332" fmla="*/ 1117208 h 1231781"/>
                <a:gd name="connsiteX333" fmla="*/ 788864 w 2071530"/>
                <a:gd name="connsiteY333" fmla="*/ 1116875 h 1231781"/>
                <a:gd name="connsiteX334" fmla="*/ 789488 w 2071530"/>
                <a:gd name="connsiteY334" fmla="*/ 1116524 h 1231781"/>
                <a:gd name="connsiteX335" fmla="*/ 790113 w 2071530"/>
                <a:gd name="connsiteY335" fmla="*/ 1116191 h 1231781"/>
                <a:gd name="connsiteX336" fmla="*/ 790102 w 2071530"/>
                <a:gd name="connsiteY336" fmla="*/ 1116191 h 1231781"/>
                <a:gd name="connsiteX337" fmla="*/ 790731 w 2071530"/>
                <a:gd name="connsiteY337" fmla="*/ 1115839 h 1231781"/>
                <a:gd name="connsiteX338" fmla="*/ 790719 w 2071530"/>
                <a:gd name="connsiteY338" fmla="*/ 1115859 h 1231781"/>
                <a:gd name="connsiteX339" fmla="*/ 791339 w 2071530"/>
                <a:gd name="connsiteY339" fmla="*/ 1115507 h 1231781"/>
                <a:gd name="connsiteX340" fmla="*/ 791957 w 2071530"/>
                <a:gd name="connsiteY340" fmla="*/ 1115175 h 1231781"/>
                <a:gd name="connsiteX341" fmla="*/ 792573 w 2071530"/>
                <a:gd name="connsiteY341" fmla="*/ 1114823 h 1231781"/>
                <a:gd name="connsiteX342" fmla="*/ 793189 w 2071530"/>
                <a:gd name="connsiteY342" fmla="*/ 1114471 h 1231781"/>
                <a:gd name="connsiteX343" fmla="*/ 793802 w 2071530"/>
                <a:gd name="connsiteY343" fmla="*/ 1114119 h 1231781"/>
                <a:gd name="connsiteX344" fmla="*/ 793791 w 2071530"/>
                <a:gd name="connsiteY344" fmla="*/ 1114139 h 1231781"/>
                <a:gd name="connsiteX345" fmla="*/ 794405 w 2071530"/>
                <a:gd name="connsiteY345" fmla="*/ 1113787 h 1231781"/>
                <a:gd name="connsiteX346" fmla="*/ 795020 w 2071530"/>
                <a:gd name="connsiteY346" fmla="*/ 1113435 h 1231781"/>
                <a:gd name="connsiteX347" fmla="*/ 795009 w 2071530"/>
                <a:gd name="connsiteY347" fmla="*/ 1113435 h 1231781"/>
                <a:gd name="connsiteX348" fmla="*/ 795628 w 2071530"/>
                <a:gd name="connsiteY348" fmla="*/ 1113083 h 1231781"/>
                <a:gd name="connsiteX349" fmla="*/ 795617 w 2071530"/>
                <a:gd name="connsiteY349" fmla="*/ 1113083 h 1231781"/>
                <a:gd name="connsiteX350" fmla="*/ 796225 w 2071530"/>
                <a:gd name="connsiteY350" fmla="*/ 1112731 h 1231781"/>
                <a:gd name="connsiteX351" fmla="*/ 796833 w 2071530"/>
                <a:gd name="connsiteY351" fmla="*/ 1112379 h 1231781"/>
                <a:gd name="connsiteX352" fmla="*/ 797437 w 2071530"/>
                <a:gd name="connsiteY352" fmla="*/ 1112008 h 1231781"/>
                <a:gd name="connsiteX353" fmla="*/ 798043 w 2071530"/>
                <a:gd name="connsiteY353" fmla="*/ 1111656 h 1231781"/>
                <a:gd name="connsiteX354" fmla="*/ 798031 w 2071530"/>
                <a:gd name="connsiteY354" fmla="*/ 1111656 h 1231781"/>
                <a:gd name="connsiteX355" fmla="*/ 798637 w 2071530"/>
                <a:gd name="connsiteY355" fmla="*/ 1111304 h 1231781"/>
                <a:gd name="connsiteX356" fmla="*/ 799239 w 2071530"/>
                <a:gd name="connsiteY356" fmla="*/ 1110933 h 1231781"/>
                <a:gd name="connsiteX357" fmla="*/ 799831 w 2071530"/>
                <a:gd name="connsiteY357" fmla="*/ 1110581 h 1231781"/>
                <a:gd name="connsiteX358" fmla="*/ 800430 w 2071530"/>
                <a:gd name="connsiteY358" fmla="*/ 1110209 h 1231781"/>
                <a:gd name="connsiteX359" fmla="*/ 801032 w 2071530"/>
                <a:gd name="connsiteY359" fmla="*/ 1109838 h 1231781"/>
                <a:gd name="connsiteX360" fmla="*/ 801022 w 2071530"/>
                <a:gd name="connsiteY360" fmla="*/ 1109838 h 1231781"/>
                <a:gd name="connsiteX361" fmla="*/ 801626 w 2071530"/>
                <a:gd name="connsiteY361" fmla="*/ 1109466 h 1231781"/>
                <a:gd name="connsiteX362" fmla="*/ 801614 w 2071530"/>
                <a:gd name="connsiteY362" fmla="*/ 1109466 h 1231781"/>
                <a:gd name="connsiteX363" fmla="*/ 802213 w 2071530"/>
                <a:gd name="connsiteY363" fmla="*/ 1109095 h 1231781"/>
                <a:gd name="connsiteX364" fmla="*/ 802811 w 2071530"/>
                <a:gd name="connsiteY364" fmla="*/ 1108723 h 1231781"/>
                <a:gd name="connsiteX365" fmla="*/ 802799 w 2071530"/>
                <a:gd name="connsiteY365" fmla="*/ 1108743 h 1231781"/>
                <a:gd name="connsiteX366" fmla="*/ 803395 w 2071530"/>
                <a:gd name="connsiteY366" fmla="*/ 1108371 h 1231781"/>
                <a:gd name="connsiteX367" fmla="*/ 803992 w 2071530"/>
                <a:gd name="connsiteY367" fmla="*/ 1107981 h 1231781"/>
                <a:gd name="connsiteX368" fmla="*/ 803980 w 2071530"/>
                <a:gd name="connsiteY368" fmla="*/ 1108000 h 1231781"/>
                <a:gd name="connsiteX369" fmla="*/ 804572 w 2071530"/>
                <a:gd name="connsiteY369" fmla="*/ 1107609 h 1231781"/>
                <a:gd name="connsiteX370" fmla="*/ 805163 w 2071530"/>
                <a:gd name="connsiteY370" fmla="*/ 1107238 h 1231781"/>
                <a:gd name="connsiteX371" fmla="*/ 805751 w 2071530"/>
                <a:gd name="connsiteY371" fmla="*/ 1106846 h 1231781"/>
                <a:gd name="connsiteX372" fmla="*/ 805741 w 2071530"/>
                <a:gd name="connsiteY372" fmla="*/ 1106866 h 1231781"/>
                <a:gd name="connsiteX373" fmla="*/ 806332 w 2071530"/>
                <a:gd name="connsiteY373" fmla="*/ 1106475 h 1231781"/>
                <a:gd name="connsiteX374" fmla="*/ 806910 w 2071530"/>
                <a:gd name="connsiteY374" fmla="*/ 1106104 h 1231781"/>
                <a:gd name="connsiteX375" fmla="*/ 807499 w 2071530"/>
                <a:gd name="connsiteY375" fmla="*/ 1105713 h 1231781"/>
                <a:gd name="connsiteX376" fmla="*/ 808083 w 2071530"/>
                <a:gd name="connsiteY376" fmla="*/ 1105322 h 1231781"/>
                <a:gd name="connsiteX377" fmla="*/ 808072 w 2071530"/>
                <a:gd name="connsiteY377" fmla="*/ 1105341 h 1231781"/>
                <a:gd name="connsiteX378" fmla="*/ 808660 w 2071530"/>
                <a:gd name="connsiteY378" fmla="*/ 1104950 h 1231781"/>
                <a:gd name="connsiteX379" fmla="*/ 809235 w 2071530"/>
                <a:gd name="connsiteY379" fmla="*/ 1104559 h 1231781"/>
                <a:gd name="connsiteX380" fmla="*/ 809819 w 2071530"/>
                <a:gd name="connsiteY380" fmla="*/ 1104168 h 1231781"/>
                <a:gd name="connsiteX381" fmla="*/ 810388 w 2071530"/>
                <a:gd name="connsiteY381" fmla="*/ 1103777 h 1231781"/>
                <a:gd name="connsiteX382" fmla="*/ 810973 w 2071530"/>
                <a:gd name="connsiteY382" fmla="*/ 1103386 h 1231781"/>
                <a:gd name="connsiteX383" fmla="*/ 810961 w 2071530"/>
                <a:gd name="connsiteY383" fmla="*/ 1103386 h 1231781"/>
                <a:gd name="connsiteX384" fmla="*/ 811544 w 2071530"/>
                <a:gd name="connsiteY384" fmla="*/ 1102995 h 1231781"/>
                <a:gd name="connsiteX385" fmla="*/ 812120 w 2071530"/>
                <a:gd name="connsiteY385" fmla="*/ 1102585 h 1231781"/>
                <a:gd name="connsiteX386" fmla="*/ 812109 w 2071530"/>
                <a:gd name="connsiteY386" fmla="*/ 1102604 h 1231781"/>
                <a:gd name="connsiteX387" fmla="*/ 812693 w 2071530"/>
                <a:gd name="connsiteY387" fmla="*/ 1102194 h 1231781"/>
                <a:gd name="connsiteX388" fmla="*/ 813260 w 2071530"/>
                <a:gd name="connsiteY388" fmla="*/ 1101803 h 1231781"/>
                <a:gd name="connsiteX389" fmla="*/ 813827 w 2071530"/>
                <a:gd name="connsiteY389" fmla="*/ 1101392 h 1231781"/>
                <a:gd name="connsiteX390" fmla="*/ 814404 w 2071530"/>
                <a:gd name="connsiteY390" fmla="*/ 1100982 h 1231781"/>
                <a:gd name="connsiteX391" fmla="*/ 814394 w 2071530"/>
                <a:gd name="connsiteY391" fmla="*/ 1101001 h 1231781"/>
                <a:gd name="connsiteX392" fmla="*/ 814967 w 2071530"/>
                <a:gd name="connsiteY392" fmla="*/ 1100591 h 1231781"/>
                <a:gd name="connsiteX393" fmla="*/ 815532 w 2071530"/>
                <a:gd name="connsiteY393" fmla="*/ 1100180 h 1231781"/>
                <a:gd name="connsiteX394" fmla="*/ 816107 w 2071530"/>
                <a:gd name="connsiteY394" fmla="*/ 1099770 h 1231781"/>
                <a:gd name="connsiteX395" fmla="*/ 816097 w 2071530"/>
                <a:gd name="connsiteY395" fmla="*/ 1099770 h 1231781"/>
                <a:gd name="connsiteX396" fmla="*/ 816668 w 2071530"/>
                <a:gd name="connsiteY396" fmla="*/ 1099359 h 1231781"/>
                <a:gd name="connsiteX397" fmla="*/ 817231 w 2071530"/>
                <a:gd name="connsiteY397" fmla="*/ 1098968 h 1231781"/>
                <a:gd name="connsiteX398" fmla="*/ 817792 w 2071530"/>
                <a:gd name="connsiteY398" fmla="*/ 1098557 h 1231781"/>
                <a:gd name="connsiteX399" fmla="*/ 818365 w 2071530"/>
                <a:gd name="connsiteY399" fmla="*/ 1098127 h 1231781"/>
                <a:gd name="connsiteX400" fmla="*/ 818353 w 2071530"/>
                <a:gd name="connsiteY400" fmla="*/ 1098127 h 1231781"/>
                <a:gd name="connsiteX401" fmla="*/ 818924 w 2071530"/>
                <a:gd name="connsiteY401" fmla="*/ 1097717 h 1231781"/>
                <a:gd name="connsiteX402" fmla="*/ 819483 w 2071530"/>
                <a:gd name="connsiteY402" fmla="*/ 1097287 h 1231781"/>
                <a:gd name="connsiteX403" fmla="*/ 820042 w 2071530"/>
                <a:gd name="connsiteY403" fmla="*/ 1096876 h 1231781"/>
                <a:gd name="connsiteX404" fmla="*/ 820599 w 2071530"/>
                <a:gd name="connsiteY404" fmla="*/ 1096466 h 1231781"/>
                <a:gd name="connsiteX405" fmla="*/ 821164 w 2071530"/>
                <a:gd name="connsiteY405" fmla="*/ 1096036 h 1231781"/>
                <a:gd name="connsiteX406" fmla="*/ 821154 w 2071530"/>
                <a:gd name="connsiteY406" fmla="*/ 1096036 h 1231781"/>
                <a:gd name="connsiteX407" fmla="*/ 821723 w 2071530"/>
                <a:gd name="connsiteY407" fmla="*/ 1095605 h 1231781"/>
                <a:gd name="connsiteX408" fmla="*/ 821711 w 2071530"/>
                <a:gd name="connsiteY408" fmla="*/ 1095625 h 1231781"/>
                <a:gd name="connsiteX409" fmla="*/ 822278 w 2071530"/>
                <a:gd name="connsiteY409" fmla="*/ 1095175 h 1231781"/>
                <a:gd name="connsiteX410" fmla="*/ 822269 w 2071530"/>
                <a:gd name="connsiteY410" fmla="*/ 1095195 h 1231781"/>
                <a:gd name="connsiteX411" fmla="*/ 822832 w 2071530"/>
                <a:gd name="connsiteY411" fmla="*/ 1094765 h 1231781"/>
                <a:gd name="connsiteX412" fmla="*/ 823385 w 2071530"/>
                <a:gd name="connsiteY412" fmla="*/ 1094335 h 1231781"/>
                <a:gd name="connsiteX413" fmla="*/ 823940 w 2071530"/>
                <a:gd name="connsiteY413" fmla="*/ 1093905 h 1231781"/>
                <a:gd name="connsiteX414" fmla="*/ 824493 w 2071530"/>
                <a:gd name="connsiteY414" fmla="*/ 1093475 h 1231781"/>
                <a:gd name="connsiteX415" fmla="*/ 825047 w 2071530"/>
                <a:gd name="connsiteY415" fmla="*/ 1093025 h 1231781"/>
                <a:gd name="connsiteX416" fmla="*/ 825598 w 2071530"/>
                <a:gd name="connsiteY416" fmla="*/ 1092595 h 1231781"/>
                <a:gd name="connsiteX417" fmla="*/ 826147 w 2071530"/>
                <a:gd name="connsiteY417" fmla="*/ 1092165 h 1231781"/>
                <a:gd name="connsiteX418" fmla="*/ 826697 w 2071530"/>
                <a:gd name="connsiteY418" fmla="*/ 1091715 h 1231781"/>
                <a:gd name="connsiteX419" fmla="*/ 827250 w 2071530"/>
                <a:gd name="connsiteY419" fmla="*/ 1091285 h 1231781"/>
                <a:gd name="connsiteX420" fmla="*/ 827795 w 2071530"/>
                <a:gd name="connsiteY420" fmla="*/ 1090835 h 1231781"/>
                <a:gd name="connsiteX421" fmla="*/ 828345 w 2071530"/>
                <a:gd name="connsiteY421" fmla="*/ 1090386 h 1231781"/>
                <a:gd name="connsiteX422" fmla="*/ 828892 w 2071530"/>
                <a:gd name="connsiteY422" fmla="*/ 1089936 h 1231781"/>
                <a:gd name="connsiteX423" fmla="*/ 829443 w 2071530"/>
                <a:gd name="connsiteY423" fmla="*/ 1089486 h 1231781"/>
                <a:gd name="connsiteX424" fmla="*/ 829991 w 2071530"/>
                <a:gd name="connsiteY424" fmla="*/ 1089037 h 1231781"/>
                <a:gd name="connsiteX425" fmla="*/ 829981 w 2071530"/>
                <a:gd name="connsiteY425" fmla="*/ 1089056 h 1231781"/>
                <a:gd name="connsiteX426" fmla="*/ 830534 w 2071530"/>
                <a:gd name="connsiteY426" fmla="*/ 1088587 h 1231781"/>
                <a:gd name="connsiteX427" fmla="*/ 831080 w 2071530"/>
                <a:gd name="connsiteY427" fmla="*/ 1088138 h 1231781"/>
                <a:gd name="connsiteX428" fmla="*/ 831072 w 2071530"/>
                <a:gd name="connsiteY428" fmla="*/ 1088138 h 1231781"/>
                <a:gd name="connsiteX429" fmla="*/ 831617 w 2071530"/>
                <a:gd name="connsiteY429" fmla="*/ 1087688 h 1231781"/>
                <a:gd name="connsiteX430" fmla="*/ 832161 w 2071530"/>
                <a:gd name="connsiteY430" fmla="*/ 1087238 h 1231781"/>
                <a:gd name="connsiteX431" fmla="*/ 832704 w 2071530"/>
                <a:gd name="connsiteY431" fmla="*/ 1086769 h 1231781"/>
                <a:gd name="connsiteX432" fmla="*/ 833250 w 2071530"/>
                <a:gd name="connsiteY432" fmla="*/ 1086300 h 1231781"/>
                <a:gd name="connsiteX433" fmla="*/ 833793 w 2071530"/>
                <a:gd name="connsiteY433" fmla="*/ 1085850 h 1231781"/>
                <a:gd name="connsiteX434" fmla="*/ 834335 w 2071530"/>
                <a:gd name="connsiteY434" fmla="*/ 1085381 h 1231781"/>
                <a:gd name="connsiteX435" fmla="*/ 834327 w 2071530"/>
                <a:gd name="connsiteY435" fmla="*/ 1085381 h 1231781"/>
                <a:gd name="connsiteX436" fmla="*/ 834868 w 2071530"/>
                <a:gd name="connsiteY436" fmla="*/ 1084912 h 1231781"/>
                <a:gd name="connsiteX437" fmla="*/ 835410 w 2071530"/>
                <a:gd name="connsiteY437" fmla="*/ 1084443 h 1231781"/>
                <a:gd name="connsiteX438" fmla="*/ 835951 w 2071530"/>
                <a:gd name="connsiteY438" fmla="*/ 1083974 h 1231781"/>
                <a:gd name="connsiteX439" fmla="*/ 836493 w 2071530"/>
                <a:gd name="connsiteY439" fmla="*/ 1083504 h 1231781"/>
                <a:gd name="connsiteX440" fmla="*/ 836485 w 2071530"/>
                <a:gd name="connsiteY440" fmla="*/ 1083504 h 1231781"/>
                <a:gd name="connsiteX441" fmla="*/ 837023 w 2071530"/>
                <a:gd name="connsiteY441" fmla="*/ 1083035 h 1231781"/>
                <a:gd name="connsiteX442" fmla="*/ 837564 w 2071530"/>
                <a:gd name="connsiteY442" fmla="*/ 1082566 h 1231781"/>
                <a:gd name="connsiteX443" fmla="*/ 838100 w 2071530"/>
                <a:gd name="connsiteY443" fmla="*/ 1082077 h 1231781"/>
                <a:gd name="connsiteX444" fmla="*/ 838641 w 2071530"/>
                <a:gd name="connsiteY444" fmla="*/ 1081608 h 1231781"/>
                <a:gd name="connsiteX445" fmla="*/ 838634 w 2071530"/>
                <a:gd name="connsiteY445" fmla="*/ 1081608 h 1231781"/>
                <a:gd name="connsiteX446" fmla="*/ 839173 w 2071530"/>
                <a:gd name="connsiteY446" fmla="*/ 1081119 h 1231781"/>
                <a:gd name="connsiteX447" fmla="*/ 839713 w 2071530"/>
                <a:gd name="connsiteY447" fmla="*/ 1080631 h 1231781"/>
                <a:gd name="connsiteX448" fmla="*/ 840241 w 2071530"/>
                <a:gd name="connsiteY448" fmla="*/ 1080161 h 1231781"/>
                <a:gd name="connsiteX449" fmla="*/ 840778 w 2071530"/>
                <a:gd name="connsiteY449" fmla="*/ 1079673 h 1231781"/>
                <a:gd name="connsiteX450" fmla="*/ 841318 w 2071530"/>
                <a:gd name="connsiteY450" fmla="*/ 1079184 h 1231781"/>
                <a:gd name="connsiteX451" fmla="*/ 841310 w 2071530"/>
                <a:gd name="connsiteY451" fmla="*/ 1079184 h 1231781"/>
                <a:gd name="connsiteX452" fmla="*/ 841846 w 2071530"/>
                <a:gd name="connsiteY452" fmla="*/ 1078695 h 1231781"/>
                <a:gd name="connsiteX453" fmla="*/ 842383 w 2071530"/>
                <a:gd name="connsiteY453" fmla="*/ 1078207 h 1231781"/>
                <a:gd name="connsiteX454" fmla="*/ 842909 w 2071530"/>
                <a:gd name="connsiteY454" fmla="*/ 1077718 h 1231781"/>
                <a:gd name="connsiteX455" fmla="*/ 843445 w 2071530"/>
                <a:gd name="connsiteY455" fmla="*/ 1077209 h 1231781"/>
                <a:gd name="connsiteX456" fmla="*/ 843980 w 2071530"/>
                <a:gd name="connsiteY456" fmla="*/ 1076701 h 1231781"/>
                <a:gd name="connsiteX457" fmla="*/ 843973 w 2071530"/>
                <a:gd name="connsiteY457" fmla="*/ 1076721 h 1231781"/>
                <a:gd name="connsiteX458" fmla="*/ 844512 w 2071530"/>
                <a:gd name="connsiteY458" fmla="*/ 1076212 h 1231781"/>
                <a:gd name="connsiteX459" fmla="*/ 844504 w 2071530"/>
                <a:gd name="connsiteY459" fmla="*/ 1076212 h 1231781"/>
                <a:gd name="connsiteX460" fmla="*/ 845038 w 2071530"/>
                <a:gd name="connsiteY460" fmla="*/ 1075724 h 1231781"/>
                <a:gd name="connsiteX461" fmla="*/ 845576 w 2071530"/>
                <a:gd name="connsiteY461" fmla="*/ 1075215 h 1231781"/>
                <a:gd name="connsiteX462" fmla="*/ 845568 w 2071530"/>
                <a:gd name="connsiteY462" fmla="*/ 1075215 h 1231781"/>
                <a:gd name="connsiteX463" fmla="*/ 846101 w 2071530"/>
                <a:gd name="connsiteY463" fmla="*/ 1074707 h 1231781"/>
                <a:gd name="connsiteX464" fmla="*/ 846635 w 2071530"/>
                <a:gd name="connsiteY464" fmla="*/ 1074199 h 1231781"/>
                <a:gd name="connsiteX465" fmla="*/ 846627 w 2071530"/>
                <a:gd name="connsiteY465" fmla="*/ 1074199 h 1231781"/>
                <a:gd name="connsiteX466" fmla="*/ 847165 w 2071530"/>
                <a:gd name="connsiteY466" fmla="*/ 1073690 h 1231781"/>
                <a:gd name="connsiteX467" fmla="*/ 847691 w 2071530"/>
                <a:gd name="connsiteY467" fmla="*/ 1073182 h 1231781"/>
                <a:gd name="connsiteX468" fmla="*/ 848217 w 2071530"/>
                <a:gd name="connsiteY468" fmla="*/ 1072674 h 1231781"/>
                <a:gd name="connsiteX469" fmla="*/ 848750 w 2071530"/>
                <a:gd name="connsiteY469" fmla="*/ 1072146 h 1231781"/>
                <a:gd name="connsiteX470" fmla="*/ 849280 w 2071530"/>
                <a:gd name="connsiteY470" fmla="*/ 1071638 h 1231781"/>
                <a:gd name="connsiteX471" fmla="*/ 849272 w 2071530"/>
                <a:gd name="connsiteY471" fmla="*/ 1071638 h 1231781"/>
                <a:gd name="connsiteX472" fmla="*/ 849808 w 2071530"/>
                <a:gd name="connsiteY472" fmla="*/ 1071110 h 1231781"/>
                <a:gd name="connsiteX473" fmla="*/ 850336 w 2071530"/>
                <a:gd name="connsiteY473" fmla="*/ 1070602 h 1231781"/>
                <a:gd name="connsiteX474" fmla="*/ 850330 w 2071530"/>
                <a:gd name="connsiteY474" fmla="*/ 1070602 h 1231781"/>
                <a:gd name="connsiteX475" fmla="*/ 850860 w 2071530"/>
                <a:gd name="connsiteY475" fmla="*/ 1070074 h 1231781"/>
                <a:gd name="connsiteX476" fmla="*/ 851386 w 2071530"/>
                <a:gd name="connsiteY476" fmla="*/ 1069565 h 1231781"/>
                <a:gd name="connsiteX477" fmla="*/ 851918 w 2071530"/>
                <a:gd name="connsiteY477" fmla="*/ 1069018 h 1231781"/>
                <a:gd name="connsiteX478" fmla="*/ 852443 w 2071530"/>
                <a:gd name="connsiteY478" fmla="*/ 1068490 h 1231781"/>
                <a:gd name="connsiteX479" fmla="*/ 852967 w 2071530"/>
                <a:gd name="connsiteY479" fmla="*/ 1067962 h 1231781"/>
                <a:gd name="connsiteX480" fmla="*/ 853499 w 2071530"/>
                <a:gd name="connsiteY480" fmla="*/ 1067435 h 1231781"/>
                <a:gd name="connsiteX481" fmla="*/ 853491 w 2071530"/>
                <a:gd name="connsiteY481" fmla="*/ 1067435 h 1231781"/>
                <a:gd name="connsiteX482" fmla="*/ 854025 w 2071530"/>
                <a:gd name="connsiteY482" fmla="*/ 1066907 h 1231781"/>
                <a:gd name="connsiteX483" fmla="*/ 854551 w 2071530"/>
                <a:gd name="connsiteY483" fmla="*/ 1066359 h 1231781"/>
                <a:gd name="connsiteX484" fmla="*/ 854543 w 2071530"/>
                <a:gd name="connsiteY484" fmla="*/ 1066379 h 1231781"/>
                <a:gd name="connsiteX485" fmla="*/ 855077 w 2071530"/>
                <a:gd name="connsiteY485" fmla="*/ 1065831 h 1231781"/>
                <a:gd name="connsiteX486" fmla="*/ 855069 w 2071530"/>
                <a:gd name="connsiteY486" fmla="*/ 1065831 h 1231781"/>
                <a:gd name="connsiteX487" fmla="*/ 855603 w 2071530"/>
                <a:gd name="connsiteY487" fmla="*/ 1065284 h 1231781"/>
                <a:gd name="connsiteX488" fmla="*/ 855595 w 2071530"/>
                <a:gd name="connsiteY488" fmla="*/ 1065304 h 1231781"/>
                <a:gd name="connsiteX489" fmla="*/ 856127 w 2071530"/>
                <a:gd name="connsiteY489" fmla="*/ 1064756 h 1231781"/>
                <a:gd name="connsiteX490" fmla="*/ 856121 w 2071530"/>
                <a:gd name="connsiteY490" fmla="*/ 1064756 h 1231781"/>
                <a:gd name="connsiteX491" fmla="*/ 856652 w 2071530"/>
                <a:gd name="connsiteY491" fmla="*/ 1064209 h 1231781"/>
                <a:gd name="connsiteX492" fmla="*/ 856647 w 2071530"/>
                <a:gd name="connsiteY492" fmla="*/ 1064209 h 1231781"/>
                <a:gd name="connsiteX493" fmla="*/ 857174 w 2071530"/>
                <a:gd name="connsiteY493" fmla="*/ 1063661 h 1231781"/>
                <a:gd name="connsiteX494" fmla="*/ 857702 w 2071530"/>
                <a:gd name="connsiteY494" fmla="*/ 1063114 h 1231781"/>
                <a:gd name="connsiteX495" fmla="*/ 857696 w 2071530"/>
                <a:gd name="connsiteY495" fmla="*/ 1063114 h 1231781"/>
                <a:gd name="connsiteX496" fmla="*/ 858228 w 2071530"/>
                <a:gd name="connsiteY496" fmla="*/ 1062567 h 1231781"/>
                <a:gd name="connsiteX497" fmla="*/ 858222 w 2071530"/>
                <a:gd name="connsiteY497" fmla="*/ 1062567 h 1231781"/>
                <a:gd name="connsiteX498" fmla="*/ 858750 w 2071530"/>
                <a:gd name="connsiteY498" fmla="*/ 1062019 h 1231781"/>
                <a:gd name="connsiteX499" fmla="*/ 859278 w 2071530"/>
                <a:gd name="connsiteY499" fmla="*/ 1061452 h 1231781"/>
                <a:gd name="connsiteX500" fmla="*/ 859268 w 2071530"/>
                <a:gd name="connsiteY500" fmla="*/ 1061472 h 1231781"/>
                <a:gd name="connsiteX501" fmla="*/ 860326 w 2071530"/>
                <a:gd name="connsiteY501" fmla="*/ 1060338 h 1231781"/>
                <a:gd name="connsiteX502" fmla="*/ 861380 w 2071530"/>
                <a:gd name="connsiteY502" fmla="*/ 1059224 h 1231781"/>
                <a:gd name="connsiteX503" fmla="*/ 861366 w 2071530"/>
                <a:gd name="connsiteY503" fmla="*/ 1059224 h 1231781"/>
                <a:gd name="connsiteX504" fmla="*/ 862418 w 2071530"/>
                <a:gd name="connsiteY504" fmla="*/ 1058109 h 1231781"/>
                <a:gd name="connsiteX505" fmla="*/ 863465 w 2071530"/>
                <a:gd name="connsiteY505" fmla="*/ 1056956 h 1231781"/>
                <a:gd name="connsiteX506" fmla="*/ 864513 w 2071530"/>
                <a:gd name="connsiteY506" fmla="*/ 1055822 h 1231781"/>
                <a:gd name="connsiteX507" fmla="*/ 865565 w 2071530"/>
                <a:gd name="connsiteY507" fmla="*/ 1054669 h 1231781"/>
                <a:gd name="connsiteX508" fmla="*/ 866615 w 2071530"/>
                <a:gd name="connsiteY508" fmla="*/ 1053496 h 1231781"/>
                <a:gd name="connsiteX509" fmla="*/ 867661 w 2071530"/>
                <a:gd name="connsiteY509" fmla="*/ 1052342 h 1231781"/>
                <a:gd name="connsiteX510" fmla="*/ 868711 w 2071530"/>
                <a:gd name="connsiteY510" fmla="*/ 1051150 h 1231781"/>
                <a:gd name="connsiteX511" fmla="*/ 869766 w 2071530"/>
                <a:gd name="connsiteY511" fmla="*/ 1049957 h 1231781"/>
                <a:gd name="connsiteX512" fmla="*/ 870818 w 2071530"/>
                <a:gd name="connsiteY512" fmla="*/ 1048765 h 1231781"/>
                <a:gd name="connsiteX513" fmla="*/ 871862 w 2071530"/>
                <a:gd name="connsiteY513" fmla="*/ 1047572 h 1231781"/>
                <a:gd name="connsiteX514" fmla="*/ 872916 w 2071530"/>
                <a:gd name="connsiteY514" fmla="*/ 1046360 h 1231781"/>
                <a:gd name="connsiteX515" fmla="*/ 873973 w 2071530"/>
                <a:gd name="connsiteY515" fmla="*/ 1045128 h 1231781"/>
                <a:gd name="connsiteX516" fmla="*/ 873964 w 2071530"/>
                <a:gd name="connsiteY516" fmla="*/ 1045148 h 1231781"/>
                <a:gd name="connsiteX517" fmla="*/ 875025 w 2071530"/>
                <a:gd name="connsiteY517" fmla="*/ 1043897 h 1231781"/>
                <a:gd name="connsiteX518" fmla="*/ 875015 w 2071530"/>
                <a:gd name="connsiteY518" fmla="*/ 1043916 h 1231781"/>
                <a:gd name="connsiteX519" fmla="*/ 876077 w 2071530"/>
                <a:gd name="connsiteY519" fmla="*/ 1042665 h 1231781"/>
                <a:gd name="connsiteX520" fmla="*/ 877133 w 2071530"/>
                <a:gd name="connsiteY520" fmla="*/ 1041414 h 1231781"/>
                <a:gd name="connsiteX521" fmla="*/ 877125 w 2071530"/>
                <a:gd name="connsiteY521" fmla="*/ 1041434 h 1231781"/>
                <a:gd name="connsiteX522" fmla="*/ 878186 w 2071530"/>
                <a:gd name="connsiteY522" fmla="*/ 1040163 h 1231781"/>
                <a:gd name="connsiteX523" fmla="*/ 879240 w 2071530"/>
                <a:gd name="connsiteY523" fmla="*/ 1038912 h 1231781"/>
                <a:gd name="connsiteX524" fmla="*/ 880300 w 2071530"/>
                <a:gd name="connsiteY524" fmla="*/ 1037641 h 1231781"/>
                <a:gd name="connsiteX525" fmla="*/ 881359 w 2071530"/>
                <a:gd name="connsiteY525" fmla="*/ 1036351 h 1231781"/>
                <a:gd name="connsiteX526" fmla="*/ 882425 w 2071530"/>
                <a:gd name="connsiteY526" fmla="*/ 1035060 h 1231781"/>
                <a:gd name="connsiteX527" fmla="*/ 882415 w 2071530"/>
                <a:gd name="connsiteY527" fmla="*/ 1035080 h 1231781"/>
                <a:gd name="connsiteX528" fmla="*/ 883480 w 2071530"/>
                <a:gd name="connsiteY528" fmla="*/ 1033770 h 1231781"/>
                <a:gd name="connsiteX529" fmla="*/ 884550 w 2071530"/>
                <a:gd name="connsiteY529" fmla="*/ 1032460 h 1231781"/>
                <a:gd name="connsiteX530" fmla="*/ 884542 w 2071530"/>
                <a:gd name="connsiteY530" fmla="*/ 1032460 h 1231781"/>
                <a:gd name="connsiteX531" fmla="*/ 885609 w 2071530"/>
                <a:gd name="connsiteY531" fmla="*/ 1031150 h 1231781"/>
                <a:gd name="connsiteX532" fmla="*/ 886681 w 2071530"/>
                <a:gd name="connsiteY532" fmla="*/ 1029821 h 1231781"/>
                <a:gd name="connsiteX533" fmla="*/ 887748 w 2071530"/>
                <a:gd name="connsiteY533" fmla="*/ 1028492 h 1231781"/>
                <a:gd name="connsiteX534" fmla="*/ 888815 w 2071530"/>
                <a:gd name="connsiteY534" fmla="*/ 1027162 h 1231781"/>
                <a:gd name="connsiteX535" fmla="*/ 889893 w 2071530"/>
                <a:gd name="connsiteY535" fmla="*/ 1025794 h 1231781"/>
                <a:gd name="connsiteX536" fmla="*/ 890964 w 2071530"/>
                <a:gd name="connsiteY536" fmla="*/ 1024445 h 1231781"/>
                <a:gd name="connsiteX537" fmla="*/ 892045 w 2071530"/>
                <a:gd name="connsiteY537" fmla="*/ 1023076 h 1231781"/>
                <a:gd name="connsiteX538" fmla="*/ 892039 w 2071530"/>
                <a:gd name="connsiteY538" fmla="*/ 1023076 h 1231781"/>
                <a:gd name="connsiteX539" fmla="*/ 893122 w 2071530"/>
                <a:gd name="connsiteY539" fmla="*/ 1021689 h 1231781"/>
                <a:gd name="connsiteX540" fmla="*/ 894205 w 2071530"/>
                <a:gd name="connsiteY540" fmla="*/ 1020301 h 1231781"/>
                <a:gd name="connsiteX541" fmla="*/ 894199 w 2071530"/>
                <a:gd name="connsiteY541" fmla="*/ 1020320 h 1231781"/>
                <a:gd name="connsiteX542" fmla="*/ 895286 w 2071530"/>
                <a:gd name="connsiteY542" fmla="*/ 1018912 h 1231781"/>
                <a:gd name="connsiteX543" fmla="*/ 896070 w 2071530"/>
                <a:gd name="connsiteY543" fmla="*/ 1017896 h 1231781"/>
                <a:gd name="connsiteX544" fmla="*/ 894321 w 2071530"/>
                <a:gd name="connsiteY544" fmla="*/ 1018052 h 1231781"/>
                <a:gd name="connsiteX545" fmla="*/ 891918 w 2071530"/>
                <a:gd name="connsiteY545" fmla="*/ 1018248 h 1231781"/>
                <a:gd name="connsiteX546" fmla="*/ 889328 w 2071530"/>
                <a:gd name="connsiteY546" fmla="*/ 1018463 h 1231781"/>
                <a:gd name="connsiteX547" fmla="*/ 886554 w 2071530"/>
                <a:gd name="connsiteY547" fmla="*/ 1018678 h 1231781"/>
                <a:gd name="connsiteX548" fmla="*/ 883533 w 2071530"/>
                <a:gd name="connsiteY548" fmla="*/ 1018912 h 1231781"/>
                <a:gd name="connsiteX549" fmla="*/ 880393 w 2071530"/>
                <a:gd name="connsiteY549" fmla="*/ 1019167 h 1231781"/>
                <a:gd name="connsiteX550" fmla="*/ 877142 w 2071530"/>
                <a:gd name="connsiteY550" fmla="*/ 1019421 h 1231781"/>
                <a:gd name="connsiteX551" fmla="*/ 873655 w 2071530"/>
                <a:gd name="connsiteY551" fmla="*/ 1019694 h 1231781"/>
                <a:gd name="connsiteX552" fmla="*/ 869940 w 2071530"/>
                <a:gd name="connsiteY552" fmla="*/ 1019968 h 1231781"/>
                <a:gd name="connsiteX553" fmla="*/ 866179 w 2071530"/>
                <a:gd name="connsiteY553" fmla="*/ 1020261 h 1231781"/>
                <a:gd name="connsiteX554" fmla="*/ 862136 w 2071530"/>
                <a:gd name="connsiteY554" fmla="*/ 1020554 h 1231781"/>
                <a:gd name="connsiteX555" fmla="*/ 858048 w 2071530"/>
                <a:gd name="connsiteY555" fmla="*/ 1020848 h 1231781"/>
                <a:gd name="connsiteX556" fmla="*/ 853693 w 2071530"/>
                <a:gd name="connsiteY556" fmla="*/ 1021180 h 1231781"/>
                <a:gd name="connsiteX557" fmla="*/ 849237 w 2071530"/>
                <a:gd name="connsiteY557" fmla="*/ 1021493 h 1231781"/>
                <a:gd name="connsiteX558" fmla="*/ 844631 w 2071530"/>
                <a:gd name="connsiteY558" fmla="*/ 1021825 h 1231781"/>
                <a:gd name="connsiteX559" fmla="*/ 839936 w 2071530"/>
                <a:gd name="connsiteY559" fmla="*/ 1022158 h 1231781"/>
                <a:gd name="connsiteX560" fmla="*/ 835038 w 2071530"/>
                <a:gd name="connsiteY560" fmla="*/ 1022490 h 1231781"/>
                <a:gd name="connsiteX561" fmla="*/ 832571 w 2071530"/>
                <a:gd name="connsiteY561" fmla="*/ 1022646 h 1231781"/>
                <a:gd name="connsiteX562" fmla="*/ 829998 w 2071530"/>
                <a:gd name="connsiteY562" fmla="*/ 1022822 h 1231781"/>
                <a:gd name="connsiteX563" fmla="*/ 824777 w 2071530"/>
                <a:gd name="connsiteY563" fmla="*/ 1023174 h 1231781"/>
                <a:gd name="connsiteX564" fmla="*/ 819520 w 2071530"/>
                <a:gd name="connsiteY564" fmla="*/ 1023526 h 1231781"/>
                <a:gd name="connsiteX565" fmla="*/ 814048 w 2071530"/>
                <a:gd name="connsiteY565" fmla="*/ 1023898 h 1231781"/>
                <a:gd name="connsiteX566" fmla="*/ 811313 w 2071530"/>
                <a:gd name="connsiteY566" fmla="*/ 1024074 h 1231781"/>
                <a:gd name="connsiteX567" fmla="*/ 808416 w 2071530"/>
                <a:gd name="connsiteY567" fmla="*/ 1024249 h 1231781"/>
                <a:gd name="connsiteX568" fmla="*/ 805685 w 2071530"/>
                <a:gd name="connsiteY568" fmla="*/ 1024426 h 1231781"/>
                <a:gd name="connsiteX569" fmla="*/ 802827 w 2071530"/>
                <a:gd name="connsiteY569" fmla="*/ 1024601 h 1231781"/>
                <a:gd name="connsiteX570" fmla="*/ 799927 w 2071530"/>
                <a:gd name="connsiteY570" fmla="*/ 1024797 h 1231781"/>
                <a:gd name="connsiteX571" fmla="*/ 796921 w 2071530"/>
                <a:gd name="connsiteY571" fmla="*/ 1024973 h 1231781"/>
                <a:gd name="connsiteX572" fmla="*/ 793953 w 2071530"/>
                <a:gd name="connsiteY572" fmla="*/ 1025168 h 1231781"/>
                <a:gd name="connsiteX573" fmla="*/ 791081 w 2071530"/>
                <a:gd name="connsiteY573" fmla="*/ 1025325 h 1231781"/>
                <a:gd name="connsiteX574" fmla="*/ 788074 w 2071530"/>
                <a:gd name="connsiteY574" fmla="*/ 1025520 h 1231781"/>
                <a:gd name="connsiteX575" fmla="*/ 785034 w 2071530"/>
                <a:gd name="connsiteY575" fmla="*/ 1025696 h 1231781"/>
                <a:gd name="connsiteX576" fmla="*/ 781881 w 2071530"/>
                <a:gd name="connsiteY576" fmla="*/ 1025892 h 1231781"/>
                <a:gd name="connsiteX577" fmla="*/ 778878 w 2071530"/>
                <a:gd name="connsiteY577" fmla="*/ 1026068 h 1231781"/>
                <a:gd name="connsiteX578" fmla="*/ 775756 w 2071530"/>
                <a:gd name="connsiteY578" fmla="*/ 1026243 h 1231781"/>
                <a:gd name="connsiteX579" fmla="*/ 772617 w 2071530"/>
                <a:gd name="connsiteY579" fmla="*/ 1026419 h 1231781"/>
                <a:gd name="connsiteX580" fmla="*/ 769438 w 2071530"/>
                <a:gd name="connsiteY580" fmla="*/ 1026595 h 1231781"/>
                <a:gd name="connsiteX581" fmla="*/ 766163 w 2071530"/>
                <a:gd name="connsiteY581" fmla="*/ 1026791 h 1231781"/>
                <a:gd name="connsiteX582" fmla="*/ 762924 w 2071530"/>
                <a:gd name="connsiteY582" fmla="*/ 1026967 h 1231781"/>
                <a:gd name="connsiteX583" fmla="*/ 759771 w 2071530"/>
                <a:gd name="connsiteY583" fmla="*/ 1027143 h 1231781"/>
                <a:gd name="connsiteX584" fmla="*/ 756500 w 2071530"/>
                <a:gd name="connsiteY584" fmla="*/ 1027319 h 1231781"/>
                <a:gd name="connsiteX585" fmla="*/ 753200 w 2071530"/>
                <a:gd name="connsiteY585" fmla="*/ 1027495 h 1231781"/>
                <a:gd name="connsiteX586" fmla="*/ 749796 w 2071530"/>
                <a:gd name="connsiteY586" fmla="*/ 1027671 h 1231781"/>
                <a:gd name="connsiteX587" fmla="*/ 746532 w 2071530"/>
                <a:gd name="connsiteY587" fmla="*/ 1027847 h 1231781"/>
                <a:gd name="connsiteX588" fmla="*/ 743163 w 2071530"/>
                <a:gd name="connsiteY588" fmla="*/ 1028023 h 1231781"/>
                <a:gd name="connsiteX589" fmla="*/ 739695 w 2071530"/>
                <a:gd name="connsiteY589" fmla="*/ 1028198 h 1231781"/>
                <a:gd name="connsiteX590" fmla="*/ 736362 w 2071530"/>
                <a:gd name="connsiteY590" fmla="*/ 1028374 h 1231781"/>
                <a:gd name="connsiteX591" fmla="*/ 732923 w 2071530"/>
                <a:gd name="connsiteY591" fmla="*/ 1028550 h 1231781"/>
                <a:gd name="connsiteX592" fmla="*/ 729469 w 2071530"/>
                <a:gd name="connsiteY592" fmla="*/ 1028707 h 1231781"/>
                <a:gd name="connsiteX593" fmla="*/ 725991 w 2071530"/>
                <a:gd name="connsiteY593" fmla="*/ 1028883 h 1231781"/>
                <a:gd name="connsiteX594" fmla="*/ 722409 w 2071530"/>
                <a:gd name="connsiteY594" fmla="*/ 1029059 h 1231781"/>
                <a:gd name="connsiteX595" fmla="*/ 718972 w 2071530"/>
                <a:gd name="connsiteY595" fmla="*/ 1029215 h 1231781"/>
                <a:gd name="connsiteX596" fmla="*/ 715434 w 2071530"/>
                <a:gd name="connsiteY596" fmla="*/ 1029371 h 1231781"/>
                <a:gd name="connsiteX597" fmla="*/ 711878 w 2071530"/>
                <a:gd name="connsiteY597" fmla="*/ 1029547 h 1231781"/>
                <a:gd name="connsiteX598" fmla="*/ 708298 w 2071530"/>
                <a:gd name="connsiteY598" fmla="*/ 1029704 h 1231781"/>
                <a:gd name="connsiteX599" fmla="*/ 704703 w 2071530"/>
                <a:gd name="connsiteY599" fmla="*/ 1029860 h 1231781"/>
                <a:gd name="connsiteX600" fmla="*/ 701090 w 2071530"/>
                <a:gd name="connsiteY600" fmla="*/ 1030017 h 1231781"/>
                <a:gd name="connsiteX601" fmla="*/ 697458 w 2071530"/>
                <a:gd name="connsiteY601" fmla="*/ 1030173 h 1231781"/>
                <a:gd name="connsiteX602" fmla="*/ 693808 w 2071530"/>
                <a:gd name="connsiteY602" fmla="*/ 1030329 h 1231781"/>
                <a:gd name="connsiteX603" fmla="*/ 690143 w 2071530"/>
                <a:gd name="connsiteY603" fmla="*/ 1030486 h 1231781"/>
                <a:gd name="connsiteX604" fmla="*/ 686458 w 2071530"/>
                <a:gd name="connsiteY604" fmla="*/ 1030642 h 1231781"/>
                <a:gd name="connsiteX605" fmla="*/ 682759 w 2071530"/>
                <a:gd name="connsiteY605" fmla="*/ 1030779 h 1231781"/>
                <a:gd name="connsiteX606" fmla="*/ 679042 w 2071530"/>
                <a:gd name="connsiteY606" fmla="*/ 1030935 h 1231781"/>
                <a:gd name="connsiteX607" fmla="*/ 675312 w 2071530"/>
                <a:gd name="connsiteY607" fmla="*/ 1031072 h 1231781"/>
                <a:gd name="connsiteX608" fmla="*/ 671565 w 2071530"/>
                <a:gd name="connsiteY608" fmla="*/ 1031209 h 1231781"/>
                <a:gd name="connsiteX609" fmla="*/ 667805 w 2071530"/>
                <a:gd name="connsiteY609" fmla="*/ 1031346 h 1231781"/>
                <a:gd name="connsiteX610" fmla="*/ 664030 w 2071530"/>
                <a:gd name="connsiteY610" fmla="*/ 1031483 h 1231781"/>
                <a:gd name="connsiteX611" fmla="*/ 660312 w 2071530"/>
                <a:gd name="connsiteY611" fmla="*/ 1031620 h 1231781"/>
                <a:gd name="connsiteX612" fmla="*/ 656439 w 2071530"/>
                <a:gd name="connsiteY612" fmla="*/ 1031757 h 1231781"/>
                <a:gd name="connsiteX613" fmla="*/ 652689 w 2071530"/>
                <a:gd name="connsiteY613" fmla="*/ 1031874 h 1231781"/>
                <a:gd name="connsiteX614" fmla="*/ 648795 w 2071530"/>
                <a:gd name="connsiteY614" fmla="*/ 1032011 h 1231781"/>
                <a:gd name="connsiteX615" fmla="*/ 644954 w 2071530"/>
                <a:gd name="connsiteY615" fmla="*/ 1032128 h 1231781"/>
                <a:gd name="connsiteX616" fmla="*/ 641167 w 2071530"/>
                <a:gd name="connsiteY616" fmla="*/ 1032245 h 1231781"/>
                <a:gd name="connsiteX617" fmla="*/ 637238 w 2071530"/>
                <a:gd name="connsiteY617" fmla="*/ 1032363 h 1231781"/>
                <a:gd name="connsiteX618" fmla="*/ 633427 w 2071530"/>
                <a:gd name="connsiteY618" fmla="*/ 1032480 h 1231781"/>
                <a:gd name="connsiteX619" fmla="*/ 629541 w 2071530"/>
                <a:gd name="connsiteY619" fmla="*/ 1032578 h 1231781"/>
                <a:gd name="connsiteX620" fmla="*/ 625643 w 2071530"/>
                <a:gd name="connsiteY620" fmla="*/ 1032695 h 1231781"/>
                <a:gd name="connsiteX621" fmla="*/ 621676 w 2071530"/>
                <a:gd name="connsiteY621" fmla="*/ 1032793 h 1231781"/>
                <a:gd name="connsiteX622" fmla="*/ 617821 w 2071530"/>
                <a:gd name="connsiteY622" fmla="*/ 1032890 h 1231781"/>
                <a:gd name="connsiteX623" fmla="*/ 613839 w 2071530"/>
                <a:gd name="connsiteY623" fmla="*/ 1032988 h 1231781"/>
                <a:gd name="connsiteX624" fmla="*/ 609964 w 2071530"/>
                <a:gd name="connsiteY624" fmla="*/ 1033086 h 1231781"/>
                <a:gd name="connsiteX625" fmla="*/ 606021 w 2071530"/>
                <a:gd name="connsiteY625" fmla="*/ 1033164 h 1231781"/>
                <a:gd name="connsiteX626" fmla="*/ 602072 w 2071530"/>
                <a:gd name="connsiteY626" fmla="*/ 1033262 h 1231781"/>
                <a:gd name="connsiteX627" fmla="*/ 598113 w 2071530"/>
                <a:gd name="connsiteY627" fmla="*/ 1033340 h 1231781"/>
                <a:gd name="connsiteX628" fmla="*/ 594205 w 2071530"/>
                <a:gd name="connsiteY628" fmla="*/ 1033418 h 1231781"/>
                <a:gd name="connsiteX629" fmla="*/ 590180 w 2071530"/>
                <a:gd name="connsiteY629" fmla="*/ 1033497 h 1231781"/>
                <a:gd name="connsiteX630" fmla="*/ 586201 w 2071530"/>
                <a:gd name="connsiteY630" fmla="*/ 1033555 h 1231781"/>
                <a:gd name="connsiteX631" fmla="*/ 582272 w 2071530"/>
                <a:gd name="connsiteY631" fmla="*/ 1033614 h 1231781"/>
                <a:gd name="connsiteX632" fmla="*/ 578229 w 2071530"/>
                <a:gd name="connsiteY632" fmla="*/ 1033672 h 1231781"/>
                <a:gd name="connsiteX633" fmla="*/ 574288 w 2071530"/>
                <a:gd name="connsiteY633" fmla="*/ 1033731 h 1231781"/>
                <a:gd name="connsiteX634" fmla="*/ 570290 w 2071530"/>
                <a:gd name="connsiteY634" fmla="*/ 1033790 h 1231781"/>
                <a:gd name="connsiteX635" fmla="*/ 566286 w 2071530"/>
                <a:gd name="connsiteY635" fmla="*/ 1033848 h 1231781"/>
                <a:gd name="connsiteX636" fmla="*/ 562278 w 2071530"/>
                <a:gd name="connsiteY636" fmla="*/ 1033887 h 1231781"/>
                <a:gd name="connsiteX637" fmla="*/ 558269 w 2071530"/>
                <a:gd name="connsiteY637" fmla="*/ 1033927 h 1231781"/>
                <a:gd name="connsiteX638" fmla="*/ 554304 w 2071530"/>
                <a:gd name="connsiteY638" fmla="*/ 1033966 h 1231781"/>
                <a:gd name="connsiteX639" fmla="*/ 550238 w 2071530"/>
                <a:gd name="connsiteY639" fmla="*/ 1033985 h 1231781"/>
                <a:gd name="connsiteX640" fmla="*/ 546267 w 2071530"/>
                <a:gd name="connsiteY640" fmla="*/ 1034024 h 1231781"/>
                <a:gd name="connsiteX641" fmla="*/ 542246 w 2071530"/>
                <a:gd name="connsiteY641" fmla="*/ 1034044 h 1231781"/>
                <a:gd name="connsiteX642" fmla="*/ 538223 w 2071530"/>
                <a:gd name="connsiteY642" fmla="*/ 1034063 h 1231781"/>
                <a:gd name="connsiteX643" fmla="*/ 518143 w 2071530"/>
                <a:gd name="connsiteY643" fmla="*/ 1034063 h 1231781"/>
                <a:gd name="connsiteX644" fmla="*/ 514120 w 2071530"/>
                <a:gd name="connsiteY644" fmla="*/ 1034044 h 1231781"/>
                <a:gd name="connsiteX645" fmla="*/ 510097 w 2071530"/>
                <a:gd name="connsiteY645" fmla="*/ 1034024 h 1231781"/>
                <a:gd name="connsiteX646" fmla="*/ 506118 w 2071530"/>
                <a:gd name="connsiteY646" fmla="*/ 1034005 h 1231781"/>
                <a:gd name="connsiteX647" fmla="*/ 502058 w 2071530"/>
                <a:gd name="connsiteY647" fmla="*/ 1033966 h 1231781"/>
                <a:gd name="connsiteX648" fmla="*/ 498081 w 2071530"/>
                <a:gd name="connsiteY648" fmla="*/ 1033927 h 1231781"/>
                <a:gd name="connsiteX649" fmla="*/ 494068 w 2071530"/>
                <a:gd name="connsiteY649" fmla="*/ 1033887 h 1231781"/>
                <a:gd name="connsiteX650" fmla="*/ 490086 w 2071530"/>
                <a:gd name="connsiteY650" fmla="*/ 1033829 h 1231781"/>
                <a:gd name="connsiteX651" fmla="*/ 488053 w 2071530"/>
                <a:gd name="connsiteY651" fmla="*/ 1033809 h 1231781"/>
                <a:gd name="connsiteX652" fmla="*/ 486053 w 2071530"/>
                <a:gd name="connsiteY652" fmla="*/ 1033790 h 1231781"/>
                <a:gd name="connsiteX653" fmla="*/ 484045 w 2071530"/>
                <a:gd name="connsiteY653" fmla="*/ 1033750 h 1231781"/>
                <a:gd name="connsiteX654" fmla="*/ 482045 w 2071530"/>
                <a:gd name="connsiteY654" fmla="*/ 1033731 h 1231781"/>
                <a:gd name="connsiteX655" fmla="*/ 480043 w 2071530"/>
                <a:gd name="connsiteY655" fmla="*/ 1033692 h 1231781"/>
                <a:gd name="connsiteX656" fmla="*/ 478127 w 2071530"/>
                <a:gd name="connsiteY656" fmla="*/ 1033653 h 1231781"/>
                <a:gd name="connsiteX657" fmla="*/ 476129 w 2071530"/>
                <a:gd name="connsiteY657" fmla="*/ 1033633 h 1231781"/>
                <a:gd name="connsiteX658" fmla="*/ 474127 w 2071530"/>
                <a:gd name="connsiteY658" fmla="*/ 1033594 h 1231781"/>
                <a:gd name="connsiteX659" fmla="*/ 472133 w 2071530"/>
                <a:gd name="connsiteY659" fmla="*/ 1033555 h 1231781"/>
                <a:gd name="connsiteX660" fmla="*/ 470139 w 2071530"/>
                <a:gd name="connsiteY660" fmla="*/ 1033516 h 1231781"/>
                <a:gd name="connsiteX661" fmla="*/ 468147 w 2071530"/>
                <a:gd name="connsiteY661" fmla="*/ 1033477 h 1231781"/>
                <a:gd name="connsiteX662" fmla="*/ 466155 w 2071530"/>
                <a:gd name="connsiteY662" fmla="*/ 1033418 h 1231781"/>
                <a:gd name="connsiteX663" fmla="*/ 464163 w 2071530"/>
                <a:gd name="connsiteY663" fmla="*/ 1033379 h 1231781"/>
                <a:gd name="connsiteX664" fmla="*/ 462179 w 2071530"/>
                <a:gd name="connsiteY664" fmla="*/ 1033340 h 1231781"/>
                <a:gd name="connsiteX665" fmla="*/ 460273 w 2071530"/>
                <a:gd name="connsiteY665" fmla="*/ 1033281 h 1231781"/>
                <a:gd name="connsiteX666" fmla="*/ 458210 w 2071530"/>
                <a:gd name="connsiteY666" fmla="*/ 1033242 h 1231781"/>
                <a:gd name="connsiteX667" fmla="*/ 456218 w 2071530"/>
                <a:gd name="connsiteY667" fmla="*/ 1033184 h 1231781"/>
                <a:gd name="connsiteX668" fmla="*/ 454241 w 2071530"/>
                <a:gd name="connsiteY668" fmla="*/ 1033145 h 1231781"/>
                <a:gd name="connsiteX669" fmla="*/ 452335 w 2071530"/>
                <a:gd name="connsiteY669" fmla="*/ 1033086 h 1231781"/>
                <a:gd name="connsiteX670" fmla="*/ 450351 w 2071530"/>
                <a:gd name="connsiteY670" fmla="*/ 1033027 h 1231781"/>
                <a:gd name="connsiteX671" fmla="*/ 448377 w 2071530"/>
                <a:gd name="connsiteY671" fmla="*/ 1032969 h 1231781"/>
                <a:gd name="connsiteX672" fmla="*/ 446402 w 2071530"/>
                <a:gd name="connsiteY672" fmla="*/ 1032910 h 1231781"/>
                <a:gd name="connsiteX673" fmla="*/ 444428 w 2071530"/>
                <a:gd name="connsiteY673" fmla="*/ 1032851 h 1231781"/>
                <a:gd name="connsiteX674" fmla="*/ 442459 w 2071530"/>
                <a:gd name="connsiteY674" fmla="*/ 1032793 h 1231781"/>
                <a:gd name="connsiteX675" fmla="*/ 440488 w 2071530"/>
                <a:gd name="connsiteY675" fmla="*/ 1032715 h 1231781"/>
                <a:gd name="connsiteX676" fmla="*/ 438524 w 2071530"/>
                <a:gd name="connsiteY676" fmla="*/ 1032656 h 1231781"/>
                <a:gd name="connsiteX677" fmla="*/ 436559 w 2071530"/>
                <a:gd name="connsiteY677" fmla="*/ 1032597 h 1231781"/>
                <a:gd name="connsiteX678" fmla="*/ 434665 w 2071530"/>
                <a:gd name="connsiteY678" fmla="*/ 1032519 h 1231781"/>
                <a:gd name="connsiteX679" fmla="*/ 432702 w 2071530"/>
                <a:gd name="connsiteY679" fmla="*/ 1032460 h 1231781"/>
                <a:gd name="connsiteX680" fmla="*/ 430747 w 2071530"/>
                <a:gd name="connsiteY680" fmla="*/ 1032382 h 1231781"/>
                <a:gd name="connsiteX681" fmla="*/ 428790 w 2071530"/>
                <a:gd name="connsiteY681" fmla="*/ 1032304 h 1231781"/>
                <a:gd name="connsiteX682" fmla="*/ 426839 w 2071530"/>
                <a:gd name="connsiteY682" fmla="*/ 1032226 h 1231781"/>
                <a:gd name="connsiteX683" fmla="*/ 424888 w 2071530"/>
                <a:gd name="connsiteY683" fmla="*/ 1032147 h 1231781"/>
                <a:gd name="connsiteX684" fmla="*/ 422935 w 2071530"/>
                <a:gd name="connsiteY684" fmla="*/ 1032069 h 1231781"/>
                <a:gd name="connsiteX685" fmla="*/ 421054 w 2071530"/>
                <a:gd name="connsiteY685" fmla="*/ 1031991 h 1231781"/>
                <a:gd name="connsiteX686" fmla="*/ 419046 w 2071530"/>
                <a:gd name="connsiteY686" fmla="*/ 1031913 h 1231781"/>
                <a:gd name="connsiteX687" fmla="*/ 417172 w 2071530"/>
                <a:gd name="connsiteY687" fmla="*/ 1031815 h 1231781"/>
                <a:gd name="connsiteX688" fmla="*/ 415236 w 2071530"/>
                <a:gd name="connsiteY688" fmla="*/ 1031737 h 1231781"/>
                <a:gd name="connsiteX689" fmla="*/ 413299 w 2071530"/>
                <a:gd name="connsiteY689" fmla="*/ 1031659 h 1231781"/>
                <a:gd name="connsiteX690" fmla="*/ 411367 w 2071530"/>
                <a:gd name="connsiteY690" fmla="*/ 1031561 h 1231781"/>
                <a:gd name="connsiteX691" fmla="*/ 409440 w 2071530"/>
                <a:gd name="connsiteY691" fmla="*/ 1031463 h 1231781"/>
                <a:gd name="connsiteX692" fmla="*/ 407575 w 2071530"/>
                <a:gd name="connsiteY692" fmla="*/ 1031365 h 1231781"/>
                <a:gd name="connsiteX693" fmla="*/ 405647 w 2071530"/>
                <a:gd name="connsiteY693" fmla="*/ 1031287 h 1231781"/>
                <a:gd name="connsiteX694" fmla="*/ 403729 w 2071530"/>
                <a:gd name="connsiteY694" fmla="*/ 1031190 h 1231781"/>
                <a:gd name="connsiteX695" fmla="*/ 401809 w 2071530"/>
                <a:gd name="connsiteY695" fmla="*/ 1031092 h 1231781"/>
                <a:gd name="connsiteX696" fmla="*/ 399894 w 2071530"/>
                <a:gd name="connsiteY696" fmla="*/ 1030975 h 1231781"/>
                <a:gd name="connsiteX697" fmla="*/ 398038 w 2071530"/>
                <a:gd name="connsiteY697" fmla="*/ 1030877 h 1231781"/>
                <a:gd name="connsiteX698" fmla="*/ 396078 w 2071530"/>
                <a:gd name="connsiteY698" fmla="*/ 1030779 h 1231781"/>
                <a:gd name="connsiteX699" fmla="*/ 394224 w 2071530"/>
                <a:gd name="connsiteY699" fmla="*/ 1030662 h 1231781"/>
                <a:gd name="connsiteX700" fmla="*/ 392324 w 2071530"/>
                <a:gd name="connsiteY700" fmla="*/ 1030564 h 1231781"/>
                <a:gd name="connsiteX701" fmla="*/ 390426 w 2071530"/>
                <a:gd name="connsiteY701" fmla="*/ 1030447 h 1231781"/>
                <a:gd name="connsiteX702" fmla="*/ 388531 w 2071530"/>
                <a:gd name="connsiteY702" fmla="*/ 1030329 h 1231781"/>
                <a:gd name="connsiteX703" fmla="*/ 386639 w 2071530"/>
                <a:gd name="connsiteY703" fmla="*/ 1030212 h 1231781"/>
                <a:gd name="connsiteX704" fmla="*/ 384803 w 2071530"/>
                <a:gd name="connsiteY704" fmla="*/ 1030114 h 1231781"/>
                <a:gd name="connsiteX705" fmla="*/ 382919 w 2071530"/>
                <a:gd name="connsiteY705" fmla="*/ 1029997 h 1231781"/>
                <a:gd name="connsiteX706" fmla="*/ 381038 w 2071530"/>
                <a:gd name="connsiteY706" fmla="*/ 1029860 h 1231781"/>
                <a:gd name="connsiteX707" fmla="*/ 379161 w 2071530"/>
                <a:gd name="connsiteY707" fmla="*/ 1029743 h 1231781"/>
                <a:gd name="connsiteX708" fmla="*/ 377286 w 2071530"/>
                <a:gd name="connsiteY708" fmla="*/ 1029626 h 1231781"/>
                <a:gd name="connsiteX709" fmla="*/ 375468 w 2071530"/>
                <a:gd name="connsiteY709" fmla="*/ 1029489 h 1231781"/>
                <a:gd name="connsiteX710" fmla="*/ 373599 w 2071530"/>
                <a:gd name="connsiteY710" fmla="*/ 1029371 h 1231781"/>
                <a:gd name="connsiteX711" fmla="*/ 371730 w 2071530"/>
                <a:gd name="connsiteY711" fmla="*/ 1029235 h 1231781"/>
                <a:gd name="connsiteX712" fmla="*/ 369926 w 2071530"/>
                <a:gd name="connsiteY712" fmla="*/ 1029098 h 1231781"/>
                <a:gd name="connsiteX713" fmla="*/ 368071 w 2071530"/>
                <a:gd name="connsiteY713" fmla="*/ 1028961 h 1231781"/>
                <a:gd name="connsiteX714" fmla="*/ 366217 w 2071530"/>
                <a:gd name="connsiteY714" fmla="*/ 1028824 h 1231781"/>
                <a:gd name="connsiteX715" fmla="*/ 364368 w 2071530"/>
                <a:gd name="connsiteY715" fmla="*/ 1028687 h 1231781"/>
                <a:gd name="connsiteX716" fmla="*/ 362575 w 2071530"/>
                <a:gd name="connsiteY716" fmla="*/ 1028550 h 1231781"/>
                <a:gd name="connsiteX717" fmla="*/ 360687 w 2071530"/>
                <a:gd name="connsiteY717" fmla="*/ 1028413 h 1231781"/>
                <a:gd name="connsiteX718" fmla="*/ 358900 w 2071530"/>
                <a:gd name="connsiteY718" fmla="*/ 1028257 h 1231781"/>
                <a:gd name="connsiteX719" fmla="*/ 357068 w 2071530"/>
                <a:gd name="connsiteY719" fmla="*/ 1028120 h 1231781"/>
                <a:gd name="connsiteX720" fmla="*/ 355287 w 2071530"/>
                <a:gd name="connsiteY720" fmla="*/ 1027964 h 1231781"/>
                <a:gd name="connsiteX721" fmla="*/ 353465 w 2071530"/>
                <a:gd name="connsiteY721" fmla="*/ 1027827 h 1231781"/>
                <a:gd name="connsiteX722" fmla="*/ 351647 w 2071530"/>
                <a:gd name="connsiteY722" fmla="*/ 1027671 h 1231781"/>
                <a:gd name="connsiteX723" fmla="*/ 349878 w 2071530"/>
                <a:gd name="connsiteY723" fmla="*/ 1027514 h 1231781"/>
                <a:gd name="connsiteX724" fmla="*/ 348066 w 2071530"/>
                <a:gd name="connsiteY724" fmla="*/ 1027358 h 1231781"/>
                <a:gd name="connsiteX725" fmla="*/ 346257 w 2071530"/>
                <a:gd name="connsiteY725" fmla="*/ 1027201 h 1231781"/>
                <a:gd name="connsiteX726" fmla="*/ 344504 w 2071530"/>
                <a:gd name="connsiteY726" fmla="*/ 1027045 h 1231781"/>
                <a:gd name="connsiteX727" fmla="*/ 342705 w 2071530"/>
                <a:gd name="connsiteY727" fmla="*/ 1026869 h 1231781"/>
                <a:gd name="connsiteX728" fmla="*/ 340955 w 2071530"/>
                <a:gd name="connsiteY728" fmla="*/ 1026713 h 1231781"/>
                <a:gd name="connsiteX729" fmla="*/ 339126 w 2071530"/>
                <a:gd name="connsiteY729" fmla="*/ 1026537 h 1231781"/>
                <a:gd name="connsiteX730" fmla="*/ 337427 w 2071530"/>
                <a:gd name="connsiteY730" fmla="*/ 1026361 h 1231781"/>
                <a:gd name="connsiteX731" fmla="*/ 335607 w 2071530"/>
                <a:gd name="connsiteY731" fmla="*/ 1026185 h 1231781"/>
                <a:gd name="connsiteX732" fmla="*/ 333873 w 2071530"/>
                <a:gd name="connsiteY732" fmla="*/ 1026028 h 1231781"/>
                <a:gd name="connsiteX733" fmla="*/ 332103 w 2071530"/>
                <a:gd name="connsiteY733" fmla="*/ 1025833 h 1231781"/>
                <a:gd name="connsiteX734" fmla="*/ 330338 w 2071530"/>
                <a:gd name="connsiteY734" fmla="*/ 1025657 h 1231781"/>
                <a:gd name="connsiteX735" fmla="*/ 328620 w 2071530"/>
                <a:gd name="connsiteY735" fmla="*/ 1025481 h 1231781"/>
                <a:gd name="connsiteX736" fmla="*/ 326905 w 2071530"/>
                <a:gd name="connsiteY736" fmla="*/ 1025305 h 1231781"/>
                <a:gd name="connsiteX737" fmla="*/ 325157 w 2071530"/>
                <a:gd name="connsiteY737" fmla="*/ 1025110 h 1231781"/>
                <a:gd name="connsiteX738" fmla="*/ 323453 w 2071530"/>
                <a:gd name="connsiteY738" fmla="*/ 1024934 h 1231781"/>
                <a:gd name="connsiteX739" fmla="*/ 321713 w 2071530"/>
                <a:gd name="connsiteY739" fmla="*/ 1024738 h 1231781"/>
                <a:gd name="connsiteX740" fmla="*/ 319975 w 2071530"/>
                <a:gd name="connsiteY740" fmla="*/ 1024543 h 1231781"/>
                <a:gd name="connsiteX741" fmla="*/ 318284 w 2071530"/>
                <a:gd name="connsiteY741" fmla="*/ 1024347 h 1231781"/>
                <a:gd name="connsiteX742" fmla="*/ 316599 w 2071530"/>
                <a:gd name="connsiteY742" fmla="*/ 1024152 h 1231781"/>
                <a:gd name="connsiteX743" fmla="*/ 314913 w 2071530"/>
                <a:gd name="connsiteY743" fmla="*/ 1023956 h 1231781"/>
                <a:gd name="connsiteX744" fmla="*/ 313201 w 2071530"/>
                <a:gd name="connsiteY744" fmla="*/ 1023761 h 1231781"/>
                <a:gd name="connsiteX745" fmla="*/ 311527 w 2071530"/>
                <a:gd name="connsiteY745" fmla="*/ 1023546 h 1231781"/>
                <a:gd name="connsiteX746" fmla="*/ 309825 w 2071530"/>
                <a:gd name="connsiteY746" fmla="*/ 1023350 h 1231781"/>
                <a:gd name="connsiteX747" fmla="*/ 308128 w 2071530"/>
                <a:gd name="connsiteY747" fmla="*/ 1023135 h 1231781"/>
                <a:gd name="connsiteX748" fmla="*/ 306468 w 2071530"/>
                <a:gd name="connsiteY748" fmla="*/ 1022920 h 1231781"/>
                <a:gd name="connsiteX749" fmla="*/ 304781 w 2071530"/>
                <a:gd name="connsiteY749" fmla="*/ 1022705 h 1231781"/>
                <a:gd name="connsiteX750" fmla="*/ 303168 w 2071530"/>
                <a:gd name="connsiteY750" fmla="*/ 1022490 h 1231781"/>
                <a:gd name="connsiteX751" fmla="*/ 301491 w 2071530"/>
                <a:gd name="connsiteY751" fmla="*/ 1022275 h 1231781"/>
                <a:gd name="connsiteX752" fmla="*/ 299821 w 2071530"/>
                <a:gd name="connsiteY752" fmla="*/ 1022040 h 1231781"/>
                <a:gd name="connsiteX753" fmla="*/ 298222 w 2071530"/>
                <a:gd name="connsiteY753" fmla="*/ 1021825 h 1231781"/>
                <a:gd name="connsiteX754" fmla="*/ 296562 w 2071530"/>
                <a:gd name="connsiteY754" fmla="*/ 1021591 h 1231781"/>
                <a:gd name="connsiteX755" fmla="*/ 294942 w 2071530"/>
                <a:gd name="connsiteY755" fmla="*/ 1021376 h 1231781"/>
                <a:gd name="connsiteX756" fmla="*/ 293325 w 2071530"/>
                <a:gd name="connsiteY756" fmla="*/ 1021141 h 1231781"/>
                <a:gd name="connsiteX757" fmla="*/ 291714 w 2071530"/>
                <a:gd name="connsiteY757" fmla="*/ 1020906 h 1231781"/>
                <a:gd name="connsiteX758" fmla="*/ 290109 w 2071530"/>
                <a:gd name="connsiteY758" fmla="*/ 1020672 h 1231781"/>
                <a:gd name="connsiteX759" fmla="*/ 288508 w 2071530"/>
                <a:gd name="connsiteY759" fmla="*/ 1020437 h 1231781"/>
                <a:gd name="connsiteX760" fmla="*/ 286883 w 2071530"/>
                <a:gd name="connsiteY760" fmla="*/ 1020203 h 1231781"/>
                <a:gd name="connsiteX761" fmla="*/ 285294 w 2071530"/>
                <a:gd name="connsiteY761" fmla="*/ 1019949 h 1231781"/>
                <a:gd name="connsiteX762" fmla="*/ 283710 w 2071530"/>
                <a:gd name="connsiteY762" fmla="*/ 1019714 h 1231781"/>
                <a:gd name="connsiteX763" fmla="*/ 282133 w 2071530"/>
                <a:gd name="connsiteY763" fmla="*/ 1019460 h 1231781"/>
                <a:gd name="connsiteX764" fmla="*/ 280532 w 2071530"/>
                <a:gd name="connsiteY764" fmla="*/ 1019206 h 1231781"/>
                <a:gd name="connsiteX765" fmla="*/ 278995 w 2071530"/>
                <a:gd name="connsiteY765" fmla="*/ 1018952 h 1231781"/>
                <a:gd name="connsiteX766" fmla="*/ 277435 w 2071530"/>
                <a:gd name="connsiteY766" fmla="*/ 1018697 h 1231781"/>
                <a:gd name="connsiteX767" fmla="*/ 275881 w 2071530"/>
                <a:gd name="connsiteY767" fmla="*/ 1018443 h 1231781"/>
                <a:gd name="connsiteX768" fmla="*/ 274332 w 2071530"/>
                <a:gd name="connsiteY768" fmla="*/ 1018189 h 1231781"/>
                <a:gd name="connsiteX769" fmla="*/ 272790 w 2071530"/>
                <a:gd name="connsiteY769" fmla="*/ 1017915 h 1231781"/>
                <a:gd name="connsiteX770" fmla="*/ 271251 w 2071530"/>
                <a:gd name="connsiteY770" fmla="*/ 1017661 h 1231781"/>
                <a:gd name="connsiteX771" fmla="*/ 269721 w 2071530"/>
                <a:gd name="connsiteY771" fmla="*/ 1017387 h 1231781"/>
                <a:gd name="connsiteX772" fmla="*/ 268221 w 2071530"/>
                <a:gd name="connsiteY772" fmla="*/ 1017114 h 1231781"/>
                <a:gd name="connsiteX773" fmla="*/ 266679 w 2071530"/>
                <a:gd name="connsiteY773" fmla="*/ 1016840 h 1231781"/>
                <a:gd name="connsiteX774" fmla="*/ 265191 w 2071530"/>
                <a:gd name="connsiteY774" fmla="*/ 1016567 h 1231781"/>
                <a:gd name="connsiteX775" fmla="*/ 263686 w 2071530"/>
                <a:gd name="connsiteY775" fmla="*/ 1016293 h 1231781"/>
                <a:gd name="connsiteX776" fmla="*/ 262210 w 2071530"/>
                <a:gd name="connsiteY776" fmla="*/ 1016000 h 1231781"/>
                <a:gd name="connsiteX777" fmla="*/ 260738 w 2071530"/>
                <a:gd name="connsiteY777" fmla="*/ 1015726 h 1231781"/>
                <a:gd name="connsiteX778" fmla="*/ 259228 w 2071530"/>
                <a:gd name="connsiteY778" fmla="*/ 1015432 h 1231781"/>
                <a:gd name="connsiteX779" fmla="*/ 257768 w 2071530"/>
                <a:gd name="connsiteY779" fmla="*/ 1015139 h 1231781"/>
                <a:gd name="connsiteX780" fmla="*/ 256294 w 2071530"/>
                <a:gd name="connsiteY780" fmla="*/ 1014846 h 1231781"/>
                <a:gd name="connsiteX781" fmla="*/ 254847 w 2071530"/>
                <a:gd name="connsiteY781" fmla="*/ 1014553 h 1231781"/>
                <a:gd name="connsiteX782" fmla="*/ 253387 w 2071530"/>
                <a:gd name="connsiteY782" fmla="*/ 1014260 h 1231781"/>
                <a:gd name="connsiteX783" fmla="*/ 251973 w 2071530"/>
                <a:gd name="connsiteY783" fmla="*/ 1013966 h 1231781"/>
                <a:gd name="connsiteX784" fmla="*/ 250525 w 2071530"/>
                <a:gd name="connsiteY784" fmla="*/ 1013654 h 1231781"/>
                <a:gd name="connsiteX785" fmla="*/ 249104 w 2071530"/>
                <a:gd name="connsiteY785" fmla="*/ 1013341 h 1231781"/>
                <a:gd name="connsiteX786" fmla="*/ 247688 w 2071530"/>
                <a:gd name="connsiteY786" fmla="*/ 1013048 h 1231781"/>
                <a:gd name="connsiteX787" fmla="*/ 246257 w 2071530"/>
                <a:gd name="connsiteY787" fmla="*/ 1012715 h 1231781"/>
                <a:gd name="connsiteX788" fmla="*/ 244855 w 2071530"/>
                <a:gd name="connsiteY788" fmla="*/ 1012402 h 1231781"/>
                <a:gd name="connsiteX789" fmla="*/ 243479 w 2071530"/>
                <a:gd name="connsiteY789" fmla="*/ 1012090 h 1231781"/>
                <a:gd name="connsiteX790" fmla="*/ 242091 w 2071530"/>
                <a:gd name="connsiteY790" fmla="*/ 1011777 h 1231781"/>
                <a:gd name="connsiteX791" fmla="*/ 240707 w 2071530"/>
                <a:gd name="connsiteY791" fmla="*/ 1011445 h 1231781"/>
                <a:gd name="connsiteX792" fmla="*/ 239350 w 2071530"/>
                <a:gd name="connsiteY792" fmla="*/ 1011132 h 1231781"/>
                <a:gd name="connsiteX793" fmla="*/ 237978 w 2071530"/>
                <a:gd name="connsiteY793" fmla="*/ 1010799 h 1231781"/>
                <a:gd name="connsiteX794" fmla="*/ 236615 w 2071530"/>
                <a:gd name="connsiteY794" fmla="*/ 1010467 h 1231781"/>
                <a:gd name="connsiteX795" fmla="*/ 235257 w 2071530"/>
                <a:gd name="connsiteY795" fmla="*/ 1010135 h 1231781"/>
                <a:gd name="connsiteX796" fmla="*/ 233925 w 2071530"/>
                <a:gd name="connsiteY796" fmla="*/ 1009783 h 1231781"/>
                <a:gd name="connsiteX797" fmla="*/ 232600 w 2071530"/>
                <a:gd name="connsiteY797" fmla="*/ 1009450 h 1231781"/>
                <a:gd name="connsiteX798" fmla="*/ 231263 w 2071530"/>
                <a:gd name="connsiteY798" fmla="*/ 1009098 h 1231781"/>
                <a:gd name="connsiteX799" fmla="*/ 229949 w 2071530"/>
                <a:gd name="connsiteY799" fmla="*/ 1008766 h 1231781"/>
                <a:gd name="connsiteX800" fmla="*/ 228641 w 2071530"/>
                <a:gd name="connsiteY800" fmla="*/ 1008414 h 1231781"/>
                <a:gd name="connsiteX801" fmla="*/ 227341 w 2071530"/>
                <a:gd name="connsiteY801" fmla="*/ 1008062 h 1231781"/>
                <a:gd name="connsiteX802" fmla="*/ 226047 w 2071530"/>
                <a:gd name="connsiteY802" fmla="*/ 1007710 h 1231781"/>
                <a:gd name="connsiteX803" fmla="*/ 224760 w 2071530"/>
                <a:gd name="connsiteY803" fmla="*/ 1007339 h 1231781"/>
                <a:gd name="connsiteX804" fmla="*/ 223496 w 2071530"/>
                <a:gd name="connsiteY804" fmla="*/ 1006987 h 1231781"/>
                <a:gd name="connsiteX805" fmla="*/ 222221 w 2071530"/>
                <a:gd name="connsiteY805" fmla="*/ 1006616 h 1231781"/>
                <a:gd name="connsiteX806" fmla="*/ 220954 w 2071530"/>
                <a:gd name="connsiteY806" fmla="*/ 1006244 h 1231781"/>
                <a:gd name="connsiteX807" fmla="*/ 219707 w 2071530"/>
                <a:gd name="connsiteY807" fmla="*/ 1005873 h 1231781"/>
                <a:gd name="connsiteX808" fmla="*/ 218469 w 2071530"/>
                <a:gd name="connsiteY808" fmla="*/ 1005501 h 1231781"/>
                <a:gd name="connsiteX809" fmla="*/ 217222 w 2071530"/>
                <a:gd name="connsiteY809" fmla="*/ 1005130 h 1231781"/>
                <a:gd name="connsiteX810" fmla="*/ 216010 w 2071530"/>
                <a:gd name="connsiteY810" fmla="*/ 1004739 h 1231781"/>
                <a:gd name="connsiteX811" fmla="*/ 214792 w 2071530"/>
                <a:gd name="connsiteY811" fmla="*/ 1004368 h 1231781"/>
                <a:gd name="connsiteX812" fmla="*/ 213578 w 2071530"/>
                <a:gd name="connsiteY812" fmla="*/ 1003976 h 1231781"/>
                <a:gd name="connsiteX813" fmla="*/ 212386 w 2071530"/>
                <a:gd name="connsiteY813" fmla="*/ 1003586 h 1231781"/>
                <a:gd name="connsiteX814" fmla="*/ 211201 w 2071530"/>
                <a:gd name="connsiteY814" fmla="*/ 1003195 h 1231781"/>
                <a:gd name="connsiteX815" fmla="*/ 210008 w 2071530"/>
                <a:gd name="connsiteY815" fmla="*/ 1002804 h 1231781"/>
                <a:gd name="connsiteX816" fmla="*/ 208835 w 2071530"/>
                <a:gd name="connsiteY816" fmla="*/ 1002393 h 1231781"/>
                <a:gd name="connsiteX817" fmla="*/ 207676 w 2071530"/>
                <a:gd name="connsiteY817" fmla="*/ 1002002 h 1231781"/>
                <a:gd name="connsiteX818" fmla="*/ 207093 w 2071530"/>
                <a:gd name="connsiteY818" fmla="*/ 1001787 h 1231781"/>
                <a:gd name="connsiteX819" fmla="*/ 206534 w 2071530"/>
                <a:gd name="connsiteY819" fmla="*/ 1001591 h 1231781"/>
                <a:gd name="connsiteX820" fmla="*/ 205950 w 2071530"/>
                <a:gd name="connsiteY820" fmla="*/ 1001376 h 1231781"/>
                <a:gd name="connsiteX821" fmla="*/ 205367 w 2071530"/>
                <a:gd name="connsiteY821" fmla="*/ 1001181 h 1231781"/>
                <a:gd name="connsiteX822" fmla="*/ 204789 w 2071530"/>
                <a:gd name="connsiteY822" fmla="*/ 1000966 h 1231781"/>
                <a:gd name="connsiteX823" fmla="*/ 204233 w 2071530"/>
                <a:gd name="connsiteY823" fmla="*/ 1000770 h 1231781"/>
                <a:gd name="connsiteX824" fmla="*/ 203657 w 2071530"/>
                <a:gd name="connsiteY824" fmla="*/ 1000555 h 1231781"/>
                <a:gd name="connsiteX825" fmla="*/ 203103 w 2071530"/>
                <a:gd name="connsiteY825" fmla="*/ 1000340 h 1231781"/>
                <a:gd name="connsiteX826" fmla="*/ 202533 w 2071530"/>
                <a:gd name="connsiteY826" fmla="*/ 1000125 h 1231781"/>
                <a:gd name="connsiteX827" fmla="*/ 201985 w 2071530"/>
                <a:gd name="connsiteY827" fmla="*/ 999930 h 1231781"/>
                <a:gd name="connsiteX828" fmla="*/ 201438 w 2071530"/>
                <a:gd name="connsiteY828" fmla="*/ 999715 h 1231781"/>
                <a:gd name="connsiteX829" fmla="*/ 200892 w 2071530"/>
                <a:gd name="connsiteY829" fmla="*/ 999519 h 1231781"/>
                <a:gd name="connsiteX830" fmla="*/ 200325 w 2071530"/>
                <a:gd name="connsiteY830" fmla="*/ 999285 h 1231781"/>
                <a:gd name="connsiteX831" fmla="*/ 199760 w 2071530"/>
                <a:gd name="connsiteY831" fmla="*/ 999069 h 1231781"/>
                <a:gd name="connsiteX832" fmla="*/ 199219 w 2071530"/>
                <a:gd name="connsiteY832" fmla="*/ 998854 h 1231781"/>
                <a:gd name="connsiteX833" fmla="*/ 198679 w 2071530"/>
                <a:gd name="connsiteY833" fmla="*/ 998639 h 1231781"/>
                <a:gd name="connsiteX834" fmla="*/ 198142 w 2071530"/>
                <a:gd name="connsiteY834" fmla="*/ 998424 h 1231781"/>
                <a:gd name="connsiteX835" fmla="*/ 197606 w 2071530"/>
                <a:gd name="connsiteY835" fmla="*/ 998209 h 1231781"/>
                <a:gd name="connsiteX836" fmla="*/ 197053 w 2071530"/>
                <a:gd name="connsiteY836" fmla="*/ 997994 h 1231781"/>
                <a:gd name="connsiteX837" fmla="*/ 196519 w 2071530"/>
                <a:gd name="connsiteY837" fmla="*/ 997779 h 1231781"/>
                <a:gd name="connsiteX838" fmla="*/ 195985 w 2071530"/>
                <a:gd name="connsiteY838" fmla="*/ 997545 h 1231781"/>
                <a:gd name="connsiteX839" fmla="*/ 195456 w 2071530"/>
                <a:gd name="connsiteY839" fmla="*/ 997330 h 1231781"/>
                <a:gd name="connsiteX840" fmla="*/ 194928 w 2071530"/>
                <a:gd name="connsiteY840" fmla="*/ 997115 h 1231781"/>
                <a:gd name="connsiteX841" fmla="*/ 194421 w 2071530"/>
                <a:gd name="connsiteY841" fmla="*/ 996900 h 1231781"/>
                <a:gd name="connsiteX842" fmla="*/ 193878 w 2071530"/>
                <a:gd name="connsiteY842" fmla="*/ 996665 h 1231781"/>
                <a:gd name="connsiteX843" fmla="*/ 193354 w 2071530"/>
                <a:gd name="connsiteY843" fmla="*/ 996450 h 1231781"/>
                <a:gd name="connsiteX844" fmla="*/ 192834 w 2071530"/>
                <a:gd name="connsiteY844" fmla="*/ 996215 h 1231781"/>
                <a:gd name="connsiteX845" fmla="*/ 192332 w 2071530"/>
                <a:gd name="connsiteY845" fmla="*/ 996000 h 1231781"/>
                <a:gd name="connsiteX846" fmla="*/ 191814 w 2071530"/>
                <a:gd name="connsiteY846" fmla="*/ 995766 h 1231781"/>
                <a:gd name="connsiteX847" fmla="*/ 191315 w 2071530"/>
                <a:gd name="connsiteY847" fmla="*/ 995551 h 1231781"/>
                <a:gd name="connsiteX848" fmla="*/ 190801 w 2071530"/>
                <a:gd name="connsiteY848" fmla="*/ 995316 h 1231781"/>
                <a:gd name="connsiteX849" fmla="*/ 190287 w 2071530"/>
                <a:gd name="connsiteY849" fmla="*/ 995082 h 1231781"/>
                <a:gd name="connsiteX850" fmla="*/ 189773 w 2071530"/>
                <a:gd name="connsiteY850" fmla="*/ 994847 h 1231781"/>
                <a:gd name="connsiteX851" fmla="*/ 189282 w 2071530"/>
                <a:gd name="connsiteY851" fmla="*/ 994612 h 1231781"/>
                <a:gd name="connsiteX852" fmla="*/ 188789 w 2071530"/>
                <a:gd name="connsiteY852" fmla="*/ 994397 h 1231781"/>
                <a:gd name="connsiteX853" fmla="*/ 188283 w 2071530"/>
                <a:gd name="connsiteY853" fmla="*/ 994143 h 1231781"/>
                <a:gd name="connsiteX854" fmla="*/ 187778 w 2071530"/>
                <a:gd name="connsiteY854" fmla="*/ 993909 h 1231781"/>
                <a:gd name="connsiteX855" fmla="*/ 187292 w 2071530"/>
                <a:gd name="connsiteY855" fmla="*/ 993674 h 1231781"/>
                <a:gd name="connsiteX856" fmla="*/ 186807 w 2071530"/>
                <a:gd name="connsiteY856" fmla="*/ 993439 h 1231781"/>
                <a:gd name="connsiteX857" fmla="*/ 186324 w 2071530"/>
                <a:gd name="connsiteY857" fmla="*/ 993205 h 1231781"/>
                <a:gd name="connsiteX858" fmla="*/ 185824 w 2071530"/>
                <a:gd name="connsiteY858" fmla="*/ 992970 h 1231781"/>
                <a:gd name="connsiteX859" fmla="*/ 185327 w 2071530"/>
                <a:gd name="connsiteY859" fmla="*/ 992716 h 1231781"/>
                <a:gd name="connsiteX860" fmla="*/ 184848 w 2071530"/>
                <a:gd name="connsiteY860" fmla="*/ 992481 h 1231781"/>
                <a:gd name="connsiteX861" fmla="*/ 184387 w 2071530"/>
                <a:gd name="connsiteY861" fmla="*/ 992247 h 1231781"/>
                <a:gd name="connsiteX862" fmla="*/ 183898 w 2071530"/>
                <a:gd name="connsiteY862" fmla="*/ 991993 h 1231781"/>
                <a:gd name="connsiteX863" fmla="*/ 183436 w 2071530"/>
                <a:gd name="connsiteY863" fmla="*/ 991758 h 1231781"/>
                <a:gd name="connsiteX864" fmla="*/ 182950 w 2071530"/>
                <a:gd name="connsiteY864" fmla="*/ 991504 h 1231781"/>
                <a:gd name="connsiteX865" fmla="*/ 182494 w 2071530"/>
                <a:gd name="connsiteY865" fmla="*/ 991269 h 1231781"/>
                <a:gd name="connsiteX866" fmla="*/ 182025 w 2071530"/>
                <a:gd name="connsiteY866" fmla="*/ 991015 h 1231781"/>
                <a:gd name="connsiteX867" fmla="*/ 181556 w 2071530"/>
                <a:gd name="connsiteY867" fmla="*/ 990780 h 1231781"/>
                <a:gd name="connsiteX868" fmla="*/ 181092 w 2071530"/>
                <a:gd name="connsiteY868" fmla="*/ 990526 h 1231781"/>
                <a:gd name="connsiteX869" fmla="*/ 180639 w 2071530"/>
                <a:gd name="connsiteY869" fmla="*/ 990272 h 1231781"/>
                <a:gd name="connsiteX870" fmla="*/ 180176 w 2071530"/>
                <a:gd name="connsiteY870" fmla="*/ 990018 h 1231781"/>
                <a:gd name="connsiteX871" fmla="*/ 179728 w 2071530"/>
                <a:gd name="connsiteY871" fmla="*/ 989764 h 1231781"/>
                <a:gd name="connsiteX872" fmla="*/ 179284 w 2071530"/>
                <a:gd name="connsiteY872" fmla="*/ 989529 h 1231781"/>
                <a:gd name="connsiteX873" fmla="*/ 178829 w 2071530"/>
                <a:gd name="connsiteY873" fmla="*/ 989275 h 1231781"/>
                <a:gd name="connsiteX874" fmla="*/ 178385 w 2071530"/>
                <a:gd name="connsiteY874" fmla="*/ 989021 h 1231781"/>
                <a:gd name="connsiteX875" fmla="*/ 177943 w 2071530"/>
                <a:gd name="connsiteY875" fmla="*/ 988767 h 1231781"/>
                <a:gd name="connsiteX876" fmla="*/ 177501 w 2071530"/>
                <a:gd name="connsiteY876" fmla="*/ 988513 h 1231781"/>
                <a:gd name="connsiteX877" fmla="*/ 177054 w 2071530"/>
                <a:gd name="connsiteY877" fmla="*/ 988239 h 1231781"/>
                <a:gd name="connsiteX878" fmla="*/ 176629 w 2071530"/>
                <a:gd name="connsiteY878" fmla="*/ 987985 h 1231781"/>
                <a:gd name="connsiteX879" fmla="*/ 176193 w 2071530"/>
                <a:gd name="connsiteY879" fmla="*/ 987731 h 1231781"/>
                <a:gd name="connsiteX880" fmla="*/ 175748 w 2071530"/>
                <a:gd name="connsiteY880" fmla="*/ 987457 h 1231781"/>
                <a:gd name="connsiteX881" fmla="*/ 175329 w 2071530"/>
                <a:gd name="connsiteY881" fmla="*/ 987203 h 1231781"/>
                <a:gd name="connsiteX882" fmla="*/ 174901 w 2071530"/>
                <a:gd name="connsiteY882" fmla="*/ 986929 h 1231781"/>
                <a:gd name="connsiteX883" fmla="*/ 174485 w 2071530"/>
                <a:gd name="connsiteY883" fmla="*/ 986675 h 1231781"/>
                <a:gd name="connsiteX884" fmla="*/ 174068 w 2071530"/>
                <a:gd name="connsiteY884" fmla="*/ 986421 h 1231781"/>
                <a:gd name="connsiteX885" fmla="*/ 173644 w 2071530"/>
                <a:gd name="connsiteY885" fmla="*/ 986147 h 1231781"/>
                <a:gd name="connsiteX886" fmla="*/ 173222 w 2071530"/>
                <a:gd name="connsiteY886" fmla="*/ 985874 h 1231781"/>
                <a:gd name="connsiteX887" fmla="*/ 172811 w 2071530"/>
                <a:gd name="connsiteY887" fmla="*/ 985600 h 1231781"/>
                <a:gd name="connsiteX888" fmla="*/ 172403 w 2071530"/>
                <a:gd name="connsiteY888" fmla="*/ 985326 h 1231781"/>
                <a:gd name="connsiteX889" fmla="*/ 171996 w 2071530"/>
                <a:gd name="connsiteY889" fmla="*/ 985072 h 1231781"/>
                <a:gd name="connsiteX890" fmla="*/ 171591 w 2071530"/>
                <a:gd name="connsiteY890" fmla="*/ 984798 h 1231781"/>
                <a:gd name="connsiteX891" fmla="*/ 171189 w 2071530"/>
                <a:gd name="connsiteY891" fmla="*/ 984525 h 1231781"/>
                <a:gd name="connsiteX892" fmla="*/ 170786 w 2071530"/>
                <a:gd name="connsiteY892" fmla="*/ 984251 h 1231781"/>
                <a:gd name="connsiteX893" fmla="*/ 170385 w 2071530"/>
                <a:gd name="connsiteY893" fmla="*/ 983958 h 1231781"/>
                <a:gd name="connsiteX894" fmla="*/ 169986 w 2071530"/>
                <a:gd name="connsiteY894" fmla="*/ 983684 h 1231781"/>
                <a:gd name="connsiteX895" fmla="*/ 169601 w 2071530"/>
                <a:gd name="connsiteY895" fmla="*/ 983410 h 1231781"/>
                <a:gd name="connsiteX896" fmla="*/ 169206 w 2071530"/>
                <a:gd name="connsiteY896" fmla="*/ 983137 h 1231781"/>
                <a:gd name="connsiteX897" fmla="*/ 168821 w 2071530"/>
                <a:gd name="connsiteY897" fmla="*/ 982843 h 1231781"/>
                <a:gd name="connsiteX898" fmla="*/ 168442 w 2071530"/>
                <a:gd name="connsiteY898" fmla="*/ 982570 h 1231781"/>
                <a:gd name="connsiteX899" fmla="*/ 168061 w 2071530"/>
                <a:gd name="connsiteY899" fmla="*/ 982296 h 1231781"/>
                <a:gd name="connsiteX900" fmla="*/ 167674 w 2071530"/>
                <a:gd name="connsiteY900" fmla="*/ 982003 h 1231781"/>
                <a:gd name="connsiteX901" fmla="*/ 167298 w 2071530"/>
                <a:gd name="connsiteY901" fmla="*/ 981709 h 1231781"/>
                <a:gd name="connsiteX902" fmla="*/ 166923 w 2071530"/>
                <a:gd name="connsiteY902" fmla="*/ 981416 h 1231781"/>
                <a:gd name="connsiteX903" fmla="*/ 166552 w 2071530"/>
                <a:gd name="connsiteY903" fmla="*/ 981143 h 1231781"/>
                <a:gd name="connsiteX904" fmla="*/ 166182 w 2071530"/>
                <a:gd name="connsiteY904" fmla="*/ 980849 h 1231781"/>
                <a:gd name="connsiteX905" fmla="*/ 165818 w 2071530"/>
                <a:gd name="connsiteY905" fmla="*/ 980556 h 1231781"/>
                <a:gd name="connsiteX906" fmla="*/ 165449 w 2071530"/>
                <a:gd name="connsiteY906" fmla="*/ 980263 h 1231781"/>
                <a:gd name="connsiteX907" fmla="*/ 165085 w 2071530"/>
                <a:gd name="connsiteY907" fmla="*/ 979970 h 1231781"/>
                <a:gd name="connsiteX908" fmla="*/ 164726 w 2071530"/>
                <a:gd name="connsiteY908" fmla="*/ 979676 h 1231781"/>
                <a:gd name="connsiteX909" fmla="*/ 164356 w 2071530"/>
                <a:gd name="connsiteY909" fmla="*/ 979364 h 1231781"/>
                <a:gd name="connsiteX910" fmla="*/ 163987 w 2071530"/>
                <a:gd name="connsiteY910" fmla="*/ 979051 h 1231781"/>
                <a:gd name="connsiteX911" fmla="*/ 163617 w 2071530"/>
                <a:gd name="connsiteY911" fmla="*/ 978738 h 1231781"/>
                <a:gd name="connsiteX912" fmla="*/ 163250 w 2071530"/>
                <a:gd name="connsiteY912" fmla="*/ 978425 h 1231781"/>
                <a:gd name="connsiteX913" fmla="*/ 162888 w 2071530"/>
                <a:gd name="connsiteY913" fmla="*/ 978112 h 1231781"/>
                <a:gd name="connsiteX914" fmla="*/ 162520 w 2071530"/>
                <a:gd name="connsiteY914" fmla="*/ 977800 h 1231781"/>
                <a:gd name="connsiteX915" fmla="*/ 162161 w 2071530"/>
                <a:gd name="connsiteY915" fmla="*/ 977487 h 1231781"/>
                <a:gd name="connsiteX916" fmla="*/ 161793 w 2071530"/>
                <a:gd name="connsiteY916" fmla="*/ 977154 h 1231781"/>
                <a:gd name="connsiteX917" fmla="*/ 161426 w 2071530"/>
                <a:gd name="connsiteY917" fmla="*/ 976842 h 1231781"/>
                <a:gd name="connsiteX918" fmla="*/ 161058 w 2071530"/>
                <a:gd name="connsiteY918" fmla="*/ 976509 h 1231781"/>
                <a:gd name="connsiteX919" fmla="*/ 160691 w 2071530"/>
                <a:gd name="connsiteY919" fmla="*/ 976157 h 1231781"/>
                <a:gd name="connsiteX920" fmla="*/ 160323 w 2071530"/>
                <a:gd name="connsiteY920" fmla="*/ 975825 h 1231781"/>
                <a:gd name="connsiteX921" fmla="*/ 159965 w 2071530"/>
                <a:gd name="connsiteY921" fmla="*/ 975493 h 1231781"/>
                <a:gd name="connsiteX922" fmla="*/ 159598 w 2071530"/>
                <a:gd name="connsiteY922" fmla="*/ 975160 h 1231781"/>
                <a:gd name="connsiteX923" fmla="*/ 159230 w 2071530"/>
                <a:gd name="connsiteY923" fmla="*/ 974809 h 1231781"/>
                <a:gd name="connsiteX924" fmla="*/ 158865 w 2071530"/>
                <a:gd name="connsiteY924" fmla="*/ 974457 h 1231781"/>
                <a:gd name="connsiteX925" fmla="*/ 158497 w 2071530"/>
                <a:gd name="connsiteY925" fmla="*/ 974105 h 1231781"/>
                <a:gd name="connsiteX926" fmla="*/ 158130 w 2071530"/>
                <a:gd name="connsiteY926" fmla="*/ 973753 h 1231781"/>
                <a:gd name="connsiteX927" fmla="*/ 157774 w 2071530"/>
                <a:gd name="connsiteY927" fmla="*/ 973401 h 1231781"/>
                <a:gd name="connsiteX928" fmla="*/ 157400 w 2071530"/>
                <a:gd name="connsiteY928" fmla="*/ 973030 h 1231781"/>
                <a:gd name="connsiteX929" fmla="*/ 157041 w 2071530"/>
                <a:gd name="connsiteY929" fmla="*/ 972678 h 1231781"/>
                <a:gd name="connsiteX930" fmla="*/ 156675 w 2071530"/>
                <a:gd name="connsiteY930" fmla="*/ 972326 h 1231781"/>
                <a:gd name="connsiteX931" fmla="*/ 156309 w 2071530"/>
                <a:gd name="connsiteY931" fmla="*/ 971954 h 1231781"/>
                <a:gd name="connsiteX932" fmla="*/ 155942 w 2071530"/>
                <a:gd name="connsiteY932" fmla="*/ 971583 h 1231781"/>
                <a:gd name="connsiteX933" fmla="*/ 155586 w 2071530"/>
                <a:gd name="connsiteY933" fmla="*/ 971211 h 1231781"/>
                <a:gd name="connsiteX934" fmla="*/ 155221 w 2071530"/>
                <a:gd name="connsiteY934" fmla="*/ 970840 h 1231781"/>
                <a:gd name="connsiteX935" fmla="*/ 154853 w 2071530"/>
                <a:gd name="connsiteY935" fmla="*/ 970449 h 1231781"/>
                <a:gd name="connsiteX936" fmla="*/ 154486 w 2071530"/>
                <a:gd name="connsiteY936" fmla="*/ 970078 h 1231781"/>
                <a:gd name="connsiteX937" fmla="*/ 154122 w 2071530"/>
                <a:gd name="connsiteY937" fmla="*/ 969687 h 1231781"/>
                <a:gd name="connsiteX938" fmla="*/ 153764 w 2071530"/>
                <a:gd name="connsiteY938" fmla="*/ 969315 h 1231781"/>
                <a:gd name="connsiteX939" fmla="*/ 153389 w 2071530"/>
                <a:gd name="connsiteY939" fmla="*/ 968905 h 1231781"/>
                <a:gd name="connsiteX940" fmla="*/ 153031 w 2071530"/>
                <a:gd name="connsiteY940" fmla="*/ 968513 h 1231781"/>
                <a:gd name="connsiteX941" fmla="*/ 152665 w 2071530"/>
                <a:gd name="connsiteY941" fmla="*/ 968123 h 1231781"/>
                <a:gd name="connsiteX942" fmla="*/ 152298 w 2071530"/>
                <a:gd name="connsiteY942" fmla="*/ 967732 h 1231781"/>
                <a:gd name="connsiteX943" fmla="*/ 151942 w 2071530"/>
                <a:gd name="connsiteY943" fmla="*/ 967321 h 1231781"/>
                <a:gd name="connsiteX944" fmla="*/ 151567 w 2071530"/>
                <a:gd name="connsiteY944" fmla="*/ 966910 h 1231781"/>
                <a:gd name="connsiteX945" fmla="*/ 151209 w 2071530"/>
                <a:gd name="connsiteY945" fmla="*/ 966520 h 1231781"/>
                <a:gd name="connsiteX946" fmla="*/ 150843 w 2071530"/>
                <a:gd name="connsiteY946" fmla="*/ 966109 h 1231781"/>
                <a:gd name="connsiteX947" fmla="*/ 150486 w 2071530"/>
                <a:gd name="connsiteY947" fmla="*/ 965698 h 1231781"/>
                <a:gd name="connsiteX948" fmla="*/ 150118 w 2071530"/>
                <a:gd name="connsiteY948" fmla="*/ 965288 h 1231781"/>
                <a:gd name="connsiteX949" fmla="*/ 149753 w 2071530"/>
                <a:gd name="connsiteY949" fmla="*/ 964858 h 1231781"/>
                <a:gd name="connsiteX950" fmla="*/ 149395 w 2071530"/>
                <a:gd name="connsiteY950" fmla="*/ 964447 h 1231781"/>
                <a:gd name="connsiteX951" fmla="*/ 149029 w 2071530"/>
                <a:gd name="connsiteY951" fmla="*/ 964037 h 1231781"/>
                <a:gd name="connsiteX952" fmla="*/ 148662 w 2071530"/>
                <a:gd name="connsiteY952" fmla="*/ 963607 h 1231781"/>
                <a:gd name="connsiteX953" fmla="*/ 148304 w 2071530"/>
                <a:gd name="connsiteY953" fmla="*/ 963176 h 1231781"/>
                <a:gd name="connsiteX954" fmla="*/ 147946 w 2071530"/>
                <a:gd name="connsiteY954" fmla="*/ 962746 h 1231781"/>
                <a:gd name="connsiteX955" fmla="*/ 147571 w 2071530"/>
                <a:gd name="connsiteY955" fmla="*/ 962297 h 1231781"/>
                <a:gd name="connsiteX956" fmla="*/ 147213 w 2071530"/>
                <a:gd name="connsiteY956" fmla="*/ 961867 h 1231781"/>
                <a:gd name="connsiteX957" fmla="*/ 146846 w 2071530"/>
                <a:gd name="connsiteY957" fmla="*/ 961437 h 1231781"/>
                <a:gd name="connsiteX958" fmla="*/ 146478 w 2071530"/>
                <a:gd name="connsiteY958" fmla="*/ 960987 h 1231781"/>
                <a:gd name="connsiteX959" fmla="*/ 146120 w 2071530"/>
                <a:gd name="connsiteY959" fmla="*/ 960557 h 1231781"/>
                <a:gd name="connsiteX960" fmla="*/ 145751 w 2071530"/>
                <a:gd name="connsiteY960" fmla="*/ 960088 h 1231781"/>
                <a:gd name="connsiteX961" fmla="*/ 145395 w 2071530"/>
                <a:gd name="connsiteY961" fmla="*/ 959658 h 1231781"/>
                <a:gd name="connsiteX962" fmla="*/ 145027 w 2071530"/>
                <a:gd name="connsiteY962" fmla="*/ 959208 h 1231781"/>
                <a:gd name="connsiteX963" fmla="*/ 144670 w 2071530"/>
                <a:gd name="connsiteY963" fmla="*/ 958758 h 1231781"/>
                <a:gd name="connsiteX964" fmla="*/ 144300 w 2071530"/>
                <a:gd name="connsiteY964" fmla="*/ 958289 h 1231781"/>
                <a:gd name="connsiteX965" fmla="*/ 143931 w 2071530"/>
                <a:gd name="connsiteY965" fmla="*/ 957820 h 1231781"/>
                <a:gd name="connsiteX966" fmla="*/ 143573 w 2071530"/>
                <a:gd name="connsiteY966" fmla="*/ 957370 h 1231781"/>
                <a:gd name="connsiteX967" fmla="*/ 143205 w 2071530"/>
                <a:gd name="connsiteY967" fmla="*/ 956901 h 1231781"/>
                <a:gd name="connsiteX968" fmla="*/ 142846 w 2071530"/>
                <a:gd name="connsiteY968" fmla="*/ 956432 h 1231781"/>
                <a:gd name="connsiteX969" fmla="*/ 142478 w 2071530"/>
                <a:gd name="connsiteY969" fmla="*/ 955963 h 1231781"/>
                <a:gd name="connsiteX970" fmla="*/ 142120 w 2071530"/>
                <a:gd name="connsiteY970" fmla="*/ 955494 h 1231781"/>
                <a:gd name="connsiteX971" fmla="*/ 141761 w 2071530"/>
                <a:gd name="connsiteY971" fmla="*/ 955024 h 1231781"/>
                <a:gd name="connsiteX972" fmla="*/ 141401 w 2071530"/>
                <a:gd name="connsiteY972" fmla="*/ 954536 h 1231781"/>
                <a:gd name="connsiteX973" fmla="*/ 141033 w 2071530"/>
                <a:gd name="connsiteY973" fmla="*/ 954047 h 1231781"/>
                <a:gd name="connsiteX974" fmla="*/ 140664 w 2071530"/>
                <a:gd name="connsiteY974" fmla="*/ 953558 h 1231781"/>
                <a:gd name="connsiteX975" fmla="*/ 140314 w 2071530"/>
                <a:gd name="connsiteY975" fmla="*/ 953089 h 1231781"/>
                <a:gd name="connsiteX976" fmla="*/ 139946 w 2071530"/>
                <a:gd name="connsiteY976" fmla="*/ 952600 h 1231781"/>
                <a:gd name="connsiteX977" fmla="*/ 139577 w 2071530"/>
                <a:gd name="connsiteY977" fmla="*/ 952092 h 1231781"/>
                <a:gd name="connsiteX978" fmla="*/ 139217 w 2071530"/>
                <a:gd name="connsiteY978" fmla="*/ 951603 h 1231781"/>
                <a:gd name="connsiteX979" fmla="*/ 138859 w 2071530"/>
                <a:gd name="connsiteY979" fmla="*/ 951114 h 1231781"/>
                <a:gd name="connsiteX980" fmla="*/ 138500 w 2071530"/>
                <a:gd name="connsiteY980" fmla="*/ 950626 h 1231781"/>
                <a:gd name="connsiteX981" fmla="*/ 138128 w 2071530"/>
                <a:gd name="connsiteY981" fmla="*/ 950117 h 1231781"/>
                <a:gd name="connsiteX982" fmla="*/ 137769 w 2071530"/>
                <a:gd name="connsiteY982" fmla="*/ 949609 h 1231781"/>
                <a:gd name="connsiteX983" fmla="*/ 137409 w 2071530"/>
                <a:gd name="connsiteY983" fmla="*/ 949120 h 1231781"/>
                <a:gd name="connsiteX984" fmla="*/ 137051 w 2071530"/>
                <a:gd name="connsiteY984" fmla="*/ 948612 h 1231781"/>
                <a:gd name="connsiteX985" fmla="*/ 136680 w 2071530"/>
                <a:gd name="connsiteY985" fmla="*/ 948084 h 1231781"/>
                <a:gd name="connsiteX986" fmla="*/ 135954 w 2071530"/>
                <a:gd name="connsiteY986" fmla="*/ 947048 h 1231781"/>
                <a:gd name="connsiteX987" fmla="*/ 135229 w 2071530"/>
                <a:gd name="connsiteY987" fmla="*/ 946012 h 1231781"/>
                <a:gd name="connsiteX988" fmla="*/ 134502 w 2071530"/>
                <a:gd name="connsiteY988" fmla="*/ 944956 h 1231781"/>
                <a:gd name="connsiteX989" fmla="*/ 133777 w 2071530"/>
                <a:gd name="connsiteY989" fmla="*/ 943901 h 1231781"/>
                <a:gd name="connsiteX990" fmla="*/ 133049 w 2071530"/>
                <a:gd name="connsiteY990" fmla="*/ 942825 h 1231781"/>
                <a:gd name="connsiteX991" fmla="*/ 132328 w 2071530"/>
                <a:gd name="connsiteY991" fmla="*/ 941750 h 1231781"/>
                <a:gd name="connsiteX992" fmla="*/ 131607 w 2071530"/>
                <a:gd name="connsiteY992" fmla="*/ 940655 h 1231781"/>
                <a:gd name="connsiteX993" fmla="*/ 130879 w 2071530"/>
                <a:gd name="connsiteY993" fmla="*/ 939561 h 1231781"/>
                <a:gd name="connsiteX994" fmla="*/ 130158 w 2071530"/>
                <a:gd name="connsiteY994" fmla="*/ 938446 h 1231781"/>
                <a:gd name="connsiteX995" fmla="*/ 129435 w 2071530"/>
                <a:gd name="connsiteY995" fmla="*/ 937332 h 1231781"/>
                <a:gd name="connsiteX996" fmla="*/ 128713 w 2071530"/>
                <a:gd name="connsiteY996" fmla="*/ 936198 h 1231781"/>
                <a:gd name="connsiteX997" fmla="*/ 127984 w 2071530"/>
                <a:gd name="connsiteY997" fmla="*/ 935045 h 1231781"/>
                <a:gd name="connsiteX998" fmla="*/ 127267 w 2071530"/>
                <a:gd name="connsiteY998" fmla="*/ 933911 h 1231781"/>
                <a:gd name="connsiteX999" fmla="*/ 126543 w 2071530"/>
                <a:gd name="connsiteY999" fmla="*/ 932738 h 1231781"/>
                <a:gd name="connsiteX1000" fmla="*/ 125820 w 2071530"/>
                <a:gd name="connsiteY1000" fmla="*/ 931565 h 1231781"/>
                <a:gd name="connsiteX1001" fmla="*/ 125097 w 2071530"/>
                <a:gd name="connsiteY1001" fmla="*/ 930392 h 1231781"/>
                <a:gd name="connsiteX1002" fmla="*/ 124373 w 2071530"/>
                <a:gd name="connsiteY1002" fmla="*/ 929199 h 1231781"/>
                <a:gd name="connsiteX1003" fmla="*/ 123650 w 2071530"/>
                <a:gd name="connsiteY1003" fmla="*/ 928007 h 1231781"/>
                <a:gd name="connsiteX1004" fmla="*/ 122934 w 2071530"/>
                <a:gd name="connsiteY1004" fmla="*/ 926795 h 1231781"/>
                <a:gd name="connsiteX1005" fmla="*/ 122215 w 2071530"/>
                <a:gd name="connsiteY1005" fmla="*/ 925583 h 1231781"/>
                <a:gd name="connsiteX1006" fmla="*/ 121492 w 2071530"/>
                <a:gd name="connsiteY1006" fmla="*/ 924351 h 1231781"/>
                <a:gd name="connsiteX1007" fmla="*/ 120772 w 2071530"/>
                <a:gd name="connsiteY1007" fmla="*/ 923119 h 1231781"/>
                <a:gd name="connsiteX1008" fmla="*/ 120055 w 2071530"/>
                <a:gd name="connsiteY1008" fmla="*/ 921868 h 1231781"/>
                <a:gd name="connsiteX1009" fmla="*/ 119331 w 2071530"/>
                <a:gd name="connsiteY1009" fmla="*/ 920617 h 1231781"/>
                <a:gd name="connsiteX1010" fmla="*/ 118614 w 2071530"/>
                <a:gd name="connsiteY1010" fmla="*/ 919346 h 1231781"/>
                <a:gd name="connsiteX1011" fmla="*/ 117900 w 2071530"/>
                <a:gd name="connsiteY1011" fmla="*/ 918095 h 1231781"/>
                <a:gd name="connsiteX1012" fmla="*/ 117179 w 2071530"/>
                <a:gd name="connsiteY1012" fmla="*/ 916805 h 1231781"/>
                <a:gd name="connsiteX1013" fmla="*/ 116460 w 2071530"/>
                <a:gd name="connsiteY1013" fmla="*/ 915515 h 1231781"/>
                <a:gd name="connsiteX1014" fmla="*/ 115748 w 2071530"/>
                <a:gd name="connsiteY1014" fmla="*/ 914224 h 1231781"/>
                <a:gd name="connsiteX1015" fmla="*/ 115025 w 2071530"/>
                <a:gd name="connsiteY1015" fmla="*/ 912895 h 1231781"/>
                <a:gd name="connsiteX1016" fmla="*/ 114313 w 2071530"/>
                <a:gd name="connsiteY1016" fmla="*/ 911585 h 1231781"/>
                <a:gd name="connsiteX1017" fmla="*/ 113601 w 2071530"/>
                <a:gd name="connsiteY1017" fmla="*/ 910275 h 1231781"/>
                <a:gd name="connsiteX1018" fmla="*/ 112880 w 2071530"/>
                <a:gd name="connsiteY1018" fmla="*/ 908926 h 1231781"/>
                <a:gd name="connsiteX1019" fmla="*/ 112168 w 2071530"/>
                <a:gd name="connsiteY1019" fmla="*/ 907578 h 1231781"/>
                <a:gd name="connsiteX1020" fmla="*/ 111453 w 2071530"/>
                <a:gd name="connsiteY1020" fmla="*/ 906228 h 1231781"/>
                <a:gd name="connsiteX1021" fmla="*/ 110737 w 2071530"/>
                <a:gd name="connsiteY1021" fmla="*/ 904860 h 1231781"/>
                <a:gd name="connsiteX1022" fmla="*/ 110028 w 2071530"/>
                <a:gd name="connsiteY1022" fmla="*/ 903492 h 1231781"/>
                <a:gd name="connsiteX1023" fmla="*/ 109312 w 2071530"/>
                <a:gd name="connsiteY1023" fmla="*/ 902104 h 1231781"/>
                <a:gd name="connsiteX1024" fmla="*/ 108605 w 2071530"/>
                <a:gd name="connsiteY1024" fmla="*/ 900735 h 1231781"/>
                <a:gd name="connsiteX1025" fmla="*/ 108474 w 2071530"/>
                <a:gd name="connsiteY1025" fmla="*/ 900461 h 1231781"/>
                <a:gd name="connsiteX1026" fmla="*/ 107893 w 2071530"/>
                <a:gd name="connsiteY1026" fmla="*/ 899328 h 1231781"/>
                <a:gd name="connsiteX1027" fmla="*/ 107185 w 2071530"/>
                <a:gd name="connsiteY1027" fmla="*/ 897939 h 1231781"/>
                <a:gd name="connsiteX1028" fmla="*/ 106476 w 2071530"/>
                <a:gd name="connsiteY1028" fmla="*/ 896512 h 1231781"/>
                <a:gd name="connsiteX1029" fmla="*/ 105762 w 2071530"/>
                <a:gd name="connsiteY1029" fmla="*/ 895085 h 1231781"/>
                <a:gd name="connsiteX1030" fmla="*/ 105058 w 2071530"/>
                <a:gd name="connsiteY1030" fmla="*/ 893678 h 1231781"/>
                <a:gd name="connsiteX1031" fmla="*/ 104347 w 2071530"/>
                <a:gd name="connsiteY1031" fmla="*/ 892231 h 1231781"/>
                <a:gd name="connsiteX1032" fmla="*/ 103637 w 2071530"/>
                <a:gd name="connsiteY1032" fmla="*/ 890784 h 1231781"/>
                <a:gd name="connsiteX1033" fmla="*/ 102935 w 2071530"/>
                <a:gd name="connsiteY1033" fmla="*/ 889338 h 1231781"/>
                <a:gd name="connsiteX1034" fmla="*/ 102225 w 2071530"/>
                <a:gd name="connsiteY1034" fmla="*/ 887871 h 1231781"/>
                <a:gd name="connsiteX1035" fmla="*/ 101520 w 2071530"/>
                <a:gd name="connsiteY1035" fmla="*/ 886386 h 1231781"/>
                <a:gd name="connsiteX1036" fmla="*/ 100816 w 2071530"/>
                <a:gd name="connsiteY1036" fmla="*/ 884920 h 1231781"/>
                <a:gd name="connsiteX1037" fmla="*/ 100116 w 2071530"/>
                <a:gd name="connsiteY1037" fmla="*/ 883434 h 1231781"/>
                <a:gd name="connsiteX1038" fmla="*/ 99408 w 2071530"/>
                <a:gd name="connsiteY1038" fmla="*/ 881928 h 1231781"/>
                <a:gd name="connsiteX1039" fmla="*/ 98710 w 2071530"/>
                <a:gd name="connsiteY1039" fmla="*/ 880423 h 1231781"/>
                <a:gd name="connsiteX1040" fmla="*/ 98007 w 2071530"/>
                <a:gd name="connsiteY1040" fmla="*/ 878918 h 1231781"/>
                <a:gd name="connsiteX1041" fmla="*/ 97311 w 2071530"/>
                <a:gd name="connsiteY1041" fmla="*/ 877412 h 1231781"/>
                <a:gd name="connsiteX1042" fmla="*/ 96607 w 2071530"/>
                <a:gd name="connsiteY1042" fmla="*/ 875868 h 1231781"/>
                <a:gd name="connsiteX1043" fmla="*/ 95905 w 2071530"/>
                <a:gd name="connsiteY1043" fmla="*/ 874324 h 1231781"/>
                <a:gd name="connsiteX1044" fmla="*/ 95211 w 2071530"/>
                <a:gd name="connsiteY1044" fmla="*/ 872799 h 1231781"/>
                <a:gd name="connsiteX1045" fmla="*/ 94519 w 2071530"/>
                <a:gd name="connsiteY1045" fmla="*/ 871254 h 1231781"/>
                <a:gd name="connsiteX1046" fmla="*/ 93821 w 2071530"/>
                <a:gd name="connsiteY1046" fmla="*/ 869690 h 1231781"/>
                <a:gd name="connsiteX1047" fmla="*/ 93129 w 2071530"/>
                <a:gd name="connsiteY1047" fmla="*/ 868126 h 1231781"/>
                <a:gd name="connsiteX1048" fmla="*/ 92437 w 2071530"/>
                <a:gd name="connsiteY1048" fmla="*/ 866562 h 1231781"/>
                <a:gd name="connsiteX1049" fmla="*/ 91743 w 2071530"/>
                <a:gd name="connsiteY1049" fmla="*/ 864979 h 1231781"/>
                <a:gd name="connsiteX1050" fmla="*/ 91049 w 2071530"/>
                <a:gd name="connsiteY1050" fmla="*/ 863376 h 1231781"/>
                <a:gd name="connsiteX1051" fmla="*/ 90361 w 2071530"/>
                <a:gd name="connsiteY1051" fmla="*/ 861773 h 1231781"/>
                <a:gd name="connsiteX1052" fmla="*/ 89669 w 2071530"/>
                <a:gd name="connsiteY1052" fmla="*/ 860170 h 1231781"/>
                <a:gd name="connsiteX1053" fmla="*/ 88983 w 2071530"/>
                <a:gd name="connsiteY1053" fmla="*/ 858567 h 1231781"/>
                <a:gd name="connsiteX1054" fmla="*/ 88298 w 2071530"/>
                <a:gd name="connsiteY1054" fmla="*/ 856964 h 1231781"/>
                <a:gd name="connsiteX1055" fmla="*/ 87610 w 2071530"/>
                <a:gd name="connsiteY1055" fmla="*/ 855321 h 1231781"/>
                <a:gd name="connsiteX1056" fmla="*/ 86926 w 2071530"/>
                <a:gd name="connsiteY1056" fmla="*/ 853699 h 1231781"/>
                <a:gd name="connsiteX1057" fmla="*/ 86244 w 2071530"/>
                <a:gd name="connsiteY1057" fmla="*/ 852057 h 1231781"/>
                <a:gd name="connsiteX1058" fmla="*/ 85563 w 2071530"/>
                <a:gd name="connsiteY1058" fmla="*/ 850414 h 1231781"/>
                <a:gd name="connsiteX1059" fmla="*/ 84883 w 2071530"/>
                <a:gd name="connsiteY1059" fmla="*/ 848753 h 1231781"/>
                <a:gd name="connsiteX1060" fmla="*/ 84205 w 2071530"/>
                <a:gd name="connsiteY1060" fmla="*/ 847091 h 1231781"/>
                <a:gd name="connsiteX1061" fmla="*/ 83528 w 2071530"/>
                <a:gd name="connsiteY1061" fmla="*/ 845429 h 1231781"/>
                <a:gd name="connsiteX1062" fmla="*/ 82846 w 2071530"/>
                <a:gd name="connsiteY1062" fmla="*/ 843748 h 1231781"/>
                <a:gd name="connsiteX1063" fmla="*/ 82172 w 2071530"/>
                <a:gd name="connsiteY1063" fmla="*/ 842067 h 1231781"/>
                <a:gd name="connsiteX1064" fmla="*/ 81497 w 2071530"/>
                <a:gd name="connsiteY1064" fmla="*/ 840386 h 1231781"/>
                <a:gd name="connsiteX1065" fmla="*/ 80825 w 2071530"/>
                <a:gd name="connsiteY1065" fmla="*/ 838685 h 1231781"/>
                <a:gd name="connsiteX1066" fmla="*/ 80158 w 2071530"/>
                <a:gd name="connsiteY1066" fmla="*/ 836984 h 1231781"/>
                <a:gd name="connsiteX1067" fmla="*/ 79483 w 2071530"/>
                <a:gd name="connsiteY1067" fmla="*/ 835264 h 1231781"/>
                <a:gd name="connsiteX1068" fmla="*/ 78815 w 2071530"/>
                <a:gd name="connsiteY1068" fmla="*/ 833543 h 1231781"/>
                <a:gd name="connsiteX1069" fmla="*/ 78146 w 2071530"/>
                <a:gd name="connsiteY1069" fmla="*/ 831823 h 1231781"/>
                <a:gd name="connsiteX1070" fmla="*/ 77480 w 2071530"/>
                <a:gd name="connsiteY1070" fmla="*/ 830102 h 1231781"/>
                <a:gd name="connsiteX1071" fmla="*/ 76817 w 2071530"/>
                <a:gd name="connsiteY1071" fmla="*/ 828362 h 1231781"/>
                <a:gd name="connsiteX1072" fmla="*/ 76156 w 2071530"/>
                <a:gd name="connsiteY1072" fmla="*/ 826623 h 1231781"/>
                <a:gd name="connsiteX1073" fmla="*/ 75489 w 2071530"/>
                <a:gd name="connsiteY1073" fmla="*/ 824863 h 1231781"/>
                <a:gd name="connsiteX1074" fmla="*/ 74831 w 2071530"/>
                <a:gd name="connsiteY1074" fmla="*/ 823104 h 1231781"/>
                <a:gd name="connsiteX1075" fmla="*/ 74176 w 2071530"/>
                <a:gd name="connsiteY1075" fmla="*/ 821364 h 1231781"/>
                <a:gd name="connsiteX1076" fmla="*/ 73523 w 2071530"/>
                <a:gd name="connsiteY1076" fmla="*/ 819604 h 1231781"/>
                <a:gd name="connsiteX1077" fmla="*/ 72866 w 2071530"/>
                <a:gd name="connsiteY1077" fmla="*/ 817825 h 1231781"/>
                <a:gd name="connsiteX1078" fmla="*/ 72207 w 2071530"/>
                <a:gd name="connsiteY1078" fmla="*/ 816027 h 1231781"/>
                <a:gd name="connsiteX1079" fmla="*/ 71558 w 2071530"/>
                <a:gd name="connsiteY1079" fmla="*/ 814248 h 1231781"/>
                <a:gd name="connsiteX1080" fmla="*/ 70907 w 2071530"/>
                <a:gd name="connsiteY1080" fmla="*/ 812449 h 1231781"/>
                <a:gd name="connsiteX1081" fmla="*/ 70256 w 2071530"/>
                <a:gd name="connsiteY1081" fmla="*/ 810650 h 1231781"/>
                <a:gd name="connsiteX1082" fmla="*/ 69609 w 2071530"/>
                <a:gd name="connsiteY1082" fmla="*/ 808832 h 1231781"/>
                <a:gd name="connsiteX1083" fmla="*/ 68966 w 2071530"/>
                <a:gd name="connsiteY1083" fmla="*/ 807034 h 1231781"/>
                <a:gd name="connsiteX1084" fmla="*/ 68325 w 2071530"/>
                <a:gd name="connsiteY1084" fmla="*/ 805216 h 1231781"/>
                <a:gd name="connsiteX1085" fmla="*/ 67681 w 2071530"/>
                <a:gd name="connsiteY1085" fmla="*/ 803398 h 1231781"/>
                <a:gd name="connsiteX1086" fmla="*/ 67040 w 2071530"/>
                <a:gd name="connsiteY1086" fmla="*/ 801560 h 1231781"/>
                <a:gd name="connsiteX1087" fmla="*/ 66401 w 2071530"/>
                <a:gd name="connsiteY1087" fmla="*/ 799722 h 1231781"/>
                <a:gd name="connsiteX1088" fmla="*/ 65765 w 2071530"/>
                <a:gd name="connsiteY1088" fmla="*/ 797885 h 1231781"/>
                <a:gd name="connsiteX1089" fmla="*/ 65128 w 2071530"/>
                <a:gd name="connsiteY1089" fmla="*/ 796027 h 1231781"/>
                <a:gd name="connsiteX1090" fmla="*/ 64499 w 2071530"/>
                <a:gd name="connsiteY1090" fmla="*/ 794190 h 1231781"/>
                <a:gd name="connsiteX1091" fmla="*/ 63865 w 2071530"/>
                <a:gd name="connsiteY1091" fmla="*/ 792332 h 1231781"/>
                <a:gd name="connsiteX1092" fmla="*/ 63234 w 2071530"/>
                <a:gd name="connsiteY1092" fmla="*/ 790456 h 1231781"/>
                <a:gd name="connsiteX1093" fmla="*/ 62610 w 2071530"/>
                <a:gd name="connsiteY1093" fmla="*/ 788599 h 1231781"/>
                <a:gd name="connsiteX1094" fmla="*/ 61987 w 2071530"/>
                <a:gd name="connsiteY1094" fmla="*/ 786722 h 1231781"/>
                <a:gd name="connsiteX1095" fmla="*/ 61361 w 2071530"/>
                <a:gd name="connsiteY1095" fmla="*/ 784845 h 1231781"/>
                <a:gd name="connsiteX1096" fmla="*/ 60741 w 2071530"/>
                <a:gd name="connsiteY1096" fmla="*/ 782949 h 1231781"/>
                <a:gd name="connsiteX1097" fmla="*/ 60120 w 2071530"/>
                <a:gd name="connsiteY1097" fmla="*/ 781053 h 1231781"/>
                <a:gd name="connsiteX1098" fmla="*/ 59504 w 2071530"/>
                <a:gd name="connsiteY1098" fmla="*/ 779156 h 1231781"/>
                <a:gd name="connsiteX1099" fmla="*/ 58884 w 2071530"/>
                <a:gd name="connsiteY1099" fmla="*/ 777260 h 1231781"/>
                <a:gd name="connsiteX1100" fmla="*/ 58270 w 2071530"/>
                <a:gd name="connsiteY1100" fmla="*/ 775344 h 1231781"/>
                <a:gd name="connsiteX1101" fmla="*/ 57660 w 2071530"/>
                <a:gd name="connsiteY1101" fmla="*/ 773428 h 1231781"/>
                <a:gd name="connsiteX1102" fmla="*/ 57050 w 2071530"/>
                <a:gd name="connsiteY1102" fmla="*/ 771512 h 1231781"/>
                <a:gd name="connsiteX1103" fmla="*/ 56440 w 2071530"/>
                <a:gd name="connsiteY1103" fmla="*/ 769577 h 1231781"/>
                <a:gd name="connsiteX1104" fmla="*/ 55838 w 2071530"/>
                <a:gd name="connsiteY1104" fmla="*/ 767661 h 1231781"/>
                <a:gd name="connsiteX1105" fmla="*/ 55232 w 2071530"/>
                <a:gd name="connsiteY1105" fmla="*/ 765725 h 1231781"/>
                <a:gd name="connsiteX1106" fmla="*/ 54636 w 2071530"/>
                <a:gd name="connsiteY1106" fmla="*/ 763810 h 1231781"/>
                <a:gd name="connsiteX1107" fmla="*/ 54034 w 2071530"/>
                <a:gd name="connsiteY1107" fmla="*/ 761855 h 1231781"/>
                <a:gd name="connsiteX1108" fmla="*/ 53439 w 2071530"/>
                <a:gd name="connsiteY1108" fmla="*/ 759900 h 1231781"/>
                <a:gd name="connsiteX1109" fmla="*/ 52845 w 2071530"/>
                <a:gd name="connsiteY1109" fmla="*/ 757945 h 1231781"/>
                <a:gd name="connsiteX1110" fmla="*/ 52251 w 2071530"/>
                <a:gd name="connsiteY1110" fmla="*/ 755990 h 1231781"/>
                <a:gd name="connsiteX1111" fmla="*/ 51660 w 2071530"/>
                <a:gd name="connsiteY1111" fmla="*/ 754015 h 1231781"/>
                <a:gd name="connsiteX1112" fmla="*/ 51074 w 2071530"/>
                <a:gd name="connsiteY1112" fmla="*/ 752060 h 1231781"/>
                <a:gd name="connsiteX1113" fmla="*/ 50489 w 2071530"/>
                <a:gd name="connsiteY1113" fmla="*/ 750086 h 1231781"/>
                <a:gd name="connsiteX1114" fmla="*/ 49907 w 2071530"/>
                <a:gd name="connsiteY1114" fmla="*/ 748111 h 1231781"/>
                <a:gd name="connsiteX1115" fmla="*/ 49324 w 2071530"/>
                <a:gd name="connsiteY1115" fmla="*/ 746117 h 1231781"/>
                <a:gd name="connsiteX1116" fmla="*/ 48746 w 2071530"/>
                <a:gd name="connsiteY1116" fmla="*/ 744143 h 1231781"/>
                <a:gd name="connsiteX1117" fmla="*/ 48167 w 2071530"/>
                <a:gd name="connsiteY1117" fmla="*/ 742149 h 1231781"/>
                <a:gd name="connsiteX1118" fmla="*/ 47598 w 2071530"/>
                <a:gd name="connsiteY1118" fmla="*/ 740155 h 1231781"/>
                <a:gd name="connsiteX1119" fmla="*/ 47027 w 2071530"/>
                <a:gd name="connsiteY1119" fmla="*/ 738161 h 1231781"/>
                <a:gd name="connsiteX1120" fmla="*/ 46454 w 2071530"/>
                <a:gd name="connsiteY1120" fmla="*/ 736147 h 1231781"/>
                <a:gd name="connsiteX1121" fmla="*/ 45889 w 2071530"/>
                <a:gd name="connsiteY1121" fmla="*/ 734133 h 1231781"/>
                <a:gd name="connsiteX1122" fmla="*/ 45324 w 2071530"/>
                <a:gd name="connsiteY1122" fmla="*/ 732120 h 1231781"/>
                <a:gd name="connsiteX1123" fmla="*/ 44761 w 2071530"/>
                <a:gd name="connsiteY1123" fmla="*/ 730106 h 1231781"/>
                <a:gd name="connsiteX1124" fmla="*/ 44202 w 2071530"/>
                <a:gd name="connsiteY1124" fmla="*/ 728073 h 1231781"/>
                <a:gd name="connsiteX1125" fmla="*/ 43647 w 2071530"/>
                <a:gd name="connsiteY1125" fmla="*/ 726060 h 1231781"/>
                <a:gd name="connsiteX1126" fmla="*/ 43096 w 2071530"/>
                <a:gd name="connsiteY1126" fmla="*/ 724046 h 1231781"/>
                <a:gd name="connsiteX1127" fmla="*/ 42543 w 2071530"/>
                <a:gd name="connsiteY1127" fmla="*/ 721993 h 1231781"/>
                <a:gd name="connsiteX1128" fmla="*/ 41993 w 2071530"/>
                <a:gd name="connsiteY1128" fmla="*/ 719960 h 1231781"/>
                <a:gd name="connsiteX1129" fmla="*/ 41448 w 2071530"/>
                <a:gd name="connsiteY1129" fmla="*/ 717927 h 1231781"/>
                <a:gd name="connsiteX1130" fmla="*/ 40904 w 2071530"/>
                <a:gd name="connsiteY1130" fmla="*/ 715874 h 1231781"/>
                <a:gd name="connsiteX1131" fmla="*/ 40363 w 2071530"/>
                <a:gd name="connsiteY1131" fmla="*/ 713821 h 1231781"/>
                <a:gd name="connsiteX1132" fmla="*/ 39823 w 2071530"/>
                <a:gd name="connsiteY1132" fmla="*/ 711769 h 1231781"/>
                <a:gd name="connsiteX1133" fmla="*/ 39287 w 2071530"/>
                <a:gd name="connsiteY1133" fmla="*/ 709716 h 1231781"/>
                <a:gd name="connsiteX1134" fmla="*/ 38756 w 2071530"/>
                <a:gd name="connsiteY1134" fmla="*/ 707644 h 1231781"/>
                <a:gd name="connsiteX1135" fmla="*/ 38226 w 2071530"/>
                <a:gd name="connsiteY1135" fmla="*/ 705591 h 1231781"/>
                <a:gd name="connsiteX1136" fmla="*/ 37698 w 2071530"/>
                <a:gd name="connsiteY1136" fmla="*/ 703519 h 1231781"/>
                <a:gd name="connsiteX1137" fmla="*/ 37172 w 2071530"/>
                <a:gd name="connsiteY1137" fmla="*/ 701446 h 1231781"/>
                <a:gd name="connsiteX1138" fmla="*/ 36650 w 2071530"/>
                <a:gd name="connsiteY1138" fmla="*/ 699374 h 1231781"/>
                <a:gd name="connsiteX1139" fmla="*/ 36130 w 2071530"/>
                <a:gd name="connsiteY1139" fmla="*/ 697282 h 1231781"/>
                <a:gd name="connsiteX1140" fmla="*/ 35614 w 2071530"/>
                <a:gd name="connsiteY1140" fmla="*/ 695210 h 1231781"/>
                <a:gd name="connsiteX1141" fmla="*/ 35102 w 2071530"/>
                <a:gd name="connsiteY1141" fmla="*/ 693118 h 1231781"/>
                <a:gd name="connsiteX1142" fmla="*/ 34590 w 2071530"/>
                <a:gd name="connsiteY1142" fmla="*/ 691027 h 1231781"/>
                <a:gd name="connsiteX1143" fmla="*/ 34083 w 2071530"/>
                <a:gd name="connsiteY1143" fmla="*/ 688935 h 1231781"/>
                <a:gd name="connsiteX1144" fmla="*/ 33577 w 2071530"/>
                <a:gd name="connsiteY1144" fmla="*/ 686843 h 1231781"/>
                <a:gd name="connsiteX1145" fmla="*/ 33079 w 2071530"/>
                <a:gd name="connsiteY1145" fmla="*/ 684751 h 1231781"/>
                <a:gd name="connsiteX1146" fmla="*/ 32578 w 2071530"/>
                <a:gd name="connsiteY1146" fmla="*/ 682640 h 1231781"/>
                <a:gd name="connsiteX1147" fmla="*/ 32082 w 2071530"/>
                <a:gd name="connsiteY1147" fmla="*/ 680548 h 1231781"/>
                <a:gd name="connsiteX1148" fmla="*/ 31587 w 2071530"/>
                <a:gd name="connsiteY1148" fmla="*/ 678417 h 1231781"/>
                <a:gd name="connsiteX1149" fmla="*/ 31098 w 2071530"/>
                <a:gd name="connsiteY1149" fmla="*/ 676306 h 1231781"/>
                <a:gd name="connsiteX1150" fmla="*/ 30611 w 2071530"/>
                <a:gd name="connsiteY1150" fmla="*/ 674194 h 1231781"/>
                <a:gd name="connsiteX1151" fmla="*/ 30127 w 2071530"/>
                <a:gd name="connsiteY1151" fmla="*/ 672083 h 1231781"/>
                <a:gd name="connsiteX1152" fmla="*/ 29646 w 2071530"/>
                <a:gd name="connsiteY1152" fmla="*/ 669952 h 1231781"/>
                <a:gd name="connsiteX1153" fmla="*/ 29167 w 2071530"/>
                <a:gd name="connsiteY1153" fmla="*/ 667821 h 1231781"/>
                <a:gd name="connsiteX1154" fmla="*/ 28694 w 2071530"/>
                <a:gd name="connsiteY1154" fmla="*/ 665710 h 1231781"/>
                <a:gd name="connsiteX1155" fmla="*/ 28220 w 2071530"/>
                <a:gd name="connsiteY1155" fmla="*/ 663579 h 1231781"/>
                <a:gd name="connsiteX1156" fmla="*/ 27753 w 2071530"/>
                <a:gd name="connsiteY1156" fmla="*/ 661448 h 1231781"/>
                <a:gd name="connsiteX1157" fmla="*/ 27286 w 2071530"/>
                <a:gd name="connsiteY1157" fmla="*/ 659298 h 1231781"/>
                <a:gd name="connsiteX1158" fmla="*/ 26827 w 2071530"/>
                <a:gd name="connsiteY1158" fmla="*/ 657167 h 1231781"/>
                <a:gd name="connsiteX1159" fmla="*/ 26367 w 2071530"/>
                <a:gd name="connsiteY1159" fmla="*/ 655036 h 1231781"/>
                <a:gd name="connsiteX1160" fmla="*/ 25910 w 2071530"/>
                <a:gd name="connsiteY1160" fmla="*/ 652885 h 1231781"/>
                <a:gd name="connsiteX1161" fmla="*/ 25460 w 2071530"/>
                <a:gd name="connsiteY1161" fmla="*/ 650754 h 1231781"/>
                <a:gd name="connsiteX1162" fmla="*/ 25010 w 2071530"/>
                <a:gd name="connsiteY1162" fmla="*/ 648584 h 1231781"/>
                <a:gd name="connsiteX1163" fmla="*/ 24563 w 2071530"/>
                <a:gd name="connsiteY1163" fmla="*/ 646434 h 1231781"/>
                <a:gd name="connsiteX1164" fmla="*/ 24121 w 2071530"/>
                <a:gd name="connsiteY1164" fmla="*/ 644283 h 1231781"/>
                <a:gd name="connsiteX1165" fmla="*/ 23679 w 2071530"/>
                <a:gd name="connsiteY1165" fmla="*/ 642133 h 1231781"/>
                <a:gd name="connsiteX1166" fmla="*/ 23245 w 2071530"/>
                <a:gd name="connsiteY1166" fmla="*/ 639983 h 1231781"/>
                <a:gd name="connsiteX1167" fmla="*/ 22811 w 2071530"/>
                <a:gd name="connsiteY1167" fmla="*/ 637813 h 1231781"/>
                <a:gd name="connsiteX1168" fmla="*/ 22383 w 2071530"/>
                <a:gd name="connsiteY1168" fmla="*/ 635643 h 1231781"/>
                <a:gd name="connsiteX1169" fmla="*/ 21957 w 2071530"/>
                <a:gd name="connsiteY1169" fmla="*/ 633492 h 1231781"/>
                <a:gd name="connsiteX1170" fmla="*/ 21535 w 2071530"/>
                <a:gd name="connsiteY1170" fmla="*/ 631322 h 1231781"/>
                <a:gd name="connsiteX1171" fmla="*/ 21116 w 2071530"/>
                <a:gd name="connsiteY1171" fmla="*/ 629152 h 1231781"/>
                <a:gd name="connsiteX1172" fmla="*/ 20700 w 2071530"/>
                <a:gd name="connsiteY1172" fmla="*/ 626982 h 1231781"/>
                <a:gd name="connsiteX1173" fmla="*/ 20287 w 2071530"/>
                <a:gd name="connsiteY1173" fmla="*/ 624812 h 1231781"/>
                <a:gd name="connsiteX1174" fmla="*/ 19881 w 2071530"/>
                <a:gd name="connsiteY1174" fmla="*/ 622642 h 1231781"/>
                <a:gd name="connsiteX1175" fmla="*/ 19474 w 2071530"/>
                <a:gd name="connsiteY1175" fmla="*/ 620453 h 1231781"/>
                <a:gd name="connsiteX1176" fmla="*/ 19073 w 2071530"/>
                <a:gd name="connsiteY1176" fmla="*/ 618283 h 1231781"/>
                <a:gd name="connsiteX1177" fmla="*/ 18674 w 2071530"/>
                <a:gd name="connsiteY1177" fmla="*/ 616093 h 1231781"/>
                <a:gd name="connsiteX1178" fmla="*/ 18281 w 2071530"/>
                <a:gd name="connsiteY1178" fmla="*/ 613923 h 1231781"/>
                <a:gd name="connsiteX1179" fmla="*/ 17890 w 2071530"/>
                <a:gd name="connsiteY1179" fmla="*/ 611733 h 1231781"/>
                <a:gd name="connsiteX1180" fmla="*/ 17503 w 2071530"/>
                <a:gd name="connsiteY1180" fmla="*/ 609544 h 1231781"/>
                <a:gd name="connsiteX1181" fmla="*/ 17120 w 2071530"/>
                <a:gd name="connsiteY1181" fmla="*/ 607374 h 1231781"/>
                <a:gd name="connsiteX1182" fmla="*/ 16739 w 2071530"/>
                <a:gd name="connsiteY1182" fmla="*/ 605165 h 1231781"/>
                <a:gd name="connsiteX1183" fmla="*/ 16364 w 2071530"/>
                <a:gd name="connsiteY1183" fmla="*/ 602975 h 1231781"/>
                <a:gd name="connsiteX1184" fmla="*/ 15990 w 2071530"/>
                <a:gd name="connsiteY1184" fmla="*/ 600786 h 1231781"/>
                <a:gd name="connsiteX1185" fmla="*/ 15623 w 2071530"/>
                <a:gd name="connsiteY1185" fmla="*/ 598596 h 1231781"/>
                <a:gd name="connsiteX1186" fmla="*/ 15257 w 2071530"/>
                <a:gd name="connsiteY1186" fmla="*/ 596406 h 1231781"/>
                <a:gd name="connsiteX1187" fmla="*/ 14895 w 2071530"/>
                <a:gd name="connsiteY1187" fmla="*/ 594197 h 1231781"/>
                <a:gd name="connsiteX1188" fmla="*/ 14540 w 2071530"/>
                <a:gd name="connsiteY1188" fmla="*/ 592008 h 1231781"/>
                <a:gd name="connsiteX1189" fmla="*/ 14186 w 2071530"/>
                <a:gd name="connsiteY1189" fmla="*/ 589799 h 1231781"/>
                <a:gd name="connsiteX1190" fmla="*/ 13838 w 2071530"/>
                <a:gd name="connsiteY1190" fmla="*/ 587609 h 1231781"/>
                <a:gd name="connsiteX1191" fmla="*/ 13490 w 2071530"/>
                <a:gd name="connsiteY1191" fmla="*/ 585400 h 1231781"/>
                <a:gd name="connsiteX1192" fmla="*/ 13148 w 2071530"/>
                <a:gd name="connsiteY1192" fmla="*/ 583210 h 1231781"/>
                <a:gd name="connsiteX1193" fmla="*/ 12810 w 2071530"/>
                <a:gd name="connsiteY1193" fmla="*/ 581001 h 1231781"/>
                <a:gd name="connsiteX1194" fmla="*/ 12475 w 2071530"/>
                <a:gd name="connsiteY1194" fmla="*/ 578792 h 1231781"/>
                <a:gd name="connsiteX1195" fmla="*/ 12145 w 2071530"/>
                <a:gd name="connsiteY1195" fmla="*/ 576603 h 1231781"/>
                <a:gd name="connsiteX1196" fmla="*/ 11820 w 2071530"/>
                <a:gd name="connsiteY1196" fmla="*/ 574394 h 1231781"/>
                <a:gd name="connsiteX1197" fmla="*/ 11496 w 2071530"/>
                <a:gd name="connsiteY1197" fmla="*/ 572184 h 1231781"/>
                <a:gd name="connsiteX1198" fmla="*/ 11179 w 2071530"/>
                <a:gd name="connsiteY1198" fmla="*/ 569975 h 1231781"/>
                <a:gd name="connsiteX1199" fmla="*/ 10864 w 2071530"/>
                <a:gd name="connsiteY1199" fmla="*/ 567766 h 1231781"/>
                <a:gd name="connsiteX1200" fmla="*/ 10553 w 2071530"/>
                <a:gd name="connsiteY1200" fmla="*/ 565557 h 1231781"/>
                <a:gd name="connsiteX1201" fmla="*/ 10249 w 2071530"/>
                <a:gd name="connsiteY1201" fmla="*/ 563348 h 1231781"/>
                <a:gd name="connsiteX1202" fmla="*/ 9946 w 2071530"/>
                <a:gd name="connsiteY1202" fmla="*/ 561120 h 1231781"/>
                <a:gd name="connsiteX1203" fmla="*/ 9646 w 2071530"/>
                <a:gd name="connsiteY1203" fmla="*/ 558910 h 1231781"/>
                <a:gd name="connsiteX1204" fmla="*/ 9353 w 2071530"/>
                <a:gd name="connsiteY1204" fmla="*/ 556701 h 1231781"/>
                <a:gd name="connsiteX1205" fmla="*/ 9064 w 2071530"/>
                <a:gd name="connsiteY1205" fmla="*/ 554492 h 1231781"/>
                <a:gd name="connsiteX1206" fmla="*/ 8776 w 2071530"/>
                <a:gd name="connsiteY1206" fmla="*/ 552283 h 1231781"/>
                <a:gd name="connsiteX1207" fmla="*/ 8497 w 2071530"/>
                <a:gd name="connsiteY1207" fmla="*/ 550074 h 1231781"/>
                <a:gd name="connsiteX1208" fmla="*/ 8217 w 2071530"/>
                <a:gd name="connsiteY1208" fmla="*/ 547845 h 1231781"/>
                <a:gd name="connsiteX1209" fmla="*/ 7946 w 2071530"/>
                <a:gd name="connsiteY1209" fmla="*/ 545636 h 1231781"/>
                <a:gd name="connsiteX1210" fmla="*/ 7676 w 2071530"/>
                <a:gd name="connsiteY1210" fmla="*/ 543427 h 1231781"/>
                <a:gd name="connsiteX1211" fmla="*/ 7412 w 2071530"/>
                <a:gd name="connsiteY1211" fmla="*/ 541198 h 1231781"/>
                <a:gd name="connsiteX1212" fmla="*/ 7152 w 2071530"/>
                <a:gd name="connsiteY1212" fmla="*/ 538989 h 1231781"/>
                <a:gd name="connsiteX1213" fmla="*/ 6896 w 2071530"/>
                <a:gd name="connsiteY1213" fmla="*/ 536761 h 1231781"/>
                <a:gd name="connsiteX1214" fmla="*/ 6644 w 2071530"/>
                <a:gd name="connsiteY1214" fmla="*/ 534551 h 1231781"/>
                <a:gd name="connsiteX1215" fmla="*/ 6395 w 2071530"/>
                <a:gd name="connsiteY1215" fmla="*/ 532342 h 1231781"/>
                <a:gd name="connsiteX1216" fmla="*/ 6153 w 2071530"/>
                <a:gd name="connsiteY1216" fmla="*/ 530114 h 1231781"/>
                <a:gd name="connsiteX1217" fmla="*/ 5914 w 2071530"/>
                <a:gd name="connsiteY1217" fmla="*/ 527905 h 1231781"/>
                <a:gd name="connsiteX1218" fmla="*/ 5680 w 2071530"/>
                <a:gd name="connsiteY1218" fmla="*/ 525696 h 1231781"/>
                <a:gd name="connsiteX1219" fmla="*/ 5451 w 2071530"/>
                <a:gd name="connsiteY1219" fmla="*/ 523467 h 1231781"/>
                <a:gd name="connsiteX1220" fmla="*/ 5224 w 2071530"/>
                <a:gd name="connsiteY1220" fmla="*/ 521258 h 1231781"/>
                <a:gd name="connsiteX1221" fmla="*/ 5003 w 2071530"/>
                <a:gd name="connsiteY1221" fmla="*/ 519049 h 1231781"/>
                <a:gd name="connsiteX1222" fmla="*/ 4788 w 2071530"/>
                <a:gd name="connsiteY1222" fmla="*/ 516820 h 1231781"/>
                <a:gd name="connsiteX1223" fmla="*/ 4575 w 2071530"/>
                <a:gd name="connsiteY1223" fmla="*/ 514611 h 1231781"/>
                <a:gd name="connsiteX1224" fmla="*/ 4368 w 2071530"/>
                <a:gd name="connsiteY1224" fmla="*/ 512402 h 1231781"/>
                <a:gd name="connsiteX1225" fmla="*/ 4165 w 2071530"/>
                <a:gd name="connsiteY1225" fmla="*/ 510173 h 1231781"/>
                <a:gd name="connsiteX1226" fmla="*/ 3967 w 2071530"/>
                <a:gd name="connsiteY1226" fmla="*/ 507964 h 1231781"/>
                <a:gd name="connsiteX1227" fmla="*/ 3774 w 2071530"/>
                <a:gd name="connsiteY1227" fmla="*/ 505755 h 1231781"/>
                <a:gd name="connsiteX1228" fmla="*/ 3584 w 2071530"/>
                <a:gd name="connsiteY1228" fmla="*/ 503546 h 1231781"/>
                <a:gd name="connsiteX1229" fmla="*/ 3400 w 2071530"/>
                <a:gd name="connsiteY1229" fmla="*/ 501337 h 1231781"/>
                <a:gd name="connsiteX1230" fmla="*/ 3218 w 2071530"/>
                <a:gd name="connsiteY1230" fmla="*/ 499108 h 1231781"/>
                <a:gd name="connsiteX1231" fmla="*/ 3045 w 2071530"/>
                <a:gd name="connsiteY1231" fmla="*/ 496899 h 1231781"/>
                <a:gd name="connsiteX1232" fmla="*/ 2874 w 2071530"/>
                <a:gd name="connsiteY1232" fmla="*/ 494690 h 1231781"/>
                <a:gd name="connsiteX1233" fmla="*/ 2708 w 2071530"/>
                <a:gd name="connsiteY1233" fmla="*/ 492481 h 1231781"/>
                <a:gd name="connsiteX1234" fmla="*/ 2548 w 2071530"/>
                <a:gd name="connsiteY1234" fmla="*/ 490272 h 1231781"/>
                <a:gd name="connsiteX1235" fmla="*/ 2392 w 2071530"/>
                <a:gd name="connsiteY1235" fmla="*/ 488063 h 1231781"/>
                <a:gd name="connsiteX1236" fmla="*/ 2239 w 2071530"/>
                <a:gd name="connsiteY1236" fmla="*/ 485854 h 1231781"/>
                <a:gd name="connsiteX1237" fmla="*/ 2092 w 2071530"/>
                <a:gd name="connsiteY1237" fmla="*/ 483644 h 1231781"/>
                <a:gd name="connsiteX1238" fmla="*/ 1950 w 2071530"/>
                <a:gd name="connsiteY1238" fmla="*/ 481435 h 1231781"/>
                <a:gd name="connsiteX1239" fmla="*/ 1813 w 2071530"/>
                <a:gd name="connsiteY1239" fmla="*/ 479246 h 1231781"/>
                <a:gd name="connsiteX1240" fmla="*/ 1682 w 2071530"/>
                <a:gd name="connsiteY1240" fmla="*/ 477017 h 1231781"/>
                <a:gd name="connsiteX1241" fmla="*/ 1553 w 2071530"/>
                <a:gd name="connsiteY1241" fmla="*/ 474828 h 1231781"/>
                <a:gd name="connsiteX1242" fmla="*/ 1432 w 2071530"/>
                <a:gd name="connsiteY1242" fmla="*/ 472618 h 1231781"/>
                <a:gd name="connsiteX1243" fmla="*/ 1314 w 2071530"/>
                <a:gd name="connsiteY1243" fmla="*/ 470429 h 1231781"/>
                <a:gd name="connsiteX1244" fmla="*/ 1201 w 2071530"/>
                <a:gd name="connsiteY1244" fmla="*/ 468220 h 1231781"/>
                <a:gd name="connsiteX1245" fmla="*/ 1093 w 2071530"/>
                <a:gd name="connsiteY1245" fmla="*/ 466030 h 1231781"/>
                <a:gd name="connsiteX1246" fmla="*/ 990 w 2071530"/>
                <a:gd name="connsiteY1246" fmla="*/ 463821 h 1231781"/>
                <a:gd name="connsiteX1247" fmla="*/ 892 w 2071530"/>
                <a:gd name="connsiteY1247" fmla="*/ 461632 h 1231781"/>
                <a:gd name="connsiteX1248" fmla="*/ 800 w 2071530"/>
                <a:gd name="connsiteY1248" fmla="*/ 459442 h 1231781"/>
                <a:gd name="connsiteX1249" fmla="*/ 712 w 2071530"/>
                <a:gd name="connsiteY1249" fmla="*/ 457252 h 1231781"/>
                <a:gd name="connsiteX1250" fmla="*/ 630 w 2071530"/>
                <a:gd name="connsiteY1250" fmla="*/ 455043 h 1231781"/>
                <a:gd name="connsiteX1251" fmla="*/ 552 w 2071530"/>
                <a:gd name="connsiteY1251" fmla="*/ 452854 h 1231781"/>
                <a:gd name="connsiteX1252" fmla="*/ 480 w 2071530"/>
                <a:gd name="connsiteY1252" fmla="*/ 450664 h 1231781"/>
                <a:gd name="connsiteX1253" fmla="*/ 413 w 2071530"/>
                <a:gd name="connsiteY1253" fmla="*/ 448475 h 1231781"/>
                <a:gd name="connsiteX1254" fmla="*/ 351 w 2071530"/>
                <a:gd name="connsiteY1254" fmla="*/ 446285 h 1231781"/>
                <a:gd name="connsiteX1255" fmla="*/ 294 w 2071530"/>
                <a:gd name="connsiteY1255" fmla="*/ 444115 h 1231781"/>
                <a:gd name="connsiteX1256" fmla="*/ 241 w 2071530"/>
                <a:gd name="connsiteY1256" fmla="*/ 441925 h 1231781"/>
                <a:gd name="connsiteX1257" fmla="*/ 196 w 2071530"/>
                <a:gd name="connsiteY1257" fmla="*/ 439755 h 1231781"/>
                <a:gd name="connsiteX1258" fmla="*/ 153 w 2071530"/>
                <a:gd name="connsiteY1258" fmla="*/ 437566 h 1231781"/>
                <a:gd name="connsiteX1259" fmla="*/ 118 w 2071530"/>
                <a:gd name="connsiteY1259" fmla="*/ 435396 h 1231781"/>
                <a:gd name="connsiteX1260" fmla="*/ 87 w 2071530"/>
                <a:gd name="connsiteY1260" fmla="*/ 433226 h 1231781"/>
                <a:gd name="connsiteX1261" fmla="*/ 61 w 2071530"/>
                <a:gd name="connsiteY1261" fmla="*/ 431056 h 1231781"/>
                <a:gd name="connsiteX1262" fmla="*/ 42 w 2071530"/>
                <a:gd name="connsiteY1262" fmla="*/ 428886 h 1231781"/>
                <a:gd name="connsiteX1263" fmla="*/ 26 w 2071530"/>
                <a:gd name="connsiteY1263" fmla="*/ 426696 h 1231781"/>
                <a:gd name="connsiteX1264" fmla="*/ 16 w 2071530"/>
                <a:gd name="connsiteY1264" fmla="*/ 424546 h 1231781"/>
                <a:gd name="connsiteX1265" fmla="*/ 12 w 2071530"/>
                <a:gd name="connsiteY1265" fmla="*/ 422376 h 1231781"/>
                <a:gd name="connsiteX1266" fmla="*/ 14 w 2071530"/>
                <a:gd name="connsiteY1266" fmla="*/ 420206 h 1231781"/>
                <a:gd name="connsiteX1267" fmla="*/ 20 w 2071530"/>
                <a:gd name="connsiteY1267" fmla="*/ 418055 h 1231781"/>
                <a:gd name="connsiteX1268" fmla="*/ 34 w 2071530"/>
                <a:gd name="connsiteY1268" fmla="*/ 415885 h 1231781"/>
                <a:gd name="connsiteX1269" fmla="*/ 51 w 2071530"/>
                <a:gd name="connsiteY1269" fmla="*/ 413735 h 1231781"/>
                <a:gd name="connsiteX1270" fmla="*/ 73 w 2071530"/>
                <a:gd name="connsiteY1270" fmla="*/ 411584 h 1231781"/>
                <a:gd name="connsiteX1271" fmla="*/ 102 w 2071530"/>
                <a:gd name="connsiteY1271" fmla="*/ 409434 h 1231781"/>
                <a:gd name="connsiteX1272" fmla="*/ 137 w 2071530"/>
                <a:gd name="connsiteY1272" fmla="*/ 407284 h 1231781"/>
                <a:gd name="connsiteX1273" fmla="*/ 177 w 2071530"/>
                <a:gd name="connsiteY1273" fmla="*/ 405133 h 1231781"/>
                <a:gd name="connsiteX1274" fmla="*/ 222 w 2071530"/>
                <a:gd name="connsiteY1274" fmla="*/ 403002 h 1231781"/>
                <a:gd name="connsiteX1275" fmla="*/ 272 w 2071530"/>
                <a:gd name="connsiteY1275" fmla="*/ 400852 h 1231781"/>
                <a:gd name="connsiteX1276" fmla="*/ 329 w 2071530"/>
                <a:gd name="connsiteY1276" fmla="*/ 398721 h 1231781"/>
                <a:gd name="connsiteX1277" fmla="*/ 392 w 2071530"/>
                <a:gd name="connsiteY1277" fmla="*/ 396570 h 1231781"/>
                <a:gd name="connsiteX1278" fmla="*/ 458 w 2071530"/>
                <a:gd name="connsiteY1278" fmla="*/ 394440 h 1231781"/>
                <a:gd name="connsiteX1279" fmla="*/ 532 w 2071530"/>
                <a:gd name="connsiteY1279" fmla="*/ 392309 h 1231781"/>
                <a:gd name="connsiteX1280" fmla="*/ 611 w 2071530"/>
                <a:gd name="connsiteY1280" fmla="*/ 390178 h 1231781"/>
                <a:gd name="connsiteX1281" fmla="*/ 697 w 2071530"/>
                <a:gd name="connsiteY1281" fmla="*/ 388066 h 1231781"/>
                <a:gd name="connsiteX1282" fmla="*/ 787 w 2071530"/>
                <a:gd name="connsiteY1282" fmla="*/ 385935 h 1231781"/>
                <a:gd name="connsiteX1283" fmla="*/ 882 w 2071530"/>
                <a:gd name="connsiteY1283" fmla="*/ 383824 h 1231781"/>
                <a:gd name="connsiteX1284" fmla="*/ 933 w 2071530"/>
                <a:gd name="connsiteY1284" fmla="*/ 382768 h 1231781"/>
                <a:gd name="connsiteX1285" fmla="*/ 984 w 2071530"/>
                <a:gd name="connsiteY1285" fmla="*/ 381713 h 1231781"/>
                <a:gd name="connsiteX1286" fmla="*/ 1039 w 2071530"/>
                <a:gd name="connsiteY1286" fmla="*/ 380657 h 1231781"/>
                <a:gd name="connsiteX1287" fmla="*/ 1093 w 2071530"/>
                <a:gd name="connsiteY1287" fmla="*/ 379601 h 1231781"/>
                <a:gd name="connsiteX1288" fmla="*/ 1148 w 2071530"/>
                <a:gd name="connsiteY1288" fmla="*/ 378546 h 1231781"/>
                <a:gd name="connsiteX1289" fmla="*/ 1207 w 2071530"/>
                <a:gd name="connsiteY1289" fmla="*/ 377490 h 1231781"/>
                <a:gd name="connsiteX1290" fmla="*/ 1265 w 2071530"/>
                <a:gd name="connsiteY1290" fmla="*/ 376434 h 1231781"/>
                <a:gd name="connsiteX1291" fmla="*/ 1326 w 2071530"/>
                <a:gd name="connsiteY1291" fmla="*/ 375379 h 1231781"/>
                <a:gd name="connsiteX1292" fmla="*/ 1389 w 2071530"/>
                <a:gd name="connsiteY1292" fmla="*/ 374323 h 1231781"/>
                <a:gd name="connsiteX1293" fmla="*/ 1451 w 2071530"/>
                <a:gd name="connsiteY1293" fmla="*/ 373267 h 1231781"/>
                <a:gd name="connsiteX1294" fmla="*/ 1518 w 2071530"/>
                <a:gd name="connsiteY1294" fmla="*/ 372231 h 1231781"/>
                <a:gd name="connsiteX1295" fmla="*/ 1584 w 2071530"/>
                <a:gd name="connsiteY1295" fmla="*/ 371176 h 1231781"/>
                <a:gd name="connsiteX1296" fmla="*/ 1651 w 2071530"/>
                <a:gd name="connsiteY1296" fmla="*/ 370120 h 1231781"/>
                <a:gd name="connsiteX1297" fmla="*/ 1721 w 2071530"/>
                <a:gd name="connsiteY1297" fmla="*/ 369084 h 1231781"/>
                <a:gd name="connsiteX1298" fmla="*/ 1791 w 2071530"/>
                <a:gd name="connsiteY1298" fmla="*/ 368028 h 1231781"/>
                <a:gd name="connsiteX1299" fmla="*/ 1864 w 2071530"/>
                <a:gd name="connsiteY1299" fmla="*/ 366972 h 1231781"/>
                <a:gd name="connsiteX1300" fmla="*/ 1938 w 2071530"/>
                <a:gd name="connsiteY1300" fmla="*/ 365936 h 1231781"/>
                <a:gd name="connsiteX1301" fmla="*/ 2012 w 2071530"/>
                <a:gd name="connsiteY1301" fmla="*/ 364900 h 1231781"/>
                <a:gd name="connsiteX1302" fmla="*/ 2090 w 2071530"/>
                <a:gd name="connsiteY1302" fmla="*/ 363844 h 1231781"/>
                <a:gd name="connsiteX1303" fmla="*/ 2169 w 2071530"/>
                <a:gd name="connsiteY1303" fmla="*/ 362789 h 1231781"/>
                <a:gd name="connsiteX1304" fmla="*/ 2249 w 2071530"/>
                <a:gd name="connsiteY1304" fmla="*/ 361752 h 1231781"/>
                <a:gd name="connsiteX1305" fmla="*/ 2329 w 2071530"/>
                <a:gd name="connsiteY1305" fmla="*/ 360717 h 1231781"/>
                <a:gd name="connsiteX1306" fmla="*/ 2413 w 2071530"/>
                <a:gd name="connsiteY1306" fmla="*/ 359680 h 1231781"/>
                <a:gd name="connsiteX1307" fmla="*/ 2497 w 2071530"/>
                <a:gd name="connsiteY1307" fmla="*/ 358644 h 1231781"/>
                <a:gd name="connsiteX1308" fmla="*/ 2581 w 2071530"/>
                <a:gd name="connsiteY1308" fmla="*/ 357608 h 1231781"/>
                <a:gd name="connsiteX1309" fmla="*/ 2669 w 2071530"/>
                <a:gd name="connsiteY1309" fmla="*/ 356572 h 1231781"/>
                <a:gd name="connsiteX1310" fmla="*/ 2759 w 2071530"/>
                <a:gd name="connsiteY1310" fmla="*/ 355516 h 1231781"/>
                <a:gd name="connsiteX1311" fmla="*/ 2849 w 2071530"/>
                <a:gd name="connsiteY1311" fmla="*/ 354480 h 1231781"/>
                <a:gd name="connsiteX1312" fmla="*/ 2941 w 2071530"/>
                <a:gd name="connsiteY1312" fmla="*/ 353444 h 1231781"/>
                <a:gd name="connsiteX1313" fmla="*/ 3035 w 2071530"/>
                <a:gd name="connsiteY1313" fmla="*/ 352408 h 1231781"/>
                <a:gd name="connsiteX1314" fmla="*/ 3131 w 2071530"/>
                <a:gd name="connsiteY1314" fmla="*/ 351391 h 1231781"/>
                <a:gd name="connsiteX1315" fmla="*/ 3226 w 2071530"/>
                <a:gd name="connsiteY1315" fmla="*/ 350355 h 1231781"/>
                <a:gd name="connsiteX1316" fmla="*/ 3324 w 2071530"/>
                <a:gd name="connsiteY1316" fmla="*/ 349319 h 1231781"/>
                <a:gd name="connsiteX1317" fmla="*/ 3424 w 2071530"/>
                <a:gd name="connsiteY1317" fmla="*/ 348283 h 1231781"/>
                <a:gd name="connsiteX1318" fmla="*/ 3525 w 2071530"/>
                <a:gd name="connsiteY1318" fmla="*/ 347266 h 1231781"/>
                <a:gd name="connsiteX1319" fmla="*/ 3627 w 2071530"/>
                <a:gd name="connsiteY1319" fmla="*/ 346230 h 1231781"/>
                <a:gd name="connsiteX1320" fmla="*/ 3733 w 2071530"/>
                <a:gd name="connsiteY1320" fmla="*/ 345194 h 1231781"/>
                <a:gd name="connsiteX1321" fmla="*/ 3838 w 2071530"/>
                <a:gd name="connsiteY1321" fmla="*/ 344177 h 1231781"/>
                <a:gd name="connsiteX1322" fmla="*/ 3946 w 2071530"/>
                <a:gd name="connsiteY1322" fmla="*/ 343141 h 1231781"/>
                <a:gd name="connsiteX1323" fmla="*/ 4055 w 2071530"/>
                <a:gd name="connsiteY1323" fmla="*/ 342125 h 1231781"/>
                <a:gd name="connsiteX1324" fmla="*/ 4165 w 2071530"/>
                <a:gd name="connsiteY1324" fmla="*/ 341089 h 1231781"/>
                <a:gd name="connsiteX1325" fmla="*/ 4276 w 2071530"/>
                <a:gd name="connsiteY1325" fmla="*/ 340072 h 1231781"/>
                <a:gd name="connsiteX1326" fmla="*/ 4391 w 2071530"/>
                <a:gd name="connsiteY1326" fmla="*/ 339055 h 1231781"/>
                <a:gd name="connsiteX1327" fmla="*/ 4505 w 2071530"/>
                <a:gd name="connsiteY1327" fmla="*/ 338039 h 1231781"/>
                <a:gd name="connsiteX1328" fmla="*/ 4622 w 2071530"/>
                <a:gd name="connsiteY1328" fmla="*/ 337003 h 1231781"/>
                <a:gd name="connsiteX1329" fmla="*/ 4741 w 2071530"/>
                <a:gd name="connsiteY1329" fmla="*/ 335986 h 1231781"/>
                <a:gd name="connsiteX1330" fmla="*/ 4861 w 2071530"/>
                <a:gd name="connsiteY1330" fmla="*/ 334970 h 1231781"/>
                <a:gd name="connsiteX1331" fmla="*/ 4982 w 2071530"/>
                <a:gd name="connsiteY1331" fmla="*/ 333953 h 1231781"/>
                <a:gd name="connsiteX1332" fmla="*/ 5105 w 2071530"/>
                <a:gd name="connsiteY1332" fmla="*/ 332936 h 1231781"/>
                <a:gd name="connsiteX1333" fmla="*/ 5230 w 2071530"/>
                <a:gd name="connsiteY1333" fmla="*/ 331920 h 1231781"/>
                <a:gd name="connsiteX1334" fmla="*/ 5355 w 2071530"/>
                <a:gd name="connsiteY1334" fmla="*/ 330903 h 1231781"/>
                <a:gd name="connsiteX1335" fmla="*/ 5484 w 2071530"/>
                <a:gd name="connsiteY1335" fmla="*/ 329887 h 1231781"/>
                <a:gd name="connsiteX1336" fmla="*/ 5613 w 2071530"/>
                <a:gd name="connsiteY1336" fmla="*/ 328870 h 1231781"/>
                <a:gd name="connsiteX1337" fmla="*/ 5744 w 2071530"/>
                <a:gd name="connsiteY1337" fmla="*/ 327873 h 1231781"/>
                <a:gd name="connsiteX1338" fmla="*/ 5877 w 2071530"/>
                <a:gd name="connsiteY1338" fmla="*/ 326856 h 1231781"/>
                <a:gd name="connsiteX1339" fmla="*/ 6010 w 2071530"/>
                <a:gd name="connsiteY1339" fmla="*/ 325859 h 1231781"/>
                <a:gd name="connsiteX1340" fmla="*/ 6145 w 2071530"/>
                <a:gd name="connsiteY1340" fmla="*/ 324843 h 1231781"/>
                <a:gd name="connsiteX1341" fmla="*/ 6284 w 2071530"/>
                <a:gd name="connsiteY1341" fmla="*/ 323846 h 1231781"/>
                <a:gd name="connsiteX1342" fmla="*/ 6423 w 2071530"/>
                <a:gd name="connsiteY1342" fmla="*/ 322829 h 1231781"/>
                <a:gd name="connsiteX1343" fmla="*/ 6563 w 2071530"/>
                <a:gd name="connsiteY1343" fmla="*/ 321832 h 1231781"/>
                <a:gd name="connsiteX1344" fmla="*/ 6706 w 2071530"/>
                <a:gd name="connsiteY1344" fmla="*/ 320816 h 1231781"/>
                <a:gd name="connsiteX1345" fmla="*/ 6849 w 2071530"/>
                <a:gd name="connsiteY1345" fmla="*/ 319819 h 1231781"/>
                <a:gd name="connsiteX1346" fmla="*/ 6995 w 2071530"/>
                <a:gd name="connsiteY1346" fmla="*/ 318802 h 1231781"/>
                <a:gd name="connsiteX1347" fmla="*/ 7142 w 2071530"/>
                <a:gd name="connsiteY1347" fmla="*/ 317805 h 1231781"/>
                <a:gd name="connsiteX1348" fmla="*/ 7291 w 2071530"/>
                <a:gd name="connsiteY1348" fmla="*/ 316828 h 1231781"/>
                <a:gd name="connsiteX1349" fmla="*/ 7441 w 2071530"/>
                <a:gd name="connsiteY1349" fmla="*/ 315811 h 1231781"/>
                <a:gd name="connsiteX1350" fmla="*/ 7594 w 2071530"/>
                <a:gd name="connsiteY1350" fmla="*/ 314814 h 1231781"/>
                <a:gd name="connsiteX1351" fmla="*/ 7746 w 2071530"/>
                <a:gd name="connsiteY1351" fmla="*/ 313817 h 1231781"/>
                <a:gd name="connsiteX1352" fmla="*/ 7903 w 2071530"/>
                <a:gd name="connsiteY1352" fmla="*/ 312820 h 1231781"/>
                <a:gd name="connsiteX1353" fmla="*/ 8057 w 2071530"/>
                <a:gd name="connsiteY1353" fmla="*/ 311843 h 1231781"/>
                <a:gd name="connsiteX1354" fmla="*/ 8217 w 2071530"/>
                <a:gd name="connsiteY1354" fmla="*/ 310845 h 1231781"/>
                <a:gd name="connsiteX1355" fmla="*/ 8378 w 2071530"/>
                <a:gd name="connsiteY1355" fmla="*/ 309848 h 1231781"/>
                <a:gd name="connsiteX1356" fmla="*/ 8540 w 2071530"/>
                <a:gd name="connsiteY1356" fmla="*/ 308851 h 1231781"/>
                <a:gd name="connsiteX1357" fmla="*/ 8702 w 2071530"/>
                <a:gd name="connsiteY1357" fmla="*/ 307874 h 1231781"/>
                <a:gd name="connsiteX1358" fmla="*/ 8868 w 2071530"/>
                <a:gd name="connsiteY1358" fmla="*/ 306877 h 1231781"/>
                <a:gd name="connsiteX1359" fmla="*/ 9034 w 2071530"/>
                <a:gd name="connsiteY1359" fmla="*/ 305899 h 1231781"/>
                <a:gd name="connsiteX1360" fmla="*/ 9203 w 2071530"/>
                <a:gd name="connsiteY1360" fmla="*/ 304902 h 1231781"/>
                <a:gd name="connsiteX1361" fmla="*/ 9375 w 2071530"/>
                <a:gd name="connsiteY1361" fmla="*/ 303925 h 1231781"/>
                <a:gd name="connsiteX1362" fmla="*/ 9545 w 2071530"/>
                <a:gd name="connsiteY1362" fmla="*/ 302947 h 1231781"/>
                <a:gd name="connsiteX1363" fmla="*/ 9719 w 2071530"/>
                <a:gd name="connsiteY1363" fmla="*/ 301950 h 1231781"/>
                <a:gd name="connsiteX1364" fmla="*/ 9895 w 2071530"/>
                <a:gd name="connsiteY1364" fmla="*/ 300973 h 1231781"/>
                <a:gd name="connsiteX1365" fmla="*/ 10071 w 2071530"/>
                <a:gd name="connsiteY1365" fmla="*/ 299995 h 1231781"/>
                <a:gd name="connsiteX1366" fmla="*/ 10250 w 2071530"/>
                <a:gd name="connsiteY1366" fmla="*/ 299018 h 1231781"/>
                <a:gd name="connsiteX1367" fmla="*/ 10430 w 2071530"/>
                <a:gd name="connsiteY1367" fmla="*/ 298040 h 1231781"/>
                <a:gd name="connsiteX1368" fmla="*/ 10610 w 2071530"/>
                <a:gd name="connsiteY1368" fmla="*/ 297063 h 1231781"/>
                <a:gd name="connsiteX1369" fmla="*/ 10794 w 2071530"/>
                <a:gd name="connsiteY1369" fmla="*/ 296085 h 1231781"/>
                <a:gd name="connsiteX1370" fmla="*/ 10980 w 2071530"/>
                <a:gd name="connsiteY1370" fmla="*/ 295108 h 1231781"/>
                <a:gd name="connsiteX1371" fmla="*/ 11167 w 2071530"/>
                <a:gd name="connsiteY1371" fmla="*/ 294130 h 1231781"/>
                <a:gd name="connsiteX1372" fmla="*/ 11357 w 2071530"/>
                <a:gd name="connsiteY1372" fmla="*/ 293153 h 1231781"/>
                <a:gd name="connsiteX1373" fmla="*/ 11547 w 2071530"/>
                <a:gd name="connsiteY1373" fmla="*/ 292195 h 1231781"/>
                <a:gd name="connsiteX1374" fmla="*/ 11738 w 2071530"/>
                <a:gd name="connsiteY1374" fmla="*/ 291218 h 1231781"/>
                <a:gd name="connsiteX1375" fmla="*/ 11932 w 2071530"/>
                <a:gd name="connsiteY1375" fmla="*/ 290260 h 1231781"/>
                <a:gd name="connsiteX1376" fmla="*/ 12125 w 2071530"/>
                <a:gd name="connsiteY1376" fmla="*/ 289302 h 1231781"/>
                <a:gd name="connsiteX1377" fmla="*/ 12325 w 2071530"/>
                <a:gd name="connsiteY1377" fmla="*/ 288324 h 1231781"/>
                <a:gd name="connsiteX1378" fmla="*/ 12524 w 2071530"/>
                <a:gd name="connsiteY1378" fmla="*/ 287347 h 1231781"/>
                <a:gd name="connsiteX1379" fmla="*/ 12724 w 2071530"/>
                <a:gd name="connsiteY1379" fmla="*/ 286408 h 1231781"/>
                <a:gd name="connsiteX1380" fmla="*/ 12925 w 2071530"/>
                <a:gd name="connsiteY1380" fmla="*/ 285451 h 1231781"/>
                <a:gd name="connsiteX1381" fmla="*/ 13128 w 2071530"/>
                <a:gd name="connsiteY1381" fmla="*/ 284473 h 1231781"/>
                <a:gd name="connsiteX1382" fmla="*/ 13335 w 2071530"/>
                <a:gd name="connsiteY1382" fmla="*/ 283515 h 1231781"/>
                <a:gd name="connsiteX1383" fmla="*/ 13543 w 2071530"/>
                <a:gd name="connsiteY1383" fmla="*/ 282557 h 1231781"/>
                <a:gd name="connsiteX1384" fmla="*/ 13752 w 2071530"/>
                <a:gd name="connsiteY1384" fmla="*/ 281599 h 1231781"/>
                <a:gd name="connsiteX1385" fmla="*/ 13963 w 2071530"/>
                <a:gd name="connsiteY1385" fmla="*/ 280641 h 1231781"/>
                <a:gd name="connsiteX1386" fmla="*/ 14176 w 2071530"/>
                <a:gd name="connsiteY1386" fmla="*/ 279683 h 1231781"/>
                <a:gd name="connsiteX1387" fmla="*/ 14389 w 2071530"/>
                <a:gd name="connsiteY1387" fmla="*/ 278745 h 1231781"/>
                <a:gd name="connsiteX1388" fmla="*/ 14606 w 2071530"/>
                <a:gd name="connsiteY1388" fmla="*/ 277787 h 1231781"/>
                <a:gd name="connsiteX1389" fmla="*/ 14827 w 2071530"/>
                <a:gd name="connsiteY1389" fmla="*/ 276829 h 1231781"/>
                <a:gd name="connsiteX1390" fmla="*/ 15044 w 2071530"/>
                <a:gd name="connsiteY1390" fmla="*/ 275891 h 1231781"/>
                <a:gd name="connsiteX1391" fmla="*/ 15265 w 2071530"/>
                <a:gd name="connsiteY1391" fmla="*/ 274952 h 1231781"/>
                <a:gd name="connsiteX1392" fmla="*/ 15488 w 2071530"/>
                <a:gd name="connsiteY1392" fmla="*/ 273995 h 1231781"/>
                <a:gd name="connsiteX1393" fmla="*/ 15713 w 2071530"/>
                <a:gd name="connsiteY1393" fmla="*/ 273056 h 1231781"/>
                <a:gd name="connsiteX1394" fmla="*/ 15937 w 2071530"/>
                <a:gd name="connsiteY1394" fmla="*/ 272118 h 1231781"/>
                <a:gd name="connsiteX1395" fmla="*/ 16168 w 2071530"/>
                <a:gd name="connsiteY1395" fmla="*/ 271179 h 1231781"/>
                <a:gd name="connsiteX1396" fmla="*/ 16399 w 2071530"/>
                <a:gd name="connsiteY1396" fmla="*/ 270221 h 1231781"/>
                <a:gd name="connsiteX1397" fmla="*/ 16631 w 2071530"/>
                <a:gd name="connsiteY1397" fmla="*/ 269283 h 1231781"/>
                <a:gd name="connsiteX1398" fmla="*/ 16862 w 2071530"/>
                <a:gd name="connsiteY1398" fmla="*/ 268364 h 1231781"/>
                <a:gd name="connsiteX1399" fmla="*/ 17099 w 2071530"/>
                <a:gd name="connsiteY1399" fmla="*/ 267406 h 1231781"/>
                <a:gd name="connsiteX1400" fmla="*/ 17337 w 2071530"/>
                <a:gd name="connsiteY1400" fmla="*/ 266468 h 1231781"/>
                <a:gd name="connsiteX1401" fmla="*/ 17578 w 2071530"/>
                <a:gd name="connsiteY1401" fmla="*/ 265529 h 1231781"/>
                <a:gd name="connsiteX1402" fmla="*/ 17820 w 2071530"/>
                <a:gd name="connsiteY1402" fmla="*/ 264611 h 1231781"/>
                <a:gd name="connsiteX1403" fmla="*/ 18061 w 2071530"/>
                <a:gd name="connsiteY1403" fmla="*/ 263692 h 1231781"/>
                <a:gd name="connsiteX1404" fmla="*/ 18305 w 2071530"/>
                <a:gd name="connsiteY1404" fmla="*/ 262754 h 1231781"/>
                <a:gd name="connsiteX1405" fmla="*/ 18549 w 2071530"/>
                <a:gd name="connsiteY1405" fmla="*/ 261834 h 1231781"/>
                <a:gd name="connsiteX1406" fmla="*/ 18798 w 2071530"/>
                <a:gd name="connsiteY1406" fmla="*/ 260896 h 1231781"/>
                <a:gd name="connsiteX1407" fmla="*/ 19050 w 2071530"/>
                <a:gd name="connsiteY1407" fmla="*/ 259977 h 1231781"/>
                <a:gd name="connsiteX1408" fmla="*/ 19298 w 2071530"/>
                <a:gd name="connsiteY1408" fmla="*/ 259059 h 1231781"/>
                <a:gd name="connsiteX1409" fmla="*/ 19556 w 2071530"/>
                <a:gd name="connsiteY1409" fmla="*/ 258120 h 1231781"/>
                <a:gd name="connsiteX1410" fmla="*/ 19808 w 2071530"/>
                <a:gd name="connsiteY1410" fmla="*/ 257201 h 1231781"/>
                <a:gd name="connsiteX1411" fmla="*/ 20066 w 2071530"/>
                <a:gd name="connsiteY1411" fmla="*/ 256282 h 1231781"/>
                <a:gd name="connsiteX1412" fmla="*/ 20326 w 2071530"/>
                <a:gd name="connsiteY1412" fmla="*/ 255364 h 1231781"/>
                <a:gd name="connsiteX1413" fmla="*/ 20584 w 2071530"/>
                <a:gd name="connsiteY1413" fmla="*/ 254445 h 1231781"/>
                <a:gd name="connsiteX1414" fmla="*/ 20848 w 2071530"/>
                <a:gd name="connsiteY1414" fmla="*/ 253526 h 1231781"/>
                <a:gd name="connsiteX1415" fmla="*/ 21114 w 2071530"/>
                <a:gd name="connsiteY1415" fmla="*/ 252627 h 1231781"/>
                <a:gd name="connsiteX1416" fmla="*/ 21382 w 2071530"/>
                <a:gd name="connsiteY1416" fmla="*/ 251708 h 1231781"/>
                <a:gd name="connsiteX1417" fmla="*/ 21650 w 2071530"/>
                <a:gd name="connsiteY1417" fmla="*/ 250789 h 1231781"/>
                <a:gd name="connsiteX1418" fmla="*/ 21922 w 2071530"/>
                <a:gd name="connsiteY1418" fmla="*/ 249870 h 1231781"/>
                <a:gd name="connsiteX1419" fmla="*/ 22189 w 2071530"/>
                <a:gd name="connsiteY1419" fmla="*/ 248971 h 1231781"/>
                <a:gd name="connsiteX1420" fmla="*/ 22201 w 2071530"/>
                <a:gd name="connsiteY1420" fmla="*/ 248932 h 1231781"/>
                <a:gd name="connsiteX1421" fmla="*/ 22463 w 2071530"/>
                <a:gd name="connsiteY1421" fmla="*/ 248072 h 1231781"/>
                <a:gd name="connsiteX1422" fmla="*/ 22737 w 2071530"/>
                <a:gd name="connsiteY1422" fmla="*/ 247153 h 1231781"/>
                <a:gd name="connsiteX1423" fmla="*/ 23011 w 2071530"/>
                <a:gd name="connsiteY1423" fmla="*/ 246273 h 1231781"/>
                <a:gd name="connsiteX1424" fmla="*/ 23290 w 2071530"/>
                <a:gd name="connsiteY1424" fmla="*/ 245354 h 1231781"/>
                <a:gd name="connsiteX1425" fmla="*/ 23570 w 2071530"/>
                <a:gd name="connsiteY1425" fmla="*/ 244455 h 1231781"/>
                <a:gd name="connsiteX1426" fmla="*/ 23851 w 2071530"/>
                <a:gd name="connsiteY1426" fmla="*/ 243556 h 1231781"/>
                <a:gd name="connsiteX1427" fmla="*/ 24133 w 2071530"/>
                <a:gd name="connsiteY1427" fmla="*/ 242656 h 1231781"/>
                <a:gd name="connsiteX1428" fmla="*/ 24418 w 2071530"/>
                <a:gd name="connsiteY1428" fmla="*/ 241777 h 1231781"/>
                <a:gd name="connsiteX1429" fmla="*/ 24705 w 2071530"/>
                <a:gd name="connsiteY1429" fmla="*/ 240858 h 1231781"/>
                <a:gd name="connsiteX1430" fmla="*/ 24997 w 2071530"/>
                <a:gd name="connsiteY1430" fmla="*/ 239978 h 1231781"/>
                <a:gd name="connsiteX1431" fmla="*/ 25288 w 2071530"/>
                <a:gd name="connsiteY1431" fmla="*/ 239079 h 1231781"/>
                <a:gd name="connsiteX1432" fmla="*/ 25577 w 2071530"/>
                <a:gd name="connsiteY1432" fmla="*/ 238199 h 1231781"/>
                <a:gd name="connsiteX1433" fmla="*/ 25873 w 2071530"/>
                <a:gd name="connsiteY1433" fmla="*/ 237300 h 1231781"/>
                <a:gd name="connsiteX1434" fmla="*/ 26170 w 2071530"/>
                <a:gd name="connsiteY1434" fmla="*/ 236420 h 1231781"/>
                <a:gd name="connsiteX1435" fmla="*/ 26465 w 2071530"/>
                <a:gd name="connsiteY1435" fmla="*/ 235540 h 1231781"/>
                <a:gd name="connsiteX1436" fmla="*/ 26766 w 2071530"/>
                <a:gd name="connsiteY1436" fmla="*/ 234661 h 1231781"/>
                <a:gd name="connsiteX1437" fmla="*/ 27069 w 2071530"/>
                <a:gd name="connsiteY1437" fmla="*/ 233761 h 1231781"/>
                <a:gd name="connsiteX1438" fmla="*/ 27374 w 2071530"/>
                <a:gd name="connsiteY1438" fmla="*/ 232882 h 1231781"/>
                <a:gd name="connsiteX1439" fmla="*/ 27681 w 2071530"/>
                <a:gd name="connsiteY1439" fmla="*/ 232002 h 1231781"/>
                <a:gd name="connsiteX1440" fmla="*/ 27986 w 2071530"/>
                <a:gd name="connsiteY1440" fmla="*/ 231142 h 1231781"/>
                <a:gd name="connsiteX1441" fmla="*/ 28297 w 2071530"/>
                <a:gd name="connsiteY1441" fmla="*/ 230243 h 1231781"/>
                <a:gd name="connsiteX1442" fmla="*/ 28610 w 2071530"/>
                <a:gd name="connsiteY1442" fmla="*/ 229382 h 1231781"/>
                <a:gd name="connsiteX1443" fmla="*/ 28920 w 2071530"/>
                <a:gd name="connsiteY1443" fmla="*/ 228503 h 1231781"/>
                <a:gd name="connsiteX1444" fmla="*/ 29237 w 2071530"/>
                <a:gd name="connsiteY1444" fmla="*/ 227642 h 1231781"/>
                <a:gd name="connsiteX1445" fmla="*/ 29556 w 2071530"/>
                <a:gd name="connsiteY1445" fmla="*/ 226763 h 1231781"/>
                <a:gd name="connsiteX1446" fmla="*/ 29874 w 2071530"/>
                <a:gd name="connsiteY1446" fmla="*/ 225883 h 1231781"/>
                <a:gd name="connsiteX1447" fmla="*/ 30193 w 2071530"/>
                <a:gd name="connsiteY1447" fmla="*/ 225042 h 1231781"/>
                <a:gd name="connsiteX1448" fmla="*/ 30518 w 2071530"/>
                <a:gd name="connsiteY1448" fmla="*/ 224162 h 1231781"/>
                <a:gd name="connsiteX1449" fmla="*/ 30848 w 2071530"/>
                <a:gd name="connsiteY1449" fmla="*/ 223283 h 1231781"/>
                <a:gd name="connsiteX1450" fmla="*/ 31167 w 2071530"/>
                <a:gd name="connsiteY1450" fmla="*/ 222442 h 1231781"/>
                <a:gd name="connsiteX1451" fmla="*/ 31503 w 2071530"/>
                <a:gd name="connsiteY1451" fmla="*/ 221582 h 1231781"/>
                <a:gd name="connsiteX1452" fmla="*/ 31831 w 2071530"/>
                <a:gd name="connsiteY1452" fmla="*/ 220722 h 1231781"/>
                <a:gd name="connsiteX1453" fmla="*/ 32169 w 2071530"/>
                <a:gd name="connsiteY1453" fmla="*/ 219862 h 1231781"/>
                <a:gd name="connsiteX1454" fmla="*/ 32500 w 2071530"/>
                <a:gd name="connsiteY1454" fmla="*/ 219001 h 1231781"/>
                <a:gd name="connsiteX1455" fmla="*/ 32838 w 2071530"/>
                <a:gd name="connsiteY1455" fmla="*/ 218141 h 1231781"/>
                <a:gd name="connsiteX1456" fmla="*/ 33178 w 2071530"/>
                <a:gd name="connsiteY1456" fmla="*/ 217301 h 1231781"/>
                <a:gd name="connsiteX1457" fmla="*/ 33515 w 2071530"/>
                <a:gd name="connsiteY1457" fmla="*/ 216460 h 1231781"/>
                <a:gd name="connsiteX1458" fmla="*/ 33861 w 2071530"/>
                <a:gd name="connsiteY1458" fmla="*/ 215600 h 1231781"/>
                <a:gd name="connsiteX1459" fmla="*/ 34207 w 2071530"/>
                <a:gd name="connsiteY1459" fmla="*/ 214759 h 1231781"/>
                <a:gd name="connsiteX1460" fmla="*/ 34555 w 2071530"/>
                <a:gd name="connsiteY1460" fmla="*/ 213899 h 1231781"/>
                <a:gd name="connsiteX1461" fmla="*/ 34899 w 2071530"/>
                <a:gd name="connsiteY1461" fmla="*/ 213078 h 1231781"/>
                <a:gd name="connsiteX1462" fmla="*/ 35251 w 2071530"/>
                <a:gd name="connsiteY1462" fmla="*/ 212237 h 1231781"/>
                <a:gd name="connsiteX1463" fmla="*/ 35600 w 2071530"/>
                <a:gd name="connsiteY1463" fmla="*/ 211397 h 1231781"/>
                <a:gd name="connsiteX1464" fmla="*/ 35956 w 2071530"/>
                <a:gd name="connsiteY1464" fmla="*/ 210556 h 1231781"/>
                <a:gd name="connsiteX1465" fmla="*/ 36316 w 2071530"/>
                <a:gd name="connsiteY1465" fmla="*/ 209715 h 1231781"/>
                <a:gd name="connsiteX1466" fmla="*/ 36670 w 2071530"/>
                <a:gd name="connsiteY1466" fmla="*/ 208894 h 1231781"/>
                <a:gd name="connsiteX1467" fmla="*/ 37031 w 2071530"/>
                <a:gd name="connsiteY1467" fmla="*/ 208054 h 1231781"/>
                <a:gd name="connsiteX1468" fmla="*/ 37397 w 2071530"/>
                <a:gd name="connsiteY1468" fmla="*/ 207213 h 1231781"/>
                <a:gd name="connsiteX1469" fmla="*/ 37763 w 2071530"/>
                <a:gd name="connsiteY1469" fmla="*/ 206392 h 1231781"/>
                <a:gd name="connsiteX1470" fmla="*/ 38132 w 2071530"/>
                <a:gd name="connsiteY1470" fmla="*/ 205551 h 1231781"/>
                <a:gd name="connsiteX1471" fmla="*/ 38496 w 2071530"/>
                <a:gd name="connsiteY1471" fmla="*/ 204750 h 1231781"/>
                <a:gd name="connsiteX1472" fmla="*/ 38869 w 2071530"/>
                <a:gd name="connsiteY1472" fmla="*/ 203909 h 1231781"/>
                <a:gd name="connsiteX1473" fmla="*/ 39243 w 2071530"/>
                <a:gd name="connsiteY1473" fmla="*/ 203088 h 1231781"/>
                <a:gd name="connsiteX1474" fmla="*/ 39614 w 2071530"/>
                <a:gd name="connsiteY1474" fmla="*/ 202286 h 1231781"/>
                <a:gd name="connsiteX1475" fmla="*/ 39991 w 2071530"/>
                <a:gd name="connsiteY1475" fmla="*/ 201446 h 1231781"/>
                <a:gd name="connsiteX1476" fmla="*/ 40373 w 2071530"/>
                <a:gd name="connsiteY1476" fmla="*/ 200644 h 1231781"/>
                <a:gd name="connsiteX1477" fmla="*/ 40758 w 2071530"/>
                <a:gd name="connsiteY1477" fmla="*/ 199823 h 1231781"/>
                <a:gd name="connsiteX1478" fmla="*/ 41135 w 2071530"/>
                <a:gd name="connsiteY1478" fmla="*/ 199002 h 1231781"/>
                <a:gd name="connsiteX1479" fmla="*/ 41524 w 2071530"/>
                <a:gd name="connsiteY1479" fmla="*/ 198201 h 1231781"/>
                <a:gd name="connsiteX1480" fmla="*/ 41913 w 2071530"/>
                <a:gd name="connsiteY1480" fmla="*/ 197380 h 1231781"/>
                <a:gd name="connsiteX1481" fmla="*/ 42296 w 2071530"/>
                <a:gd name="connsiteY1481" fmla="*/ 196578 h 1231781"/>
                <a:gd name="connsiteX1482" fmla="*/ 42691 w 2071530"/>
                <a:gd name="connsiteY1482" fmla="*/ 195777 h 1231781"/>
                <a:gd name="connsiteX1483" fmla="*/ 43080 w 2071530"/>
                <a:gd name="connsiteY1483" fmla="*/ 194975 h 1231781"/>
                <a:gd name="connsiteX1484" fmla="*/ 43477 w 2071530"/>
                <a:gd name="connsiteY1484" fmla="*/ 194173 h 1231781"/>
                <a:gd name="connsiteX1485" fmla="*/ 43878 w 2071530"/>
                <a:gd name="connsiteY1485" fmla="*/ 193372 h 1231781"/>
                <a:gd name="connsiteX1486" fmla="*/ 44279 w 2071530"/>
                <a:gd name="connsiteY1486" fmla="*/ 192570 h 1231781"/>
                <a:gd name="connsiteX1487" fmla="*/ 44677 w 2071530"/>
                <a:gd name="connsiteY1487" fmla="*/ 191769 h 1231781"/>
                <a:gd name="connsiteX1488" fmla="*/ 45082 w 2071530"/>
                <a:gd name="connsiteY1488" fmla="*/ 190967 h 1231781"/>
                <a:gd name="connsiteX1489" fmla="*/ 45483 w 2071530"/>
                <a:gd name="connsiteY1489" fmla="*/ 190185 h 1231781"/>
                <a:gd name="connsiteX1490" fmla="*/ 45895 w 2071530"/>
                <a:gd name="connsiteY1490" fmla="*/ 189403 h 1231781"/>
                <a:gd name="connsiteX1491" fmla="*/ 46308 w 2071530"/>
                <a:gd name="connsiteY1491" fmla="*/ 188602 h 1231781"/>
                <a:gd name="connsiteX1492" fmla="*/ 46716 w 2071530"/>
                <a:gd name="connsiteY1492" fmla="*/ 187820 h 1231781"/>
                <a:gd name="connsiteX1493" fmla="*/ 47133 w 2071530"/>
                <a:gd name="connsiteY1493" fmla="*/ 187038 h 1231781"/>
                <a:gd name="connsiteX1494" fmla="*/ 47545 w 2071530"/>
                <a:gd name="connsiteY1494" fmla="*/ 186256 h 1231781"/>
                <a:gd name="connsiteX1495" fmla="*/ 47966 w 2071530"/>
                <a:gd name="connsiteY1495" fmla="*/ 185474 h 1231781"/>
                <a:gd name="connsiteX1496" fmla="*/ 48388 w 2071530"/>
                <a:gd name="connsiteY1496" fmla="*/ 184692 h 1231781"/>
                <a:gd name="connsiteX1497" fmla="*/ 48806 w 2071530"/>
                <a:gd name="connsiteY1497" fmla="*/ 183910 h 1231781"/>
                <a:gd name="connsiteX1498" fmla="*/ 49234 w 2071530"/>
                <a:gd name="connsiteY1498" fmla="*/ 183128 h 1231781"/>
                <a:gd name="connsiteX1499" fmla="*/ 49659 w 2071530"/>
                <a:gd name="connsiteY1499" fmla="*/ 182365 h 1231781"/>
                <a:gd name="connsiteX1500" fmla="*/ 50091 w 2071530"/>
                <a:gd name="connsiteY1500" fmla="*/ 181584 h 1231781"/>
                <a:gd name="connsiteX1501" fmla="*/ 50517 w 2071530"/>
                <a:gd name="connsiteY1501" fmla="*/ 180821 h 1231781"/>
                <a:gd name="connsiteX1502" fmla="*/ 50955 w 2071530"/>
                <a:gd name="connsiteY1502" fmla="*/ 180059 h 1231781"/>
                <a:gd name="connsiteX1503" fmla="*/ 51393 w 2071530"/>
                <a:gd name="connsiteY1503" fmla="*/ 179277 h 1231781"/>
                <a:gd name="connsiteX1504" fmla="*/ 51827 w 2071530"/>
                <a:gd name="connsiteY1504" fmla="*/ 178534 h 1231781"/>
                <a:gd name="connsiteX1505" fmla="*/ 52270 w 2071530"/>
                <a:gd name="connsiteY1505" fmla="*/ 177752 h 1231781"/>
                <a:gd name="connsiteX1506" fmla="*/ 52708 w 2071530"/>
                <a:gd name="connsiteY1506" fmla="*/ 177009 h 1231781"/>
                <a:gd name="connsiteX1507" fmla="*/ 53148 w 2071530"/>
                <a:gd name="connsiteY1507" fmla="*/ 176247 h 1231781"/>
                <a:gd name="connsiteX1508" fmla="*/ 53598 w 2071530"/>
                <a:gd name="connsiteY1508" fmla="*/ 175484 h 1231781"/>
                <a:gd name="connsiteX1509" fmla="*/ 54051 w 2071530"/>
                <a:gd name="connsiteY1509" fmla="*/ 174741 h 1231781"/>
                <a:gd name="connsiteX1510" fmla="*/ 54505 w 2071530"/>
                <a:gd name="connsiteY1510" fmla="*/ 173979 h 1231781"/>
                <a:gd name="connsiteX1511" fmla="*/ 54955 w 2071530"/>
                <a:gd name="connsiteY1511" fmla="*/ 173236 h 1231781"/>
                <a:gd name="connsiteX1512" fmla="*/ 55404 w 2071530"/>
                <a:gd name="connsiteY1512" fmla="*/ 172493 h 1231781"/>
                <a:gd name="connsiteX1513" fmla="*/ 55860 w 2071530"/>
                <a:gd name="connsiteY1513" fmla="*/ 171750 h 1231781"/>
                <a:gd name="connsiteX1514" fmla="*/ 56321 w 2071530"/>
                <a:gd name="connsiteY1514" fmla="*/ 171007 h 1231781"/>
                <a:gd name="connsiteX1515" fmla="*/ 56779 w 2071530"/>
                <a:gd name="connsiteY1515" fmla="*/ 170264 h 1231781"/>
                <a:gd name="connsiteX1516" fmla="*/ 57248 w 2071530"/>
                <a:gd name="connsiteY1516" fmla="*/ 169521 h 1231781"/>
                <a:gd name="connsiteX1517" fmla="*/ 57711 w 2071530"/>
                <a:gd name="connsiteY1517" fmla="*/ 168778 h 1231781"/>
                <a:gd name="connsiteX1518" fmla="*/ 58184 w 2071530"/>
                <a:gd name="connsiteY1518" fmla="*/ 168036 h 1231781"/>
                <a:gd name="connsiteX1519" fmla="*/ 58640 w 2071530"/>
                <a:gd name="connsiteY1519" fmla="*/ 167332 h 1231781"/>
                <a:gd name="connsiteX1520" fmla="*/ 59119 w 2071530"/>
                <a:gd name="connsiteY1520" fmla="*/ 166589 h 1231781"/>
                <a:gd name="connsiteX1521" fmla="*/ 59600 w 2071530"/>
                <a:gd name="connsiteY1521" fmla="*/ 165846 h 1231781"/>
                <a:gd name="connsiteX1522" fmla="*/ 60073 w 2071530"/>
                <a:gd name="connsiteY1522" fmla="*/ 165123 h 1231781"/>
                <a:gd name="connsiteX1523" fmla="*/ 60548 w 2071530"/>
                <a:gd name="connsiteY1523" fmla="*/ 164399 h 1231781"/>
                <a:gd name="connsiteX1524" fmla="*/ 61034 w 2071530"/>
                <a:gd name="connsiteY1524" fmla="*/ 163676 h 1231781"/>
                <a:gd name="connsiteX1525" fmla="*/ 61515 w 2071530"/>
                <a:gd name="connsiteY1525" fmla="*/ 162953 h 1231781"/>
                <a:gd name="connsiteX1526" fmla="*/ 62008 w 2071530"/>
                <a:gd name="connsiteY1526" fmla="*/ 162229 h 1231781"/>
                <a:gd name="connsiteX1527" fmla="*/ 62483 w 2071530"/>
                <a:gd name="connsiteY1527" fmla="*/ 161526 h 1231781"/>
                <a:gd name="connsiteX1528" fmla="*/ 62980 w 2071530"/>
                <a:gd name="connsiteY1528" fmla="*/ 160802 h 1231781"/>
                <a:gd name="connsiteX1529" fmla="*/ 63468 w 2071530"/>
                <a:gd name="connsiteY1529" fmla="*/ 160099 h 1231781"/>
                <a:gd name="connsiteX1530" fmla="*/ 63961 w 2071530"/>
                <a:gd name="connsiteY1530" fmla="*/ 159395 h 1231781"/>
                <a:gd name="connsiteX1531" fmla="*/ 64456 w 2071530"/>
                <a:gd name="connsiteY1531" fmla="*/ 158691 h 1231781"/>
                <a:gd name="connsiteX1532" fmla="*/ 64960 w 2071530"/>
                <a:gd name="connsiteY1532" fmla="*/ 157967 h 1231781"/>
                <a:gd name="connsiteX1533" fmla="*/ 65461 w 2071530"/>
                <a:gd name="connsiteY1533" fmla="*/ 157264 h 1231781"/>
                <a:gd name="connsiteX1534" fmla="*/ 65971 w 2071530"/>
                <a:gd name="connsiteY1534" fmla="*/ 156560 h 1231781"/>
                <a:gd name="connsiteX1535" fmla="*/ 66465 w 2071530"/>
                <a:gd name="connsiteY1535" fmla="*/ 155876 h 1231781"/>
                <a:gd name="connsiteX1536" fmla="*/ 66981 w 2071530"/>
                <a:gd name="connsiteY1536" fmla="*/ 155172 h 1231781"/>
                <a:gd name="connsiteX1537" fmla="*/ 67490 w 2071530"/>
                <a:gd name="connsiteY1537" fmla="*/ 154468 h 1231781"/>
                <a:gd name="connsiteX1538" fmla="*/ 68000 w 2071530"/>
                <a:gd name="connsiteY1538" fmla="*/ 153784 h 1231781"/>
                <a:gd name="connsiteX1539" fmla="*/ 68512 w 2071530"/>
                <a:gd name="connsiteY1539" fmla="*/ 153100 h 1231781"/>
                <a:gd name="connsiteX1540" fmla="*/ 69028 w 2071530"/>
                <a:gd name="connsiteY1540" fmla="*/ 152415 h 1231781"/>
                <a:gd name="connsiteX1541" fmla="*/ 69546 w 2071530"/>
                <a:gd name="connsiteY1541" fmla="*/ 151731 h 1231781"/>
                <a:gd name="connsiteX1542" fmla="*/ 70066 w 2071530"/>
                <a:gd name="connsiteY1542" fmla="*/ 151047 h 1231781"/>
                <a:gd name="connsiteX1543" fmla="*/ 70600 w 2071530"/>
                <a:gd name="connsiteY1543" fmla="*/ 150343 h 1231781"/>
                <a:gd name="connsiteX1544" fmla="*/ 71114 w 2071530"/>
                <a:gd name="connsiteY1544" fmla="*/ 149678 h 1231781"/>
                <a:gd name="connsiteX1545" fmla="*/ 71642 w 2071530"/>
                <a:gd name="connsiteY1545" fmla="*/ 149014 h 1231781"/>
                <a:gd name="connsiteX1546" fmla="*/ 72182 w 2071530"/>
                <a:gd name="connsiteY1546" fmla="*/ 148310 h 1231781"/>
                <a:gd name="connsiteX1547" fmla="*/ 72706 w 2071530"/>
                <a:gd name="connsiteY1547" fmla="*/ 147665 h 1231781"/>
                <a:gd name="connsiteX1548" fmla="*/ 73239 w 2071530"/>
                <a:gd name="connsiteY1548" fmla="*/ 147000 h 1231781"/>
                <a:gd name="connsiteX1549" fmla="*/ 73787 w 2071530"/>
                <a:gd name="connsiteY1549" fmla="*/ 146316 h 1231781"/>
                <a:gd name="connsiteX1550" fmla="*/ 74328 w 2071530"/>
                <a:gd name="connsiteY1550" fmla="*/ 145651 h 1231781"/>
                <a:gd name="connsiteX1551" fmla="*/ 74860 w 2071530"/>
                <a:gd name="connsiteY1551" fmla="*/ 144986 h 1231781"/>
                <a:gd name="connsiteX1552" fmla="*/ 75403 w 2071530"/>
                <a:gd name="connsiteY1552" fmla="*/ 144322 h 1231781"/>
                <a:gd name="connsiteX1553" fmla="*/ 75951 w 2071530"/>
                <a:gd name="connsiteY1553" fmla="*/ 143677 h 1231781"/>
                <a:gd name="connsiteX1554" fmla="*/ 76502 w 2071530"/>
                <a:gd name="connsiteY1554" fmla="*/ 143012 h 1231781"/>
                <a:gd name="connsiteX1555" fmla="*/ 77053 w 2071530"/>
                <a:gd name="connsiteY1555" fmla="*/ 142347 h 1231781"/>
                <a:gd name="connsiteX1556" fmla="*/ 77609 w 2071530"/>
                <a:gd name="connsiteY1556" fmla="*/ 141702 h 1231781"/>
                <a:gd name="connsiteX1557" fmla="*/ 78154 w 2071530"/>
                <a:gd name="connsiteY1557" fmla="*/ 141057 h 1231781"/>
                <a:gd name="connsiteX1558" fmla="*/ 78713 w 2071530"/>
                <a:gd name="connsiteY1558" fmla="*/ 140412 h 1231781"/>
                <a:gd name="connsiteX1559" fmla="*/ 79286 w 2071530"/>
                <a:gd name="connsiteY1559" fmla="*/ 139767 h 1231781"/>
                <a:gd name="connsiteX1560" fmla="*/ 79841 w 2071530"/>
                <a:gd name="connsiteY1560" fmla="*/ 139122 h 1231781"/>
                <a:gd name="connsiteX1561" fmla="*/ 80408 w 2071530"/>
                <a:gd name="connsiteY1561" fmla="*/ 138477 h 1231781"/>
                <a:gd name="connsiteX1562" fmla="*/ 80967 w 2071530"/>
                <a:gd name="connsiteY1562" fmla="*/ 137851 h 1231781"/>
                <a:gd name="connsiteX1563" fmla="*/ 81552 w 2071530"/>
                <a:gd name="connsiteY1563" fmla="*/ 137206 h 1231781"/>
                <a:gd name="connsiteX1564" fmla="*/ 82115 w 2071530"/>
                <a:gd name="connsiteY1564" fmla="*/ 136580 h 1231781"/>
                <a:gd name="connsiteX1565" fmla="*/ 82682 w 2071530"/>
                <a:gd name="connsiteY1565" fmla="*/ 135955 h 1231781"/>
                <a:gd name="connsiteX1566" fmla="*/ 83272 w 2071530"/>
                <a:gd name="connsiteY1566" fmla="*/ 135310 h 1231781"/>
                <a:gd name="connsiteX1567" fmla="*/ 83845 w 2071530"/>
                <a:gd name="connsiteY1567" fmla="*/ 134704 h 1231781"/>
                <a:gd name="connsiteX1568" fmla="*/ 84429 w 2071530"/>
                <a:gd name="connsiteY1568" fmla="*/ 134078 h 1231781"/>
                <a:gd name="connsiteX1569" fmla="*/ 85018 w 2071530"/>
                <a:gd name="connsiteY1569" fmla="*/ 133452 h 1231781"/>
                <a:gd name="connsiteX1570" fmla="*/ 85597 w 2071530"/>
                <a:gd name="connsiteY1570" fmla="*/ 132827 h 1231781"/>
                <a:gd name="connsiteX1571" fmla="*/ 86177 w 2071530"/>
                <a:gd name="connsiteY1571" fmla="*/ 132221 h 1231781"/>
                <a:gd name="connsiteX1572" fmla="*/ 86772 w 2071530"/>
                <a:gd name="connsiteY1572" fmla="*/ 131615 h 1231781"/>
                <a:gd name="connsiteX1573" fmla="*/ 87372 w 2071530"/>
                <a:gd name="connsiteY1573" fmla="*/ 130989 h 1231781"/>
                <a:gd name="connsiteX1574" fmla="*/ 87960 w 2071530"/>
                <a:gd name="connsiteY1574" fmla="*/ 130383 h 1231781"/>
                <a:gd name="connsiteX1575" fmla="*/ 88564 w 2071530"/>
                <a:gd name="connsiteY1575" fmla="*/ 129777 h 1231781"/>
                <a:gd name="connsiteX1576" fmla="*/ 89157 w 2071530"/>
                <a:gd name="connsiteY1576" fmla="*/ 129190 h 1231781"/>
                <a:gd name="connsiteX1577" fmla="*/ 89767 w 2071530"/>
                <a:gd name="connsiteY1577" fmla="*/ 128565 h 1231781"/>
                <a:gd name="connsiteX1578" fmla="*/ 90367 w 2071530"/>
                <a:gd name="connsiteY1578" fmla="*/ 127978 h 1231781"/>
                <a:gd name="connsiteX1579" fmla="*/ 90967 w 2071530"/>
                <a:gd name="connsiteY1579" fmla="*/ 127392 h 1231781"/>
                <a:gd name="connsiteX1580" fmla="*/ 91585 w 2071530"/>
                <a:gd name="connsiteY1580" fmla="*/ 126786 h 1231781"/>
                <a:gd name="connsiteX1581" fmla="*/ 92191 w 2071530"/>
                <a:gd name="connsiteY1581" fmla="*/ 126199 h 1231781"/>
                <a:gd name="connsiteX1582" fmla="*/ 92801 w 2071530"/>
                <a:gd name="connsiteY1582" fmla="*/ 125613 h 1231781"/>
                <a:gd name="connsiteX1583" fmla="*/ 93424 w 2071530"/>
                <a:gd name="connsiteY1583" fmla="*/ 125026 h 1231781"/>
                <a:gd name="connsiteX1584" fmla="*/ 94054 w 2071530"/>
                <a:gd name="connsiteY1584" fmla="*/ 124440 h 1231781"/>
                <a:gd name="connsiteX1585" fmla="*/ 94670 w 2071530"/>
                <a:gd name="connsiteY1585" fmla="*/ 123853 h 1231781"/>
                <a:gd name="connsiteX1586" fmla="*/ 95289 w 2071530"/>
                <a:gd name="connsiteY1586" fmla="*/ 123286 h 1231781"/>
                <a:gd name="connsiteX1587" fmla="*/ 95913 w 2071530"/>
                <a:gd name="connsiteY1587" fmla="*/ 122720 h 1231781"/>
                <a:gd name="connsiteX1588" fmla="*/ 96550 w 2071530"/>
                <a:gd name="connsiteY1588" fmla="*/ 122133 h 1231781"/>
                <a:gd name="connsiteX1589" fmla="*/ 97178 w 2071530"/>
                <a:gd name="connsiteY1589" fmla="*/ 121566 h 1231781"/>
                <a:gd name="connsiteX1590" fmla="*/ 97809 w 2071530"/>
                <a:gd name="connsiteY1590" fmla="*/ 120999 h 1231781"/>
                <a:gd name="connsiteX1591" fmla="*/ 98454 w 2071530"/>
                <a:gd name="connsiteY1591" fmla="*/ 120432 h 1231781"/>
                <a:gd name="connsiteX1592" fmla="*/ 99076 w 2071530"/>
                <a:gd name="connsiteY1592" fmla="*/ 119885 h 1231781"/>
                <a:gd name="connsiteX1593" fmla="*/ 99715 w 2071530"/>
                <a:gd name="connsiteY1593" fmla="*/ 119318 h 1231781"/>
                <a:gd name="connsiteX1594" fmla="*/ 100368 w 2071530"/>
                <a:gd name="connsiteY1594" fmla="*/ 118751 h 1231781"/>
                <a:gd name="connsiteX1595" fmla="*/ 100998 w 2071530"/>
                <a:gd name="connsiteY1595" fmla="*/ 118223 h 1231781"/>
                <a:gd name="connsiteX1596" fmla="*/ 101645 w 2071530"/>
                <a:gd name="connsiteY1596" fmla="*/ 117656 h 1231781"/>
                <a:gd name="connsiteX1597" fmla="*/ 102308 w 2071530"/>
                <a:gd name="connsiteY1597" fmla="*/ 117109 h 1231781"/>
                <a:gd name="connsiteX1598" fmla="*/ 102961 w 2071530"/>
                <a:gd name="connsiteY1598" fmla="*/ 116562 h 1231781"/>
                <a:gd name="connsiteX1599" fmla="*/ 103614 w 2071530"/>
                <a:gd name="connsiteY1599" fmla="*/ 116014 h 1231781"/>
                <a:gd name="connsiteX1600" fmla="*/ 104274 w 2071530"/>
                <a:gd name="connsiteY1600" fmla="*/ 115467 h 1231781"/>
                <a:gd name="connsiteX1601" fmla="*/ 104931 w 2071530"/>
                <a:gd name="connsiteY1601" fmla="*/ 114939 h 1231781"/>
                <a:gd name="connsiteX1602" fmla="*/ 105594 w 2071530"/>
                <a:gd name="connsiteY1602" fmla="*/ 114392 h 1231781"/>
                <a:gd name="connsiteX1603" fmla="*/ 106261 w 2071530"/>
                <a:gd name="connsiteY1603" fmla="*/ 113864 h 1231781"/>
                <a:gd name="connsiteX1604" fmla="*/ 106927 w 2071530"/>
                <a:gd name="connsiteY1604" fmla="*/ 113336 h 1231781"/>
                <a:gd name="connsiteX1605" fmla="*/ 107582 w 2071530"/>
                <a:gd name="connsiteY1605" fmla="*/ 112827 h 1231781"/>
                <a:gd name="connsiteX1606" fmla="*/ 108270 w 2071530"/>
                <a:gd name="connsiteY1606" fmla="*/ 112280 h 1231781"/>
                <a:gd name="connsiteX1607" fmla="*/ 108933 w 2071530"/>
                <a:gd name="connsiteY1607" fmla="*/ 111772 h 1231781"/>
                <a:gd name="connsiteX1608" fmla="*/ 109609 w 2071530"/>
                <a:gd name="connsiteY1608" fmla="*/ 111244 h 1231781"/>
                <a:gd name="connsiteX1609" fmla="*/ 110294 w 2071530"/>
                <a:gd name="connsiteY1609" fmla="*/ 110736 h 1231781"/>
                <a:gd name="connsiteX1610" fmla="*/ 110976 w 2071530"/>
                <a:gd name="connsiteY1610" fmla="*/ 110208 h 1231781"/>
                <a:gd name="connsiteX1611" fmla="*/ 111662 w 2071530"/>
                <a:gd name="connsiteY1611" fmla="*/ 109700 h 1231781"/>
                <a:gd name="connsiteX1612" fmla="*/ 112356 w 2071530"/>
                <a:gd name="connsiteY1612" fmla="*/ 109191 h 1231781"/>
                <a:gd name="connsiteX1613" fmla="*/ 113029 w 2071530"/>
                <a:gd name="connsiteY1613" fmla="*/ 108703 h 1231781"/>
                <a:gd name="connsiteX1614" fmla="*/ 113725 w 2071530"/>
                <a:gd name="connsiteY1614" fmla="*/ 108194 h 1231781"/>
                <a:gd name="connsiteX1615" fmla="*/ 114422 w 2071530"/>
                <a:gd name="connsiteY1615" fmla="*/ 107686 h 1231781"/>
                <a:gd name="connsiteX1616" fmla="*/ 115122 w 2071530"/>
                <a:gd name="connsiteY1616" fmla="*/ 107178 h 1231781"/>
                <a:gd name="connsiteX1617" fmla="*/ 115811 w 2071530"/>
                <a:gd name="connsiteY1617" fmla="*/ 106689 h 1231781"/>
                <a:gd name="connsiteX1618" fmla="*/ 116518 w 2071530"/>
                <a:gd name="connsiteY1618" fmla="*/ 106200 h 1231781"/>
                <a:gd name="connsiteX1619" fmla="*/ 117228 w 2071530"/>
                <a:gd name="connsiteY1619" fmla="*/ 105711 h 1231781"/>
                <a:gd name="connsiteX1620" fmla="*/ 117939 w 2071530"/>
                <a:gd name="connsiteY1620" fmla="*/ 105223 h 1231781"/>
                <a:gd name="connsiteX1621" fmla="*/ 118637 w 2071530"/>
                <a:gd name="connsiteY1621" fmla="*/ 104734 h 1231781"/>
                <a:gd name="connsiteX1622" fmla="*/ 119353 w 2071530"/>
                <a:gd name="connsiteY1622" fmla="*/ 104265 h 1231781"/>
                <a:gd name="connsiteX1623" fmla="*/ 120057 w 2071530"/>
                <a:gd name="connsiteY1623" fmla="*/ 103776 h 1231781"/>
                <a:gd name="connsiteX1624" fmla="*/ 120778 w 2071530"/>
                <a:gd name="connsiteY1624" fmla="*/ 103307 h 1231781"/>
                <a:gd name="connsiteX1625" fmla="*/ 121488 w 2071530"/>
                <a:gd name="connsiteY1625" fmla="*/ 102838 h 1231781"/>
                <a:gd name="connsiteX1626" fmla="*/ 122215 w 2071530"/>
                <a:gd name="connsiteY1626" fmla="*/ 102369 h 1231781"/>
                <a:gd name="connsiteX1627" fmla="*/ 122930 w 2071530"/>
                <a:gd name="connsiteY1627" fmla="*/ 101899 h 1231781"/>
                <a:gd name="connsiteX1628" fmla="*/ 123648 w 2071530"/>
                <a:gd name="connsiteY1628" fmla="*/ 101450 h 1231781"/>
                <a:gd name="connsiteX1629" fmla="*/ 124401 w 2071530"/>
                <a:gd name="connsiteY1629" fmla="*/ 100981 h 1231781"/>
                <a:gd name="connsiteX1630" fmla="*/ 125124 w 2071530"/>
                <a:gd name="connsiteY1630" fmla="*/ 100531 h 1231781"/>
                <a:gd name="connsiteX1631" fmla="*/ 125867 w 2071530"/>
                <a:gd name="connsiteY1631" fmla="*/ 100062 h 1231781"/>
                <a:gd name="connsiteX1632" fmla="*/ 126580 w 2071530"/>
                <a:gd name="connsiteY1632" fmla="*/ 99632 h 1231781"/>
                <a:gd name="connsiteX1633" fmla="*/ 127339 w 2071530"/>
                <a:gd name="connsiteY1633" fmla="*/ 99162 h 1231781"/>
                <a:gd name="connsiteX1634" fmla="*/ 128094 w 2071530"/>
                <a:gd name="connsiteY1634" fmla="*/ 98713 h 1231781"/>
                <a:gd name="connsiteX1635" fmla="*/ 128850 w 2071530"/>
                <a:gd name="connsiteY1635" fmla="*/ 98263 h 1231781"/>
                <a:gd name="connsiteX1636" fmla="*/ 129628 w 2071530"/>
                <a:gd name="connsiteY1636" fmla="*/ 97813 h 1231781"/>
                <a:gd name="connsiteX1637" fmla="*/ 130408 w 2071530"/>
                <a:gd name="connsiteY1637" fmla="*/ 97344 h 1231781"/>
                <a:gd name="connsiteX1638" fmla="*/ 131177 w 2071530"/>
                <a:gd name="connsiteY1638" fmla="*/ 96914 h 1231781"/>
                <a:gd name="connsiteX1639" fmla="*/ 131982 w 2071530"/>
                <a:gd name="connsiteY1639" fmla="*/ 96464 h 1231781"/>
                <a:gd name="connsiteX1640" fmla="*/ 132772 w 2071530"/>
                <a:gd name="connsiteY1640" fmla="*/ 96015 h 1231781"/>
                <a:gd name="connsiteX1641" fmla="*/ 133567 w 2071530"/>
                <a:gd name="connsiteY1641" fmla="*/ 95585 h 1231781"/>
                <a:gd name="connsiteX1642" fmla="*/ 134383 w 2071530"/>
                <a:gd name="connsiteY1642" fmla="*/ 95135 h 1231781"/>
                <a:gd name="connsiteX1643" fmla="*/ 135188 w 2071530"/>
                <a:gd name="connsiteY1643" fmla="*/ 94705 h 1231781"/>
                <a:gd name="connsiteX1644" fmla="*/ 136011 w 2071530"/>
                <a:gd name="connsiteY1644" fmla="*/ 94275 h 1231781"/>
                <a:gd name="connsiteX1645" fmla="*/ 136820 w 2071530"/>
                <a:gd name="connsiteY1645" fmla="*/ 93845 h 1231781"/>
                <a:gd name="connsiteX1646" fmla="*/ 137653 w 2071530"/>
                <a:gd name="connsiteY1646" fmla="*/ 93395 h 1231781"/>
                <a:gd name="connsiteX1647" fmla="*/ 138508 w 2071530"/>
                <a:gd name="connsiteY1647" fmla="*/ 92965 h 1231781"/>
                <a:gd name="connsiteX1648" fmla="*/ 139346 w 2071530"/>
                <a:gd name="connsiteY1648" fmla="*/ 92535 h 1231781"/>
                <a:gd name="connsiteX1649" fmla="*/ 140189 w 2071530"/>
                <a:gd name="connsiteY1649" fmla="*/ 92105 h 1231781"/>
                <a:gd name="connsiteX1650" fmla="*/ 141076 w 2071530"/>
                <a:gd name="connsiteY1650" fmla="*/ 91675 h 1231781"/>
                <a:gd name="connsiteX1651" fmla="*/ 141927 w 2071530"/>
                <a:gd name="connsiteY1651" fmla="*/ 91245 h 1231781"/>
                <a:gd name="connsiteX1652" fmla="*/ 142779 w 2071530"/>
                <a:gd name="connsiteY1652" fmla="*/ 90834 h 1231781"/>
                <a:gd name="connsiteX1653" fmla="*/ 143661 w 2071530"/>
                <a:gd name="connsiteY1653" fmla="*/ 90404 h 1231781"/>
                <a:gd name="connsiteX1654" fmla="*/ 144562 w 2071530"/>
                <a:gd name="connsiteY1654" fmla="*/ 89974 h 1231781"/>
                <a:gd name="connsiteX1655" fmla="*/ 145452 w 2071530"/>
                <a:gd name="connsiteY1655" fmla="*/ 89563 h 1231781"/>
                <a:gd name="connsiteX1656" fmla="*/ 146343 w 2071530"/>
                <a:gd name="connsiteY1656" fmla="*/ 89133 h 1231781"/>
                <a:gd name="connsiteX1657" fmla="*/ 147260 w 2071530"/>
                <a:gd name="connsiteY1657" fmla="*/ 88723 h 1231781"/>
                <a:gd name="connsiteX1658" fmla="*/ 148159 w 2071530"/>
                <a:gd name="connsiteY1658" fmla="*/ 88312 h 1231781"/>
                <a:gd name="connsiteX1659" fmla="*/ 149062 w 2071530"/>
                <a:gd name="connsiteY1659" fmla="*/ 87902 h 1231781"/>
                <a:gd name="connsiteX1660" fmla="*/ 149993 w 2071530"/>
                <a:gd name="connsiteY1660" fmla="*/ 87472 h 1231781"/>
                <a:gd name="connsiteX1661" fmla="*/ 150925 w 2071530"/>
                <a:gd name="connsiteY1661" fmla="*/ 87061 h 1231781"/>
                <a:gd name="connsiteX1662" fmla="*/ 151840 w 2071530"/>
                <a:gd name="connsiteY1662" fmla="*/ 86651 h 1231781"/>
                <a:gd name="connsiteX1663" fmla="*/ 152785 w 2071530"/>
                <a:gd name="connsiteY1663" fmla="*/ 86240 h 1231781"/>
                <a:gd name="connsiteX1664" fmla="*/ 153731 w 2071530"/>
                <a:gd name="connsiteY1664" fmla="*/ 85830 h 1231781"/>
                <a:gd name="connsiteX1665" fmla="*/ 154681 w 2071530"/>
                <a:gd name="connsiteY1665" fmla="*/ 85438 h 1231781"/>
                <a:gd name="connsiteX1666" fmla="*/ 155637 w 2071530"/>
                <a:gd name="connsiteY1666" fmla="*/ 85028 h 1231781"/>
                <a:gd name="connsiteX1667" fmla="*/ 156597 w 2071530"/>
                <a:gd name="connsiteY1667" fmla="*/ 84617 h 1231781"/>
                <a:gd name="connsiteX1668" fmla="*/ 157588 w 2071530"/>
                <a:gd name="connsiteY1668" fmla="*/ 84207 h 1231781"/>
                <a:gd name="connsiteX1669" fmla="*/ 158558 w 2071530"/>
                <a:gd name="connsiteY1669" fmla="*/ 83816 h 1231781"/>
                <a:gd name="connsiteX1670" fmla="*/ 159529 w 2071530"/>
                <a:gd name="connsiteY1670" fmla="*/ 83425 h 1231781"/>
                <a:gd name="connsiteX1671" fmla="*/ 160532 w 2071530"/>
                <a:gd name="connsiteY1671" fmla="*/ 83014 h 1231781"/>
                <a:gd name="connsiteX1672" fmla="*/ 161516 w 2071530"/>
                <a:gd name="connsiteY1672" fmla="*/ 82623 h 1231781"/>
                <a:gd name="connsiteX1673" fmla="*/ 162528 w 2071530"/>
                <a:gd name="connsiteY1673" fmla="*/ 82213 h 1231781"/>
                <a:gd name="connsiteX1674" fmla="*/ 163515 w 2071530"/>
                <a:gd name="connsiteY1674" fmla="*/ 81841 h 1231781"/>
                <a:gd name="connsiteX1675" fmla="*/ 164536 w 2071530"/>
                <a:gd name="connsiteY1675" fmla="*/ 81431 h 1231781"/>
                <a:gd name="connsiteX1676" fmla="*/ 165537 w 2071530"/>
                <a:gd name="connsiteY1676" fmla="*/ 81059 h 1231781"/>
                <a:gd name="connsiteX1677" fmla="*/ 166567 w 2071530"/>
                <a:gd name="connsiteY1677" fmla="*/ 80649 h 1231781"/>
                <a:gd name="connsiteX1678" fmla="*/ 167601 w 2071530"/>
                <a:gd name="connsiteY1678" fmla="*/ 80258 h 1231781"/>
                <a:gd name="connsiteX1679" fmla="*/ 168641 w 2071530"/>
                <a:gd name="connsiteY1679" fmla="*/ 79867 h 1231781"/>
                <a:gd name="connsiteX1680" fmla="*/ 169687 w 2071530"/>
                <a:gd name="connsiteY1680" fmla="*/ 79495 h 1231781"/>
                <a:gd name="connsiteX1681" fmla="*/ 170735 w 2071530"/>
                <a:gd name="connsiteY1681" fmla="*/ 79104 h 1231781"/>
                <a:gd name="connsiteX1682" fmla="*/ 171789 w 2071530"/>
                <a:gd name="connsiteY1682" fmla="*/ 78714 h 1231781"/>
                <a:gd name="connsiteX1683" fmla="*/ 172848 w 2071530"/>
                <a:gd name="connsiteY1683" fmla="*/ 78322 h 1231781"/>
                <a:gd name="connsiteX1684" fmla="*/ 173912 w 2071530"/>
                <a:gd name="connsiteY1684" fmla="*/ 77951 h 1231781"/>
                <a:gd name="connsiteX1685" fmla="*/ 175011 w 2071530"/>
                <a:gd name="connsiteY1685" fmla="*/ 77560 h 1231781"/>
                <a:gd name="connsiteX1686" fmla="*/ 176049 w 2071530"/>
                <a:gd name="connsiteY1686" fmla="*/ 77189 h 1231781"/>
                <a:gd name="connsiteX1687" fmla="*/ 177159 w 2071530"/>
                <a:gd name="connsiteY1687" fmla="*/ 76797 h 1231781"/>
                <a:gd name="connsiteX1688" fmla="*/ 178238 w 2071530"/>
                <a:gd name="connsiteY1688" fmla="*/ 76426 h 1231781"/>
                <a:gd name="connsiteX1689" fmla="*/ 179358 w 2071530"/>
                <a:gd name="connsiteY1689" fmla="*/ 76055 h 1231781"/>
                <a:gd name="connsiteX1690" fmla="*/ 180447 w 2071530"/>
                <a:gd name="connsiteY1690" fmla="*/ 75683 h 1231781"/>
                <a:gd name="connsiteX1691" fmla="*/ 181540 w 2071530"/>
                <a:gd name="connsiteY1691" fmla="*/ 75312 h 1231781"/>
                <a:gd name="connsiteX1692" fmla="*/ 182676 w 2071530"/>
                <a:gd name="connsiteY1692" fmla="*/ 74921 h 1231781"/>
                <a:gd name="connsiteX1693" fmla="*/ 183777 w 2071530"/>
                <a:gd name="connsiteY1693" fmla="*/ 74569 h 1231781"/>
                <a:gd name="connsiteX1694" fmla="*/ 184879 w 2071530"/>
                <a:gd name="connsiteY1694" fmla="*/ 74197 h 1231781"/>
                <a:gd name="connsiteX1695" fmla="*/ 186031 w 2071530"/>
                <a:gd name="connsiteY1695" fmla="*/ 73826 h 1231781"/>
                <a:gd name="connsiteX1696" fmla="*/ 187143 w 2071530"/>
                <a:gd name="connsiteY1696" fmla="*/ 73455 h 1231781"/>
                <a:gd name="connsiteX1697" fmla="*/ 188304 w 2071530"/>
                <a:gd name="connsiteY1697" fmla="*/ 73103 h 1231781"/>
                <a:gd name="connsiteX1698" fmla="*/ 189468 w 2071530"/>
                <a:gd name="connsiteY1698" fmla="*/ 72731 h 1231781"/>
                <a:gd name="connsiteX1699" fmla="*/ 190635 w 2071530"/>
                <a:gd name="connsiteY1699" fmla="*/ 72360 h 1231781"/>
                <a:gd name="connsiteX1700" fmla="*/ 191769 w 2071530"/>
                <a:gd name="connsiteY1700" fmla="*/ 71988 h 1231781"/>
                <a:gd name="connsiteX1701" fmla="*/ 192945 w 2071530"/>
                <a:gd name="connsiteY1701" fmla="*/ 71637 h 1231781"/>
                <a:gd name="connsiteX1702" fmla="*/ 194126 w 2071530"/>
                <a:gd name="connsiteY1702" fmla="*/ 71265 h 1231781"/>
                <a:gd name="connsiteX1703" fmla="*/ 195272 w 2071530"/>
                <a:gd name="connsiteY1703" fmla="*/ 70913 h 1231781"/>
                <a:gd name="connsiteX1704" fmla="*/ 196505 w 2071530"/>
                <a:gd name="connsiteY1704" fmla="*/ 70542 h 1231781"/>
                <a:gd name="connsiteX1705" fmla="*/ 197661 w 2071530"/>
                <a:gd name="connsiteY1705" fmla="*/ 70190 h 1231781"/>
                <a:gd name="connsiteX1706" fmla="*/ 198904 w 2071530"/>
                <a:gd name="connsiteY1706" fmla="*/ 69818 h 1231781"/>
                <a:gd name="connsiteX1707" fmla="*/ 200067 w 2071530"/>
                <a:gd name="connsiteY1707" fmla="*/ 69486 h 1231781"/>
                <a:gd name="connsiteX1708" fmla="*/ 201277 w 2071530"/>
                <a:gd name="connsiteY1708" fmla="*/ 69134 h 1231781"/>
                <a:gd name="connsiteX1709" fmla="*/ 202493 w 2071530"/>
                <a:gd name="connsiteY1709" fmla="*/ 68763 h 1231781"/>
                <a:gd name="connsiteX1710" fmla="*/ 203713 w 2071530"/>
                <a:gd name="connsiteY1710" fmla="*/ 68411 h 1231781"/>
                <a:gd name="connsiteX1711" fmla="*/ 204939 w 2071530"/>
                <a:gd name="connsiteY1711" fmla="*/ 68059 h 1231781"/>
                <a:gd name="connsiteX1712" fmla="*/ 206169 w 2071530"/>
                <a:gd name="connsiteY1712" fmla="*/ 67727 h 1231781"/>
                <a:gd name="connsiteX1713" fmla="*/ 207402 w 2071530"/>
                <a:gd name="connsiteY1713" fmla="*/ 67375 h 1231781"/>
                <a:gd name="connsiteX1714" fmla="*/ 208642 w 2071530"/>
                <a:gd name="connsiteY1714" fmla="*/ 67023 h 1231781"/>
                <a:gd name="connsiteX1715" fmla="*/ 209883 w 2071530"/>
                <a:gd name="connsiteY1715" fmla="*/ 66671 h 1231781"/>
                <a:gd name="connsiteX1716" fmla="*/ 211132 w 2071530"/>
                <a:gd name="connsiteY1716" fmla="*/ 66338 h 1231781"/>
                <a:gd name="connsiteX1717" fmla="*/ 212386 w 2071530"/>
                <a:gd name="connsiteY1717" fmla="*/ 65987 h 1231781"/>
                <a:gd name="connsiteX1718" fmla="*/ 213691 w 2071530"/>
                <a:gd name="connsiteY1718" fmla="*/ 65635 h 1231781"/>
                <a:gd name="connsiteX1719" fmla="*/ 214954 w 2071530"/>
                <a:gd name="connsiteY1719" fmla="*/ 65303 h 1231781"/>
                <a:gd name="connsiteX1720" fmla="*/ 216166 w 2071530"/>
                <a:gd name="connsiteY1720" fmla="*/ 64970 h 1231781"/>
                <a:gd name="connsiteX1721" fmla="*/ 217492 w 2071530"/>
                <a:gd name="connsiteY1721" fmla="*/ 64618 h 1231781"/>
                <a:gd name="connsiteX1722" fmla="*/ 218768 w 2071530"/>
                <a:gd name="connsiteY1722" fmla="*/ 64286 h 1231781"/>
                <a:gd name="connsiteX1723" fmla="*/ 220045 w 2071530"/>
                <a:gd name="connsiteY1723" fmla="*/ 63953 h 1231781"/>
                <a:gd name="connsiteX1724" fmla="*/ 221384 w 2071530"/>
                <a:gd name="connsiteY1724" fmla="*/ 63601 h 1231781"/>
                <a:gd name="connsiteX1725" fmla="*/ 222676 w 2071530"/>
                <a:gd name="connsiteY1725" fmla="*/ 63269 h 1231781"/>
                <a:gd name="connsiteX1726" fmla="*/ 223969 w 2071530"/>
                <a:gd name="connsiteY1726" fmla="*/ 62937 h 1231781"/>
                <a:gd name="connsiteX1727" fmla="*/ 225267 w 2071530"/>
                <a:gd name="connsiteY1727" fmla="*/ 62605 h 1231781"/>
                <a:gd name="connsiteX1728" fmla="*/ 226262 w 2071530"/>
                <a:gd name="connsiteY1728" fmla="*/ 62351 h 1231781"/>
                <a:gd name="connsiteX1729" fmla="*/ 226569 w 2071530"/>
                <a:gd name="connsiteY1729" fmla="*/ 62272 h 1231781"/>
                <a:gd name="connsiteX1730" fmla="*/ 227933 w 2071530"/>
                <a:gd name="connsiteY1730" fmla="*/ 61920 h 1231781"/>
                <a:gd name="connsiteX1731" fmla="*/ 229243 w 2071530"/>
                <a:gd name="connsiteY1731" fmla="*/ 61608 h 1231781"/>
                <a:gd name="connsiteX1732" fmla="*/ 230559 w 2071530"/>
                <a:gd name="connsiteY1732" fmla="*/ 61275 h 1231781"/>
                <a:gd name="connsiteX1733" fmla="*/ 231937 w 2071530"/>
                <a:gd name="connsiteY1733" fmla="*/ 60943 h 1231781"/>
                <a:gd name="connsiteX1734" fmla="*/ 233263 w 2071530"/>
                <a:gd name="connsiteY1734" fmla="*/ 60611 h 1231781"/>
                <a:gd name="connsiteX1735" fmla="*/ 234594 w 2071530"/>
                <a:gd name="connsiteY1735" fmla="*/ 60278 h 1231781"/>
                <a:gd name="connsiteX1736" fmla="*/ 235986 w 2071530"/>
                <a:gd name="connsiteY1736" fmla="*/ 59946 h 1231781"/>
                <a:gd name="connsiteX1737" fmla="*/ 237325 w 2071530"/>
                <a:gd name="connsiteY1737" fmla="*/ 59633 h 1231781"/>
                <a:gd name="connsiteX1738" fmla="*/ 238729 w 2071530"/>
                <a:gd name="connsiteY1738" fmla="*/ 59301 h 1231781"/>
                <a:gd name="connsiteX1739" fmla="*/ 240072 w 2071530"/>
                <a:gd name="connsiteY1739" fmla="*/ 58968 h 1231781"/>
                <a:gd name="connsiteX1740" fmla="*/ 241487 w 2071530"/>
                <a:gd name="connsiteY1740" fmla="*/ 58636 h 1231781"/>
                <a:gd name="connsiteX1741" fmla="*/ 242846 w 2071530"/>
                <a:gd name="connsiteY1741" fmla="*/ 58323 h 1231781"/>
                <a:gd name="connsiteX1742" fmla="*/ 244269 w 2071530"/>
                <a:gd name="connsiteY1742" fmla="*/ 57991 h 1231781"/>
                <a:gd name="connsiteX1743" fmla="*/ 245632 w 2071530"/>
                <a:gd name="connsiteY1743" fmla="*/ 57678 h 1231781"/>
                <a:gd name="connsiteX1744" fmla="*/ 246998 w 2071530"/>
                <a:gd name="connsiteY1744" fmla="*/ 57365 h 1231781"/>
                <a:gd name="connsiteX1745" fmla="*/ 248439 w 2071530"/>
                <a:gd name="connsiteY1745" fmla="*/ 57052 h 1231781"/>
                <a:gd name="connsiteX1746" fmla="*/ 249811 w 2071530"/>
                <a:gd name="connsiteY1746" fmla="*/ 56740 h 1231781"/>
                <a:gd name="connsiteX1747" fmla="*/ 251195 w 2071530"/>
                <a:gd name="connsiteY1747" fmla="*/ 56427 h 1231781"/>
                <a:gd name="connsiteX1748" fmla="*/ 252714 w 2071530"/>
                <a:gd name="connsiteY1748" fmla="*/ 56095 h 1231781"/>
                <a:gd name="connsiteX1749" fmla="*/ 254114 w 2071530"/>
                <a:gd name="connsiteY1749" fmla="*/ 55782 h 1231781"/>
                <a:gd name="connsiteX1750" fmla="*/ 255500 w 2071530"/>
                <a:gd name="connsiteY1750" fmla="*/ 55469 h 1231781"/>
                <a:gd name="connsiteX1751" fmla="*/ 256898 w 2071530"/>
                <a:gd name="connsiteY1751" fmla="*/ 55176 h 1231781"/>
                <a:gd name="connsiteX1752" fmla="*/ 258376 w 2071530"/>
                <a:gd name="connsiteY1752" fmla="*/ 54843 h 1231781"/>
                <a:gd name="connsiteX1753" fmla="*/ 259854 w 2071530"/>
                <a:gd name="connsiteY1753" fmla="*/ 54531 h 1231781"/>
                <a:gd name="connsiteX1754" fmla="*/ 261260 w 2071530"/>
                <a:gd name="connsiteY1754" fmla="*/ 54237 h 1231781"/>
                <a:gd name="connsiteX1755" fmla="*/ 262751 w 2071530"/>
                <a:gd name="connsiteY1755" fmla="*/ 53925 h 1231781"/>
                <a:gd name="connsiteX1756" fmla="*/ 264247 w 2071530"/>
                <a:gd name="connsiteY1756" fmla="*/ 53612 h 1231781"/>
                <a:gd name="connsiteX1757" fmla="*/ 265666 w 2071530"/>
                <a:gd name="connsiteY1757" fmla="*/ 53299 h 1231781"/>
                <a:gd name="connsiteX1758" fmla="*/ 267173 w 2071530"/>
                <a:gd name="connsiteY1758" fmla="*/ 53006 h 1231781"/>
                <a:gd name="connsiteX1759" fmla="*/ 268600 w 2071530"/>
                <a:gd name="connsiteY1759" fmla="*/ 52712 h 1231781"/>
                <a:gd name="connsiteX1760" fmla="*/ 270116 w 2071530"/>
                <a:gd name="connsiteY1760" fmla="*/ 52400 h 1231781"/>
                <a:gd name="connsiteX1761" fmla="*/ 271635 w 2071530"/>
                <a:gd name="connsiteY1761" fmla="*/ 52087 h 1231781"/>
                <a:gd name="connsiteX1762" fmla="*/ 273069 w 2071530"/>
                <a:gd name="connsiteY1762" fmla="*/ 51794 h 1231781"/>
                <a:gd name="connsiteX1763" fmla="*/ 274526 w 2071530"/>
                <a:gd name="connsiteY1763" fmla="*/ 51500 h 1231781"/>
                <a:gd name="connsiteX1764" fmla="*/ 276135 w 2071530"/>
                <a:gd name="connsiteY1764" fmla="*/ 51188 h 1231781"/>
                <a:gd name="connsiteX1765" fmla="*/ 277591 w 2071530"/>
                <a:gd name="connsiteY1765" fmla="*/ 50894 h 1231781"/>
                <a:gd name="connsiteX1766" fmla="*/ 279138 w 2071530"/>
                <a:gd name="connsiteY1766" fmla="*/ 50601 h 1231781"/>
                <a:gd name="connsiteX1767" fmla="*/ 280600 w 2071530"/>
                <a:gd name="connsiteY1767" fmla="*/ 50308 h 1231781"/>
                <a:gd name="connsiteX1768" fmla="*/ 282144 w 2071530"/>
                <a:gd name="connsiteY1768" fmla="*/ 49995 h 1231781"/>
                <a:gd name="connsiteX1769" fmla="*/ 283626 w 2071530"/>
                <a:gd name="connsiteY1769" fmla="*/ 49721 h 1231781"/>
                <a:gd name="connsiteX1770" fmla="*/ 285265 w 2071530"/>
                <a:gd name="connsiteY1770" fmla="*/ 49409 h 1231781"/>
                <a:gd name="connsiteX1771" fmla="*/ 286748 w 2071530"/>
                <a:gd name="connsiteY1771" fmla="*/ 49135 h 1231781"/>
                <a:gd name="connsiteX1772" fmla="*/ 288320 w 2071530"/>
                <a:gd name="connsiteY1772" fmla="*/ 48822 h 1231781"/>
                <a:gd name="connsiteX1773" fmla="*/ 289798 w 2071530"/>
                <a:gd name="connsiteY1773" fmla="*/ 48548 h 1231781"/>
                <a:gd name="connsiteX1774" fmla="*/ 291384 w 2071530"/>
                <a:gd name="connsiteY1774" fmla="*/ 48255 h 1231781"/>
                <a:gd name="connsiteX1775" fmla="*/ 292969 w 2071530"/>
                <a:gd name="connsiteY1775" fmla="*/ 47962 h 1231781"/>
                <a:gd name="connsiteX1776" fmla="*/ 294558 w 2071530"/>
                <a:gd name="connsiteY1776" fmla="*/ 47669 h 1231781"/>
                <a:gd name="connsiteX1777" fmla="*/ 296056 w 2071530"/>
                <a:gd name="connsiteY1777" fmla="*/ 47395 h 1231781"/>
                <a:gd name="connsiteX1778" fmla="*/ 297655 w 2071530"/>
                <a:gd name="connsiteY1778" fmla="*/ 47102 h 1231781"/>
                <a:gd name="connsiteX1779" fmla="*/ 299256 w 2071530"/>
                <a:gd name="connsiteY1779" fmla="*/ 46808 h 1231781"/>
                <a:gd name="connsiteX1780" fmla="*/ 300873 w 2071530"/>
                <a:gd name="connsiteY1780" fmla="*/ 46535 h 1231781"/>
                <a:gd name="connsiteX1781" fmla="*/ 302388 w 2071530"/>
                <a:gd name="connsiteY1781" fmla="*/ 46261 h 1231781"/>
                <a:gd name="connsiteX1782" fmla="*/ 304003 w 2071530"/>
                <a:gd name="connsiteY1782" fmla="*/ 45968 h 1231781"/>
                <a:gd name="connsiteX1783" fmla="*/ 305625 w 2071530"/>
                <a:gd name="connsiteY1783" fmla="*/ 45694 h 1231781"/>
                <a:gd name="connsiteX1784" fmla="*/ 307252 w 2071530"/>
                <a:gd name="connsiteY1784" fmla="*/ 45401 h 1231781"/>
                <a:gd name="connsiteX1785" fmla="*/ 308783 w 2071530"/>
                <a:gd name="connsiteY1785" fmla="*/ 45127 h 1231781"/>
                <a:gd name="connsiteX1786" fmla="*/ 310417 w 2071530"/>
                <a:gd name="connsiteY1786" fmla="*/ 44853 h 1231781"/>
                <a:gd name="connsiteX1787" fmla="*/ 312055 w 2071530"/>
                <a:gd name="connsiteY1787" fmla="*/ 44580 h 1231781"/>
                <a:gd name="connsiteX1788" fmla="*/ 313600 w 2071530"/>
                <a:gd name="connsiteY1788" fmla="*/ 44306 h 1231781"/>
                <a:gd name="connsiteX1789" fmla="*/ 315248 w 2071530"/>
                <a:gd name="connsiteY1789" fmla="*/ 44033 h 1231781"/>
                <a:gd name="connsiteX1790" fmla="*/ 316904 w 2071530"/>
                <a:gd name="connsiteY1790" fmla="*/ 43759 h 1231781"/>
                <a:gd name="connsiteX1791" fmla="*/ 318573 w 2071530"/>
                <a:gd name="connsiteY1791" fmla="*/ 43485 h 1231781"/>
                <a:gd name="connsiteX1792" fmla="*/ 320118 w 2071530"/>
                <a:gd name="connsiteY1792" fmla="*/ 43211 h 1231781"/>
                <a:gd name="connsiteX1793" fmla="*/ 321789 w 2071530"/>
                <a:gd name="connsiteY1793" fmla="*/ 42938 h 1231781"/>
                <a:gd name="connsiteX1794" fmla="*/ 323572 w 2071530"/>
                <a:gd name="connsiteY1794" fmla="*/ 42644 h 1231781"/>
                <a:gd name="connsiteX1795" fmla="*/ 325136 w 2071530"/>
                <a:gd name="connsiteY1795" fmla="*/ 42390 h 1231781"/>
                <a:gd name="connsiteX1796" fmla="*/ 326815 w 2071530"/>
                <a:gd name="connsiteY1796" fmla="*/ 42116 h 1231781"/>
                <a:gd name="connsiteX1797" fmla="*/ 328383 w 2071530"/>
                <a:gd name="connsiteY1797" fmla="*/ 41882 h 1231781"/>
                <a:gd name="connsiteX1798" fmla="*/ 330082 w 2071530"/>
                <a:gd name="connsiteY1798" fmla="*/ 41608 h 1231781"/>
                <a:gd name="connsiteX1799" fmla="*/ 331775 w 2071530"/>
                <a:gd name="connsiteY1799" fmla="*/ 41335 h 1231781"/>
                <a:gd name="connsiteX1800" fmla="*/ 333474 w 2071530"/>
                <a:gd name="connsiteY1800" fmla="*/ 41061 h 1231781"/>
                <a:gd name="connsiteX1801" fmla="*/ 335179 w 2071530"/>
                <a:gd name="connsiteY1801" fmla="*/ 40807 h 1231781"/>
                <a:gd name="connsiteX1802" fmla="*/ 336770 w 2071530"/>
                <a:gd name="connsiteY1802" fmla="*/ 40553 h 1231781"/>
                <a:gd name="connsiteX1803" fmla="*/ 338477 w 2071530"/>
                <a:gd name="connsiteY1803" fmla="*/ 40279 h 1231781"/>
                <a:gd name="connsiteX1804" fmla="*/ 340193 w 2071530"/>
                <a:gd name="connsiteY1804" fmla="*/ 40025 h 1231781"/>
                <a:gd name="connsiteX1805" fmla="*/ 341917 w 2071530"/>
                <a:gd name="connsiteY1805" fmla="*/ 39751 h 1231781"/>
                <a:gd name="connsiteX1806" fmla="*/ 343636 w 2071530"/>
                <a:gd name="connsiteY1806" fmla="*/ 39497 h 1231781"/>
                <a:gd name="connsiteX1807" fmla="*/ 345249 w 2071530"/>
                <a:gd name="connsiteY1807" fmla="*/ 39262 h 1231781"/>
                <a:gd name="connsiteX1808" fmla="*/ 347108 w 2071530"/>
                <a:gd name="connsiteY1808" fmla="*/ 38969 h 1231781"/>
                <a:gd name="connsiteX1809" fmla="*/ 348719 w 2071530"/>
                <a:gd name="connsiteY1809" fmla="*/ 38734 h 1231781"/>
                <a:gd name="connsiteX1810" fmla="*/ 350328 w 2071530"/>
                <a:gd name="connsiteY1810" fmla="*/ 38500 h 1231781"/>
                <a:gd name="connsiteX1811" fmla="*/ 352202 w 2071530"/>
                <a:gd name="connsiteY1811" fmla="*/ 38226 h 1231781"/>
                <a:gd name="connsiteX1812" fmla="*/ 353956 w 2071530"/>
                <a:gd name="connsiteY1812" fmla="*/ 37972 h 1231781"/>
                <a:gd name="connsiteX1813" fmla="*/ 355581 w 2071530"/>
                <a:gd name="connsiteY1813" fmla="*/ 37737 h 1231781"/>
                <a:gd name="connsiteX1814" fmla="*/ 357342 w 2071530"/>
                <a:gd name="connsiteY1814" fmla="*/ 37483 h 1231781"/>
                <a:gd name="connsiteX1815" fmla="*/ 359107 w 2071530"/>
                <a:gd name="connsiteY1815" fmla="*/ 37229 h 1231781"/>
                <a:gd name="connsiteX1816" fmla="*/ 360876 w 2071530"/>
                <a:gd name="connsiteY1816" fmla="*/ 36975 h 1231781"/>
                <a:gd name="connsiteX1817" fmla="*/ 362642 w 2071530"/>
                <a:gd name="connsiteY1817" fmla="*/ 36721 h 1231781"/>
                <a:gd name="connsiteX1818" fmla="*/ 364421 w 2071530"/>
                <a:gd name="connsiteY1818" fmla="*/ 36467 h 1231781"/>
                <a:gd name="connsiteX1819" fmla="*/ 366071 w 2071530"/>
                <a:gd name="connsiteY1819" fmla="*/ 36232 h 1231781"/>
                <a:gd name="connsiteX1820" fmla="*/ 367983 w 2071530"/>
                <a:gd name="connsiteY1820" fmla="*/ 35978 h 1231781"/>
                <a:gd name="connsiteX1821" fmla="*/ 369643 w 2071530"/>
                <a:gd name="connsiteY1821" fmla="*/ 35743 h 1231781"/>
                <a:gd name="connsiteX1822" fmla="*/ 371433 w 2071530"/>
                <a:gd name="connsiteY1822" fmla="*/ 35489 h 1231781"/>
                <a:gd name="connsiteX1823" fmla="*/ 373224 w 2071530"/>
                <a:gd name="connsiteY1823" fmla="*/ 35255 h 1231781"/>
                <a:gd name="connsiteX1824" fmla="*/ 375028 w 2071530"/>
                <a:gd name="connsiteY1824" fmla="*/ 35001 h 1231781"/>
                <a:gd name="connsiteX1825" fmla="*/ 376837 w 2071530"/>
                <a:gd name="connsiteY1825" fmla="*/ 34766 h 1231781"/>
                <a:gd name="connsiteX1826" fmla="*/ 378641 w 2071530"/>
                <a:gd name="connsiteY1826" fmla="*/ 34531 h 1231781"/>
                <a:gd name="connsiteX1827" fmla="*/ 380420 w 2071530"/>
                <a:gd name="connsiteY1827" fmla="*/ 34277 h 1231781"/>
                <a:gd name="connsiteX1828" fmla="*/ 383953 w 2071530"/>
                <a:gd name="connsiteY1828" fmla="*/ 33827 h 1231781"/>
                <a:gd name="connsiteX1829" fmla="*/ 387609 w 2071530"/>
                <a:gd name="connsiteY1829" fmla="*/ 33339 h 1231781"/>
                <a:gd name="connsiteX1830" fmla="*/ 391202 w 2071530"/>
                <a:gd name="connsiteY1830" fmla="*/ 32889 h 1231781"/>
                <a:gd name="connsiteX1831" fmla="*/ 394889 w 2071530"/>
                <a:gd name="connsiteY1831" fmla="*/ 32420 h 1231781"/>
                <a:gd name="connsiteX1832" fmla="*/ 398515 w 2071530"/>
                <a:gd name="connsiteY1832" fmla="*/ 31951 h 1231781"/>
                <a:gd name="connsiteX1833" fmla="*/ 402157 w 2071530"/>
                <a:gd name="connsiteY1833" fmla="*/ 31501 h 1231781"/>
                <a:gd name="connsiteX1834" fmla="*/ 405966 w 2071530"/>
                <a:gd name="connsiteY1834" fmla="*/ 31052 h 1231781"/>
                <a:gd name="connsiteX1835" fmla="*/ 409637 w 2071530"/>
                <a:gd name="connsiteY1835" fmla="*/ 30602 h 1231781"/>
                <a:gd name="connsiteX1836" fmla="*/ 413402 w 2071530"/>
                <a:gd name="connsiteY1836" fmla="*/ 30152 h 1231781"/>
                <a:gd name="connsiteX1837" fmla="*/ 417099 w 2071530"/>
                <a:gd name="connsiteY1837" fmla="*/ 29722 h 1231781"/>
                <a:gd name="connsiteX1838" fmla="*/ 420894 w 2071530"/>
                <a:gd name="connsiteY1838" fmla="*/ 29273 h 1231781"/>
                <a:gd name="connsiteX1839" fmla="*/ 424622 w 2071530"/>
                <a:gd name="connsiteY1839" fmla="*/ 28842 h 1231781"/>
                <a:gd name="connsiteX1840" fmla="*/ 428448 w 2071530"/>
                <a:gd name="connsiteY1840" fmla="*/ 28412 h 1231781"/>
                <a:gd name="connsiteX1841" fmla="*/ 432287 w 2071530"/>
                <a:gd name="connsiteY1841" fmla="*/ 27982 h 1231781"/>
                <a:gd name="connsiteX1842" fmla="*/ 436056 w 2071530"/>
                <a:gd name="connsiteY1842" fmla="*/ 27552 h 1231781"/>
                <a:gd name="connsiteX1843" fmla="*/ 439925 w 2071530"/>
                <a:gd name="connsiteY1843" fmla="*/ 27142 h 1231781"/>
                <a:gd name="connsiteX1844" fmla="*/ 443720 w 2071530"/>
                <a:gd name="connsiteY1844" fmla="*/ 26731 h 1231781"/>
                <a:gd name="connsiteX1845" fmla="*/ 447616 w 2071530"/>
                <a:gd name="connsiteY1845" fmla="*/ 26301 h 1231781"/>
                <a:gd name="connsiteX1846" fmla="*/ 451530 w 2071530"/>
                <a:gd name="connsiteY1846" fmla="*/ 25890 h 1231781"/>
                <a:gd name="connsiteX1847" fmla="*/ 455457 w 2071530"/>
                <a:gd name="connsiteY1847" fmla="*/ 25480 h 1231781"/>
                <a:gd name="connsiteX1848" fmla="*/ 459303 w 2071530"/>
                <a:gd name="connsiteY1848" fmla="*/ 25089 h 1231781"/>
                <a:gd name="connsiteX1849" fmla="*/ 463260 w 2071530"/>
                <a:gd name="connsiteY1849" fmla="*/ 24698 h 1231781"/>
                <a:gd name="connsiteX1850" fmla="*/ 467228 w 2071530"/>
                <a:gd name="connsiteY1850" fmla="*/ 24287 h 1231781"/>
                <a:gd name="connsiteX1851" fmla="*/ 471113 w 2071530"/>
                <a:gd name="connsiteY1851" fmla="*/ 23916 h 1231781"/>
                <a:gd name="connsiteX1852" fmla="*/ 475113 w 2071530"/>
                <a:gd name="connsiteY1852" fmla="*/ 23505 h 1231781"/>
                <a:gd name="connsiteX1853" fmla="*/ 479122 w 2071530"/>
                <a:gd name="connsiteY1853" fmla="*/ 23134 h 1231781"/>
                <a:gd name="connsiteX1854" fmla="*/ 483044 w 2071530"/>
                <a:gd name="connsiteY1854" fmla="*/ 22763 h 1231781"/>
                <a:gd name="connsiteX1855" fmla="*/ 487081 w 2071530"/>
                <a:gd name="connsiteY1855" fmla="*/ 22371 h 1231781"/>
                <a:gd name="connsiteX1856" fmla="*/ 491135 w 2071530"/>
                <a:gd name="connsiteY1856" fmla="*/ 22000 h 1231781"/>
                <a:gd name="connsiteX1857" fmla="*/ 495198 w 2071530"/>
                <a:gd name="connsiteY1857" fmla="*/ 21629 h 1231781"/>
                <a:gd name="connsiteX1858" fmla="*/ 499168 w 2071530"/>
                <a:gd name="connsiteY1858" fmla="*/ 21277 h 1231781"/>
                <a:gd name="connsiteX1859" fmla="*/ 500766 w 2071530"/>
                <a:gd name="connsiteY1859" fmla="*/ 21120 h 1231781"/>
                <a:gd name="connsiteX1860" fmla="*/ 503260 w 2071530"/>
                <a:gd name="connsiteY1860" fmla="*/ 20905 h 1231781"/>
                <a:gd name="connsiteX1861" fmla="*/ 507364 w 2071530"/>
                <a:gd name="connsiteY1861" fmla="*/ 20534 h 1231781"/>
                <a:gd name="connsiteX1862" fmla="*/ 511477 w 2071530"/>
                <a:gd name="connsiteY1862" fmla="*/ 20162 h 1231781"/>
                <a:gd name="connsiteX1863" fmla="*/ 515606 w 2071530"/>
                <a:gd name="connsiteY1863" fmla="*/ 19811 h 1231781"/>
                <a:gd name="connsiteX1864" fmla="*/ 519748 w 2071530"/>
                <a:gd name="connsiteY1864" fmla="*/ 19459 h 1231781"/>
                <a:gd name="connsiteX1865" fmla="*/ 523905 w 2071530"/>
                <a:gd name="connsiteY1865" fmla="*/ 19087 h 1231781"/>
                <a:gd name="connsiteX1866" fmla="*/ 528075 w 2071530"/>
                <a:gd name="connsiteY1866" fmla="*/ 18755 h 1231781"/>
                <a:gd name="connsiteX1867" fmla="*/ 532133 w 2071530"/>
                <a:gd name="connsiteY1867" fmla="*/ 18403 h 1231781"/>
                <a:gd name="connsiteX1868" fmla="*/ 536326 w 2071530"/>
                <a:gd name="connsiteY1868" fmla="*/ 18071 h 1231781"/>
                <a:gd name="connsiteX1869" fmla="*/ 540531 w 2071530"/>
                <a:gd name="connsiteY1869" fmla="*/ 17719 h 1231781"/>
                <a:gd name="connsiteX1870" fmla="*/ 544621 w 2071530"/>
                <a:gd name="connsiteY1870" fmla="*/ 17406 h 1231781"/>
                <a:gd name="connsiteX1871" fmla="*/ 548848 w 2071530"/>
                <a:gd name="connsiteY1871" fmla="*/ 17074 h 1231781"/>
                <a:gd name="connsiteX1872" fmla="*/ 553086 w 2071530"/>
                <a:gd name="connsiteY1872" fmla="*/ 16741 h 1231781"/>
                <a:gd name="connsiteX1873" fmla="*/ 557336 w 2071530"/>
                <a:gd name="connsiteY1873" fmla="*/ 16409 h 1231781"/>
                <a:gd name="connsiteX1874" fmla="*/ 561598 w 2071530"/>
                <a:gd name="connsiteY1874" fmla="*/ 16096 h 1231781"/>
                <a:gd name="connsiteX1875" fmla="*/ 565743 w 2071530"/>
                <a:gd name="connsiteY1875" fmla="*/ 15783 h 1231781"/>
                <a:gd name="connsiteX1876" fmla="*/ 570157 w 2071530"/>
                <a:gd name="connsiteY1876" fmla="*/ 15451 h 1231781"/>
                <a:gd name="connsiteX1877" fmla="*/ 574321 w 2071530"/>
                <a:gd name="connsiteY1877" fmla="*/ 15158 h 1231781"/>
                <a:gd name="connsiteX1878" fmla="*/ 578630 w 2071530"/>
                <a:gd name="connsiteY1878" fmla="*/ 14845 h 1231781"/>
                <a:gd name="connsiteX1879" fmla="*/ 582948 w 2071530"/>
                <a:gd name="connsiteY1879" fmla="*/ 14532 h 1231781"/>
                <a:gd name="connsiteX1880" fmla="*/ 587279 w 2071530"/>
                <a:gd name="connsiteY1880" fmla="*/ 14239 h 1231781"/>
                <a:gd name="connsiteX1881" fmla="*/ 591624 w 2071530"/>
                <a:gd name="connsiteY1881" fmla="*/ 13946 h 1231781"/>
                <a:gd name="connsiteX1882" fmla="*/ 595828 w 2071530"/>
                <a:gd name="connsiteY1882" fmla="*/ 13652 h 1231781"/>
                <a:gd name="connsiteX1883" fmla="*/ 600193 w 2071530"/>
                <a:gd name="connsiteY1883" fmla="*/ 13359 h 1231781"/>
                <a:gd name="connsiteX1884" fmla="*/ 604562 w 2071530"/>
                <a:gd name="connsiteY1884" fmla="*/ 13066 h 1231781"/>
                <a:gd name="connsiteX1885" fmla="*/ 608943 w 2071530"/>
                <a:gd name="connsiteY1885" fmla="*/ 12792 h 1231781"/>
                <a:gd name="connsiteX1886" fmla="*/ 613338 w 2071530"/>
                <a:gd name="connsiteY1886" fmla="*/ 12499 h 1231781"/>
                <a:gd name="connsiteX1887" fmla="*/ 617741 w 2071530"/>
                <a:gd name="connsiteY1887" fmla="*/ 12225 h 1231781"/>
                <a:gd name="connsiteX1888" fmla="*/ 622151 w 2071530"/>
                <a:gd name="connsiteY1888" fmla="*/ 11952 h 1231781"/>
                <a:gd name="connsiteX1889" fmla="*/ 626575 w 2071530"/>
                <a:gd name="connsiteY1889" fmla="*/ 11678 h 1231781"/>
                <a:gd name="connsiteX1890" fmla="*/ 631007 w 2071530"/>
                <a:gd name="connsiteY1890" fmla="*/ 11424 h 1231781"/>
                <a:gd name="connsiteX1891" fmla="*/ 635298 w 2071530"/>
                <a:gd name="connsiteY1891" fmla="*/ 11150 h 1231781"/>
                <a:gd name="connsiteX1892" fmla="*/ 639904 w 2071530"/>
                <a:gd name="connsiteY1892" fmla="*/ 10896 h 1231781"/>
                <a:gd name="connsiteX1893" fmla="*/ 644209 w 2071530"/>
                <a:gd name="connsiteY1893" fmla="*/ 10642 h 1231781"/>
                <a:gd name="connsiteX1894" fmla="*/ 648680 w 2071530"/>
                <a:gd name="connsiteY1894" fmla="*/ 10388 h 1231781"/>
                <a:gd name="connsiteX1895" fmla="*/ 653159 w 2071530"/>
                <a:gd name="connsiteY1895" fmla="*/ 10133 h 1231781"/>
                <a:gd name="connsiteX1896" fmla="*/ 657649 w 2071530"/>
                <a:gd name="connsiteY1896" fmla="*/ 9879 h 1231781"/>
                <a:gd name="connsiteX1897" fmla="*/ 662148 w 2071530"/>
                <a:gd name="connsiteY1897" fmla="*/ 9645 h 1231781"/>
                <a:gd name="connsiteX1898" fmla="*/ 666656 w 2071530"/>
                <a:gd name="connsiteY1898" fmla="*/ 9390 h 1231781"/>
                <a:gd name="connsiteX1899" fmla="*/ 671176 w 2071530"/>
                <a:gd name="connsiteY1899" fmla="*/ 9156 h 1231781"/>
                <a:gd name="connsiteX1900" fmla="*/ 675529 w 2071530"/>
                <a:gd name="connsiteY1900" fmla="*/ 8921 h 1231781"/>
                <a:gd name="connsiteX1901" fmla="*/ 680229 w 2071530"/>
                <a:gd name="connsiteY1901" fmla="*/ 8687 h 1231781"/>
                <a:gd name="connsiteX1902" fmla="*/ 684778 w 2071530"/>
                <a:gd name="connsiteY1902" fmla="*/ 8452 h 1231781"/>
                <a:gd name="connsiteX1903" fmla="*/ 689151 w 2071530"/>
                <a:gd name="connsiteY1903" fmla="*/ 8237 h 1231781"/>
                <a:gd name="connsiteX1904" fmla="*/ 693884 w 2071530"/>
                <a:gd name="connsiteY1904" fmla="*/ 8022 h 1231781"/>
                <a:gd name="connsiteX1905" fmla="*/ 698279 w 2071530"/>
                <a:gd name="connsiteY1905" fmla="*/ 7807 h 1231781"/>
                <a:gd name="connsiteX1906" fmla="*/ 702852 w 2071530"/>
                <a:gd name="connsiteY1906" fmla="*/ 7592 h 1231781"/>
                <a:gd name="connsiteX1907" fmla="*/ 707434 w 2071530"/>
                <a:gd name="connsiteY1907" fmla="*/ 7377 h 1231781"/>
                <a:gd name="connsiteX1908" fmla="*/ 712025 w 2071530"/>
                <a:gd name="connsiteY1908" fmla="*/ 7162 h 1231781"/>
                <a:gd name="connsiteX1909" fmla="*/ 716628 w 2071530"/>
                <a:gd name="connsiteY1909" fmla="*/ 6947 h 1231781"/>
                <a:gd name="connsiteX1910" fmla="*/ 721049 w 2071530"/>
                <a:gd name="connsiteY1910" fmla="*/ 6751 h 1231781"/>
                <a:gd name="connsiteX1911" fmla="*/ 725842 w 2071530"/>
                <a:gd name="connsiteY1911" fmla="*/ 6556 h 1231781"/>
                <a:gd name="connsiteX1912" fmla="*/ 730473 w 2071530"/>
                <a:gd name="connsiteY1912" fmla="*/ 6360 h 1231781"/>
                <a:gd name="connsiteX1913" fmla="*/ 734911 w 2071530"/>
                <a:gd name="connsiteY1913" fmla="*/ 6165 h 1231781"/>
                <a:gd name="connsiteX1914" fmla="*/ 739736 w 2071530"/>
                <a:gd name="connsiteY1914" fmla="*/ 5969 h 1231781"/>
                <a:gd name="connsiteX1915" fmla="*/ 744182 w 2071530"/>
                <a:gd name="connsiteY1915" fmla="*/ 5793 h 1231781"/>
                <a:gd name="connsiteX1916" fmla="*/ 748827 w 2071530"/>
                <a:gd name="connsiteY1916" fmla="*/ 5598 h 1231781"/>
                <a:gd name="connsiteX1917" fmla="*/ 753489 w 2071530"/>
                <a:gd name="connsiteY1917" fmla="*/ 5422 h 1231781"/>
                <a:gd name="connsiteX1918" fmla="*/ 758150 w 2071530"/>
                <a:gd name="connsiteY1918" fmla="*/ 5246 h 1231781"/>
                <a:gd name="connsiteX1919" fmla="*/ 762820 w 2071530"/>
                <a:gd name="connsiteY1919" fmla="*/ 5070 h 1231781"/>
                <a:gd name="connsiteX1920" fmla="*/ 767498 w 2071530"/>
                <a:gd name="connsiteY1920" fmla="*/ 4894 h 1231781"/>
                <a:gd name="connsiteX1921" fmla="*/ 772181 w 2071530"/>
                <a:gd name="connsiteY1921" fmla="*/ 4738 h 1231781"/>
                <a:gd name="connsiteX1922" fmla="*/ 776871 w 2071530"/>
                <a:gd name="connsiteY1922" fmla="*/ 4562 h 1231781"/>
                <a:gd name="connsiteX1923" fmla="*/ 781564 w 2071530"/>
                <a:gd name="connsiteY1923" fmla="*/ 4405 h 1231781"/>
                <a:gd name="connsiteX1924" fmla="*/ 786266 w 2071530"/>
                <a:gd name="connsiteY1924" fmla="*/ 4249 h 1231781"/>
                <a:gd name="connsiteX1925" fmla="*/ 790979 w 2071530"/>
                <a:gd name="connsiteY1925" fmla="*/ 4093 h 1231781"/>
                <a:gd name="connsiteX1926" fmla="*/ 795687 w 2071530"/>
                <a:gd name="connsiteY1926" fmla="*/ 3936 h 1231781"/>
                <a:gd name="connsiteX1927" fmla="*/ 800414 w 2071530"/>
                <a:gd name="connsiteY1927" fmla="*/ 3780 h 1231781"/>
                <a:gd name="connsiteX1928" fmla="*/ 805149 w 2071530"/>
                <a:gd name="connsiteY1928" fmla="*/ 3643 h 1231781"/>
                <a:gd name="connsiteX1929" fmla="*/ 809645 w 2071530"/>
                <a:gd name="connsiteY1929" fmla="*/ 3506 h 1231781"/>
                <a:gd name="connsiteX1930" fmla="*/ 814386 w 2071530"/>
                <a:gd name="connsiteY1930" fmla="*/ 3369 h 1231781"/>
                <a:gd name="connsiteX1931" fmla="*/ 819125 w 2071530"/>
                <a:gd name="connsiteY1931" fmla="*/ 3213 h 1231781"/>
                <a:gd name="connsiteX1932" fmla="*/ 823872 w 2071530"/>
                <a:gd name="connsiteY1932" fmla="*/ 3076 h 1231781"/>
                <a:gd name="connsiteX1933" fmla="*/ 828849 w 2071530"/>
                <a:gd name="connsiteY1933" fmla="*/ 2959 h 1231781"/>
                <a:gd name="connsiteX1934" fmla="*/ 833379 w 2071530"/>
                <a:gd name="connsiteY1934" fmla="*/ 2822 h 1231781"/>
                <a:gd name="connsiteX1935" fmla="*/ 838139 w 2071530"/>
                <a:gd name="connsiteY1935" fmla="*/ 2705 h 1231781"/>
                <a:gd name="connsiteX1936" fmla="*/ 842909 w 2071530"/>
                <a:gd name="connsiteY1936" fmla="*/ 2568 h 1231781"/>
                <a:gd name="connsiteX1937" fmla="*/ 847910 w 2071530"/>
                <a:gd name="connsiteY1937" fmla="*/ 2451 h 1231781"/>
                <a:gd name="connsiteX1938" fmla="*/ 852449 w 2071530"/>
                <a:gd name="connsiteY1938" fmla="*/ 2353 h 1231781"/>
                <a:gd name="connsiteX1939" fmla="*/ 857231 w 2071530"/>
                <a:gd name="connsiteY1939" fmla="*/ 2235 h 1231781"/>
                <a:gd name="connsiteX1940" fmla="*/ 862015 w 2071530"/>
                <a:gd name="connsiteY1940" fmla="*/ 2118 h 1231781"/>
                <a:gd name="connsiteX1941" fmla="*/ 866803 w 2071530"/>
                <a:gd name="connsiteY1941" fmla="*/ 2001 h 1231781"/>
                <a:gd name="connsiteX1942" fmla="*/ 871596 w 2071530"/>
                <a:gd name="connsiteY1942" fmla="*/ 1903 h 1231781"/>
                <a:gd name="connsiteX1943" fmla="*/ 876396 w 2071530"/>
                <a:gd name="connsiteY1943" fmla="*/ 1805 h 1231781"/>
                <a:gd name="connsiteX1944" fmla="*/ 881193 w 2071530"/>
                <a:gd name="connsiteY1944" fmla="*/ 1708 h 1231781"/>
                <a:gd name="connsiteX1945" fmla="*/ 886006 w 2071530"/>
                <a:gd name="connsiteY1945" fmla="*/ 1610 h 1231781"/>
                <a:gd name="connsiteX1946" fmla="*/ 890808 w 2071530"/>
                <a:gd name="connsiteY1946" fmla="*/ 1512 h 1231781"/>
                <a:gd name="connsiteX1947" fmla="*/ 895627 w 2071530"/>
                <a:gd name="connsiteY1947" fmla="*/ 1434 h 1231781"/>
                <a:gd name="connsiteX1948" fmla="*/ 900186 w 2071530"/>
                <a:gd name="connsiteY1948" fmla="*/ 1356 h 1231781"/>
                <a:gd name="connsiteX1949" fmla="*/ 905251 w 2071530"/>
                <a:gd name="connsiteY1949" fmla="*/ 1258 h 1231781"/>
                <a:gd name="connsiteX1950" fmla="*/ 909823 w 2071530"/>
                <a:gd name="connsiteY1950" fmla="*/ 1180 h 1231781"/>
                <a:gd name="connsiteX1951" fmla="*/ 914644 w 2071530"/>
                <a:gd name="connsiteY1951" fmla="*/ 1101 h 1231781"/>
                <a:gd name="connsiteX1952" fmla="*/ 919479 w 2071530"/>
                <a:gd name="connsiteY1952" fmla="*/ 1023 h 1231781"/>
                <a:gd name="connsiteX1953" fmla="*/ 924550 w 2071530"/>
                <a:gd name="connsiteY1953" fmla="*/ 965 h 1231781"/>
                <a:gd name="connsiteX1954" fmla="*/ 929396 w 2071530"/>
                <a:gd name="connsiteY1954" fmla="*/ 886 h 1231781"/>
                <a:gd name="connsiteX1955" fmla="*/ 934229 w 2071530"/>
                <a:gd name="connsiteY1955" fmla="*/ 828 h 1231781"/>
                <a:gd name="connsiteX1956" fmla="*/ 938810 w 2071530"/>
                <a:gd name="connsiteY1956" fmla="*/ 750 h 1231781"/>
                <a:gd name="connsiteX1957" fmla="*/ 943648 w 2071530"/>
                <a:gd name="connsiteY1957" fmla="*/ 691 h 1231781"/>
                <a:gd name="connsiteX1958" fmla="*/ 948495 w 2071530"/>
                <a:gd name="connsiteY1958" fmla="*/ 632 h 1231781"/>
                <a:gd name="connsiteX1959" fmla="*/ 953337 w 2071530"/>
                <a:gd name="connsiteY1959" fmla="*/ 593 h 1231781"/>
                <a:gd name="connsiteX1960" fmla="*/ 958187 w 2071530"/>
                <a:gd name="connsiteY1960" fmla="*/ 535 h 1231781"/>
                <a:gd name="connsiteX1961" fmla="*/ 963032 w 2071530"/>
                <a:gd name="connsiteY1961" fmla="*/ 476 h 1231781"/>
                <a:gd name="connsiteX1962" fmla="*/ 967886 w 2071530"/>
                <a:gd name="connsiteY1962" fmla="*/ 437 h 1231781"/>
                <a:gd name="connsiteX1963" fmla="*/ 972740 w 2071530"/>
                <a:gd name="connsiteY1963" fmla="*/ 398 h 1231781"/>
                <a:gd name="connsiteX1964" fmla="*/ 977594 w 2071530"/>
                <a:gd name="connsiteY1964" fmla="*/ 359 h 1231781"/>
                <a:gd name="connsiteX1965" fmla="*/ 982173 w 2071530"/>
                <a:gd name="connsiteY1965" fmla="*/ 319 h 1231781"/>
                <a:gd name="connsiteX1966" fmla="*/ 987306 w 2071530"/>
                <a:gd name="connsiteY1966" fmla="*/ 281 h 1231781"/>
                <a:gd name="connsiteX1967" fmla="*/ 992168 w 2071530"/>
                <a:gd name="connsiteY1967" fmla="*/ 261 h 1231781"/>
                <a:gd name="connsiteX1968" fmla="*/ 997034 w 2071530"/>
                <a:gd name="connsiteY1968" fmla="*/ 222 h 1231781"/>
                <a:gd name="connsiteX1969" fmla="*/ 1001885 w 2071530"/>
                <a:gd name="connsiteY1969" fmla="*/ 202 h 1231781"/>
                <a:gd name="connsiteX1970" fmla="*/ 1006758 w 2071530"/>
                <a:gd name="connsiteY1970" fmla="*/ 183 h 1231781"/>
                <a:gd name="connsiteX1971" fmla="*/ 1011612 w 2071530"/>
                <a:gd name="connsiteY1971" fmla="*/ 163 h 1231781"/>
                <a:gd name="connsiteX1972" fmla="*/ 1016478 w 2071530"/>
                <a:gd name="connsiteY1972" fmla="*/ 144 h 1231781"/>
                <a:gd name="connsiteX1973" fmla="*/ 1021348 w 2071530"/>
                <a:gd name="connsiteY1973" fmla="*/ 124 h 1231781"/>
                <a:gd name="connsiteX1974" fmla="*/ 1026222 w 2071530"/>
                <a:gd name="connsiteY1974" fmla="*/ 104 h 1231781"/>
                <a:gd name="connsiteX1975" fmla="*/ 1055405 w 2071530"/>
                <a:gd name="connsiteY1975" fmla="*/ 104 h 1231781"/>
                <a:gd name="connsiteX1976" fmla="*/ 1059978 w 2071530"/>
                <a:gd name="connsiteY1976" fmla="*/ 124 h 1231781"/>
                <a:gd name="connsiteX1977" fmla="*/ 1064852 w 2071530"/>
                <a:gd name="connsiteY1977" fmla="*/ 124 h 1231781"/>
                <a:gd name="connsiteX1978" fmla="*/ 1070001 w 2071530"/>
                <a:gd name="connsiteY1978" fmla="*/ 144 h 1231781"/>
                <a:gd name="connsiteX1979" fmla="*/ 1074891 w 2071530"/>
                <a:gd name="connsiteY1979" fmla="*/ 163 h 1231781"/>
                <a:gd name="connsiteX1980" fmla="*/ 1079436 w 2071530"/>
                <a:gd name="connsiteY1980" fmla="*/ 183 h 1231781"/>
                <a:gd name="connsiteX1981" fmla="*/ 1084302 w 2071530"/>
                <a:gd name="connsiteY1981" fmla="*/ 202 h 1231781"/>
                <a:gd name="connsiteX1982" fmla="*/ 1089168 w 2071530"/>
                <a:gd name="connsiteY1982" fmla="*/ 241 h 1231781"/>
                <a:gd name="connsiteX1983" fmla="*/ 1094026 w 2071530"/>
                <a:gd name="connsiteY1983" fmla="*/ 261 h 1231781"/>
                <a:gd name="connsiteX1984" fmla="*/ 1098886 w 2071530"/>
                <a:gd name="connsiteY1984" fmla="*/ 300 h 1231781"/>
                <a:gd name="connsiteX1985" fmla="*/ 1103750 w 2071530"/>
                <a:gd name="connsiteY1985" fmla="*/ 319 h 1231781"/>
                <a:gd name="connsiteX1986" fmla="*/ 1108606 w 2071530"/>
                <a:gd name="connsiteY1986" fmla="*/ 359 h 1231781"/>
                <a:gd name="connsiteX1987" fmla="*/ 1113464 w 2071530"/>
                <a:gd name="connsiteY1987" fmla="*/ 398 h 1231781"/>
                <a:gd name="connsiteX1988" fmla="*/ 1118318 w 2071530"/>
                <a:gd name="connsiteY1988" fmla="*/ 437 h 1231781"/>
                <a:gd name="connsiteX1989" fmla="*/ 1123170 w 2071530"/>
                <a:gd name="connsiteY1989" fmla="*/ 496 h 1231781"/>
                <a:gd name="connsiteX1990" fmla="*/ 1128022 w 2071530"/>
                <a:gd name="connsiteY1990" fmla="*/ 535 h 1231781"/>
                <a:gd name="connsiteX1991" fmla="*/ 1132873 w 2071530"/>
                <a:gd name="connsiteY1991" fmla="*/ 593 h 1231781"/>
                <a:gd name="connsiteX1992" fmla="*/ 1137715 w 2071530"/>
                <a:gd name="connsiteY1992" fmla="*/ 632 h 1231781"/>
                <a:gd name="connsiteX1993" fmla="*/ 1142565 w 2071530"/>
                <a:gd name="connsiteY1993" fmla="*/ 691 h 1231781"/>
                <a:gd name="connsiteX1994" fmla="*/ 1147406 w 2071530"/>
                <a:gd name="connsiteY1994" fmla="*/ 750 h 1231781"/>
                <a:gd name="connsiteX1995" fmla="*/ 1152248 w 2071530"/>
                <a:gd name="connsiteY1995" fmla="*/ 808 h 1231781"/>
                <a:gd name="connsiteX1996" fmla="*/ 1157087 w 2071530"/>
                <a:gd name="connsiteY1996" fmla="*/ 886 h 1231781"/>
                <a:gd name="connsiteX1997" fmla="*/ 1161929 w 2071530"/>
                <a:gd name="connsiteY1997" fmla="*/ 945 h 1231781"/>
                <a:gd name="connsiteX1998" fmla="*/ 1166752 w 2071530"/>
                <a:gd name="connsiteY1998" fmla="*/ 1023 h 1231781"/>
                <a:gd name="connsiteX1999" fmla="*/ 1171252 w 2071530"/>
                <a:gd name="connsiteY1999" fmla="*/ 1082 h 1231781"/>
                <a:gd name="connsiteX2000" fmla="*/ 1176095 w 2071530"/>
                <a:gd name="connsiteY2000" fmla="*/ 1160 h 1231781"/>
                <a:gd name="connsiteX2001" fmla="*/ 1181227 w 2071530"/>
                <a:gd name="connsiteY2001" fmla="*/ 1238 h 1231781"/>
                <a:gd name="connsiteX2002" fmla="*/ 1186083 w 2071530"/>
                <a:gd name="connsiteY2002" fmla="*/ 1316 h 1231781"/>
                <a:gd name="connsiteX2003" fmla="*/ 1190567 w 2071530"/>
                <a:gd name="connsiteY2003" fmla="*/ 1395 h 1231781"/>
                <a:gd name="connsiteX2004" fmla="*/ 1195697 w 2071530"/>
                <a:gd name="connsiteY2004" fmla="*/ 1493 h 1231781"/>
                <a:gd name="connsiteX2005" fmla="*/ 1200516 w 2071530"/>
                <a:gd name="connsiteY2005" fmla="*/ 1571 h 1231781"/>
                <a:gd name="connsiteX2006" fmla="*/ 1204999 w 2071530"/>
                <a:gd name="connsiteY2006" fmla="*/ 1649 h 1231781"/>
                <a:gd name="connsiteX2007" fmla="*/ 1209793 w 2071530"/>
                <a:gd name="connsiteY2007" fmla="*/ 1747 h 1231781"/>
                <a:gd name="connsiteX2008" fmla="*/ 1214600 w 2071530"/>
                <a:gd name="connsiteY2008" fmla="*/ 1844 h 1231781"/>
                <a:gd name="connsiteX2009" fmla="*/ 1219391 w 2071530"/>
                <a:gd name="connsiteY2009" fmla="*/ 1942 h 1231781"/>
                <a:gd name="connsiteX2010" fmla="*/ 1224509 w 2071530"/>
                <a:gd name="connsiteY2010" fmla="*/ 2040 h 1231781"/>
                <a:gd name="connsiteX2011" fmla="*/ 1229287 w 2071530"/>
                <a:gd name="connsiteY2011" fmla="*/ 2157 h 1231781"/>
                <a:gd name="connsiteX2012" fmla="*/ 1234106 w 2071530"/>
                <a:gd name="connsiteY2012" fmla="*/ 2255 h 1231781"/>
                <a:gd name="connsiteX2013" fmla="*/ 1238538 w 2071530"/>
                <a:gd name="connsiteY2013" fmla="*/ 2353 h 1231781"/>
                <a:gd name="connsiteX2014" fmla="*/ 1243623 w 2071530"/>
                <a:gd name="connsiteY2014" fmla="*/ 2470 h 1231781"/>
                <a:gd name="connsiteX2015" fmla="*/ 1248084 w 2071530"/>
                <a:gd name="connsiteY2015" fmla="*/ 2568 h 1231781"/>
                <a:gd name="connsiteX2016" fmla="*/ 1253167 w 2071530"/>
                <a:gd name="connsiteY2016" fmla="*/ 2705 h 1231781"/>
                <a:gd name="connsiteX2017" fmla="*/ 1257611 w 2071530"/>
                <a:gd name="connsiteY2017" fmla="*/ 2802 h 1231781"/>
                <a:gd name="connsiteX2018" fmla="*/ 1262375 w 2071530"/>
                <a:gd name="connsiteY2018" fmla="*/ 2939 h 1231781"/>
                <a:gd name="connsiteX2019" fmla="*/ 1267131 w 2071530"/>
                <a:gd name="connsiteY2019" fmla="*/ 3056 h 1231781"/>
                <a:gd name="connsiteX2020" fmla="*/ 1271878 w 2071530"/>
                <a:gd name="connsiteY2020" fmla="*/ 3174 h 1231781"/>
                <a:gd name="connsiteX2021" fmla="*/ 1276613 w 2071530"/>
                <a:gd name="connsiteY2021" fmla="*/ 3311 h 1231781"/>
                <a:gd name="connsiteX2022" fmla="*/ 1281356 w 2071530"/>
                <a:gd name="connsiteY2022" fmla="*/ 3448 h 1231781"/>
                <a:gd name="connsiteX2023" fmla="*/ 1284089 w 2071530"/>
                <a:gd name="connsiteY2023" fmla="*/ 3506 h 1231781"/>
                <a:gd name="connsiteX2024" fmla="*/ 1286081 w 2071530"/>
                <a:gd name="connsiteY2024" fmla="*/ 3565 h 1231781"/>
                <a:gd name="connsiteX2025" fmla="*/ 1290808 w 2071530"/>
                <a:gd name="connsiteY2025" fmla="*/ 3721 h 1231781"/>
                <a:gd name="connsiteX2026" fmla="*/ 1295533 w 2071530"/>
                <a:gd name="connsiteY2026" fmla="*/ 3858 h 1231781"/>
                <a:gd name="connsiteX2027" fmla="*/ 1300243 w 2071530"/>
                <a:gd name="connsiteY2027" fmla="*/ 4014 h 1231781"/>
                <a:gd name="connsiteX2028" fmla="*/ 1304946 w 2071530"/>
                <a:gd name="connsiteY2028" fmla="*/ 4151 h 1231781"/>
                <a:gd name="connsiteX2029" fmla="*/ 1309654 w 2071530"/>
                <a:gd name="connsiteY2029" fmla="*/ 4308 h 1231781"/>
                <a:gd name="connsiteX2030" fmla="*/ 1314363 w 2071530"/>
                <a:gd name="connsiteY2030" fmla="*/ 4464 h 1231781"/>
                <a:gd name="connsiteX2031" fmla="*/ 1319038 w 2071530"/>
                <a:gd name="connsiteY2031" fmla="*/ 4620 h 1231781"/>
                <a:gd name="connsiteX2032" fmla="*/ 1323387 w 2071530"/>
                <a:gd name="connsiteY2032" fmla="*/ 4777 h 1231781"/>
                <a:gd name="connsiteX2033" fmla="*/ 1328394 w 2071530"/>
                <a:gd name="connsiteY2033" fmla="*/ 4953 h 1231781"/>
                <a:gd name="connsiteX2034" fmla="*/ 1332746 w 2071530"/>
                <a:gd name="connsiteY2034" fmla="*/ 5090 h 1231781"/>
                <a:gd name="connsiteX2035" fmla="*/ 1337743 w 2071530"/>
                <a:gd name="connsiteY2035" fmla="*/ 5285 h 1231781"/>
                <a:gd name="connsiteX2036" fmla="*/ 1342059 w 2071530"/>
                <a:gd name="connsiteY2036" fmla="*/ 5422 h 1231781"/>
                <a:gd name="connsiteX2037" fmla="*/ 1347050 w 2071530"/>
                <a:gd name="connsiteY2037" fmla="*/ 5618 h 1231781"/>
                <a:gd name="connsiteX2038" fmla="*/ 1351691 w 2071530"/>
                <a:gd name="connsiteY2038" fmla="*/ 5793 h 1231781"/>
                <a:gd name="connsiteX2039" fmla="*/ 1355984 w 2071530"/>
                <a:gd name="connsiteY2039" fmla="*/ 5950 h 1231781"/>
                <a:gd name="connsiteX2040" fmla="*/ 1360626 w 2071530"/>
                <a:gd name="connsiteY2040" fmla="*/ 6126 h 1231781"/>
                <a:gd name="connsiteX2041" fmla="*/ 1365583 w 2071530"/>
                <a:gd name="connsiteY2041" fmla="*/ 6341 h 1231781"/>
                <a:gd name="connsiteX2042" fmla="*/ 1369857 w 2071530"/>
                <a:gd name="connsiteY2042" fmla="*/ 6497 h 1231781"/>
                <a:gd name="connsiteX2043" fmla="*/ 1374471 w 2071530"/>
                <a:gd name="connsiteY2043" fmla="*/ 6693 h 1231781"/>
                <a:gd name="connsiteX2044" fmla="*/ 1379067 w 2071530"/>
                <a:gd name="connsiteY2044" fmla="*/ 6869 h 1231781"/>
                <a:gd name="connsiteX2045" fmla="*/ 1383663 w 2071530"/>
                <a:gd name="connsiteY2045" fmla="*/ 7064 h 1231781"/>
                <a:gd name="connsiteX2046" fmla="*/ 1388245 w 2071530"/>
                <a:gd name="connsiteY2046" fmla="*/ 7260 h 1231781"/>
                <a:gd name="connsiteX2047" fmla="*/ 1392828 w 2071530"/>
                <a:gd name="connsiteY2047" fmla="*/ 7455 h 1231781"/>
                <a:gd name="connsiteX2048" fmla="*/ 1397394 w 2071530"/>
                <a:gd name="connsiteY2048" fmla="*/ 7651 h 1231781"/>
                <a:gd name="connsiteX2049" fmla="*/ 1401955 w 2071530"/>
                <a:gd name="connsiteY2049" fmla="*/ 7846 h 1231781"/>
                <a:gd name="connsiteX2050" fmla="*/ 1406510 w 2071530"/>
                <a:gd name="connsiteY2050" fmla="*/ 8061 h 1231781"/>
                <a:gd name="connsiteX2051" fmla="*/ 1411050 w 2071530"/>
                <a:gd name="connsiteY2051" fmla="*/ 8257 h 1231781"/>
                <a:gd name="connsiteX2052" fmla="*/ 1415589 w 2071530"/>
                <a:gd name="connsiteY2052" fmla="*/ 8472 h 1231781"/>
                <a:gd name="connsiteX2053" fmla="*/ 1419796 w 2071530"/>
                <a:gd name="connsiteY2053" fmla="*/ 8667 h 1231781"/>
                <a:gd name="connsiteX2054" fmla="*/ 1424310 w 2071530"/>
                <a:gd name="connsiteY2054" fmla="*/ 8882 h 1231781"/>
                <a:gd name="connsiteX2055" fmla="*/ 1428828 w 2071530"/>
                <a:gd name="connsiteY2055" fmla="*/ 9097 h 1231781"/>
                <a:gd name="connsiteX2056" fmla="*/ 1433636 w 2071530"/>
                <a:gd name="connsiteY2056" fmla="*/ 9312 h 1231781"/>
                <a:gd name="connsiteX2057" fmla="*/ 1438132 w 2071530"/>
                <a:gd name="connsiteY2057" fmla="*/ 9547 h 1231781"/>
                <a:gd name="connsiteX2058" fmla="*/ 1442290 w 2071530"/>
                <a:gd name="connsiteY2058" fmla="*/ 9742 h 1231781"/>
                <a:gd name="connsiteX2059" fmla="*/ 1447076 w 2071530"/>
                <a:gd name="connsiteY2059" fmla="*/ 9997 h 1231781"/>
                <a:gd name="connsiteX2060" fmla="*/ 1451549 w 2071530"/>
                <a:gd name="connsiteY2060" fmla="*/ 10212 h 1231781"/>
                <a:gd name="connsiteX2061" fmla="*/ 1455686 w 2071530"/>
                <a:gd name="connsiteY2061" fmla="*/ 10427 h 1231781"/>
                <a:gd name="connsiteX2062" fmla="*/ 1460139 w 2071530"/>
                <a:gd name="connsiteY2062" fmla="*/ 10661 h 1231781"/>
                <a:gd name="connsiteX2063" fmla="*/ 1464563 w 2071530"/>
                <a:gd name="connsiteY2063" fmla="*/ 10896 h 1231781"/>
                <a:gd name="connsiteX2064" fmla="*/ 1469001 w 2071530"/>
                <a:gd name="connsiteY2064" fmla="*/ 11130 h 1231781"/>
                <a:gd name="connsiteX2065" fmla="*/ 1473413 w 2071530"/>
                <a:gd name="connsiteY2065" fmla="*/ 11365 h 1231781"/>
                <a:gd name="connsiteX2066" fmla="*/ 1477814 w 2071530"/>
                <a:gd name="connsiteY2066" fmla="*/ 11600 h 1231781"/>
                <a:gd name="connsiteX2067" fmla="*/ 1482212 w 2071530"/>
                <a:gd name="connsiteY2067" fmla="*/ 11834 h 1231781"/>
                <a:gd name="connsiteX2068" fmla="*/ 1486599 w 2071530"/>
                <a:gd name="connsiteY2068" fmla="*/ 12088 h 1231781"/>
                <a:gd name="connsiteX2069" fmla="*/ 1490978 w 2071530"/>
                <a:gd name="connsiteY2069" fmla="*/ 12342 h 1231781"/>
                <a:gd name="connsiteX2070" fmla="*/ 1495336 w 2071530"/>
                <a:gd name="connsiteY2070" fmla="*/ 12577 h 1231781"/>
                <a:gd name="connsiteX2071" fmla="*/ 1499383 w 2071530"/>
                <a:gd name="connsiteY2071" fmla="*/ 12812 h 1231781"/>
                <a:gd name="connsiteX2072" fmla="*/ 1504037 w 2071530"/>
                <a:gd name="connsiteY2072" fmla="*/ 13085 h 1231781"/>
                <a:gd name="connsiteX2073" fmla="*/ 1508362 w 2071530"/>
                <a:gd name="connsiteY2073" fmla="*/ 13340 h 1231781"/>
                <a:gd name="connsiteX2074" fmla="*/ 1512371 w 2071530"/>
                <a:gd name="connsiteY2074" fmla="*/ 13574 h 1231781"/>
                <a:gd name="connsiteX2075" fmla="*/ 1516696 w 2071530"/>
                <a:gd name="connsiteY2075" fmla="*/ 13848 h 1231781"/>
                <a:gd name="connsiteX2076" fmla="*/ 1521001 w 2071530"/>
                <a:gd name="connsiteY2076" fmla="*/ 14102 h 1231781"/>
                <a:gd name="connsiteX2077" fmla="*/ 1525290 w 2071530"/>
                <a:gd name="connsiteY2077" fmla="*/ 14376 h 1231781"/>
                <a:gd name="connsiteX2078" fmla="*/ 1528003 w 2071530"/>
                <a:gd name="connsiteY2078" fmla="*/ 14532 h 1231781"/>
                <a:gd name="connsiteX2079" fmla="*/ 1529866 w 2071530"/>
                <a:gd name="connsiteY2079" fmla="*/ 14669 h 1231781"/>
                <a:gd name="connsiteX2080" fmla="*/ 1533835 w 2071530"/>
                <a:gd name="connsiteY2080" fmla="*/ 14923 h 1231781"/>
                <a:gd name="connsiteX2081" fmla="*/ 1538083 w 2071530"/>
                <a:gd name="connsiteY2081" fmla="*/ 15197 h 1231781"/>
                <a:gd name="connsiteX2082" fmla="*/ 1542327 w 2071530"/>
                <a:gd name="connsiteY2082" fmla="*/ 15490 h 1231781"/>
                <a:gd name="connsiteX2083" fmla="*/ 1546290 w 2071530"/>
                <a:gd name="connsiteY2083" fmla="*/ 15744 h 1231781"/>
                <a:gd name="connsiteX2084" fmla="*/ 1550777 w 2071530"/>
                <a:gd name="connsiteY2084" fmla="*/ 16057 h 1231781"/>
                <a:gd name="connsiteX2085" fmla="*/ 1554988 w 2071530"/>
                <a:gd name="connsiteY2085" fmla="*/ 16350 h 1231781"/>
                <a:gd name="connsiteX2086" fmla="*/ 1559185 w 2071530"/>
                <a:gd name="connsiteY2086" fmla="*/ 16644 h 1231781"/>
                <a:gd name="connsiteX2087" fmla="*/ 1563081 w 2071530"/>
                <a:gd name="connsiteY2087" fmla="*/ 16917 h 1231781"/>
                <a:gd name="connsiteX2088" fmla="*/ 1567527 w 2071530"/>
                <a:gd name="connsiteY2088" fmla="*/ 17230 h 1231781"/>
                <a:gd name="connsiteX2089" fmla="*/ 1571417 w 2071530"/>
                <a:gd name="connsiteY2089" fmla="*/ 17504 h 1231781"/>
                <a:gd name="connsiteX2090" fmla="*/ 1575562 w 2071530"/>
                <a:gd name="connsiteY2090" fmla="*/ 17816 h 1231781"/>
                <a:gd name="connsiteX2091" fmla="*/ 1579698 w 2071530"/>
                <a:gd name="connsiteY2091" fmla="*/ 18110 h 1231781"/>
                <a:gd name="connsiteX2092" fmla="*/ 1583817 w 2071530"/>
                <a:gd name="connsiteY2092" fmla="*/ 18422 h 1231781"/>
                <a:gd name="connsiteX2093" fmla="*/ 1587927 w 2071530"/>
                <a:gd name="connsiteY2093" fmla="*/ 18716 h 1231781"/>
                <a:gd name="connsiteX2094" fmla="*/ 1592022 w 2071530"/>
                <a:gd name="connsiteY2094" fmla="*/ 19029 h 1231781"/>
                <a:gd name="connsiteX2095" fmla="*/ 1596118 w 2071530"/>
                <a:gd name="connsiteY2095" fmla="*/ 19341 h 1231781"/>
                <a:gd name="connsiteX2096" fmla="*/ 1600169 w 2071530"/>
                <a:gd name="connsiteY2096" fmla="*/ 19654 h 1231781"/>
                <a:gd name="connsiteX2097" fmla="*/ 1604223 w 2071530"/>
                <a:gd name="connsiteY2097" fmla="*/ 19967 h 1231781"/>
                <a:gd name="connsiteX2098" fmla="*/ 1608272 w 2071530"/>
                <a:gd name="connsiteY2098" fmla="*/ 20299 h 1231781"/>
                <a:gd name="connsiteX2099" fmla="*/ 1612039 w 2071530"/>
                <a:gd name="connsiteY2099" fmla="*/ 20592 h 1231781"/>
                <a:gd name="connsiteX2100" fmla="*/ 1616313 w 2071530"/>
                <a:gd name="connsiteY2100" fmla="*/ 20944 h 1231781"/>
                <a:gd name="connsiteX2101" fmla="*/ 1620328 w 2071530"/>
                <a:gd name="connsiteY2101" fmla="*/ 21257 h 1231781"/>
                <a:gd name="connsiteX2102" fmla="*/ 1624054 w 2071530"/>
                <a:gd name="connsiteY2102" fmla="*/ 21570 h 1231781"/>
                <a:gd name="connsiteX2103" fmla="*/ 1628027 w 2071530"/>
                <a:gd name="connsiteY2103" fmla="*/ 21883 h 1231781"/>
                <a:gd name="connsiteX2104" fmla="*/ 1631980 w 2071530"/>
                <a:gd name="connsiteY2104" fmla="*/ 22215 h 1231781"/>
                <a:gd name="connsiteX2105" fmla="*/ 1635943 w 2071530"/>
                <a:gd name="connsiteY2105" fmla="*/ 22547 h 1231781"/>
                <a:gd name="connsiteX2106" fmla="*/ 1639618 w 2071530"/>
                <a:gd name="connsiteY2106" fmla="*/ 22860 h 1231781"/>
                <a:gd name="connsiteX2107" fmla="*/ 1643544 w 2071530"/>
                <a:gd name="connsiteY2107" fmla="*/ 23212 h 1231781"/>
                <a:gd name="connsiteX2108" fmla="*/ 1647446 w 2071530"/>
                <a:gd name="connsiteY2108" fmla="*/ 23544 h 1231781"/>
                <a:gd name="connsiteX2109" fmla="*/ 1651342 w 2071530"/>
                <a:gd name="connsiteY2109" fmla="*/ 23877 h 1231781"/>
                <a:gd name="connsiteX2110" fmla="*/ 1655226 w 2071530"/>
                <a:gd name="connsiteY2110" fmla="*/ 24229 h 1231781"/>
                <a:gd name="connsiteX2111" fmla="*/ 1658841 w 2071530"/>
                <a:gd name="connsiteY2111" fmla="*/ 24541 h 1231781"/>
                <a:gd name="connsiteX2112" fmla="*/ 1662684 w 2071530"/>
                <a:gd name="connsiteY2112" fmla="*/ 24893 h 1231781"/>
                <a:gd name="connsiteX2113" fmla="*/ 1666522 w 2071530"/>
                <a:gd name="connsiteY2113" fmla="*/ 25245 h 1231781"/>
                <a:gd name="connsiteX2114" fmla="*/ 1670581 w 2071530"/>
                <a:gd name="connsiteY2114" fmla="*/ 25617 h 1231781"/>
                <a:gd name="connsiteX2115" fmla="*/ 1674143 w 2071530"/>
                <a:gd name="connsiteY2115" fmla="*/ 25949 h 1231781"/>
                <a:gd name="connsiteX2116" fmla="*/ 1677933 w 2071530"/>
                <a:gd name="connsiteY2116" fmla="*/ 26301 h 1231781"/>
                <a:gd name="connsiteX2117" fmla="*/ 1681706 w 2071530"/>
                <a:gd name="connsiteY2117" fmla="*/ 26653 h 1231781"/>
                <a:gd name="connsiteX2118" fmla="*/ 1685239 w 2071530"/>
                <a:gd name="connsiteY2118" fmla="*/ 26985 h 1231781"/>
                <a:gd name="connsiteX2119" fmla="*/ 1688981 w 2071530"/>
                <a:gd name="connsiteY2119" fmla="*/ 27357 h 1231781"/>
                <a:gd name="connsiteX2120" fmla="*/ 1692715 w 2071530"/>
                <a:gd name="connsiteY2120" fmla="*/ 27728 h 1231781"/>
                <a:gd name="connsiteX2121" fmla="*/ 1696429 w 2071530"/>
                <a:gd name="connsiteY2121" fmla="*/ 28080 h 1231781"/>
                <a:gd name="connsiteX2122" fmla="*/ 1699903 w 2071530"/>
                <a:gd name="connsiteY2122" fmla="*/ 28432 h 1231781"/>
                <a:gd name="connsiteX2123" fmla="*/ 1703592 w 2071530"/>
                <a:gd name="connsiteY2123" fmla="*/ 28803 h 1231781"/>
                <a:gd name="connsiteX2124" fmla="*/ 1707254 w 2071530"/>
                <a:gd name="connsiteY2124" fmla="*/ 29175 h 1231781"/>
                <a:gd name="connsiteX2125" fmla="*/ 1710906 w 2071530"/>
                <a:gd name="connsiteY2125" fmla="*/ 29546 h 1231781"/>
                <a:gd name="connsiteX2126" fmla="*/ 1714534 w 2071530"/>
                <a:gd name="connsiteY2126" fmla="*/ 29918 h 1231781"/>
                <a:gd name="connsiteX2127" fmla="*/ 1718149 w 2071530"/>
                <a:gd name="connsiteY2127" fmla="*/ 30289 h 1231781"/>
                <a:gd name="connsiteX2128" fmla="*/ 1721761 w 2071530"/>
                <a:gd name="connsiteY2128" fmla="*/ 30680 h 1231781"/>
                <a:gd name="connsiteX2129" fmla="*/ 1725138 w 2071530"/>
                <a:gd name="connsiteY2129" fmla="*/ 31032 h 1231781"/>
                <a:gd name="connsiteX2130" fmla="*/ 1728700 w 2071530"/>
                <a:gd name="connsiteY2130" fmla="*/ 31423 h 1231781"/>
                <a:gd name="connsiteX2131" fmla="*/ 1732258 w 2071530"/>
                <a:gd name="connsiteY2131" fmla="*/ 31794 h 1231781"/>
                <a:gd name="connsiteX2132" fmla="*/ 1735784 w 2071530"/>
                <a:gd name="connsiteY2132" fmla="*/ 32185 h 1231781"/>
                <a:gd name="connsiteX2133" fmla="*/ 1739315 w 2071530"/>
                <a:gd name="connsiteY2133" fmla="*/ 32576 h 1231781"/>
                <a:gd name="connsiteX2134" fmla="*/ 1742613 w 2071530"/>
                <a:gd name="connsiteY2134" fmla="*/ 32948 h 1231781"/>
                <a:gd name="connsiteX2135" fmla="*/ 1746101 w 2071530"/>
                <a:gd name="connsiteY2135" fmla="*/ 33339 h 1231781"/>
                <a:gd name="connsiteX2136" fmla="*/ 1749569 w 2071530"/>
                <a:gd name="connsiteY2136" fmla="*/ 33730 h 1231781"/>
                <a:gd name="connsiteX2137" fmla="*/ 1752828 w 2071530"/>
                <a:gd name="connsiteY2137" fmla="*/ 34101 h 1231781"/>
                <a:gd name="connsiteX2138" fmla="*/ 1756085 w 2071530"/>
                <a:gd name="connsiteY2138" fmla="*/ 34492 h 1231781"/>
                <a:gd name="connsiteX2139" fmla="*/ 1759693 w 2071530"/>
                <a:gd name="connsiteY2139" fmla="*/ 34903 h 1231781"/>
                <a:gd name="connsiteX2140" fmla="*/ 1761991 w 2071530"/>
                <a:gd name="connsiteY2140" fmla="*/ 35177 h 1231781"/>
                <a:gd name="connsiteX2141" fmla="*/ 1762915 w 2071530"/>
                <a:gd name="connsiteY2141" fmla="*/ 35294 h 1231781"/>
                <a:gd name="connsiteX2142" fmla="*/ 1766295 w 2071530"/>
                <a:gd name="connsiteY2142" fmla="*/ 35704 h 1231781"/>
                <a:gd name="connsiteX2143" fmla="*/ 1769652 w 2071530"/>
                <a:gd name="connsiteY2143" fmla="*/ 36115 h 1231781"/>
                <a:gd name="connsiteX2144" fmla="*/ 1773009 w 2071530"/>
                <a:gd name="connsiteY2144" fmla="*/ 36545 h 1231781"/>
                <a:gd name="connsiteX2145" fmla="*/ 1776168 w 2071530"/>
                <a:gd name="connsiteY2145" fmla="*/ 36936 h 1231781"/>
                <a:gd name="connsiteX2146" fmla="*/ 1779470 w 2071530"/>
                <a:gd name="connsiteY2146" fmla="*/ 37366 h 1231781"/>
                <a:gd name="connsiteX2147" fmla="*/ 1782594 w 2071530"/>
                <a:gd name="connsiteY2147" fmla="*/ 37757 h 1231781"/>
                <a:gd name="connsiteX2148" fmla="*/ 1785874 w 2071530"/>
                <a:gd name="connsiteY2148" fmla="*/ 38187 h 1231781"/>
                <a:gd name="connsiteX2149" fmla="*/ 1788975 w 2071530"/>
                <a:gd name="connsiteY2149" fmla="*/ 38598 h 1231781"/>
                <a:gd name="connsiteX2150" fmla="*/ 1792218 w 2071530"/>
                <a:gd name="connsiteY2150" fmla="*/ 39028 h 1231781"/>
                <a:gd name="connsiteX2151" fmla="*/ 1795278 w 2071530"/>
                <a:gd name="connsiteY2151" fmla="*/ 39438 h 1231781"/>
                <a:gd name="connsiteX2152" fmla="*/ 1798482 w 2071530"/>
                <a:gd name="connsiteY2152" fmla="*/ 39868 h 1231781"/>
                <a:gd name="connsiteX2153" fmla="*/ 1801665 w 2071530"/>
                <a:gd name="connsiteY2153" fmla="*/ 40299 h 1231781"/>
                <a:gd name="connsiteX2154" fmla="*/ 1804693 w 2071530"/>
                <a:gd name="connsiteY2154" fmla="*/ 40729 h 1231781"/>
                <a:gd name="connsiteX2155" fmla="*/ 1807827 w 2071530"/>
                <a:gd name="connsiteY2155" fmla="*/ 41159 h 1231781"/>
                <a:gd name="connsiteX2156" fmla="*/ 1810810 w 2071530"/>
                <a:gd name="connsiteY2156" fmla="*/ 41589 h 1231781"/>
                <a:gd name="connsiteX2157" fmla="*/ 1813781 w 2071530"/>
                <a:gd name="connsiteY2157" fmla="*/ 41999 h 1231781"/>
                <a:gd name="connsiteX2158" fmla="*/ 1816753 w 2071530"/>
                <a:gd name="connsiteY2158" fmla="*/ 42429 h 1231781"/>
                <a:gd name="connsiteX2159" fmla="*/ 1819822 w 2071530"/>
                <a:gd name="connsiteY2159" fmla="*/ 42879 h 1231781"/>
                <a:gd name="connsiteX2160" fmla="*/ 1822872 w 2071530"/>
                <a:gd name="connsiteY2160" fmla="*/ 43329 h 1231781"/>
                <a:gd name="connsiteX2161" fmla="*/ 1825785 w 2071530"/>
                <a:gd name="connsiteY2161" fmla="*/ 43759 h 1231781"/>
                <a:gd name="connsiteX2162" fmla="*/ 1828678 w 2071530"/>
                <a:gd name="connsiteY2162" fmla="*/ 44208 h 1231781"/>
                <a:gd name="connsiteX2163" fmla="*/ 1831650 w 2071530"/>
                <a:gd name="connsiteY2163" fmla="*/ 44658 h 1231781"/>
                <a:gd name="connsiteX2164" fmla="*/ 1834523 w 2071530"/>
                <a:gd name="connsiteY2164" fmla="*/ 45088 h 1231781"/>
                <a:gd name="connsiteX2165" fmla="*/ 1837358 w 2071530"/>
                <a:gd name="connsiteY2165" fmla="*/ 45538 h 1231781"/>
                <a:gd name="connsiteX2166" fmla="*/ 1840193 w 2071530"/>
                <a:gd name="connsiteY2166" fmla="*/ 45968 h 1231781"/>
                <a:gd name="connsiteX2167" fmla="*/ 1842969 w 2071530"/>
                <a:gd name="connsiteY2167" fmla="*/ 46418 h 1231781"/>
                <a:gd name="connsiteX2168" fmla="*/ 1845764 w 2071530"/>
                <a:gd name="connsiteY2168" fmla="*/ 46867 h 1231781"/>
                <a:gd name="connsiteX2169" fmla="*/ 1848677 w 2071530"/>
                <a:gd name="connsiteY2169" fmla="*/ 47336 h 1231781"/>
                <a:gd name="connsiteX2170" fmla="*/ 1851414 w 2071530"/>
                <a:gd name="connsiteY2170" fmla="*/ 47786 h 1231781"/>
                <a:gd name="connsiteX2171" fmla="*/ 1854269 w 2071530"/>
                <a:gd name="connsiteY2171" fmla="*/ 48275 h 1231781"/>
                <a:gd name="connsiteX2172" fmla="*/ 1856869 w 2071530"/>
                <a:gd name="connsiteY2172" fmla="*/ 48705 h 1231781"/>
                <a:gd name="connsiteX2173" fmla="*/ 1859567 w 2071530"/>
                <a:gd name="connsiteY2173" fmla="*/ 49174 h 1231781"/>
                <a:gd name="connsiteX2174" fmla="*/ 1862362 w 2071530"/>
                <a:gd name="connsiteY2174" fmla="*/ 49643 h 1231781"/>
                <a:gd name="connsiteX2175" fmla="*/ 1864943 w 2071530"/>
                <a:gd name="connsiteY2175" fmla="*/ 50093 h 1231781"/>
                <a:gd name="connsiteX2176" fmla="*/ 1867582 w 2071530"/>
                <a:gd name="connsiteY2176" fmla="*/ 50562 h 1231781"/>
                <a:gd name="connsiteX2177" fmla="*/ 1870201 w 2071530"/>
                <a:gd name="connsiteY2177" fmla="*/ 51031 h 1231781"/>
                <a:gd name="connsiteX2178" fmla="*/ 1872723 w 2071530"/>
                <a:gd name="connsiteY2178" fmla="*/ 51481 h 1231781"/>
                <a:gd name="connsiteX2179" fmla="*/ 1875304 w 2071530"/>
                <a:gd name="connsiteY2179" fmla="*/ 51950 h 1231781"/>
                <a:gd name="connsiteX2180" fmla="*/ 1875421 w 2071530"/>
                <a:gd name="connsiteY2180" fmla="*/ 51970 h 1231781"/>
                <a:gd name="connsiteX2181" fmla="*/ 1877924 w 2071530"/>
                <a:gd name="connsiteY2181" fmla="*/ 52439 h 1231781"/>
                <a:gd name="connsiteX2182" fmla="*/ 1880485 w 2071530"/>
                <a:gd name="connsiteY2182" fmla="*/ 52927 h 1231781"/>
                <a:gd name="connsiteX2183" fmla="*/ 1882928 w 2071530"/>
                <a:gd name="connsiteY2183" fmla="*/ 53397 h 1231781"/>
                <a:gd name="connsiteX2184" fmla="*/ 1885489 w 2071530"/>
                <a:gd name="connsiteY2184" fmla="*/ 53885 h 1231781"/>
                <a:gd name="connsiteX2185" fmla="*/ 1886604 w 2071530"/>
                <a:gd name="connsiteY2185" fmla="*/ 54120 h 1231781"/>
                <a:gd name="connsiteX2186" fmla="*/ 1887894 w 2071530"/>
                <a:gd name="connsiteY2186" fmla="*/ 54374 h 1231781"/>
                <a:gd name="connsiteX2187" fmla="*/ 1889008 w 2071530"/>
                <a:gd name="connsiteY2187" fmla="*/ 54589 h 1231781"/>
                <a:gd name="connsiteX2188" fmla="*/ 1890279 w 2071530"/>
                <a:gd name="connsiteY2188" fmla="*/ 54843 h 1231781"/>
                <a:gd name="connsiteX2189" fmla="*/ 1891589 w 2071530"/>
                <a:gd name="connsiteY2189" fmla="*/ 55117 h 1231781"/>
                <a:gd name="connsiteX2190" fmla="*/ 1892684 w 2071530"/>
                <a:gd name="connsiteY2190" fmla="*/ 55332 h 1231781"/>
                <a:gd name="connsiteX2191" fmla="*/ 1893954 w 2071530"/>
                <a:gd name="connsiteY2191" fmla="*/ 55586 h 1231781"/>
                <a:gd name="connsiteX2192" fmla="*/ 1895030 w 2071530"/>
                <a:gd name="connsiteY2192" fmla="*/ 55801 h 1231781"/>
                <a:gd name="connsiteX2193" fmla="*/ 1896320 w 2071530"/>
                <a:gd name="connsiteY2193" fmla="*/ 56075 h 1231781"/>
                <a:gd name="connsiteX2194" fmla="*/ 1897395 w 2071530"/>
                <a:gd name="connsiteY2194" fmla="*/ 56310 h 1231781"/>
                <a:gd name="connsiteX2195" fmla="*/ 1898685 w 2071530"/>
                <a:gd name="connsiteY2195" fmla="*/ 56564 h 1231781"/>
                <a:gd name="connsiteX2196" fmla="*/ 1899760 w 2071530"/>
                <a:gd name="connsiteY2196" fmla="*/ 56798 h 1231781"/>
                <a:gd name="connsiteX2197" fmla="*/ 1901012 w 2071530"/>
                <a:gd name="connsiteY2197" fmla="*/ 57072 h 1231781"/>
                <a:gd name="connsiteX2198" fmla="*/ 1902126 w 2071530"/>
                <a:gd name="connsiteY2198" fmla="*/ 57307 h 1231781"/>
                <a:gd name="connsiteX2199" fmla="*/ 1903338 w 2071530"/>
                <a:gd name="connsiteY2199" fmla="*/ 57561 h 1231781"/>
                <a:gd name="connsiteX2200" fmla="*/ 1904394 w 2071530"/>
                <a:gd name="connsiteY2200" fmla="*/ 57795 h 1231781"/>
                <a:gd name="connsiteX2201" fmla="*/ 1905645 w 2071530"/>
                <a:gd name="connsiteY2201" fmla="*/ 58069 h 1231781"/>
                <a:gd name="connsiteX2202" fmla="*/ 1906720 w 2071530"/>
                <a:gd name="connsiteY2202" fmla="*/ 58304 h 1231781"/>
                <a:gd name="connsiteX2203" fmla="*/ 1907952 w 2071530"/>
                <a:gd name="connsiteY2203" fmla="*/ 58558 h 1231781"/>
                <a:gd name="connsiteX2204" fmla="*/ 1908988 w 2071530"/>
                <a:gd name="connsiteY2204" fmla="*/ 58792 h 1231781"/>
                <a:gd name="connsiteX2205" fmla="*/ 1910083 w 2071530"/>
                <a:gd name="connsiteY2205" fmla="*/ 59047 h 1231781"/>
                <a:gd name="connsiteX2206" fmla="*/ 1911275 w 2071530"/>
                <a:gd name="connsiteY2206" fmla="*/ 59320 h 1231781"/>
                <a:gd name="connsiteX2207" fmla="*/ 1912351 w 2071530"/>
                <a:gd name="connsiteY2207" fmla="*/ 59555 h 1231781"/>
                <a:gd name="connsiteX2208" fmla="*/ 1913523 w 2071530"/>
                <a:gd name="connsiteY2208" fmla="*/ 59829 h 1231781"/>
                <a:gd name="connsiteX2209" fmla="*/ 1914442 w 2071530"/>
                <a:gd name="connsiteY2209" fmla="*/ 60044 h 1231781"/>
                <a:gd name="connsiteX2210" fmla="*/ 1915635 w 2071530"/>
                <a:gd name="connsiteY2210" fmla="*/ 60317 h 1231781"/>
                <a:gd name="connsiteX2211" fmla="*/ 1916671 w 2071530"/>
                <a:gd name="connsiteY2211" fmla="*/ 60552 h 1231781"/>
                <a:gd name="connsiteX2212" fmla="*/ 1917844 w 2071530"/>
                <a:gd name="connsiteY2212" fmla="*/ 60826 h 1231781"/>
                <a:gd name="connsiteX2213" fmla="*/ 1918900 w 2071530"/>
                <a:gd name="connsiteY2213" fmla="*/ 61080 h 1231781"/>
                <a:gd name="connsiteX2214" fmla="*/ 1919936 w 2071530"/>
                <a:gd name="connsiteY2214" fmla="*/ 61334 h 1231781"/>
                <a:gd name="connsiteX2215" fmla="*/ 1920952 w 2071530"/>
                <a:gd name="connsiteY2215" fmla="*/ 61588 h 1231781"/>
                <a:gd name="connsiteX2216" fmla="*/ 1922008 w 2071530"/>
                <a:gd name="connsiteY2216" fmla="*/ 61823 h 1231781"/>
                <a:gd name="connsiteX2217" fmla="*/ 1923142 w 2071530"/>
                <a:gd name="connsiteY2217" fmla="*/ 62096 h 1231781"/>
                <a:gd name="connsiteX2218" fmla="*/ 1924197 w 2071530"/>
                <a:gd name="connsiteY2218" fmla="*/ 62370 h 1231781"/>
                <a:gd name="connsiteX2219" fmla="*/ 1925214 w 2071530"/>
                <a:gd name="connsiteY2219" fmla="*/ 62624 h 1231781"/>
                <a:gd name="connsiteX2220" fmla="*/ 1926231 w 2071530"/>
                <a:gd name="connsiteY2220" fmla="*/ 62878 h 1231781"/>
                <a:gd name="connsiteX2221" fmla="*/ 1927228 w 2071530"/>
                <a:gd name="connsiteY2221" fmla="*/ 63132 h 1231781"/>
                <a:gd name="connsiteX2222" fmla="*/ 1928264 w 2071530"/>
                <a:gd name="connsiteY2222" fmla="*/ 63386 h 1231781"/>
                <a:gd name="connsiteX2223" fmla="*/ 1929261 w 2071530"/>
                <a:gd name="connsiteY2223" fmla="*/ 63641 h 1231781"/>
                <a:gd name="connsiteX2224" fmla="*/ 1930297 w 2071530"/>
                <a:gd name="connsiteY2224" fmla="*/ 63914 h 1231781"/>
                <a:gd name="connsiteX2225" fmla="*/ 1931314 w 2071530"/>
                <a:gd name="connsiteY2225" fmla="*/ 64169 h 1231781"/>
                <a:gd name="connsiteX2226" fmla="*/ 1932311 w 2071530"/>
                <a:gd name="connsiteY2226" fmla="*/ 64442 h 1231781"/>
                <a:gd name="connsiteX2227" fmla="*/ 1933327 w 2071530"/>
                <a:gd name="connsiteY2227" fmla="*/ 64696 h 1231781"/>
                <a:gd name="connsiteX2228" fmla="*/ 1934226 w 2071530"/>
                <a:gd name="connsiteY2228" fmla="*/ 64951 h 1231781"/>
                <a:gd name="connsiteX2229" fmla="*/ 1935302 w 2071530"/>
                <a:gd name="connsiteY2229" fmla="*/ 65224 h 1231781"/>
                <a:gd name="connsiteX2230" fmla="*/ 1936299 w 2071530"/>
                <a:gd name="connsiteY2230" fmla="*/ 65498 h 1231781"/>
                <a:gd name="connsiteX2231" fmla="*/ 1937198 w 2071530"/>
                <a:gd name="connsiteY2231" fmla="*/ 65752 h 1231781"/>
                <a:gd name="connsiteX2232" fmla="*/ 1938175 w 2071530"/>
                <a:gd name="connsiteY2232" fmla="*/ 66026 h 1231781"/>
                <a:gd name="connsiteX2233" fmla="*/ 1939036 w 2071530"/>
                <a:gd name="connsiteY2233" fmla="*/ 66260 h 1231781"/>
                <a:gd name="connsiteX2234" fmla="*/ 1940052 w 2071530"/>
                <a:gd name="connsiteY2234" fmla="*/ 66534 h 1231781"/>
                <a:gd name="connsiteX2235" fmla="*/ 1941030 w 2071530"/>
                <a:gd name="connsiteY2235" fmla="*/ 66827 h 1231781"/>
                <a:gd name="connsiteX2236" fmla="*/ 1941910 w 2071530"/>
                <a:gd name="connsiteY2236" fmla="*/ 67062 h 1231781"/>
                <a:gd name="connsiteX2237" fmla="*/ 1942907 w 2071530"/>
                <a:gd name="connsiteY2237" fmla="*/ 67355 h 1231781"/>
                <a:gd name="connsiteX2238" fmla="*/ 1943786 w 2071530"/>
                <a:gd name="connsiteY2238" fmla="*/ 67609 h 1231781"/>
                <a:gd name="connsiteX2239" fmla="*/ 1944666 w 2071530"/>
                <a:gd name="connsiteY2239" fmla="*/ 67863 h 1231781"/>
                <a:gd name="connsiteX2240" fmla="*/ 1945624 w 2071530"/>
                <a:gd name="connsiteY2240" fmla="*/ 68137 h 1231781"/>
                <a:gd name="connsiteX2241" fmla="*/ 1946523 w 2071530"/>
                <a:gd name="connsiteY2241" fmla="*/ 68411 h 1231781"/>
                <a:gd name="connsiteX2242" fmla="*/ 1947462 w 2071530"/>
                <a:gd name="connsiteY2242" fmla="*/ 68704 h 1231781"/>
                <a:gd name="connsiteX2243" fmla="*/ 1948283 w 2071530"/>
                <a:gd name="connsiteY2243" fmla="*/ 68939 h 1231781"/>
                <a:gd name="connsiteX2244" fmla="*/ 1949260 w 2071530"/>
                <a:gd name="connsiteY2244" fmla="*/ 69232 h 1231781"/>
                <a:gd name="connsiteX2245" fmla="*/ 1950140 w 2071530"/>
                <a:gd name="connsiteY2245" fmla="*/ 69506 h 1231781"/>
                <a:gd name="connsiteX2246" fmla="*/ 1951000 w 2071530"/>
                <a:gd name="connsiteY2246" fmla="*/ 69779 h 1231781"/>
                <a:gd name="connsiteX2247" fmla="*/ 1951880 w 2071530"/>
                <a:gd name="connsiteY2247" fmla="*/ 70053 h 1231781"/>
                <a:gd name="connsiteX2248" fmla="*/ 1952681 w 2071530"/>
                <a:gd name="connsiteY2248" fmla="*/ 70307 h 1231781"/>
                <a:gd name="connsiteX2249" fmla="*/ 1953620 w 2071530"/>
                <a:gd name="connsiteY2249" fmla="*/ 70620 h 1231781"/>
                <a:gd name="connsiteX2250" fmla="*/ 1954421 w 2071530"/>
                <a:gd name="connsiteY2250" fmla="*/ 70874 h 1231781"/>
                <a:gd name="connsiteX2251" fmla="*/ 1955301 w 2071530"/>
                <a:gd name="connsiteY2251" fmla="*/ 71167 h 1231781"/>
                <a:gd name="connsiteX2252" fmla="*/ 1956103 w 2071530"/>
                <a:gd name="connsiteY2252" fmla="*/ 71421 h 1231781"/>
                <a:gd name="connsiteX2253" fmla="*/ 1956982 w 2071530"/>
                <a:gd name="connsiteY2253" fmla="*/ 71715 h 1231781"/>
                <a:gd name="connsiteX2254" fmla="*/ 1957842 w 2071530"/>
                <a:gd name="connsiteY2254" fmla="*/ 72008 h 1231781"/>
                <a:gd name="connsiteX2255" fmla="*/ 1958624 w 2071530"/>
                <a:gd name="connsiteY2255" fmla="*/ 72282 h 1231781"/>
                <a:gd name="connsiteX2256" fmla="*/ 1959445 w 2071530"/>
                <a:gd name="connsiteY2256" fmla="*/ 72555 h 1231781"/>
                <a:gd name="connsiteX2257" fmla="*/ 1960247 w 2071530"/>
                <a:gd name="connsiteY2257" fmla="*/ 72829 h 1231781"/>
                <a:gd name="connsiteX2258" fmla="*/ 1961068 w 2071530"/>
                <a:gd name="connsiteY2258" fmla="*/ 73122 h 1231781"/>
                <a:gd name="connsiteX2259" fmla="*/ 1961928 w 2071530"/>
                <a:gd name="connsiteY2259" fmla="*/ 73415 h 1231781"/>
                <a:gd name="connsiteX2260" fmla="*/ 1962671 w 2071530"/>
                <a:gd name="connsiteY2260" fmla="*/ 73689 h 1231781"/>
                <a:gd name="connsiteX2261" fmla="*/ 1963492 w 2071530"/>
                <a:gd name="connsiteY2261" fmla="*/ 73982 h 1231781"/>
                <a:gd name="connsiteX2262" fmla="*/ 1964294 w 2071530"/>
                <a:gd name="connsiteY2262" fmla="*/ 74276 h 1231781"/>
                <a:gd name="connsiteX2263" fmla="*/ 1965056 w 2071530"/>
                <a:gd name="connsiteY2263" fmla="*/ 74549 h 1231781"/>
                <a:gd name="connsiteX2264" fmla="*/ 1965799 w 2071530"/>
                <a:gd name="connsiteY2264" fmla="*/ 74843 h 1231781"/>
                <a:gd name="connsiteX2265" fmla="*/ 1966562 w 2071530"/>
                <a:gd name="connsiteY2265" fmla="*/ 75116 h 1231781"/>
                <a:gd name="connsiteX2266" fmla="*/ 1967324 w 2071530"/>
                <a:gd name="connsiteY2266" fmla="*/ 75410 h 1231781"/>
                <a:gd name="connsiteX2267" fmla="*/ 1968145 w 2071530"/>
                <a:gd name="connsiteY2267" fmla="*/ 75722 h 1231781"/>
                <a:gd name="connsiteX2268" fmla="*/ 1968849 w 2071530"/>
                <a:gd name="connsiteY2268" fmla="*/ 75996 h 1231781"/>
                <a:gd name="connsiteX2269" fmla="*/ 1969553 w 2071530"/>
                <a:gd name="connsiteY2269" fmla="*/ 76289 h 1231781"/>
                <a:gd name="connsiteX2270" fmla="*/ 1970334 w 2071530"/>
                <a:gd name="connsiteY2270" fmla="*/ 76602 h 1231781"/>
                <a:gd name="connsiteX2271" fmla="*/ 1971077 w 2071530"/>
                <a:gd name="connsiteY2271" fmla="*/ 76895 h 1231781"/>
                <a:gd name="connsiteX2272" fmla="*/ 1971801 w 2071530"/>
                <a:gd name="connsiteY2272" fmla="*/ 77189 h 1231781"/>
                <a:gd name="connsiteX2273" fmla="*/ 1972505 w 2071530"/>
                <a:gd name="connsiteY2273" fmla="*/ 77482 h 1231781"/>
                <a:gd name="connsiteX2274" fmla="*/ 1973208 w 2071530"/>
                <a:gd name="connsiteY2274" fmla="*/ 77775 h 1231781"/>
                <a:gd name="connsiteX2275" fmla="*/ 1973951 w 2071530"/>
                <a:gd name="connsiteY2275" fmla="*/ 78088 h 1231781"/>
                <a:gd name="connsiteX2276" fmla="*/ 1974675 w 2071530"/>
                <a:gd name="connsiteY2276" fmla="*/ 78401 h 1231781"/>
                <a:gd name="connsiteX2277" fmla="*/ 1975359 w 2071530"/>
                <a:gd name="connsiteY2277" fmla="*/ 78694 h 1231781"/>
                <a:gd name="connsiteX2278" fmla="*/ 1976063 w 2071530"/>
                <a:gd name="connsiteY2278" fmla="*/ 79007 h 1231781"/>
                <a:gd name="connsiteX2279" fmla="*/ 1976747 w 2071530"/>
                <a:gd name="connsiteY2279" fmla="*/ 79319 h 1231781"/>
                <a:gd name="connsiteX2280" fmla="*/ 1977431 w 2071530"/>
                <a:gd name="connsiteY2280" fmla="*/ 79632 h 1231781"/>
                <a:gd name="connsiteX2281" fmla="*/ 1978096 w 2071530"/>
                <a:gd name="connsiteY2281" fmla="*/ 79945 h 1231781"/>
                <a:gd name="connsiteX2282" fmla="*/ 1978760 w 2071530"/>
                <a:gd name="connsiteY2282" fmla="*/ 80238 h 1231781"/>
                <a:gd name="connsiteX2283" fmla="*/ 1979464 w 2071530"/>
                <a:gd name="connsiteY2283" fmla="*/ 80571 h 1231781"/>
                <a:gd name="connsiteX2284" fmla="*/ 1980129 w 2071530"/>
                <a:gd name="connsiteY2284" fmla="*/ 80884 h 1231781"/>
                <a:gd name="connsiteX2285" fmla="*/ 1980774 w 2071530"/>
                <a:gd name="connsiteY2285" fmla="*/ 81216 h 1231781"/>
                <a:gd name="connsiteX2286" fmla="*/ 1981419 w 2071530"/>
                <a:gd name="connsiteY2286" fmla="*/ 81529 h 1231781"/>
                <a:gd name="connsiteX2287" fmla="*/ 1982084 w 2071530"/>
                <a:gd name="connsiteY2287" fmla="*/ 81861 h 1231781"/>
                <a:gd name="connsiteX2288" fmla="*/ 1982749 w 2071530"/>
                <a:gd name="connsiteY2288" fmla="*/ 82193 h 1231781"/>
                <a:gd name="connsiteX2289" fmla="*/ 1983355 w 2071530"/>
                <a:gd name="connsiteY2289" fmla="*/ 82506 h 1231781"/>
                <a:gd name="connsiteX2290" fmla="*/ 1984019 w 2071530"/>
                <a:gd name="connsiteY2290" fmla="*/ 82858 h 1231781"/>
                <a:gd name="connsiteX2291" fmla="*/ 1984645 w 2071530"/>
                <a:gd name="connsiteY2291" fmla="*/ 83190 h 1231781"/>
                <a:gd name="connsiteX2292" fmla="*/ 1985251 w 2071530"/>
                <a:gd name="connsiteY2292" fmla="*/ 83503 h 1231781"/>
                <a:gd name="connsiteX2293" fmla="*/ 1985877 w 2071530"/>
                <a:gd name="connsiteY2293" fmla="*/ 83855 h 1231781"/>
                <a:gd name="connsiteX2294" fmla="*/ 1986502 w 2071530"/>
                <a:gd name="connsiteY2294" fmla="*/ 84207 h 1231781"/>
                <a:gd name="connsiteX2295" fmla="*/ 1987108 w 2071530"/>
                <a:gd name="connsiteY2295" fmla="*/ 84539 h 1231781"/>
                <a:gd name="connsiteX2296" fmla="*/ 1987714 w 2071530"/>
                <a:gd name="connsiteY2296" fmla="*/ 84891 h 1231781"/>
                <a:gd name="connsiteX2297" fmla="*/ 1988125 w 2071530"/>
                <a:gd name="connsiteY2297" fmla="*/ 85126 h 1231781"/>
                <a:gd name="connsiteX2298" fmla="*/ 1988281 w 2071530"/>
                <a:gd name="connsiteY2298" fmla="*/ 85223 h 1231781"/>
                <a:gd name="connsiteX2299" fmla="*/ 1988887 w 2071530"/>
                <a:gd name="connsiteY2299" fmla="*/ 85575 h 1231781"/>
                <a:gd name="connsiteX2300" fmla="*/ 1989493 w 2071530"/>
                <a:gd name="connsiteY2300" fmla="*/ 85947 h 1231781"/>
                <a:gd name="connsiteX2301" fmla="*/ 1990080 w 2071530"/>
                <a:gd name="connsiteY2301" fmla="*/ 86318 h 1231781"/>
                <a:gd name="connsiteX2302" fmla="*/ 1990666 w 2071530"/>
                <a:gd name="connsiteY2302" fmla="*/ 86690 h 1231781"/>
                <a:gd name="connsiteX2303" fmla="*/ 1991233 w 2071530"/>
                <a:gd name="connsiteY2303" fmla="*/ 87042 h 1231781"/>
                <a:gd name="connsiteX2304" fmla="*/ 1991800 w 2071530"/>
                <a:gd name="connsiteY2304" fmla="*/ 87433 h 1231781"/>
                <a:gd name="connsiteX2305" fmla="*/ 1992367 w 2071530"/>
                <a:gd name="connsiteY2305" fmla="*/ 87804 h 1231781"/>
                <a:gd name="connsiteX2306" fmla="*/ 1992934 w 2071530"/>
                <a:gd name="connsiteY2306" fmla="*/ 88175 h 1231781"/>
                <a:gd name="connsiteX2307" fmla="*/ 1993481 w 2071530"/>
                <a:gd name="connsiteY2307" fmla="*/ 88547 h 1231781"/>
                <a:gd name="connsiteX2308" fmla="*/ 1994068 w 2071530"/>
                <a:gd name="connsiteY2308" fmla="*/ 88958 h 1231781"/>
                <a:gd name="connsiteX2309" fmla="*/ 1994615 w 2071530"/>
                <a:gd name="connsiteY2309" fmla="*/ 89348 h 1231781"/>
                <a:gd name="connsiteX2310" fmla="*/ 1995182 w 2071530"/>
                <a:gd name="connsiteY2310" fmla="*/ 89759 h 1231781"/>
                <a:gd name="connsiteX2311" fmla="*/ 1995730 w 2071530"/>
                <a:gd name="connsiteY2311" fmla="*/ 90170 h 1231781"/>
                <a:gd name="connsiteX2312" fmla="*/ 1996277 w 2071530"/>
                <a:gd name="connsiteY2312" fmla="*/ 90560 h 1231781"/>
                <a:gd name="connsiteX2313" fmla="*/ 1996805 w 2071530"/>
                <a:gd name="connsiteY2313" fmla="*/ 90952 h 1231781"/>
                <a:gd name="connsiteX2314" fmla="*/ 1997352 w 2071530"/>
                <a:gd name="connsiteY2314" fmla="*/ 91382 h 1231781"/>
                <a:gd name="connsiteX2315" fmla="*/ 1997900 w 2071530"/>
                <a:gd name="connsiteY2315" fmla="*/ 91792 h 1231781"/>
                <a:gd name="connsiteX2316" fmla="*/ 1998427 w 2071530"/>
                <a:gd name="connsiteY2316" fmla="*/ 92222 h 1231781"/>
                <a:gd name="connsiteX2317" fmla="*/ 1998975 w 2071530"/>
                <a:gd name="connsiteY2317" fmla="*/ 92652 h 1231781"/>
                <a:gd name="connsiteX2318" fmla="*/ 1999483 w 2071530"/>
                <a:gd name="connsiteY2318" fmla="*/ 93082 h 1231781"/>
                <a:gd name="connsiteX2319" fmla="*/ 2000030 w 2071530"/>
                <a:gd name="connsiteY2319" fmla="*/ 93512 h 1231781"/>
                <a:gd name="connsiteX2320" fmla="*/ 2000539 w 2071530"/>
                <a:gd name="connsiteY2320" fmla="*/ 93943 h 1231781"/>
                <a:gd name="connsiteX2321" fmla="*/ 2001067 w 2071530"/>
                <a:gd name="connsiteY2321" fmla="*/ 94392 h 1231781"/>
                <a:gd name="connsiteX2322" fmla="*/ 2001575 w 2071530"/>
                <a:gd name="connsiteY2322" fmla="*/ 94822 h 1231781"/>
                <a:gd name="connsiteX2323" fmla="*/ 2002103 w 2071530"/>
                <a:gd name="connsiteY2323" fmla="*/ 95292 h 1231781"/>
                <a:gd name="connsiteX2324" fmla="*/ 2002611 w 2071530"/>
                <a:gd name="connsiteY2324" fmla="*/ 95722 h 1231781"/>
                <a:gd name="connsiteX2325" fmla="*/ 2003139 w 2071530"/>
                <a:gd name="connsiteY2325" fmla="*/ 96210 h 1231781"/>
                <a:gd name="connsiteX2326" fmla="*/ 2003628 w 2071530"/>
                <a:gd name="connsiteY2326" fmla="*/ 96660 h 1231781"/>
                <a:gd name="connsiteX2327" fmla="*/ 2004155 w 2071530"/>
                <a:gd name="connsiteY2327" fmla="*/ 97129 h 1231781"/>
                <a:gd name="connsiteX2328" fmla="*/ 2004644 w 2071530"/>
                <a:gd name="connsiteY2328" fmla="*/ 97598 h 1231781"/>
                <a:gd name="connsiteX2329" fmla="*/ 2005133 w 2071530"/>
                <a:gd name="connsiteY2329" fmla="*/ 98048 h 1231781"/>
                <a:gd name="connsiteX2330" fmla="*/ 2005641 w 2071530"/>
                <a:gd name="connsiteY2330" fmla="*/ 98537 h 1231781"/>
                <a:gd name="connsiteX2331" fmla="*/ 2006110 w 2071530"/>
                <a:gd name="connsiteY2331" fmla="*/ 99006 h 1231781"/>
                <a:gd name="connsiteX2332" fmla="*/ 2006619 w 2071530"/>
                <a:gd name="connsiteY2332" fmla="*/ 99495 h 1231781"/>
                <a:gd name="connsiteX2333" fmla="*/ 2007107 w 2071530"/>
                <a:gd name="connsiteY2333" fmla="*/ 99984 h 1231781"/>
                <a:gd name="connsiteX2334" fmla="*/ 2007596 w 2071530"/>
                <a:gd name="connsiteY2334" fmla="*/ 100453 h 1231781"/>
                <a:gd name="connsiteX2335" fmla="*/ 2008085 w 2071530"/>
                <a:gd name="connsiteY2335" fmla="*/ 100961 h 1231781"/>
                <a:gd name="connsiteX2336" fmla="*/ 2008574 w 2071530"/>
                <a:gd name="connsiteY2336" fmla="*/ 101469 h 1231781"/>
                <a:gd name="connsiteX2337" fmla="*/ 2009043 w 2071530"/>
                <a:gd name="connsiteY2337" fmla="*/ 101958 h 1231781"/>
                <a:gd name="connsiteX2338" fmla="*/ 2009532 w 2071530"/>
                <a:gd name="connsiteY2338" fmla="*/ 102466 h 1231781"/>
                <a:gd name="connsiteX2339" fmla="*/ 2010001 w 2071530"/>
                <a:gd name="connsiteY2339" fmla="*/ 102974 h 1231781"/>
                <a:gd name="connsiteX2340" fmla="*/ 2010470 w 2071530"/>
                <a:gd name="connsiteY2340" fmla="*/ 103483 h 1231781"/>
                <a:gd name="connsiteX2341" fmla="*/ 2010919 w 2071530"/>
                <a:gd name="connsiteY2341" fmla="*/ 103971 h 1231781"/>
                <a:gd name="connsiteX2342" fmla="*/ 2011369 w 2071530"/>
                <a:gd name="connsiteY2342" fmla="*/ 104480 h 1231781"/>
                <a:gd name="connsiteX2343" fmla="*/ 2011838 w 2071530"/>
                <a:gd name="connsiteY2343" fmla="*/ 105008 h 1231781"/>
                <a:gd name="connsiteX2344" fmla="*/ 2012308 w 2071530"/>
                <a:gd name="connsiteY2344" fmla="*/ 105555 h 1231781"/>
                <a:gd name="connsiteX2345" fmla="*/ 2012757 w 2071530"/>
                <a:gd name="connsiteY2345" fmla="*/ 106063 h 1231781"/>
                <a:gd name="connsiteX2346" fmla="*/ 2013226 w 2071530"/>
                <a:gd name="connsiteY2346" fmla="*/ 106591 h 1231781"/>
                <a:gd name="connsiteX2347" fmla="*/ 2013676 w 2071530"/>
                <a:gd name="connsiteY2347" fmla="*/ 107138 h 1231781"/>
                <a:gd name="connsiteX2348" fmla="*/ 2014126 w 2071530"/>
                <a:gd name="connsiteY2348" fmla="*/ 107666 h 1231781"/>
                <a:gd name="connsiteX2349" fmla="*/ 2014556 w 2071530"/>
                <a:gd name="connsiteY2349" fmla="*/ 108194 h 1231781"/>
                <a:gd name="connsiteX2350" fmla="*/ 2015025 w 2071530"/>
                <a:gd name="connsiteY2350" fmla="*/ 108742 h 1231781"/>
                <a:gd name="connsiteX2351" fmla="*/ 2015455 w 2071530"/>
                <a:gd name="connsiteY2351" fmla="*/ 109289 h 1231781"/>
                <a:gd name="connsiteX2352" fmla="*/ 2015866 w 2071530"/>
                <a:gd name="connsiteY2352" fmla="*/ 109797 h 1231781"/>
                <a:gd name="connsiteX2353" fmla="*/ 2016335 w 2071530"/>
                <a:gd name="connsiteY2353" fmla="*/ 110384 h 1231781"/>
                <a:gd name="connsiteX2354" fmla="*/ 2016765 w 2071530"/>
                <a:gd name="connsiteY2354" fmla="*/ 110931 h 1231781"/>
                <a:gd name="connsiteX2355" fmla="*/ 2017195 w 2071530"/>
                <a:gd name="connsiteY2355" fmla="*/ 111498 h 1231781"/>
                <a:gd name="connsiteX2356" fmla="*/ 2017625 w 2071530"/>
                <a:gd name="connsiteY2356" fmla="*/ 112065 h 1231781"/>
                <a:gd name="connsiteX2357" fmla="*/ 2018016 w 2071530"/>
                <a:gd name="connsiteY2357" fmla="*/ 112573 h 1231781"/>
                <a:gd name="connsiteX2358" fmla="*/ 2018466 w 2071530"/>
                <a:gd name="connsiteY2358" fmla="*/ 113179 h 1231781"/>
                <a:gd name="connsiteX2359" fmla="*/ 2018896 w 2071530"/>
                <a:gd name="connsiteY2359" fmla="*/ 113746 h 1231781"/>
                <a:gd name="connsiteX2360" fmla="*/ 2019326 w 2071530"/>
                <a:gd name="connsiteY2360" fmla="*/ 114333 h 1231781"/>
                <a:gd name="connsiteX2361" fmla="*/ 2019697 w 2071530"/>
                <a:gd name="connsiteY2361" fmla="*/ 114861 h 1231781"/>
                <a:gd name="connsiteX2362" fmla="*/ 2020127 w 2071530"/>
                <a:gd name="connsiteY2362" fmla="*/ 115447 h 1231781"/>
                <a:gd name="connsiteX2363" fmla="*/ 2020558 w 2071530"/>
                <a:gd name="connsiteY2363" fmla="*/ 116053 h 1231781"/>
                <a:gd name="connsiteX2364" fmla="*/ 2020968 w 2071530"/>
                <a:gd name="connsiteY2364" fmla="*/ 116620 h 1231781"/>
                <a:gd name="connsiteX2365" fmla="*/ 2021359 w 2071530"/>
                <a:gd name="connsiteY2365" fmla="*/ 117187 h 1231781"/>
                <a:gd name="connsiteX2366" fmla="*/ 2021770 w 2071530"/>
                <a:gd name="connsiteY2366" fmla="*/ 117793 h 1231781"/>
                <a:gd name="connsiteX2367" fmla="*/ 2022180 w 2071530"/>
                <a:gd name="connsiteY2367" fmla="*/ 118380 h 1231781"/>
                <a:gd name="connsiteX2368" fmla="*/ 2022591 w 2071530"/>
                <a:gd name="connsiteY2368" fmla="*/ 118986 h 1231781"/>
                <a:gd name="connsiteX2369" fmla="*/ 2022982 w 2071530"/>
                <a:gd name="connsiteY2369" fmla="*/ 119592 h 1231781"/>
                <a:gd name="connsiteX2370" fmla="*/ 2023373 w 2071530"/>
                <a:gd name="connsiteY2370" fmla="*/ 120159 h 1231781"/>
                <a:gd name="connsiteX2371" fmla="*/ 2023744 w 2071530"/>
                <a:gd name="connsiteY2371" fmla="*/ 120745 h 1231781"/>
                <a:gd name="connsiteX2372" fmla="*/ 2024155 w 2071530"/>
                <a:gd name="connsiteY2372" fmla="*/ 121371 h 1231781"/>
                <a:gd name="connsiteX2373" fmla="*/ 2024565 w 2071530"/>
                <a:gd name="connsiteY2373" fmla="*/ 122016 h 1231781"/>
                <a:gd name="connsiteX2374" fmla="*/ 2024917 w 2071530"/>
                <a:gd name="connsiteY2374" fmla="*/ 122583 h 1231781"/>
                <a:gd name="connsiteX2375" fmla="*/ 2025328 w 2071530"/>
                <a:gd name="connsiteY2375" fmla="*/ 123228 h 1231781"/>
                <a:gd name="connsiteX2376" fmla="*/ 2025699 w 2071530"/>
                <a:gd name="connsiteY2376" fmla="*/ 123834 h 1231781"/>
                <a:gd name="connsiteX2377" fmla="*/ 2026090 w 2071530"/>
                <a:gd name="connsiteY2377" fmla="*/ 124459 h 1231781"/>
                <a:gd name="connsiteX2378" fmla="*/ 2026462 w 2071530"/>
                <a:gd name="connsiteY2378" fmla="*/ 125066 h 1231781"/>
                <a:gd name="connsiteX2379" fmla="*/ 2026833 w 2071530"/>
                <a:gd name="connsiteY2379" fmla="*/ 125671 h 1231781"/>
                <a:gd name="connsiteX2380" fmla="*/ 2027204 w 2071530"/>
                <a:gd name="connsiteY2380" fmla="*/ 126297 h 1231781"/>
                <a:gd name="connsiteX2381" fmla="*/ 2027576 w 2071530"/>
                <a:gd name="connsiteY2381" fmla="*/ 126942 h 1231781"/>
                <a:gd name="connsiteX2382" fmla="*/ 2027947 w 2071530"/>
                <a:gd name="connsiteY2382" fmla="*/ 127568 h 1231781"/>
                <a:gd name="connsiteX2383" fmla="*/ 2028319 w 2071530"/>
                <a:gd name="connsiteY2383" fmla="*/ 128233 h 1231781"/>
                <a:gd name="connsiteX2384" fmla="*/ 2028671 w 2071530"/>
                <a:gd name="connsiteY2384" fmla="*/ 128839 h 1231781"/>
                <a:gd name="connsiteX2385" fmla="*/ 2029042 w 2071530"/>
                <a:gd name="connsiteY2385" fmla="*/ 129484 h 1231781"/>
                <a:gd name="connsiteX2386" fmla="*/ 2029414 w 2071530"/>
                <a:gd name="connsiteY2386" fmla="*/ 130129 h 1231781"/>
                <a:gd name="connsiteX2387" fmla="*/ 2029785 w 2071530"/>
                <a:gd name="connsiteY2387" fmla="*/ 130813 h 1231781"/>
                <a:gd name="connsiteX2388" fmla="*/ 2030137 w 2071530"/>
                <a:gd name="connsiteY2388" fmla="*/ 131439 h 1231781"/>
                <a:gd name="connsiteX2389" fmla="*/ 2030508 w 2071530"/>
                <a:gd name="connsiteY2389" fmla="*/ 132123 h 1231781"/>
                <a:gd name="connsiteX2390" fmla="*/ 2030841 w 2071530"/>
                <a:gd name="connsiteY2390" fmla="*/ 132729 h 1231781"/>
                <a:gd name="connsiteX2391" fmla="*/ 2031192 w 2071530"/>
                <a:gd name="connsiteY2391" fmla="*/ 133394 h 1231781"/>
                <a:gd name="connsiteX2392" fmla="*/ 2031564 w 2071530"/>
                <a:gd name="connsiteY2392" fmla="*/ 134078 h 1231781"/>
                <a:gd name="connsiteX2393" fmla="*/ 2031877 w 2071530"/>
                <a:gd name="connsiteY2393" fmla="*/ 134684 h 1231781"/>
                <a:gd name="connsiteX2394" fmla="*/ 2032229 w 2071530"/>
                <a:gd name="connsiteY2394" fmla="*/ 135368 h 1231781"/>
                <a:gd name="connsiteX2395" fmla="*/ 2032581 w 2071530"/>
                <a:gd name="connsiteY2395" fmla="*/ 136033 h 1231781"/>
                <a:gd name="connsiteX2396" fmla="*/ 2032932 w 2071530"/>
                <a:gd name="connsiteY2396" fmla="*/ 136737 h 1231781"/>
                <a:gd name="connsiteX2397" fmla="*/ 2033265 w 2071530"/>
                <a:gd name="connsiteY2397" fmla="*/ 137401 h 1231781"/>
                <a:gd name="connsiteX2398" fmla="*/ 2033597 w 2071530"/>
                <a:gd name="connsiteY2398" fmla="*/ 138047 h 1231781"/>
                <a:gd name="connsiteX2399" fmla="*/ 2033910 w 2071530"/>
                <a:gd name="connsiteY2399" fmla="*/ 138711 h 1231781"/>
                <a:gd name="connsiteX2400" fmla="*/ 2034262 w 2071530"/>
                <a:gd name="connsiteY2400" fmla="*/ 139415 h 1231781"/>
                <a:gd name="connsiteX2401" fmla="*/ 2034614 w 2071530"/>
                <a:gd name="connsiteY2401" fmla="*/ 140138 h 1231781"/>
                <a:gd name="connsiteX2402" fmla="*/ 2034907 w 2071530"/>
                <a:gd name="connsiteY2402" fmla="*/ 140744 h 1231781"/>
                <a:gd name="connsiteX2403" fmla="*/ 2035259 w 2071530"/>
                <a:gd name="connsiteY2403" fmla="*/ 141468 h 1231781"/>
                <a:gd name="connsiteX2404" fmla="*/ 2035591 w 2071530"/>
                <a:gd name="connsiteY2404" fmla="*/ 142171 h 1231781"/>
                <a:gd name="connsiteX2405" fmla="*/ 2035904 w 2071530"/>
                <a:gd name="connsiteY2405" fmla="*/ 142856 h 1231781"/>
                <a:gd name="connsiteX2406" fmla="*/ 2036236 w 2071530"/>
                <a:gd name="connsiteY2406" fmla="*/ 143540 h 1231781"/>
                <a:gd name="connsiteX2407" fmla="*/ 2036569 w 2071530"/>
                <a:gd name="connsiteY2407" fmla="*/ 144283 h 1231781"/>
                <a:gd name="connsiteX2408" fmla="*/ 2036881 w 2071530"/>
                <a:gd name="connsiteY2408" fmla="*/ 144948 h 1231781"/>
                <a:gd name="connsiteX2409" fmla="*/ 2037175 w 2071530"/>
                <a:gd name="connsiteY2409" fmla="*/ 145632 h 1231781"/>
                <a:gd name="connsiteX2410" fmla="*/ 2037527 w 2071530"/>
                <a:gd name="connsiteY2410" fmla="*/ 146375 h 1231781"/>
                <a:gd name="connsiteX2411" fmla="*/ 2037820 w 2071530"/>
                <a:gd name="connsiteY2411" fmla="*/ 147078 h 1231781"/>
                <a:gd name="connsiteX2412" fmla="*/ 2038113 w 2071530"/>
                <a:gd name="connsiteY2412" fmla="*/ 147743 h 1231781"/>
                <a:gd name="connsiteX2413" fmla="*/ 2038465 w 2071530"/>
                <a:gd name="connsiteY2413" fmla="*/ 148525 h 1231781"/>
                <a:gd name="connsiteX2414" fmla="*/ 2038778 w 2071530"/>
                <a:gd name="connsiteY2414" fmla="*/ 149268 h 1231781"/>
                <a:gd name="connsiteX2415" fmla="*/ 2039071 w 2071530"/>
                <a:gd name="connsiteY2415" fmla="*/ 149933 h 1231781"/>
                <a:gd name="connsiteX2416" fmla="*/ 2039364 w 2071530"/>
                <a:gd name="connsiteY2416" fmla="*/ 150636 h 1231781"/>
                <a:gd name="connsiteX2417" fmla="*/ 2039677 w 2071530"/>
                <a:gd name="connsiteY2417" fmla="*/ 151379 h 1231781"/>
                <a:gd name="connsiteX2418" fmla="*/ 2039970 w 2071530"/>
                <a:gd name="connsiteY2418" fmla="*/ 152083 h 1231781"/>
                <a:gd name="connsiteX2419" fmla="*/ 2040283 w 2071530"/>
                <a:gd name="connsiteY2419" fmla="*/ 152826 h 1231781"/>
                <a:gd name="connsiteX2420" fmla="*/ 2040557 w 2071530"/>
                <a:gd name="connsiteY2420" fmla="*/ 153530 h 1231781"/>
                <a:gd name="connsiteX2421" fmla="*/ 2040870 w 2071530"/>
                <a:gd name="connsiteY2421" fmla="*/ 154253 h 1231781"/>
                <a:gd name="connsiteX2422" fmla="*/ 2041182 w 2071530"/>
                <a:gd name="connsiteY2422" fmla="*/ 155035 h 1231781"/>
                <a:gd name="connsiteX2423" fmla="*/ 2041437 w 2071530"/>
                <a:gd name="connsiteY2423" fmla="*/ 155719 h 1231781"/>
                <a:gd name="connsiteX2424" fmla="*/ 2041730 w 2071530"/>
                <a:gd name="connsiteY2424" fmla="*/ 156443 h 1231781"/>
                <a:gd name="connsiteX2425" fmla="*/ 2042023 w 2071530"/>
                <a:gd name="connsiteY2425" fmla="*/ 157225 h 1231781"/>
                <a:gd name="connsiteX2426" fmla="*/ 2042316 w 2071530"/>
                <a:gd name="connsiteY2426" fmla="*/ 157948 h 1231781"/>
                <a:gd name="connsiteX2427" fmla="*/ 2042610 w 2071530"/>
                <a:gd name="connsiteY2427" fmla="*/ 158749 h 1231781"/>
                <a:gd name="connsiteX2428" fmla="*/ 2042903 w 2071530"/>
                <a:gd name="connsiteY2428" fmla="*/ 159473 h 1231781"/>
                <a:gd name="connsiteX2429" fmla="*/ 2043157 w 2071530"/>
                <a:gd name="connsiteY2429" fmla="*/ 160196 h 1231781"/>
                <a:gd name="connsiteX2430" fmla="*/ 2043470 w 2071530"/>
                <a:gd name="connsiteY2430" fmla="*/ 161017 h 1231781"/>
                <a:gd name="connsiteX2431" fmla="*/ 2043743 w 2071530"/>
                <a:gd name="connsiteY2431" fmla="*/ 161721 h 1231781"/>
                <a:gd name="connsiteX2432" fmla="*/ 2044037 w 2071530"/>
                <a:gd name="connsiteY2432" fmla="*/ 162523 h 1231781"/>
                <a:gd name="connsiteX2433" fmla="*/ 2044291 w 2071530"/>
                <a:gd name="connsiteY2433" fmla="*/ 163266 h 1231781"/>
                <a:gd name="connsiteX2434" fmla="*/ 2044564 w 2071530"/>
                <a:gd name="connsiteY2434" fmla="*/ 164008 h 1231781"/>
                <a:gd name="connsiteX2435" fmla="*/ 2044858 w 2071530"/>
                <a:gd name="connsiteY2435" fmla="*/ 164810 h 1231781"/>
                <a:gd name="connsiteX2436" fmla="*/ 2045112 w 2071530"/>
                <a:gd name="connsiteY2436" fmla="*/ 165533 h 1231781"/>
                <a:gd name="connsiteX2437" fmla="*/ 2045385 w 2071530"/>
                <a:gd name="connsiteY2437" fmla="*/ 166335 h 1231781"/>
                <a:gd name="connsiteX2438" fmla="*/ 2045659 w 2071530"/>
                <a:gd name="connsiteY2438" fmla="*/ 167136 h 1231781"/>
                <a:gd name="connsiteX2439" fmla="*/ 2045913 w 2071530"/>
                <a:gd name="connsiteY2439" fmla="*/ 167879 h 1231781"/>
                <a:gd name="connsiteX2440" fmla="*/ 2046167 w 2071530"/>
                <a:gd name="connsiteY2440" fmla="*/ 168603 h 1231781"/>
                <a:gd name="connsiteX2441" fmla="*/ 2046441 w 2071530"/>
                <a:gd name="connsiteY2441" fmla="*/ 169423 h 1231781"/>
                <a:gd name="connsiteX2442" fmla="*/ 2046715 w 2071530"/>
                <a:gd name="connsiteY2442" fmla="*/ 170245 h 1231781"/>
                <a:gd name="connsiteX2443" fmla="*/ 2046949 w 2071530"/>
                <a:gd name="connsiteY2443" fmla="*/ 170968 h 1231781"/>
                <a:gd name="connsiteX2444" fmla="*/ 2047223 w 2071530"/>
                <a:gd name="connsiteY2444" fmla="*/ 171789 h 1231781"/>
                <a:gd name="connsiteX2445" fmla="*/ 2047477 w 2071530"/>
                <a:gd name="connsiteY2445" fmla="*/ 172571 h 1231781"/>
                <a:gd name="connsiteX2446" fmla="*/ 2047732 w 2071530"/>
                <a:gd name="connsiteY2446" fmla="*/ 173333 h 1231781"/>
                <a:gd name="connsiteX2447" fmla="*/ 2047986 w 2071530"/>
                <a:gd name="connsiteY2447" fmla="*/ 174155 h 1231781"/>
                <a:gd name="connsiteX2448" fmla="*/ 2048240 w 2071530"/>
                <a:gd name="connsiteY2448" fmla="*/ 174956 h 1231781"/>
                <a:gd name="connsiteX2449" fmla="*/ 2048494 w 2071530"/>
                <a:gd name="connsiteY2449" fmla="*/ 175758 h 1231781"/>
                <a:gd name="connsiteX2450" fmla="*/ 2048729 w 2071530"/>
                <a:gd name="connsiteY2450" fmla="*/ 176500 h 1231781"/>
                <a:gd name="connsiteX2451" fmla="*/ 2048983 w 2071530"/>
                <a:gd name="connsiteY2451" fmla="*/ 177302 h 1231781"/>
                <a:gd name="connsiteX2452" fmla="*/ 2049237 w 2071530"/>
                <a:gd name="connsiteY2452" fmla="*/ 178143 h 1231781"/>
                <a:gd name="connsiteX2453" fmla="*/ 2049491 w 2071530"/>
                <a:gd name="connsiteY2453" fmla="*/ 178964 h 1231781"/>
                <a:gd name="connsiteX2454" fmla="*/ 2049726 w 2071530"/>
                <a:gd name="connsiteY2454" fmla="*/ 179765 h 1231781"/>
                <a:gd name="connsiteX2455" fmla="*/ 2049960 w 2071530"/>
                <a:gd name="connsiteY2455" fmla="*/ 180586 h 1231781"/>
                <a:gd name="connsiteX2456" fmla="*/ 2050214 w 2071530"/>
                <a:gd name="connsiteY2456" fmla="*/ 181427 h 1231781"/>
                <a:gd name="connsiteX2457" fmla="*/ 2050449 w 2071530"/>
                <a:gd name="connsiteY2457" fmla="*/ 182229 h 1231781"/>
                <a:gd name="connsiteX2458" fmla="*/ 2050664 w 2071530"/>
                <a:gd name="connsiteY2458" fmla="*/ 182971 h 1231781"/>
                <a:gd name="connsiteX2459" fmla="*/ 2050918 w 2071530"/>
                <a:gd name="connsiteY2459" fmla="*/ 183871 h 1231781"/>
                <a:gd name="connsiteX2460" fmla="*/ 2051172 w 2071530"/>
                <a:gd name="connsiteY2460" fmla="*/ 184731 h 1231781"/>
                <a:gd name="connsiteX2461" fmla="*/ 2051407 w 2071530"/>
                <a:gd name="connsiteY2461" fmla="*/ 185571 h 1231781"/>
                <a:gd name="connsiteX2462" fmla="*/ 2051602 w 2071530"/>
                <a:gd name="connsiteY2462" fmla="*/ 186295 h 1231781"/>
                <a:gd name="connsiteX2463" fmla="*/ 2051856 w 2071530"/>
                <a:gd name="connsiteY2463" fmla="*/ 187194 h 1231781"/>
                <a:gd name="connsiteX2464" fmla="*/ 2052091 w 2071530"/>
                <a:gd name="connsiteY2464" fmla="*/ 188015 h 1231781"/>
                <a:gd name="connsiteX2465" fmla="*/ 2052306 w 2071530"/>
                <a:gd name="connsiteY2465" fmla="*/ 188856 h 1231781"/>
                <a:gd name="connsiteX2466" fmla="*/ 2052541 w 2071530"/>
                <a:gd name="connsiteY2466" fmla="*/ 189677 h 1231781"/>
                <a:gd name="connsiteX2467" fmla="*/ 2052756 w 2071530"/>
                <a:gd name="connsiteY2467" fmla="*/ 190537 h 1231781"/>
                <a:gd name="connsiteX2468" fmla="*/ 2052971 w 2071530"/>
                <a:gd name="connsiteY2468" fmla="*/ 191358 h 1231781"/>
                <a:gd name="connsiteX2469" fmla="*/ 2053205 w 2071530"/>
                <a:gd name="connsiteY2469" fmla="*/ 192199 h 1231781"/>
                <a:gd name="connsiteX2470" fmla="*/ 2053420 w 2071530"/>
                <a:gd name="connsiteY2470" fmla="*/ 193040 h 1231781"/>
                <a:gd name="connsiteX2471" fmla="*/ 2053636 w 2071530"/>
                <a:gd name="connsiteY2471" fmla="*/ 193860 h 1231781"/>
                <a:gd name="connsiteX2472" fmla="*/ 2053870 w 2071530"/>
                <a:gd name="connsiteY2472" fmla="*/ 194799 h 1231781"/>
                <a:gd name="connsiteX2473" fmla="*/ 2054085 w 2071530"/>
                <a:gd name="connsiteY2473" fmla="*/ 195620 h 1231781"/>
                <a:gd name="connsiteX2474" fmla="*/ 2054281 w 2071530"/>
                <a:gd name="connsiteY2474" fmla="*/ 196461 h 1231781"/>
                <a:gd name="connsiteX2475" fmla="*/ 2054496 w 2071530"/>
                <a:gd name="connsiteY2475" fmla="*/ 197301 h 1231781"/>
                <a:gd name="connsiteX2476" fmla="*/ 2054730 w 2071530"/>
                <a:gd name="connsiteY2476" fmla="*/ 198220 h 1231781"/>
                <a:gd name="connsiteX2477" fmla="*/ 2054906 w 2071530"/>
                <a:gd name="connsiteY2477" fmla="*/ 198982 h 1231781"/>
                <a:gd name="connsiteX2478" fmla="*/ 2055141 w 2071530"/>
                <a:gd name="connsiteY2478" fmla="*/ 199921 h 1231781"/>
                <a:gd name="connsiteX2479" fmla="*/ 2055317 w 2071530"/>
                <a:gd name="connsiteY2479" fmla="*/ 200664 h 1231781"/>
                <a:gd name="connsiteX2480" fmla="*/ 2055532 w 2071530"/>
                <a:gd name="connsiteY2480" fmla="*/ 201622 h 1231781"/>
                <a:gd name="connsiteX2481" fmla="*/ 2055766 w 2071530"/>
                <a:gd name="connsiteY2481" fmla="*/ 202560 h 1231781"/>
                <a:gd name="connsiteX2482" fmla="*/ 2055962 w 2071530"/>
                <a:gd name="connsiteY2482" fmla="*/ 203401 h 1231781"/>
                <a:gd name="connsiteX2483" fmla="*/ 2056118 w 2071530"/>
                <a:gd name="connsiteY2483" fmla="*/ 204144 h 1231781"/>
                <a:gd name="connsiteX2484" fmla="*/ 2056333 w 2071530"/>
                <a:gd name="connsiteY2484" fmla="*/ 205082 h 1231781"/>
                <a:gd name="connsiteX2485" fmla="*/ 2056529 w 2071530"/>
                <a:gd name="connsiteY2485" fmla="*/ 205923 h 1231781"/>
                <a:gd name="connsiteX2486" fmla="*/ 2056744 w 2071530"/>
                <a:gd name="connsiteY2486" fmla="*/ 206881 h 1231781"/>
                <a:gd name="connsiteX2487" fmla="*/ 2056939 w 2071530"/>
                <a:gd name="connsiteY2487" fmla="*/ 207721 h 1231781"/>
                <a:gd name="connsiteX2488" fmla="*/ 2057115 w 2071530"/>
                <a:gd name="connsiteY2488" fmla="*/ 208562 h 1231781"/>
                <a:gd name="connsiteX2489" fmla="*/ 2057330 w 2071530"/>
                <a:gd name="connsiteY2489" fmla="*/ 209539 h 1231781"/>
                <a:gd name="connsiteX2490" fmla="*/ 2057506 w 2071530"/>
                <a:gd name="connsiteY2490" fmla="*/ 210400 h 1231781"/>
                <a:gd name="connsiteX2491" fmla="*/ 2057702 w 2071530"/>
                <a:gd name="connsiteY2491" fmla="*/ 211240 h 1231781"/>
                <a:gd name="connsiteX2492" fmla="*/ 2057897 w 2071530"/>
                <a:gd name="connsiteY2492" fmla="*/ 212198 h 1231781"/>
                <a:gd name="connsiteX2493" fmla="*/ 2058093 w 2071530"/>
                <a:gd name="connsiteY2493" fmla="*/ 213156 h 1231781"/>
                <a:gd name="connsiteX2494" fmla="*/ 2058249 w 2071530"/>
                <a:gd name="connsiteY2494" fmla="*/ 213899 h 1231781"/>
                <a:gd name="connsiteX2495" fmla="*/ 2058445 w 2071530"/>
                <a:gd name="connsiteY2495" fmla="*/ 214857 h 1231781"/>
                <a:gd name="connsiteX2496" fmla="*/ 2058621 w 2071530"/>
                <a:gd name="connsiteY2496" fmla="*/ 215717 h 1231781"/>
                <a:gd name="connsiteX2497" fmla="*/ 2058816 w 2071530"/>
                <a:gd name="connsiteY2497" fmla="*/ 216714 h 1231781"/>
                <a:gd name="connsiteX2498" fmla="*/ 2059012 w 2071530"/>
                <a:gd name="connsiteY2498" fmla="*/ 217672 h 1231781"/>
                <a:gd name="connsiteX2499" fmla="*/ 2059188 w 2071530"/>
                <a:gd name="connsiteY2499" fmla="*/ 218532 h 1231781"/>
                <a:gd name="connsiteX2500" fmla="*/ 2059363 w 2071530"/>
                <a:gd name="connsiteY2500" fmla="*/ 219392 h 1231781"/>
                <a:gd name="connsiteX2501" fmla="*/ 2059539 w 2071530"/>
                <a:gd name="connsiteY2501" fmla="*/ 220370 h 1231781"/>
                <a:gd name="connsiteX2502" fmla="*/ 2059715 w 2071530"/>
                <a:gd name="connsiteY2502" fmla="*/ 221230 h 1231781"/>
                <a:gd name="connsiteX2503" fmla="*/ 2059872 w 2071530"/>
                <a:gd name="connsiteY2503" fmla="*/ 222090 h 1231781"/>
                <a:gd name="connsiteX2504" fmla="*/ 2060048 w 2071530"/>
                <a:gd name="connsiteY2504" fmla="*/ 223068 h 1231781"/>
                <a:gd name="connsiteX2505" fmla="*/ 2060224 w 2071530"/>
                <a:gd name="connsiteY2505" fmla="*/ 223947 h 1231781"/>
                <a:gd name="connsiteX2506" fmla="*/ 2060400 w 2071530"/>
                <a:gd name="connsiteY2506" fmla="*/ 224925 h 1231781"/>
                <a:gd name="connsiteX2507" fmla="*/ 2060556 w 2071530"/>
                <a:gd name="connsiteY2507" fmla="*/ 225766 h 1231781"/>
                <a:gd name="connsiteX2508" fmla="*/ 2060712 w 2071530"/>
                <a:gd name="connsiteY2508" fmla="*/ 226626 h 1231781"/>
                <a:gd name="connsiteX2509" fmla="*/ 2060888 w 2071530"/>
                <a:gd name="connsiteY2509" fmla="*/ 227623 h 1231781"/>
                <a:gd name="connsiteX2510" fmla="*/ 2061064 w 2071530"/>
                <a:gd name="connsiteY2510" fmla="*/ 228600 h 1231781"/>
                <a:gd name="connsiteX2511" fmla="*/ 2061240 w 2071530"/>
                <a:gd name="connsiteY2511" fmla="*/ 229597 h 1231781"/>
                <a:gd name="connsiteX2512" fmla="*/ 2061397 w 2071530"/>
                <a:gd name="connsiteY2512" fmla="*/ 230477 h 1231781"/>
                <a:gd name="connsiteX2513" fmla="*/ 2061533 w 2071530"/>
                <a:gd name="connsiteY2513" fmla="*/ 231337 h 1231781"/>
                <a:gd name="connsiteX2514" fmla="*/ 2061710 w 2071530"/>
                <a:gd name="connsiteY2514" fmla="*/ 232334 h 1231781"/>
                <a:gd name="connsiteX2515" fmla="*/ 2061846 w 2071530"/>
                <a:gd name="connsiteY2515" fmla="*/ 233194 h 1231781"/>
                <a:gd name="connsiteX2516" fmla="*/ 2062022 w 2071530"/>
                <a:gd name="connsiteY2516" fmla="*/ 234191 h 1231781"/>
                <a:gd name="connsiteX2517" fmla="*/ 2062159 w 2071530"/>
                <a:gd name="connsiteY2517" fmla="*/ 235071 h 1231781"/>
                <a:gd name="connsiteX2518" fmla="*/ 2062315 w 2071530"/>
                <a:gd name="connsiteY2518" fmla="*/ 236049 h 1231781"/>
                <a:gd name="connsiteX2519" fmla="*/ 2062472 w 2071530"/>
                <a:gd name="connsiteY2519" fmla="*/ 237046 h 1231781"/>
                <a:gd name="connsiteX2520" fmla="*/ 2062648 w 2071530"/>
                <a:gd name="connsiteY2520" fmla="*/ 238043 h 1231781"/>
                <a:gd name="connsiteX2521" fmla="*/ 2062785 w 2071530"/>
                <a:gd name="connsiteY2521" fmla="*/ 238942 h 1231781"/>
                <a:gd name="connsiteX2522" fmla="*/ 2062941 w 2071530"/>
                <a:gd name="connsiteY2522" fmla="*/ 239959 h 1231781"/>
                <a:gd name="connsiteX2523" fmla="*/ 2063078 w 2071530"/>
                <a:gd name="connsiteY2523" fmla="*/ 240819 h 1231781"/>
                <a:gd name="connsiteX2524" fmla="*/ 2063234 w 2071530"/>
                <a:gd name="connsiteY2524" fmla="*/ 241835 h 1231781"/>
                <a:gd name="connsiteX2525" fmla="*/ 2063352 w 2071530"/>
                <a:gd name="connsiteY2525" fmla="*/ 242715 h 1231781"/>
                <a:gd name="connsiteX2526" fmla="*/ 2063488 w 2071530"/>
                <a:gd name="connsiteY2526" fmla="*/ 243595 h 1231781"/>
                <a:gd name="connsiteX2527" fmla="*/ 2063645 w 2071530"/>
                <a:gd name="connsiteY2527" fmla="*/ 244611 h 1231781"/>
                <a:gd name="connsiteX2528" fmla="*/ 2063801 w 2071530"/>
                <a:gd name="connsiteY2528" fmla="*/ 245628 h 1231781"/>
                <a:gd name="connsiteX2529" fmla="*/ 2063938 w 2071530"/>
                <a:gd name="connsiteY2529" fmla="*/ 246625 h 1231781"/>
                <a:gd name="connsiteX2530" fmla="*/ 2064075 w 2071530"/>
                <a:gd name="connsiteY2530" fmla="*/ 247661 h 1231781"/>
                <a:gd name="connsiteX2531" fmla="*/ 2064192 w 2071530"/>
                <a:gd name="connsiteY2531" fmla="*/ 248502 h 1231781"/>
                <a:gd name="connsiteX2532" fmla="*/ 2064466 w 2071530"/>
                <a:gd name="connsiteY2532" fmla="*/ 250437 h 1231781"/>
                <a:gd name="connsiteX2533" fmla="*/ 2064740 w 2071530"/>
                <a:gd name="connsiteY2533" fmla="*/ 252412 h 1231781"/>
                <a:gd name="connsiteX2534" fmla="*/ 2065013 w 2071530"/>
                <a:gd name="connsiteY2534" fmla="*/ 254406 h 1231781"/>
                <a:gd name="connsiteX2535" fmla="*/ 2065248 w 2071530"/>
                <a:gd name="connsiteY2535" fmla="*/ 256302 h 1231781"/>
                <a:gd name="connsiteX2536" fmla="*/ 2065502 w 2071530"/>
                <a:gd name="connsiteY2536" fmla="*/ 258296 h 1231781"/>
                <a:gd name="connsiteX2537" fmla="*/ 2065737 w 2071530"/>
                <a:gd name="connsiteY2537" fmla="*/ 260232 h 1231781"/>
                <a:gd name="connsiteX2538" fmla="*/ 2065991 w 2071530"/>
                <a:gd name="connsiteY2538" fmla="*/ 262226 h 1231781"/>
                <a:gd name="connsiteX2539" fmla="*/ 2066225 w 2071530"/>
                <a:gd name="connsiteY2539" fmla="*/ 264298 h 1231781"/>
                <a:gd name="connsiteX2540" fmla="*/ 2066460 w 2071530"/>
                <a:gd name="connsiteY2540" fmla="*/ 266311 h 1231781"/>
                <a:gd name="connsiteX2541" fmla="*/ 2066675 w 2071530"/>
                <a:gd name="connsiteY2541" fmla="*/ 268247 h 1231781"/>
                <a:gd name="connsiteX2542" fmla="*/ 2066910 w 2071530"/>
                <a:gd name="connsiteY2542" fmla="*/ 270280 h 1231781"/>
                <a:gd name="connsiteX2543" fmla="*/ 2067105 w 2071530"/>
                <a:gd name="connsiteY2543" fmla="*/ 272293 h 1231781"/>
                <a:gd name="connsiteX2544" fmla="*/ 2067320 w 2071530"/>
                <a:gd name="connsiteY2544" fmla="*/ 274327 h 1231781"/>
                <a:gd name="connsiteX2545" fmla="*/ 2067535 w 2071530"/>
                <a:gd name="connsiteY2545" fmla="*/ 276360 h 1231781"/>
                <a:gd name="connsiteX2546" fmla="*/ 2067731 w 2071530"/>
                <a:gd name="connsiteY2546" fmla="*/ 278393 h 1231781"/>
                <a:gd name="connsiteX2547" fmla="*/ 2067926 w 2071530"/>
                <a:gd name="connsiteY2547" fmla="*/ 280446 h 1231781"/>
                <a:gd name="connsiteX2548" fmla="*/ 2068122 w 2071530"/>
                <a:gd name="connsiteY2548" fmla="*/ 282479 h 1231781"/>
                <a:gd name="connsiteX2549" fmla="*/ 2068298 w 2071530"/>
                <a:gd name="connsiteY2549" fmla="*/ 284551 h 1231781"/>
                <a:gd name="connsiteX2550" fmla="*/ 2068415 w 2071530"/>
                <a:gd name="connsiteY2550" fmla="*/ 285822 h 1231781"/>
                <a:gd name="connsiteX2551" fmla="*/ 2068474 w 2071530"/>
                <a:gd name="connsiteY2551" fmla="*/ 286584 h 1231781"/>
                <a:gd name="connsiteX2552" fmla="*/ 2068649 w 2071530"/>
                <a:gd name="connsiteY2552" fmla="*/ 288657 h 1231781"/>
                <a:gd name="connsiteX2553" fmla="*/ 2068806 w 2071530"/>
                <a:gd name="connsiteY2553" fmla="*/ 290729 h 1231781"/>
                <a:gd name="connsiteX2554" fmla="*/ 2068962 w 2071530"/>
                <a:gd name="connsiteY2554" fmla="*/ 292860 h 1231781"/>
                <a:gd name="connsiteX2555" fmla="*/ 2069119 w 2071530"/>
                <a:gd name="connsiteY2555" fmla="*/ 294854 h 1231781"/>
                <a:gd name="connsiteX2556" fmla="*/ 2069275 w 2071530"/>
                <a:gd name="connsiteY2556" fmla="*/ 297024 h 1231781"/>
                <a:gd name="connsiteX2557" fmla="*/ 2069412 w 2071530"/>
                <a:gd name="connsiteY2557" fmla="*/ 299116 h 1231781"/>
                <a:gd name="connsiteX2558" fmla="*/ 2069549 w 2071530"/>
                <a:gd name="connsiteY2558" fmla="*/ 301188 h 1231781"/>
                <a:gd name="connsiteX2559" fmla="*/ 2069686 w 2071530"/>
                <a:gd name="connsiteY2559" fmla="*/ 303377 h 1231781"/>
                <a:gd name="connsiteX2560" fmla="*/ 2069803 w 2071530"/>
                <a:gd name="connsiteY2560" fmla="*/ 305372 h 1231781"/>
                <a:gd name="connsiteX2561" fmla="*/ 2069940 w 2071530"/>
                <a:gd name="connsiteY2561" fmla="*/ 307561 h 1231781"/>
                <a:gd name="connsiteX2562" fmla="*/ 2070057 w 2071530"/>
                <a:gd name="connsiteY2562" fmla="*/ 309751 h 1231781"/>
                <a:gd name="connsiteX2563" fmla="*/ 2070174 w 2071530"/>
                <a:gd name="connsiteY2563" fmla="*/ 311862 h 1231781"/>
                <a:gd name="connsiteX2564" fmla="*/ 2070292 w 2071530"/>
                <a:gd name="connsiteY2564" fmla="*/ 313973 h 1231781"/>
                <a:gd name="connsiteX2565" fmla="*/ 2070389 w 2071530"/>
                <a:gd name="connsiteY2565" fmla="*/ 316104 h 1231781"/>
                <a:gd name="connsiteX2566" fmla="*/ 2070487 w 2071530"/>
                <a:gd name="connsiteY2566" fmla="*/ 318294 h 1231781"/>
                <a:gd name="connsiteX2567" fmla="*/ 2070585 w 2071530"/>
                <a:gd name="connsiteY2567" fmla="*/ 320425 h 1231781"/>
                <a:gd name="connsiteX2568" fmla="*/ 2070683 w 2071530"/>
                <a:gd name="connsiteY2568" fmla="*/ 322634 h 1231781"/>
                <a:gd name="connsiteX2569" fmla="*/ 2070761 w 2071530"/>
                <a:gd name="connsiteY2569" fmla="*/ 324765 h 1231781"/>
                <a:gd name="connsiteX2570" fmla="*/ 2070839 w 2071530"/>
                <a:gd name="connsiteY2570" fmla="*/ 326993 h 1231781"/>
                <a:gd name="connsiteX2571" fmla="*/ 2070917 w 2071530"/>
                <a:gd name="connsiteY2571" fmla="*/ 329144 h 1231781"/>
                <a:gd name="connsiteX2572" fmla="*/ 2070996 w 2071530"/>
                <a:gd name="connsiteY2572" fmla="*/ 331275 h 1231781"/>
                <a:gd name="connsiteX2573" fmla="*/ 2071054 w 2071530"/>
                <a:gd name="connsiteY2573" fmla="*/ 333523 h 1231781"/>
                <a:gd name="connsiteX2574" fmla="*/ 2071132 w 2071530"/>
                <a:gd name="connsiteY2574" fmla="*/ 335771 h 1231781"/>
                <a:gd name="connsiteX2575" fmla="*/ 2071191 w 2071530"/>
                <a:gd name="connsiteY2575" fmla="*/ 337922 h 1231781"/>
                <a:gd name="connsiteX2576" fmla="*/ 2071250 w 2071530"/>
                <a:gd name="connsiteY2576" fmla="*/ 340072 h 1231781"/>
                <a:gd name="connsiteX2577" fmla="*/ 2071289 w 2071530"/>
                <a:gd name="connsiteY2577" fmla="*/ 342340 h 1231781"/>
                <a:gd name="connsiteX2578" fmla="*/ 2071328 w 2071530"/>
                <a:gd name="connsiteY2578" fmla="*/ 344510 h 1231781"/>
                <a:gd name="connsiteX2579" fmla="*/ 2071367 w 2071530"/>
                <a:gd name="connsiteY2579" fmla="*/ 346758 h 1231781"/>
                <a:gd name="connsiteX2580" fmla="*/ 2071406 w 2071530"/>
                <a:gd name="connsiteY2580" fmla="*/ 348928 h 1231781"/>
                <a:gd name="connsiteX2581" fmla="*/ 2071445 w 2071530"/>
                <a:gd name="connsiteY2581" fmla="*/ 351215 h 1231781"/>
                <a:gd name="connsiteX2582" fmla="*/ 2071465 w 2071530"/>
                <a:gd name="connsiteY2582" fmla="*/ 353385 h 1231781"/>
                <a:gd name="connsiteX2583" fmla="*/ 2071484 w 2071530"/>
                <a:gd name="connsiteY2583" fmla="*/ 355575 h 1231781"/>
                <a:gd name="connsiteX2584" fmla="*/ 2071504 w 2071530"/>
                <a:gd name="connsiteY2584" fmla="*/ 357862 h 1231781"/>
                <a:gd name="connsiteX2585" fmla="*/ 2071523 w 2071530"/>
                <a:gd name="connsiteY2585" fmla="*/ 360150 h 1231781"/>
                <a:gd name="connsiteX2586" fmla="*/ 2071523 w 2071530"/>
                <a:gd name="connsiteY2586" fmla="*/ 362339 h 1231781"/>
                <a:gd name="connsiteX2587" fmla="*/ 2071543 w 2071530"/>
                <a:gd name="connsiteY2587" fmla="*/ 364626 h 1231781"/>
                <a:gd name="connsiteX2588" fmla="*/ 2071543 w 2071530"/>
                <a:gd name="connsiteY2588" fmla="*/ 366933 h 1231781"/>
                <a:gd name="connsiteX2589" fmla="*/ 2071523 w 2071530"/>
                <a:gd name="connsiteY2589" fmla="*/ 369123 h 1231781"/>
                <a:gd name="connsiteX2590" fmla="*/ 2071523 w 2071530"/>
                <a:gd name="connsiteY2590" fmla="*/ 371430 h 1231781"/>
                <a:gd name="connsiteX2591" fmla="*/ 2071504 w 2071530"/>
                <a:gd name="connsiteY2591" fmla="*/ 373639 h 1231781"/>
                <a:gd name="connsiteX2592" fmla="*/ 2071484 w 2071530"/>
                <a:gd name="connsiteY2592" fmla="*/ 375946 h 1231781"/>
                <a:gd name="connsiteX2593" fmla="*/ 2071465 w 2071530"/>
                <a:gd name="connsiteY2593" fmla="*/ 378174 h 1231781"/>
                <a:gd name="connsiteX2594" fmla="*/ 2071445 w 2071530"/>
                <a:gd name="connsiteY2594" fmla="*/ 380481 h 1231781"/>
                <a:gd name="connsiteX2595" fmla="*/ 2071406 w 2071530"/>
                <a:gd name="connsiteY2595" fmla="*/ 382807 h 1231781"/>
                <a:gd name="connsiteX2596" fmla="*/ 2071367 w 2071530"/>
                <a:gd name="connsiteY2596" fmla="*/ 385134 h 1231781"/>
                <a:gd name="connsiteX2597" fmla="*/ 2071328 w 2071530"/>
                <a:gd name="connsiteY2597" fmla="*/ 387480 h 1231781"/>
                <a:gd name="connsiteX2598" fmla="*/ 2071289 w 2071530"/>
                <a:gd name="connsiteY2598" fmla="*/ 389709 h 1231781"/>
                <a:gd name="connsiteX2599" fmla="*/ 2071250 w 2071530"/>
                <a:gd name="connsiteY2599" fmla="*/ 392035 h 1231781"/>
                <a:gd name="connsiteX2600" fmla="*/ 2071191 w 2071530"/>
                <a:gd name="connsiteY2600" fmla="*/ 394263 h 1231781"/>
                <a:gd name="connsiteX2601" fmla="*/ 2071132 w 2071530"/>
                <a:gd name="connsiteY2601" fmla="*/ 396610 h 1231781"/>
                <a:gd name="connsiteX2602" fmla="*/ 2071074 w 2071530"/>
                <a:gd name="connsiteY2602" fmla="*/ 398955 h 1231781"/>
                <a:gd name="connsiteX2603" fmla="*/ 2070996 w 2071530"/>
                <a:gd name="connsiteY2603" fmla="*/ 401302 h 1231781"/>
                <a:gd name="connsiteX2604" fmla="*/ 2070937 w 2071530"/>
                <a:gd name="connsiteY2604" fmla="*/ 403432 h 1231781"/>
                <a:gd name="connsiteX2605" fmla="*/ 2070859 w 2071530"/>
                <a:gd name="connsiteY2605" fmla="*/ 405798 h 1231781"/>
                <a:gd name="connsiteX2606" fmla="*/ 2070780 w 2071530"/>
                <a:gd name="connsiteY2606" fmla="*/ 408144 h 1231781"/>
                <a:gd name="connsiteX2607" fmla="*/ 2070702 w 2071530"/>
                <a:gd name="connsiteY2607" fmla="*/ 410509 h 1231781"/>
                <a:gd name="connsiteX2608" fmla="*/ 2070604 w 2071530"/>
                <a:gd name="connsiteY2608" fmla="*/ 412875 h 1231781"/>
                <a:gd name="connsiteX2609" fmla="*/ 2070507 w 2071530"/>
                <a:gd name="connsiteY2609" fmla="*/ 415123 h 1231781"/>
                <a:gd name="connsiteX2610" fmla="*/ 2070409 w 2071530"/>
                <a:gd name="connsiteY2610" fmla="*/ 417508 h 1231781"/>
                <a:gd name="connsiteX2611" fmla="*/ 2070311 w 2071530"/>
                <a:gd name="connsiteY2611" fmla="*/ 419874 h 1231781"/>
                <a:gd name="connsiteX2612" fmla="*/ 2070214 w 2071530"/>
                <a:gd name="connsiteY2612" fmla="*/ 422239 h 1231781"/>
                <a:gd name="connsiteX2613" fmla="*/ 2070116 w 2071530"/>
                <a:gd name="connsiteY2613" fmla="*/ 424507 h 1231781"/>
                <a:gd name="connsiteX2614" fmla="*/ 2069999 w 2071530"/>
                <a:gd name="connsiteY2614" fmla="*/ 426892 h 1231781"/>
                <a:gd name="connsiteX2615" fmla="*/ 2069881 w 2071530"/>
                <a:gd name="connsiteY2615" fmla="*/ 429257 h 1231781"/>
                <a:gd name="connsiteX2616" fmla="*/ 2069764 w 2071530"/>
                <a:gd name="connsiteY2616" fmla="*/ 431545 h 1231781"/>
                <a:gd name="connsiteX2617" fmla="*/ 2069627 w 2071530"/>
                <a:gd name="connsiteY2617" fmla="*/ 433930 h 1231781"/>
                <a:gd name="connsiteX2618" fmla="*/ 2069510 w 2071530"/>
                <a:gd name="connsiteY2618" fmla="*/ 436217 h 1231781"/>
                <a:gd name="connsiteX2619" fmla="*/ 2069353 w 2071530"/>
                <a:gd name="connsiteY2619" fmla="*/ 438700 h 1231781"/>
                <a:gd name="connsiteX2620" fmla="*/ 2069236 w 2071530"/>
                <a:gd name="connsiteY2620" fmla="*/ 440987 h 1231781"/>
                <a:gd name="connsiteX2621" fmla="*/ 2069080 w 2071530"/>
                <a:gd name="connsiteY2621" fmla="*/ 443372 h 1231781"/>
                <a:gd name="connsiteX2622" fmla="*/ 2068943 w 2071530"/>
                <a:gd name="connsiteY2622" fmla="*/ 445757 h 1231781"/>
                <a:gd name="connsiteX2623" fmla="*/ 2068786 w 2071530"/>
                <a:gd name="connsiteY2623" fmla="*/ 448044 h 1231781"/>
                <a:gd name="connsiteX2624" fmla="*/ 2068630 w 2071530"/>
                <a:gd name="connsiteY2624" fmla="*/ 450449 h 1231781"/>
                <a:gd name="connsiteX2625" fmla="*/ 2068474 w 2071530"/>
                <a:gd name="connsiteY2625" fmla="*/ 452854 h 1231781"/>
                <a:gd name="connsiteX2626" fmla="*/ 2068298 w 2071530"/>
                <a:gd name="connsiteY2626" fmla="*/ 455258 h 1231781"/>
                <a:gd name="connsiteX2627" fmla="*/ 2068141 w 2071530"/>
                <a:gd name="connsiteY2627" fmla="*/ 457546 h 1231781"/>
                <a:gd name="connsiteX2628" fmla="*/ 2067965 w 2071530"/>
                <a:gd name="connsiteY2628" fmla="*/ 459950 h 1231781"/>
                <a:gd name="connsiteX2629" fmla="*/ 2067789 w 2071530"/>
                <a:gd name="connsiteY2629" fmla="*/ 462355 h 1231781"/>
                <a:gd name="connsiteX2630" fmla="*/ 2067613 w 2071530"/>
                <a:gd name="connsiteY2630" fmla="*/ 464779 h 1231781"/>
                <a:gd name="connsiteX2631" fmla="*/ 2067437 w 2071530"/>
                <a:gd name="connsiteY2631" fmla="*/ 467066 h 1231781"/>
                <a:gd name="connsiteX2632" fmla="*/ 2067242 w 2071530"/>
                <a:gd name="connsiteY2632" fmla="*/ 469471 h 1231781"/>
                <a:gd name="connsiteX2633" fmla="*/ 2067047 w 2071530"/>
                <a:gd name="connsiteY2633" fmla="*/ 471895 h 1231781"/>
                <a:gd name="connsiteX2634" fmla="*/ 2066851 w 2071530"/>
                <a:gd name="connsiteY2634" fmla="*/ 474319 h 1231781"/>
                <a:gd name="connsiteX2635" fmla="*/ 2066655 w 2071530"/>
                <a:gd name="connsiteY2635" fmla="*/ 476724 h 1231781"/>
                <a:gd name="connsiteX2636" fmla="*/ 2066460 w 2071530"/>
                <a:gd name="connsiteY2636" fmla="*/ 479031 h 1231781"/>
                <a:gd name="connsiteX2637" fmla="*/ 2066245 w 2071530"/>
                <a:gd name="connsiteY2637" fmla="*/ 481435 h 1231781"/>
                <a:gd name="connsiteX2638" fmla="*/ 2066030 w 2071530"/>
                <a:gd name="connsiteY2638" fmla="*/ 483859 h 1231781"/>
                <a:gd name="connsiteX2639" fmla="*/ 2065815 w 2071530"/>
                <a:gd name="connsiteY2639" fmla="*/ 486284 h 1231781"/>
                <a:gd name="connsiteX2640" fmla="*/ 2065600 w 2071530"/>
                <a:gd name="connsiteY2640" fmla="*/ 488590 h 1231781"/>
                <a:gd name="connsiteX2641" fmla="*/ 2065365 w 2071530"/>
                <a:gd name="connsiteY2641" fmla="*/ 491014 h 1231781"/>
                <a:gd name="connsiteX2642" fmla="*/ 2065131 w 2071530"/>
                <a:gd name="connsiteY2642" fmla="*/ 493439 h 1231781"/>
                <a:gd name="connsiteX2643" fmla="*/ 2064915 w 2071530"/>
                <a:gd name="connsiteY2643" fmla="*/ 495765 h 1231781"/>
                <a:gd name="connsiteX2644" fmla="*/ 2064681 w 2071530"/>
                <a:gd name="connsiteY2644" fmla="*/ 498189 h 1231781"/>
                <a:gd name="connsiteX2645" fmla="*/ 2064427 w 2071530"/>
                <a:gd name="connsiteY2645" fmla="*/ 500613 h 1231781"/>
                <a:gd name="connsiteX2646" fmla="*/ 2064192 w 2071530"/>
                <a:gd name="connsiteY2646" fmla="*/ 502920 h 1231781"/>
                <a:gd name="connsiteX2647" fmla="*/ 2063958 w 2071530"/>
                <a:gd name="connsiteY2647" fmla="*/ 505364 h 1231781"/>
                <a:gd name="connsiteX2648" fmla="*/ 2063684 w 2071530"/>
                <a:gd name="connsiteY2648" fmla="*/ 507788 h 1231781"/>
                <a:gd name="connsiteX2649" fmla="*/ 2063430 w 2071530"/>
                <a:gd name="connsiteY2649" fmla="*/ 510212 h 1231781"/>
                <a:gd name="connsiteX2650" fmla="*/ 2063176 w 2071530"/>
                <a:gd name="connsiteY2650" fmla="*/ 512519 h 1231781"/>
                <a:gd name="connsiteX2651" fmla="*/ 2062922 w 2071530"/>
                <a:gd name="connsiteY2651" fmla="*/ 514963 h 1231781"/>
                <a:gd name="connsiteX2652" fmla="*/ 2062628 w 2071530"/>
                <a:gd name="connsiteY2652" fmla="*/ 517504 h 1231781"/>
                <a:gd name="connsiteX2653" fmla="*/ 2062374 w 2071530"/>
                <a:gd name="connsiteY2653" fmla="*/ 519831 h 1231781"/>
                <a:gd name="connsiteX2654" fmla="*/ 2062100 w 2071530"/>
                <a:gd name="connsiteY2654" fmla="*/ 522255 h 1231781"/>
                <a:gd name="connsiteX2655" fmla="*/ 2061807 w 2071530"/>
                <a:gd name="connsiteY2655" fmla="*/ 524679 h 1231781"/>
                <a:gd name="connsiteX2656" fmla="*/ 2061533 w 2071530"/>
                <a:gd name="connsiteY2656" fmla="*/ 527103 h 1231781"/>
                <a:gd name="connsiteX2657" fmla="*/ 2061240 w 2071530"/>
                <a:gd name="connsiteY2657" fmla="*/ 529566 h 1231781"/>
                <a:gd name="connsiteX2658" fmla="*/ 2060967 w 2071530"/>
                <a:gd name="connsiteY2658" fmla="*/ 531854 h 1231781"/>
                <a:gd name="connsiteX2659" fmla="*/ 2060673 w 2071530"/>
                <a:gd name="connsiteY2659" fmla="*/ 534200 h 1231781"/>
                <a:gd name="connsiteX2660" fmla="*/ 2060439 w 2071530"/>
                <a:gd name="connsiteY2660" fmla="*/ 535998 h 1231781"/>
                <a:gd name="connsiteX2661" fmla="*/ 2060360 w 2071530"/>
                <a:gd name="connsiteY2661" fmla="*/ 536741 h 1231781"/>
                <a:gd name="connsiteX2662" fmla="*/ 2060048 w 2071530"/>
                <a:gd name="connsiteY2662" fmla="*/ 539185 h 1231781"/>
                <a:gd name="connsiteX2663" fmla="*/ 2059735 w 2071530"/>
                <a:gd name="connsiteY2663" fmla="*/ 541492 h 1231781"/>
                <a:gd name="connsiteX2664" fmla="*/ 2059442 w 2071530"/>
                <a:gd name="connsiteY2664" fmla="*/ 543798 h 1231781"/>
                <a:gd name="connsiteX2665" fmla="*/ 2059109 w 2071530"/>
                <a:gd name="connsiteY2665" fmla="*/ 546242 h 1231781"/>
                <a:gd name="connsiteX2666" fmla="*/ 2058777 w 2071530"/>
                <a:gd name="connsiteY2666" fmla="*/ 548666 h 1231781"/>
                <a:gd name="connsiteX2667" fmla="*/ 2058445 w 2071530"/>
                <a:gd name="connsiteY2667" fmla="*/ 551091 h 1231781"/>
                <a:gd name="connsiteX2668" fmla="*/ 2058112 w 2071530"/>
                <a:gd name="connsiteY2668" fmla="*/ 553534 h 1231781"/>
                <a:gd name="connsiteX2669" fmla="*/ 2057780 w 2071530"/>
                <a:gd name="connsiteY2669" fmla="*/ 555841 h 1231781"/>
                <a:gd name="connsiteX2670" fmla="*/ 2057448 w 2071530"/>
                <a:gd name="connsiteY2670" fmla="*/ 558265 h 1231781"/>
                <a:gd name="connsiteX2671" fmla="*/ 2057096 w 2071530"/>
                <a:gd name="connsiteY2671" fmla="*/ 560709 h 1231781"/>
                <a:gd name="connsiteX2672" fmla="*/ 2056744 w 2071530"/>
                <a:gd name="connsiteY2672" fmla="*/ 563133 h 1231781"/>
                <a:gd name="connsiteX2673" fmla="*/ 2056411 w 2071530"/>
                <a:gd name="connsiteY2673" fmla="*/ 565440 h 1231781"/>
                <a:gd name="connsiteX2674" fmla="*/ 2056040 w 2071530"/>
                <a:gd name="connsiteY2674" fmla="*/ 567884 h 1231781"/>
                <a:gd name="connsiteX2675" fmla="*/ 2055688 w 2071530"/>
                <a:gd name="connsiteY2675" fmla="*/ 570288 h 1231781"/>
                <a:gd name="connsiteX2676" fmla="*/ 2055317 w 2071530"/>
                <a:gd name="connsiteY2676" fmla="*/ 572712 h 1231781"/>
                <a:gd name="connsiteX2677" fmla="*/ 2054965 w 2071530"/>
                <a:gd name="connsiteY2677" fmla="*/ 575039 h 1231781"/>
                <a:gd name="connsiteX2678" fmla="*/ 2054593 w 2071530"/>
                <a:gd name="connsiteY2678" fmla="*/ 577463 h 1231781"/>
                <a:gd name="connsiteX2679" fmla="*/ 2054222 w 2071530"/>
                <a:gd name="connsiteY2679" fmla="*/ 579789 h 1231781"/>
                <a:gd name="connsiteX2680" fmla="*/ 2053851 w 2071530"/>
                <a:gd name="connsiteY2680" fmla="*/ 582194 h 1231781"/>
                <a:gd name="connsiteX2681" fmla="*/ 2053459 w 2071530"/>
                <a:gd name="connsiteY2681" fmla="*/ 584618 h 1231781"/>
                <a:gd name="connsiteX2682" fmla="*/ 2053069 w 2071530"/>
                <a:gd name="connsiteY2682" fmla="*/ 587042 h 1231781"/>
                <a:gd name="connsiteX2683" fmla="*/ 2052678 w 2071530"/>
                <a:gd name="connsiteY2683" fmla="*/ 589447 h 1231781"/>
                <a:gd name="connsiteX2684" fmla="*/ 2052286 w 2071530"/>
                <a:gd name="connsiteY2684" fmla="*/ 591851 h 1231781"/>
                <a:gd name="connsiteX2685" fmla="*/ 2051896 w 2071530"/>
                <a:gd name="connsiteY2685" fmla="*/ 594158 h 1231781"/>
                <a:gd name="connsiteX2686" fmla="*/ 2051504 w 2071530"/>
                <a:gd name="connsiteY2686" fmla="*/ 596582 h 1231781"/>
                <a:gd name="connsiteX2687" fmla="*/ 2051114 w 2071530"/>
                <a:gd name="connsiteY2687" fmla="*/ 598870 h 1231781"/>
                <a:gd name="connsiteX2688" fmla="*/ 2050703 w 2071530"/>
                <a:gd name="connsiteY2688" fmla="*/ 601274 h 1231781"/>
                <a:gd name="connsiteX2689" fmla="*/ 2050273 w 2071530"/>
                <a:gd name="connsiteY2689" fmla="*/ 603718 h 1231781"/>
                <a:gd name="connsiteX2690" fmla="*/ 2049882 w 2071530"/>
                <a:gd name="connsiteY2690" fmla="*/ 606005 h 1231781"/>
                <a:gd name="connsiteX2691" fmla="*/ 2049432 w 2071530"/>
                <a:gd name="connsiteY2691" fmla="*/ 608527 h 1231781"/>
                <a:gd name="connsiteX2692" fmla="*/ 2049022 w 2071530"/>
                <a:gd name="connsiteY2692" fmla="*/ 610814 h 1231781"/>
                <a:gd name="connsiteX2693" fmla="*/ 2048611 w 2071530"/>
                <a:gd name="connsiteY2693" fmla="*/ 613219 h 1231781"/>
                <a:gd name="connsiteX2694" fmla="*/ 2048162 w 2071530"/>
                <a:gd name="connsiteY2694" fmla="*/ 615624 h 1231781"/>
                <a:gd name="connsiteX2695" fmla="*/ 2047751 w 2071530"/>
                <a:gd name="connsiteY2695" fmla="*/ 617911 h 1231781"/>
                <a:gd name="connsiteX2696" fmla="*/ 2047321 w 2071530"/>
                <a:gd name="connsiteY2696" fmla="*/ 620198 h 1231781"/>
                <a:gd name="connsiteX2697" fmla="*/ 2046871 w 2071530"/>
                <a:gd name="connsiteY2697" fmla="*/ 622622 h 1231781"/>
                <a:gd name="connsiteX2698" fmla="*/ 2046441 w 2071530"/>
                <a:gd name="connsiteY2698" fmla="*/ 625007 h 1231781"/>
                <a:gd name="connsiteX2699" fmla="*/ 2045992 w 2071530"/>
                <a:gd name="connsiteY2699" fmla="*/ 627275 h 1231781"/>
                <a:gd name="connsiteX2700" fmla="*/ 2045542 w 2071530"/>
                <a:gd name="connsiteY2700" fmla="*/ 629660 h 1231781"/>
                <a:gd name="connsiteX2701" fmla="*/ 2045092 w 2071530"/>
                <a:gd name="connsiteY2701" fmla="*/ 632065 h 1231781"/>
                <a:gd name="connsiteX2702" fmla="*/ 2044643 w 2071530"/>
                <a:gd name="connsiteY2702" fmla="*/ 634333 h 1231781"/>
                <a:gd name="connsiteX2703" fmla="*/ 2044173 w 2071530"/>
                <a:gd name="connsiteY2703" fmla="*/ 636718 h 1231781"/>
                <a:gd name="connsiteX2704" fmla="*/ 2043704 w 2071530"/>
                <a:gd name="connsiteY2704" fmla="*/ 639103 h 1231781"/>
                <a:gd name="connsiteX2705" fmla="*/ 2043235 w 2071530"/>
                <a:gd name="connsiteY2705" fmla="*/ 641488 h 1231781"/>
                <a:gd name="connsiteX2706" fmla="*/ 2042785 w 2071530"/>
                <a:gd name="connsiteY2706" fmla="*/ 643755 h 1231781"/>
                <a:gd name="connsiteX2707" fmla="*/ 2042297 w 2071530"/>
                <a:gd name="connsiteY2707" fmla="*/ 646121 h 1231781"/>
                <a:gd name="connsiteX2708" fmla="*/ 2041808 w 2071530"/>
                <a:gd name="connsiteY2708" fmla="*/ 648467 h 1231781"/>
                <a:gd name="connsiteX2709" fmla="*/ 2041339 w 2071530"/>
                <a:gd name="connsiteY2709" fmla="*/ 650754 h 1231781"/>
                <a:gd name="connsiteX2710" fmla="*/ 2040870 w 2071530"/>
                <a:gd name="connsiteY2710" fmla="*/ 653022 h 1231781"/>
                <a:gd name="connsiteX2711" fmla="*/ 2040361 w 2071530"/>
                <a:gd name="connsiteY2711" fmla="*/ 655466 h 1231781"/>
                <a:gd name="connsiteX2712" fmla="*/ 2039873 w 2071530"/>
                <a:gd name="connsiteY2712" fmla="*/ 657753 h 1231781"/>
                <a:gd name="connsiteX2713" fmla="*/ 2039384 w 2071530"/>
                <a:gd name="connsiteY2713" fmla="*/ 660080 h 1231781"/>
                <a:gd name="connsiteX2714" fmla="*/ 2038875 w 2071530"/>
                <a:gd name="connsiteY2714" fmla="*/ 662425 h 1231781"/>
                <a:gd name="connsiteX2715" fmla="*/ 2038387 w 2071530"/>
                <a:gd name="connsiteY2715" fmla="*/ 664693 h 1231781"/>
                <a:gd name="connsiteX2716" fmla="*/ 2037898 w 2071530"/>
                <a:gd name="connsiteY2716" fmla="*/ 666922 h 1231781"/>
                <a:gd name="connsiteX2717" fmla="*/ 2037370 w 2071530"/>
                <a:gd name="connsiteY2717" fmla="*/ 669307 h 1231781"/>
                <a:gd name="connsiteX2718" fmla="*/ 2036881 w 2071530"/>
                <a:gd name="connsiteY2718" fmla="*/ 671536 h 1231781"/>
                <a:gd name="connsiteX2719" fmla="*/ 2036354 w 2071530"/>
                <a:gd name="connsiteY2719" fmla="*/ 673881 h 1231781"/>
                <a:gd name="connsiteX2720" fmla="*/ 2035845 w 2071530"/>
                <a:gd name="connsiteY2720" fmla="*/ 676110 h 1231781"/>
                <a:gd name="connsiteX2721" fmla="*/ 2035318 w 2071530"/>
                <a:gd name="connsiteY2721" fmla="*/ 678436 h 1231781"/>
                <a:gd name="connsiteX2722" fmla="*/ 2034809 w 2071530"/>
                <a:gd name="connsiteY2722" fmla="*/ 680665 h 1231781"/>
                <a:gd name="connsiteX2723" fmla="*/ 2034262 w 2071530"/>
                <a:gd name="connsiteY2723" fmla="*/ 682992 h 1231781"/>
                <a:gd name="connsiteX2724" fmla="*/ 2033714 w 2071530"/>
                <a:gd name="connsiteY2724" fmla="*/ 685318 h 1231781"/>
                <a:gd name="connsiteX2725" fmla="*/ 2033206 w 2071530"/>
                <a:gd name="connsiteY2725" fmla="*/ 687527 h 1231781"/>
                <a:gd name="connsiteX2726" fmla="*/ 2032659 w 2071530"/>
                <a:gd name="connsiteY2726" fmla="*/ 689854 h 1231781"/>
                <a:gd name="connsiteX2727" fmla="*/ 2032111 w 2071530"/>
                <a:gd name="connsiteY2727" fmla="*/ 692141 h 1231781"/>
                <a:gd name="connsiteX2728" fmla="*/ 2031564 w 2071530"/>
                <a:gd name="connsiteY2728" fmla="*/ 694350 h 1231781"/>
                <a:gd name="connsiteX2729" fmla="*/ 2031036 w 2071530"/>
                <a:gd name="connsiteY2729" fmla="*/ 696579 h 1231781"/>
                <a:gd name="connsiteX2730" fmla="*/ 2030469 w 2071530"/>
                <a:gd name="connsiteY2730" fmla="*/ 698866 h 1231781"/>
                <a:gd name="connsiteX2731" fmla="*/ 2029922 w 2071530"/>
                <a:gd name="connsiteY2731" fmla="*/ 701095 h 1231781"/>
                <a:gd name="connsiteX2732" fmla="*/ 2029355 w 2071530"/>
                <a:gd name="connsiteY2732" fmla="*/ 703382 h 1231781"/>
                <a:gd name="connsiteX2733" fmla="*/ 2028807 w 2071530"/>
                <a:gd name="connsiteY2733" fmla="*/ 705571 h 1231781"/>
                <a:gd name="connsiteX2734" fmla="*/ 2028221 w 2071530"/>
                <a:gd name="connsiteY2734" fmla="*/ 707839 h 1231781"/>
                <a:gd name="connsiteX2735" fmla="*/ 2027674 w 2071530"/>
                <a:gd name="connsiteY2735" fmla="*/ 710048 h 1231781"/>
                <a:gd name="connsiteX2736" fmla="*/ 2027087 w 2071530"/>
                <a:gd name="connsiteY2736" fmla="*/ 712336 h 1231781"/>
                <a:gd name="connsiteX2737" fmla="*/ 2026540 w 2071530"/>
                <a:gd name="connsiteY2737" fmla="*/ 714427 h 1231781"/>
                <a:gd name="connsiteX2738" fmla="*/ 2025953 w 2071530"/>
                <a:gd name="connsiteY2738" fmla="*/ 716695 h 1231781"/>
                <a:gd name="connsiteX2739" fmla="*/ 2025367 w 2071530"/>
                <a:gd name="connsiteY2739" fmla="*/ 718943 h 1231781"/>
                <a:gd name="connsiteX2740" fmla="*/ 2024780 w 2071530"/>
                <a:gd name="connsiteY2740" fmla="*/ 721094 h 1231781"/>
                <a:gd name="connsiteX2741" fmla="*/ 2024213 w 2071530"/>
                <a:gd name="connsiteY2741" fmla="*/ 723283 h 1231781"/>
                <a:gd name="connsiteX2742" fmla="*/ 2023627 w 2071530"/>
                <a:gd name="connsiteY2742" fmla="*/ 725453 h 1231781"/>
                <a:gd name="connsiteX2743" fmla="*/ 2023021 w 2071530"/>
                <a:gd name="connsiteY2743" fmla="*/ 727702 h 1231781"/>
                <a:gd name="connsiteX2744" fmla="*/ 2022434 w 2071530"/>
                <a:gd name="connsiteY2744" fmla="*/ 729852 h 1231781"/>
                <a:gd name="connsiteX2745" fmla="*/ 2021809 w 2071530"/>
                <a:gd name="connsiteY2745" fmla="*/ 732081 h 1231781"/>
                <a:gd name="connsiteX2746" fmla="*/ 2021222 w 2071530"/>
                <a:gd name="connsiteY2746" fmla="*/ 734231 h 1231781"/>
                <a:gd name="connsiteX2747" fmla="*/ 2020597 w 2071530"/>
                <a:gd name="connsiteY2747" fmla="*/ 736460 h 1231781"/>
                <a:gd name="connsiteX2748" fmla="*/ 2019991 w 2071530"/>
                <a:gd name="connsiteY2748" fmla="*/ 738591 h 1231781"/>
                <a:gd name="connsiteX2749" fmla="*/ 2019385 w 2071530"/>
                <a:gd name="connsiteY2749" fmla="*/ 740741 h 1231781"/>
                <a:gd name="connsiteX2750" fmla="*/ 2018778 w 2071530"/>
                <a:gd name="connsiteY2750" fmla="*/ 742872 h 1231781"/>
                <a:gd name="connsiteX2751" fmla="*/ 2018173 w 2071530"/>
                <a:gd name="connsiteY2751" fmla="*/ 744983 h 1231781"/>
                <a:gd name="connsiteX2752" fmla="*/ 2017547 w 2071530"/>
                <a:gd name="connsiteY2752" fmla="*/ 747134 h 1231781"/>
                <a:gd name="connsiteX2753" fmla="*/ 2016902 w 2071530"/>
                <a:gd name="connsiteY2753" fmla="*/ 749323 h 1231781"/>
                <a:gd name="connsiteX2754" fmla="*/ 2016276 w 2071530"/>
                <a:gd name="connsiteY2754" fmla="*/ 751435 h 1231781"/>
                <a:gd name="connsiteX2755" fmla="*/ 2015651 w 2071530"/>
                <a:gd name="connsiteY2755" fmla="*/ 753527 h 1231781"/>
                <a:gd name="connsiteX2756" fmla="*/ 2015025 w 2071530"/>
                <a:gd name="connsiteY2756" fmla="*/ 755638 h 1231781"/>
                <a:gd name="connsiteX2757" fmla="*/ 2014399 w 2071530"/>
                <a:gd name="connsiteY2757" fmla="*/ 757730 h 1231781"/>
                <a:gd name="connsiteX2758" fmla="*/ 2013735 w 2071530"/>
                <a:gd name="connsiteY2758" fmla="*/ 759919 h 1231781"/>
                <a:gd name="connsiteX2759" fmla="*/ 2013109 w 2071530"/>
                <a:gd name="connsiteY2759" fmla="*/ 761933 h 1231781"/>
                <a:gd name="connsiteX2760" fmla="*/ 2012444 w 2071530"/>
                <a:gd name="connsiteY2760" fmla="*/ 764103 h 1231781"/>
                <a:gd name="connsiteX2761" fmla="*/ 2011819 w 2071530"/>
                <a:gd name="connsiteY2761" fmla="*/ 766097 h 1231781"/>
                <a:gd name="connsiteX2762" fmla="*/ 2011174 w 2071530"/>
                <a:gd name="connsiteY2762" fmla="*/ 768169 h 1231781"/>
                <a:gd name="connsiteX2763" fmla="*/ 2010489 w 2071530"/>
                <a:gd name="connsiteY2763" fmla="*/ 770320 h 1231781"/>
                <a:gd name="connsiteX2764" fmla="*/ 2009844 w 2071530"/>
                <a:gd name="connsiteY2764" fmla="*/ 772392 h 1231781"/>
                <a:gd name="connsiteX2765" fmla="*/ 2009180 w 2071530"/>
                <a:gd name="connsiteY2765" fmla="*/ 774445 h 1231781"/>
                <a:gd name="connsiteX2766" fmla="*/ 2008534 w 2071530"/>
                <a:gd name="connsiteY2766" fmla="*/ 776458 h 1231781"/>
                <a:gd name="connsiteX2767" fmla="*/ 2007831 w 2071530"/>
                <a:gd name="connsiteY2767" fmla="*/ 778570 h 1231781"/>
                <a:gd name="connsiteX2768" fmla="*/ 2007166 w 2071530"/>
                <a:gd name="connsiteY2768" fmla="*/ 780603 h 1231781"/>
                <a:gd name="connsiteX2769" fmla="*/ 2006501 w 2071530"/>
                <a:gd name="connsiteY2769" fmla="*/ 782656 h 1231781"/>
                <a:gd name="connsiteX2770" fmla="*/ 2005817 w 2071530"/>
                <a:gd name="connsiteY2770" fmla="*/ 784669 h 1231781"/>
                <a:gd name="connsiteX2771" fmla="*/ 2005133 w 2071530"/>
                <a:gd name="connsiteY2771" fmla="*/ 786722 h 1231781"/>
                <a:gd name="connsiteX2772" fmla="*/ 2004468 w 2071530"/>
                <a:gd name="connsiteY2772" fmla="*/ 788657 h 1231781"/>
                <a:gd name="connsiteX2773" fmla="*/ 2003784 w 2071530"/>
                <a:gd name="connsiteY2773" fmla="*/ 790710 h 1231781"/>
                <a:gd name="connsiteX2774" fmla="*/ 2003080 w 2071530"/>
                <a:gd name="connsiteY2774" fmla="*/ 792704 h 1231781"/>
                <a:gd name="connsiteX2775" fmla="*/ 2002415 w 2071530"/>
                <a:gd name="connsiteY2775" fmla="*/ 794659 h 1231781"/>
                <a:gd name="connsiteX2776" fmla="*/ 2001692 w 2071530"/>
                <a:gd name="connsiteY2776" fmla="*/ 796731 h 1231781"/>
                <a:gd name="connsiteX2777" fmla="*/ 2001008 w 2071530"/>
                <a:gd name="connsiteY2777" fmla="*/ 798647 h 1231781"/>
                <a:gd name="connsiteX2778" fmla="*/ 2000304 w 2071530"/>
                <a:gd name="connsiteY2778" fmla="*/ 800661 h 1231781"/>
                <a:gd name="connsiteX2779" fmla="*/ 1999600 w 2071530"/>
                <a:gd name="connsiteY2779" fmla="*/ 802576 h 1231781"/>
                <a:gd name="connsiteX2780" fmla="*/ 1998897 w 2071530"/>
                <a:gd name="connsiteY2780" fmla="*/ 804551 h 1231781"/>
                <a:gd name="connsiteX2781" fmla="*/ 1998173 w 2071530"/>
                <a:gd name="connsiteY2781" fmla="*/ 806525 h 1231781"/>
                <a:gd name="connsiteX2782" fmla="*/ 1997450 w 2071530"/>
                <a:gd name="connsiteY2782" fmla="*/ 808500 h 1231781"/>
                <a:gd name="connsiteX2783" fmla="*/ 1996746 w 2071530"/>
                <a:gd name="connsiteY2783" fmla="*/ 810396 h 1231781"/>
                <a:gd name="connsiteX2784" fmla="*/ 1996023 w 2071530"/>
                <a:gd name="connsiteY2784" fmla="*/ 812332 h 1231781"/>
                <a:gd name="connsiteX2785" fmla="*/ 1995319 w 2071530"/>
                <a:gd name="connsiteY2785" fmla="*/ 814248 h 1231781"/>
                <a:gd name="connsiteX2786" fmla="*/ 1994576 w 2071530"/>
                <a:gd name="connsiteY2786" fmla="*/ 816203 h 1231781"/>
                <a:gd name="connsiteX2787" fmla="*/ 1993853 w 2071530"/>
                <a:gd name="connsiteY2787" fmla="*/ 818079 h 1231781"/>
                <a:gd name="connsiteX2788" fmla="*/ 1993129 w 2071530"/>
                <a:gd name="connsiteY2788" fmla="*/ 819976 h 1231781"/>
                <a:gd name="connsiteX2789" fmla="*/ 1992386 w 2071530"/>
                <a:gd name="connsiteY2789" fmla="*/ 821891 h 1231781"/>
                <a:gd name="connsiteX2790" fmla="*/ 1991663 w 2071530"/>
                <a:gd name="connsiteY2790" fmla="*/ 823749 h 1231781"/>
                <a:gd name="connsiteX2791" fmla="*/ 1990920 w 2071530"/>
                <a:gd name="connsiteY2791" fmla="*/ 825625 h 1231781"/>
                <a:gd name="connsiteX2792" fmla="*/ 1990197 w 2071530"/>
                <a:gd name="connsiteY2792" fmla="*/ 827463 h 1231781"/>
                <a:gd name="connsiteX2793" fmla="*/ 1989434 w 2071530"/>
                <a:gd name="connsiteY2793" fmla="*/ 829360 h 1231781"/>
                <a:gd name="connsiteX2794" fmla="*/ 1988692 w 2071530"/>
                <a:gd name="connsiteY2794" fmla="*/ 831217 h 1231781"/>
                <a:gd name="connsiteX2795" fmla="*/ 1987929 w 2071530"/>
                <a:gd name="connsiteY2795" fmla="*/ 833054 h 1231781"/>
                <a:gd name="connsiteX2796" fmla="*/ 1987186 w 2071530"/>
                <a:gd name="connsiteY2796" fmla="*/ 834892 h 1231781"/>
                <a:gd name="connsiteX2797" fmla="*/ 1986424 w 2071530"/>
                <a:gd name="connsiteY2797" fmla="*/ 836710 h 1231781"/>
                <a:gd name="connsiteX2798" fmla="*/ 1985681 w 2071530"/>
                <a:gd name="connsiteY2798" fmla="*/ 838509 h 1231781"/>
                <a:gd name="connsiteX2799" fmla="*/ 1984899 w 2071530"/>
                <a:gd name="connsiteY2799" fmla="*/ 840327 h 1231781"/>
                <a:gd name="connsiteX2800" fmla="*/ 1984137 w 2071530"/>
                <a:gd name="connsiteY2800" fmla="*/ 842125 h 1231781"/>
                <a:gd name="connsiteX2801" fmla="*/ 1983765 w 2071530"/>
                <a:gd name="connsiteY2801" fmla="*/ 842986 h 1231781"/>
                <a:gd name="connsiteX2802" fmla="*/ 1983374 w 2071530"/>
                <a:gd name="connsiteY2802" fmla="*/ 843924 h 1231781"/>
                <a:gd name="connsiteX2803" fmla="*/ 1983003 w 2071530"/>
                <a:gd name="connsiteY2803" fmla="*/ 844784 h 1231781"/>
                <a:gd name="connsiteX2804" fmla="*/ 1982592 w 2071530"/>
                <a:gd name="connsiteY2804" fmla="*/ 845723 h 1231781"/>
                <a:gd name="connsiteX2805" fmla="*/ 1982221 w 2071530"/>
                <a:gd name="connsiteY2805" fmla="*/ 846602 h 1231781"/>
                <a:gd name="connsiteX2806" fmla="*/ 1981849 w 2071530"/>
                <a:gd name="connsiteY2806" fmla="*/ 847462 h 1231781"/>
                <a:gd name="connsiteX2807" fmla="*/ 1981439 w 2071530"/>
                <a:gd name="connsiteY2807" fmla="*/ 848362 h 1231781"/>
                <a:gd name="connsiteX2808" fmla="*/ 1981067 w 2071530"/>
                <a:gd name="connsiteY2808" fmla="*/ 849222 h 1231781"/>
                <a:gd name="connsiteX2809" fmla="*/ 1980657 w 2071530"/>
                <a:gd name="connsiteY2809" fmla="*/ 850160 h 1231781"/>
                <a:gd name="connsiteX2810" fmla="*/ 1980246 w 2071530"/>
                <a:gd name="connsiteY2810" fmla="*/ 851060 h 1231781"/>
                <a:gd name="connsiteX2811" fmla="*/ 1979894 w 2071530"/>
                <a:gd name="connsiteY2811" fmla="*/ 851842 h 1231781"/>
                <a:gd name="connsiteX2812" fmla="*/ 1979484 w 2071530"/>
                <a:gd name="connsiteY2812" fmla="*/ 852780 h 1231781"/>
                <a:gd name="connsiteX2813" fmla="*/ 1979093 w 2071530"/>
                <a:gd name="connsiteY2813" fmla="*/ 853640 h 1231781"/>
                <a:gd name="connsiteX2814" fmla="*/ 1978682 w 2071530"/>
                <a:gd name="connsiteY2814" fmla="*/ 854559 h 1231781"/>
                <a:gd name="connsiteX2815" fmla="*/ 1978330 w 2071530"/>
                <a:gd name="connsiteY2815" fmla="*/ 855321 h 1231781"/>
                <a:gd name="connsiteX2816" fmla="*/ 1977900 w 2071530"/>
                <a:gd name="connsiteY2816" fmla="*/ 856260 h 1231781"/>
                <a:gd name="connsiteX2817" fmla="*/ 1977529 w 2071530"/>
                <a:gd name="connsiteY2817" fmla="*/ 857100 h 1231781"/>
                <a:gd name="connsiteX2818" fmla="*/ 1977118 w 2071530"/>
                <a:gd name="connsiteY2818" fmla="*/ 857941 h 1231781"/>
                <a:gd name="connsiteX2819" fmla="*/ 1976708 w 2071530"/>
                <a:gd name="connsiteY2819" fmla="*/ 858860 h 1231781"/>
                <a:gd name="connsiteX2820" fmla="*/ 1976336 w 2071530"/>
                <a:gd name="connsiteY2820" fmla="*/ 859661 h 1231781"/>
                <a:gd name="connsiteX2821" fmla="*/ 1975906 w 2071530"/>
                <a:gd name="connsiteY2821" fmla="*/ 860580 h 1231781"/>
                <a:gd name="connsiteX2822" fmla="*/ 1975554 w 2071530"/>
                <a:gd name="connsiteY2822" fmla="*/ 861323 h 1231781"/>
                <a:gd name="connsiteX2823" fmla="*/ 1975144 w 2071530"/>
                <a:gd name="connsiteY2823" fmla="*/ 862222 h 1231781"/>
                <a:gd name="connsiteX2824" fmla="*/ 1974733 w 2071530"/>
                <a:gd name="connsiteY2824" fmla="*/ 863083 h 1231781"/>
                <a:gd name="connsiteX2825" fmla="*/ 1974323 w 2071530"/>
                <a:gd name="connsiteY2825" fmla="*/ 863943 h 1231781"/>
                <a:gd name="connsiteX2826" fmla="*/ 1973951 w 2071530"/>
                <a:gd name="connsiteY2826" fmla="*/ 864705 h 1231781"/>
                <a:gd name="connsiteX2827" fmla="*/ 1973521 w 2071530"/>
                <a:gd name="connsiteY2827" fmla="*/ 865605 h 1231781"/>
                <a:gd name="connsiteX2828" fmla="*/ 1973130 w 2071530"/>
                <a:gd name="connsiteY2828" fmla="*/ 866425 h 1231781"/>
                <a:gd name="connsiteX2829" fmla="*/ 1972700 w 2071530"/>
                <a:gd name="connsiteY2829" fmla="*/ 867325 h 1231781"/>
                <a:gd name="connsiteX2830" fmla="*/ 1972289 w 2071530"/>
                <a:gd name="connsiteY2830" fmla="*/ 868146 h 1231781"/>
                <a:gd name="connsiteX2831" fmla="*/ 1971918 w 2071530"/>
                <a:gd name="connsiteY2831" fmla="*/ 868928 h 1231781"/>
                <a:gd name="connsiteX2832" fmla="*/ 1971469 w 2071530"/>
                <a:gd name="connsiteY2832" fmla="*/ 869847 h 1231781"/>
                <a:gd name="connsiteX2833" fmla="*/ 1971058 w 2071530"/>
                <a:gd name="connsiteY2833" fmla="*/ 870668 h 1231781"/>
                <a:gd name="connsiteX2834" fmla="*/ 1970667 w 2071530"/>
                <a:gd name="connsiteY2834" fmla="*/ 871450 h 1231781"/>
                <a:gd name="connsiteX2835" fmla="*/ 1970276 w 2071530"/>
                <a:gd name="connsiteY2835" fmla="*/ 872251 h 1231781"/>
                <a:gd name="connsiteX2836" fmla="*/ 1969865 w 2071530"/>
                <a:gd name="connsiteY2836" fmla="*/ 873053 h 1231781"/>
                <a:gd name="connsiteX2837" fmla="*/ 1969435 w 2071530"/>
                <a:gd name="connsiteY2837" fmla="*/ 873913 h 1231781"/>
                <a:gd name="connsiteX2838" fmla="*/ 1969044 w 2071530"/>
                <a:gd name="connsiteY2838" fmla="*/ 874695 h 1231781"/>
                <a:gd name="connsiteX2839" fmla="*/ 1968653 w 2071530"/>
                <a:gd name="connsiteY2839" fmla="*/ 875477 h 1231781"/>
                <a:gd name="connsiteX2840" fmla="*/ 1968223 w 2071530"/>
                <a:gd name="connsiteY2840" fmla="*/ 876337 h 1231781"/>
                <a:gd name="connsiteX2841" fmla="*/ 1967813 w 2071530"/>
                <a:gd name="connsiteY2841" fmla="*/ 877139 h 1231781"/>
                <a:gd name="connsiteX2842" fmla="*/ 1967402 w 2071530"/>
                <a:gd name="connsiteY2842" fmla="*/ 877940 h 1231781"/>
                <a:gd name="connsiteX2843" fmla="*/ 1966972 w 2071530"/>
                <a:gd name="connsiteY2843" fmla="*/ 878722 h 1231781"/>
                <a:gd name="connsiteX2844" fmla="*/ 1966562 w 2071530"/>
                <a:gd name="connsiteY2844" fmla="*/ 879524 h 1231781"/>
                <a:gd name="connsiteX2845" fmla="*/ 1966132 w 2071530"/>
                <a:gd name="connsiteY2845" fmla="*/ 880384 h 1231781"/>
                <a:gd name="connsiteX2846" fmla="*/ 1965721 w 2071530"/>
                <a:gd name="connsiteY2846" fmla="*/ 881146 h 1231781"/>
                <a:gd name="connsiteX2847" fmla="*/ 1965330 w 2071530"/>
                <a:gd name="connsiteY2847" fmla="*/ 881909 h 1231781"/>
                <a:gd name="connsiteX2848" fmla="*/ 1964880 w 2071530"/>
                <a:gd name="connsiteY2848" fmla="*/ 882749 h 1231781"/>
                <a:gd name="connsiteX2849" fmla="*/ 1964450 w 2071530"/>
                <a:gd name="connsiteY2849" fmla="*/ 883531 h 1231781"/>
                <a:gd name="connsiteX2850" fmla="*/ 1964040 w 2071530"/>
                <a:gd name="connsiteY2850" fmla="*/ 884313 h 1231781"/>
                <a:gd name="connsiteX2851" fmla="*/ 1963668 w 2071530"/>
                <a:gd name="connsiteY2851" fmla="*/ 885017 h 1231781"/>
                <a:gd name="connsiteX2852" fmla="*/ 1963219 w 2071530"/>
                <a:gd name="connsiteY2852" fmla="*/ 885858 h 1231781"/>
                <a:gd name="connsiteX2853" fmla="*/ 1962808 w 2071530"/>
                <a:gd name="connsiteY2853" fmla="*/ 886601 h 1231781"/>
                <a:gd name="connsiteX2854" fmla="*/ 1962378 w 2071530"/>
                <a:gd name="connsiteY2854" fmla="*/ 887402 h 1231781"/>
                <a:gd name="connsiteX2855" fmla="*/ 1961967 w 2071530"/>
                <a:gd name="connsiteY2855" fmla="*/ 888126 h 1231781"/>
                <a:gd name="connsiteX2856" fmla="*/ 1961518 w 2071530"/>
                <a:gd name="connsiteY2856" fmla="*/ 888947 h 1231781"/>
                <a:gd name="connsiteX2857" fmla="*/ 1961127 w 2071530"/>
                <a:gd name="connsiteY2857" fmla="*/ 889670 h 1231781"/>
                <a:gd name="connsiteX2858" fmla="*/ 1960677 w 2071530"/>
                <a:gd name="connsiteY2858" fmla="*/ 890491 h 1231781"/>
                <a:gd name="connsiteX2859" fmla="*/ 1960267 w 2071530"/>
                <a:gd name="connsiteY2859" fmla="*/ 891214 h 1231781"/>
                <a:gd name="connsiteX2860" fmla="*/ 1959817 w 2071530"/>
                <a:gd name="connsiteY2860" fmla="*/ 892016 h 1231781"/>
                <a:gd name="connsiteX2861" fmla="*/ 1959406 w 2071530"/>
                <a:gd name="connsiteY2861" fmla="*/ 892739 h 1231781"/>
                <a:gd name="connsiteX2862" fmla="*/ 1958976 w 2071530"/>
                <a:gd name="connsiteY2862" fmla="*/ 893502 h 1231781"/>
                <a:gd name="connsiteX2863" fmla="*/ 1958546 w 2071530"/>
                <a:gd name="connsiteY2863" fmla="*/ 894264 h 1231781"/>
                <a:gd name="connsiteX2864" fmla="*/ 1958097 w 2071530"/>
                <a:gd name="connsiteY2864" fmla="*/ 895046 h 1231781"/>
                <a:gd name="connsiteX2865" fmla="*/ 1957706 w 2071530"/>
                <a:gd name="connsiteY2865" fmla="*/ 895711 h 1231781"/>
                <a:gd name="connsiteX2866" fmla="*/ 1957275 w 2071530"/>
                <a:gd name="connsiteY2866" fmla="*/ 896473 h 1231781"/>
                <a:gd name="connsiteX2867" fmla="*/ 1956826 w 2071530"/>
                <a:gd name="connsiteY2867" fmla="*/ 897236 h 1231781"/>
                <a:gd name="connsiteX2868" fmla="*/ 1956396 w 2071530"/>
                <a:gd name="connsiteY2868" fmla="*/ 897959 h 1231781"/>
                <a:gd name="connsiteX2869" fmla="*/ 1955946 w 2071530"/>
                <a:gd name="connsiteY2869" fmla="*/ 898741 h 1231781"/>
                <a:gd name="connsiteX2870" fmla="*/ 1955536 w 2071530"/>
                <a:gd name="connsiteY2870" fmla="*/ 899445 h 1231781"/>
                <a:gd name="connsiteX2871" fmla="*/ 1955086 w 2071530"/>
                <a:gd name="connsiteY2871" fmla="*/ 900188 h 1231781"/>
                <a:gd name="connsiteX2872" fmla="*/ 1954656 w 2071530"/>
                <a:gd name="connsiteY2872" fmla="*/ 900911 h 1231781"/>
                <a:gd name="connsiteX2873" fmla="*/ 1954226 w 2071530"/>
                <a:gd name="connsiteY2873" fmla="*/ 901615 h 1231781"/>
                <a:gd name="connsiteX2874" fmla="*/ 1953796 w 2071530"/>
                <a:gd name="connsiteY2874" fmla="*/ 902338 h 1231781"/>
                <a:gd name="connsiteX2875" fmla="*/ 1953346 w 2071530"/>
                <a:gd name="connsiteY2875" fmla="*/ 903081 h 1231781"/>
                <a:gd name="connsiteX2876" fmla="*/ 1952916 w 2071530"/>
                <a:gd name="connsiteY2876" fmla="*/ 903785 h 1231781"/>
                <a:gd name="connsiteX2877" fmla="*/ 1952466 w 2071530"/>
                <a:gd name="connsiteY2877" fmla="*/ 904508 h 1231781"/>
                <a:gd name="connsiteX2878" fmla="*/ 1952036 w 2071530"/>
                <a:gd name="connsiteY2878" fmla="*/ 905193 h 1231781"/>
                <a:gd name="connsiteX2879" fmla="*/ 1951586 w 2071530"/>
                <a:gd name="connsiteY2879" fmla="*/ 905935 h 1231781"/>
                <a:gd name="connsiteX2880" fmla="*/ 1951137 w 2071530"/>
                <a:gd name="connsiteY2880" fmla="*/ 906639 h 1231781"/>
                <a:gd name="connsiteX2881" fmla="*/ 1950687 w 2071530"/>
                <a:gd name="connsiteY2881" fmla="*/ 907362 h 1231781"/>
                <a:gd name="connsiteX2882" fmla="*/ 1950257 w 2071530"/>
                <a:gd name="connsiteY2882" fmla="*/ 908047 h 1231781"/>
                <a:gd name="connsiteX2883" fmla="*/ 1949788 w 2071530"/>
                <a:gd name="connsiteY2883" fmla="*/ 908790 h 1231781"/>
                <a:gd name="connsiteX2884" fmla="*/ 1949358 w 2071530"/>
                <a:gd name="connsiteY2884" fmla="*/ 909454 h 1231781"/>
                <a:gd name="connsiteX2885" fmla="*/ 1948908 w 2071530"/>
                <a:gd name="connsiteY2885" fmla="*/ 910158 h 1231781"/>
                <a:gd name="connsiteX2886" fmla="*/ 1948478 w 2071530"/>
                <a:gd name="connsiteY2886" fmla="*/ 910842 h 1231781"/>
                <a:gd name="connsiteX2887" fmla="*/ 1948029 w 2071530"/>
                <a:gd name="connsiteY2887" fmla="*/ 911527 h 1231781"/>
                <a:gd name="connsiteX2888" fmla="*/ 1947599 w 2071530"/>
                <a:gd name="connsiteY2888" fmla="*/ 912191 h 1231781"/>
                <a:gd name="connsiteX2889" fmla="*/ 1947129 w 2071530"/>
                <a:gd name="connsiteY2889" fmla="*/ 912895 h 1231781"/>
                <a:gd name="connsiteX2890" fmla="*/ 1946699 w 2071530"/>
                <a:gd name="connsiteY2890" fmla="*/ 913560 h 1231781"/>
                <a:gd name="connsiteX2891" fmla="*/ 1946269 w 2071530"/>
                <a:gd name="connsiteY2891" fmla="*/ 914205 h 1231781"/>
                <a:gd name="connsiteX2892" fmla="*/ 1945800 w 2071530"/>
                <a:gd name="connsiteY2892" fmla="*/ 914909 h 1231781"/>
                <a:gd name="connsiteX2893" fmla="*/ 1945350 w 2071530"/>
                <a:gd name="connsiteY2893" fmla="*/ 915593 h 1231781"/>
                <a:gd name="connsiteX2894" fmla="*/ 1944901 w 2071530"/>
                <a:gd name="connsiteY2894" fmla="*/ 916238 h 1231781"/>
                <a:gd name="connsiteX2895" fmla="*/ 1944431 w 2071530"/>
                <a:gd name="connsiteY2895" fmla="*/ 916922 h 1231781"/>
                <a:gd name="connsiteX2896" fmla="*/ 1944001 w 2071530"/>
                <a:gd name="connsiteY2896" fmla="*/ 917567 h 1231781"/>
                <a:gd name="connsiteX2897" fmla="*/ 1943532 w 2071530"/>
                <a:gd name="connsiteY2897" fmla="*/ 918252 h 1231781"/>
                <a:gd name="connsiteX2898" fmla="*/ 1943063 w 2071530"/>
                <a:gd name="connsiteY2898" fmla="*/ 918936 h 1231781"/>
                <a:gd name="connsiteX2899" fmla="*/ 1942613 w 2071530"/>
                <a:gd name="connsiteY2899" fmla="*/ 919561 h 1231781"/>
                <a:gd name="connsiteX2900" fmla="*/ 1942164 w 2071530"/>
                <a:gd name="connsiteY2900" fmla="*/ 920206 h 1231781"/>
                <a:gd name="connsiteX2901" fmla="*/ 1941695 w 2071530"/>
                <a:gd name="connsiteY2901" fmla="*/ 920871 h 1231781"/>
                <a:gd name="connsiteX2902" fmla="*/ 1941245 w 2071530"/>
                <a:gd name="connsiteY2902" fmla="*/ 921516 h 1231781"/>
                <a:gd name="connsiteX2903" fmla="*/ 1940795 w 2071530"/>
                <a:gd name="connsiteY2903" fmla="*/ 922142 h 1231781"/>
                <a:gd name="connsiteX2904" fmla="*/ 1940345 w 2071530"/>
                <a:gd name="connsiteY2904" fmla="*/ 922768 h 1231781"/>
                <a:gd name="connsiteX2905" fmla="*/ 1939876 w 2071530"/>
                <a:gd name="connsiteY2905" fmla="*/ 923413 h 1231781"/>
                <a:gd name="connsiteX2906" fmla="*/ 1939407 w 2071530"/>
                <a:gd name="connsiteY2906" fmla="*/ 924058 h 1231781"/>
                <a:gd name="connsiteX2907" fmla="*/ 1938958 w 2071530"/>
                <a:gd name="connsiteY2907" fmla="*/ 924683 h 1231781"/>
                <a:gd name="connsiteX2908" fmla="*/ 1938469 w 2071530"/>
                <a:gd name="connsiteY2908" fmla="*/ 925328 h 1231781"/>
                <a:gd name="connsiteX2909" fmla="*/ 1938019 w 2071530"/>
                <a:gd name="connsiteY2909" fmla="*/ 925935 h 1231781"/>
                <a:gd name="connsiteX2910" fmla="*/ 1937550 w 2071530"/>
                <a:gd name="connsiteY2910" fmla="*/ 926580 h 1231781"/>
                <a:gd name="connsiteX2911" fmla="*/ 1937081 w 2071530"/>
                <a:gd name="connsiteY2911" fmla="*/ 927186 h 1231781"/>
                <a:gd name="connsiteX2912" fmla="*/ 1936651 w 2071530"/>
                <a:gd name="connsiteY2912" fmla="*/ 927792 h 1231781"/>
                <a:gd name="connsiteX2913" fmla="*/ 1936142 w 2071530"/>
                <a:gd name="connsiteY2913" fmla="*/ 928437 h 1231781"/>
                <a:gd name="connsiteX2914" fmla="*/ 1935693 w 2071530"/>
                <a:gd name="connsiteY2914" fmla="*/ 929023 h 1231781"/>
                <a:gd name="connsiteX2915" fmla="*/ 1935204 w 2071530"/>
                <a:gd name="connsiteY2915" fmla="*/ 929668 h 1231781"/>
                <a:gd name="connsiteX2916" fmla="*/ 1934754 w 2071530"/>
                <a:gd name="connsiteY2916" fmla="*/ 930235 h 1231781"/>
                <a:gd name="connsiteX2917" fmla="*/ 1934285 w 2071530"/>
                <a:gd name="connsiteY2917" fmla="*/ 930842 h 1231781"/>
                <a:gd name="connsiteX2918" fmla="*/ 1933836 w 2071530"/>
                <a:gd name="connsiteY2918" fmla="*/ 931428 h 1231781"/>
                <a:gd name="connsiteX2919" fmla="*/ 1933347 w 2071530"/>
                <a:gd name="connsiteY2919" fmla="*/ 932054 h 1231781"/>
                <a:gd name="connsiteX2920" fmla="*/ 1932858 w 2071530"/>
                <a:gd name="connsiteY2920" fmla="*/ 932660 h 1231781"/>
                <a:gd name="connsiteX2921" fmla="*/ 1932389 w 2071530"/>
                <a:gd name="connsiteY2921" fmla="*/ 933246 h 1231781"/>
                <a:gd name="connsiteX2922" fmla="*/ 1931920 w 2071530"/>
                <a:gd name="connsiteY2922" fmla="*/ 933832 h 1231781"/>
                <a:gd name="connsiteX2923" fmla="*/ 1931431 w 2071530"/>
                <a:gd name="connsiteY2923" fmla="*/ 934419 h 1231781"/>
                <a:gd name="connsiteX2924" fmla="*/ 1930942 w 2071530"/>
                <a:gd name="connsiteY2924" fmla="*/ 935006 h 1231781"/>
                <a:gd name="connsiteX2925" fmla="*/ 1930473 w 2071530"/>
                <a:gd name="connsiteY2925" fmla="*/ 935592 h 1231781"/>
                <a:gd name="connsiteX2926" fmla="*/ 1930004 w 2071530"/>
                <a:gd name="connsiteY2926" fmla="*/ 936159 h 1231781"/>
                <a:gd name="connsiteX2927" fmla="*/ 1929515 w 2071530"/>
                <a:gd name="connsiteY2927" fmla="*/ 936745 h 1231781"/>
                <a:gd name="connsiteX2928" fmla="*/ 1929046 w 2071530"/>
                <a:gd name="connsiteY2928" fmla="*/ 937293 h 1231781"/>
                <a:gd name="connsiteX2929" fmla="*/ 1928557 w 2071530"/>
                <a:gd name="connsiteY2929" fmla="*/ 937860 h 1231781"/>
                <a:gd name="connsiteX2930" fmla="*/ 1928088 w 2071530"/>
                <a:gd name="connsiteY2930" fmla="*/ 938427 h 1231781"/>
                <a:gd name="connsiteX2931" fmla="*/ 1927619 w 2071530"/>
                <a:gd name="connsiteY2931" fmla="*/ 938974 h 1231781"/>
                <a:gd name="connsiteX2932" fmla="*/ 1927149 w 2071530"/>
                <a:gd name="connsiteY2932" fmla="*/ 939521 h 1231781"/>
                <a:gd name="connsiteX2933" fmla="*/ 1926641 w 2071530"/>
                <a:gd name="connsiteY2933" fmla="*/ 940088 h 1231781"/>
                <a:gd name="connsiteX2934" fmla="*/ 1926152 w 2071530"/>
                <a:gd name="connsiteY2934" fmla="*/ 940655 h 1231781"/>
                <a:gd name="connsiteX2935" fmla="*/ 1925664 w 2071530"/>
                <a:gd name="connsiteY2935" fmla="*/ 941203 h 1231781"/>
                <a:gd name="connsiteX2936" fmla="*/ 1925175 w 2071530"/>
                <a:gd name="connsiteY2936" fmla="*/ 941750 h 1231781"/>
                <a:gd name="connsiteX2937" fmla="*/ 1924706 w 2071530"/>
                <a:gd name="connsiteY2937" fmla="*/ 942278 h 1231781"/>
                <a:gd name="connsiteX2938" fmla="*/ 1924197 w 2071530"/>
                <a:gd name="connsiteY2938" fmla="*/ 942825 h 1231781"/>
                <a:gd name="connsiteX2939" fmla="*/ 1923709 w 2071530"/>
                <a:gd name="connsiteY2939" fmla="*/ 943353 h 1231781"/>
                <a:gd name="connsiteX2940" fmla="*/ 1923220 w 2071530"/>
                <a:gd name="connsiteY2940" fmla="*/ 943901 h 1231781"/>
                <a:gd name="connsiteX2941" fmla="*/ 1922731 w 2071530"/>
                <a:gd name="connsiteY2941" fmla="*/ 944428 h 1231781"/>
                <a:gd name="connsiteX2942" fmla="*/ 1922243 w 2071530"/>
                <a:gd name="connsiteY2942" fmla="*/ 944956 h 1231781"/>
                <a:gd name="connsiteX2943" fmla="*/ 1921773 w 2071530"/>
                <a:gd name="connsiteY2943" fmla="*/ 945465 h 1231781"/>
                <a:gd name="connsiteX2944" fmla="*/ 1921245 w 2071530"/>
                <a:gd name="connsiteY2944" fmla="*/ 945993 h 1231781"/>
                <a:gd name="connsiteX2945" fmla="*/ 1920757 w 2071530"/>
                <a:gd name="connsiteY2945" fmla="*/ 946520 h 1231781"/>
                <a:gd name="connsiteX2946" fmla="*/ 1920268 w 2071530"/>
                <a:gd name="connsiteY2946" fmla="*/ 947009 h 1231781"/>
                <a:gd name="connsiteX2947" fmla="*/ 1919779 w 2071530"/>
                <a:gd name="connsiteY2947" fmla="*/ 947537 h 1231781"/>
                <a:gd name="connsiteX2948" fmla="*/ 1919271 w 2071530"/>
                <a:gd name="connsiteY2948" fmla="*/ 948045 h 1231781"/>
                <a:gd name="connsiteX2949" fmla="*/ 1918763 w 2071530"/>
                <a:gd name="connsiteY2949" fmla="*/ 948553 h 1231781"/>
                <a:gd name="connsiteX2950" fmla="*/ 1918293 w 2071530"/>
                <a:gd name="connsiteY2950" fmla="*/ 949042 h 1231781"/>
                <a:gd name="connsiteX2951" fmla="*/ 1917785 w 2071530"/>
                <a:gd name="connsiteY2951" fmla="*/ 949531 h 1231781"/>
                <a:gd name="connsiteX2952" fmla="*/ 1917277 w 2071530"/>
                <a:gd name="connsiteY2952" fmla="*/ 950020 h 1231781"/>
                <a:gd name="connsiteX2953" fmla="*/ 1916769 w 2071530"/>
                <a:gd name="connsiteY2953" fmla="*/ 950528 h 1231781"/>
                <a:gd name="connsiteX2954" fmla="*/ 1916260 w 2071530"/>
                <a:gd name="connsiteY2954" fmla="*/ 951036 h 1231781"/>
                <a:gd name="connsiteX2955" fmla="*/ 1915752 w 2071530"/>
                <a:gd name="connsiteY2955" fmla="*/ 951505 h 1231781"/>
                <a:gd name="connsiteX2956" fmla="*/ 1915263 w 2071530"/>
                <a:gd name="connsiteY2956" fmla="*/ 951975 h 1231781"/>
                <a:gd name="connsiteX2957" fmla="*/ 1914755 w 2071530"/>
                <a:gd name="connsiteY2957" fmla="*/ 952463 h 1231781"/>
                <a:gd name="connsiteX2958" fmla="*/ 1914266 w 2071530"/>
                <a:gd name="connsiteY2958" fmla="*/ 952932 h 1231781"/>
                <a:gd name="connsiteX2959" fmla="*/ 1913758 w 2071530"/>
                <a:gd name="connsiteY2959" fmla="*/ 953402 h 1231781"/>
                <a:gd name="connsiteX2960" fmla="*/ 1913230 w 2071530"/>
                <a:gd name="connsiteY2960" fmla="*/ 953871 h 1231781"/>
                <a:gd name="connsiteX2961" fmla="*/ 1912722 w 2071530"/>
                <a:gd name="connsiteY2961" fmla="*/ 954340 h 1231781"/>
                <a:gd name="connsiteX2962" fmla="*/ 1912214 w 2071530"/>
                <a:gd name="connsiteY2962" fmla="*/ 954809 h 1231781"/>
                <a:gd name="connsiteX2963" fmla="*/ 1911725 w 2071530"/>
                <a:gd name="connsiteY2963" fmla="*/ 955239 h 1231781"/>
                <a:gd name="connsiteX2964" fmla="*/ 1911197 w 2071530"/>
                <a:gd name="connsiteY2964" fmla="*/ 955709 h 1231781"/>
                <a:gd name="connsiteX2965" fmla="*/ 1910689 w 2071530"/>
                <a:gd name="connsiteY2965" fmla="*/ 956139 h 1231781"/>
                <a:gd name="connsiteX2966" fmla="*/ 1910181 w 2071530"/>
                <a:gd name="connsiteY2966" fmla="*/ 956588 h 1231781"/>
                <a:gd name="connsiteX2967" fmla="*/ 1909653 w 2071530"/>
                <a:gd name="connsiteY2967" fmla="*/ 957038 h 1231781"/>
                <a:gd name="connsiteX2968" fmla="*/ 1909125 w 2071530"/>
                <a:gd name="connsiteY2968" fmla="*/ 957488 h 1231781"/>
                <a:gd name="connsiteX2969" fmla="*/ 1908597 w 2071530"/>
                <a:gd name="connsiteY2969" fmla="*/ 957937 h 1231781"/>
                <a:gd name="connsiteX2970" fmla="*/ 1908108 w 2071530"/>
                <a:gd name="connsiteY2970" fmla="*/ 958348 h 1231781"/>
                <a:gd name="connsiteX2971" fmla="*/ 1907580 w 2071530"/>
                <a:gd name="connsiteY2971" fmla="*/ 958778 h 1231781"/>
                <a:gd name="connsiteX2972" fmla="*/ 1907052 w 2071530"/>
                <a:gd name="connsiteY2972" fmla="*/ 959227 h 1231781"/>
                <a:gd name="connsiteX2973" fmla="*/ 1906525 w 2071530"/>
                <a:gd name="connsiteY2973" fmla="*/ 959638 h 1231781"/>
                <a:gd name="connsiteX2974" fmla="*/ 1905997 w 2071530"/>
                <a:gd name="connsiteY2974" fmla="*/ 960068 h 1231781"/>
                <a:gd name="connsiteX2975" fmla="*/ 1905469 w 2071530"/>
                <a:gd name="connsiteY2975" fmla="*/ 960479 h 1231781"/>
                <a:gd name="connsiteX2976" fmla="*/ 1904961 w 2071530"/>
                <a:gd name="connsiteY2976" fmla="*/ 960889 h 1231781"/>
                <a:gd name="connsiteX2977" fmla="*/ 1904433 w 2071530"/>
                <a:gd name="connsiteY2977" fmla="*/ 961300 h 1231781"/>
                <a:gd name="connsiteX2978" fmla="*/ 1903905 w 2071530"/>
                <a:gd name="connsiteY2978" fmla="*/ 961710 h 1231781"/>
                <a:gd name="connsiteX2979" fmla="*/ 1903358 w 2071530"/>
                <a:gd name="connsiteY2979" fmla="*/ 962121 h 1231781"/>
                <a:gd name="connsiteX2980" fmla="*/ 1902830 w 2071530"/>
                <a:gd name="connsiteY2980" fmla="*/ 962512 h 1231781"/>
                <a:gd name="connsiteX2981" fmla="*/ 1902302 w 2071530"/>
                <a:gd name="connsiteY2981" fmla="*/ 962903 h 1231781"/>
                <a:gd name="connsiteX2982" fmla="*/ 1901794 w 2071530"/>
                <a:gd name="connsiteY2982" fmla="*/ 963294 h 1231781"/>
                <a:gd name="connsiteX2983" fmla="*/ 1901246 w 2071530"/>
                <a:gd name="connsiteY2983" fmla="*/ 963685 h 1231781"/>
                <a:gd name="connsiteX2984" fmla="*/ 1900699 w 2071530"/>
                <a:gd name="connsiteY2984" fmla="*/ 964076 h 1231781"/>
                <a:gd name="connsiteX2985" fmla="*/ 1900191 w 2071530"/>
                <a:gd name="connsiteY2985" fmla="*/ 964428 h 1231781"/>
                <a:gd name="connsiteX2986" fmla="*/ 1899643 w 2071530"/>
                <a:gd name="connsiteY2986" fmla="*/ 964819 h 1231781"/>
                <a:gd name="connsiteX2987" fmla="*/ 1899115 w 2071530"/>
                <a:gd name="connsiteY2987" fmla="*/ 965190 h 1231781"/>
                <a:gd name="connsiteX2988" fmla="*/ 1898568 w 2071530"/>
                <a:gd name="connsiteY2988" fmla="*/ 965562 h 1231781"/>
                <a:gd name="connsiteX2989" fmla="*/ 1898040 w 2071530"/>
                <a:gd name="connsiteY2989" fmla="*/ 965913 h 1231781"/>
                <a:gd name="connsiteX2990" fmla="*/ 1897493 w 2071530"/>
                <a:gd name="connsiteY2990" fmla="*/ 966285 h 1231781"/>
                <a:gd name="connsiteX2991" fmla="*/ 1896945 w 2071530"/>
                <a:gd name="connsiteY2991" fmla="*/ 966656 h 1231781"/>
                <a:gd name="connsiteX2992" fmla="*/ 1896398 w 2071530"/>
                <a:gd name="connsiteY2992" fmla="*/ 967008 h 1231781"/>
                <a:gd name="connsiteX2993" fmla="*/ 1895851 w 2071530"/>
                <a:gd name="connsiteY2993" fmla="*/ 967360 h 1231781"/>
                <a:gd name="connsiteX2994" fmla="*/ 1895323 w 2071530"/>
                <a:gd name="connsiteY2994" fmla="*/ 967712 h 1231781"/>
                <a:gd name="connsiteX2995" fmla="*/ 1894775 w 2071530"/>
                <a:gd name="connsiteY2995" fmla="*/ 968044 h 1231781"/>
                <a:gd name="connsiteX2996" fmla="*/ 1894208 w 2071530"/>
                <a:gd name="connsiteY2996" fmla="*/ 968396 h 1231781"/>
                <a:gd name="connsiteX2997" fmla="*/ 1893661 w 2071530"/>
                <a:gd name="connsiteY2997" fmla="*/ 968729 h 1231781"/>
                <a:gd name="connsiteX2998" fmla="*/ 1893133 w 2071530"/>
                <a:gd name="connsiteY2998" fmla="*/ 969041 h 1231781"/>
                <a:gd name="connsiteX2999" fmla="*/ 1892566 w 2071530"/>
                <a:gd name="connsiteY2999" fmla="*/ 969374 h 1231781"/>
                <a:gd name="connsiteX3000" fmla="*/ 1892038 w 2071530"/>
                <a:gd name="connsiteY3000" fmla="*/ 969687 h 1231781"/>
                <a:gd name="connsiteX3001" fmla="*/ 1891471 w 2071530"/>
                <a:gd name="connsiteY3001" fmla="*/ 970019 h 1231781"/>
                <a:gd name="connsiteX3002" fmla="*/ 1890905 w 2071530"/>
                <a:gd name="connsiteY3002" fmla="*/ 970332 h 1231781"/>
                <a:gd name="connsiteX3003" fmla="*/ 1890377 w 2071530"/>
                <a:gd name="connsiteY3003" fmla="*/ 970645 h 1231781"/>
                <a:gd name="connsiteX3004" fmla="*/ 1889810 w 2071530"/>
                <a:gd name="connsiteY3004" fmla="*/ 970957 h 1231781"/>
                <a:gd name="connsiteX3005" fmla="*/ 1889262 w 2071530"/>
                <a:gd name="connsiteY3005" fmla="*/ 971250 h 1231781"/>
                <a:gd name="connsiteX3006" fmla="*/ 1888676 w 2071530"/>
                <a:gd name="connsiteY3006" fmla="*/ 971563 h 1231781"/>
                <a:gd name="connsiteX3007" fmla="*/ 1888129 w 2071530"/>
                <a:gd name="connsiteY3007" fmla="*/ 971857 h 1231781"/>
                <a:gd name="connsiteX3008" fmla="*/ 1887562 w 2071530"/>
                <a:gd name="connsiteY3008" fmla="*/ 972150 h 1231781"/>
                <a:gd name="connsiteX3009" fmla="*/ 1886995 w 2071530"/>
                <a:gd name="connsiteY3009" fmla="*/ 972443 h 1231781"/>
                <a:gd name="connsiteX3010" fmla="*/ 1886447 w 2071530"/>
                <a:gd name="connsiteY3010" fmla="*/ 972717 h 1231781"/>
                <a:gd name="connsiteX3011" fmla="*/ 1885900 w 2071530"/>
                <a:gd name="connsiteY3011" fmla="*/ 972990 h 1231781"/>
                <a:gd name="connsiteX3012" fmla="*/ 1885333 w 2071530"/>
                <a:gd name="connsiteY3012" fmla="*/ 973264 h 1231781"/>
                <a:gd name="connsiteX3013" fmla="*/ 1884727 w 2071530"/>
                <a:gd name="connsiteY3013" fmla="*/ 973557 h 1231781"/>
                <a:gd name="connsiteX3014" fmla="*/ 1884179 w 2071530"/>
                <a:gd name="connsiteY3014" fmla="*/ 973812 h 1231781"/>
                <a:gd name="connsiteX3015" fmla="*/ 1883612 w 2071530"/>
                <a:gd name="connsiteY3015" fmla="*/ 974085 h 1231781"/>
                <a:gd name="connsiteX3016" fmla="*/ 1883026 w 2071530"/>
                <a:gd name="connsiteY3016" fmla="*/ 974339 h 1231781"/>
                <a:gd name="connsiteX3017" fmla="*/ 1882479 w 2071530"/>
                <a:gd name="connsiteY3017" fmla="*/ 974594 h 1231781"/>
                <a:gd name="connsiteX3018" fmla="*/ 1881892 w 2071530"/>
                <a:gd name="connsiteY3018" fmla="*/ 974848 h 1231781"/>
                <a:gd name="connsiteX3019" fmla="*/ 1881325 w 2071530"/>
                <a:gd name="connsiteY3019" fmla="*/ 975082 h 1231781"/>
                <a:gd name="connsiteX3020" fmla="*/ 1880758 w 2071530"/>
                <a:gd name="connsiteY3020" fmla="*/ 975336 h 1231781"/>
                <a:gd name="connsiteX3021" fmla="*/ 1880172 w 2071530"/>
                <a:gd name="connsiteY3021" fmla="*/ 975571 h 1231781"/>
                <a:gd name="connsiteX3022" fmla="*/ 1879585 w 2071530"/>
                <a:gd name="connsiteY3022" fmla="*/ 975806 h 1231781"/>
                <a:gd name="connsiteX3023" fmla="*/ 1879018 w 2071530"/>
                <a:gd name="connsiteY3023" fmla="*/ 976021 h 1231781"/>
                <a:gd name="connsiteX3024" fmla="*/ 1878451 w 2071530"/>
                <a:gd name="connsiteY3024" fmla="*/ 976255 h 1231781"/>
                <a:gd name="connsiteX3025" fmla="*/ 1877865 w 2071530"/>
                <a:gd name="connsiteY3025" fmla="*/ 976470 h 1231781"/>
                <a:gd name="connsiteX3026" fmla="*/ 1877278 w 2071530"/>
                <a:gd name="connsiteY3026" fmla="*/ 976685 h 1231781"/>
                <a:gd name="connsiteX3027" fmla="*/ 1876692 w 2071530"/>
                <a:gd name="connsiteY3027" fmla="*/ 976900 h 1231781"/>
                <a:gd name="connsiteX3028" fmla="*/ 1876125 w 2071530"/>
                <a:gd name="connsiteY3028" fmla="*/ 977096 h 1231781"/>
                <a:gd name="connsiteX3029" fmla="*/ 1875538 w 2071530"/>
                <a:gd name="connsiteY3029" fmla="*/ 977311 h 1231781"/>
                <a:gd name="connsiteX3030" fmla="*/ 1874952 w 2071530"/>
                <a:gd name="connsiteY3030" fmla="*/ 977506 h 1231781"/>
                <a:gd name="connsiteX3031" fmla="*/ 1874346 w 2071530"/>
                <a:gd name="connsiteY3031" fmla="*/ 977702 h 1231781"/>
                <a:gd name="connsiteX3032" fmla="*/ 1873779 w 2071530"/>
                <a:gd name="connsiteY3032" fmla="*/ 977878 h 1231781"/>
                <a:gd name="connsiteX3033" fmla="*/ 1873173 w 2071530"/>
                <a:gd name="connsiteY3033" fmla="*/ 978073 h 1231781"/>
                <a:gd name="connsiteX3034" fmla="*/ 1872586 w 2071530"/>
                <a:gd name="connsiteY3034" fmla="*/ 978249 h 1231781"/>
                <a:gd name="connsiteX3035" fmla="*/ 1872000 w 2071530"/>
                <a:gd name="connsiteY3035" fmla="*/ 978425 h 1231781"/>
                <a:gd name="connsiteX3036" fmla="*/ 1871414 w 2071530"/>
                <a:gd name="connsiteY3036" fmla="*/ 978601 h 1231781"/>
                <a:gd name="connsiteX3037" fmla="*/ 1870808 w 2071530"/>
                <a:gd name="connsiteY3037" fmla="*/ 978758 h 1231781"/>
                <a:gd name="connsiteX3038" fmla="*/ 1870221 w 2071530"/>
                <a:gd name="connsiteY3038" fmla="*/ 978934 h 1231781"/>
                <a:gd name="connsiteX3039" fmla="*/ 1869615 w 2071530"/>
                <a:gd name="connsiteY3039" fmla="*/ 979090 h 1231781"/>
                <a:gd name="connsiteX3040" fmla="*/ 1869029 w 2071530"/>
                <a:gd name="connsiteY3040" fmla="*/ 979227 h 1231781"/>
                <a:gd name="connsiteX3041" fmla="*/ 1868442 w 2071530"/>
                <a:gd name="connsiteY3041" fmla="*/ 979383 h 1231781"/>
                <a:gd name="connsiteX3042" fmla="*/ 1867856 w 2071530"/>
                <a:gd name="connsiteY3042" fmla="*/ 979520 h 1231781"/>
                <a:gd name="connsiteX3043" fmla="*/ 1867230 w 2071530"/>
                <a:gd name="connsiteY3043" fmla="*/ 979657 h 1231781"/>
                <a:gd name="connsiteX3044" fmla="*/ 1866644 w 2071530"/>
                <a:gd name="connsiteY3044" fmla="*/ 979794 h 1231781"/>
                <a:gd name="connsiteX3045" fmla="*/ 1866057 w 2071530"/>
                <a:gd name="connsiteY3045" fmla="*/ 979911 h 1231781"/>
                <a:gd name="connsiteX3046" fmla="*/ 1865431 w 2071530"/>
                <a:gd name="connsiteY3046" fmla="*/ 980048 h 1231781"/>
                <a:gd name="connsiteX3047" fmla="*/ 1864825 w 2071530"/>
                <a:gd name="connsiteY3047" fmla="*/ 980165 h 1231781"/>
                <a:gd name="connsiteX3048" fmla="*/ 1864239 w 2071530"/>
                <a:gd name="connsiteY3048" fmla="*/ 980263 h 1231781"/>
                <a:gd name="connsiteX3049" fmla="*/ 1863633 w 2071530"/>
                <a:gd name="connsiteY3049" fmla="*/ 980380 h 1231781"/>
                <a:gd name="connsiteX3050" fmla="*/ 1863027 w 2071530"/>
                <a:gd name="connsiteY3050" fmla="*/ 980478 h 1231781"/>
                <a:gd name="connsiteX3051" fmla="*/ 1862440 w 2071530"/>
                <a:gd name="connsiteY3051" fmla="*/ 980576 h 1231781"/>
                <a:gd name="connsiteX3052" fmla="*/ 1861834 w 2071530"/>
                <a:gd name="connsiteY3052" fmla="*/ 980673 h 1231781"/>
                <a:gd name="connsiteX3053" fmla="*/ 1861228 w 2071530"/>
                <a:gd name="connsiteY3053" fmla="*/ 980771 h 1231781"/>
                <a:gd name="connsiteX3054" fmla="*/ 1860603 w 2071530"/>
                <a:gd name="connsiteY3054" fmla="*/ 980849 h 1231781"/>
                <a:gd name="connsiteX3055" fmla="*/ 1859997 w 2071530"/>
                <a:gd name="connsiteY3055" fmla="*/ 980928 h 1231781"/>
                <a:gd name="connsiteX3056" fmla="*/ 1859390 w 2071530"/>
                <a:gd name="connsiteY3056" fmla="*/ 981006 h 1231781"/>
                <a:gd name="connsiteX3057" fmla="*/ 1858785 w 2071530"/>
                <a:gd name="connsiteY3057" fmla="*/ 981064 h 1231781"/>
                <a:gd name="connsiteX3058" fmla="*/ 1858159 w 2071530"/>
                <a:gd name="connsiteY3058" fmla="*/ 981123 h 1231781"/>
                <a:gd name="connsiteX3059" fmla="*/ 1857553 w 2071530"/>
                <a:gd name="connsiteY3059" fmla="*/ 981182 h 1231781"/>
                <a:gd name="connsiteX3060" fmla="*/ 1856966 w 2071530"/>
                <a:gd name="connsiteY3060" fmla="*/ 981240 h 1231781"/>
                <a:gd name="connsiteX3061" fmla="*/ 1855012 w 2071530"/>
                <a:gd name="connsiteY3061" fmla="*/ 981397 h 1231781"/>
                <a:gd name="connsiteX3062" fmla="*/ 1852744 w 2071530"/>
                <a:gd name="connsiteY3062" fmla="*/ 981592 h 1231781"/>
                <a:gd name="connsiteX3063" fmla="*/ 1848501 w 2071530"/>
                <a:gd name="connsiteY3063" fmla="*/ 981925 h 1231781"/>
                <a:gd name="connsiteX3064" fmla="*/ 1844122 w 2071530"/>
                <a:gd name="connsiteY3064" fmla="*/ 982257 h 1231781"/>
                <a:gd name="connsiteX3065" fmla="*/ 1839646 w 2071530"/>
                <a:gd name="connsiteY3065" fmla="*/ 982609 h 1231781"/>
                <a:gd name="connsiteX3066" fmla="*/ 1834954 w 2071530"/>
                <a:gd name="connsiteY3066" fmla="*/ 982961 h 1231781"/>
                <a:gd name="connsiteX3067" fmla="*/ 1830262 w 2071530"/>
                <a:gd name="connsiteY3067" fmla="*/ 983313 h 1231781"/>
                <a:gd name="connsiteX3068" fmla="*/ 1825472 w 2071530"/>
                <a:gd name="connsiteY3068" fmla="*/ 983664 h 1231781"/>
                <a:gd name="connsiteX3069" fmla="*/ 1820487 w 2071530"/>
                <a:gd name="connsiteY3069" fmla="*/ 984016 h 1231781"/>
                <a:gd name="connsiteX3070" fmla="*/ 1815521 w 2071530"/>
                <a:gd name="connsiteY3070" fmla="*/ 984368 h 1231781"/>
                <a:gd name="connsiteX3071" fmla="*/ 1814915 w 2071530"/>
                <a:gd name="connsiteY3071" fmla="*/ 984427 h 1231781"/>
                <a:gd name="connsiteX3072" fmla="*/ 1810321 w 2071530"/>
                <a:gd name="connsiteY3072" fmla="*/ 984740 h 1231781"/>
                <a:gd name="connsiteX3073" fmla="*/ 1805178 w 2071530"/>
                <a:gd name="connsiteY3073" fmla="*/ 985092 h 1231781"/>
                <a:gd name="connsiteX3074" fmla="*/ 1799792 w 2071530"/>
                <a:gd name="connsiteY3074" fmla="*/ 985443 h 1231781"/>
                <a:gd name="connsiteX3075" fmla="*/ 1794310 w 2071530"/>
                <a:gd name="connsiteY3075" fmla="*/ 985815 h 1231781"/>
                <a:gd name="connsiteX3076" fmla="*/ 1788930 w 2071530"/>
                <a:gd name="connsiteY3076" fmla="*/ 986167 h 1231781"/>
                <a:gd name="connsiteX3077" fmla="*/ 1783284 w 2071530"/>
                <a:gd name="connsiteY3077" fmla="*/ 986538 h 1231781"/>
                <a:gd name="connsiteX3078" fmla="*/ 1777740 w 2071530"/>
                <a:gd name="connsiteY3078" fmla="*/ 986890 h 1231781"/>
                <a:gd name="connsiteX3079" fmla="*/ 1771740 w 2071530"/>
                <a:gd name="connsiteY3079" fmla="*/ 987281 h 1231781"/>
                <a:gd name="connsiteX3080" fmla="*/ 1766053 w 2071530"/>
                <a:gd name="connsiteY3080" fmla="*/ 987633 h 1231781"/>
                <a:gd name="connsiteX3081" fmla="*/ 1760085 w 2071530"/>
                <a:gd name="connsiteY3081" fmla="*/ 988005 h 1231781"/>
                <a:gd name="connsiteX3082" fmla="*/ 1754046 w 2071530"/>
                <a:gd name="connsiteY3082" fmla="*/ 988376 h 1231781"/>
                <a:gd name="connsiteX3083" fmla="*/ 1748157 w 2071530"/>
                <a:gd name="connsiteY3083" fmla="*/ 988747 h 1231781"/>
                <a:gd name="connsiteX3084" fmla="*/ 1741753 w 2071530"/>
                <a:gd name="connsiteY3084" fmla="*/ 989138 h 1231781"/>
                <a:gd name="connsiteX3085" fmla="*/ 1735735 w 2071530"/>
                <a:gd name="connsiteY3085" fmla="*/ 989510 h 1231781"/>
                <a:gd name="connsiteX3086" fmla="*/ 1729429 w 2071530"/>
                <a:gd name="connsiteY3086" fmla="*/ 989881 h 1231781"/>
                <a:gd name="connsiteX3087" fmla="*/ 1723058 w 2071530"/>
                <a:gd name="connsiteY3087" fmla="*/ 990272 h 1231781"/>
                <a:gd name="connsiteX3088" fmla="*/ 1716616 w 2071530"/>
                <a:gd name="connsiteY3088" fmla="*/ 990663 h 1231781"/>
                <a:gd name="connsiteX3089" fmla="*/ 1710413 w 2071530"/>
                <a:gd name="connsiteY3089" fmla="*/ 991015 h 1231781"/>
                <a:gd name="connsiteX3090" fmla="*/ 1703856 w 2071530"/>
                <a:gd name="connsiteY3090" fmla="*/ 991406 h 1231781"/>
                <a:gd name="connsiteX3091" fmla="*/ 1696967 w 2071530"/>
                <a:gd name="connsiteY3091" fmla="*/ 991817 h 1231781"/>
                <a:gd name="connsiteX3092" fmla="*/ 1690613 w 2071530"/>
                <a:gd name="connsiteY3092" fmla="*/ 992188 h 1231781"/>
                <a:gd name="connsiteX3093" fmla="*/ 1683919 w 2071530"/>
                <a:gd name="connsiteY3093" fmla="*/ 992560 h 1231781"/>
                <a:gd name="connsiteX3094" fmla="*/ 1677161 w 2071530"/>
                <a:gd name="connsiteY3094" fmla="*/ 992950 h 1231781"/>
                <a:gd name="connsiteX3095" fmla="*/ 1670064 w 2071530"/>
                <a:gd name="connsiteY3095" fmla="*/ 993361 h 1231781"/>
                <a:gd name="connsiteX3096" fmla="*/ 1663547 w 2071530"/>
                <a:gd name="connsiteY3096" fmla="*/ 993732 h 1231781"/>
                <a:gd name="connsiteX3097" fmla="*/ 1656669 w 2071530"/>
                <a:gd name="connsiteY3097" fmla="*/ 994124 h 1231781"/>
                <a:gd name="connsiteX3098" fmla="*/ 1649760 w 2071530"/>
                <a:gd name="connsiteY3098" fmla="*/ 994515 h 1231781"/>
                <a:gd name="connsiteX3099" fmla="*/ 1642822 w 2071530"/>
                <a:gd name="connsiteY3099" fmla="*/ 994905 h 1231781"/>
                <a:gd name="connsiteX3100" fmla="*/ 1635849 w 2071530"/>
                <a:gd name="connsiteY3100" fmla="*/ 995297 h 1231781"/>
                <a:gd name="connsiteX3101" fmla="*/ 1628838 w 2071530"/>
                <a:gd name="connsiteY3101" fmla="*/ 995687 h 1231781"/>
                <a:gd name="connsiteX3102" fmla="*/ 1621924 w 2071530"/>
                <a:gd name="connsiteY3102" fmla="*/ 996059 h 1231781"/>
                <a:gd name="connsiteX3103" fmla="*/ 1621922 w 2071530"/>
                <a:gd name="connsiteY3103" fmla="*/ 996059 h 1231781"/>
                <a:gd name="connsiteX3104" fmla="*/ 1614768 w 2071530"/>
                <a:gd name="connsiteY3104" fmla="*/ 996469 h 1231781"/>
                <a:gd name="connsiteX3105" fmla="*/ 1607828 w 2071530"/>
                <a:gd name="connsiteY3105" fmla="*/ 996841 h 1231781"/>
                <a:gd name="connsiteX3106" fmla="*/ 1607826 w 2071530"/>
                <a:gd name="connsiteY3106" fmla="*/ 996841 h 1231781"/>
                <a:gd name="connsiteX3107" fmla="*/ 1600562 w 2071530"/>
                <a:gd name="connsiteY3107" fmla="*/ 997252 h 1231781"/>
                <a:gd name="connsiteX3108" fmla="*/ 1593475 w 2071530"/>
                <a:gd name="connsiteY3108" fmla="*/ 997623 h 1231781"/>
                <a:gd name="connsiteX3109" fmla="*/ 1586773 w 2071530"/>
                <a:gd name="connsiteY3109" fmla="*/ 997994 h 1231781"/>
                <a:gd name="connsiteX3110" fmla="*/ 1579425 w 2071530"/>
                <a:gd name="connsiteY3110" fmla="*/ 998385 h 1231781"/>
                <a:gd name="connsiteX3111" fmla="*/ 1565046 w 2071530"/>
                <a:gd name="connsiteY3111" fmla="*/ 999167 h 1231781"/>
                <a:gd name="connsiteX3112" fmla="*/ 1550697 w 2071530"/>
                <a:gd name="connsiteY3112" fmla="*/ 999930 h 1231781"/>
                <a:gd name="connsiteX3113" fmla="*/ 1536564 w 2071530"/>
                <a:gd name="connsiteY3113" fmla="*/ 1000673 h 1231781"/>
                <a:gd name="connsiteX3114" fmla="*/ 1522015 w 2071530"/>
                <a:gd name="connsiteY3114" fmla="*/ 1001435 h 1231781"/>
                <a:gd name="connsiteX3115" fmla="*/ 1507707 w 2071530"/>
                <a:gd name="connsiteY3115" fmla="*/ 1002198 h 1231781"/>
                <a:gd name="connsiteX3116" fmla="*/ 1493688 w 2071530"/>
                <a:gd name="connsiteY3116" fmla="*/ 1002921 h 1231781"/>
                <a:gd name="connsiteX3117" fmla="*/ 1479511 w 2071530"/>
                <a:gd name="connsiteY3117" fmla="*/ 1003664 h 1231781"/>
                <a:gd name="connsiteX3118" fmla="*/ 1465474 w 2071530"/>
                <a:gd name="connsiteY3118" fmla="*/ 1004368 h 1231781"/>
                <a:gd name="connsiteX3119" fmla="*/ 1465472 w 2071530"/>
                <a:gd name="connsiteY3119" fmla="*/ 1004368 h 1231781"/>
                <a:gd name="connsiteX3120" fmla="*/ 1451455 w 2071530"/>
                <a:gd name="connsiteY3120" fmla="*/ 1005091 h 1231781"/>
                <a:gd name="connsiteX3121" fmla="*/ 1437690 w 2071530"/>
                <a:gd name="connsiteY3121" fmla="*/ 1005795 h 1231781"/>
                <a:gd name="connsiteX3122" fmla="*/ 1437688 w 2071530"/>
                <a:gd name="connsiteY3122" fmla="*/ 1005795 h 1231781"/>
                <a:gd name="connsiteX3123" fmla="*/ 1424009 w 2071530"/>
                <a:gd name="connsiteY3123" fmla="*/ 1006498 h 1231781"/>
                <a:gd name="connsiteX3124" fmla="*/ 1424007 w 2071530"/>
                <a:gd name="connsiteY3124" fmla="*/ 1006498 h 1231781"/>
                <a:gd name="connsiteX3125" fmla="*/ 1410368 w 2071530"/>
                <a:gd name="connsiteY3125" fmla="*/ 1007183 h 1231781"/>
                <a:gd name="connsiteX3126" fmla="*/ 1397275 w 2071530"/>
                <a:gd name="connsiteY3126" fmla="*/ 1007828 h 1231781"/>
                <a:gd name="connsiteX3127" fmla="*/ 1384124 w 2071530"/>
                <a:gd name="connsiteY3127" fmla="*/ 1008493 h 1231781"/>
                <a:gd name="connsiteX3128" fmla="*/ 1370963 w 2071530"/>
                <a:gd name="connsiteY3128" fmla="*/ 1009157 h 1231781"/>
                <a:gd name="connsiteX3129" fmla="*/ 1358287 w 2071530"/>
                <a:gd name="connsiteY3129" fmla="*/ 1009783 h 1231781"/>
                <a:gd name="connsiteX3130" fmla="*/ 1346135 w 2071530"/>
                <a:gd name="connsiteY3130" fmla="*/ 1010369 h 1231781"/>
                <a:gd name="connsiteX3131" fmla="*/ 1333999 w 2071530"/>
                <a:gd name="connsiteY3131" fmla="*/ 1010975 h 1231781"/>
                <a:gd name="connsiteX3132" fmla="*/ 1322144 w 2071530"/>
                <a:gd name="connsiteY3132" fmla="*/ 1011562 h 1231781"/>
                <a:gd name="connsiteX3133" fmla="*/ 1310667 w 2071530"/>
                <a:gd name="connsiteY3133" fmla="*/ 1012109 h 1231781"/>
                <a:gd name="connsiteX3134" fmla="*/ 1299486 w 2071530"/>
                <a:gd name="connsiteY3134" fmla="*/ 1012657 h 1231781"/>
                <a:gd name="connsiteX3135" fmla="*/ 1288687 w 2071530"/>
                <a:gd name="connsiteY3135" fmla="*/ 1013184 h 1231781"/>
                <a:gd name="connsiteX3136" fmla="*/ 1278253 w 2071530"/>
                <a:gd name="connsiteY3136" fmla="*/ 1013693 h 1231781"/>
                <a:gd name="connsiteX3137" fmla="*/ 1268211 w 2071530"/>
                <a:gd name="connsiteY3137" fmla="*/ 1014182 h 1231781"/>
                <a:gd name="connsiteX3138" fmla="*/ 1258506 w 2071530"/>
                <a:gd name="connsiteY3138" fmla="*/ 1014651 h 1231781"/>
                <a:gd name="connsiteX3139" fmla="*/ 1240663 w 2071530"/>
                <a:gd name="connsiteY3139" fmla="*/ 1015491 h 1231781"/>
                <a:gd name="connsiteX3140" fmla="*/ 1224758 w 2071530"/>
                <a:gd name="connsiteY3140" fmla="*/ 1016254 h 1231781"/>
                <a:gd name="connsiteX3141" fmla="*/ 1210655 w 2071530"/>
                <a:gd name="connsiteY3141" fmla="*/ 1016918 h 1231781"/>
                <a:gd name="connsiteX3142" fmla="*/ 1198986 w 2071530"/>
                <a:gd name="connsiteY3142" fmla="*/ 1017466 h 1231781"/>
                <a:gd name="connsiteX3143" fmla="*/ 1189426 w 2071530"/>
                <a:gd name="connsiteY3143" fmla="*/ 1017915 h 1231781"/>
                <a:gd name="connsiteX3144" fmla="*/ 1182644 w 2071530"/>
                <a:gd name="connsiteY3144" fmla="*/ 1018248 h 1231781"/>
                <a:gd name="connsiteX3145" fmla="*/ 1177995 w 2071530"/>
                <a:gd name="connsiteY3145" fmla="*/ 1018463 h 1231781"/>
                <a:gd name="connsiteX3146" fmla="*/ 1177929 w 2071530"/>
                <a:gd name="connsiteY3146" fmla="*/ 1018541 h 1231781"/>
                <a:gd name="connsiteX3147" fmla="*/ 1177200 w 2071530"/>
                <a:gd name="connsiteY3147" fmla="*/ 1019597 h 1231781"/>
                <a:gd name="connsiteX3148" fmla="*/ 1176462 w 2071530"/>
                <a:gd name="connsiteY3148" fmla="*/ 1020633 h 1231781"/>
                <a:gd name="connsiteX3149" fmla="*/ 1175733 w 2071530"/>
                <a:gd name="connsiteY3149" fmla="*/ 1021669 h 1231781"/>
                <a:gd name="connsiteX3150" fmla="*/ 1174998 w 2071530"/>
                <a:gd name="connsiteY3150" fmla="*/ 1022705 h 1231781"/>
                <a:gd name="connsiteX3151" fmla="*/ 1174261 w 2071530"/>
                <a:gd name="connsiteY3151" fmla="*/ 1023741 h 1231781"/>
                <a:gd name="connsiteX3152" fmla="*/ 1173524 w 2071530"/>
                <a:gd name="connsiteY3152" fmla="*/ 1024758 h 1231781"/>
                <a:gd name="connsiteX3153" fmla="*/ 1172787 w 2071530"/>
                <a:gd name="connsiteY3153" fmla="*/ 1025794 h 1231781"/>
                <a:gd name="connsiteX3154" fmla="*/ 1172046 w 2071530"/>
                <a:gd name="connsiteY3154" fmla="*/ 1026810 h 1231781"/>
                <a:gd name="connsiteX3155" fmla="*/ 1171309 w 2071530"/>
                <a:gd name="connsiteY3155" fmla="*/ 1027827 h 1231781"/>
                <a:gd name="connsiteX3156" fmla="*/ 1170570 w 2071530"/>
                <a:gd name="connsiteY3156" fmla="*/ 1028844 h 1231781"/>
                <a:gd name="connsiteX3157" fmla="*/ 1169823 w 2071530"/>
                <a:gd name="connsiteY3157" fmla="*/ 1029860 h 1231781"/>
                <a:gd name="connsiteX3158" fmla="*/ 1169084 w 2071530"/>
                <a:gd name="connsiteY3158" fmla="*/ 1030857 h 1231781"/>
                <a:gd name="connsiteX3159" fmla="*/ 1168340 w 2071530"/>
                <a:gd name="connsiteY3159" fmla="*/ 1031874 h 1231781"/>
                <a:gd name="connsiteX3160" fmla="*/ 1167593 w 2071530"/>
                <a:gd name="connsiteY3160" fmla="*/ 1032871 h 1231781"/>
                <a:gd name="connsiteX3161" fmla="*/ 1166844 w 2071530"/>
                <a:gd name="connsiteY3161" fmla="*/ 1033868 h 1231781"/>
                <a:gd name="connsiteX3162" fmla="*/ 1166097 w 2071530"/>
                <a:gd name="connsiteY3162" fmla="*/ 1034865 h 1231781"/>
                <a:gd name="connsiteX3163" fmla="*/ 1165350 w 2071530"/>
                <a:gd name="connsiteY3163" fmla="*/ 1035862 h 1231781"/>
                <a:gd name="connsiteX3164" fmla="*/ 1164600 w 2071530"/>
                <a:gd name="connsiteY3164" fmla="*/ 1036859 h 1231781"/>
                <a:gd name="connsiteX3165" fmla="*/ 1163851 w 2071530"/>
                <a:gd name="connsiteY3165" fmla="*/ 1037837 h 1231781"/>
                <a:gd name="connsiteX3166" fmla="*/ 1163094 w 2071530"/>
                <a:gd name="connsiteY3166" fmla="*/ 1038814 h 1231781"/>
                <a:gd name="connsiteX3167" fmla="*/ 1162340 w 2071530"/>
                <a:gd name="connsiteY3167" fmla="*/ 1039811 h 1231781"/>
                <a:gd name="connsiteX3168" fmla="*/ 1161585 w 2071530"/>
                <a:gd name="connsiteY3168" fmla="*/ 1040789 h 1231781"/>
                <a:gd name="connsiteX3169" fmla="*/ 1160829 w 2071530"/>
                <a:gd name="connsiteY3169" fmla="*/ 1041766 h 1231781"/>
                <a:gd name="connsiteX3170" fmla="*/ 1160072 w 2071530"/>
                <a:gd name="connsiteY3170" fmla="*/ 1042724 h 1231781"/>
                <a:gd name="connsiteX3171" fmla="*/ 1159319 w 2071530"/>
                <a:gd name="connsiteY3171" fmla="*/ 1043701 h 1231781"/>
                <a:gd name="connsiteX3172" fmla="*/ 1158555 w 2071530"/>
                <a:gd name="connsiteY3172" fmla="*/ 1044659 h 1231781"/>
                <a:gd name="connsiteX3173" fmla="*/ 1157798 w 2071530"/>
                <a:gd name="connsiteY3173" fmla="*/ 1045617 h 1231781"/>
                <a:gd name="connsiteX3174" fmla="*/ 1157036 w 2071530"/>
                <a:gd name="connsiteY3174" fmla="*/ 1046595 h 1231781"/>
                <a:gd name="connsiteX3175" fmla="*/ 1156274 w 2071530"/>
                <a:gd name="connsiteY3175" fmla="*/ 1047553 h 1231781"/>
                <a:gd name="connsiteX3176" fmla="*/ 1155517 w 2071530"/>
                <a:gd name="connsiteY3176" fmla="*/ 1048491 h 1231781"/>
                <a:gd name="connsiteX3177" fmla="*/ 1154747 w 2071530"/>
                <a:gd name="connsiteY3177" fmla="*/ 1049449 h 1231781"/>
                <a:gd name="connsiteX3178" fmla="*/ 1153982 w 2071530"/>
                <a:gd name="connsiteY3178" fmla="*/ 1050387 h 1231781"/>
                <a:gd name="connsiteX3179" fmla="*/ 1153216 w 2071530"/>
                <a:gd name="connsiteY3179" fmla="*/ 1051345 h 1231781"/>
                <a:gd name="connsiteX3180" fmla="*/ 1152450 w 2071530"/>
                <a:gd name="connsiteY3180" fmla="*/ 1052284 h 1231781"/>
                <a:gd name="connsiteX3181" fmla="*/ 1151679 w 2071530"/>
                <a:gd name="connsiteY3181" fmla="*/ 1053222 h 1231781"/>
                <a:gd name="connsiteX3182" fmla="*/ 1150911 w 2071530"/>
                <a:gd name="connsiteY3182" fmla="*/ 1054160 h 1231781"/>
                <a:gd name="connsiteX3183" fmla="*/ 1150143 w 2071530"/>
                <a:gd name="connsiteY3183" fmla="*/ 1055079 h 1231781"/>
                <a:gd name="connsiteX3184" fmla="*/ 1149373 w 2071530"/>
                <a:gd name="connsiteY3184" fmla="*/ 1056018 h 1231781"/>
                <a:gd name="connsiteX3185" fmla="*/ 1148598 w 2071530"/>
                <a:gd name="connsiteY3185" fmla="*/ 1056937 h 1231781"/>
                <a:gd name="connsiteX3186" fmla="*/ 1147824 w 2071530"/>
                <a:gd name="connsiteY3186" fmla="*/ 1057855 h 1231781"/>
                <a:gd name="connsiteX3187" fmla="*/ 1147050 w 2071530"/>
                <a:gd name="connsiteY3187" fmla="*/ 1058794 h 1231781"/>
                <a:gd name="connsiteX3188" fmla="*/ 1146274 w 2071530"/>
                <a:gd name="connsiteY3188" fmla="*/ 1059693 h 1231781"/>
                <a:gd name="connsiteX3189" fmla="*/ 1145500 w 2071530"/>
                <a:gd name="connsiteY3189" fmla="*/ 1060612 h 1231781"/>
                <a:gd name="connsiteX3190" fmla="*/ 1144722 w 2071530"/>
                <a:gd name="connsiteY3190" fmla="*/ 1061531 h 1231781"/>
                <a:gd name="connsiteX3191" fmla="*/ 1143944 w 2071530"/>
                <a:gd name="connsiteY3191" fmla="*/ 1062430 h 1231781"/>
                <a:gd name="connsiteX3192" fmla="*/ 1143164 w 2071530"/>
                <a:gd name="connsiteY3192" fmla="*/ 1063349 h 1231781"/>
                <a:gd name="connsiteX3193" fmla="*/ 1142385 w 2071530"/>
                <a:gd name="connsiteY3193" fmla="*/ 1064248 h 1231781"/>
                <a:gd name="connsiteX3194" fmla="*/ 1141604 w 2071530"/>
                <a:gd name="connsiteY3194" fmla="*/ 1065147 h 1231781"/>
                <a:gd name="connsiteX3195" fmla="*/ 1140820 w 2071530"/>
                <a:gd name="connsiteY3195" fmla="*/ 1066046 h 1231781"/>
                <a:gd name="connsiteX3196" fmla="*/ 1140036 w 2071530"/>
                <a:gd name="connsiteY3196" fmla="*/ 1066926 h 1231781"/>
                <a:gd name="connsiteX3197" fmla="*/ 1139250 w 2071530"/>
                <a:gd name="connsiteY3197" fmla="*/ 1067826 h 1231781"/>
                <a:gd name="connsiteX3198" fmla="*/ 1138464 w 2071530"/>
                <a:gd name="connsiteY3198" fmla="*/ 1068705 h 1231781"/>
                <a:gd name="connsiteX3199" fmla="*/ 1137678 w 2071530"/>
                <a:gd name="connsiteY3199" fmla="*/ 1069605 h 1231781"/>
                <a:gd name="connsiteX3200" fmla="*/ 1136892 w 2071530"/>
                <a:gd name="connsiteY3200" fmla="*/ 1070484 h 1231781"/>
                <a:gd name="connsiteX3201" fmla="*/ 1136104 w 2071530"/>
                <a:gd name="connsiteY3201" fmla="*/ 1071364 h 1231781"/>
                <a:gd name="connsiteX3202" fmla="*/ 1135318 w 2071530"/>
                <a:gd name="connsiteY3202" fmla="*/ 1072224 h 1231781"/>
                <a:gd name="connsiteX3203" fmla="*/ 1134527 w 2071530"/>
                <a:gd name="connsiteY3203" fmla="*/ 1073104 h 1231781"/>
                <a:gd name="connsiteX3204" fmla="*/ 1133735 w 2071530"/>
                <a:gd name="connsiteY3204" fmla="*/ 1073984 h 1231781"/>
                <a:gd name="connsiteX3205" fmla="*/ 1132943 w 2071530"/>
                <a:gd name="connsiteY3205" fmla="*/ 1074844 h 1231781"/>
                <a:gd name="connsiteX3206" fmla="*/ 1132147 w 2071530"/>
                <a:gd name="connsiteY3206" fmla="*/ 1075704 h 1231781"/>
                <a:gd name="connsiteX3207" fmla="*/ 1131356 w 2071530"/>
                <a:gd name="connsiteY3207" fmla="*/ 1076564 h 1231781"/>
                <a:gd name="connsiteX3208" fmla="*/ 1130564 w 2071530"/>
                <a:gd name="connsiteY3208" fmla="*/ 1077424 h 1231781"/>
                <a:gd name="connsiteX3209" fmla="*/ 1129766 w 2071530"/>
                <a:gd name="connsiteY3209" fmla="*/ 1078285 h 1231781"/>
                <a:gd name="connsiteX3210" fmla="*/ 1128969 w 2071530"/>
                <a:gd name="connsiteY3210" fmla="*/ 1079125 h 1231781"/>
                <a:gd name="connsiteX3211" fmla="*/ 1128171 w 2071530"/>
                <a:gd name="connsiteY3211" fmla="*/ 1079985 h 1231781"/>
                <a:gd name="connsiteX3212" fmla="*/ 1127375 w 2071530"/>
                <a:gd name="connsiteY3212" fmla="*/ 1080826 h 1231781"/>
                <a:gd name="connsiteX3213" fmla="*/ 1126572 w 2071530"/>
                <a:gd name="connsiteY3213" fmla="*/ 1081667 h 1231781"/>
                <a:gd name="connsiteX3214" fmla="*/ 1125774 w 2071530"/>
                <a:gd name="connsiteY3214" fmla="*/ 1082507 h 1231781"/>
                <a:gd name="connsiteX3215" fmla="*/ 1124971 w 2071530"/>
                <a:gd name="connsiteY3215" fmla="*/ 1083348 h 1231781"/>
                <a:gd name="connsiteX3216" fmla="*/ 1124167 w 2071530"/>
                <a:gd name="connsiteY3216" fmla="*/ 1084189 h 1231781"/>
                <a:gd name="connsiteX3217" fmla="*/ 1123366 w 2071530"/>
                <a:gd name="connsiteY3217" fmla="*/ 1085010 h 1231781"/>
                <a:gd name="connsiteX3218" fmla="*/ 1122566 w 2071530"/>
                <a:gd name="connsiteY3218" fmla="*/ 1085850 h 1231781"/>
                <a:gd name="connsiteX3219" fmla="*/ 1121759 w 2071530"/>
                <a:gd name="connsiteY3219" fmla="*/ 1086671 h 1231781"/>
                <a:gd name="connsiteX3220" fmla="*/ 1120947 w 2071530"/>
                <a:gd name="connsiteY3220" fmla="*/ 1087493 h 1231781"/>
                <a:gd name="connsiteX3221" fmla="*/ 1120146 w 2071530"/>
                <a:gd name="connsiteY3221" fmla="*/ 1088313 h 1231781"/>
                <a:gd name="connsiteX3222" fmla="*/ 1119335 w 2071530"/>
                <a:gd name="connsiteY3222" fmla="*/ 1089135 h 1231781"/>
                <a:gd name="connsiteX3223" fmla="*/ 1118531 w 2071530"/>
                <a:gd name="connsiteY3223" fmla="*/ 1089956 h 1231781"/>
                <a:gd name="connsiteX3224" fmla="*/ 1117720 w 2071530"/>
                <a:gd name="connsiteY3224" fmla="*/ 1090757 h 1231781"/>
                <a:gd name="connsiteX3225" fmla="*/ 1116908 w 2071530"/>
                <a:gd name="connsiteY3225" fmla="*/ 1091578 h 1231781"/>
                <a:gd name="connsiteX3226" fmla="*/ 1116099 w 2071530"/>
                <a:gd name="connsiteY3226" fmla="*/ 1092380 h 1231781"/>
                <a:gd name="connsiteX3227" fmla="*/ 1115286 w 2071530"/>
                <a:gd name="connsiteY3227" fmla="*/ 1093181 h 1231781"/>
                <a:gd name="connsiteX3228" fmla="*/ 1114480 w 2071530"/>
                <a:gd name="connsiteY3228" fmla="*/ 1093983 h 1231781"/>
                <a:gd name="connsiteX3229" fmla="*/ 1113661 w 2071530"/>
                <a:gd name="connsiteY3229" fmla="*/ 1094785 h 1231781"/>
                <a:gd name="connsiteX3230" fmla="*/ 1112846 w 2071530"/>
                <a:gd name="connsiteY3230" fmla="*/ 1095586 h 1231781"/>
                <a:gd name="connsiteX3231" fmla="*/ 1112025 w 2071530"/>
                <a:gd name="connsiteY3231" fmla="*/ 1096368 h 1231781"/>
                <a:gd name="connsiteX3232" fmla="*/ 1111214 w 2071530"/>
                <a:gd name="connsiteY3232" fmla="*/ 1097150 h 1231781"/>
                <a:gd name="connsiteX3233" fmla="*/ 1110398 w 2071530"/>
                <a:gd name="connsiteY3233" fmla="*/ 1097952 h 1231781"/>
                <a:gd name="connsiteX3234" fmla="*/ 1109581 w 2071530"/>
                <a:gd name="connsiteY3234" fmla="*/ 1098734 h 1231781"/>
                <a:gd name="connsiteX3235" fmla="*/ 1108762 w 2071530"/>
                <a:gd name="connsiteY3235" fmla="*/ 1099515 h 1231781"/>
                <a:gd name="connsiteX3236" fmla="*/ 1107947 w 2071530"/>
                <a:gd name="connsiteY3236" fmla="*/ 1100278 h 1231781"/>
                <a:gd name="connsiteX3237" fmla="*/ 1107124 w 2071530"/>
                <a:gd name="connsiteY3237" fmla="*/ 1101060 h 1231781"/>
                <a:gd name="connsiteX3238" fmla="*/ 1106301 w 2071530"/>
                <a:gd name="connsiteY3238" fmla="*/ 1101842 h 1231781"/>
                <a:gd name="connsiteX3239" fmla="*/ 1105476 w 2071530"/>
                <a:gd name="connsiteY3239" fmla="*/ 1102604 h 1231781"/>
                <a:gd name="connsiteX3240" fmla="*/ 1104657 w 2071530"/>
                <a:gd name="connsiteY3240" fmla="*/ 1103367 h 1231781"/>
                <a:gd name="connsiteX3241" fmla="*/ 1103832 w 2071530"/>
                <a:gd name="connsiteY3241" fmla="*/ 1104129 h 1231781"/>
                <a:gd name="connsiteX3242" fmla="*/ 1103009 w 2071530"/>
                <a:gd name="connsiteY3242" fmla="*/ 1104892 h 1231781"/>
                <a:gd name="connsiteX3243" fmla="*/ 1102176 w 2071530"/>
                <a:gd name="connsiteY3243" fmla="*/ 1105654 h 1231781"/>
                <a:gd name="connsiteX3244" fmla="*/ 1101353 w 2071530"/>
                <a:gd name="connsiteY3244" fmla="*/ 1106416 h 1231781"/>
                <a:gd name="connsiteX3245" fmla="*/ 1100524 w 2071530"/>
                <a:gd name="connsiteY3245" fmla="*/ 1107179 h 1231781"/>
                <a:gd name="connsiteX3246" fmla="*/ 1099701 w 2071530"/>
                <a:gd name="connsiteY3246" fmla="*/ 1107922 h 1231781"/>
                <a:gd name="connsiteX3247" fmla="*/ 1098868 w 2071530"/>
                <a:gd name="connsiteY3247" fmla="*/ 1108665 h 1231781"/>
                <a:gd name="connsiteX3248" fmla="*/ 1098043 w 2071530"/>
                <a:gd name="connsiteY3248" fmla="*/ 1109408 h 1231781"/>
                <a:gd name="connsiteX3249" fmla="*/ 1097212 w 2071530"/>
                <a:gd name="connsiteY3249" fmla="*/ 1110150 h 1231781"/>
                <a:gd name="connsiteX3250" fmla="*/ 1096385 w 2071530"/>
                <a:gd name="connsiteY3250" fmla="*/ 1110893 h 1231781"/>
                <a:gd name="connsiteX3251" fmla="*/ 1095552 w 2071530"/>
                <a:gd name="connsiteY3251" fmla="*/ 1111636 h 1231781"/>
                <a:gd name="connsiteX3252" fmla="*/ 1094716 w 2071530"/>
                <a:gd name="connsiteY3252" fmla="*/ 1112360 h 1231781"/>
                <a:gd name="connsiteX3253" fmla="*/ 1093887 w 2071530"/>
                <a:gd name="connsiteY3253" fmla="*/ 1113102 h 1231781"/>
                <a:gd name="connsiteX3254" fmla="*/ 1093050 w 2071530"/>
                <a:gd name="connsiteY3254" fmla="*/ 1113826 h 1231781"/>
                <a:gd name="connsiteX3255" fmla="*/ 1092217 w 2071530"/>
                <a:gd name="connsiteY3255" fmla="*/ 1114549 h 1231781"/>
                <a:gd name="connsiteX3256" fmla="*/ 1091381 w 2071530"/>
                <a:gd name="connsiteY3256" fmla="*/ 1115272 h 1231781"/>
                <a:gd name="connsiteX3257" fmla="*/ 1090544 w 2071530"/>
                <a:gd name="connsiteY3257" fmla="*/ 1115996 h 1231781"/>
                <a:gd name="connsiteX3258" fmla="*/ 1089707 w 2071530"/>
                <a:gd name="connsiteY3258" fmla="*/ 1116719 h 1231781"/>
                <a:gd name="connsiteX3259" fmla="*/ 1088870 w 2071530"/>
                <a:gd name="connsiteY3259" fmla="*/ 1117423 h 1231781"/>
                <a:gd name="connsiteX3260" fmla="*/ 1088034 w 2071530"/>
                <a:gd name="connsiteY3260" fmla="*/ 1118127 h 1231781"/>
                <a:gd name="connsiteX3261" fmla="*/ 1087191 w 2071530"/>
                <a:gd name="connsiteY3261" fmla="*/ 1118850 h 1231781"/>
                <a:gd name="connsiteX3262" fmla="*/ 1086349 w 2071530"/>
                <a:gd name="connsiteY3262" fmla="*/ 1119554 h 1231781"/>
                <a:gd name="connsiteX3263" fmla="*/ 1085512 w 2071530"/>
                <a:gd name="connsiteY3263" fmla="*/ 1120257 h 1231781"/>
                <a:gd name="connsiteX3264" fmla="*/ 1084669 w 2071530"/>
                <a:gd name="connsiteY3264" fmla="*/ 1120961 h 1231781"/>
                <a:gd name="connsiteX3265" fmla="*/ 1083825 w 2071530"/>
                <a:gd name="connsiteY3265" fmla="*/ 1121665 h 1231781"/>
                <a:gd name="connsiteX3266" fmla="*/ 1082984 w 2071530"/>
                <a:gd name="connsiteY3266" fmla="*/ 1122349 h 1231781"/>
                <a:gd name="connsiteX3267" fmla="*/ 1082140 w 2071530"/>
                <a:gd name="connsiteY3267" fmla="*/ 1123053 h 1231781"/>
                <a:gd name="connsiteX3268" fmla="*/ 1081299 w 2071530"/>
                <a:gd name="connsiteY3268" fmla="*/ 1123737 h 1231781"/>
                <a:gd name="connsiteX3269" fmla="*/ 1080448 w 2071530"/>
                <a:gd name="connsiteY3269" fmla="*/ 1124422 h 1231781"/>
                <a:gd name="connsiteX3270" fmla="*/ 1079608 w 2071530"/>
                <a:gd name="connsiteY3270" fmla="*/ 1125106 h 1231781"/>
                <a:gd name="connsiteX3271" fmla="*/ 1078763 w 2071530"/>
                <a:gd name="connsiteY3271" fmla="*/ 1125790 h 1231781"/>
                <a:gd name="connsiteX3272" fmla="*/ 1077913 w 2071530"/>
                <a:gd name="connsiteY3272" fmla="*/ 1126474 h 1231781"/>
                <a:gd name="connsiteX3273" fmla="*/ 1077064 w 2071530"/>
                <a:gd name="connsiteY3273" fmla="*/ 1127159 h 1231781"/>
                <a:gd name="connsiteX3274" fmla="*/ 1076212 w 2071530"/>
                <a:gd name="connsiteY3274" fmla="*/ 1127843 h 1231781"/>
                <a:gd name="connsiteX3275" fmla="*/ 1075364 w 2071530"/>
                <a:gd name="connsiteY3275" fmla="*/ 1128508 h 1231781"/>
                <a:gd name="connsiteX3276" fmla="*/ 1074519 w 2071530"/>
                <a:gd name="connsiteY3276" fmla="*/ 1129172 h 1231781"/>
                <a:gd name="connsiteX3277" fmla="*/ 1073667 w 2071530"/>
                <a:gd name="connsiteY3277" fmla="*/ 1129837 h 1231781"/>
                <a:gd name="connsiteX3278" fmla="*/ 1072814 w 2071530"/>
                <a:gd name="connsiteY3278" fmla="*/ 1130502 h 1231781"/>
                <a:gd name="connsiteX3279" fmla="*/ 1071964 w 2071530"/>
                <a:gd name="connsiteY3279" fmla="*/ 1131166 h 1231781"/>
                <a:gd name="connsiteX3280" fmla="*/ 1071110 w 2071530"/>
                <a:gd name="connsiteY3280" fmla="*/ 1131831 h 1231781"/>
                <a:gd name="connsiteX3281" fmla="*/ 1070259 w 2071530"/>
                <a:gd name="connsiteY3281" fmla="*/ 1132476 h 1231781"/>
                <a:gd name="connsiteX3282" fmla="*/ 1069411 w 2071530"/>
                <a:gd name="connsiteY3282" fmla="*/ 1133121 h 1231781"/>
                <a:gd name="connsiteX3283" fmla="*/ 1068553 w 2071530"/>
                <a:gd name="connsiteY3283" fmla="*/ 1133786 h 1231781"/>
                <a:gd name="connsiteX3284" fmla="*/ 1067692 w 2071530"/>
                <a:gd name="connsiteY3284" fmla="*/ 1134431 h 1231781"/>
                <a:gd name="connsiteX3285" fmla="*/ 1066838 w 2071530"/>
                <a:gd name="connsiteY3285" fmla="*/ 1135076 h 1231781"/>
                <a:gd name="connsiteX3286" fmla="*/ 1065988 w 2071530"/>
                <a:gd name="connsiteY3286" fmla="*/ 1135721 h 1231781"/>
                <a:gd name="connsiteX3287" fmla="*/ 1065126 w 2071530"/>
                <a:gd name="connsiteY3287" fmla="*/ 1136367 h 1231781"/>
                <a:gd name="connsiteX3288" fmla="*/ 1064265 w 2071530"/>
                <a:gd name="connsiteY3288" fmla="*/ 1137012 h 1231781"/>
                <a:gd name="connsiteX3289" fmla="*/ 1063409 w 2071530"/>
                <a:gd name="connsiteY3289" fmla="*/ 1137637 h 1231781"/>
                <a:gd name="connsiteX3290" fmla="*/ 1062549 w 2071530"/>
                <a:gd name="connsiteY3290" fmla="*/ 1138263 h 1231781"/>
                <a:gd name="connsiteX3291" fmla="*/ 1061683 w 2071530"/>
                <a:gd name="connsiteY3291" fmla="*/ 1138908 h 1231781"/>
                <a:gd name="connsiteX3292" fmla="*/ 1060836 w 2071530"/>
                <a:gd name="connsiteY3292" fmla="*/ 1139534 h 1231781"/>
                <a:gd name="connsiteX3293" fmla="*/ 1059970 w 2071530"/>
                <a:gd name="connsiteY3293" fmla="*/ 1140159 h 1231781"/>
                <a:gd name="connsiteX3294" fmla="*/ 1059106 w 2071530"/>
                <a:gd name="connsiteY3294" fmla="*/ 1140785 h 1231781"/>
                <a:gd name="connsiteX3295" fmla="*/ 1058250 w 2071530"/>
                <a:gd name="connsiteY3295" fmla="*/ 1141391 h 1231781"/>
                <a:gd name="connsiteX3296" fmla="*/ 1057388 w 2071530"/>
                <a:gd name="connsiteY3296" fmla="*/ 1142016 h 1231781"/>
                <a:gd name="connsiteX3297" fmla="*/ 1056520 w 2071530"/>
                <a:gd name="connsiteY3297" fmla="*/ 1142642 h 1231781"/>
                <a:gd name="connsiteX3298" fmla="*/ 1055650 w 2071530"/>
                <a:gd name="connsiteY3298" fmla="*/ 1143248 h 1231781"/>
                <a:gd name="connsiteX3299" fmla="*/ 1054792 w 2071530"/>
                <a:gd name="connsiteY3299" fmla="*/ 1143854 h 1231781"/>
                <a:gd name="connsiteX3300" fmla="*/ 1053924 w 2071530"/>
                <a:gd name="connsiteY3300" fmla="*/ 1144460 h 1231781"/>
                <a:gd name="connsiteX3301" fmla="*/ 1053061 w 2071530"/>
                <a:gd name="connsiteY3301" fmla="*/ 1145066 h 1231781"/>
                <a:gd name="connsiteX3302" fmla="*/ 1052191 w 2071530"/>
                <a:gd name="connsiteY3302" fmla="*/ 1145672 h 1231781"/>
                <a:gd name="connsiteX3303" fmla="*/ 1051327 w 2071530"/>
                <a:gd name="connsiteY3303" fmla="*/ 1146278 h 1231781"/>
                <a:gd name="connsiteX3304" fmla="*/ 1050455 w 2071530"/>
                <a:gd name="connsiteY3304" fmla="*/ 1146865 h 1231781"/>
                <a:gd name="connsiteX3305" fmla="*/ 1049589 w 2071530"/>
                <a:gd name="connsiteY3305" fmla="*/ 1147471 h 1231781"/>
                <a:gd name="connsiteX3306" fmla="*/ 1048727 w 2071530"/>
                <a:gd name="connsiteY3306" fmla="*/ 1148057 h 1231781"/>
                <a:gd name="connsiteX3307" fmla="*/ 1047855 w 2071530"/>
                <a:gd name="connsiteY3307" fmla="*/ 1148644 h 1231781"/>
                <a:gd name="connsiteX3308" fmla="*/ 1046979 w 2071530"/>
                <a:gd name="connsiteY3308" fmla="*/ 1149230 h 1231781"/>
                <a:gd name="connsiteX3309" fmla="*/ 1046112 w 2071530"/>
                <a:gd name="connsiteY3309" fmla="*/ 1149817 h 1231781"/>
                <a:gd name="connsiteX3310" fmla="*/ 1045240 w 2071530"/>
                <a:gd name="connsiteY3310" fmla="*/ 1150403 h 1231781"/>
                <a:gd name="connsiteX3311" fmla="*/ 1044362 w 2071530"/>
                <a:gd name="connsiteY3311" fmla="*/ 1150990 h 1231781"/>
                <a:gd name="connsiteX3312" fmla="*/ 1043492 w 2071530"/>
                <a:gd name="connsiteY3312" fmla="*/ 1151556 h 1231781"/>
                <a:gd name="connsiteX3313" fmla="*/ 1042618 w 2071530"/>
                <a:gd name="connsiteY3313" fmla="*/ 1152143 h 1231781"/>
                <a:gd name="connsiteX3314" fmla="*/ 1041748 w 2071530"/>
                <a:gd name="connsiteY3314" fmla="*/ 1152710 h 1231781"/>
                <a:gd name="connsiteX3315" fmla="*/ 1040880 w 2071530"/>
                <a:gd name="connsiteY3315" fmla="*/ 1153277 h 1231781"/>
                <a:gd name="connsiteX3316" fmla="*/ 1040000 w 2071530"/>
                <a:gd name="connsiteY3316" fmla="*/ 1153844 h 1231781"/>
                <a:gd name="connsiteX3317" fmla="*/ 1039128 w 2071530"/>
                <a:gd name="connsiteY3317" fmla="*/ 1154411 h 1231781"/>
                <a:gd name="connsiteX3318" fmla="*/ 1038258 w 2071530"/>
                <a:gd name="connsiteY3318" fmla="*/ 1154978 h 1231781"/>
                <a:gd name="connsiteX3319" fmla="*/ 1037377 w 2071530"/>
                <a:gd name="connsiteY3319" fmla="*/ 1155525 h 1231781"/>
                <a:gd name="connsiteX3320" fmla="*/ 1036495 w 2071530"/>
                <a:gd name="connsiteY3320" fmla="*/ 1156092 h 1231781"/>
                <a:gd name="connsiteX3321" fmla="*/ 1035625 w 2071530"/>
                <a:gd name="connsiteY3321" fmla="*/ 1156639 h 1231781"/>
                <a:gd name="connsiteX3322" fmla="*/ 1034747 w 2071530"/>
                <a:gd name="connsiteY3322" fmla="*/ 1157206 h 1231781"/>
                <a:gd name="connsiteX3323" fmla="*/ 1033868 w 2071530"/>
                <a:gd name="connsiteY3323" fmla="*/ 1157754 h 1231781"/>
                <a:gd name="connsiteX3324" fmla="*/ 1032992 w 2071530"/>
                <a:gd name="connsiteY3324" fmla="*/ 1158301 h 1231781"/>
                <a:gd name="connsiteX3325" fmla="*/ 1032110 w 2071530"/>
                <a:gd name="connsiteY3325" fmla="*/ 1158849 h 1231781"/>
                <a:gd name="connsiteX3326" fmla="*/ 1031234 w 2071530"/>
                <a:gd name="connsiteY3326" fmla="*/ 1159376 h 1231781"/>
                <a:gd name="connsiteX3327" fmla="*/ 1030349 w 2071530"/>
                <a:gd name="connsiteY3327" fmla="*/ 1159924 h 1231781"/>
                <a:gd name="connsiteX3328" fmla="*/ 1029475 w 2071530"/>
                <a:gd name="connsiteY3328" fmla="*/ 1160471 h 1231781"/>
                <a:gd name="connsiteX3329" fmla="*/ 1028589 w 2071530"/>
                <a:gd name="connsiteY3329" fmla="*/ 1160999 h 1231781"/>
                <a:gd name="connsiteX3330" fmla="*/ 1027711 w 2071530"/>
                <a:gd name="connsiteY3330" fmla="*/ 1161527 h 1231781"/>
                <a:gd name="connsiteX3331" fmla="*/ 1026830 w 2071530"/>
                <a:gd name="connsiteY3331" fmla="*/ 1162074 h 1231781"/>
                <a:gd name="connsiteX3332" fmla="*/ 1025944 w 2071530"/>
                <a:gd name="connsiteY3332" fmla="*/ 1162602 h 1231781"/>
                <a:gd name="connsiteX3333" fmla="*/ 1025055 w 2071530"/>
                <a:gd name="connsiteY3333" fmla="*/ 1163130 h 1231781"/>
                <a:gd name="connsiteX3334" fmla="*/ 1024179 w 2071530"/>
                <a:gd name="connsiteY3334" fmla="*/ 1163638 h 1231781"/>
                <a:gd name="connsiteX3335" fmla="*/ 1023287 w 2071530"/>
                <a:gd name="connsiteY3335" fmla="*/ 1164166 h 1231781"/>
                <a:gd name="connsiteX3336" fmla="*/ 1022410 w 2071530"/>
                <a:gd name="connsiteY3336" fmla="*/ 1164694 h 1231781"/>
                <a:gd name="connsiteX3337" fmla="*/ 1021520 w 2071530"/>
                <a:gd name="connsiteY3337" fmla="*/ 1165202 h 1231781"/>
                <a:gd name="connsiteX3338" fmla="*/ 1020640 w 2071530"/>
                <a:gd name="connsiteY3338" fmla="*/ 1165710 h 1231781"/>
                <a:gd name="connsiteX3339" fmla="*/ 1019747 w 2071530"/>
                <a:gd name="connsiteY3339" fmla="*/ 1166238 h 1231781"/>
                <a:gd name="connsiteX3340" fmla="*/ 1018877 w 2071530"/>
                <a:gd name="connsiteY3340" fmla="*/ 1166727 h 1231781"/>
                <a:gd name="connsiteX3341" fmla="*/ 1017984 w 2071530"/>
                <a:gd name="connsiteY3341" fmla="*/ 1167235 h 1231781"/>
                <a:gd name="connsiteX3342" fmla="*/ 1017092 w 2071530"/>
                <a:gd name="connsiteY3342" fmla="*/ 1167744 h 1231781"/>
                <a:gd name="connsiteX3343" fmla="*/ 1016199 w 2071530"/>
                <a:gd name="connsiteY3343" fmla="*/ 1168252 h 1231781"/>
                <a:gd name="connsiteX3344" fmla="*/ 1015315 w 2071530"/>
                <a:gd name="connsiteY3344" fmla="*/ 1168760 h 1231781"/>
                <a:gd name="connsiteX3345" fmla="*/ 1014433 w 2071530"/>
                <a:gd name="connsiteY3345" fmla="*/ 1169249 h 1231781"/>
                <a:gd name="connsiteX3346" fmla="*/ 1013536 w 2071530"/>
                <a:gd name="connsiteY3346" fmla="*/ 1169757 h 1231781"/>
                <a:gd name="connsiteX3347" fmla="*/ 1012654 w 2071530"/>
                <a:gd name="connsiteY3347" fmla="*/ 1170246 h 1231781"/>
                <a:gd name="connsiteX3348" fmla="*/ 1011757 w 2071530"/>
                <a:gd name="connsiteY3348" fmla="*/ 1170735 h 1231781"/>
                <a:gd name="connsiteX3349" fmla="*/ 1010873 w 2071530"/>
                <a:gd name="connsiteY3349" fmla="*/ 1171223 h 1231781"/>
                <a:gd name="connsiteX3350" fmla="*/ 1009986 w 2071530"/>
                <a:gd name="connsiteY3350" fmla="*/ 1171712 h 1231781"/>
                <a:gd name="connsiteX3351" fmla="*/ 1009089 w 2071530"/>
                <a:gd name="connsiteY3351" fmla="*/ 1172201 h 1231781"/>
                <a:gd name="connsiteX3352" fmla="*/ 1008193 w 2071530"/>
                <a:gd name="connsiteY3352" fmla="*/ 1172670 h 1231781"/>
                <a:gd name="connsiteX3353" fmla="*/ 1007306 w 2071530"/>
                <a:gd name="connsiteY3353" fmla="*/ 1173159 h 1231781"/>
                <a:gd name="connsiteX3354" fmla="*/ 1006408 w 2071530"/>
                <a:gd name="connsiteY3354" fmla="*/ 1173628 h 1231781"/>
                <a:gd name="connsiteX3355" fmla="*/ 1005534 w 2071530"/>
                <a:gd name="connsiteY3355" fmla="*/ 1174097 h 1231781"/>
                <a:gd name="connsiteX3356" fmla="*/ 1004633 w 2071530"/>
                <a:gd name="connsiteY3356" fmla="*/ 1174566 h 1231781"/>
                <a:gd name="connsiteX3357" fmla="*/ 1003734 w 2071530"/>
                <a:gd name="connsiteY3357" fmla="*/ 1175055 h 1231781"/>
                <a:gd name="connsiteX3358" fmla="*/ 1002844 w 2071530"/>
                <a:gd name="connsiteY3358" fmla="*/ 1175505 h 1231781"/>
                <a:gd name="connsiteX3359" fmla="*/ 1001947 w 2071530"/>
                <a:gd name="connsiteY3359" fmla="*/ 1175974 h 1231781"/>
                <a:gd name="connsiteX3360" fmla="*/ 1001056 w 2071530"/>
                <a:gd name="connsiteY3360" fmla="*/ 1176443 h 1231781"/>
                <a:gd name="connsiteX3361" fmla="*/ 1000158 w 2071530"/>
                <a:gd name="connsiteY3361" fmla="*/ 1176912 h 1231781"/>
                <a:gd name="connsiteX3362" fmla="*/ 999267 w 2071530"/>
                <a:gd name="connsiteY3362" fmla="*/ 1177362 h 1231781"/>
                <a:gd name="connsiteX3363" fmla="*/ 998362 w 2071530"/>
                <a:gd name="connsiteY3363" fmla="*/ 1177831 h 1231781"/>
                <a:gd name="connsiteX3364" fmla="*/ 997474 w 2071530"/>
                <a:gd name="connsiteY3364" fmla="*/ 1178281 h 1231781"/>
                <a:gd name="connsiteX3365" fmla="*/ 996581 w 2071530"/>
                <a:gd name="connsiteY3365" fmla="*/ 1178730 h 1231781"/>
                <a:gd name="connsiteX3366" fmla="*/ 995677 w 2071530"/>
                <a:gd name="connsiteY3366" fmla="*/ 1179180 h 1231781"/>
                <a:gd name="connsiteX3367" fmla="*/ 994776 w 2071530"/>
                <a:gd name="connsiteY3367" fmla="*/ 1179630 h 1231781"/>
                <a:gd name="connsiteX3368" fmla="*/ 993883 w 2071530"/>
                <a:gd name="connsiteY3368" fmla="*/ 1180079 h 1231781"/>
                <a:gd name="connsiteX3369" fmla="*/ 992993 w 2071530"/>
                <a:gd name="connsiteY3369" fmla="*/ 1180509 h 1231781"/>
                <a:gd name="connsiteX3370" fmla="*/ 992088 w 2071530"/>
                <a:gd name="connsiteY3370" fmla="*/ 1180959 h 1231781"/>
                <a:gd name="connsiteX3371" fmla="*/ 991183 w 2071530"/>
                <a:gd name="connsiteY3371" fmla="*/ 1181389 h 1231781"/>
                <a:gd name="connsiteX3372" fmla="*/ 990303 w 2071530"/>
                <a:gd name="connsiteY3372" fmla="*/ 1181819 h 1231781"/>
                <a:gd name="connsiteX3373" fmla="*/ 989396 w 2071530"/>
                <a:gd name="connsiteY3373" fmla="*/ 1182249 h 1231781"/>
                <a:gd name="connsiteX3374" fmla="*/ 988491 w 2071530"/>
                <a:gd name="connsiteY3374" fmla="*/ 1182699 h 1231781"/>
                <a:gd name="connsiteX3375" fmla="*/ 987600 w 2071530"/>
                <a:gd name="connsiteY3375" fmla="*/ 1183129 h 1231781"/>
                <a:gd name="connsiteX3376" fmla="*/ 986694 w 2071530"/>
                <a:gd name="connsiteY3376" fmla="*/ 1183559 h 1231781"/>
                <a:gd name="connsiteX3377" fmla="*/ 985795 w 2071530"/>
                <a:gd name="connsiteY3377" fmla="*/ 1183970 h 1231781"/>
                <a:gd name="connsiteX3378" fmla="*/ 984902 w 2071530"/>
                <a:gd name="connsiteY3378" fmla="*/ 1184400 h 1231781"/>
                <a:gd name="connsiteX3379" fmla="*/ 983995 w 2071530"/>
                <a:gd name="connsiteY3379" fmla="*/ 1184810 h 1231781"/>
                <a:gd name="connsiteX3380" fmla="*/ 983099 w 2071530"/>
                <a:gd name="connsiteY3380" fmla="*/ 1185241 h 1231781"/>
                <a:gd name="connsiteX3381" fmla="*/ 982202 w 2071530"/>
                <a:gd name="connsiteY3381" fmla="*/ 1185651 h 1231781"/>
                <a:gd name="connsiteX3382" fmla="*/ 981281 w 2071530"/>
                <a:gd name="connsiteY3382" fmla="*/ 1186062 h 1231781"/>
                <a:gd name="connsiteX3383" fmla="*/ 980399 w 2071530"/>
                <a:gd name="connsiteY3383" fmla="*/ 1186472 h 1231781"/>
                <a:gd name="connsiteX3384" fmla="*/ 979492 w 2071530"/>
                <a:gd name="connsiteY3384" fmla="*/ 1186883 h 1231781"/>
                <a:gd name="connsiteX3385" fmla="*/ 978583 w 2071530"/>
                <a:gd name="connsiteY3385" fmla="*/ 1187293 h 1231781"/>
                <a:gd name="connsiteX3386" fmla="*/ 977674 w 2071530"/>
                <a:gd name="connsiteY3386" fmla="*/ 1187704 h 1231781"/>
                <a:gd name="connsiteX3387" fmla="*/ 976775 w 2071530"/>
                <a:gd name="connsiteY3387" fmla="*/ 1188114 h 1231781"/>
                <a:gd name="connsiteX3388" fmla="*/ 975878 w 2071530"/>
                <a:gd name="connsiteY3388" fmla="*/ 1188505 h 1231781"/>
                <a:gd name="connsiteX3389" fmla="*/ 974969 w 2071530"/>
                <a:gd name="connsiteY3389" fmla="*/ 1188896 h 1231781"/>
                <a:gd name="connsiteX3390" fmla="*/ 974069 w 2071530"/>
                <a:gd name="connsiteY3390" fmla="*/ 1189307 h 1231781"/>
                <a:gd name="connsiteX3391" fmla="*/ 973170 w 2071530"/>
                <a:gd name="connsiteY3391" fmla="*/ 1189698 h 1231781"/>
                <a:gd name="connsiteX3392" fmla="*/ 972261 w 2071530"/>
                <a:gd name="connsiteY3392" fmla="*/ 1190089 h 1231781"/>
                <a:gd name="connsiteX3393" fmla="*/ 971348 w 2071530"/>
                <a:gd name="connsiteY3393" fmla="*/ 1190480 h 1231781"/>
                <a:gd name="connsiteX3394" fmla="*/ 970449 w 2071530"/>
                <a:gd name="connsiteY3394" fmla="*/ 1190871 h 1231781"/>
                <a:gd name="connsiteX3395" fmla="*/ 969538 w 2071530"/>
                <a:gd name="connsiteY3395" fmla="*/ 1191262 h 1231781"/>
                <a:gd name="connsiteX3396" fmla="*/ 968636 w 2071530"/>
                <a:gd name="connsiteY3396" fmla="*/ 1191633 h 1231781"/>
                <a:gd name="connsiteX3397" fmla="*/ 967739 w 2071530"/>
                <a:gd name="connsiteY3397" fmla="*/ 1192005 h 1231781"/>
                <a:gd name="connsiteX3398" fmla="*/ 966826 w 2071530"/>
                <a:gd name="connsiteY3398" fmla="*/ 1192396 h 1231781"/>
                <a:gd name="connsiteX3399" fmla="*/ 965925 w 2071530"/>
                <a:gd name="connsiteY3399" fmla="*/ 1192767 h 1231781"/>
                <a:gd name="connsiteX3400" fmla="*/ 965014 w 2071530"/>
                <a:gd name="connsiteY3400" fmla="*/ 1193138 h 1231781"/>
                <a:gd name="connsiteX3401" fmla="*/ 964111 w 2071530"/>
                <a:gd name="connsiteY3401" fmla="*/ 1193510 h 1231781"/>
                <a:gd name="connsiteX3402" fmla="*/ 963198 w 2071530"/>
                <a:gd name="connsiteY3402" fmla="*/ 1193901 h 1231781"/>
                <a:gd name="connsiteX3403" fmla="*/ 962298 w 2071530"/>
                <a:gd name="connsiteY3403" fmla="*/ 1194253 h 1231781"/>
                <a:gd name="connsiteX3404" fmla="*/ 961386 w 2071530"/>
                <a:gd name="connsiteY3404" fmla="*/ 1194624 h 1231781"/>
                <a:gd name="connsiteX3405" fmla="*/ 960471 w 2071530"/>
                <a:gd name="connsiteY3405" fmla="*/ 1194996 h 1231781"/>
                <a:gd name="connsiteX3406" fmla="*/ 959583 w 2071530"/>
                <a:gd name="connsiteY3406" fmla="*/ 1195348 h 1231781"/>
                <a:gd name="connsiteX3407" fmla="*/ 958668 w 2071530"/>
                <a:gd name="connsiteY3407" fmla="*/ 1195719 h 1231781"/>
                <a:gd name="connsiteX3408" fmla="*/ 957753 w 2071530"/>
                <a:gd name="connsiteY3408" fmla="*/ 1196071 h 1231781"/>
                <a:gd name="connsiteX3409" fmla="*/ 956852 w 2071530"/>
                <a:gd name="connsiteY3409" fmla="*/ 1196423 h 1231781"/>
                <a:gd name="connsiteX3410" fmla="*/ 955937 w 2071530"/>
                <a:gd name="connsiteY3410" fmla="*/ 1196794 h 1231781"/>
                <a:gd name="connsiteX3411" fmla="*/ 955034 w 2071530"/>
                <a:gd name="connsiteY3411" fmla="*/ 1197146 h 1231781"/>
                <a:gd name="connsiteX3412" fmla="*/ 954119 w 2071530"/>
                <a:gd name="connsiteY3412" fmla="*/ 1197478 h 1231781"/>
                <a:gd name="connsiteX3413" fmla="*/ 953214 w 2071530"/>
                <a:gd name="connsiteY3413" fmla="*/ 1197830 h 1231781"/>
                <a:gd name="connsiteX3414" fmla="*/ 952299 w 2071530"/>
                <a:gd name="connsiteY3414" fmla="*/ 1198182 h 1231781"/>
                <a:gd name="connsiteX3415" fmla="*/ 951398 w 2071530"/>
                <a:gd name="connsiteY3415" fmla="*/ 1198515 h 1231781"/>
                <a:gd name="connsiteX3416" fmla="*/ 950483 w 2071530"/>
                <a:gd name="connsiteY3416" fmla="*/ 1198867 h 1231781"/>
                <a:gd name="connsiteX3417" fmla="*/ 949578 w 2071530"/>
                <a:gd name="connsiteY3417" fmla="*/ 1199199 h 1231781"/>
                <a:gd name="connsiteX3418" fmla="*/ 948663 w 2071530"/>
                <a:gd name="connsiteY3418" fmla="*/ 1199551 h 1231781"/>
                <a:gd name="connsiteX3419" fmla="*/ 947759 w 2071530"/>
                <a:gd name="connsiteY3419" fmla="*/ 1199883 h 1231781"/>
                <a:gd name="connsiteX3420" fmla="*/ 946854 w 2071530"/>
                <a:gd name="connsiteY3420" fmla="*/ 1200215 h 1231781"/>
                <a:gd name="connsiteX3421" fmla="*/ 945937 w 2071530"/>
                <a:gd name="connsiteY3421" fmla="*/ 1200548 h 1231781"/>
                <a:gd name="connsiteX3422" fmla="*/ 945034 w 2071530"/>
                <a:gd name="connsiteY3422" fmla="*/ 1200880 h 1231781"/>
                <a:gd name="connsiteX3423" fmla="*/ 944117 w 2071530"/>
                <a:gd name="connsiteY3423" fmla="*/ 1201212 h 1231781"/>
                <a:gd name="connsiteX3424" fmla="*/ 943198 w 2071530"/>
                <a:gd name="connsiteY3424" fmla="*/ 1201525 h 1231781"/>
                <a:gd name="connsiteX3425" fmla="*/ 942295 w 2071530"/>
                <a:gd name="connsiteY3425" fmla="*/ 1201858 h 1231781"/>
                <a:gd name="connsiteX3426" fmla="*/ 941376 w 2071530"/>
                <a:gd name="connsiteY3426" fmla="*/ 1202170 h 1231781"/>
                <a:gd name="connsiteX3427" fmla="*/ 940473 w 2071530"/>
                <a:gd name="connsiteY3427" fmla="*/ 1202503 h 1231781"/>
                <a:gd name="connsiteX3428" fmla="*/ 939570 w 2071530"/>
                <a:gd name="connsiteY3428" fmla="*/ 1202816 h 1231781"/>
                <a:gd name="connsiteX3429" fmla="*/ 938651 w 2071530"/>
                <a:gd name="connsiteY3429" fmla="*/ 1203128 h 1231781"/>
                <a:gd name="connsiteX3430" fmla="*/ 937736 w 2071530"/>
                <a:gd name="connsiteY3430" fmla="*/ 1203441 h 1231781"/>
                <a:gd name="connsiteX3431" fmla="*/ 936829 w 2071530"/>
                <a:gd name="connsiteY3431" fmla="*/ 1203754 h 1231781"/>
                <a:gd name="connsiteX3432" fmla="*/ 935926 w 2071530"/>
                <a:gd name="connsiteY3432" fmla="*/ 1204067 h 1231781"/>
                <a:gd name="connsiteX3433" fmla="*/ 935009 w 2071530"/>
                <a:gd name="connsiteY3433" fmla="*/ 1204360 h 1231781"/>
                <a:gd name="connsiteX3434" fmla="*/ 934088 w 2071530"/>
                <a:gd name="connsiteY3434" fmla="*/ 1204673 h 1231781"/>
                <a:gd name="connsiteX3435" fmla="*/ 933183 w 2071530"/>
                <a:gd name="connsiteY3435" fmla="*/ 1204986 h 1231781"/>
                <a:gd name="connsiteX3436" fmla="*/ 932266 w 2071530"/>
                <a:gd name="connsiteY3436" fmla="*/ 1205279 h 1231781"/>
                <a:gd name="connsiteX3437" fmla="*/ 931361 w 2071530"/>
                <a:gd name="connsiteY3437" fmla="*/ 1205572 h 1231781"/>
                <a:gd name="connsiteX3438" fmla="*/ 930440 w 2071530"/>
                <a:gd name="connsiteY3438" fmla="*/ 1205885 h 1231781"/>
                <a:gd name="connsiteX3439" fmla="*/ 929539 w 2071530"/>
                <a:gd name="connsiteY3439" fmla="*/ 1206178 h 1231781"/>
                <a:gd name="connsiteX3440" fmla="*/ 928632 w 2071530"/>
                <a:gd name="connsiteY3440" fmla="*/ 1206471 h 1231781"/>
                <a:gd name="connsiteX3441" fmla="*/ 927711 w 2071530"/>
                <a:gd name="connsiteY3441" fmla="*/ 1206764 h 1231781"/>
                <a:gd name="connsiteX3442" fmla="*/ 926794 w 2071530"/>
                <a:gd name="connsiteY3442" fmla="*/ 1207058 h 1231781"/>
                <a:gd name="connsiteX3443" fmla="*/ 925889 w 2071530"/>
                <a:gd name="connsiteY3443" fmla="*/ 1207331 h 1231781"/>
                <a:gd name="connsiteX3444" fmla="*/ 924969 w 2071530"/>
                <a:gd name="connsiteY3444" fmla="*/ 1207625 h 1231781"/>
                <a:gd name="connsiteX3445" fmla="*/ 924048 w 2071530"/>
                <a:gd name="connsiteY3445" fmla="*/ 1207918 h 1231781"/>
                <a:gd name="connsiteX3446" fmla="*/ 923145 w 2071530"/>
                <a:gd name="connsiteY3446" fmla="*/ 1208192 h 1231781"/>
                <a:gd name="connsiteX3447" fmla="*/ 922239 w 2071530"/>
                <a:gd name="connsiteY3447" fmla="*/ 1208466 h 1231781"/>
                <a:gd name="connsiteX3448" fmla="*/ 921319 w 2071530"/>
                <a:gd name="connsiteY3448" fmla="*/ 1208759 h 1231781"/>
                <a:gd name="connsiteX3449" fmla="*/ 920400 w 2071530"/>
                <a:gd name="connsiteY3449" fmla="*/ 1209032 h 1231781"/>
                <a:gd name="connsiteX3450" fmla="*/ 919497 w 2071530"/>
                <a:gd name="connsiteY3450" fmla="*/ 1209306 h 1231781"/>
                <a:gd name="connsiteX3451" fmla="*/ 918576 w 2071530"/>
                <a:gd name="connsiteY3451" fmla="*/ 1209580 h 1231781"/>
                <a:gd name="connsiteX3452" fmla="*/ 917657 w 2071530"/>
                <a:gd name="connsiteY3452" fmla="*/ 1209853 h 1231781"/>
                <a:gd name="connsiteX3453" fmla="*/ 916752 w 2071530"/>
                <a:gd name="connsiteY3453" fmla="*/ 1210108 h 1231781"/>
                <a:gd name="connsiteX3454" fmla="*/ 915831 w 2071530"/>
                <a:gd name="connsiteY3454" fmla="*/ 1210381 h 1231781"/>
                <a:gd name="connsiteX3455" fmla="*/ 914924 w 2071530"/>
                <a:gd name="connsiteY3455" fmla="*/ 1210655 h 1231781"/>
                <a:gd name="connsiteX3456" fmla="*/ 914021 w 2071530"/>
                <a:gd name="connsiteY3456" fmla="*/ 1210909 h 1231781"/>
                <a:gd name="connsiteX3457" fmla="*/ 913102 w 2071530"/>
                <a:gd name="connsiteY3457" fmla="*/ 1211163 h 1231781"/>
                <a:gd name="connsiteX3458" fmla="*/ 912197 w 2071530"/>
                <a:gd name="connsiteY3458" fmla="*/ 1211437 h 1231781"/>
                <a:gd name="connsiteX3459" fmla="*/ 911278 w 2071530"/>
                <a:gd name="connsiteY3459" fmla="*/ 1211691 h 1231781"/>
                <a:gd name="connsiteX3460" fmla="*/ 910357 w 2071530"/>
                <a:gd name="connsiteY3460" fmla="*/ 1211945 h 1231781"/>
                <a:gd name="connsiteX3461" fmla="*/ 909450 w 2071530"/>
                <a:gd name="connsiteY3461" fmla="*/ 1212199 h 1231781"/>
                <a:gd name="connsiteX3462" fmla="*/ 908533 w 2071530"/>
                <a:gd name="connsiteY3462" fmla="*/ 1212453 h 1231781"/>
                <a:gd name="connsiteX3463" fmla="*/ 907626 w 2071530"/>
                <a:gd name="connsiteY3463" fmla="*/ 1212708 h 1231781"/>
                <a:gd name="connsiteX3464" fmla="*/ 906707 w 2071530"/>
                <a:gd name="connsiteY3464" fmla="*/ 1212942 h 1231781"/>
                <a:gd name="connsiteX3465" fmla="*/ 905804 w 2071530"/>
                <a:gd name="connsiteY3465" fmla="*/ 1213196 h 1231781"/>
                <a:gd name="connsiteX3466" fmla="*/ 904885 w 2071530"/>
                <a:gd name="connsiteY3466" fmla="*/ 1213451 h 1231781"/>
                <a:gd name="connsiteX3467" fmla="*/ 903978 w 2071530"/>
                <a:gd name="connsiteY3467" fmla="*/ 1213685 h 1231781"/>
                <a:gd name="connsiteX3468" fmla="*/ 903044 w 2071530"/>
                <a:gd name="connsiteY3468" fmla="*/ 1213939 h 1231781"/>
                <a:gd name="connsiteX3469" fmla="*/ 902141 w 2071530"/>
                <a:gd name="connsiteY3469" fmla="*/ 1214174 h 1231781"/>
                <a:gd name="connsiteX3470" fmla="*/ 901235 w 2071530"/>
                <a:gd name="connsiteY3470" fmla="*/ 1214408 h 1231781"/>
                <a:gd name="connsiteX3471" fmla="*/ 900316 w 2071530"/>
                <a:gd name="connsiteY3471" fmla="*/ 1214643 h 1231781"/>
                <a:gd name="connsiteX3472" fmla="*/ 899411 w 2071530"/>
                <a:gd name="connsiteY3472" fmla="*/ 1214878 h 1231781"/>
                <a:gd name="connsiteX3473" fmla="*/ 898492 w 2071530"/>
                <a:gd name="connsiteY3473" fmla="*/ 1215112 h 1231781"/>
                <a:gd name="connsiteX3474" fmla="*/ 897574 w 2071530"/>
                <a:gd name="connsiteY3474" fmla="*/ 1215327 h 1231781"/>
                <a:gd name="connsiteX3475" fmla="*/ 896670 w 2071530"/>
                <a:gd name="connsiteY3475" fmla="*/ 1215562 h 1231781"/>
                <a:gd name="connsiteX3476" fmla="*/ 895750 w 2071530"/>
                <a:gd name="connsiteY3476" fmla="*/ 1215797 h 1231781"/>
                <a:gd name="connsiteX3477" fmla="*/ 894847 w 2071530"/>
                <a:gd name="connsiteY3477" fmla="*/ 1216012 h 1231781"/>
                <a:gd name="connsiteX3478" fmla="*/ 893928 w 2071530"/>
                <a:gd name="connsiteY3478" fmla="*/ 1216246 h 1231781"/>
                <a:gd name="connsiteX3479" fmla="*/ 893009 w 2071530"/>
                <a:gd name="connsiteY3479" fmla="*/ 1216461 h 1231781"/>
                <a:gd name="connsiteX3480" fmla="*/ 892106 w 2071530"/>
                <a:gd name="connsiteY3480" fmla="*/ 1216676 h 1231781"/>
                <a:gd name="connsiteX3481" fmla="*/ 891187 w 2071530"/>
                <a:gd name="connsiteY3481" fmla="*/ 1216891 h 1231781"/>
                <a:gd name="connsiteX3482" fmla="*/ 890286 w 2071530"/>
                <a:gd name="connsiteY3482" fmla="*/ 1217106 h 1231781"/>
                <a:gd name="connsiteX3483" fmla="*/ 889365 w 2071530"/>
                <a:gd name="connsiteY3483" fmla="*/ 1217321 h 1231781"/>
                <a:gd name="connsiteX3484" fmla="*/ 888464 w 2071530"/>
                <a:gd name="connsiteY3484" fmla="*/ 1217536 h 1231781"/>
                <a:gd name="connsiteX3485" fmla="*/ 887545 w 2071530"/>
                <a:gd name="connsiteY3485" fmla="*/ 1217752 h 1231781"/>
                <a:gd name="connsiteX3486" fmla="*/ 886626 w 2071530"/>
                <a:gd name="connsiteY3486" fmla="*/ 1217967 h 1231781"/>
                <a:gd name="connsiteX3487" fmla="*/ 885723 w 2071530"/>
                <a:gd name="connsiteY3487" fmla="*/ 1218162 h 1231781"/>
                <a:gd name="connsiteX3488" fmla="*/ 884802 w 2071530"/>
                <a:gd name="connsiteY3488" fmla="*/ 1218377 h 1231781"/>
                <a:gd name="connsiteX3489" fmla="*/ 883885 w 2071530"/>
                <a:gd name="connsiteY3489" fmla="*/ 1218572 h 1231781"/>
                <a:gd name="connsiteX3490" fmla="*/ 882986 w 2071530"/>
                <a:gd name="connsiteY3490" fmla="*/ 1218768 h 1231781"/>
                <a:gd name="connsiteX3491" fmla="*/ 882067 w 2071530"/>
                <a:gd name="connsiteY3491" fmla="*/ 1218983 h 1231781"/>
                <a:gd name="connsiteX3492" fmla="*/ 881168 w 2071530"/>
                <a:gd name="connsiteY3492" fmla="*/ 1219179 h 1231781"/>
                <a:gd name="connsiteX3493" fmla="*/ 880247 w 2071530"/>
                <a:gd name="connsiteY3493" fmla="*/ 1219374 h 1231781"/>
                <a:gd name="connsiteX3494" fmla="*/ 879328 w 2071530"/>
                <a:gd name="connsiteY3494" fmla="*/ 1219570 h 1231781"/>
                <a:gd name="connsiteX3495" fmla="*/ 878429 w 2071530"/>
                <a:gd name="connsiteY3495" fmla="*/ 1219765 h 1231781"/>
                <a:gd name="connsiteX3496" fmla="*/ 877514 w 2071530"/>
                <a:gd name="connsiteY3496" fmla="*/ 1219960 h 1231781"/>
                <a:gd name="connsiteX3497" fmla="*/ 876613 w 2071530"/>
                <a:gd name="connsiteY3497" fmla="*/ 1220137 h 1231781"/>
                <a:gd name="connsiteX3498" fmla="*/ 875694 w 2071530"/>
                <a:gd name="connsiteY3498" fmla="*/ 1220332 h 1231781"/>
                <a:gd name="connsiteX3499" fmla="*/ 874794 w 2071530"/>
                <a:gd name="connsiteY3499" fmla="*/ 1220508 h 1231781"/>
                <a:gd name="connsiteX3500" fmla="*/ 873878 w 2071530"/>
                <a:gd name="connsiteY3500" fmla="*/ 1220703 h 1231781"/>
                <a:gd name="connsiteX3501" fmla="*/ 872961 w 2071530"/>
                <a:gd name="connsiteY3501" fmla="*/ 1220879 h 1231781"/>
                <a:gd name="connsiteX3502" fmla="*/ 872044 w 2071530"/>
                <a:gd name="connsiteY3502" fmla="*/ 1221075 h 1231781"/>
                <a:gd name="connsiteX3503" fmla="*/ 871145 w 2071530"/>
                <a:gd name="connsiteY3503" fmla="*/ 1221251 h 1231781"/>
                <a:gd name="connsiteX3504" fmla="*/ 870230 w 2071530"/>
                <a:gd name="connsiteY3504" fmla="*/ 1221427 h 1231781"/>
                <a:gd name="connsiteX3505" fmla="*/ 869330 w 2071530"/>
                <a:gd name="connsiteY3505" fmla="*/ 1221603 h 1231781"/>
                <a:gd name="connsiteX3506" fmla="*/ 868415 w 2071530"/>
                <a:gd name="connsiteY3506" fmla="*/ 1221779 h 1231781"/>
                <a:gd name="connsiteX3507" fmla="*/ 867499 w 2071530"/>
                <a:gd name="connsiteY3507" fmla="*/ 1221955 h 1231781"/>
                <a:gd name="connsiteX3508" fmla="*/ 866601 w 2071530"/>
                <a:gd name="connsiteY3508" fmla="*/ 1222111 h 1231781"/>
                <a:gd name="connsiteX3509" fmla="*/ 865686 w 2071530"/>
                <a:gd name="connsiteY3509" fmla="*/ 1222287 h 1231781"/>
                <a:gd name="connsiteX3510" fmla="*/ 864771 w 2071530"/>
                <a:gd name="connsiteY3510" fmla="*/ 1222463 h 1231781"/>
                <a:gd name="connsiteX3511" fmla="*/ 863874 w 2071530"/>
                <a:gd name="connsiteY3511" fmla="*/ 1222619 h 1231781"/>
                <a:gd name="connsiteX3512" fmla="*/ 862975 w 2071530"/>
                <a:gd name="connsiteY3512" fmla="*/ 1222795 h 1231781"/>
                <a:gd name="connsiteX3513" fmla="*/ 862046 w 2071530"/>
                <a:gd name="connsiteY3513" fmla="*/ 1222952 h 1231781"/>
                <a:gd name="connsiteX3514" fmla="*/ 861147 w 2071530"/>
                <a:gd name="connsiteY3514" fmla="*/ 1223108 h 1231781"/>
                <a:gd name="connsiteX3515" fmla="*/ 860234 w 2071530"/>
                <a:gd name="connsiteY3515" fmla="*/ 1223284 h 1231781"/>
                <a:gd name="connsiteX3516" fmla="*/ 859321 w 2071530"/>
                <a:gd name="connsiteY3516" fmla="*/ 1223440 h 1231781"/>
                <a:gd name="connsiteX3517" fmla="*/ 858426 w 2071530"/>
                <a:gd name="connsiteY3517" fmla="*/ 1223597 h 1231781"/>
                <a:gd name="connsiteX3518" fmla="*/ 857513 w 2071530"/>
                <a:gd name="connsiteY3518" fmla="*/ 1223753 h 1231781"/>
                <a:gd name="connsiteX3519" fmla="*/ 856615 w 2071530"/>
                <a:gd name="connsiteY3519" fmla="*/ 1223890 h 1231781"/>
                <a:gd name="connsiteX3520" fmla="*/ 855702 w 2071530"/>
                <a:gd name="connsiteY3520" fmla="*/ 1224046 h 1231781"/>
                <a:gd name="connsiteX3521" fmla="*/ 854791 w 2071530"/>
                <a:gd name="connsiteY3521" fmla="*/ 1224203 h 1231781"/>
                <a:gd name="connsiteX3522" fmla="*/ 853896 w 2071530"/>
                <a:gd name="connsiteY3522" fmla="*/ 1224340 h 1231781"/>
                <a:gd name="connsiteX3523" fmla="*/ 852985 w 2071530"/>
                <a:gd name="connsiteY3523" fmla="*/ 1224496 h 1231781"/>
                <a:gd name="connsiteX3524" fmla="*/ 852072 w 2071530"/>
                <a:gd name="connsiteY3524" fmla="*/ 1224633 h 1231781"/>
                <a:gd name="connsiteX3525" fmla="*/ 851179 w 2071530"/>
                <a:gd name="connsiteY3525" fmla="*/ 1224789 h 1231781"/>
                <a:gd name="connsiteX3526" fmla="*/ 850285 w 2071530"/>
                <a:gd name="connsiteY3526" fmla="*/ 1224926 h 1231781"/>
                <a:gd name="connsiteX3527" fmla="*/ 849357 w 2071530"/>
                <a:gd name="connsiteY3527" fmla="*/ 1225063 h 1231781"/>
                <a:gd name="connsiteX3528" fmla="*/ 848444 w 2071530"/>
                <a:gd name="connsiteY3528" fmla="*/ 1225200 h 1231781"/>
                <a:gd name="connsiteX3529" fmla="*/ 847552 w 2071530"/>
                <a:gd name="connsiteY3529" fmla="*/ 1225337 h 1231781"/>
                <a:gd name="connsiteX3530" fmla="*/ 846661 w 2071530"/>
                <a:gd name="connsiteY3530" fmla="*/ 1225474 h 1231781"/>
                <a:gd name="connsiteX3531" fmla="*/ 845752 w 2071530"/>
                <a:gd name="connsiteY3531" fmla="*/ 1225610 h 1231781"/>
                <a:gd name="connsiteX3532" fmla="*/ 844841 w 2071530"/>
                <a:gd name="connsiteY3532" fmla="*/ 1225747 h 1231781"/>
                <a:gd name="connsiteX3533" fmla="*/ 843949 w 2071530"/>
                <a:gd name="connsiteY3533" fmla="*/ 1225864 h 1231781"/>
                <a:gd name="connsiteX3534" fmla="*/ 843040 w 2071530"/>
                <a:gd name="connsiteY3534" fmla="*/ 1226001 h 1231781"/>
                <a:gd name="connsiteX3535" fmla="*/ 842131 w 2071530"/>
                <a:gd name="connsiteY3535" fmla="*/ 1226138 h 1231781"/>
                <a:gd name="connsiteX3536" fmla="*/ 841222 w 2071530"/>
                <a:gd name="connsiteY3536" fmla="*/ 1226256 h 1231781"/>
                <a:gd name="connsiteX3537" fmla="*/ 840315 w 2071530"/>
                <a:gd name="connsiteY3537" fmla="*/ 1226392 h 1231781"/>
                <a:gd name="connsiteX3538" fmla="*/ 839425 w 2071530"/>
                <a:gd name="connsiteY3538" fmla="*/ 1226510 h 1231781"/>
                <a:gd name="connsiteX3539" fmla="*/ 838526 w 2071530"/>
                <a:gd name="connsiteY3539" fmla="*/ 1226627 h 1231781"/>
                <a:gd name="connsiteX3540" fmla="*/ 836720 w 2071530"/>
                <a:gd name="connsiteY3540" fmla="*/ 1226862 h 1231781"/>
                <a:gd name="connsiteX3541" fmla="*/ 834917 w 2071530"/>
                <a:gd name="connsiteY3541" fmla="*/ 1227096 h 1231781"/>
                <a:gd name="connsiteX3542" fmla="*/ 833115 w 2071530"/>
                <a:gd name="connsiteY3542" fmla="*/ 1227331 h 1231781"/>
                <a:gd name="connsiteX3543" fmla="*/ 831312 w 2071530"/>
                <a:gd name="connsiteY3543" fmla="*/ 1227546 h 1231781"/>
                <a:gd name="connsiteX3544" fmla="*/ 829514 w 2071530"/>
                <a:gd name="connsiteY3544" fmla="*/ 1227761 h 1231781"/>
                <a:gd name="connsiteX3545" fmla="*/ 827725 w 2071530"/>
                <a:gd name="connsiteY3545" fmla="*/ 1227976 h 1231781"/>
                <a:gd name="connsiteX3546" fmla="*/ 825928 w 2071530"/>
                <a:gd name="connsiteY3546" fmla="*/ 1228191 h 1231781"/>
                <a:gd name="connsiteX3547" fmla="*/ 824132 w 2071530"/>
                <a:gd name="connsiteY3547" fmla="*/ 1228386 h 1231781"/>
                <a:gd name="connsiteX3548" fmla="*/ 822337 w 2071530"/>
                <a:gd name="connsiteY3548" fmla="*/ 1228582 h 1231781"/>
                <a:gd name="connsiteX3549" fmla="*/ 820544 w 2071530"/>
                <a:gd name="connsiteY3549" fmla="*/ 1228758 h 1231781"/>
                <a:gd name="connsiteX3550" fmla="*/ 818754 w 2071530"/>
                <a:gd name="connsiteY3550" fmla="*/ 1228934 h 1231781"/>
                <a:gd name="connsiteX3551" fmla="*/ 816975 w 2071530"/>
                <a:gd name="connsiteY3551" fmla="*/ 1229110 h 1231781"/>
                <a:gd name="connsiteX3552" fmla="*/ 815188 w 2071530"/>
                <a:gd name="connsiteY3552" fmla="*/ 1229286 h 1231781"/>
                <a:gd name="connsiteX3553" fmla="*/ 813401 w 2071530"/>
                <a:gd name="connsiteY3553" fmla="*/ 1229442 h 1231781"/>
                <a:gd name="connsiteX3554" fmla="*/ 811616 w 2071530"/>
                <a:gd name="connsiteY3554" fmla="*/ 1229599 h 1231781"/>
                <a:gd name="connsiteX3555" fmla="*/ 809835 w 2071530"/>
                <a:gd name="connsiteY3555" fmla="*/ 1229755 h 1231781"/>
                <a:gd name="connsiteX3556" fmla="*/ 808054 w 2071530"/>
                <a:gd name="connsiteY3556" fmla="*/ 1229892 h 1231781"/>
                <a:gd name="connsiteX3557" fmla="*/ 806275 w 2071530"/>
                <a:gd name="connsiteY3557" fmla="*/ 1230048 h 1231781"/>
                <a:gd name="connsiteX3558" fmla="*/ 804496 w 2071530"/>
                <a:gd name="connsiteY3558" fmla="*/ 1230185 h 1231781"/>
                <a:gd name="connsiteX3559" fmla="*/ 802721 w 2071530"/>
                <a:gd name="connsiteY3559" fmla="*/ 1230302 h 1231781"/>
                <a:gd name="connsiteX3560" fmla="*/ 800936 w 2071530"/>
                <a:gd name="connsiteY3560" fmla="*/ 1230439 h 1231781"/>
                <a:gd name="connsiteX3561" fmla="*/ 799177 w 2071530"/>
                <a:gd name="connsiteY3561" fmla="*/ 1230556 h 1231781"/>
                <a:gd name="connsiteX3562" fmla="*/ 797405 w 2071530"/>
                <a:gd name="connsiteY3562" fmla="*/ 1230654 h 1231781"/>
                <a:gd name="connsiteX3563" fmla="*/ 795626 w 2071530"/>
                <a:gd name="connsiteY3563" fmla="*/ 1230771 h 1231781"/>
                <a:gd name="connsiteX3564" fmla="*/ 793873 w 2071530"/>
                <a:gd name="connsiteY3564" fmla="*/ 1230869 h 1231781"/>
                <a:gd name="connsiteX3565" fmla="*/ 792098 w 2071530"/>
                <a:gd name="connsiteY3565" fmla="*/ 1230967 h 1231781"/>
                <a:gd name="connsiteX3566" fmla="*/ 790346 w 2071530"/>
                <a:gd name="connsiteY3566" fmla="*/ 1231065 h 1231781"/>
                <a:gd name="connsiteX3567" fmla="*/ 788587 w 2071530"/>
                <a:gd name="connsiteY3567" fmla="*/ 1231163 h 1231781"/>
                <a:gd name="connsiteX3568" fmla="*/ 786817 w 2071530"/>
                <a:gd name="connsiteY3568" fmla="*/ 1231241 h 1231781"/>
                <a:gd name="connsiteX3569" fmla="*/ 785062 w 2071530"/>
                <a:gd name="connsiteY3569" fmla="*/ 1231319 h 1231781"/>
                <a:gd name="connsiteX3570" fmla="*/ 783308 w 2071530"/>
                <a:gd name="connsiteY3570" fmla="*/ 1231397 h 1231781"/>
                <a:gd name="connsiteX3571" fmla="*/ 781559 w 2071530"/>
                <a:gd name="connsiteY3571" fmla="*/ 1231456 h 1231781"/>
                <a:gd name="connsiteX3572" fmla="*/ 779809 w 2071530"/>
                <a:gd name="connsiteY3572" fmla="*/ 1231514 h 1231781"/>
                <a:gd name="connsiteX3573" fmla="*/ 778063 w 2071530"/>
                <a:gd name="connsiteY3573" fmla="*/ 1231573 h 1231781"/>
                <a:gd name="connsiteX3574" fmla="*/ 776317 w 2071530"/>
                <a:gd name="connsiteY3574" fmla="*/ 1231632 h 1231781"/>
                <a:gd name="connsiteX3575" fmla="*/ 774564 w 2071530"/>
                <a:gd name="connsiteY3575" fmla="*/ 1231671 h 1231781"/>
                <a:gd name="connsiteX3576" fmla="*/ 772824 w 2071530"/>
                <a:gd name="connsiteY3576" fmla="*/ 1231710 h 1231781"/>
                <a:gd name="connsiteX3577" fmla="*/ 771088 w 2071530"/>
                <a:gd name="connsiteY3577" fmla="*/ 1231749 h 1231781"/>
                <a:gd name="connsiteX3578" fmla="*/ 769352 w 2071530"/>
                <a:gd name="connsiteY3578" fmla="*/ 1231788 h 1231781"/>
                <a:gd name="connsiteX3579" fmla="*/ 767620 w 2071530"/>
                <a:gd name="connsiteY3579" fmla="*/ 1231808 h 1231781"/>
                <a:gd name="connsiteX3580" fmla="*/ 765878 w 2071530"/>
                <a:gd name="connsiteY3580" fmla="*/ 1231847 h 1231781"/>
                <a:gd name="connsiteX3581" fmla="*/ 764150 w 2071530"/>
                <a:gd name="connsiteY3581" fmla="*/ 1231847 h 1231781"/>
                <a:gd name="connsiteX3582" fmla="*/ 762423 w 2071530"/>
                <a:gd name="connsiteY3582" fmla="*/ 1231866 h 1231781"/>
                <a:gd name="connsiteX3583" fmla="*/ 760689 w 2071530"/>
                <a:gd name="connsiteY3583" fmla="*/ 1231886 h 1231781"/>
                <a:gd name="connsiteX3584" fmla="*/ 755538 w 2071530"/>
                <a:gd name="connsiteY3584" fmla="*/ 1231886 h 1231781"/>
                <a:gd name="connsiteX3585" fmla="*/ 753814 w 2071530"/>
                <a:gd name="connsiteY3585" fmla="*/ 1231866 h 1231781"/>
                <a:gd name="connsiteX3586" fmla="*/ 752103 w 2071530"/>
                <a:gd name="connsiteY3586" fmla="*/ 1231866 h 1231781"/>
                <a:gd name="connsiteX3587" fmla="*/ 750396 w 2071530"/>
                <a:gd name="connsiteY3587" fmla="*/ 1231847 h 1231781"/>
                <a:gd name="connsiteX3588" fmla="*/ 748680 w 2071530"/>
                <a:gd name="connsiteY3588" fmla="*/ 1231808 h 1231781"/>
                <a:gd name="connsiteX3589" fmla="*/ 746979 w 2071530"/>
                <a:gd name="connsiteY3589" fmla="*/ 1231788 h 1231781"/>
                <a:gd name="connsiteX3590" fmla="*/ 745267 w 2071530"/>
                <a:gd name="connsiteY3590" fmla="*/ 1231749 h 1231781"/>
                <a:gd name="connsiteX3591" fmla="*/ 743585 w 2071530"/>
                <a:gd name="connsiteY3591" fmla="*/ 1231729 h 1231781"/>
                <a:gd name="connsiteX3592" fmla="*/ 741867 w 2071530"/>
                <a:gd name="connsiteY3592" fmla="*/ 1231690 h 1231781"/>
                <a:gd name="connsiteX3593" fmla="*/ 740190 w 2071530"/>
                <a:gd name="connsiteY3593" fmla="*/ 1231632 h 1231781"/>
                <a:gd name="connsiteX3594" fmla="*/ 738491 w 2071530"/>
                <a:gd name="connsiteY3594" fmla="*/ 1231593 h 1231781"/>
                <a:gd name="connsiteX3595" fmla="*/ 736806 w 2071530"/>
                <a:gd name="connsiteY3595" fmla="*/ 1231534 h 1231781"/>
                <a:gd name="connsiteX3596" fmla="*/ 735126 w 2071530"/>
                <a:gd name="connsiteY3596" fmla="*/ 1231475 h 1231781"/>
                <a:gd name="connsiteX3597" fmla="*/ 733433 w 2071530"/>
                <a:gd name="connsiteY3597" fmla="*/ 1231417 h 1231781"/>
                <a:gd name="connsiteX3598" fmla="*/ 731746 w 2071530"/>
                <a:gd name="connsiteY3598" fmla="*/ 1231358 h 1231781"/>
                <a:gd name="connsiteX3599" fmla="*/ 730073 w 2071530"/>
                <a:gd name="connsiteY3599" fmla="*/ 1231280 h 1231781"/>
                <a:gd name="connsiteX3600" fmla="*/ 728391 w 2071530"/>
                <a:gd name="connsiteY3600" fmla="*/ 1231221 h 1231781"/>
                <a:gd name="connsiteX3601" fmla="*/ 726726 w 2071530"/>
                <a:gd name="connsiteY3601" fmla="*/ 1231143 h 1231781"/>
                <a:gd name="connsiteX3602" fmla="*/ 725064 w 2071530"/>
                <a:gd name="connsiteY3602" fmla="*/ 1231065 h 1231781"/>
                <a:gd name="connsiteX3603" fmla="*/ 723391 w 2071530"/>
                <a:gd name="connsiteY3603" fmla="*/ 1230986 h 1231781"/>
                <a:gd name="connsiteX3604" fmla="*/ 721735 w 2071530"/>
                <a:gd name="connsiteY3604" fmla="*/ 1230889 h 1231781"/>
                <a:gd name="connsiteX3605" fmla="*/ 720067 w 2071530"/>
                <a:gd name="connsiteY3605" fmla="*/ 1230791 h 1231781"/>
                <a:gd name="connsiteX3606" fmla="*/ 718417 w 2071530"/>
                <a:gd name="connsiteY3606" fmla="*/ 1230693 h 1231781"/>
                <a:gd name="connsiteX3607" fmla="*/ 716757 w 2071530"/>
                <a:gd name="connsiteY3607" fmla="*/ 1230596 h 1231781"/>
                <a:gd name="connsiteX3608" fmla="*/ 715115 w 2071530"/>
                <a:gd name="connsiteY3608" fmla="*/ 1230498 h 1231781"/>
                <a:gd name="connsiteX3609" fmla="*/ 713461 w 2071530"/>
                <a:gd name="connsiteY3609" fmla="*/ 1230400 h 1231781"/>
                <a:gd name="connsiteX3610" fmla="*/ 711825 w 2071530"/>
                <a:gd name="connsiteY3610" fmla="*/ 1230283 h 1231781"/>
                <a:gd name="connsiteX3611" fmla="*/ 710179 w 2071530"/>
                <a:gd name="connsiteY3611" fmla="*/ 1230166 h 1231781"/>
                <a:gd name="connsiteX3612" fmla="*/ 708535 w 2071530"/>
                <a:gd name="connsiteY3612" fmla="*/ 1230048 h 1231781"/>
                <a:gd name="connsiteX3613" fmla="*/ 706908 w 2071530"/>
                <a:gd name="connsiteY3613" fmla="*/ 1229931 h 1231781"/>
                <a:gd name="connsiteX3614" fmla="*/ 705288 w 2071530"/>
                <a:gd name="connsiteY3614" fmla="*/ 1229794 h 1231781"/>
                <a:gd name="connsiteX3615" fmla="*/ 703669 w 2071530"/>
                <a:gd name="connsiteY3615" fmla="*/ 1229677 h 1231781"/>
                <a:gd name="connsiteX3616" fmla="*/ 702023 w 2071530"/>
                <a:gd name="connsiteY3616" fmla="*/ 1229540 h 1231781"/>
                <a:gd name="connsiteX3617" fmla="*/ 700412 w 2071530"/>
                <a:gd name="connsiteY3617" fmla="*/ 1229403 h 1231781"/>
                <a:gd name="connsiteX3618" fmla="*/ 698789 w 2071530"/>
                <a:gd name="connsiteY3618" fmla="*/ 1229266 h 1231781"/>
                <a:gd name="connsiteX3619" fmla="*/ 697184 w 2071530"/>
                <a:gd name="connsiteY3619" fmla="*/ 1229129 h 1231781"/>
                <a:gd name="connsiteX3620" fmla="*/ 695585 w 2071530"/>
                <a:gd name="connsiteY3620" fmla="*/ 1228973 h 1231781"/>
                <a:gd name="connsiteX3621" fmla="*/ 693972 w 2071530"/>
                <a:gd name="connsiteY3621" fmla="*/ 1228836 h 1231781"/>
                <a:gd name="connsiteX3622" fmla="*/ 692363 w 2071530"/>
                <a:gd name="connsiteY3622" fmla="*/ 1228680 h 1231781"/>
                <a:gd name="connsiteX3623" fmla="*/ 690774 w 2071530"/>
                <a:gd name="connsiteY3623" fmla="*/ 1228523 h 1231781"/>
                <a:gd name="connsiteX3624" fmla="*/ 689159 w 2071530"/>
                <a:gd name="connsiteY3624" fmla="*/ 1228367 h 1231781"/>
                <a:gd name="connsiteX3625" fmla="*/ 687576 w 2071530"/>
                <a:gd name="connsiteY3625" fmla="*/ 1228211 h 1231781"/>
                <a:gd name="connsiteX3626" fmla="*/ 685982 w 2071530"/>
                <a:gd name="connsiteY3626" fmla="*/ 1228034 h 1231781"/>
                <a:gd name="connsiteX3627" fmla="*/ 684409 w 2071530"/>
                <a:gd name="connsiteY3627" fmla="*/ 1227878 h 1231781"/>
                <a:gd name="connsiteX3628" fmla="*/ 682823 w 2071530"/>
                <a:gd name="connsiteY3628" fmla="*/ 1227702 h 1231781"/>
                <a:gd name="connsiteX3629" fmla="*/ 681257 w 2071530"/>
                <a:gd name="connsiteY3629" fmla="*/ 1227526 h 1231781"/>
                <a:gd name="connsiteX3630" fmla="*/ 679680 w 2071530"/>
                <a:gd name="connsiteY3630" fmla="*/ 1227350 h 1231781"/>
                <a:gd name="connsiteX3631" fmla="*/ 678122 w 2071530"/>
                <a:gd name="connsiteY3631" fmla="*/ 1227174 h 1231781"/>
                <a:gd name="connsiteX3632" fmla="*/ 676552 w 2071530"/>
                <a:gd name="connsiteY3632" fmla="*/ 1226998 h 1231781"/>
                <a:gd name="connsiteX3633" fmla="*/ 674986 w 2071530"/>
                <a:gd name="connsiteY3633" fmla="*/ 1226803 h 1231781"/>
                <a:gd name="connsiteX3634" fmla="*/ 673422 w 2071530"/>
                <a:gd name="connsiteY3634" fmla="*/ 1226607 h 1231781"/>
                <a:gd name="connsiteX3635" fmla="*/ 671864 w 2071530"/>
                <a:gd name="connsiteY3635" fmla="*/ 1226431 h 1231781"/>
                <a:gd name="connsiteX3636" fmla="*/ 670327 w 2071530"/>
                <a:gd name="connsiteY3636" fmla="*/ 1226236 h 1231781"/>
                <a:gd name="connsiteX3637" fmla="*/ 668777 w 2071530"/>
                <a:gd name="connsiteY3637" fmla="*/ 1226041 h 1231781"/>
                <a:gd name="connsiteX3638" fmla="*/ 667231 w 2071530"/>
                <a:gd name="connsiteY3638" fmla="*/ 1225825 h 1231781"/>
                <a:gd name="connsiteX3639" fmla="*/ 665706 w 2071530"/>
                <a:gd name="connsiteY3639" fmla="*/ 1225630 h 1231781"/>
                <a:gd name="connsiteX3640" fmla="*/ 664167 w 2071530"/>
                <a:gd name="connsiteY3640" fmla="*/ 1225434 h 1231781"/>
                <a:gd name="connsiteX3641" fmla="*/ 662634 w 2071530"/>
                <a:gd name="connsiteY3641" fmla="*/ 1225219 h 1231781"/>
                <a:gd name="connsiteX3642" fmla="*/ 661123 w 2071530"/>
                <a:gd name="connsiteY3642" fmla="*/ 1225024 h 1231781"/>
                <a:gd name="connsiteX3643" fmla="*/ 659598 w 2071530"/>
                <a:gd name="connsiteY3643" fmla="*/ 1224809 h 1231781"/>
                <a:gd name="connsiteX3644" fmla="*/ 658095 w 2071530"/>
                <a:gd name="connsiteY3644" fmla="*/ 1224594 h 1231781"/>
                <a:gd name="connsiteX3645" fmla="*/ 656578 w 2071530"/>
                <a:gd name="connsiteY3645" fmla="*/ 1224359 h 1231781"/>
                <a:gd name="connsiteX3646" fmla="*/ 655067 w 2071530"/>
                <a:gd name="connsiteY3646" fmla="*/ 1224144 h 1231781"/>
                <a:gd name="connsiteX3647" fmla="*/ 653577 w 2071530"/>
                <a:gd name="connsiteY3647" fmla="*/ 1223929 h 1231781"/>
                <a:gd name="connsiteX3648" fmla="*/ 652074 w 2071530"/>
                <a:gd name="connsiteY3648" fmla="*/ 1223714 h 1231781"/>
                <a:gd name="connsiteX3649" fmla="*/ 650559 w 2071530"/>
                <a:gd name="connsiteY3649" fmla="*/ 1223479 h 1231781"/>
                <a:gd name="connsiteX3650" fmla="*/ 649081 w 2071530"/>
                <a:gd name="connsiteY3650" fmla="*/ 1223245 h 1231781"/>
                <a:gd name="connsiteX3651" fmla="*/ 647589 w 2071530"/>
                <a:gd name="connsiteY3651" fmla="*/ 1223010 h 1231781"/>
                <a:gd name="connsiteX3652" fmla="*/ 646123 w 2071530"/>
                <a:gd name="connsiteY3652" fmla="*/ 1222776 h 1231781"/>
                <a:gd name="connsiteX3653" fmla="*/ 644625 w 2071530"/>
                <a:gd name="connsiteY3653" fmla="*/ 1222541 h 1231781"/>
                <a:gd name="connsiteX3654" fmla="*/ 643167 w 2071530"/>
                <a:gd name="connsiteY3654" fmla="*/ 1222307 h 1231781"/>
                <a:gd name="connsiteX3655" fmla="*/ 641695 w 2071530"/>
                <a:gd name="connsiteY3655" fmla="*/ 1222072 h 1231781"/>
                <a:gd name="connsiteX3656" fmla="*/ 640229 w 2071530"/>
                <a:gd name="connsiteY3656" fmla="*/ 1221818 h 1231781"/>
                <a:gd name="connsiteX3657" fmla="*/ 638786 w 2071530"/>
                <a:gd name="connsiteY3657" fmla="*/ 1221583 h 1231781"/>
                <a:gd name="connsiteX3658" fmla="*/ 637325 w 2071530"/>
                <a:gd name="connsiteY3658" fmla="*/ 1221329 h 1231781"/>
                <a:gd name="connsiteX3659" fmla="*/ 635873 w 2071530"/>
                <a:gd name="connsiteY3659" fmla="*/ 1221094 h 1231781"/>
                <a:gd name="connsiteX3660" fmla="*/ 634426 w 2071530"/>
                <a:gd name="connsiteY3660" fmla="*/ 1220840 h 1231781"/>
                <a:gd name="connsiteX3661" fmla="*/ 632982 w 2071530"/>
                <a:gd name="connsiteY3661" fmla="*/ 1220586 h 1231781"/>
                <a:gd name="connsiteX3662" fmla="*/ 631545 w 2071530"/>
                <a:gd name="connsiteY3662" fmla="*/ 1220332 h 1231781"/>
                <a:gd name="connsiteX3663" fmla="*/ 630110 w 2071530"/>
                <a:gd name="connsiteY3663" fmla="*/ 1220078 h 1231781"/>
                <a:gd name="connsiteX3664" fmla="*/ 628681 w 2071530"/>
                <a:gd name="connsiteY3664" fmla="*/ 1219804 h 1231781"/>
                <a:gd name="connsiteX3665" fmla="*/ 627277 w 2071530"/>
                <a:gd name="connsiteY3665" fmla="*/ 1219550 h 1231781"/>
                <a:gd name="connsiteX3666" fmla="*/ 625858 w 2071530"/>
                <a:gd name="connsiteY3666" fmla="*/ 1219296 h 1231781"/>
                <a:gd name="connsiteX3667" fmla="*/ 624442 w 2071530"/>
                <a:gd name="connsiteY3667" fmla="*/ 1219022 h 1231781"/>
                <a:gd name="connsiteX3668" fmla="*/ 623054 w 2071530"/>
                <a:gd name="connsiteY3668" fmla="*/ 1218768 h 1231781"/>
                <a:gd name="connsiteX3669" fmla="*/ 621651 w 2071530"/>
                <a:gd name="connsiteY3669" fmla="*/ 1218494 h 1231781"/>
                <a:gd name="connsiteX3670" fmla="*/ 620251 w 2071530"/>
                <a:gd name="connsiteY3670" fmla="*/ 1218240 h 1231781"/>
                <a:gd name="connsiteX3671" fmla="*/ 618857 w 2071530"/>
                <a:gd name="connsiteY3671" fmla="*/ 1217967 h 1231781"/>
                <a:gd name="connsiteX3672" fmla="*/ 617469 w 2071530"/>
                <a:gd name="connsiteY3672" fmla="*/ 1217693 h 1231781"/>
                <a:gd name="connsiteX3673" fmla="*/ 616104 w 2071530"/>
                <a:gd name="connsiteY3673" fmla="*/ 1217419 h 1231781"/>
                <a:gd name="connsiteX3674" fmla="*/ 614705 w 2071530"/>
                <a:gd name="connsiteY3674" fmla="*/ 1217145 h 1231781"/>
                <a:gd name="connsiteX3675" fmla="*/ 613352 w 2071530"/>
                <a:gd name="connsiteY3675" fmla="*/ 1216872 h 1231781"/>
                <a:gd name="connsiteX3676" fmla="*/ 611983 w 2071530"/>
                <a:gd name="connsiteY3676" fmla="*/ 1216598 h 1231781"/>
                <a:gd name="connsiteX3677" fmla="*/ 610621 w 2071530"/>
                <a:gd name="connsiteY3677" fmla="*/ 1216305 h 1231781"/>
                <a:gd name="connsiteX3678" fmla="*/ 609264 w 2071530"/>
                <a:gd name="connsiteY3678" fmla="*/ 1216031 h 1231781"/>
                <a:gd name="connsiteX3679" fmla="*/ 607911 w 2071530"/>
                <a:gd name="connsiteY3679" fmla="*/ 1215757 h 1231781"/>
                <a:gd name="connsiteX3680" fmla="*/ 606564 w 2071530"/>
                <a:gd name="connsiteY3680" fmla="*/ 1215464 h 1231781"/>
                <a:gd name="connsiteX3681" fmla="*/ 605243 w 2071530"/>
                <a:gd name="connsiteY3681" fmla="*/ 1215190 h 1231781"/>
                <a:gd name="connsiteX3682" fmla="*/ 603886 w 2071530"/>
                <a:gd name="connsiteY3682" fmla="*/ 1214897 h 1231781"/>
                <a:gd name="connsiteX3683" fmla="*/ 602576 w 2071530"/>
                <a:gd name="connsiteY3683" fmla="*/ 1214604 h 1231781"/>
                <a:gd name="connsiteX3684" fmla="*/ 601251 w 2071530"/>
                <a:gd name="connsiteY3684" fmla="*/ 1214330 h 1231781"/>
                <a:gd name="connsiteX3685" fmla="*/ 599929 w 2071530"/>
                <a:gd name="connsiteY3685" fmla="*/ 1214037 h 1231781"/>
                <a:gd name="connsiteX3686" fmla="*/ 598615 w 2071530"/>
                <a:gd name="connsiteY3686" fmla="*/ 1213744 h 1231781"/>
                <a:gd name="connsiteX3687" fmla="*/ 597305 w 2071530"/>
                <a:gd name="connsiteY3687" fmla="*/ 1213451 h 1231781"/>
                <a:gd name="connsiteX3688" fmla="*/ 596001 w 2071530"/>
                <a:gd name="connsiteY3688" fmla="*/ 1213157 h 1231781"/>
                <a:gd name="connsiteX3689" fmla="*/ 594727 w 2071530"/>
                <a:gd name="connsiteY3689" fmla="*/ 1212883 h 1231781"/>
                <a:gd name="connsiteX3690" fmla="*/ 593411 w 2071530"/>
                <a:gd name="connsiteY3690" fmla="*/ 1212571 h 1231781"/>
                <a:gd name="connsiteX3691" fmla="*/ 592125 w 2071530"/>
                <a:gd name="connsiteY3691" fmla="*/ 1212278 h 1231781"/>
                <a:gd name="connsiteX3692" fmla="*/ 590868 w 2071530"/>
                <a:gd name="connsiteY3692" fmla="*/ 1211984 h 1231781"/>
                <a:gd name="connsiteX3693" fmla="*/ 589591 w 2071530"/>
                <a:gd name="connsiteY3693" fmla="*/ 1211691 h 1231781"/>
                <a:gd name="connsiteX3694" fmla="*/ 588320 w 2071530"/>
                <a:gd name="connsiteY3694" fmla="*/ 1211398 h 1231781"/>
                <a:gd name="connsiteX3695" fmla="*/ 587058 w 2071530"/>
                <a:gd name="connsiteY3695" fmla="*/ 1211105 h 1231781"/>
                <a:gd name="connsiteX3696" fmla="*/ 585801 w 2071530"/>
                <a:gd name="connsiteY3696" fmla="*/ 1210792 h 1231781"/>
                <a:gd name="connsiteX3697" fmla="*/ 584547 w 2071530"/>
                <a:gd name="connsiteY3697" fmla="*/ 1210499 h 1231781"/>
                <a:gd name="connsiteX3698" fmla="*/ 583300 w 2071530"/>
                <a:gd name="connsiteY3698" fmla="*/ 1210186 h 1231781"/>
                <a:gd name="connsiteX3699" fmla="*/ 582061 w 2071530"/>
                <a:gd name="connsiteY3699" fmla="*/ 1209893 h 1231781"/>
                <a:gd name="connsiteX3700" fmla="*/ 580825 w 2071530"/>
                <a:gd name="connsiteY3700" fmla="*/ 1209599 h 1231781"/>
                <a:gd name="connsiteX3701" fmla="*/ 579595 w 2071530"/>
                <a:gd name="connsiteY3701" fmla="*/ 1209286 h 1231781"/>
                <a:gd name="connsiteX3702" fmla="*/ 578372 w 2071530"/>
                <a:gd name="connsiteY3702" fmla="*/ 1208993 h 1231781"/>
                <a:gd name="connsiteX3703" fmla="*/ 577156 w 2071530"/>
                <a:gd name="connsiteY3703" fmla="*/ 1208681 h 1231781"/>
                <a:gd name="connsiteX3704" fmla="*/ 575946 w 2071530"/>
                <a:gd name="connsiteY3704" fmla="*/ 1208387 h 1231781"/>
                <a:gd name="connsiteX3705" fmla="*/ 574741 w 2071530"/>
                <a:gd name="connsiteY3705" fmla="*/ 1208074 h 1231781"/>
                <a:gd name="connsiteX3706" fmla="*/ 573541 w 2071530"/>
                <a:gd name="connsiteY3706" fmla="*/ 1207762 h 1231781"/>
                <a:gd name="connsiteX3707" fmla="*/ 572374 w 2071530"/>
                <a:gd name="connsiteY3707" fmla="*/ 1207468 h 1231781"/>
                <a:gd name="connsiteX3708" fmla="*/ 571164 w 2071530"/>
                <a:gd name="connsiteY3708" fmla="*/ 1207156 h 1231781"/>
                <a:gd name="connsiteX3709" fmla="*/ 569983 w 2071530"/>
                <a:gd name="connsiteY3709" fmla="*/ 1206862 h 1231781"/>
                <a:gd name="connsiteX3710" fmla="*/ 568831 w 2071530"/>
                <a:gd name="connsiteY3710" fmla="*/ 1206549 h 1231781"/>
                <a:gd name="connsiteX3711" fmla="*/ 567664 w 2071530"/>
                <a:gd name="connsiteY3711" fmla="*/ 1206256 h 1231781"/>
                <a:gd name="connsiteX3712" fmla="*/ 566503 w 2071530"/>
                <a:gd name="connsiteY3712" fmla="*/ 1205944 h 1231781"/>
                <a:gd name="connsiteX3713" fmla="*/ 565348 w 2071530"/>
                <a:gd name="connsiteY3713" fmla="*/ 1205631 h 1231781"/>
                <a:gd name="connsiteX3714" fmla="*/ 564196 w 2071530"/>
                <a:gd name="connsiteY3714" fmla="*/ 1205318 h 1231781"/>
                <a:gd name="connsiteX3715" fmla="*/ 563076 w 2071530"/>
                <a:gd name="connsiteY3715" fmla="*/ 1205025 h 1231781"/>
                <a:gd name="connsiteX3716" fmla="*/ 561919 w 2071530"/>
                <a:gd name="connsiteY3716" fmla="*/ 1204712 h 1231781"/>
                <a:gd name="connsiteX3717" fmla="*/ 560789 w 2071530"/>
                <a:gd name="connsiteY3717" fmla="*/ 1204399 h 1231781"/>
                <a:gd name="connsiteX3718" fmla="*/ 559686 w 2071530"/>
                <a:gd name="connsiteY3718" fmla="*/ 1204106 h 1231781"/>
                <a:gd name="connsiteX3719" fmla="*/ 558546 w 2071530"/>
                <a:gd name="connsiteY3719" fmla="*/ 1203793 h 1231781"/>
                <a:gd name="connsiteX3720" fmla="*/ 557434 w 2071530"/>
                <a:gd name="connsiteY3720" fmla="*/ 1203480 h 1231781"/>
                <a:gd name="connsiteX3721" fmla="*/ 556359 w 2071530"/>
                <a:gd name="connsiteY3721" fmla="*/ 1203187 h 1231781"/>
                <a:gd name="connsiteX3722" fmla="*/ 555256 w 2071530"/>
                <a:gd name="connsiteY3722" fmla="*/ 1202874 h 1231781"/>
                <a:gd name="connsiteX3723" fmla="*/ 554142 w 2071530"/>
                <a:gd name="connsiteY3723" fmla="*/ 1202561 h 1231781"/>
                <a:gd name="connsiteX3724" fmla="*/ 553059 w 2071530"/>
                <a:gd name="connsiteY3724" fmla="*/ 1202268 h 1231781"/>
                <a:gd name="connsiteX3725" fmla="*/ 551976 w 2071530"/>
                <a:gd name="connsiteY3725" fmla="*/ 1201955 h 1231781"/>
                <a:gd name="connsiteX3726" fmla="*/ 550908 w 2071530"/>
                <a:gd name="connsiteY3726" fmla="*/ 1201642 h 1231781"/>
                <a:gd name="connsiteX3727" fmla="*/ 549868 w 2071530"/>
                <a:gd name="connsiteY3727" fmla="*/ 1201349 h 1231781"/>
                <a:gd name="connsiteX3728" fmla="*/ 548785 w 2071530"/>
                <a:gd name="connsiteY3728" fmla="*/ 1201037 h 1231781"/>
                <a:gd name="connsiteX3729" fmla="*/ 547732 w 2071530"/>
                <a:gd name="connsiteY3729" fmla="*/ 1200743 h 1231781"/>
                <a:gd name="connsiteX3730" fmla="*/ 546715 w 2071530"/>
                <a:gd name="connsiteY3730" fmla="*/ 1200430 h 1231781"/>
                <a:gd name="connsiteX3731" fmla="*/ 545675 w 2071530"/>
                <a:gd name="connsiteY3731" fmla="*/ 1200137 h 1231781"/>
                <a:gd name="connsiteX3732" fmla="*/ 544627 w 2071530"/>
                <a:gd name="connsiteY3732" fmla="*/ 1199824 h 1231781"/>
                <a:gd name="connsiteX3733" fmla="*/ 542590 w 2071530"/>
                <a:gd name="connsiteY3733" fmla="*/ 1199218 h 1231781"/>
                <a:gd name="connsiteX3734" fmla="*/ 540576 w 2071530"/>
                <a:gd name="connsiteY3734" fmla="*/ 1198612 h 1231781"/>
                <a:gd name="connsiteX3735" fmla="*/ 538590 w 2071530"/>
                <a:gd name="connsiteY3735" fmla="*/ 1198006 h 1231781"/>
                <a:gd name="connsiteX3736" fmla="*/ 536631 w 2071530"/>
                <a:gd name="connsiteY3736" fmla="*/ 1197420 h 1231781"/>
                <a:gd name="connsiteX3737" fmla="*/ 534702 w 2071530"/>
                <a:gd name="connsiteY3737" fmla="*/ 1196833 h 1231781"/>
                <a:gd name="connsiteX3738" fmla="*/ 532800 w 2071530"/>
                <a:gd name="connsiteY3738" fmla="*/ 1196227 h 1231781"/>
                <a:gd name="connsiteX3739" fmla="*/ 530927 w 2071530"/>
                <a:gd name="connsiteY3739" fmla="*/ 1195641 h 1231781"/>
                <a:gd name="connsiteX3740" fmla="*/ 529081 w 2071530"/>
                <a:gd name="connsiteY3740" fmla="*/ 1195054 h 1231781"/>
                <a:gd name="connsiteX3741" fmla="*/ 527269 w 2071530"/>
                <a:gd name="connsiteY3741" fmla="*/ 1194487 h 1231781"/>
                <a:gd name="connsiteX3742" fmla="*/ 525484 w 2071530"/>
                <a:gd name="connsiteY3742" fmla="*/ 1193901 h 1231781"/>
                <a:gd name="connsiteX3743" fmla="*/ 523727 w 2071530"/>
                <a:gd name="connsiteY3743" fmla="*/ 1193334 h 1231781"/>
                <a:gd name="connsiteX3744" fmla="*/ 522000 w 2071530"/>
                <a:gd name="connsiteY3744" fmla="*/ 1192767 h 1231781"/>
                <a:gd name="connsiteX3745" fmla="*/ 520305 w 2071530"/>
                <a:gd name="connsiteY3745" fmla="*/ 1192220 h 1231781"/>
                <a:gd name="connsiteX3746" fmla="*/ 518642 w 2071530"/>
                <a:gd name="connsiteY3746" fmla="*/ 1191653 h 1231781"/>
                <a:gd name="connsiteX3747" fmla="*/ 516992 w 2071530"/>
                <a:gd name="connsiteY3747" fmla="*/ 1191105 h 1231781"/>
                <a:gd name="connsiteX3748" fmla="*/ 515402 w 2071530"/>
                <a:gd name="connsiteY3748" fmla="*/ 1190558 h 1231781"/>
                <a:gd name="connsiteX3749" fmla="*/ 513829 w 2071530"/>
                <a:gd name="connsiteY3749" fmla="*/ 1190030 h 1231781"/>
                <a:gd name="connsiteX3750" fmla="*/ 512288 w 2071530"/>
                <a:gd name="connsiteY3750" fmla="*/ 1189502 h 1231781"/>
                <a:gd name="connsiteX3751" fmla="*/ 510777 w 2071530"/>
                <a:gd name="connsiteY3751" fmla="*/ 1188974 h 1231781"/>
                <a:gd name="connsiteX3752" fmla="*/ 509283 w 2071530"/>
                <a:gd name="connsiteY3752" fmla="*/ 1188446 h 1231781"/>
                <a:gd name="connsiteX3753" fmla="*/ 507837 w 2071530"/>
                <a:gd name="connsiteY3753" fmla="*/ 1187938 h 1231781"/>
                <a:gd name="connsiteX3754" fmla="*/ 506421 w 2071530"/>
                <a:gd name="connsiteY3754" fmla="*/ 1187450 h 1231781"/>
                <a:gd name="connsiteX3755" fmla="*/ 505025 w 2071530"/>
                <a:gd name="connsiteY3755" fmla="*/ 1186941 h 1231781"/>
                <a:gd name="connsiteX3756" fmla="*/ 503675 w 2071530"/>
                <a:gd name="connsiteY3756" fmla="*/ 1186453 h 1231781"/>
                <a:gd name="connsiteX3757" fmla="*/ 502375 w 2071530"/>
                <a:gd name="connsiteY3757" fmla="*/ 1185983 h 1231781"/>
                <a:gd name="connsiteX3758" fmla="*/ 501075 w 2071530"/>
                <a:gd name="connsiteY3758" fmla="*/ 1185514 h 1231781"/>
                <a:gd name="connsiteX3759" fmla="*/ 499825 w 2071530"/>
                <a:gd name="connsiteY3759" fmla="*/ 1185064 h 1231781"/>
                <a:gd name="connsiteX3760" fmla="*/ 498609 w 2071530"/>
                <a:gd name="connsiteY3760" fmla="*/ 1184615 h 1231781"/>
                <a:gd name="connsiteX3761" fmla="*/ 497425 w 2071530"/>
                <a:gd name="connsiteY3761" fmla="*/ 1184165 h 1231781"/>
                <a:gd name="connsiteX3762" fmla="*/ 496259 w 2071530"/>
                <a:gd name="connsiteY3762" fmla="*/ 1183735 h 1231781"/>
                <a:gd name="connsiteX3763" fmla="*/ 495163 w 2071530"/>
                <a:gd name="connsiteY3763" fmla="*/ 1183325 h 1231781"/>
                <a:gd name="connsiteX3764" fmla="*/ 494082 w 2071530"/>
                <a:gd name="connsiteY3764" fmla="*/ 1182914 h 1231781"/>
                <a:gd name="connsiteX3765" fmla="*/ 493018 w 2071530"/>
                <a:gd name="connsiteY3765" fmla="*/ 1182504 h 1231781"/>
                <a:gd name="connsiteX3766" fmla="*/ 492009 w 2071530"/>
                <a:gd name="connsiteY3766" fmla="*/ 1182112 h 1231781"/>
                <a:gd name="connsiteX3767" fmla="*/ 491034 w 2071530"/>
                <a:gd name="connsiteY3767" fmla="*/ 1181741 h 1231781"/>
                <a:gd name="connsiteX3768" fmla="*/ 490094 w 2071530"/>
                <a:gd name="connsiteY3768" fmla="*/ 1181370 h 1231781"/>
                <a:gd name="connsiteX3769" fmla="*/ 489188 w 2071530"/>
                <a:gd name="connsiteY3769" fmla="*/ 1181018 h 1231781"/>
                <a:gd name="connsiteX3770" fmla="*/ 488320 w 2071530"/>
                <a:gd name="connsiteY3770" fmla="*/ 1180685 h 1231781"/>
                <a:gd name="connsiteX3771" fmla="*/ 487488 w 2071530"/>
                <a:gd name="connsiteY3771" fmla="*/ 1180353 h 1231781"/>
                <a:gd name="connsiteX3772" fmla="*/ 486674 w 2071530"/>
                <a:gd name="connsiteY3772" fmla="*/ 1180040 h 1231781"/>
                <a:gd name="connsiteX3773" fmla="*/ 485914 w 2071530"/>
                <a:gd name="connsiteY3773" fmla="*/ 1179727 h 1231781"/>
                <a:gd name="connsiteX3774" fmla="*/ 485173 w 2071530"/>
                <a:gd name="connsiteY3774" fmla="*/ 1179434 h 1231781"/>
                <a:gd name="connsiteX3775" fmla="*/ 483840 w 2071530"/>
                <a:gd name="connsiteY3775" fmla="*/ 1178887 h 1231781"/>
                <a:gd name="connsiteX3776" fmla="*/ 482647 w 2071530"/>
                <a:gd name="connsiteY3776" fmla="*/ 1178398 h 1231781"/>
                <a:gd name="connsiteX3777" fmla="*/ 481613 w 2071530"/>
                <a:gd name="connsiteY3777" fmla="*/ 1177968 h 1231781"/>
                <a:gd name="connsiteX3778" fmla="*/ 480717 w 2071530"/>
                <a:gd name="connsiteY3778" fmla="*/ 1177597 h 1231781"/>
                <a:gd name="connsiteX3779" fmla="*/ 479984 w 2071530"/>
                <a:gd name="connsiteY3779" fmla="*/ 1177284 h 1231781"/>
                <a:gd name="connsiteX3780" fmla="*/ 479414 w 2071530"/>
                <a:gd name="connsiteY3780" fmla="*/ 1177049 h 1231781"/>
                <a:gd name="connsiteX3781" fmla="*/ 478993 w 2071530"/>
                <a:gd name="connsiteY3781" fmla="*/ 1176854 h 1231781"/>
                <a:gd name="connsiteX3782" fmla="*/ 478659 w 2071530"/>
                <a:gd name="connsiteY3782" fmla="*/ 1176717 h 1231781"/>
                <a:gd name="connsiteX3783" fmla="*/ 480119 w 2071530"/>
                <a:gd name="connsiteY3783" fmla="*/ 1169034 h 1231781"/>
                <a:gd name="connsiteX3784" fmla="*/ 483257 w 2071530"/>
                <a:gd name="connsiteY3784" fmla="*/ 1168916 h 1231781"/>
                <a:gd name="connsiteX3785" fmla="*/ 483255 w 2071530"/>
                <a:gd name="connsiteY3785" fmla="*/ 1168916 h 1231781"/>
                <a:gd name="connsiteX3786" fmla="*/ 486373 w 2071530"/>
                <a:gd name="connsiteY3786" fmla="*/ 1168780 h 1231781"/>
                <a:gd name="connsiteX3787" fmla="*/ 486371 w 2071530"/>
                <a:gd name="connsiteY3787" fmla="*/ 1168780 h 1231781"/>
                <a:gd name="connsiteX3788" fmla="*/ 489472 w 2071530"/>
                <a:gd name="connsiteY3788" fmla="*/ 1168662 h 1231781"/>
                <a:gd name="connsiteX3789" fmla="*/ 1549744 w 2071530"/>
                <a:gd name="connsiteY3789" fmla="*/ 984251 h 1231781"/>
                <a:gd name="connsiteX3790" fmla="*/ 1549741 w 2071530"/>
                <a:gd name="connsiteY3790" fmla="*/ 984251 h 1231781"/>
                <a:gd name="connsiteX3791" fmla="*/ 1564022 w 2071530"/>
                <a:gd name="connsiteY3791" fmla="*/ 983078 h 1231781"/>
                <a:gd name="connsiteX3792" fmla="*/ 1564018 w 2071530"/>
                <a:gd name="connsiteY3792" fmla="*/ 983078 h 1231781"/>
                <a:gd name="connsiteX3793" fmla="*/ 1578256 w 2071530"/>
                <a:gd name="connsiteY3793" fmla="*/ 981886 h 1231781"/>
                <a:gd name="connsiteX3794" fmla="*/ 1585381 w 2071530"/>
                <a:gd name="connsiteY3794" fmla="*/ 981299 h 1231781"/>
                <a:gd name="connsiteX3795" fmla="*/ 1585380 w 2071530"/>
                <a:gd name="connsiteY3795" fmla="*/ 981299 h 1231781"/>
                <a:gd name="connsiteX3796" fmla="*/ 1592478 w 2071530"/>
                <a:gd name="connsiteY3796" fmla="*/ 980693 h 1231781"/>
                <a:gd name="connsiteX3797" fmla="*/ 1592476 w 2071530"/>
                <a:gd name="connsiteY3797" fmla="*/ 980693 h 1231781"/>
                <a:gd name="connsiteX3798" fmla="*/ 1599559 w 2071530"/>
                <a:gd name="connsiteY3798" fmla="*/ 980106 h 1231781"/>
                <a:gd name="connsiteX3799" fmla="*/ 1599557 w 2071530"/>
                <a:gd name="connsiteY3799" fmla="*/ 980106 h 1231781"/>
                <a:gd name="connsiteX3800" fmla="*/ 1606620 w 2071530"/>
                <a:gd name="connsiteY3800" fmla="*/ 979500 h 1231781"/>
                <a:gd name="connsiteX3801" fmla="*/ 1606618 w 2071530"/>
                <a:gd name="connsiteY3801" fmla="*/ 979500 h 1231781"/>
                <a:gd name="connsiteX3802" fmla="*/ 1613660 w 2071530"/>
                <a:gd name="connsiteY3802" fmla="*/ 978914 h 1231781"/>
                <a:gd name="connsiteX3803" fmla="*/ 1613658 w 2071530"/>
                <a:gd name="connsiteY3803" fmla="*/ 978914 h 1231781"/>
                <a:gd name="connsiteX3804" fmla="*/ 1620678 w 2071530"/>
                <a:gd name="connsiteY3804" fmla="*/ 978327 h 1231781"/>
                <a:gd name="connsiteX3805" fmla="*/ 1620674 w 2071530"/>
                <a:gd name="connsiteY3805" fmla="*/ 978327 h 1231781"/>
                <a:gd name="connsiteX3806" fmla="*/ 1627669 w 2071530"/>
                <a:gd name="connsiteY3806" fmla="*/ 977721 h 1231781"/>
                <a:gd name="connsiteX3807" fmla="*/ 1627667 w 2071530"/>
                <a:gd name="connsiteY3807" fmla="*/ 977721 h 1231781"/>
                <a:gd name="connsiteX3808" fmla="*/ 1634633 w 2071530"/>
                <a:gd name="connsiteY3808" fmla="*/ 977135 h 1231781"/>
                <a:gd name="connsiteX3809" fmla="*/ 1634631 w 2071530"/>
                <a:gd name="connsiteY3809" fmla="*/ 977135 h 1231781"/>
                <a:gd name="connsiteX3810" fmla="*/ 1641565 w 2071530"/>
                <a:gd name="connsiteY3810" fmla="*/ 976549 h 1231781"/>
                <a:gd name="connsiteX3811" fmla="*/ 1641563 w 2071530"/>
                <a:gd name="connsiteY3811" fmla="*/ 976549 h 1231781"/>
                <a:gd name="connsiteX3812" fmla="*/ 1648480 w 2071530"/>
                <a:gd name="connsiteY3812" fmla="*/ 975942 h 1231781"/>
                <a:gd name="connsiteX3813" fmla="*/ 1655330 w 2071530"/>
                <a:gd name="connsiteY3813" fmla="*/ 975356 h 1231781"/>
                <a:gd name="connsiteX3814" fmla="*/ 1655328 w 2071530"/>
                <a:gd name="connsiteY3814" fmla="*/ 975356 h 1231781"/>
                <a:gd name="connsiteX3815" fmla="*/ 1662157 w 2071530"/>
                <a:gd name="connsiteY3815" fmla="*/ 974769 h 1231781"/>
                <a:gd name="connsiteX3816" fmla="*/ 1662155 w 2071530"/>
                <a:gd name="connsiteY3816" fmla="*/ 974769 h 1231781"/>
                <a:gd name="connsiteX3817" fmla="*/ 1668944 w 2071530"/>
                <a:gd name="connsiteY3817" fmla="*/ 974183 h 1231781"/>
                <a:gd name="connsiteX3818" fmla="*/ 1668940 w 2071530"/>
                <a:gd name="connsiteY3818" fmla="*/ 974183 h 1231781"/>
                <a:gd name="connsiteX3819" fmla="*/ 1675689 w 2071530"/>
                <a:gd name="connsiteY3819" fmla="*/ 973597 h 1231781"/>
                <a:gd name="connsiteX3820" fmla="*/ 1675685 w 2071530"/>
                <a:gd name="connsiteY3820" fmla="*/ 973597 h 1231781"/>
                <a:gd name="connsiteX3821" fmla="*/ 1682387 w 2071530"/>
                <a:gd name="connsiteY3821" fmla="*/ 973010 h 1231781"/>
                <a:gd name="connsiteX3822" fmla="*/ 1682385 w 2071530"/>
                <a:gd name="connsiteY3822" fmla="*/ 973010 h 1231781"/>
                <a:gd name="connsiteX3823" fmla="*/ 1688908 w 2071530"/>
                <a:gd name="connsiteY3823" fmla="*/ 972443 h 1231781"/>
                <a:gd name="connsiteX3824" fmla="*/ 1695641 w 2071530"/>
                <a:gd name="connsiteY3824" fmla="*/ 971857 h 1231781"/>
                <a:gd name="connsiteX3825" fmla="*/ 1695639 w 2071530"/>
                <a:gd name="connsiteY3825" fmla="*/ 971857 h 1231781"/>
                <a:gd name="connsiteX3826" fmla="*/ 1702192 w 2071530"/>
                <a:gd name="connsiteY3826" fmla="*/ 971270 h 1231781"/>
                <a:gd name="connsiteX3827" fmla="*/ 1702188 w 2071530"/>
                <a:gd name="connsiteY3827" fmla="*/ 971270 h 1231781"/>
                <a:gd name="connsiteX3828" fmla="*/ 1708689 w 2071530"/>
                <a:gd name="connsiteY3828" fmla="*/ 970703 h 1231781"/>
                <a:gd name="connsiteX3829" fmla="*/ 1708685 w 2071530"/>
                <a:gd name="connsiteY3829" fmla="*/ 970703 h 1231781"/>
                <a:gd name="connsiteX3830" fmla="*/ 1715126 w 2071530"/>
                <a:gd name="connsiteY3830" fmla="*/ 970136 h 1231781"/>
                <a:gd name="connsiteX3831" fmla="*/ 1715122 w 2071530"/>
                <a:gd name="connsiteY3831" fmla="*/ 970136 h 1231781"/>
                <a:gd name="connsiteX3832" fmla="*/ 1721507 w 2071530"/>
                <a:gd name="connsiteY3832" fmla="*/ 969569 h 1231781"/>
                <a:gd name="connsiteX3833" fmla="*/ 1721503 w 2071530"/>
                <a:gd name="connsiteY3833" fmla="*/ 969569 h 1231781"/>
                <a:gd name="connsiteX3834" fmla="*/ 1727826 w 2071530"/>
                <a:gd name="connsiteY3834" fmla="*/ 969002 h 1231781"/>
                <a:gd name="connsiteX3835" fmla="*/ 1727820 w 2071530"/>
                <a:gd name="connsiteY3835" fmla="*/ 969002 h 1231781"/>
                <a:gd name="connsiteX3836" fmla="*/ 1734078 w 2071530"/>
                <a:gd name="connsiteY3836" fmla="*/ 968435 h 1231781"/>
                <a:gd name="connsiteX3837" fmla="*/ 1734074 w 2071530"/>
                <a:gd name="connsiteY3837" fmla="*/ 968435 h 1231781"/>
                <a:gd name="connsiteX3838" fmla="*/ 1740265 w 2071530"/>
                <a:gd name="connsiteY3838" fmla="*/ 967888 h 1231781"/>
                <a:gd name="connsiteX3839" fmla="*/ 1740261 w 2071530"/>
                <a:gd name="connsiteY3839" fmla="*/ 967888 h 1231781"/>
                <a:gd name="connsiteX3840" fmla="*/ 1746384 w 2071530"/>
                <a:gd name="connsiteY3840" fmla="*/ 967321 h 1231781"/>
                <a:gd name="connsiteX3841" fmla="*/ 1746380 w 2071530"/>
                <a:gd name="connsiteY3841" fmla="*/ 967321 h 1231781"/>
                <a:gd name="connsiteX3842" fmla="*/ 1752431 w 2071530"/>
                <a:gd name="connsiteY3842" fmla="*/ 966774 h 1231781"/>
                <a:gd name="connsiteX3843" fmla="*/ 1752427 w 2071530"/>
                <a:gd name="connsiteY3843" fmla="*/ 966774 h 1231781"/>
                <a:gd name="connsiteX3844" fmla="*/ 1758405 w 2071530"/>
                <a:gd name="connsiteY3844" fmla="*/ 966226 h 1231781"/>
                <a:gd name="connsiteX3845" fmla="*/ 1758399 w 2071530"/>
                <a:gd name="connsiteY3845" fmla="*/ 966226 h 1231781"/>
                <a:gd name="connsiteX3846" fmla="*/ 1764301 w 2071530"/>
                <a:gd name="connsiteY3846" fmla="*/ 965679 h 1231781"/>
                <a:gd name="connsiteX3847" fmla="*/ 1764295 w 2071530"/>
                <a:gd name="connsiteY3847" fmla="*/ 965679 h 1231781"/>
                <a:gd name="connsiteX3848" fmla="*/ 1770121 w 2071530"/>
                <a:gd name="connsiteY3848" fmla="*/ 965131 h 1231781"/>
                <a:gd name="connsiteX3849" fmla="*/ 1770113 w 2071530"/>
                <a:gd name="connsiteY3849" fmla="*/ 965131 h 1231781"/>
                <a:gd name="connsiteX3850" fmla="*/ 1775859 w 2071530"/>
                <a:gd name="connsiteY3850" fmla="*/ 964604 h 1231781"/>
                <a:gd name="connsiteX3851" fmla="*/ 1775851 w 2071530"/>
                <a:gd name="connsiteY3851" fmla="*/ 964604 h 1231781"/>
                <a:gd name="connsiteX3852" fmla="*/ 1781513 w 2071530"/>
                <a:gd name="connsiteY3852" fmla="*/ 964076 h 1231781"/>
                <a:gd name="connsiteX3853" fmla="*/ 1781505 w 2071530"/>
                <a:gd name="connsiteY3853" fmla="*/ 964076 h 1231781"/>
                <a:gd name="connsiteX3854" fmla="*/ 1787081 w 2071530"/>
                <a:gd name="connsiteY3854" fmla="*/ 963548 h 1231781"/>
                <a:gd name="connsiteX3855" fmla="*/ 1787073 w 2071530"/>
                <a:gd name="connsiteY3855" fmla="*/ 963548 h 1231781"/>
                <a:gd name="connsiteX3856" fmla="*/ 1792560 w 2071530"/>
                <a:gd name="connsiteY3856" fmla="*/ 963020 h 1231781"/>
                <a:gd name="connsiteX3857" fmla="*/ 1792554 w 2071530"/>
                <a:gd name="connsiteY3857" fmla="*/ 963020 h 1231781"/>
                <a:gd name="connsiteX3858" fmla="*/ 1797950 w 2071530"/>
                <a:gd name="connsiteY3858" fmla="*/ 962512 h 1231781"/>
                <a:gd name="connsiteX3859" fmla="*/ 1797942 w 2071530"/>
                <a:gd name="connsiteY3859" fmla="*/ 962512 h 1231781"/>
                <a:gd name="connsiteX3860" fmla="*/ 1803248 w 2071530"/>
                <a:gd name="connsiteY3860" fmla="*/ 961984 h 1231781"/>
                <a:gd name="connsiteX3861" fmla="*/ 1803238 w 2071530"/>
                <a:gd name="connsiteY3861" fmla="*/ 961984 h 1231781"/>
                <a:gd name="connsiteX3862" fmla="*/ 1808448 w 2071530"/>
                <a:gd name="connsiteY3862" fmla="*/ 961476 h 1231781"/>
                <a:gd name="connsiteX3863" fmla="*/ 1808439 w 2071530"/>
                <a:gd name="connsiteY3863" fmla="*/ 961495 h 1231781"/>
                <a:gd name="connsiteX3864" fmla="*/ 1812960 w 2071530"/>
                <a:gd name="connsiteY3864" fmla="*/ 961046 h 1231781"/>
                <a:gd name="connsiteX3865" fmla="*/ 1813547 w 2071530"/>
                <a:gd name="connsiteY3865" fmla="*/ 960987 h 1231781"/>
                <a:gd name="connsiteX3866" fmla="*/ 1818551 w 2071530"/>
                <a:gd name="connsiteY3866" fmla="*/ 960498 h 1231781"/>
                <a:gd name="connsiteX3867" fmla="*/ 1823458 w 2071530"/>
                <a:gd name="connsiteY3867" fmla="*/ 960029 h 1231781"/>
                <a:gd name="connsiteX3868" fmla="*/ 1823439 w 2071530"/>
                <a:gd name="connsiteY3868" fmla="*/ 960029 h 1231781"/>
                <a:gd name="connsiteX3869" fmla="*/ 1828248 w 2071530"/>
                <a:gd name="connsiteY3869" fmla="*/ 959560 h 1231781"/>
                <a:gd name="connsiteX3870" fmla="*/ 1828229 w 2071530"/>
                <a:gd name="connsiteY3870" fmla="*/ 959560 h 1231781"/>
                <a:gd name="connsiteX3871" fmla="*/ 1832940 w 2071530"/>
                <a:gd name="connsiteY3871" fmla="*/ 959091 h 1231781"/>
                <a:gd name="connsiteX3872" fmla="*/ 1832920 w 2071530"/>
                <a:gd name="connsiteY3872" fmla="*/ 959091 h 1231781"/>
                <a:gd name="connsiteX3873" fmla="*/ 1837515 w 2071530"/>
                <a:gd name="connsiteY3873" fmla="*/ 958621 h 1231781"/>
                <a:gd name="connsiteX3874" fmla="*/ 1837495 w 2071530"/>
                <a:gd name="connsiteY3874" fmla="*/ 958621 h 1231781"/>
                <a:gd name="connsiteX3875" fmla="*/ 1841972 w 2071530"/>
                <a:gd name="connsiteY3875" fmla="*/ 958172 h 1231781"/>
                <a:gd name="connsiteX3876" fmla="*/ 1846331 w 2071530"/>
                <a:gd name="connsiteY3876" fmla="*/ 957722 h 1231781"/>
                <a:gd name="connsiteX3877" fmla="*/ 1850554 w 2071530"/>
                <a:gd name="connsiteY3877" fmla="*/ 957292 h 1231781"/>
                <a:gd name="connsiteX3878" fmla="*/ 1852626 w 2071530"/>
                <a:gd name="connsiteY3878" fmla="*/ 957057 h 1231781"/>
                <a:gd name="connsiteX3879" fmla="*/ 1854640 w 2071530"/>
                <a:gd name="connsiteY3879" fmla="*/ 956862 h 1231781"/>
                <a:gd name="connsiteX3880" fmla="*/ 1855070 w 2071530"/>
                <a:gd name="connsiteY3880" fmla="*/ 956803 h 1231781"/>
                <a:gd name="connsiteX3881" fmla="*/ 1855481 w 2071530"/>
                <a:gd name="connsiteY3881" fmla="*/ 956764 h 1231781"/>
                <a:gd name="connsiteX3882" fmla="*/ 1855891 w 2071530"/>
                <a:gd name="connsiteY3882" fmla="*/ 956706 h 1231781"/>
                <a:gd name="connsiteX3883" fmla="*/ 1856302 w 2071530"/>
                <a:gd name="connsiteY3883" fmla="*/ 956647 h 1231781"/>
                <a:gd name="connsiteX3884" fmla="*/ 1856712 w 2071530"/>
                <a:gd name="connsiteY3884" fmla="*/ 956588 h 1231781"/>
                <a:gd name="connsiteX3885" fmla="*/ 1857103 w 2071530"/>
                <a:gd name="connsiteY3885" fmla="*/ 956530 h 1231781"/>
                <a:gd name="connsiteX3886" fmla="*/ 1857494 w 2071530"/>
                <a:gd name="connsiteY3886" fmla="*/ 956452 h 1231781"/>
                <a:gd name="connsiteX3887" fmla="*/ 1857924 w 2071530"/>
                <a:gd name="connsiteY3887" fmla="*/ 956393 h 1231781"/>
                <a:gd name="connsiteX3888" fmla="*/ 1858315 w 2071530"/>
                <a:gd name="connsiteY3888" fmla="*/ 956315 h 1231781"/>
                <a:gd name="connsiteX3889" fmla="*/ 1858726 w 2071530"/>
                <a:gd name="connsiteY3889" fmla="*/ 956236 h 1231781"/>
                <a:gd name="connsiteX3890" fmla="*/ 1859137 w 2071530"/>
                <a:gd name="connsiteY3890" fmla="*/ 956158 h 1231781"/>
                <a:gd name="connsiteX3891" fmla="*/ 1859547 w 2071530"/>
                <a:gd name="connsiteY3891" fmla="*/ 956060 h 1231781"/>
                <a:gd name="connsiteX3892" fmla="*/ 1859938 w 2071530"/>
                <a:gd name="connsiteY3892" fmla="*/ 955982 h 1231781"/>
                <a:gd name="connsiteX3893" fmla="*/ 1860349 w 2071530"/>
                <a:gd name="connsiteY3893" fmla="*/ 955904 h 1231781"/>
                <a:gd name="connsiteX3894" fmla="*/ 1860759 w 2071530"/>
                <a:gd name="connsiteY3894" fmla="*/ 955806 h 1231781"/>
                <a:gd name="connsiteX3895" fmla="*/ 1861150 w 2071530"/>
                <a:gd name="connsiteY3895" fmla="*/ 955709 h 1231781"/>
                <a:gd name="connsiteX3896" fmla="*/ 1861561 w 2071530"/>
                <a:gd name="connsiteY3896" fmla="*/ 955611 h 1231781"/>
                <a:gd name="connsiteX3897" fmla="*/ 1861971 w 2071530"/>
                <a:gd name="connsiteY3897" fmla="*/ 955494 h 1231781"/>
                <a:gd name="connsiteX3898" fmla="*/ 1862362 w 2071530"/>
                <a:gd name="connsiteY3898" fmla="*/ 955396 h 1231781"/>
                <a:gd name="connsiteX3899" fmla="*/ 1862773 w 2071530"/>
                <a:gd name="connsiteY3899" fmla="*/ 955279 h 1231781"/>
                <a:gd name="connsiteX3900" fmla="*/ 1863183 w 2071530"/>
                <a:gd name="connsiteY3900" fmla="*/ 955161 h 1231781"/>
                <a:gd name="connsiteX3901" fmla="*/ 1863574 w 2071530"/>
                <a:gd name="connsiteY3901" fmla="*/ 955044 h 1231781"/>
                <a:gd name="connsiteX3902" fmla="*/ 1863985 w 2071530"/>
                <a:gd name="connsiteY3902" fmla="*/ 954927 h 1231781"/>
                <a:gd name="connsiteX3903" fmla="*/ 1864395 w 2071530"/>
                <a:gd name="connsiteY3903" fmla="*/ 954809 h 1231781"/>
                <a:gd name="connsiteX3904" fmla="*/ 1864786 w 2071530"/>
                <a:gd name="connsiteY3904" fmla="*/ 954672 h 1231781"/>
                <a:gd name="connsiteX3905" fmla="*/ 1865197 w 2071530"/>
                <a:gd name="connsiteY3905" fmla="*/ 954536 h 1231781"/>
                <a:gd name="connsiteX3906" fmla="*/ 1865607 w 2071530"/>
                <a:gd name="connsiteY3906" fmla="*/ 954418 h 1231781"/>
                <a:gd name="connsiteX3907" fmla="*/ 1865998 w 2071530"/>
                <a:gd name="connsiteY3907" fmla="*/ 954282 h 1231781"/>
                <a:gd name="connsiteX3908" fmla="*/ 1866429 w 2071530"/>
                <a:gd name="connsiteY3908" fmla="*/ 954125 h 1231781"/>
                <a:gd name="connsiteX3909" fmla="*/ 1866819 w 2071530"/>
                <a:gd name="connsiteY3909" fmla="*/ 953988 h 1231781"/>
                <a:gd name="connsiteX3910" fmla="*/ 1867230 w 2071530"/>
                <a:gd name="connsiteY3910" fmla="*/ 953832 h 1231781"/>
                <a:gd name="connsiteX3911" fmla="*/ 1867641 w 2071530"/>
                <a:gd name="connsiteY3911" fmla="*/ 953675 h 1231781"/>
                <a:gd name="connsiteX3912" fmla="*/ 1868031 w 2071530"/>
                <a:gd name="connsiteY3912" fmla="*/ 953539 h 1231781"/>
                <a:gd name="connsiteX3913" fmla="*/ 1868442 w 2071530"/>
                <a:gd name="connsiteY3913" fmla="*/ 953363 h 1231781"/>
                <a:gd name="connsiteX3914" fmla="*/ 1868853 w 2071530"/>
                <a:gd name="connsiteY3914" fmla="*/ 953206 h 1231781"/>
                <a:gd name="connsiteX3915" fmla="*/ 1869263 w 2071530"/>
                <a:gd name="connsiteY3915" fmla="*/ 953050 h 1231781"/>
                <a:gd name="connsiteX3916" fmla="*/ 1869654 w 2071530"/>
                <a:gd name="connsiteY3916" fmla="*/ 952874 h 1231781"/>
                <a:gd name="connsiteX3917" fmla="*/ 1870084 w 2071530"/>
                <a:gd name="connsiteY3917" fmla="*/ 952698 h 1231781"/>
                <a:gd name="connsiteX3918" fmla="*/ 1870475 w 2071530"/>
                <a:gd name="connsiteY3918" fmla="*/ 952522 h 1231781"/>
                <a:gd name="connsiteX3919" fmla="*/ 1870886 w 2071530"/>
                <a:gd name="connsiteY3919" fmla="*/ 952346 h 1231781"/>
                <a:gd name="connsiteX3920" fmla="*/ 1871296 w 2071530"/>
                <a:gd name="connsiteY3920" fmla="*/ 952150 h 1231781"/>
                <a:gd name="connsiteX3921" fmla="*/ 1871707 w 2071530"/>
                <a:gd name="connsiteY3921" fmla="*/ 951975 h 1231781"/>
                <a:gd name="connsiteX3922" fmla="*/ 1872117 w 2071530"/>
                <a:gd name="connsiteY3922" fmla="*/ 951779 h 1231781"/>
                <a:gd name="connsiteX3923" fmla="*/ 1872508 w 2071530"/>
                <a:gd name="connsiteY3923" fmla="*/ 951584 h 1231781"/>
                <a:gd name="connsiteX3924" fmla="*/ 1872919 w 2071530"/>
                <a:gd name="connsiteY3924" fmla="*/ 951388 h 1231781"/>
                <a:gd name="connsiteX3925" fmla="*/ 1873329 w 2071530"/>
                <a:gd name="connsiteY3925" fmla="*/ 951193 h 1231781"/>
                <a:gd name="connsiteX3926" fmla="*/ 1873740 w 2071530"/>
                <a:gd name="connsiteY3926" fmla="*/ 950978 h 1231781"/>
                <a:gd name="connsiteX3927" fmla="*/ 1874131 w 2071530"/>
                <a:gd name="connsiteY3927" fmla="*/ 950782 h 1231781"/>
                <a:gd name="connsiteX3928" fmla="*/ 1874561 w 2071530"/>
                <a:gd name="connsiteY3928" fmla="*/ 950567 h 1231781"/>
                <a:gd name="connsiteX3929" fmla="*/ 1874972 w 2071530"/>
                <a:gd name="connsiteY3929" fmla="*/ 950352 h 1231781"/>
                <a:gd name="connsiteX3930" fmla="*/ 1875382 w 2071530"/>
                <a:gd name="connsiteY3930" fmla="*/ 950137 h 1231781"/>
                <a:gd name="connsiteX3931" fmla="*/ 1875773 w 2071530"/>
                <a:gd name="connsiteY3931" fmla="*/ 949902 h 1231781"/>
                <a:gd name="connsiteX3932" fmla="*/ 1876184 w 2071530"/>
                <a:gd name="connsiteY3932" fmla="*/ 949687 h 1231781"/>
                <a:gd name="connsiteX3933" fmla="*/ 1876614 w 2071530"/>
                <a:gd name="connsiteY3933" fmla="*/ 949453 h 1231781"/>
                <a:gd name="connsiteX3934" fmla="*/ 1877005 w 2071530"/>
                <a:gd name="connsiteY3934" fmla="*/ 949218 h 1231781"/>
                <a:gd name="connsiteX3935" fmla="*/ 1877415 w 2071530"/>
                <a:gd name="connsiteY3935" fmla="*/ 948983 h 1231781"/>
                <a:gd name="connsiteX3936" fmla="*/ 1877826 w 2071530"/>
                <a:gd name="connsiteY3936" fmla="*/ 948749 h 1231781"/>
                <a:gd name="connsiteX3937" fmla="*/ 1878236 w 2071530"/>
                <a:gd name="connsiteY3937" fmla="*/ 948495 h 1231781"/>
                <a:gd name="connsiteX3938" fmla="*/ 1878647 w 2071530"/>
                <a:gd name="connsiteY3938" fmla="*/ 948260 h 1231781"/>
                <a:gd name="connsiteX3939" fmla="*/ 1879077 w 2071530"/>
                <a:gd name="connsiteY3939" fmla="*/ 947986 h 1231781"/>
                <a:gd name="connsiteX3940" fmla="*/ 1879468 w 2071530"/>
                <a:gd name="connsiteY3940" fmla="*/ 947732 h 1231781"/>
                <a:gd name="connsiteX3941" fmla="*/ 1879879 w 2071530"/>
                <a:gd name="connsiteY3941" fmla="*/ 947478 h 1231781"/>
                <a:gd name="connsiteX3942" fmla="*/ 1880289 w 2071530"/>
                <a:gd name="connsiteY3942" fmla="*/ 947224 h 1231781"/>
                <a:gd name="connsiteX3943" fmla="*/ 1880700 w 2071530"/>
                <a:gd name="connsiteY3943" fmla="*/ 946950 h 1231781"/>
                <a:gd name="connsiteX3944" fmla="*/ 1881130 w 2071530"/>
                <a:gd name="connsiteY3944" fmla="*/ 946677 h 1231781"/>
                <a:gd name="connsiteX3945" fmla="*/ 1881521 w 2071530"/>
                <a:gd name="connsiteY3945" fmla="*/ 946423 h 1231781"/>
                <a:gd name="connsiteX3946" fmla="*/ 1881951 w 2071530"/>
                <a:gd name="connsiteY3946" fmla="*/ 946129 h 1231781"/>
                <a:gd name="connsiteX3947" fmla="*/ 1882342 w 2071530"/>
                <a:gd name="connsiteY3947" fmla="*/ 945856 h 1231781"/>
                <a:gd name="connsiteX3948" fmla="*/ 1882772 w 2071530"/>
                <a:gd name="connsiteY3948" fmla="*/ 945562 h 1231781"/>
                <a:gd name="connsiteX3949" fmla="*/ 1883163 w 2071530"/>
                <a:gd name="connsiteY3949" fmla="*/ 945289 h 1231781"/>
                <a:gd name="connsiteX3950" fmla="*/ 1883593 w 2071530"/>
                <a:gd name="connsiteY3950" fmla="*/ 944995 h 1231781"/>
                <a:gd name="connsiteX3951" fmla="*/ 1883984 w 2071530"/>
                <a:gd name="connsiteY3951" fmla="*/ 944702 h 1231781"/>
                <a:gd name="connsiteX3952" fmla="*/ 1884414 w 2071530"/>
                <a:gd name="connsiteY3952" fmla="*/ 944389 h 1231781"/>
                <a:gd name="connsiteX3953" fmla="*/ 1884825 w 2071530"/>
                <a:gd name="connsiteY3953" fmla="*/ 944096 h 1231781"/>
                <a:gd name="connsiteX3954" fmla="*/ 1885216 w 2071530"/>
                <a:gd name="connsiteY3954" fmla="*/ 943803 h 1231781"/>
                <a:gd name="connsiteX3955" fmla="*/ 1885646 w 2071530"/>
                <a:gd name="connsiteY3955" fmla="*/ 943490 h 1231781"/>
                <a:gd name="connsiteX3956" fmla="*/ 1886056 w 2071530"/>
                <a:gd name="connsiteY3956" fmla="*/ 943177 h 1231781"/>
                <a:gd name="connsiteX3957" fmla="*/ 1886467 w 2071530"/>
                <a:gd name="connsiteY3957" fmla="*/ 942864 h 1231781"/>
                <a:gd name="connsiteX3958" fmla="*/ 1886877 w 2071530"/>
                <a:gd name="connsiteY3958" fmla="*/ 942532 h 1231781"/>
                <a:gd name="connsiteX3959" fmla="*/ 1887288 w 2071530"/>
                <a:gd name="connsiteY3959" fmla="*/ 942219 h 1231781"/>
                <a:gd name="connsiteX3960" fmla="*/ 1887699 w 2071530"/>
                <a:gd name="connsiteY3960" fmla="*/ 941887 h 1231781"/>
                <a:gd name="connsiteX3961" fmla="*/ 1888129 w 2071530"/>
                <a:gd name="connsiteY3961" fmla="*/ 941555 h 1231781"/>
                <a:gd name="connsiteX3962" fmla="*/ 1888539 w 2071530"/>
                <a:gd name="connsiteY3962" fmla="*/ 941222 h 1231781"/>
                <a:gd name="connsiteX3963" fmla="*/ 1888950 w 2071530"/>
                <a:gd name="connsiteY3963" fmla="*/ 940890 h 1231781"/>
                <a:gd name="connsiteX3964" fmla="*/ 1889360 w 2071530"/>
                <a:gd name="connsiteY3964" fmla="*/ 940538 h 1231781"/>
                <a:gd name="connsiteX3965" fmla="*/ 1889771 w 2071530"/>
                <a:gd name="connsiteY3965" fmla="*/ 940186 h 1231781"/>
                <a:gd name="connsiteX3966" fmla="*/ 1890201 w 2071530"/>
                <a:gd name="connsiteY3966" fmla="*/ 939834 h 1231781"/>
                <a:gd name="connsiteX3967" fmla="*/ 1890592 w 2071530"/>
                <a:gd name="connsiteY3967" fmla="*/ 939502 h 1231781"/>
                <a:gd name="connsiteX3968" fmla="*/ 1891022 w 2071530"/>
                <a:gd name="connsiteY3968" fmla="*/ 939131 h 1231781"/>
                <a:gd name="connsiteX3969" fmla="*/ 1891452 w 2071530"/>
                <a:gd name="connsiteY3969" fmla="*/ 938759 h 1231781"/>
                <a:gd name="connsiteX3970" fmla="*/ 1891843 w 2071530"/>
                <a:gd name="connsiteY3970" fmla="*/ 938407 h 1231781"/>
                <a:gd name="connsiteX3971" fmla="*/ 1892253 w 2071530"/>
                <a:gd name="connsiteY3971" fmla="*/ 938036 h 1231781"/>
                <a:gd name="connsiteX3972" fmla="*/ 1892684 w 2071530"/>
                <a:gd name="connsiteY3972" fmla="*/ 937664 h 1231781"/>
                <a:gd name="connsiteX3973" fmla="*/ 1893075 w 2071530"/>
                <a:gd name="connsiteY3973" fmla="*/ 937312 h 1231781"/>
                <a:gd name="connsiteX3974" fmla="*/ 1893485 w 2071530"/>
                <a:gd name="connsiteY3974" fmla="*/ 936921 h 1231781"/>
                <a:gd name="connsiteX3975" fmla="*/ 1893896 w 2071530"/>
                <a:gd name="connsiteY3975" fmla="*/ 936550 h 1231781"/>
                <a:gd name="connsiteX3976" fmla="*/ 1894326 w 2071530"/>
                <a:gd name="connsiteY3976" fmla="*/ 936159 h 1231781"/>
                <a:gd name="connsiteX3977" fmla="*/ 1894736 w 2071530"/>
                <a:gd name="connsiteY3977" fmla="*/ 935768 h 1231781"/>
                <a:gd name="connsiteX3978" fmla="*/ 1895147 w 2071530"/>
                <a:gd name="connsiteY3978" fmla="*/ 935377 h 1231781"/>
                <a:gd name="connsiteX3979" fmla="*/ 1895557 w 2071530"/>
                <a:gd name="connsiteY3979" fmla="*/ 934986 h 1231781"/>
                <a:gd name="connsiteX3980" fmla="*/ 1895968 w 2071530"/>
                <a:gd name="connsiteY3980" fmla="*/ 934595 h 1231781"/>
                <a:gd name="connsiteX3981" fmla="*/ 1896378 w 2071530"/>
                <a:gd name="connsiteY3981" fmla="*/ 934184 h 1231781"/>
                <a:gd name="connsiteX3982" fmla="*/ 1896808 w 2071530"/>
                <a:gd name="connsiteY3982" fmla="*/ 933774 h 1231781"/>
                <a:gd name="connsiteX3983" fmla="*/ 1897219 w 2071530"/>
                <a:gd name="connsiteY3983" fmla="*/ 933363 h 1231781"/>
                <a:gd name="connsiteX3984" fmla="*/ 1897630 w 2071530"/>
                <a:gd name="connsiteY3984" fmla="*/ 932953 h 1231781"/>
                <a:gd name="connsiteX3985" fmla="*/ 1898040 w 2071530"/>
                <a:gd name="connsiteY3985" fmla="*/ 932523 h 1231781"/>
                <a:gd name="connsiteX3986" fmla="*/ 1898451 w 2071530"/>
                <a:gd name="connsiteY3986" fmla="*/ 932112 h 1231781"/>
                <a:gd name="connsiteX3987" fmla="*/ 1898861 w 2071530"/>
                <a:gd name="connsiteY3987" fmla="*/ 931682 h 1231781"/>
                <a:gd name="connsiteX3988" fmla="*/ 1899272 w 2071530"/>
                <a:gd name="connsiteY3988" fmla="*/ 931272 h 1231781"/>
                <a:gd name="connsiteX3989" fmla="*/ 1899682 w 2071530"/>
                <a:gd name="connsiteY3989" fmla="*/ 930842 h 1231781"/>
                <a:gd name="connsiteX3990" fmla="*/ 1900093 w 2071530"/>
                <a:gd name="connsiteY3990" fmla="*/ 930411 h 1231781"/>
                <a:gd name="connsiteX3991" fmla="*/ 1900503 w 2071530"/>
                <a:gd name="connsiteY3991" fmla="*/ 929962 h 1231781"/>
                <a:gd name="connsiteX3992" fmla="*/ 1900914 w 2071530"/>
                <a:gd name="connsiteY3992" fmla="*/ 929532 h 1231781"/>
                <a:gd name="connsiteX3993" fmla="*/ 1901325 w 2071530"/>
                <a:gd name="connsiteY3993" fmla="*/ 929082 h 1231781"/>
                <a:gd name="connsiteX3994" fmla="*/ 1901735 w 2071530"/>
                <a:gd name="connsiteY3994" fmla="*/ 928632 h 1231781"/>
                <a:gd name="connsiteX3995" fmla="*/ 1902146 w 2071530"/>
                <a:gd name="connsiteY3995" fmla="*/ 928183 h 1231781"/>
                <a:gd name="connsiteX3996" fmla="*/ 1902556 w 2071530"/>
                <a:gd name="connsiteY3996" fmla="*/ 927733 h 1231781"/>
                <a:gd name="connsiteX3997" fmla="*/ 1902967 w 2071530"/>
                <a:gd name="connsiteY3997" fmla="*/ 927264 h 1231781"/>
                <a:gd name="connsiteX3998" fmla="*/ 1903377 w 2071530"/>
                <a:gd name="connsiteY3998" fmla="*/ 926814 h 1231781"/>
                <a:gd name="connsiteX3999" fmla="*/ 1903768 w 2071530"/>
                <a:gd name="connsiteY3999" fmla="*/ 926365 h 1231781"/>
                <a:gd name="connsiteX4000" fmla="*/ 1904198 w 2071530"/>
                <a:gd name="connsiteY4000" fmla="*/ 925876 h 1231781"/>
                <a:gd name="connsiteX4001" fmla="*/ 1904589 w 2071530"/>
                <a:gd name="connsiteY4001" fmla="*/ 925407 h 1231781"/>
                <a:gd name="connsiteX4002" fmla="*/ 1905019 w 2071530"/>
                <a:gd name="connsiteY4002" fmla="*/ 924918 h 1231781"/>
                <a:gd name="connsiteX4003" fmla="*/ 1905410 w 2071530"/>
                <a:gd name="connsiteY4003" fmla="*/ 924449 h 1231781"/>
                <a:gd name="connsiteX4004" fmla="*/ 1905840 w 2071530"/>
                <a:gd name="connsiteY4004" fmla="*/ 923960 h 1231781"/>
                <a:gd name="connsiteX4005" fmla="*/ 1906231 w 2071530"/>
                <a:gd name="connsiteY4005" fmla="*/ 923491 h 1231781"/>
                <a:gd name="connsiteX4006" fmla="*/ 1906662 w 2071530"/>
                <a:gd name="connsiteY4006" fmla="*/ 922983 h 1231781"/>
                <a:gd name="connsiteX4007" fmla="*/ 1907052 w 2071530"/>
                <a:gd name="connsiteY4007" fmla="*/ 922513 h 1231781"/>
                <a:gd name="connsiteX4008" fmla="*/ 1907463 w 2071530"/>
                <a:gd name="connsiteY4008" fmla="*/ 922025 h 1231781"/>
                <a:gd name="connsiteX4009" fmla="*/ 1907893 w 2071530"/>
                <a:gd name="connsiteY4009" fmla="*/ 921497 h 1231781"/>
                <a:gd name="connsiteX4010" fmla="*/ 1907854 w 2071530"/>
                <a:gd name="connsiteY4010" fmla="*/ 921536 h 1231781"/>
                <a:gd name="connsiteX4011" fmla="*/ 1908264 w 2071530"/>
                <a:gd name="connsiteY4011" fmla="*/ 921008 h 1231781"/>
                <a:gd name="connsiteX4012" fmla="*/ 1908695 w 2071530"/>
                <a:gd name="connsiteY4012" fmla="*/ 920500 h 1231781"/>
                <a:gd name="connsiteX4013" fmla="*/ 1909105 w 2071530"/>
                <a:gd name="connsiteY4013" fmla="*/ 919972 h 1231781"/>
                <a:gd name="connsiteX4014" fmla="*/ 1909516 w 2071530"/>
                <a:gd name="connsiteY4014" fmla="*/ 919464 h 1231781"/>
                <a:gd name="connsiteX4015" fmla="*/ 1909907 w 2071530"/>
                <a:gd name="connsiteY4015" fmla="*/ 918955 h 1231781"/>
                <a:gd name="connsiteX4016" fmla="*/ 1910317 w 2071530"/>
                <a:gd name="connsiteY4016" fmla="*/ 918447 h 1231781"/>
                <a:gd name="connsiteX4017" fmla="*/ 1910728 w 2071530"/>
                <a:gd name="connsiteY4017" fmla="*/ 917919 h 1231781"/>
                <a:gd name="connsiteX4018" fmla="*/ 1911138 w 2071530"/>
                <a:gd name="connsiteY4018" fmla="*/ 917391 h 1231781"/>
                <a:gd name="connsiteX4019" fmla="*/ 1911529 w 2071530"/>
                <a:gd name="connsiteY4019" fmla="*/ 916864 h 1231781"/>
                <a:gd name="connsiteX4020" fmla="*/ 1911940 w 2071530"/>
                <a:gd name="connsiteY4020" fmla="*/ 916336 h 1231781"/>
                <a:gd name="connsiteX4021" fmla="*/ 1912331 w 2071530"/>
                <a:gd name="connsiteY4021" fmla="*/ 915808 h 1231781"/>
                <a:gd name="connsiteX4022" fmla="*/ 1912761 w 2071530"/>
                <a:gd name="connsiteY4022" fmla="*/ 915241 h 1231781"/>
                <a:gd name="connsiteX4023" fmla="*/ 1913152 w 2071530"/>
                <a:gd name="connsiteY4023" fmla="*/ 914733 h 1231781"/>
                <a:gd name="connsiteX4024" fmla="*/ 1913563 w 2071530"/>
                <a:gd name="connsiteY4024" fmla="*/ 914166 h 1231781"/>
                <a:gd name="connsiteX4025" fmla="*/ 1913973 w 2071530"/>
                <a:gd name="connsiteY4025" fmla="*/ 913618 h 1231781"/>
                <a:gd name="connsiteX4026" fmla="*/ 1914364 w 2071530"/>
                <a:gd name="connsiteY4026" fmla="*/ 913071 h 1231781"/>
                <a:gd name="connsiteX4027" fmla="*/ 1914755 w 2071530"/>
                <a:gd name="connsiteY4027" fmla="*/ 912524 h 1231781"/>
                <a:gd name="connsiteX4028" fmla="*/ 1915185 w 2071530"/>
                <a:gd name="connsiteY4028" fmla="*/ 911937 h 1231781"/>
                <a:gd name="connsiteX4029" fmla="*/ 1915576 w 2071530"/>
                <a:gd name="connsiteY4029" fmla="*/ 911390 h 1231781"/>
                <a:gd name="connsiteX4030" fmla="*/ 1915557 w 2071530"/>
                <a:gd name="connsiteY4030" fmla="*/ 911409 h 1231781"/>
                <a:gd name="connsiteX4031" fmla="*/ 1915967 w 2071530"/>
                <a:gd name="connsiteY4031" fmla="*/ 910842 h 1231781"/>
                <a:gd name="connsiteX4032" fmla="*/ 1916378 w 2071530"/>
                <a:gd name="connsiteY4032" fmla="*/ 910256 h 1231781"/>
                <a:gd name="connsiteX4033" fmla="*/ 1916358 w 2071530"/>
                <a:gd name="connsiteY4033" fmla="*/ 910275 h 1231781"/>
                <a:gd name="connsiteX4034" fmla="*/ 1916769 w 2071530"/>
                <a:gd name="connsiteY4034" fmla="*/ 909708 h 1231781"/>
                <a:gd name="connsiteX4035" fmla="*/ 1917160 w 2071530"/>
                <a:gd name="connsiteY4035" fmla="*/ 909122 h 1231781"/>
                <a:gd name="connsiteX4036" fmla="*/ 1917590 w 2071530"/>
                <a:gd name="connsiteY4036" fmla="*/ 908535 h 1231781"/>
                <a:gd name="connsiteX4037" fmla="*/ 1917570 w 2071530"/>
                <a:gd name="connsiteY4037" fmla="*/ 908555 h 1231781"/>
                <a:gd name="connsiteX4038" fmla="*/ 1917981 w 2071530"/>
                <a:gd name="connsiteY4038" fmla="*/ 907949 h 1231781"/>
                <a:gd name="connsiteX4039" fmla="*/ 1917961 w 2071530"/>
                <a:gd name="connsiteY4039" fmla="*/ 907988 h 1231781"/>
                <a:gd name="connsiteX4040" fmla="*/ 1918372 w 2071530"/>
                <a:gd name="connsiteY4040" fmla="*/ 907402 h 1231781"/>
                <a:gd name="connsiteX4041" fmla="*/ 1918782 w 2071530"/>
                <a:gd name="connsiteY4041" fmla="*/ 906776 h 1231781"/>
                <a:gd name="connsiteX4042" fmla="*/ 1918763 w 2071530"/>
                <a:gd name="connsiteY4042" fmla="*/ 906815 h 1231781"/>
                <a:gd name="connsiteX4043" fmla="*/ 1919193 w 2071530"/>
                <a:gd name="connsiteY4043" fmla="*/ 906189 h 1231781"/>
                <a:gd name="connsiteX4044" fmla="*/ 1919173 w 2071530"/>
                <a:gd name="connsiteY4044" fmla="*/ 906209 h 1231781"/>
                <a:gd name="connsiteX4045" fmla="*/ 1919584 w 2071530"/>
                <a:gd name="connsiteY4045" fmla="*/ 905603 h 1231781"/>
                <a:gd name="connsiteX4046" fmla="*/ 1919564 w 2071530"/>
                <a:gd name="connsiteY4046" fmla="*/ 905623 h 1231781"/>
                <a:gd name="connsiteX4047" fmla="*/ 1919955 w 2071530"/>
                <a:gd name="connsiteY4047" fmla="*/ 905016 h 1231781"/>
                <a:gd name="connsiteX4048" fmla="*/ 1920385 w 2071530"/>
                <a:gd name="connsiteY4048" fmla="*/ 904391 h 1231781"/>
                <a:gd name="connsiteX4049" fmla="*/ 1920366 w 2071530"/>
                <a:gd name="connsiteY4049" fmla="*/ 904430 h 1231781"/>
                <a:gd name="connsiteX4050" fmla="*/ 1920776 w 2071530"/>
                <a:gd name="connsiteY4050" fmla="*/ 903804 h 1231781"/>
                <a:gd name="connsiteX4051" fmla="*/ 1921167 w 2071530"/>
                <a:gd name="connsiteY4051" fmla="*/ 903198 h 1231781"/>
                <a:gd name="connsiteX4052" fmla="*/ 1921578 w 2071530"/>
                <a:gd name="connsiteY4052" fmla="*/ 902592 h 1231781"/>
                <a:gd name="connsiteX4053" fmla="*/ 1921949 w 2071530"/>
                <a:gd name="connsiteY4053" fmla="*/ 901986 h 1231781"/>
                <a:gd name="connsiteX4054" fmla="*/ 1922340 w 2071530"/>
                <a:gd name="connsiteY4054" fmla="*/ 901380 h 1231781"/>
                <a:gd name="connsiteX4055" fmla="*/ 1922751 w 2071530"/>
                <a:gd name="connsiteY4055" fmla="*/ 900735 h 1231781"/>
                <a:gd name="connsiteX4056" fmla="*/ 1922731 w 2071530"/>
                <a:gd name="connsiteY4056" fmla="*/ 900774 h 1231781"/>
                <a:gd name="connsiteX4057" fmla="*/ 1923142 w 2071530"/>
                <a:gd name="connsiteY4057" fmla="*/ 900129 h 1231781"/>
                <a:gd name="connsiteX4058" fmla="*/ 1923552 w 2071530"/>
                <a:gd name="connsiteY4058" fmla="*/ 899504 h 1231781"/>
                <a:gd name="connsiteX4059" fmla="*/ 1923924 w 2071530"/>
                <a:gd name="connsiteY4059" fmla="*/ 898897 h 1231781"/>
                <a:gd name="connsiteX4060" fmla="*/ 1924334 w 2071530"/>
                <a:gd name="connsiteY4060" fmla="*/ 898252 h 1231781"/>
                <a:gd name="connsiteX4061" fmla="*/ 1924706 w 2071530"/>
                <a:gd name="connsiteY4061" fmla="*/ 897627 h 1231781"/>
                <a:gd name="connsiteX4062" fmla="*/ 1925097 w 2071530"/>
                <a:gd name="connsiteY4062" fmla="*/ 897001 h 1231781"/>
                <a:gd name="connsiteX4063" fmla="*/ 1925507 w 2071530"/>
                <a:gd name="connsiteY4063" fmla="*/ 896336 h 1231781"/>
                <a:gd name="connsiteX4064" fmla="*/ 1925898 w 2071530"/>
                <a:gd name="connsiteY4064" fmla="*/ 895691 h 1231781"/>
                <a:gd name="connsiteX4065" fmla="*/ 1925879 w 2071530"/>
                <a:gd name="connsiteY4065" fmla="*/ 895711 h 1231781"/>
                <a:gd name="connsiteX4066" fmla="*/ 1926289 w 2071530"/>
                <a:gd name="connsiteY4066" fmla="*/ 895046 h 1231781"/>
                <a:gd name="connsiteX4067" fmla="*/ 1926680 w 2071530"/>
                <a:gd name="connsiteY4067" fmla="*/ 894401 h 1231781"/>
                <a:gd name="connsiteX4068" fmla="*/ 1926661 w 2071530"/>
                <a:gd name="connsiteY4068" fmla="*/ 894421 h 1231781"/>
                <a:gd name="connsiteX4069" fmla="*/ 1927071 w 2071530"/>
                <a:gd name="connsiteY4069" fmla="*/ 893756 h 1231781"/>
                <a:gd name="connsiteX4070" fmla="*/ 1927462 w 2071530"/>
                <a:gd name="connsiteY4070" fmla="*/ 893091 h 1231781"/>
                <a:gd name="connsiteX4071" fmla="*/ 1927443 w 2071530"/>
                <a:gd name="connsiteY4071" fmla="*/ 893111 h 1231781"/>
                <a:gd name="connsiteX4072" fmla="*/ 1927853 w 2071530"/>
                <a:gd name="connsiteY4072" fmla="*/ 892427 h 1231781"/>
                <a:gd name="connsiteX4073" fmla="*/ 1927834 w 2071530"/>
                <a:gd name="connsiteY4073" fmla="*/ 892466 h 1231781"/>
                <a:gd name="connsiteX4074" fmla="*/ 1928225 w 2071530"/>
                <a:gd name="connsiteY4074" fmla="*/ 891801 h 1231781"/>
                <a:gd name="connsiteX4075" fmla="*/ 1928635 w 2071530"/>
                <a:gd name="connsiteY4075" fmla="*/ 891117 h 1231781"/>
                <a:gd name="connsiteX4076" fmla="*/ 1928616 w 2071530"/>
                <a:gd name="connsiteY4076" fmla="*/ 891136 h 1231781"/>
                <a:gd name="connsiteX4077" fmla="*/ 1929026 w 2071530"/>
                <a:gd name="connsiteY4077" fmla="*/ 890452 h 1231781"/>
                <a:gd name="connsiteX4078" fmla="*/ 1929007 w 2071530"/>
                <a:gd name="connsiteY4078" fmla="*/ 890472 h 1231781"/>
                <a:gd name="connsiteX4079" fmla="*/ 1929417 w 2071530"/>
                <a:gd name="connsiteY4079" fmla="*/ 889768 h 1231781"/>
                <a:gd name="connsiteX4080" fmla="*/ 1929398 w 2071530"/>
                <a:gd name="connsiteY4080" fmla="*/ 889807 h 1231781"/>
                <a:gd name="connsiteX4081" fmla="*/ 1929789 w 2071530"/>
                <a:gd name="connsiteY4081" fmla="*/ 889103 h 1231781"/>
                <a:gd name="connsiteX4082" fmla="*/ 1929789 w 2071530"/>
                <a:gd name="connsiteY4082" fmla="*/ 889123 h 1231781"/>
                <a:gd name="connsiteX4083" fmla="*/ 1930180 w 2071530"/>
                <a:gd name="connsiteY4083" fmla="*/ 888458 h 1231781"/>
                <a:gd name="connsiteX4084" fmla="*/ 1930571 w 2071530"/>
                <a:gd name="connsiteY4084" fmla="*/ 887754 h 1231781"/>
                <a:gd name="connsiteX4085" fmla="*/ 1930551 w 2071530"/>
                <a:gd name="connsiteY4085" fmla="*/ 887774 h 1231781"/>
                <a:gd name="connsiteX4086" fmla="*/ 1930962 w 2071530"/>
                <a:gd name="connsiteY4086" fmla="*/ 887070 h 1231781"/>
                <a:gd name="connsiteX4087" fmla="*/ 1931333 w 2071530"/>
                <a:gd name="connsiteY4087" fmla="*/ 886405 h 1231781"/>
                <a:gd name="connsiteX4088" fmla="*/ 1931724 w 2071530"/>
                <a:gd name="connsiteY4088" fmla="*/ 885701 h 1231781"/>
                <a:gd name="connsiteX4089" fmla="*/ 1931705 w 2071530"/>
                <a:gd name="connsiteY4089" fmla="*/ 885721 h 1231781"/>
                <a:gd name="connsiteX4090" fmla="*/ 1932096 w 2071530"/>
                <a:gd name="connsiteY4090" fmla="*/ 885037 h 1231781"/>
                <a:gd name="connsiteX4091" fmla="*/ 1932506 w 2071530"/>
                <a:gd name="connsiteY4091" fmla="*/ 884333 h 1231781"/>
                <a:gd name="connsiteX4092" fmla="*/ 1932486 w 2071530"/>
                <a:gd name="connsiteY4092" fmla="*/ 884353 h 1231781"/>
                <a:gd name="connsiteX4093" fmla="*/ 1932878 w 2071530"/>
                <a:gd name="connsiteY4093" fmla="*/ 883629 h 1231781"/>
                <a:gd name="connsiteX4094" fmla="*/ 1933269 w 2071530"/>
                <a:gd name="connsiteY4094" fmla="*/ 882925 h 1231781"/>
                <a:gd name="connsiteX4095" fmla="*/ 1933249 w 2071530"/>
                <a:gd name="connsiteY4095" fmla="*/ 882965 h 1231781"/>
                <a:gd name="connsiteX4096" fmla="*/ 1933640 w 2071530"/>
                <a:gd name="connsiteY4096" fmla="*/ 882222 h 1231781"/>
                <a:gd name="connsiteX4097" fmla="*/ 1933621 w 2071530"/>
                <a:gd name="connsiteY4097" fmla="*/ 882261 h 1231781"/>
                <a:gd name="connsiteX4098" fmla="*/ 1934031 w 2071530"/>
                <a:gd name="connsiteY4098" fmla="*/ 881537 h 1231781"/>
                <a:gd name="connsiteX4099" fmla="*/ 1934011 w 2071530"/>
                <a:gd name="connsiteY4099" fmla="*/ 881557 h 1231781"/>
                <a:gd name="connsiteX4100" fmla="*/ 1934403 w 2071530"/>
                <a:gd name="connsiteY4100" fmla="*/ 880814 h 1231781"/>
                <a:gd name="connsiteX4101" fmla="*/ 1934403 w 2071530"/>
                <a:gd name="connsiteY4101" fmla="*/ 880853 h 1231781"/>
                <a:gd name="connsiteX4102" fmla="*/ 1934774 w 2071530"/>
                <a:gd name="connsiteY4102" fmla="*/ 880130 h 1231781"/>
                <a:gd name="connsiteX4103" fmla="*/ 1935165 w 2071530"/>
                <a:gd name="connsiteY4103" fmla="*/ 879426 h 1231781"/>
                <a:gd name="connsiteX4104" fmla="*/ 1935556 w 2071530"/>
                <a:gd name="connsiteY4104" fmla="*/ 878683 h 1231781"/>
                <a:gd name="connsiteX4105" fmla="*/ 1935536 w 2071530"/>
                <a:gd name="connsiteY4105" fmla="*/ 878722 h 1231781"/>
                <a:gd name="connsiteX4106" fmla="*/ 1935927 w 2071530"/>
                <a:gd name="connsiteY4106" fmla="*/ 877979 h 1231781"/>
                <a:gd name="connsiteX4107" fmla="*/ 1935908 w 2071530"/>
                <a:gd name="connsiteY4107" fmla="*/ 877999 h 1231781"/>
                <a:gd name="connsiteX4108" fmla="*/ 1936318 w 2071530"/>
                <a:gd name="connsiteY4108" fmla="*/ 877256 h 1231781"/>
                <a:gd name="connsiteX4109" fmla="*/ 1936299 w 2071530"/>
                <a:gd name="connsiteY4109" fmla="*/ 877276 h 1231781"/>
                <a:gd name="connsiteX4110" fmla="*/ 1936690 w 2071530"/>
                <a:gd name="connsiteY4110" fmla="*/ 876533 h 1231781"/>
                <a:gd name="connsiteX4111" fmla="*/ 1936670 w 2071530"/>
                <a:gd name="connsiteY4111" fmla="*/ 876552 h 1231781"/>
                <a:gd name="connsiteX4112" fmla="*/ 1937061 w 2071530"/>
                <a:gd name="connsiteY4112" fmla="*/ 875809 h 1231781"/>
                <a:gd name="connsiteX4113" fmla="*/ 1937042 w 2071530"/>
                <a:gd name="connsiteY4113" fmla="*/ 875829 h 1231781"/>
                <a:gd name="connsiteX4114" fmla="*/ 1937452 w 2071530"/>
                <a:gd name="connsiteY4114" fmla="*/ 875086 h 1231781"/>
                <a:gd name="connsiteX4115" fmla="*/ 1937433 w 2071530"/>
                <a:gd name="connsiteY4115" fmla="*/ 875106 h 1231781"/>
                <a:gd name="connsiteX4116" fmla="*/ 1937824 w 2071530"/>
                <a:gd name="connsiteY4116" fmla="*/ 874343 h 1231781"/>
                <a:gd name="connsiteX4117" fmla="*/ 1937804 w 2071530"/>
                <a:gd name="connsiteY4117" fmla="*/ 874363 h 1231781"/>
                <a:gd name="connsiteX4118" fmla="*/ 1938195 w 2071530"/>
                <a:gd name="connsiteY4118" fmla="*/ 873620 h 1231781"/>
                <a:gd name="connsiteX4119" fmla="*/ 1938175 w 2071530"/>
                <a:gd name="connsiteY4119" fmla="*/ 873639 h 1231781"/>
                <a:gd name="connsiteX4120" fmla="*/ 1938566 w 2071530"/>
                <a:gd name="connsiteY4120" fmla="*/ 872877 h 1231781"/>
                <a:gd name="connsiteX4121" fmla="*/ 1938547 w 2071530"/>
                <a:gd name="connsiteY4121" fmla="*/ 872897 h 1231781"/>
                <a:gd name="connsiteX4122" fmla="*/ 1938938 w 2071530"/>
                <a:gd name="connsiteY4122" fmla="*/ 872134 h 1231781"/>
                <a:gd name="connsiteX4123" fmla="*/ 1939329 w 2071530"/>
                <a:gd name="connsiteY4123" fmla="*/ 871391 h 1231781"/>
                <a:gd name="connsiteX4124" fmla="*/ 1939700 w 2071530"/>
                <a:gd name="connsiteY4124" fmla="*/ 870648 h 1231781"/>
                <a:gd name="connsiteX4125" fmla="*/ 1940072 w 2071530"/>
                <a:gd name="connsiteY4125" fmla="*/ 869905 h 1231781"/>
                <a:gd name="connsiteX4126" fmla="*/ 1940443 w 2071530"/>
                <a:gd name="connsiteY4126" fmla="*/ 869162 h 1231781"/>
                <a:gd name="connsiteX4127" fmla="*/ 1940424 w 2071530"/>
                <a:gd name="connsiteY4127" fmla="*/ 869182 h 1231781"/>
                <a:gd name="connsiteX4128" fmla="*/ 1940795 w 2071530"/>
                <a:gd name="connsiteY4128" fmla="*/ 868420 h 1231781"/>
                <a:gd name="connsiteX4129" fmla="*/ 1941186 w 2071530"/>
                <a:gd name="connsiteY4129" fmla="*/ 867657 h 1231781"/>
                <a:gd name="connsiteX4130" fmla="*/ 1941558 w 2071530"/>
                <a:gd name="connsiteY4130" fmla="*/ 866895 h 1231781"/>
                <a:gd name="connsiteX4131" fmla="*/ 1941538 w 2071530"/>
                <a:gd name="connsiteY4131" fmla="*/ 866914 h 1231781"/>
                <a:gd name="connsiteX4132" fmla="*/ 1941929 w 2071530"/>
                <a:gd name="connsiteY4132" fmla="*/ 866152 h 1231781"/>
                <a:gd name="connsiteX4133" fmla="*/ 1942300 w 2071530"/>
                <a:gd name="connsiteY4133" fmla="*/ 865389 h 1231781"/>
                <a:gd name="connsiteX4134" fmla="*/ 1942672 w 2071530"/>
                <a:gd name="connsiteY4134" fmla="*/ 864608 h 1231781"/>
                <a:gd name="connsiteX4135" fmla="*/ 1943043 w 2071530"/>
                <a:gd name="connsiteY4135" fmla="*/ 863845 h 1231781"/>
                <a:gd name="connsiteX4136" fmla="*/ 1943395 w 2071530"/>
                <a:gd name="connsiteY4136" fmla="*/ 863063 h 1231781"/>
                <a:gd name="connsiteX4137" fmla="*/ 1943767 w 2071530"/>
                <a:gd name="connsiteY4137" fmla="*/ 862281 h 1231781"/>
                <a:gd name="connsiteX4138" fmla="*/ 1943767 w 2071530"/>
                <a:gd name="connsiteY4138" fmla="*/ 862320 h 1231781"/>
                <a:gd name="connsiteX4139" fmla="*/ 1944138 w 2071530"/>
                <a:gd name="connsiteY4139" fmla="*/ 861519 h 1231781"/>
                <a:gd name="connsiteX4140" fmla="*/ 1944138 w 2071530"/>
                <a:gd name="connsiteY4140" fmla="*/ 861538 h 1231781"/>
                <a:gd name="connsiteX4141" fmla="*/ 1944510 w 2071530"/>
                <a:gd name="connsiteY4141" fmla="*/ 860736 h 1231781"/>
                <a:gd name="connsiteX4142" fmla="*/ 1944490 w 2071530"/>
                <a:gd name="connsiteY4142" fmla="*/ 860756 h 1231781"/>
                <a:gd name="connsiteX4143" fmla="*/ 1944881 w 2071530"/>
                <a:gd name="connsiteY4143" fmla="*/ 859955 h 1231781"/>
                <a:gd name="connsiteX4144" fmla="*/ 1945233 w 2071530"/>
                <a:gd name="connsiteY4144" fmla="*/ 859173 h 1231781"/>
                <a:gd name="connsiteX4145" fmla="*/ 1945233 w 2071530"/>
                <a:gd name="connsiteY4145" fmla="*/ 859192 h 1231781"/>
                <a:gd name="connsiteX4146" fmla="*/ 1945604 w 2071530"/>
                <a:gd name="connsiteY4146" fmla="*/ 858391 h 1231781"/>
                <a:gd name="connsiteX4147" fmla="*/ 1945585 w 2071530"/>
                <a:gd name="connsiteY4147" fmla="*/ 858410 h 1231781"/>
                <a:gd name="connsiteX4148" fmla="*/ 1945976 w 2071530"/>
                <a:gd name="connsiteY4148" fmla="*/ 857589 h 1231781"/>
                <a:gd name="connsiteX4149" fmla="*/ 1945956 w 2071530"/>
                <a:gd name="connsiteY4149" fmla="*/ 857628 h 1231781"/>
                <a:gd name="connsiteX4150" fmla="*/ 1946328 w 2071530"/>
                <a:gd name="connsiteY4150" fmla="*/ 856807 h 1231781"/>
                <a:gd name="connsiteX4151" fmla="*/ 1946328 w 2071530"/>
                <a:gd name="connsiteY4151" fmla="*/ 856827 h 1231781"/>
                <a:gd name="connsiteX4152" fmla="*/ 1946699 w 2071530"/>
                <a:gd name="connsiteY4152" fmla="*/ 856006 h 1231781"/>
                <a:gd name="connsiteX4153" fmla="*/ 1946680 w 2071530"/>
                <a:gd name="connsiteY4153" fmla="*/ 856045 h 1231781"/>
                <a:gd name="connsiteX4154" fmla="*/ 1947051 w 2071530"/>
                <a:gd name="connsiteY4154" fmla="*/ 855224 h 1231781"/>
                <a:gd name="connsiteX4155" fmla="*/ 1947051 w 2071530"/>
                <a:gd name="connsiteY4155" fmla="*/ 855243 h 1231781"/>
                <a:gd name="connsiteX4156" fmla="*/ 1947422 w 2071530"/>
                <a:gd name="connsiteY4156" fmla="*/ 854422 h 1231781"/>
                <a:gd name="connsiteX4157" fmla="*/ 1947403 w 2071530"/>
                <a:gd name="connsiteY4157" fmla="*/ 854442 h 1231781"/>
                <a:gd name="connsiteX4158" fmla="*/ 1947774 w 2071530"/>
                <a:gd name="connsiteY4158" fmla="*/ 853640 h 1231781"/>
                <a:gd name="connsiteX4159" fmla="*/ 1948146 w 2071530"/>
                <a:gd name="connsiteY4159" fmla="*/ 852819 h 1231781"/>
                <a:gd name="connsiteX4160" fmla="*/ 1948126 w 2071530"/>
                <a:gd name="connsiteY4160" fmla="*/ 852839 h 1231781"/>
                <a:gd name="connsiteX4161" fmla="*/ 1948498 w 2071530"/>
                <a:gd name="connsiteY4161" fmla="*/ 851998 h 1231781"/>
                <a:gd name="connsiteX4162" fmla="*/ 1948498 w 2071530"/>
                <a:gd name="connsiteY4162" fmla="*/ 852037 h 1231781"/>
                <a:gd name="connsiteX4163" fmla="*/ 1948869 w 2071530"/>
                <a:gd name="connsiteY4163" fmla="*/ 851197 h 1231781"/>
                <a:gd name="connsiteX4164" fmla="*/ 1948849 w 2071530"/>
                <a:gd name="connsiteY4164" fmla="*/ 851216 h 1231781"/>
                <a:gd name="connsiteX4165" fmla="*/ 1949221 w 2071530"/>
                <a:gd name="connsiteY4165" fmla="*/ 850395 h 1231781"/>
                <a:gd name="connsiteX4166" fmla="*/ 1949573 w 2071530"/>
                <a:gd name="connsiteY4166" fmla="*/ 849574 h 1231781"/>
                <a:gd name="connsiteX4167" fmla="*/ 1949573 w 2071530"/>
                <a:gd name="connsiteY4167" fmla="*/ 849593 h 1231781"/>
                <a:gd name="connsiteX4168" fmla="*/ 1949925 w 2071530"/>
                <a:gd name="connsiteY4168" fmla="*/ 848772 h 1231781"/>
                <a:gd name="connsiteX4169" fmla="*/ 1950296 w 2071530"/>
                <a:gd name="connsiteY4169" fmla="*/ 847932 h 1231781"/>
                <a:gd name="connsiteX4170" fmla="*/ 1950277 w 2071530"/>
                <a:gd name="connsiteY4170" fmla="*/ 847951 h 1231781"/>
                <a:gd name="connsiteX4171" fmla="*/ 1950648 w 2071530"/>
                <a:gd name="connsiteY4171" fmla="*/ 847110 h 1231781"/>
                <a:gd name="connsiteX4172" fmla="*/ 1950648 w 2071530"/>
                <a:gd name="connsiteY4172" fmla="*/ 847130 h 1231781"/>
                <a:gd name="connsiteX4173" fmla="*/ 1951020 w 2071530"/>
                <a:gd name="connsiteY4173" fmla="*/ 846290 h 1231781"/>
                <a:gd name="connsiteX4174" fmla="*/ 1951000 w 2071530"/>
                <a:gd name="connsiteY4174" fmla="*/ 846309 h 1231781"/>
                <a:gd name="connsiteX4175" fmla="*/ 1951371 w 2071530"/>
                <a:gd name="connsiteY4175" fmla="*/ 845468 h 1231781"/>
                <a:gd name="connsiteX4176" fmla="*/ 1951352 w 2071530"/>
                <a:gd name="connsiteY4176" fmla="*/ 845488 h 1231781"/>
                <a:gd name="connsiteX4177" fmla="*/ 1951723 w 2071530"/>
                <a:gd name="connsiteY4177" fmla="*/ 844647 h 1231781"/>
                <a:gd name="connsiteX4178" fmla="*/ 1951704 w 2071530"/>
                <a:gd name="connsiteY4178" fmla="*/ 844667 h 1231781"/>
                <a:gd name="connsiteX4179" fmla="*/ 1952075 w 2071530"/>
                <a:gd name="connsiteY4179" fmla="*/ 843807 h 1231781"/>
                <a:gd name="connsiteX4180" fmla="*/ 1952075 w 2071530"/>
                <a:gd name="connsiteY4180" fmla="*/ 843826 h 1231781"/>
                <a:gd name="connsiteX4181" fmla="*/ 1952427 w 2071530"/>
                <a:gd name="connsiteY4181" fmla="*/ 842986 h 1231781"/>
                <a:gd name="connsiteX4182" fmla="*/ 1952779 w 2071530"/>
                <a:gd name="connsiteY4182" fmla="*/ 842145 h 1231781"/>
                <a:gd name="connsiteX4183" fmla="*/ 1952779 w 2071530"/>
                <a:gd name="connsiteY4183" fmla="*/ 842164 h 1231781"/>
                <a:gd name="connsiteX4184" fmla="*/ 1953131 w 2071530"/>
                <a:gd name="connsiteY4184" fmla="*/ 841304 h 1231781"/>
                <a:gd name="connsiteX4185" fmla="*/ 1953131 w 2071530"/>
                <a:gd name="connsiteY4185" fmla="*/ 841324 h 1231781"/>
                <a:gd name="connsiteX4186" fmla="*/ 1953483 w 2071530"/>
                <a:gd name="connsiteY4186" fmla="*/ 840464 h 1231781"/>
                <a:gd name="connsiteX4187" fmla="*/ 1953483 w 2071530"/>
                <a:gd name="connsiteY4187" fmla="*/ 840483 h 1231781"/>
                <a:gd name="connsiteX4188" fmla="*/ 1953835 w 2071530"/>
                <a:gd name="connsiteY4188" fmla="*/ 839623 h 1231781"/>
                <a:gd name="connsiteX4189" fmla="*/ 1953835 w 2071530"/>
                <a:gd name="connsiteY4189" fmla="*/ 839643 h 1231781"/>
                <a:gd name="connsiteX4190" fmla="*/ 1954187 w 2071530"/>
                <a:gd name="connsiteY4190" fmla="*/ 838782 h 1231781"/>
                <a:gd name="connsiteX4191" fmla="*/ 1954187 w 2071530"/>
                <a:gd name="connsiteY4191" fmla="*/ 838802 h 1231781"/>
                <a:gd name="connsiteX4192" fmla="*/ 1954538 w 2071530"/>
                <a:gd name="connsiteY4192" fmla="*/ 837942 h 1231781"/>
                <a:gd name="connsiteX4193" fmla="*/ 1954538 w 2071530"/>
                <a:gd name="connsiteY4193" fmla="*/ 837961 h 1231781"/>
                <a:gd name="connsiteX4194" fmla="*/ 1954890 w 2071530"/>
                <a:gd name="connsiteY4194" fmla="*/ 837082 h 1231781"/>
                <a:gd name="connsiteX4195" fmla="*/ 1954871 w 2071530"/>
                <a:gd name="connsiteY4195" fmla="*/ 837101 h 1231781"/>
                <a:gd name="connsiteX4196" fmla="*/ 1955242 w 2071530"/>
                <a:gd name="connsiteY4196" fmla="*/ 836221 h 1231781"/>
                <a:gd name="connsiteX4197" fmla="*/ 1955223 w 2071530"/>
                <a:gd name="connsiteY4197" fmla="*/ 836241 h 1231781"/>
                <a:gd name="connsiteX4198" fmla="*/ 1955575 w 2071530"/>
                <a:gd name="connsiteY4198" fmla="*/ 835381 h 1231781"/>
                <a:gd name="connsiteX4199" fmla="*/ 1955575 w 2071530"/>
                <a:gd name="connsiteY4199" fmla="*/ 835400 h 1231781"/>
                <a:gd name="connsiteX4200" fmla="*/ 1955926 w 2071530"/>
                <a:gd name="connsiteY4200" fmla="*/ 834521 h 1231781"/>
                <a:gd name="connsiteX4201" fmla="*/ 1956278 w 2071530"/>
                <a:gd name="connsiteY4201" fmla="*/ 833660 h 1231781"/>
                <a:gd name="connsiteX4202" fmla="*/ 1956278 w 2071530"/>
                <a:gd name="connsiteY4202" fmla="*/ 833680 h 1231781"/>
                <a:gd name="connsiteX4203" fmla="*/ 1956630 w 2071530"/>
                <a:gd name="connsiteY4203" fmla="*/ 832800 h 1231781"/>
                <a:gd name="connsiteX4204" fmla="*/ 1956611 w 2071530"/>
                <a:gd name="connsiteY4204" fmla="*/ 832820 h 1231781"/>
                <a:gd name="connsiteX4205" fmla="*/ 1956963 w 2071530"/>
                <a:gd name="connsiteY4205" fmla="*/ 831940 h 1231781"/>
                <a:gd name="connsiteX4206" fmla="*/ 1956963 w 2071530"/>
                <a:gd name="connsiteY4206" fmla="*/ 831960 h 1231781"/>
                <a:gd name="connsiteX4207" fmla="*/ 1957315 w 2071530"/>
                <a:gd name="connsiteY4207" fmla="*/ 831099 h 1231781"/>
                <a:gd name="connsiteX4208" fmla="*/ 1957999 w 2071530"/>
                <a:gd name="connsiteY4208" fmla="*/ 829320 h 1231781"/>
                <a:gd name="connsiteX4209" fmla="*/ 1957999 w 2071530"/>
                <a:gd name="connsiteY4209" fmla="*/ 829360 h 1231781"/>
                <a:gd name="connsiteX4210" fmla="*/ 1958683 w 2071530"/>
                <a:gd name="connsiteY4210" fmla="*/ 827600 h 1231781"/>
                <a:gd name="connsiteX4211" fmla="*/ 1959367 w 2071530"/>
                <a:gd name="connsiteY4211" fmla="*/ 825860 h 1231781"/>
                <a:gd name="connsiteX4212" fmla="*/ 1960052 w 2071530"/>
                <a:gd name="connsiteY4212" fmla="*/ 824081 h 1231781"/>
                <a:gd name="connsiteX4213" fmla="*/ 1960716 w 2071530"/>
                <a:gd name="connsiteY4213" fmla="*/ 822322 h 1231781"/>
                <a:gd name="connsiteX4214" fmla="*/ 1961400 w 2071530"/>
                <a:gd name="connsiteY4214" fmla="*/ 820523 h 1231781"/>
                <a:gd name="connsiteX4215" fmla="*/ 1962065 w 2071530"/>
                <a:gd name="connsiteY4215" fmla="*/ 818724 h 1231781"/>
                <a:gd name="connsiteX4216" fmla="*/ 1962749 w 2071530"/>
                <a:gd name="connsiteY4216" fmla="*/ 816926 h 1231781"/>
                <a:gd name="connsiteX4217" fmla="*/ 1963414 w 2071530"/>
                <a:gd name="connsiteY4217" fmla="*/ 815108 h 1231781"/>
                <a:gd name="connsiteX4218" fmla="*/ 1963395 w 2071530"/>
                <a:gd name="connsiteY4218" fmla="*/ 815147 h 1231781"/>
                <a:gd name="connsiteX4219" fmla="*/ 1964079 w 2071530"/>
                <a:gd name="connsiteY4219" fmla="*/ 813309 h 1231781"/>
                <a:gd name="connsiteX4220" fmla="*/ 1964743 w 2071530"/>
                <a:gd name="connsiteY4220" fmla="*/ 811491 h 1231781"/>
                <a:gd name="connsiteX4221" fmla="*/ 1965408 w 2071530"/>
                <a:gd name="connsiteY4221" fmla="*/ 809634 h 1231781"/>
                <a:gd name="connsiteX4222" fmla="*/ 1965389 w 2071530"/>
                <a:gd name="connsiteY4222" fmla="*/ 809673 h 1231781"/>
                <a:gd name="connsiteX4223" fmla="*/ 1966053 w 2071530"/>
                <a:gd name="connsiteY4223" fmla="*/ 807816 h 1231781"/>
                <a:gd name="connsiteX4224" fmla="*/ 1966718 w 2071530"/>
                <a:gd name="connsiteY4224" fmla="*/ 805939 h 1231781"/>
                <a:gd name="connsiteX4225" fmla="*/ 1966698 w 2071530"/>
                <a:gd name="connsiteY4225" fmla="*/ 805978 h 1231781"/>
                <a:gd name="connsiteX4226" fmla="*/ 1967344 w 2071530"/>
                <a:gd name="connsiteY4226" fmla="*/ 804121 h 1231781"/>
                <a:gd name="connsiteX4227" fmla="*/ 1968008 w 2071530"/>
                <a:gd name="connsiteY4227" fmla="*/ 802225 h 1231781"/>
                <a:gd name="connsiteX4228" fmla="*/ 1967989 w 2071530"/>
                <a:gd name="connsiteY4228" fmla="*/ 802264 h 1231781"/>
                <a:gd name="connsiteX4229" fmla="*/ 1968653 w 2071530"/>
                <a:gd name="connsiteY4229" fmla="*/ 800368 h 1231781"/>
                <a:gd name="connsiteX4230" fmla="*/ 1969299 w 2071530"/>
                <a:gd name="connsiteY4230" fmla="*/ 798471 h 1231781"/>
                <a:gd name="connsiteX4231" fmla="*/ 1969279 w 2071530"/>
                <a:gd name="connsiteY4231" fmla="*/ 798510 h 1231781"/>
                <a:gd name="connsiteX4232" fmla="*/ 1969924 w 2071530"/>
                <a:gd name="connsiteY4232" fmla="*/ 796594 h 1231781"/>
                <a:gd name="connsiteX4233" fmla="*/ 1970569 w 2071530"/>
                <a:gd name="connsiteY4233" fmla="*/ 794718 h 1231781"/>
                <a:gd name="connsiteX4234" fmla="*/ 1971195 w 2071530"/>
                <a:gd name="connsiteY4234" fmla="*/ 792821 h 1231781"/>
                <a:gd name="connsiteX4235" fmla="*/ 1971840 w 2071530"/>
                <a:gd name="connsiteY4235" fmla="*/ 790886 h 1231781"/>
                <a:gd name="connsiteX4236" fmla="*/ 1972466 w 2071530"/>
                <a:gd name="connsiteY4236" fmla="*/ 788970 h 1231781"/>
                <a:gd name="connsiteX4237" fmla="*/ 1973091 w 2071530"/>
                <a:gd name="connsiteY4237" fmla="*/ 787015 h 1231781"/>
                <a:gd name="connsiteX4238" fmla="*/ 1973091 w 2071530"/>
                <a:gd name="connsiteY4238" fmla="*/ 787054 h 1231781"/>
                <a:gd name="connsiteX4239" fmla="*/ 1973717 w 2071530"/>
                <a:gd name="connsiteY4239" fmla="*/ 785099 h 1231781"/>
                <a:gd name="connsiteX4240" fmla="*/ 1974323 w 2071530"/>
                <a:gd name="connsiteY4240" fmla="*/ 783164 h 1231781"/>
                <a:gd name="connsiteX4241" fmla="*/ 1974948 w 2071530"/>
                <a:gd name="connsiteY4241" fmla="*/ 781209 h 1231781"/>
                <a:gd name="connsiteX4242" fmla="*/ 1975574 w 2071530"/>
                <a:gd name="connsiteY4242" fmla="*/ 779234 h 1231781"/>
                <a:gd name="connsiteX4243" fmla="*/ 1975554 w 2071530"/>
                <a:gd name="connsiteY4243" fmla="*/ 779273 h 1231781"/>
                <a:gd name="connsiteX4244" fmla="*/ 1976180 w 2071530"/>
                <a:gd name="connsiteY4244" fmla="*/ 777279 h 1231781"/>
                <a:gd name="connsiteX4245" fmla="*/ 1976160 w 2071530"/>
                <a:gd name="connsiteY4245" fmla="*/ 777318 h 1231781"/>
                <a:gd name="connsiteX4246" fmla="*/ 1976786 w 2071530"/>
                <a:gd name="connsiteY4246" fmla="*/ 775305 h 1231781"/>
                <a:gd name="connsiteX4247" fmla="*/ 1977392 w 2071530"/>
                <a:gd name="connsiteY4247" fmla="*/ 773330 h 1231781"/>
                <a:gd name="connsiteX4248" fmla="*/ 1977392 w 2071530"/>
                <a:gd name="connsiteY4248" fmla="*/ 773369 h 1231781"/>
                <a:gd name="connsiteX4249" fmla="*/ 1977998 w 2071530"/>
                <a:gd name="connsiteY4249" fmla="*/ 771336 h 1231781"/>
                <a:gd name="connsiteX4250" fmla="*/ 1977978 w 2071530"/>
                <a:gd name="connsiteY4250" fmla="*/ 771375 h 1231781"/>
                <a:gd name="connsiteX4251" fmla="*/ 1978585 w 2071530"/>
                <a:gd name="connsiteY4251" fmla="*/ 769362 h 1231781"/>
                <a:gd name="connsiteX4252" fmla="*/ 1979191 w 2071530"/>
                <a:gd name="connsiteY4252" fmla="*/ 767348 h 1231781"/>
                <a:gd name="connsiteX4253" fmla="*/ 1979171 w 2071530"/>
                <a:gd name="connsiteY4253" fmla="*/ 767387 h 1231781"/>
                <a:gd name="connsiteX4254" fmla="*/ 1979777 w 2071530"/>
                <a:gd name="connsiteY4254" fmla="*/ 765354 h 1231781"/>
                <a:gd name="connsiteX4255" fmla="*/ 1980383 w 2071530"/>
                <a:gd name="connsiteY4255" fmla="*/ 763360 h 1231781"/>
                <a:gd name="connsiteX4256" fmla="*/ 1980970 w 2071530"/>
                <a:gd name="connsiteY4256" fmla="*/ 761327 h 1231781"/>
                <a:gd name="connsiteX4257" fmla="*/ 1981537 w 2071530"/>
                <a:gd name="connsiteY4257" fmla="*/ 759313 h 1231781"/>
                <a:gd name="connsiteX4258" fmla="*/ 1982123 w 2071530"/>
                <a:gd name="connsiteY4258" fmla="*/ 757261 h 1231781"/>
                <a:gd name="connsiteX4259" fmla="*/ 1982123 w 2071530"/>
                <a:gd name="connsiteY4259" fmla="*/ 757300 h 1231781"/>
                <a:gd name="connsiteX4260" fmla="*/ 1982710 w 2071530"/>
                <a:gd name="connsiteY4260" fmla="*/ 755227 h 1231781"/>
                <a:gd name="connsiteX4261" fmla="*/ 1982710 w 2071530"/>
                <a:gd name="connsiteY4261" fmla="*/ 755266 h 1231781"/>
                <a:gd name="connsiteX4262" fmla="*/ 1983296 w 2071530"/>
                <a:gd name="connsiteY4262" fmla="*/ 753175 h 1231781"/>
                <a:gd name="connsiteX4263" fmla="*/ 1983277 w 2071530"/>
                <a:gd name="connsiteY4263" fmla="*/ 753214 h 1231781"/>
                <a:gd name="connsiteX4264" fmla="*/ 1983863 w 2071530"/>
                <a:gd name="connsiteY4264" fmla="*/ 751122 h 1231781"/>
                <a:gd name="connsiteX4265" fmla="*/ 1983843 w 2071530"/>
                <a:gd name="connsiteY4265" fmla="*/ 751161 h 1231781"/>
                <a:gd name="connsiteX4266" fmla="*/ 1984430 w 2071530"/>
                <a:gd name="connsiteY4266" fmla="*/ 749108 h 1231781"/>
                <a:gd name="connsiteX4267" fmla="*/ 1984997 w 2071530"/>
                <a:gd name="connsiteY4267" fmla="*/ 747017 h 1231781"/>
                <a:gd name="connsiteX4268" fmla="*/ 1984977 w 2071530"/>
                <a:gd name="connsiteY4268" fmla="*/ 747036 h 1231781"/>
                <a:gd name="connsiteX4269" fmla="*/ 1985564 w 2071530"/>
                <a:gd name="connsiteY4269" fmla="*/ 744944 h 1231781"/>
                <a:gd name="connsiteX4270" fmla="*/ 1985544 w 2071530"/>
                <a:gd name="connsiteY4270" fmla="*/ 744964 h 1231781"/>
                <a:gd name="connsiteX4271" fmla="*/ 1986131 w 2071530"/>
                <a:gd name="connsiteY4271" fmla="*/ 742872 h 1231781"/>
                <a:gd name="connsiteX4272" fmla="*/ 1986111 w 2071530"/>
                <a:gd name="connsiteY4272" fmla="*/ 742892 h 1231781"/>
                <a:gd name="connsiteX4273" fmla="*/ 1986678 w 2071530"/>
                <a:gd name="connsiteY4273" fmla="*/ 740780 h 1231781"/>
                <a:gd name="connsiteX4274" fmla="*/ 1986678 w 2071530"/>
                <a:gd name="connsiteY4274" fmla="*/ 740819 h 1231781"/>
                <a:gd name="connsiteX4275" fmla="*/ 1987245 w 2071530"/>
                <a:gd name="connsiteY4275" fmla="*/ 738708 h 1231781"/>
                <a:gd name="connsiteX4276" fmla="*/ 1987225 w 2071530"/>
                <a:gd name="connsiteY4276" fmla="*/ 738728 h 1231781"/>
                <a:gd name="connsiteX4277" fmla="*/ 1987792 w 2071530"/>
                <a:gd name="connsiteY4277" fmla="*/ 736597 h 1231781"/>
                <a:gd name="connsiteX4278" fmla="*/ 1987773 w 2071530"/>
                <a:gd name="connsiteY4278" fmla="*/ 736636 h 1231781"/>
                <a:gd name="connsiteX4279" fmla="*/ 1988340 w 2071530"/>
                <a:gd name="connsiteY4279" fmla="*/ 734505 h 1231781"/>
                <a:gd name="connsiteX4280" fmla="*/ 1988320 w 2071530"/>
                <a:gd name="connsiteY4280" fmla="*/ 734544 h 1231781"/>
                <a:gd name="connsiteX4281" fmla="*/ 1988887 w 2071530"/>
                <a:gd name="connsiteY4281" fmla="*/ 732394 h 1231781"/>
                <a:gd name="connsiteX4282" fmla="*/ 1988868 w 2071530"/>
                <a:gd name="connsiteY4282" fmla="*/ 732433 h 1231781"/>
                <a:gd name="connsiteX4283" fmla="*/ 1989415 w 2071530"/>
                <a:gd name="connsiteY4283" fmla="*/ 730282 h 1231781"/>
                <a:gd name="connsiteX4284" fmla="*/ 1989415 w 2071530"/>
                <a:gd name="connsiteY4284" fmla="*/ 730321 h 1231781"/>
                <a:gd name="connsiteX4285" fmla="*/ 1989962 w 2071530"/>
                <a:gd name="connsiteY4285" fmla="*/ 728190 h 1231781"/>
                <a:gd name="connsiteX4286" fmla="*/ 1990510 w 2071530"/>
                <a:gd name="connsiteY4286" fmla="*/ 726060 h 1231781"/>
                <a:gd name="connsiteX4287" fmla="*/ 1990490 w 2071530"/>
                <a:gd name="connsiteY4287" fmla="*/ 726079 h 1231781"/>
                <a:gd name="connsiteX4288" fmla="*/ 1991038 w 2071530"/>
                <a:gd name="connsiteY4288" fmla="*/ 723928 h 1231781"/>
                <a:gd name="connsiteX4289" fmla="*/ 1991018 w 2071530"/>
                <a:gd name="connsiteY4289" fmla="*/ 723968 h 1231781"/>
                <a:gd name="connsiteX4290" fmla="*/ 1991566 w 2071530"/>
                <a:gd name="connsiteY4290" fmla="*/ 721817 h 1231781"/>
                <a:gd name="connsiteX4291" fmla="*/ 1992093 w 2071530"/>
                <a:gd name="connsiteY4291" fmla="*/ 719686 h 1231781"/>
                <a:gd name="connsiteX4292" fmla="*/ 1992621 w 2071530"/>
                <a:gd name="connsiteY4292" fmla="*/ 717516 h 1231781"/>
                <a:gd name="connsiteX4293" fmla="*/ 1992601 w 2071530"/>
                <a:gd name="connsiteY4293" fmla="*/ 717536 h 1231781"/>
                <a:gd name="connsiteX4294" fmla="*/ 1993129 w 2071530"/>
                <a:gd name="connsiteY4294" fmla="*/ 715385 h 1231781"/>
                <a:gd name="connsiteX4295" fmla="*/ 1993657 w 2071530"/>
                <a:gd name="connsiteY4295" fmla="*/ 713215 h 1231781"/>
                <a:gd name="connsiteX4296" fmla="*/ 1993638 w 2071530"/>
                <a:gd name="connsiteY4296" fmla="*/ 713254 h 1231781"/>
                <a:gd name="connsiteX4297" fmla="*/ 1994166 w 2071530"/>
                <a:gd name="connsiteY4297" fmla="*/ 711065 h 1231781"/>
                <a:gd name="connsiteX4298" fmla="*/ 1994166 w 2071530"/>
                <a:gd name="connsiteY4298" fmla="*/ 711084 h 1231781"/>
                <a:gd name="connsiteX4299" fmla="*/ 1994674 w 2071530"/>
                <a:gd name="connsiteY4299" fmla="*/ 708914 h 1231781"/>
                <a:gd name="connsiteX4300" fmla="*/ 1995182 w 2071530"/>
                <a:gd name="connsiteY4300" fmla="*/ 706725 h 1231781"/>
                <a:gd name="connsiteX4301" fmla="*/ 1995182 w 2071530"/>
                <a:gd name="connsiteY4301" fmla="*/ 706764 h 1231781"/>
                <a:gd name="connsiteX4302" fmla="*/ 1995690 w 2071530"/>
                <a:gd name="connsiteY4302" fmla="*/ 704555 h 1231781"/>
                <a:gd name="connsiteX4303" fmla="*/ 1995690 w 2071530"/>
                <a:gd name="connsiteY4303" fmla="*/ 704575 h 1231781"/>
                <a:gd name="connsiteX4304" fmla="*/ 1996199 w 2071530"/>
                <a:gd name="connsiteY4304" fmla="*/ 702385 h 1231781"/>
                <a:gd name="connsiteX4305" fmla="*/ 1996688 w 2071530"/>
                <a:gd name="connsiteY4305" fmla="*/ 700195 h 1231781"/>
                <a:gd name="connsiteX4306" fmla="*/ 1996688 w 2071530"/>
                <a:gd name="connsiteY4306" fmla="*/ 700215 h 1231781"/>
                <a:gd name="connsiteX4307" fmla="*/ 1997176 w 2071530"/>
                <a:gd name="connsiteY4307" fmla="*/ 698006 h 1231781"/>
                <a:gd name="connsiteX4308" fmla="*/ 1997685 w 2071530"/>
                <a:gd name="connsiteY4308" fmla="*/ 695816 h 1231781"/>
                <a:gd name="connsiteX4309" fmla="*/ 1997665 w 2071530"/>
                <a:gd name="connsiteY4309" fmla="*/ 695836 h 1231781"/>
                <a:gd name="connsiteX4310" fmla="*/ 1998154 w 2071530"/>
                <a:gd name="connsiteY4310" fmla="*/ 693627 h 1231781"/>
                <a:gd name="connsiteX4311" fmla="*/ 1998642 w 2071530"/>
                <a:gd name="connsiteY4311" fmla="*/ 691417 h 1231781"/>
                <a:gd name="connsiteX4312" fmla="*/ 1998642 w 2071530"/>
                <a:gd name="connsiteY4312" fmla="*/ 691457 h 1231781"/>
                <a:gd name="connsiteX4313" fmla="*/ 1999131 w 2071530"/>
                <a:gd name="connsiteY4313" fmla="*/ 689228 h 1231781"/>
                <a:gd name="connsiteX4314" fmla="*/ 1999620 w 2071530"/>
                <a:gd name="connsiteY4314" fmla="*/ 686999 h 1231781"/>
                <a:gd name="connsiteX4315" fmla="*/ 1999600 w 2071530"/>
                <a:gd name="connsiteY4315" fmla="*/ 687038 h 1231781"/>
                <a:gd name="connsiteX4316" fmla="*/ 2000089 w 2071530"/>
                <a:gd name="connsiteY4316" fmla="*/ 684810 h 1231781"/>
                <a:gd name="connsiteX4317" fmla="*/ 2000558 w 2071530"/>
                <a:gd name="connsiteY4317" fmla="*/ 682581 h 1231781"/>
                <a:gd name="connsiteX4318" fmla="*/ 2000558 w 2071530"/>
                <a:gd name="connsiteY4318" fmla="*/ 682601 h 1231781"/>
                <a:gd name="connsiteX4319" fmla="*/ 2001027 w 2071530"/>
                <a:gd name="connsiteY4319" fmla="*/ 680353 h 1231781"/>
                <a:gd name="connsiteX4320" fmla="*/ 2001027 w 2071530"/>
                <a:gd name="connsiteY4320" fmla="*/ 680372 h 1231781"/>
                <a:gd name="connsiteX4321" fmla="*/ 2001497 w 2071530"/>
                <a:gd name="connsiteY4321" fmla="*/ 678124 h 1231781"/>
                <a:gd name="connsiteX4322" fmla="*/ 2001497 w 2071530"/>
                <a:gd name="connsiteY4322" fmla="*/ 678143 h 1231781"/>
                <a:gd name="connsiteX4323" fmla="*/ 2001966 w 2071530"/>
                <a:gd name="connsiteY4323" fmla="*/ 675895 h 1231781"/>
                <a:gd name="connsiteX4324" fmla="*/ 2002415 w 2071530"/>
                <a:gd name="connsiteY4324" fmla="*/ 673666 h 1231781"/>
                <a:gd name="connsiteX4325" fmla="*/ 2002415 w 2071530"/>
                <a:gd name="connsiteY4325" fmla="*/ 673686 h 1231781"/>
                <a:gd name="connsiteX4326" fmla="*/ 2002885 w 2071530"/>
                <a:gd name="connsiteY4326" fmla="*/ 671418 h 1231781"/>
                <a:gd name="connsiteX4327" fmla="*/ 2002865 w 2071530"/>
                <a:gd name="connsiteY4327" fmla="*/ 671457 h 1231781"/>
                <a:gd name="connsiteX4328" fmla="*/ 2003334 w 2071530"/>
                <a:gd name="connsiteY4328" fmla="*/ 669170 h 1231781"/>
                <a:gd name="connsiteX4329" fmla="*/ 2003315 w 2071530"/>
                <a:gd name="connsiteY4329" fmla="*/ 669209 h 1231781"/>
                <a:gd name="connsiteX4330" fmla="*/ 2003784 w 2071530"/>
                <a:gd name="connsiteY4330" fmla="*/ 666942 h 1231781"/>
                <a:gd name="connsiteX4331" fmla="*/ 2004234 w 2071530"/>
                <a:gd name="connsiteY4331" fmla="*/ 664693 h 1231781"/>
                <a:gd name="connsiteX4332" fmla="*/ 2004214 w 2071530"/>
                <a:gd name="connsiteY4332" fmla="*/ 664713 h 1231781"/>
                <a:gd name="connsiteX4333" fmla="*/ 2004664 w 2071530"/>
                <a:gd name="connsiteY4333" fmla="*/ 662425 h 1231781"/>
                <a:gd name="connsiteX4334" fmla="*/ 2004664 w 2071530"/>
                <a:gd name="connsiteY4334" fmla="*/ 662465 h 1231781"/>
                <a:gd name="connsiteX4335" fmla="*/ 2005113 w 2071530"/>
                <a:gd name="connsiteY4335" fmla="*/ 660177 h 1231781"/>
                <a:gd name="connsiteX4336" fmla="*/ 2005094 w 2071530"/>
                <a:gd name="connsiteY4336" fmla="*/ 660197 h 1231781"/>
                <a:gd name="connsiteX4337" fmla="*/ 2005543 w 2071530"/>
                <a:gd name="connsiteY4337" fmla="*/ 657909 h 1231781"/>
                <a:gd name="connsiteX4338" fmla="*/ 2005543 w 2071530"/>
                <a:gd name="connsiteY4338" fmla="*/ 657949 h 1231781"/>
                <a:gd name="connsiteX4339" fmla="*/ 2005974 w 2071530"/>
                <a:gd name="connsiteY4339" fmla="*/ 655661 h 1231781"/>
                <a:gd name="connsiteX4340" fmla="*/ 2006404 w 2071530"/>
                <a:gd name="connsiteY4340" fmla="*/ 653394 h 1231781"/>
                <a:gd name="connsiteX4341" fmla="*/ 2006404 w 2071530"/>
                <a:gd name="connsiteY4341" fmla="*/ 653413 h 1231781"/>
                <a:gd name="connsiteX4342" fmla="*/ 2006834 w 2071530"/>
                <a:gd name="connsiteY4342" fmla="*/ 651106 h 1231781"/>
                <a:gd name="connsiteX4343" fmla="*/ 2006834 w 2071530"/>
                <a:gd name="connsiteY4343" fmla="*/ 651145 h 1231781"/>
                <a:gd name="connsiteX4344" fmla="*/ 2007264 w 2071530"/>
                <a:gd name="connsiteY4344" fmla="*/ 648839 h 1231781"/>
                <a:gd name="connsiteX4345" fmla="*/ 2007244 w 2071530"/>
                <a:gd name="connsiteY4345" fmla="*/ 648877 h 1231781"/>
                <a:gd name="connsiteX4346" fmla="*/ 2007674 w 2071530"/>
                <a:gd name="connsiteY4346" fmla="*/ 646571 h 1231781"/>
                <a:gd name="connsiteX4347" fmla="*/ 2007674 w 2071530"/>
                <a:gd name="connsiteY4347" fmla="*/ 646590 h 1231781"/>
                <a:gd name="connsiteX4348" fmla="*/ 2008085 w 2071530"/>
                <a:gd name="connsiteY4348" fmla="*/ 644283 h 1231781"/>
                <a:gd name="connsiteX4349" fmla="*/ 2008085 w 2071530"/>
                <a:gd name="connsiteY4349" fmla="*/ 644303 h 1231781"/>
                <a:gd name="connsiteX4350" fmla="*/ 2008495 w 2071530"/>
                <a:gd name="connsiteY4350" fmla="*/ 641996 h 1231781"/>
                <a:gd name="connsiteX4351" fmla="*/ 2008495 w 2071530"/>
                <a:gd name="connsiteY4351" fmla="*/ 642035 h 1231781"/>
                <a:gd name="connsiteX4352" fmla="*/ 2008906 w 2071530"/>
                <a:gd name="connsiteY4352" fmla="*/ 639728 h 1231781"/>
                <a:gd name="connsiteX4353" fmla="*/ 2009317 w 2071530"/>
                <a:gd name="connsiteY4353" fmla="*/ 637421 h 1231781"/>
                <a:gd name="connsiteX4354" fmla="*/ 2009317 w 2071530"/>
                <a:gd name="connsiteY4354" fmla="*/ 637461 h 1231781"/>
                <a:gd name="connsiteX4355" fmla="*/ 2009727 w 2071530"/>
                <a:gd name="connsiteY4355" fmla="*/ 635134 h 1231781"/>
                <a:gd name="connsiteX4356" fmla="*/ 2009707 w 2071530"/>
                <a:gd name="connsiteY4356" fmla="*/ 635154 h 1231781"/>
                <a:gd name="connsiteX4357" fmla="*/ 2010118 w 2071530"/>
                <a:gd name="connsiteY4357" fmla="*/ 632847 h 1231781"/>
                <a:gd name="connsiteX4358" fmla="*/ 2010118 w 2071530"/>
                <a:gd name="connsiteY4358" fmla="*/ 632866 h 1231781"/>
                <a:gd name="connsiteX4359" fmla="*/ 2010509 w 2071530"/>
                <a:gd name="connsiteY4359" fmla="*/ 630540 h 1231781"/>
                <a:gd name="connsiteX4360" fmla="*/ 2010509 w 2071530"/>
                <a:gd name="connsiteY4360" fmla="*/ 630560 h 1231781"/>
                <a:gd name="connsiteX4361" fmla="*/ 2010900 w 2071530"/>
                <a:gd name="connsiteY4361" fmla="*/ 628233 h 1231781"/>
                <a:gd name="connsiteX4362" fmla="*/ 2010900 w 2071530"/>
                <a:gd name="connsiteY4362" fmla="*/ 628272 h 1231781"/>
                <a:gd name="connsiteX4363" fmla="*/ 2011291 w 2071530"/>
                <a:gd name="connsiteY4363" fmla="*/ 625946 h 1231781"/>
                <a:gd name="connsiteX4364" fmla="*/ 2011291 w 2071530"/>
                <a:gd name="connsiteY4364" fmla="*/ 625965 h 1231781"/>
                <a:gd name="connsiteX4365" fmla="*/ 2011682 w 2071530"/>
                <a:gd name="connsiteY4365" fmla="*/ 623639 h 1231781"/>
                <a:gd name="connsiteX4366" fmla="*/ 2011662 w 2071530"/>
                <a:gd name="connsiteY4366" fmla="*/ 623659 h 1231781"/>
                <a:gd name="connsiteX4367" fmla="*/ 2012053 w 2071530"/>
                <a:gd name="connsiteY4367" fmla="*/ 621332 h 1231781"/>
                <a:gd name="connsiteX4368" fmla="*/ 2012053 w 2071530"/>
                <a:gd name="connsiteY4368" fmla="*/ 621352 h 1231781"/>
                <a:gd name="connsiteX4369" fmla="*/ 2012444 w 2071530"/>
                <a:gd name="connsiteY4369" fmla="*/ 619025 h 1231781"/>
                <a:gd name="connsiteX4370" fmla="*/ 2012425 w 2071530"/>
                <a:gd name="connsiteY4370" fmla="*/ 619045 h 1231781"/>
                <a:gd name="connsiteX4371" fmla="*/ 2012816 w 2071530"/>
                <a:gd name="connsiteY4371" fmla="*/ 616699 h 1231781"/>
                <a:gd name="connsiteX4372" fmla="*/ 2012796 w 2071530"/>
                <a:gd name="connsiteY4372" fmla="*/ 616738 h 1231781"/>
                <a:gd name="connsiteX4373" fmla="*/ 2013187 w 2071530"/>
                <a:gd name="connsiteY4373" fmla="*/ 614392 h 1231781"/>
                <a:gd name="connsiteX4374" fmla="*/ 2013168 w 2071530"/>
                <a:gd name="connsiteY4374" fmla="*/ 614412 h 1231781"/>
                <a:gd name="connsiteX4375" fmla="*/ 2013559 w 2071530"/>
                <a:gd name="connsiteY4375" fmla="*/ 612066 h 1231781"/>
                <a:gd name="connsiteX4376" fmla="*/ 2013539 w 2071530"/>
                <a:gd name="connsiteY4376" fmla="*/ 612105 h 1231781"/>
                <a:gd name="connsiteX4377" fmla="*/ 2013911 w 2071530"/>
                <a:gd name="connsiteY4377" fmla="*/ 609759 h 1231781"/>
                <a:gd name="connsiteX4378" fmla="*/ 2013911 w 2071530"/>
                <a:gd name="connsiteY4378" fmla="*/ 609778 h 1231781"/>
                <a:gd name="connsiteX4379" fmla="*/ 2014263 w 2071530"/>
                <a:gd name="connsiteY4379" fmla="*/ 607432 h 1231781"/>
                <a:gd name="connsiteX4380" fmla="*/ 2014263 w 2071530"/>
                <a:gd name="connsiteY4380" fmla="*/ 607472 h 1231781"/>
                <a:gd name="connsiteX4381" fmla="*/ 2014634 w 2071530"/>
                <a:gd name="connsiteY4381" fmla="*/ 605125 h 1231781"/>
                <a:gd name="connsiteX4382" fmla="*/ 2014986 w 2071530"/>
                <a:gd name="connsiteY4382" fmla="*/ 602780 h 1231781"/>
                <a:gd name="connsiteX4383" fmla="*/ 2014986 w 2071530"/>
                <a:gd name="connsiteY4383" fmla="*/ 602819 h 1231781"/>
                <a:gd name="connsiteX4384" fmla="*/ 2015338 w 2071530"/>
                <a:gd name="connsiteY4384" fmla="*/ 600453 h 1231781"/>
                <a:gd name="connsiteX4385" fmla="*/ 2015318 w 2071530"/>
                <a:gd name="connsiteY4385" fmla="*/ 600492 h 1231781"/>
                <a:gd name="connsiteX4386" fmla="*/ 2015670 w 2071530"/>
                <a:gd name="connsiteY4386" fmla="*/ 598146 h 1231781"/>
                <a:gd name="connsiteX4387" fmla="*/ 2016022 w 2071530"/>
                <a:gd name="connsiteY4387" fmla="*/ 595801 h 1231781"/>
                <a:gd name="connsiteX4388" fmla="*/ 2016022 w 2071530"/>
                <a:gd name="connsiteY4388" fmla="*/ 595820 h 1231781"/>
                <a:gd name="connsiteX4389" fmla="*/ 2016354 w 2071530"/>
                <a:gd name="connsiteY4389" fmla="*/ 593474 h 1231781"/>
                <a:gd name="connsiteX4390" fmla="*/ 2016354 w 2071530"/>
                <a:gd name="connsiteY4390" fmla="*/ 593494 h 1231781"/>
                <a:gd name="connsiteX4391" fmla="*/ 2016687 w 2071530"/>
                <a:gd name="connsiteY4391" fmla="*/ 591148 h 1231781"/>
                <a:gd name="connsiteX4392" fmla="*/ 2017019 w 2071530"/>
                <a:gd name="connsiteY4392" fmla="*/ 588802 h 1231781"/>
                <a:gd name="connsiteX4393" fmla="*/ 2017019 w 2071530"/>
                <a:gd name="connsiteY4393" fmla="*/ 588821 h 1231781"/>
                <a:gd name="connsiteX4394" fmla="*/ 2017351 w 2071530"/>
                <a:gd name="connsiteY4394" fmla="*/ 586456 h 1231781"/>
                <a:gd name="connsiteX4395" fmla="*/ 2017351 w 2071530"/>
                <a:gd name="connsiteY4395" fmla="*/ 586495 h 1231781"/>
                <a:gd name="connsiteX4396" fmla="*/ 2017684 w 2071530"/>
                <a:gd name="connsiteY4396" fmla="*/ 584129 h 1231781"/>
                <a:gd name="connsiteX4397" fmla="*/ 2017684 w 2071530"/>
                <a:gd name="connsiteY4397" fmla="*/ 584149 h 1231781"/>
                <a:gd name="connsiteX4398" fmla="*/ 2017996 w 2071530"/>
                <a:gd name="connsiteY4398" fmla="*/ 581803 h 1231781"/>
                <a:gd name="connsiteX4399" fmla="*/ 2018329 w 2071530"/>
                <a:gd name="connsiteY4399" fmla="*/ 579437 h 1231781"/>
                <a:gd name="connsiteX4400" fmla="*/ 2018309 w 2071530"/>
                <a:gd name="connsiteY4400" fmla="*/ 579476 h 1231781"/>
                <a:gd name="connsiteX4401" fmla="*/ 2018642 w 2071530"/>
                <a:gd name="connsiteY4401" fmla="*/ 577111 h 1231781"/>
                <a:gd name="connsiteX4402" fmla="*/ 2018622 w 2071530"/>
                <a:gd name="connsiteY4402" fmla="*/ 577131 h 1231781"/>
                <a:gd name="connsiteX4403" fmla="*/ 2018955 w 2071530"/>
                <a:gd name="connsiteY4403" fmla="*/ 574765 h 1231781"/>
                <a:gd name="connsiteX4404" fmla="*/ 2018935 w 2071530"/>
                <a:gd name="connsiteY4404" fmla="*/ 574785 h 1231781"/>
                <a:gd name="connsiteX4405" fmla="*/ 2019248 w 2071530"/>
                <a:gd name="connsiteY4405" fmla="*/ 572419 h 1231781"/>
                <a:gd name="connsiteX4406" fmla="*/ 2019248 w 2071530"/>
                <a:gd name="connsiteY4406" fmla="*/ 572439 h 1231781"/>
                <a:gd name="connsiteX4407" fmla="*/ 2019560 w 2071530"/>
                <a:gd name="connsiteY4407" fmla="*/ 570073 h 1231781"/>
                <a:gd name="connsiteX4408" fmla="*/ 2019541 w 2071530"/>
                <a:gd name="connsiteY4408" fmla="*/ 570093 h 1231781"/>
                <a:gd name="connsiteX4409" fmla="*/ 2019854 w 2071530"/>
                <a:gd name="connsiteY4409" fmla="*/ 567727 h 1231781"/>
                <a:gd name="connsiteX4410" fmla="*/ 2019854 w 2071530"/>
                <a:gd name="connsiteY4410" fmla="*/ 567747 h 1231781"/>
                <a:gd name="connsiteX4411" fmla="*/ 2020147 w 2071530"/>
                <a:gd name="connsiteY4411" fmla="*/ 565381 h 1231781"/>
                <a:gd name="connsiteX4412" fmla="*/ 2020147 w 2071530"/>
                <a:gd name="connsiteY4412" fmla="*/ 565401 h 1231781"/>
                <a:gd name="connsiteX4413" fmla="*/ 2020440 w 2071530"/>
                <a:gd name="connsiteY4413" fmla="*/ 563035 h 1231781"/>
                <a:gd name="connsiteX4414" fmla="*/ 2020440 w 2071530"/>
                <a:gd name="connsiteY4414" fmla="*/ 563055 h 1231781"/>
                <a:gd name="connsiteX4415" fmla="*/ 2020733 w 2071530"/>
                <a:gd name="connsiteY4415" fmla="*/ 560670 h 1231781"/>
                <a:gd name="connsiteX4416" fmla="*/ 2020733 w 2071530"/>
                <a:gd name="connsiteY4416" fmla="*/ 560709 h 1231781"/>
                <a:gd name="connsiteX4417" fmla="*/ 2021007 w 2071530"/>
                <a:gd name="connsiteY4417" fmla="*/ 558324 h 1231781"/>
                <a:gd name="connsiteX4418" fmla="*/ 2021007 w 2071530"/>
                <a:gd name="connsiteY4418" fmla="*/ 558363 h 1231781"/>
                <a:gd name="connsiteX4419" fmla="*/ 2021300 w 2071530"/>
                <a:gd name="connsiteY4419" fmla="*/ 555978 h 1231781"/>
                <a:gd name="connsiteX4420" fmla="*/ 2021574 w 2071530"/>
                <a:gd name="connsiteY4420" fmla="*/ 553632 h 1231781"/>
                <a:gd name="connsiteX4421" fmla="*/ 2021574 w 2071530"/>
                <a:gd name="connsiteY4421" fmla="*/ 553651 h 1231781"/>
                <a:gd name="connsiteX4422" fmla="*/ 2021848 w 2071530"/>
                <a:gd name="connsiteY4422" fmla="*/ 551266 h 1231781"/>
                <a:gd name="connsiteX4423" fmla="*/ 2021848 w 2071530"/>
                <a:gd name="connsiteY4423" fmla="*/ 551306 h 1231781"/>
                <a:gd name="connsiteX4424" fmla="*/ 2022122 w 2071530"/>
                <a:gd name="connsiteY4424" fmla="*/ 548920 h 1231781"/>
                <a:gd name="connsiteX4425" fmla="*/ 2022102 w 2071530"/>
                <a:gd name="connsiteY4425" fmla="*/ 548940 h 1231781"/>
                <a:gd name="connsiteX4426" fmla="*/ 2022376 w 2071530"/>
                <a:gd name="connsiteY4426" fmla="*/ 546575 h 1231781"/>
                <a:gd name="connsiteX4427" fmla="*/ 2022649 w 2071530"/>
                <a:gd name="connsiteY4427" fmla="*/ 544209 h 1231781"/>
                <a:gd name="connsiteX4428" fmla="*/ 2022649 w 2071530"/>
                <a:gd name="connsiteY4428" fmla="*/ 544248 h 1231781"/>
                <a:gd name="connsiteX4429" fmla="*/ 2022903 w 2071530"/>
                <a:gd name="connsiteY4429" fmla="*/ 541863 h 1231781"/>
                <a:gd name="connsiteX4430" fmla="*/ 2022903 w 2071530"/>
                <a:gd name="connsiteY4430" fmla="*/ 541902 h 1231781"/>
                <a:gd name="connsiteX4431" fmla="*/ 2023158 w 2071530"/>
                <a:gd name="connsiteY4431" fmla="*/ 539517 h 1231781"/>
                <a:gd name="connsiteX4432" fmla="*/ 2023158 w 2071530"/>
                <a:gd name="connsiteY4432" fmla="*/ 539537 h 1231781"/>
                <a:gd name="connsiteX4433" fmla="*/ 2023412 w 2071530"/>
                <a:gd name="connsiteY4433" fmla="*/ 537171 h 1231781"/>
                <a:gd name="connsiteX4434" fmla="*/ 2023666 w 2071530"/>
                <a:gd name="connsiteY4434" fmla="*/ 534806 h 1231781"/>
                <a:gd name="connsiteX4435" fmla="*/ 2023646 w 2071530"/>
                <a:gd name="connsiteY4435" fmla="*/ 534825 h 1231781"/>
                <a:gd name="connsiteX4436" fmla="*/ 2023900 w 2071530"/>
                <a:gd name="connsiteY4436" fmla="*/ 532460 h 1231781"/>
                <a:gd name="connsiteX4437" fmla="*/ 2023900 w 2071530"/>
                <a:gd name="connsiteY4437" fmla="*/ 532479 h 1231781"/>
                <a:gd name="connsiteX4438" fmla="*/ 2023979 w 2071530"/>
                <a:gd name="connsiteY4438" fmla="*/ 531795 h 1231781"/>
                <a:gd name="connsiteX4439" fmla="*/ 2024155 w 2071530"/>
                <a:gd name="connsiteY4439" fmla="*/ 530094 h 1231781"/>
                <a:gd name="connsiteX4440" fmla="*/ 2024135 w 2071530"/>
                <a:gd name="connsiteY4440" fmla="*/ 530133 h 1231781"/>
                <a:gd name="connsiteX4441" fmla="*/ 2024389 w 2071530"/>
                <a:gd name="connsiteY4441" fmla="*/ 527768 h 1231781"/>
                <a:gd name="connsiteX4442" fmla="*/ 2024624 w 2071530"/>
                <a:gd name="connsiteY4442" fmla="*/ 525383 h 1231781"/>
                <a:gd name="connsiteX4443" fmla="*/ 2024624 w 2071530"/>
                <a:gd name="connsiteY4443" fmla="*/ 525422 h 1231781"/>
                <a:gd name="connsiteX4444" fmla="*/ 2024858 w 2071530"/>
                <a:gd name="connsiteY4444" fmla="*/ 523037 h 1231781"/>
                <a:gd name="connsiteX4445" fmla="*/ 2024858 w 2071530"/>
                <a:gd name="connsiteY4445" fmla="*/ 523076 h 1231781"/>
                <a:gd name="connsiteX4446" fmla="*/ 2025093 w 2071530"/>
                <a:gd name="connsiteY4446" fmla="*/ 520691 h 1231781"/>
                <a:gd name="connsiteX4447" fmla="*/ 2025093 w 2071530"/>
                <a:gd name="connsiteY4447" fmla="*/ 520710 h 1231781"/>
                <a:gd name="connsiteX4448" fmla="*/ 2025328 w 2071530"/>
                <a:gd name="connsiteY4448" fmla="*/ 518345 h 1231781"/>
                <a:gd name="connsiteX4449" fmla="*/ 2025328 w 2071530"/>
                <a:gd name="connsiteY4449" fmla="*/ 518365 h 1231781"/>
                <a:gd name="connsiteX4450" fmla="*/ 2025543 w 2071530"/>
                <a:gd name="connsiteY4450" fmla="*/ 515979 h 1231781"/>
                <a:gd name="connsiteX4451" fmla="*/ 2025543 w 2071530"/>
                <a:gd name="connsiteY4451" fmla="*/ 516018 h 1231781"/>
                <a:gd name="connsiteX4452" fmla="*/ 2025777 w 2071530"/>
                <a:gd name="connsiteY4452" fmla="*/ 513633 h 1231781"/>
                <a:gd name="connsiteX4453" fmla="*/ 2025777 w 2071530"/>
                <a:gd name="connsiteY4453" fmla="*/ 513673 h 1231781"/>
                <a:gd name="connsiteX4454" fmla="*/ 2025992 w 2071530"/>
                <a:gd name="connsiteY4454" fmla="*/ 511287 h 1231781"/>
                <a:gd name="connsiteX4455" fmla="*/ 2025992 w 2071530"/>
                <a:gd name="connsiteY4455" fmla="*/ 511307 h 1231781"/>
                <a:gd name="connsiteX4456" fmla="*/ 2026207 w 2071530"/>
                <a:gd name="connsiteY4456" fmla="*/ 508942 h 1231781"/>
                <a:gd name="connsiteX4457" fmla="*/ 2026403 w 2071530"/>
                <a:gd name="connsiteY4457" fmla="*/ 506596 h 1231781"/>
                <a:gd name="connsiteX4458" fmla="*/ 2026403 w 2071530"/>
                <a:gd name="connsiteY4458" fmla="*/ 506615 h 1231781"/>
                <a:gd name="connsiteX4459" fmla="*/ 2026618 w 2071530"/>
                <a:gd name="connsiteY4459" fmla="*/ 504250 h 1231781"/>
                <a:gd name="connsiteX4460" fmla="*/ 2026618 w 2071530"/>
                <a:gd name="connsiteY4460" fmla="*/ 504269 h 1231781"/>
                <a:gd name="connsiteX4461" fmla="*/ 2026813 w 2071530"/>
                <a:gd name="connsiteY4461" fmla="*/ 501884 h 1231781"/>
                <a:gd name="connsiteX4462" fmla="*/ 2026813 w 2071530"/>
                <a:gd name="connsiteY4462" fmla="*/ 501923 h 1231781"/>
                <a:gd name="connsiteX4463" fmla="*/ 2027009 w 2071530"/>
                <a:gd name="connsiteY4463" fmla="*/ 499538 h 1231781"/>
                <a:gd name="connsiteX4464" fmla="*/ 2027009 w 2071530"/>
                <a:gd name="connsiteY4464" fmla="*/ 499577 h 1231781"/>
                <a:gd name="connsiteX4465" fmla="*/ 2027204 w 2071530"/>
                <a:gd name="connsiteY4465" fmla="*/ 497231 h 1231781"/>
                <a:gd name="connsiteX4466" fmla="*/ 2027400 w 2071530"/>
                <a:gd name="connsiteY4466" fmla="*/ 494866 h 1231781"/>
                <a:gd name="connsiteX4467" fmla="*/ 2027400 w 2071530"/>
                <a:gd name="connsiteY4467" fmla="*/ 494885 h 1231781"/>
                <a:gd name="connsiteX4468" fmla="*/ 2027595 w 2071530"/>
                <a:gd name="connsiteY4468" fmla="*/ 492520 h 1231781"/>
                <a:gd name="connsiteX4469" fmla="*/ 2027576 w 2071530"/>
                <a:gd name="connsiteY4469" fmla="*/ 492539 h 1231781"/>
                <a:gd name="connsiteX4470" fmla="*/ 2027771 w 2071530"/>
                <a:gd name="connsiteY4470" fmla="*/ 490174 h 1231781"/>
                <a:gd name="connsiteX4471" fmla="*/ 2027771 w 2071530"/>
                <a:gd name="connsiteY4471" fmla="*/ 490194 h 1231781"/>
                <a:gd name="connsiteX4472" fmla="*/ 2027947 w 2071530"/>
                <a:gd name="connsiteY4472" fmla="*/ 487847 h 1231781"/>
                <a:gd name="connsiteX4473" fmla="*/ 2028123 w 2071530"/>
                <a:gd name="connsiteY4473" fmla="*/ 485482 h 1231781"/>
                <a:gd name="connsiteX4474" fmla="*/ 2028123 w 2071530"/>
                <a:gd name="connsiteY4474" fmla="*/ 485521 h 1231781"/>
                <a:gd name="connsiteX4475" fmla="*/ 2028299 w 2071530"/>
                <a:gd name="connsiteY4475" fmla="*/ 483156 h 1231781"/>
                <a:gd name="connsiteX4476" fmla="*/ 2028299 w 2071530"/>
                <a:gd name="connsiteY4476" fmla="*/ 483175 h 1231781"/>
                <a:gd name="connsiteX4477" fmla="*/ 2028456 w 2071530"/>
                <a:gd name="connsiteY4477" fmla="*/ 480810 h 1231781"/>
                <a:gd name="connsiteX4478" fmla="*/ 2028456 w 2071530"/>
                <a:gd name="connsiteY4478" fmla="*/ 480849 h 1231781"/>
                <a:gd name="connsiteX4479" fmla="*/ 2028612 w 2071530"/>
                <a:gd name="connsiteY4479" fmla="*/ 478483 h 1231781"/>
                <a:gd name="connsiteX4480" fmla="*/ 2028788 w 2071530"/>
                <a:gd name="connsiteY4480" fmla="*/ 476137 h 1231781"/>
                <a:gd name="connsiteX4481" fmla="*/ 2028768 w 2071530"/>
                <a:gd name="connsiteY4481" fmla="*/ 476176 h 1231781"/>
                <a:gd name="connsiteX4482" fmla="*/ 2028925 w 2071530"/>
                <a:gd name="connsiteY4482" fmla="*/ 473811 h 1231781"/>
                <a:gd name="connsiteX4483" fmla="*/ 2028925 w 2071530"/>
                <a:gd name="connsiteY4483" fmla="*/ 473850 h 1231781"/>
                <a:gd name="connsiteX4484" fmla="*/ 2029081 w 2071530"/>
                <a:gd name="connsiteY4484" fmla="*/ 471484 h 1231781"/>
                <a:gd name="connsiteX4485" fmla="*/ 2029081 w 2071530"/>
                <a:gd name="connsiteY4485" fmla="*/ 471524 h 1231781"/>
                <a:gd name="connsiteX4486" fmla="*/ 2029237 w 2071530"/>
                <a:gd name="connsiteY4486" fmla="*/ 469178 h 1231781"/>
                <a:gd name="connsiteX4487" fmla="*/ 2029374 w 2071530"/>
                <a:gd name="connsiteY4487" fmla="*/ 466832 h 1231781"/>
                <a:gd name="connsiteX4488" fmla="*/ 2029374 w 2071530"/>
                <a:gd name="connsiteY4488" fmla="*/ 466851 h 1231781"/>
                <a:gd name="connsiteX4489" fmla="*/ 2029511 w 2071530"/>
                <a:gd name="connsiteY4489" fmla="*/ 464505 h 1231781"/>
                <a:gd name="connsiteX4490" fmla="*/ 2029511 w 2071530"/>
                <a:gd name="connsiteY4490" fmla="*/ 464525 h 1231781"/>
                <a:gd name="connsiteX4491" fmla="*/ 2029648 w 2071530"/>
                <a:gd name="connsiteY4491" fmla="*/ 462179 h 1231781"/>
                <a:gd name="connsiteX4492" fmla="*/ 2029648 w 2071530"/>
                <a:gd name="connsiteY4492" fmla="*/ 462218 h 1231781"/>
                <a:gd name="connsiteX4493" fmla="*/ 2029785 w 2071530"/>
                <a:gd name="connsiteY4493" fmla="*/ 459872 h 1231781"/>
                <a:gd name="connsiteX4494" fmla="*/ 2029902 w 2071530"/>
                <a:gd name="connsiteY4494" fmla="*/ 457546 h 1231781"/>
                <a:gd name="connsiteX4495" fmla="*/ 2029902 w 2071530"/>
                <a:gd name="connsiteY4495" fmla="*/ 457565 h 1231781"/>
                <a:gd name="connsiteX4496" fmla="*/ 2030039 w 2071530"/>
                <a:gd name="connsiteY4496" fmla="*/ 455219 h 1231781"/>
                <a:gd name="connsiteX4497" fmla="*/ 2030039 w 2071530"/>
                <a:gd name="connsiteY4497" fmla="*/ 455258 h 1231781"/>
                <a:gd name="connsiteX4498" fmla="*/ 2030156 w 2071530"/>
                <a:gd name="connsiteY4498" fmla="*/ 452912 h 1231781"/>
                <a:gd name="connsiteX4499" fmla="*/ 2030156 w 2071530"/>
                <a:gd name="connsiteY4499" fmla="*/ 452932 h 1231781"/>
                <a:gd name="connsiteX4500" fmla="*/ 2030274 w 2071530"/>
                <a:gd name="connsiteY4500" fmla="*/ 450606 h 1231781"/>
                <a:gd name="connsiteX4501" fmla="*/ 2030371 w 2071530"/>
                <a:gd name="connsiteY4501" fmla="*/ 448279 h 1231781"/>
                <a:gd name="connsiteX4502" fmla="*/ 2030371 w 2071530"/>
                <a:gd name="connsiteY4502" fmla="*/ 448318 h 1231781"/>
                <a:gd name="connsiteX4503" fmla="*/ 2030489 w 2071530"/>
                <a:gd name="connsiteY4503" fmla="*/ 445972 h 1231781"/>
                <a:gd name="connsiteX4504" fmla="*/ 2030489 w 2071530"/>
                <a:gd name="connsiteY4504" fmla="*/ 446011 h 1231781"/>
                <a:gd name="connsiteX4505" fmla="*/ 2030586 w 2071530"/>
                <a:gd name="connsiteY4505" fmla="*/ 443665 h 1231781"/>
                <a:gd name="connsiteX4506" fmla="*/ 2030586 w 2071530"/>
                <a:gd name="connsiteY4506" fmla="*/ 443704 h 1231781"/>
                <a:gd name="connsiteX4507" fmla="*/ 2030684 w 2071530"/>
                <a:gd name="connsiteY4507" fmla="*/ 441378 h 1231781"/>
                <a:gd name="connsiteX4508" fmla="*/ 2030782 w 2071530"/>
                <a:gd name="connsiteY4508" fmla="*/ 439071 h 1231781"/>
                <a:gd name="connsiteX4509" fmla="*/ 2030782 w 2071530"/>
                <a:gd name="connsiteY4509" fmla="*/ 439091 h 1231781"/>
                <a:gd name="connsiteX4510" fmla="*/ 2030880 w 2071530"/>
                <a:gd name="connsiteY4510" fmla="*/ 436764 h 1231781"/>
                <a:gd name="connsiteX4511" fmla="*/ 2030880 w 2071530"/>
                <a:gd name="connsiteY4511" fmla="*/ 436803 h 1231781"/>
                <a:gd name="connsiteX4512" fmla="*/ 2030958 w 2071530"/>
                <a:gd name="connsiteY4512" fmla="*/ 434477 h 1231781"/>
                <a:gd name="connsiteX4513" fmla="*/ 2030958 w 2071530"/>
                <a:gd name="connsiteY4513" fmla="*/ 434497 h 1231781"/>
                <a:gd name="connsiteX4514" fmla="*/ 2031036 w 2071530"/>
                <a:gd name="connsiteY4514" fmla="*/ 432209 h 1231781"/>
                <a:gd name="connsiteX4515" fmla="*/ 2031134 w 2071530"/>
                <a:gd name="connsiteY4515" fmla="*/ 429883 h 1231781"/>
                <a:gd name="connsiteX4516" fmla="*/ 2031134 w 2071530"/>
                <a:gd name="connsiteY4516" fmla="*/ 429922 h 1231781"/>
                <a:gd name="connsiteX4517" fmla="*/ 2031192 w 2071530"/>
                <a:gd name="connsiteY4517" fmla="*/ 427596 h 1231781"/>
                <a:gd name="connsiteX4518" fmla="*/ 2031192 w 2071530"/>
                <a:gd name="connsiteY4518" fmla="*/ 427635 h 1231781"/>
                <a:gd name="connsiteX4519" fmla="*/ 2031271 w 2071530"/>
                <a:gd name="connsiteY4519" fmla="*/ 425328 h 1231781"/>
                <a:gd name="connsiteX4520" fmla="*/ 2031329 w 2071530"/>
                <a:gd name="connsiteY4520" fmla="*/ 423041 h 1231781"/>
                <a:gd name="connsiteX4521" fmla="*/ 2031329 w 2071530"/>
                <a:gd name="connsiteY4521" fmla="*/ 423080 h 1231781"/>
                <a:gd name="connsiteX4522" fmla="*/ 2031408 w 2071530"/>
                <a:gd name="connsiteY4522" fmla="*/ 420753 h 1231781"/>
                <a:gd name="connsiteX4523" fmla="*/ 2031408 w 2071530"/>
                <a:gd name="connsiteY4523" fmla="*/ 420792 h 1231781"/>
                <a:gd name="connsiteX4524" fmla="*/ 2031466 w 2071530"/>
                <a:gd name="connsiteY4524" fmla="*/ 418485 h 1231781"/>
                <a:gd name="connsiteX4525" fmla="*/ 2031466 w 2071530"/>
                <a:gd name="connsiteY4525" fmla="*/ 418525 h 1231781"/>
                <a:gd name="connsiteX4526" fmla="*/ 2031525 w 2071530"/>
                <a:gd name="connsiteY4526" fmla="*/ 416218 h 1231781"/>
                <a:gd name="connsiteX4527" fmla="*/ 2031505 w 2071530"/>
                <a:gd name="connsiteY4527" fmla="*/ 416257 h 1231781"/>
                <a:gd name="connsiteX4528" fmla="*/ 2031564 w 2071530"/>
                <a:gd name="connsiteY4528" fmla="*/ 413950 h 1231781"/>
                <a:gd name="connsiteX4529" fmla="*/ 2031564 w 2071530"/>
                <a:gd name="connsiteY4529" fmla="*/ 413989 h 1231781"/>
                <a:gd name="connsiteX4530" fmla="*/ 2031623 w 2071530"/>
                <a:gd name="connsiteY4530" fmla="*/ 411682 h 1231781"/>
                <a:gd name="connsiteX4531" fmla="*/ 2031603 w 2071530"/>
                <a:gd name="connsiteY4531" fmla="*/ 411721 h 1231781"/>
                <a:gd name="connsiteX4532" fmla="*/ 2031662 w 2071530"/>
                <a:gd name="connsiteY4532" fmla="*/ 409434 h 1231781"/>
                <a:gd name="connsiteX4533" fmla="*/ 2031701 w 2071530"/>
                <a:gd name="connsiteY4533" fmla="*/ 407166 h 1231781"/>
                <a:gd name="connsiteX4534" fmla="*/ 2031701 w 2071530"/>
                <a:gd name="connsiteY4534" fmla="*/ 407205 h 1231781"/>
                <a:gd name="connsiteX4535" fmla="*/ 2031720 w 2071530"/>
                <a:gd name="connsiteY4535" fmla="*/ 404918 h 1231781"/>
                <a:gd name="connsiteX4536" fmla="*/ 2031720 w 2071530"/>
                <a:gd name="connsiteY4536" fmla="*/ 404938 h 1231781"/>
                <a:gd name="connsiteX4537" fmla="*/ 2031759 w 2071530"/>
                <a:gd name="connsiteY4537" fmla="*/ 402670 h 1231781"/>
                <a:gd name="connsiteX4538" fmla="*/ 2031779 w 2071530"/>
                <a:gd name="connsiteY4538" fmla="*/ 400402 h 1231781"/>
                <a:gd name="connsiteX4539" fmla="*/ 2031779 w 2071530"/>
                <a:gd name="connsiteY4539" fmla="*/ 400441 h 1231781"/>
                <a:gd name="connsiteX4540" fmla="*/ 2031799 w 2071530"/>
                <a:gd name="connsiteY4540" fmla="*/ 398173 h 1231781"/>
                <a:gd name="connsiteX4541" fmla="*/ 2031799 w 2071530"/>
                <a:gd name="connsiteY4541" fmla="*/ 398213 h 1231781"/>
                <a:gd name="connsiteX4542" fmla="*/ 2031818 w 2071530"/>
                <a:gd name="connsiteY4542" fmla="*/ 395925 h 1231781"/>
                <a:gd name="connsiteX4543" fmla="*/ 2031838 w 2071530"/>
                <a:gd name="connsiteY4543" fmla="*/ 393697 h 1231781"/>
                <a:gd name="connsiteX4544" fmla="*/ 2031838 w 2071530"/>
                <a:gd name="connsiteY4544" fmla="*/ 393736 h 1231781"/>
                <a:gd name="connsiteX4545" fmla="*/ 2031838 w 2071530"/>
                <a:gd name="connsiteY4545" fmla="*/ 391468 h 1231781"/>
                <a:gd name="connsiteX4546" fmla="*/ 2031838 w 2071530"/>
                <a:gd name="connsiteY4546" fmla="*/ 391507 h 1231781"/>
                <a:gd name="connsiteX4547" fmla="*/ 2031857 w 2071530"/>
                <a:gd name="connsiteY4547" fmla="*/ 389239 h 1231781"/>
                <a:gd name="connsiteX4548" fmla="*/ 2031857 w 2071530"/>
                <a:gd name="connsiteY4548" fmla="*/ 387011 h 1231781"/>
                <a:gd name="connsiteX4549" fmla="*/ 2031857 w 2071530"/>
                <a:gd name="connsiteY4549" fmla="*/ 387050 h 1231781"/>
                <a:gd name="connsiteX4550" fmla="*/ 2031857 w 2071530"/>
                <a:gd name="connsiteY4550" fmla="*/ 384802 h 1231781"/>
                <a:gd name="connsiteX4551" fmla="*/ 2031857 w 2071530"/>
                <a:gd name="connsiteY4551" fmla="*/ 384841 h 1231781"/>
                <a:gd name="connsiteX4552" fmla="*/ 2031838 w 2071530"/>
                <a:gd name="connsiteY4552" fmla="*/ 382592 h 1231781"/>
                <a:gd name="connsiteX4553" fmla="*/ 2031838 w 2071530"/>
                <a:gd name="connsiteY4553" fmla="*/ 380364 h 1231781"/>
                <a:gd name="connsiteX4554" fmla="*/ 2031838 w 2071530"/>
                <a:gd name="connsiteY4554" fmla="*/ 380403 h 1231781"/>
                <a:gd name="connsiteX4555" fmla="*/ 2031818 w 2071530"/>
                <a:gd name="connsiteY4555" fmla="*/ 378155 h 1231781"/>
                <a:gd name="connsiteX4556" fmla="*/ 2031818 w 2071530"/>
                <a:gd name="connsiteY4556" fmla="*/ 378194 h 1231781"/>
                <a:gd name="connsiteX4557" fmla="*/ 2031799 w 2071530"/>
                <a:gd name="connsiteY4557" fmla="*/ 375985 h 1231781"/>
                <a:gd name="connsiteX4558" fmla="*/ 2031779 w 2071530"/>
                <a:gd name="connsiteY4558" fmla="*/ 373756 h 1231781"/>
                <a:gd name="connsiteX4559" fmla="*/ 2031779 w 2071530"/>
                <a:gd name="connsiteY4559" fmla="*/ 373795 h 1231781"/>
                <a:gd name="connsiteX4560" fmla="*/ 2031740 w 2071530"/>
                <a:gd name="connsiteY4560" fmla="*/ 371566 h 1231781"/>
                <a:gd name="connsiteX4561" fmla="*/ 2031720 w 2071530"/>
                <a:gd name="connsiteY4561" fmla="*/ 369377 h 1231781"/>
                <a:gd name="connsiteX4562" fmla="*/ 2031720 w 2071530"/>
                <a:gd name="connsiteY4562" fmla="*/ 369416 h 1231781"/>
                <a:gd name="connsiteX4563" fmla="*/ 2031681 w 2071530"/>
                <a:gd name="connsiteY4563" fmla="*/ 367207 h 1231781"/>
                <a:gd name="connsiteX4564" fmla="*/ 2031681 w 2071530"/>
                <a:gd name="connsiteY4564" fmla="*/ 367246 h 1231781"/>
                <a:gd name="connsiteX4565" fmla="*/ 2031642 w 2071530"/>
                <a:gd name="connsiteY4565" fmla="*/ 365056 h 1231781"/>
                <a:gd name="connsiteX4566" fmla="*/ 2031584 w 2071530"/>
                <a:gd name="connsiteY4566" fmla="*/ 362847 h 1231781"/>
                <a:gd name="connsiteX4567" fmla="*/ 2031584 w 2071530"/>
                <a:gd name="connsiteY4567" fmla="*/ 362887 h 1231781"/>
                <a:gd name="connsiteX4568" fmla="*/ 2031544 w 2071530"/>
                <a:gd name="connsiteY4568" fmla="*/ 360697 h 1231781"/>
                <a:gd name="connsiteX4569" fmla="*/ 2031486 w 2071530"/>
                <a:gd name="connsiteY4569" fmla="*/ 358507 h 1231781"/>
                <a:gd name="connsiteX4570" fmla="*/ 2031486 w 2071530"/>
                <a:gd name="connsiteY4570" fmla="*/ 358547 h 1231781"/>
                <a:gd name="connsiteX4571" fmla="*/ 2031427 w 2071530"/>
                <a:gd name="connsiteY4571" fmla="*/ 356357 h 1231781"/>
                <a:gd name="connsiteX4572" fmla="*/ 2031369 w 2071530"/>
                <a:gd name="connsiteY4572" fmla="*/ 354206 h 1231781"/>
                <a:gd name="connsiteX4573" fmla="*/ 2031369 w 2071530"/>
                <a:gd name="connsiteY4573" fmla="*/ 354246 h 1231781"/>
                <a:gd name="connsiteX4574" fmla="*/ 2031290 w 2071530"/>
                <a:gd name="connsiteY4574" fmla="*/ 352056 h 1231781"/>
                <a:gd name="connsiteX4575" fmla="*/ 2031290 w 2071530"/>
                <a:gd name="connsiteY4575" fmla="*/ 352095 h 1231781"/>
                <a:gd name="connsiteX4576" fmla="*/ 2031232 w 2071530"/>
                <a:gd name="connsiteY4576" fmla="*/ 349945 h 1231781"/>
                <a:gd name="connsiteX4577" fmla="*/ 2031153 w 2071530"/>
                <a:gd name="connsiteY4577" fmla="*/ 347775 h 1231781"/>
                <a:gd name="connsiteX4578" fmla="*/ 2031153 w 2071530"/>
                <a:gd name="connsiteY4578" fmla="*/ 347814 h 1231781"/>
                <a:gd name="connsiteX4579" fmla="*/ 2031075 w 2071530"/>
                <a:gd name="connsiteY4579" fmla="*/ 345663 h 1231781"/>
                <a:gd name="connsiteX4580" fmla="*/ 2030997 w 2071530"/>
                <a:gd name="connsiteY4580" fmla="*/ 343513 h 1231781"/>
                <a:gd name="connsiteX4581" fmla="*/ 2030997 w 2071530"/>
                <a:gd name="connsiteY4581" fmla="*/ 343552 h 1231781"/>
                <a:gd name="connsiteX4582" fmla="*/ 2030899 w 2071530"/>
                <a:gd name="connsiteY4582" fmla="*/ 341421 h 1231781"/>
                <a:gd name="connsiteX4583" fmla="*/ 2030821 w 2071530"/>
                <a:gd name="connsiteY4583" fmla="*/ 339270 h 1231781"/>
                <a:gd name="connsiteX4584" fmla="*/ 2030821 w 2071530"/>
                <a:gd name="connsiteY4584" fmla="*/ 339310 h 1231781"/>
                <a:gd name="connsiteX4585" fmla="*/ 2030723 w 2071530"/>
                <a:gd name="connsiteY4585" fmla="*/ 337198 h 1231781"/>
                <a:gd name="connsiteX4586" fmla="*/ 2030606 w 2071530"/>
                <a:gd name="connsiteY4586" fmla="*/ 335067 h 1231781"/>
                <a:gd name="connsiteX4587" fmla="*/ 2030508 w 2071530"/>
                <a:gd name="connsiteY4587" fmla="*/ 332956 h 1231781"/>
                <a:gd name="connsiteX4588" fmla="*/ 2030508 w 2071530"/>
                <a:gd name="connsiteY4588" fmla="*/ 332995 h 1231781"/>
                <a:gd name="connsiteX4589" fmla="*/ 2030391 w 2071530"/>
                <a:gd name="connsiteY4589" fmla="*/ 330864 h 1231781"/>
                <a:gd name="connsiteX4590" fmla="*/ 2030293 w 2071530"/>
                <a:gd name="connsiteY4590" fmla="*/ 328772 h 1231781"/>
                <a:gd name="connsiteX4591" fmla="*/ 2030293 w 2071530"/>
                <a:gd name="connsiteY4591" fmla="*/ 328831 h 1231781"/>
                <a:gd name="connsiteX4592" fmla="*/ 2030176 w 2071530"/>
                <a:gd name="connsiteY4592" fmla="*/ 326720 h 1231781"/>
                <a:gd name="connsiteX4593" fmla="*/ 2030039 w 2071530"/>
                <a:gd name="connsiteY4593" fmla="*/ 324628 h 1231781"/>
                <a:gd name="connsiteX4594" fmla="*/ 2030059 w 2071530"/>
                <a:gd name="connsiteY4594" fmla="*/ 324667 h 1231781"/>
                <a:gd name="connsiteX4595" fmla="*/ 2029922 w 2071530"/>
                <a:gd name="connsiteY4595" fmla="*/ 322556 h 1231781"/>
                <a:gd name="connsiteX4596" fmla="*/ 2029922 w 2071530"/>
                <a:gd name="connsiteY4596" fmla="*/ 322595 h 1231781"/>
                <a:gd name="connsiteX4597" fmla="*/ 2029785 w 2071530"/>
                <a:gd name="connsiteY4597" fmla="*/ 320503 h 1231781"/>
                <a:gd name="connsiteX4598" fmla="*/ 2029648 w 2071530"/>
                <a:gd name="connsiteY4598" fmla="*/ 318431 h 1231781"/>
                <a:gd name="connsiteX4599" fmla="*/ 2029668 w 2071530"/>
                <a:gd name="connsiteY4599" fmla="*/ 318489 h 1231781"/>
                <a:gd name="connsiteX4600" fmla="*/ 2029511 w 2071530"/>
                <a:gd name="connsiteY4600" fmla="*/ 316378 h 1231781"/>
                <a:gd name="connsiteX4601" fmla="*/ 2029511 w 2071530"/>
                <a:gd name="connsiteY4601" fmla="*/ 316437 h 1231781"/>
                <a:gd name="connsiteX4602" fmla="*/ 2029374 w 2071530"/>
                <a:gd name="connsiteY4602" fmla="*/ 314345 h 1231781"/>
                <a:gd name="connsiteX4603" fmla="*/ 2029218 w 2071530"/>
                <a:gd name="connsiteY4603" fmla="*/ 312312 h 1231781"/>
                <a:gd name="connsiteX4604" fmla="*/ 2029218 w 2071530"/>
                <a:gd name="connsiteY4604" fmla="*/ 312351 h 1231781"/>
                <a:gd name="connsiteX4605" fmla="*/ 2029081 w 2071530"/>
                <a:gd name="connsiteY4605" fmla="*/ 310318 h 1231781"/>
                <a:gd name="connsiteX4606" fmla="*/ 2028905 w 2071530"/>
                <a:gd name="connsiteY4606" fmla="*/ 308265 h 1231781"/>
                <a:gd name="connsiteX4607" fmla="*/ 2028749 w 2071530"/>
                <a:gd name="connsiteY4607" fmla="*/ 306232 h 1231781"/>
                <a:gd name="connsiteX4608" fmla="*/ 2028749 w 2071530"/>
                <a:gd name="connsiteY4608" fmla="*/ 306290 h 1231781"/>
                <a:gd name="connsiteX4609" fmla="*/ 2028592 w 2071530"/>
                <a:gd name="connsiteY4609" fmla="*/ 304218 h 1231781"/>
                <a:gd name="connsiteX4610" fmla="*/ 2028592 w 2071530"/>
                <a:gd name="connsiteY4610" fmla="*/ 304277 h 1231781"/>
                <a:gd name="connsiteX4611" fmla="*/ 2028417 w 2071530"/>
                <a:gd name="connsiteY4611" fmla="*/ 302263 h 1231781"/>
                <a:gd name="connsiteX4612" fmla="*/ 2028241 w 2071530"/>
                <a:gd name="connsiteY4612" fmla="*/ 300230 h 1231781"/>
                <a:gd name="connsiteX4613" fmla="*/ 2028065 w 2071530"/>
                <a:gd name="connsiteY4613" fmla="*/ 298236 h 1231781"/>
                <a:gd name="connsiteX4614" fmla="*/ 2028065 w 2071530"/>
                <a:gd name="connsiteY4614" fmla="*/ 298275 h 1231781"/>
                <a:gd name="connsiteX4615" fmla="*/ 2027889 w 2071530"/>
                <a:gd name="connsiteY4615" fmla="*/ 296242 h 1231781"/>
                <a:gd name="connsiteX4616" fmla="*/ 2027889 w 2071530"/>
                <a:gd name="connsiteY4616" fmla="*/ 296300 h 1231781"/>
                <a:gd name="connsiteX4617" fmla="*/ 2027693 w 2071530"/>
                <a:gd name="connsiteY4617" fmla="*/ 294267 h 1231781"/>
                <a:gd name="connsiteX4618" fmla="*/ 2027693 w 2071530"/>
                <a:gd name="connsiteY4618" fmla="*/ 294326 h 1231781"/>
                <a:gd name="connsiteX4619" fmla="*/ 2027498 w 2071530"/>
                <a:gd name="connsiteY4619" fmla="*/ 292351 h 1231781"/>
                <a:gd name="connsiteX4620" fmla="*/ 2027302 w 2071530"/>
                <a:gd name="connsiteY4620" fmla="*/ 290377 h 1231781"/>
                <a:gd name="connsiteX4621" fmla="*/ 2027244 w 2071530"/>
                <a:gd name="connsiteY4621" fmla="*/ 289634 h 1231781"/>
                <a:gd name="connsiteX4622" fmla="*/ 2027107 w 2071530"/>
                <a:gd name="connsiteY4622" fmla="*/ 288422 h 1231781"/>
                <a:gd name="connsiteX4623" fmla="*/ 2026911 w 2071530"/>
                <a:gd name="connsiteY4623" fmla="*/ 286467 h 1231781"/>
                <a:gd name="connsiteX4624" fmla="*/ 2026716 w 2071530"/>
                <a:gd name="connsiteY4624" fmla="*/ 284532 h 1231781"/>
                <a:gd name="connsiteX4625" fmla="*/ 2026501 w 2071530"/>
                <a:gd name="connsiteY4625" fmla="*/ 282596 h 1231781"/>
                <a:gd name="connsiteX4626" fmla="*/ 2026305 w 2071530"/>
                <a:gd name="connsiteY4626" fmla="*/ 280661 h 1231781"/>
                <a:gd name="connsiteX4627" fmla="*/ 2026090 w 2071530"/>
                <a:gd name="connsiteY4627" fmla="*/ 278745 h 1231781"/>
                <a:gd name="connsiteX4628" fmla="*/ 2025875 w 2071530"/>
                <a:gd name="connsiteY4628" fmla="*/ 276849 h 1231781"/>
                <a:gd name="connsiteX4629" fmla="*/ 2025640 w 2071530"/>
                <a:gd name="connsiteY4629" fmla="*/ 274952 h 1231781"/>
                <a:gd name="connsiteX4630" fmla="*/ 2025406 w 2071530"/>
                <a:gd name="connsiteY4630" fmla="*/ 273017 h 1231781"/>
                <a:gd name="connsiteX4631" fmla="*/ 2025425 w 2071530"/>
                <a:gd name="connsiteY4631" fmla="*/ 273076 h 1231781"/>
                <a:gd name="connsiteX4632" fmla="*/ 2025191 w 2071530"/>
                <a:gd name="connsiteY4632" fmla="*/ 271140 h 1231781"/>
                <a:gd name="connsiteX4633" fmla="*/ 2025191 w 2071530"/>
                <a:gd name="connsiteY4633" fmla="*/ 271199 h 1231781"/>
                <a:gd name="connsiteX4634" fmla="*/ 2024937 w 2071530"/>
                <a:gd name="connsiteY4634" fmla="*/ 269263 h 1231781"/>
                <a:gd name="connsiteX4635" fmla="*/ 2024956 w 2071530"/>
                <a:gd name="connsiteY4635" fmla="*/ 269322 h 1231781"/>
                <a:gd name="connsiteX4636" fmla="*/ 2024702 w 2071530"/>
                <a:gd name="connsiteY4636" fmla="*/ 267387 h 1231781"/>
                <a:gd name="connsiteX4637" fmla="*/ 2024722 w 2071530"/>
                <a:gd name="connsiteY4637" fmla="*/ 267445 h 1231781"/>
                <a:gd name="connsiteX4638" fmla="*/ 2024467 w 2071530"/>
                <a:gd name="connsiteY4638" fmla="*/ 265549 h 1231781"/>
                <a:gd name="connsiteX4639" fmla="*/ 2024213 w 2071530"/>
                <a:gd name="connsiteY4639" fmla="*/ 263711 h 1231781"/>
                <a:gd name="connsiteX4640" fmla="*/ 2023959 w 2071530"/>
                <a:gd name="connsiteY4640" fmla="*/ 261834 h 1231781"/>
                <a:gd name="connsiteX4641" fmla="*/ 2023959 w 2071530"/>
                <a:gd name="connsiteY4641" fmla="*/ 261893 h 1231781"/>
                <a:gd name="connsiteX4642" fmla="*/ 2023705 w 2071530"/>
                <a:gd name="connsiteY4642" fmla="*/ 260017 h 1231781"/>
                <a:gd name="connsiteX4643" fmla="*/ 2023431 w 2071530"/>
                <a:gd name="connsiteY4643" fmla="*/ 258198 h 1231781"/>
                <a:gd name="connsiteX4644" fmla="*/ 2023158 w 2071530"/>
                <a:gd name="connsiteY4644" fmla="*/ 256341 h 1231781"/>
                <a:gd name="connsiteX4645" fmla="*/ 2022884 w 2071530"/>
                <a:gd name="connsiteY4645" fmla="*/ 254523 h 1231781"/>
                <a:gd name="connsiteX4646" fmla="*/ 2022903 w 2071530"/>
                <a:gd name="connsiteY4646" fmla="*/ 254582 h 1231781"/>
                <a:gd name="connsiteX4647" fmla="*/ 2022767 w 2071530"/>
                <a:gd name="connsiteY4647" fmla="*/ 253643 h 1231781"/>
                <a:gd name="connsiteX4648" fmla="*/ 2022767 w 2071530"/>
                <a:gd name="connsiteY4648" fmla="*/ 253682 h 1231781"/>
                <a:gd name="connsiteX4649" fmla="*/ 2022610 w 2071530"/>
                <a:gd name="connsiteY4649" fmla="*/ 252744 h 1231781"/>
                <a:gd name="connsiteX4650" fmla="*/ 2022630 w 2071530"/>
                <a:gd name="connsiteY4650" fmla="*/ 252783 h 1231781"/>
                <a:gd name="connsiteX4651" fmla="*/ 2022473 w 2071530"/>
                <a:gd name="connsiteY4651" fmla="*/ 251864 h 1231781"/>
                <a:gd name="connsiteX4652" fmla="*/ 2022337 w 2071530"/>
                <a:gd name="connsiteY4652" fmla="*/ 250945 h 1231781"/>
                <a:gd name="connsiteX4653" fmla="*/ 2022337 w 2071530"/>
                <a:gd name="connsiteY4653" fmla="*/ 250985 h 1231781"/>
                <a:gd name="connsiteX4654" fmla="*/ 2022200 w 2071530"/>
                <a:gd name="connsiteY4654" fmla="*/ 250046 h 1231781"/>
                <a:gd name="connsiteX4655" fmla="*/ 2022200 w 2071530"/>
                <a:gd name="connsiteY4655" fmla="*/ 250085 h 1231781"/>
                <a:gd name="connsiteX4656" fmla="*/ 2022043 w 2071530"/>
                <a:gd name="connsiteY4656" fmla="*/ 249166 h 1231781"/>
                <a:gd name="connsiteX4657" fmla="*/ 2022063 w 2071530"/>
                <a:gd name="connsiteY4657" fmla="*/ 249206 h 1231781"/>
                <a:gd name="connsiteX4658" fmla="*/ 2021906 w 2071530"/>
                <a:gd name="connsiteY4658" fmla="*/ 248267 h 1231781"/>
                <a:gd name="connsiteX4659" fmla="*/ 2021906 w 2071530"/>
                <a:gd name="connsiteY4659" fmla="*/ 248306 h 1231781"/>
                <a:gd name="connsiteX4660" fmla="*/ 2021770 w 2071530"/>
                <a:gd name="connsiteY4660" fmla="*/ 247387 h 1231781"/>
                <a:gd name="connsiteX4661" fmla="*/ 2021613 w 2071530"/>
                <a:gd name="connsiteY4661" fmla="*/ 246508 h 1231781"/>
                <a:gd name="connsiteX4662" fmla="*/ 2021613 w 2071530"/>
                <a:gd name="connsiteY4662" fmla="*/ 246547 h 1231781"/>
                <a:gd name="connsiteX4663" fmla="*/ 2021476 w 2071530"/>
                <a:gd name="connsiteY4663" fmla="*/ 245628 h 1231781"/>
                <a:gd name="connsiteX4664" fmla="*/ 2021320 w 2071530"/>
                <a:gd name="connsiteY4664" fmla="*/ 244748 h 1231781"/>
                <a:gd name="connsiteX4665" fmla="*/ 2021320 w 2071530"/>
                <a:gd name="connsiteY4665" fmla="*/ 244768 h 1231781"/>
                <a:gd name="connsiteX4666" fmla="*/ 2021163 w 2071530"/>
                <a:gd name="connsiteY4666" fmla="*/ 243869 h 1231781"/>
                <a:gd name="connsiteX4667" fmla="*/ 2021183 w 2071530"/>
                <a:gd name="connsiteY4667" fmla="*/ 243888 h 1231781"/>
                <a:gd name="connsiteX4668" fmla="*/ 2021027 w 2071530"/>
                <a:gd name="connsiteY4668" fmla="*/ 243028 h 1231781"/>
                <a:gd name="connsiteX4669" fmla="*/ 2020870 w 2071530"/>
                <a:gd name="connsiteY4669" fmla="*/ 242109 h 1231781"/>
                <a:gd name="connsiteX4670" fmla="*/ 2020870 w 2071530"/>
                <a:gd name="connsiteY4670" fmla="*/ 242148 h 1231781"/>
                <a:gd name="connsiteX4671" fmla="*/ 2020714 w 2071530"/>
                <a:gd name="connsiteY4671" fmla="*/ 241268 h 1231781"/>
                <a:gd name="connsiteX4672" fmla="*/ 2020558 w 2071530"/>
                <a:gd name="connsiteY4672" fmla="*/ 240389 h 1231781"/>
                <a:gd name="connsiteX4673" fmla="*/ 2020401 w 2071530"/>
                <a:gd name="connsiteY4673" fmla="*/ 239509 h 1231781"/>
                <a:gd name="connsiteX4674" fmla="*/ 2020421 w 2071530"/>
                <a:gd name="connsiteY4674" fmla="*/ 239548 h 1231781"/>
                <a:gd name="connsiteX4675" fmla="*/ 2020245 w 2071530"/>
                <a:gd name="connsiteY4675" fmla="*/ 238649 h 1231781"/>
                <a:gd name="connsiteX4676" fmla="*/ 2020264 w 2071530"/>
                <a:gd name="connsiteY4676" fmla="*/ 238668 h 1231781"/>
                <a:gd name="connsiteX4677" fmla="*/ 2020088 w 2071530"/>
                <a:gd name="connsiteY4677" fmla="*/ 237789 h 1231781"/>
                <a:gd name="connsiteX4678" fmla="*/ 2019932 w 2071530"/>
                <a:gd name="connsiteY4678" fmla="*/ 236928 h 1231781"/>
                <a:gd name="connsiteX4679" fmla="*/ 2019932 w 2071530"/>
                <a:gd name="connsiteY4679" fmla="*/ 236967 h 1231781"/>
                <a:gd name="connsiteX4680" fmla="*/ 2019775 w 2071530"/>
                <a:gd name="connsiteY4680" fmla="*/ 236068 h 1231781"/>
                <a:gd name="connsiteX4681" fmla="*/ 2019619 w 2071530"/>
                <a:gd name="connsiteY4681" fmla="*/ 235208 h 1231781"/>
                <a:gd name="connsiteX4682" fmla="*/ 2019619 w 2071530"/>
                <a:gd name="connsiteY4682" fmla="*/ 235247 h 1231781"/>
                <a:gd name="connsiteX4683" fmla="*/ 2019443 w 2071530"/>
                <a:gd name="connsiteY4683" fmla="*/ 234367 h 1231781"/>
                <a:gd name="connsiteX4684" fmla="*/ 2019463 w 2071530"/>
                <a:gd name="connsiteY4684" fmla="*/ 234387 h 1231781"/>
                <a:gd name="connsiteX4685" fmla="*/ 2019287 w 2071530"/>
                <a:gd name="connsiteY4685" fmla="*/ 233507 h 1231781"/>
                <a:gd name="connsiteX4686" fmla="*/ 2019287 w 2071530"/>
                <a:gd name="connsiteY4686" fmla="*/ 233546 h 1231781"/>
                <a:gd name="connsiteX4687" fmla="*/ 2019130 w 2071530"/>
                <a:gd name="connsiteY4687" fmla="*/ 232667 h 1231781"/>
                <a:gd name="connsiteX4688" fmla="*/ 2019130 w 2071530"/>
                <a:gd name="connsiteY4688" fmla="*/ 232686 h 1231781"/>
                <a:gd name="connsiteX4689" fmla="*/ 2018955 w 2071530"/>
                <a:gd name="connsiteY4689" fmla="*/ 231806 h 1231781"/>
                <a:gd name="connsiteX4690" fmla="*/ 2018974 w 2071530"/>
                <a:gd name="connsiteY4690" fmla="*/ 231845 h 1231781"/>
                <a:gd name="connsiteX4691" fmla="*/ 2018798 w 2071530"/>
                <a:gd name="connsiteY4691" fmla="*/ 230966 h 1231781"/>
                <a:gd name="connsiteX4692" fmla="*/ 2018798 w 2071530"/>
                <a:gd name="connsiteY4692" fmla="*/ 231005 h 1231781"/>
                <a:gd name="connsiteX4693" fmla="*/ 2018622 w 2071530"/>
                <a:gd name="connsiteY4693" fmla="*/ 230125 h 1231781"/>
                <a:gd name="connsiteX4694" fmla="*/ 2018622 w 2071530"/>
                <a:gd name="connsiteY4694" fmla="*/ 230164 h 1231781"/>
                <a:gd name="connsiteX4695" fmla="*/ 2018466 w 2071530"/>
                <a:gd name="connsiteY4695" fmla="*/ 229304 h 1231781"/>
                <a:gd name="connsiteX4696" fmla="*/ 2018290 w 2071530"/>
                <a:gd name="connsiteY4696" fmla="*/ 228463 h 1231781"/>
                <a:gd name="connsiteX4697" fmla="*/ 2018290 w 2071530"/>
                <a:gd name="connsiteY4697" fmla="*/ 228503 h 1231781"/>
                <a:gd name="connsiteX4698" fmla="*/ 2018114 w 2071530"/>
                <a:gd name="connsiteY4698" fmla="*/ 227642 h 1231781"/>
                <a:gd name="connsiteX4699" fmla="*/ 2017938 w 2071530"/>
                <a:gd name="connsiteY4699" fmla="*/ 226802 h 1231781"/>
                <a:gd name="connsiteX4700" fmla="*/ 2017958 w 2071530"/>
                <a:gd name="connsiteY4700" fmla="*/ 226841 h 1231781"/>
                <a:gd name="connsiteX4701" fmla="*/ 2017762 w 2071530"/>
                <a:gd name="connsiteY4701" fmla="*/ 225961 h 1231781"/>
                <a:gd name="connsiteX4702" fmla="*/ 2017781 w 2071530"/>
                <a:gd name="connsiteY4702" fmla="*/ 226000 h 1231781"/>
                <a:gd name="connsiteX4703" fmla="*/ 2017606 w 2071530"/>
                <a:gd name="connsiteY4703" fmla="*/ 225140 h 1231781"/>
                <a:gd name="connsiteX4704" fmla="*/ 2017606 w 2071530"/>
                <a:gd name="connsiteY4704" fmla="*/ 225179 h 1231781"/>
                <a:gd name="connsiteX4705" fmla="*/ 2017430 w 2071530"/>
                <a:gd name="connsiteY4705" fmla="*/ 224319 h 1231781"/>
                <a:gd name="connsiteX4706" fmla="*/ 2017430 w 2071530"/>
                <a:gd name="connsiteY4706" fmla="*/ 224358 h 1231781"/>
                <a:gd name="connsiteX4707" fmla="*/ 2017254 w 2071530"/>
                <a:gd name="connsiteY4707" fmla="*/ 223517 h 1231781"/>
                <a:gd name="connsiteX4708" fmla="*/ 2017078 w 2071530"/>
                <a:gd name="connsiteY4708" fmla="*/ 222677 h 1231781"/>
                <a:gd name="connsiteX4709" fmla="*/ 2017078 w 2071530"/>
                <a:gd name="connsiteY4709" fmla="*/ 222716 h 1231781"/>
                <a:gd name="connsiteX4710" fmla="*/ 2016882 w 2071530"/>
                <a:gd name="connsiteY4710" fmla="*/ 221856 h 1231781"/>
                <a:gd name="connsiteX4711" fmla="*/ 2016902 w 2071530"/>
                <a:gd name="connsiteY4711" fmla="*/ 221895 h 1231781"/>
                <a:gd name="connsiteX4712" fmla="*/ 2016706 w 2071530"/>
                <a:gd name="connsiteY4712" fmla="*/ 221054 h 1231781"/>
                <a:gd name="connsiteX4713" fmla="*/ 2016530 w 2071530"/>
                <a:gd name="connsiteY4713" fmla="*/ 220233 h 1231781"/>
                <a:gd name="connsiteX4714" fmla="*/ 2016530 w 2071530"/>
                <a:gd name="connsiteY4714" fmla="*/ 220272 h 1231781"/>
                <a:gd name="connsiteX4715" fmla="*/ 2016354 w 2071530"/>
                <a:gd name="connsiteY4715" fmla="*/ 219451 h 1231781"/>
                <a:gd name="connsiteX4716" fmla="*/ 2016159 w 2071530"/>
                <a:gd name="connsiteY4716" fmla="*/ 218630 h 1231781"/>
                <a:gd name="connsiteX4717" fmla="*/ 2016178 w 2071530"/>
                <a:gd name="connsiteY4717" fmla="*/ 218669 h 1231781"/>
                <a:gd name="connsiteX4718" fmla="*/ 2015983 w 2071530"/>
                <a:gd name="connsiteY4718" fmla="*/ 217828 h 1231781"/>
                <a:gd name="connsiteX4719" fmla="*/ 2015983 w 2071530"/>
                <a:gd name="connsiteY4719" fmla="*/ 217867 h 1231781"/>
                <a:gd name="connsiteX4720" fmla="*/ 2015807 w 2071530"/>
                <a:gd name="connsiteY4720" fmla="*/ 217047 h 1231781"/>
                <a:gd name="connsiteX4721" fmla="*/ 2015611 w 2071530"/>
                <a:gd name="connsiteY4721" fmla="*/ 216225 h 1231781"/>
                <a:gd name="connsiteX4722" fmla="*/ 2015611 w 2071530"/>
                <a:gd name="connsiteY4722" fmla="*/ 216264 h 1231781"/>
                <a:gd name="connsiteX4723" fmla="*/ 2015416 w 2071530"/>
                <a:gd name="connsiteY4723" fmla="*/ 215424 h 1231781"/>
                <a:gd name="connsiteX4724" fmla="*/ 2015436 w 2071530"/>
                <a:gd name="connsiteY4724" fmla="*/ 215463 h 1231781"/>
                <a:gd name="connsiteX4725" fmla="*/ 2015240 w 2071530"/>
                <a:gd name="connsiteY4725" fmla="*/ 214681 h 1231781"/>
                <a:gd name="connsiteX4726" fmla="*/ 2015045 w 2071530"/>
                <a:gd name="connsiteY4726" fmla="*/ 213860 h 1231781"/>
                <a:gd name="connsiteX4727" fmla="*/ 2014849 w 2071530"/>
                <a:gd name="connsiteY4727" fmla="*/ 213058 h 1231781"/>
                <a:gd name="connsiteX4728" fmla="*/ 2014869 w 2071530"/>
                <a:gd name="connsiteY4728" fmla="*/ 213097 h 1231781"/>
                <a:gd name="connsiteX4729" fmla="*/ 2014673 w 2071530"/>
                <a:gd name="connsiteY4729" fmla="*/ 212276 h 1231781"/>
                <a:gd name="connsiteX4730" fmla="*/ 2014673 w 2071530"/>
                <a:gd name="connsiteY4730" fmla="*/ 212315 h 1231781"/>
                <a:gd name="connsiteX4731" fmla="*/ 2014478 w 2071530"/>
                <a:gd name="connsiteY4731" fmla="*/ 211533 h 1231781"/>
                <a:gd name="connsiteX4732" fmla="*/ 2014282 w 2071530"/>
                <a:gd name="connsiteY4732" fmla="*/ 210732 h 1231781"/>
                <a:gd name="connsiteX4733" fmla="*/ 2014086 w 2071530"/>
                <a:gd name="connsiteY4733" fmla="*/ 209930 h 1231781"/>
                <a:gd name="connsiteX4734" fmla="*/ 2014086 w 2071530"/>
                <a:gd name="connsiteY4734" fmla="*/ 209989 h 1231781"/>
                <a:gd name="connsiteX4735" fmla="*/ 2013891 w 2071530"/>
                <a:gd name="connsiteY4735" fmla="*/ 209168 h 1231781"/>
                <a:gd name="connsiteX4736" fmla="*/ 2013891 w 2071530"/>
                <a:gd name="connsiteY4736" fmla="*/ 209207 h 1231781"/>
                <a:gd name="connsiteX4737" fmla="*/ 2013696 w 2071530"/>
                <a:gd name="connsiteY4737" fmla="*/ 208386 h 1231781"/>
                <a:gd name="connsiteX4738" fmla="*/ 2013696 w 2071530"/>
                <a:gd name="connsiteY4738" fmla="*/ 208445 h 1231781"/>
                <a:gd name="connsiteX4739" fmla="*/ 2013500 w 2071530"/>
                <a:gd name="connsiteY4739" fmla="*/ 207643 h 1231781"/>
                <a:gd name="connsiteX4740" fmla="*/ 2013285 w 2071530"/>
                <a:gd name="connsiteY4740" fmla="*/ 206861 h 1231781"/>
                <a:gd name="connsiteX4741" fmla="*/ 2013090 w 2071530"/>
                <a:gd name="connsiteY4741" fmla="*/ 206099 h 1231781"/>
                <a:gd name="connsiteX4742" fmla="*/ 2013109 w 2071530"/>
                <a:gd name="connsiteY4742" fmla="*/ 206138 h 1231781"/>
                <a:gd name="connsiteX4743" fmla="*/ 2012894 w 2071530"/>
                <a:gd name="connsiteY4743" fmla="*/ 205336 h 1231781"/>
                <a:gd name="connsiteX4744" fmla="*/ 2012914 w 2071530"/>
                <a:gd name="connsiteY4744" fmla="*/ 205375 h 1231781"/>
                <a:gd name="connsiteX4745" fmla="*/ 2012699 w 2071530"/>
                <a:gd name="connsiteY4745" fmla="*/ 204574 h 1231781"/>
                <a:gd name="connsiteX4746" fmla="*/ 2012699 w 2071530"/>
                <a:gd name="connsiteY4746" fmla="*/ 204632 h 1231781"/>
                <a:gd name="connsiteX4747" fmla="*/ 2012503 w 2071530"/>
                <a:gd name="connsiteY4747" fmla="*/ 203851 h 1231781"/>
                <a:gd name="connsiteX4748" fmla="*/ 2012288 w 2071530"/>
                <a:gd name="connsiteY4748" fmla="*/ 203088 h 1231781"/>
                <a:gd name="connsiteX4749" fmla="*/ 2012093 w 2071530"/>
                <a:gd name="connsiteY4749" fmla="*/ 202345 h 1231781"/>
                <a:gd name="connsiteX4750" fmla="*/ 2011877 w 2071530"/>
                <a:gd name="connsiteY4750" fmla="*/ 201583 h 1231781"/>
                <a:gd name="connsiteX4751" fmla="*/ 2011877 w 2071530"/>
                <a:gd name="connsiteY4751" fmla="*/ 201622 h 1231781"/>
                <a:gd name="connsiteX4752" fmla="*/ 2011662 w 2071530"/>
                <a:gd name="connsiteY4752" fmla="*/ 200840 h 1231781"/>
                <a:gd name="connsiteX4753" fmla="*/ 2011467 w 2071530"/>
                <a:gd name="connsiteY4753" fmla="*/ 200097 h 1231781"/>
                <a:gd name="connsiteX4754" fmla="*/ 2011467 w 2071530"/>
                <a:gd name="connsiteY4754" fmla="*/ 200136 h 1231781"/>
                <a:gd name="connsiteX4755" fmla="*/ 2011252 w 2071530"/>
                <a:gd name="connsiteY4755" fmla="*/ 199354 h 1231781"/>
                <a:gd name="connsiteX4756" fmla="*/ 2011252 w 2071530"/>
                <a:gd name="connsiteY4756" fmla="*/ 199393 h 1231781"/>
                <a:gd name="connsiteX4757" fmla="*/ 2011037 w 2071530"/>
                <a:gd name="connsiteY4757" fmla="*/ 198611 h 1231781"/>
                <a:gd name="connsiteX4758" fmla="*/ 2011056 w 2071530"/>
                <a:gd name="connsiteY4758" fmla="*/ 198670 h 1231781"/>
                <a:gd name="connsiteX4759" fmla="*/ 2010822 w 2071530"/>
                <a:gd name="connsiteY4759" fmla="*/ 197888 h 1231781"/>
                <a:gd name="connsiteX4760" fmla="*/ 2010607 w 2071530"/>
                <a:gd name="connsiteY4760" fmla="*/ 197145 h 1231781"/>
                <a:gd name="connsiteX4761" fmla="*/ 2010626 w 2071530"/>
                <a:gd name="connsiteY4761" fmla="*/ 197204 h 1231781"/>
                <a:gd name="connsiteX4762" fmla="*/ 2010392 w 2071530"/>
                <a:gd name="connsiteY4762" fmla="*/ 196422 h 1231781"/>
                <a:gd name="connsiteX4763" fmla="*/ 2010411 w 2071530"/>
                <a:gd name="connsiteY4763" fmla="*/ 196480 h 1231781"/>
                <a:gd name="connsiteX4764" fmla="*/ 2010177 w 2071530"/>
                <a:gd name="connsiteY4764" fmla="*/ 195698 h 1231781"/>
                <a:gd name="connsiteX4765" fmla="*/ 2010196 w 2071530"/>
                <a:gd name="connsiteY4765" fmla="*/ 195757 h 1231781"/>
                <a:gd name="connsiteX4766" fmla="*/ 2009962 w 2071530"/>
                <a:gd name="connsiteY4766" fmla="*/ 194975 h 1231781"/>
                <a:gd name="connsiteX4767" fmla="*/ 2009981 w 2071530"/>
                <a:gd name="connsiteY4767" fmla="*/ 195034 h 1231781"/>
                <a:gd name="connsiteX4768" fmla="*/ 2009747 w 2071530"/>
                <a:gd name="connsiteY4768" fmla="*/ 194271 h 1231781"/>
                <a:gd name="connsiteX4769" fmla="*/ 2009766 w 2071530"/>
                <a:gd name="connsiteY4769" fmla="*/ 194310 h 1231781"/>
                <a:gd name="connsiteX4770" fmla="*/ 2009532 w 2071530"/>
                <a:gd name="connsiteY4770" fmla="*/ 193548 h 1231781"/>
                <a:gd name="connsiteX4771" fmla="*/ 2009551 w 2071530"/>
                <a:gd name="connsiteY4771" fmla="*/ 193587 h 1231781"/>
                <a:gd name="connsiteX4772" fmla="*/ 2009317 w 2071530"/>
                <a:gd name="connsiteY4772" fmla="*/ 192864 h 1231781"/>
                <a:gd name="connsiteX4773" fmla="*/ 2009101 w 2071530"/>
                <a:gd name="connsiteY4773" fmla="*/ 192160 h 1231781"/>
                <a:gd name="connsiteX4774" fmla="*/ 2008867 w 2071530"/>
                <a:gd name="connsiteY4774" fmla="*/ 191417 h 1231781"/>
                <a:gd name="connsiteX4775" fmla="*/ 2008886 w 2071530"/>
                <a:gd name="connsiteY4775" fmla="*/ 191475 h 1231781"/>
                <a:gd name="connsiteX4776" fmla="*/ 2008671 w 2071530"/>
                <a:gd name="connsiteY4776" fmla="*/ 190772 h 1231781"/>
                <a:gd name="connsiteX4777" fmla="*/ 2008437 w 2071530"/>
                <a:gd name="connsiteY4777" fmla="*/ 190009 h 1231781"/>
                <a:gd name="connsiteX4778" fmla="*/ 2008437 w 2071530"/>
                <a:gd name="connsiteY4778" fmla="*/ 190068 h 1231781"/>
                <a:gd name="connsiteX4779" fmla="*/ 2008202 w 2071530"/>
                <a:gd name="connsiteY4779" fmla="*/ 189306 h 1231781"/>
                <a:gd name="connsiteX4780" fmla="*/ 2008222 w 2071530"/>
                <a:gd name="connsiteY4780" fmla="*/ 189364 h 1231781"/>
                <a:gd name="connsiteX4781" fmla="*/ 2007987 w 2071530"/>
                <a:gd name="connsiteY4781" fmla="*/ 188641 h 1231781"/>
                <a:gd name="connsiteX4782" fmla="*/ 2007772 w 2071530"/>
                <a:gd name="connsiteY4782" fmla="*/ 187957 h 1231781"/>
                <a:gd name="connsiteX4783" fmla="*/ 2007537 w 2071530"/>
                <a:gd name="connsiteY4783" fmla="*/ 187292 h 1231781"/>
                <a:gd name="connsiteX4784" fmla="*/ 2007303 w 2071530"/>
                <a:gd name="connsiteY4784" fmla="*/ 186549 h 1231781"/>
                <a:gd name="connsiteX4785" fmla="*/ 2007322 w 2071530"/>
                <a:gd name="connsiteY4785" fmla="*/ 186608 h 1231781"/>
                <a:gd name="connsiteX4786" fmla="*/ 2007068 w 2071530"/>
                <a:gd name="connsiteY4786" fmla="*/ 185884 h 1231781"/>
                <a:gd name="connsiteX4787" fmla="*/ 2006853 w 2071530"/>
                <a:gd name="connsiteY4787" fmla="*/ 185239 h 1231781"/>
                <a:gd name="connsiteX4788" fmla="*/ 2006638 w 2071530"/>
                <a:gd name="connsiteY4788" fmla="*/ 184574 h 1231781"/>
                <a:gd name="connsiteX4789" fmla="*/ 2006384 w 2071530"/>
                <a:gd name="connsiteY4789" fmla="*/ 183851 h 1231781"/>
                <a:gd name="connsiteX4790" fmla="*/ 2006149 w 2071530"/>
                <a:gd name="connsiteY4790" fmla="*/ 183186 h 1231781"/>
                <a:gd name="connsiteX4791" fmla="*/ 2005934 w 2071530"/>
                <a:gd name="connsiteY4791" fmla="*/ 182541 h 1231781"/>
                <a:gd name="connsiteX4792" fmla="*/ 2005680 w 2071530"/>
                <a:gd name="connsiteY4792" fmla="*/ 181838 h 1231781"/>
                <a:gd name="connsiteX4793" fmla="*/ 2005700 w 2071530"/>
                <a:gd name="connsiteY4793" fmla="*/ 181896 h 1231781"/>
                <a:gd name="connsiteX4794" fmla="*/ 2005446 w 2071530"/>
                <a:gd name="connsiteY4794" fmla="*/ 181173 h 1231781"/>
                <a:gd name="connsiteX4795" fmla="*/ 2005465 w 2071530"/>
                <a:gd name="connsiteY4795" fmla="*/ 181232 h 1231781"/>
                <a:gd name="connsiteX4796" fmla="*/ 2005211 w 2071530"/>
                <a:gd name="connsiteY4796" fmla="*/ 180528 h 1231781"/>
                <a:gd name="connsiteX4797" fmla="*/ 2004977 w 2071530"/>
                <a:gd name="connsiteY4797" fmla="*/ 179902 h 1231781"/>
                <a:gd name="connsiteX4798" fmla="*/ 2004722 w 2071530"/>
                <a:gd name="connsiteY4798" fmla="*/ 179218 h 1231781"/>
                <a:gd name="connsiteX4799" fmla="*/ 2004762 w 2071530"/>
                <a:gd name="connsiteY4799" fmla="*/ 179277 h 1231781"/>
                <a:gd name="connsiteX4800" fmla="*/ 2004507 w 2071530"/>
                <a:gd name="connsiteY4800" fmla="*/ 178612 h 1231781"/>
                <a:gd name="connsiteX4801" fmla="*/ 2004253 w 2071530"/>
                <a:gd name="connsiteY4801" fmla="*/ 177928 h 1231781"/>
                <a:gd name="connsiteX4802" fmla="*/ 2004019 w 2071530"/>
                <a:gd name="connsiteY4802" fmla="*/ 177322 h 1231781"/>
                <a:gd name="connsiteX4803" fmla="*/ 2003784 w 2071530"/>
                <a:gd name="connsiteY4803" fmla="*/ 176657 h 1231781"/>
                <a:gd name="connsiteX4804" fmla="*/ 2003549 w 2071530"/>
                <a:gd name="connsiteY4804" fmla="*/ 176051 h 1231781"/>
                <a:gd name="connsiteX4805" fmla="*/ 2003295 w 2071530"/>
                <a:gd name="connsiteY4805" fmla="*/ 175406 h 1231781"/>
                <a:gd name="connsiteX4806" fmla="*/ 2003041 w 2071530"/>
                <a:gd name="connsiteY4806" fmla="*/ 174741 h 1231781"/>
                <a:gd name="connsiteX4807" fmla="*/ 2002787 w 2071530"/>
                <a:gd name="connsiteY4807" fmla="*/ 174115 h 1231781"/>
                <a:gd name="connsiteX4808" fmla="*/ 2002533 w 2071530"/>
                <a:gd name="connsiteY4808" fmla="*/ 173490 h 1231781"/>
                <a:gd name="connsiteX4809" fmla="*/ 2002572 w 2071530"/>
                <a:gd name="connsiteY4809" fmla="*/ 173549 h 1231781"/>
                <a:gd name="connsiteX4810" fmla="*/ 2002298 w 2071530"/>
                <a:gd name="connsiteY4810" fmla="*/ 172884 h 1231781"/>
                <a:gd name="connsiteX4811" fmla="*/ 2002064 w 2071530"/>
                <a:gd name="connsiteY4811" fmla="*/ 172278 h 1231781"/>
                <a:gd name="connsiteX4812" fmla="*/ 2001790 w 2071530"/>
                <a:gd name="connsiteY4812" fmla="*/ 171633 h 1231781"/>
                <a:gd name="connsiteX4813" fmla="*/ 2001555 w 2071530"/>
                <a:gd name="connsiteY4813" fmla="*/ 171066 h 1231781"/>
                <a:gd name="connsiteX4814" fmla="*/ 2001301 w 2071530"/>
                <a:gd name="connsiteY4814" fmla="*/ 170460 h 1231781"/>
                <a:gd name="connsiteX4815" fmla="*/ 2001047 w 2071530"/>
                <a:gd name="connsiteY4815" fmla="*/ 169854 h 1231781"/>
                <a:gd name="connsiteX4816" fmla="*/ 2000812 w 2071530"/>
                <a:gd name="connsiteY4816" fmla="*/ 169248 h 1231781"/>
                <a:gd name="connsiteX4817" fmla="*/ 2000539 w 2071530"/>
                <a:gd name="connsiteY4817" fmla="*/ 168642 h 1231781"/>
                <a:gd name="connsiteX4818" fmla="*/ 2000285 w 2071530"/>
                <a:gd name="connsiteY4818" fmla="*/ 168036 h 1231781"/>
                <a:gd name="connsiteX4819" fmla="*/ 2000030 w 2071530"/>
                <a:gd name="connsiteY4819" fmla="*/ 167430 h 1231781"/>
                <a:gd name="connsiteX4820" fmla="*/ 1999776 w 2071530"/>
                <a:gd name="connsiteY4820" fmla="*/ 166882 h 1231781"/>
                <a:gd name="connsiteX4821" fmla="*/ 1999522 w 2071530"/>
                <a:gd name="connsiteY4821" fmla="*/ 166296 h 1231781"/>
                <a:gd name="connsiteX4822" fmla="*/ 1999268 w 2071530"/>
                <a:gd name="connsiteY4822" fmla="*/ 165690 h 1231781"/>
                <a:gd name="connsiteX4823" fmla="*/ 1999014 w 2071530"/>
                <a:gd name="connsiteY4823" fmla="*/ 165123 h 1231781"/>
                <a:gd name="connsiteX4824" fmla="*/ 1998740 w 2071530"/>
                <a:gd name="connsiteY4824" fmla="*/ 164536 h 1231781"/>
                <a:gd name="connsiteX4825" fmla="*/ 1998486 w 2071530"/>
                <a:gd name="connsiteY4825" fmla="*/ 163989 h 1231781"/>
                <a:gd name="connsiteX4826" fmla="*/ 1998212 w 2071530"/>
                <a:gd name="connsiteY4826" fmla="*/ 163402 h 1231781"/>
                <a:gd name="connsiteX4827" fmla="*/ 1997978 w 2071530"/>
                <a:gd name="connsiteY4827" fmla="*/ 162874 h 1231781"/>
                <a:gd name="connsiteX4828" fmla="*/ 1997704 w 2071530"/>
                <a:gd name="connsiteY4828" fmla="*/ 162327 h 1231781"/>
                <a:gd name="connsiteX4829" fmla="*/ 1997430 w 2071530"/>
                <a:gd name="connsiteY4829" fmla="*/ 161741 h 1231781"/>
                <a:gd name="connsiteX4830" fmla="*/ 1997176 w 2071530"/>
                <a:gd name="connsiteY4830" fmla="*/ 161193 h 1231781"/>
                <a:gd name="connsiteX4831" fmla="*/ 1996883 w 2071530"/>
                <a:gd name="connsiteY4831" fmla="*/ 160607 h 1231781"/>
                <a:gd name="connsiteX4832" fmla="*/ 1996648 w 2071530"/>
                <a:gd name="connsiteY4832" fmla="*/ 160099 h 1231781"/>
                <a:gd name="connsiteX4833" fmla="*/ 1996375 w 2071530"/>
                <a:gd name="connsiteY4833" fmla="*/ 159532 h 1231781"/>
                <a:gd name="connsiteX4834" fmla="*/ 1996101 w 2071530"/>
                <a:gd name="connsiteY4834" fmla="*/ 159004 h 1231781"/>
                <a:gd name="connsiteX4835" fmla="*/ 1995827 w 2071530"/>
                <a:gd name="connsiteY4835" fmla="*/ 158456 h 1231781"/>
                <a:gd name="connsiteX4836" fmla="*/ 1995554 w 2071530"/>
                <a:gd name="connsiteY4836" fmla="*/ 157928 h 1231781"/>
                <a:gd name="connsiteX4837" fmla="*/ 1995299 w 2071530"/>
                <a:gd name="connsiteY4837" fmla="*/ 157401 h 1231781"/>
                <a:gd name="connsiteX4838" fmla="*/ 1995026 w 2071530"/>
                <a:gd name="connsiteY4838" fmla="*/ 156873 h 1231781"/>
                <a:gd name="connsiteX4839" fmla="*/ 1994752 w 2071530"/>
                <a:gd name="connsiteY4839" fmla="*/ 156345 h 1231781"/>
                <a:gd name="connsiteX4840" fmla="*/ 1994498 w 2071530"/>
                <a:gd name="connsiteY4840" fmla="*/ 155856 h 1231781"/>
                <a:gd name="connsiteX4841" fmla="*/ 1994205 w 2071530"/>
                <a:gd name="connsiteY4841" fmla="*/ 155328 h 1231781"/>
                <a:gd name="connsiteX4842" fmla="*/ 1993931 w 2071530"/>
                <a:gd name="connsiteY4842" fmla="*/ 154820 h 1231781"/>
                <a:gd name="connsiteX4843" fmla="*/ 1993638 w 2071530"/>
                <a:gd name="connsiteY4843" fmla="*/ 154273 h 1231781"/>
                <a:gd name="connsiteX4844" fmla="*/ 1993364 w 2071530"/>
                <a:gd name="connsiteY4844" fmla="*/ 153764 h 1231781"/>
                <a:gd name="connsiteX4845" fmla="*/ 1993110 w 2071530"/>
                <a:gd name="connsiteY4845" fmla="*/ 153295 h 1231781"/>
                <a:gd name="connsiteX4846" fmla="*/ 1992836 w 2071530"/>
                <a:gd name="connsiteY4846" fmla="*/ 152787 h 1231781"/>
                <a:gd name="connsiteX4847" fmla="*/ 1992563 w 2071530"/>
                <a:gd name="connsiteY4847" fmla="*/ 152298 h 1231781"/>
                <a:gd name="connsiteX4848" fmla="*/ 1992269 w 2071530"/>
                <a:gd name="connsiteY4848" fmla="*/ 151790 h 1231781"/>
                <a:gd name="connsiteX4849" fmla="*/ 1991996 w 2071530"/>
                <a:gd name="connsiteY4849" fmla="*/ 151321 h 1231781"/>
                <a:gd name="connsiteX4850" fmla="*/ 1991722 w 2071530"/>
                <a:gd name="connsiteY4850" fmla="*/ 150832 h 1231781"/>
                <a:gd name="connsiteX4851" fmla="*/ 1991429 w 2071530"/>
                <a:gd name="connsiteY4851" fmla="*/ 150324 h 1231781"/>
                <a:gd name="connsiteX4852" fmla="*/ 1991155 w 2071530"/>
                <a:gd name="connsiteY4852" fmla="*/ 149855 h 1231781"/>
                <a:gd name="connsiteX4853" fmla="*/ 1990881 w 2071530"/>
                <a:gd name="connsiteY4853" fmla="*/ 149424 h 1231781"/>
                <a:gd name="connsiteX4854" fmla="*/ 1990588 w 2071530"/>
                <a:gd name="connsiteY4854" fmla="*/ 148916 h 1231781"/>
                <a:gd name="connsiteX4855" fmla="*/ 1990295 w 2071530"/>
                <a:gd name="connsiteY4855" fmla="*/ 148447 h 1231781"/>
                <a:gd name="connsiteX4856" fmla="*/ 1990021 w 2071530"/>
                <a:gd name="connsiteY4856" fmla="*/ 147997 h 1231781"/>
                <a:gd name="connsiteX4857" fmla="*/ 1989728 w 2071530"/>
                <a:gd name="connsiteY4857" fmla="*/ 147528 h 1231781"/>
                <a:gd name="connsiteX4858" fmla="*/ 1989454 w 2071530"/>
                <a:gd name="connsiteY4858" fmla="*/ 147078 h 1231781"/>
                <a:gd name="connsiteX4859" fmla="*/ 1989180 w 2071530"/>
                <a:gd name="connsiteY4859" fmla="*/ 146629 h 1231781"/>
                <a:gd name="connsiteX4860" fmla="*/ 1988887 w 2071530"/>
                <a:gd name="connsiteY4860" fmla="*/ 146179 h 1231781"/>
                <a:gd name="connsiteX4861" fmla="*/ 1988614 w 2071530"/>
                <a:gd name="connsiteY4861" fmla="*/ 145769 h 1231781"/>
                <a:gd name="connsiteX4862" fmla="*/ 1988320 w 2071530"/>
                <a:gd name="connsiteY4862" fmla="*/ 145319 h 1231781"/>
                <a:gd name="connsiteX4863" fmla="*/ 1988047 w 2071530"/>
                <a:gd name="connsiteY4863" fmla="*/ 144869 h 1231781"/>
                <a:gd name="connsiteX4864" fmla="*/ 1987753 w 2071530"/>
                <a:gd name="connsiteY4864" fmla="*/ 144439 h 1231781"/>
                <a:gd name="connsiteX4865" fmla="*/ 1987440 w 2071530"/>
                <a:gd name="connsiteY4865" fmla="*/ 143990 h 1231781"/>
                <a:gd name="connsiteX4866" fmla="*/ 1987186 w 2071530"/>
                <a:gd name="connsiteY4866" fmla="*/ 143599 h 1231781"/>
                <a:gd name="connsiteX4867" fmla="*/ 1986874 w 2071530"/>
                <a:gd name="connsiteY4867" fmla="*/ 143149 h 1231781"/>
                <a:gd name="connsiteX4868" fmla="*/ 1986580 w 2071530"/>
                <a:gd name="connsiteY4868" fmla="*/ 142738 h 1231781"/>
                <a:gd name="connsiteX4869" fmla="*/ 1986307 w 2071530"/>
                <a:gd name="connsiteY4869" fmla="*/ 142328 h 1231781"/>
                <a:gd name="connsiteX4870" fmla="*/ 1986033 w 2071530"/>
                <a:gd name="connsiteY4870" fmla="*/ 141937 h 1231781"/>
                <a:gd name="connsiteX4871" fmla="*/ 1985720 w 2071530"/>
                <a:gd name="connsiteY4871" fmla="*/ 141507 h 1231781"/>
                <a:gd name="connsiteX4872" fmla="*/ 1985427 w 2071530"/>
                <a:gd name="connsiteY4872" fmla="*/ 141116 h 1231781"/>
                <a:gd name="connsiteX4873" fmla="*/ 1985153 w 2071530"/>
                <a:gd name="connsiteY4873" fmla="*/ 140725 h 1231781"/>
                <a:gd name="connsiteX4874" fmla="*/ 1984840 w 2071530"/>
                <a:gd name="connsiteY4874" fmla="*/ 140295 h 1231781"/>
                <a:gd name="connsiteX4875" fmla="*/ 1984567 w 2071530"/>
                <a:gd name="connsiteY4875" fmla="*/ 139923 h 1231781"/>
                <a:gd name="connsiteX4876" fmla="*/ 1984273 w 2071530"/>
                <a:gd name="connsiteY4876" fmla="*/ 139532 h 1231781"/>
                <a:gd name="connsiteX4877" fmla="*/ 1983980 w 2071530"/>
                <a:gd name="connsiteY4877" fmla="*/ 139161 h 1231781"/>
                <a:gd name="connsiteX4878" fmla="*/ 1983707 w 2071530"/>
                <a:gd name="connsiteY4878" fmla="*/ 138789 h 1231781"/>
                <a:gd name="connsiteX4879" fmla="*/ 1983394 w 2071530"/>
                <a:gd name="connsiteY4879" fmla="*/ 138398 h 1231781"/>
                <a:gd name="connsiteX4880" fmla="*/ 1983120 w 2071530"/>
                <a:gd name="connsiteY4880" fmla="*/ 138027 h 1231781"/>
                <a:gd name="connsiteX4881" fmla="*/ 1982807 w 2071530"/>
                <a:gd name="connsiteY4881" fmla="*/ 137655 h 1231781"/>
                <a:gd name="connsiteX4882" fmla="*/ 1982514 w 2071530"/>
                <a:gd name="connsiteY4882" fmla="*/ 137304 h 1231781"/>
                <a:gd name="connsiteX4883" fmla="*/ 1982221 w 2071530"/>
                <a:gd name="connsiteY4883" fmla="*/ 136932 h 1231781"/>
                <a:gd name="connsiteX4884" fmla="*/ 1981927 w 2071530"/>
                <a:gd name="connsiteY4884" fmla="*/ 136561 h 1231781"/>
                <a:gd name="connsiteX4885" fmla="*/ 1981634 w 2071530"/>
                <a:gd name="connsiteY4885" fmla="*/ 136209 h 1231781"/>
                <a:gd name="connsiteX4886" fmla="*/ 1981341 w 2071530"/>
                <a:gd name="connsiteY4886" fmla="*/ 135877 h 1231781"/>
                <a:gd name="connsiteX4887" fmla="*/ 1981048 w 2071530"/>
                <a:gd name="connsiteY4887" fmla="*/ 135525 h 1231781"/>
                <a:gd name="connsiteX4888" fmla="*/ 1980755 w 2071530"/>
                <a:gd name="connsiteY4888" fmla="*/ 135173 h 1231781"/>
                <a:gd name="connsiteX4889" fmla="*/ 1980461 w 2071530"/>
                <a:gd name="connsiteY4889" fmla="*/ 134840 h 1231781"/>
                <a:gd name="connsiteX4890" fmla="*/ 1980148 w 2071530"/>
                <a:gd name="connsiteY4890" fmla="*/ 134488 h 1231781"/>
                <a:gd name="connsiteX4891" fmla="*/ 1979875 w 2071530"/>
                <a:gd name="connsiteY4891" fmla="*/ 134176 h 1231781"/>
                <a:gd name="connsiteX4892" fmla="*/ 1979562 w 2071530"/>
                <a:gd name="connsiteY4892" fmla="*/ 133843 h 1231781"/>
                <a:gd name="connsiteX4893" fmla="*/ 1979269 w 2071530"/>
                <a:gd name="connsiteY4893" fmla="*/ 133491 h 1231781"/>
                <a:gd name="connsiteX4894" fmla="*/ 1978975 w 2071530"/>
                <a:gd name="connsiteY4894" fmla="*/ 133198 h 1231781"/>
                <a:gd name="connsiteX4895" fmla="*/ 1978682 w 2071530"/>
                <a:gd name="connsiteY4895" fmla="*/ 132866 h 1231781"/>
                <a:gd name="connsiteX4896" fmla="*/ 1978389 w 2071530"/>
                <a:gd name="connsiteY4896" fmla="*/ 132573 h 1231781"/>
                <a:gd name="connsiteX4897" fmla="*/ 1978076 w 2071530"/>
                <a:gd name="connsiteY4897" fmla="*/ 132240 h 1231781"/>
                <a:gd name="connsiteX4898" fmla="*/ 1977783 w 2071530"/>
                <a:gd name="connsiteY4898" fmla="*/ 131947 h 1231781"/>
                <a:gd name="connsiteX4899" fmla="*/ 1977509 w 2071530"/>
                <a:gd name="connsiteY4899" fmla="*/ 131654 h 1231781"/>
                <a:gd name="connsiteX4900" fmla="*/ 1977196 w 2071530"/>
                <a:gd name="connsiteY4900" fmla="*/ 131341 h 1231781"/>
                <a:gd name="connsiteX4901" fmla="*/ 1976903 w 2071530"/>
                <a:gd name="connsiteY4901" fmla="*/ 131048 h 1231781"/>
                <a:gd name="connsiteX4902" fmla="*/ 1976610 w 2071530"/>
                <a:gd name="connsiteY4902" fmla="*/ 130755 h 1231781"/>
                <a:gd name="connsiteX4903" fmla="*/ 1976317 w 2071530"/>
                <a:gd name="connsiteY4903" fmla="*/ 130481 h 1231781"/>
                <a:gd name="connsiteX4904" fmla="*/ 1976023 w 2071530"/>
                <a:gd name="connsiteY4904" fmla="*/ 130207 h 1231781"/>
                <a:gd name="connsiteX4905" fmla="*/ 1975730 w 2071530"/>
                <a:gd name="connsiteY4905" fmla="*/ 129914 h 1231781"/>
                <a:gd name="connsiteX4906" fmla="*/ 1975437 w 2071530"/>
                <a:gd name="connsiteY4906" fmla="*/ 129640 h 1231781"/>
                <a:gd name="connsiteX4907" fmla="*/ 1975124 w 2071530"/>
                <a:gd name="connsiteY4907" fmla="*/ 129366 h 1231781"/>
                <a:gd name="connsiteX4908" fmla="*/ 1974831 w 2071530"/>
                <a:gd name="connsiteY4908" fmla="*/ 129073 h 1231781"/>
                <a:gd name="connsiteX4909" fmla="*/ 1974538 w 2071530"/>
                <a:gd name="connsiteY4909" fmla="*/ 128819 h 1231781"/>
                <a:gd name="connsiteX4910" fmla="*/ 1974225 w 2071530"/>
                <a:gd name="connsiteY4910" fmla="*/ 128545 h 1231781"/>
                <a:gd name="connsiteX4911" fmla="*/ 1973951 w 2071530"/>
                <a:gd name="connsiteY4911" fmla="*/ 128311 h 1231781"/>
                <a:gd name="connsiteX4912" fmla="*/ 1973638 w 2071530"/>
                <a:gd name="connsiteY4912" fmla="*/ 128037 h 1231781"/>
                <a:gd name="connsiteX4913" fmla="*/ 1973365 w 2071530"/>
                <a:gd name="connsiteY4913" fmla="*/ 127803 h 1231781"/>
                <a:gd name="connsiteX4914" fmla="*/ 1973052 w 2071530"/>
                <a:gd name="connsiteY4914" fmla="*/ 127548 h 1231781"/>
                <a:gd name="connsiteX4915" fmla="*/ 1972759 w 2071530"/>
                <a:gd name="connsiteY4915" fmla="*/ 127294 h 1231781"/>
                <a:gd name="connsiteX4916" fmla="*/ 1972446 w 2071530"/>
                <a:gd name="connsiteY4916" fmla="*/ 127060 h 1231781"/>
                <a:gd name="connsiteX4917" fmla="*/ 1972172 w 2071530"/>
                <a:gd name="connsiteY4917" fmla="*/ 126825 h 1231781"/>
                <a:gd name="connsiteX4918" fmla="*/ 1971859 w 2071530"/>
                <a:gd name="connsiteY4918" fmla="*/ 126590 h 1231781"/>
                <a:gd name="connsiteX4919" fmla="*/ 1971586 w 2071530"/>
                <a:gd name="connsiteY4919" fmla="*/ 126375 h 1231781"/>
                <a:gd name="connsiteX4920" fmla="*/ 1971253 w 2071530"/>
                <a:gd name="connsiteY4920" fmla="*/ 126121 h 1231781"/>
                <a:gd name="connsiteX4921" fmla="*/ 1970999 w 2071530"/>
                <a:gd name="connsiteY4921" fmla="*/ 125906 h 1231781"/>
                <a:gd name="connsiteX4922" fmla="*/ 1970686 w 2071530"/>
                <a:gd name="connsiteY4922" fmla="*/ 125671 h 1231781"/>
                <a:gd name="connsiteX4923" fmla="*/ 1970413 w 2071530"/>
                <a:gd name="connsiteY4923" fmla="*/ 125476 h 1231781"/>
                <a:gd name="connsiteX4924" fmla="*/ 1970100 w 2071530"/>
                <a:gd name="connsiteY4924" fmla="*/ 125241 h 1231781"/>
                <a:gd name="connsiteX4925" fmla="*/ 1969807 w 2071530"/>
                <a:gd name="connsiteY4925" fmla="*/ 125046 h 1231781"/>
                <a:gd name="connsiteX4926" fmla="*/ 1969514 w 2071530"/>
                <a:gd name="connsiteY4926" fmla="*/ 124831 h 1231781"/>
                <a:gd name="connsiteX4927" fmla="*/ 1969201 w 2071530"/>
                <a:gd name="connsiteY4927" fmla="*/ 124636 h 1231781"/>
                <a:gd name="connsiteX4928" fmla="*/ 1968927 w 2071530"/>
                <a:gd name="connsiteY4928" fmla="*/ 124440 h 1231781"/>
                <a:gd name="connsiteX4929" fmla="*/ 1968614 w 2071530"/>
                <a:gd name="connsiteY4929" fmla="*/ 124225 h 1231781"/>
                <a:gd name="connsiteX4930" fmla="*/ 1968321 w 2071530"/>
                <a:gd name="connsiteY4930" fmla="*/ 124049 h 1231781"/>
                <a:gd name="connsiteX4931" fmla="*/ 1968028 w 2071530"/>
                <a:gd name="connsiteY4931" fmla="*/ 123853 h 1231781"/>
                <a:gd name="connsiteX4932" fmla="*/ 1967754 w 2071530"/>
                <a:gd name="connsiteY4932" fmla="*/ 123678 h 1231781"/>
                <a:gd name="connsiteX4933" fmla="*/ 1967441 w 2071530"/>
                <a:gd name="connsiteY4933" fmla="*/ 123482 h 1231781"/>
                <a:gd name="connsiteX4934" fmla="*/ 1967148 w 2071530"/>
                <a:gd name="connsiteY4934" fmla="*/ 123306 h 1231781"/>
                <a:gd name="connsiteX4935" fmla="*/ 1966855 w 2071530"/>
                <a:gd name="connsiteY4935" fmla="*/ 123130 h 1231781"/>
                <a:gd name="connsiteX4936" fmla="*/ 1966542 w 2071530"/>
                <a:gd name="connsiteY4936" fmla="*/ 122935 h 1231781"/>
                <a:gd name="connsiteX4937" fmla="*/ 1966249 w 2071530"/>
                <a:gd name="connsiteY4937" fmla="*/ 122759 h 1231781"/>
                <a:gd name="connsiteX4938" fmla="*/ 1966151 w 2071530"/>
                <a:gd name="connsiteY4938" fmla="*/ 122700 h 1231781"/>
                <a:gd name="connsiteX4939" fmla="*/ 1965897 w 2071530"/>
                <a:gd name="connsiteY4939" fmla="*/ 122563 h 1231781"/>
                <a:gd name="connsiteX4940" fmla="*/ 1965584 w 2071530"/>
                <a:gd name="connsiteY4940" fmla="*/ 122387 h 1231781"/>
                <a:gd name="connsiteX4941" fmla="*/ 1965232 w 2071530"/>
                <a:gd name="connsiteY4941" fmla="*/ 122192 h 1231781"/>
                <a:gd name="connsiteX4942" fmla="*/ 1964880 w 2071530"/>
                <a:gd name="connsiteY4942" fmla="*/ 121996 h 1231781"/>
                <a:gd name="connsiteX4943" fmla="*/ 1964509 w 2071530"/>
                <a:gd name="connsiteY4943" fmla="*/ 121781 h 1231781"/>
                <a:gd name="connsiteX4944" fmla="*/ 1964157 w 2071530"/>
                <a:gd name="connsiteY4944" fmla="*/ 121605 h 1231781"/>
                <a:gd name="connsiteX4945" fmla="*/ 1963766 w 2071530"/>
                <a:gd name="connsiteY4945" fmla="*/ 121390 h 1231781"/>
                <a:gd name="connsiteX4946" fmla="*/ 1963375 w 2071530"/>
                <a:gd name="connsiteY4946" fmla="*/ 121195 h 1231781"/>
                <a:gd name="connsiteX4947" fmla="*/ 1962945 w 2071530"/>
                <a:gd name="connsiteY4947" fmla="*/ 120980 h 1231781"/>
                <a:gd name="connsiteX4948" fmla="*/ 1962554 w 2071530"/>
                <a:gd name="connsiteY4948" fmla="*/ 120765 h 1231781"/>
                <a:gd name="connsiteX4949" fmla="*/ 1962104 w 2071530"/>
                <a:gd name="connsiteY4949" fmla="*/ 120549 h 1231781"/>
                <a:gd name="connsiteX4950" fmla="*/ 1961674 w 2071530"/>
                <a:gd name="connsiteY4950" fmla="*/ 120334 h 1231781"/>
                <a:gd name="connsiteX4951" fmla="*/ 1961244 w 2071530"/>
                <a:gd name="connsiteY4951" fmla="*/ 120139 h 1231781"/>
                <a:gd name="connsiteX4952" fmla="*/ 1960794 w 2071530"/>
                <a:gd name="connsiteY4952" fmla="*/ 119904 h 1231781"/>
                <a:gd name="connsiteX4953" fmla="*/ 1960345 w 2071530"/>
                <a:gd name="connsiteY4953" fmla="*/ 119709 h 1231781"/>
                <a:gd name="connsiteX4954" fmla="*/ 1959875 w 2071530"/>
                <a:gd name="connsiteY4954" fmla="*/ 119494 h 1231781"/>
                <a:gd name="connsiteX4955" fmla="*/ 1959387 w 2071530"/>
                <a:gd name="connsiteY4955" fmla="*/ 119259 h 1231781"/>
                <a:gd name="connsiteX4956" fmla="*/ 1958898 w 2071530"/>
                <a:gd name="connsiteY4956" fmla="*/ 119044 h 1231781"/>
                <a:gd name="connsiteX4957" fmla="*/ 1958390 w 2071530"/>
                <a:gd name="connsiteY4957" fmla="*/ 118810 h 1231781"/>
                <a:gd name="connsiteX4958" fmla="*/ 1957901 w 2071530"/>
                <a:gd name="connsiteY4958" fmla="*/ 118595 h 1231781"/>
                <a:gd name="connsiteX4959" fmla="*/ 1957393 w 2071530"/>
                <a:gd name="connsiteY4959" fmla="*/ 118380 h 1231781"/>
                <a:gd name="connsiteX4960" fmla="*/ 1956845 w 2071530"/>
                <a:gd name="connsiteY4960" fmla="*/ 118145 h 1231781"/>
                <a:gd name="connsiteX4961" fmla="*/ 1956337 w 2071530"/>
                <a:gd name="connsiteY4961" fmla="*/ 117930 h 1231781"/>
                <a:gd name="connsiteX4962" fmla="*/ 1955790 w 2071530"/>
                <a:gd name="connsiteY4962" fmla="*/ 117695 h 1231781"/>
                <a:gd name="connsiteX4963" fmla="*/ 1955223 w 2071530"/>
                <a:gd name="connsiteY4963" fmla="*/ 117480 h 1231781"/>
                <a:gd name="connsiteX4964" fmla="*/ 1954656 w 2071530"/>
                <a:gd name="connsiteY4964" fmla="*/ 117246 h 1231781"/>
                <a:gd name="connsiteX4965" fmla="*/ 1954089 w 2071530"/>
                <a:gd name="connsiteY4965" fmla="*/ 117011 h 1231781"/>
                <a:gd name="connsiteX4966" fmla="*/ 1953541 w 2071530"/>
                <a:gd name="connsiteY4966" fmla="*/ 116796 h 1231781"/>
                <a:gd name="connsiteX4967" fmla="*/ 1952975 w 2071530"/>
                <a:gd name="connsiteY4967" fmla="*/ 116562 h 1231781"/>
                <a:gd name="connsiteX4968" fmla="*/ 1952369 w 2071530"/>
                <a:gd name="connsiteY4968" fmla="*/ 116327 h 1231781"/>
                <a:gd name="connsiteX4969" fmla="*/ 1951762 w 2071530"/>
                <a:gd name="connsiteY4969" fmla="*/ 116092 h 1231781"/>
                <a:gd name="connsiteX4970" fmla="*/ 1951137 w 2071530"/>
                <a:gd name="connsiteY4970" fmla="*/ 115858 h 1231781"/>
                <a:gd name="connsiteX4971" fmla="*/ 1950511 w 2071530"/>
                <a:gd name="connsiteY4971" fmla="*/ 115623 h 1231781"/>
                <a:gd name="connsiteX4972" fmla="*/ 1949866 w 2071530"/>
                <a:gd name="connsiteY4972" fmla="*/ 115389 h 1231781"/>
                <a:gd name="connsiteX4973" fmla="*/ 1949260 w 2071530"/>
                <a:gd name="connsiteY4973" fmla="*/ 115173 h 1231781"/>
                <a:gd name="connsiteX4974" fmla="*/ 1948595 w 2071530"/>
                <a:gd name="connsiteY4974" fmla="*/ 114919 h 1231781"/>
                <a:gd name="connsiteX4975" fmla="*/ 1947970 w 2071530"/>
                <a:gd name="connsiteY4975" fmla="*/ 114704 h 1231781"/>
                <a:gd name="connsiteX4976" fmla="*/ 1947286 w 2071530"/>
                <a:gd name="connsiteY4976" fmla="*/ 114450 h 1231781"/>
                <a:gd name="connsiteX4977" fmla="*/ 1946640 w 2071530"/>
                <a:gd name="connsiteY4977" fmla="*/ 114235 h 1231781"/>
                <a:gd name="connsiteX4978" fmla="*/ 1945976 w 2071530"/>
                <a:gd name="connsiteY4978" fmla="*/ 114000 h 1231781"/>
                <a:gd name="connsiteX4979" fmla="*/ 1945252 w 2071530"/>
                <a:gd name="connsiteY4979" fmla="*/ 113746 h 1231781"/>
                <a:gd name="connsiteX4980" fmla="*/ 1944549 w 2071530"/>
                <a:gd name="connsiteY4980" fmla="*/ 113512 h 1231781"/>
                <a:gd name="connsiteX4981" fmla="*/ 1944607 w 2071530"/>
                <a:gd name="connsiteY4981" fmla="*/ 113531 h 1231781"/>
                <a:gd name="connsiteX4982" fmla="*/ 1943845 w 2071530"/>
                <a:gd name="connsiteY4982" fmla="*/ 113277 h 1231781"/>
                <a:gd name="connsiteX4983" fmla="*/ 1943180 w 2071530"/>
                <a:gd name="connsiteY4983" fmla="*/ 113043 h 1231781"/>
                <a:gd name="connsiteX4984" fmla="*/ 1942457 w 2071530"/>
                <a:gd name="connsiteY4984" fmla="*/ 112808 h 1231781"/>
                <a:gd name="connsiteX4985" fmla="*/ 1941734 w 2071530"/>
                <a:gd name="connsiteY4985" fmla="*/ 112573 h 1231781"/>
                <a:gd name="connsiteX4986" fmla="*/ 1941030 w 2071530"/>
                <a:gd name="connsiteY4986" fmla="*/ 112339 h 1231781"/>
                <a:gd name="connsiteX4987" fmla="*/ 1940287 w 2071530"/>
                <a:gd name="connsiteY4987" fmla="*/ 112104 h 1231781"/>
                <a:gd name="connsiteX4988" fmla="*/ 1939525 w 2071530"/>
                <a:gd name="connsiteY4988" fmla="*/ 111850 h 1231781"/>
                <a:gd name="connsiteX4989" fmla="*/ 1938762 w 2071530"/>
                <a:gd name="connsiteY4989" fmla="*/ 111615 h 1231781"/>
                <a:gd name="connsiteX4990" fmla="*/ 1937980 w 2071530"/>
                <a:gd name="connsiteY4990" fmla="*/ 111381 h 1231781"/>
                <a:gd name="connsiteX4991" fmla="*/ 1938039 w 2071530"/>
                <a:gd name="connsiteY4991" fmla="*/ 111400 h 1231781"/>
                <a:gd name="connsiteX4992" fmla="*/ 1937237 w 2071530"/>
                <a:gd name="connsiteY4992" fmla="*/ 111146 h 1231781"/>
                <a:gd name="connsiteX4993" fmla="*/ 1936436 w 2071530"/>
                <a:gd name="connsiteY4993" fmla="*/ 110892 h 1231781"/>
                <a:gd name="connsiteX4994" fmla="*/ 1936494 w 2071530"/>
                <a:gd name="connsiteY4994" fmla="*/ 110912 h 1231781"/>
                <a:gd name="connsiteX4995" fmla="*/ 1935673 w 2071530"/>
                <a:gd name="connsiteY4995" fmla="*/ 110677 h 1231781"/>
                <a:gd name="connsiteX4996" fmla="*/ 1934852 w 2071530"/>
                <a:gd name="connsiteY4996" fmla="*/ 110423 h 1231781"/>
                <a:gd name="connsiteX4997" fmla="*/ 1934911 w 2071530"/>
                <a:gd name="connsiteY4997" fmla="*/ 110442 h 1231781"/>
                <a:gd name="connsiteX4998" fmla="*/ 1934070 w 2071530"/>
                <a:gd name="connsiteY4998" fmla="*/ 110188 h 1231781"/>
                <a:gd name="connsiteX4999" fmla="*/ 1933249 w 2071530"/>
                <a:gd name="connsiteY4999" fmla="*/ 109954 h 1231781"/>
                <a:gd name="connsiteX5000" fmla="*/ 1932486 w 2071530"/>
                <a:gd name="connsiteY5000" fmla="*/ 109719 h 1231781"/>
                <a:gd name="connsiteX5001" fmla="*/ 1931646 w 2071530"/>
                <a:gd name="connsiteY5001" fmla="*/ 109485 h 1231781"/>
                <a:gd name="connsiteX5002" fmla="*/ 1930786 w 2071530"/>
                <a:gd name="connsiteY5002" fmla="*/ 109230 h 1231781"/>
                <a:gd name="connsiteX5003" fmla="*/ 1930844 w 2071530"/>
                <a:gd name="connsiteY5003" fmla="*/ 109250 h 1231781"/>
                <a:gd name="connsiteX5004" fmla="*/ 1929984 w 2071530"/>
                <a:gd name="connsiteY5004" fmla="*/ 108996 h 1231781"/>
                <a:gd name="connsiteX5005" fmla="*/ 1929104 w 2071530"/>
                <a:gd name="connsiteY5005" fmla="*/ 108761 h 1231781"/>
                <a:gd name="connsiteX5006" fmla="*/ 1929163 w 2071530"/>
                <a:gd name="connsiteY5006" fmla="*/ 108761 h 1231781"/>
                <a:gd name="connsiteX5007" fmla="*/ 1928284 w 2071530"/>
                <a:gd name="connsiteY5007" fmla="*/ 108527 h 1231781"/>
                <a:gd name="connsiteX5008" fmla="*/ 1927404 w 2071530"/>
                <a:gd name="connsiteY5008" fmla="*/ 108273 h 1231781"/>
                <a:gd name="connsiteX5009" fmla="*/ 1927443 w 2071530"/>
                <a:gd name="connsiteY5009" fmla="*/ 108292 h 1231781"/>
                <a:gd name="connsiteX5010" fmla="*/ 1926563 w 2071530"/>
                <a:gd name="connsiteY5010" fmla="*/ 108038 h 1231781"/>
                <a:gd name="connsiteX5011" fmla="*/ 1925683 w 2071530"/>
                <a:gd name="connsiteY5011" fmla="*/ 107803 h 1231781"/>
                <a:gd name="connsiteX5012" fmla="*/ 1924823 w 2071530"/>
                <a:gd name="connsiteY5012" fmla="*/ 107569 h 1231781"/>
                <a:gd name="connsiteX5013" fmla="*/ 1923904 w 2071530"/>
                <a:gd name="connsiteY5013" fmla="*/ 107334 h 1231781"/>
                <a:gd name="connsiteX5014" fmla="*/ 1923943 w 2071530"/>
                <a:gd name="connsiteY5014" fmla="*/ 107334 h 1231781"/>
                <a:gd name="connsiteX5015" fmla="*/ 1923005 w 2071530"/>
                <a:gd name="connsiteY5015" fmla="*/ 107080 h 1231781"/>
                <a:gd name="connsiteX5016" fmla="*/ 1923044 w 2071530"/>
                <a:gd name="connsiteY5016" fmla="*/ 107099 h 1231781"/>
                <a:gd name="connsiteX5017" fmla="*/ 1922106 w 2071530"/>
                <a:gd name="connsiteY5017" fmla="*/ 106845 h 1231781"/>
                <a:gd name="connsiteX5018" fmla="*/ 1922145 w 2071530"/>
                <a:gd name="connsiteY5018" fmla="*/ 106865 h 1231781"/>
                <a:gd name="connsiteX5019" fmla="*/ 1921207 w 2071530"/>
                <a:gd name="connsiteY5019" fmla="*/ 106611 h 1231781"/>
                <a:gd name="connsiteX5020" fmla="*/ 1920288 w 2071530"/>
                <a:gd name="connsiteY5020" fmla="*/ 106376 h 1231781"/>
                <a:gd name="connsiteX5021" fmla="*/ 1919388 w 2071530"/>
                <a:gd name="connsiteY5021" fmla="*/ 106141 h 1231781"/>
                <a:gd name="connsiteX5022" fmla="*/ 1918450 w 2071530"/>
                <a:gd name="connsiteY5022" fmla="*/ 105907 h 1231781"/>
                <a:gd name="connsiteX5023" fmla="*/ 1917531 w 2071530"/>
                <a:gd name="connsiteY5023" fmla="*/ 105653 h 1231781"/>
                <a:gd name="connsiteX5024" fmla="*/ 1916554 w 2071530"/>
                <a:gd name="connsiteY5024" fmla="*/ 105418 h 1231781"/>
                <a:gd name="connsiteX5025" fmla="*/ 1915615 w 2071530"/>
                <a:gd name="connsiteY5025" fmla="*/ 105184 h 1231781"/>
                <a:gd name="connsiteX5026" fmla="*/ 1915654 w 2071530"/>
                <a:gd name="connsiteY5026" fmla="*/ 105184 h 1231781"/>
                <a:gd name="connsiteX5027" fmla="*/ 1914657 w 2071530"/>
                <a:gd name="connsiteY5027" fmla="*/ 104949 h 1231781"/>
                <a:gd name="connsiteX5028" fmla="*/ 1914696 w 2071530"/>
                <a:gd name="connsiteY5028" fmla="*/ 104949 h 1231781"/>
                <a:gd name="connsiteX5029" fmla="*/ 1913699 w 2071530"/>
                <a:gd name="connsiteY5029" fmla="*/ 104714 h 1231781"/>
                <a:gd name="connsiteX5030" fmla="*/ 1913738 w 2071530"/>
                <a:gd name="connsiteY5030" fmla="*/ 104714 h 1231781"/>
                <a:gd name="connsiteX5031" fmla="*/ 1912722 w 2071530"/>
                <a:gd name="connsiteY5031" fmla="*/ 104480 h 1231781"/>
                <a:gd name="connsiteX5032" fmla="*/ 1912761 w 2071530"/>
                <a:gd name="connsiteY5032" fmla="*/ 104480 h 1231781"/>
                <a:gd name="connsiteX5033" fmla="*/ 1911744 w 2071530"/>
                <a:gd name="connsiteY5033" fmla="*/ 104226 h 1231781"/>
                <a:gd name="connsiteX5034" fmla="*/ 1911784 w 2071530"/>
                <a:gd name="connsiteY5034" fmla="*/ 104245 h 1231781"/>
                <a:gd name="connsiteX5035" fmla="*/ 1910767 w 2071530"/>
                <a:gd name="connsiteY5035" fmla="*/ 103991 h 1231781"/>
                <a:gd name="connsiteX5036" fmla="*/ 1910806 w 2071530"/>
                <a:gd name="connsiteY5036" fmla="*/ 104011 h 1231781"/>
                <a:gd name="connsiteX5037" fmla="*/ 1909809 w 2071530"/>
                <a:gd name="connsiteY5037" fmla="*/ 103756 h 1231781"/>
                <a:gd name="connsiteX5038" fmla="*/ 1908773 w 2071530"/>
                <a:gd name="connsiteY5038" fmla="*/ 103522 h 1231781"/>
                <a:gd name="connsiteX5039" fmla="*/ 1907776 w 2071530"/>
                <a:gd name="connsiteY5039" fmla="*/ 103287 h 1231781"/>
                <a:gd name="connsiteX5040" fmla="*/ 1907815 w 2071530"/>
                <a:gd name="connsiteY5040" fmla="*/ 103287 h 1231781"/>
                <a:gd name="connsiteX5041" fmla="*/ 1906759 w 2071530"/>
                <a:gd name="connsiteY5041" fmla="*/ 103053 h 1231781"/>
                <a:gd name="connsiteX5042" fmla="*/ 1906798 w 2071530"/>
                <a:gd name="connsiteY5042" fmla="*/ 103053 h 1231781"/>
                <a:gd name="connsiteX5043" fmla="*/ 1905782 w 2071530"/>
                <a:gd name="connsiteY5043" fmla="*/ 102818 h 1231781"/>
                <a:gd name="connsiteX5044" fmla="*/ 1904726 w 2071530"/>
                <a:gd name="connsiteY5044" fmla="*/ 102584 h 1231781"/>
                <a:gd name="connsiteX5045" fmla="*/ 1904765 w 2071530"/>
                <a:gd name="connsiteY5045" fmla="*/ 102584 h 1231781"/>
                <a:gd name="connsiteX5046" fmla="*/ 1903690 w 2071530"/>
                <a:gd name="connsiteY5046" fmla="*/ 102349 h 1231781"/>
                <a:gd name="connsiteX5047" fmla="*/ 1903729 w 2071530"/>
                <a:gd name="connsiteY5047" fmla="*/ 102349 h 1231781"/>
                <a:gd name="connsiteX5048" fmla="*/ 1902673 w 2071530"/>
                <a:gd name="connsiteY5048" fmla="*/ 102114 h 1231781"/>
                <a:gd name="connsiteX5049" fmla="*/ 1901618 w 2071530"/>
                <a:gd name="connsiteY5049" fmla="*/ 101880 h 1231781"/>
                <a:gd name="connsiteX5050" fmla="*/ 1901657 w 2071530"/>
                <a:gd name="connsiteY5050" fmla="*/ 101880 h 1231781"/>
                <a:gd name="connsiteX5051" fmla="*/ 1900562 w 2071530"/>
                <a:gd name="connsiteY5051" fmla="*/ 101645 h 1231781"/>
                <a:gd name="connsiteX5052" fmla="*/ 1900601 w 2071530"/>
                <a:gd name="connsiteY5052" fmla="*/ 101645 h 1231781"/>
                <a:gd name="connsiteX5053" fmla="*/ 1899545 w 2071530"/>
                <a:gd name="connsiteY5053" fmla="*/ 101411 h 1231781"/>
                <a:gd name="connsiteX5054" fmla="*/ 1898451 w 2071530"/>
                <a:gd name="connsiteY5054" fmla="*/ 101176 h 1231781"/>
                <a:gd name="connsiteX5055" fmla="*/ 1898490 w 2071530"/>
                <a:gd name="connsiteY5055" fmla="*/ 101176 h 1231781"/>
                <a:gd name="connsiteX5056" fmla="*/ 1897375 w 2071530"/>
                <a:gd name="connsiteY5056" fmla="*/ 100941 h 1231781"/>
                <a:gd name="connsiteX5057" fmla="*/ 1897415 w 2071530"/>
                <a:gd name="connsiteY5057" fmla="*/ 100941 h 1231781"/>
                <a:gd name="connsiteX5058" fmla="*/ 1896300 w 2071530"/>
                <a:gd name="connsiteY5058" fmla="*/ 100707 h 1231781"/>
                <a:gd name="connsiteX5059" fmla="*/ 1896339 w 2071530"/>
                <a:gd name="connsiteY5059" fmla="*/ 100707 h 1231781"/>
                <a:gd name="connsiteX5060" fmla="*/ 1895225 w 2071530"/>
                <a:gd name="connsiteY5060" fmla="*/ 100472 h 1231781"/>
                <a:gd name="connsiteX5061" fmla="*/ 1895264 w 2071530"/>
                <a:gd name="connsiteY5061" fmla="*/ 100472 h 1231781"/>
                <a:gd name="connsiteX5062" fmla="*/ 1894130 w 2071530"/>
                <a:gd name="connsiteY5062" fmla="*/ 100238 h 1231781"/>
                <a:gd name="connsiteX5063" fmla="*/ 1893036 w 2071530"/>
                <a:gd name="connsiteY5063" fmla="*/ 100003 h 1231781"/>
                <a:gd name="connsiteX5064" fmla="*/ 1893075 w 2071530"/>
                <a:gd name="connsiteY5064" fmla="*/ 100003 h 1231781"/>
                <a:gd name="connsiteX5065" fmla="*/ 1891941 w 2071530"/>
                <a:gd name="connsiteY5065" fmla="*/ 99768 h 1231781"/>
                <a:gd name="connsiteX5066" fmla="*/ 1890826 w 2071530"/>
                <a:gd name="connsiteY5066" fmla="*/ 99534 h 1231781"/>
                <a:gd name="connsiteX5067" fmla="*/ 1890866 w 2071530"/>
                <a:gd name="connsiteY5067" fmla="*/ 99534 h 1231781"/>
                <a:gd name="connsiteX5068" fmla="*/ 1889732 w 2071530"/>
                <a:gd name="connsiteY5068" fmla="*/ 99299 h 1231781"/>
                <a:gd name="connsiteX5069" fmla="*/ 1888598 w 2071530"/>
                <a:gd name="connsiteY5069" fmla="*/ 99064 h 1231781"/>
                <a:gd name="connsiteX5070" fmla="*/ 1888617 w 2071530"/>
                <a:gd name="connsiteY5070" fmla="*/ 99064 h 1231781"/>
                <a:gd name="connsiteX5071" fmla="*/ 1887483 w 2071530"/>
                <a:gd name="connsiteY5071" fmla="*/ 98830 h 1231781"/>
                <a:gd name="connsiteX5072" fmla="*/ 1886330 w 2071530"/>
                <a:gd name="connsiteY5072" fmla="*/ 98595 h 1231781"/>
                <a:gd name="connsiteX5073" fmla="*/ 1886369 w 2071530"/>
                <a:gd name="connsiteY5073" fmla="*/ 98615 h 1231781"/>
                <a:gd name="connsiteX5074" fmla="*/ 1885196 w 2071530"/>
                <a:gd name="connsiteY5074" fmla="*/ 98361 h 1231781"/>
                <a:gd name="connsiteX5075" fmla="*/ 1884062 w 2071530"/>
                <a:gd name="connsiteY5075" fmla="*/ 98146 h 1231781"/>
                <a:gd name="connsiteX5076" fmla="*/ 1884082 w 2071530"/>
                <a:gd name="connsiteY5076" fmla="*/ 98146 h 1231781"/>
                <a:gd name="connsiteX5077" fmla="*/ 1882909 w 2071530"/>
                <a:gd name="connsiteY5077" fmla="*/ 97911 h 1231781"/>
                <a:gd name="connsiteX5078" fmla="*/ 1882928 w 2071530"/>
                <a:gd name="connsiteY5078" fmla="*/ 97911 h 1231781"/>
                <a:gd name="connsiteX5079" fmla="*/ 1881755 w 2071530"/>
                <a:gd name="connsiteY5079" fmla="*/ 97677 h 1231781"/>
                <a:gd name="connsiteX5080" fmla="*/ 1880582 w 2071530"/>
                <a:gd name="connsiteY5080" fmla="*/ 97442 h 1231781"/>
                <a:gd name="connsiteX5081" fmla="*/ 1880602 w 2071530"/>
                <a:gd name="connsiteY5081" fmla="*/ 97442 h 1231781"/>
                <a:gd name="connsiteX5082" fmla="*/ 1879410 w 2071530"/>
                <a:gd name="connsiteY5082" fmla="*/ 97207 h 1231781"/>
                <a:gd name="connsiteX5083" fmla="*/ 1878236 w 2071530"/>
                <a:gd name="connsiteY5083" fmla="*/ 96992 h 1231781"/>
                <a:gd name="connsiteX5084" fmla="*/ 1878256 w 2071530"/>
                <a:gd name="connsiteY5084" fmla="*/ 96992 h 1231781"/>
                <a:gd name="connsiteX5085" fmla="*/ 1877063 w 2071530"/>
                <a:gd name="connsiteY5085" fmla="*/ 96758 h 1231781"/>
                <a:gd name="connsiteX5086" fmla="*/ 1877103 w 2071530"/>
                <a:gd name="connsiteY5086" fmla="*/ 96758 h 1231781"/>
                <a:gd name="connsiteX5087" fmla="*/ 1874698 w 2071530"/>
                <a:gd name="connsiteY5087" fmla="*/ 96289 h 1231781"/>
                <a:gd name="connsiteX5088" fmla="*/ 1872293 w 2071530"/>
                <a:gd name="connsiteY5088" fmla="*/ 95839 h 1231781"/>
                <a:gd name="connsiteX5089" fmla="*/ 1869850 w 2071530"/>
                <a:gd name="connsiteY5089" fmla="*/ 95370 h 1231781"/>
                <a:gd name="connsiteX5090" fmla="*/ 1867386 w 2071530"/>
                <a:gd name="connsiteY5090" fmla="*/ 94920 h 1231781"/>
                <a:gd name="connsiteX5091" fmla="*/ 1867308 w 2071530"/>
                <a:gd name="connsiteY5091" fmla="*/ 94900 h 1231781"/>
                <a:gd name="connsiteX5092" fmla="*/ 1864884 w 2071530"/>
                <a:gd name="connsiteY5092" fmla="*/ 94451 h 1231781"/>
                <a:gd name="connsiteX5093" fmla="*/ 1864943 w 2071530"/>
                <a:gd name="connsiteY5093" fmla="*/ 94470 h 1231781"/>
                <a:gd name="connsiteX5094" fmla="*/ 1862382 w 2071530"/>
                <a:gd name="connsiteY5094" fmla="*/ 94001 h 1231781"/>
                <a:gd name="connsiteX5095" fmla="*/ 1859879 w 2071530"/>
                <a:gd name="connsiteY5095" fmla="*/ 93552 h 1231781"/>
                <a:gd name="connsiteX5096" fmla="*/ 1857338 w 2071530"/>
                <a:gd name="connsiteY5096" fmla="*/ 93102 h 1231781"/>
                <a:gd name="connsiteX5097" fmla="*/ 1854777 w 2071530"/>
                <a:gd name="connsiteY5097" fmla="*/ 92633 h 1231781"/>
                <a:gd name="connsiteX5098" fmla="*/ 1852157 w 2071530"/>
                <a:gd name="connsiteY5098" fmla="*/ 92183 h 1231781"/>
                <a:gd name="connsiteX5099" fmla="*/ 1849557 w 2071530"/>
                <a:gd name="connsiteY5099" fmla="*/ 91733 h 1231781"/>
                <a:gd name="connsiteX5100" fmla="*/ 1846918 w 2071530"/>
                <a:gd name="connsiteY5100" fmla="*/ 91284 h 1231781"/>
                <a:gd name="connsiteX5101" fmla="*/ 1844240 w 2071530"/>
                <a:gd name="connsiteY5101" fmla="*/ 90815 h 1231781"/>
                <a:gd name="connsiteX5102" fmla="*/ 1841542 w 2071530"/>
                <a:gd name="connsiteY5102" fmla="*/ 90365 h 1231781"/>
                <a:gd name="connsiteX5103" fmla="*/ 1841581 w 2071530"/>
                <a:gd name="connsiteY5103" fmla="*/ 90385 h 1231781"/>
                <a:gd name="connsiteX5104" fmla="*/ 1838824 w 2071530"/>
                <a:gd name="connsiteY5104" fmla="*/ 89915 h 1231781"/>
                <a:gd name="connsiteX5105" fmla="*/ 1838864 w 2071530"/>
                <a:gd name="connsiteY5105" fmla="*/ 89935 h 1231781"/>
                <a:gd name="connsiteX5106" fmla="*/ 1836088 w 2071530"/>
                <a:gd name="connsiteY5106" fmla="*/ 89466 h 1231781"/>
                <a:gd name="connsiteX5107" fmla="*/ 1836127 w 2071530"/>
                <a:gd name="connsiteY5107" fmla="*/ 89485 h 1231781"/>
                <a:gd name="connsiteX5108" fmla="*/ 1833370 w 2071530"/>
                <a:gd name="connsiteY5108" fmla="*/ 89036 h 1231781"/>
                <a:gd name="connsiteX5109" fmla="*/ 1830594 w 2071530"/>
                <a:gd name="connsiteY5109" fmla="*/ 88586 h 1231781"/>
                <a:gd name="connsiteX5110" fmla="*/ 1827759 w 2071530"/>
                <a:gd name="connsiteY5110" fmla="*/ 88136 h 1231781"/>
                <a:gd name="connsiteX5111" fmla="*/ 1827799 w 2071530"/>
                <a:gd name="connsiteY5111" fmla="*/ 88136 h 1231781"/>
                <a:gd name="connsiteX5112" fmla="*/ 1824944 w 2071530"/>
                <a:gd name="connsiteY5112" fmla="*/ 87706 h 1231781"/>
                <a:gd name="connsiteX5113" fmla="*/ 1824983 w 2071530"/>
                <a:gd name="connsiteY5113" fmla="*/ 87706 h 1231781"/>
                <a:gd name="connsiteX5114" fmla="*/ 1822090 w 2071530"/>
                <a:gd name="connsiteY5114" fmla="*/ 87257 h 1231781"/>
                <a:gd name="connsiteX5115" fmla="*/ 1822129 w 2071530"/>
                <a:gd name="connsiteY5115" fmla="*/ 87257 h 1231781"/>
                <a:gd name="connsiteX5116" fmla="*/ 1819236 w 2071530"/>
                <a:gd name="connsiteY5116" fmla="*/ 86826 h 1231781"/>
                <a:gd name="connsiteX5117" fmla="*/ 1819275 w 2071530"/>
                <a:gd name="connsiteY5117" fmla="*/ 86826 h 1231781"/>
                <a:gd name="connsiteX5118" fmla="*/ 1816342 w 2071530"/>
                <a:gd name="connsiteY5118" fmla="*/ 86377 h 1231781"/>
                <a:gd name="connsiteX5119" fmla="*/ 1816381 w 2071530"/>
                <a:gd name="connsiteY5119" fmla="*/ 86396 h 1231781"/>
                <a:gd name="connsiteX5120" fmla="*/ 1813469 w 2071530"/>
                <a:gd name="connsiteY5120" fmla="*/ 85947 h 1231781"/>
                <a:gd name="connsiteX5121" fmla="*/ 1810517 w 2071530"/>
                <a:gd name="connsiteY5121" fmla="*/ 85517 h 1231781"/>
                <a:gd name="connsiteX5122" fmla="*/ 1810556 w 2071530"/>
                <a:gd name="connsiteY5122" fmla="*/ 85517 h 1231781"/>
                <a:gd name="connsiteX5123" fmla="*/ 1807570 w 2071530"/>
                <a:gd name="connsiteY5123" fmla="*/ 85067 h 1231781"/>
                <a:gd name="connsiteX5124" fmla="*/ 1807602 w 2071530"/>
                <a:gd name="connsiteY5124" fmla="*/ 85087 h 1231781"/>
                <a:gd name="connsiteX5125" fmla="*/ 1804601 w 2071530"/>
                <a:gd name="connsiteY5125" fmla="*/ 84637 h 1231781"/>
                <a:gd name="connsiteX5126" fmla="*/ 1804632 w 2071530"/>
                <a:gd name="connsiteY5126" fmla="*/ 84656 h 1231781"/>
                <a:gd name="connsiteX5127" fmla="*/ 1801610 w 2071530"/>
                <a:gd name="connsiteY5127" fmla="*/ 84207 h 1231781"/>
                <a:gd name="connsiteX5128" fmla="*/ 1801641 w 2071530"/>
                <a:gd name="connsiteY5128" fmla="*/ 84207 h 1231781"/>
                <a:gd name="connsiteX5129" fmla="*/ 1798597 w 2071530"/>
                <a:gd name="connsiteY5129" fmla="*/ 83777 h 1231781"/>
                <a:gd name="connsiteX5130" fmla="*/ 1798629 w 2071530"/>
                <a:gd name="connsiteY5130" fmla="*/ 83796 h 1231781"/>
                <a:gd name="connsiteX5131" fmla="*/ 1795567 w 2071530"/>
                <a:gd name="connsiteY5131" fmla="*/ 83366 h 1231781"/>
                <a:gd name="connsiteX5132" fmla="*/ 1795596 w 2071530"/>
                <a:gd name="connsiteY5132" fmla="*/ 83366 h 1231781"/>
                <a:gd name="connsiteX5133" fmla="*/ 1792513 w 2071530"/>
                <a:gd name="connsiteY5133" fmla="*/ 82936 h 1231781"/>
                <a:gd name="connsiteX5134" fmla="*/ 1792543 w 2071530"/>
                <a:gd name="connsiteY5134" fmla="*/ 82936 h 1231781"/>
                <a:gd name="connsiteX5135" fmla="*/ 1789440 w 2071530"/>
                <a:gd name="connsiteY5135" fmla="*/ 82506 h 1231781"/>
                <a:gd name="connsiteX5136" fmla="*/ 1789470 w 2071530"/>
                <a:gd name="connsiteY5136" fmla="*/ 82506 h 1231781"/>
                <a:gd name="connsiteX5137" fmla="*/ 1786347 w 2071530"/>
                <a:gd name="connsiteY5137" fmla="*/ 82076 h 1231781"/>
                <a:gd name="connsiteX5138" fmla="*/ 1786377 w 2071530"/>
                <a:gd name="connsiteY5138" fmla="*/ 82096 h 1231781"/>
                <a:gd name="connsiteX5139" fmla="*/ 1783253 w 2071530"/>
                <a:gd name="connsiteY5139" fmla="*/ 81666 h 1231781"/>
                <a:gd name="connsiteX5140" fmla="*/ 1780101 w 2071530"/>
                <a:gd name="connsiteY5140" fmla="*/ 81235 h 1231781"/>
                <a:gd name="connsiteX5141" fmla="*/ 1780129 w 2071530"/>
                <a:gd name="connsiteY5141" fmla="*/ 81235 h 1231781"/>
                <a:gd name="connsiteX5142" fmla="*/ 1776962 w 2071530"/>
                <a:gd name="connsiteY5142" fmla="*/ 80825 h 1231781"/>
                <a:gd name="connsiteX5143" fmla="*/ 1773775 w 2071530"/>
                <a:gd name="connsiteY5143" fmla="*/ 80395 h 1231781"/>
                <a:gd name="connsiteX5144" fmla="*/ 1773802 w 2071530"/>
                <a:gd name="connsiteY5144" fmla="*/ 80414 h 1231781"/>
                <a:gd name="connsiteX5145" fmla="*/ 1770583 w 2071530"/>
                <a:gd name="connsiteY5145" fmla="*/ 79984 h 1231781"/>
                <a:gd name="connsiteX5146" fmla="*/ 1770610 w 2071530"/>
                <a:gd name="connsiteY5146" fmla="*/ 79984 h 1231781"/>
                <a:gd name="connsiteX5147" fmla="*/ 1767371 w 2071530"/>
                <a:gd name="connsiteY5147" fmla="*/ 79574 h 1231781"/>
                <a:gd name="connsiteX5148" fmla="*/ 1767398 w 2071530"/>
                <a:gd name="connsiteY5148" fmla="*/ 79574 h 1231781"/>
                <a:gd name="connsiteX5149" fmla="*/ 1764139 w 2071530"/>
                <a:gd name="connsiteY5149" fmla="*/ 79163 h 1231781"/>
                <a:gd name="connsiteX5150" fmla="*/ 1764166 w 2071530"/>
                <a:gd name="connsiteY5150" fmla="*/ 79163 h 1231781"/>
                <a:gd name="connsiteX5151" fmla="*/ 1760888 w 2071530"/>
                <a:gd name="connsiteY5151" fmla="*/ 78752 h 1231781"/>
                <a:gd name="connsiteX5152" fmla="*/ 1760915 w 2071530"/>
                <a:gd name="connsiteY5152" fmla="*/ 78752 h 1231781"/>
                <a:gd name="connsiteX5153" fmla="*/ 1757619 w 2071530"/>
                <a:gd name="connsiteY5153" fmla="*/ 78342 h 1231781"/>
                <a:gd name="connsiteX5154" fmla="*/ 1757645 w 2071530"/>
                <a:gd name="connsiteY5154" fmla="*/ 78342 h 1231781"/>
                <a:gd name="connsiteX5155" fmla="*/ 1756695 w 2071530"/>
                <a:gd name="connsiteY5155" fmla="*/ 78225 h 1231781"/>
                <a:gd name="connsiteX5156" fmla="*/ 1754331 w 2071530"/>
                <a:gd name="connsiteY5156" fmla="*/ 77931 h 1231781"/>
                <a:gd name="connsiteX5157" fmla="*/ 1754356 w 2071530"/>
                <a:gd name="connsiteY5157" fmla="*/ 77931 h 1231781"/>
                <a:gd name="connsiteX5158" fmla="*/ 1751025 w 2071530"/>
                <a:gd name="connsiteY5158" fmla="*/ 77501 h 1231781"/>
                <a:gd name="connsiteX5159" fmla="*/ 1751049 w 2071530"/>
                <a:gd name="connsiteY5159" fmla="*/ 77521 h 1231781"/>
                <a:gd name="connsiteX5160" fmla="*/ 1747700 w 2071530"/>
                <a:gd name="connsiteY5160" fmla="*/ 77091 h 1231781"/>
                <a:gd name="connsiteX5161" fmla="*/ 1747723 w 2071530"/>
                <a:gd name="connsiteY5161" fmla="*/ 77091 h 1231781"/>
                <a:gd name="connsiteX5162" fmla="*/ 1744355 w 2071530"/>
                <a:gd name="connsiteY5162" fmla="*/ 76680 h 1231781"/>
                <a:gd name="connsiteX5163" fmla="*/ 1744380 w 2071530"/>
                <a:gd name="connsiteY5163" fmla="*/ 76680 h 1231781"/>
                <a:gd name="connsiteX5164" fmla="*/ 1740992 w 2071530"/>
                <a:gd name="connsiteY5164" fmla="*/ 76270 h 1231781"/>
                <a:gd name="connsiteX5165" fmla="*/ 1741018 w 2071530"/>
                <a:gd name="connsiteY5165" fmla="*/ 76270 h 1231781"/>
                <a:gd name="connsiteX5166" fmla="*/ 1737630 w 2071530"/>
                <a:gd name="connsiteY5166" fmla="*/ 75859 h 1231781"/>
                <a:gd name="connsiteX5167" fmla="*/ 1734213 w 2071530"/>
                <a:gd name="connsiteY5167" fmla="*/ 75449 h 1231781"/>
                <a:gd name="connsiteX5168" fmla="*/ 1734236 w 2071530"/>
                <a:gd name="connsiteY5168" fmla="*/ 75468 h 1231781"/>
                <a:gd name="connsiteX5169" fmla="*/ 1730795 w 2071530"/>
                <a:gd name="connsiteY5169" fmla="*/ 75058 h 1231781"/>
                <a:gd name="connsiteX5170" fmla="*/ 1730819 w 2071530"/>
                <a:gd name="connsiteY5170" fmla="*/ 75058 h 1231781"/>
                <a:gd name="connsiteX5171" fmla="*/ 1727360 w 2071530"/>
                <a:gd name="connsiteY5171" fmla="*/ 74647 h 1231781"/>
                <a:gd name="connsiteX5172" fmla="*/ 1727382 w 2071530"/>
                <a:gd name="connsiteY5172" fmla="*/ 74647 h 1231781"/>
                <a:gd name="connsiteX5173" fmla="*/ 1723906 w 2071530"/>
                <a:gd name="connsiteY5173" fmla="*/ 74237 h 1231781"/>
                <a:gd name="connsiteX5174" fmla="*/ 1723929 w 2071530"/>
                <a:gd name="connsiteY5174" fmla="*/ 74256 h 1231781"/>
                <a:gd name="connsiteX5175" fmla="*/ 1720436 w 2071530"/>
                <a:gd name="connsiteY5175" fmla="*/ 73846 h 1231781"/>
                <a:gd name="connsiteX5176" fmla="*/ 1720457 w 2071530"/>
                <a:gd name="connsiteY5176" fmla="*/ 73846 h 1231781"/>
                <a:gd name="connsiteX5177" fmla="*/ 1716946 w 2071530"/>
                <a:gd name="connsiteY5177" fmla="*/ 73435 h 1231781"/>
                <a:gd name="connsiteX5178" fmla="*/ 1716968 w 2071530"/>
                <a:gd name="connsiteY5178" fmla="*/ 73455 h 1231781"/>
                <a:gd name="connsiteX5179" fmla="*/ 1713439 w 2071530"/>
                <a:gd name="connsiteY5179" fmla="*/ 73044 h 1231781"/>
                <a:gd name="connsiteX5180" fmla="*/ 1713461 w 2071530"/>
                <a:gd name="connsiteY5180" fmla="*/ 73044 h 1231781"/>
                <a:gd name="connsiteX5181" fmla="*/ 1709928 w 2071530"/>
                <a:gd name="connsiteY5181" fmla="*/ 72653 h 1231781"/>
                <a:gd name="connsiteX5182" fmla="*/ 1706374 w 2071530"/>
                <a:gd name="connsiteY5182" fmla="*/ 72262 h 1231781"/>
                <a:gd name="connsiteX5183" fmla="*/ 1706395 w 2071530"/>
                <a:gd name="connsiteY5183" fmla="*/ 72262 h 1231781"/>
                <a:gd name="connsiteX5184" fmla="*/ 1702816 w 2071530"/>
                <a:gd name="connsiteY5184" fmla="*/ 71871 h 1231781"/>
                <a:gd name="connsiteX5185" fmla="*/ 1702837 w 2071530"/>
                <a:gd name="connsiteY5185" fmla="*/ 71871 h 1231781"/>
                <a:gd name="connsiteX5186" fmla="*/ 1699240 w 2071530"/>
                <a:gd name="connsiteY5186" fmla="*/ 71480 h 1231781"/>
                <a:gd name="connsiteX5187" fmla="*/ 1699262 w 2071530"/>
                <a:gd name="connsiteY5187" fmla="*/ 71480 h 1231781"/>
                <a:gd name="connsiteX5188" fmla="*/ 1695647 w 2071530"/>
                <a:gd name="connsiteY5188" fmla="*/ 71089 h 1231781"/>
                <a:gd name="connsiteX5189" fmla="*/ 1695669 w 2071530"/>
                <a:gd name="connsiteY5189" fmla="*/ 71089 h 1231781"/>
                <a:gd name="connsiteX5190" fmla="*/ 1692054 w 2071530"/>
                <a:gd name="connsiteY5190" fmla="*/ 70698 h 1231781"/>
                <a:gd name="connsiteX5191" fmla="*/ 1688412 w 2071530"/>
                <a:gd name="connsiteY5191" fmla="*/ 70307 h 1231781"/>
                <a:gd name="connsiteX5192" fmla="*/ 1688431 w 2071530"/>
                <a:gd name="connsiteY5192" fmla="*/ 70307 h 1231781"/>
                <a:gd name="connsiteX5193" fmla="*/ 1684770 w 2071530"/>
                <a:gd name="connsiteY5193" fmla="*/ 69916 h 1231781"/>
                <a:gd name="connsiteX5194" fmla="*/ 1684789 w 2071530"/>
                <a:gd name="connsiteY5194" fmla="*/ 69916 h 1231781"/>
                <a:gd name="connsiteX5195" fmla="*/ 1681110 w 2071530"/>
                <a:gd name="connsiteY5195" fmla="*/ 69545 h 1231781"/>
                <a:gd name="connsiteX5196" fmla="*/ 1681129 w 2071530"/>
                <a:gd name="connsiteY5196" fmla="*/ 69545 h 1231781"/>
                <a:gd name="connsiteX5197" fmla="*/ 1677435 w 2071530"/>
                <a:gd name="connsiteY5197" fmla="*/ 69154 h 1231781"/>
                <a:gd name="connsiteX5198" fmla="*/ 1677452 w 2071530"/>
                <a:gd name="connsiteY5198" fmla="*/ 69154 h 1231781"/>
                <a:gd name="connsiteX5199" fmla="*/ 1673746 w 2071530"/>
                <a:gd name="connsiteY5199" fmla="*/ 68782 h 1231781"/>
                <a:gd name="connsiteX5200" fmla="*/ 1670033 w 2071530"/>
                <a:gd name="connsiteY5200" fmla="*/ 68411 h 1231781"/>
                <a:gd name="connsiteX5201" fmla="*/ 1670053 w 2071530"/>
                <a:gd name="connsiteY5201" fmla="*/ 68411 h 1231781"/>
                <a:gd name="connsiteX5202" fmla="*/ 1666309 w 2071530"/>
                <a:gd name="connsiteY5202" fmla="*/ 68020 h 1231781"/>
                <a:gd name="connsiteX5203" fmla="*/ 1666329 w 2071530"/>
                <a:gd name="connsiteY5203" fmla="*/ 68020 h 1231781"/>
                <a:gd name="connsiteX5204" fmla="*/ 1662569 w 2071530"/>
                <a:gd name="connsiteY5204" fmla="*/ 67648 h 1231781"/>
                <a:gd name="connsiteX5205" fmla="*/ 1662587 w 2071530"/>
                <a:gd name="connsiteY5205" fmla="*/ 67648 h 1231781"/>
                <a:gd name="connsiteX5206" fmla="*/ 1658814 w 2071530"/>
                <a:gd name="connsiteY5206" fmla="*/ 67277 h 1231781"/>
                <a:gd name="connsiteX5207" fmla="*/ 1658831 w 2071530"/>
                <a:gd name="connsiteY5207" fmla="*/ 67277 h 1231781"/>
                <a:gd name="connsiteX5208" fmla="*/ 1655041 w 2071530"/>
                <a:gd name="connsiteY5208" fmla="*/ 66905 h 1231781"/>
                <a:gd name="connsiteX5209" fmla="*/ 1655060 w 2071530"/>
                <a:gd name="connsiteY5209" fmla="*/ 66905 h 1231781"/>
                <a:gd name="connsiteX5210" fmla="*/ 1651254 w 2071530"/>
                <a:gd name="connsiteY5210" fmla="*/ 66534 h 1231781"/>
                <a:gd name="connsiteX5211" fmla="*/ 1651271 w 2071530"/>
                <a:gd name="connsiteY5211" fmla="*/ 66534 h 1231781"/>
                <a:gd name="connsiteX5212" fmla="*/ 1647451 w 2071530"/>
                <a:gd name="connsiteY5212" fmla="*/ 66182 h 1231781"/>
                <a:gd name="connsiteX5213" fmla="*/ 1647469 w 2071530"/>
                <a:gd name="connsiteY5213" fmla="*/ 66182 h 1231781"/>
                <a:gd name="connsiteX5214" fmla="*/ 1643633 w 2071530"/>
                <a:gd name="connsiteY5214" fmla="*/ 65811 h 1231781"/>
                <a:gd name="connsiteX5215" fmla="*/ 1643651 w 2071530"/>
                <a:gd name="connsiteY5215" fmla="*/ 65811 h 1231781"/>
                <a:gd name="connsiteX5216" fmla="*/ 1639800 w 2071530"/>
                <a:gd name="connsiteY5216" fmla="*/ 65439 h 1231781"/>
                <a:gd name="connsiteX5217" fmla="*/ 1639817 w 2071530"/>
                <a:gd name="connsiteY5217" fmla="*/ 65459 h 1231781"/>
                <a:gd name="connsiteX5218" fmla="*/ 1635950 w 2071530"/>
                <a:gd name="connsiteY5218" fmla="*/ 65087 h 1231781"/>
                <a:gd name="connsiteX5219" fmla="*/ 1635968 w 2071530"/>
                <a:gd name="connsiteY5219" fmla="*/ 65087 h 1231781"/>
                <a:gd name="connsiteX5220" fmla="*/ 1632087 w 2071530"/>
                <a:gd name="connsiteY5220" fmla="*/ 64736 h 1231781"/>
                <a:gd name="connsiteX5221" fmla="*/ 1632105 w 2071530"/>
                <a:gd name="connsiteY5221" fmla="*/ 64736 h 1231781"/>
                <a:gd name="connsiteX5222" fmla="*/ 1628209 w 2071530"/>
                <a:gd name="connsiteY5222" fmla="*/ 64364 h 1231781"/>
                <a:gd name="connsiteX5223" fmla="*/ 1628226 w 2071530"/>
                <a:gd name="connsiteY5223" fmla="*/ 64364 h 1231781"/>
                <a:gd name="connsiteX5224" fmla="*/ 1624316 w 2071530"/>
                <a:gd name="connsiteY5224" fmla="*/ 64012 h 1231781"/>
                <a:gd name="connsiteX5225" fmla="*/ 1624332 w 2071530"/>
                <a:gd name="connsiteY5225" fmla="*/ 64012 h 1231781"/>
                <a:gd name="connsiteX5226" fmla="*/ 1620410 w 2071530"/>
                <a:gd name="connsiteY5226" fmla="*/ 63660 h 1231781"/>
                <a:gd name="connsiteX5227" fmla="*/ 1616485 w 2071530"/>
                <a:gd name="connsiteY5227" fmla="*/ 63308 h 1231781"/>
                <a:gd name="connsiteX5228" fmla="*/ 1616502 w 2071530"/>
                <a:gd name="connsiteY5228" fmla="*/ 63308 h 1231781"/>
                <a:gd name="connsiteX5229" fmla="*/ 1612550 w 2071530"/>
                <a:gd name="connsiteY5229" fmla="*/ 62956 h 1231781"/>
                <a:gd name="connsiteX5230" fmla="*/ 1612565 w 2071530"/>
                <a:gd name="connsiteY5230" fmla="*/ 62956 h 1231781"/>
                <a:gd name="connsiteX5231" fmla="*/ 1608599 w 2071530"/>
                <a:gd name="connsiteY5231" fmla="*/ 62605 h 1231781"/>
                <a:gd name="connsiteX5232" fmla="*/ 1608614 w 2071530"/>
                <a:gd name="connsiteY5232" fmla="*/ 62605 h 1231781"/>
                <a:gd name="connsiteX5233" fmla="*/ 1604632 w 2071530"/>
                <a:gd name="connsiteY5233" fmla="*/ 62253 h 1231781"/>
                <a:gd name="connsiteX5234" fmla="*/ 1604650 w 2071530"/>
                <a:gd name="connsiteY5234" fmla="*/ 62253 h 1231781"/>
                <a:gd name="connsiteX5235" fmla="*/ 1600654 w 2071530"/>
                <a:gd name="connsiteY5235" fmla="*/ 61920 h 1231781"/>
                <a:gd name="connsiteX5236" fmla="*/ 1600669 w 2071530"/>
                <a:gd name="connsiteY5236" fmla="*/ 61920 h 1231781"/>
                <a:gd name="connsiteX5237" fmla="*/ 1596660 w 2071530"/>
                <a:gd name="connsiteY5237" fmla="*/ 61568 h 1231781"/>
                <a:gd name="connsiteX5238" fmla="*/ 1596675 w 2071530"/>
                <a:gd name="connsiteY5238" fmla="*/ 61568 h 1231781"/>
                <a:gd name="connsiteX5239" fmla="*/ 1592654 w 2071530"/>
                <a:gd name="connsiteY5239" fmla="*/ 61236 h 1231781"/>
                <a:gd name="connsiteX5240" fmla="*/ 1592670 w 2071530"/>
                <a:gd name="connsiteY5240" fmla="*/ 61236 h 1231781"/>
                <a:gd name="connsiteX5241" fmla="*/ 1588633 w 2071530"/>
                <a:gd name="connsiteY5241" fmla="*/ 60884 h 1231781"/>
                <a:gd name="connsiteX5242" fmla="*/ 1588648 w 2071530"/>
                <a:gd name="connsiteY5242" fmla="*/ 60884 h 1231781"/>
                <a:gd name="connsiteX5243" fmla="*/ 1584601 w 2071530"/>
                <a:gd name="connsiteY5243" fmla="*/ 60552 h 1231781"/>
                <a:gd name="connsiteX5244" fmla="*/ 1580551 w 2071530"/>
                <a:gd name="connsiteY5244" fmla="*/ 60219 h 1231781"/>
                <a:gd name="connsiteX5245" fmla="*/ 1580564 w 2071530"/>
                <a:gd name="connsiteY5245" fmla="*/ 60219 h 1231781"/>
                <a:gd name="connsiteX5246" fmla="*/ 1576488 w 2071530"/>
                <a:gd name="connsiteY5246" fmla="*/ 59887 h 1231781"/>
                <a:gd name="connsiteX5247" fmla="*/ 1576504 w 2071530"/>
                <a:gd name="connsiteY5247" fmla="*/ 59887 h 1231781"/>
                <a:gd name="connsiteX5248" fmla="*/ 1572414 w 2071530"/>
                <a:gd name="connsiteY5248" fmla="*/ 59555 h 1231781"/>
                <a:gd name="connsiteX5249" fmla="*/ 1572430 w 2071530"/>
                <a:gd name="connsiteY5249" fmla="*/ 59555 h 1231781"/>
                <a:gd name="connsiteX5250" fmla="*/ 1568326 w 2071530"/>
                <a:gd name="connsiteY5250" fmla="*/ 59222 h 1231781"/>
                <a:gd name="connsiteX5251" fmla="*/ 1568342 w 2071530"/>
                <a:gd name="connsiteY5251" fmla="*/ 59222 h 1231781"/>
                <a:gd name="connsiteX5252" fmla="*/ 1564229 w 2071530"/>
                <a:gd name="connsiteY5252" fmla="*/ 58890 h 1231781"/>
                <a:gd name="connsiteX5253" fmla="*/ 1560112 w 2071530"/>
                <a:gd name="connsiteY5253" fmla="*/ 58577 h 1231781"/>
                <a:gd name="connsiteX5254" fmla="*/ 1560127 w 2071530"/>
                <a:gd name="connsiteY5254" fmla="*/ 58577 h 1231781"/>
                <a:gd name="connsiteX5255" fmla="*/ 1555985 w 2071530"/>
                <a:gd name="connsiteY5255" fmla="*/ 58245 h 1231781"/>
                <a:gd name="connsiteX5256" fmla="*/ 1556000 w 2071530"/>
                <a:gd name="connsiteY5256" fmla="*/ 58245 h 1231781"/>
                <a:gd name="connsiteX5257" fmla="*/ 1551846 w 2071530"/>
                <a:gd name="connsiteY5257" fmla="*/ 57932 h 1231781"/>
                <a:gd name="connsiteX5258" fmla="*/ 1551862 w 2071530"/>
                <a:gd name="connsiteY5258" fmla="*/ 57932 h 1231781"/>
                <a:gd name="connsiteX5259" fmla="*/ 1547696 w 2071530"/>
                <a:gd name="connsiteY5259" fmla="*/ 57600 h 1231781"/>
                <a:gd name="connsiteX5260" fmla="*/ 1547709 w 2071530"/>
                <a:gd name="connsiteY5260" fmla="*/ 57600 h 1231781"/>
                <a:gd name="connsiteX5261" fmla="*/ 1543532 w 2071530"/>
                <a:gd name="connsiteY5261" fmla="*/ 57287 h 1231781"/>
                <a:gd name="connsiteX5262" fmla="*/ 1543545 w 2071530"/>
                <a:gd name="connsiteY5262" fmla="*/ 57287 h 1231781"/>
                <a:gd name="connsiteX5263" fmla="*/ 1539354 w 2071530"/>
                <a:gd name="connsiteY5263" fmla="*/ 56974 h 1231781"/>
                <a:gd name="connsiteX5264" fmla="*/ 1539369 w 2071530"/>
                <a:gd name="connsiteY5264" fmla="*/ 56974 h 1231781"/>
                <a:gd name="connsiteX5265" fmla="*/ 1535166 w 2071530"/>
                <a:gd name="connsiteY5265" fmla="*/ 56662 h 1231781"/>
                <a:gd name="connsiteX5266" fmla="*/ 1535180 w 2071530"/>
                <a:gd name="connsiteY5266" fmla="*/ 56662 h 1231781"/>
                <a:gd name="connsiteX5267" fmla="*/ 1530965 w 2071530"/>
                <a:gd name="connsiteY5267" fmla="*/ 56349 h 1231781"/>
                <a:gd name="connsiteX5268" fmla="*/ 1530979 w 2071530"/>
                <a:gd name="connsiteY5268" fmla="*/ 56349 h 1231781"/>
                <a:gd name="connsiteX5269" fmla="*/ 1526752 w 2071530"/>
                <a:gd name="connsiteY5269" fmla="*/ 56036 h 1231781"/>
                <a:gd name="connsiteX5270" fmla="*/ 1526766 w 2071530"/>
                <a:gd name="connsiteY5270" fmla="*/ 56036 h 1231781"/>
                <a:gd name="connsiteX5271" fmla="*/ 1525040 w 2071530"/>
                <a:gd name="connsiteY5271" fmla="*/ 55919 h 1231781"/>
                <a:gd name="connsiteX5272" fmla="*/ 1522528 w 2071530"/>
                <a:gd name="connsiteY5272" fmla="*/ 55723 h 1231781"/>
                <a:gd name="connsiteX5273" fmla="*/ 1522541 w 2071530"/>
                <a:gd name="connsiteY5273" fmla="*/ 55723 h 1231781"/>
                <a:gd name="connsiteX5274" fmla="*/ 1518293 w 2071530"/>
                <a:gd name="connsiteY5274" fmla="*/ 55410 h 1231781"/>
                <a:gd name="connsiteX5275" fmla="*/ 1518307 w 2071530"/>
                <a:gd name="connsiteY5275" fmla="*/ 55410 h 1231781"/>
                <a:gd name="connsiteX5276" fmla="*/ 1514045 w 2071530"/>
                <a:gd name="connsiteY5276" fmla="*/ 55097 h 1231781"/>
                <a:gd name="connsiteX5277" fmla="*/ 1514059 w 2071530"/>
                <a:gd name="connsiteY5277" fmla="*/ 55097 h 1231781"/>
                <a:gd name="connsiteX5278" fmla="*/ 1509785 w 2071530"/>
                <a:gd name="connsiteY5278" fmla="*/ 54765 h 1231781"/>
                <a:gd name="connsiteX5279" fmla="*/ 1509799 w 2071530"/>
                <a:gd name="connsiteY5279" fmla="*/ 54785 h 1231781"/>
                <a:gd name="connsiteX5280" fmla="*/ 1505516 w 2071530"/>
                <a:gd name="connsiteY5280" fmla="*/ 54472 h 1231781"/>
                <a:gd name="connsiteX5281" fmla="*/ 1505529 w 2071530"/>
                <a:gd name="connsiteY5281" fmla="*/ 54472 h 1231781"/>
                <a:gd name="connsiteX5282" fmla="*/ 1501234 w 2071530"/>
                <a:gd name="connsiteY5282" fmla="*/ 54159 h 1231781"/>
                <a:gd name="connsiteX5283" fmla="*/ 1501248 w 2071530"/>
                <a:gd name="connsiteY5283" fmla="*/ 54159 h 1231781"/>
                <a:gd name="connsiteX5284" fmla="*/ 1496941 w 2071530"/>
                <a:gd name="connsiteY5284" fmla="*/ 53846 h 1231781"/>
                <a:gd name="connsiteX5285" fmla="*/ 1496955 w 2071530"/>
                <a:gd name="connsiteY5285" fmla="*/ 53846 h 1231781"/>
                <a:gd name="connsiteX5286" fmla="*/ 1492638 w 2071530"/>
                <a:gd name="connsiteY5286" fmla="*/ 53553 h 1231781"/>
                <a:gd name="connsiteX5287" fmla="*/ 1492650 w 2071530"/>
                <a:gd name="connsiteY5287" fmla="*/ 53553 h 1231781"/>
                <a:gd name="connsiteX5288" fmla="*/ 1488322 w 2071530"/>
                <a:gd name="connsiteY5288" fmla="*/ 53240 h 1231781"/>
                <a:gd name="connsiteX5289" fmla="*/ 1488335 w 2071530"/>
                <a:gd name="connsiteY5289" fmla="*/ 53240 h 1231781"/>
                <a:gd name="connsiteX5290" fmla="*/ 1483997 w 2071530"/>
                <a:gd name="connsiteY5290" fmla="*/ 52947 h 1231781"/>
                <a:gd name="connsiteX5291" fmla="*/ 1484009 w 2071530"/>
                <a:gd name="connsiteY5291" fmla="*/ 52947 h 1231781"/>
                <a:gd name="connsiteX5292" fmla="*/ 1479661 w 2071530"/>
                <a:gd name="connsiteY5292" fmla="*/ 52654 h 1231781"/>
                <a:gd name="connsiteX5293" fmla="*/ 1479673 w 2071530"/>
                <a:gd name="connsiteY5293" fmla="*/ 52654 h 1231781"/>
                <a:gd name="connsiteX5294" fmla="*/ 1475325 w 2071530"/>
                <a:gd name="connsiteY5294" fmla="*/ 52341 h 1231781"/>
                <a:gd name="connsiteX5295" fmla="*/ 1470956 w 2071530"/>
                <a:gd name="connsiteY5295" fmla="*/ 52048 h 1231781"/>
                <a:gd name="connsiteX5296" fmla="*/ 1470967 w 2071530"/>
                <a:gd name="connsiteY5296" fmla="*/ 52048 h 1231781"/>
                <a:gd name="connsiteX5297" fmla="*/ 1466588 w 2071530"/>
                <a:gd name="connsiteY5297" fmla="*/ 51774 h 1231781"/>
                <a:gd name="connsiteX5298" fmla="*/ 1466600 w 2071530"/>
                <a:gd name="connsiteY5298" fmla="*/ 51774 h 1231781"/>
                <a:gd name="connsiteX5299" fmla="*/ 1462209 w 2071530"/>
                <a:gd name="connsiteY5299" fmla="*/ 51481 h 1231781"/>
                <a:gd name="connsiteX5300" fmla="*/ 1462221 w 2071530"/>
                <a:gd name="connsiteY5300" fmla="*/ 51481 h 1231781"/>
                <a:gd name="connsiteX5301" fmla="*/ 1457820 w 2071530"/>
                <a:gd name="connsiteY5301" fmla="*/ 51188 h 1231781"/>
                <a:gd name="connsiteX5302" fmla="*/ 1457834 w 2071530"/>
                <a:gd name="connsiteY5302" fmla="*/ 51188 h 1231781"/>
                <a:gd name="connsiteX5303" fmla="*/ 1453422 w 2071530"/>
                <a:gd name="connsiteY5303" fmla="*/ 50894 h 1231781"/>
                <a:gd name="connsiteX5304" fmla="*/ 1453435 w 2071530"/>
                <a:gd name="connsiteY5304" fmla="*/ 50894 h 1231781"/>
                <a:gd name="connsiteX5305" fmla="*/ 1449013 w 2071530"/>
                <a:gd name="connsiteY5305" fmla="*/ 50621 h 1231781"/>
                <a:gd name="connsiteX5306" fmla="*/ 1449027 w 2071530"/>
                <a:gd name="connsiteY5306" fmla="*/ 50621 h 1231781"/>
                <a:gd name="connsiteX5307" fmla="*/ 1444595 w 2071530"/>
                <a:gd name="connsiteY5307" fmla="*/ 50327 h 1231781"/>
                <a:gd name="connsiteX5308" fmla="*/ 1444609 w 2071530"/>
                <a:gd name="connsiteY5308" fmla="*/ 50327 h 1231781"/>
                <a:gd name="connsiteX5309" fmla="*/ 1440167 w 2071530"/>
                <a:gd name="connsiteY5309" fmla="*/ 50054 h 1231781"/>
                <a:gd name="connsiteX5310" fmla="*/ 1440181 w 2071530"/>
                <a:gd name="connsiteY5310" fmla="*/ 50054 h 1231781"/>
                <a:gd name="connsiteX5311" fmla="*/ 1435729 w 2071530"/>
                <a:gd name="connsiteY5311" fmla="*/ 49780 h 1231781"/>
                <a:gd name="connsiteX5312" fmla="*/ 1435743 w 2071530"/>
                <a:gd name="connsiteY5312" fmla="*/ 49780 h 1231781"/>
                <a:gd name="connsiteX5313" fmla="*/ 1431284 w 2071530"/>
                <a:gd name="connsiteY5313" fmla="*/ 49506 h 1231781"/>
                <a:gd name="connsiteX5314" fmla="*/ 1431295 w 2071530"/>
                <a:gd name="connsiteY5314" fmla="*/ 49506 h 1231781"/>
                <a:gd name="connsiteX5315" fmla="*/ 1426826 w 2071530"/>
                <a:gd name="connsiteY5315" fmla="*/ 49233 h 1231781"/>
                <a:gd name="connsiteX5316" fmla="*/ 1426838 w 2071530"/>
                <a:gd name="connsiteY5316" fmla="*/ 49233 h 1231781"/>
                <a:gd name="connsiteX5317" fmla="*/ 1422361 w 2071530"/>
                <a:gd name="connsiteY5317" fmla="*/ 48959 h 1231781"/>
                <a:gd name="connsiteX5318" fmla="*/ 1422373 w 2071530"/>
                <a:gd name="connsiteY5318" fmla="*/ 48959 h 1231781"/>
                <a:gd name="connsiteX5319" fmla="*/ 1417886 w 2071530"/>
                <a:gd name="connsiteY5319" fmla="*/ 48685 h 1231781"/>
                <a:gd name="connsiteX5320" fmla="*/ 1417898 w 2071530"/>
                <a:gd name="connsiteY5320" fmla="*/ 48685 h 1231781"/>
                <a:gd name="connsiteX5321" fmla="*/ 1413402 w 2071530"/>
                <a:gd name="connsiteY5321" fmla="*/ 48431 h 1231781"/>
                <a:gd name="connsiteX5322" fmla="*/ 1413413 w 2071530"/>
                <a:gd name="connsiteY5322" fmla="*/ 48431 h 1231781"/>
                <a:gd name="connsiteX5323" fmla="*/ 1408909 w 2071530"/>
                <a:gd name="connsiteY5323" fmla="*/ 48157 h 1231781"/>
                <a:gd name="connsiteX5324" fmla="*/ 1408921 w 2071530"/>
                <a:gd name="connsiteY5324" fmla="*/ 48157 h 1231781"/>
                <a:gd name="connsiteX5325" fmla="*/ 1404407 w 2071530"/>
                <a:gd name="connsiteY5325" fmla="*/ 47903 h 1231781"/>
                <a:gd name="connsiteX5326" fmla="*/ 1404421 w 2071530"/>
                <a:gd name="connsiteY5326" fmla="*/ 47903 h 1231781"/>
                <a:gd name="connsiteX5327" fmla="*/ 1399897 w 2071530"/>
                <a:gd name="connsiteY5327" fmla="*/ 47649 h 1231781"/>
                <a:gd name="connsiteX5328" fmla="*/ 1399909 w 2071530"/>
                <a:gd name="connsiteY5328" fmla="*/ 47649 h 1231781"/>
                <a:gd name="connsiteX5329" fmla="*/ 1395379 w 2071530"/>
                <a:gd name="connsiteY5329" fmla="*/ 47375 h 1231781"/>
                <a:gd name="connsiteX5330" fmla="*/ 1395391 w 2071530"/>
                <a:gd name="connsiteY5330" fmla="*/ 47375 h 1231781"/>
                <a:gd name="connsiteX5331" fmla="*/ 1390857 w 2071530"/>
                <a:gd name="connsiteY5331" fmla="*/ 47121 h 1231781"/>
                <a:gd name="connsiteX5332" fmla="*/ 1386316 w 2071530"/>
                <a:gd name="connsiteY5332" fmla="*/ 46867 h 1231781"/>
                <a:gd name="connsiteX5333" fmla="*/ 1386327 w 2071530"/>
                <a:gd name="connsiteY5333" fmla="*/ 46867 h 1231781"/>
                <a:gd name="connsiteX5334" fmla="*/ 1381772 w 2071530"/>
                <a:gd name="connsiteY5334" fmla="*/ 46633 h 1231781"/>
                <a:gd name="connsiteX5335" fmla="*/ 1381784 w 2071530"/>
                <a:gd name="connsiteY5335" fmla="*/ 46633 h 1231781"/>
                <a:gd name="connsiteX5336" fmla="*/ 1377219 w 2071530"/>
                <a:gd name="connsiteY5336" fmla="*/ 46378 h 1231781"/>
                <a:gd name="connsiteX5337" fmla="*/ 1377231 w 2071530"/>
                <a:gd name="connsiteY5337" fmla="*/ 46378 h 1231781"/>
                <a:gd name="connsiteX5338" fmla="*/ 1372660 w 2071530"/>
                <a:gd name="connsiteY5338" fmla="*/ 46124 h 1231781"/>
                <a:gd name="connsiteX5339" fmla="*/ 1372672 w 2071530"/>
                <a:gd name="connsiteY5339" fmla="*/ 46124 h 1231781"/>
                <a:gd name="connsiteX5340" fmla="*/ 1368094 w 2071530"/>
                <a:gd name="connsiteY5340" fmla="*/ 45890 h 1231781"/>
                <a:gd name="connsiteX5341" fmla="*/ 1368103 w 2071530"/>
                <a:gd name="connsiteY5341" fmla="*/ 45890 h 1231781"/>
                <a:gd name="connsiteX5342" fmla="*/ 1363517 w 2071530"/>
                <a:gd name="connsiteY5342" fmla="*/ 45636 h 1231781"/>
                <a:gd name="connsiteX5343" fmla="*/ 1363529 w 2071530"/>
                <a:gd name="connsiteY5343" fmla="*/ 45636 h 1231781"/>
                <a:gd name="connsiteX5344" fmla="*/ 1358935 w 2071530"/>
                <a:gd name="connsiteY5344" fmla="*/ 45401 h 1231781"/>
                <a:gd name="connsiteX5345" fmla="*/ 1358944 w 2071530"/>
                <a:gd name="connsiteY5345" fmla="*/ 45401 h 1231781"/>
                <a:gd name="connsiteX5346" fmla="*/ 1354342 w 2071530"/>
                <a:gd name="connsiteY5346" fmla="*/ 45166 h 1231781"/>
                <a:gd name="connsiteX5347" fmla="*/ 1354354 w 2071530"/>
                <a:gd name="connsiteY5347" fmla="*/ 45166 h 1231781"/>
                <a:gd name="connsiteX5348" fmla="*/ 1349744 w 2071530"/>
                <a:gd name="connsiteY5348" fmla="*/ 44932 h 1231781"/>
                <a:gd name="connsiteX5349" fmla="*/ 1349756 w 2071530"/>
                <a:gd name="connsiteY5349" fmla="*/ 44932 h 1231781"/>
                <a:gd name="connsiteX5350" fmla="*/ 1345138 w 2071530"/>
                <a:gd name="connsiteY5350" fmla="*/ 44697 h 1231781"/>
                <a:gd name="connsiteX5351" fmla="*/ 1345150 w 2071530"/>
                <a:gd name="connsiteY5351" fmla="*/ 44697 h 1231781"/>
                <a:gd name="connsiteX5352" fmla="*/ 1340527 w 2071530"/>
                <a:gd name="connsiteY5352" fmla="*/ 44463 h 1231781"/>
                <a:gd name="connsiteX5353" fmla="*/ 1340538 w 2071530"/>
                <a:gd name="connsiteY5353" fmla="*/ 44463 h 1231781"/>
                <a:gd name="connsiteX5354" fmla="*/ 1335907 w 2071530"/>
                <a:gd name="connsiteY5354" fmla="*/ 44248 h 1231781"/>
                <a:gd name="connsiteX5355" fmla="*/ 1335919 w 2071530"/>
                <a:gd name="connsiteY5355" fmla="*/ 44248 h 1231781"/>
                <a:gd name="connsiteX5356" fmla="*/ 1331280 w 2071530"/>
                <a:gd name="connsiteY5356" fmla="*/ 44013 h 1231781"/>
                <a:gd name="connsiteX5357" fmla="*/ 1331291 w 2071530"/>
                <a:gd name="connsiteY5357" fmla="*/ 44013 h 1231781"/>
                <a:gd name="connsiteX5358" fmla="*/ 1326646 w 2071530"/>
                <a:gd name="connsiteY5358" fmla="*/ 43798 h 1231781"/>
                <a:gd name="connsiteX5359" fmla="*/ 1326658 w 2071530"/>
                <a:gd name="connsiteY5359" fmla="*/ 43798 h 1231781"/>
                <a:gd name="connsiteX5360" fmla="*/ 1322007 w 2071530"/>
                <a:gd name="connsiteY5360" fmla="*/ 43563 h 1231781"/>
                <a:gd name="connsiteX5361" fmla="*/ 1322017 w 2071530"/>
                <a:gd name="connsiteY5361" fmla="*/ 43563 h 1231781"/>
                <a:gd name="connsiteX5362" fmla="*/ 1317360 w 2071530"/>
                <a:gd name="connsiteY5362" fmla="*/ 43348 h 1231781"/>
                <a:gd name="connsiteX5363" fmla="*/ 1317370 w 2071530"/>
                <a:gd name="connsiteY5363" fmla="*/ 43348 h 1231781"/>
                <a:gd name="connsiteX5364" fmla="*/ 1312706 w 2071530"/>
                <a:gd name="connsiteY5364" fmla="*/ 43133 h 1231781"/>
                <a:gd name="connsiteX5365" fmla="*/ 1312717 w 2071530"/>
                <a:gd name="connsiteY5365" fmla="*/ 43133 h 1231781"/>
                <a:gd name="connsiteX5366" fmla="*/ 1308047 w 2071530"/>
                <a:gd name="connsiteY5366" fmla="*/ 42918 h 1231781"/>
                <a:gd name="connsiteX5367" fmla="*/ 1308057 w 2071530"/>
                <a:gd name="connsiteY5367" fmla="*/ 42918 h 1231781"/>
                <a:gd name="connsiteX5368" fmla="*/ 1303380 w 2071530"/>
                <a:gd name="connsiteY5368" fmla="*/ 42703 h 1231781"/>
                <a:gd name="connsiteX5369" fmla="*/ 1303390 w 2071530"/>
                <a:gd name="connsiteY5369" fmla="*/ 42703 h 1231781"/>
                <a:gd name="connsiteX5370" fmla="*/ 1298708 w 2071530"/>
                <a:gd name="connsiteY5370" fmla="*/ 42508 h 1231781"/>
                <a:gd name="connsiteX5371" fmla="*/ 1298718 w 2071530"/>
                <a:gd name="connsiteY5371" fmla="*/ 42508 h 1231781"/>
                <a:gd name="connsiteX5372" fmla="*/ 1294030 w 2071530"/>
                <a:gd name="connsiteY5372" fmla="*/ 42293 h 1231781"/>
                <a:gd name="connsiteX5373" fmla="*/ 1294040 w 2071530"/>
                <a:gd name="connsiteY5373" fmla="*/ 42293 h 1231781"/>
                <a:gd name="connsiteX5374" fmla="*/ 1289346 w 2071530"/>
                <a:gd name="connsiteY5374" fmla="*/ 42078 h 1231781"/>
                <a:gd name="connsiteX5375" fmla="*/ 1289356 w 2071530"/>
                <a:gd name="connsiteY5375" fmla="*/ 42078 h 1231781"/>
                <a:gd name="connsiteX5376" fmla="*/ 1284654 w 2071530"/>
                <a:gd name="connsiteY5376" fmla="*/ 41882 h 1231781"/>
                <a:gd name="connsiteX5377" fmla="*/ 1284666 w 2071530"/>
                <a:gd name="connsiteY5377" fmla="*/ 41882 h 1231781"/>
                <a:gd name="connsiteX5378" fmla="*/ 1282681 w 2071530"/>
                <a:gd name="connsiteY5378" fmla="*/ 41804 h 1231781"/>
                <a:gd name="connsiteX5379" fmla="*/ 1279960 w 2071530"/>
                <a:gd name="connsiteY5379" fmla="*/ 41686 h 1231781"/>
                <a:gd name="connsiteX5380" fmla="*/ 1279970 w 2071530"/>
                <a:gd name="connsiteY5380" fmla="*/ 41686 h 1231781"/>
                <a:gd name="connsiteX5381" fmla="*/ 1275258 w 2071530"/>
                <a:gd name="connsiteY5381" fmla="*/ 41471 h 1231781"/>
                <a:gd name="connsiteX5382" fmla="*/ 1275268 w 2071530"/>
                <a:gd name="connsiteY5382" fmla="*/ 41471 h 1231781"/>
                <a:gd name="connsiteX5383" fmla="*/ 1270551 w 2071530"/>
                <a:gd name="connsiteY5383" fmla="*/ 41276 h 1231781"/>
                <a:gd name="connsiteX5384" fmla="*/ 1270562 w 2071530"/>
                <a:gd name="connsiteY5384" fmla="*/ 41276 h 1231781"/>
                <a:gd name="connsiteX5385" fmla="*/ 1265839 w 2071530"/>
                <a:gd name="connsiteY5385" fmla="*/ 41081 h 1231781"/>
                <a:gd name="connsiteX5386" fmla="*/ 1265849 w 2071530"/>
                <a:gd name="connsiteY5386" fmla="*/ 41081 h 1231781"/>
                <a:gd name="connsiteX5387" fmla="*/ 1261122 w 2071530"/>
                <a:gd name="connsiteY5387" fmla="*/ 40885 h 1231781"/>
                <a:gd name="connsiteX5388" fmla="*/ 1261132 w 2071530"/>
                <a:gd name="connsiteY5388" fmla="*/ 40885 h 1231781"/>
                <a:gd name="connsiteX5389" fmla="*/ 1256399 w 2071530"/>
                <a:gd name="connsiteY5389" fmla="*/ 40689 h 1231781"/>
                <a:gd name="connsiteX5390" fmla="*/ 1256411 w 2071530"/>
                <a:gd name="connsiteY5390" fmla="*/ 40689 h 1231781"/>
                <a:gd name="connsiteX5391" fmla="*/ 1251672 w 2071530"/>
                <a:gd name="connsiteY5391" fmla="*/ 40494 h 1231781"/>
                <a:gd name="connsiteX5392" fmla="*/ 1251682 w 2071530"/>
                <a:gd name="connsiteY5392" fmla="*/ 40494 h 1231781"/>
                <a:gd name="connsiteX5393" fmla="*/ 1246939 w 2071530"/>
                <a:gd name="connsiteY5393" fmla="*/ 40299 h 1231781"/>
                <a:gd name="connsiteX5394" fmla="*/ 1246950 w 2071530"/>
                <a:gd name="connsiteY5394" fmla="*/ 40299 h 1231781"/>
                <a:gd name="connsiteX5395" fmla="*/ 1242202 w 2071530"/>
                <a:gd name="connsiteY5395" fmla="*/ 40103 h 1231781"/>
                <a:gd name="connsiteX5396" fmla="*/ 1242212 w 2071530"/>
                <a:gd name="connsiteY5396" fmla="*/ 40103 h 1231781"/>
                <a:gd name="connsiteX5397" fmla="*/ 1237459 w 2071530"/>
                <a:gd name="connsiteY5397" fmla="*/ 39927 h 1231781"/>
                <a:gd name="connsiteX5398" fmla="*/ 1237471 w 2071530"/>
                <a:gd name="connsiteY5398" fmla="*/ 39927 h 1231781"/>
                <a:gd name="connsiteX5399" fmla="*/ 1232713 w 2071530"/>
                <a:gd name="connsiteY5399" fmla="*/ 39751 h 1231781"/>
                <a:gd name="connsiteX5400" fmla="*/ 1232724 w 2071530"/>
                <a:gd name="connsiteY5400" fmla="*/ 39751 h 1231781"/>
                <a:gd name="connsiteX5401" fmla="*/ 1227962 w 2071530"/>
                <a:gd name="connsiteY5401" fmla="*/ 39575 h 1231781"/>
                <a:gd name="connsiteX5402" fmla="*/ 1227972 w 2071530"/>
                <a:gd name="connsiteY5402" fmla="*/ 39575 h 1231781"/>
                <a:gd name="connsiteX5403" fmla="*/ 1223208 w 2071530"/>
                <a:gd name="connsiteY5403" fmla="*/ 39380 h 1231781"/>
                <a:gd name="connsiteX5404" fmla="*/ 1223217 w 2071530"/>
                <a:gd name="connsiteY5404" fmla="*/ 39380 h 1231781"/>
                <a:gd name="connsiteX5405" fmla="*/ 1218447 w 2071530"/>
                <a:gd name="connsiteY5405" fmla="*/ 39204 h 1231781"/>
                <a:gd name="connsiteX5406" fmla="*/ 1218457 w 2071530"/>
                <a:gd name="connsiteY5406" fmla="*/ 39204 h 1231781"/>
                <a:gd name="connsiteX5407" fmla="*/ 1213683 w 2071530"/>
                <a:gd name="connsiteY5407" fmla="*/ 39047 h 1231781"/>
                <a:gd name="connsiteX5408" fmla="*/ 1213695 w 2071530"/>
                <a:gd name="connsiteY5408" fmla="*/ 39047 h 1231781"/>
                <a:gd name="connsiteX5409" fmla="*/ 1208917 w 2071530"/>
                <a:gd name="connsiteY5409" fmla="*/ 38871 h 1231781"/>
                <a:gd name="connsiteX5410" fmla="*/ 1208927 w 2071530"/>
                <a:gd name="connsiteY5410" fmla="*/ 38871 h 1231781"/>
                <a:gd name="connsiteX5411" fmla="*/ 1204145 w 2071530"/>
                <a:gd name="connsiteY5411" fmla="*/ 38695 h 1231781"/>
                <a:gd name="connsiteX5412" fmla="*/ 1204154 w 2071530"/>
                <a:gd name="connsiteY5412" fmla="*/ 38695 h 1231781"/>
                <a:gd name="connsiteX5413" fmla="*/ 1199369 w 2071530"/>
                <a:gd name="connsiteY5413" fmla="*/ 38539 h 1231781"/>
                <a:gd name="connsiteX5414" fmla="*/ 1199378 w 2071530"/>
                <a:gd name="connsiteY5414" fmla="*/ 38539 h 1231781"/>
                <a:gd name="connsiteX5415" fmla="*/ 1194589 w 2071530"/>
                <a:gd name="connsiteY5415" fmla="*/ 38383 h 1231781"/>
                <a:gd name="connsiteX5416" fmla="*/ 1194601 w 2071530"/>
                <a:gd name="connsiteY5416" fmla="*/ 38383 h 1231781"/>
                <a:gd name="connsiteX5417" fmla="*/ 1189807 w 2071530"/>
                <a:gd name="connsiteY5417" fmla="*/ 38207 h 1231781"/>
                <a:gd name="connsiteX5418" fmla="*/ 1189817 w 2071530"/>
                <a:gd name="connsiteY5418" fmla="*/ 38207 h 1231781"/>
                <a:gd name="connsiteX5419" fmla="*/ 1185021 w 2071530"/>
                <a:gd name="connsiteY5419" fmla="*/ 38050 h 1231781"/>
                <a:gd name="connsiteX5420" fmla="*/ 1185031 w 2071530"/>
                <a:gd name="connsiteY5420" fmla="*/ 38050 h 1231781"/>
                <a:gd name="connsiteX5421" fmla="*/ 1180232 w 2071530"/>
                <a:gd name="connsiteY5421" fmla="*/ 37914 h 1231781"/>
                <a:gd name="connsiteX5422" fmla="*/ 1180241 w 2071530"/>
                <a:gd name="connsiteY5422" fmla="*/ 37914 h 1231781"/>
                <a:gd name="connsiteX5423" fmla="*/ 1175438 w 2071530"/>
                <a:gd name="connsiteY5423" fmla="*/ 37757 h 1231781"/>
                <a:gd name="connsiteX5424" fmla="*/ 1175448 w 2071530"/>
                <a:gd name="connsiteY5424" fmla="*/ 37757 h 1231781"/>
                <a:gd name="connsiteX5425" fmla="*/ 1170643 w 2071530"/>
                <a:gd name="connsiteY5425" fmla="*/ 37601 h 1231781"/>
                <a:gd name="connsiteX5426" fmla="*/ 1170652 w 2071530"/>
                <a:gd name="connsiteY5426" fmla="*/ 37601 h 1231781"/>
                <a:gd name="connsiteX5427" fmla="*/ 1165843 w 2071530"/>
                <a:gd name="connsiteY5427" fmla="*/ 37464 h 1231781"/>
                <a:gd name="connsiteX5428" fmla="*/ 1165855 w 2071530"/>
                <a:gd name="connsiteY5428" fmla="*/ 37464 h 1231781"/>
                <a:gd name="connsiteX5429" fmla="*/ 1161042 w 2071530"/>
                <a:gd name="connsiteY5429" fmla="*/ 37307 h 1231781"/>
                <a:gd name="connsiteX5430" fmla="*/ 1161052 w 2071530"/>
                <a:gd name="connsiteY5430" fmla="*/ 37307 h 1231781"/>
                <a:gd name="connsiteX5431" fmla="*/ 1156238 w 2071530"/>
                <a:gd name="connsiteY5431" fmla="*/ 37171 h 1231781"/>
                <a:gd name="connsiteX5432" fmla="*/ 1156248 w 2071530"/>
                <a:gd name="connsiteY5432" fmla="*/ 37171 h 1231781"/>
                <a:gd name="connsiteX5433" fmla="*/ 1151431 w 2071530"/>
                <a:gd name="connsiteY5433" fmla="*/ 37034 h 1231781"/>
                <a:gd name="connsiteX5434" fmla="*/ 1151441 w 2071530"/>
                <a:gd name="connsiteY5434" fmla="*/ 37034 h 1231781"/>
                <a:gd name="connsiteX5435" fmla="*/ 1146622 w 2071530"/>
                <a:gd name="connsiteY5435" fmla="*/ 36897 h 1231781"/>
                <a:gd name="connsiteX5436" fmla="*/ 1146632 w 2071530"/>
                <a:gd name="connsiteY5436" fmla="*/ 36897 h 1231781"/>
                <a:gd name="connsiteX5437" fmla="*/ 1141809 w 2071530"/>
                <a:gd name="connsiteY5437" fmla="*/ 36760 h 1231781"/>
                <a:gd name="connsiteX5438" fmla="*/ 1141819 w 2071530"/>
                <a:gd name="connsiteY5438" fmla="*/ 36760 h 1231781"/>
                <a:gd name="connsiteX5439" fmla="*/ 1136996 w 2071530"/>
                <a:gd name="connsiteY5439" fmla="*/ 36623 h 1231781"/>
                <a:gd name="connsiteX5440" fmla="*/ 1137006 w 2071530"/>
                <a:gd name="connsiteY5440" fmla="*/ 36623 h 1231781"/>
                <a:gd name="connsiteX5441" fmla="*/ 1132179 w 2071530"/>
                <a:gd name="connsiteY5441" fmla="*/ 36506 h 1231781"/>
                <a:gd name="connsiteX5442" fmla="*/ 1132188 w 2071530"/>
                <a:gd name="connsiteY5442" fmla="*/ 36506 h 1231781"/>
                <a:gd name="connsiteX5443" fmla="*/ 1127360 w 2071530"/>
                <a:gd name="connsiteY5443" fmla="*/ 36369 h 1231781"/>
                <a:gd name="connsiteX5444" fmla="*/ 1127369 w 2071530"/>
                <a:gd name="connsiteY5444" fmla="*/ 36369 h 1231781"/>
                <a:gd name="connsiteX5445" fmla="*/ 1122543 w 2071530"/>
                <a:gd name="connsiteY5445" fmla="*/ 36252 h 1231781"/>
                <a:gd name="connsiteX5446" fmla="*/ 1117716 w 2071530"/>
                <a:gd name="connsiteY5446" fmla="*/ 36134 h 1231781"/>
                <a:gd name="connsiteX5447" fmla="*/ 1117726 w 2071530"/>
                <a:gd name="connsiteY5447" fmla="*/ 36134 h 1231781"/>
                <a:gd name="connsiteX5448" fmla="*/ 1112895 w 2071530"/>
                <a:gd name="connsiteY5448" fmla="*/ 36017 h 1231781"/>
                <a:gd name="connsiteX5449" fmla="*/ 1108066 w 2071530"/>
                <a:gd name="connsiteY5449" fmla="*/ 35900 h 1231781"/>
                <a:gd name="connsiteX5450" fmla="*/ 1108076 w 2071530"/>
                <a:gd name="connsiteY5450" fmla="*/ 35900 h 1231781"/>
                <a:gd name="connsiteX5451" fmla="*/ 1103239 w 2071530"/>
                <a:gd name="connsiteY5451" fmla="*/ 35782 h 1231781"/>
                <a:gd name="connsiteX5452" fmla="*/ 1103249 w 2071530"/>
                <a:gd name="connsiteY5452" fmla="*/ 35782 h 1231781"/>
                <a:gd name="connsiteX5453" fmla="*/ 1098411 w 2071530"/>
                <a:gd name="connsiteY5453" fmla="*/ 35665 h 1231781"/>
                <a:gd name="connsiteX5454" fmla="*/ 1098420 w 2071530"/>
                <a:gd name="connsiteY5454" fmla="*/ 35665 h 1231781"/>
                <a:gd name="connsiteX5455" fmla="*/ 1093580 w 2071530"/>
                <a:gd name="connsiteY5455" fmla="*/ 35567 h 1231781"/>
                <a:gd name="connsiteX5456" fmla="*/ 1093590 w 2071530"/>
                <a:gd name="connsiteY5456" fmla="*/ 35567 h 1231781"/>
                <a:gd name="connsiteX5457" fmla="*/ 1088749 w 2071530"/>
                <a:gd name="connsiteY5457" fmla="*/ 35450 h 1231781"/>
                <a:gd name="connsiteX5458" fmla="*/ 1088759 w 2071530"/>
                <a:gd name="connsiteY5458" fmla="*/ 35450 h 1231781"/>
                <a:gd name="connsiteX5459" fmla="*/ 1083917 w 2071530"/>
                <a:gd name="connsiteY5459" fmla="*/ 35352 h 1231781"/>
                <a:gd name="connsiteX5460" fmla="*/ 1083926 w 2071530"/>
                <a:gd name="connsiteY5460" fmla="*/ 35352 h 1231781"/>
                <a:gd name="connsiteX5461" fmla="*/ 1079084 w 2071530"/>
                <a:gd name="connsiteY5461" fmla="*/ 35255 h 1231781"/>
                <a:gd name="connsiteX5462" fmla="*/ 1079094 w 2071530"/>
                <a:gd name="connsiteY5462" fmla="*/ 35255 h 1231781"/>
                <a:gd name="connsiteX5463" fmla="*/ 1074249 w 2071530"/>
                <a:gd name="connsiteY5463" fmla="*/ 35157 h 1231781"/>
                <a:gd name="connsiteX5464" fmla="*/ 1074259 w 2071530"/>
                <a:gd name="connsiteY5464" fmla="*/ 35157 h 1231781"/>
                <a:gd name="connsiteX5465" fmla="*/ 1069415 w 2071530"/>
                <a:gd name="connsiteY5465" fmla="*/ 35059 h 1231781"/>
                <a:gd name="connsiteX5466" fmla="*/ 1069424 w 2071530"/>
                <a:gd name="connsiteY5466" fmla="*/ 35059 h 1231781"/>
                <a:gd name="connsiteX5467" fmla="*/ 1064580 w 2071530"/>
                <a:gd name="connsiteY5467" fmla="*/ 34981 h 1231781"/>
                <a:gd name="connsiteX5468" fmla="*/ 1064590 w 2071530"/>
                <a:gd name="connsiteY5468" fmla="*/ 34981 h 1231781"/>
                <a:gd name="connsiteX5469" fmla="*/ 1059744 w 2071530"/>
                <a:gd name="connsiteY5469" fmla="*/ 34883 h 1231781"/>
                <a:gd name="connsiteX5470" fmla="*/ 1059755 w 2071530"/>
                <a:gd name="connsiteY5470" fmla="*/ 34883 h 1231781"/>
                <a:gd name="connsiteX5471" fmla="*/ 1054909 w 2071530"/>
                <a:gd name="connsiteY5471" fmla="*/ 34785 h 1231781"/>
                <a:gd name="connsiteX5472" fmla="*/ 1054919 w 2071530"/>
                <a:gd name="connsiteY5472" fmla="*/ 34785 h 1231781"/>
                <a:gd name="connsiteX5473" fmla="*/ 1050072 w 2071530"/>
                <a:gd name="connsiteY5473" fmla="*/ 34707 h 1231781"/>
                <a:gd name="connsiteX5474" fmla="*/ 1050082 w 2071530"/>
                <a:gd name="connsiteY5474" fmla="*/ 34707 h 1231781"/>
                <a:gd name="connsiteX5475" fmla="*/ 1045236 w 2071530"/>
                <a:gd name="connsiteY5475" fmla="*/ 34629 h 1231781"/>
                <a:gd name="connsiteX5476" fmla="*/ 1045246 w 2071530"/>
                <a:gd name="connsiteY5476" fmla="*/ 34629 h 1231781"/>
                <a:gd name="connsiteX5477" fmla="*/ 1040399 w 2071530"/>
                <a:gd name="connsiteY5477" fmla="*/ 34551 h 1231781"/>
                <a:gd name="connsiteX5478" fmla="*/ 1040409 w 2071530"/>
                <a:gd name="connsiteY5478" fmla="*/ 34551 h 1231781"/>
                <a:gd name="connsiteX5479" fmla="*/ 1035563 w 2071530"/>
                <a:gd name="connsiteY5479" fmla="*/ 34473 h 1231781"/>
                <a:gd name="connsiteX5480" fmla="*/ 1035572 w 2071530"/>
                <a:gd name="connsiteY5480" fmla="*/ 34473 h 1231781"/>
                <a:gd name="connsiteX5481" fmla="*/ 1030904 w 2071530"/>
                <a:gd name="connsiteY5481" fmla="*/ 34414 h 1231781"/>
                <a:gd name="connsiteX5482" fmla="*/ 1030726 w 2071530"/>
                <a:gd name="connsiteY5482" fmla="*/ 34414 h 1231781"/>
                <a:gd name="connsiteX5483" fmla="*/ 1030736 w 2071530"/>
                <a:gd name="connsiteY5483" fmla="*/ 34414 h 1231781"/>
                <a:gd name="connsiteX5484" fmla="*/ 1025889 w 2071530"/>
                <a:gd name="connsiteY5484" fmla="*/ 34336 h 1231781"/>
                <a:gd name="connsiteX5485" fmla="*/ 1025899 w 2071530"/>
                <a:gd name="connsiteY5485" fmla="*/ 34336 h 1231781"/>
                <a:gd name="connsiteX5486" fmla="*/ 1021055 w 2071530"/>
                <a:gd name="connsiteY5486" fmla="*/ 34258 h 1231781"/>
                <a:gd name="connsiteX5487" fmla="*/ 1021065 w 2071530"/>
                <a:gd name="connsiteY5487" fmla="*/ 34258 h 1231781"/>
                <a:gd name="connsiteX5488" fmla="*/ 1016218 w 2071530"/>
                <a:gd name="connsiteY5488" fmla="*/ 34199 h 1231781"/>
                <a:gd name="connsiteX5489" fmla="*/ 1016228 w 2071530"/>
                <a:gd name="connsiteY5489" fmla="*/ 34199 h 1231781"/>
                <a:gd name="connsiteX5490" fmla="*/ 1011384 w 2071530"/>
                <a:gd name="connsiteY5490" fmla="*/ 34140 h 1231781"/>
                <a:gd name="connsiteX5491" fmla="*/ 1011393 w 2071530"/>
                <a:gd name="connsiteY5491" fmla="*/ 34140 h 1231781"/>
                <a:gd name="connsiteX5492" fmla="*/ 1006551 w 2071530"/>
                <a:gd name="connsiteY5492" fmla="*/ 34082 h 1231781"/>
                <a:gd name="connsiteX5493" fmla="*/ 1006561 w 2071530"/>
                <a:gd name="connsiteY5493" fmla="*/ 34082 h 1231781"/>
                <a:gd name="connsiteX5494" fmla="*/ 1001718 w 2071530"/>
                <a:gd name="connsiteY5494" fmla="*/ 34023 h 1231781"/>
                <a:gd name="connsiteX5495" fmla="*/ 1001728 w 2071530"/>
                <a:gd name="connsiteY5495" fmla="*/ 34023 h 1231781"/>
                <a:gd name="connsiteX5496" fmla="*/ 996886 w 2071530"/>
                <a:gd name="connsiteY5496" fmla="*/ 33964 h 1231781"/>
                <a:gd name="connsiteX5497" fmla="*/ 996895 w 2071530"/>
                <a:gd name="connsiteY5497" fmla="*/ 33964 h 1231781"/>
                <a:gd name="connsiteX5498" fmla="*/ 992055 w 2071530"/>
                <a:gd name="connsiteY5498" fmla="*/ 33925 h 1231781"/>
                <a:gd name="connsiteX5499" fmla="*/ 992065 w 2071530"/>
                <a:gd name="connsiteY5499" fmla="*/ 33925 h 1231781"/>
                <a:gd name="connsiteX5500" fmla="*/ 987226 w 2071530"/>
                <a:gd name="connsiteY5500" fmla="*/ 33867 h 1231781"/>
                <a:gd name="connsiteX5501" fmla="*/ 987236 w 2071530"/>
                <a:gd name="connsiteY5501" fmla="*/ 33867 h 1231781"/>
                <a:gd name="connsiteX5502" fmla="*/ 982397 w 2071530"/>
                <a:gd name="connsiteY5502" fmla="*/ 33827 h 1231781"/>
                <a:gd name="connsiteX5503" fmla="*/ 982407 w 2071530"/>
                <a:gd name="connsiteY5503" fmla="*/ 33827 h 1231781"/>
                <a:gd name="connsiteX5504" fmla="*/ 977571 w 2071530"/>
                <a:gd name="connsiteY5504" fmla="*/ 33788 h 1231781"/>
                <a:gd name="connsiteX5505" fmla="*/ 972756 w 2071530"/>
                <a:gd name="connsiteY5505" fmla="*/ 33749 h 1231781"/>
                <a:gd name="connsiteX5506" fmla="*/ 967923 w 2071530"/>
                <a:gd name="connsiteY5506" fmla="*/ 33710 h 1231781"/>
                <a:gd name="connsiteX5507" fmla="*/ 967933 w 2071530"/>
                <a:gd name="connsiteY5507" fmla="*/ 33710 h 1231781"/>
                <a:gd name="connsiteX5508" fmla="*/ 963100 w 2071530"/>
                <a:gd name="connsiteY5508" fmla="*/ 33671 h 1231781"/>
                <a:gd name="connsiteX5509" fmla="*/ 963110 w 2071530"/>
                <a:gd name="connsiteY5509" fmla="*/ 33671 h 1231781"/>
                <a:gd name="connsiteX5510" fmla="*/ 958281 w 2071530"/>
                <a:gd name="connsiteY5510" fmla="*/ 33632 h 1231781"/>
                <a:gd name="connsiteX5511" fmla="*/ 958291 w 2071530"/>
                <a:gd name="connsiteY5511" fmla="*/ 33632 h 1231781"/>
                <a:gd name="connsiteX5512" fmla="*/ 953462 w 2071530"/>
                <a:gd name="connsiteY5512" fmla="*/ 33612 h 1231781"/>
                <a:gd name="connsiteX5513" fmla="*/ 953472 w 2071530"/>
                <a:gd name="connsiteY5513" fmla="*/ 33612 h 1231781"/>
                <a:gd name="connsiteX5514" fmla="*/ 948647 w 2071530"/>
                <a:gd name="connsiteY5514" fmla="*/ 33593 h 1231781"/>
                <a:gd name="connsiteX5515" fmla="*/ 948657 w 2071530"/>
                <a:gd name="connsiteY5515" fmla="*/ 33593 h 1231781"/>
                <a:gd name="connsiteX5516" fmla="*/ 943834 w 2071530"/>
                <a:gd name="connsiteY5516" fmla="*/ 33554 h 1231781"/>
                <a:gd name="connsiteX5517" fmla="*/ 943844 w 2071530"/>
                <a:gd name="connsiteY5517" fmla="*/ 33554 h 1231781"/>
                <a:gd name="connsiteX5518" fmla="*/ 939023 w 2071530"/>
                <a:gd name="connsiteY5518" fmla="*/ 33534 h 1231781"/>
                <a:gd name="connsiteX5519" fmla="*/ 939032 w 2071530"/>
                <a:gd name="connsiteY5519" fmla="*/ 33534 h 1231781"/>
                <a:gd name="connsiteX5520" fmla="*/ 934213 w 2071530"/>
                <a:gd name="connsiteY5520" fmla="*/ 33534 h 1231781"/>
                <a:gd name="connsiteX5521" fmla="*/ 934223 w 2071530"/>
                <a:gd name="connsiteY5521" fmla="*/ 33534 h 1231781"/>
                <a:gd name="connsiteX5522" fmla="*/ 929408 w 2071530"/>
                <a:gd name="connsiteY5522" fmla="*/ 33515 h 1231781"/>
                <a:gd name="connsiteX5523" fmla="*/ 929418 w 2071530"/>
                <a:gd name="connsiteY5523" fmla="*/ 33515 h 1231781"/>
                <a:gd name="connsiteX5524" fmla="*/ 924605 w 2071530"/>
                <a:gd name="connsiteY5524" fmla="*/ 33495 h 1231781"/>
                <a:gd name="connsiteX5525" fmla="*/ 924615 w 2071530"/>
                <a:gd name="connsiteY5525" fmla="*/ 33495 h 1231781"/>
                <a:gd name="connsiteX5526" fmla="*/ 919804 w 2071530"/>
                <a:gd name="connsiteY5526" fmla="*/ 33495 h 1231781"/>
                <a:gd name="connsiteX5527" fmla="*/ 919813 w 2071530"/>
                <a:gd name="connsiteY5527" fmla="*/ 33495 h 1231781"/>
                <a:gd name="connsiteX5528" fmla="*/ 915006 w 2071530"/>
                <a:gd name="connsiteY5528" fmla="*/ 33495 h 1231781"/>
                <a:gd name="connsiteX5529" fmla="*/ 915016 w 2071530"/>
                <a:gd name="connsiteY5529" fmla="*/ 33495 h 1231781"/>
                <a:gd name="connsiteX5530" fmla="*/ 905419 w 2071530"/>
                <a:gd name="connsiteY5530" fmla="*/ 33495 h 1231781"/>
                <a:gd name="connsiteX5531" fmla="*/ 905429 w 2071530"/>
                <a:gd name="connsiteY5531" fmla="*/ 33495 h 1231781"/>
                <a:gd name="connsiteX5532" fmla="*/ 900631 w 2071530"/>
                <a:gd name="connsiteY5532" fmla="*/ 33495 h 1231781"/>
                <a:gd name="connsiteX5533" fmla="*/ 900641 w 2071530"/>
                <a:gd name="connsiteY5533" fmla="*/ 33495 h 1231781"/>
                <a:gd name="connsiteX5534" fmla="*/ 895845 w 2071530"/>
                <a:gd name="connsiteY5534" fmla="*/ 33495 h 1231781"/>
                <a:gd name="connsiteX5535" fmla="*/ 895857 w 2071530"/>
                <a:gd name="connsiteY5535" fmla="*/ 33495 h 1231781"/>
                <a:gd name="connsiteX5536" fmla="*/ 891066 w 2071530"/>
                <a:gd name="connsiteY5536" fmla="*/ 33515 h 1231781"/>
                <a:gd name="connsiteX5537" fmla="*/ 891075 w 2071530"/>
                <a:gd name="connsiteY5537" fmla="*/ 33515 h 1231781"/>
                <a:gd name="connsiteX5538" fmla="*/ 886288 w 2071530"/>
                <a:gd name="connsiteY5538" fmla="*/ 33515 h 1231781"/>
                <a:gd name="connsiteX5539" fmla="*/ 886297 w 2071530"/>
                <a:gd name="connsiteY5539" fmla="*/ 33515 h 1231781"/>
                <a:gd name="connsiteX5540" fmla="*/ 881514 w 2071530"/>
                <a:gd name="connsiteY5540" fmla="*/ 33534 h 1231781"/>
                <a:gd name="connsiteX5541" fmla="*/ 881523 w 2071530"/>
                <a:gd name="connsiteY5541" fmla="*/ 33534 h 1231781"/>
                <a:gd name="connsiteX5542" fmla="*/ 876744 w 2071530"/>
                <a:gd name="connsiteY5542" fmla="*/ 33554 h 1231781"/>
                <a:gd name="connsiteX5543" fmla="*/ 876753 w 2071530"/>
                <a:gd name="connsiteY5543" fmla="*/ 33554 h 1231781"/>
                <a:gd name="connsiteX5544" fmla="*/ 871977 w 2071530"/>
                <a:gd name="connsiteY5544" fmla="*/ 33573 h 1231781"/>
                <a:gd name="connsiteX5545" fmla="*/ 871987 w 2071530"/>
                <a:gd name="connsiteY5545" fmla="*/ 33573 h 1231781"/>
                <a:gd name="connsiteX5546" fmla="*/ 867215 w 2071530"/>
                <a:gd name="connsiteY5546" fmla="*/ 33612 h 1231781"/>
                <a:gd name="connsiteX5547" fmla="*/ 867225 w 2071530"/>
                <a:gd name="connsiteY5547" fmla="*/ 33612 h 1231781"/>
                <a:gd name="connsiteX5548" fmla="*/ 862457 w 2071530"/>
                <a:gd name="connsiteY5548" fmla="*/ 33632 h 1231781"/>
                <a:gd name="connsiteX5549" fmla="*/ 862467 w 2071530"/>
                <a:gd name="connsiteY5549" fmla="*/ 33632 h 1231781"/>
                <a:gd name="connsiteX5550" fmla="*/ 857710 w 2071530"/>
                <a:gd name="connsiteY5550" fmla="*/ 33671 h 1231781"/>
                <a:gd name="connsiteX5551" fmla="*/ 852954 w 2071530"/>
                <a:gd name="connsiteY5551" fmla="*/ 33691 h 1231781"/>
                <a:gd name="connsiteX5552" fmla="*/ 852963 w 2071530"/>
                <a:gd name="connsiteY5552" fmla="*/ 33691 h 1231781"/>
                <a:gd name="connsiteX5553" fmla="*/ 848207 w 2071530"/>
                <a:gd name="connsiteY5553" fmla="*/ 33730 h 1231781"/>
                <a:gd name="connsiteX5554" fmla="*/ 848219 w 2071530"/>
                <a:gd name="connsiteY5554" fmla="*/ 33730 h 1231781"/>
                <a:gd name="connsiteX5555" fmla="*/ 843468 w 2071530"/>
                <a:gd name="connsiteY5555" fmla="*/ 33769 h 1231781"/>
                <a:gd name="connsiteX5556" fmla="*/ 843478 w 2071530"/>
                <a:gd name="connsiteY5556" fmla="*/ 33769 h 1231781"/>
                <a:gd name="connsiteX5557" fmla="*/ 838731 w 2071530"/>
                <a:gd name="connsiteY5557" fmla="*/ 33827 h 1231781"/>
                <a:gd name="connsiteX5558" fmla="*/ 838743 w 2071530"/>
                <a:gd name="connsiteY5558" fmla="*/ 33827 h 1231781"/>
                <a:gd name="connsiteX5559" fmla="*/ 834002 w 2071530"/>
                <a:gd name="connsiteY5559" fmla="*/ 33867 h 1231781"/>
                <a:gd name="connsiteX5560" fmla="*/ 834012 w 2071530"/>
                <a:gd name="connsiteY5560" fmla="*/ 33867 h 1231781"/>
                <a:gd name="connsiteX5561" fmla="*/ 829275 w 2071530"/>
                <a:gd name="connsiteY5561" fmla="*/ 33925 h 1231781"/>
                <a:gd name="connsiteX5562" fmla="*/ 829285 w 2071530"/>
                <a:gd name="connsiteY5562" fmla="*/ 33925 h 1231781"/>
                <a:gd name="connsiteX5563" fmla="*/ 824554 w 2071530"/>
                <a:gd name="connsiteY5563" fmla="*/ 33964 h 1231781"/>
                <a:gd name="connsiteX5564" fmla="*/ 824566 w 2071530"/>
                <a:gd name="connsiteY5564" fmla="*/ 33964 h 1231781"/>
                <a:gd name="connsiteX5565" fmla="*/ 819839 w 2071530"/>
                <a:gd name="connsiteY5565" fmla="*/ 34023 h 1231781"/>
                <a:gd name="connsiteX5566" fmla="*/ 819850 w 2071530"/>
                <a:gd name="connsiteY5566" fmla="*/ 34023 h 1231781"/>
                <a:gd name="connsiteX5567" fmla="*/ 815129 w 2071530"/>
                <a:gd name="connsiteY5567" fmla="*/ 34082 h 1231781"/>
                <a:gd name="connsiteX5568" fmla="*/ 815139 w 2071530"/>
                <a:gd name="connsiteY5568" fmla="*/ 34082 h 1231781"/>
                <a:gd name="connsiteX5569" fmla="*/ 810425 w 2071530"/>
                <a:gd name="connsiteY5569" fmla="*/ 34140 h 1231781"/>
                <a:gd name="connsiteX5570" fmla="*/ 810435 w 2071530"/>
                <a:gd name="connsiteY5570" fmla="*/ 34140 h 1231781"/>
                <a:gd name="connsiteX5571" fmla="*/ 805726 w 2071530"/>
                <a:gd name="connsiteY5571" fmla="*/ 34219 h 1231781"/>
                <a:gd name="connsiteX5572" fmla="*/ 805736 w 2071530"/>
                <a:gd name="connsiteY5572" fmla="*/ 34219 h 1231781"/>
                <a:gd name="connsiteX5573" fmla="*/ 801032 w 2071530"/>
                <a:gd name="connsiteY5573" fmla="*/ 34277 h 1231781"/>
                <a:gd name="connsiteX5574" fmla="*/ 801042 w 2071530"/>
                <a:gd name="connsiteY5574" fmla="*/ 34277 h 1231781"/>
                <a:gd name="connsiteX5575" fmla="*/ 796344 w 2071530"/>
                <a:gd name="connsiteY5575" fmla="*/ 34355 h 1231781"/>
                <a:gd name="connsiteX5576" fmla="*/ 796354 w 2071530"/>
                <a:gd name="connsiteY5576" fmla="*/ 34355 h 1231781"/>
                <a:gd name="connsiteX5577" fmla="*/ 791662 w 2071530"/>
                <a:gd name="connsiteY5577" fmla="*/ 34434 h 1231781"/>
                <a:gd name="connsiteX5578" fmla="*/ 791672 w 2071530"/>
                <a:gd name="connsiteY5578" fmla="*/ 34434 h 1231781"/>
                <a:gd name="connsiteX5579" fmla="*/ 786985 w 2071530"/>
                <a:gd name="connsiteY5579" fmla="*/ 34512 h 1231781"/>
                <a:gd name="connsiteX5580" fmla="*/ 786997 w 2071530"/>
                <a:gd name="connsiteY5580" fmla="*/ 34512 h 1231781"/>
                <a:gd name="connsiteX5581" fmla="*/ 782315 w 2071530"/>
                <a:gd name="connsiteY5581" fmla="*/ 34590 h 1231781"/>
                <a:gd name="connsiteX5582" fmla="*/ 782327 w 2071530"/>
                <a:gd name="connsiteY5582" fmla="*/ 34590 h 1231781"/>
                <a:gd name="connsiteX5583" fmla="*/ 777652 w 2071530"/>
                <a:gd name="connsiteY5583" fmla="*/ 34668 h 1231781"/>
                <a:gd name="connsiteX5584" fmla="*/ 777662 w 2071530"/>
                <a:gd name="connsiteY5584" fmla="*/ 34668 h 1231781"/>
                <a:gd name="connsiteX5585" fmla="*/ 773000 w 2071530"/>
                <a:gd name="connsiteY5585" fmla="*/ 34766 h 1231781"/>
                <a:gd name="connsiteX5586" fmla="*/ 768345 w 2071530"/>
                <a:gd name="connsiteY5586" fmla="*/ 34844 h 1231781"/>
                <a:gd name="connsiteX5587" fmla="*/ 768355 w 2071530"/>
                <a:gd name="connsiteY5587" fmla="*/ 34844 h 1231781"/>
                <a:gd name="connsiteX5588" fmla="*/ 763700 w 2071530"/>
                <a:gd name="connsiteY5588" fmla="*/ 34942 h 1231781"/>
                <a:gd name="connsiteX5589" fmla="*/ 763710 w 2071530"/>
                <a:gd name="connsiteY5589" fmla="*/ 34942 h 1231781"/>
                <a:gd name="connsiteX5590" fmla="*/ 759063 w 2071530"/>
                <a:gd name="connsiteY5590" fmla="*/ 35040 h 1231781"/>
                <a:gd name="connsiteX5591" fmla="*/ 759073 w 2071530"/>
                <a:gd name="connsiteY5591" fmla="*/ 35040 h 1231781"/>
                <a:gd name="connsiteX5592" fmla="*/ 754431 w 2071530"/>
                <a:gd name="connsiteY5592" fmla="*/ 35137 h 1231781"/>
                <a:gd name="connsiteX5593" fmla="*/ 754441 w 2071530"/>
                <a:gd name="connsiteY5593" fmla="*/ 35137 h 1231781"/>
                <a:gd name="connsiteX5594" fmla="*/ 749808 w 2071530"/>
                <a:gd name="connsiteY5594" fmla="*/ 35235 h 1231781"/>
                <a:gd name="connsiteX5595" fmla="*/ 749818 w 2071530"/>
                <a:gd name="connsiteY5595" fmla="*/ 35235 h 1231781"/>
                <a:gd name="connsiteX5596" fmla="*/ 745190 w 2071530"/>
                <a:gd name="connsiteY5596" fmla="*/ 35352 h 1231781"/>
                <a:gd name="connsiteX5597" fmla="*/ 745202 w 2071530"/>
                <a:gd name="connsiteY5597" fmla="*/ 35352 h 1231781"/>
                <a:gd name="connsiteX5598" fmla="*/ 740581 w 2071530"/>
                <a:gd name="connsiteY5598" fmla="*/ 35470 h 1231781"/>
                <a:gd name="connsiteX5599" fmla="*/ 740592 w 2071530"/>
                <a:gd name="connsiteY5599" fmla="*/ 35470 h 1231781"/>
                <a:gd name="connsiteX5600" fmla="*/ 735979 w 2071530"/>
                <a:gd name="connsiteY5600" fmla="*/ 35567 h 1231781"/>
                <a:gd name="connsiteX5601" fmla="*/ 735988 w 2071530"/>
                <a:gd name="connsiteY5601" fmla="*/ 35567 h 1231781"/>
                <a:gd name="connsiteX5602" fmla="*/ 731382 w 2071530"/>
                <a:gd name="connsiteY5602" fmla="*/ 35685 h 1231781"/>
                <a:gd name="connsiteX5603" fmla="*/ 731394 w 2071530"/>
                <a:gd name="connsiteY5603" fmla="*/ 35685 h 1231781"/>
                <a:gd name="connsiteX5604" fmla="*/ 726794 w 2071530"/>
                <a:gd name="connsiteY5604" fmla="*/ 35802 h 1231781"/>
                <a:gd name="connsiteX5605" fmla="*/ 726806 w 2071530"/>
                <a:gd name="connsiteY5605" fmla="*/ 35802 h 1231781"/>
                <a:gd name="connsiteX5606" fmla="*/ 722214 w 2071530"/>
                <a:gd name="connsiteY5606" fmla="*/ 35939 h 1231781"/>
                <a:gd name="connsiteX5607" fmla="*/ 722225 w 2071530"/>
                <a:gd name="connsiteY5607" fmla="*/ 35939 h 1231781"/>
                <a:gd name="connsiteX5608" fmla="*/ 717643 w 2071530"/>
                <a:gd name="connsiteY5608" fmla="*/ 36056 h 1231781"/>
                <a:gd name="connsiteX5609" fmla="*/ 717653 w 2071530"/>
                <a:gd name="connsiteY5609" fmla="*/ 36056 h 1231781"/>
                <a:gd name="connsiteX5610" fmla="*/ 713078 w 2071530"/>
                <a:gd name="connsiteY5610" fmla="*/ 36193 h 1231781"/>
                <a:gd name="connsiteX5611" fmla="*/ 713088 w 2071530"/>
                <a:gd name="connsiteY5611" fmla="*/ 36193 h 1231781"/>
                <a:gd name="connsiteX5612" fmla="*/ 708525 w 2071530"/>
                <a:gd name="connsiteY5612" fmla="*/ 36310 h 1231781"/>
                <a:gd name="connsiteX5613" fmla="*/ 703972 w 2071530"/>
                <a:gd name="connsiteY5613" fmla="*/ 36467 h 1231781"/>
                <a:gd name="connsiteX5614" fmla="*/ 703984 w 2071530"/>
                <a:gd name="connsiteY5614" fmla="*/ 36467 h 1231781"/>
                <a:gd name="connsiteX5615" fmla="*/ 699431 w 2071530"/>
                <a:gd name="connsiteY5615" fmla="*/ 36604 h 1231781"/>
                <a:gd name="connsiteX5616" fmla="*/ 699442 w 2071530"/>
                <a:gd name="connsiteY5616" fmla="*/ 36604 h 1231781"/>
                <a:gd name="connsiteX5617" fmla="*/ 694899 w 2071530"/>
                <a:gd name="connsiteY5617" fmla="*/ 36740 h 1231781"/>
                <a:gd name="connsiteX5618" fmla="*/ 694911 w 2071530"/>
                <a:gd name="connsiteY5618" fmla="*/ 36740 h 1231781"/>
                <a:gd name="connsiteX5619" fmla="*/ 690375 w 2071530"/>
                <a:gd name="connsiteY5619" fmla="*/ 36877 h 1231781"/>
                <a:gd name="connsiteX5620" fmla="*/ 690387 w 2071530"/>
                <a:gd name="connsiteY5620" fmla="*/ 36877 h 1231781"/>
                <a:gd name="connsiteX5621" fmla="*/ 685859 w 2071530"/>
                <a:gd name="connsiteY5621" fmla="*/ 37034 h 1231781"/>
                <a:gd name="connsiteX5622" fmla="*/ 685871 w 2071530"/>
                <a:gd name="connsiteY5622" fmla="*/ 37034 h 1231781"/>
                <a:gd name="connsiteX5623" fmla="*/ 681353 w 2071530"/>
                <a:gd name="connsiteY5623" fmla="*/ 37190 h 1231781"/>
                <a:gd name="connsiteX5624" fmla="*/ 681365 w 2071530"/>
                <a:gd name="connsiteY5624" fmla="*/ 37190 h 1231781"/>
                <a:gd name="connsiteX5625" fmla="*/ 676855 w 2071530"/>
                <a:gd name="connsiteY5625" fmla="*/ 37347 h 1231781"/>
                <a:gd name="connsiteX5626" fmla="*/ 676866 w 2071530"/>
                <a:gd name="connsiteY5626" fmla="*/ 37347 h 1231781"/>
                <a:gd name="connsiteX5627" fmla="*/ 672366 w 2071530"/>
                <a:gd name="connsiteY5627" fmla="*/ 37503 h 1231781"/>
                <a:gd name="connsiteX5628" fmla="*/ 672376 w 2071530"/>
                <a:gd name="connsiteY5628" fmla="*/ 37503 h 1231781"/>
                <a:gd name="connsiteX5629" fmla="*/ 667885 w 2071530"/>
                <a:gd name="connsiteY5629" fmla="*/ 37659 h 1231781"/>
                <a:gd name="connsiteX5630" fmla="*/ 667897 w 2071530"/>
                <a:gd name="connsiteY5630" fmla="*/ 37659 h 1231781"/>
                <a:gd name="connsiteX5631" fmla="*/ 663414 w 2071530"/>
                <a:gd name="connsiteY5631" fmla="*/ 37835 h 1231781"/>
                <a:gd name="connsiteX5632" fmla="*/ 663426 w 2071530"/>
                <a:gd name="connsiteY5632" fmla="*/ 37835 h 1231781"/>
                <a:gd name="connsiteX5633" fmla="*/ 658959 w 2071530"/>
                <a:gd name="connsiteY5633" fmla="*/ 38011 h 1231781"/>
                <a:gd name="connsiteX5634" fmla="*/ 654498 w 2071530"/>
                <a:gd name="connsiteY5634" fmla="*/ 38168 h 1231781"/>
                <a:gd name="connsiteX5635" fmla="*/ 654510 w 2071530"/>
                <a:gd name="connsiteY5635" fmla="*/ 38168 h 1231781"/>
                <a:gd name="connsiteX5636" fmla="*/ 650060 w 2071530"/>
                <a:gd name="connsiteY5636" fmla="*/ 38344 h 1231781"/>
                <a:gd name="connsiteX5637" fmla="*/ 645620 w 2071530"/>
                <a:gd name="connsiteY5637" fmla="*/ 38539 h 1231781"/>
                <a:gd name="connsiteX5638" fmla="*/ 645634 w 2071530"/>
                <a:gd name="connsiteY5638" fmla="*/ 38539 h 1231781"/>
                <a:gd name="connsiteX5639" fmla="*/ 641196 w 2071530"/>
                <a:gd name="connsiteY5639" fmla="*/ 38715 h 1231781"/>
                <a:gd name="connsiteX5640" fmla="*/ 641208 w 2071530"/>
                <a:gd name="connsiteY5640" fmla="*/ 38715 h 1231781"/>
                <a:gd name="connsiteX5641" fmla="*/ 636782 w 2071530"/>
                <a:gd name="connsiteY5641" fmla="*/ 38891 h 1231781"/>
                <a:gd name="connsiteX5642" fmla="*/ 636794 w 2071530"/>
                <a:gd name="connsiteY5642" fmla="*/ 38891 h 1231781"/>
                <a:gd name="connsiteX5643" fmla="*/ 632377 w 2071530"/>
                <a:gd name="connsiteY5643" fmla="*/ 39086 h 1231781"/>
                <a:gd name="connsiteX5644" fmla="*/ 632389 w 2071530"/>
                <a:gd name="connsiteY5644" fmla="*/ 39086 h 1231781"/>
                <a:gd name="connsiteX5645" fmla="*/ 627983 w 2071530"/>
                <a:gd name="connsiteY5645" fmla="*/ 39282 h 1231781"/>
                <a:gd name="connsiteX5646" fmla="*/ 627994 w 2071530"/>
                <a:gd name="connsiteY5646" fmla="*/ 39282 h 1231781"/>
                <a:gd name="connsiteX5647" fmla="*/ 623598 w 2071530"/>
                <a:gd name="connsiteY5647" fmla="*/ 39477 h 1231781"/>
                <a:gd name="connsiteX5648" fmla="*/ 623611 w 2071530"/>
                <a:gd name="connsiteY5648" fmla="*/ 39477 h 1231781"/>
                <a:gd name="connsiteX5649" fmla="*/ 619228 w 2071530"/>
                <a:gd name="connsiteY5649" fmla="*/ 39673 h 1231781"/>
                <a:gd name="connsiteX5650" fmla="*/ 614859 w 2071530"/>
                <a:gd name="connsiteY5650" fmla="*/ 39888 h 1231781"/>
                <a:gd name="connsiteX5651" fmla="*/ 614873 w 2071530"/>
                <a:gd name="connsiteY5651" fmla="*/ 39888 h 1231781"/>
                <a:gd name="connsiteX5652" fmla="*/ 610505 w 2071530"/>
                <a:gd name="connsiteY5652" fmla="*/ 40083 h 1231781"/>
                <a:gd name="connsiteX5653" fmla="*/ 610519 w 2071530"/>
                <a:gd name="connsiteY5653" fmla="*/ 40083 h 1231781"/>
                <a:gd name="connsiteX5654" fmla="*/ 606163 w 2071530"/>
                <a:gd name="connsiteY5654" fmla="*/ 40299 h 1231781"/>
                <a:gd name="connsiteX5655" fmla="*/ 606175 w 2071530"/>
                <a:gd name="connsiteY5655" fmla="*/ 40299 h 1231781"/>
                <a:gd name="connsiteX5656" fmla="*/ 601831 w 2071530"/>
                <a:gd name="connsiteY5656" fmla="*/ 40514 h 1231781"/>
                <a:gd name="connsiteX5657" fmla="*/ 601843 w 2071530"/>
                <a:gd name="connsiteY5657" fmla="*/ 40514 h 1231781"/>
                <a:gd name="connsiteX5658" fmla="*/ 597509 w 2071530"/>
                <a:gd name="connsiteY5658" fmla="*/ 40729 h 1231781"/>
                <a:gd name="connsiteX5659" fmla="*/ 597521 w 2071530"/>
                <a:gd name="connsiteY5659" fmla="*/ 40729 h 1231781"/>
                <a:gd name="connsiteX5660" fmla="*/ 593198 w 2071530"/>
                <a:gd name="connsiteY5660" fmla="*/ 40963 h 1231781"/>
                <a:gd name="connsiteX5661" fmla="*/ 593210 w 2071530"/>
                <a:gd name="connsiteY5661" fmla="*/ 40944 h 1231781"/>
                <a:gd name="connsiteX5662" fmla="*/ 588897 w 2071530"/>
                <a:gd name="connsiteY5662" fmla="*/ 41178 h 1231781"/>
                <a:gd name="connsiteX5663" fmla="*/ 588911 w 2071530"/>
                <a:gd name="connsiteY5663" fmla="*/ 41178 h 1231781"/>
                <a:gd name="connsiteX5664" fmla="*/ 584622 w 2071530"/>
                <a:gd name="connsiteY5664" fmla="*/ 41413 h 1231781"/>
                <a:gd name="connsiteX5665" fmla="*/ 580333 w 2071530"/>
                <a:gd name="connsiteY5665" fmla="*/ 41628 h 1231781"/>
                <a:gd name="connsiteX5666" fmla="*/ 580344 w 2071530"/>
                <a:gd name="connsiteY5666" fmla="*/ 41628 h 1231781"/>
                <a:gd name="connsiteX5667" fmla="*/ 576065 w 2071530"/>
                <a:gd name="connsiteY5667" fmla="*/ 41882 h 1231781"/>
                <a:gd name="connsiteX5668" fmla="*/ 576079 w 2071530"/>
                <a:gd name="connsiteY5668" fmla="*/ 41862 h 1231781"/>
                <a:gd name="connsiteX5669" fmla="*/ 571811 w 2071530"/>
                <a:gd name="connsiteY5669" fmla="*/ 42116 h 1231781"/>
                <a:gd name="connsiteX5670" fmla="*/ 571825 w 2071530"/>
                <a:gd name="connsiteY5670" fmla="*/ 42116 h 1231781"/>
                <a:gd name="connsiteX5671" fmla="*/ 567569 w 2071530"/>
                <a:gd name="connsiteY5671" fmla="*/ 42351 h 1231781"/>
                <a:gd name="connsiteX5672" fmla="*/ 567580 w 2071530"/>
                <a:gd name="connsiteY5672" fmla="*/ 42351 h 1231781"/>
                <a:gd name="connsiteX5673" fmla="*/ 563336 w 2071530"/>
                <a:gd name="connsiteY5673" fmla="*/ 42605 h 1231781"/>
                <a:gd name="connsiteX5674" fmla="*/ 563350 w 2071530"/>
                <a:gd name="connsiteY5674" fmla="*/ 42605 h 1231781"/>
                <a:gd name="connsiteX5675" fmla="*/ 559119 w 2071530"/>
                <a:gd name="connsiteY5675" fmla="*/ 42840 h 1231781"/>
                <a:gd name="connsiteX5676" fmla="*/ 554910 w 2071530"/>
                <a:gd name="connsiteY5676" fmla="*/ 43094 h 1231781"/>
                <a:gd name="connsiteX5677" fmla="*/ 554922 w 2071530"/>
                <a:gd name="connsiteY5677" fmla="*/ 43094 h 1231781"/>
                <a:gd name="connsiteX5678" fmla="*/ 550713 w 2071530"/>
                <a:gd name="connsiteY5678" fmla="*/ 43348 h 1231781"/>
                <a:gd name="connsiteX5679" fmla="*/ 550727 w 2071530"/>
                <a:gd name="connsiteY5679" fmla="*/ 43348 h 1231781"/>
                <a:gd name="connsiteX5680" fmla="*/ 546529 w 2071530"/>
                <a:gd name="connsiteY5680" fmla="*/ 43622 h 1231781"/>
                <a:gd name="connsiteX5681" fmla="*/ 546543 w 2071530"/>
                <a:gd name="connsiteY5681" fmla="*/ 43622 h 1231781"/>
                <a:gd name="connsiteX5682" fmla="*/ 542359 w 2071530"/>
                <a:gd name="connsiteY5682" fmla="*/ 43876 h 1231781"/>
                <a:gd name="connsiteX5683" fmla="*/ 542373 w 2071530"/>
                <a:gd name="connsiteY5683" fmla="*/ 43876 h 1231781"/>
                <a:gd name="connsiteX5684" fmla="*/ 538199 w 2071530"/>
                <a:gd name="connsiteY5684" fmla="*/ 44150 h 1231781"/>
                <a:gd name="connsiteX5685" fmla="*/ 538213 w 2071530"/>
                <a:gd name="connsiteY5685" fmla="*/ 44150 h 1231781"/>
                <a:gd name="connsiteX5686" fmla="*/ 534064 w 2071530"/>
                <a:gd name="connsiteY5686" fmla="*/ 44423 h 1231781"/>
                <a:gd name="connsiteX5687" fmla="*/ 529920 w 2071530"/>
                <a:gd name="connsiteY5687" fmla="*/ 44697 h 1231781"/>
                <a:gd name="connsiteX5688" fmla="*/ 529934 w 2071530"/>
                <a:gd name="connsiteY5688" fmla="*/ 44697 h 1231781"/>
                <a:gd name="connsiteX5689" fmla="*/ 525803 w 2071530"/>
                <a:gd name="connsiteY5689" fmla="*/ 44971 h 1231781"/>
                <a:gd name="connsiteX5690" fmla="*/ 521690 w 2071530"/>
                <a:gd name="connsiteY5690" fmla="*/ 45245 h 1231781"/>
                <a:gd name="connsiteX5691" fmla="*/ 521705 w 2071530"/>
                <a:gd name="connsiteY5691" fmla="*/ 45245 h 1231781"/>
                <a:gd name="connsiteX5692" fmla="*/ 517596 w 2071530"/>
                <a:gd name="connsiteY5692" fmla="*/ 45538 h 1231781"/>
                <a:gd name="connsiteX5693" fmla="*/ 517610 w 2071530"/>
                <a:gd name="connsiteY5693" fmla="*/ 45538 h 1231781"/>
                <a:gd name="connsiteX5694" fmla="*/ 513526 w 2071530"/>
                <a:gd name="connsiteY5694" fmla="*/ 45831 h 1231781"/>
                <a:gd name="connsiteX5695" fmla="*/ 509444 w 2071530"/>
                <a:gd name="connsiteY5695" fmla="*/ 46105 h 1231781"/>
                <a:gd name="connsiteX5696" fmla="*/ 509457 w 2071530"/>
                <a:gd name="connsiteY5696" fmla="*/ 46105 h 1231781"/>
                <a:gd name="connsiteX5697" fmla="*/ 505387 w 2071530"/>
                <a:gd name="connsiteY5697" fmla="*/ 46418 h 1231781"/>
                <a:gd name="connsiteX5698" fmla="*/ 505403 w 2071530"/>
                <a:gd name="connsiteY5698" fmla="*/ 46418 h 1231781"/>
                <a:gd name="connsiteX5699" fmla="*/ 502930 w 2071530"/>
                <a:gd name="connsiteY5699" fmla="*/ 46593 h 1231781"/>
                <a:gd name="connsiteX5700" fmla="*/ 501346 w 2071530"/>
                <a:gd name="connsiteY5700" fmla="*/ 46711 h 1231781"/>
                <a:gd name="connsiteX5701" fmla="*/ 501360 w 2071530"/>
                <a:gd name="connsiteY5701" fmla="*/ 46711 h 1231781"/>
                <a:gd name="connsiteX5702" fmla="*/ 497317 w 2071530"/>
                <a:gd name="connsiteY5702" fmla="*/ 47023 h 1231781"/>
                <a:gd name="connsiteX5703" fmla="*/ 497333 w 2071530"/>
                <a:gd name="connsiteY5703" fmla="*/ 47023 h 1231781"/>
                <a:gd name="connsiteX5704" fmla="*/ 493302 w 2071530"/>
                <a:gd name="connsiteY5704" fmla="*/ 47336 h 1231781"/>
                <a:gd name="connsiteX5705" fmla="*/ 493317 w 2071530"/>
                <a:gd name="connsiteY5705" fmla="*/ 47336 h 1231781"/>
                <a:gd name="connsiteX5706" fmla="*/ 489302 w 2071530"/>
                <a:gd name="connsiteY5706" fmla="*/ 47649 h 1231781"/>
                <a:gd name="connsiteX5707" fmla="*/ 489317 w 2071530"/>
                <a:gd name="connsiteY5707" fmla="*/ 47649 h 1231781"/>
                <a:gd name="connsiteX5708" fmla="*/ 485314 w 2071530"/>
                <a:gd name="connsiteY5708" fmla="*/ 47962 h 1231781"/>
                <a:gd name="connsiteX5709" fmla="*/ 485329 w 2071530"/>
                <a:gd name="connsiteY5709" fmla="*/ 47962 h 1231781"/>
                <a:gd name="connsiteX5710" fmla="*/ 481345 w 2071530"/>
                <a:gd name="connsiteY5710" fmla="*/ 48294 h 1231781"/>
                <a:gd name="connsiteX5711" fmla="*/ 477382 w 2071530"/>
                <a:gd name="connsiteY5711" fmla="*/ 48607 h 1231781"/>
                <a:gd name="connsiteX5712" fmla="*/ 477398 w 2071530"/>
                <a:gd name="connsiteY5712" fmla="*/ 48607 h 1231781"/>
                <a:gd name="connsiteX5713" fmla="*/ 473437 w 2071530"/>
                <a:gd name="connsiteY5713" fmla="*/ 48939 h 1231781"/>
                <a:gd name="connsiteX5714" fmla="*/ 473453 w 2071530"/>
                <a:gd name="connsiteY5714" fmla="*/ 48939 h 1231781"/>
                <a:gd name="connsiteX5715" fmla="*/ 469508 w 2071530"/>
                <a:gd name="connsiteY5715" fmla="*/ 49272 h 1231781"/>
                <a:gd name="connsiteX5716" fmla="*/ 469523 w 2071530"/>
                <a:gd name="connsiteY5716" fmla="*/ 49272 h 1231781"/>
                <a:gd name="connsiteX5717" fmla="*/ 465602 w 2071530"/>
                <a:gd name="connsiteY5717" fmla="*/ 49624 h 1231781"/>
                <a:gd name="connsiteX5718" fmla="*/ 461690 w 2071530"/>
                <a:gd name="connsiteY5718" fmla="*/ 49956 h 1231781"/>
                <a:gd name="connsiteX5719" fmla="*/ 461706 w 2071530"/>
                <a:gd name="connsiteY5719" fmla="*/ 49956 h 1231781"/>
                <a:gd name="connsiteX5720" fmla="*/ 457803 w 2071530"/>
                <a:gd name="connsiteY5720" fmla="*/ 50308 h 1231781"/>
                <a:gd name="connsiteX5721" fmla="*/ 453935 w 2071530"/>
                <a:gd name="connsiteY5721" fmla="*/ 50640 h 1231781"/>
                <a:gd name="connsiteX5722" fmla="*/ 450074 w 2071530"/>
                <a:gd name="connsiteY5722" fmla="*/ 50992 h 1231781"/>
                <a:gd name="connsiteX5723" fmla="*/ 450089 w 2071530"/>
                <a:gd name="connsiteY5723" fmla="*/ 50992 h 1231781"/>
                <a:gd name="connsiteX5724" fmla="*/ 446232 w 2071530"/>
                <a:gd name="connsiteY5724" fmla="*/ 51364 h 1231781"/>
                <a:gd name="connsiteX5725" fmla="*/ 446248 w 2071530"/>
                <a:gd name="connsiteY5725" fmla="*/ 51364 h 1231781"/>
                <a:gd name="connsiteX5726" fmla="*/ 442406 w 2071530"/>
                <a:gd name="connsiteY5726" fmla="*/ 51715 h 1231781"/>
                <a:gd name="connsiteX5727" fmla="*/ 438594 w 2071530"/>
                <a:gd name="connsiteY5727" fmla="*/ 52087 h 1231781"/>
                <a:gd name="connsiteX5728" fmla="*/ 438610 w 2071530"/>
                <a:gd name="connsiteY5728" fmla="*/ 52087 h 1231781"/>
                <a:gd name="connsiteX5729" fmla="*/ 434797 w 2071530"/>
                <a:gd name="connsiteY5729" fmla="*/ 52439 h 1231781"/>
                <a:gd name="connsiteX5730" fmla="*/ 434813 w 2071530"/>
                <a:gd name="connsiteY5730" fmla="*/ 52439 h 1231781"/>
                <a:gd name="connsiteX5731" fmla="*/ 431022 w 2071530"/>
                <a:gd name="connsiteY5731" fmla="*/ 52810 h 1231781"/>
                <a:gd name="connsiteX5732" fmla="*/ 427251 w 2071530"/>
                <a:gd name="connsiteY5732" fmla="*/ 53201 h 1231781"/>
                <a:gd name="connsiteX5733" fmla="*/ 427269 w 2071530"/>
                <a:gd name="connsiteY5733" fmla="*/ 53201 h 1231781"/>
                <a:gd name="connsiteX5734" fmla="*/ 423502 w 2071530"/>
                <a:gd name="connsiteY5734" fmla="*/ 53573 h 1231781"/>
                <a:gd name="connsiteX5735" fmla="*/ 423519 w 2071530"/>
                <a:gd name="connsiteY5735" fmla="*/ 53573 h 1231781"/>
                <a:gd name="connsiteX5736" fmla="*/ 419768 w 2071530"/>
                <a:gd name="connsiteY5736" fmla="*/ 53964 h 1231781"/>
                <a:gd name="connsiteX5737" fmla="*/ 419785 w 2071530"/>
                <a:gd name="connsiteY5737" fmla="*/ 53944 h 1231781"/>
                <a:gd name="connsiteX5738" fmla="*/ 416051 w 2071530"/>
                <a:gd name="connsiteY5738" fmla="*/ 54335 h 1231781"/>
                <a:gd name="connsiteX5739" fmla="*/ 416069 w 2071530"/>
                <a:gd name="connsiteY5739" fmla="*/ 54335 h 1231781"/>
                <a:gd name="connsiteX5740" fmla="*/ 412353 w 2071530"/>
                <a:gd name="connsiteY5740" fmla="*/ 54726 h 1231781"/>
                <a:gd name="connsiteX5741" fmla="*/ 408664 w 2071530"/>
                <a:gd name="connsiteY5741" fmla="*/ 55117 h 1231781"/>
                <a:gd name="connsiteX5742" fmla="*/ 408681 w 2071530"/>
                <a:gd name="connsiteY5742" fmla="*/ 55117 h 1231781"/>
                <a:gd name="connsiteX5743" fmla="*/ 404994 w 2071530"/>
                <a:gd name="connsiteY5743" fmla="*/ 55528 h 1231781"/>
                <a:gd name="connsiteX5744" fmla="*/ 405014 w 2071530"/>
                <a:gd name="connsiteY5744" fmla="*/ 55528 h 1231781"/>
                <a:gd name="connsiteX5745" fmla="*/ 401342 w 2071530"/>
                <a:gd name="connsiteY5745" fmla="*/ 55919 h 1231781"/>
                <a:gd name="connsiteX5746" fmla="*/ 401360 w 2071530"/>
                <a:gd name="connsiteY5746" fmla="*/ 55919 h 1231781"/>
                <a:gd name="connsiteX5747" fmla="*/ 397706 w 2071530"/>
                <a:gd name="connsiteY5747" fmla="*/ 56329 h 1231781"/>
                <a:gd name="connsiteX5748" fmla="*/ 397724 w 2071530"/>
                <a:gd name="connsiteY5748" fmla="*/ 56329 h 1231781"/>
                <a:gd name="connsiteX5749" fmla="*/ 394087 w 2071530"/>
                <a:gd name="connsiteY5749" fmla="*/ 56740 h 1231781"/>
                <a:gd name="connsiteX5750" fmla="*/ 394105 w 2071530"/>
                <a:gd name="connsiteY5750" fmla="*/ 56740 h 1231781"/>
                <a:gd name="connsiteX5751" fmla="*/ 390484 w 2071530"/>
                <a:gd name="connsiteY5751" fmla="*/ 57150 h 1231781"/>
                <a:gd name="connsiteX5752" fmla="*/ 390502 w 2071530"/>
                <a:gd name="connsiteY5752" fmla="*/ 57150 h 1231781"/>
                <a:gd name="connsiteX5753" fmla="*/ 386899 w 2071530"/>
                <a:gd name="connsiteY5753" fmla="*/ 57561 h 1231781"/>
                <a:gd name="connsiteX5754" fmla="*/ 386917 w 2071530"/>
                <a:gd name="connsiteY5754" fmla="*/ 57561 h 1231781"/>
                <a:gd name="connsiteX5755" fmla="*/ 383329 w 2071530"/>
                <a:gd name="connsiteY5755" fmla="*/ 57991 h 1231781"/>
                <a:gd name="connsiteX5756" fmla="*/ 383343 w 2071530"/>
                <a:gd name="connsiteY5756" fmla="*/ 57991 h 1231781"/>
                <a:gd name="connsiteX5757" fmla="*/ 381556 w 2071530"/>
                <a:gd name="connsiteY5757" fmla="*/ 58186 h 1231781"/>
                <a:gd name="connsiteX5758" fmla="*/ 381566 w 2071530"/>
                <a:gd name="connsiteY5758" fmla="*/ 58186 h 1231781"/>
                <a:gd name="connsiteX5759" fmla="*/ 379783 w 2071530"/>
                <a:gd name="connsiteY5759" fmla="*/ 58401 h 1231781"/>
                <a:gd name="connsiteX5760" fmla="*/ 379793 w 2071530"/>
                <a:gd name="connsiteY5760" fmla="*/ 58401 h 1231781"/>
                <a:gd name="connsiteX5761" fmla="*/ 378014 w 2071530"/>
                <a:gd name="connsiteY5761" fmla="*/ 58616 h 1231781"/>
                <a:gd name="connsiteX5762" fmla="*/ 378023 w 2071530"/>
                <a:gd name="connsiteY5762" fmla="*/ 58616 h 1231781"/>
                <a:gd name="connsiteX5763" fmla="*/ 376248 w 2071530"/>
                <a:gd name="connsiteY5763" fmla="*/ 58831 h 1231781"/>
                <a:gd name="connsiteX5764" fmla="*/ 376258 w 2071530"/>
                <a:gd name="connsiteY5764" fmla="*/ 58831 h 1231781"/>
                <a:gd name="connsiteX5765" fmla="*/ 374497 w 2071530"/>
                <a:gd name="connsiteY5765" fmla="*/ 59047 h 1231781"/>
                <a:gd name="connsiteX5766" fmla="*/ 372731 w 2071530"/>
                <a:gd name="connsiteY5766" fmla="*/ 59262 h 1231781"/>
                <a:gd name="connsiteX5767" fmla="*/ 372741 w 2071530"/>
                <a:gd name="connsiteY5767" fmla="*/ 59262 h 1231781"/>
                <a:gd name="connsiteX5768" fmla="*/ 370980 w 2071530"/>
                <a:gd name="connsiteY5768" fmla="*/ 59477 h 1231781"/>
                <a:gd name="connsiteX5769" fmla="*/ 370989 w 2071530"/>
                <a:gd name="connsiteY5769" fmla="*/ 59477 h 1231781"/>
                <a:gd name="connsiteX5770" fmla="*/ 369232 w 2071530"/>
                <a:gd name="connsiteY5770" fmla="*/ 59692 h 1231781"/>
                <a:gd name="connsiteX5771" fmla="*/ 369242 w 2071530"/>
                <a:gd name="connsiteY5771" fmla="*/ 59692 h 1231781"/>
                <a:gd name="connsiteX5772" fmla="*/ 367488 w 2071530"/>
                <a:gd name="connsiteY5772" fmla="*/ 59926 h 1231781"/>
                <a:gd name="connsiteX5773" fmla="*/ 367498 w 2071530"/>
                <a:gd name="connsiteY5773" fmla="*/ 59926 h 1231781"/>
                <a:gd name="connsiteX5774" fmla="*/ 365750 w 2071530"/>
                <a:gd name="connsiteY5774" fmla="*/ 60141 h 1231781"/>
                <a:gd name="connsiteX5775" fmla="*/ 365760 w 2071530"/>
                <a:gd name="connsiteY5775" fmla="*/ 60141 h 1231781"/>
                <a:gd name="connsiteX5776" fmla="*/ 364016 w 2071530"/>
                <a:gd name="connsiteY5776" fmla="*/ 60356 h 1231781"/>
                <a:gd name="connsiteX5777" fmla="*/ 364026 w 2071530"/>
                <a:gd name="connsiteY5777" fmla="*/ 60356 h 1231781"/>
                <a:gd name="connsiteX5778" fmla="*/ 362286 w 2071530"/>
                <a:gd name="connsiteY5778" fmla="*/ 60591 h 1231781"/>
                <a:gd name="connsiteX5779" fmla="*/ 362296 w 2071530"/>
                <a:gd name="connsiteY5779" fmla="*/ 60591 h 1231781"/>
                <a:gd name="connsiteX5780" fmla="*/ 360560 w 2071530"/>
                <a:gd name="connsiteY5780" fmla="*/ 60806 h 1231781"/>
                <a:gd name="connsiteX5781" fmla="*/ 360570 w 2071530"/>
                <a:gd name="connsiteY5781" fmla="*/ 60806 h 1231781"/>
                <a:gd name="connsiteX5782" fmla="*/ 358839 w 2071530"/>
                <a:gd name="connsiteY5782" fmla="*/ 61021 h 1231781"/>
                <a:gd name="connsiteX5783" fmla="*/ 358849 w 2071530"/>
                <a:gd name="connsiteY5783" fmla="*/ 61021 h 1231781"/>
                <a:gd name="connsiteX5784" fmla="*/ 357123 w 2071530"/>
                <a:gd name="connsiteY5784" fmla="*/ 61256 h 1231781"/>
                <a:gd name="connsiteX5785" fmla="*/ 357133 w 2071530"/>
                <a:gd name="connsiteY5785" fmla="*/ 61256 h 1231781"/>
                <a:gd name="connsiteX5786" fmla="*/ 355410 w 2071530"/>
                <a:gd name="connsiteY5786" fmla="*/ 61490 h 1231781"/>
                <a:gd name="connsiteX5787" fmla="*/ 355420 w 2071530"/>
                <a:gd name="connsiteY5787" fmla="*/ 61471 h 1231781"/>
                <a:gd name="connsiteX5788" fmla="*/ 353704 w 2071530"/>
                <a:gd name="connsiteY5788" fmla="*/ 61705 h 1231781"/>
                <a:gd name="connsiteX5789" fmla="*/ 353714 w 2071530"/>
                <a:gd name="connsiteY5789" fmla="*/ 61705 h 1231781"/>
                <a:gd name="connsiteX5790" fmla="*/ 352001 w 2071530"/>
                <a:gd name="connsiteY5790" fmla="*/ 61940 h 1231781"/>
                <a:gd name="connsiteX5791" fmla="*/ 352011 w 2071530"/>
                <a:gd name="connsiteY5791" fmla="*/ 61940 h 1231781"/>
                <a:gd name="connsiteX5792" fmla="*/ 350312 w 2071530"/>
                <a:gd name="connsiteY5792" fmla="*/ 62155 h 1231781"/>
                <a:gd name="connsiteX5793" fmla="*/ 348607 w 2071530"/>
                <a:gd name="connsiteY5793" fmla="*/ 62389 h 1231781"/>
                <a:gd name="connsiteX5794" fmla="*/ 348619 w 2071530"/>
                <a:gd name="connsiteY5794" fmla="*/ 62389 h 1231781"/>
                <a:gd name="connsiteX5795" fmla="*/ 346918 w 2071530"/>
                <a:gd name="connsiteY5795" fmla="*/ 62624 h 1231781"/>
                <a:gd name="connsiteX5796" fmla="*/ 346930 w 2071530"/>
                <a:gd name="connsiteY5796" fmla="*/ 62624 h 1231781"/>
                <a:gd name="connsiteX5797" fmla="*/ 345235 w 2071530"/>
                <a:gd name="connsiteY5797" fmla="*/ 62859 h 1231781"/>
                <a:gd name="connsiteX5798" fmla="*/ 345245 w 2071530"/>
                <a:gd name="connsiteY5798" fmla="*/ 62859 h 1231781"/>
                <a:gd name="connsiteX5799" fmla="*/ 343554 w 2071530"/>
                <a:gd name="connsiteY5799" fmla="*/ 63093 h 1231781"/>
                <a:gd name="connsiteX5800" fmla="*/ 341878 w 2071530"/>
                <a:gd name="connsiteY5800" fmla="*/ 63328 h 1231781"/>
                <a:gd name="connsiteX5801" fmla="*/ 341890 w 2071530"/>
                <a:gd name="connsiteY5801" fmla="*/ 63328 h 1231781"/>
                <a:gd name="connsiteX5802" fmla="*/ 340209 w 2071530"/>
                <a:gd name="connsiteY5802" fmla="*/ 63563 h 1231781"/>
                <a:gd name="connsiteX5803" fmla="*/ 340218 w 2071530"/>
                <a:gd name="connsiteY5803" fmla="*/ 63563 h 1231781"/>
                <a:gd name="connsiteX5804" fmla="*/ 338541 w 2071530"/>
                <a:gd name="connsiteY5804" fmla="*/ 63797 h 1231781"/>
                <a:gd name="connsiteX5805" fmla="*/ 338553 w 2071530"/>
                <a:gd name="connsiteY5805" fmla="*/ 63797 h 1231781"/>
                <a:gd name="connsiteX5806" fmla="*/ 336879 w 2071530"/>
                <a:gd name="connsiteY5806" fmla="*/ 64032 h 1231781"/>
                <a:gd name="connsiteX5807" fmla="*/ 336891 w 2071530"/>
                <a:gd name="connsiteY5807" fmla="*/ 64032 h 1231781"/>
                <a:gd name="connsiteX5808" fmla="*/ 335224 w 2071530"/>
                <a:gd name="connsiteY5808" fmla="*/ 64266 h 1231781"/>
                <a:gd name="connsiteX5809" fmla="*/ 333572 w 2071530"/>
                <a:gd name="connsiteY5809" fmla="*/ 64501 h 1231781"/>
                <a:gd name="connsiteX5810" fmla="*/ 333583 w 2071530"/>
                <a:gd name="connsiteY5810" fmla="*/ 64501 h 1231781"/>
                <a:gd name="connsiteX5811" fmla="*/ 331924 w 2071530"/>
                <a:gd name="connsiteY5811" fmla="*/ 64736 h 1231781"/>
                <a:gd name="connsiteX5812" fmla="*/ 331935 w 2071530"/>
                <a:gd name="connsiteY5812" fmla="*/ 64736 h 1231781"/>
                <a:gd name="connsiteX5813" fmla="*/ 330281 w 2071530"/>
                <a:gd name="connsiteY5813" fmla="*/ 64990 h 1231781"/>
                <a:gd name="connsiteX5814" fmla="*/ 330293 w 2071530"/>
                <a:gd name="connsiteY5814" fmla="*/ 64990 h 1231781"/>
                <a:gd name="connsiteX5815" fmla="*/ 328643 w 2071530"/>
                <a:gd name="connsiteY5815" fmla="*/ 65224 h 1231781"/>
                <a:gd name="connsiteX5816" fmla="*/ 328655 w 2071530"/>
                <a:gd name="connsiteY5816" fmla="*/ 65224 h 1231781"/>
                <a:gd name="connsiteX5817" fmla="*/ 327017 w 2071530"/>
                <a:gd name="connsiteY5817" fmla="*/ 65459 h 1231781"/>
                <a:gd name="connsiteX5818" fmla="*/ 325382 w 2071530"/>
                <a:gd name="connsiteY5818" fmla="*/ 65713 h 1231781"/>
                <a:gd name="connsiteX5819" fmla="*/ 325394 w 2071530"/>
                <a:gd name="connsiteY5819" fmla="*/ 65713 h 1231781"/>
                <a:gd name="connsiteX5820" fmla="*/ 323758 w 2071530"/>
                <a:gd name="connsiteY5820" fmla="*/ 65948 h 1231781"/>
                <a:gd name="connsiteX5821" fmla="*/ 323769 w 2071530"/>
                <a:gd name="connsiteY5821" fmla="*/ 65948 h 1231781"/>
                <a:gd name="connsiteX5822" fmla="*/ 322139 w 2071530"/>
                <a:gd name="connsiteY5822" fmla="*/ 66202 h 1231781"/>
                <a:gd name="connsiteX5823" fmla="*/ 322151 w 2071530"/>
                <a:gd name="connsiteY5823" fmla="*/ 66202 h 1231781"/>
                <a:gd name="connsiteX5824" fmla="*/ 320524 w 2071530"/>
                <a:gd name="connsiteY5824" fmla="*/ 66456 h 1231781"/>
                <a:gd name="connsiteX5825" fmla="*/ 320538 w 2071530"/>
                <a:gd name="connsiteY5825" fmla="*/ 66456 h 1231781"/>
                <a:gd name="connsiteX5826" fmla="*/ 318915 w 2071530"/>
                <a:gd name="connsiteY5826" fmla="*/ 66690 h 1231781"/>
                <a:gd name="connsiteX5827" fmla="*/ 318927 w 2071530"/>
                <a:gd name="connsiteY5827" fmla="*/ 66690 h 1231781"/>
                <a:gd name="connsiteX5828" fmla="*/ 317312 w 2071530"/>
                <a:gd name="connsiteY5828" fmla="*/ 66945 h 1231781"/>
                <a:gd name="connsiteX5829" fmla="*/ 317324 w 2071530"/>
                <a:gd name="connsiteY5829" fmla="*/ 66945 h 1231781"/>
                <a:gd name="connsiteX5830" fmla="*/ 315713 w 2071530"/>
                <a:gd name="connsiteY5830" fmla="*/ 67199 h 1231781"/>
                <a:gd name="connsiteX5831" fmla="*/ 315725 w 2071530"/>
                <a:gd name="connsiteY5831" fmla="*/ 67199 h 1231781"/>
                <a:gd name="connsiteX5832" fmla="*/ 314118 w 2071530"/>
                <a:gd name="connsiteY5832" fmla="*/ 67453 h 1231781"/>
                <a:gd name="connsiteX5833" fmla="*/ 314129 w 2071530"/>
                <a:gd name="connsiteY5833" fmla="*/ 67433 h 1231781"/>
                <a:gd name="connsiteX5834" fmla="*/ 312528 w 2071530"/>
                <a:gd name="connsiteY5834" fmla="*/ 67688 h 1231781"/>
                <a:gd name="connsiteX5835" fmla="*/ 312540 w 2071530"/>
                <a:gd name="connsiteY5835" fmla="*/ 67688 h 1231781"/>
                <a:gd name="connsiteX5836" fmla="*/ 310943 w 2071530"/>
                <a:gd name="connsiteY5836" fmla="*/ 67942 h 1231781"/>
                <a:gd name="connsiteX5837" fmla="*/ 310955 w 2071530"/>
                <a:gd name="connsiteY5837" fmla="*/ 67942 h 1231781"/>
                <a:gd name="connsiteX5838" fmla="*/ 309363 w 2071530"/>
                <a:gd name="connsiteY5838" fmla="*/ 68196 h 1231781"/>
                <a:gd name="connsiteX5839" fmla="*/ 309375 w 2071530"/>
                <a:gd name="connsiteY5839" fmla="*/ 68196 h 1231781"/>
                <a:gd name="connsiteX5840" fmla="*/ 307788 w 2071530"/>
                <a:gd name="connsiteY5840" fmla="*/ 68450 h 1231781"/>
                <a:gd name="connsiteX5841" fmla="*/ 307801 w 2071530"/>
                <a:gd name="connsiteY5841" fmla="*/ 68450 h 1231781"/>
                <a:gd name="connsiteX5842" fmla="*/ 306218 w 2071530"/>
                <a:gd name="connsiteY5842" fmla="*/ 68704 h 1231781"/>
                <a:gd name="connsiteX5843" fmla="*/ 306230 w 2071530"/>
                <a:gd name="connsiteY5843" fmla="*/ 68704 h 1231781"/>
                <a:gd name="connsiteX5844" fmla="*/ 304652 w 2071530"/>
                <a:gd name="connsiteY5844" fmla="*/ 68958 h 1231781"/>
                <a:gd name="connsiteX5845" fmla="*/ 304666 w 2071530"/>
                <a:gd name="connsiteY5845" fmla="*/ 68958 h 1231781"/>
                <a:gd name="connsiteX5846" fmla="*/ 303092 w 2071530"/>
                <a:gd name="connsiteY5846" fmla="*/ 69232 h 1231781"/>
                <a:gd name="connsiteX5847" fmla="*/ 303105 w 2071530"/>
                <a:gd name="connsiteY5847" fmla="*/ 69212 h 1231781"/>
                <a:gd name="connsiteX5848" fmla="*/ 301545 w 2071530"/>
                <a:gd name="connsiteY5848" fmla="*/ 69486 h 1231781"/>
                <a:gd name="connsiteX5849" fmla="*/ 299987 w 2071530"/>
                <a:gd name="connsiteY5849" fmla="*/ 69740 h 1231781"/>
                <a:gd name="connsiteX5850" fmla="*/ 300001 w 2071530"/>
                <a:gd name="connsiteY5850" fmla="*/ 69740 h 1231781"/>
                <a:gd name="connsiteX5851" fmla="*/ 298443 w 2071530"/>
                <a:gd name="connsiteY5851" fmla="*/ 69994 h 1231781"/>
                <a:gd name="connsiteX5852" fmla="*/ 298455 w 2071530"/>
                <a:gd name="connsiteY5852" fmla="*/ 69994 h 1231781"/>
                <a:gd name="connsiteX5853" fmla="*/ 296902 w 2071530"/>
                <a:gd name="connsiteY5853" fmla="*/ 70268 h 1231781"/>
                <a:gd name="connsiteX5854" fmla="*/ 296916 w 2071530"/>
                <a:gd name="connsiteY5854" fmla="*/ 70268 h 1231781"/>
                <a:gd name="connsiteX5855" fmla="*/ 295368 w 2071530"/>
                <a:gd name="connsiteY5855" fmla="*/ 70522 h 1231781"/>
                <a:gd name="connsiteX5856" fmla="*/ 295379 w 2071530"/>
                <a:gd name="connsiteY5856" fmla="*/ 70522 h 1231781"/>
                <a:gd name="connsiteX5857" fmla="*/ 293837 w 2071530"/>
                <a:gd name="connsiteY5857" fmla="*/ 70796 h 1231781"/>
                <a:gd name="connsiteX5858" fmla="*/ 293851 w 2071530"/>
                <a:gd name="connsiteY5858" fmla="*/ 70776 h 1231781"/>
                <a:gd name="connsiteX5859" fmla="*/ 292312 w 2071530"/>
                <a:gd name="connsiteY5859" fmla="*/ 71050 h 1231781"/>
                <a:gd name="connsiteX5860" fmla="*/ 292326 w 2071530"/>
                <a:gd name="connsiteY5860" fmla="*/ 71050 h 1231781"/>
                <a:gd name="connsiteX5861" fmla="*/ 290793 w 2071530"/>
                <a:gd name="connsiteY5861" fmla="*/ 71324 h 1231781"/>
                <a:gd name="connsiteX5862" fmla="*/ 290807 w 2071530"/>
                <a:gd name="connsiteY5862" fmla="*/ 71324 h 1231781"/>
                <a:gd name="connsiteX5863" fmla="*/ 289278 w 2071530"/>
                <a:gd name="connsiteY5863" fmla="*/ 71578 h 1231781"/>
                <a:gd name="connsiteX5864" fmla="*/ 287769 w 2071530"/>
                <a:gd name="connsiteY5864" fmla="*/ 71852 h 1231781"/>
                <a:gd name="connsiteX5865" fmla="*/ 287782 w 2071530"/>
                <a:gd name="connsiteY5865" fmla="*/ 71852 h 1231781"/>
                <a:gd name="connsiteX5866" fmla="*/ 286264 w 2071530"/>
                <a:gd name="connsiteY5866" fmla="*/ 72125 h 1231781"/>
                <a:gd name="connsiteX5867" fmla="*/ 286277 w 2071530"/>
                <a:gd name="connsiteY5867" fmla="*/ 72106 h 1231781"/>
                <a:gd name="connsiteX5868" fmla="*/ 284764 w 2071530"/>
                <a:gd name="connsiteY5868" fmla="*/ 72379 h 1231781"/>
                <a:gd name="connsiteX5869" fmla="*/ 284780 w 2071530"/>
                <a:gd name="connsiteY5869" fmla="*/ 72379 h 1231781"/>
                <a:gd name="connsiteX5870" fmla="*/ 283270 w 2071530"/>
                <a:gd name="connsiteY5870" fmla="*/ 72653 h 1231781"/>
                <a:gd name="connsiteX5871" fmla="*/ 283284 w 2071530"/>
                <a:gd name="connsiteY5871" fmla="*/ 72653 h 1231781"/>
                <a:gd name="connsiteX5872" fmla="*/ 281783 w 2071530"/>
                <a:gd name="connsiteY5872" fmla="*/ 72927 h 1231781"/>
                <a:gd name="connsiteX5873" fmla="*/ 281796 w 2071530"/>
                <a:gd name="connsiteY5873" fmla="*/ 72927 h 1231781"/>
                <a:gd name="connsiteX5874" fmla="*/ 280299 w 2071530"/>
                <a:gd name="connsiteY5874" fmla="*/ 73200 h 1231781"/>
                <a:gd name="connsiteX5875" fmla="*/ 280313 w 2071530"/>
                <a:gd name="connsiteY5875" fmla="*/ 73200 h 1231781"/>
                <a:gd name="connsiteX5876" fmla="*/ 278821 w 2071530"/>
                <a:gd name="connsiteY5876" fmla="*/ 73474 h 1231781"/>
                <a:gd name="connsiteX5877" fmla="*/ 277347 w 2071530"/>
                <a:gd name="connsiteY5877" fmla="*/ 73748 h 1231781"/>
                <a:gd name="connsiteX5878" fmla="*/ 277361 w 2071530"/>
                <a:gd name="connsiteY5878" fmla="*/ 73748 h 1231781"/>
                <a:gd name="connsiteX5879" fmla="*/ 275879 w 2071530"/>
                <a:gd name="connsiteY5879" fmla="*/ 74022 h 1231781"/>
                <a:gd name="connsiteX5880" fmla="*/ 275892 w 2071530"/>
                <a:gd name="connsiteY5880" fmla="*/ 74022 h 1231781"/>
                <a:gd name="connsiteX5881" fmla="*/ 274428 w 2071530"/>
                <a:gd name="connsiteY5881" fmla="*/ 74295 h 1231781"/>
                <a:gd name="connsiteX5882" fmla="*/ 272958 w 2071530"/>
                <a:gd name="connsiteY5882" fmla="*/ 74569 h 1231781"/>
                <a:gd name="connsiteX5883" fmla="*/ 272974 w 2071530"/>
                <a:gd name="connsiteY5883" fmla="*/ 74569 h 1231781"/>
                <a:gd name="connsiteX5884" fmla="*/ 271507 w 2071530"/>
                <a:gd name="connsiteY5884" fmla="*/ 74843 h 1231781"/>
                <a:gd name="connsiteX5885" fmla="*/ 271521 w 2071530"/>
                <a:gd name="connsiteY5885" fmla="*/ 74843 h 1231781"/>
                <a:gd name="connsiteX5886" fmla="*/ 270063 w 2071530"/>
                <a:gd name="connsiteY5886" fmla="*/ 75136 h 1231781"/>
                <a:gd name="connsiteX5887" fmla="*/ 268618 w 2071530"/>
                <a:gd name="connsiteY5887" fmla="*/ 75410 h 1231781"/>
                <a:gd name="connsiteX5888" fmla="*/ 268634 w 2071530"/>
                <a:gd name="connsiteY5888" fmla="*/ 75410 h 1231781"/>
                <a:gd name="connsiteX5889" fmla="*/ 267183 w 2071530"/>
                <a:gd name="connsiteY5889" fmla="*/ 75683 h 1231781"/>
                <a:gd name="connsiteX5890" fmla="*/ 267197 w 2071530"/>
                <a:gd name="connsiteY5890" fmla="*/ 75683 h 1231781"/>
                <a:gd name="connsiteX5891" fmla="*/ 265752 w 2071530"/>
                <a:gd name="connsiteY5891" fmla="*/ 75977 h 1231781"/>
                <a:gd name="connsiteX5892" fmla="*/ 265766 w 2071530"/>
                <a:gd name="connsiteY5892" fmla="*/ 75977 h 1231781"/>
                <a:gd name="connsiteX5893" fmla="*/ 264331 w 2071530"/>
                <a:gd name="connsiteY5893" fmla="*/ 76250 h 1231781"/>
                <a:gd name="connsiteX5894" fmla="*/ 262906 w 2071530"/>
                <a:gd name="connsiteY5894" fmla="*/ 76544 h 1231781"/>
                <a:gd name="connsiteX5895" fmla="*/ 262921 w 2071530"/>
                <a:gd name="connsiteY5895" fmla="*/ 76544 h 1231781"/>
                <a:gd name="connsiteX5896" fmla="*/ 261492 w 2071530"/>
                <a:gd name="connsiteY5896" fmla="*/ 76817 h 1231781"/>
                <a:gd name="connsiteX5897" fmla="*/ 261508 w 2071530"/>
                <a:gd name="connsiteY5897" fmla="*/ 76817 h 1231781"/>
                <a:gd name="connsiteX5898" fmla="*/ 260083 w 2071530"/>
                <a:gd name="connsiteY5898" fmla="*/ 77110 h 1231781"/>
                <a:gd name="connsiteX5899" fmla="*/ 260098 w 2071530"/>
                <a:gd name="connsiteY5899" fmla="*/ 77110 h 1231781"/>
                <a:gd name="connsiteX5900" fmla="*/ 258679 w 2071530"/>
                <a:gd name="connsiteY5900" fmla="*/ 77404 h 1231781"/>
                <a:gd name="connsiteX5901" fmla="*/ 258695 w 2071530"/>
                <a:gd name="connsiteY5901" fmla="*/ 77404 h 1231781"/>
                <a:gd name="connsiteX5902" fmla="*/ 257281 w 2071530"/>
                <a:gd name="connsiteY5902" fmla="*/ 77677 h 1231781"/>
                <a:gd name="connsiteX5903" fmla="*/ 257297 w 2071530"/>
                <a:gd name="connsiteY5903" fmla="*/ 77677 h 1231781"/>
                <a:gd name="connsiteX5904" fmla="*/ 255887 w 2071530"/>
                <a:gd name="connsiteY5904" fmla="*/ 77971 h 1231781"/>
                <a:gd name="connsiteX5905" fmla="*/ 255903 w 2071530"/>
                <a:gd name="connsiteY5905" fmla="*/ 77971 h 1231781"/>
                <a:gd name="connsiteX5906" fmla="*/ 254499 w 2071530"/>
                <a:gd name="connsiteY5906" fmla="*/ 78264 h 1231781"/>
                <a:gd name="connsiteX5907" fmla="*/ 254517 w 2071530"/>
                <a:gd name="connsiteY5907" fmla="*/ 78264 h 1231781"/>
                <a:gd name="connsiteX5908" fmla="*/ 253119 w 2071530"/>
                <a:gd name="connsiteY5908" fmla="*/ 78557 h 1231781"/>
                <a:gd name="connsiteX5909" fmla="*/ 253135 w 2071530"/>
                <a:gd name="connsiteY5909" fmla="*/ 78557 h 1231781"/>
                <a:gd name="connsiteX5910" fmla="*/ 251743 w 2071530"/>
                <a:gd name="connsiteY5910" fmla="*/ 78850 h 1231781"/>
                <a:gd name="connsiteX5911" fmla="*/ 251758 w 2071530"/>
                <a:gd name="connsiteY5911" fmla="*/ 78850 h 1231781"/>
                <a:gd name="connsiteX5912" fmla="*/ 250372 w 2071530"/>
                <a:gd name="connsiteY5912" fmla="*/ 79144 h 1231781"/>
                <a:gd name="connsiteX5913" fmla="*/ 249006 w 2071530"/>
                <a:gd name="connsiteY5913" fmla="*/ 79437 h 1231781"/>
                <a:gd name="connsiteX5914" fmla="*/ 249021 w 2071530"/>
                <a:gd name="connsiteY5914" fmla="*/ 79437 h 1231781"/>
                <a:gd name="connsiteX5915" fmla="*/ 247651 w 2071530"/>
                <a:gd name="connsiteY5915" fmla="*/ 79730 h 1231781"/>
                <a:gd name="connsiteX5916" fmla="*/ 246292 w 2071530"/>
                <a:gd name="connsiteY5916" fmla="*/ 80023 h 1231781"/>
                <a:gd name="connsiteX5917" fmla="*/ 246308 w 2071530"/>
                <a:gd name="connsiteY5917" fmla="*/ 80023 h 1231781"/>
                <a:gd name="connsiteX5918" fmla="*/ 244957 w 2071530"/>
                <a:gd name="connsiteY5918" fmla="*/ 80316 h 1231781"/>
                <a:gd name="connsiteX5919" fmla="*/ 243600 w 2071530"/>
                <a:gd name="connsiteY5919" fmla="*/ 80629 h 1231781"/>
                <a:gd name="connsiteX5920" fmla="*/ 243618 w 2071530"/>
                <a:gd name="connsiteY5920" fmla="*/ 80610 h 1231781"/>
                <a:gd name="connsiteX5921" fmla="*/ 242263 w 2071530"/>
                <a:gd name="connsiteY5921" fmla="*/ 80923 h 1231781"/>
                <a:gd name="connsiteX5922" fmla="*/ 242281 w 2071530"/>
                <a:gd name="connsiteY5922" fmla="*/ 80923 h 1231781"/>
                <a:gd name="connsiteX5923" fmla="*/ 240932 w 2071530"/>
                <a:gd name="connsiteY5923" fmla="*/ 81216 h 1231781"/>
                <a:gd name="connsiteX5924" fmla="*/ 240949 w 2071530"/>
                <a:gd name="connsiteY5924" fmla="*/ 81216 h 1231781"/>
                <a:gd name="connsiteX5925" fmla="*/ 239606 w 2071530"/>
                <a:gd name="connsiteY5925" fmla="*/ 81529 h 1231781"/>
                <a:gd name="connsiteX5926" fmla="*/ 239624 w 2071530"/>
                <a:gd name="connsiteY5926" fmla="*/ 81509 h 1231781"/>
                <a:gd name="connsiteX5927" fmla="*/ 238285 w 2071530"/>
                <a:gd name="connsiteY5927" fmla="*/ 81822 h 1231781"/>
                <a:gd name="connsiteX5928" fmla="*/ 238302 w 2071530"/>
                <a:gd name="connsiteY5928" fmla="*/ 81822 h 1231781"/>
                <a:gd name="connsiteX5929" fmla="*/ 236971 w 2071530"/>
                <a:gd name="connsiteY5929" fmla="*/ 82115 h 1231781"/>
                <a:gd name="connsiteX5930" fmla="*/ 236989 w 2071530"/>
                <a:gd name="connsiteY5930" fmla="*/ 82115 h 1231781"/>
                <a:gd name="connsiteX5931" fmla="*/ 235661 w 2071530"/>
                <a:gd name="connsiteY5931" fmla="*/ 82428 h 1231781"/>
                <a:gd name="connsiteX5932" fmla="*/ 235679 w 2071530"/>
                <a:gd name="connsiteY5932" fmla="*/ 82428 h 1231781"/>
                <a:gd name="connsiteX5933" fmla="*/ 234375 w 2071530"/>
                <a:gd name="connsiteY5933" fmla="*/ 82721 h 1231781"/>
                <a:gd name="connsiteX5934" fmla="*/ 233061 w 2071530"/>
                <a:gd name="connsiteY5934" fmla="*/ 83034 h 1231781"/>
                <a:gd name="connsiteX5935" fmla="*/ 233079 w 2071530"/>
                <a:gd name="connsiteY5935" fmla="*/ 83034 h 1231781"/>
                <a:gd name="connsiteX5936" fmla="*/ 231769 w 2071530"/>
                <a:gd name="connsiteY5936" fmla="*/ 83347 h 1231781"/>
                <a:gd name="connsiteX5937" fmla="*/ 231787 w 2071530"/>
                <a:gd name="connsiteY5937" fmla="*/ 83347 h 1231781"/>
                <a:gd name="connsiteX5938" fmla="*/ 231480 w 2071530"/>
                <a:gd name="connsiteY5938" fmla="*/ 83425 h 1231781"/>
                <a:gd name="connsiteX5939" fmla="*/ 230485 w 2071530"/>
                <a:gd name="connsiteY5939" fmla="*/ 83659 h 1231781"/>
                <a:gd name="connsiteX5940" fmla="*/ 230502 w 2071530"/>
                <a:gd name="connsiteY5940" fmla="*/ 83640 h 1231781"/>
                <a:gd name="connsiteX5941" fmla="*/ 229210 w 2071530"/>
                <a:gd name="connsiteY5941" fmla="*/ 83972 h 1231781"/>
                <a:gd name="connsiteX5942" fmla="*/ 227929 w 2071530"/>
                <a:gd name="connsiteY5942" fmla="*/ 84285 h 1231781"/>
                <a:gd name="connsiteX5943" fmla="*/ 227949 w 2071530"/>
                <a:gd name="connsiteY5943" fmla="*/ 84266 h 1231781"/>
                <a:gd name="connsiteX5944" fmla="*/ 226663 w 2071530"/>
                <a:gd name="connsiteY5944" fmla="*/ 84598 h 1231781"/>
                <a:gd name="connsiteX5945" fmla="*/ 226682 w 2071530"/>
                <a:gd name="connsiteY5945" fmla="*/ 84578 h 1231781"/>
                <a:gd name="connsiteX5946" fmla="*/ 225400 w 2071530"/>
                <a:gd name="connsiteY5946" fmla="*/ 84911 h 1231781"/>
                <a:gd name="connsiteX5947" fmla="*/ 225419 w 2071530"/>
                <a:gd name="connsiteY5947" fmla="*/ 84911 h 1231781"/>
                <a:gd name="connsiteX5948" fmla="*/ 224154 w 2071530"/>
                <a:gd name="connsiteY5948" fmla="*/ 85223 h 1231781"/>
                <a:gd name="connsiteX5949" fmla="*/ 222893 w 2071530"/>
                <a:gd name="connsiteY5949" fmla="*/ 85536 h 1231781"/>
                <a:gd name="connsiteX5950" fmla="*/ 222913 w 2071530"/>
                <a:gd name="connsiteY5950" fmla="*/ 85536 h 1231781"/>
                <a:gd name="connsiteX5951" fmla="*/ 221648 w 2071530"/>
                <a:gd name="connsiteY5951" fmla="*/ 85849 h 1231781"/>
                <a:gd name="connsiteX5952" fmla="*/ 221668 w 2071530"/>
                <a:gd name="connsiteY5952" fmla="*/ 85849 h 1231781"/>
                <a:gd name="connsiteX5953" fmla="*/ 220411 w 2071530"/>
                <a:gd name="connsiteY5953" fmla="*/ 86162 h 1231781"/>
                <a:gd name="connsiteX5954" fmla="*/ 220430 w 2071530"/>
                <a:gd name="connsiteY5954" fmla="*/ 86162 h 1231781"/>
                <a:gd name="connsiteX5955" fmla="*/ 219177 w 2071530"/>
                <a:gd name="connsiteY5955" fmla="*/ 86494 h 1231781"/>
                <a:gd name="connsiteX5956" fmla="*/ 219197 w 2071530"/>
                <a:gd name="connsiteY5956" fmla="*/ 86494 h 1231781"/>
                <a:gd name="connsiteX5957" fmla="*/ 217951 w 2071530"/>
                <a:gd name="connsiteY5957" fmla="*/ 86807 h 1231781"/>
                <a:gd name="connsiteX5958" fmla="*/ 217971 w 2071530"/>
                <a:gd name="connsiteY5958" fmla="*/ 86807 h 1231781"/>
                <a:gd name="connsiteX5959" fmla="*/ 216729 w 2071530"/>
                <a:gd name="connsiteY5959" fmla="*/ 87139 h 1231781"/>
                <a:gd name="connsiteX5960" fmla="*/ 216751 w 2071530"/>
                <a:gd name="connsiteY5960" fmla="*/ 87120 h 1231781"/>
                <a:gd name="connsiteX5961" fmla="*/ 215527 w 2071530"/>
                <a:gd name="connsiteY5961" fmla="*/ 87452 h 1231781"/>
                <a:gd name="connsiteX5962" fmla="*/ 214317 w 2071530"/>
                <a:gd name="connsiteY5962" fmla="*/ 87765 h 1231781"/>
                <a:gd name="connsiteX5963" fmla="*/ 213111 w 2071530"/>
                <a:gd name="connsiteY5963" fmla="*/ 88097 h 1231781"/>
                <a:gd name="connsiteX5964" fmla="*/ 211912 w 2071530"/>
                <a:gd name="connsiteY5964" fmla="*/ 88430 h 1231781"/>
                <a:gd name="connsiteX5965" fmla="*/ 210722 w 2071530"/>
                <a:gd name="connsiteY5965" fmla="*/ 88742 h 1231781"/>
                <a:gd name="connsiteX5966" fmla="*/ 209537 w 2071530"/>
                <a:gd name="connsiteY5966" fmla="*/ 89075 h 1231781"/>
                <a:gd name="connsiteX5967" fmla="*/ 208352 w 2071530"/>
                <a:gd name="connsiteY5967" fmla="*/ 89407 h 1231781"/>
                <a:gd name="connsiteX5968" fmla="*/ 208374 w 2071530"/>
                <a:gd name="connsiteY5968" fmla="*/ 89407 h 1231781"/>
                <a:gd name="connsiteX5969" fmla="*/ 207191 w 2071530"/>
                <a:gd name="connsiteY5969" fmla="*/ 89740 h 1231781"/>
                <a:gd name="connsiteX5970" fmla="*/ 206030 w 2071530"/>
                <a:gd name="connsiteY5970" fmla="*/ 90052 h 1231781"/>
                <a:gd name="connsiteX5971" fmla="*/ 204873 w 2071530"/>
                <a:gd name="connsiteY5971" fmla="*/ 90385 h 1231781"/>
                <a:gd name="connsiteX5972" fmla="*/ 203698 w 2071530"/>
                <a:gd name="connsiteY5972" fmla="*/ 90717 h 1231781"/>
                <a:gd name="connsiteX5973" fmla="*/ 203721 w 2071530"/>
                <a:gd name="connsiteY5973" fmla="*/ 90717 h 1231781"/>
                <a:gd name="connsiteX5974" fmla="*/ 202550 w 2071530"/>
                <a:gd name="connsiteY5974" fmla="*/ 91049 h 1231781"/>
                <a:gd name="connsiteX5975" fmla="*/ 202574 w 2071530"/>
                <a:gd name="connsiteY5975" fmla="*/ 91049 h 1231781"/>
                <a:gd name="connsiteX5976" fmla="*/ 201408 w 2071530"/>
                <a:gd name="connsiteY5976" fmla="*/ 91382 h 1231781"/>
                <a:gd name="connsiteX5977" fmla="*/ 200280 w 2071530"/>
                <a:gd name="connsiteY5977" fmla="*/ 91733 h 1231781"/>
                <a:gd name="connsiteX5978" fmla="*/ 199160 w 2071530"/>
                <a:gd name="connsiteY5978" fmla="*/ 92046 h 1231781"/>
                <a:gd name="connsiteX5979" fmla="*/ 198021 w 2071530"/>
                <a:gd name="connsiteY5979" fmla="*/ 92398 h 1231781"/>
                <a:gd name="connsiteX5980" fmla="*/ 198044 w 2071530"/>
                <a:gd name="connsiteY5980" fmla="*/ 92398 h 1231781"/>
                <a:gd name="connsiteX5981" fmla="*/ 196904 w 2071530"/>
                <a:gd name="connsiteY5981" fmla="*/ 92730 h 1231781"/>
                <a:gd name="connsiteX5982" fmla="*/ 195792 w 2071530"/>
                <a:gd name="connsiteY5982" fmla="*/ 93082 h 1231781"/>
                <a:gd name="connsiteX5983" fmla="*/ 195815 w 2071530"/>
                <a:gd name="connsiteY5983" fmla="*/ 93063 h 1231781"/>
                <a:gd name="connsiteX5984" fmla="*/ 194687 w 2071530"/>
                <a:gd name="connsiteY5984" fmla="*/ 93415 h 1231781"/>
                <a:gd name="connsiteX5985" fmla="*/ 194713 w 2071530"/>
                <a:gd name="connsiteY5985" fmla="*/ 93395 h 1231781"/>
                <a:gd name="connsiteX5986" fmla="*/ 193589 w 2071530"/>
                <a:gd name="connsiteY5986" fmla="*/ 93747 h 1231781"/>
                <a:gd name="connsiteX5987" fmla="*/ 193614 w 2071530"/>
                <a:gd name="connsiteY5987" fmla="*/ 93747 h 1231781"/>
                <a:gd name="connsiteX5988" fmla="*/ 192515 w 2071530"/>
                <a:gd name="connsiteY5988" fmla="*/ 94079 h 1231781"/>
                <a:gd name="connsiteX5989" fmla="*/ 191413 w 2071530"/>
                <a:gd name="connsiteY5989" fmla="*/ 94431 h 1231781"/>
                <a:gd name="connsiteX5990" fmla="*/ 191436 w 2071530"/>
                <a:gd name="connsiteY5990" fmla="*/ 94431 h 1231781"/>
                <a:gd name="connsiteX5991" fmla="*/ 190349 w 2071530"/>
                <a:gd name="connsiteY5991" fmla="*/ 94783 h 1231781"/>
                <a:gd name="connsiteX5992" fmla="*/ 189260 w 2071530"/>
                <a:gd name="connsiteY5992" fmla="*/ 95116 h 1231781"/>
                <a:gd name="connsiteX5993" fmla="*/ 189286 w 2071530"/>
                <a:gd name="connsiteY5993" fmla="*/ 95116 h 1231781"/>
                <a:gd name="connsiteX5994" fmla="*/ 188212 w 2071530"/>
                <a:gd name="connsiteY5994" fmla="*/ 95467 h 1231781"/>
                <a:gd name="connsiteX5995" fmla="*/ 187139 w 2071530"/>
                <a:gd name="connsiteY5995" fmla="*/ 95800 h 1231781"/>
                <a:gd name="connsiteX5996" fmla="*/ 186080 w 2071530"/>
                <a:gd name="connsiteY5996" fmla="*/ 96152 h 1231781"/>
                <a:gd name="connsiteX5997" fmla="*/ 186105 w 2071530"/>
                <a:gd name="connsiteY5997" fmla="*/ 96152 h 1231781"/>
                <a:gd name="connsiteX5998" fmla="*/ 185047 w 2071530"/>
                <a:gd name="connsiteY5998" fmla="*/ 96504 h 1231781"/>
                <a:gd name="connsiteX5999" fmla="*/ 183994 w 2071530"/>
                <a:gd name="connsiteY5999" fmla="*/ 96855 h 1231781"/>
                <a:gd name="connsiteX6000" fmla="*/ 182958 w 2071530"/>
                <a:gd name="connsiteY6000" fmla="*/ 97207 h 1231781"/>
                <a:gd name="connsiteX6001" fmla="*/ 182985 w 2071530"/>
                <a:gd name="connsiteY6001" fmla="*/ 97188 h 1231781"/>
                <a:gd name="connsiteX6002" fmla="*/ 181955 w 2071530"/>
                <a:gd name="connsiteY6002" fmla="*/ 97540 h 1231781"/>
                <a:gd name="connsiteX6003" fmla="*/ 180926 w 2071530"/>
                <a:gd name="connsiteY6003" fmla="*/ 97892 h 1231781"/>
                <a:gd name="connsiteX6004" fmla="*/ 179908 w 2071530"/>
                <a:gd name="connsiteY6004" fmla="*/ 98244 h 1231781"/>
                <a:gd name="connsiteX6005" fmla="*/ 178899 w 2071530"/>
                <a:gd name="connsiteY6005" fmla="*/ 98615 h 1231781"/>
                <a:gd name="connsiteX6006" fmla="*/ 177896 w 2071530"/>
                <a:gd name="connsiteY6006" fmla="*/ 98967 h 1231781"/>
                <a:gd name="connsiteX6007" fmla="*/ 176901 w 2071530"/>
                <a:gd name="connsiteY6007" fmla="*/ 99319 h 1231781"/>
                <a:gd name="connsiteX6008" fmla="*/ 175916 w 2071530"/>
                <a:gd name="connsiteY6008" fmla="*/ 99671 h 1231781"/>
                <a:gd name="connsiteX6009" fmla="*/ 174936 w 2071530"/>
                <a:gd name="connsiteY6009" fmla="*/ 100022 h 1231781"/>
                <a:gd name="connsiteX6010" fmla="*/ 173967 w 2071530"/>
                <a:gd name="connsiteY6010" fmla="*/ 100374 h 1231781"/>
                <a:gd name="connsiteX6011" fmla="*/ 172976 w 2071530"/>
                <a:gd name="connsiteY6011" fmla="*/ 100746 h 1231781"/>
                <a:gd name="connsiteX6012" fmla="*/ 172021 w 2071530"/>
                <a:gd name="connsiteY6012" fmla="*/ 101098 h 1231781"/>
                <a:gd name="connsiteX6013" fmla="*/ 171075 w 2071530"/>
                <a:gd name="connsiteY6013" fmla="*/ 101469 h 1231781"/>
                <a:gd name="connsiteX6014" fmla="*/ 170137 w 2071530"/>
                <a:gd name="connsiteY6014" fmla="*/ 101821 h 1231781"/>
                <a:gd name="connsiteX6015" fmla="*/ 169181 w 2071530"/>
                <a:gd name="connsiteY6015" fmla="*/ 102193 h 1231781"/>
                <a:gd name="connsiteX6016" fmla="*/ 168235 w 2071530"/>
                <a:gd name="connsiteY6016" fmla="*/ 102544 h 1231781"/>
                <a:gd name="connsiteX6017" fmla="*/ 167322 w 2071530"/>
                <a:gd name="connsiteY6017" fmla="*/ 102916 h 1231781"/>
                <a:gd name="connsiteX6018" fmla="*/ 166389 w 2071530"/>
                <a:gd name="connsiteY6018" fmla="*/ 103268 h 1231781"/>
                <a:gd name="connsiteX6019" fmla="*/ 165468 w 2071530"/>
                <a:gd name="connsiteY6019" fmla="*/ 103639 h 1231781"/>
                <a:gd name="connsiteX6020" fmla="*/ 164579 w 2071530"/>
                <a:gd name="connsiteY6020" fmla="*/ 104011 h 1231781"/>
                <a:gd name="connsiteX6021" fmla="*/ 163676 w 2071530"/>
                <a:gd name="connsiteY6021" fmla="*/ 104363 h 1231781"/>
                <a:gd name="connsiteX6022" fmla="*/ 162778 w 2071530"/>
                <a:gd name="connsiteY6022" fmla="*/ 104734 h 1231781"/>
                <a:gd name="connsiteX6023" fmla="*/ 161893 w 2071530"/>
                <a:gd name="connsiteY6023" fmla="*/ 105105 h 1231781"/>
                <a:gd name="connsiteX6024" fmla="*/ 161015 w 2071530"/>
                <a:gd name="connsiteY6024" fmla="*/ 105477 h 1231781"/>
                <a:gd name="connsiteX6025" fmla="*/ 160145 w 2071530"/>
                <a:gd name="connsiteY6025" fmla="*/ 105848 h 1231781"/>
                <a:gd name="connsiteX6026" fmla="*/ 159283 w 2071530"/>
                <a:gd name="connsiteY6026" fmla="*/ 106220 h 1231781"/>
                <a:gd name="connsiteX6027" fmla="*/ 158409 w 2071530"/>
                <a:gd name="connsiteY6027" fmla="*/ 106591 h 1231781"/>
                <a:gd name="connsiteX6028" fmla="*/ 157565 w 2071530"/>
                <a:gd name="connsiteY6028" fmla="*/ 106963 h 1231781"/>
                <a:gd name="connsiteX6029" fmla="*/ 156708 w 2071530"/>
                <a:gd name="connsiteY6029" fmla="*/ 107334 h 1231781"/>
                <a:gd name="connsiteX6030" fmla="*/ 155883 w 2071530"/>
                <a:gd name="connsiteY6030" fmla="*/ 107706 h 1231781"/>
                <a:gd name="connsiteX6031" fmla="*/ 155047 w 2071530"/>
                <a:gd name="connsiteY6031" fmla="*/ 108077 h 1231781"/>
                <a:gd name="connsiteX6032" fmla="*/ 154216 w 2071530"/>
                <a:gd name="connsiteY6032" fmla="*/ 108468 h 1231781"/>
                <a:gd name="connsiteX6033" fmla="*/ 153397 w 2071530"/>
                <a:gd name="connsiteY6033" fmla="*/ 108839 h 1231781"/>
                <a:gd name="connsiteX6034" fmla="*/ 152587 w 2071530"/>
                <a:gd name="connsiteY6034" fmla="*/ 109211 h 1231781"/>
                <a:gd name="connsiteX6035" fmla="*/ 151786 w 2071530"/>
                <a:gd name="connsiteY6035" fmla="*/ 109582 h 1231781"/>
                <a:gd name="connsiteX6036" fmla="*/ 150994 w 2071530"/>
                <a:gd name="connsiteY6036" fmla="*/ 109973 h 1231781"/>
                <a:gd name="connsiteX6037" fmla="*/ 150212 w 2071530"/>
                <a:gd name="connsiteY6037" fmla="*/ 110345 h 1231781"/>
                <a:gd name="connsiteX6038" fmla="*/ 149418 w 2071530"/>
                <a:gd name="connsiteY6038" fmla="*/ 110736 h 1231781"/>
                <a:gd name="connsiteX6039" fmla="*/ 148656 w 2071530"/>
                <a:gd name="connsiteY6039" fmla="*/ 111107 h 1231781"/>
                <a:gd name="connsiteX6040" fmla="*/ 147882 w 2071530"/>
                <a:gd name="connsiteY6040" fmla="*/ 111479 h 1231781"/>
                <a:gd name="connsiteX6041" fmla="*/ 147119 w 2071530"/>
                <a:gd name="connsiteY6041" fmla="*/ 111870 h 1231781"/>
                <a:gd name="connsiteX6042" fmla="*/ 146382 w 2071530"/>
                <a:gd name="connsiteY6042" fmla="*/ 112241 h 1231781"/>
                <a:gd name="connsiteX6043" fmla="*/ 145620 w 2071530"/>
                <a:gd name="connsiteY6043" fmla="*/ 112632 h 1231781"/>
                <a:gd name="connsiteX6044" fmla="*/ 144887 w 2071530"/>
                <a:gd name="connsiteY6044" fmla="*/ 113023 h 1231781"/>
                <a:gd name="connsiteX6045" fmla="*/ 144163 w 2071530"/>
                <a:gd name="connsiteY6045" fmla="*/ 113395 h 1231781"/>
                <a:gd name="connsiteX6046" fmla="*/ 143430 w 2071530"/>
                <a:gd name="connsiteY6046" fmla="*/ 113785 h 1231781"/>
                <a:gd name="connsiteX6047" fmla="*/ 142711 w 2071530"/>
                <a:gd name="connsiteY6047" fmla="*/ 114177 h 1231781"/>
                <a:gd name="connsiteX6048" fmla="*/ 142013 w 2071530"/>
                <a:gd name="connsiteY6048" fmla="*/ 114548 h 1231781"/>
                <a:gd name="connsiteX6049" fmla="*/ 141297 w 2071530"/>
                <a:gd name="connsiteY6049" fmla="*/ 114939 h 1231781"/>
                <a:gd name="connsiteX6050" fmla="*/ 140605 w 2071530"/>
                <a:gd name="connsiteY6050" fmla="*/ 115330 h 1231781"/>
                <a:gd name="connsiteX6051" fmla="*/ 139923 w 2071530"/>
                <a:gd name="connsiteY6051" fmla="*/ 115721 h 1231781"/>
                <a:gd name="connsiteX6052" fmla="*/ 139237 w 2071530"/>
                <a:gd name="connsiteY6052" fmla="*/ 116112 h 1231781"/>
                <a:gd name="connsiteX6053" fmla="*/ 138574 w 2071530"/>
                <a:gd name="connsiteY6053" fmla="*/ 116503 h 1231781"/>
                <a:gd name="connsiteX6054" fmla="*/ 137907 w 2071530"/>
                <a:gd name="connsiteY6054" fmla="*/ 116874 h 1231781"/>
                <a:gd name="connsiteX6055" fmla="*/ 137258 w 2071530"/>
                <a:gd name="connsiteY6055" fmla="*/ 117265 h 1231781"/>
                <a:gd name="connsiteX6056" fmla="*/ 136576 w 2071530"/>
                <a:gd name="connsiteY6056" fmla="*/ 117676 h 1231781"/>
                <a:gd name="connsiteX6057" fmla="*/ 135925 w 2071530"/>
                <a:gd name="connsiteY6057" fmla="*/ 118067 h 1231781"/>
                <a:gd name="connsiteX6058" fmla="*/ 135276 w 2071530"/>
                <a:gd name="connsiteY6058" fmla="*/ 118477 h 1231781"/>
                <a:gd name="connsiteX6059" fmla="*/ 134613 w 2071530"/>
                <a:gd name="connsiteY6059" fmla="*/ 118888 h 1231781"/>
                <a:gd name="connsiteX6060" fmla="*/ 133953 w 2071530"/>
                <a:gd name="connsiteY6060" fmla="*/ 119299 h 1231781"/>
                <a:gd name="connsiteX6061" fmla="*/ 133323 w 2071530"/>
                <a:gd name="connsiteY6061" fmla="*/ 119689 h 1231781"/>
                <a:gd name="connsiteX6062" fmla="*/ 132664 w 2071530"/>
                <a:gd name="connsiteY6062" fmla="*/ 120100 h 1231781"/>
                <a:gd name="connsiteX6063" fmla="*/ 132025 w 2071530"/>
                <a:gd name="connsiteY6063" fmla="*/ 120511 h 1231781"/>
                <a:gd name="connsiteX6064" fmla="*/ 131370 w 2071530"/>
                <a:gd name="connsiteY6064" fmla="*/ 120941 h 1231781"/>
                <a:gd name="connsiteX6065" fmla="*/ 130733 w 2071530"/>
                <a:gd name="connsiteY6065" fmla="*/ 121351 h 1231781"/>
                <a:gd name="connsiteX6066" fmla="*/ 130082 w 2071530"/>
                <a:gd name="connsiteY6066" fmla="*/ 121781 h 1231781"/>
                <a:gd name="connsiteX6067" fmla="*/ 129450 w 2071530"/>
                <a:gd name="connsiteY6067" fmla="*/ 122211 h 1231781"/>
                <a:gd name="connsiteX6068" fmla="*/ 128803 w 2071530"/>
                <a:gd name="connsiteY6068" fmla="*/ 122641 h 1231781"/>
                <a:gd name="connsiteX6069" fmla="*/ 128176 w 2071530"/>
                <a:gd name="connsiteY6069" fmla="*/ 123071 h 1231781"/>
                <a:gd name="connsiteX6070" fmla="*/ 127530 w 2071530"/>
                <a:gd name="connsiteY6070" fmla="*/ 123521 h 1231781"/>
                <a:gd name="connsiteX6071" fmla="*/ 126905 w 2071530"/>
                <a:gd name="connsiteY6071" fmla="*/ 123951 h 1231781"/>
                <a:gd name="connsiteX6072" fmla="*/ 126279 w 2071530"/>
                <a:gd name="connsiteY6072" fmla="*/ 124381 h 1231781"/>
                <a:gd name="connsiteX6073" fmla="*/ 125660 w 2071530"/>
                <a:gd name="connsiteY6073" fmla="*/ 124831 h 1231781"/>
                <a:gd name="connsiteX6074" fmla="*/ 125024 w 2071530"/>
                <a:gd name="connsiteY6074" fmla="*/ 125281 h 1231781"/>
                <a:gd name="connsiteX6075" fmla="*/ 124403 w 2071530"/>
                <a:gd name="connsiteY6075" fmla="*/ 125711 h 1231781"/>
                <a:gd name="connsiteX6076" fmla="*/ 123789 w 2071530"/>
                <a:gd name="connsiteY6076" fmla="*/ 126160 h 1231781"/>
                <a:gd name="connsiteX6077" fmla="*/ 123171 w 2071530"/>
                <a:gd name="connsiteY6077" fmla="*/ 126610 h 1231781"/>
                <a:gd name="connsiteX6078" fmla="*/ 122557 w 2071530"/>
                <a:gd name="connsiteY6078" fmla="*/ 127079 h 1231781"/>
                <a:gd name="connsiteX6079" fmla="*/ 121945 w 2071530"/>
                <a:gd name="connsiteY6079" fmla="*/ 127529 h 1231781"/>
                <a:gd name="connsiteX6080" fmla="*/ 121320 w 2071530"/>
                <a:gd name="connsiteY6080" fmla="*/ 127998 h 1231781"/>
                <a:gd name="connsiteX6081" fmla="*/ 120714 w 2071530"/>
                <a:gd name="connsiteY6081" fmla="*/ 128448 h 1231781"/>
                <a:gd name="connsiteX6082" fmla="*/ 120108 w 2071530"/>
                <a:gd name="connsiteY6082" fmla="*/ 128917 h 1231781"/>
                <a:gd name="connsiteX6083" fmla="*/ 119501 w 2071530"/>
                <a:gd name="connsiteY6083" fmla="*/ 129386 h 1231781"/>
                <a:gd name="connsiteX6084" fmla="*/ 118899 w 2071530"/>
                <a:gd name="connsiteY6084" fmla="*/ 129855 h 1231781"/>
                <a:gd name="connsiteX6085" fmla="*/ 118295 w 2071530"/>
                <a:gd name="connsiteY6085" fmla="*/ 130324 h 1231781"/>
                <a:gd name="connsiteX6086" fmla="*/ 117697 w 2071530"/>
                <a:gd name="connsiteY6086" fmla="*/ 130813 h 1231781"/>
                <a:gd name="connsiteX6087" fmla="*/ 117101 w 2071530"/>
                <a:gd name="connsiteY6087" fmla="*/ 131282 h 1231781"/>
                <a:gd name="connsiteX6088" fmla="*/ 116503 w 2071530"/>
                <a:gd name="connsiteY6088" fmla="*/ 131771 h 1231781"/>
                <a:gd name="connsiteX6089" fmla="*/ 115910 w 2071530"/>
                <a:gd name="connsiteY6089" fmla="*/ 132240 h 1231781"/>
                <a:gd name="connsiteX6090" fmla="*/ 115316 w 2071530"/>
                <a:gd name="connsiteY6090" fmla="*/ 132729 h 1231781"/>
                <a:gd name="connsiteX6091" fmla="*/ 114727 w 2071530"/>
                <a:gd name="connsiteY6091" fmla="*/ 133218 h 1231781"/>
                <a:gd name="connsiteX6092" fmla="*/ 114139 w 2071530"/>
                <a:gd name="connsiteY6092" fmla="*/ 133707 h 1231781"/>
                <a:gd name="connsiteX6093" fmla="*/ 113551 w 2071530"/>
                <a:gd name="connsiteY6093" fmla="*/ 134195 h 1231781"/>
                <a:gd name="connsiteX6094" fmla="*/ 112962 w 2071530"/>
                <a:gd name="connsiteY6094" fmla="*/ 134704 h 1231781"/>
                <a:gd name="connsiteX6095" fmla="*/ 112395 w 2071530"/>
                <a:gd name="connsiteY6095" fmla="*/ 135192 h 1231781"/>
                <a:gd name="connsiteX6096" fmla="*/ 111813 w 2071530"/>
                <a:gd name="connsiteY6096" fmla="*/ 135700 h 1231781"/>
                <a:gd name="connsiteX6097" fmla="*/ 111230 w 2071530"/>
                <a:gd name="connsiteY6097" fmla="*/ 136189 h 1231781"/>
                <a:gd name="connsiteX6098" fmla="*/ 110665 w 2071530"/>
                <a:gd name="connsiteY6098" fmla="*/ 136697 h 1231781"/>
                <a:gd name="connsiteX6099" fmla="*/ 110077 w 2071530"/>
                <a:gd name="connsiteY6099" fmla="*/ 137225 h 1231781"/>
                <a:gd name="connsiteX6100" fmla="*/ 109514 w 2071530"/>
                <a:gd name="connsiteY6100" fmla="*/ 137714 h 1231781"/>
                <a:gd name="connsiteX6101" fmla="*/ 108939 w 2071530"/>
                <a:gd name="connsiteY6101" fmla="*/ 138242 h 1231781"/>
                <a:gd name="connsiteX6102" fmla="*/ 108382 w 2071530"/>
                <a:gd name="connsiteY6102" fmla="*/ 138731 h 1231781"/>
                <a:gd name="connsiteX6103" fmla="*/ 107809 w 2071530"/>
                <a:gd name="connsiteY6103" fmla="*/ 139259 h 1231781"/>
                <a:gd name="connsiteX6104" fmla="*/ 107244 w 2071530"/>
                <a:gd name="connsiteY6104" fmla="*/ 139786 h 1231781"/>
                <a:gd name="connsiteX6105" fmla="*/ 106677 w 2071530"/>
                <a:gd name="connsiteY6105" fmla="*/ 140314 h 1231781"/>
                <a:gd name="connsiteX6106" fmla="*/ 106124 w 2071530"/>
                <a:gd name="connsiteY6106" fmla="*/ 140822 h 1231781"/>
                <a:gd name="connsiteX6107" fmla="*/ 105561 w 2071530"/>
                <a:gd name="connsiteY6107" fmla="*/ 141370 h 1231781"/>
                <a:gd name="connsiteX6108" fmla="*/ 105002 w 2071530"/>
                <a:gd name="connsiteY6108" fmla="*/ 141898 h 1231781"/>
                <a:gd name="connsiteX6109" fmla="*/ 104440 w 2071530"/>
                <a:gd name="connsiteY6109" fmla="*/ 142426 h 1231781"/>
                <a:gd name="connsiteX6110" fmla="*/ 103909 w 2071530"/>
                <a:gd name="connsiteY6110" fmla="*/ 142953 h 1231781"/>
                <a:gd name="connsiteX6111" fmla="*/ 103352 w 2071530"/>
                <a:gd name="connsiteY6111" fmla="*/ 143501 h 1231781"/>
                <a:gd name="connsiteX6112" fmla="*/ 102808 w 2071530"/>
                <a:gd name="connsiteY6112" fmla="*/ 144029 h 1231781"/>
                <a:gd name="connsiteX6113" fmla="*/ 102257 w 2071530"/>
                <a:gd name="connsiteY6113" fmla="*/ 144576 h 1231781"/>
                <a:gd name="connsiteX6114" fmla="*/ 101705 w 2071530"/>
                <a:gd name="connsiteY6114" fmla="*/ 145123 h 1231781"/>
                <a:gd name="connsiteX6115" fmla="*/ 101170 w 2071530"/>
                <a:gd name="connsiteY6115" fmla="*/ 145671 h 1231781"/>
                <a:gd name="connsiteX6116" fmla="*/ 100620 w 2071530"/>
                <a:gd name="connsiteY6116" fmla="*/ 146218 h 1231781"/>
                <a:gd name="connsiteX6117" fmla="*/ 100089 w 2071530"/>
                <a:gd name="connsiteY6117" fmla="*/ 146766 h 1231781"/>
                <a:gd name="connsiteX6118" fmla="*/ 99555 w 2071530"/>
                <a:gd name="connsiteY6118" fmla="*/ 147333 h 1231781"/>
                <a:gd name="connsiteX6119" fmla="*/ 99025 w 2071530"/>
                <a:gd name="connsiteY6119" fmla="*/ 147880 h 1231781"/>
                <a:gd name="connsiteX6120" fmla="*/ 98486 w 2071530"/>
                <a:gd name="connsiteY6120" fmla="*/ 148447 h 1231781"/>
                <a:gd name="connsiteX6121" fmla="*/ 97958 w 2071530"/>
                <a:gd name="connsiteY6121" fmla="*/ 148994 h 1231781"/>
                <a:gd name="connsiteX6122" fmla="*/ 97432 w 2071530"/>
                <a:gd name="connsiteY6122" fmla="*/ 149561 h 1231781"/>
                <a:gd name="connsiteX6123" fmla="*/ 96898 w 2071530"/>
                <a:gd name="connsiteY6123" fmla="*/ 150128 h 1231781"/>
                <a:gd name="connsiteX6124" fmla="*/ 96365 w 2071530"/>
                <a:gd name="connsiteY6124" fmla="*/ 150715 h 1231781"/>
                <a:gd name="connsiteX6125" fmla="*/ 95856 w 2071530"/>
                <a:gd name="connsiteY6125" fmla="*/ 151262 h 1231781"/>
                <a:gd name="connsiteX6126" fmla="*/ 95326 w 2071530"/>
                <a:gd name="connsiteY6126" fmla="*/ 151848 h 1231781"/>
                <a:gd name="connsiteX6127" fmla="*/ 94810 w 2071530"/>
                <a:gd name="connsiteY6127" fmla="*/ 152415 h 1231781"/>
                <a:gd name="connsiteX6128" fmla="*/ 94294 w 2071530"/>
                <a:gd name="connsiteY6128" fmla="*/ 153002 h 1231781"/>
                <a:gd name="connsiteX6129" fmla="*/ 93770 w 2071530"/>
                <a:gd name="connsiteY6129" fmla="*/ 153588 h 1231781"/>
                <a:gd name="connsiteX6130" fmla="*/ 93258 w 2071530"/>
                <a:gd name="connsiteY6130" fmla="*/ 154175 h 1231781"/>
                <a:gd name="connsiteX6131" fmla="*/ 92748 w 2071530"/>
                <a:gd name="connsiteY6131" fmla="*/ 154761 h 1231781"/>
                <a:gd name="connsiteX6132" fmla="*/ 92240 w 2071530"/>
                <a:gd name="connsiteY6132" fmla="*/ 155348 h 1231781"/>
                <a:gd name="connsiteX6133" fmla="*/ 91733 w 2071530"/>
                <a:gd name="connsiteY6133" fmla="*/ 155934 h 1231781"/>
                <a:gd name="connsiteX6134" fmla="*/ 91227 w 2071530"/>
                <a:gd name="connsiteY6134" fmla="*/ 156521 h 1231781"/>
                <a:gd name="connsiteX6135" fmla="*/ 90724 w 2071530"/>
                <a:gd name="connsiteY6135" fmla="*/ 157107 h 1231781"/>
                <a:gd name="connsiteX6136" fmla="*/ 90224 w 2071530"/>
                <a:gd name="connsiteY6136" fmla="*/ 157713 h 1231781"/>
                <a:gd name="connsiteX6137" fmla="*/ 89714 w 2071530"/>
                <a:gd name="connsiteY6137" fmla="*/ 158319 h 1231781"/>
                <a:gd name="connsiteX6138" fmla="*/ 89215 w 2071530"/>
                <a:gd name="connsiteY6138" fmla="*/ 158925 h 1231781"/>
                <a:gd name="connsiteX6139" fmla="*/ 88728 w 2071530"/>
                <a:gd name="connsiteY6139" fmla="*/ 159512 h 1231781"/>
                <a:gd name="connsiteX6140" fmla="*/ 88226 w 2071530"/>
                <a:gd name="connsiteY6140" fmla="*/ 160137 h 1231781"/>
                <a:gd name="connsiteX6141" fmla="*/ 87743 w 2071530"/>
                <a:gd name="connsiteY6141" fmla="*/ 160724 h 1231781"/>
                <a:gd name="connsiteX6142" fmla="*/ 87251 w 2071530"/>
                <a:gd name="connsiteY6142" fmla="*/ 161349 h 1231781"/>
                <a:gd name="connsiteX6143" fmla="*/ 86760 w 2071530"/>
                <a:gd name="connsiteY6143" fmla="*/ 161956 h 1231781"/>
                <a:gd name="connsiteX6144" fmla="*/ 86275 w 2071530"/>
                <a:gd name="connsiteY6144" fmla="*/ 162581 h 1231781"/>
                <a:gd name="connsiteX6145" fmla="*/ 85788 w 2071530"/>
                <a:gd name="connsiteY6145" fmla="*/ 163187 h 1231781"/>
                <a:gd name="connsiteX6146" fmla="*/ 85301 w 2071530"/>
                <a:gd name="connsiteY6146" fmla="*/ 163813 h 1231781"/>
                <a:gd name="connsiteX6147" fmla="*/ 84820 w 2071530"/>
                <a:gd name="connsiteY6147" fmla="*/ 164438 h 1231781"/>
                <a:gd name="connsiteX6148" fmla="*/ 84340 w 2071530"/>
                <a:gd name="connsiteY6148" fmla="*/ 165064 h 1231781"/>
                <a:gd name="connsiteX6149" fmla="*/ 83861 w 2071530"/>
                <a:gd name="connsiteY6149" fmla="*/ 165690 h 1231781"/>
                <a:gd name="connsiteX6150" fmla="*/ 83393 w 2071530"/>
                <a:gd name="connsiteY6150" fmla="*/ 166315 h 1231781"/>
                <a:gd name="connsiteX6151" fmla="*/ 82918 w 2071530"/>
                <a:gd name="connsiteY6151" fmla="*/ 166941 h 1231781"/>
                <a:gd name="connsiteX6152" fmla="*/ 82435 w 2071530"/>
                <a:gd name="connsiteY6152" fmla="*/ 167586 h 1231781"/>
                <a:gd name="connsiteX6153" fmla="*/ 81962 w 2071530"/>
                <a:gd name="connsiteY6153" fmla="*/ 168231 h 1231781"/>
                <a:gd name="connsiteX6154" fmla="*/ 81501 w 2071530"/>
                <a:gd name="connsiteY6154" fmla="*/ 168857 h 1231781"/>
                <a:gd name="connsiteX6155" fmla="*/ 81034 w 2071530"/>
                <a:gd name="connsiteY6155" fmla="*/ 169502 h 1231781"/>
                <a:gd name="connsiteX6156" fmla="*/ 80566 w 2071530"/>
                <a:gd name="connsiteY6156" fmla="*/ 170147 h 1231781"/>
                <a:gd name="connsiteX6157" fmla="*/ 80109 w 2071530"/>
                <a:gd name="connsiteY6157" fmla="*/ 170792 h 1231781"/>
                <a:gd name="connsiteX6158" fmla="*/ 79648 w 2071530"/>
                <a:gd name="connsiteY6158" fmla="*/ 171437 h 1231781"/>
                <a:gd name="connsiteX6159" fmla="*/ 79184 w 2071530"/>
                <a:gd name="connsiteY6159" fmla="*/ 172082 h 1231781"/>
                <a:gd name="connsiteX6160" fmla="*/ 78733 w 2071530"/>
                <a:gd name="connsiteY6160" fmla="*/ 172727 h 1231781"/>
                <a:gd name="connsiteX6161" fmla="*/ 78275 w 2071530"/>
                <a:gd name="connsiteY6161" fmla="*/ 173392 h 1231781"/>
                <a:gd name="connsiteX6162" fmla="*/ 77820 w 2071530"/>
                <a:gd name="connsiteY6162" fmla="*/ 174057 h 1231781"/>
                <a:gd name="connsiteX6163" fmla="*/ 77366 w 2071530"/>
                <a:gd name="connsiteY6163" fmla="*/ 174722 h 1231781"/>
                <a:gd name="connsiteX6164" fmla="*/ 76920 w 2071530"/>
                <a:gd name="connsiteY6164" fmla="*/ 175367 h 1231781"/>
                <a:gd name="connsiteX6165" fmla="*/ 76471 w 2071530"/>
                <a:gd name="connsiteY6165" fmla="*/ 176031 h 1231781"/>
                <a:gd name="connsiteX6166" fmla="*/ 76021 w 2071530"/>
                <a:gd name="connsiteY6166" fmla="*/ 176716 h 1231781"/>
                <a:gd name="connsiteX6167" fmla="*/ 75581 w 2071530"/>
                <a:gd name="connsiteY6167" fmla="*/ 177361 h 1231781"/>
                <a:gd name="connsiteX6168" fmla="*/ 75143 w 2071530"/>
                <a:gd name="connsiteY6168" fmla="*/ 178025 h 1231781"/>
                <a:gd name="connsiteX6169" fmla="*/ 74700 w 2071530"/>
                <a:gd name="connsiteY6169" fmla="*/ 178710 h 1231781"/>
                <a:gd name="connsiteX6170" fmla="*/ 74258 w 2071530"/>
                <a:gd name="connsiteY6170" fmla="*/ 179394 h 1231781"/>
                <a:gd name="connsiteX6171" fmla="*/ 73826 w 2071530"/>
                <a:gd name="connsiteY6171" fmla="*/ 180059 h 1231781"/>
                <a:gd name="connsiteX6172" fmla="*/ 73386 w 2071530"/>
                <a:gd name="connsiteY6172" fmla="*/ 180743 h 1231781"/>
                <a:gd name="connsiteX6173" fmla="*/ 72956 w 2071530"/>
                <a:gd name="connsiteY6173" fmla="*/ 181407 h 1231781"/>
                <a:gd name="connsiteX6174" fmla="*/ 72516 w 2071530"/>
                <a:gd name="connsiteY6174" fmla="*/ 182111 h 1231781"/>
                <a:gd name="connsiteX6175" fmla="*/ 72090 w 2071530"/>
                <a:gd name="connsiteY6175" fmla="*/ 182796 h 1231781"/>
                <a:gd name="connsiteX6176" fmla="*/ 71658 w 2071530"/>
                <a:gd name="connsiteY6176" fmla="*/ 183480 h 1231781"/>
                <a:gd name="connsiteX6177" fmla="*/ 71235 w 2071530"/>
                <a:gd name="connsiteY6177" fmla="*/ 184164 h 1231781"/>
                <a:gd name="connsiteX6178" fmla="*/ 70815 w 2071530"/>
                <a:gd name="connsiteY6178" fmla="*/ 184848 h 1231781"/>
                <a:gd name="connsiteX6179" fmla="*/ 70389 w 2071530"/>
                <a:gd name="connsiteY6179" fmla="*/ 185552 h 1231781"/>
                <a:gd name="connsiteX6180" fmla="*/ 69965 w 2071530"/>
                <a:gd name="connsiteY6180" fmla="*/ 186256 h 1231781"/>
                <a:gd name="connsiteX6181" fmla="*/ 69550 w 2071530"/>
                <a:gd name="connsiteY6181" fmla="*/ 186940 h 1231781"/>
                <a:gd name="connsiteX6182" fmla="*/ 69130 w 2071530"/>
                <a:gd name="connsiteY6182" fmla="*/ 187663 h 1231781"/>
                <a:gd name="connsiteX6183" fmla="*/ 68717 w 2071530"/>
                <a:gd name="connsiteY6183" fmla="*/ 188348 h 1231781"/>
                <a:gd name="connsiteX6184" fmla="*/ 68301 w 2071530"/>
                <a:gd name="connsiteY6184" fmla="*/ 189071 h 1231781"/>
                <a:gd name="connsiteX6185" fmla="*/ 67892 w 2071530"/>
                <a:gd name="connsiteY6185" fmla="*/ 189755 h 1231781"/>
                <a:gd name="connsiteX6186" fmla="*/ 67478 w 2071530"/>
                <a:gd name="connsiteY6186" fmla="*/ 190478 h 1231781"/>
                <a:gd name="connsiteX6187" fmla="*/ 67073 w 2071530"/>
                <a:gd name="connsiteY6187" fmla="*/ 191182 h 1231781"/>
                <a:gd name="connsiteX6188" fmla="*/ 66669 w 2071530"/>
                <a:gd name="connsiteY6188" fmla="*/ 191886 h 1231781"/>
                <a:gd name="connsiteX6189" fmla="*/ 66262 w 2071530"/>
                <a:gd name="connsiteY6189" fmla="*/ 192610 h 1231781"/>
                <a:gd name="connsiteX6190" fmla="*/ 65861 w 2071530"/>
                <a:gd name="connsiteY6190" fmla="*/ 193333 h 1231781"/>
                <a:gd name="connsiteX6191" fmla="*/ 65457 w 2071530"/>
                <a:gd name="connsiteY6191" fmla="*/ 194056 h 1231781"/>
                <a:gd name="connsiteX6192" fmla="*/ 65062 w 2071530"/>
                <a:gd name="connsiteY6192" fmla="*/ 194780 h 1231781"/>
                <a:gd name="connsiteX6193" fmla="*/ 64659 w 2071530"/>
                <a:gd name="connsiteY6193" fmla="*/ 195503 h 1231781"/>
                <a:gd name="connsiteX6194" fmla="*/ 64266 w 2071530"/>
                <a:gd name="connsiteY6194" fmla="*/ 196226 h 1231781"/>
                <a:gd name="connsiteX6195" fmla="*/ 63875 w 2071530"/>
                <a:gd name="connsiteY6195" fmla="*/ 196949 h 1231781"/>
                <a:gd name="connsiteX6196" fmla="*/ 63480 w 2071530"/>
                <a:gd name="connsiteY6196" fmla="*/ 197692 h 1231781"/>
                <a:gd name="connsiteX6197" fmla="*/ 63093 w 2071530"/>
                <a:gd name="connsiteY6197" fmla="*/ 198416 h 1231781"/>
                <a:gd name="connsiteX6198" fmla="*/ 62708 w 2071530"/>
                <a:gd name="connsiteY6198" fmla="*/ 199139 h 1231781"/>
                <a:gd name="connsiteX6199" fmla="*/ 62317 w 2071530"/>
                <a:gd name="connsiteY6199" fmla="*/ 199882 h 1231781"/>
                <a:gd name="connsiteX6200" fmla="*/ 61934 w 2071530"/>
                <a:gd name="connsiteY6200" fmla="*/ 200625 h 1231781"/>
                <a:gd name="connsiteX6201" fmla="*/ 61547 w 2071530"/>
                <a:gd name="connsiteY6201" fmla="*/ 201368 h 1231781"/>
                <a:gd name="connsiteX6202" fmla="*/ 61167 w 2071530"/>
                <a:gd name="connsiteY6202" fmla="*/ 202111 h 1231781"/>
                <a:gd name="connsiteX6203" fmla="*/ 60792 w 2071530"/>
                <a:gd name="connsiteY6203" fmla="*/ 202834 h 1231781"/>
                <a:gd name="connsiteX6204" fmla="*/ 60409 w 2071530"/>
                <a:gd name="connsiteY6204" fmla="*/ 203596 h 1231781"/>
                <a:gd name="connsiteX6205" fmla="*/ 60036 w 2071530"/>
                <a:gd name="connsiteY6205" fmla="*/ 204339 h 1231781"/>
                <a:gd name="connsiteX6206" fmla="*/ 59664 w 2071530"/>
                <a:gd name="connsiteY6206" fmla="*/ 205082 h 1231781"/>
                <a:gd name="connsiteX6207" fmla="*/ 59287 w 2071530"/>
                <a:gd name="connsiteY6207" fmla="*/ 205844 h 1231781"/>
                <a:gd name="connsiteX6208" fmla="*/ 58919 w 2071530"/>
                <a:gd name="connsiteY6208" fmla="*/ 206607 h 1231781"/>
                <a:gd name="connsiteX6209" fmla="*/ 58552 w 2071530"/>
                <a:gd name="connsiteY6209" fmla="*/ 207350 h 1231781"/>
                <a:gd name="connsiteX6210" fmla="*/ 58180 w 2071530"/>
                <a:gd name="connsiteY6210" fmla="*/ 208112 h 1231781"/>
                <a:gd name="connsiteX6211" fmla="*/ 57824 w 2071530"/>
                <a:gd name="connsiteY6211" fmla="*/ 208855 h 1231781"/>
                <a:gd name="connsiteX6212" fmla="*/ 57457 w 2071530"/>
                <a:gd name="connsiteY6212" fmla="*/ 209637 h 1231781"/>
                <a:gd name="connsiteX6213" fmla="*/ 57095 w 2071530"/>
                <a:gd name="connsiteY6213" fmla="*/ 210400 h 1231781"/>
                <a:gd name="connsiteX6214" fmla="*/ 56732 w 2071530"/>
                <a:gd name="connsiteY6214" fmla="*/ 211162 h 1231781"/>
                <a:gd name="connsiteX6215" fmla="*/ 56376 w 2071530"/>
                <a:gd name="connsiteY6215" fmla="*/ 211925 h 1231781"/>
                <a:gd name="connsiteX6216" fmla="*/ 56020 w 2071530"/>
                <a:gd name="connsiteY6216" fmla="*/ 212687 h 1231781"/>
                <a:gd name="connsiteX6217" fmla="*/ 55662 w 2071530"/>
                <a:gd name="connsiteY6217" fmla="*/ 213469 h 1231781"/>
                <a:gd name="connsiteX6218" fmla="*/ 55316 w 2071530"/>
                <a:gd name="connsiteY6218" fmla="*/ 214231 h 1231781"/>
                <a:gd name="connsiteX6219" fmla="*/ 54962 w 2071530"/>
                <a:gd name="connsiteY6219" fmla="*/ 215013 h 1231781"/>
                <a:gd name="connsiteX6220" fmla="*/ 54609 w 2071530"/>
                <a:gd name="connsiteY6220" fmla="*/ 215815 h 1231781"/>
                <a:gd name="connsiteX6221" fmla="*/ 54263 w 2071530"/>
                <a:gd name="connsiteY6221" fmla="*/ 216577 h 1231781"/>
                <a:gd name="connsiteX6222" fmla="*/ 53918 w 2071530"/>
                <a:gd name="connsiteY6222" fmla="*/ 217359 h 1231781"/>
                <a:gd name="connsiteX6223" fmla="*/ 53576 w 2071530"/>
                <a:gd name="connsiteY6223" fmla="*/ 218141 h 1231781"/>
                <a:gd name="connsiteX6224" fmla="*/ 53230 w 2071530"/>
                <a:gd name="connsiteY6224" fmla="*/ 218943 h 1231781"/>
                <a:gd name="connsiteX6225" fmla="*/ 52890 w 2071530"/>
                <a:gd name="connsiteY6225" fmla="*/ 219725 h 1231781"/>
                <a:gd name="connsiteX6226" fmla="*/ 52554 w 2071530"/>
                <a:gd name="connsiteY6226" fmla="*/ 220507 h 1231781"/>
                <a:gd name="connsiteX6227" fmla="*/ 52212 w 2071530"/>
                <a:gd name="connsiteY6227" fmla="*/ 221308 h 1231781"/>
                <a:gd name="connsiteX6228" fmla="*/ 51879 w 2071530"/>
                <a:gd name="connsiteY6228" fmla="*/ 222090 h 1231781"/>
                <a:gd name="connsiteX6229" fmla="*/ 51547 w 2071530"/>
                <a:gd name="connsiteY6229" fmla="*/ 222892 h 1231781"/>
                <a:gd name="connsiteX6230" fmla="*/ 51215 w 2071530"/>
                <a:gd name="connsiteY6230" fmla="*/ 223674 h 1231781"/>
                <a:gd name="connsiteX6231" fmla="*/ 50882 w 2071530"/>
                <a:gd name="connsiteY6231" fmla="*/ 224495 h 1231781"/>
                <a:gd name="connsiteX6232" fmla="*/ 50556 w 2071530"/>
                <a:gd name="connsiteY6232" fmla="*/ 225296 h 1231781"/>
                <a:gd name="connsiteX6233" fmla="*/ 50229 w 2071530"/>
                <a:gd name="connsiteY6233" fmla="*/ 226078 h 1231781"/>
                <a:gd name="connsiteX6234" fmla="*/ 49905 w 2071530"/>
                <a:gd name="connsiteY6234" fmla="*/ 226880 h 1231781"/>
                <a:gd name="connsiteX6235" fmla="*/ 49584 w 2071530"/>
                <a:gd name="connsiteY6235" fmla="*/ 227701 h 1231781"/>
                <a:gd name="connsiteX6236" fmla="*/ 49258 w 2071530"/>
                <a:gd name="connsiteY6236" fmla="*/ 228503 h 1231781"/>
                <a:gd name="connsiteX6237" fmla="*/ 48941 w 2071530"/>
                <a:gd name="connsiteY6237" fmla="*/ 229304 h 1231781"/>
                <a:gd name="connsiteX6238" fmla="*/ 48624 w 2071530"/>
                <a:gd name="connsiteY6238" fmla="*/ 230125 h 1231781"/>
                <a:gd name="connsiteX6239" fmla="*/ 48304 w 2071530"/>
                <a:gd name="connsiteY6239" fmla="*/ 230946 h 1231781"/>
                <a:gd name="connsiteX6240" fmla="*/ 47991 w 2071530"/>
                <a:gd name="connsiteY6240" fmla="*/ 231767 h 1231781"/>
                <a:gd name="connsiteX6241" fmla="*/ 47678 w 2071530"/>
                <a:gd name="connsiteY6241" fmla="*/ 232569 h 1231781"/>
                <a:gd name="connsiteX6242" fmla="*/ 47365 w 2071530"/>
                <a:gd name="connsiteY6242" fmla="*/ 233410 h 1231781"/>
                <a:gd name="connsiteX6243" fmla="*/ 47062 w 2071530"/>
                <a:gd name="connsiteY6243" fmla="*/ 234211 h 1231781"/>
                <a:gd name="connsiteX6244" fmla="*/ 46750 w 2071530"/>
                <a:gd name="connsiteY6244" fmla="*/ 235032 h 1231781"/>
                <a:gd name="connsiteX6245" fmla="*/ 46447 w 2071530"/>
                <a:gd name="connsiteY6245" fmla="*/ 235853 h 1231781"/>
                <a:gd name="connsiteX6246" fmla="*/ 46142 w 2071530"/>
                <a:gd name="connsiteY6246" fmla="*/ 236674 h 1231781"/>
                <a:gd name="connsiteX6247" fmla="*/ 45837 w 2071530"/>
                <a:gd name="connsiteY6247" fmla="*/ 237515 h 1231781"/>
                <a:gd name="connsiteX6248" fmla="*/ 45538 w 2071530"/>
                <a:gd name="connsiteY6248" fmla="*/ 238355 h 1231781"/>
                <a:gd name="connsiteX6249" fmla="*/ 45238 w 2071530"/>
                <a:gd name="connsiteY6249" fmla="*/ 239177 h 1231781"/>
                <a:gd name="connsiteX6250" fmla="*/ 44943 w 2071530"/>
                <a:gd name="connsiteY6250" fmla="*/ 239998 h 1231781"/>
                <a:gd name="connsiteX6251" fmla="*/ 44644 w 2071530"/>
                <a:gd name="connsiteY6251" fmla="*/ 240858 h 1231781"/>
                <a:gd name="connsiteX6252" fmla="*/ 44351 w 2071530"/>
                <a:gd name="connsiteY6252" fmla="*/ 241679 h 1231781"/>
                <a:gd name="connsiteX6253" fmla="*/ 44060 w 2071530"/>
                <a:gd name="connsiteY6253" fmla="*/ 242519 h 1231781"/>
                <a:gd name="connsiteX6254" fmla="*/ 43770 w 2071530"/>
                <a:gd name="connsiteY6254" fmla="*/ 243360 h 1231781"/>
                <a:gd name="connsiteX6255" fmla="*/ 43481 w 2071530"/>
                <a:gd name="connsiteY6255" fmla="*/ 244201 h 1231781"/>
                <a:gd name="connsiteX6256" fmla="*/ 43195 w 2071530"/>
                <a:gd name="connsiteY6256" fmla="*/ 245041 h 1231781"/>
                <a:gd name="connsiteX6257" fmla="*/ 42908 w 2071530"/>
                <a:gd name="connsiteY6257" fmla="*/ 245902 h 1231781"/>
                <a:gd name="connsiteX6258" fmla="*/ 42625 w 2071530"/>
                <a:gd name="connsiteY6258" fmla="*/ 246742 h 1231781"/>
                <a:gd name="connsiteX6259" fmla="*/ 42345 w 2071530"/>
                <a:gd name="connsiteY6259" fmla="*/ 247583 h 1231781"/>
                <a:gd name="connsiteX6260" fmla="*/ 42064 w 2071530"/>
                <a:gd name="connsiteY6260" fmla="*/ 248443 h 1231781"/>
                <a:gd name="connsiteX6261" fmla="*/ 41786 w 2071530"/>
                <a:gd name="connsiteY6261" fmla="*/ 249284 h 1231781"/>
                <a:gd name="connsiteX6262" fmla="*/ 41506 w 2071530"/>
                <a:gd name="connsiteY6262" fmla="*/ 250144 h 1231781"/>
                <a:gd name="connsiteX6263" fmla="*/ 41233 w 2071530"/>
                <a:gd name="connsiteY6263" fmla="*/ 251004 h 1231781"/>
                <a:gd name="connsiteX6264" fmla="*/ 40957 w 2071530"/>
                <a:gd name="connsiteY6264" fmla="*/ 251864 h 1231781"/>
                <a:gd name="connsiteX6265" fmla="*/ 40689 w 2071530"/>
                <a:gd name="connsiteY6265" fmla="*/ 252705 h 1231781"/>
                <a:gd name="connsiteX6266" fmla="*/ 40417 w 2071530"/>
                <a:gd name="connsiteY6266" fmla="*/ 253585 h 1231781"/>
                <a:gd name="connsiteX6267" fmla="*/ 40159 w 2071530"/>
                <a:gd name="connsiteY6267" fmla="*/ 254406 h 1231781"/>
                <a:gd name="connsiteX6268" fmla="*/ 40148 w 2071530"/>
                <a:gd name="connsiteY6268" fmla="*/ 254445 h 1231781"/>
                <a:gd name="connsiteX6269" fmla="*/ 39886 w 2071530"/>
                <a:gd name="connsiteY6269" fmla="*/ 255305 h 1231781"/>
                <a:gd name="connsiteX6270" fmla="*/ 39618 w 2071530"/>
                <a:gd name="connsiteY6270" fmla="*/ 256165 h 1231781"/>
                <a:gd name="connsiteX6271" fmla="*/ 39358 w 2071530"/>
                <a:gd name="connsiteY6271" fmla="*/ 257045 h 1231781"/>
                <a:gd name="connsiteX6272" fmla="*/ 39098 w 2071530"/>
                <a:gd name="connsiteY6272" fmla="*/ 257905 h 1231781"/>
                <a:gd name="connsiteX6273" fmla="*/ 38840 w 2071530"/>
                <a:gd name="connsiteY6273" fmla="*/ 258785 h 1231781"/>
                <a:gd name="connsiteX6274" fmla="*/ 38584 w 2071530"/>
                <a:gd name="connsiteY6274" fmla="*/ 259645 h 1231781"/>
                <a:gd name="connsiteX6275" fmla="*/ 38328 w 2071530"/>
                <a:gd name="connsiteY6275" fmla="*/ 260525 h 1231781"/>
                <a:gd name="connsiteX6276" fmla="*/ 38073 w 2071530"/>
                <a:gd name="connsiteY6276" fmla="*/ 261404 h 1231781"/>
                <a:gd name="connsiteX6277" fmla="*/ 37823 w 2071530"/>
                <a:gd name="connsiteY6277" fmla="*/ 262284 h 1231781"/>
                <a:gd name="connsiteX6278" fmla="*/ 37571 w 2071530"/>
                <a:gd name="connsiteY6278" fmla="*/ 263164 h 1231781"/>
                <a:gd name="connsiteX6279" fmla="*/ 37325 w 2071530"/>
                <a:gd name="connsiteY6279" fmla="*/ 264044 h 1231781"/>
                <a:gd name="connsiteX6280" fmla="*/ 37078 w 2071530"/>
                <a:gd name="connsiteY6280" fmla="*/ 264923 h 1231781"/>
                <a:gd name="connsiteX6281" fmla="*/ 36830 w 2071530"/>
                <a:gd name="connsiteY6281" fmla="*/ 265823 h 1231781"/>
                <a:gd name="connsiteX6282" fmla="*/ 36588 w 2071530"/>
                <a:gd name="connsiteY6282" fmla="*/ 266702 h 1231781"/>
                <a:gd name="connsiteX6283" fmla="*/ 36347 w 2071530"/>
                <a:gd name="connsiteY6283" fmla="*/ 267582 h 1231781"/>
                <a:gd name="connsiteX6284" fmla="*/ 36107 w 2071530"/>
                <a:gd name="connsiteY6284" fmla="*/ 268462 h 1231781"/>
                <a:gd name="connsiteX6285" fmla="*/ 35866 w 2071530"/>
                <a:gd name="connsiteY6285" fmla="*/ 269361 h 1231781"/>
                <a:gd name="connsiteX6286" fmla="*/ 35632 w 2071530"/>
                <a:gd name="connsiteY6286" fmla="*/ 270260 h 1231781"/>
                <a:gd name="connsiteX6287" fmla="*/ 35395 w 2071530"/>
                <a:gd name="connsiteY6287" fmla="*/ 271140 h 1231781"/>
                <a:gd name="connsiteX6288" fmla="*/ 35163 w 2071530"/>
                <a:gd name="connsiteY6288" fmla="*/ 272040 h 1231781"/>
                <a:gd name="connsiteX6289" fmla="*/ 34932 w 2071530"/>
                <a:gd name="connsiteY6289" fmla="*/ 272939 h 1231781"/>
                <a:gd name="connsiteX6290" fmla="*/ 34699 w 2071530"/>
                <a:gd name="connsiteY6290" fmla="*/ 273838 h 1231781"/>
                <a:gd name="connsiteX6291" fmla="*/ 34472 w 2071530"/>
                <a:gd name="connsiteY6291" fmla="*/ 274737 h 1231781"/>
                <a:gd name="connsiteX6292" fmla="*/ 34244 w 2071530"/>
                <a:gd name="connsiteY6292" fmla="*/ 275637 h 1231781"/>
                <a:gd name="connsiteX6293" fmla="*/ 34021 w 2071530"/>
                <a:gd name="connsiteY6293" fmla="*/ 276536 h 1231781"/>
                <a:gd name="connsiteX6294" fmla="*/ 33796 w 2071530"/>
                <a:gd name="connsiteY6294" fmla="*/ 277435 h 1231781"/>
                <a:gd name="connsiteX6295" fmla="*/ 33575 w 2071530"/>
                <a:gd name="connsiteY6295" fmla="*/ 278334 h 1231781"/>
                <a:gd name="connsiteX6296" fmla="*/ 33352 w 2071530"/>
                <a:gd name="connsiteY6296" fmla="*/ 279253 h 1231781"/>
                <a:gd name="connsiteX6297" fmla="*/ 33135 w 2071530"/>
                <a:gd name="connsiteY6297" fmla="*/ 280172 h 1231781"/>
                <a:gd name="connsiteX6298" fmla="*/ 32918 w 2071530"/>
                <a:gd name="connsiteY6298" fmla="*/ 281071 h 1231781"/>
                <a:gd name="connsiteX6299" fmla="*/ 32703 w 2071530"/>
                <a:gd name="connsiteY6299" fmla="*/ 281990 h 1231781"/>
                <a:gd name="connsiteX6300" fmla="*/ 32490 w 2071530"/>
                <a:gd name="connsiteY6300" fmla="*/ 282889 h 1231781"/>
                <a:gd name="connsiteX6301" fmla="*/ 32275 w 2071530"/>
                <a:gd name="connsiteY6301" fmla="*/ 283808 h 1231781"/>
                <a:gd name="connsiteX6302" fmla="*/ 32066 w 2071530"/>
                <a:gd name="connsiteY6302" fmla="*/ 284727 h 1231781"/>
                <a:gd name="connsiteX6303" fmla="*/ 31857 w 2071530"/>
                <a:gd name="connsiteY6303" fmla="*/ 285646 h 1231781"/>
                <a:gd name="connsiteX6304" fmla="*/ 31649 w 2071530"/>
                <a:gd name="connsiteY6304" fmla="*/ 286565 h 1231781"/>
                <a:gd name="connsiteX6305" fmla="*/ 31444 w 2071530"/>
                <a:gd name="connsiteY6305" fmla="*/ 287484 h 1231781"/>
                <a:gd name="connsiteX6306" fmla="*/ 31241 w 2071530"/>
                <a:gd name="connsiteY6306" fmla="*/ 288403 h 1231781"/>
                <a:gd name="connsiteX6307" fmla="*/ 31038 w 2071530"/>
                <a:gd name="connsiteY6307" fmla="*/ 289321 h 1231781"/>
                <a:gd name="connsiteX6308" fmla="*/ 30836 w 2071530"/>
                <a:gd name="connsiteY6308" fmla="*/ 290260 h 1231781"/>
                <a:gd name="connsiteX6309" fmla="*/ 30635 w 2071530"/>
                <a:gd name="connsiteY6309" fmla="*/ 291178 h 1231781"/>
                <a:gd name="connsiteX6310" fmla="*/ 30437 w 2071530"/>
                <a:gd name="connsiteY6310" fmla="*/ 292117 h 1231781"/>
                <a:gd name="connsiteX6311" fmla="*/ 30242 w 2071530"/>
                <a:gd name="connsiteY6311" fmla="*/ 293036 h 1231781"/>
                <a:gd name="connsiteX6312" fmla="*/ 30048 w 2071530"/>
                <a:gd name="connsiteY6312" fmla="*/ 293955 h 1231781"/>
                <a:gd name="connsiteX6313" fmla="*/ 29857 w 2071530"/>
                <a:gd name="connsiteY6313" fmla="*/ 294893 h 1231781"/>
                <a:gd name="connsiteX6314" fmla="*/ 29663 w 2071530"/>
                <a:gd name="connsiteY6314" fmla="*/ 295831 h 1231781"/>
                <a:gd name="connsiteX6315" fmla="*/ 29476 w 2071530"/>
                <a:gd name="connsiteY6315" fmla="*/ 296770 h 1231781"/>
                <a:gd name="connsiteX6316" fmla="*/ 29286 w 2071530"/>
                <a:gd name="connsiteY6316" fmla="*/ 297689 h 1231781"/>
                <a:gd name="connsiteX6317" fmla="*/ 29098 w 2071530"/>
                <a:gd name="connsiteY6317" fmla="*/ 298647 h 1231781"/>
                <a:gd name="connsiteX6318" fmla="*/ 28914 w 2071530"/>
                <a:gd name="connsiteY6318" fmla="*/ 299565 h 1231781"/>
                <a:gd name="connsiteX6319" fmla="*/ 28731 w 2071530"/>
                <a:gd name="connsiteY6319" fmla="*/ 300523 h 1231781"/>
                <a:gd name="connsiteX6320" fmla="*/ 28549 w 2071530"/>
                <a:gd name="connsiteY6320" fmla="*/ 301462 h 1231781"/>
                <a:gd name="connsiteX6321" fmla="*/ 28369 w 2071530"/>
                <a:gd name="connsiteY6321" fmla="*/ 302400 h 1231781"/>
                <a:gd name="connsiteX6322" fmla="*/ 28191 w 2071530"/>
                <a:gd name="connsiteY6322" fmla="*/ 303338 h 1231781"/>
                <a:gd name="connsiteX6323" fmla="*/ 28013 w 2071530"/>
                <a:gd name="connsiteY6323" fmla="*/ 304296 h 1231781"/>
                <a:gd name="connsiteX6324" fmla="*/ 27839 w 2071530"/>
                <a:gd name="connsiteY6324" fmla="*/ 305235 h 1231781"/>
                <a:gd name="connsiteX6325" fmla="*/ 27665 w 2071530"/>
                <a:gd name="connsiteY6325" fmla="*/ 306173 h 1231781"/>
                <a:gd name="connsiteX6326" fmla="*/ 27491 w 2071530"/>
                <a:gd name="connsiteY6326" fmla="*/ 307131 h 1231781"/>
                <a:gd name="connsiteX6327" fmla="*/ 27321 w 2071530"/>
                <a:gd name="connsiteY6327" fmla="*/ 308069 h 1231781"/>
                <a:gd name="connsiteX6328" fmla="*/ 27151 w 2071530"/>
                <a:gd name="connsiteY6328" fmla="*/ 309047 h 1231781"/>
                <a:gd name="connsiteX6329" fmla="*/ 26985 w 2071530"/>
                <a:gd name="connsiteY6329" fmla="*/ 309985 h 1231781"/>
                <a:gd name="connsiteX6330" fmla="*/ 26819 w 2071530"/>
                <a:gd name="connsiteY6330" fmla="*/ 310943 h 1231781"/>
                <a:gd name="connsiteX6331" fmla="*/ 26655 w 2071530"/>
                <a:gd name="connsiteY6331" fmla="*/ 311901 h 1231781"/>
                <a:gd name="connsiteX6332" fmla="*/ 26492 w 2071530"/>
                <a:gd name="connsiteY6332" fmla="*/ 312859 h 1231781"/>
                <a:gd name="connsiteX6333" fmla="*/ 26330 w 2071530"/>
                <a:gd name="connsiteY6333" fmla="*/ 313797 h 1231781"/>
                <a:gd name="connsiteX6334" fmla="*/ 26172 w 2071530"/>
                <a:gd name="connsiteY6334" fmla="*/ 314755 h 1231781"/>
                <a:gd name="connsiteX6335" fmla="*/ 26011 w 2071530"/>
                <a:gd name="connsiteY6335" fmla="*/ 315733 h 1231781"/>
                <a:gd name="connsiteX6336" fmla="*/ 25857 w 2071530"/>
                <a:gd name="connsiteY6336" fmla="*/ 316691 h 1231781"/>
                <a:gd name="connsiteX6337" fmla="*/ 25701 w 2071530"/>
                <a:gd name="connsiteY6337" fmla="*/ 317668 h 1231781"/>
                <a:gd name="connsiteX6338" fmla="*/ 25546 w 2071530"/>
                <a:gd name="connsiteY6338" fmla="*/ 318626 h 1231781"/>
                <a:gd name="connsiteX6339" fmla="*/ 25394 w 2071530"/>
                <a:gd name="connsiteY6339" fmla="*/ 319584 h 1231781"/>
                <a:gd name="connsiteX6340" fmla="*/ 25245 w 2071530"/>
                <a:gd name="connsiteY6340" fmla="*/ 320562 h 1231781"/>
                <a:gd name="connsiteX6341" fmla="*/ 25096 w 2071530"/>
                <a:gd name="connsiteY6341" fmla="*/ 321519 h 1231781"/>
                <a:gd name="connsiteX6342" fmla="*/ 24948 w 2071530"/>
                <a:gd name="connsiteY6342" fmla="*/ 322497 h 1231781"/>
                <a:gd name="connsiteX6343" fmla="*/ 24803 w 2071530"/>
                <a:gd name="connsiteY6343" fmla="*/ 323455 h 1231781"/>
                <a:gd name="connsiteX6344" fmla="*/ 24657 w 2071530"/>
                <a:gd name="connsiteY6344" fmla="*/ 324432 h 1231781"/>
                <a:gd name="connsiteX6345" fmla="*/ 24516 w 2071530"/>
                <a:gd name="connsiteY6345" fmla="*/ 325410 h 1231781"/>
                <a:gd name="connsiteX6346" fmla="*/ 24375 w 2071530"/>
                <a:gd name="connsiteY6346" fmla="*/ 326387 h 1231781"/>
                <a:gd name="connsiteX6347" fmla="*/ 24234 w 2071530"/>
                <a:gd name="connsiteY6347" fmla="*/ 327365 h 1231781"/>
                <a:gd name="connsiteX6348" fmla="*/ 24096 w 2071530"/>
                <a:gd name="connsiteY6348" fmla="*/ 328323 h 1231781"/>
                <a:gd name="connsiteX6349" fmla="*/ 23959 w 2071530"/>
                <a:gd name="connsiteY6349" fmla="*/ 329320 h 1231781"/>
                <a:gd name="connsiteX6350" fmla="*/ 23824 w 2071530"/>
                <a:gd name="connsiteY6350" fmla="*/ 330297 h 1231781"/>
                <a:gd name="connsiteX6351" fmla="*/ 23691 w 2071530"/>
                <a:gd name="connsiteY6351" fmla="*/ 331275 h 1231781"/>
                <a:gd name="connsiteX6352" fmla="*/ 23558 w 2071530"/>
                <a:gd name="connsiteY6352" fmla="*/ 332252 h 1231781"/>
                <a:gd name="connsiteX6353" fmla="*/ 23427 w 2071530"/>
                <a:gd name="connsiteY6353" fmla="*/ 333230 h 1231781"/>
                <a:gd name="connsiteX6354" fmla="*/ 23300 w 2071530"/>
                <a:gd name="connsiteY6354" fmla="*/ 334207 h 1231781"/>
                <a:gd name="connsiteX6355" fmla="*/ 23171 w 2071530"/>
                <a:gd name="connsiteY6355" fmla="*/ 335204 h 1231781"/>
                <a:gd name="connsiteX6356" fmla="*/ 23046 w 2071530"/>
                <a:gd name="connsiteY6356" fmla="*/ 336182 h 1231781"/>
                <a:gd name="connsiteX6357" fmla="*/ 22921 w 2071530"/>
                <a:gd name="connsiteY6357" fmla="*/ 337179 h 1231781"/>
                <a:gd name="connsiteX6358" fmla="*/ 22797 w 2071530"/>
                <a:gd name="connsiteY6358" fmla="*/ 338156 h 1231781"/>
                <a:gd name="connsiteX6359" fmla="*/ 22678 w 2071530"/>
                <a:gd name="connsiteY6359" fmla="*/ 339153 h 1231781"/>
                <a:gd name="connsiteX6360" fmla="*/ 22557 w 2071530"/>
                <a:gd name="connsiteY6360" fmla="*/ 340131 h 1231781"/>
                <a:gd name="connsiteX6361" fmla="*/ 22438 w 2071530"/>
                <a:gd name="connsiteY6361" fmla="*/ 341128 h 1231781"/>
                <a:gd name="connsiteX6362" fmla="*/ 22320 w 2071530"/>
                <a:gd name="connsiteY6362" fmla="*/ 342125 h 1231781"/>
                <a:gd name="connsiteX6363" fmla="*/ 22205 w 2071530"/>
                <a:gd name="connsiteY6363" fmla="*/ 343122 h 1231781"/>
                <a:gd name="connsiteX6364" fmla="*/ 22092 w 2071530"/>
                <a:gd name="connsiteY6364" fmla="*/ 344119 h 1231781"/>
                <a:gd name="connsiteX6365" fmla="*/ 21978 w 2071530"/>
                <a:gd name="connsiteY6365" fmla="*/ 345116 h 1231781"/>
                <a:gd name="connsiteX6366" fmla="*/ 21869 w 2071530"/>
                <a:gd name="connsiteY6366" fmla="*/ 346093 h 1231781"/>
                <a:gd name="connsiteX6367" fmla="*/ 21757 w 2071530"/>
                <a:gd name="connsiteY6367" fmla="*/ 347110 h 1231781"/>
                <a:gd name="connsiteX6368" fmla="*/ 21650 w 2071530"/>
                <a:gd name="connsiteY6368" fmla="*/ 348107 h 1231781"/>
                <a:gd name="connsiteX6369" fmla="*/ 21542 w 2071530"/>
                <a:gd name="connsiteY6369" fmla="*/ 349104 h 1231781"/>
                <a:gd name="connsiteX6370" fmla="*/ 21439 w 2071530"/>
                <a:gd name="connsiteY6370" fmla="*/ 350101 h 1231781"/>
                <a:gd name="connsiteX6371" fmla="*/ 21335 w 2071530"/>
                <a:gd name="connsiteY6371" fmla="*/ 351098 h 1231781"/>
                <a:gd name="connsiteX6372" fmla="*/ 21233 w 2071530"/>
                <a:gd name="connsiteY6372" fmla="*/ 352095 h 1231781"/>
                <a:gd name="connsiteX6373" fmla="*/ 21132 w 2071530"/>
                <a:gd name="connsiteY6373" fmla="*/ 353112 h 1231781"/>
                <a:gd name="connsiteX6374" fmla="*/ 21032 w 2071530"/>
                <a:gd name="connsiteY6374" fmla="*/ 354128 h 1231781"/>
                <a:gd name="connsiteX6375" fmla="*/ 20936 w 2071530"/>
                <a:gd name="connsiteY6375" fmla="*/ 355125 h 1231781"/>
                <a:gd name="connsiteX6376" fmla="*/ 20839 w 2071530"/>
                <a:gd name="connsiteY6376" fmla="*/ 356142 h 1231781"/>
                <a:gd name="connsiteX6377" fmla="*/ 20745 w 2071530"/>
                <a:gd name="connsiteY6377" fmla="*/ 357139 h 1231781"/>
                <a:gd name="connsiteX6378" fmla="*/ 20651 w 2071530"/>
                <a:gd name="connsiteY6378" fmla="*/ 358136 h 1231781"/>
                <a:gd name="connsiteX6379" fmla="*/ 20559 w 2071530"/>
                <a:gd name="connsiteY6379" fmla="*/ 359152 h 1231781"/>
                <a:gd name="connsiteX6380" fmla="*/ 20469 w 2071530"/>
                <a:gd name="connsiteY6380" fmla="*/ 360169 h 1231781"/>
                <a:gd name="connsiteX6381" fmla="*/ 20379 w 2071530"/>
                <a:gd name="connsiteY6381" fmla="*/ 361186 h 1231781"/>
                <a:gd name="connsiteX6382" fmla="*/ 20293 w 2071530"/>
                <a:gd name="connsiteY6382" fmla="*/ 362183 h 1231781"/>
                <a:gd name="connsiteX6383" fmla="*/ 20205 w 2071530"/>
                <a:gd name="connsiteY6383" fmla="*/ 363199 h 1231781"/>
                <a:gd name="connsiteX6384" fmla="*/ 20121 w 2071530"/>
                <a:gd name="connsiteY6384" fmla="*/ 364216 h 1231781"/>
                <a:gd name="connsiteX6385" fmla="*/ 20039 w 2071530"/>
                <a:gd name="connsiteY6385" fmla="*/ 365232 h 1231781"/>
                <a:gd name="connsiteX6386" fmla="*/ 19957 w 2071530"/>
                <a:gd name="connsiteY6386" fmla="*/ 366249 h 1231781"/>
                <a:gd name="connsiteX6387" fmla="*/ 19877 w 2071530"/>
                <a:gd name="connsiteY6387" fmla="*/ 367266 h 1231781"/>
                <a:gd name="connsiteX6388" fmla="*/ 19799 w 2071530"/>
                <a:gd name="connsiteY6388" fmla="*/ 368302 h 1231781"/>
                <a:gd name="connsiteX6389" fmla="*/ 19720 w 2071530"/>
                <a:gd name="connsiteY6389" fmla="*/ 369318 h 1231781"/>
                <a:gd name="connsiteX6390" fmla="*/ 19644 w 2071530"/>
                <a:gd name="connsiteY6390" fmla="*/ 370335 h 1231781"/>
                <a:gd name="connsiteX6391" fmla="*/ 19570 w 2071530"/>
                <a:gd name="connsiteY6391" fmla="*/ 371351 h 1231781"/>
                <a:gd name="connsiteX6392" fmla="*/ 19497 w 2071530"/>
                <a:gd name="connsiteY6392" fmla="*/ 372368 h 1231781"/>
                <a:gd name="connsiteX6393" fmla="*/ 19425 w 2071530"/>
                <a:gd name="connsiteY6393" fmla="*/ 373404 h 1231781"/>
                <a:gd name="connsiteX6394" fmla="*/ 19355 w 2071530"/>
                <a:gd name="connsiteY6394" fmla="*/ 374421 h 1231781"/>
                <a:gd name="connsiteX6395" fmla="*/ 19286 w 2071530"/>
                <a:gd name="connsiteY6395" fmla="*/ 375457 h 1231781"/>
                <a:gd name="connsiteX6396" fmla="*/ 19220 w 2071530"/>
                <a:gd name="connsiteY6396" fmla="*/ 376473 h 1231781"/>
                <a:gd name="connsiteX6397" fmla="*/ 19153 w 2071530"/>
                <a:gd name="connsiteY6397" fmla="*/ 377510 h 1231781"/>
                <a:gd name="connsiteX6398" fmla="*/ 19089 w 2071530"/>
                <a:gd name="connsiteY6398" fmla="*/ 378526 h 1231781"/>
                <a:gd name="connsiteX6399" fmla="*/ 19024 w 2071530"/>
                <a:gd name="connsiteY6399" fmla="*/ 379562 h 1231781"/>
                <a:gd name="connsiteX6400" fmla="*/ 18964 w 2071530"/>
                <a:gd name="connsiteY6400" fmla="*/ 380598 h 1231781"/>
                <a:gd name="connsiteX6401" fmla="*/ 18903 w 2071530"/>
                <a:gd name="connsiteY6401" fmla="*/ 381615 h 1231781"/>
                <a:gd name="connsiteX6402" fmla="*/ 18844 w 2071530"/>
                <a:gd name="connsiteY6402" fmla="*/ 382651 h 1231781"/>
                <a:gd name="connsiteX6403" fmla="*/ 18786 w 2071530"/>
                <a:gd name="connsiteY6403" fmla="*/ 383687 h 1231781"/>
                <a:gd name="connsiteX6404" fmla="*/ 18731 w 2071530"/>
                <a:gd name="connsiteY6404" fmla="*/ 384704 h 1231781"/>
                <a:gd name="connsiteX6405" fmla="*/ 18624 w 2071530"/>
                <a:gd name="connsiteY6405" fmla="*/ 386796 h 1231781"/>
                <a:gd name="connsiteX6406" fmla="*/ 18520 w 2071530"/>
                <a:gd name="connsiteY6406" fmla="*/ 388848 h 1231781"/>
                <a:gd name="connsiteX6407" fmla="*/ 18424 w 2071530"/>
                <a:gd name="connsiteY6407" fmla="*/ 390940 h 1231781"/>
                <a:gd name="connsiteX6408" fmla="*/ 18332 w 2071530"/>
                <a:gd name="connsiteY6408" fmla="*/ 393012 h 1231781"/>
                <a:gd name="connsiteX6409" fmla="*/ 18246 w 2071530"/>
                <a:gd name="connsiteY6409" fmla="*/ 395085 h 1231781"/>
                <a:gd name="connsiteX6410" fmla="*/ 18166 w 2071530"/>
                <a:gd name="connsiteY6410" fmla="*/ 397176 h 1231781"/>
                <a:gd name="connsiteX6411" fmla="*/ 18092 w 2071530"/>
                <a:gd name="connsiteY6411" fmla="*/ 399268 h 1231781"/>
                <a:gd name="connsiteX6412" fmla="*/ 18023 w 2071530"/>
                <a:gd name="connsiteY6412" fmla="*/ 401360 h 1231781"/>
                <a:gd name="connsiteX6413" fmla="*/ 17959 w 2071530"/>
                <a:gd name="connsiteY6413" fmla="*/ 403452 h 1231781"/>
                <a:gd name="connsiteX6414" fmla="*/ 17900 w 2071530"/>
                <a:gd name="connsiteY6414" fmla="*/ 405544 h 1231781"/>
                <a:gd name="connsiteX6415" fmla="*/ 17847 w 2071530"/>
                <a:gd name="connsiteY6415" fmla="*/ 407655 h 1231781"/>
                <a:gd name="connsiteX6416" fmla="*/ 17801 w 2071530"/>
                <a:gd name="connsiteY6416" fmla="*/ 409747 h 1231781"/>
                <a:gd name="connsiteX6417" fmla="*/ 17758 w 2071530"/>
                <a:gd name="connsiteY6417" fmla="*/ 411858 h 1231781"/>
                <a:gd name="connsiteX6418" fmla="*/ 17722 w 2071530"/>
                <a:gd name="connsiteY6418" fmla="*/ 413970 h 1231781"/>
                <a:gd name="connsiteX6419" fmla="*/ 17691 w 2071530"/>
                <a:gd name="connsiteY6419" fmla="*/ 416081 h 1231781"/>
                <a:gd name="connsiteX6420" fmla="*/ 17664 w 2071530"/>
                <a:gd name="connsiteY6420" fmla="*/ 418192 h 1231781"/>
                <a:gd name="connsiteX6421" fmla="*/ 17644 w 2071530"/>
                <a:gd name="connsiteY6421" fmla="*/ 420304 h 1231781"/>
                <a:gd name="connsiteX6422" fmla="*/ 17629 w 2071530"/>
                <a:gd name="connsiteY6422" fmla="*/ 422415 h 1231781"/>
                <a:gd name="connsiteX6423" fmla="*/ 17619 w 2071530"/>
                <a:gd name="connsiteY6423" fmla="*/ 424546 h 1231781"/>
                <a:gd name="connsiteX6424" fmla="*/ 17613 w 2071530"/>
                <a:gd name="connsiteY6424" fmla="*/ 426657 h 1231781"/>
                <a:gd name="connsiteX6425" fmla="*/ 17613 w 2071530"/>
                <a:gd name="connsiteY6425" fmla="*/ 428788 h 1231781"/>
                <a:gd name="connsiteX6426" fmla="*/ 17619 w 2071530"/>
                <a:gd name="connsiteY6426" fmla="*/ 430919 h 1231781"/>
                <a:gd name="connsiteX6427" fmla="*/ 17630 w 2071530"/>
                <a:gd name="connsiteY6427" fmla="*/ 433050 h 1231781"/>
                <a:gd name="connsiteX6428" fmla="*/ 17646 w 2071530"/>
                <a:gd name="connsiteY6428" fmla="*/ 435181 h 1231781"/>
                <a:gd name="connsiteX6429" fmla="*/ 17668 w 2071530"/>
                <a:gd name="connsiteY6429" fmla="*/ 437312 h 1231781"/>
                <a:gd name="connsiteX6430" fmla="*/ 17693 w 2071530"/>
                <a:gd name="connsiteY6430" fmla="*/ 439462 h 1231781"/>
                <a:gd name="connsiteX6431" fmla="*/ 17724 w 2071530"/>
                <a:gd name="connsiteY6431" fmla="*/ 441593 h 1231781"/>
                <a:gd name="connsiteX6432" fmla="*/ 17761 w 2071530"/>
                <a:gd name="connsiteY6432" fmla="*/ 443744 h 1231781"/>
                <a:gd name="connsiteX6433" fmla="*/ 17802 w 2071530"/>
                <a:gd name="connsiteY6433" fmla="*/ 445874 h 1231781"/>
                <a:gd name="connsiteX6434" fmla="*/ 17849 w 2071530"/>
                <a:gd name="connsiteY6434" fmla="*/ 448025 h 1231781"/>
                <a:gd name="connsiteX6435" fmla="*/ 17900 w 2071530"/>
                <a:gd name="connsiteY6435" fmla="*/ 450176 h 1231781"/>
                <a:gd name="connsiteX6436" fmla="*/ 17957 w 2071530"/>
                <a:gd name="connsiteY6436" fmla="*/ 452326 h 1231781"/>
                <a:gd name="connsiteX6437" fmla="*/ 18019 w 2071530"/>
                <a:gd name="connsiteY6437" fmla="*/ 454476 h 1231781"/>
                <a:gd name="connsiteX6438" fmla="*/ 18086 w 2071530"/>
                <a:gd name="connsiteY6438" fmla="*/ 456627 h 1231781"/>
                <a:gd name="connsiteX6439" fmla="*/ 18156 w 2071530"/>
                <a:gd name="connsiteY6439" fmla="*/ 458777 h 1231781"/>
                <a:gd name="connsiteX6440" fmla="*/ 18235 w 2071530"/>
                <a:gd name="connsiteY6440" fmla="*/ 460928 h 1231781"/>
                <a:gd name="connsiteX6441" fmla="*/ 18315 w 2071530"/>
                <a:gd name="connsiteY6441" fmla="*/ 463098 h 1231781"/>
                <a:gd name="connsiteX6442" fmla="*/ 18403 w 2071530"/>
                <a:gd name="connsiteY6442" fmla="*/ 465248 h 1231781"/>
                <a:gd name="connsiteX6443" fmla="*/ 18493 w 2071530"/>
                <a:gd name="connsiteY6443" fmla="*/ 467418 h 1231781"/>
                <a:gd name="connsiteX6444" fmla="*/ 18590 w 2071530"/>
                <a:gd name="connsiteY6444" fmla="*/ 469569 h 1231781"/>
                <a:gd name="connsiteX6445" fmla="*/ 18690 w 2071530"/>
                <a:gd name="connsiteY6445" fmla="*/ 471739 h 1231781"/>
                <a:gd name="connsiteX6446" fmla="*/ 18796 w 2071530"/>
                <a:gd name="connsiteY6446" fmla="*/ 473909 h 1231781"/>
                <a:gd name="connsiteX6447" fmla="*/ 18907 w 2071530"/>
                <a:gd name="connsiteY6447" fmla="*/ 476079 h 1231781"/>
                <a:gd name="connsiteX6448" fmla="*/ 19022 w 2071530"/>
                <a:gd name="connsiteY6448" fmla="*/ 478249 h 1231781"/>
                <a:gd name="connsiteX6449" fmla="*/ 19144 w 2071530"/>
                <a:gd name="connsiteY6449" fmla="*/ 480419 h 1231781"/>
                <a:gd name="connsiteX6450" fmla="*/ 19269 w 2071530"/>
                <a:gd name="connsiteY6450" fmla="*/ 482569 h 1231781"/>
                <a:gd name="connsiteX6451" fmla="*/ 19398 w 2071530"/>
                <a:gd name="connsiteY6451" fmla="*/ 484759 h 1231781"/>
                <a:gd name="connsiteX6452" fmla="*/ 19533 w 2071530"/>
                <a:gd name="connsiteY6452" fmla="*/ 486929 h 1231781"/>
                <a:gd name="connsiteX6453" fmla="*/ 19671 w 2071530"/>
                <a:gd name="connsiteY6453" fmla="*/ 489099 h 1231781"/>
                <a:gd name="connsiteX6454" fmla="*/ 19816 w 2071530"/>
                <a:gd name="connsiteY6454" fmla="*/ 491269 h 1231781"/>
                <a:gd name="connsiteX6455" fmla="*/ 19965 w 2071530"/>
                <a:gd name="connsiteY6455" fmla="*/ 493439 h 1231781"/>
                <a:gd name="connsiteX6456" fmla="*/ 20117 w 2071530"/>
                <a:gd name="connsiteY6456" fmla="*/ 495628 h 1231781"/>
                <a:gd name="connsiteX6457" fmla="*/ 20276 w 2071530"/>
                <a:gd name="connsiteY6457" fmla="*/ 497798 h 1231781"/>
                <a:gd name="connsiteX6458" fmla="*/ 20438 w 2071530"/>
                <a:gd name="connsiteY6458" fmla="*/ 499988 h 1231781"/>
                <a:gd name="connsiteX6459" fmla="*/ 20604 w 2071530"/>
                <a:gd name="connsiteY6459" fmla="*/ 502158 h 1231781"/>
                <a:gd name="connsiteX6460" fmla="*/ 20776 w 2071530"/>
                <a:gd name="connsiteY6460" fmla="*/ 504347 h 1231781"/>
                <a:gd name="connsiteX6461" fmla="*/ 20952 w 2071530"/>
                <a:gd name="connsiteY6461" fmla="*/ 506517 h 1231781"/>
                <a:gd name="connsiteX6462" fmla="*/ 21134 w 2071530"/>
                <a:gd name="connsiteY6462" fmla="*/ 508707 h 1231781"/>
                <a:gd name="connsiteX6463" fmla="*/ 21318 w 2071530"/>
                <a:gd name="connsiteY6463" fmla="*/ 510877 h 1231781"/>
                <a:gd name="connsiteX6464" fmla="*/ 21507 w 2071530"/>
                <a:gd name="connsiteY6464" fmla="*/ 513066 h 1231781"/>
                <a:gd name="connsiteX6465" fmla="*/ 21703 w 2071530"/>
                <a:gd name="connsiteY6465" fmla="*/ 515236 h 1231781"/>
                <a:gd name="connsiteX6466" fmla="*/ 21900 w 2071530"/>
                <a:gd name="connsiteY6466" fmla="*/ 517426 h 1231781"/>
                <a:gd name="connsiteX6467" fmla="*/ 22103 w 2071530"/>
                <a:gd name="connsiteY6467" fmla="*/ 519616 h 1231781"/>
                <a:gd name="connsiteX6468" fmla="*/ 22311 w 2071530"/>
                <a:gd name="connsiteY6468" fmla="*/ 521805 h 1231781"/>
                <a:gd name="connsiteX6469" fmla="*/ 22524 w 2071530"/>
                <a:gd name="connsiteY6469" fmla="*/ 523995 h 1231781"/>
                <a:gd name="connsiteX6470" fmla="*/ 22739 w 2071530"/>
                <a:gd name="connsiteY6470" fmla="*/ 526165 h 1231781"/>
                <a:gd name="connsiteX6471" fmla="*/ 22960 w 2071530"/>
                <a:gd name="connsiteY6471" fmla="*/ 528354 h 1231781"/>
                <a:gd name="connsiteX6472" fmla="*/ 23184 w 2071530"/>
                <a:gd name="connsiteY6472" fmla="*/ 530544 h 1231781"/>
                <a:gd name="connsiteX6473" fmla="*/ 23413 w 2071530"/>
                <a:gd name="connsiteY6473" fmla="*/ 532714 h 1231781"/>
                <a:gd name="connsiteX6474" fmla="*/ 23648 w 2071530"/>
                <a:gd name="connsiteY6474" fmla="*/ 534903 h 1231781"/>
                <a:gd name="connsiteX6475" fmla="*/ 23884 w 2071530"/>
                <a:gd name="connsiteY6475" fmla="*/ 537093 h 1231781"/>
                <a:gd name="connsiteX6476" fmla="*/ 24127 w 2071530"/>
                <a:gd name="connsiteY6476" fmla="*/ 539283 h 1231781"/>
                <a:gd name="connsiteX6477" fmla="*/ 24373 w 2071530"/>
                <a:gd name="connsiteY6477" fmla="*/ 541472 h 1231781"/>
                <a:gd name="connsiteX6478" fmla="*/ 24623 w 2071530"/>
                <a:gd name="connsiteY6478" fmla="*/ 543642 h 1231781"/>
                <a:gd name="connsiteX6479" fmla="*/ 24877 w 2071530"/>
                <a:gd name="connsiteY6479" fmla="*/ 545832 h 1231781"/>
                <a:gd name="connsiteX6480" fmla="*/ 25137 w 2071530"/>
                <a:gd name="connsiteY6480" fmla="*/ 548021 h 1231781"/>
                <a:gd name="connsiteX6481" fmla="*/ 25399 w 2071530"/>
                <a:gd name="connsiteY6481" fmla="*/ 550211 h 1231781"/>
                <a:gd name="connsiteX6482" fmla="*/ 25667 w 2071530"/>
                <a:gd name="connsiteY6482" fmla="*/ 552381 h 1231781"/>
                <a:gd name="connsiteX6483" fmla="*/ 25937 w 2071530"/>
                <a:gd name="connsiteY6483" fmla="*/ 554570 h 1231781"/>
                <a:gd name="connsiteX6484" fmla="*/ 26213 w 2071530"/>
                <a:gd name="connsiteY6484" fmla="*/ 556760 h 1231781"/>
                <a:gd name="connsiteX6485" fmla="*/ 26492 w 2071530"/>
                <a:gd name="connsiteY6485" fmla="*/ 558930 h 1231781"/>
                <a:gd name="connsiteX6486" fmla="*/ 26778 w 2071530"/>
                <a:gd name="connsiteY6486" fmla="*/ 561120 h 1231781"/>
                <a:gd name="connsiteX6487" fmla="*/ 27063 w 2071530"/>
                <a:gd name="connsiteY6487" fmla="*/ 563309 h 1231781"/>
                <a:gd name="connsiteX6488" fmla="*/ 27354 w 2071530"/>
                <a:gd name="connsiteY6488" fmla="*/ 565479 h 1231781"/>
                <a:gd name="connsiteX6489" fmla="*/ 27650 w 2071530"/>
                <a:gd name="connsiteY6489" fmla="*/ 567669 h 1231781"/>
                <a:gd name="connsiteX6490" fmla="*/ 27949 w 2071530"/>
                <a:gd name="connsiteY6490" fmla="*/ 569839 h 1231781"/>
                <a:gd name="connsiteX6491" fmla="*/ 28254 w 2071530"/>
                <a:gd name="connsiteY6491" fmla="*/ 572028 h 1231781"/>
                <a:gd name="connsiteX6492" fmla="*/ 28561 w 2071530"/>
                <a:gd name="connsiteY6492" fmla="*/ 574198 h 1231781"/>
                <a:gd name="connsiteX6493" fmla="*/ 28871 w 2071530"/>
                <a:gd name="connsiteY6493" fmla="*/ 576388 h 1231781"/>
                <a:gd name="connsiteX6494" fmla="*/ 29188 w 2071530"/>
                <a:gd name="connsiteY6494" fmla="*/ 578558 h 1231781"/>
                <a:gd name="connsiteX6495" fmla="*/ 29507 w 2071530"/>
                <a:gd name="connsiteY6495" fmla="*/ 580728 h 1231781"/>
                <a:gd name="connsiteX6496" fmla="*/ 29829 w 2071530"/>
                <a:gd name="connsiteY6496" fmla="*/ 582917 h 1231781"/>
                <a:gd name="connsiteX6497" fmla="*/ 30156 w 2071530"/>
                <a:gd name="connsiteY6497" fmla="*/ 585087 h 1231781"/>
                <a:gd name="connsiteX6498" fmla="*/ 30486 w 2071530"/>
                <a:gd name="connsiteY6498" fmla="*/ 587257 h 1231781"/>
                <a:gd name="connsiteX6499" fmla="*/ 30821 w 2071530"/>
                <a:gd name="connsiteY6499" fmla="*/ 589427 h 1231781"/>
                <a:gd name="connsiteX6500" fmla="*/ 31159 w 2071530"/>
                <a:gd name="connsiteY6500" fmla="*/ 591597 h 1231781"/>
                <a:gd name="connsiteX6501" fmla="*/ 31501 w 2071530"/>
                <a:gd name="connsiteY6501" fmla="*/ 593767 h 1231781"/>
                <a:gd name="connsiteX6502" fmla="*/ 31845 w 2071530"/>
                <a:gd name="connsiteY6502" fmla="*/ 595937 h 1231781"/>
                <a:gd name="connsiteX6503" fmla="*/ 32197 w 2071530"/>
                <a:gd name="connsiteY6503" fmla="*/ 598107 h 1231781"/>
                <a:gd name="connsiteX6504" fmla="*/ 32549 w 2071530"/>
                <a:gd name="connsiteY6504" fmla="*/ 600277 h 1231781"/>
                <a:gd name="connsiteX6505" fmla="*/ 32905 w 2071530"/>
                <a:gd name="connsiteY6505" fmla="*/ 602428 h 1231781"/>
                <a:gd name="connsiteX6506" fmla="*/ 33266 w 2071530"/>
                <a:gd name="connsiteY6506" fmla="*/ 604598 h 1231781"/>
                <a:gd name="connsiteX6507" fmla="*/ 33630 w 2071530"/>
                <a:gd name="connsiteY6507" fmla="*/ 606768 h 1231781"/>
                <a:gd name="connsiteX6508" fmla="*/ 33997 w 2071530"/>
                <a:gd name="connsiteY6508" fmla="*/ 608918 h 1231781"/>
                <a:gd name="connsiteX6509" fmla="*/ 34371 w 2071530"/>
                <a:gd name="connsiteY6509" fmla="*/ 611088 h 1231781"/>
                <a:gd name="connsiteX6510" fmla="*/ 34367 w 2071530"/>
                <a:gd name="connsiteY6510" fmla="*/ 611069 h 1231781"/>
                <a:gd name="connsiteX6511" fmla="*/ 34744 w 2071530"/>
                <a:gd name="connsiteY6511" fmla="*/ 613239 h 1231781"/>
                <a:gd name="connsiteX6512" fmla="*/ 35123 w 2071530"/>
                <a:gd name="connsiteY6512" fmla="*/ 615389 h 1231781"/>
                <a:gd name="connsiteX6513" fmla="*/ 35505 w 2071530"/>
                <a:gd name="connsiteY6513" fmla="*/ 617540 h 1231781"/>
                <a:gd name="connsiteX6514" fmla="*/ 35892 w 2071530"/>
                <a:gd name="connsiteY6514" fmla="*/ 619710 h 1231781"/>
                <a:gd name="connsiteX6515" fmla="*/ 36281 w 2071530"/>
                <a:gd name="connsiteY6515" fmla="*/ 621860 h 1231781"/>
                <a:gd name="connsiteX6516" fmla="*/ 36277 w 2071530"/>
                <a:gd name="connsiteY6516" fmla="*/ 621840 h 1231781"/>
                <a:gd name="connsiteX6517" fmla="*/ 36672 w 2071530"/>
                <a:gd name="connsiteY6517" fmla="*/ 623991 h 1231781"/>
                <a:gd name="connsiteX6518" fmla="*/ 37067 w 2071530"/>
                <a:gd name="connsiteY6518" fmla="*/ 626141 h 1231781"/>
                <a:gd name="connsiteX6519" fmla="*/ 37467 w 2071530"/>
                <a:gd name="connsiteY6519" fmla="*/ 628292 h 1231781"/>
                <a:gd name="connsiteX6520" fmla="*/ 37870 w 2071530"/>
                <a:gd name="connsiteY6520" fmla="*/ 630442 h 1231781"/>
                <a:gd name="connsiteX6521" fmla="*/ 37868 w 2071530"/>
                <a:gd name="connsiteY6521" fmla="*/ 630423 h 1231781"/>
                <a:gd name="connsiteX6522" fmla="*/ 38275 w 2071530"/>
                <a:gd name="connsiteY6522" fmla="*/ 632554 h 1231781"/>
                <a:gd name="connsiteX6523" fmla="*/ 38685 w 2071530"/>
                <a:gd name="connsiteY6523" fmla="*/ 634704 h 1231781"/>
                <a:gd name="connsiteX6524" fmla="*/ 39098 w 2071530"/>
                <a:gd name="connsiteY6524" fmla="*/ 636835 h 1231781"/>
                <a:gd name="connsiteX6525" fmla="*/ 39514 w 2071530"/>
                <a:gd name="connsiteY6525" fmla="*/ 638966 h 1231781"/>
                <a:gd name="connsiteX6526" fmla="*/ 39935 w 2071530"/>
                <a:gd name="connsiteY6526" fmla="*/ 641116 h 1231781"/>
                <a:gd name="connsiteX6527" fmla="*/ 40357 w 2071530"/>
                <a:gd name="connsiteY6527" fmla="*/ 643228 h 1231781"/>
                <a:gd name="connsiteX6528" fmla="*/ 40783 w 2071530"/>
                <a:gd name="connsiteY6528" fmla="*/ 645359 h 1231781"/>
                <a:gd name="connsiteX6529" fmla="*/ 41213 w 2071530"/>
                <a:gd name="connsiteY6529" fmla="*/ 647490 h 1231781"/>
                <a:gd name="connsiteX6530" fmla="*/ 41645 w 2071530"/>
                <a:gd name="connsiteY6530" fmla="*/ 649601 h 1231781"/>
                <a:gd name="connsiteX6531" fmla="*/ 42081 w 2071530"/>
                <a:gd name="connsiteY6531" fmla="*/ 651732 h 1231781"/>
                <a:gd name="connsiteX6532" fmla="*/ 42521 w 2071530"/>
                <a:gd name="connsiteY6532" fmla="*/ 653843 h 1231781"/>
                <a:gd name="connsiteX6533" fmla="*/ 42963 w 2071530"/>
                <a:gd name="connsiteY6533" fmla="*/ 655954 h 1231781"/>
                <a:gd name="connsiteX6534" fmla="*/ 43409 w 2071530"/>
                <a:gd name="connsiteY6534" fmla="*/ 658066 h 1231781"/>
                <a:gd name="connsiteX6535" fmla="*/ 43858 w 2071530"/>
                <a:gd name="connsiteY6535" fmla="*/ 660177 h 1231781"/>
                <a:gd name="connsiteX6536" fmla="*/ 44308 w 2071530"/>
                <a:gd name="connsiteY6536" fmla="*/ 662289 h 1231781"/>
                <a:gd name="connsiteX6537" fmla="*/ 44763 w 2071530"/>
                <a:gd name="connsiteY6537" fmla="*/ 664380 h 1231781"/>
                <a:gd name="connsiteX6538" fmla="*/ 45223 w 2071530"/>
                <a:gd name="connsiteY6538" fmla="*/ 666492 h 1231781"/>
                <a:gd name="connsiteX6539" fmla="*/ 45684 w 2071530"/>
                <a:gd name="connsiteY6539" fmla="*/ 668603 h 1231781"/>
                <a:gd name="connsiteX6540" fmla="*/ 46147 w 2071530"/>
                <a:gd name="connsiteY6540" fmla="*/ 670675 h 1231781"/>
                <a:gd name="connsiteX6541" fmla="*/ 46615 w 2071530"/>
                <a:gd name="connsiteY6541" fmla="*/ 672787 h 1231781"/>
                <a:gd name="connsiteX6542" fmla="*/ 47084 w 2071530"/>
                <a:gd name="connsiteY6542" fmla="*/ 674859 h 1231781"/>
                <a:gd name="connsiteX6543" fmla="*/ 47557 w 2071530"/>
                <a:gd name="connsiteY6543" fmla="*/ 676951 h 1231781"/>
                <a:gd name="connsiteX6544" fmla="*/ 48032 w 2071530"/>
                <a:gd name="connsiteY6544" fmla="*/ 679023 h 1231781"/>
                <a:gd name="connsiteX6545" fmla="*/ 48513 w 2071530"/>
                <a:gd name="connsiteY6545" fmla="*/ 681115 h 1231781"/>
                <a:gd name="connsiteX6546" fmla="*/ 48994 w 2071530"/>
                <a:gd name="connsiteY6546" fmla="*/ 683187 h 1231781"/>
                <a:gd name="connsiteX6547" fmla="*/ 49481 w 2071530"/>
                <a:gd name="connsiteY6547" fmla="*/ 685279 h 1231781"/>
                <a:gd name="connsiteX6548" fmla="*/ 49967 w 2071530"/>
                <a:gd name="connsiteY6548" fmla="*/ 687332 h 1231781"/>
                <a:gd name="connsiteX6549" fmla="*/ 50458 w 2071530"/>
                <a:gd name="connsiteY6549" fmla="*/ 689404 h 1231781"/>
                <a:gd name="connsiteX6550" fmla="*/ 50953 w 2071530"/>
                <a:gd name="connsiteY6550" fmla="*/ 691476 h 1231781"/>
                <a:gd name="connsiteX6551" fmla="*/ 50949 w 2071530"/>
                <a:gd name="connsiteY6551" fmla="*/ 691457 h 1231781"/>
                <a:gd name="connsiteX6552" fmla="*/ 51447 w 2071530"/>
                <a:gd name="connsiteY6552" fmla="*/ 693529 h 1231781"/>
                <a:gd name="connsiteX6553" fmla="*/ 51946 w 2071530"/>
                <a:gd name="connsiteY6553" fmla="*/ 695582 h 1231781"/>
                <a:gd name="connsiteX6554" fmla="*/ 52448 w 2071530"/>
                <a:gd name="connsiteY6554" fmla="*/ 697634 h 1231781"/>
                <a:gd name="connsiteX6555" fmla="*/ 52953 w 2071530"/>
                <a:gd name="connsiteY6555" fmla="*/ 699687 h 1231781"/>
                <a:gd name="connsiteX6556" fmla="*/ 53459 w 2071530"/>
                <a:gd name="connsiteY6556" fmla="*/ 701740 h 1231781"/>
                <a:gd name="connsiteX6557" fmla="*/ 53969 w 2071530"/>
                <a:gd name="connsiteY6557" fmla="*/ 703792 h 1231781"/>
                <a:gd name="connsiteX6558" fmla="*/ 54483 w 2071530"/>
                <a:gd name="connsiteY6558" fmla="*/ 705825 h 1231781"/>
                <a:gd name="connsiteX6559" fmla="*/ 54998 w 2071530"/>
                <a:gd name="connsiteY6559" fmla="*/ 707859 h 1231781"/>
                <a:gd name="connsiteX6560" fmla="*/ 55516 w 2071530"/>
                <a:gd name="connsiteY6560" fmla="*/ 709892 h 1231781"/>
                <a:gd name="connsiteX6561" fmla="*/ 56038 w 2071530"/>
                <a:gd name="connsiteY6561" fmla="*/ 711925 h 1231781"/>
                <a:gd name="connsiteX6562" fmla="*/ 56562 w 2071530"/>
                <a:gd name="connsiteY6562" fmla="*/ 713939 h 1231781"/>
                <a:gd name="connsiteX6563" fmla="*/ 57087 w 2071530"/>
                <a:gd name="connsiteY6563" fmla="*/ 715972 h 1231781"/>
                <a:gd name="connsiteX6564" fmla="*/ 57615 w 2071530"/>
                <a:gd name="connsiteY6564" fmla="*/ 717986 h 1231781"/>
                <a:gd name="connsiteX6565" fmla="*/ 58147 w 2071530"/>
                <a:gd name="connsiteY6565" fmla="*/ 719999 h 1231781"/>
                <a:gd name="connsiteX6566" fmla="*/ 58681 w 2071530"/>
                <a:gd name="connsiteY6566" fmla="*/ 721993 h 1231781"/>
                <a:gd name="connsiteX6567" fmla="*/ 59214 w 2071530"/>
                <a:gd name="connsiteY6567" fmla="*/ 723987 h 1231781"/>
                <a:gd name="connsiteX6568" fmla="*/ 59754 w 2071530"/>
                <a:gd name="connsiteY6568" fmla="*/ 726001 h 1231781"/>
                <a:gd name="connsiteX6569" fmla="*/ 60296 w 2071530"/>
                <a:gd name="connsiteY6569" fmla="*/ 727995 h 1231781"/>
                <a:gd name="connsiteX6570" fmla="*/ 60839 w 2071530"/>
                <a:gd name="connsiteY6570" fmla="*/ 729989 h 1231781"/>
                <a:gd name="connsiteX6571" fmla="*/ 61386 w 2071530"/>
                <a:gd name="connsiteY6571" fmla="*/ 731983 h 1231781"/>
                <a:gd name="connsiteX6572" fmla="*/ 61936 w 2071530"/>
                <a:gd name="connsiteY6572" fmla="*/ 733957 h 1231781"/>
                <a:gd name="connsiteX6573" fmla="*/ 62485 w 2071530"/>
                <a:gd name="connsiteY6573" fmla="*/ 735932 h 1231781"/>
                <a:gd name="connsiteX6574" fmla="*/ 63040 w 2071530"/>
                <a:gd name="connsiteY6574" fmla="*/ 737926 h 1231781"/>
                <a:gd name="connsiteX6575" fmla="*/ 63036 w 2071530"/>
                <a:gd name="connsiteY6575" fmla="*/ 737906 h 1231781"/>
                <a:gd name="connsiteX6576" fmla="*/ 63594 w 2071530"/>
                <a:gd name="connsiteY6576" fmla="*/ 739881 h 1231781"/>
                <a:gd name="connsiteX6577" fmla="*/ 64153 w 2071530"/>
                <a:gd name="connsiteY6577" fmla="*/ 741836 h 1231781"/>
                <a:gd name="connsiteX6578" fmla="*/ 64714 w 2071530"/>
                <a:gd name="connsiteY6578" fmla="*/ 743810 h 1231781"/>
                <a:gd name="connsiteX6579" fmla="*/ 65275 w 2071530"/>
                <a:gd name="connsiteY6579" fmla="*/ 745765 h 1231781"/>
                <a:gd name="connsiteX6580" fmla="*/ 65842 w 2071530"/>
                <a:gd name="connsiteY6580" fmla="*/ 747720 h 1231781"/>
                <a:gd name="connsiteX6581" fmla="*/ 65838 w 2071530"/>
                <a:gd name="connsiteY6581" fmla="*/ 747701 h 1231781"/>
                <a:gd name="connsiteX6582" fmla="*/ 66407 w 2071530"/>
                <a:gd name="connsiteY6582" fmla="*/ 749656 h 1231781"/>
                <a:gd name="connsiteX6583" fmla="*/ 66978 w 2071530"/>
                <a:gd name="connsiteY6583" fmla="*/ 751611 h 1231781"/>
                <a:gd name="connsiteX6584" fmla="*/ 67550 w 2071530"/>
                <a:gd name="connsiteY6584" fmla="*/ 753546 h 1231781"/>
                <a:gd name="connsiteX6585" fmla="*/ 67546 w 2071530"/>
                <a:gd name="connsiteY6585" fmla="*/ 753527 h 1231781"/>
                <a:gd name="connsiteX6586" fmla="*/ 68123 w 2071530"/>
                <a:gd name="connsiteY6586" fmla="*/ 755462 h 1231781"/>
                <a:gd name="connsiteX6587" fmla="*/ 68696 w 2071530"/>
                <a:gd name="connsiteY6587" fmla="*/ 757397 h 1231781"/>
                <a:gd name="connsiteX6588" fmla="*/ 69277 w 2071530"/>
                <a:gd name="connsiteY6588" fmla="*/ 759313 h 1231781"/>
                <a:gd name="connsiteX6589" fmla="*/ 69857 w 2071530"/>
                <a:gd name="connsiteY6589" fmla="*/ 761229 h 1231781"/>
                <a:gd name="connsiteX6590" fmla="*/ 70442 w 2071530"/>
                <a:gd name="connsiteY6590" fmla="*/ 763165 h 1231781"/>
                <a:gd name="connsiteX6591" fmla="*/ 70438 w 2071530"/>
                <a:gd name="connsiteY6591" fmla="*/ 763145 h 1231781"/>
                <a:gd name="connsiteX6592" fmla="*/ 71022 w 2071530"/>
                <a:gd name="connsiteY6592" fmla="*/ 765061 h 1231781"/>
                <a:gd name="connsiteX6593" fmla="*/ 71609 w 2071530"/>
                <a:gd name="connsiteY6593" fmla="*/ 766957 h 1231781"/>
                <a:gd name="connsiteX6594" fmla="*/ 72201 w 2071530"/>
                <a:gd name="connsiteY6594" fmla="*/ 768853 h 1231781"/>
                <a:gd name="connsiteX6595" fmla="*/ 72197 w 2071530"/>
                <a:gd name="connsiteY6595" fmla="*/ 768853 h 1231781"/>
                <a:gd name="connsiteX6596" fmla="*/ 72790 w 2071530"/>
                <a:gd name="connsiteY6596" fmla="*/ 770750 h 1231781"/>
                <a:gd name="connsiteX6597" fmla="*/ 73384 w 2071530"/>
                <a:gd name="connsiteY6597" fmla="*/ 772627 h 1231781"/>
                <a:gd name="connsiteX6598" fmla="*/ 73976 w 2071530"/>
                <a:gd name="connsiteY6598" fmla="*/ 774503 h 1231781"/>
                <a:gd name="connsiteX6599" fmla="*/ 74575 w 2071530"/>
                <a:gd name="connsiteY6599" fmla="*/ 776400 h 1231781"/>
                <a:gd name="connsiteX6600" fmla="*/ 75173 w 2071530"/>
                <a:gd name="connsiteY6600" fmla="*/ 778257 h 1231781"/>
                <a:gd name="connsiteX6601" fmla="*/ 75775 w 2071530"/>
                <a:gd name="connsiteY6601" fmla="*/ 780134 h 1231781"/>
                <a:gd name="connsiteX6602" fmla="*/ 76375 w 2071530"/>
                <a:gd name="connsiteY6602" fmla="*/ 781971 h 1231781"/>
                <a:gd name="connsiteX6603" fmla="*/ 76981 w 2071530"/>
                <a:gd name="connsiteY6603" fmla="*/ 783828 h 1231781"/>
                <a:gd name="connsiteX6604" fmla="*/ 77585 w 2071530"/>
                <a:gd name="connsiteY6604" fmla="*/ 785686 h 1231781"/>
                <a:gd name="connsiteX6605" fmla="*/ 78195 w 2071530"/>
                <a:gd name="connsiteY6605" fmla="*/ 787523 h 1231781"/>
                <a:gd name="connsiteX6606" fmla="*/ 78803 w 2071530"/>
                <a:gd name="connsiteY6606" fmla="*/ 789361 h 1231781"/>
                <a:gd name="connsiteX6607" fmla="*/ 79417 w 2071530"/>
                <a:gd name="connsiteY6607" fmla="*/ 791199 h 1231781"/>
                <a:gd name="connsiteX6608" fmla="*/ 80031 w 2071530"/>
                <a:gd name="connsiteY6608" fmla="*/ 793017 h 1231781"/>
                <a:gd name="connsiteX6609" fmla="*/ 80647 w 2071530"/>
                <a:gd name="connsiteY6609" fmla="*/ 794835 h 1231781"/>
                <a:gd name="connsiteX6610" fmla="*/ 81262 w 2071530"/>
                <a:gd name="connsiteY6610" fmla="*/ 796653 h 1231781"/>
                <a:gd name="connsiteX6611" fmla="*/ 81884 w 2071530"/>
                <a:gd name="connsiteY6611" fmla="*/ 798471 h 1231781"/>
                <a:gd name="connsiteX6612" fmla="*/ 81880 w 2071530"/>
                <a:gd name="connsiteY6612" fmla="*/ 798451 h 1231781"/>
                <a:gd name="connsiteX6613" fmla="*/ 82502 w 2071530"/>
                <a:gd name="connsiteY6613" fmla="*/ 800270 h 1231781"/>
                <a:gd name="connsiteX6614" fmla="*/ 83124 w 2071530"/>
                <a:gd name="connsiteY6614" fmla="*/ 802049 h 1231781"/>
                <a:gd name="connsiteX6615" fmla="*/ 83745 w 2071530"/>
                <a:gd name="connsiteY6615" fmla="*/ 803847 h 1231781"/>
                <a:gd name="connsiteX6616" fmla="*/ 84377 w 2071530"/>
                <a:gd name="connsiteY6616" fmla="*/ 805626 h 1231781"/>
                <a:gd name="connsiteX6617" fmla="*/ 85000 w 2071530"/>
                <a:gd name="connsiteY6617" fmla="*/ 807405 h 1231781"/>
                <a:gd name="connsiteX6618" fmla="*/ 85628 w 2071530"/>
                <a:gd name="connsiteY6618" fmla="*/ 809165 h 1231781"/>
                <a:gd name="connsiteX6619" fmla="*/ 86263 w 2071530"/>
                <a:gd name="connsiteY6619" fmla="*/ 810944 h 1231781"/>
                <a:gd name="connsiteX6620" fmla="*/ 86257 w 2071530"/>
                <a:gd name="connsiteY6620" fmla="*/ 810924 h 1231781"/>
                <a:gd name="connsiteX6621" fmla="*/ 86895 w 2071530"/>
                <a:gd name="connsiteY6621" fmla="*/ 812703 h 1231781"/>
                <a:gd name="connsiteX6622" fmla="*/ 86889 w 2071530"/>
                <a:gd name="connsiteY6622" fmla="*/ 812684 h 1231781"/>
                <a:gd name="connsiteX6623" fmla="*/ 87526 w 2071530"/>
                <a:gd name="connsiteY6623" fmla="*/ 814463 h 1231781"/>
                <a:gd name="connsiteX6624" fmla="*/ 88160 w 2071530"/>
                <a:gd name="connsiteY6624" fmla="*/ 816203 h 1231781"/>
                <a:gd name="connsiteX6625" fmla="*/ 88797 w 2071530"/>
                <a:gd name="connsiteY6625" fmla="*/ 817923 h 1231781"/>
                <a:gd name="connsiteX6626" fmla="*/ 89438 w 2071530"/>
                <a:gd name="connsiteY6626" fmla="*/ 819682 h 1231781"/>
                <a:gd name="connsiteX6627" fmla="*/ 89432 w 2071530"/>
                <a:gd name="connsiteY6627" fmla="*/ 819663 h 1231781"/>
                <a:gd name="connsiteX6628" fmla="*/ 90077 w 2071530"/>
                <a:gd name="connsiteY6628" fmla="*/ 821403 h 1231781"/>
                <a:gd name="connsiteX6629" fmla="*/ 90072 w 2071530"/>
                <a:gd name="connsiteY6629" fmla="*/ 821383 h 1231781"/>
                <a:gd name="connsiteX6630" fmla="*/ 90719 w 2071530"/>
                <a:gd name="connsiteY6630" fmla="*/ 823123 h 1231781"/>
                <a:gd name="connsiteX6631" fmla="*/ 90713 w 2071530"/>
                <a:gd name="connsiteY6631" fmla="*/ 823104 h 1231781"/>
                <a:gd name="connsiteX6632" fmla="*/ 91358 w 2071530"/>
                <a:gd name="connsiteY6632" fmla="*/ 824824 h 1231781"/>
                <a:gd name="connsiteX6633" fmla="*/ 92001 w 2071530"/>
                <a:gd name="connsiteY6633" fmla="*/ 826525 h 1231781"/>
                <a:gd name="connsiteX6634" fmla="*/ 92646 w 2071530"/>
                <a:gd name="connsiteY6634" fmla="*/ 828226 h 1231781"/>
                <a:gd name="connsiteX6635" fmla="*/ 93293 w 2071530"/>
                <a:gd name="connsiteY6635" fmla="*/ 829927 h 1231781"/>
                <a:gd name="connsiteX6636" fmla="*/ 93942 w 2071530"/>
                <a:gd name="connsiteY6636" fmla="*/ 831608 h 1231781"/>
                <a:gd name="connsiteX6637" fmla="*/ 94591 w 2071530"/>
                <a:gd name="connsiteY6637" fmla="*/ 833289 h 1231781"/>
                <a:gd name="connsiteX6638" fmla="*/ 95242 w 2071530"/>
                <a:gd name="connsiteY6638" fmla="*/ 834970 h 1231781"/>
                <a:gd name="connsiteX6639" fmla="*/ 95893 w 2071530"/>
                <a:gd name="connsiteY6639" fmla="*/ 836632 h 1231781"/>
                <a:gd name="connsiteX6640" fmla="*/ 96546 w 2071530"/>
                <a:gd name="connsiteY6640" fmla="*/ 838274 h 1231781"/>
                <a:gd name="connsiteX6641" fmla="*/ 97201 w 2071530"/>
                <a:gd name="connsiteY6641" fmla="*/ 839936 h 1231781"/>
                <a:gd name="connsiteX6642" fmla="*/ 97858 w 2071530"/>
                <a:gd name="connsiteY6642" fmla="*/ 841578 h 1231781"/>
                <a:gd name="connsiteX6643" fmla="*/ 97852 w 2071530"/>
                <a:gd name="connsiteY6643" fmla="*/ 841578 h 1231781"/>
                <a:gd name="connsiteX6644" fmla="*/ 98509 w 2071530"/>
                <a:gd name="connsiteY6644" fmla="*/ 843201 h 1231781"/>
                <a:gd name="connsiteX6645" fmla="*/ 99168 w 2071530"/>
                <a:gd name="connsiteY6645" fmla="*/ 844843 h 1231781"/>
                <a:gd name="connsiteX6646" fmla="*/ 99827 w 2071530"/>
                <a:gd name="connsiteY6646" fmla="*/ 846465 h 1231781"/>
                <a:gd name="connsiteX6647" fmla="*/ 100489 w 2071530"/>
                <a:gd name="connsiteY6647" fmla="*/ 848088 h 1231781"/>
                <a:gd name="connsiteX6648" fmla="*/ 101146 w 2071530"/>
                <a:gd name="connsiteY6648" fmla="*/ 849672 h 1231781"/>
                <a:gd name="connsiteX6649" fmla="*/ 101809 w 2071530"/>
                <a:gd name="connsiteY6649" fmla="*/ 851275 h 1231781"/>
                <a:gd name="connsiteX6650" fmla="*/ 102474 w 2071530"/>
                <a:gd name="connsiteY6650" fmla="*/ 852878 h 1231781"/>
                <a:gd name="connsiteX6651" fmla="*/ 103142 w 2071530"/>
                <a:gd name="connsiteY6651" fmla="*/ 854461 h 1231781"/>
                <a:gd name="connsiteX6652" fmla="*/ 103803 w 2071530"/>
                <a:gd name="connsiteY6652" fmla="*/ 856045 h 1231781"/>
                <a:gd name="connsiteX6653" fmla="*/ 104472 w 2071530"/>
                <a:gd name="connsiteY6653" fmla="*/ 857609 h 1231781"/>
                <a:gd name="connsiteX6654" fmla="*/ 105140 w 2071530"/>
                <a:gd name="connsiteY6654" fmla="*/ 859173 h 1231781"/>
                <a:gd name="connsiteX6655" fmla="*/ 105134 w 2071530"/>
                <a:gd name="connsiteY6655" fmla="*/ 859173 h 1231781"/>
                <a:gd name="connsiteX6656" fmla="*/ 105807 w 2071530"/>
                <a:gd name="connsiteY6656" fmla="*/ 860736 h 1231781"/>
                <a:gd name="connsiteX6657" fmla="*/ 106474 w 2071530"/>
                <a:gd name="connsiteY6657" fmla="*/ 862261 h 1231781"/>
                <a:gd name="connsiteX6658" fmla="*/ 107146 w 2071530"/>
                <a:gd name="connsiteY6658" fmla="*/ 863825 h 1231781"/>
                <a:gd name="connsiteX6659" fmla="*/ 107813 w 2071530"/>
                <a:gd name="connsiteY6659" fmla="*/ 865331 h 1231781"/>
                <a:gd name="connsiteX6660" fmla="*/ 108489 w 2071530"/>
                <a:gd name="connsiteY6660" fmla="*/ 866875 h 1231781"/>
                <a:gd name="connsiteX6661" fmla="*/ 109160 w 2071530"/>
                <a:gd name="connsiteY6661" fmla="*/ 868380 h 1231781"/>
                <a:gd name="connsiteX6662" fmla="*/ 109836 w 2071530"/>
                <a:gd name="connsiteY6662" fmla="*/ 869905 h 1231781"/>
                <a:gd name="connsiteX6663" fmla="*/ 110509 w 2071530"/>
                <a:gd name="connsiteY6663" fmla="*/ 871391 h 1231781"/>
                <a:gd name="connsiteX6664" fmla="*/ 111183 w 2071530"/>
                <a:gd name="connsiteY6664" fmla="*/ 872877 h 1231781"/>
                <a:gd name="connsiteX6665" fmla="*/ 111858 w 2071530"/>
                <a:gd name="connsiteY6665" fmla="*/ 874363 h 1231781"/>
                <a:gd name="connsiteX6666" fmla="*/ 112538 w 2071530"/>
                <a:gd name="connsiteY6666" fmla="*/ 875829 h 1231781"/>
                <a:gd name="connsiteX6667" fmla="*/ 113208 w 2071530"/>
                <a:gd name="connsiteY6667" fmla="*/ 877295 h 1231781"/>
                <a:gd name="connsiteX6668" fmla="*/ 113891 w 2071530"/>
                <a:gd name="connsiteY6668" fmla="*/ 878761 h 1231781"/>
                <a:gd name="connsiteX6669" fmla="*/ 114573 w 2071530"/>
                <a:gd name="connsiteY6669" fmla="*/ 880208 h 1231781"/>
                <a:gd name="connsiteX6670" fmla="*/ 114565 w 2071530"/>
                <a:gd name="connsiteY6670" fmla="*/ 880208 h 1231781"/>
                <a:gd name="connsiteX6671" fmla="*/ 115249 w 2071530"/>
                <a:gd name="connsiteY6671" fmla="*/ 881655 h 1231781"/>
                <a:gd name="connsiteX6672" fmla="*/ 115930 w 2071530"/>
                <a:gd name="connsiteY6672" fmla="*/ 883082 h 1231781"/>
                <a:gd name="connsiteX6673" fmla="*/ 116610 w 2071530"/>
                <a:gd name="connsiteY6673" fmla="*/ 884509 h 1231781"/>
                <a:gd name="connsiteX6674" fmla="*/ 117290 w 2071530"/>
                <a:gd name="connsiteY6674" fmla="*/ 885936 h 1231781"/>
                <a:gd name="connsiteX6675" fmla="*/ 117967 w 2071530"/>
                <a:gd name="connsiteY6675" fmla="*/ 887324 h 1231781"/>
                <a:gd name="connsiteX6676" fmla="*/ 118655 w 2071530"/>
                <a:gd name="connsiteY6676" fmla="*/ 888732 h 1231781"/>
                <a:gd name="connsiteX6677" fmla="*/ 119339 w 2071530"/>
                <a:gd name="connsiteY6677" fmla="*/ 890120 h 1231781"/>
                <a:gd name="connsiteX6678" fmla="*/ 120018 w 2071530"/>
                <a:gd name="connsiteY6678" fmla="*/ 891508 h 1231781"/>
                <a:gd name="connsiteX6679" fmla="*/ 120704 w 2071530"/>
                <a:gd name="connsiteY6679" fmla="*/ 892876 h 1231781"/>
                <a:gd name="connsiteX6680" fmla="*/ 121259 w 2071530"/>
                <a:gd name="connsiteY6680" fmla="*/ 893990 h 1231781"/>
                <a:gd name="connsiteX6681" fmla="*/ 121384 w 2071530"/>
                <a:gd name="connsiteY6681" fmla="*/ 894225 h 1231781"/>
                <a:gd name="connsiteX6682" fmla="*/ 122072 w 2071530"/>
                <a:gd name="connsiteY6682" fmla="*/ 895594 h 1231781"/>
                <a:gd name="connsiteX6683" fmla="*/ 122760 w 2071530"/>
                <a:gd name="connsiteY6683" fmla="*/ 896942 h 1231781"/>
                <a:gd name="connsiteX6684" fmla="*/ 123443 w 2071530"/>
                <a:gd name="connsiteY6684" fmla="*/ 898272 h 1231781"/>
                <a:gd name="connsiteX6685" fmla="*/ 124131 w 2071530"/>
                <a:gd name="connsiteY6685" fmla="*/ 899601 h 1231781"/>
                <a:gd name="connsiteX6686" fmla="*/ 124817 w 2071530"/>
                <a:gd name="connsiteY6686" fmla="*/ 900911 h 1231781"/>
                <a:gd name="connsiteX6687" fmla="*/ 125501 w 2071530"/>
                <a:gd name="connsiteY6687" fmla="*/ 902221 h 1231781"/>
                <a:gd name="connsiteX6688" fmla="*/ 126193 w 2071530"/>
                <a:gd name="connsiteY6688" fmla="*/ 903531 h 1231781"/>
                <a:gd name="connsiteX6689" fmla="*/ 126880 w 2071530"/>
                <a:gd name="connsiteY6689" fmla="*/ 904821 h 1231781"/>
                <a:gd name="connsiteX6690" fmla="*/ 127568 w 2071530"/>
                <a:gd name="connsiteY6690" fmla="*/ 906111 h 1231781"/>
                <a:gd name="connsiteX6691" fmla="*/ 128258 w 2071530"/>
                <a:gd name="connsiteY6691" fmla="*/ 907382 h 1231781"/>
                <a:gd name="connsiteX6692" fmla="*/ 128946 w 2071530"/>
                <a:gd name="connsiteY6692" fmla="*/ 908633 h 1231781"/>
                <a:gd name="connsiteX6693" fmla="*/ 129628 w 2071530"/>
                <a:gd name="connsiteY6693" fmla="*/ 909884 h 1231781"/>
                <a:gd name="connsiteX6694" fmla="*/ 130322 w 2071530"/>
                <a:gd name="connsiteY6694" fmla="*/ 911135 h 1231781"/>
                <a:gd name="connsiteX6695" fmla="*/ 131006 w 2071530"/>
                <a:gd name="connsiteY6695" fmla="*/ 912367 h 1231781"/>
                <a:gd name="connsiteX6696" fmla="*/ 131700 w 2071530"/>
                <a:gd name="connsiteY6696" fmla="*/ 913599 h 1231781"/>
                <a:gd name="connsiteX6697" fmla="*/ 132387 w 2071530"/>
                <a:gd name="connsiteY6697" fmla="*/ 914811 h 1231781"/>
                <a:gd name="connsiteX6698" fmla="*/ 133077 w 2071530"/>
                <a:gd name="connsiteY6698" fmla="*/ 916023 h 1231781"/>
                <a:gd name="connsiteX6699" fmla="*/ 133761 w 2071530"/>
                <a:gd name="connsiteY6699" fmla="*/ 917215 h 1231781"/>
                <a:gd name="connsiteX6700" fmla="*/ 134453 w 2071530"/>
                <a:gd name="connsiteY6700" fmla="*/ 918408 h 1231781"/>
                <a:gd name="connsiteX6701" fmla="*/ 135143 w 2071530"/>
                <a:gd name="connsiteY6701" fmla="*/ 919581 h 1231781"/>
                <a:gd name="connsiteX6702" fmla="*/ 135829 w 2071530"/>
                <a:gd name="connsiteY6702" fmla="*/ 920734 h 1231781"/>
                <a:gd name="connsiteX6703" fmla="*/ 136521 w 2071530"/>
                <a:gd name="connsiteY6703" fmla="*/ 921907 h 1231781"/>
                <a:gd name="connsiteX6704" fmla="*/ 137208 w 2071530"/>
                <a:gd name="connsiteY6704" fmla="*/ 923041 h 1231781"/>
                <a:gd name="connsiteX6705" fmla="*/ 137894 w 2071530"/>
                <a:gd name="connsiteY6705" fmla="*/ 924175 h 1231781"/>
                <a:gd name="connsiteX6706" fmla="*/ 138580 w 2071530"/>
                <a:gd name="connsiteY6706" fmla="*/ 925309 h 1231781"/>
                <a:gd name="connsiteX6707" fmla="*/ 139272 w 2071530"/>
                <a:gd name="connsiteY6707" fmla="*/ 926443 h 1231781"/>
                <a:gd name="connsiteX6708" fmla="*/ 139954 w 2071530"/>
                <a:gd name="connsiteY6708" fmla="*/ 927538 h 1231781"/>
                <a:gd name="connsiteX6709" fmla="*/ 140646 w 2071530"/>
                <a:gd name="connsiteY6709" fmla="*/ 928632 h 1231781"/>
                <a:gd name="connsiteX6710" fmla="*/ 141331 w 2071530"/>
                <a:gd name="connsiteY6710" fmla="*/ 929708 h 1231781"/>
                <a:gd name="connsiteX6711" fmla="*/ 142017 w 2071530"/>
                <a:gd name="connsiteY6711" fmla="*/ 930783 h 1231781"/>
                <a:gd name="connsiteX6712" fmla="*/ 142705 w 2071530"/>
                <a:gd name="connsiteY6712" fmla="*/ 931858 h 1231781"/>
                <a:gd name="connsiteX6713" fmla="*/ 143391 w 2071530"/>
                <a:gd name="connsiteY6713" fmla="*/ 932914 h 1231781"/>
                <a:gd name="connsiteX6714" fmla="*/ 144075 w 2071530"/>
                <a:gd name="connsiteY6714" fmla="*/ 933950 h 1231781"/>
                <a:gd name="connsiteX6715" fmla="*/ 144758 w 2071530"/>
                <a:gd name="connsiteY6715" fmla="*/ 934986 h 1231781"/>
                <a:gd name="connsiteX6716" fmla="*/ 145446 w 2071530"/>
                <a:gd name="connsiteY6716" fmla="*/ 936022 h 1231781"/>
                <a:gd name="connsiteX6717" fmla="*/ 146126 w 2071530"/>
                <a:gd name="connsiteY6717" fmla="*/ 937019 h 1231781"/>
                <a:gd name="connsiteX6718" fmla="*/ 146810 w 2071530"/>
                <a:gd name="connsiteY6718" fmla="*/ 938016 h 1231781"/>
                <a:gd name="connsiteX6719" fmla="*/ 147493 w 2071530"/>
                <a:gd name="connsiteY6719" fmla="*/ 939013 h 1231781"/>
                <a:gd name="connsiteX6720" fmla="*/ 148175 w 2071530"/>
                <a:gd name="connsiteY6720" fmla="*/ 939991 h 1231781"/>
                <a:gd name="connsiteX6721" fmla="*/ 148517 w 2071530"/>
                <a:gd name="connsiteY6721" fmla="*/ 940479 h 1231781"/>
                <a:gd name="connsiteX6722" fmla="*/ 148861 w 2071530"/>
                <a:gd name="connsiteY6722" fmla="*/ 940968 h 1231781"/>
                <a:gd name="connsiteX6723" fmla="*/ 149201 w 2071530"/>
                <a:gd name="connsiteY6723" fmla="*/ 941457 h 1231781"/>
                <a:gd name="connsiteX6724" fmla="*/ 149191 w 2071530"/>
                <a:gd name="connsiteY6724" fmla="*/ 941437 h 1231781"/>
                <a:gd name="connsiteX6725" fmla="*/ 149537 w 2071530"/>
                <a:gd name="connsiteY6725" fmla="*/ 941926 h 1231781"/>
                <a:gd name="connsiteX6726" fmla="*/ 149880 w 2071530"/>
                <a:gd name="connsiteY6726" fmla="*/ 942395 h 1231781"/>
                <a:gd name="connsiteX6727" fmla="*/ 150214 w 2071530"/>
                <a:gd name="connsiteY6727" fmla="*/ 942864 h 1231781"/>
                <a:gd name="connsiteX6728" fmla="*/ 150556 w 2071530"/>
                <a:gd name="connsiteY6728" fmla="*/ 943334 h 1231781"/>
                <a:gd name="connsiteX6729" fmla="*/ 150900 w 2071530"/>
                <a:gd name="connsiteY6729" fmla="*/ 943822 h 1231781"/>
                <a:gd name="connsiteX6730" fmla="*/ 150890 w 2071530"/>
                <a:gd name="connsiteY6730" fmla="*/ 943803 h 1231781"/>
                <a:gd name="connsiteX6731" fmla="*/ 151232 w 2071530"/>
                <a:gd name="connsiteY6731" fmla="*/ 944272 h 1231781"/>
                <a:gd name="connsiteX6732" fmla="*/ 151575 w 2071530"/>
                <a:gd name="connsiteY6732" fmla="*/ 944741 h 1231781"/>
                <a:gd name="connsiteX6733" fmla="*/ 151919 w 2071530"/>
                <a:gd name="connsiteY6733" fmla="*/ 945210 h 1231781"/>
                <a:gd name="connsiteX6734" fmla="*/ 151907 w 2071530"/>
                <a:gd name="connsiteY6734" fmla="*/ 945191 h 1231781"/>
                <a:gd name="connsiteX6735" fmla="*/ 152251 w 2071530"/>
                <a:gd name="connsiteY6735" fmla="*/ 945660 h 1231781"/>
                <a:gd name="connsiteX6736" fmla="*/ 152595 w 2071530"/>
                <a:gd name="connsiteY6736" fmla="*/ 946110 h 1231781"/>
                <a:gd name="connsiteX6737" fmla="*/ 152929 w 2071530"/>
                <a:gd name="connsiteY6737" fmla="*/ 946559 h 1231781"/>
                <a:gd name="connsiteX6738" fmla="*/ 153271 w 2071530"/>
                <a:gd name="connsiteY6738" fmla="*/ 947009 h 1231781"/>
                <a:gd name="connsiteX6739" fmla="*/ 153260 w 2071530"/>
                <a:gd name="connsiteY6739" fmla="*/ 946990 h 1231781"/>
                <a:gd name="connsiteX6740" fmla="*/ 153602 w 2071530"/>
                <a:gd name="connsiteY6740" fmla="*/ 947439 h 1231781"/>
                <a:gd name="connsiteX6741" fmla="*/ 153944 w 2071530"/>
                <a:gd name="connsiteY6741" fmla="*/ 947889 h 1231781"/>
                <a:gd name="connsiteX6742" fmla="*/ 154274 w 2071530"/>
                <a:gd name="connsiteY6742" fmla="*/ 948319 h 1231781"/>
                <a:gd name="connsiteX6743" fmla="*/ 154620 w 2071530"/>
                <a:gd name="connsiteY6743" fmla="*/ 948768 h 1231781"/>
                <a:gd name="connsiteX6744" fmla="*/ 154957 w 2071530"/>
                <a:gd name="connsiteY6744" fmla="*/ 949198 h 1231781"/>
                <a:gd name="connsiteX6745" fmla="*/ 155291 w 2071530"/>
                <a:gd name="connsiteY6745" fmla="*/ 949629 h 1231781"/>
                <a:gd name="connsiteX6746" fmla="*/ 155621 w 2071530"/>
                <a:gd name="connsiteY6746" fmla="*/ 950059 h 1231781"/>
                <a:gd name="connsiteX6747" fmla="*/ 155963 w 2071530"/>
                <a:gd name="connsiteY6747" fmla="*/ 950489 h 1231781"/>
                <a:gd name="connsiteX6748" fmla="*/ 156294 w 2071530"/>
                <a:gd name="connsiteY6748" fmla="*/ 950899 h 1231781"/>
                <a:gd name="connsiteX6749" fmla="*/ 156634 w 2071530"/>
                <a:gd name="connsiteY6749" fmla="*/ 951330 h 1231781"/>
                <a:gd name="connsiteX6750" fmla="*/ 156966 w 2071530"/>
                <a:gd name="connsiteY6750" fmla="*/ 951740 h 1231781"/>
                <a:gd name="connsiteX6751" fmla="*/ 157305 w 2071530"/>
                <a:gd name="connsiteY6751" fmla="*/ 952150 h 1231781"/>
                <a:gd name="connsiteX6752" fmla="*/ 157637 w 2071530"/>
                <a:gd name="connsiteY6752" fmla="*/ 952561 h 1231781"/>
                <a:gd name="connsiteX6753" fmla="*/ 157977 w 2071530"/>
                <a:gd name="connsiteY6753" fmla="*/ 952972 h 1231781"/>
                <a:gd name="connsiteX6754" fmla="*/ 157963 w 2071530"/>
                <a:gd name="connsiteY6754" fmla="*/ 952952 h 1231781"/>
                <a:gd name="connsiteX6755" fmla="*/ 158300 w 2071530"/>
                <a:gd name="connsiteY6755" fmla="*/ 953363 h 1231781"/>
                <a:gd name="connsiteX6756" fmla="*/ 158638 w 2071530"/>
                <a:gd name="connsiteY6756" fmla="*/ 953773 h 1231781"/>
                <a:gd name="connsiteX6757" fmla="*/ 158970 w 2071530"/>
                <a:gd name="connsiteY6757" fmla="*/ 954164 h 1231781"/>
                <a:gd name="connsiteX6758" fmla="*/ 159299 w 2071530"/>
                <a:gd name="connsiteY6758" fmla="*/ 954555 h 1231781"/>
                <a:gd name="connsiteX6759" fmla="*/ 159637 w 2071530"/>
                <a:gd name="connsiteY6759" fmla="*/ 954966 h 1231781"/>
                <a:gd name="connsiteX6760" fmla="*/ 159967 w 2071530"/>
                <a:gd name="connsiteY6760" fmla="*/ 955357 h 1231781"/>
                <a:gd name="connsiteX6761" fmla="*/ 160303 w 2071530"/>
                <a:gd name="connsiteY6761" fmla="*/ 955748 h 1231781"/>
                <a:gd name="connsiteX6762" fmla="*/ 160634 w 2071530"/>
                <a:gd name="connsiteY6762" fmla="*/ 956119 h 1231781"/>
                <a:gd name="connsiteX6763" fmla="*/ 160962 w 2071530"/>
                <a:gd name="connsiteY6763" fmla="*/ 956510 h 1231781"/>
                <a:gd name="connsiteX6764" fmla="*/ 161299 w 2071530"/>
                <a:gd name="connsiteY6764" fmla="*/ 956882 h 1231781"/>
                <a:gd name="connsiteX6765" fmla="*/ 161627 w 2071530"/>
                <a:gd name="connsiteY6765" fmla="*/ 957253 h 1231781"/>
                <a:gd name="connsiteX6766" fmla="*/ 161955 w 2071530"/>
                <a:gd name="connsiteY6766" fmla="*/ 957624 h 1231781"/>
                <a:gd name="connsiteX6767" fmla="*/ 162284 w 2071530"/>
                <a:gd name="connsiteY6767" fmla="*/ 957996 h 1231781"/>
                <a:gd name="connsiteX6768" fmla="*/ 162612 w 2071530"/>
                <a:gd name="connsiteY6768" fmla="*/ 958367 h 1231781"/>
                <a:gd name="connsiteX6769" fmla="*/ 162947 w 2071530"/>
                <a:gd name="connsiteY6769" fmla="*/ 958739 h 1231781"/>
                <a:gd name="connsiteX6770" fmla="*/ 163273 w 2071530"/>
                <a:gd name="connsiteY6770" fmla="*/ 959091 h 1231781"/>
                <a:gd name="connsiteX6771" fmla="*/ 163600 w 2071530"/>
                <a:gd name="connsiteY6771" fmla="*/ 959443 h 1231781"/>
                <a:gd name="connsiteX6772" fmla="*/ 163926 w 2071530"/>
                <a:gd name="connsiteY6772" fmla="*/ 959794 h 1231781"/>
                <a:gd name="connsiteX6773" fmla="*/ 164260 w 2071530"/>
                <a:gd name="connsiteY6773" fmla="*/ 960146 h 1231781"/>
                <a:gd name="connsiteX6774" fmla="*/ 164585 w 2071530"/>
                <a:gd name="connsiteY6774" fmla="*/ 960498 h 1231781"/>
                <a:gd name="connsiteX6775" fmla="*/ 164911 w 2071530"/>
                <a:gd name="connsiteY6775" fmla="*/ 960850 h 1231781"/>
                <a:gd name="connsiteX6776" fmla="*/ 165236 w 2071530"/>
                <a:gd name="connsiteY6776" fmla="*/ 961182 h 1231781"/>
                <a:gd name="connsiteX6777" fmla="*/ 165560 w 2071530"/>
                <a:gd name="connsiteY6777" fmla="*/ 961515 h 1231781"/>
                <a:gd name="connsiteX6778" fmla="*/ 165893 w 2071530"/>
                <a:gd name="connsiteY6778" fmla="*/ 961867 h 1231781"/>
                <a:gd name="connsiteX6779" fmla="*/ 166215 w 2071530"/>
                <a:gd name="connsiteY6779" fmla="*/ 962199 h 1231781"/>
                <a:gd name="connsiteX6780" fmla="*/ 166538 w 2071530"/>
                <a:gd name="connsiteY6780" fmla="*/ 962531 h 1231781"/>
                <a:gd name="connsiteX6781" fmla="*/ 166860 w 2071530"/>
                <a:gd name="connsiteY6781" fmla="*/ 962844 h 1231781"/>
                <a:gd name="connsiteX6782" fmla="*/ 167183 w 2071530"/>
                <a:gd name="connsiteY6782" fmla="*/ 963176 h 1231781"/>
                <a:gd name="connsiteX6783" fmla="*/ 167504 w 2071530"/>
                <a:gd name="connsiteY6783" fmla="*/ 963489 h 1231781"/>
                <a:gd name="connsiteX6784" fmla="*/ 167834 w 2071530"/>
                <a:gd name="connsiteY6784" fmla="*/ 963822 h 1231781"/>
                <a:gd name="connsiteX6785" fmla="*/ 168155 w 2071530"/>
                <a:gd name="connsiteY6785" fmla="*/ 964134 h 1231781"/>
                <a:gd name="connsiteX6786" fmla="*/ 168475 w 2071530"/>
                <a:gd name="connsiteY6786" fmla="*/ 964447 h 1231781"/>
                <a:gd name="connsiteX6787" fmla="*/ 168794 w 2071530"/>
                <a:gd name="connsiteY6787" fmla="*/ 964741 h 1231781"/>
                <a:gd name="connsiteX6788" fmla="*/ 169114 w 2071530"/>
                <a:gd name="connsiteY6788" fmla="*/ 965053 h 1231781"/>
                <a:gd name="connsiteX6789" fmla="*/ 169441 w 2071530"/>
                <a:gd name="connsiteY6789" fmla="*/ 965366 h 1231781"/>
                <a:gd name="connsiteX6790" fmla="*/ 169750 w 2071530"/>
                <a:gd name="connsiteY6790" fmla="*/ 965659 h 1231781"/>
                <a:gd name="connsiteX6791" fmla="*/ 170076 w 2071530"/>
                <a:gd name="connsiteY6791" fmla="*/ 965953 h 1231781"/>
                <a:gd name="connsiteX6792" fmla="*/ 170393 w 2071530"/>
                <a:gd name="connsiteY6792" fmla="*/ 966246 h 1231781"/>
                <a:gd name="connsiteX6793" fmla="*/ 170710 w 2071530"/>
                <a:gd name="connsiteY6793" fmla="*/ 966539 h 1231781"/>
                <a:gd name="connsiteX6794" fmla="*/ 171030 w 2071530"/>
                <a:gd name="connsiteY6794" fmla="*/ 966813 h 1231781"/>
                <a:gd name="connsiteX6795" fmla="*/ 171347 w 2071530"/>
                <a:gd name="connsiteY6795" fmla="*/ 967106 h 1231781"/>
                <a:gd name="connsiteX6796" fmla="*/ 171662 w 2071530"/>
                <a:gd name="connsiteY6796" fmla="*/ 967380 h 1231781"/>
                <a:gd name="connsiteX6797" fmla="*/ 171975 w 2071530"/>
                <a:gd name="connsiteY6797" fmla="*/ 967653 h 1231781"/>
                <a:gd name="connsiteX6798" fmla="*/ 172297 w 2071530"/>
                <a:gd name="connsiteY6798" fmla="*/ 967947 h 1231781"/>
                <a:gd name="connsiteX6799" fmla="*/ 172600 w 2071530"/>
                <a:gd name="connsiteY6799" fmla="*/ 968201 h 1231781"/>
                <a:gd name="connsiteX6800" fmla="*/ 172919 w 2071530"/>
                <a:gd name="connsiteY6800" fmla="*/ 968475 h 1231781"/>
                <a:gd name="connsiteX6801" fmla="*/ 173232 w 2071530"/>
                <a:gd name="connsiteY6801" fmla="*/ 968729 h 1231781"/>
                <a:gd name="connsiteX6802" fmla="*/ 173540 w 2071530"/>
                <a:gd name="connsiteY6802" fmla="*/ 969002 h 1231781"/>
                <a:gd name="connsiteX6803" fmla="*/ 173855 w 2071530"/>
                <a:gd name="connsiteY6803" fmla="*/ 969256 h 1231781"/>
                <a:gd name="connsiteX6804" fmla="*/ 174164 w 2071530"/>
                <a:gd name="connsiteY6804" fmla="*/ 969511 h 1231781"/>
                <a:gd name="connsiteX6805" fmla="*/ 174479 w 2071530"/>
                <a:gd name="connsiteY6805" fmla="*/ 969765 h 1231781"/>
                <a:gd name="connsiteX6806" fmla="*/ 174792 w 2071530"/>
                <a:gd name="connsiteY6806" fmla="*/ 970019 h 1231781"/>
                <a:gd name="connsiteX6807" fmla="*/ 175097 w 2071530"/>
                <a:gd name="connsiteY6807" fmla="*/ 970253 h 1231781"/>
                <a:gd name="connsiteX6808" fmla="*/ 175406 w 2071530"/>
                <a:gd name="connsiteY6808" fmla="*/ 970508 h 1231781"/>
                <a:gd name="connsiteX6809" fmla="*/ 175716 w 2071530"/>
                <a:gd name="connsiteY6809" fmla="*/ 970742 h 1231781"/>
                <a:gd name="connsiteX6810" fmla="*/ 176031 w 2071530"/>
                <a:gd name="connsiteY6810" fmla="*/ 970977 h 1231781"/>
                <a:gd name="connsiteX6811" fmla="*/ 176342 w 2071530"/>
                <a:gd name="connsiteY6811" fmla="*/ 971211 h 1231781"/>
                <a:gd name="connsiteX6812" fmla="*/ 176666 w 2071530"/>
                <a:gd name="connsiteY6812" fmla="*/ 971465 h 1231781"/>
                <a:gd name="connsiteX6813" fmla="*/ 176991 w 2071530"/>
                <a:gd name="connsiteY6813" fmla="*/ 971700 h 1231781"/>
                <a:gd name="connsiteX6814" fmla="*/ 177319 w 2071530"/>
                <a:gd name="connsiteY6814" fmla="*/ 971935 h 1231781"/>
                <a:gd name="connsiteX6815" fmla="*/ 177644 w 2071530"/>
                <a:gd name="connsiteY6815" fmla="*/ 972169 h 1231781"/>
                <a:gd name="connsiteX6816" fmla="*/ 177984 w 2071530"/>
                <a:gd name="connsiteY6816" fmla="*/ 972423 h 1231781"/>
                <a:gd name="connsiteX6817" fmla="*/ 178315 w 2071530"/>
                <a:gd name="connsiteY6817" fmla="*/ 972658 h 1231781"/>
                <a:gd name="connsiteX6818" fmla="*/ 178651 w 2071530"/>
                <a:gd name="connsiteY6818" fmla="*/ 972893 h 1231781"/>
                <a:gd name="connsiteX6819" fmla="*/ 179003 w 2071530"/>
                <a:gd name="connsiteY6819" fmla="*/ 973127 h 1231781"/>
                <a:gd name="connsiteX6820" fmla="*/ 179337 w 2071530"/>
                <a:gd name="connsiteY6820" fmla="*/ 973362 h 1231781"/>
                <a:gd name="connsiteX6821" fmla="*/ 179685 w 2071530"/>
                <a:gd name="connsiteY6821" fmla="*/ 973597 h 1231781"/>
                <a:gd name="connsiteX6822" fmla="*/ 180035 w 2071530"/>
                <a:gd name="connsiteY6822" fmla="*/ 973831 h 1231781"/>
                <a:gd name="connsiteX6823" fmla="*/ 180395 w 2071530"/>
                <a:gd name="connsiteY6823" fmla="*/ 974066 h 1231781"/>
                <a:gd name="connsiteX6824" fmla="*/ 180743 w 2071530"/>
                <a:gd name="connsiteY6824" fmla="*/ 974300 h 1231781"/>
                <a:gd name="connsiteX6825" fmla="*/ 181114 w 2071530"/>
                <a:gd name="connsiteY6825" fmla="*/ 974554 h 1231781"/>
                <a:gd name="connsiteX6826" fmla="*/ 181470 w 2071530"/>
                <a:gd name="connsiteY6826" fmla="*/ 974769 h 1231781"/>
                <a:gd name="connsiteX6827" fmla="*/ 181843 w 2071530"/>
                <a:gd name="connsiteY6827" fmla="*/ 975024 h 1231781"/>
                <a:gd name="connsiteX6828" fmla="*/ 182199 w 2071530"/>
                <a:gd name="connsiteY6828" fmla="*/ 975239 h 1231781"/>
                <a:gd name="connsiteX6829" fmla="*/ 182576 w 2071530"/>
                <a:gd name="connsiteY6829" fmla="*/ 975473 h 1231781"/>
                <a:gd name="connsiteX6830" fmla="*/ 182950 w 2071530"/>
                <a:gd name="connsiteY6830" fmla="*/ 975708 h 1231781"/>
                <a:gd name="connsiteX6831" fmla="*/ 183325 w 2071530"/>
                <a:gd name="connsiteY6831" fmla="*/ 975942 h 1231781"/>
                <a:gd name="connsiteX6832" fmla="*/ 183704 w 2071530"/>
                <a:gd name="connsiteY6832" fmla="*/ 976157 h 1231781"/>
                <a:gd name="connsiteX6833" fmla="*/ 184097 w 2071530"/>
                <a:gd name="connsiteY6833" fmla="*/ 976412 h 1231781"/>
                <a:gd name="connsiteX6834" fmla="*/ 184486 w 2071530"/>
                <a:gd name="connsiteY6834" fmla="*/ 976627 h 1231781"/>
                <a:gd name="connsiteX6835" fmla="*/ 184864 w 2071530"/>
                <a:gd name="connsiteY6835" fmla="*/ 976861 h 1231781"/>
                <a:gd name="connsiteX6836" fmla="*/ 185260 w 2071530"/>
                <a:gd name="connsiteY6836" fmla="*/ 977096 h 1231781"/>
                <a:gd name="connsiteX6837" fmla="*/ 185657 w 2071530"/>
                <a:gd name="connsiteY6837" fmla="*/ 977311 h 1231781"/>
                <a:gd name="connsiteX6838" fmla="*/ 186046 w 2071530"/>
                <a:gd name="connsiteY6838" fmla="*/ 977545 h 1231781"/>
                <a:gd name="connsiteX6839" fmla="*/ 186455 w 2071530"/>
                <a:gd name="connsiteY6839" fmla="*/ 977780 h 1231781"/>
                <a:gd name="connsiteX6840" fmla="*/ 186852 w 2071530"/>
                <a:gd name="connsiteY6840" fmla="*/ 977995 h 1231781"/>
                <a:gd name="connsiteX6841" fmla="*/ 187264 w 2071530"/>
                <a:gd name="connsiteY6841" fmla="*/ 978230 h 1231781"/>
                <a:gd name="connsiteX6842" fmla="*/ 187669 w 2071530"/>
                <a:gd name="connsiteY6842" fmla="*/ 978445 h 1231781"/>
                <a:gd name="connsiteX6843" fmla="*/ 188076 w 2071530"/>
                <a:gd name="connsiteY6843" fmla="*/ 978660 h 1231781"/>
                <a:gd name="connsiteX6844" fmla="*/ 188502 w 2071530"/>
                <a:gd name="connsiteY6844" fmla="*/ 978894 h 1231781"/>
                <a:gd name="connsiteX6845" fmla="*/ 188916 w 2071530"/>
                <a:gd name="connsiteY6845" fmla="*/ 979129 h 1231781"/>
                <a:gd name="connsiteX6846" fmla="*/ 189337 w 2071530"/>
                <a:gd name="connsiteY6846" fmla="*/ 979344 h 1231781"/>
                <a:gd name="connsiteX6847" fmla="*/ 189759 w 2071530"/>
                <a:gd name="connsiteY6847" fmla="*/ 979559 h 1231781"/>
                <a:gd name="connsiteX6848" fmla="*/ 190199 w 2071530"/>
                <a:gd name="connsiteY6848" fmla="*/ 979794 h 1231781"/>
                <a:gd name="connsiteX6849" fmla="*/ 190611 w 2071530"/>
                <a:gd name="connsiteY6849" fmla="*/ 980009 h 1231781"/>
                <a:gd name="connsiteX6850" fmla="*/ 191045 w 2071530"/>
                <a:gd name="connsiteY6850" fmla="*/ 980224 h 1231781"/>
                <a:gd name="connsiteX6851" fmla="*/ 191493 w 2071530"/>
                <a:gd name="connsiteY6851" fmla="*/ 980458 h 1231781"/>
                <a:gd name="connsiteX6852" fmla="*/ 191923 w 2071530"/>
                <a:gd name="connsiteY6852" fmla="*/ 980673 h 1231781"/>
                <a:gd name="connsiteX6853" fmla="*/ 192353 w 2071530"/>
                <a:gd name="connsiteY6853" fmla="*/ 980889 h 1231781"/>
                <a:gd name="connsiteX6854" fmla="*/ 192801 w 2071530"/>
                <a:gd name="connsiteY6854" fmla="*/ 981104 h 1231781"/>
                <a:gd name="connsiteX6855" fmla="*/ 193250 w 2071530"/>
                <a:gd name="connsiteY6855" fmla="*/ 981319 h 1231781"/>
                <a:gd name="connsiteX6856" fmla="*/ 193706 w 2071530"/>
                <a:gd name="connsiteY6856" fmla="*/ 981553 h 1231781"/>
                <a:gd name="connsiteX6857" fmla="*/ 194148 w 2071530"/>
                <a:gd name="connsiteY6857" fmla="*/ 981768 h 1231781"/>
                <a:gd name="connsiteX6858" fmla="*/ 194599 w 2071530"/>
                <a:gd name="connsiteY6858" fmla="*/ 981964 h 1231781"/>
                <a:gd name="connsiteX6859" fmla="*/ 195061 w 2071530"/>
                <a:gd name="connsiteY6859" fmla="*/ 982198 h 1231781"/>
                <a:gd name="connsiteX6860" fmla="*/ 195528 w 2071530"/>
                <a:gd name="connsiteY6860" fmla="*/ 982413 h 1231781"/>
                <a:gd name="connsiteX6861" fmla="*/ 195983 w 2071530"/>
                <a:gd name="connsiteY6861" fmla="*/ 982628 h 1231781"/>
                <a:gd name="connsiteX6862" fmla="*/ 196445 w 2071530"/>
                <a:gd name="connsiteY6862" fmla="*/ 982824 h 1231781"/>
                <a:gd name="connsiteX6863" fmla="*/ 196930 w 2071530"/>
                <a:gd name="connsiteY6863" fmla="*/ 983058 h 1231781"/>
                <a:gd name="connsiteX6864" fmla="*/ 196910 w 2071530"/>
                <a:gd name="connsiteY6864" fmla="*/ 983039 h 1231781"/>
                <a:gd name="connsiteX6865" fmla="*/ 197391 w 2071530"/>
                <a:gd name="connsiteY6865" fmla="*/ 983254 h 1231781"/>
                <a:gd name="connsiteX6866" fmla="*/ 197860 w 2071530"/>
                <a:gd name="connsiteY6866" fmla="*/ 983469 h 1231781"/>
                <a:gd name="connsiteX6867" fmla="*/ 198333 w 2071530"/>
                <a:gd name="connsiteY6867" fmla="*/ 983684 h 1231781"/>
                <a:gd name="connsiteX6868" fmla="*/ 198810 w 2071530"/>
                <a:gd name="connsiteY6868" fmla="*/ 983899 h 1231781"/>
                <a:gd name="connsiteX6869" fmla="*/ 199311 w 2071530"/>
                <a:gd name="connsiteY6869" fmla="*/ 984114 h 1231781"/>
                <a:gd name="connsiteX6870" fmla="*/ 199291 w 2071530"/>
                <a:gd name="connsiteY6870" fmla="*/ 984095 h 1231781"/>
                <a:gd name="connsiteX6871" fmla="*/ 199794 w 2071530"/>
                <a:gd name="connsiteY6871" fmla="*/ 984329 h 1231781"/>
                <a:gd name="connsiteX6872" fmla="*/ 199776 w 2071530"/>
                <a:gd name="connsiteY6872" fmla="*/ 984310 h 1231781"/>
                <a:gd name="connsiteX6873" fmla="*/ 200278 w 2071530"/>
                <a:gd name="connsiteY6873" fmla="*/ 984525 h 1231781"/>
                <a:gd name="connsiteX6874" fmla="*/ 200767 w 2071530"/>
                <a:gd name="connsiteY6874" fmla="*/ 984740 h 1231781"/>
                <a:gd name="connsiteX6875" fmla="*/ 201260 w 2071530"/>
                <a:gd name="connsiteY6875" fmla="*/ 984935 h 1231781"/>
                <a:gd name="connsiteX6876" fmla="*/ 201756 w 2071530"/>
                <a:gd name="connsiteY6876" fmla="*/ 985150 h 1231781"/>
                <a:gd name="connsiteX6877" fmla="*/ 201739 w 2071530"/>
                <a:gd name="connsiteY6877" fmla="*/ 985150 h 1231781"/>
                <a:gd name="connsiteX6878" fmla="*/ 202255 w 2071530"/>
                <a:gd name="connsiteY6878" fmla="*/ 985346 h 1231781"/>
                <a:gd name="connsiteX6879" fmla="*/ 202235 w 2071530"/>
                <a:gd name="connsiteY6879" fmla="*/ 985346 h 1231781"/>
                <a:gd name="connsiteX6880" fmla="*/ 202740 w 2071530"/>
                <a:gd name="connsiteY6880" fmla="*/ 985561 h 1231781"/>
                <a:gd name="connsiteX6881" fmla="*/ 203246 w 2071530"/>
                <a:gd name="connsiteY6881" fmla="*/ 985756 h 1231781"/>
                <a:gd name="connsiteX6882" fmla="*/ 203758 w 2071530"/>
                <a:gd name="connsiteY6882" fmla="*/ 985971 h 1231781"/>
                <a:gd name="connsiteX6883" fmla="*/ 204269 w 2071530"/>
                <a:gd name="connsiteY6883" fmla="*/ 986167 h 1231781"/>
                <a:gd name="connsiteX6884" fmla="*/ 204763 w 2071530"/>
                <a:gd name="connsiteY6884" fmla="*/ 986362 h 1231781"/>
                <a:gd name="connsiteX6885" fmla="*/ 205285 w 2071530"/>
                <a:gd name="connsiteY6885" fmla="*/ 986578 h 1231781"/>
                <a:gd name="connsiteX6886" fmla="*/ 205807 w 2071530"/>
                <a:gd name="connsiteY6886" fmla="*/ 986773 h 1231781"/>
                <a:gd name="connsiteX6887" fmla="*/ 206311 w 2071530"/>
                <a:gd name="connsiteY6887" fmla="*/ 986988 h 1231781"/>
                <a:gd name="connsiteX6888" fmla="*/ 206841 w 2071530"/>
                <a:gd name="connsiteY6888" fmla="*/ 987183 h 1231781"/>
                <a:gd name="connsiteX6889" fmla="*/ 207371 w 2071530"/>
                <a:gd name="connsiteY6889" fmla="*/ 987379 h 1231781"/>
                <a:gd name="connsiteX6890" fmla="*/ 207353 w 2071530"/>
                <a:gd name="connsiteY6890" fmla="*/ 987379 h 1231781"/>
                <a:gd name="connsiteX6891" fmla="*/ 207889 w 2071530"/>
                <a:gd name="connsiteY6891" fmla="*/ 987574 h 1231781"/>
                <a:gd name="connsiteX6892" fmla="*/ 208425 w 2071530"/>
                <a:gd name="connsiteY6892" fmla="*/ 987790 h 1231781"/>
                <a:gd name="connsiteX6893" fmla="*/ 208407 w 2071530"/>
                <a:gd name="connsiteY6893" fmla="*/ 987770 h 1231781"/>
                <a:gd name="connsiteX6894" fmla="*/ 208951 w 2071530"/>
                <a:gd name="connsiteY6894" fmla="*/ 987985 h 1231781"/>
                <a:gd name="connsiteX6895" fmla="*/ 209473 w 2071530"/>
                <a:gd name="connsiteY6895" fmla="*/ 988180 h 1231781"/>
                <a:gd name="connsiteX6896" fmla="*/ 210020 w 2071530"/>
                <a:gd name="connsiteY6896" fmla="*/ 988376 h 1231781"/>
                <a:gd name="connsiteX6897" fmla="*/ 210564 w 2071530"/>
                <a:gd name="connsiteY6897" fmla="*/ 988571 h 1231781"/>
                <a:gd name="connsiteX6898" fmla="*/ 210548 w 2071530"/>
                <a:gd name="connsiteY6898" fmla="*/ 988571 h 1231781"/>
                <a:gd name="connsiteX6899" fmla="*/ 211105 w 2071530"/>
                <a:gd name="connsiteY6899" fmla="*/ 988767 h 1231781"/>
                <a:gd name="connsiteX6900" fmla="*/ 211087 w 2071530"/>
                <a:gd name="connsiteY6900" fmla="*/ 988767 h 1231781"/>
                <a:gd name="connsiteX6901" fmla="*/ 211641 w 2071530"/>
                <a:gd name="connsiteY6901" fmla="*/ 988962 h 1231781"/>
                <a:gd name="connsiteX6902" fmla="*/ 212182 w 2071530"/>
                <a:gd name="connsiteY6902" fmla="*/ 989158 h 1231781"/>
                <a:gd name="connsiteX6903" fmla="*/ 213287 w 2071530"/>
                <a:gd name="connsiteY6903" fmla="*/ 989549 h 1231781"/>
                <a:gd name="connsiteX6904" fmla="*/ 214397 w 2071530"/>
                <a:gd name="connsiteY6904" fmla="*/ 989920 h 1231781"/>
                <a:gd name="connsiteX6905" fmla="*/ 215519 w 2071530"/>
                <a:gd name="connsiteY6905" fmla="*/ 990311 h 1231781"/>
                <a:gd name="connsiteX6906" fmla="*/ 216638 w 2071530"/>
                <a:gd name="connsiteY6906" fmla="*/ 990683 h 1231781"/>
                <a:gd name="connsiteX6907" fmla="*/ 217785 w 2071530"/>
                <a:gd name="connsiteY6907" fmla="*/ 991074 h 1231781"/>
                <a:gd name="connsiteX6908" fmla="*/ 218927 w 2071530"/>
                <a:gd name="connsiteY6908" fmla="*/ 991445 h 1231781"/>
                <a:gd name="connsiteX6909" fmla="*/ 220082 w 2071530"/>
                <a:gd name="connsiteY6909" fmla="*/ 991817 h 1231781"/>
                <a:gd name="connsiteX6910" fmla="*/ 221249 w 2071530"/>
                <a:gd name="connsiteY6910" fmla="*/ 992169 h 1231781"/>
                <a:gd name="connsiteX6911" fmla="*/ 222426 w 2071530"/>
                <a:gd name="connsiteY6911" fmla="*/ 992540 h 1231781"/>
                <a:gd name="connsiteX6912" fmla="*/ 223615 w 2071530"/>
                <a:gd name="connsiteY6912" fmla="*/ 992912 h 1231781"/>
                <a:gd name="connsiteX6913" fmla="*/ 224815 w 2071530"/>
                <a:gd name="connsiteY6913" fmla="*/ 993263 h 1231781"/>
                <a:gd name="connsiteX6914" fmla="*/ 226012 w 2071530"/>
                <a:gd name="connsiteY6914" fmla="*/ 993635 h 1231781"/>
                <a:gd name="connsiteX6915" fmla="*/ 227220 w 2071530"/>
                <a:gd name="connsiteY6915" fmla="*/ 993987 h 1231781"/>
                <a:gd name="connsiteX6916" fmla="*/ 228453 w 2071530"/>
                <a:gd name="connsiteY6916" fmla="*/ 994339 h 1231781"/>
                <a:gd name="connsiteX6917" fmla="*/ 229681 w 2071530"/>
                <a:gd name="connsiteY6917" fmla="*/ 994690 h 1231781"/>
                <a:gd name="connsiteX6918" fmla="*/ 230922 w 2071530"/>
                <a:gd name="connsiteY6918" fmla="*/ 995042 h 1231781"/>
                <a:gd name="connsiteX6919" fmla="*/ 232172 w 2071530"/>
                <a:gd name="connsiteY6919" fmla="*/ 995375 h 1231781"/>
                <a:gd name="connsiteX6920" fmla="*/ 233437 w 2071530"/>
                <a:gd name="connsiteY6920" fmla="*/ 995727 h 1231781"/>
                <a:gd name="connsiteX6921" fmla="*/ 234713 w 2071530"/>
                <a:gd name="connsiteY6921" fmla="*/ 996079 h 1231781"/>
                <a:gd name="connsiteX6922" fmla="*/ 234690 w 2071530"/>
                <a:gd name="connsiteY6922" fmla="*/ 996059 h 1231781"/>
                <a:gd name="connsiteX6923" fmla="*/ 235968 w 2071530"/>
                <a:gd name="connsiteY6923" fmla="*/ 996411 h 1231781"/>
                <a:gd name="connsiteX6924" fmla="*/ 237260 w 2071530"/>
                <a:gd name="connsiteY6924" fmla="*/ 996743 h 1231781"/>
                <a:gd name="connsiteX6925" fmla="*/ 238559 w 2071530"/>
                <a:gd name="connsiteY6925" fmla="*/ 997076 h 1231781"/>
                <a:gd name="connsiteX6926" fmla="*/ 239857 w 2071530"/>
                <a:gd name="connsiteY6926" fmla="*/ 997408 h 1231781"/>
                <a:gd name="connsiteX6927" fmla="*/ 241161 w 2071530"/>
                <a:gd name="connsiteY6927" fmla="*/ 997740 h 1231781"/>
                <a:gd name="connsiteX6928" fmla="*/ 242494 w 2071530"/>
                <a:gd name="connsiteY6928" fmla="*/ 998053 h 1231781"/>
                <a:gd name="connsiteX6929" fmla="*/ 243817 w 2071530"/>
                <a:gd name="connsiteY6929" fmla="*/ 998385 h 1231781"/>
                <a:gd name="connsiteX6930" fmla="*/ 245151 w 2071530"/>
                <a:gd name="connsiteY6930" fmla="*/ 998698 h 1231781"/>
                <a:gd name="connsiteX6931" fmla="*/ 246511 w 2071530"/>
                <a:gd name="connsiteY6931" fmla="*/ 999011 h 1231781"/>
                <a:gd name="connsiteX6932" fmla="*/ 246490 w 2071530"/>
                <a:gd name="connsiteY6932" fmla="*/ 999011 h 1231781"/>
                <a:gd name="connsiteX6933" fmla="*/ 247864 w 2071530"/>
                <a:gd name="connsiteY6933" fmla="*/ 999343 h 1231781"/>
                <a:gd name="connsiteX6934" fmla="*/ 247845 w 2071530"/>
                <a:gd name="connsiteY6934" fmla="*/ 999324 h 1231781"/>
                <a:gd name="connsiteX6935" fmla="*/ 249225 w 2071530"/>
                <a:gd name="connsiteY6935" fmla="*/ 999656 h 1231781"/>
                <a:gd name="connsiteX6936" fmla="*/ 249205 w 2071530"/>
                <a:gd name="connsiteY6936" fmla="*/ 999637 h 1231781"/>
                <a:gd name="connsiteX6937" fmla="*/ 250582 w 2071530"/>
                <a:gd name="connsiteY6937" fmla="*/ 999949 h 1231781"/>
                <a:gd name="connsiteX6938" fmla="*/ 251962 w 2071530"/>
                <a:gd name="connsiteY6938" fmla="*/ 1000262 h 1231781"/>
                <a:gd name="connsiteX6939" fmla="*/ 253352 w 2071530"/>
                <a:gd name="connsiteY6939" fmla="*/ 1000575 h 1231781"/>
                <a:gd name="connsiteX6940" fmla="*/ 254746 w 2071530"/>
                <a:gd name="connsiteY6940" fmla="*/ 1000868 h 1231781"/>
                <a:gd name="connsiteX6941" fmla="*/ 256139 w 2071530"/>
                <a:gd name="connsiteY6941" fmla="*/ 1001181 h 1231781"/>
                <a:gd name="connsiteX6942" fmla="*/ 257557 w 2071530"/>
                <a:gd name="connsiteY6942" fmla="*/ 1001474 h 1231781"/>
                <a:gd name="connsiteX6943" fmla="*/ 258982 w 2071530"/>
                <a:gd name="connsiteY6943" fmla="*/ 1001767 h 1231781"/>
                <a:gd name="connsiteX6944" fmla="*/ 258962 w 2071530"/>
                <a:gd name="connsiteY6944" fmla="*/ 1001767 h 1231781"/>
                <a:gd name="connsiteX6945" fmla="*/ 260397 w 2071530"/>
                <a:gd name="connsiteY6945" fmla="*/ 1002061 h 1231781"/>
                <a:gd name="connsiteX6946" fmla="*/ 261840 w 2071530"/>
                <a:gd name="connsiteY6946" fmla="*/ 1002354 h 1231781"/>
                <a:gd name="connsiteX6947" fmla="*/ 261823 w 2071530"/>
                <a:gd name="connsiteY6947" fmla="*/ 1002354 h 1231781"/>
                <a:gd name="connsiteX6948" fmla="*/ 263273 w 2071530"/>
                <a:gd name="connsiteY6948" fmla="*/ 1002628 h 1231781"/>
                <a:gd name="connsiteX6949" fmla="*/ 264714 w 2071530"/>
                <a:gd name="connsiteY6949" fmla="*/ 1002921 h 1231781"/>
                <a:gd name="connsiteX6950" fmla="*/ 266184 w 2071530"/>
                <a:gd name="connsiteY6950" fmla="*/ 1003214 h 1231781"/>
                <a:gd name="connsiteX6951" fmla="*/ 267641 w 2071530"/>
                <a:gd name="connsiteY6951" fmla="*/ 1003488 h 1231781"/>
                <a:gd name="connsiteX6952" fmla="*/ 269118 w 2071530"/>
                <a:gd name="connsiteY6952" fmla="*/ 1003761 h 1231781"/>
                <a:gd name="connsiteX6953" fmla="*/ 269103 w 2071530"/>
                <a:gd name="connsiteY6953" fmla="*/ 1003761 h 1231781"/>
                <a:gd name="connsiteX6954" fmla="*/ 270598 w 2071530"/>
                <a:gd name="connsiteY6954" fmla="*/ 1004035 h 1231781"/>
                <a:gd name="connsiteX6955" fmla="*/ 270581 w 2071530"/>
                <a:gd name="connsiteY6955" fmla="*/ 1004035 h 1231781"/>
                <a:gd name="connsiteX6956" fmla="*/ 272082 w 2071530"/>
                <a:gd name="connsiteY6956" fmla="*/ 1004309 h 1231781"/>
                <a:gd name="connsiteX6957" fmla="*/ 273572 w 2071530"/>
                <a:gd name="connsiteY6957" fmla="*/ 1004583 h 1231781"/>
                <a:gd name="connsiteX6958" fmla="*/ 275069 w 2071530"/>
                <a:gd name="connsiteY6958" fmla="*/ 1004856 h 1231781"/>
                <a:gd name="connsiteX6959" fmla="*/ 276573 w 2071530"/>
                <a:gd name="connsiteY6959" fmla="*/ 1005110 h 1231781"/>
                <a:gd name="connsiteX6960" fmla="*/ 278086 w 2071530"/>
                <a:gd name="connsiteY6960" fmla="*/ 1005384 h 1231781"/>
                <a:gd name="connsiteX6961" fmla="*/ 279607 w 2071530"/>
                <a:gd name="connsiteY6961" fmla="*/ 1005638 h 1231781"/>
                <a:gd name="connsiteX6962" fmla="*/ 281136 w 2071530"/>
                <a:gd name="connsiteY6962" fmla="*/ 1005892 h 1231781"/>
                <a:gd name="connsiteX6963" fmla="*/ 282686 w 2071530"/>
                <a:gd name="connsiteY6963" fmla="*/ 1006166 h 1231781"/>
                <a:gd name="connsiteX6964" fmla="*/ 282670 w 2071530"/>
                <a:gd name="connsiteY6964" fmla="*/ 1006146 h 1231781"/>
                <a:gd name="connsiteX6965" fmla="*/ 284215 w 2071530"/>
                <a:gd name="connsiteY6965" fmla="*/ 1006401 h 1231781"/>
                <a:gd name="connsiteX6966" fmla="*/ 285767 w 2071530"/>
                <a:gd name="connsiteY6966" fmla="*/ 1006655 h 1231781"/>
                <a:gd name="connsiteX6967" fmla="*/ 287325 w 2071530"/>
                <a:gd name="connsiteY6967" fmla="*/ 1006909 h 1231781"/>
                <a:gd name="connsiteX6968" fmla="*/ 288893 w 2071530"/>
                <a:gd name="connsiteY6968" fmla="*/ 1007163 h 1231781"/>
                <a:gd name="connsiteX6969" fmla="*/ 290467 w 2071530"/>
                <a:gd name="connsiteY6969" fmla="*/ 1007398 h 1231781"/>
                <a:gd name="connsiteX6970" fmla="*/ 292044 w 2071530"/>
                <a:gd name="connsiteY6970" fmla="*/ 1007652 h 1231781"/>
                <a:gd name="connsiteX6971" fmla="*/ 292031 w 2071530"/>
                <a:gd name="connsiteY6971" fmla="*/ 1007652 h 1231781"/>
                <a:gd name="connsiteX6972" fmla="*/ 293628 w 2071530"/>
                <a:gd name="connsiteY6972" fmla="*/ 1007886 h 1231781"/>
                <a:gd name="connsiteX6973" fmla="*/ 293614 w 2071530"/>
                <a:gd name="connsiteY6973" fmla="*/ 1007886 h 1231781"/>
                <a:gd name="connsiteX6974" fmla="*/ 295217 w 2071530"/>
                <a:gd name="connsiteY6974" fmla="*/ 1008121 h 1231781"/>
                <a:gd name="connsiteX6975" fmla="*/ 295204 w 2071530"/>
                <a:gd name="connsiteY6975" fmla="*/ 1008121 h 1231781"/>
                <a:gd name="connsiteX6976" fmla="*/ 296807 w 2071530"/>
                <a:gd name="connsiteY6976" fmla="*/ 1008356 h 1231781"/>
                <a:gd name="connsiteX6977" fmla="*/ 298416 w 2071530"/>
                <a:gd name="connsiteY6977" fmla="*/ 1008590 h 1231781"/>
                <a:gd name="connsiteX6978" fmla="*/ 298404 w 2071530"/>
                <a:gd name="connsiteY6978" fmla="*/ 1008590 h 1231781"/>
                <a:gd name="connsiteX6979" fmla="*/ 300024 w 2071530"/>
                <a:gd name="connsiteY6979" fmla="*/ 1008825 h 1231781"/>
                <a:gd name="connsiteX6980" fmla="*/ 300013 w 2071530"/>
                <a:gd name="connsiteY6980" fmla="*/ 1008825 h 1231781"/>
                <a:gd name="connsiteX6981" fmla="*/ 301628 w 2071530"/>
                <a:gd name="connsiteY6981" fmla="*/ 1009040 h 1231781"/>
                <a:gd name="connsiteX6982" fmla="*/ 303262 w 2071530"/>
                <a:gd name="connsiteY6982" fmla="*/ 1009275 h 1231781"/>
                <a:gd name="connsiteX6983" fmla="*/ 304883 w 2071530"/>
                <a:gd name="connsiteY6983" fmla="*/ 1009490 h 1231781"/>
                <a:gd name="connsiteX6984" fmla="*/ 306525 w 2071530"/>
                <a:gd name="connsiteY6984" fmla="*/ 1009724 h 1231781"/>
                <a:gd name="connsiteX6985" fmla="*/ 306511 w 2071530"/>
                <a:gd name="connsiteY6985" fmla="*/ 1009724 h 1231781"/>
                <a:gd name="connsiteX6986" fmla="*/ 308165 w 2071530"/>
                <a:gd name="connsiteY6986" fmla="*/ 1009939 h 1231781"/>
                <a:gd name="connsiteX6987" fmla="*/ 308153 w 2071530"/>
                <a:gd name="connsiteY6987" fmla="*/ 1009939 h 1231781"/>
                <a:gd name="connsiteX6988" fmla="*/ 309811 w 2071530"/>
                <a:gd name="connsiteY6988" fmla="*/ 1010154 h 1231781"/>
                <a:gd name="connsiteX6989" fmla="*/ 309799 w 2071530"/>
                <a:gd name="connsiteY6989" fmla="*/ 1010154 h 1231781"/>
                <a:gd name="connsiteX6990" fmla="*/ 311457 w 2071530"/>
                <a:gd name="connsiteY6990" fmla="*/ 1010369 h 1231781"/>
                <a:gd name="connsiteX6991" fmla="*/ 313121 w 2071530"/>
                <a:gd name="connsiteY6991" fmla="*/ 1010584 h 1231781"/>
                <a:gd name="connsiteX6992" fmla="*/ 313109 w 2071530"/>
                <a:gd name="connsiteY6992" fmla="*/ 1010584 h 1231781"/>
                <a:gd name="connsiteX6993" fmla="*/ 314775 w 2071530"/>
                <a:gd name="connsiteY6993" fmla="*/ 1010780 h 1231781"/>
                <a:gd name="connsiteX6994" fmla="*/ 316456 w 2071530"/>
                <a:gd name="connsiteY6994" fmla="*/ 1010995 h 1231781"/>
                <a:gd name="connsiteX6995" fmla="*/ 316444 w 2071530"/>
                <a:gd name="connsiteY6995" fmla="*/ 1010995 h 1231781"/>
                <a:gd name="connsiteX6996" fmla="*/ 318131 w 2071530"/>
                <a:gd name="connsiteY6996" fmla="*/ 1011210 h 1231781"/>
                <a:gd name="connsiteX6997" fmla="*/ 318122 w 2071530"/>
                <a:gd name="connsiteY6997" fmla="*/ 1011210 h 1231781"/>
                <a:gd name="connsiteX6998" fmla="*/ 319813 w 2071530"/>
                <a:gd name="connsiteY6998" fmla="*/ 1011405 h 1231781"/>
                <a:gd name="connsiteX6999" fmla="*/ 319803 w 2071530"/>
                <a:gd name="connsiteY6999" fmla="*/ 1011405 h 1231781"/>
                <a:gd name="connsiteX7000" fmla="*/ 321502 w 2071530"/>
                <a:gd name="connsiteY7000" fmla="*/ 1011601 h 1231781"/>
                <a:gd name="connsiteX7001" fmla="*/ 321490 w 2071530"/>
                <a:gd name="connsiteY7001" fmla="*/ 1011601 h 1231781"/>
                <a:gd name="connsiteX7002" fmla="*/ 323195 w 2071530"/>
                <a:gd name="connsiteY7002" fmla="*/ 1011796 h 1231781"/>
                <a:gd name="connsiteX7003" fmla="*/ 323183 w 2071530"/>
                <a:gd name="connsiteY7003" fmla="*/ 1011796 h 1231781"/>
                <a:gd name="connsiteX7004" fmla="*/ 324894 w 2071530"/>
                <a:gd name="connsiteY7004" fmla="*/ 1012011 h 1231781"/>
                <a:gd name="connsiteX7005" fmla="*/ 324882 w 2071530"/>
                <a:gd name="connsiteY7005" fmla="*/ 1012011 h 1231781"/>
                <a:gd name="connsiteX7006" fmla="*/ 326596 w 2071530"/>
                <a:gd name="connsiteY7006" fmla="*/ 1012187 h 1231781"/>
                <a:gd name="connsiteX7007" fmla="*/ 326586 w 2071530"/>
                <a:gd name="connsiteY7007" fmla="*/ 1012187 h 1231781"/>
                <a:gd name="connsiteX7008" fmla="*/ 328307 w 2071530"/>
                <a:gd name="connsiteY7008" fmla="*/ 1012383 h 1231781"/>
                <a:gd name="connsiteX7009" fmla="*/ 328297 w 2071530"/>
                <a:gd name="connsiteY7009" fmla="*/ 1012383 h 1231781"/>
                <a:gd name="connsiteX7010" fmla="*/ 330021 w 2071530"/>
                <a:gd name="connsiteY7010" fmla="*/ 1012578 h 1231781"/>
                <a:gd name="connsiteX7011" fmla="*/ 330012 w 2071530"/>
                <a:gd name="connsiteY7011" fmla="*/ 1012578 h 1231781"/>
                <a:gd name="connsiteX7012" fmla="*/ 331734 w 2071530"/>
                <a:gd name="connsiteY7012" fmla="*/ 1012774 h 1231781"/>
                <a:gd name="connsiteX7013" fmla="*/ 333468 w 2071530"/>
                <a:gd name="connsiteY7013" fmla="*/ 1012950 h 1231781"/>
                <a:gd name="connsiteX7014" fmla="*/ 333458 w 2071530"/>
                <a:gd name="connsiteY7014" fmla="*/ 1012950 h 1231781"/>
                <a:gd name="connsiteX7015" fmla="*/ 335196 w 2071530"/>
                <a:gd name="connsiteY7015" fmla="*/ 1013145 h 1231781"/>
                <a:gd name="connsiteX7016" fmla="*/ 336936 w 2071530"/>
                <a:gd name="connsiteY7016" fmla="*/ 1013321 h 1231781"/>
                <a:gd name="connsiteX7017" fmla="*/ 336926 w 2071530"/>
                <a:gd name="connsiteY7017" fmla="*/ 1013321 h 1231781"/>
                <a:gd name="connsiteX7018" fmla="*/ 338678 w 2071530"/>
                <a:gd name="connsiteY7018" fmla="*/ 1013497 h 1231781"/>
                <a:gd name="connsiteX7019" fmla="*/ 338668 w 2071530"/>
                <a:gd name="connsiteY7019" fmla="*/ 1013497 h 1231781"/>
                <a:gd name="connsiteX7020" fmla="*/ 340424 w 2071530"/>
                <a:gd name="connsiteY7020" fmla="*/ 1013673 h 1231781"/>
                <a:gd name="connsiteX7021" fmla="*/ 342177 w 2071530"/>
                <a:gd name="connsiteY7021" fmla="*/ 1013849 h 1231781"/>
                <a:gd name="connsiteX7022" fmla="*/ 342168 w 2071530"/>
                <a:gd name="connsiteY7022" fmla="*/ 1013849 h 1231781"/>
                <a:gd name="connsiteX7023" fmla="*/ 343933 w 2071530"/>
                <a:gd name="connsiteY7023" fmla="*/ 1014025 h 1231781"/>
                <a:gd name="connsiteX7024" fmla="*/ 345694 w 2071530"/>
                <a:gd name="connsiteY7024" fmla="*/ 1014201 h 1231781"/>
                <a:gd name="connsiteX7025" fmla="*/ 345686 w 2071530"/>
                <a:gd name="connsiteY7025" fmla="*/ 1014201 h 1231781"/>
                <a:gd name="connsiteX7026" fmla="*/ 347462 w 2071530"/>
                <a:gd name="connsiteY7026" fmla="*/ 1014357 h 1231781"/>
                <a:gd name="connsiteX7027" fmla="*/ 347454 w 2071530"/>
                <a:gd name="connsiteY7027" fmla="*/ 1014357 h 1231781"/>
                <a:gd name="connsiteX7028" fmla="*/ 349233 w 2071530"/>
                <a:gd name="connsiteY7028" fmla="*/ 1014533 h 1231781"/>
                <a:gd name="connsiteX7029" fmla="*/ 349225 w 2071530"/>
                <a:gd name="connsiteY7029" fmla="*/ 1014533 h 1231781"/>
                <a:gd name="connsiteX7030" fmla="*/ 351010 w 2071530"/>
                <a:gd name="connsiteY7030" fmla="*/ 1014690 h 1231781"/>
                <a:gd name="connsiteX7031" fmla="*/ 351002 w 2071530"/>
                <a:gd name="connsiteY7031" fmla="*/ 1014690 h 1231781"/>
                <a:gd name="connsiteX7032" fmla="*/ 352791 w 2071530"/>
                <a:gd name="connsiteY7032" fmla="*/ 1014866 h 1231781"/>
                <a:gd name="connsiteX7033" fmla="*/ 352783 w 2071530"/>
                <a:gd name="connsiteY7033" fmla="*/ 1014866 h 1231781"/>
                <a:gd name="connsiteX7034" fmla="*/ 354578 w 2071530"/>
                <a:gd name="connsiteY7034" fmla="*/ 1015022 h 1231781"/>
                <a:gd name="connsiteX7035" fmla="*/ 354568 w 2071530"/>
                <a:gd name="connsiteY7035" fmla="*/ 1015022 h 1231781"/>
                <a:gd name="connsiteX7036" fmla="*/ 356368 w 2071530"/>
                <a:gd name="connsiteY7036" fmla="*/ 1015178 h 1231781"/>
                <a:gd name="connsiteX7037" fmla="*/ 356361 w 2071530"/>
                <a:gd name="connsiteY7037" fmla="*/ 1015178 h 1231781"/>
                <a:gd name="connsiteX7038" fmla="*/ 358163 w 2071530"/>
                <a:gd name="connsiteY7038" fmla="*/ 1015335 h 1231781"/>
                <a:gd name="connsiteX7039" fmla="*/ 358155 w 2071530"/>
                <a:gd name="connsiteY7039" fmla="*/ 1015335 h 1231781"/>
                <a:gd name="connsiteX7040" fmla="*/ 359964 w 2071530"/>
                <a:gd name="connsiteY7040" fmla="*/ 1015491 h 1231781"/>
                <a:gd name="connsiteX7041" fmla="*/ 359956 w 2071530"/>
                <a:gd name="connsiteY7041" fmla="*/ 1015491 h 1231781"/>
                <a:gd name="connsiteX7042" fmla="*/ 361768 w 2071530"/>
                <a:gd name="connsiteY7042" fmla="*/ 1015648 h 1231781"/>
                <a:gd name="connsiteX7043" fmla="*/ 361760 w 2071530"/>
                <a:gd name="connsiteY7043" fmla="*/ 1015648 h 1231781"/>
                <a:gd name="connsiteX7044" fmla="*/ 363576 w 2071530"/>
                <a:gd name="connsiteY7044" fmla="*/ 1015784 h 1231781"/>
                <a:gd name="connsiteX7045" fmla="*/ 363568 w 2071530"/>
                <a:gd name="connsiteY7045" fmla="*/ 1015784 h 1231781"/>
                <a:gd name="connsiteX7046" fmla="*/ 365391 w 2071530"/>
                <a:gd name="connsiteY7046" fmla="*/ 1015941 h 1231781"/>
                <a:gd name="connsiteX7047" fmla="*/ 365383 w 2071530"/>
                <a:gd name="connsiteY7047" fmla="*/ 1015941 h 1231781"/>
                <a:gd name="connsiteX7048" fmla="*/ 367207 w 2071530"/>
                <a:gd name="connsiteY7048" fmla="*/ 1016078 h 1231781"/>
                <a:gd name="connsiteX7049" fmla="*/ 369029 w 2071530"/>
                <a:gd name="connsiteY7049" fmla="*/ 1016234 h 1231781"/>
                <a:gd name="connsiteX7050" fmla="*/ 369021 w 2071530"/>
                <a:gd name="connsiteY7050" fmla="*/ 1016234 h 1231781"/>
                <a:gd name="connsiteX7051" fmla="*/ 370855 w 2071530"/>
                <a:gd name="connsiteY7051" fmla="*/ 1016371 h 1231781"/>
                <a:gd name="connsiteX7052" fmla="*/ 370847 w 2071530"/>
                <a:gd name="connsiteY7052" fmla="*/ 1016371 h 1231781"/>
                <a:gd name="connsiteX7053" fmla="*/ 372686 w 2071530"/>
                <a:gd name="connsiteY7053" fmla="*/ 1016508 h 1231781"/>
                <a:gd name="connsiteX7054" fmla="*/ 372679 w 2071530"/>
                <a:gd name="connsiteY7054" fmla="*/ 1016508 h 1231781"/>
                <a:gd name="connsiteX7055" fmla="*/ 374518 w 2071530"/>
                <a:gd name="connsiteY7055" fmla="*/ 1016645 h 1231781"/>
                <a:gd name="connsiteX7056" fmla="*/ 376360 w 2071530"/>
                <a:gd name="connsiteY7056" fmla="*/ 1016782 h 1231781"/>
                <a:gd name="connsiteX7057" fmla="*/ 376352 w 2071530"/>
                <a:gd name="connsiteY7057" fmla="*/ 1016782 h 1231781"/>
                <a:gd name="connsiteX7058" fmla="*/ 378201 w 2071530"/>
                <a:gd name="connsiteY7058" fmla="*/ 1016918 h 1231781"/>
                <a:gd name="connsiteX7059" fmla="*/ 378194 w 2071530"/>
                <a:gd name="connsiteY7059" fmla="*/ 1016918 h 1231781"/>
                <a:gd name="connsiteX7060" fmla="*/ 380049 w 2071530"/>
                <a:gd name="connsiteY7060" fmla="*/ 1017055 h 1231781"/>
                <a:gd name="connsiteX7061" fmla="*/ 380041 w 2071530"/>
                <a:gd name="connsiteY7061" fmla="*/ 1017055 h 1231781"/>
                <a:gd name="connsiteX7062" fmla="*/ 381898 w 2071530"/>
                <a:gd name="connsiteY7062" fmla="*/ 1017192 h 1231781"/>
                <a:gd name="connsiteX7063" fmla="*/ 381892 w 2071530"/>
                <a:gd name="connsiteY7063" fmla="*/ 1017192 h 1231781"/>
                <a:gd name="connsiteX7064" fmla="*/ 383753 w 2071530"/>
                <a:gd name="connsiteY7064" fmla="*/ 1017309 h 1231781"/>
                <a:gd name="connsiteX7065" fmla="*/ 383746 w 2071530"/>
                <a:gd name="connsiteY7065" fmla="*/ 1017309 h 1231781"/>
                <a:gd name="connsiteX7066" fmla="*/ 385613 w 2071530"/>
                <a:gd name="connsiteY7066" fmla="*/ 1017446 h 1231781"/>
                <a:gd name="connsiteX7067" fmla="*/ 385605 w 2071530"/>
                <a:gd name="connsiteY7067" fmla="*/ 1017446 h 1231781"/>
                <a:gd name="connsiteX7068" fmla="*/ 387474 w 2071530"/>
                <a:gd name="connsiteY7068" fmla="*/ 1017564 h 1231781"/>
                <a:gd name="connsiteX7069" fmla="*/ 387468 w 2071530"/>
                <a:gd name="connsiteY7069" fmla="*/ 1017564 h 1231781"/>
                <a:gd name="connsiteX7070" fmla="*/ 389341 w 2071530"/>
                <a:gd name="connsiteY7070" fmla="*/ 1017681 h 1231781"/>
                <a:gd name="connsiteX7071" fmla="*/ 389333 w 2071530"/>
                <a:gd name="connsiteY7071" fmla="*/ 1017681 h 1231781"/>
                <a:gd name="connsiteX7072" fmla="*/ 391210 w 2071530"/>
                <a:gd name="connsiteY7072" fmla="*/ 1017818 h 1231781"/>
                <a:gd name="connsiteX7073" fmla="*/ 391202 w 2071530"/>
                <a:gd name="connsiteY7073" fmla="*/ 1017818 h 1231781"/>
                <a:gd name="connsiteX7074" fmla="*/ 393082 w 2071530"/>
                <a:gd name="connsiteY7074" fmla="*/ 1017935 h 1231781"/>
                <a:gd name="connsiteX7075" fmla="*/ 393077 w 2071530"/>
                <a:gd name="connsiteY7075" fmla="*/ 1017935 h 1231781"/>
                <a:gd name="connsiteX7076" fmla="*/ 394959 w 2071530"/>
                <a:gd name="connsiteY7076" fmla="*/ 1018052 h 1231781"/>
                <a:gd name="connsiteX7077" fmla="*/ 394953 w 2071530"/>
                <a:gd name="connsiteY7077" fmla="*/ 1018052 h 1231781"/>
                <a:gd name="connsiteX7078" fmla="*/ 396840 w 2071530"/>
                <a:gd name="connsiteY7078" fmla="*/ 1018169 h 1231781"/>
                <a:gd name="connsiteX7079" fmla="*/ 396834 w 2071530"/>
                <a:gd name="connsiteY7079" fmla="*/ 1018169 h 1231781"/>
                <a:gd name="connsiteX7080" fmla="*/ 398725 w 2071530"/>
                <a:gd name="connsiteY7080" fmla="*/ 1018287 h 1231781"/>
                <a:gd name="connsiteX7081" fmla="*/ 398717 w 2071530"/>
                <a:gd name="connsiteY7081" fmla="*/ 1018287 h 1231781"/>
                <a:gd name="connsiteX7082" fmla="*/ 400611 w 2071530"/>
                <a:gd name="connsiteY7082" fmla="*/ 1018385 h 1231781"/>
                <a:gd name="connsiteX7083" fmla="*/ 400605 w 2071530"/>
                <a:gd name="connsiteY7083" fmla="*/ 1018385 h 1231781"/>
                <a:gd name="connsiteX7084" fmla="*/ 402498 w 2071530"/>
                <a:gd name="connsiteY7084" fmla="*/ 1018502 h 1231781"/>
                <a:gd name="connsiteX7085" fmla="*/ 404396 w 2071530"/>
                <a:gd name="connsiteY7085" fmla="*/ 1018600 h 1231781"/>
                <a:gd name="connsiteX7086" fmla="*/ 404390 w 2071530"/>
                <a:gd name="connsiteY7086" fmla="*/ 1018600 h 1231781"/>
                <a:gd name="connsiteX7087" fmla="*/ 406292 w 2071530"/>
                <a:gd name="connsiteY7087" fmla="*/ 1018717 h 1231781"/>
                <a:gd name="connsiteX7088" fmla="*/ 406286 w 2071530"/>
                <a:gd name="connsiteY7088" fmla="*/ 1018717 h 1231781"/>
                <a:gd name="connsiteX7089" fmla="*/ 408194 w 2071530"/>
                <a:gd name="connsiteY7089" fmla="*/ 1018815 h 1231781"/>
                <a:gd name="connsiteX7090" fmla="*/ 408187 w 2071530"/>
                <a:gd name="connsiteY7090" fmla="*/ 1018815 h 1231781"/>
                <a:gd name="connsiteX7091" fmla="*/ 410097 w 2071530"/>
                <a:gd name="connsiteY7091" fmla="*/ 1018932 h 1231781"/>
                <a:gd name="connsiteX7092" fmla="*/ 410091 w 2071530"/>
                <a:gd name="connsiteY7092" fmla="*/ 1018932 h 1231781"/>
                <a:gd name="connsiteX7093" fmla="*/ 412005 w 2071530"/>
                <a:gd name="connsiteY7093" fmla="*/ 1019030 h 1231781"/>
                <a:gd name="connsiteX7094" fmla="*/ 411999 w 2071530"/>
                <a:gd name="connsiteY7094" fmla="*/ 1019030 h 1231781"/>
                <a:gd name="connsiteX7095" fmla="*/ 413913 w 2071530"/>
                <a:gd name="connsiteY7095" fmla="*/ 1019127 h 1231781"/>
                <a:gd name="connsiteX7096" fmla="*/ 415827 w 2071530"/>
                <a:gd name="connsiteY7096" fmla="*/ 1019225 h 1231781"/>
                <a:gd name="connsiteX7097" fmla="*/ 415821 w 2071530"/>
                <a:gd name="connsiteY7097" fmla="*/ 1019225 h 1231781"/>
                <a:gd name="connsiteX7098" fmla="*/ 417742 w 2071530"/>
                <a:gd name="connsiteY7098" fmla="*/ 1019323 h 1231781"/>
                <a:gd name="connsiteX7099" fmla="*/ 417737 w 2071530"/>
                <a:gd name="connsiteY7099" fmla="*/ 1019323 h 1231781"/>
                <a:gd name="connsiteX7100" fmla="*/ 419662 w 2071530"/>
                <a:gd name="connsiteY7100" fmla="*/ 1019421 h 1231781"/>
                <a:gd name="connsiteX7101" fmla="*/ 419656 w 2071530"/>
                <a:gd name="connsiteY7101" fmla="*/ 1019421 h 1231781"/>
                <a:gd name="connsiteX7102" fmla="*/ 421584 w 2071530"/>
                <a:gd name="connsiteY7102" fmla="*/ 1019499 h 1231781"/>
                <a:gd name="connsiteX7103" fmla="*/ 421578 w 2071530"/>
                <a:gd name="connsiteY7103" fmla="*/ 1019499 h 1231781"/>
                <a:gd name="connsiteX7104" fmla="*/ 423508 w 2071530"/>
                <a:gd name="connsiteY7104" fmla="*/ 1019597 h 1231781"/>
                <a:gd name="connsiteX7105" fmla="*/ 423502 w 2071530"/>
                <a:gd name="connsiteY7105" fmla="*/ 1019597 h 1231781"/>
                <a:gd name="connsiteX7106" fmla="*/ 425435 w 2071530"/>
                <a:gd name="connsiteY7106" fmla="*/ 1019675 h 1231781"/>
                <a:gd name="connsiteX7107" fmla="*/ 425429 w 2071530"/>
                <a:gd name="connsiteY7107" fmla="*/ 1019675 h 1231781"/>
                <a:gd name="connsiteX7108" fmla="*/ 427365 w 2071530"/>
                <a:gd name="connsiteY7108" fmla="*/ 1019773 h 1231781"/>
                <a:gd name="connsiteX7109" fmla="*/ 427359 w 2071530"/>
                <a:gd name="connsiteY7109" fmla="*/ 1019773 h 1231781"/>
                <a:gd name="connsiteX7110" fmla="*/ 429292 w 2071530"/>
                <a:gd name="connsiteY7110" fmla="*/ 1019851 h 1231781"/>
                <a:gd name="connsiteX7111" fmla="*/ 431234 w 2071530"/>
                <a:gd name="connsiteY7111" fmla="*/ 1019949 h 1231781"/>
                <a:gd name="connsiteX7112" fmla="*/ 431228 w 2071530"/>
                <a:gd name="connsiteY7112" fmla="*/ 1019949 h 1231781"/>
                <a:gd name="connsiteX7113" fmla="*/ 433169 w 2071530"/>
                <a:gd name="connsiteY7113" fmla="*/ 1020027 h 1231781"/>
                <a:gd name="connsiteX7114" fmla="*/ 435110 w 2071530"/>
                <a:gd name="connsiteY7114" fmla="*/ 1020105 h 1231781"/>
                <a:gd name="connsiteX7115" fmla="*/ 435104 w 2071530"/>
                <a:gd name="connsiteY7115" fmla="*/ 1020105 h 1231781"/>
                <a:gd name="connsiteX7116" fmla="*/ 437053 w 2071530"/>
                <a:gd name="connsiteY7116" fmla="*/ 1020183 h 1231781"/>
                <a:gd name="connsiteX7117" fmla="*/ 437048 w 2071530"/>
                <a:gd name="connsiteY7117" fmla="*/ 1020183 h 1231781"/>
                <a:gd name="connsiteX7118" fmla="*/ 438999 w 2071530"/>
                <a:gd name="connsiteY7118" fmla="*/ 1020261 h 1231781"/>
                <a:gd name="connsiteX7119" fmla="*/ 438993 w 2071530"/>
                <a:gd name="connsiteY7119" fmla="*/ 1020261 h 1231781"/>
                <a:gd name="connsiteX7120" fmla="*/ 440946 w 2071530"/>
                <a:gd name="connsiteY7120" fmla="*/ 1020339 h 1231781"/>
                <a:gd name="connsiteX7121" fmla="*/ 440940 w 2071530"/>
                <a:gd name="connsiteY7121" fmla="*/ 1020339 h 1231781"/>
                <a:gd name="connsiteX7122" fmla="*/ 442897 w 2071530"/>
                <a:gd name="connsiteY7122" fmla="*/ 1020398 h 1231781"/>
                <a:gd name="connsiteX7123" fmla="*/ 442891 w 2071530"/>
                <a:gd name="connsiteY7123" fmla="*/ 1020398 h 1231781"/>
                <a:gd name="connsiteX7124" fmla="*/ 444848 w 2071530"/>
                <a:gd name="connsiteY7124" fmla="*/ 1020476 h 1231781"/>
                <a:gd name="connsiteX7125" fmla="*/ 444842 w 2071530"/>
                <a:gd name="connsiteY7125" fmla="*/ 1020476 h 1231781"/>
                <a:gd name="connsiteX7126" fmla="*/ 446803 w 2071530"/>
                <a:gd name="connsiteY7126" fmla="*/ 1020554 h 1231781"/>
                <a:gd name="connsiteX7127" fmla="*/ 446797 w 2071530"/>
                <a:gd name="connsiteY7127" fmla="*/ 1020554 h 1231781"/>
                <a:gd name="connsiteX7128" fmla="*/ 448760 w 2071530"/>
                <a:gd name="connsiteY7128" fmla="*/ 1020613 h 1231781"/>
                <a:gd name="connsiteX7129" fmla="*/ 448754 w 2071530"/>
                <a:gd name="connsiteY7129" fmla="*/ 1020613 h 1231781"/>
                <a:gd name="connsiteX7130" fmla="*/ 450719 w 2071530"/>
                <a:gd name="connsiteY7130" fmla="*/ 1020691 h 1231781"/>
                <a:gd name="connsiteX7131" fmla="*/ 450713 w 2071530"/>
                <a:gd name="connsiteY7131" fmla="*/ 1020691 h 1231781"/>
                <a:gd name="connsiteX7132" fmla="*/ 452678 w 2071530"/>
                <a:gd name="connsiteY7132" fmla="*/ 1020750 h 1231781"/>
                <a:gd name="connsiteX7133" fmla="*/ 452674 w 2071530"/>
                <a:gd name="connsiteY7133" fmla="*/ 1020750 h 1231781"/>
                <a:gd name="connsiteX7134" fmla="*/ 454640 w 2071530"/>
                <a:gd name="connsiteY7134" fmla="*/ 1020809 h 1231781"/>
                <a:gd name="connsiteX7135" fmla="*/ 454636 w 2071530"/>
                <a:gd name="connsiteY7135" fmla="*/ 1020809 h 1231781"/>
                <a:gd name="connsiteX7136" fmla="*/ 456605 w 2071530"/>
                <a:gd name="connsiteY7136" fmla="*/ 1020867 h 1231781"/>
                <a:gd name="connsiteX7137" fmla="*/ 456601 w 2071530"/>
                <a:gd name="connsiteY7137" fmla="*/ 1020867 h 1231781"/>
                <a:gd name="connsiteX7138" fmla="*/ 458572 w 2071530"/>
                <a:gd name="connsiteY7138" fmla="*/ 1020946 h 1231781"/>
                <a:gd name="connsiteX7139" fmla="*/ 458568 w 2071530"/>
                <a:gd name="connsiteY7139" fmla="*/ 1020926 h 1231781"/>
                <a:gd name="connsiteX7140" fmla="*/ 460540 w 2071530"/>
                <a:gd name="connsiteY7140" fmla="*/ 1020985 h 1231781"/>
                <a:gd name="connsiteX7141" fmla="*/ 460535 w 2071530"/>
                <a:gd name="connsiteY7141" fmla="*/ 1020985 h 1231781"/>
                <a:gd name="connsiteX7142" fmla="*/ 462511 w 2071530"/>
                <a:gd name="connsiteY7142" fmla="*/ 1021043 h 1231781"/>
                <a:gd name="connsiteX7143" fmla="*/ 462505 w 2071530"/>
                <a:gd name="connsiteY7143" fmla="*/ 1021043 h 1231781"/>
                <a:gd name="connsiteX7144" fmla="*/ 464482 w 2071530"/>
                <a:gd name="connsiteY7144" fmla="*/ 1021102 h 1231781"/>
                <a:gd name="connsiteX7145" fmla="*/ 464478 w 2071530"/>
                <a:gd name="connsiteY7145" fmla="*/ 1021102 h 1231781"/>
                <a:gd name="connsiteX7146" fmla="*/ 466456 w 2071530"/>
                <a:gd name="connsiteY7146" fmla="*/ 1021161 h 1231781"/>
                <a:gd name="connsiteX7147" fmla="*/ 468431 w 2071530"/>
                <a:gd name="connsiteY7147" fmla="*/ 1021219 h 1231781"/>
                <a:gd name="connsiteX7148" fmla="*/ 468427 w 2071530"/>
                <a:gd name="connsiteY7148" fmla="*/ 1021219 h 1231781"/>
                <a:gd name="connsiteX7149" fmla="*/ 470409 w 2071530"/>
                <a:gd name="connsiteY7149" fmla="*/ 1021258 h 1231781"/>
                <a:gd name="connsiteX7150" fmla="*/ 470403 w 2071530"/>
                <a:gd name="connsiteY7150" fmla="*/ 1021258 h 1231781"/>
                <a:gd name="connsiteX7151" fmla="*/ 472385 w 2071530"/>
                <a:gd name="connsiteY7151" fmla="*/ 1021317 h 1231781"/>
                <a:gd name="connsiteX7152" fmla="*/ 472382 w 2071530"/>
                <a:gd name="connsiteY7152" fmla="*/ 1021317 h 1231781"/>
                <a:gd name="connsiteX7153" fmla="*/ 474366 w 2071530"/>
                <a:gd name="connsiteY7153" fmla="*/ 1021356 h 1231781"/>
                <a:gd name="connsiteX7154" fmla="*/ 474362 w 2071530"/>
                <a:gd name="connsiteY7154" fmla="*/ 1021356 h 1231781"/>
                <a:gd name="connsiteX7155" fmla="*/ 476348 w 2071530"/>
                <a:gd name="connsiteY7155" fmla="*/ 1021415 h 1231781"/>
                <a:gd name="connsiteX7156" fmla="*/ 476342 w 2071530"/>
                <a:gd name="connsiteY7156" fmla="*/ 1021415 h 1231781"/>
                <a:gd name="connsiteX7157" fmla="*/ 478331 w 2071530"/>
                <a:gd name="connsiteY7157" fmla="*/ 1021454 h 1231781"/>
                <a:gd name="connsiteX7158" fmla="*/ 478327 w 2071530"/>
                <a:gd name="connsiteY7158" fmla="*/ 1021454 h 1231781"/>
                <a:gd name="connsiteX7159" fmla="*/ 480315 w 2071530"/>
                <a:gd name="connsiteY7159" fmla="*/ 1021493 h 1231781"/>
                <a:gd name="connsiteX7160" fmla="*/ 480309 w 2071530"/>
                <a:gd name="connsiteY7160" fmla="*/ 1021493 h 1231781"/>
                <a:gd name="connsiteX7161" fmla="*/ 482299 w 2071530"/>
                <a:gd name="connsiteY7161" fmla="*/ 1021532 h 1231781"/>
                <a:gd name="connsiteX7162" fmla="*/ 482295 w 2071530"/>
                <a:gd name="connsiteY7162" fmla="*/ 1021532 h 1231781"/>
                <a:gd name="connsiteX7163" fmla="*/ 484285 w 2071530"/>
                <a:gd name="connsiteY7163" fmla="*/ 1021591 h 1231781"/>
                <a:gd name="connsiteX7164" fmla="*/ 484281 w 2071530"/>
                <a:gd name="connsiteY7164" fmla="*/ 1021591 h 1231781"/>
                <a:gd name="connsiteX7165" fmla="*/ 486273 w 2071530"/>
                <a:gd name="connsiteY7165" fmla="*/ 1021630 h 1231781"/>
                <a:gd name="connsiteX7166" fmla="*/ 486270 w 2071530"/>
                <a:gd name="connsiteY7166" fmla="*/ 1021630 h 1231781"/>
                <a:gd name="connsiteX7167" fmla="*/ 488264 w 2071530"/>
                <a:gd name="connsiteY7167" fmla="*/ 1021669 h 1231781"/>
                <a:gd name="connsiteX7168" fmla="*/ 488258 w 2071530"/>
                <a:gd name="connsiteY7168" fmla="*/ 1021669 h 1231781"/>
                <a:gd name="connsiteX7169" fmla="*/ 490254 w 2071530"/>
                <a:gd name="connsiteY7169" fmla="*/ 1021689 h 1231781"/>
                <a:gd name="connsiteX7170" fmla="*/ 490246 w 2071530"/>
                <a:gd name="connsiteY7170" fmla="*/ 1021689 h 1231781"/>
                <a:gd name="connsiteX7171" fmla="*/ 494236 w 2071530"/>
                <a:gd name="connsiteY7171" fmla="*/ 1021767 h 1231781"/>
                <a:gd name="connsiteX7172" fmla="*/ 498224 w 2071530"/>
                <a:gd name="connsiteY7172" fmla="*/ 1021825 h 1231781"/>
                <a:gd name="connsiteX7173" fmla="*/ 498216 w 2071530"/>
                <a:gd name="connsiteY7173" fmla="*/ 1021825 h 1231781"/>
                <a:gd name="connsiteX7174" fmla="*/ 502214 w 2071530"/>
                <a:gd name="connsiteY7174" fmla="*/ 1021884 h 1231781"/>
                <a:gd name="connsiteX7175" fmla="*/ 502206 w 2071530"/>
                <a:gd name="connsiteY7175" fmla="*/ 1021884 h 1231781"/>
                <a:gd name="connsiteX7176" fmla="*/ 506208 w 2071530"/>
                <a:gd name="connsiteY7176" fmla="*/ 1021943 h 1231781"/>
                <a:gd name="connsiteX7177" fmla="*/ 506200 w 2071530"/>
                <a:gd name="connsiteY7177" fmla="*/ 1021943 h 1231781"/>
                <a:gd name="connsiteX7178" fmla="*/ 510204 w 2071530"/>
                <a:gd name="connsiteY7178" fmla="*/ 1021982 h 1231781"/>
                <a:gd name="connsiteX7179" fmla="*/ 510194 w 2071530"/>
                <a:gd name="connsiteY7179" fmla="*/ 1021982 h 1231781"/>
                <a:gd name="connsiteX7180" fmla="*/ 514194 w 2071530"/>
                <a:gd name="connsiteY7180" fmla="*/ 1022021 h 1231781"/>
                <a:gd name="connsiteX7181" fmla="*/ 518200 w 2071530"/>
                <a:gd name="connsiteY7181" fmla="*/ 1022060 h 1231781"/>
                <a:gd name="connsiteX7182" fmla="*/ 518192 w 2071530"/>
                <a:gd name="connsiteY7182" fmla="*/ 1022060 h 1231781"/>
                <a:gd name="connsiteX7183" fmla="*/ 522202 w 2071530"/>
                <a:gd name="connsiteY7183" fmla="*/ 1022079 h 1231781"/>
                <a:gd name="connsiteX7184" fmla="*/ 522194 w 2071530"/>
                <a:gd name="connsiteY7184" fmla="*/ 1022079 h 1231781"/>
                <a:gd name="connsiteX7185" fmla="*/ 526202 w 2071530"/>
                <a:gd name="connsiteY7185" fmla="*/ 1022119 h 1231781"/>
                <a:gd name="connsiteX7186" fmla="*/ 526196 w 2071530"/>
                <a:gd name="connsiteY7186" fmla="*/ 1022119 h 1231781"/>
                <a:gd name="connsiteX7187" fmla="*/ 530205 w 2071530"/>
                <a:gd name="connsiteY7187" fmla="*/ 1022138 h 1231781"/>
                <a:gd name="connsiteX7188" fmla="*/ 530198 w 2071530"/>
                <a:gd name="connsiteY7188" fmla="*/ 1022138 h 1231781"/>
                <a:gd name="connsiteX7189" fmla="*/ 534205 w 2071530"/>
                <a:gd name="connsiteY7189" fmla="*/ 1022158 h 1231781"/>
                <a:gd name="connsiteX7190" fmla="*/ 538209 w 2071530"/>
                <a:gd name="connsiteY7190" fmla="*/ 1022158 h 1231781"/>
                <a:gd name="connsiteX7191" fmla="*/ 538201 w 2071530"/>
                <a:gd name="connsiteY7191" fmla="*/ 1022158 h 1231781"/>
                <a:gd name="connsiteX7192" fmla="*/ 550209 w 2071530"/>
                <a:gd name="connsiteY7192" fmla="*/ 1022158 h 1231781"/>
                <a:gd name="connsiteX7193" fmla="*/ 550201 w 2071530"/>
                <a:gd name="connsiteY7193" fmla="*/ 1022158 h 1231781"/>
                <a:gd name="connsiteX7194" fmla="*/ 554204 w 2071530"/>
                <a:gd name="connsiteY7194" fmla="*/ 1022158 h 1231781"/>
                <a:gd name="connsiteX7195" fmla="*/ 554197 w 2071530"/>
                <a:gd name="connsiteY7195" fmla="*/ 1022158 h 1231781"/>
                <a:gd name="connsiteX7196" fmla="*/ 558198 w 2071530"/>
                <a:gd name="connsiteY7196" fmla="*/ 1022138 h 1231781"/>
                <a:gd name="connsiteX7197" fmla="*/ 558191 w 2071530"/>
                <a:gd name="connsiteY7197" fmla="*/ 1022138 h 1231781"/>
                <a:gd name="connsiteX7198" fmla="*/ 562190 w 2071530"/>
                <a:gd name="connsiteY7198" fmla="*/ 1022119 h 1231781"/>
                <a:gd name="connsiteX7199" fmla="*/ 562183 w 2071530"/>
                <a:gd name="connsiteY7199" fmla="*/ 1022119 h 1231781"/>
                <a:gd name="connsiteX7200" fmla="*/ 566173 w 2071530"/>
                <a:gd name="connsiteY7200" fmla="*/ 1022099 h 1231781"/>
                <a:gd name="connsiteX7201" fmla="*/ 570163 w 2071530"/>
                <a:gd name="connsiteY7201" fmla="*/ 1022060 h 1231781"/>
                <a:gd name="connsiteX7202" fmla="*/ 570157 w 2071530"/>
                <a:gd name="connsiteY7202" fmla="*/ 1022060 h 1231781"/>
                <a:gd name="connsiteX7203" fmla="*/ 574143 w 2071530"/>
                <a:gd name="connsiteY7203" fmla="*/ 1022021 h 1231781"/>
                <a:gd name="connsiteX7204" fmla="*/ 574137 w 2071530"/>
                <a:gd name="connsiteY7204" fmla="*/ 1022021 h 1231781"/>
                <a:gd name="connsiteX7205" fmla="*/ 578120 w 2071530"/>
                <a:gd name="connsiteY7205" fmla="*/ 1022001 h 1231781"/>
                <a:gd name="connsiteX7206" fmla="*/ 578114 w 2071530"/>
                <a:gd name="connsiteY7206" fmla="*/ 1022001 h 1231781"/>
                <a:gd name="connsiteX7207" fmla="*/ 582092 w 2071530"/>
                <a:gd name="connsiteY7207" fmla="*/ 1021962 h 1231781"/>
                <a:gd name="connsiteX7208" fmla="*/ 582084 w 2071530"/>
                <a:gd name="connsiteY7208" fmla="*/ 1021962 h 1231781"/>
                <a:gd name="connsiteX7209" fmla="*/ 586057 w 2071530"/>
                <a:gd name="connsiteY7209" fmla="*/ 1021904 h 1231781"/>
                <a:gd name="connsiteX7210" fmla="*/ 586051 w 2071530"/>
                <a:gd name="connsiteY7210" fmla="*/ 1021904 h 1231781"/>
                <a:gd name="connsiteX7211" fmla="*/ 590017 w 2071530"/>
                <a:gd name="connsiteY7211" fmla="*/ 1021864 h 1231781"/>
                <a:gd name="connsiteX7212" fmla="*/ 590012 w 2071530"/>
                <a:gd name="connsiteY7212" fmla="*/ 1021864 h 1231781"/>
                <a:gd name="connsiteX7213" fmla="*/ 593972 w 2071530"/>
                <a:gd name="connsiteY7213" fmla="*/ 1021806 h 1231781"/>
                <a:gd name="connsiteX7214" fmla="*/ 593966 w 2071530"/>
                <a:gd name="connsiteY7214" fmla="*/ 1021806 h 1231781"/>
                <a:gd name="connsiteX7215" fmla="*/ 597921 w 2071530"/>
                <a:gd name="connsiteY7215" fmla="*/ 1021747 h 1231781"/>
                <a:gd name="connsiteX7216" fmla="*/ 597915 w 2071530"/>
                <a:gd name="connsiteY7216" fmla="*/ 1021747 h 1231781"/>
                <a:gd name="connsiteX7217" fmla="*/ 601862 w 2071530"/>
                <a:gd name="connsiteY7217" fmla="*/ 1021689 h 1231781"/>
                <a:gd name="connsiteX7218" fmla="*/ 601857 w 2071530"/>
                <a:gd name="connsiteY7218" fmla="*/ 1021689 h 1231781"/>
                <a:gd name="connsiteX7219" fmla="*/ 605796 w 2071530"/>
                <a:gd name="connsiteY7219" fmla="*/ 1021630 h 1231781"/>
                <a:gd name="connsiteX7220" fmla="*/ 609720 w 2071530"/>
                <a:gd name="connsiteY7220" fmla="*/ 1021552 h 1231781"/>
                <a:gd name="connsiteX7221" fmla="*/ 613643 w 2071530"/>
                <a:gd name="connsiteY7221" fmla="*/ 1021493 h 1231781"/>
                <a:gd name="connsiteX7222" fmla="*/ 613637 w 2071530"/>
                <a:gd name="connsiteY7222" fmla="*/ 1021493 h 1231781"/>
                <a:gd name="connsiteX7223" fmla="*/ 617553 w 2071530"/>
                <a:gd name="connsiteY7223" fmla="*/ 1021415 h 1231781"/>
                <a:gd name="connsiteX7224" fmla="*/ 617547 w 2071530"/>
                <a:gd name="connsiteY7224" fmla="*/ 1021415 h 1231781"/>
                <a:gd name="connsiteX7225" fmla="*/ 621455 w 2071530"/>
                <a:gd name="connsiteY7225" fmla="*/ 1021337 h 1231781"/>
                <a:gd name="connsiteX7226" fmla="*/ 621449 w 2071530"/>
                <a:gd name="connsiteY7226" fmla="*/ 1021337 h 1231781"/>
                <a:gd name="connsiteX7227" fmla="*/ 625347 w 2071530"/>
                <a:gd name="connsiteY7227" fmla="*/ 1021239 h 1231781"/>
                <a:gd name="connsiteX7228" fmla="*/ 625342 w 2071530"/>
                <a:gd name="connsiteY7228" fmla="*/ 1021258 h 1231781"/>
                <a:gd name="connsiteX7229" fmla="*/ 629230 w 2071530"/>
                <a:gd name="connsiteY7229" fmla="*/ 1021161 h 1231781"/>
                <a:gd name="connsiteX7230" fmla="*/ 629224 w 2071530"/>
                <a:gd name="connsiteY7230" fmla="*/ 1021161 h 1231781"/>
                <a:gd name="connsiteX7231" fmla="*/ 633103 w 2071530"/>
                <a:gd name="connsiteY7231" fmla="*/ 1021063 h 1231781"/>
                <a:gd name="connsiteX7232" fmla="*/ 633097 w 2071530"/>
                <a:gd name="connsiteY7232" fmla="*/ 1021063 h 1231781"/>
                <a:gd name="connsiteX7233" fmla="*/ 636964 w 2071530"/>
                <a:gd name="connsiteY7233" fmla="*/ 1020985 h 1231781"/>
                <a:gd name="connsiteX7234" fmla="*/ 636960 w 2071530"/>
                <a:gd name="connsiteY7234" fmla="*/ 1020985 h 1231781"/>
                <a:gd name="connsiteX7235" fmla="*/ 640815 w 2071530"/>
                <a:gd name="connsiteY7235" fmla="*/ 1020887 h 1231781"/>
                <a:gd name="connsiteX7236" fmla="*/ 640811 w 2071530"/>
                <a:gd name="connsiteY7236" fmla="*/ 1020887 h 1231781"/>
                <a:gd name="connsiteX7237" fmla="*/ 644657 w 2071530"/>
                <a:gd name="connsiteY7237" fmla="*/ 1020789 h 1231781"/>
                <a:gd name="connsiteX7238" fmla="*/ 644651 w 2071530"/>
                <a:gd name="connsiteY7238" fmla="*/ 1020789 h 1231781"/>
                <a:gd name="connsiteX7239" fmla="*/ 648484 w 2071530"/>
                <a:gd name="connsiteY7239" fmla="*/ 1020691 h 1231781"/>
                <a:gd name="connsiteX7240" fmla="*/ 648480 w 2071530"/>
                <a:gd name="connsiteY7240" fmla="*/ 1020691 h 1231781"/>
                <a:gd name="connsiteX7241" fmla="*/ 652300 w 2071530"/>
                <a:gd name="connsiteY7241" fmla="*/ 1020574 h 1231781"/>
                <a:gd name="connsiteX7242" fmla="*/ 652297 w 2071530"/>
                <a:gd name="connsiteY7242" fmla="*/ 1020574 h 1231781"/>
                <a:gd name="connsiteX7243" fmla="*/ 656105 w 2071530"/>
                <a:gd name="connsiteY7243" fmla="*/ 1020476 h 1231781"/>
                <a:gd name="connsiteX7244" fmla="*/ 656101 w 2071530"/>
                <a:gd name="connsiteY7244" fmla="*/ 1020476 h 1231781"/>
                <a:gd name="connsiteX7245" fmla="*/ 659895 w 2071530"/>
                <a:gd name="connsiteY7245" fmla="*/ 1020359 h 1231781"/>
                <a:gd name="connsiteX7246" fmla="*/ 659892 w 2071530"/>
                <a:gd name="connsiteY7246" fmla="*/ 1020359 h 1231781"/>
                <a:gd name="connsiteX7247" fmla="*/ 663674 w 2071530"/>
                <a:gd name="connsiteY7247" fmla="*/ 1020242 h 1231781"/>
                <a:gd name="connsiteX7248" fmla="*/ 663669 w 2071530"/>
                <a:gd name="connsiteY7248" fmla="*/ 1020242 h 1231781"/>
                <a:gd name="connsiteX7249" fmla="*/ 667438 w 2071530"/>
                <a:gd name="connsiteY7249" fmla="*/ 1020124 h 1231781"/>
                <a:gd name="connsiteX7250" fmla="*/ 667434 w 2071530"/>
                <a:gd name="connsiteY7250" fmla="*/ 1020124 h 1231781"/>
                <a:gd name="connsiteX7251" fmla="*/ 671187 w 2071530"/>
                <a:gd name="connsiteY7251" fmla="*/ 1020007 h 1231781"/>
                <a:gd name="connsiteX7252" fmla="*/ 671183 w 2071530"/>
                <a:gd name="connsiteY7252" fmla="*/ 1020007 h 1231781"/>
                <a:gd name="connsiteX7253" fmla="*/ 674923 w 2071530"/>
                <a:gd name="connsiteY7253" fmla="*/ 1019890 h 1231781"/>
                <a:gd name="connsiteX7254" fmla="*/ 674919 w 2071530"/>
                <a:gd name="connsiteY7254" fmla="*/ 1019890 h 1231781"/>
                <a:gd name="connsiteX7255" fmla="*/ 678644 w 2071530"/>
                <a:gd name="connsiteY7255" fmla="*/ 1019773 h 1231781"/>
                <a:gd name="connsiteX7256" fmla="*/ 678640 w 2071530"/>
                <a:gd name="connsiteY7256" fmla="*/ 1019773 h 1231781"/>
                <a:gd name="connsiteX7257" fmla="*/ 682350 w 2071530"/>
                <a:gd name="connsiteY7257" fmla="*/ 1019636 h 1231781"/>
                <a:gd name="connsiteX7258" fmla="*/ 682344 w 2071530"/>
                <a:gd name="connsiteY7258" fmla="*/ 1019636 h 1231781"/>
                <a:gd name="connsiteX7259" fmla="*/ 686039 w 2071530"/>
                <a:gd name="connsiteY7259" fmla="*/ 1019519 h 1231781"/>
                <a:gd name="connsiteX7260" fmla="*/ 686035 w 2071530"/>
                <a:gd name="connsiteY7260" fmla="*/ 1019519 h 1231781"/>
                <a:gd name="connsiteX7261" fmla="*/ 689713 w 2071530"/>
                <a:gd name="connsiteY7261" fmla="*/ 1019382 h 1231781"/>
                <a:gd name="connsiteX7262" fmla="*/ 693366 w 2071530"/>
                <a:gd name="connsiteY7262" fmla="*/ 1019245 h 1231781"/>
                <a:gd name="connsiteX7263" fmla="*/ 697010 w 2071530"/>
                <a:gd name="connsiteY7263" fmla="*/ 1019108 h 1231781"/>
                <a:gd name="connsiteX7264" fmla="*/ 697006 w 2071530"/>
                <a:gd name="connsiteY7264" fmla="*/ 1019108 h 1231781"/>
                <a:gd name="connsiteX7265" fmla="*/ 700633 w 2071530"/>
                <a:gd name="connsiteY7265" fmla="*/ 1018971 h 1231781"/>
                <a:gd name="connsiteX7266" fmla="*/ 700629 w 2071530"/>
                <a:gd name="connsiteY7266" fmla="*/ 1018991 h 1231781"/>
                <a:gd name="connsiteX7267" fmla="*/ 704238 w 2071530"/>
                <a:gd name="connsiteY7267" fmla="*/ 1018834 h 1231781"/>
                <a:gd name="connsiteX7268" fmla="*/ 704234 w 2071530"/>
                <a:gd name="connsiteY7268" fmla="*/ 1018834 h 1231781"/>
                <a:gd name="connsiteX7269" fmla="*/ 707825 w 2071530"/>
                <a:gd name="connsiteY7269" fmla="*/ 1018697 h 1231781"/>
                <a:gd name="connsiteX7270" fmla="*/ 707821 w 2071530"/>
                <a:gd name="connsiteY7270" fmla="*/ 1018697 h 1231781"/>
                <a:gd name="connsiteX7271" fmla="*/ 711395 w 2071530"/>
                <a:gd name="connsiteY7271" fmla="*/ 1018561 h 1231781"/>
                <a:gd name="connsiteX7272" fmla="*/ 711391 w 2071530"/>
                <a:gd name="connsiteY7272" fmla="*/ 1018561 h 1231781"/>
                <a:gd name="connsiteX7273" fmla="*/ 714943 w 2071530"/>
                <a:gd name="connsiteY7273" fmla="*/ 1018424 h 1231781"/>
                <a:gd name="connsiteX7274" fmla="*/ 714939 w 2071530"/>
                <a:gd name="connsiteY7274" fmla="*/ 1018424 h 1231781"/>
                <a:gd name="connsiteX7275" fmla="*/ 718474 w 2071530"/>
                <a:gd name="connsiteY7275" fmla="*/ 1018267 h 1231781"/>
                <a:gd name="connsiteX7276" fmla="*/ 718470 w 2071530"/>
                <a:gd name="connsiteY7276" fmla="*/ 1018267 h 1231781"/>
                <a:gd name="connsiteX7277" fmla="*/ 721985 w 2071530"/>
                <a:gd name="connsiteY7277" fmla="*/ 1018111 h 1231781"/>
                <a:gd name="connsiteX7278" fmla="*/ 721981 w 2071530"/>
                <a:gd name="connsiteY7278" fmla="*/ 1018111 h 1231781"/>
                <a:gd name="connsiteX7279" fmla="*/ 725475 w 2071530"/>
                <a:gd name="connsiteY7279" fmla="*/ 1017974 h 1231781"/>
                <a:gd name="connsiteX7280" fmla="*/ 725471 w 2071530"/>
                <a:gd name="connsiteY7280" fmla="*/ 1017974 h 1231781"/>
                <a:gd name="connsiteX7281" fmla="*/ 728945 w 2071530"/>
                <a:gd name="connsiteY7281" fmla="*/ 1017818 h 1231781"/>
                <a:gd name="connsiteX7282" fmla="*/ 728941 w 2071530"/>
                <a:gd name="connsiteY7282" fmla="*/ 1017818 h 1231781"/>
                <a:gd name="connsiteX7283" fmla="*/ 732393 w 2071530"/>
                <a:gd name="connsiteY7283" fmla="*/ 1017661 h 1231781"/>
                <a:gd name="connsiteX7284" fmla="*/ 732391 w 2071530"/>
                <a:gd name="connsiteY7284" fmla="*/ 1017661 h 1231781"/>
                <a:gd name="connsiteX7285" fmla="*/ 735822 w 2071530"/>
                <a:gd name="connsiteY7285" fmla="*/ 1017505 h 1231781"/>
                <a:gd name="connsiteX7286" fmla="*/ 735818 w 2071530"/>
                <a:gd name="connsiteY7286" fmla="*/ 1017505 h 1231781"/>
                <a:gd name="connsiteX7287" fmla="*/ 739228 w 2071530"/>
                <a:gd name="connsiteY7287" fmla="*/ 1017368 h 1231781"/>
                <a:gd name="connsiteX7288" fmla="*/ 739224 w 2071530"/>
                <a:gd name="connsiteY7288" fmla="*/ 1017368 h 1231781"/>
                <a:gd name="connsiteX7289" fmla="*/ 742612 w 2071530"/>
                <a:gd name="connsiteY7289" fmla="*/ 1017192 h 1231781"/>
                <a:gd name="connsiteX7290" fmla="*/ 742608 w 2071530"/>
                <a:gd name="connsiteY7290" fmla="*/ 1017192 h 1231781"/>
                <a:gd name="connsiteX7291" fmla="*/ 745972 w 2071530"/>
                <a:gd name="connsiteY7291" fmla="*/ 1017055 h 1231781"/>
                <a:gd name="connsiteX7292" fmla="*/ 745968 w 2071530"/>
                <a:gd name="connsiteY7292" fmla="*/ 1017055 h 1231781"/>
                <a:gd name="connsiteX7293" fmla="*/ 749311 w 2071530"/>
                <a:gd name="connsiteY7293" fmla="*/ 1016879 h 1231781"/>
                <a:gd name="connsiteX7294" fmla="*/ 749308 w 2071530"/>
                <a:gd name="connsiteY7294" fmla="*/ 1016879 h 1231781"/>
                <a:gd name="connsiteX7295" fmla="*/ 752625 w 2071530"/>
                <a:gd name="connsiteY7295" fmla="*/ 1016723 h 1231781"/>
                <a:gd name="connsiteX7296" fmla="*/ 752623 w 2071530"/>
                <a:gd name="connsiteY7296" fmla="*/ 1016723 h 1231781"/>
                <a:gd name="connsiteX7297" fmla="*/ 755917 w 2071530"/>
                <a:gd name="connsiteY7297" fmla="*/ 1016567 h 1231781"/>
                <a:gd name="connsiteX7298" fmla="*/ 755913 w 2071530"/>
                <a:gd name="connsiteY7298" fmla="*/ 1016567 h 1231781"/>
                <a:gd name="connsiteX7299" fmla="*/ 759184 w 2071530"/>
                <a:gd name="connsiteY7299" fmla="*/ 1016410 h 1231781"/>
                <a:gd name="connsiteX7300" fmla="*/ 759180 w 2071530"/>
                <a:gd name="connsiteY7300" fmla="*/ 1016410 h 1231781"/>
                <a:gd name="connsiteX7301" fmla="*/ 762425 w 2071530"/>
                <a:gd name="connsiteY7301" fmla="*/ 1016254 h 1231781"/>
                <a:gd name="connsiteX7302" fmla="*/ 762423 w 2071530"/>
                <a:gd name="connsiteY7302" fmla="*/ 1016254 h 1231781"/>
                <a:gd name="connsiteX7303" fmla="*/ 765643 w 2071530"/>
                <a:gd name="connsiteY7303" fmla="*/ 1016078 h 1231781"/>
                <a:gd name="connsiteX7304" fmla="*/ 765641 w 2071530"/>
                <a:gd name="connsiteY7304" fmla="*/ 1016078 h 1231781"/>
                <a:gd name="connsiteX7305" fmla="*/ 768836 w 2071530"/>
                <a:gd name="connsiteY7305" fmla="*/ 1015921 h 1231781"/>
                <a:gd name="connsiteX7306" fmla="*/ 768832 w 2071530"/>
                <a:gd name="connsiteY7306" fmla="*/ 1015921 h 1231781"/>
                <a:gd name="connsiteX7307" fmla="*/ 772003 w 2071530"/>
                <a:gd name="connsiteY7307" fmla="*/ 1015745 h 1231781"/>
                <a:gd name="connsiteX7308" fmla="*/ 771999 w 2071530"/>
                <a:gd name="connsiteY7308" fmla="*/ 1015745 h 1231781"/>
                <a:gd name="connsiteX7309" fmla="*/ 775142 w 2071530"/>
                <a:gd name="connsiteY7309" fmla="*/ 1015589 h 1231781"/>
                <a:gd name="connsiteX7310" fmla="*/ 775138 w 2071530"/>
                <a:gd name="connsiteY7310" fmla="*/ 1015589 h 1231781"/>
                <a:gd name="connsiteX7311" fmla="*/ 778255 w 2071530"/>
                <a:gd name="connsiteY7311" fmla="*/ 1015432 h 1231781"/>
                <a:gd name="connsiteX7312" fmla="*/ 778253 w 2071530"/>
                <a:gd name="connsiteY7312" fmla="*/ 1015432 h 1231781"/>
                <a:gd name="connsiteX7313" fmla="*/ 781342 w 2071530"/>
                <a:gd name="connsiteY7313" fmla="*/ 1015257 h 1231781"/>
                <a:gd name="connsiteX7314" fmla="*/ 781340 w 2071530"/>
                <a:gd name="connsiteY7314" fmla="*/ 1015257 h 1231781"/>
                <a:gd name="connsiteX7315" fmla="*/ 784401 w 2071530"/>
                <a:gd name="connsiteY7315" fmla="*/ 1015100 h 1231781"/>
                <a:gd name="connsiteX7316" fmla="*/ 784397 w 2071530"/>
                <a:gd name="connsiteY7316" fmla="*/ 1015100 h 1231781"/>
                <a:gd name="connsiteX7317" fmla="*/ 787431 w 2071530"/>
                <a:gd name="connsiteY7317" fmla="*/ 1014924 h 1231781"/>
                <a:gd name="connsiteX7318" fmla="*/ 787429 w 2071530"/>
                <a:gd name="connsiteY7318" fmla="*/ 1014924 h 1231781"/>
                <a:gd name="connsiteX7319" fmla="*/ 790436 w 2071530"/>
                <a:gd name="connsiteY7319" fmla="*/ 1014768 h 1231781"/>
                <a:gd name="connsiteX7320" fmla="*/ 790432 w 2071530"/>
                <a:gd name="connsiteY7320" fmla="*/ 1014768 h 1231781"/>
                <a:gd name="connsiteX7321" fmla="*/ 793410 w 2071530"/>
                <a:gd name="connsiteY7321" fmla="*/ 1014592 h 1231781"/>
                <a:gd name="connsiteX7322" fmla="*/ 793408 w 2071530"/>
                <a:gd name="connsiteY7322" fmla="*/ 1014592 h 1231781"/>
                <a:gd name="connsiteX7323" fmla="*/ 796356 w 2071530"/>
                <a:gd name="connsiteY7323" fmla="*/ 1014436 h 1231781"/>
                <a:gd name="connsiteX7324" fmla="*/ 796352 w 2071530"/>
                <a:gd name="connsiteY7324" fmla="*/ 1014436 h 1231781"/>
                <a:gd name="connsiteX7325" fmla="*/ 799270 w 2071530"/>
                <a:gd name="connsiteY7325" fmla="*/ 1014260 h 1231781"/>
                <a:gd name="connsiteX7326" fmla="*/ 799268 w 2071530"/>
                <a:gd name="connsiteY7326" fmla="*/ 1014260 h 1231781"/>
                <a:gd name="connsiteX7327" fmla="*/ 802158 w 2071530"/>
                <a:gd name="connsiteY7327" fmla="*/ 1014103 h 1231781"/>
                <a:gd name="connsiteX7328" fmla="*/ 802154 w 2071530"/>
                <a:gd name="connsiteY7328" fmla="*/ 1014103 h 1231781"/>
                <a:gd name="connsiteX7329" fmla="*/ 805014 w 2071530"/>
                <a:gd name="connsiteY7329" fmla="*/ 1013927 h 1231781"/>
                <a:gd name="connsiteX7330" fmla="*/ 805010 w 2071530"/>
                <a:gd name="connsiteY7330" fmla="*/ 1013927 h 1231781"/>
                <a:gd name="connsiteX7331" fmla="*/ 807839 w 2071530"/>
                <a:gd name="connsiteY7331" fmla="*/ 1013771 h 1231781"/>
                <a:gd name="connsiteX7332" fmla="*/ 807835 w 2071530"/>
                <a:gd name="connsiteY7332" fmla="*/ 1013771 h 1231781"/>
                <a:gd name="connsiteX7333" fmla="*/ 810633 w 2071530"/>
                <a:gd name="connsiteY7333" fmla="*/ 1013615 h 1231781"/>
                <a:gd name="connsiteX7334" fmla="*/ 810631 w 2071530"/>
                <a:gd name="connsiteY7334" fmla="*/ 1013615 h 1231781"/>
                <a:gd name="connsiteX7335" fmla="*/ 813397 w 2071530"/>
                <a:gd name="connsiteY7335" fmla="*/ 1013439 h 1231781"/>
                <a:gd name="connsiteX7336" fmla="*/ 813391 w 2071530"/>
                <a:gd name="connsiteY7336" fmla="*/ 1013439 h 1231781"/>
                <a:gd name="connsiteX7337" fmla="*/ 818828 w 2071530"/>
                <a:gd name="connsiteY7337" fmla="*/ 1013106 h 1231781"/>
                <a:gd name="connsiteX7338" fmla="*/ 818822 w 2071530"/>
                <a:gd name="connsiteY7338" fmla="*/ 1013106 h 1231781"/>
                <a:gd name="connsiteX7339" fmla="*/ 824126 w 2071530"/>
                <a:gd name="connsiteY7339" fmla="*/ 1012793 h 1231781"/>
                <a:gd name="connsiteX7340" fmla="*/ 824122 w 2071530"/>
                <a:gd name="connsiteY7340" fmla="*/ 1012793 h 1231781"/>
                <a:gd name="connsiteX7341" fmla="*/ 829293 w 2071530"/>
                <a:gd name="connsiteY7341" fmla="*/ 1012461 h 1231781"/>
                <a:gd name="connsiteX7342" fmla="*/ 829287 w 2071530"/>
                <a:gd name="connsiteY7342" fmla="*/ 1012461 h 1231781"/>
                <a:gd name="connsiteX7343" fmla="*/ 831858 w 2071530"/>
                <a:gd name="connsiteY7343" fmla="*/ 1012305 h 1231781"/>
                <a:gd name="connsiteX7344" fmla="*/ 834321 w 2071530"/>
                <a:gd name="connsiteY7344" fmla="*/ 1012148 h 1231781"/>
                <a:gd name="connsiteX7345" fmla="*/ 834315 w 2071530"/>
                <a:gd name="connsiteY7345" fmla="*/ 1012148 h 1231781"/>
                <a:gd name="connsiteX7346" fmla="*/ 839208 w 2071530"/>
                <a:gd name="connsiteY7346" fmla="*/ 1011835 h 1231781"/>
                <a:gd name="connsiteX7347" fmla="*/ 839204 w 2071530"/>
                <a:gd name="connsiteY7347" fmla="*/ 1011835 h 1231781"/>
                <a:gd name="connsiteX7348" fmla="*/ 843953 w 2071530"/>
                <a:gd name="connsiteY7348" fmla="*/ 1011523 h 1231781"/>
                <a:gd name="connsiteX7349" fmla="*/ 843949 w 2071530"/>
                <a:gd name="connsiteY7349" fmla="*/ 1011523 h 1231781"/>
                <a:gd name="connsiteX7350" fmla="*/ 848551 w 2071530"/>
                <a:gd name="connsiteY7350" fmla="*/ 1011210 h 1231781"/>
                <a:gd name="connsiteX7351" fmla="*/ 848547 w 2071530"/>
                <a:gd name="connsiteY7351" fmla="*/ 1011210 h 1231781"/>
                <a:gd name="connsiteX7352" fmla="*/ 853001 w 2071530"/>
                <a:gd name="connsiteY7352" fmla="*/ 1010917 h 1231781"/>
                <a:gd name="connsiteX7353" fmla="*/ 852995 w 2071530"/>
                <a:gd name="connsiteY7353" fmla="*/ 1010917 h 1231781"/>
                <a:gd name="connsiteX7354" fmla="*/ 857294 w 2071530"/>
                <a:gd name="connsiteY7354" fmla="*/ 1010623 h 1231781"/>
                <a:gd name="connsiteX7355" fmla="*/ 857290 w 2071530"/>
                <a:gd name="connsiteY7355" fmla="*/ 1010623 h 1231781"/>
                <a:gd name="connsiteX7356" fmla="*/ 861432 w 2071530"/>
                <a:gd name="connsiteY7356" fmla="*/ 1010330 h 1231781"/>
                <a:gd name="connsiteX7357" fmla="*/ 861428 w 2071530"/>
                <a:gd name="connsiteY7357" fmla="*/ 1010330 h 1231781"/>
                <a:gd name="connsiteX7358" fmla="*/ 865413 w 2071530"/>
                <a:gd name="connsiteY7358" fmla="*/ 1010056 h 1231781"/>
                <a:gd name="connsiteX7359" fmla="*/ 865409 w 2071530"/>
                <a:gd name="connsiteY7359" fmla="*/ 1010056 h 1231781"/>
                <a:gd name="connsiteX7360" fmla="*/ 869229 w 2071530"/>
                <a:gd name="connsiteY7360" fmla="*/ 1009783 h 1231781"/>
                <a:gd name="connsiteX7361" fmla="*/ 869225 w 2071530"/>
                <a:gd name="connsiteY7361" fmla="*/ 1009783 h 1231781"/>
                <a:gd name="connsiteX7362" fmla="*/ 872879 w 2071530"/>
                <a:gd name="connsiteY7362" fmla="*/ 1009509 h 1231781"/>
                <a:gd name="connsiteX7363" fmla="*/ 872875 w 2071530"/>
                <a:gd name="connsiteY7363" fmla="*/ 1009509 h 1231781"/>
                <a:gd name="connsiteX7364" fmla="*/ 876360 w 2071530"/>
                <a:gd name="connsiteY7364" fmla="*/ 1009255 h 1231781"/>
                <a:gd name="connsiteX7365" fmla="*/ 876355 w 2071530"/>
                <a:gd name="connsiteY7365" fmla="*/ 1009255 h 1231781"/>
                <a:gd name="connsiteX7366" fmla="*/ 879668 w 2071530"/>
                <a:gd name="connsiteY7366" fmla="*/ 1009020 h 1231781"/>
                <a:gd name="connsiteX7367" fmla="*/ 879664 w 2071530"/>
                <a:gd name="connsiteY7367" fmla="*/ 1009020 h 1231781"/>
                <a:gd name="connsiteX7368" fmla="*/ 882800 w 2071530"/>
                <a:gd name="connsiteY7368" fmla="*/ 1008786 h 1231781"/>
                <a:gd name="connsiteX7369" fmla="*/ 882796 w 2071530"/>
                <a:gd name="connsiteY7369" fmla="*/ 1008786 h 1231781"/>
                <a:gd name="connsiteX7370" fmla="*/ 885754 w 2071530"/>
                <a:gd name="connsiteY7370" fmla="*/ 1008571 h 1231781"/>
                <a:gd name="connsiteX7371" fmla="*/ 885750 w 2071530"/>
                <a:gd name="connsiteY7371" fmla="*/ 1008571 h 1231781"/>
                <a:gd name="connsiteX7372" fmla="*/ 888526 w 2071530"/>
                <a:gd name="connsiteY7372" fmla="*/ 1008356 h 1231781"/>
                <a:gd name="connsiteX7373" fmla="*/ 888522 w 2071530"/>
                <a:gd name="connsiteY7373" fmla="*/ 1008356 h 1231781"/>
                <a:gd name="connsiteX7374" fmla="*/ 891112 w 2071530"/>
                <a:gd name="connsiteY7374" fmla="*/ 1008160 h 1231781"/>
                <a:gd name="connsiteX7375" fmla="*/ 891109 w 2071530"/>
                <a:gd name="connsiteY7375" fmla="*/ 1008160 h 1231781"/>
                <a:gd name="connsiteX7376" fmla="*/ 893509 w 2071530"/>
                <a:gd name="connsiteY7376" fmla="*/ 1007965 h 1231781"/>
                <a:gd name="connsiteX7377" fmla="*/ 893505 w 2071530"/>
                <a:gd name="connsiteY7377" fmla="*/ 1007965 h 1231781"/>
                <a:gd name="connsiteX7378" fmla="*/ 895713 w 2071530"/>
                <a:gd name="connsiteY7378" fmla="*/ 1007789 h 1231781"/>
                <a:gd name="connsiteX7379" fmla="*/ 897726 w 2071530"/>
                <a:gd name="connsiteY7379" fmla="*/ 1007632 h 1231781"/>
                <a:gd name="connsiteX7380" fmla="*/ 897722 w 2071530"/>
                <a:gd name="connsiteY7380" fmla="*/ 1007632 h 1231781"/>
                <a:gd name="connsiteX7381" fmla="*/ 899538 w 2071530"/>
                <a:gd name="connsiteY7381" fmla="*/ 1007495 h 1231781"/>
                <a:gd name="connsiteX7382" fmla="*/ 899532 w 2071530"/>
                <a:gd name="connsiteY7382" fmla="*/ 1007495 h 1231781"/>
                <a:gd name="connsiteX7383" fmla="*/ 902557 w 2071530"/>
                <a:gd name="connsiteY7383" fmla="*/ 1007261 h 1231781"/>
                <a:gd name="connsiteX7384" fmla="*/ 902549 w 2071530"/>
                <a:gd name="connsiteY7384" fmla="*/ 1007261 h 1231781"/>
                <a:gd name="connsiteX7385" fmla="*/ 904743 w 2071530"/>
                <a:gd name="connsiteY7385" fmla="*/ 1007065 h 1231781"/>
                <a:gd name="connsiteX7386" fmla="*/ 904735 w 2071530"/>
                <a:gd name="connsiteY7386" fmla="*/ 1007065 h 1231781"/>
                <a:gd name="connsiteX7387" fmla="*/ 906070 w 2071530"/>
                <a:gd name="connsiteY7387" fmla="*/ 1006968 h 1231781"/>
                <a:gd name="connsiteX7388" fmla="*/ 906064 w 2071530"/>
                <a:gd name="connsiteY7388" fmla="*/ 1006968 h 1231781"/>
                <a:gd name="connsiteX7389" fmla="*/ 906514 w 2071530"/>
                <a:gd name="connsiteY7389" fmla="*/ 1006928 h 1231781"/>
                <a:gd name="connsiteX7390" fmla="*/ 910951 w 2071530"/>
                <a:gd name="connsiteY7390" fmla="*/ 1014963 h 1231781"/>
                <a:gd name="connsiteX7391" fmla="*/ 909843 w 2071530"/>
                <a:gd name="connsiteY7391" fmla="*/ 1016430 h 1231781"/>
                <a:gd name="connsiteX7392" fmla="*/ 908729 w 2071530"/>
                <a:gd name="connsiteY7392" fmla="*/ 1017876 h 1231781"/>
                <a:gd name="connsiteX7393" fmla="*/ 907603 w 2071530"/>
                <a:gd name="connsiteY7393" fmla="*/ 1019342 h 1231781"/>
                <a:gd name="connsiteX7394" fmla="*/ 906484 w 2071530"/>
                <a:gd name="connsiteY7394" fmla="*/ 1020809 h 1231781"/>
                <a:gd name="connsiteX7395" fmla="*/ 905384 w 2071530"/>
                <a:gd name="connsiteY7395" fmla="*/ 1022216 h 1231781"/>
                <a:gd name="connsiteX7396" fmla="*/ 904279 w 2071530"/>
                <a:gd name="connsiteY7396" fmla="*/ 1023643 h 1231781"/>
                <a:gd name="connsiteX7397" fmla="*/ 903173 w 2071530"/>
                <a:gd name="connsiteY7397" fmla="*/ 1025051 h 1231781"/>
                <a:gd name="connsiteX7398" fmla="*/ 902072 w 2071530"/>
                <a:gd name="connsiteY7398" fmla="*/ 1026458 h 1231781"/>
                <a:gd name="connsiteX7399" fmla="*/ 900975 w 2071530"/>
                <a:gd name="connsiteY7399" fmla="*/ 1027866 h 1231781"/>
                <a:gd name="connsiteX7400" fmla="*/ 899877 w 2071530"/>
                <a:gd name="connsiteY7400" fmla="*/ 1029254 h 1231781"/>
                <a:gd name="connsiteX7401" fmla="*/ 898768 w 2071530"/>
                <a:gd name="connsiteY7401" fmla="*/ 1030642 h 1231781"/>
                <a:gd name="connsiteX7402" fmla="*/ 897687 w 2071530"/>
                <a:gd name="connsiteY7402" fmla="*/ 1031991 h 1231781"/>
                <a:gd name="connsiteX7403" fmla="*/ 896590 w 2071530"/>
                <a:gd name="connsiteY7403" fmla="*/ 1033360 h 1231781"/>
                <a:gd name="connsiteX7404" fmla="*/ 895494 w 2071530"/>
                <a:gd name="connsiteY7404" fmla="*/ 1034728 h 1231781"/>
                <a:gd name="connsiteX7405" fmla="*/ 894409 w 2071530"/>
                <a:gd name="connsiteY7405" fmla="*/ 1036077 h 1231781"/>
                <a:gd name="connsiteX7406" fmla="*/ 893320 w 2071530"/>
                <a:gd name="connsiteY7406" fmla="*/ 1037406 h 1231781"/>
                <a:gd name="connsiteX7407" fmla="*/ 892233 w 2071530"/>
                <a:gd name="connsiteY7407" fmla="*/ 1038736 h 1231781"/>
                <a:gd name="connsiteX7408" fmla="*/ 891148 w 2071530"/>
                <a:gd name="connsiteY7408" fmla="*/ 1040065 h 1231781"/>
                <a:gd name="connsiteX7409" fmla="*/ 890059 w 2071530"/>
                <a:gd name="connsiteY7409" fmla="*/ 1041375 h 1231781"/>
                <a:gd name="connsiteX7410" fmla="*/ 888980 w 2071530"/>
                <a:gd name="connsiteY7410" fmla="*/ 1042685 h 1231781"/>
                <a:gd name="connsiteX7411" fmla="*/ 887897 w 2071530"/>
                <a:gd name="connsiteY7411" fmla="*/ 1043975 h 1231781"/>
                <a:gd name="connsiteX7412" fmla="*/ 886819 w 2071530"/>
                <a:gd name="connsiteY7412" fmla="*/ 1045265 h 1231781"/>
                <a:gd name="connsiteX7413" fmla="*/ 885736 w 2071530"/>
                <a:gd name="connsiteY7413" fmla="*/ 1046536 h 1231781"/>
                <a:gd name="connsiteX7414" fmla="*/ 884651 w 2071530"/>
                <a:gd name="connsiteY7414" fmla="*/ 1047826 h 1231781"/>
                <a:gd name="connsiteX7415" fmla="*/ 883580 w 2071530"/>
                <a:gd name="connsiteY7415" fmla="*/ 1049078 h 1231781"/>
                <a:gd name="connsiteX7416" fmla="*/ 882505 w 2071530"/>
                <a:gd name="connsiteY7416" fmla="*/ 1050329 h 1231781"/>
                <a:gd name="connsiteX7417" fmla="*/ 881418 w 2071530"/>
                <a:gd name="connsiteY7417" fmla="*/ 1051580 h 1231781"/>
                <a:gd name="connsiteX7418" fmla="*/ 880345 w 2071530"/>
                <a:gd name="connsiteY7418" fmla="*/ 1052811 h 1231781"/>
                <a:gd name="connsiteX7419" fmla="*/ 879273 w 2071530"/>
                <a:gd name="connsiteY7419" fmla="*/ 1054043 h 1231781"/>
                <a:gd name="connsiteX7420" fmla="*/ 878190 w 2071530"/>
                <a:gd name="connsiteY7420" fmla="*/ 1055275 h 1231781"/>
                <a:gd name="connsiteX7421" fmla="*/ 877121 w 2071530"/>
                <a:gd name="connsiteY7421" fmla="*/ 1056467 h 1231781"/>
                <a:gd name="connsiteX7422" fmla="*/ 876044 w 2071530"/>
                <a:gd name="connsiteY7422" fmla="*/ 1057679 h 1231781"/>
                <a:gd name="connsiteX7423" fmla="*/ 874963 w 2071530"/>
                <a:gd name="connsiteY7423" fmla="*/ 1058891 h 1231781"/>
                <a:gd name="connsiteX7424" fmla="*/ 873887 w 2071530"/>
                <a:gd name="connsiteY7424" fmla="*/ 1060064 h 1231781"/>
                <a:gd name="connsiteX7425" fmla="*/ 872812 w 2071530"/>
                <a:gd name="connsiteY7425" fmla="*/ 1061257 h 1231781"/>
                <a:gd name="connsiteX7426" fmla="*/ 871737 w 2071530"/>
                <a:gd name="connsiteY7426" fmla="*/ 1062430 h 1231781"/>
                <a:gd name="connsiteX7427" fmla="*/ 870660 w 2071530"/>
                <a:gd name="connsiteY7427" fmla="*/ 1063603 h 1231781"/>
                <a:gd name="connsiteX7428" fmla="*/ 869579 w 2071530"/>
                <a:gd name="connsiteY7428" fmla="*/ 1064756 h 1231781"/>
                <a:gd name="connsiteX7429" fmla="*/ 868500 w 2071530"/>
                <a:gd name="connsiteY7429" fmla="*/ 1065910 h 1231781"/>
                <a:gd name="connsiteX7430" fmla="*/ 867424 w 2071530"/>
                <a:gd name="connsiteY7430" fmla="*/ 1067044 h 1231781"/>
                <a:gd name="connsiteX7431" fmla="*/ 866349 w 2071530"/>
                <a:gd name="connsiteY7431" fmla="*/ 1068178 h 1231781"/>
                <a:gd name="connsiteX7432" fmla="*/ 865806 w 2071530"/>
                <a:gd name="connsiteY7432" fmla="*/ 1068744 h 1231781"/>
                <a:gd name="connsiteX7433" fmla="*/ 865258 w 2071530"/>
                <a:gd name="connsiteY7433" fmla="*/ 1069311 h 1231781"/>
                <a:gd name="connsiteX7434" fmla="*/ 864732 w 2071530"/>
                <a:gd name="connsiteY7434" fmla="*/ 1069859 h 1231781"/>
                <a:gd name="connsiteX7435" fmla="*/ 864185 w 2071530"/>
                <a:gd name="connsiteY7435" fmla="*/ 1070426 h 1231781"/>
                <a:gd name="connsiteX7436" fmla="*/ 863638 w 2071530"/>
                <a:gd name="connsiteY7436" fmla="*/ 1070993 h 1231781"/>
                <a:gd name="connsiteX7437" fmla="*/ 863110 w 2071530"/>
                <a:gd name="connsiteY7437" fmla="*/ 1071540 h 1231781"/>
                <a:gd name="connsiteX7438" fmla="*/ 862560 w 2071530"/>
                <a:gd name="connsiteY7438" fmla="*/ 1072107 h 1231781"/>
                <a:gd name="connsiteX7439" fmla="*/ 862019 w 2071530"/>
                <a:gd name="connsiteY7439" fmla="*/ 1072654 h 1231781"/>
                <a:gd name="connsiteX7440" fmla="*/ 861469 w 2071530"/>
                <a:gd name="connsiteY7440" fmla="*/ 1073202 h 1231781"/>
                <a:gd name="connsiteX7441" fmla="*/ 860940 w 2071530"/>
                <a:gd name="connsiteY7441" fmla="*/ 1073749 h 1231781"/>
                <a:gd name="connsiteX7442" fmla="*/ 860402 w 2071530"/>
                <a:gd name="connsiteY7442" fmla="*/ 1074277 h 1231781"/>
                <a:gd name="connsiteX7443" fmla="*/ 859841 w 2071530"/>
                <a:gd name="connsiteY7443" fmla="*/ 1074844 h 1231781"/>
                <a:gd name="connsiteX7444" fmla="*/ 859307 w 2071530"/>
                <a:gd name="connsiteY7444" fmla="*/ 1075372 h 1231781"/>
                <a:gd name="connsiteX7445" fmla="*/ 858764 w 2071530"/>
                <a:gd name="connsiteY7445" fmla="*/ 1075919 h 1231781"/>
                <a:gd name="connsiteX7446" fmla="*/ 858224 w 2071530"/>
                <a:gd name="connsiteY7446" fmla="*/ 1076447 h 1231781"/>
                <a:gd name="connsiteX7447" fmla="*/ 857683 w 2071530"/>
                <a:gd name="connsiteY7447" fmla="*/ 1076975 h 1231781"/>
                <a:gd name="connsiteX7448" fmla="*/ 857137 w 2071530"/>
                <a:gd name="connsiteY7448" fmla="*/ 1077522 h 1231781"/>
                <a:gd name="connsiteX7449" fmla="*/ 856592 w 2071530"/>
                <a:gd name="connsiteY7449" fmla="*/ 1078050 h 1231781"/>
                <a:gd name="connsiteX7450" fmla="*/ 856048 w 2071530"/>
                <a:gd name="connsiteY7450" fmla="*/ 1078578 h 1231781"/>
                <a:gd name="connsiteX7451" fmla="*/ 855495 w 2071530"/>
                <a:gd name="connsiteY7451" fmla="*/ 1079106 h 1231781"/>
                <a:gd name="connsiteX7452" fmla="*/ 854948 w 2071530"/>
                <a:gd name="connsiteY7452" fmla="*/ 1079634 h 1231781"/>
                <a:gd name="connsiteX7453" fmla="*/ 854410 w 2071530"/>
                <a:gd name="connsiteY7453" fmla="*/ 1080161 h 1231781"/>
                <a:gd name="connsiteX7454" fmla="*/ 853865 w 2071530"/>
                <a:gd name="connsiteY7454" fmla="*/ 1080670 h 1231781"/>
                <a:gd name="connsiteX7455" fmla="*/ 853300 w 2071530"/>
                <a:gd name="connsiteY7455" fmla="*/ 1081217 h 1231781"/>
                <a:gd name="connsiteX7456" fmla="*/ 852774 w 2071530"/>
                <a:gd name="connsiteY7456" fmla="*/ 1081706 h 1231781"/>
                <a:gd name="connsiteX7457" fmla="*/ 852221 w 2071530"/>
                <a:gd name="connsiteY7457" fmla="*/ 1082234 h 1231781"/>
                <a:gd name="connsiteX7458" fmla="*/ 851675 w 2071530"/>
                <a:gd name="connsiteY7458" fmla="*/ 1082742 h 1231781"/>
                <a:gd name="connsiteX7459" fmla="*/ 851122 w 2071530"/>
                <a:gd name="connsiteY7459" fmla="*/ 1083270 h 1231781"/>
                <a:gd name="connsiteX7460" fmla="*/ 850574 w 2071530"/>
                <a:gd name="connsiteY7460" fmla="*/ 1083778 h 1231781"/>
                <a:gd name="connsiteX7461" fmla="*/ 850017 w 2071530"/>
                <a:gd name="connsiteY7461" fmla="*/ 1084306 h 1231781"/>
                <a:gd name="connsiteX7462" fmla="*/ 849472 w 2071530"/>
                <a:gd name="connsiteY7462" fmla="*/ 1084795 h 1231781"/>
                <a:gd name="connsiteX7463" fmla="*/ 848923 w 2071530"/>
                <a:gd name="connsiteY7463" fmla="*/ 1085303 h 1231781"/>
                <a:gd name="connsiteX7464" fmla="*/ 848367 w 2071530"/>
                <a:gd name="connsiteY7464" fmla="*/ 1085811 h 1231781"/>
                <a:gd name="connsiteX7465" fmla="*/ 847806 w 2071530"/>
                <a:gd name="connsiteY7465" fmla="*/ 1086319 h 1231781"/>
                <a:gd name="connsiteX7466" fmla="*/ 847255 w 2071530"/>
                <a:gd name="connsiteY7466" fmla="*/ 1086828 h 1231781"/>
                <a:gd name="connsiteX7467" fmla="*/ 846709 w 2071530"/>
                <a:gd name="connsiteY7467" fmla="*/ 1087316 h 1231781"/>
                <a:gd name="connsiteX7468" fmla="*/ 846150 w 2071530"/>
                <a:gd name="connsiteY7468" fmla="*/ 1087805 h 1231781"/>
                <a:gd name="connsiteX7469" fmla="*/ 845597 w 2071530"/>
                <a:gd name="connsiteY7469" fmla="*/ 1088313 h 1231781"/>
                <a:gd name="connsiteX7470" fmla="*/ 845044 w 2071530"/>
                <a:gd name="connsiteY7470" fmla="*/ 1088802 h 1231781"/>
                <a:gd name="connsiteX7471" fmla="*/ 844485 w 2071530"/>
                <a:gd name="connsiteY7471" fmla="*/ 1089291 h 1231781"/>
                <a:gd name="connsiteX7472" fmla="*/ 843933 w 2071530"/>
                <a:gd name="connsiteY7472" fmla="*/ 1089780 h 1231781"/>
                <a:gd name="connsiteX7473" fmla="*/ 843378 w 2071530"/>
                <a:gd name="connsiteY7473" fmla="*/ 1090268 h 1231781"/>
                <a:gd name="connsiteX7474" fmla="*/ 842809 w 2071530"/>
                <a:gd name="connsiteY7474" fmla="*/ 1090757 h 1231781"/>
                <a:gd name="connsiteX7475" fmla="*/ 842258 w 2071530"/>
                <a:gd name="connsiteY7475" fmla="*/ 1091246 h 1231781"/>
                <a:gd name="connsiteX7476" fmla="*/ 841699 w 2071530"/>
                <a:gd name="connsiteY7476" fmla="*/ 1091715 h 1231781"/>
                <a:gd name="connsiteX7477" fmla="*/ 841134 w 2071530"/>
                <a:gd name="connsiteY7477" fmla="*/ 1092204 h 1231781"/>
                <a:gd name="connsiteX7478" fmla="*/ 840575 w 2071530"/>
                <a:gd name="connsiteY7478" fmla="*/ 1092693 h 1231781"/>
                <a:gd name="connsiteX7479" fmla="*/ 840020 w 2071530"/>
                <a:gd name="connsiteY7479" fmla="*/ 1093162 h 1231781"/>
                <a:gd name="connsiteX7480" fmla="*/ 839457 w 2071530"/>
                <a:gd name="connsiteY7480" fmla="*/ 1093631 h 1231781"/>
                <a:gd name="connsiteX7481" fmla="*/ 838896 w 2071530"/>
                <a:gd name="connsiteY7481" fmla="*/ 1094100 h 1231781"/>
                <a:gd name="connsiteX7482" fmla="*/ 838332 w 2071530"/>
                <a:gd name="connsiteY7482" fmla="*/ 1094589 h 1231781"/>
                <a:gd name="connsiteX7483" fmla="*/ 837773 w 2071530"/>
                <a:gd name="connsiteY7483" fmla="*/ 1095039 h 1231781"/>
                <a:gd name="connsiteX7484" fmla="*/ 837199 w 2071530"/>
                <a:gd name="connsiteY7484" fmla="*/ 1095527 h 1231781"/>
                <a:gd name="connsiteX7485" fmla="*/ 836636 w 2071530"/>
                <a:gd name="connsiteY7485" fmla="*/ 1095997 h 1231781"/>
                <a:gd name="connsiteX7486" fmla="*/ 836071 w 2071530"/>
                <a:gd name="connsiteY7486" fmla="*/ 1096446 h 1231781"/>
                <a:gd name="connsiteX7487" fmla="*/ 835504 w 2071530"/>
                <a:gd name="connsiteY7487" fmla="*/ 1096915 h 1231781"/>
                <a:gd name="connsiteX7488" fmla="*/ 834939 w 2071530"/>
                <a:gd name="connsiteY7488" fmla="*/ 1097365 h 1231781"/>
                <a:gd name="connsiteX7489" fmla="*/ 834370 w 2071530"/>
                <a:gd name="connsiteY7489" fmla="*/ 1097834 h 1231781"/>
                <a:gd name="connsiteX7490" fmla="*/ 833801 w 2071530"/>
                <a:gd name="connsiteY7490" fmla="*/ 1098284 h 1231781"/>
                <a:gd name="connsiteX7491" fmla="*/ 833230 w 2071530"/>
                <a:gd name="connsiteY7491" fmla="*/ 1098753 h 1231781"/>
                <a:gd name="connsiteX7492" fmla="*/ 832657 w 2071530"/>
                <a:gd name="connsiteY7492" fmla="*/ 1099203 h 1231781"/>
                <a:gd name="connsiteX7493" fmla="*/ 832090 w 2071530"/>
                <a:gd name="connsiteY7493" fmla="*/ 1099652 h 1231781"/>
                <a:gd name="connsiteX7494" fmla="*/ 831518 w 2071530"/>
                <a:gd name="connsiteY7494" fmla="*/ 1100102 h 1231781"/>
                <a:gd name="connsiteX7495" fmla="*/ 830943 w 2071530"/>
                <a:gd name="connsiteY7495" fmla="*/ 1100552 h 1231781"/>
                <a:gd name="connsiteX7496" fmla="*/ 830366 w 2071530"/>
                <a:gd name="connsiteY7496" fmla="*/ 1101001 h 1231781"/>
                <a:gd name="connsiteX7497" fmla="*/ 829791 w 2071530"/>
                <a:gd name="connsiteY7497" fmla="*/ 1101451 h 1231781"/>
                <a:gd name="connsiteX7498" fmla="*/ 829213 w 2071530"/>
                <a:gd name="connsiteY7498" fmla="*/ 1101901 h 1231781"/>
                <a:gd name="connsiteX7499" fmla="*/ 828634 w 2071530"/>
                <a:gd name="connsiteY7499" fmla="*/ 1102331 h 1231781"/>
                <a:gd name="connsiteX7500" fmla="*/ 828055 w 2071530"/>
                <a:gd name="connsiteY7500" fmla="*/ 1102780 h 1231781"/>
                <a:gd name="connsiteX7501" fmla="*/ 827486 w 2071530"/>
                <a:gd name="connsiteY7501" fmla="*/ 1103210 h 1231781"/>
                <a:gd name="connsiteX7502" fmla="*/ 826906 w 2071530"/>
                <a:gd name="connsiteY7502" fmla="*/ 1103640 h 1231781"/>
                <a:gd name="connsiteX7503" fmla="*/ 826323 w 2071530"/>
                <a:gd name="connsiteY7503" fmla="*/ 1104090 h 1231781"/>
                <a:gd name="connsiteX7504" fmla="*/ 825727 w 2071530"/>
                <a:gd name="connsiteY7504" fmla="*/ 1104520 h 1231781"/>
                <a:gd name="connsiteX7505" fmla="*/ 825158 w 2071530"/>
                <a:gd name="connsiteY7505" fmla="*/ 1104950 h 1231781"/>
                <a:gd name="connsiteX7506" fmla="*/ 824570 w 2071530"/>
                <a:gd name="connsiteY7506" fmla="*/ 1105380 h 1231781"/>
                <a:gd name="connsiteX7507" fmla="*/ 823995 w 2071530"/>
                <a:gd name="connsiteY7507" fmla="*/ 1105811 h 1231781"/>
                <a:gd name="connsiteX7508" fmla="*/ 823406 w 2071530"/>
                <a:gd name="connsiteY7508" fmla="*/ 1106241 h 1231781"/>
                <a:gd name="connsiteX7509" fmla="*/ 822818 w 2071530"/>
                <a:gd name="connsiteY7509" fmla="*/ 1106651 h 1231781"/>
                <a:gd name="connsiteX7510" fmla="*/ 822228 w 2071530"/>
                <a:gd name="connsiteY7510" fmla="*/ 1107081 h 1231781"/>
                <a:gd name="connsiteX7511" fmla="*/ 821649 w 2071530"/>
                <a:gd name="connsiteY7511" fmla="*/ 1107492 h 1231781"/>
                <a:gd name="connsiteX7512" fmla="*/ 821045 w 2071530"/>
                <a:gd name="connsiteY7512" fmla="*/ 1107922 h 1231781"/>
                <a:gd name="connsiteX7513" fmla="*/ 820460 w 2071530"/>
                <a:gd name="connsiteY7513" fmla="*/ 1108352 h 1231781"/>
                <a:gd name="connsiteX7514" fmla="*/ 819882 w 2071530"/>
                <a:gd name="connsiteY7514" fmla="*/ 1108743 h 1231781"/>
                <a:gd name="connsiteX7515" fmla="*/ 819270 w 2071530"/>
                <a:gd name="connsiteY7515" fmla="*/ 1109173 h 1231781"/>
                <a:gd name="connsiteX7516" fmla="*/ 818685 w 2071530"/>
                <a:gd name="connsiteY7516" fmla="*/ 1109583 h 1231781"/>
                <a:gd name="connsiteX7517" fmla="*/ 818085 w 2071530"/>
                <a:gd name="connsiteY7517" fmla="*/ 1109994 h 1231781"/>
                <a:gd name="connsiteX7518" fmla="*/ 817499 w 2071530"/>
                <a:gd name="connsiteY7518" fmla="*/ 1110405 h 1231781"/>
                <a:gd name="connsiteX7519" fmla="*/ 816908 w 2071530"/>
                <a:gd name="connsiteY7519" fmla="*/ 1110815 h 1231781"/>
                <a:gd name="connsiteX7520" fmla="*/ 816304 w 2071530"/>
                <a:gd name="connsiteY7520" fmla="*/ 1111226 h 1231781"/>
                <a:gd name="connsiteX7521" fmla="*/ 815700 w 2071530"/>
                <a:gd name="connsiteY7521" fmla="*/ 1111636 h 1231781"/>
                <a:gd name="connsiteX7522" fmla="*/ 815096 w 2071530"/>
                <a:gd name="connsiteY7522" fmla="*/ 1112027 h 1231781"/>
                <a:gd name="connsiteX7523" fmla="*/ 814502 w 2071530"/>
                <a:gd name="connsiteY7523" fmla="*/ 1112438 h 1231781"/>
                <a:gd name="connsiteX7524" fmla="*/ 813894 w 2071530"/>
                <a:gd name="connsiteY7524" fmla="*/ 1112829 h 1231781"/>
                <a:gd name="connsiteX7525" fmla="*/ 813295 w 2071530"/>
                <a:gd name="connsiteY7525" fmla="*/ 1113220 h 1231781"/>
                <a:gd name="connsiteX7526" fmla="*/ 812685 w 2071530"/>
                <a:gd name="connsiteY7526" fmla="*/ 1113630 h 1231781"/>
                <a:gd name="connsiteX7527" fmla="*/ 812085 w 2071530"/>
                <a:gd name="connsiteY7527" fmla="*/ 1114021 h 1231781"/>
                <a:gd name="connsiteX7528" fmla="*/ 811469 w 2071530"/>
                <a:gd name="connsiteY7528" fmla="*/ 1114412 h 1231781"/>
                <a:gd name="connsiteX7529" fmla="*/ 810858 w 2071530"/>
                <a:gd name="connsiteY7529" fmla="*/ 1114803 h 1231781"/>
                <a:gd name="connsiteX7530" fmla="*/ 810253 w 2071530"/>
                <a:gd name="connsiteY7530" fmla="*/ 1115194 h 1231781"/>
                <a:gd name="connsiteX7531" fmla="*/ 809649 w 2071530"/>
                <a:gd name="connsiteY7531" fmla="*/ 1115585 h 1231781"/>
                <a:gd name="connsiteX7532" fmla="*/ 809030 w 2071530"/>
                <a:gd name="connsiteY7532" fmla="*/ 1115976 h 1231781"/>
                <a:gd name="connsiteX7533" fmla="*/ 808422 w 2071530"/>
                <a:gd name="connsiteY7533" fmla="*/ 1116348 h 1231781"/>
                <a:gd name="connsiteX7534" fmla="*/ 807812 w 2071530"/>
                <a:gd name="connsiteY7534" fmla="*/ 1116739 h 1231781"/>
                <a:gd name="connsiteX7535" fmla="*/ 807188 w 2071530"/>
                <a:gd name="connsiteY7535" fmla="*/ 1117130 h 1231781"/>
                <a:gd name="connsiteX7536" fmla="*/ 806576 w 2071530"/>
                <a:gd name="connsiteY7536" fmla="*/ 1117501 h 1231781"/>
                <a:gd name="connsiteX7537" fmla="*/ 805951 w 2071530"/>
                <a:gd name="connsiteY7537" fmla="*/ 1117872 h 1231781"/>
                <a:gd name="connsiteX7538" fmla="*/ 805323 w 2071530"/>
                <a:gd name="connsiteY7538" fmla="*/ 1118264 h 1231781"/>
                <a:gd name="connsiteX7539" fmla="*/ 804703 w 2071530"/>
                <a:gd name="connsiteY7539" fmla="*/ 1118635 h 1231781"/>
                <a:gd name="connsiteX7540" fmla="*/ 804089 w 2071530"/>
                <a:gd name="connsiteY7540" fmla="*/ 1119007 h 1231781"/>
                <a:gd name="connsiteX7541" fmla="*/ 803470 w 2071530"/>
                <a:gd name="connsiteY7541" fmla="*/ 1119378 h 1231781"/>
                <a:gd name="connsiteX7542" fmla="*/ 802850 w 2071530"/>
                <a:gd name="connsiteY7542" fmla="*/ 1119749 h 1231781"/>
                <a:gd name="connsiteX7543" fmla="*/ 802217 w 2071530"/>
                <a:gd name="connsiteY7543" fmla="*/ 1120121 h 1231781"/>
                <a:gd name="connsiteX7544" fmla="*/ 801589 w 2071530"/>
                <a:gd name="connsiteY7544" fmla="*/ 1120492 h 1231781"/>
                <a:gd name="connsiteX7545" fmla="*/ 800965 w 2071530"/>
                <a:gd name="connsiteY7545" fmla="*/ 1120844 h 1231781"/>
                <a:gd name="connsiteX7546" fmla="*/ 800326 w 2071530"/>
                <a:gd name="connsiteY7546" fmla="*/ 1121216 h 1231781"/>
                <a:gd name="connsiteX7547" fmla="*/ 799697 w 2071530"/>
                <a:gd name="connsiteY7547" fmla="*/ 1121587 h 1231781"/>
                <a:gd name="connsiteX7548" fmla="*/ 799067 w 2071530"/>
                <a:gd name="connsiteY7548" fmla="*/ 1121939 h 1231781"/>
                <a:gd name="connsiteX7549" fmla="*/ 798426 w 2071530"/>
                <a:gd name="connsiteY7549" fmla="*/ 1122310 h 1231781"/>
                <a:gd name="connsiteX7550" fmla="*/ 797792 w 2071530"/>
                <a:gd name="connsiteY7550" fmla="*/ 1122662 h 1231781"/>
                <a:gd name="connsiteX7551" fmla="*/ 797157 w 2071530"/>
                <a:gd name="connsiteY7551" fmla="*/ 1123014 h 1231781"/>
                <a:gd name="connsiteX7552" fmla="*/ 796522 w 2071530"/>
                <a:gd name="connsiteY7552" fmla="*/ 1123366 h 1231781"/>
                <a:gd name="connsiteX7553" fmla="*/ 795871 w 2071530"/>
                <a:gd name="connsiteY7553" fmla="*/ 1123718 h 1231781"/>
                <a:gd name="connsiteX7554" fmla="*/ 795245 w 2071530"/>
                <a:gd name="connsiteY7554" fmla="*/ 1124070 h 1231781"/>
                <a:gd name="connsiteX7555" fmla="*/ 794594 w 2071530"/>
                <a:gd name="connsiteY7555" fmla="*/ 1124422 h 1231781"/>
                <a:gd name="connsiteX7556" fmla="*/ 793949 w 2071530"/>
                <a:gd name="connsiteY7556" fmla="*/ 1124774 h 1231781"/>
                <a:gd name="connsiteX7557" fmla="*/ 793294 w 2071530"/>
                <a:gd name="connsiteY7557" fmla="*/ 1125126 h 1231781"/>
                <a:gd name="connsiteX7558" fmla="*/ 792649 w 2071530"/>
                <a:gd name="connsiteY7558" fmla="*/ 1125477 h 1231781"/>
                <a:gd name="connsiteX7559" fmla="*/ 792002 w 2071530"/>
                <a:gd name="connsiteY7559" fmla="*/ 1125810 h 1231781"/>
                <a:gd name="connsiteX7560" fmla="*/ 791353 w 2071530"/>
                <a:gd name="connsiteY7560" fmla="*/ 1126161 h 1231781"/>
                <a:gd name="connsiteX7561" fmla="*/ 790704 w 2071530"/>
                <a:gd name="connsiteY7561" fmla="*/ 1126494 h 1231781"/>
                <a:gd name="connsiteX7562" fmla="*/ 790053 w 2071530"/>
                <a:gd name="connsiteY7562" fmla="*/ 1126826 h 1231781"/>
                <a:gd name="connsiteX7563" fmla="*/ 789400 w 2071530"/>
                <a:gd name="connsiteY7563" fmla="*/ 1127178 h 1231781"/>
                <a:gd name="connsiteX7564" fmla="*/ 788747 w 2071530"/>
                <a:gd name="connsiteY7564" fmla="*/ 1127511 h 1231781"/>
                <a:gd name="connsiteX7565" fmla="*/ 788088 w 2071530"/>
                <a:gd name="connsiteY7565" fmla="*/ 1127843 h 1231781"/>
                <a:gd name="connsiteX7566" fmla="*/ 787419 w 2071530"/>
                <a:gd name="connsiteY7566" fmla="*/ 1128175 h 1231781"/>
                <a:gd name="connsiteX7567" fmla="*/ 786772 w 2071530"/>
                <a:gd name="connsiteY7567" fmla="*/ 1128508 h 1231781"/>
                <a:gd name="connsiteX7568" fmla="*/ 786096 w 2071530"/>
                <a:gd name="connsiteY7568" fmla="*/ 1128840 h 1231781"/>
                <a:gd name="connsiteX7569" fmla="*/ 785433 w 2071530"/>
                <a:gd name="connsiteY7569" fmla="*/ 1129172 h 1231781"/>
                <a:gd name="connsiteX7570" fmla="*/ 784771 w 2071530"/>
                <a:gd name="connsiteY7570" fmla="*/ 1129485 h 1231781"/>
                <a:gd name="connsiteX7571" fmla="*/ 784106 w 2071530"/>
                <a:gd name="connsiteY7571" fmla="*/ 1129817 h 1231781"/>
                <a:gd name="connsiteX7572" fmla="*/ 783435 w 2071530"/>
                <a:gd name="connsiteY7572" fmla="*/ 1130150 h 1231781"/>
                <a:gd name="connsiteX7573" fmla="*/ 782753 w 2071530"/>
                <a:gd name="connsiteY7573" fmla="*/ 1130463 h 1231781"/>
                <a:gd name="connsiteX7574" fmla="*/ 782096 w 2071530"/>
                <a:gd name="connsiteY7574" fmla="*/ 1130795 h 1231781"/>
                <a:gd name="connsiteX7575" fmla="*/ 781424 w 2071530"/>
                <a:gd name="connsiteY7575" fmla="*/ 1131108 h 1231781"/>
                <a:gd name="connsiteX7576" fmla="*/ 780749 w 2071530"/>
                <a:gd name="connsiteY7576" fmla="*/ 1131420 h 1231781"/>
                <a:gd name="connsiteX7577" fmla="*/ 780073 w 2071530"/>
                <a:gd name="connsiteY7577" fmla="*/ 1131733 h 1231781"/>
                <a:gd name="connsiteX7578" fmla="*/ 779381 w 2071530"/>
                <a:gd name="connsiteY7578" fmla="*/ 1132066 h 1231781"/>
                <a:gd name="connsiteX7579" fmla="*/ 778700 w 2071530"/>
                <a:gd name="connsiteY7579" fmla="*/ 1132378 h 1231781"/>
                <a:gd name="connsiteX7580" fmla="*/ 778034 w 2071530"/>
                <a:gd name="connsiteY7580" fmla="*/ 1132691 h 1231781"/>
                <a:gd name="connsiteX7581" fmla="*/ 777338 w 2071530"/>
                <a:gd name="connsiteY7581" fmla="*/ 1133004 h 1231781"/>
                <a:gd name="connsiteX7582" fmla="*/ 776652 w 2071530"/>
                <a:gd name="connsiteY7582" fmla="*/ 1133317 h 1231781"/>
                <a:gd name="connsiteX7583" fmla="*/ 775965 w 2071530"/>
                <a:gd name="connsiteY7583" fmla="*/ 1133610 h 1231781"/>
                <a:gd name="connsiteX7584" fmla="*/ 775275 w 2071530"/>
                <a:gd name="connsiteY7584" fmla="*/ 1133923 h 1231781"/>
                <a:gd name="connsiteX7585" fmla="*/ 774587 w 2071530"/>
                <a:gd name="connsiteY7585" fmla="*/ 1134235 h 1231781"/>
                <a:gd name="connsiteX7586" fmla="*/ 773893 w 2071530"/>
                <a:gd name="connsiteY7586" fmla="*/ 1134529 h 1231781"/>
                <a:gd name="connsiteX7587" fmla="*/ 773185 w 2071530"/>
                <a:gd name="connsiteY7587" fmla="*/ 1134842 h 1231781"/>
                <a:gd name="connsiteX7588" fmla="*/ 772489 w 2071530"/>
                <a:gd name="connsiteY7588" fmla="*/ 1135135 h 1231781"/>
                <a:gd name="connsiteX7589" fmla="*/ 771792 w 2071530"/>
                <a:gd name="connsiteY7589" fmla="*/ 1135448 h 1231781"/>
                <a:gd name="connsiteX7590" fmla="*/ 771109 w 2071530"/>
                <a:gd name="connsiteY7590" fmla="*/ 1135721 h 1231781"/>
                <a:gd name="connsiteX7591" fmla="*/ 770409 w 2071530"/>
                <a:gd name="connsiteY7591" fmla="*/ 1136034 h 1231781"/>
                <a:gd name="connsiteX7592" fmla="*/ 769704 w 2071530"/>
                <a:gd name="connsiteY7592" fmla="*/ 1136327 h 1231781"/>
                <a:gd name="connsiteX7593" fmla="*/ 768986 w 2071530"/>
                <a:gd name="connsiteY7593" fmla="*/ 1136621 h 1231781"/>
                <a:gd name="connsiteX7594" fmla="*/ 768280 w 2071530"/>
                <a:gd name="connsiteY7594" fmla="*/ 1136914 h 1231781"/>
                <a:gd name="connsiteX7595" fmla="*/ 767571 w 2071530"/>
                <a:gd name="connsiteY7595" fmla="*/ 1137207 h 1231781"/>
                <a:gd name="connsiteX7596" fmla="*/ 766875 w 2071530"/>
                <a:gd name="connsiteY7596" fmla="*/ 1137481 h 1231781"/>
                <a:gd name="connsiteX7597" fmla="*/ 766150 w 2071530"/>
                <a:gd name="connsiteY7597" fmla="*/ 1137774 h 1231781"/>
                <a:gd name="connsiteX7598" fmla="*/ 765436 w 2071530"/>
                <a:gd name="connsiteY7598" fmla="*/ 1138067 h 1231781"/>
                <a:gd name="connsiteX7599" fmla="*/ 764718 w 2071530"/>
                <a:gd name="connsiteY7599" fmla="*/ 1138360 h 1231781"/>
                <a:gd name="connsiteX7600" fmla="*/ 764003 w 2071530"/>
                <a:gd name="connsiteY7600" fmla="*/ 1138634 h 1231781"/>
                <a:gd name="connsiteX7601" fmla="*/ 763284 w 2071530"/>
                <a:gd name="connsiteY7601" fmla="*/ 1138908 h 1231781"/>
                <a:gd name="connsiteX7602" fmla="*/ 762560 w 2071530"/>
                <a:gd name="connsiteY7602" fmla="*/ 1139201 h 1231781"/>
                <a:gd name="connsiteX7603" fmla="*/ 761823 w 2071530"/>
                <a:gd name="connsiteY7603" fmla="*/ 1139494 h 1231781"/>
                <a:gd name="connsiteX7604" fmla="*/ 761096 w 2071530"/>
                <a:gd name="connsiteY7604" fmla="*/ 1139768 h 1231781"/>
                <a:gd name="connsiteX7605" fmla="*/ 760388 w 2071530"/>
                <a:gd name="connsiteY7605" fmla="*/ 1140042 h 1231781"/>
                <a:gd name="connsiteX7606" fmla="*/ 759659 w 2071530"/>
                <a:gd name="connsiteY7606" fmla="*/ 1140315 h 1231781"/>
                <a:gd name="connsiteX7607" fmla="*/ 758926 w 2071530"/>
                <a:gd name="connsiteY7607" fmla="*/ 1140589 h 1231781"/>
                <a:gd name="connsiteX7608" fmla="*/ 758195 w 2071530"/>
                <a:gd name="connsiteY7608" fmla="*/ 1140863 h 1231781"/>
                <a:gd name="connsiteX7609" fmla="*/ 757460 w 2071530"/>
                <a:gd name="connsiteY7609" fmla="*/ 1141137 h 1231781"/>
                <a:gd name="connsiteX7610" fmla="*/ 756707 w 2071530"/>
                <a:gd name="connsiteY7610" fmla="*/ 1141410 h 1231781"/>
                <a:gd name="connsiteX7611" fmla="*/ 755968 w 2071530"/>
                <a:gd name="connsiteY7611" fmla="*/ 1141664 h 1231781"/>
                <a:gd name="connsiteX7612" fmla="*/ 755227 w 2071530"/>
                <a:gd name="connsiteY7612" fmla="*/ 1141938 h 1231781"/>
                <a:gd name="connsiteX7613" fmla="*/ 754484 w 2071530"/>
                <a:gd name="connsiteY7613" fmla="*/ 1142212 h 1231781"/>
                <a:gd name="connsiteX7614" fmla="*/ 753741 w 2071530"/>
                <a:gd name="connsiteY7614" fmla="*/ 1142466 h 1231781"/>
                <a:gd name="connsiteX7615" fmla="*/ 752995 w 2071530"/>
                <a:gd name="connsiteY7615" fmla="*/ 1142740 h 1231781"/>
                <a:gd name="connsiteX7616" fmla="*/ 752228 w 2071530"/>
                <a:gd name="connsiteY7616" fmla="*/ 1142994 h 1231781"/>
                <a:gd name="connsiteX7617" fmla="*/ 751497 w 2071530"/>
                <a:gd name="connsiteY7617" fmla="*/ 1143248 h 1231781"/>
                <a:gd name="connsiteX7618" fmla="*/ 750742 w 2071530"/>
                <a:gd name="connsiteY7618" fmla="*/ 1143522 h 1231781"/>
                <a:gd name="connsiteX7619" fmla="*/ 749972 w 2071530"/>
                <a:gd name="connsiteY7619" fmla="*/ 1143776 h 1231781"/>
                <a:gd name="connsiteX7620" fmla="*/ 749218 w 2071530"/>
                <a:gd name="connsiteY7620" fmla="*/ 1144030 h 1231781"/>
                <a:gd name="connsiteX7621" fmla="*/ 748457 w 2071530"/>
                <a:gd name="connsiteY7621" fmla="*/ 1144284 h 1231781"/>
                <a:gd name="connsiteX7622" fmla="*/ 747697 w 2071530"/>
                <a:gd name="connsiteY7622" fmla="*/ 1144538 h 1231781"/>
                <a:gd name="connsiteX7623" fmla="*/ 746919 w 2071530"/>
                <a:gd name="connsiteY7623" fmla="*/ 1144792 h 1231781"/>
                <a:gd name="connsiteX7624" fmla="*/ 746152 w 2071530"/>
                <a:gd name="connsiteY7624" fmla="*/ 1145046 h 1231781"/>
                <a:gd name="connsiteX7625" fmla="*/ 745386 w 2071530"/>
                <a:gd name="connsiteY7625" fmla="*/ 1145301 h 1231781"/>
                <a:gd name="connsiteX7626" fmla="*/ 744618 w 2071530"/>
                <a:gd name="connsiteY7626" fmla="*/ 1145555 h 1231781"/>
                <a:gd name="connsiteX7627" fmla="*/ 743863 w 2071530"/>
                <a:gd name="connsiteY7627" fmla="*/ 1145789 h 1231781"/>
                <a:gd name="connsiteX7628" fmla="*/ 743073 w 2071530"/>
                <a:gd name="connsiteY7628" fmla="*/ 1146044 h 1231781"/>
                <a:gd name="connsiteX7629" fmla="*/ 742299 w 2071530"/>
                <a:gd name="connsiteY7629" fmla="*/ 1146278 h 1231781"/>
                <a:gd name="connsiteX7630" fmla="*/ 741523 w 2071530"/>
                <a:gd name="connsiteY7630" fmla="*/ 1146532 h 1231781"/>
                <a:gd name="connsiteX7631" fmla="*/ 740743 w 2071530"/>
                <a:gd name="connsiteY7631" fmla="*/ 1146767 h 1231781"/>
                <a:gd name="connsiteX7632" fmla="*/ 739943 w 2071530"/>
                <a:gd name="connsiteY7632" fmla="*/ 1147021 h 1231781"/>
                <a:gd name="connsiteX7633" fmla="*/ 739159 w 2071530"/>
                <a:gd name="connsiteY7633" fmla="*/ 1147256 h 1231781"/>
                <a:gd name="connsiteX7634" fmla="*/ 738375 w 2071530"/>
                <a:gd name="connsiteY7634" fmla="*/ 1147490 h 1231781"/>
                <a:gd name="connsiteX7635" fmla="*/ 737588 w 2071530"/>
                <a:gd name="connsiteY7635" fmla="*/ 1147725 h 1231781"/>
                <a:gd name="connsiteX7636" fmla="*/ 736800 w 2071530"/>
                <a:gd name="connsiteY7636" fmla="*/ 1147959 h 1231781"/>
                <a:gd name="connsiteX7637" fmla="*/ 735986 w 2071530"/>
                <a:gd name="connsiteY7637" fmla="*/ 1148214 h 1231781"/>
                <a:gd name="connsiteX7638" fmla="*/ 735195 w 2071530"/>
                <a:gd name="connsiteY7638" fmla="*/ 1148448 h 1231781"/>
                <a:gd name="connsiteX7639" fmla="*/ 734417 w 2071530"/>
                <a:gd name="connsiteY7639" fmla="*/ 1148663 h 1231781"/>
                <a:gd name="connsiteX7640" fmla="*/ 733599 w 2071530"/>
                <a:gd name="connsiteY7640" fmla="*/ 1148898 h 1231781"/>
                <a:gd name="connsiteX7641" fmla="*/ 732798 w 2071530"/>
                <a:gd name="connsiteY7641" fmla="*/ 1149132 h 1231781"/>
                <a:gd name="connsiteX7642" fmla="*/ 731998 w 2071530"/>
                <a:gd name="connsiteY7642" fmla="*/ 1149367 h 1231781"/>
                <a:gd name="connsiteX7643" fmla="*/ 731193 w 2071530"/>
                <a:gd name="connsiteY7643" fmla="*/ 1149582 h 1231781"/>
                <a:gd name="connsiteX7644" fmla="*/ 730385 w 2071530"/>
                <a:gd name="connsiteY7644" fmla="*/ 1149817 h 1231781"/>
                <a:gd name="connsiteX7645" fmla="*/ 729555 w 2071530"/>
                <a:gd name="connsiteY7645" fmla="*/ 1150032 h 1231781"/>
                <a:gd name="connsiteX7646" fmla="*/ 728724 w 2071530"/>
                <a:gd name="connsiteY7646" fmla="*/ 1150266 h 1231781"/>
                <a:gd name="connsiteX7647" fmla="*/ 727910 w 2071530"/>
                <a:gd name="connsiteY7647" fmla="*/ 1150501 h 1231781"/>
                <a:gd name="connsiteX7648" fmla="*/ 727095 w 2071530"/>
                <a:gd name="connsiteY7648" fmla="*/ 1150716 h 1231781"/>
                <a:gd name="connsiteX7649" fmla="*/ 726276 w 2071530"/>
                <a:gd name="connsiteY7649" fmla="*/ 1150931 h 1231781"/>
                <a:gd name="connsiteX7650" fmla="*/ 725457 w 2071530"/>
                <a:gd name="connsiteY7650" fmla="*/ 1151146 h 1231781"/>
                <a:gd name="connsiteX7651" fmla="*/ 724614 w 2071530"/>
                <a:gd name="connsiteY7651" fmla="*/ 1151381 h 1231781"/>
                <a:gd name="connsiteX7652" fmla="*/ 723789 w 2071530"/>
                <a:gd name="connsiteY7652" fmla="*/ 1151596 h 1231781"/>
                <a:gd name="connsiteX7653" fmla="*/ 722941 w 2071530"/>
                <a:gd name="connsiteY7653" fmla="*/ 1151811 h 1231781"/>
                <a:gd name="connsiteX7654" fmla="*/ 722112 w 2071530"/>
                <a:gd name="connsiteY7654" fmla="*/ 1152026 h 1231781"/>
                <a:gd name="connsiteX7655" fmla="*/ 721279 w 2071530"/>
                <a:gd name="connsiteY7655" fmla="*/ 1152241 h 1231781"/>
                <a:gd name="connsiteX7656" fmla="*/ 720425 w 2071530"/>
                <a:gd name="connsiteY7656" fmla="*/ 1152456 h 1231781"/>
                <a:gd name="connsiteX7657" fmla="*/ 719588 w 2071530"/>
                <a:gd name="connsiteY7657" fmla="*/ 1152651 h 1231781"/>
                <a:gd name="connsiteX7658" fmla="*/ 718750 w 2071530"/>
                <a:gd name="connsiteY7658" fmla="*/ 1152866 h 1231781"/>
                <a:gd name="connsiteX7659" fmla="*/ 717911 w 2071530"/>
                <a:gd name="connsiteY7659" fmla="*/ 1153081 h 1231781"/>
                <a:gd name="connsiteX7660" fmla="*/ 717064 w 2071530"/>
                <a:gd name="connsiteY7660" fmla="*/ 1153277 h 1231781"/>
                <a:gd name="connsiteX7661" fmla="*/ 716198 w 2071530"/>
                <a:gd name="connsiteY7661" fmla="*/ 1153492 h 1231781"/>
                <a:gd name="connsiteX7662" fmla="*/ 715350 w 2071530"/>
                <a:gd name="connsiteY7662" fmla="*/ 1153687 h 1231781"/>
                <a:gd name="connsiteX7663" fmla="*/ 714480 w 2071530"/>
                <a:gd name="connsiteY7663" fmla="*/ 1153903 h 1231781"/>
                <a:gd name="connsiteX7664" fmla="*/ 713602 w 2071530"/>
                <a:gd name="connsiteY7664" fmla="*/ 1154118 h 1231781"/>
                <a:gd name="connsiteX7665" fmla="*/ 712771 w 2071530"/>
                <a:gd name="connsiteY7665" fmla="*/ 1154293 h 1231781"/>
                <a:gd name="connsiteX7666" fmla="*/ 711892 w 2071530"/>
                <a:gd name="connsiteY7666" fmla="*/ 1154508 h 1231781"/>
                <a:gd name="connsiteX7667" fmla="*/ 711031 w 2071530"/>
                <a:gd name="connsiteY7667" fmla="*/ 1154704 h 1231781"/>
                <a:gd name="connsiteX7668" fmla="*/ 710146 w 2071530"/>
                <a:gd name="connsiteY7668" fmla="*/ 1154900 h 1231781"/>
                <a:gd name="connsiteX7669" fmla="*/ 709284 w 2071530"/>
                <a:gd name="connsiteY7669" fmla="*/ 1155095 h 1231781"/>
                <a:gd name="connsiteX7670" fmla="*/ 708414 w 2071530"/>
                <a:gd name="connsiteY7670" fmla="*/ 1155290 h 1231781"/>
                <a:gd name="connsiteX7671" fmla="*/ 707522 w 2071530"/>
                <a:gd name="connsiteY7671" fmla="*/ 1155486 h 1231781"/>
                <a:gd name="connsiteX7672" fmla="*/ 706650 w 2071530"/>
                <a:gd name="connsiteY7672" fmla="*/ 1155682 h 1231781"/>
                <a:gd name="connsiteX7673" fmla="*/ 705753 w 2071530"/>
                <a:gd name="connsiteY7673" fmla="*/ 1155877 h 1231781"/>
                <a:gd name="connsiteX7674" fmla="*/ 704877 w 2071530"/>
                <a:gd name="connsiteY7674" fmla="*/ 1156072 h 1231781"/>
                <a:gd name="connsiteX7675" fmla="*/ 703997 w 2071530"/>
                <a:gd name="connsiteY7675" fmla="*/ 1156268 h 1231781"/>
                <a:gd name="connsiteX7676" fmla="*/ 703092 w 2071530"/>
                <a:gd name="connsiteY7676" fmla="*/ 1156444 h 1231781"/>
                <a:gd name="connsiteX7677" fmla="*/ 702209 w 2071530"/>
                <a:gd name="connsiteY7677" fmla="*/ 1156639 h 1231781"/>
                <a:gd name="connsiteX7678" fmla="*/ 701298 w 2071530"/>
                <a:gd name="connsiteY7678" fmla="*/ 1156835 h 1231781"/>
                <a:gd name="connsiteX7679" fmla="*/ 700381 w 2071530"/>
                <a:gd name="connsiteY7679" fmla="*/ 1157030 h 1231781"/>
                <a:gd name="connsiteX7680" fmla="*/ 699491 w 2071530"/>
                <a:gd name="connsiteY7680" fmla="*/ 1157206 h 1231781"/>
                <a:gd name="connsiteX7681" fmla="*/ 698570 w 2071530"/>
                <a:gd name="connsiteY7681" fmla="*/ 1157382 h 1231781"/>
                <a:gd name="connsiteX7682" fmla="*/ 697675 w 2071530"/>
                <a:gd name="connsiteY7682" fmla="*/ 1157578 h 1231781"/>
                <a:gd name="connsiteX7683" fmla="*/ 696776 w 2071530"/>
                <a:gd name="connsiteY7683" fmla="*/ 1157754 h 1231781"/>
                <a:gd name="connsiteX7684" fmla="*/ 695878 w 2071530"/>
                <a:gd name="connsiteY7684" fmla="*/ 1157930 h 1231781"/>
                <a:gd name="connsiteX7685" fmla="*/ 694944 w 2071530"/>
                <a:gd name="connsiteY7685" fmla="*/ 1158106 h 1231781"/>
                <a:gd name="connsiteX7686" fmla="*/ 694013 w 2071530"/>
                <a:gd name="connsiteY7686" fmla="*/ 1158301 h 1231781"/>
                <a:gd name="connsiteX7687" fmla="*/ 693104 w 2071530"/>
                <a:gd name="connsiteY7687" fmla="*/ 1158477 h 1231781"/>
                <a:gd name="connsiteX7688" fmla="*/ 692193 w 2071530"/>
                <a:gd name="connsiteY7688" fmla="*/ 1158653 h 1231781"/>
                <a:gd name="connsiteX7689" fmla="*/ 691253 w 2071530"/>
                <a:gd name="connsiteY7689" fmla="*/ 1158829 h 1231781"/>
                <a:gd name="connsiteX7690" fmla="*/ 690309 w 2071530"/>
                <a:gd name="connsiteY7690" fmla="*/ 1159005 h 1231781"/>
                <a:gd name="connsiteX7691" fmla="*/ 689390 w 2071530"/>
                <a:gd name="connsiteY7691" fmla="*/ 1159181 h 1231781"/>
                <a:gd name="connsiteX7692" fmla="*/ 688440 w 2071530"/>
                <a:gd name="connsiteY7692" fmla="*/ 1159337 h 1231781"/>
                <a:gd name="connsiteX7693" fmla="*/ 687517 w 2071530"/>
                <a:gd name="connsiteY7693" fmla="*/ 1159513 h 1231781"/>
                <a:gd name="connsiteX7694" fmla="*/ 686561 w 2071530"/>
                <a:gd name="connsiteY7694" fmla="*/ 1159689 h 1231781"/>
                <a:gd name="connsiteX7695" fmla="*/ 685636 w 2071530"/>
                <a:gd name="connsiteY7695" fmla="*/ 1159865 h 1231781"/>
                <a:gd name="connsiteX7696" fmla="*/ 684671 w 2071530"/>
                <a:gd name="connsiteY7696" fmla="*/ 1160022 h 1231781"/>
                <a:gd name="connsiteX7697" fmla="*/ 683709 w 2071530"/>
                <a:gd name="connsiteY7697" fmla="*/ 1160197 h 1231781"/>
                <a:gd name="connsiteX7698" fmla="*/ 682769 w 2071530"/>
                <a:gd name="connsiteY7698" fmla="*/ 1160354 h 1231781"/>
                <a:gd name="connsiteX7699" fmla="*/ 681807 w 2071530"/>
                <a:gd name="connsiteY7699" fmla="*/ 1160530 h 1231781"/>
                <a:gd name="connsiteX7700" fmla="*/ 679899 w 2071530"/>
                <a:gd name="connsiteY7700" fmla="*/ 1160862 h 1231781"/>
                <a:gd name="connsiteX7701" fmla="*/ 677955 w 2071530"/>
                <a:gd name="connsiteY7701" fmla="*/ 1161175 h 1231781"/>
                <a:gd name="connsiteX7702" fmla="*/ 676000 w 2071530"/>
                <a:gd name="connsiteY7702" fmla="*/ 1161507 h 1231781"/>
                <a:gd name="connsiteX7703" fmla="*/ 674051 w 2071530"/>
                <a:gd name="connsiteY7703" fmla="*/ 1161820 h 1231781"/>
                <a:gd name="connsiteX7704" fmla="*/ 672073 w 2071530"/>
                <a:gd name="connsiteY7704" fmla="*/ 1162133 h 1231781"/>
                <a:gd name="connsiteX7705" fmla="*/ 670098 w 2071530"/>
                <a:gd name="connsiteY7705" fmla="*/ 1162446 h 1231781"/>
                <a:gd name="connsiteX7706" fmla="*/ 668099 w 2071530"/>
                <a:gd name="connsiteY7706" fmla="*/ 1162759 h 1231781"/>
                <a:gd name="connsiteX7707" fmla="*/ 666101 w 2071530"/>
                <a:gd name="connsiteY7707" fmla="*/ 1163052 h 1231781"/>
                <a:gd name="connsiteX7708" fmla="*/ 664075 w 2071530"/>
                <a:gd name="connsiteY7708" fmla="*/ 1163345 h 1231781"/>
                <a:gd name="connsiteX7709" fmla="*/ 662038 w 2071530"/>
                <a:gd name="connsiteY7709" fmla="*/ 1163638 h 1231781"/>
                <a:gd name="connsiteX7710" fmla="*/ 659991 w 2071530"/>
                <a:gd name="connsiteY7710" fmla="*/ 1163931 h 1231781"/>
                <a:gd name="connsiteX7711" fmla="*/ 657929 w 2071530"/>
                <a:gd name="connsiteY7711" fmla="*/ 1164225 h 1231781"/>
                <a:gd name="connsiteX7712" fmla="*/ 655857 w 2071530"/>
                <a:gd name="connsiteY7712" fmla="*/ 1164518 h 1231781"/>
                <a:gd name="connsiteX7713" fmla="*/ 653788 w 2071530"/>
                <a:gd name="connsiteY7713" fmla="*/ 1164792 h 1231781"/>
                <a:gd name="connsiteX7714" fmla="*/ 651689 w 2071530"/>
                <a:gd name="connsiteY7714" fmla="*/ 1165065 h 1231781"/>
                <a:gd name="connsiteX7715" fmla="*/ 649579 w 2071530"/>
                <a:gd name="connsiteY7715" fmla="*/ 1165339 h 1231781"/>
                <a:gd name="connsiteX7716" fmla="*/ 647456 w 2071530"/>
                <a:gd name="connsiteY7716" fmla="*/ 1165613 h 1231781"/>
                <a:gd name="connsiteX7717" fmla="*/ 645321 w 2071530"/>
                <a:gd name="connsiteY7717" fmla="*/ 1165867 h 1231781"/>
                <a:gd name="connsiteX7718" fmla="*/ 643190 w 2071530"/>
                <a:gd name="connsiteY7718" fmla="*/ 1166141 h 1231781"/>
                <a:gd name="connsiteX7719" fmla="*/ 641011 w 2071530"/>
                <a:gd name="connsiteY7719" fmla="*/ 1166395 h 1231781"/>
                <a:gd name="connsiteX7720" fmla="*/ 638837 w 2071530"/>
                <a:gd name="connsiteY7720" fmla="*/ 1166649 h 1231781"/>
                <a:gd name="connsiteX7721" fmla="*/ 636649 w 2071530"/>
                <a:gd name="connsiteY7721" fmla="*/ 1166903 h 1231781"/>
                <a:gd name="connsiteX7722" fmla="*/ 634448 w 2071530"/>
                <a:gd name="connsiteY7722" fmla="*/ 1167157 h 1231781"/>
                <a:gd name="connsiteX7723" fmla="*/ 632235 w 2071530"/>
                <a:gd name="connsiteY7723" fmla="*/ 1167392 h 1231781"/>
                <a:gd name="connsiteX7724" fmla="*/ 630008 w 2071530"/>
                <a:gd name="connsiteY7724" fmla="*/ 1167646 h 1231781"/>
                <a:gd name="connsiteX7725" fmla="*/ 627770 w 2071530"/>
                <a:gd name="connsiteY7725" fmla="*/ 1167881 h 1231781"/>
                <a:gd name="connsiteX7726" fmla="*/ 625496 w 2071530"/>
                <a:gd name="connsiteY7726" fmla="*/ 1168115 h 1231781"/>
                <a:gd name="connsiteX7727" fmla="*/ 623250 w 2071530"/>
                <a:gd name="connsiteY7727" fmla="*/ 1168350 h 1231781"/>
                <a:gd name="connsiteX7728" fmla="*/ 620947 w 2071530"/>
                <a:gd name="connsiteY7728" fmla="*/ 1168584 h 1231781"/>
                <a:gd name="connsiteX7729" fmla="*/ 618632 w 2071530"/>
                <a:gd name="connsiteY7729" fmla="*/ 1168819 h 1231781"/>
                <a:gd name="connsiteX7730" fmla="*/ 616347 w 2071530"/>
                <a:gd name="connsiteY7730" fmla="*/ 1169034 h 1231781"/>
                <a:gd name="connsiteX7731" fmla="*/ 614003 w 2071530"/>
                <a:gd name="connsiteY7731" fmla="*/ 1169249 h 1231781"/>
                <a:gd name="connsiteX7732" fmla="*/ 611667 w 2071530"/>
                <a:gd name="connsiteY7732" fmla="*/ 1169483 h 1231781"/>
                <a:gd name="connsiteX7733" fmla="*/ 609317 w 2071530"/>
                <a:gd name="connsiteY7733" fmla="*/ 1169679 h 1231781"/>
                <a:gd name="connsiteX7734" fmla="*/ 606932 w 2071530"/>
                <a:gd name="connsiteY7734" fmla="*/ 1169894 h 1231781"/>
                <a:gd name="connsiteX7735" fmla="*/ 604554 w 2071530"/>
                <a:gd name="connsiteY7735" fmla="*/ 1170109 h 1231781"/>
                <a:gd name="connsiteX7736" fmla="*/ 602136 w 2071530"/>
                <a:gd name="connsiteY7736" fmla="*/ 1170324 h 1231781"/>
                <a:gd name="connsiteX7737" fmla="*/ 599706 w 2071530"/>
                <a:gd name="connsiteY7737" fmla="*/ 1170520 h 1231781"/>
                <a:gd name="connsiteX7738" fmla="*/ 597286 w 2071530"/>
                <a:gd name="connsiteY7738" fmla="*/ 1170715 h 1231781"/>
                <a:gd name="connsiteX7739" fmla="*/ 594825 w 2071530"/>
                <a:gd name="connsiteY7739" fmla="*/ 1170930 h 1231781"/>
                <a:gd name="connsiteX7740" fmla="*/ 592375 w 2071530"/>
                <a:gd name="connsiteY7740" fmla="*/ 1171126 h 1231781"/>
                <a:gd name="connsiteX7741" fmla="*/ 589912 w 2071530"/>
                <a:gd name="connsiteY7741" fmla="*/ 1171302 h 1231781"/>
                <a:gd name="connsiteX7742" fmla="*/ 587406 w 2071530"/>
                <a:gd name="connsiteY7742" fmla="*/ 1171497 h 1231781"/>
                <a:gd name="connsiteX7743" fmla="*/ 584884 w 2071530"/>
                <a:gd name="connsiteY7743" fmla="*/ 1171693 h 1231781"/>
                <a:gd name="connsiteX7744" fmla="*/ 582375 w 2071530"/>
                <a:gd name="connsiteY7744" fmla="*/ 1171868 h 1231781"/>
                <a:gd name="connsiteX7745" fmla="*/ 579822 w 2071530"/>
                <a:gd name="connsiteY7745" fmla="*/ 1172064 h 1231781"/>
                <a:gd name="connsiteX7746" fmla="*/ 577285 w 2071530"/>
                <a:gd name="connsiteY7746" fmla="*/ 1172240 h 1231781"/>
                <a:gd name="connsiteX7747" fmla="*/ 574702 w 2071530"/>
                <a:gd name="connsiteY7747" fmla="*/ 1172416 h 1231781"/>
                <a:gd name="connsiteX7748" fmla="*/ 572104 w 2071530"/>
                <a:gd name="connsiteY7748" fmla="*/ 1172592 h 1231781"/>
                <a:gd name="connsiteX7749" fmla="*/ 569520 w 2071530"/>
                <a:gd name="connsiteY7749" fmla="*/ 1172768 h 1231781"/>
                <a:gd name="connsiteX7750" fmla="*/ 566890 w 2071530"/>
                <a:gd name="connsiteY7750" fmla="*/ 1172924 h 1231781"/>
                <a:gd name="connsiteX7751" fmla="*/ 564274 w 2071530"/>
                <a:gd name="connsiteY7751" fmla="*/ 1173100 h 1231781"/>
                <a:gd name="connsiteX7752" fmla="*/ 561614 w 2071530"/>
                <a:gd name="connsiteY7752" fmla="*/ 1173257 h 1231781"/>
                <a:gd name="connsiteX7753" fmla="*/ 558969 w 2071530"/>
                <a:gd name="connsiteY7753" fmla="*/ 1173433 h 1231781"/>
                <a:gd name="connsiteX7754" fmla="*/ 556273 w 2071530"/>
                <a:gd name="connsiteY7754" fmla="*/ 1173589 h 1231781"/>
                <a:gd name="connsiteX7755" fmla="*/ 553530 w 2071530"/>
                <a:gd name="connsiteY7755" fmla="*/ 1173745 h 1231781"/>
                <a:gd name="connsiteX7756" fmla="*/ 550834 w 2071530"/>
                <a:gd name="connsiteY7756" fmla="*/ 1173902 h 1231781"/>
                <a:gd name="connsiteX7757" fmla="*/ 548091 w 2071530"/>
                <a:gd name="connsiteY7757" fmla="*/ 1174058 h 1231781"/>
                <a:gd name="connsiteX7758" fmla="*/ 545366 w 2071530"/>
                <a:gd name="connsiteY7758" fmla="*/ 1174215 h 1231781"/>
                <a:gd name="connsiteX7759" fmla="*/ 542590 w 2071530"/>
                <a:gd name="connsiteY7759" fmla="*/ 1174351 h 1231781"/>
                <a:gd name="connsiteX7760" fmla="*/ 539796 w 2071530"/>
                <a:gd name="connsiteY7760" fmla="*/ 1174508 h 1231781"/>
                <a:gd name="connsiteX7761" fmla="*/ 536985 w 2071530"/>
                <a:gd name="connsiteY7761" fmla="*/ 1174645 h 1231781"/>
                <a:gd name="connsiteX7762" fmla="*/ 534197 w 2071530"/>
                <a:gd name="connsiteY7762" fmla="*/ 1174781 h 1231781"/>
                <a:gd name="connsiteX7763" fmla="*/ 531351 w 2071530"/>
                <a:gd name="connsiteY7763" fmla="*/ 1174938 h 1231781"/>
                <a:gd name="connsiteX7764" fmla="*/ 528491 w 2071530"/>
                <a:gd name="connsiteY7764" fmla="*/ 1175075 h 1231781"/>
                <a:gd name="connsiteX7765" fmla="*/ 525652 w 2071530"/>
                <a:gd name="connsiteY7765" fmla="*/ 1175212 h 1231781"/>
                <a:gd name="connsiteX7766" fmla="*/ 522716 w 2071530"/>
                <a:gd name="connsiteY7766" fmla="*/ 1175348 h 1231781"/>
                <a:gd name="connsiteX7767" fmla="*/ 519799 w 2071530"/>
                <a:gd name="connsiteY7767" fmla="*/ 1175485 h 1231781"/>
                <a:gd name="connsiteX7768" fmla="*/ 516914 w 2071530"/>
                <a:gd name="connsiteY7768" fmla="*/ 1175603 h 1231781"/>
                <a:gd name="connsiteX7769" fmla="*/ 513964 w 2071530"/>
                <a:gd name="connsiteY7769" fmla="*/ 1175739 h 1231781"/>
                <a:gd name="connsiteX7770" fmla="*/ 510998 w 2071530"/>
                <a:gd name="connsiteY7770" fmla="*/ 1175876 h 1231781"/>
                <a:gd name="connsiteX7771" fmla="*/ 508013 w 2071530"/>
                <a:gd name="connsiteY7771" fmla="*/ 1175993 h 1231781"/>
                <a:gd name="connsiteX7772" fmla="*/ 505012 w 2071530"/>
                <a:gd name="connsiteY7772" fmla="*/ 1176111 h 1231781"/>
                <a:gd name="connsiteX7773" fmla="*/ 501989 w 2071530"/>
                <a:gd name="connsiteY7773" fmla="*/ 1176248 h 1231781"/>
                <a:gd name="connsiteX7774" fmla="*/ 499176 w 2071530"/>
                <a:gd name="connsiteY7774" fmla="*/ 1176345 h 1231781"/>
                <a:gd name="connsiteX7775" fmla="*/ 500208 w 2071530"/>
                <a:gd name="connsiteY7775" fmla="*/ 1176736 h 1231781"/>
                <a:gd name="connsiteX7776" fmla="*/ 501379 w 2071530"/>
                <a:gd name="connsiteY7776" fmla="*/ 1177186 h 1231781"/>
                <a:gd name="connsiteX7777" fmla="*/ 502582 w 2071530"/>
                <a:gd name="connsiteY7777" fmla="*/ 1177636 h 1231781"/>
                <a:gd name="connsiteX7778" fmla="*/ 502574 w 2071530"/>
                <a:gd name="connsiteY7778" fmla="*/ 1177636 h 1231781"/>
                <a:gd name="connsiteX7779" fmla="*/ 503815 w 2071530"/>
                <a:gd name="connsiteY7779" fmla="*/ 1178085 h 1231781"/>
                <a:gd name="connsiteX7780" fmla="*/ 503808 w 2071530"/>
                <a:gd name="connsiteY7780" fmla="*/ 1178085 h 1231781"/>
                <a:gd name="connsiteX7781" fmla="*/ 505084 w 2071530"/>
                <a:gd name="connsiteY7781" fmla="*/ 1178555 h 1231781"/>
                <a:gd name="connsiteX7782" fmla="*/ 505074 w 2071530"/>
                <a:gd name="connsiteY7782" fmla="*/ 1178555 h 1231781"/>
                <a:gd name="connsiteX7783" fmla="*/ 506376 w 2071530"/>
                <a:gd name="connsiteY7783" fmla="*/ 1179024 h 1231781"/>
                <a:gd name="connsiteX7784" fmla="*/ 507712 w 2071530"/>
                <a:gd name="connsiteY7784" fmla="*/ 1179512 h 1231781"/>
                <a:gd name="connsiteX7785" fmla="*/ 509078 w 2071530"/>
                <a:gd name="connsiteY7785" fmla="*/ 1180021 h 1231781"/>
                <a:gd name="connsiteX7786" fmla="*/ 510478 w 2071530"/>
                <a:gd name="connsiteY7786" fmla="*/ 1180509 h 1231781"/>
                <a:gd name="connsiteX7787" fmla="*/ 511909 w 2071530"/>
                <a:gd name="connsiteY7787" fmla="*/ 1181018 h 1231781"/>
                <a:gd name="connsiteX7788" fmla="*/ 511899 w 2071530"/>
                <a:gd name="connsiteY7788" fmla="*/ 1181018 h 1231781"/>
                <a:gd name="connsiteX7789" fmla="*/ 513369 w 2071530"/>
                <a:gd name="connsiteY7789" fmla="*/ 1181546 h 1231781"/>
                <a:gd name="connsiteX7790" fmla="*/ 513361 w 2071530"/>
                <a:gd name="connsiteY7790" fmla="*/ 1181546 h 1231781"/>
                <a:gd name="connsiteX7791" fmla="*/ 514861 w 2071530"/>
                <a:gd name="connsiteY7791" fmla="*/ 1182074 h 1231781"/>
                <a:gd name="connsiteX7792" fmla="*/ 514853 w 2071530"/>
                <a:gd name="connsiteY7792" fmla="*/ 1182054 h 1231781"/>
                <a:gd name="connsiteX7793" fmla="*/ 516386 w 2071530"/>
                <a:gd name="connsiteY7793" fmla="*/ 1182601 h 1231781"/>
                <a:gd name="connsiteX7794" fmla="*/ 516376 w 2071530"/>
                <a:gd name="connsiteY7794" fmla="*/ 1182601 h 1231781"/>
                <a:gd name="connsiteX7795" fmla="*/ 517940 w 2071530"/>
                <a:gd name="connsiteY7795" fmla="*/ 1183129 h 1231781"/>
                <a:gd name="connsiteX7796" fmla="*/ 517930 w 2071530"/>
                <a:gd name="connsiteY7796" fmla="*/ 1183129 h 1231781"/>
                <a:gd name="connsiteX7797" fmla="*/ 519525 w 2071530"/>
                <a:gd name="connsiteY7797" fmla="*/ 1183677 h 1231781"/>
                <a:gd name="connsiteX7798" fmla="*/ 519516 w 2071530"/>
                <a:gd name="connsiteY7798" fmla="*/ 1183677 h 1231781"/>
                <a:gd name="connsiteX7799" fmla="*/ 521134 w 2071530"/>
                <a:gd name="connsiteY7799" fmla="*/ 1184224 h 1231781"/>
                <a:gd name="connsiteX7800" fmla="*/ 522780 w 2071530"/>
                <a:gd name="connsiteY7800" fmla="*/ 1184771 h 1231781"/>
                <a:gd name="connsiteX7801" fmla="*/ 524458 w 2071530"/>
                <a:gd name="connsiteY7801" fmla="*/ 1185338 h 1231781"/>
                <a:gd name="connsiteX7802" fmla="*/ 526164 w 2071530"/>
                <a:gd name="connsiteY7802" fmla="*/ 1185905 h 1231781"/>
                <a:gd name="connsiteX7803" fmla="*/ 527900 w 2071530"/>
                <a:gd name="connsiteY7803" fmla="*/ 1186492 h 1231781"/>
                <a:gd name="connsiteX7804" fmla="*/ 529666 w 2071530"/>
                <a:gd name="connsiteY7804" fmla="*/ 1187059 h 1231781"/>
                <a:gd name="connsiteX7805" fmla="*/ 531462 w 2071530"/>
                <a:gd name="connsiteY7805" fmla="*/ 1187645 h 1231781"/>
                <a:gd name="connsiteX7806" fmla="*/ 531453 w 2071530"/>
                <a:gd name="connsiteY7806" fmla="*/ 1187645 h 1231781"/>
                <a:gd name="connsiteX7807" fmla="*/ 533282 w 2071530"/>
                <a:gd name="connsiteY7807" fmla="*/ 1188231 h 1231781"/>
                <a:gd name="connsiteX7808" fmla="*/ 535134 w 2071530"/>
                <a:gd name="connsiteY7808" fmla="*/ 1188818 h 1231781"/>
                <a:gd name="connsiteX7809" fmla="*/ 537015 w 2071530"/>
                <a:gd name="connsiteY7809" fmla="*/ 1189405 h 1231781"/>
                <a:gd name="connsiteX7810" fmla="*/ 538923 w 2071530"/>
                <a:gd name="connsiteY7810" fmla="*/ 1190011 h 1231781"/>
                <a:gd name="connsiteX7811" fmla="*/ 540858 w 2071530"/>
                <a:gd name="connsiteY7811" fmla="*/ 1190597 h 1231781"/>
                <a:gd name="connsiteX7812" fmla="*/ 542821 w 2071530"/>
                <a:gd name="connsiteY7812" fmla="*/ 1191203 h 1231781"/>
                <a:gd name="connsiteX7813" fmla="*/ 544813 w 2071530"/>
                <a:gd name="connsiteY7813" fmla="*/ 1191809 h 1231781"/>
                <a:gd name="connsiteX7814" fmla="*/ 546834 w 2071530"/>
                <a:gd name="connsiteY7814" fmla="*/ 1192415 h 1231781"/>
                <a:gd name="connsiteX7815" fmla="*/ 547851 w 2071530"/>
                <a:gd name="connsiteY7815" fmla="*/ 1192728 h 1231781"/>
                <a:gd name="connsiteX7816" fmla="*/ 547847 w 2071530"/>
                <a:gd name="connsiteY7816" fmla="*/ 1192728 h 1231781"/>
                <a:gd name="connsiteX7817" fmla="*/ 548877 w 2071530"/>
                <a:gd name="connsiteY7817" fmla="*/ 1193041 h 1231781"/>
                <a:gd name="connsiteX7818" fmla="*/ 548873 w 2071530"/>
                <a:gd name="connsiteY7818" fmla="*/ 1193021 h 1231781"/>
                <a:gd name="connsiteX7819" fmla="*/ 549909 w 2071530"/>
                <a:gd name="connsiteY7819" fmla="*/ 1193334 h 1231781"/>
                <a:gd name="connsiteX7820" fmla="*/ 549906 w 2071530"/>
                <a:gd name="connsiteY7820" fmla="*/ 1193334 h 1231781"/>
                <a:gd name="connsiteX7821" fmla="*/ 550949 w 2071530"/>
                <a:gd name="connsiteY7821" fmla="*/ 1193647 h 1231781"/>
                <a:gd name="connsiteX7822" fmla="*/ 550946 w 2071530"/>
                <a:gd name="connsiteY7822" fmla="*/ 1193647 h 1231781"/>
                <a:gd name="connsiteX7823" fmla="*/ 551995 w 2071530"/>
                <a:gd name="connsiteY7823" fmla="*/ 1193960 h 1231781"/>
                <a:gd name="connsiteX7824" fmla="*/ 551991 w 2071530"/>
                <a:gd name="connsiteY7824" fmla="*/ 1193960 h 1231781"/>
                <a:gd name="connsiteX7825" fmla="*/ 553049 w 2071530"/>
                <a:gd name="connsiteY7825" fmla="*/ 1194253 h 1231781"/>
                <a:gd name="connsiteX7826" fmla="*/ 553043 w 2071530"/>
                <a:gd name="connsiteY7826" fmla="*/ 1194253 h 1231781"/>
                <a:gd name="connsiteX7827" fmla="*/ 554109 w 2071530"/>
                <a:gd name="connsiteY7827" fmla="*/ 1194566 h 1231781"/>
                <a:gd name="connsiteX7828" fmla="*/ 554103 w 2071530"/>
                <a:gd name="connsiteY7828" fmla="*/ 1194566 h 1231781"/>
                <a:gd name="connsiteX7829" fmla="*/ 555174 w 2071530"/>
                <a:gd name="connsiteY7829" fmla="*/ 1194878 h 1231781"/>
                <a:gd name="connsiteX7830" fmla="*/ 555168 w 2071530"/>
                <a:gd name="connsiteY7830" fmla="*/ 1194878 h 1231781"/>
                <a:gd name="connsiteX7831" fmla="*/ 556245 w 2071530"/>
                <a:gd name="connsiteY7831" fmla="*/ 1195191 h 1231781"/>
                <a:gd name="connsiteX7832" fmla="*/ 556242 w 2071530"/>
                <a:gd name="connsiteY7832" fmla="*/ 1195172 h 1231781"/>
                <a:gd name="connsiteX7833" fmla="*/ 557325 w 2071530"/>
                <a:gd name="connsiteY7833" fmla="*/ 1195485 h 1231781"/>
                <a:gd name="connsiteX7834" fmla="*/ 557321 w 2071530"/>
                <a:gd name="connsiteY7834" fmla="*/ 1195485 h 1231781"/>
                <a:gd name="connsiteX7835" fmla="*/ 558410 w 2071530"/>
                <a:gd name="connsiteY7835" fmla="*/ 1195797 h 1231781"/>
                <a:gd name="connsiteX7836" fmla="*/ 558406 w 2071530"/>
                <a:gd name="connsiteY7836" fmla="*/ 1195797 h 1231781"/>
                <a:gd name="connsiteX7837" fmla="*/ 559502 w 2071530"/>
                <a:gd name="connsiteY7837" fmla="*/ 1196110 h 1231781"/>
                <a:gd name="connsiteX7838" fmla="*/ 559497 w 2071530"/>
                <a:gd name="connsiteY7838" fmla="*/ 1196110 h 1231781"/>
                <a:gd name="connsiteX7839" fmla="*/ 560601 w 2071530"/>
                <a:gd name="connsiteY7839" fmla="*/ 1196423 h 1231781"/>
                <a:gd name="connsiteX7840" fmla="*/ 560595 w 2071530"/>
                <a:gd name="connsiteY7840" fmla="*/ 1196423 h 1231781"/>
                <a:gd name="connsiteX7841" fmla="*/ 561706 w 2071530"/>
                <a:gd name="connsiteY7841" fmla="*/ 1196716 h 1231781"/>
                <a:gd name="connsiteX7842" fmla="*/ 561700 w 2071530"/>
                <a:gd name="connsiteY7842" fmla="*/ 1196716 h 1231781"/>
                <a:gd name="connsiteX7843" fmla="*/ 562816 w 2071530"/>
                <a:gd name="connsiteY7843" fmla="*/ 1197029 h 1231781"/>
                <a:gd name="connsiteX7844" fmla="*/ 562810 w 2071530"/>
                <a:gd name="connsiteY7844" fmla="*/ 1197029 h 1231781"/>
                <a:gd name="connsiteX7845" fmla="*/ 563932 w 2071530"/>
                <a:gd name="connsiteY7845" fmla="*/ 1197342 h 1231781"/>
                <a:gd name="connsiteX7846" fmla="*/ 565055 w 2071530"/>
                <a:gd name="connsiteY7846" fmla="*/ 1197655 h 1231781"/>
                <a:gd name="connsiteX7847" fmla="*/ 566184 w 2071530"/>
                <a:gd name="connsiteY7847" fmla="*/ 1197948 h 1231781"/>
                <a:gd name="connsiteX7848" fmla="*/ 567320 w 2071530"/>
                <a:gd name="connsiteY7848" fmla="*/ 1198260 h 1231781"/>
                <a:gd name="connsiteX7849" fmla="*/ 568462 w 2071530"/>
                <a:gd name="connsiteY7849" fmla="*/ 1198573 h 1231781"/>
                <a:gd name="connsiteX7850" fmla="*/ 569613 w 2071530"/>
                <a:gd name="connsiteY7850" fmla="*/ 1198886 h 1231781"/>
                <a:gd name="connsiteX7851" fmla="*/ 569608 w 2071530"/>
                <a:gd name="connsiteY7851" fmla="*/ 1198886 h 1231781"/>
                <a:gd name="connsiteX7852" fmla="*/ 570769 w 2071530"/>
                <a:gd name="connsiteY7852" fmla="*/ 1199199 h 1231781"/>
                <a:gd name="connsiteX7853" fmla="*/ 570763 w 2071530"/>
                <a:gd name="connsiteY7853" fmla="*/ 1199179 h 1231781"/>
                <a:gd name="connsiteX7854" fmla="*/ 571928 w 2071530"/>
                <a:gd name="connsiteY7854" fmla="*/ 1199492 h 1231781"/>
                <a:gd name="connsiteX7855" fmla="*/ 571922 w 2071530"/>
                <a:gd name="connsiteY7855" fmla="*/ 1199492 h 1231781"/>
                <a:gd name="connsiteX7856" fmla="*/ 573095 w 2071530"/>
                <a:gd name="connsiteY7856" fmla="*/ 1199805 h 1231781"/>
                <a:gd name="connsiteX7857" fmla="*/ 573089 w 2071530"/>
                <a:gd name="connsiteY7857" fmla="*/ 1199805 h 1231781"/>
                <a:gd name="connsiteX7858" fmla="*/ 574268 w 2071530"/>
                <a:gd name="connsiteY7858" fmla="*/ 1200118 h 1231781"/>
                <a:gd name="connsiteX7859" fmla="*/ 574262 w 2071530"/>
                <a:gd name="connsiteY7859" fmla="*/ 1200118 h 1231781"/>
                <a:gd name="connsiteX7860" fmla="*/ 575447 w 2071530"/>
                <a:gd name="connsiteY7860" fmla="*/ 1200411 h 1231781"/>
                <a:gd name="connsiteX7861" fmla="*/ 575441 w 2071530"/>
                <a:gd name="connsiteY7861" fmla="*/ 1200411 h 1231781"/>
                <a:gd name="connsiteX7862" fmla="*/ 576632 w 2071530"/>
                <a:gd name="connsiteY7862" fmla="*/ 1200724 h 1231781"/>
                <a:gd name="connsiteX7863" fmla="*/ 576626 w 2071530"/>
                <a:gd name="connsiteY7863" fmla="*/ 1200724 h 1231781"/>
                <a:gd name="connsiteX7864" fmla="*/ 577822 w 2071530"/>
                <a:gd name="connsiteY7864" fmla="*/ 1201037 h 1231781"/>
                <a:gd name="connsiteX7865" fmla="*/ 577818 w 2071530"/>
                <a:gd name="connsiteY7865" fmla="*/ 1201037 h 1231781"/>
                <a:gd name="connsiteX7866" fmla="*/ 579015 w 2071530"/>
                <a:gd name="connsiteY7866" fmla="*/ 1201330 h 1231781"/>
                <a:gd name="connsiteX7867" fmla="*/ 580221 w 2071530"/>
                <a:gd name="connsiteY7867" fmla="*/ 1201642 h 1231781"/>
                <a:gd name="connsiteX7868" fmla="*/ 581431 w 2071530"/>
                <a:gd name="connsiteY7868" fmla="*/ 1201955 h 1231781"/>
                <a:gd name="connsiteX7869" fmla="*/ 581425 w 2071530"/>
                <a:gd name="connsiteY7869" fmla="*/ 1201955 h 1231781"/>
                <a:gd name="connsiteX7870" fmla="*/ 582645 w 2071530"/>
                <a:gd name="connsiteY7870" fmla="*/ 1202249 h 1231781"/>
                <a:gd name="connsiteX7871" fmla="*/ 582639 w 2071530"/>
                <a:gd name="connsiteY7871" fmla="*/ 1202249 h 1231781"/>
                <a:gd name="connsiteX7872" fmla="*/ 583867 w 2071530"/>
                <a:gd name="connsiteY7872" fmla="*/ 1202561 h 1231781"/>
                <a:gd name="connsiteX7873" fmla="*/ 583861 w 2071530"/>
                <a:gd name="connsiteY7873" fmla="*/ 1202561 h 1231781"/>
                <a:gd name="connsiteX7874" fmla="*/ 585091 w 2071530"/>
                <a:gd name="connsiteY7874" fmla="*/ 1202855 h 1231781"/>
                <a:gd name="connsiteX7875" fmla="*/ 586321 w 2071530"/>
                <a:gd name="connsiteY7875" fmla="*/ 1203167 h 1231781"/>
                <a:gd name="connsiteX7876" fmla="*/ 587556 w 2071530"/>
                <a:gd name="connsiteY7876" fmla="*/ 1203461 h 1231781"/>
                <a:gd name="connsiteX7877" fmla="*/ 588805 w 2071530"/>
                <a:gd name="connsiteY7877" fmla="*/ 1203774 h 1231781"/>
                <a:gd name="connsiteX7878" fmla="*/ 588799 w 2071530"/>
                <a:gd name="connsiteY7878" fmla="*/ 1203754 h 1231781"/>
                <a:gd name="connsiteX7879" fmla="*/ 590055 w 2071530"/>
                <a:gd name="connsiteY7879" fmla="*/ 1204067 h 1231781"/>
                <a:gd name="connsiteX7880" fmla="*/ 590049 w 2071530"/>
                <a:gd name="connsiteY7880" fmla="*/ 1204067 h 1231781"/>
                <a:gd name="connsiteX7881" fmla="*/ 591310 w 2071530"/>
                <a:gd name="connsiteY7881" fmla="*/ 1204360 h 1231781"/>
                <a:gd name="connsiteX7882" fmla="*/ 591304 w 2071530"/>
                <a:gd name="connsiteY7882" fmla="*/ 1204360 h 1231781"/>
                <a:gd name="connsiteX7883" fmla="*/ 592569 w 2071530"/>
                <a:gd name="connsiteY7883" fmla="*/ 1204673 h 1231781"/>
                <a:gd name="connsiteX7884" fmla="*/ 592563 w 2071530"/>
                <a:gd name="connsiteY7884" fmla="*/ 1204673 h 1231781"/>
                <a:gd name="connsiteX7885" fmla="*/ 593835 w 2071530"/>
                <a:gd name="connsiteY7885" fmla="*/ 1204966 h 1231781"/>
                <a:gd name="connsiteX7886" fmla="*/ 593830 w 2071530"/>
                <a:gd name="connsiteY7886" fmla="*/ 1204966 h 1231781"/>
                <a:gd name="connsiteX7887" fmla="*/ 595106 w 2071530"/>
                <a:gd name="connsiteY7887" fmla="*/ 1205259 h 1231781"/>
                <a:gd name="connsiteX7888" fmla="*/ 595100 w 2071530"/>
                <a:gd name="connsiteY7888" fmla="*/ 1205259 h 1231781"/>
                <a:gd name="connsiteX7889" fmla="*/ 596385 w 2071530"/>
                <a:gd name="connsiteY7889" fmla="*/ 1205552 h 1231781"/>
                <a:gd name="connsiteX7890" fmla="*/ 596379 w 2071530"/>
                <a:gd name="connsiteY7890" fmla="*/ 1205552 h 1231781"/>
                <a:gd name="connsiteX7891" fmla="*/ 597667 w 2071530"/>
                <a:gd name="connsiteY7891" fmla="*/ 1205846 h 1231781"/>
                <a:gd name="connsiteX7892" fmla="*/ 597661 w 2071530"/>
                <a:gd name="connsiteY7892" fmla="*/ 1205846 h 1231781"/>
                <a:gd name="connsiteX7893" fmla="*/ 598952 w 2071530"/>
                <a:gd name="connsiteY7893" fmla="*/ 1206139 h 1231781"/>
                <a:gd name="connsiteX7894" fmla="*/ 600244 w 2071530"/>
                <a:gd name="connsiteY7894" fmla="*/ 1206432 h 1231781"/>
                <a:gd name="connsiteX7895" fmla="*/ 601548 w 2071530"/>
                <a:gd name="connsiteY7895" fmla="*/ 1206726 h 1231781"/>
                <a:gd name="connsiteX7896" fmla="*/ 601542 w 2071530"/>
                <a:gd name="connsiteY7896" fmla="*/ 1206726 h 1231781"/>
                <a:gd name="connsiteX7897" fmla="*/ 602852 w 2071530"/>
                <a:gd name="connsiteY7897" fmla="*/ 1207019 h 1231781"/>
                <a:gd name="connsiteX7898" fmla="*/ 602846 w 2071530"/>
                <a:gd name="connsiteY7898" fmla="*/ 1207019 h 1231781"/>
                <a:gd name="connsiteX7899" fmla="*/ 604162 w 2071530"/>
                <a:gd name="connsiteY7899" fmla="*/ 1207312 h 1231781"/>
                <a:gd name="connsiteX7900" fmla="*/ 604156 w 2071530"/>
                <a:gd name="connsiteY7900" fmla="*/ 1207312 h 1231781"/>
                <a:gd name="connsiteX7901" fmla="*/ 605475 w 2071530"/>
                <a:gd name="connsiteY7901" fmla="*/ 1207605 h 1231781"/>
                <a:gd name="connsiteX7902" fmla="*/ 605469 w 2071530"/>
                <a:gd name="connsiteY7902" fmla="*/ 1207605 h 1231781"/>
                <a:gd name="connsiteX7903" fmla="*/ 606797 w 2071530"/>
                <a:gd name="connsiteY7903" fmla="*/ 1207898 h 1231781"/>
                <a:gd name="connsiteX7904" fmla="*/ 606791 w 2071530"/>
                <a:gd name="connsiteY7904" fmla="*/ 1207898 h 1231781"/>
                <a:gd name="connsiteX7905" fmla="*/ 608122 w 2071530"/>
                <a:gd name="connsiteY7905" fmla="*/ 1208172 h 1231781"/>
                <a:gd name="connsiteX7906" fmla="*/ 608116 w 2071530"/>
                <a:gd name="connsiteY7906" fmla="*/ 1208172 h 1231781"/>
                <a:gd name="connsiteX7907" fmla="*/ 609452 w 2071530"/>
                <a:gd name="connsiteY7907" fmla="*/ 1208466 h 1231781"/>
                <a:gd name="connsiteX7908" fmla="*/ 610785 w 2071530"/>
                <a:gd name="connsiteY7908" fmla="*/ 1208739 h 1231781"/>
                <a:gd name="connsiteX7909" fmla="*/ 612130 w 2071530"/>
                <a:gd name="connsiteY7909" fmla="*/ 1209032 h 1231781"/>
                <a:gd name="connsiteX7910" fmla="*/ 612124 w 2071530"/>
                <a:gd name="connsiteY7910" fmla="*/ 1209032 h 1231781"/>
                <a:gd name="connsiteX7911" fmla="*/ 613477 w 2071530"/>
                <a:gd name="connsiteY7911" fmla="*/ 1209306 h 1231781"/>
                <a:gd name="connsiteX7912" fmla="*/ 613471 w 2071530"/>
                <a:gd name="connsiteY7912" fmla="*/ 1209306 h 1231781"/>
                <a:gd name="connsiteX7913" fmla="*/ 614828 w 2071530"/>
                <a:gd name="connsiteY7913" fmla="*/ 1209599 h 1231781"/>
                <a:gd name="connsiteX7914" fmla="*/ 614822 w 2071530"/>
                <a:gd name="connsiteY7914" fmla="*/ 1209599 h 1231781"/>
                <a:gd name="connsiteX7915" fmla="*/ 616185 w 2071530"/>
                <a:gd name="connsiteY7915" fmla="*/ 1209873 h 1231781"/>
                <a:gd name="connsiteX7916" fmla="*/ 616179 w 2071530"/>
                <a:gd name="connsiteY7916" fmla="*/ 1209873 h 1231781"/>
                <a:gd name="connsiteX7917" fmla="*/ 617547 w 2071530"/>
                <a:gd name="connsiteY7917" fmla="*/ 1210147 h 1231781"/>
                <a:gd name="connsiteX7918" fmla="*/ 617541 w 2071530"/>
                <a:gd name="connsiteY7918" fmla="*/ 1210147 h 1231781"/>
                <a:gd name="connsiteX7919" fmla="*/ 618914 w 2071530"/>
                <a:gd name="connsiteY7919" fmla="*/ 1210420 h 1231781"/>
                <a:gd name="connsiteX7920" fmla="*/ 620282 w 2071530"/>
                <a:gd name="connsiteY7920" fmla="*/ 1210694 h 1231781"/>
                <a:gd name="connsiteX7921" fmla="*/ 621662 w 2071530"/>
                <a:gd name="connsiteY7921" fmla="*/ 1210968 h 1231781"/>
                <a:gd name="connsiteX7922" fmla="*/ 621656 w 2071530"/>
                <a:gd name="connsiteY7922" fmla="*/ 1210968 h 1231781"/>
                <a:gd name="connsiteX7923" fmla="*/ 623044 w 2071530"/>
                <a:gd name="connsiteY7923" fmla="*/ 1211241 h 1231781"/>
                <a:gd name="connsiteX7924" fmla="*/ 623039 w 2071530"/>
                <a:gd name="connsiteY7924" fmla="*/ 1211241 h 1231781"/>
                <a:gd name="connsiteX7925" fmla="*/ 624431 w 2071530"/>
                <a:gd name="connsiteY7925" fmla="*/ 1211515 h 1231781"/>
                <a:gd name="connsiteX7926" fmla="*/ 624425 w 2071530"/>
                <a:gd name="connsiteY7926" fmla="*/ 1211515 h 1231781"/>
                <a:gd name="connsiteX7927" fmla="*/ 625823 w 2071530"/>
                <a:gd name="connsiteY7927" fmla="*/ 1211789 h 1231781"/>
                <a:gd name="connsiteX7928" fmla="*/ 625817 w 2071530"/>
                <a:gd name="connsiteY7928" fmla="*/ 1211789 h 1231781"/>
                <a:gd name="connsiteX7929" fmla="*/ 627220 w 2071530"/>
                <a:gd name="connsiteY7929" fmla="*/ 1212063 h 1231781"/>
                <a:gd name="connsiteX7930" fmla="*/ 627212 w 2071530"/>
                <a:gd name="connsiteY7930" fmla="*/ 1212043 h 1231781"/>
                <a:gd name="connsiteX7931" fmla="*/ 628616 w 2071530"/>
                <a:gd name="connsiteY7931" fmla="*/ 1212317 h 1231781"/>
                <a:gd name="connsiteX7932" fmla="*/ 630028 w 2071530"/>
                <a:gd name="connsiteY7932" fmla="*/ 1212571 h 1231781"/>
                <a:gd name="connsiteX7933" fmla="*/ 630020 w 2071530"/>
                <a:gd name="connsiteY7933" fmla="*/ 1212571 h 1231781"/>
                <a:gd name="connsiteX7934" fmla="*/ 631439 w 2071530"/>
                <a:gd name="connsiteY7934" fmla="*/ 1212845 h 1231781"/>
                <a:gd name="connsiteX7935" fmla="*/ 631431 w 2071530"/>
                <a:gd name="connsiteY7935" fmla="*/ 1212845 h 1231781"/>
                <a:gd name="connsiteX7936" fmla="*/ 632854 w 2071530"/>
                <a:gd name="connsiteY7936" fmla="*/ 1213099 h 1231781"/>
                <a:gd name="connsiteX7937" fmla="*/ 632847 w 2071530"/>
                <a:gd name="connsiteY7937" fmla="*/ 1213099 h 1231781"/>
                <a:gd name="connsiteX7938" fmla="*/ 634274 w 2071530"/>
                <a:gd name="connsiteY7938" fmla="*/ 1213353 h 1231781"/>
                <a:gd name="connsiteX7939" fmla="*/ 634268 w 2071530"/>
                <a:gd name="connsiteY7939" fmla="*/ 1213353 h 1231781"/>
                <a:gd name="connsiteX7940" fmla="*/ 635697 w 2071530"/>
                <a:gd name="connsiteY7940" fmla="*/ 1213607 h 1231781"/>
                <a:gd name="connsiteX7941" fmla="*/ 637126 w 2071530"/>
                <a:gd name="connsiteY7941" fmla="*/ 1213861 h 1231781"/>
                <a:gd name="connsiteX7942" fmla="*/ 638565 w 2071530"/>
                <a:gd name="connsiteY7942" fmla="*/ 1214115 h 1231781"/>
                <a:gd name="connsiteX7943" fmla="*/ 638557 w 2071530"/>
                <a:gd name="connsiteY7943" fmla="*/ 1214115 h 1231781"/>
                <a:gd name="connsiteX7944" fmla="*/ 640004 w 2071530"/>
                <a:gd name="connsiteY7944" fmla="*/ 1214369 h 1231781"/>
                <a:gd name="connsiteX7945" fmla="*/ 639996 w 2071530"/>
                <a:gd name="connsiteY7945" fmla="*/ 1214369 h 1231781"/>
                <a:gd name="connsiteX7946" fmla="*/ 641447 w 2071530"/>
                <a:gd name="connsiteY7946" fmla="*/ 1214623 h 1231781"/>
                <a:gd name="connsiteX7947" fmla="*/ 641441 w 2071530"/>
                <a:gd name="connsiteY7947" fmla="*/ 1214623 h 1231781"/>
                <a:gd name="connsiteX7948" fmla="*/ 642891 w 2071530"/>
                <a:gd name="connsiteY7948" fmla="*/ 1214858 h 1231781"/>
                <a:gd name="connsiteX7949" fmla="*/ 644348 w 2071530"/>
                <a:gd name="connsiteY7949" fmla="*/ 1215112 h 1231781"/>
                <a:gd name="connsiteX7950" fmla="*/ 644342 w 2071530"/>
                <a:gd name="connsiteY7950" fmla="*/ 1215112 h 1231781"/>
                <a:gd name="connsiteX7951" fmla="*/ 645806 w 2071530"/>
                <a:gd name="connsiteY7951" fmla="*/ 1215347 h 1231781"/>
                <a:gd name="connsiteX7952" fmla="*/ 645798 w 2071530"/>
                <a:gd name="connsiteY7952" fmla="*/ 1215347 h 1231781"/>
                <a:gd name="connsiteX7953" fmla="*/ 647266 w 2071530"/>
                <a:gd name="connsiteY7953" fmla="*/ 1215581 h 1231781"/>
                <a:gd name="connsiteX7954" fmla="*/ 647261 w 2071530"/>
                <a:gd name="connsiteY7954" fmla="*/ 1215581 h 1231781"/>
                <a:gd name="connsiteX7955" fmla="*/ 648731 w 2071530"/>
                <a:gd name="connsiteY7955" fmla="*/ 1215836 h 1231781"/>
                <a:gd name="connsiteX7956" fmla="*/ 650205 w 2071530"/>
                <a:gd name="connsiteY7956" fmla="*/ 1216070 h 1231781"/>
                <a:gd name="connsiteX7957" fmla="*/ 650197 w 2071530"/>
                <a:gd name="connsiteY7957" fmla="*/ 1216070 h 1231781"/>
                <a:gd name="connsiteX7958" fmla="*/ 651679 w 2071530"/>
                <a:gd name="connsiteY7958" fmla="*/ 1216305 h 1231781"/>
                <a:gd name="connsiteX7959" fmla="*/ 651671 w 2071530"/>
                <a:gd name="connsiteY7959" fmla="*/ 1216305 h 1231781"/>
                <a:gd name="connsiteX7960" fmla="*/ 653159 w 2071530"/>
                <a:gd name="connsiteY7960" fmla="*/ 1216520 h 1231781"/>
                <a:gd name="connsiteX7961" fmla="*/ 653151 w 2071530"/>
                <a:gd name="connsiteY7961" fmla="*/ 1216520 h 1231781"/>
                <a:gd name="connsiteX7962" fmla="*/ 654641 w 2071530"/>
                <a:gd name="connsiteY7962" fmla="*/ 1216755 h 1231781"/>
                <a:gd name="connsiteX7963" fmla="*/ 656124 w 2071530"/>
                <a:gd name="connsiteY7963" fmla="*/ 1216989 h 1231781"/>
                <a:gd name="connsiteX7964" fmla="*/ 657622 w 2071530"/>
                <a:gd name="connsiteY7964" fmla="*/ 1217204 h 1231781"/>
                <a:gd name="connsiteX7965" fmla="*/ 657616 w 2071530"/>
                <a:gd name="connsiteY7965" fmla="*/ 1217204 h 1231781"/>
                <a:gd name="connsiteX7966" fmla="*/ 659119 w 2071530"/>
                <a:gd name="connsiteY7966" fmla="*/ 1217439 h 1231781"/>
                <a:gd name="connsiteX7967" fmla="*/ 659112 w 2071530"/>
                <a:gd name="connsiteY7967" fmla="*/ 1217439 h 1231781"/>
                <a:gd name="connsiteX7968" fmla="*/ 660617 w 2071530"/>
                <a:gd name="connsiteY7968" fmla="*/ 1217654 h 1231781"/>
                <a:gd name="connsiteX7969" fmla="*/ 662124 w 2071530"/>
                <a:gd name="connsiteY7969" fmla="*/ 1217869 h 1231781"/>
                <a:gd name="connsiteX7970" fmla="*/ 662116 w 2071530"/>
                <a:gd name="connsiteY7970" fmla="*/ 1217869 h 1231781"/>
                <a:gd name="connsiteX7971" fmla="*/ 663633 w 2071530"/>
                <a:gd name="connsiteY7971" fmla="*/ 1218084 h 1231781"/>
                <a:gd name="connsiteX7972" fmla="*/ 663626 w 2071530"/>
                <a:gd name="connsiteY7972" fmla="*/ 1218084 h 1231781"/>
                <a:gd name="connsiteX7973" fmla="*/ 665147 w 2071530"/>
                <a:gd name="connsiteY7973" fmla="*/ 1218299 h 1231781"/>
                <a:gd name="connsiteX7974" fmla="*/ 666658 w 2071530"/>
                <a:gd name="connsiteY7974" fmla="*/ 1218494 h 1231781"/>
                <a:gd name="connsiteX7975" fmla="*/ 668184 w 2071530"/>
                <a:gd name="connsiteY7975" fmla="*/ 1218709 h 1231781"/>
                <a:gd name="connsiteX7976" fmla="*/ 668179 w 2071530"/>
                <a:gd name="connsiteY7976" fmla="*/ 1218709 h 1231781"/>
                <a:gd name="connsiteX7977" fmla="*/ 669711 w 2071530"/>
                <a:gd name="connsiteY7977" fmla="*/ 1218905 h 1231781"/>
                <a:gd name="connsiteX7978" fmla="*/ 669704 w 2071530"/>
                <a:gd name="connsiteY7978" fmla="*/ 1218905 h 1231781"/>
                <a:gd name="connsiteX7979" fmla="*/ 671236 w 2071530"/>
                <a:gd name="connsiteY7979" fmla="*/ 1219120 h 1231781"/>
                <a:gd name="connsiteX7980" fmla="*/ 672767 w 2071530"/>
                <a:gd name="connsiteY7980" fmla="*/ 1219315 h 1231781"/>
                <a:gd name="connsiteX7981" fmla="*/ 674311 w 2071530"/>
                <a:gd name="connsiteY7981" fmla="*/ 1219511 h 1231781"/>
                <a:gd name="connsiteX7982" fmla="*/ 674304 w 2071530"/>
                <a:gd name="connsiteY7982" fmla="*/ 1219511 h 1231781"/>
                <a:gd name="connsiteX7983" fmla="*/ 675850 w 2071530"/>
                <a:gd name="connsiteY7983" fmla="*/ 1219707 h 1231781"/>
                <a:gd name="connsiteX7984" fmla="*/ 677396 w 2071530"/>
                <a:gd name="connsiteY7984" fmla="*/ 1219882 h 1231781"/>
                <a:gd name="connsiteX7985" fmla="*/ 677390 w 2071530"/>
                <a:gd name="connsiteY7985" fmla="*/ 1219882 h 1231781"/>
                <a:gd name="connsiteX7986" fmla="*/ 678947 w 2071530"/>
                <a:gd name="connsiteY7986" fmla="*/ 1220078 h 1231781"/>
                <a:gd name="connsiteX7987" fmla="*/ 678939 w 2071530"/>
                <a:gd name="connsiteY7987" fmla="*/ 1220078 h 1231781"/>
                <a:gd name="connsiteX7988" fmla="*/ 680495 w 2071530"/>
                <a:gd name="connsiteY7988" fmla="*/ 1220254 h 1231781"/>
                <a:gd name="connsiteX7989" fmla="*/ 682055 w 2071530"/>
                <a:gd name="connsiteY7989" fmla="*/ 1220449 h 1231781"/>
                <a:gd name="connsiteX7990" fmla="*/ 682047 w 2071530"/>
                <a:gd name="connsiteY7990" fmla="*/ 1220449 h 1231781"/>
                <a:gd name="connsiteX7991" fmla="*/ 683615 w 2071530"/>
                <a:gd name="connsiteY7991" fmla="*/ 1220625 h 1231781"/>
                <a:gd name="connsiteX7992" fmla="*/ 683609 w 2071530"/>
                <a:gd name="connsiteY7992" fmla="*/ 1220625 h 1231781"/>
                <a:gd name="connsiteX7993" fmla="*/ 685175 w 2071530"/>
                <a:gd name="connsiteY7993" fmla="*/ 1220801 h 1231781"/>
                <a:gd name="connsiteX7994" fmla="*/ 686749 w 2071530"/>
                <a:gd name="connsiteY7994" fmla="*/ 1220977 h 1231781"/>
                <a:gd name="connsiteX7995" fmla="*/ 686741 w 2071530"/>
                <a:gd name="connsiteY7995" fmla="*/ 1220977 h 1231781"/>
                <a:gd name="connsiteX7996" fmla="*/ 688319 w 2071530"/>
                <a:gd name="connsiteY7996" fmla="*/ 1221134 h 1231781"/>
                <a:gd name="connsiteX7997" fmla="*/ 689889 w 2071530"/>
                <a:gd name="connsiteY7997" fmla="*/ 1221309 h 1231781"/>
                <a:gd name="connsiteX7998" fmla="*/ 691474 w 2071530"/>
                <a:gd name="connsiteY7998" fmla="*/ 1221466 h 1231781"/>
                <a:gd name="connsiteX7999" fmla="*/ 691466 w 2071530"/>
                <a:gd name="connsiteY7999" fmla="*/ 1221466 h 1231781"/>
                <a:gd name="connsiteX8000" fmla="*/ 693056 w 2071530"/>
                <a:gd name="connsiteY8000" fmla="*/ 1221622 h 1231781"/>
                <a:gd name="connsiteX8001" fmla="*/ 693048 w 2071530"/>
                <a:gd name="connsiteY8001" fmla="*/ 1221622 h 1231781"/>
                <a:gd name="connsiteX8002" fmla="*/ 694643 w 2071530"/>
                <a:gd name="connsiteY8002" fmla="*/ 1221798 h 1231781"/>
                <a:gd name="connsiteX8003" fmla="*/ 694635 w 2071530"/>
                <a:gd name="connsiteY8003" fmla="*/ 1221779 h 1231781"/>
                <a:gd name="connsiteX8004" fmla="*/ 696232 w 2071530"/>
                <a:gd name="connsiteY8004" fmla="*/ 1221935 h 1231781"/>
                <a:gd name="connsiteX8005" fmla="*/ 696225 w 2071530"/>
                <a:gd name="connsiteY8005" fmla="*/ 1221935 h 1231781"/>
                <a:gd name="connsiteX8006" fmla="*/ 697818 w 2071530"/>
                <a:gd name="connsiteY8006" fmla="*/ 1222092 h 1231781"/>
                <a:gd name="connsiteX8007" fmla="*/ 699421 w 2071530"/>
                <a:gd name="connsiteY8007" fmla="*/ 1222248 h 1231781"/>
                <a:gd name="connsiteX8008" fmla="*/ 701018 w 2071530"/>
                <a:gd name="connsiteY8008" fmla="*/ 1222385 h 1231781"/>
                <a:gd name="connsiteX8009" fmla="*/ 702625 w 2071530"/>
                <a:gd name="connsiteY8009" fmla="*/ 1222522 h 1231781"/>
                <a:gd name="connsiteX8010" fmla="*/ 702617 w 2071530"/>
                <a:gd name="connsiteY8010" fmla="*/ 1222522 h 1231781"/>
                <a:gd name="connsiteX8011" fmla="*/ 704230 w 2071530"/>
                <a:gd name="connsiteY8011" fmla="*/ 1222658 h 1231781"/>
                <a:gd name="connsiteX8012" fmla="*/ 705843 w 2071530"/>
                <a:gd name="connsiteY8012" fmla="*/ 1222795 h 1231781"/>
                <a:gd name="connsiteX8013" fmla="*/ 705833 w 2071530"/>
                <a:gd name="connsiteY8013" fmla="*/ 1222795 h 1231781"/>
                <a:gd name="connsiteX8014" fmla="*/ 707454 w 2071530"/>
                <a:gd name="connsiteY8014" fmla="*/ 1222932 h 1231781"/>
                <a:gd name="connsiteX8015" fmla="*/ 709065 w 2071530"/>
                <a:gd name="connsiteY8015" fmla="*/ 1223049 h 1231781"/>
                <a:gd name="connsiteX8016" fmla="*/ 710693 w 2071530"/>
                <a:gd name="connsiteY8016" fmla="*/ 1223186 h 1231781"/>
                <a:gd name="connsiteX8017" fmla="*/ 710685 w 2071530"/>
                <a:gd name="connsiteY8017" fmla="*/ 1223186 h 1231781"/>
                <a:gd name="connsiteX8018" fmla="*/ 712316 w 2071530"/>
                <a:gd name="connsiteY8018" fmla="*/ 1223304 h 1231781"/>
                <a:gd name="connsiteX8019" fmla="*/ 712308 w 2071530"/>
                <a:gd name="connsiteY8019" fmla="*/ 1223304 h 1231781"/>
                <a:gd name="connsiteX8020" fmla="*/ 713942 w 2071530"/>
                <a:gd name="connsiteY8020" fmla="*/ 1223421 h 1231781"/>
                <a:gd name="connsiteX8021" fmla="*/ 713934 w 2071530"/>
                <a:gd name="connsiteY8021" fmla="*/ 1223421 h 1231781"/>
                <a:gd name="connsiteX8022" fmla="*/ 715567 w 2071530"/>
                <a:gd name="connsiteY8022" fmla="*/ 1223519 h 1231781"/>
                <a:gd name="connsiteX8023" fmla="*/ 717205 w 2071530"/>
                <a:gd name="connsiteY8023" fmla="*/ 1223636 h 1231781"/>
                <a:gd name="connsiteX8024" fmla="*/ 717197 w 2071530"/>
                <a:gd name="connsiteY8024" fmla="*/ 1223636 h 1231781"/>
                <a:gd name="connsiteX8025" fmla="*/ 718836 w 2071530"/>
                <a:gd name="connsiteY8025" fmla="*/ 1223734 h 1231781"/>
                <a:gd name="connsiteX8026" fmla="*/ 720482 w 2071530"/>
                <a:gd name="connsiteY8026" fmla="*/ 1223851 h 1231781"/>
                <a:gd name="connsiteX8027" fmla="*/ 720474 w 2071530"/>
                <a:gd name="connsiteY8027" fmla="*/ 1223831 h 1231781"/>
                <a:gd name="connsiteX8028" fmla="*/ 722116 w 2071530"/>
                <a:gd name="connsiteY8028" fmla="*/ 1223949 h 1231781"/>
                <a:gd name="connsiteX8029" fmla="*/ 723762 w 2071530"/>
                <a:gd name="connsiteY8029" fmla="*/ 1224027 h 1231781"/>
                <a:gd name="connsiteX8030" fmla="*/ 725418 w 2071530"/>
                <a:gd name="connsiteY8030" fmla="*/ 1224125 h 1231781"/>
                <a:gd name="connsiteX8031" fmla="*/ 725410 w 2071530"/>
                <a:gd name="connsiteY8031" fmla="*/ 1224125 h 1231781"/>
                <a:gd name="connsiteX8032" fmla="*/ 727068 w 2071530"/>
                <a:gd name="connsiteY8032" fmla="*/ 1224222 h 1231781"/>
                <a:gd name="connsiteX8033" fmla="*/ 728724 w 2071530"/>
                <a:gd name="connsiteY8033" fmla="*/ 1224301 h 1231781"/>
                <a:gd name="connsiteX8034" fmla="*/ 728716 w 2071530"/>
                <a:gd name="connsiteY8034" fmla="*/ 1224301 h 1231781"/>
                <a:gd name="connsiteX8035" fmla="*/ 730378 w 2071530"/>
                <a:gd name="connsiteY8035" fmla="*/ 1224379 h 1231781"/>
                <a:gd name="connsiteX8036" fmla="*/ 732041 w 2071530"/>
                <a:gd name="connsiteY8036" fmla="*/ 1224457 h 1231781"/>
                <a:gd name="connsiteX8037" fmla="*/ 732033 w 2071530"/>
                <a:gd name="connsiteY8037" fmla="*/ 1224437 h 1231781"/>
                <a:gd name="connsiteX8038" fmla="*/ 733699 w 2071530"/>
                <a:gd name="connsiteY8038" fmla="*/ 1224516 h 1231781"/>
                <a:gd name="connsiteX8039" fmla="*/ 735371 w 2071530"/>
                <a:gd name="connsiteY8039" fmla="*/ 1224594 h 1231781"/>
                <a:gd name="connsiteX8040" fmla="*/ 735361 w 2071530"/>
                <a:gd name="connsiteY8040" fmla="*/ 1224594 h 1231781"/>
                <a:gd name="connsiteX8041" fmla="*/ 737030 w 2071530"/>
                <a:gd name="connsiteY8041" fmla="*/ 1224652 h 1231781"/>
                <a:gd name="connsiteX8042" fmla="*/ 738708 w 2071530"/>
                <a:gd name="connsiteY8042" fmla="*/ 1224711 h 1231781"/>
                <a:gd name="connsiteX8043" fmla="*/ 740385 w 2071530"/>
                <a:gd name="connsiteY8043" fmla="*/ 1224770 h 1231781"/>
                <a:gd name="connsiteX8044" fmla="*/ 740377 w 2071530"/>
                <a:gd name="connsiteY8044" fmla="*/ 1224770 h 1231781"/>
                <a:gd name="connsiteX8045" fmla="*/ 742057 w 2071530"/>
                <a:gd name="connsiteY8045" fmla="*/ 1224809 h 1231781"/>
                <a:gd name="connsiteX8046" fmla="*/ 743742 w 2071530"/>
                <a:gd name="connsiteY8046" fmla="*/ 1224848 h 1231781"/>
                <a:gd name="connsiteX8047" fmla="*/ 745425 w 2071530"/>
                <a:gd name="connsiteY8047" fmla="*/ 1224907 h 1231781"/>
                <a:gd name="connsiteX8048" fmla="*/ 745415 w 2071530"/>
                <a:gd name="connsiteY8048" fmla="*/ 1224907 h 1231781"/>
                <a:gd name="connsiteX8049" fmla="*/ 747106 w 2071530"/>
                <a:gd name="connsiteY8049" fmla="*/ 1224946 h 1231781"/>
                <a:gd name="connsiteX8050" fmla="*/ 748797 w 2071530"/>
                <a:gd name="connsiteY8050" fmla="*/ 1224965 h 1231781"/>
                <a:gd name="connsiteX8051" fmla="*/ 748789 w 2071530"/>
                <a:gd name="connsiteY8051" fmla="*/ 1224965 h 1231781"/>
                <a:gd name="connsiteX8052" fmla="*/ 750479 w 2071530"/>
                <a:gd name="connsiteY8052" fmla="*/ 1225004 h 1231781"/>
                <a:gd name="connsiteX8053" fmla="*/ 752177 w 2071530"/>
                <a:gd name="connsiteY8053" fmla="*/ 1225024 h 1231781"/>
                <a:gd name="connsiteX8054" fmla="*/ 753876 w 2071530"/>
                <a:gd name="connsiteY8054" fmla="*/ 1225044 h 1231781"/>
                <a:gd name="connsiteX8055" fmla="*/ 753866 w 2071530"/>
                <a:gd name="connsiteY8055" fmla="*/ 1225044 h 1231781"/>
                <a:gd name="connsiteX8056" fmla="*/ 755575 w 2071530"/>
                <a:gd name="connsiteY8056" fmla="*/ 1225063 h 1231781"/>
                <a:gd name="connsiteX8057" fmla="*/ 755565 w 2071530"/>
                <a:gd name="connsiteY8057" fmla="*/ 1225063 h 1231781"/>
                <a:gd name="connsiteX8058" fmla="*/ 757270 w 2071530"/>
                <a:gd name="connsiteY8058" fmla="*/ 1225083 h 1231781"/>
                <a:gd name="connsiteX8059" fmla="*/ 764097 w 2071530"/>
                <a:gd name="connsiteY8059" fmla="*/ 1225083 h 1231781"/>
                <a:gd name="connsiteX8060" fmla="*/ 765811 w 2071530"/>
                <a:gd name="connsiteY8060" fmla="*/ 1225063 h 1231781"/>
                <a:gd name="connsiteX8061" fmla="*/ 767528 w 2071530"/>
                <a:gd name="connsiteY8061" fmla="*/ 1225044 h 1231781"/>
                <a:gd name="connsiteX8062" fmla="*/ 767518 w 2071530"/>
                <a:gd name="connsiteY8062" fmla="*/ 1225044 h 1231781"/>
                <a:gd name="connsiteX8063" fmla="*/ 769244 w 2071530"/>
                <a:gd name="connsiteY8063" fmla="*/ 1225024 h 1231781"/>
                <a:gd name="connsiteX8064" fmla="*/ 769236 w 2071530"/>
                <a:gd name="connsiteY8064" fmla="*/ 1225024 h 1231781"/>
                <a:gd name="connsiteX8065" fmla="*/ 770959 w 2071530"/>
                <a:gd name="connsiteY8065" fmla="*/ 1225004 h 1231781"/>
                <a:gd name="connsiteX8066" fmla="*/ 772683 w 2071530"/>
                <a:gd name="connsiteY8066" fmla="*/ 1224965 h 1231781"/>
                <a:gd name="connsiteX8067" fmla="*/ 774407 w 2071530"/>
                <a:gd name="connsiteY8067" fmla="*/ 1224946 h 1231781"/>
                <a:gd name="connsiteX8068" fmla="*/ 776135 w 2071530"/>
                <a:gd name="connsiteY8068" fmla="*/ 1224907 h 1231781"/>
                <a:gd name="connsiteX8069" fmla="*/ 777864 w 2071530"/>
                <a:gd name="connsiteY8069" fmla="*/ 1224848 h 1231781"/>
                <a:gd name="connsiteX8070" fmla="*/ 777854 w 2071530"/>
                <a:gd name="connsiteY8070" fmla="*/ 1224848 h 1231781"/>
                <a:gd name="connsiteX8071" fmla="*/ 779586 w 2071530"/>
                <a:gd name="connsiteY8071" fmla="*/ 1224809 h 1231781"/>
                <a:gd name="connsiteX8072" fmla="*/ 781320 w 2071530"/>
                <a:gd name="connsiteY8072" fmla="*/ 1224750 h 1231781"/>
                <a:gd name="connsiteX8073" fmla="*/ 783056 w 2071530"/>
                <a:gd name="connsiteY8073" fmla="*/ 1224692 h 1231781"/>
                <a:gd name="connsiteX8074" fmla="*/ 784794 w 2071530"/>
                <a:gd name="connsiteY8074" fmla="*/ 1224633 h 1231781"/>
                <a:gd name="connsiteX8075" fmla="*/ 786534 w 2071530"/>
                <a:gd name="connsiteY8075" fmla="*/ 1224555 h 1231781"/>
                <a:gd name="connsiteX8076" fmla="*/ 788274 w 2071530"/>
                <a:gd name="connsiteY8076" fmla="*/ 1224496 h 1231781"/>
                <a:gd name="connsiteX8077" fmla="*/ 788264 w 2071530"/>
                <a:gd name="connsiteY8077" fmla="*/ 1224496 h 1231781"/>
                <a:gd name="connsiteX8078" fmla="*/ 790006 w 2071530"/>
                <a:gd name="connsiteY8078" fmla="*/ 1224398 h 1231781"/>
                <a:gd name="connsiteX8079" fmla="*/ 791754 w 2071530"/>
                <a:gd name="connsiteY8079" fmla="*/ 1224320 h 1231781"/>
                <a:gd name="connsiteX8080" fmla="*/ 793497 w 2071530"/>
                <a:gd name="connsiteY8080" fmla="*/ 1224242 h 1231781"/>
                <a:gd name="connsiteX8081" fmla="*/ 795245 w 2071530"/>
                <a:gd name="connsiteY8081" fmla="*/ 1224144 h 1231781"/>
                <a:gd name="connsiteX8082" fmla="*/ 796995 w 2071530"/>
                <a:gd name="connsiteY8082" fmla="*/ 1224046 h 1231781"/>
                <a:gd name="connsiteX8083" fmla="*/ 798748 w 2071530"/>
                <a:gd name="connsiteY8083" fmla="*/ 1223929 h 1231781"/>
                <a:gd name="connsiteX8084" fmla="*/ 800500 w 2071530"/>
                <a:gd name="connsiteY8084" fmla="*/ 1223831 h 1231781"/>
                <a:gd name="connsiteX8085" fmla="*/ 802256 w 2071530"/>
                <a:gd name="connsiteY8085" fmla="*/ 1223714 h 1231781"/>
                <a:gd name="connsiteX8086" fmla="*/ 804011 w 2071530"/>
                <a:gd name="connsiteY8086" fmla="*/ 1223577 h 1231781"/>
                <a:gd name="connsiteX8087" fmla="*/ 805771 w 2071530"/>
                <a:gd name="connsiteY8087" fmla="*/ 1223460 h 1231781"/>
                <a:gd name="connsiteX8088" fmla="*/ 807530 w 2071530"/>
                <a:gd name="connsiteY8088" fmla="*/ 1223323 h 1231781"/>
                <a:gd name="connsiteX8089" fmla="*/ 809290 w 2071530"/>
                <a:gd name="connsiteY8089" fmla="*/ 1223186 h 1231781"/>
                <a:gd name="connsiteX8090" fmla="*/ 811053 w 2071530"/>
                <a:gd name="connsiteY8090" fmla="*/ 1223049 h 1231781"/>
                <a:gd name="connsiteX8091" fmla="*/ 812824 w 2071530"/>
                <a:gd name="connsiteY8091" fmla="*/ 1222893 h 1231781"/>
                <a:gd name="connsiteX8092" fmla="*/ 812814 w 2071530"/>
                <a:gd name="connsiteY8092" fmla="*/ 1222893 h 1231781"/>
                <a:gd name="connsiteX8093" fmla="*/ 814591 w 2071530"/>
                <a:gd name="connsiteY8093" fmla="*/ 1222737 h 1231781"/>
                <a:gd name="connsiteX8094" fmla="*/ 814582 w 2071530"/>
                <a:gd name="connsiteY8094" fmla="*/ 1222756 h 1231781"/>
                <a:gd name="connsiteX8095" fmla="*/ 816349 w 2071530"/>
                <a:gd name="connsiteY8095" fmla="*/ 1222580 h 1231781"/>
                <a:gd name="connsiteX8096" fmla="*/ 818126 w 2071530"/>
                <a:gd name="connsiteY8096" fmla="*/ 1222424 h 1231781"/>
                <a:gd name="connsiteX8097" fmla="*/ 819895 w 2071530"/>
                <a:gd name="connsiteY8097" fmla="*/ 1222248 h 1231781"/>
                <a:gd name="connsiteX8098" fmla="*/ 821666 w 2071530"/>
                <a:gd name="connsiteY8098" fmla="*/ 1222072 h 1231781"/>
                <a:gd name="connsiteX8099" fmla="*/ 823444 w 2071530"/>
                <a:gd name="connsiteY8099" fmla="*/ 1221896 h 1231781"/>
                <a:gd name="connsiteX8100" fmla="*/ 823434 w 2071530"/>
                <a:gd name="connsiteY8100" fmla="*/ 1221896 h 1231781"/>
                <a:gd name="connsiteX8101" fmla="*/ 825213 w 2071530"/>
                <a:gd name="connsiteY8101" fmla="*/ 1221700 h 1231781"/>
                <a:gd name="connsiteX8102" fmla="*/ 826994 w 2071530"/>
                <a:gd name="connsiteY8102" fmla="*/ 1221505 h 1231781"/>
                <a:gd name="connsiteX8103" fmla="*/ 826984 w 2071530"/>
                <a:gd name="connsiteY8103" fmla="*/ 1221505 h 1231781"/>
                <a:gd name="connsiteX8104" fmla="*/ 828761 w 2071530"/>
                <a:gd name="connsiteY8104" fmla="*/ 1221309 h 1231781"/>
                <a:gd name="connsiteX8105" fmla="*/ 830548 w 2071530"/>
                <a:gd name="connsiteY8105" fmla="*/ 1221114 h 1231781"/>
                <a:gd name="connsiteX8106" fmla="*/ 832325 w 2071530"/>
                <a:gd name="connsiteY8106" fmla="*/ 1220899 h 1231781"/>
                <a:gd name="connsiteX8107" fmla="*/ 834104 w 2071530"/>
                <a:gd name="connsiteY8107" fmla="*/ 1220684 h 1231781"/>
                <a:gd name="connsiteX8108" fmla="*/ 835885 w 2071530"/>
                <a:gd name="connsiteY8108" fmla="*/ 1220449 h 1231781"/>
                <a:gd name="connsiteX8109" fmla="*/ 837676 w 2071530"/>
                <a:gd name="connsiteY8109" fmla="*/ 1220215 h 1231781"/>
                <a:gd name="connsiteX8110" fmla="*/ 837668 w 2071530"/>
                <a:gd name="connsiteY8110" fmla="*/ 1220234 h 1231781"/>
                <a:gd name="connsiteX8111" fmla="*/ 838559 w 2071530"/>
                <a:gd name="connsiteY8111" fmla="*/ 1220117 h 1231781"/>
                <a:gd name="connsiteX8112" fmla="*/ 839457 w 2071530"/>
                <a:gd name="connsiteY8112" fmla="*/ 1219980 h 1231781"/>
                <a:gd name="connsiteX8113" fmla="*/ 839453 w 2071530"/>
                <a:gd name="connsiteY8113" fmla="*/ 1219980 h 1231781"/>
                <a:gd name="connsiteX8114" fmla="*/ 840350 w 2071530"/>
                <a:gd name="connsiteY8114" fmla="*/ 1219863 h 1231781"/>
                <a:gd name="connsiteX8115" fmla="*/ 840344 w 2071530"/>
                <a:gd name="connsiteY8115" fmla="*/ 1219863 h 1231781"/>
                <a:gd name="connsiteX8116" fmla="*/ 841240 w 2071530"/>
                <a:gd name="connsiteY8116" fmla="*/ 1219745 h 1231781"/>
                <a:gd name="connsiteX8117" fmla="*/ 842135 w 2071530"/>
                <a:gd name="connsiteY8117" fmla="*/ 1219628 h 1231781"/>
                <a:gd name="connsiteX8118" fmla="*/ 842131 w 2071530"/>
                <a:gd name="connsiteY8118" fmla="*/ 1219628 h 1231781"/>
                <a:gd name="connsiteX8119" fmla="*/ 843028 w 2071530"/>
                <a:gd name="connsiteY8119" fmla="*/ 1219491 h 1231781"/>
                <a:gd name="connsiteX8120" fmla="*/ 843024 w 2071530"/>
                <a:gd name="connsiteY8120" fmla="*/ 1219491 h 1231781"/>
                <a:gd name="connsiteX8121" fmla="*/ 843922 w 2071530"/>
                <a:gd name="connsiteY8121" fmla="*/ 1219374 h 1231781"/>
                <a:gd name="connsiteX8122" fmla="*/ 844817 w 2071530"/>
                <a:gd name="connsiteY8122" fmla="*/ 1219257 h 1231781"/>
                <a:gd name="connsiteX8123" fmla="*/ 844811 w 2071530"/>
                <a:gd name="connsiteY8123" fmla="*/ 1219257 h 1231781"/>
                <a:gd name="connsiteX8124" fmla="*/ 845711 w 2071530"/>
                <a:gd name="connsiteY8124" fmla="*/ 1219120 h 1231781"/>
                <a:gd name="connsiteX8125" fmla="*/ 845705 w 2071530"/>
                <a:gd name="connsiteY8125" fmla="*/ 1219120 h 1231781"/>
                <a:gd name="connsiteX8126" fmla="*/ 846604 w 2071530"/>
                <a:gd name="connsiteY8126" fmla="*/ 1218983 h 1231781"/>
                <a:gd name="connsiteX8127" fmla="*/ 847499 w 2071530"/>
                <a:gd name="connsiteY8127" fmla="*/ 1218866 h 1231781"/>
                <a:gd name="connsiteX8128" fmla="*/ 847495 w 2071530"/>
                <a:gd name="connsiteY8128" fmla="*/ 1218866 h 1231781"/>
                <a:gd name="connsiteX8129" fmla="*/ 848395 w 2071530"/>
                <a:gd name="connsiteY8129" fmla="*/ 1218729 h 1231781"/>
                <a:gd name="connsiteX8130" fmla="*/ 848389 w 2071530"/>
                <a:gd name="connsiteY8130" fmla="*/ 1218729 h 1231781"/>
                <a:gd name="connsiteX8131" fmla="*/ 849288 w 2071530"/>
                <a:gd name="connsiteY8131" fmla="*/ 1218592 h 1231781"/>
                <a:gd name="connsiteX8132" fmla="*/ 850185 w 2071530"/>
                <a:gd name="connsiteY8132" fmla="*/ 1218455 h 1231781"/>
                <a:gd name="connsiteX8133" fmla="*/ 850180 w 2071530"/>
                <a:gd name="connsiteY8133" fmla="*/ 1218455 h 1231781"/>
                <a:gd name="connsiteX8134" fmla="*/ 851081 w 2071530"/>
                <a:gd name="connsiteY8134" fmla="*/ 1218318 h 1231781"/>
                <a:gd name="connsiteX8135" fmla="*/ 851075 w 2071530"/>
                <a:gd name="connsiteY8135" fmla="*/ 1218318 h 1231781"/>
                <a:gd name="connsiteX8136" fmla="*/ 851974 w 2071530"/>
                <a:gd name="connsiteY8136" fmla="*/ 1218182 h 1231781"/>
                <a:gd name="connsiteX8137" fmla="*/ 852874 w 2071530"/>
                <a:gd name="connsiteY8137" fmla="*/ 1218025 h 1231781"/>
                <a:gd name="connsiteX8138" fmla="*/ 852868 w 2071530"/>
                <a:gd name="connsiteY8138" fmla="*/ 1218025 h 1231781"/>
                <a:gd name="connsiteX8139" fmla="*/ 853769 w 2071530"/>
                <a:gd name="connsiteY8139" fmla="*/ 1217888 h 1231781"/>
                <a:gd name="connsiteX8140" fmla="*/ 853763 w 2071530"/>
                <a:gd name="connsiteY8140" fmla="*/ 1217888 h 1231781"/>
                <a:gd name="connsiteX8141" fmla="*/ 854664 w 2071530"/>
                <a:gd name="connsiteY8141" fmla="*/ 1217752 h 1231781"/>
                <a:gd name="connsiteX8142" fmla="*/ 855564 w 2071530"/>
                <a:gd name="connsiteY8142" fmla="*/ 1217595 h 1231781"/>
                <a:gd name="connsiteX8143" fmla="*/ 855558 w 2071530"/>
                <a:gd name="connsiteY8143" fmla="*/ 1217595 h 1231781"/>
                <a:gd name="connsiteX8144" fmla="*/ 856459 w 2071530"/>
                <a:gd name="connsiteY8144" fmla="*/ 1217439 h 1231781"/>
                <a:gd name="connsiteX8145" fmla="*/ 856455 w 2071530"/>
                <a:gd name="connsiteY8145" fmla="*/ 1217439 h 1231781"/>
                <a:gd name="connsiteX8146" fmla="*/ 857354 w 2071530"/>
                <a:gd name="connsiteY8146" fmla="*/ 1217302 h 1231781"/>
                <a:gd name="connsiteX8147" fmla="*/ 858254 w 2071530"/>
                <a:gd name="connsiteY8147" fmla="*/ 1217145 h 1231781"/>
                <a:gd name="connsiteX8148" fmla="*/ 858248 w 2071530"/>
                <a:gd name="connsiteY8148" fmla="*/ 1217145 h 1231781"/>
                <a:gd name="connsiteX8149" fmla="*/ 859151 w 2071530"/>
                <a:gd name="connsiteY8149" fmla="*/ 1216989 h 1231781"/>
                <a:gd name="connsiteX8150" fmla="*/ 859147 w 2071530"/>
                <a:gd name="connsiteY8150" fmla="*/ 1216989 h 1231781"/>
                <a:gd name="connsiteX8151" fmla="*/ 860046 w 2071530"/>
                <a:gd name="connsiteY8151" fmla="*/ 1216852 h 1231781"/>
                <a:gd name="connsiteX8152" fmla="*/ 860947 w 2071530"/>
                <a:gd name="connsiteY8152" fmla="*/ 1216696 h 1231781"/>
                <a:gd name="connsiteX8153" fmla="*/ 860942 w 2071530"/>
                <a:gd name="connsiteY8153" fmla="*/ 1216696 h 1231781"/>
                <a:gd name="connsiteX8154" fmla="*/ 861845 w 2071530"/>
                <a:gd name="connsiteY8154" fmla="*/ 1216520 h 1231781"/>
                <a:gd name="connsiteX8155" fmla="*/ 861839 w 2071530"/>
                <a:gd name="connsiteY8155" fmla="*/ 1216520 h 1231781"/>
                <a:gd name="connsiteX8156" fmla="*/ 862738 w 2071530"/>
                <a:gd name="connsiteY8156" fmla="*/ 1216363 h 1231781"/>
                <a:gd name="connsiteX8157" fmla="*/ 863641 w 2071530"/>
                <a:gd name="connsiteY8157" fmla="*/ 1216207 h 1231781"/>
                <a:gd name="connsiteX8158" fmla="*/ 863638 w 2071530"/>
                <a:gd name="connsiteY8158" fmla="*/ 1216207 h 1231781"/>
                <a:gd name="connsiteX8159" fmla="*/ 864541 w 2071530"/>
                <a:gd name="connsiteY8159" fmla="*/ 1216051 h 1231781"/>
                <a:gd name="connsiteX8160" fmla="*/ 865440 w 2071530"/>
                <a:gd name="connsiteY8160" fmla="*/ 1215875 h 1231781"/>
                <a:gd name="connsiteX8161" fmla="*/ 865434 w 2071530"/>
                <a:gd name="connsiteY8161" fmla="*/ 1215875 h 1231781"/>
                <a:gd name="connsiteX8162" fmla="*/ 866339 w 2071530"/>
                <a:gd name="connsiteY8162" fmla="*/ 1215718 h 1231781"/>
                <a:gd name="connsiteX8163" fmla="*/ 866333 w 2071530"/>
                <a:gd name="connsiteY8163" fmla="*/ 1215718 h 1231781"/>
                <a:gd name="connsiteX8164" fmla="*/ 867235 w 2071530"/>
                <a:gd name="connsiteY8164" fmla="*/ 1215542 h 1231781"/>
                <a:gd name="connsiteX8165" fmla="*/ 868138 w 2071530"/>
                <a:gd name="connsiteY8165" fmla="*/ 1215386 h 1231781"/>
                <a:gd name="connsiteX8166" fmla="*/ 868132 w 2071530"/>
                <a:gd name="connsiteY8166" fmla="*/ 1215386 h 1231781"/>
                <a:gd name="connsiteX8167" fmla="*/ 869037 w 2071530"/>
                <a:gd name="connsiteY8167" fmla="*/ 1215210 h 1231781"/>
                <a:gd name="connsiteX8168" fmla="*/ 869031 w 2071530"/>
                <a:gd name="connsiteY8168" fmla="*/ 1215210 h 1231781"/>
                <a:gd name="connsiteX8169" fmla="*/ 869932 w 2071530"/>
                <a:gd name="connsiteY8169" fmla="*/ 1215034 h 1231781"/>
                <a:gd name="connsiteX8170" fmla="*/ 870836 w 2071530"/>
                <a:gd name="connsiteY8170" fmla="*/ 1214858 h 1231781"/>
                <a:gd name="connsiteX8171" fmla="*/ 870830 w 2071530"/>
                <a:gd name="connsiteY8171" fmla="*/ 1214858 h 1231781"/>
                <a:gd name="connsiteX8172" fmla="*/ 871737 w 2071530"/>
                <a:gd name="connsiteY8172" fmla="*/ 1214682 h 1231781"/>
                <a:gd name="connsiteX8173" fmla="*/ 871731 w 2071530"/>
                <a:gd name="connsiteY8173" fmla="*/ 1214682 h 1231781"/>
                <a:gd name="connsiteX8174" fmla="*/ 872636 w 2071530"/>
                <a:gd name="connsiteY8174" fmla="*/ 1214506 h 1231781"/>
                <a:gd name="connsiteX8175" fmla="*/ 872630 w 2071530"/>
                <a:gd name="connsiteY8175" fmla="*/ 1214506 h 1231781"/>
                <a:gd name="connsiteX8176" fmla="*/ 873535 w 2071530"/>
                <a:gd name="connsiteY8176" fmla="*/ 1214330 h 1231781"/>
                <a:gd name="connsiteX8177" fmla="*/ 873532 w 2071530"/>
                <a:gd name="connsiteY8177" fmla="*/ 1214330 h 1231781"/>
                <a:gd name="connsiteX8178" fmla="*/ 874435 w 2071530"/>
                <a:gd name="connsiteY8178" fmla="*/ 1214154 h 1231781"/>
                <a:gd name="connsiteX8179" fmla="*/ 875338 w 2071530"/>
                <a:gd name="connsiteY8179" fmla="*/ 1213978 h 1231781"/>
                <a:gd name="connsiteX8180" fmla="*/ 875332 w 2071530"/>
                <a:gd name="connsiteY8180" fmla="*/ 1213978 h 1231781"/>
                <a:gd name="connsiteX8181" fmla="*/ 876237 w 2071530"/>
                <a:gd name="connsiteY8181" fmla="*/ 1213783 h 1231781"/>
                <a:gd name="connsiteX8182" fmla="*/ 876233 w 2071530"/>
                <a:gd name="connsiteY8182" fmla="*/ 1213783 h 1231781"/>
                <a:gd name="connsiteX8183" fmla="*/ 877135 w 2071530"/>
                <a:gd name="connsiteY8183" fmla="*/ 1213607 h 1231781"/>
                <a:gd name="connsiteX8184" fmla="*/ 878040 w 2071530"/>
                <a:gd name="connsiteY8184" fmla="*/ 1213411 h 1231781"/>
                <a:gd name="connsiteX8185" fmla="*/ 878034 w 2071530"/>
                <a:gd name="connsiteY8185" fmla="*/ 1213411 h 1231781"/>
                <a:gd name="connsiteX8186" fmla="*/ 878941 w 2071530"/>
                <a:gd name="connsiteY8186" fmla="*/ 1213235 h 1231781"/>
                <a:gd name="connsiteX8187" fmla="*/ 879842 w 2071530"/>
                <a:gd name="connsiteY8187" fmla="*/ 1213040 h 1231781"/>
                <a:gd name="connsiteX8188" fmla="*/ 879836 w 2071530"/>
                <a:gd name="connsiteY8188" fmla="*/ 1213040 h 1231781"/>
                <a:gd name="connsiteX8189" fmla="*/ 880743 w 2071530"/>
                <a:gd name="connsiteY8189" fmla="*/ 1212845 h 1231781"/>
                <a:gd name="connsiteX8190" fmla="*/ 880738 w 2071530"/>
                <a:gd name="connsiteY8190" fmla="*/ 1212845 h 1231781"/>
                <a:gd name="connsiteX8191" fmla="*/ 881641 w 2071530"/>
                <a:gd name="connsiteY8191" fmla="*/ 1212649 h 1231781"/>
                <a:gd name="connsiteX8192" fmla="*/ 882542 w 2071530"/>
                <a:gd name="connsiteY8192" fmla="*/ 1212453 h 1231781"/>
                <a:gd name="connsiteX8193" fmla="*/ 883447 w 2071530"/>
                <a:gd name="connsiteY8193" fmla="*/ 1212258 h 1231781"/>
                <a:gd name="connsiteX8194" fmla="*/ 883441 w 2071530"/>
                <a:gd name="connsiteY8194" fmla="*/ 1212258 h 1231781"/>
                <a:gd name="connsiteX8195" fmla="*/ 884348 w 2071530"/>
                <a:gd name="connsiteY8195" fmla="*/ 1212063 h 1231781"/>
                <a:gd name="connsiteX8196" fmla="*/ 884344 w 2071530"/>
                <a:gd name="connsiteY8196" fmla="*/ 1212063 h 1231781"/>
                <a:gd name="connsiteX8197" fmla="*/ 885252 w 2071530"/>
                <a:gd name="connsiteY8197" fmla="*/ 1211848 h 1231781"/>
                <a:gd name="connsiteX8198" fmla="*/ 885246 w 2071530"/>
                <a:gd name="connsiteY8198" fmla="*/ 1211848 h 1231781"/>
                <a:gd name="connsiteX8199" fmla="*/ 886153 w 2071530"/>
                <a:gd name="connsiteY8199" fmla="*/ 1211652 h 1231781"/>
                <a:gd name="connsiteX8200" fmla="*/ 886147 w 2071530"/>
                <a:gd name="connsiteY8200" fmla="*/ 1211652 h 1231781"/>
                <a:gd name="connsiteX8201" fmla="*/ 887054 w 2071530"/>
                <a:gd name="connsiteY8201" fmla="*/ 1211456 h 1231781"/>
                <a:gd name="connsiteX8202" fmla="*/ 887048 w 2071530"/>
                <a:gd name="connsiteY8202" fmla="*/ 1211456 h 1231781"/>
                <a:gd name="connsiteX8203" fmla="*/ 887957 w 2071530"/>
                <a:gd name="connsiteY8203" fmla="*/ 1211241 h 1231781"/>
                <a:gd name="connsiteX8204" fmla="*/ 887951 w 2071530"/>
                <a:gd name="connsiteY8204" fmla="*/ 1211241 h 1231781"/>
                <a:gd name="connsiteX8205" fmla="*/ 888858 w 2071530"/>
                <a:gd name="connsiteY8205" fmla="*/ 1211026 h 1231781"/>
                <a:gd name="connsiteX8206" fmla="*/ 888853 w 2071530"/>
                <a:gd name="connsiteY8206" fmla="*/ 1211046 h 1231781"/>
                <a:gd name="connsiteX8207" fmla="*/ 889762 w 2071530"/>
                <a:gd name="connsiteY8207" fmla="*/ 1210831 h 1231781"/>
                <a:gd name="connsiteX8208" fmla="*/ 889756 w 2071530"/>
                <a:gd name="connsiteY8208" fmla="*/ 1210831 h 1231781"/>
                <a:gd name="connsiteX8209" fmla="*/ 890663 w 2071530"/>
                <a:gd name="connsiteY8209" fmla="*/ 1210616 h 1231781"/>
                <a:gd name="connsiteX8210" fmla="*/ 890657 w 2071530"/>
                <a:gd name="connsiteY8210" fmla="*/ 1210616 h 1231781"/>
                <a:gd name="connsiteX8211" fmla="*/ 891566 w 2071530"/>
                <a:gd name="connsiteY8211" fmla="*/ 1210401 h 1231781"/>
                <a:gd name="connsiteX8212" fmla="*/ 891560 w 2071530"/>
                <a:gd name="connsiteY8212" fmla="*/ 1210401 h 1231781"/>
                <a:gd name="connsiteX8213" fmla="*/ 892465 w 2071530"/>
                <a:gd name="connsiteY8213" fmla="*/ 1210186 h 1231781"/>
                <a:gd name="connsiteX8214" fmla="*/ 893371 w 2071530"/>
                <a:gd name="connsiteY8214" fmla="*/ 1209971 h 1231781"/>
                <a:gd name="connsiteX8215" fmla="*/ 893365 w 2071530"/>
                <a:gd name="connsiteY8215" fmla="*/ 1209971 h 1231781"/>
                <a:gd name="connsiteX8216" fmla="*/ 894274 w 2071530"/>
                <a:gd name="connsiteY8216" fmla="*/ 1209756 h 1231781"/>
                <a:gd name="connsiteX8217" fmla="*/ 894268 w 2071530"/>
                <a:gd name="connsiteY8217" fmla="*/ 1209756 h 1231781"/>
                <a:gd name="connsiteX8218" fmla="*/ 895175 w 2071530"/>
                <a:gd name="connsiteY8218" fmla="*/ 1209541 h 1231781"/>
                <a:gd name="connsiteX8219" fmla="*/ 895169 w 2071530"/>
                <a:gd name="connsiteY8219" fmla="*/ 1209541 h 1231781"/>
                <a:gd name="connsiteX8220" fmla="*/ 896078 w 2071530"/>
                <a:gd name="connsiteY8220" fmla="*/ 1209306 h 1231781"/>
                <a:gd name="connsiteX8221" fmla="*/ 896072 w 2071530"/>
                <a:gd name="connsiteY8221" fmla="*/ 1209306 h 1231781"/>
                <a:gd name="connsiteX8222" fmla="*/ 896977 w 2071530"/>
                <a:gd name="connsiteY8222" fmla="*/ 1209091 h 1231781"/>
                <a:gd name="connsiteX8223" fmla="*/ 897885 w 2071530"/>
                <a:gd name="connsiteY8223" fmla="*/ 1208856 h 1231781"/>
                <a:gd name="connsiteX8224" fmla="*/ 897879 w 2071530"/>
                <a:gd name="connsiteY8224" fmla="*/ 1208856 h 1231781"/>
                <a:gd name="connsiteX8225" fmla="*/ 898786 w 2071530"/>
                <a:gd name="connsiteY8225" fmla="*/ 1208641 h 1231781"/>
                <a:gd name="connsiteX8226" fmla="*/ 898780 w 2071530"/>
                <a:gd name="connsiteY8226" fmla="*/ 1208641 h 1231781"/>
                <a:gd name="connsiteX8227" fmla="*/ 899689 w 2071530"/>
                <a:gd name="connsiteY8227" fmla="*/ 1208407 h 1231781"/>
                <a:gd name="connsiteX8228" fmla="*/ 900592 w 2071530"/>
                <a:gd name="connsiteY8228" fmla="*/ 1208172 h 1231781"/>
                <a:gd name="connsiteX8229" fmla="*/ 900586 w 2071530"/>
                <a:gd name="connsiteY8229" fmla="*/ 1208172 h 1231781"/>
                <a:gd name="connsiteX8230" fmla="*/ 901489 w 2071530"/>
                <a:gd name="connsiteY8230" fmla="*/ 1207938 h 1231781"/>
                <a:gd name="connsiteX8231" fmla="*/ 902398 w 2071530"/>
                <a:gd name="connsiteY8231" fmla="*/ 1207703 h 1231781"/>
                <a:gd name="connsiteX8232" fmla="*/ 902393 w 2071530"/>
                <a:gd name="connsiteY8232" fmla="*/ 1207703 h 1231781"/>
                <a:gd name="connsiteX8233" fmla="*/ 903298 w 2071530"/>
                <a:gd name="connsiteY8233" fmla="*/ 1207468 h 1231781"/>
                <a:gd name="connsiteX8234" fmla="*/ 904203 w 2071530"/>
                <a:gd name="connsiteY8234" fmla="*/ 1207234 h 1231781"/>
                <a:gd name="connsiteX8235" fmla="*/ 904199 w 2071530"/>
                <a:gd name="connsiteY8235" fmla="*/ 1207234 h 1231781"/>
                <a:gd name="connsiteX8236" fmla="*/ 905106 w 2071530"/>
                <a:gd name="connsiteY8236" fmla="*/ 1206999 h 1231781"/>
                <a:gd name="connsiteX8237" fmla="*/ 906009 w 2071530"/>
                <a:gd name="connsiteY8237" fmla="*/ 1206745 h 1231781"/>
                <a:gd name="connsiteX8238" fmla="*/ 906003 w 2071530"/>
                <a:gd name="connsiteY8238" fmla="*/ 1206745 h 1231781"/>
                <a:gd name="connsiteX8239" fmla="*/ 906913 w 2071530"/>
                <a:gd name="connsiteY8239" fmla="*/ 1206511 h 1231781"/>
                <a:gd name="connsiteX8240" fmla="*/ 906907 w 2071530"/>
                <a:gd name="connsiteY8240" fmla="*/ 1206511 h 1231781"/>
                <a:gd name="connsiteX8241" fmla="*/ 907812 w 2071530"/>
                <a:gd name="connsiteY8241" fmla="*/ 1206256 h 1231781"/>
                <a:gd name="connsiteX8242" fmla="*/ 908719 w 2071530"/>
                <a:gd name="connsiteY8242" fmla="*/ 1206022 h 1231781"/>
                <a:gd name="connsiteX8243" fmla="*/ 908713 w 2071530"/>
                <a:gd name="connsiteY8243" fmla="*/ 1206022 h 1231781"/>
                <a:gd name="connsiteX8244" fmla="*/ 909622 w 2071530"/>
                <a:gd name="connsiteY8244" fmla="*/ 1205768 h 1231781"/>
                <a:gd name="connsiteX8245" fmla="*/ 909616 w 2071530"/>
                <a:gd name="connsiteY8245" fmla="*/ 1205768 h 1231781"/>
                <a:gd name="connsiteX8246" fmla="*/ 910525 w 2071530"/>
                <a:gd name="connsiteY8246" fmla="*/ 1205513 h 1231781"/>
                <a:gd name="connsiteX8247" fmla="*/ 910519 w 2071530"/>
                <a:gd name="connsiteY8247" fmla="*/ 1205513 h 1231781"/>
                <a:gd name="connsiteX8248" fmla="*/ 911427 w 2071530"/>
                <a:gd name="connsiteY8248" fmla="*/ 1205259 h 1231781"/>
                <a:gd name="connsiteX8249" fmla="*/ 912332 w 2071530"/>
                <a:gd name="connsiteY8249" fmla="*/ 1205005 h 1231781"/>
                <a:gd name="connsiteX8250" fmla="*/ 912326 w 2071530"/>
                <a:gd name="connsiteY8250" fmla="*/ 1205005 h 1231781"/>
                <a:gd name="connsiteX8251" fmla="*/ 913233 w 2071530"/>
                <a:gd name="connsiteY8251" fmla="*/ 1204751 h 1231781"/>
                <a:gd name="connsiteX8252" fmla="*/ 914136 w 2071530"/>
                <a:gd name="connsiteY8252" fmla="*/ 1204497 h 1231781"/>
                <a:gd name="connsiteX8253" fmla="*/ 914130 w 2071530"/>
                <a:gd name="connsiteY8253" fmla="*/ 1204497 h 1231781"/>
                <a:gd name="connsiteX8254" fmla="*/ 915039 w 2071530"/>
                <a:gd name="connsiteY8254" fmla="*/ 1204243 h 1231781"/>
                <a:gd name="connsiteX8255" fmla="*/ 915033 w 2071530"/>
                <a:gd name="connsiteY8255" fmla="*/ 1204243 h 1231781"/>
                <a:gd name="connsiteX8256" fmla="*/ 915943 w 2071530"/>
                <a:gd name="connsiteY8256" fmla="*/ 1203969 h 1231781"/>
                <a:gd name="connsiteX8257" fmla="*/ 915937 w 2071530"/>
                <a:gd name="connsiteY8257" fmla="*/ 1203969 h 1231781"/>
                <a:gd name="connsiteX8258" fmla="*/ 916846 w 2071530"/>
                <a:gd name="connsiteY8258" fmla="*/ 1203715 h 1231781"/>
                <a:gd name="connsiteX8259" fmla="*/ 916840 w 2071530"/>
                <a:gd name="connsiteY8259" fmla="*/ 1203715 h 1231781"/>
                <a:gd name="connsiteX8260" fmla="*/ 917745 w 2071530"/>
                <a:gd name="connsiteY8260" fmla="*/ 1203441 h 1231781"/>
                <a:gd name="connsiteX8261" fmla="*/ 918650 w 2071530"/>
                <a:gd name="connsiteY8261" fmla="*/ 1203167 h 1231781"/>
                <a:gd name="connsiteX8262" fmla="*/ 919547 w 2071530"/>
                <a:gd name="connsiteY8262" fmla="*/ 1202913 h 1231781"/>
                <a:gd name="connsiteX8263" fmla="*/ 920456 w 2071530"/>
                <a:gd name="connsiteY8263" fmla="*/ 1202640 h 1231781"/>
                <a:gd name="connsiteX8264" fmla="*/ 920451 w 2071530"/>
                <a:gd name="connsiteY8264" fmla="*/ 1202640 h 1231781"/>
                <a:gd name="connsiteX8265" fmla="*/ 921358 w 2071530"/>
                <a:gd name="connsiteY8265" fmla="*/ 1202366 h 1231781"/>
                <a:gd name="connsiteX8266" fmla="*/ 922261 w 2071530"/>
                <a:gd name="connsiteY8266" fmla="*/ 1202092 h 1231781"/>
                <a:gd name="connsiteX8267" fmla="*/ 922257 w 2071530"/>
                <a:gd name="connsiteY8267" fmla="*/ 1202092 h 1231781"/>
                <a:gd name="connsiteX8268" fmla="*/ 923162 w 2071530"/>
                <a:gd name="connsiteY8268" fmla="*/ 1201819 h 1231781"/>
                <a:gd name="connsiteX8269" fmla="*/ 924067 w 2071530"/>
                <a:gd name="connsiteY8269" fmla="*/ 1201525 h 1231781"/>
                <a:gd name="connsiteX8270" fmla="*/ 924061 w 2071530"/>
                <a:gd name="connsiteY8270" fmla="*/ 1201525 h 1231781"/>
                <a:gd name="connsiteX8271" fmla="*/ 924969 w 2071530"/>
                <a:gd name="connsiteY8271" fmla="*/ 1201252 h 1231781"/>
                <a:gd name="connsiteX8272" fmla="*/ 924965 w 2071530"/>
                <a:gd name="connsiteY8272" fmla="*/ 1201252 h 1231781"/>
                <a:gd name="connsiteX8273" fmla="*/ 925872 w 2071530"/>
                <a:gd name="connsiteY8273" fmla="*/ 1200958 h 1231781"/>
                <a:gd name="connsiteX8274" fmla="*/ 925866 w 2071530"/>
                <a:gd name="connsiteY8274" fmla="*/ 1200958 h 1231781"/>
                <a:gd name="connsiteX8275" fmla="*/ 926773 w 2071530"/>
                <a:gd name="connsiteY8275" fmla="*/ 1200685 h 1231781"/>
                <a:gd name="connsiteX8276" fmla="*/ 927676 w 2071530"/>
                <a:gd name="connsiteY8276" fmla="*/ 1200392 h 1231781"/>
                <a:gd name="connsiteX8277" fmla="*/ 927670 w 2071530"/>
                <a:gd name="connsiteY8277" fmla="*/ 1200392 h 1231781"/>
                <a:gd name="connsiteX8278" fmla="*/ 928579 w 2071530"/>
                <a:gd name="connsiteY8278" fmla="*/ 1200118 h 1231781"/>
                <a:gd name="connsiteX8279" fmla="*/ 928574 w 2071530"/>
                <a:gd name="connsiteY8279" fmla="*/ 1200118 h 1231781"/>
                <a:gd name="connsiteX8280" fmla="*/ 929481 w 2071530"/>
                <a:gd name="connsiteY8280" fmla="*/ 1199824 h 1231781"/>
                <a:gd name="connsiteX8281" fmla="*/ 929475 w 2071530"/>
                <a:gd name="connsiteY8281" fmla="*/ 1199824 h 1231781"/>
                <a:gd name="connsiteX8282" fmla="*/ 930384 w 2071530"/>
                <a:gd name="connsiteY8282" fmla="*/ 1199531 h 1231781"/>
                <a:gd name="connsiteX8283" fmla="*/ 930378 w 2071530"/>
                <a:gd name="connsiteY8283" fmla="*/ 1199531 h 1231781"/>
                <a:gd name="connsiteX8284" fmla="*/ 931285 w 2071530"/>
                <a:gd name="connsiteY8284" fmla="*/ 1199238 h 1231781"/>
                <a:gd name="connsiteX8285" fmla="*/ 931279 w 2071530"/>
                <a:gd name="connsiteY8285" fmla="*/ 1199238 h 1231781"/>
                <a:gd name="connsiteX8286" fmla="*/ 932186 w 2071530"/>
                <a:gd name="connsiteY8286" fmla="*/ 1198925 h 1231781"/>
                <a:gd name="connsiteX8287" fmla="*/ 932180 w 2071530"/>
                <a:gd name="connsiteY8287" fmla="*/ 1198945 h 1231781"/>
                <a:gd name="connsiteX8288" fmla="*/ 933084 w 2071530"/>
                <a:gd name="connsiteY8288" fmla="*/ 1198632 h 1231781"/>
                <a:gd name="connsiteX8289" fmla="*/ 933985 w 2071530"/>
                <a:gd name="connsiteY8289" fmla="*/ 1198339 h 1231781"/>
                <a:gd name="connsiteX8290" fmla="*/ 934888 w 2071530"/>
                <a:gd name="connsiteY8290" fmla="*/ 1198026 h 1231781"/>
                <a:gd name="connsiteX8291" fmla="*/ 935793 w 2071530"/>
                <a:gd name="connsiteY8291" fmla="*/ 1197733 h 1231781"/>
                <a:gd name="connsiteX8292" fmla="*/ 935787 w 2071530"/>
                <a:gd name="connsiteY8292" fmla="*/ 1197733 h 1231781"/>
                <a:gd name="connsiteX8293" fmla="*/ 936694 w 2071530"/>
                <a:gd name="connsiteY8293" fmla="*/ 1197420 h 1231781"/>
                <a:gd name="connsiteX8294" fmla="*/ 936689 w 2071530"/>
                <a:gd name="connsiteY8294" fmla="*/ 1197420 h 1231781"/>
                <a:gd name="connsiteX8295" fmla="*/ 937596 w 2071530"/>
                <a:gd name="connsiteY8295" fmla="*/ 1197127 h 1231781"/>
                <a:gd name="connsiteX8296" fmla="*/ 937590 w 2071530"/>
                <a:gd name="connsiteY8296" fmla="*/ 1197127 h 1231781"/>
                <a:gd name="connsiteX8297" fmla="*/ 938493 w 2071530"/>
                <a:gd name="connsiteY8297" fmla="*/ 1196814 h 1231781"/>
                <a:gd name="connsiteX8298" fmla="*/ 939398 w 2071530"/>
                <a:gd name="connsiteY8298" fmla="*/ 1196501 h 1231781"/>
                <a:gd name="connsiteX8299" fmla="*/ 939392 w 2071530"/>
                <a:gd name="connsiteY8299" fmla="*/ 1196501 h 1231781"/>
                <a:gd name="connsiteX8300" fmla="*/ 940295 w 2071530"/>
                <a:gd name="connsiteY8300" fmla="*/ 1196188 h 1231781"/>
                <a:gd name="connsiteX8301" fmla="*/ 941201 w 2071530"/>
                <a:gd name="connsiteY8301" fmla="*/ 1195875 h 1231781"/>
                <a:gd name="connsiteX8302" fmla="*/ 941195 w 2071530"/>
                <a:gd name="connsiteY8302" fmla="*/ 1195875 h 1231781"/>
                <a:gd name="connsiteX8303" fmla="*/ 942096 w 2071530"/>
                <a:gd name="connsiteY8303" fmla="*/ 1195543 h 1231781"/>
                <a:gd name="connsiteX8304" fmla="*/ 943001 w 2071530"/>
                <a:gd name="connsiteY8304" fmla="*/ 1195230 h 1231781"/>
                <a:gd name="connsiteX8305" fmla="*/ 942995 w 2071530"/>
                <a:gd name="connsiteY8305" fmla="*/ 1195230 h 1231781"/>
                <a:gd name="connsiteX8306" fmla="*/ 943896 w 2071530"/>
                <a:gd name="connsiteY8306" fmla="*/ 1194918 h 1231781"/>
                <a:gd name="connsiteX8307" fmla="*/ 944802 w 2071530"/>
                <a:gd name="connsiteY8307" fmla="*/ 1194585 h 1231781"/>
                <a:gd name="connsiteX8308" fmla="*/ 944796 w 2071530"/>
                <a:gd name="connsiteY8308" fmla="*/ 1194585 h 1231781"/>
                <a:gd name="connsiteX8309" fmla="*/ 945697 w 2071530"/>
                <a:gd name="connsiteY8309" fmla="*/ 1194253 h 1231781"/>
                <a:gd name="connsiteX8310" fmla="*/ 946602 w 2071530"/>
                <a:gd name="connsiteY8310" fmla="*/ 1193920 h 1231781"/>
                <a:gd name="connsiteX8311" fmla="*/ 946596 w 2071530"/>
                <a:gd name="connsiteY8311" fmla="*/ 1193940 h 1231781"/>
                <a:gd name="connsiteX8312" fmla="*/ 947495 w 2071530"/>
                <a:gd name="connsiteY8312" fmla="*/ 1193608 h 1231781"/>
                <a:gd name="connsiteX8313" fmla="*/ 948401 w 2071530"/>
                <a:gd name="connsiteY8313" fmla="*/ 1193275 h 1231781"/>
                <a:gd name="connsiteX8314" fmla="*/ 948395 w 2071530"/>
                <a:gd name="connsiteY8314" fmla="*/ 1193275 h 1231781"/>
                <a:gd name="connsiteX8315" fmla="*/ 949296 w 2071530"/>
                <a:gd name="connsiteY8315" fmla="*/ 1192943 h 1231781"/>
                <a:gd name="connsiteX8316" fmla="*/ 950199 w 2071530"/>
                <a:gd name="connsiteY8316" fmla="*/ 1192591 h 1231781"/>
                <a:gd name="connsiteX8317" fmla="*/ 950193 w 2071530"/>
                <a:gd name="connsiteY8317" fmla="*/ 1192591 h 1231781"/>
                <a:gd name="connsiteX8318" fmla="*/ 951097 w 2071530"/>
                <a:gd name="connsiteY8318" fmla="*/ 1192259 h 1231781"/>
                <a:gd name="connsiteX8319" fmla="*/ 951998 w 2071530"/>
                <a:gd name="connsiteY8319" fmla="*/ 1191926 h 1231781"/>
                <a:gd name="connsiteX8320" fmla="*/ 951992 w 2071530"/>
                <a:gd name="connsiteY8320" fmla="*/ 1191926 h 1231781"/>
                <a:gd name="connsiteX8321" fmla="*/ 952893 w 2071530"/>
                <a:gd name="connsiteY8321" fmla="*/ 1191575 h 1231781"/>
                <a:gd name="connsiteX8322" fmla="*/ 953796 w 2071530"/>
                <a:gd name="connsiteY8322" fmla="*/ 1191242 h 1231781"/>
                <a:gd name="connsiteX8323" fmla="*/ 953791 w 2071530"/>
                <a:gd name="connsiteY8323" fmla="*/ 1191242 h 1231781"/>
                <a:gd name="connsiteX8324" fmla="*/ 954690 w 2071530"/>
                <a:gd name="connsiteY8324" fmla="*/ 1190890 h 1231781"/>
                <a:gd name="connsiteX8325" fmla="*/ 955593 w 2071530"/>
                <a:gd name="connsiteY8325" fmla="*/ 1190538 h 1231781"/>
                <a:gd name="connsiteX8326" fmla="*/ 955587 w 2071530"/>
                <a:gd name="connsiteY8326" fmla="*/ 1190538 h 1231781"/>
                <a:gd name="connsiteX8327" fmla="*/ 956486 w 2071530"/>
                <a:gd name="connsiteY8327" fmla="*/ 1190186 h 1231781"/>
                <a:gd name="connsiteX8328" fmla="*/ 957388 w 2071530"/>
                <a:gd name="connsiteY8328" fmla="*/ 1189835 h 1231781"/>
                <a:gd name="connsiteX8329" fmla="*/ 957382 w 2071530"/>
                <a:gd name="connsiteY8329" fmla="*/ 1189835 h 1231781"/>
                <a:gd name="connsiteX8330" fmla="*/ 958287 w 2071530"/>
                <a:gd name="connsiteY8330" fmla="*/ 1189483 h 1231781"/>
                <a:gd name="connsiteX8331" fmla="*/ 958281 w 2071530"/>
                <a:gd name="connsiteY8331" fmla="*/ 1189483 h 1231781"/>
                <a:gd name="connsiteX8332" fmla="*/ 959184 w 2071530"/>
                <a:gd name="connsiteY8332" fmla="*/ 1189131 h 1231781"/>
                <a:gd name="connsiteX8333" fmla="*/ 959178 w 2071530"/>
                <a:gd name="connsiteY8333" fmla="*/ 1189131 h 1231781"/>
                <a:gd name="connsiteX8334" fmla="*/ 960076 w 2071530"/>
                <a:gd name="connsiteY8334" fmla="*/ 1188759 h 1231781"/>
                <a:gd name="connsiteX8335" fmla="*/ 960979 w 2071530"/>
                <a:gd name="connsiteY8335" fmla="*/ 1188408 h 1231781"/>
                <a:gd name="connsiteX8336" fmla="*/ 960973 w 2071530"/>
                <a:gd name="connsiteY8336" fmla="*/ 1188408 h 1231781"/>
                <a:gd name="connsiteX8337" fmla="*/ 961874 w 2071530"/>
                <a:gd name="connsiteY8337" fmla="*/ 1188036 h 1231781"/>
                <a:gd name="connsiteX8338" fmla="*/ 961870 w 2071530"/>
                <a:gd name="connsiteY8338" fmla="*/ 1188056 h 1231781"/>
                <a:gd name="connsiteX8339" fmla="*/ 962772 w 2071530"/>
                <a:gd name="connsiteY8339" fmla="*/ 1187684 h 1231781"/>
                <a:gd name="connsiteX8340" fmla="*/ 962766 w 2071530"/>
                <a:gd name="connsiteY8340" fmla="*/ 1187684 h 1231781"/>
                <a:gd name="connsiteX8341" fmla="*/ 963669 w 2071530"/>
                <a:gd name="connsiteY8341" fmla="*/ 1187313 h 1231781"/>
                <a:gd name="connsiteX8342" fmla="*/ 963663 w 2071530"/>
                <a:gd name="connsiteY8342" fmla="*/ 1187313 h 1231781"/>
                <a:gd name="connsiteX8343" fmla="*/ 964564 w 2071530"/>
                <a:gd name="connsiteY8343" fmla="*/ 1186941 h 1231781"/>
                <a:gd name="connsiteX8344" fmla="*/ 965462 w 2071530"/>
                <a:gd name="connsiteY8344" fmla="*/ 1186570 h 1231781"/>
                <a:gd name="connsiteX8345" fmla="*/ 965456 w 2071530"/>
                <a:gd name="connsiteY8345" fmla="*/ 1186570 h 1231781"/>
                <a:gd name="connsiteX8346" fmla="*/ 966355 w 2071530"/>
                <a:gd name="connsiteY8346" fmla="*/ 1186198 h 1231781"/>
                <a:gd name="connsiteX8347" fmla="*/ 967252 w 2071530"/>
                <a:gd name="connsiteY8347" fmla="*/ 1185827 h 1231781"/>
                <a:gd name="connsiteX8348" fmla="*/ 967246 w 2071530"/>
                <a:gd name="connsiteY8348" fmla="*/ 1185827 h 1231781"/>
                <a:gd name="connsiteX8349" fmla="*/ 968146 w 2071530"/>
                <a:gd name="connsiteY8349" fmla="*/ 1185456 h 1231781"/>
                <a:gd name="connsiteX8350" fmla="*/ 969043 w 2071530"/>
                <a:gd name="connsiteY8350" fmla="*/ 1185064 h 1231781"/>
                <a:gd name="connsiteX8351" fmla="*/ 969037 w 2071530"/>
                <a:gd name="connsiteY8351" fmla="*/ 1185064 h 1231781"/>
                <a:gd name="connsiteX8352" fmla="*/ 969936 w 2071530"/>
                <a:gd name="connsiteY8352" fmla="*/ 1184693 h 1231781"/>
                <a:gd name="connsiteX8353" fmla="*/ 970832 w 2071530"/>
                <a:gd name="connsiteY8353" fmla="*/ 1184302 h 1231781"/>
                <a:gd name="connsiteX8354" fmla="*/ 970826 w 2071530"/>
                <a:gd name="connsiteY8354" fmla="*/ 1184302 h 1231781"/>
                <a:gd name="connsiteX8355" fmla="*/ 971723 w 2071530"/>
                <a:gd name="connsiteY8355" fmla="*/ 1183931 h 1231781"/>
                <a:gd name="connsiteX8356" fmla="*/ 972621 w 2071530"/>
                <a:gd name="connsiteY8356" fmla="*/ 1183540 h 1231781"/>
                <a:gd name="connsiteX8357" fmla="*/ 972615 w 2071530"/>
                <a:gd name="connsiteY8357" fmla="*/ 1183540 h 1231781"/>
                <a:gd name="connsiteX8358" fmla="*/ 973512 w 2071530"/>
                <a:gd name="connsiteY8358" fmla="*/ 1183149 h 1231781"/>
                <a:gd name="connsiteX8359" fmla="*/ 974409 w 2071530"/>
                <a:gd name="connsiteY8359" fmla="*/ 1182758 h 1231781"/>
                <a:gd name="connsiteX8360" fmla="*/ 974404 w 2071530"/>
                <a:gd name="connsiteY8360" fmla="*/ 1182758 h 1231781"/>
                <a:gd name="connsiteX8361" fmla="*/ 975299 w 2071530"/>
                <a:gd name="connsiteY8361" fmla="*/ 1182347 h 1231781"/>
                <a:gd name="connsiteX8362" fmla="*/ 976196 w 2071530"/>
                <a:gd name="connsiteY8362" fmla="*/ 1181956 h 1231781"/>
                <a:gd name="connsiteX8363" fmla="*/ 976190 w 2071530"/>
                <a:gd name="connsiteY8363" fmla="*/ 1181956 h 1231781"/>
                <a:gd name="connsiteX8364" fmla="*/ 977084 w 2071530"/>
                <a:gd name="connsiteY8364" fmla="*/ 1181565 h 1231781"/>
                <a:gd name="connsiteX8365" fmla="*/ 977981 w 2071530"/>
                <a:gd name="connsiteY8365" fmla="*/ 1181155 h 1231781"/>
                <a:gd name="connsiteX8366" fmla="*/ 977975 w 2071530"/>
                <a:gd name="connsiteY8366" fmla="*/ 1181155 h 1231781"/>
                <a:gd name="connsiteX8367" fmla="*/ 978869 w 2071530"/>
                <a:gd name="connsiteY8367" fmla="*/ 1180764 h 1231781"/>
                <a:gd name="connsiteX8368" fmla="*/ 979766 w 2071530"/>
                <a:gd name="connsiteY8368" fmla="*/ 1180353 h 1231781"/>
                <a:gd name="connsiteX8369" fmla="*/ 979760 w 2071530"/>
                <a:gd name="connsiteY8369" fmla="*/ 1180353 h 1231781"/>
                <a:gd name="connsiteX8370" fmla="*/ 980656 w 2071530"/>
                <a:gd name="connsiteY8370" fmla="*/ 1179942 h 1231781"/>
                <a:gd name="connsiteX8371" fmla="*/ 981547 w 2071530"/>
                <a:gd name="connsiteY8371" fmla="*/ 1179532 h 1231781"/>
                <a:gd name="connsiteX8372" fmla="*/ 982440 w 2071530"/>
                <a:gd name="connsiteY8372" fmla="*/ 1179122 h 1231781"/>
                <a:gd name="connsiteX8373" fmla="*/ 982435 w 2071530"/>
                <a:gd name="connsiteY8373" fmla="*/ 1179122 h 1231781"/>
                <a:gd name="connsiteX8374" fmla="*/ 983328 w 2071530"/>
                <a:gd name="connsiteY8374" fmla="*/ 1178711 h 1231781"/>
                <a:gd name="connsiteX8375" fmla="*/ 984219 w 2071530"/>
                <a:gd name="connsiteY8375" fmla="*/ 1178300 h 1231781"/>
                <a:gd name="connsiteX8376" fmla="*/ 985109 w 2071530"/>
                <a:gd name="connsiteY8376" fmla="*/ 1177870 h 1231781"/>
                <a:gd name="connsiteX8377" fmla="*/ 986002 w 2071530"/>
                <a:gd name="connsiteY8377" fmla="*/ 1177460 h 1231781"/>
                <a:gd name="connsiteX8378" fmla="*/ 985997 w 2071530"/>
                <a:gd name="connsiteY8378" fmla="*/ 1177460 h 1231781"/>
                <a:gd name="connsiteX8379" fmla="*/ 986892 w 2071530"/>
                <a:gd name="connsiteY8379" fmla="*/ 1177030 h 1231781"/>
                <a:gd name="connsiteX8380" fmla="*/ 986886 w 2071530"/>
                <a:gd name="connsiteY8380" fmla="*/ 1177030 h 1231781"/>
                <a:gd name="connsiteX8381" fmla="*/ 987781 w 2071530"/>
                <a:gd name="connsiteY8381" fmla="*/ 1176600 h 1231781"/>
                <a:gd name="connsiteX8382" fmla="*/ 987775 w 2071530"/>
                <a:gd name="connsiteY8382" fmla="*/ 1176619 h 1231781"/>
                <a:gd name="connsiteX8383" fmla="*/ 988671 w 2071530"/>
                <a:gd name="connsiteY8383" fmla="*/ 1176189 h 1231781"/>
                <a:gd name="connsiteX8384" fmla="*/ 988665 w 2071530"/>
                <a:gd name="connsiteY8384" fmla="*/ 1176189 h 1231781"/>
                <a:gd name="connsiteX8385" fmla="*/ 989560 w 2071530"/>
                <a:gd name="connsiteY8385" fmla="*/ 1175759 h 1231781"/>
                <a:gd name="connsiteX8386" fmla="*/ 989555 w 2071530"/>
                <a:gd name="connsiteY8386" fmla="*/ 1175759 h 1231781"/>
                <a:gd name="connsiteX8387" fmla="*/ 990444 w 2071530"/>
                <a:gd name="connsiteY8387" fmla="*/ 1175329 h 1231781"/>
                <a:gd name="connsiteX8388" fmla="*/ 991334 w 2071530"/>
                <a:gd name="connsiteY8388" fmla="*/ 1174879 h 1231781"/>
                <a:gd name="connsiteX8389" fmla="*/ 992225 w 2071530"/>
                <a:gd name="connsiteY8389" fmla="*/ 1174449 h 1231781"/>
                <a:gd name="connsiteX8390" fmla="*/ 992219 w 2071530"/>
                <a:gd name="connsiteY8390" fmla="*/ 1174449 h 1231781"/>
                <a:gd name="connsiteX8391" fmla="*/ 993111 w 2071530"/>
                <a:gd name="connsiteY8391" fmla="*/ 1174019 h 1231781"/>
                <a:gd name="connsiteX8392" fmla="*/ 994000 w 2071530"/>
                <a:gd name="connsiteY8392" fmla="*/ 1173569 h 1231781"/>
                <a:gd name="connsiteX8393" fmla="*/ 993994 w 2071530"/>
                <a:gd name="connsiteY8393" fmla="*/ 1173569 h 1231781"/>
                <a:gd name="connsiteX8394" fmla="*/ 994886 w 2071530"/>
                <a:gd name="connsiteY8394" fmla="*/ 1173120 h 1231781"/>
                <a:gd name="connsiteX8395" fmla="*/ 995773 w 2071530"/>
                <a:gd name="connsiteY8395" fmla="*/ 1172690 h 1231781"/>
                <a:gd name="connsiteX8396" fmla="*/ 995767 w 2071530"/>
                <a:gd name="connsiteY8396" fmla="*/ 1172690 h 1231781"/>
                <a:gd name="connsiteX8397" fmla="*/ 996655 w 2071530"/>
                <a:gd name="connsiteY8397" fmla="*/ 1172240 h 1231781"/>
                <a:gd name="connsiteX8398" fmla="*/ 997544 w 2071530"/>
                <a:gd name="connsiteY8398" fmla="*/ 1171790 h 1231781"/>
                <a:gd name="connsiteX8399" fmla="*/ 997539 w 2071530"/>
                <a:gd name="connsiteY8399" fmla="*/ 1171790 h 1231781"/>
                <a:gd name="connsiteX8400" fmla="*/ 998424 w 2071530"/>
                <a:gd name="connsiteY8400" fmla="*/ 1171341 h 1231781"/>
                <a:gd name="connsiteX8401" fmla="*/ 999316 w 2071530"/>
                <a:gd name="connsiteY8401" fmla="*/ 1170891 h 1231781"/>
                <a:gd name="connsiteX8402" fmla="*/ 999310 w 2071530"/>
                <a:gd name="connsiteY8402" fmla="*/ 1170891 h 1231781"/>
                <a:gd name="connsiteX8403" fmla="*/ 1000197 w 2071530"/>
                <a:gd name="connsiteY8403" fmla="*/ 1170422 h 1231781"/>
                <a:gd name="connsiteX8404" fmla="*/ 1001085 w 2071530"/>
                <a:gd name="connsiteY8404" fmla="*/ 1169972 h 1231781"/>
                <a:gd name="connsiteX8405" fmla="*/ 1001079 w 2071530"/>
                <a:gd name="connsiteY8405" fmla="*/ 1169972 h 1231781"/>
                <a:gd name="connsiteX8406" fmla="*/ 1001969 w 2071530"/>
                <a:gd name="connsiteY8406" fmla="*/ 1169503 h 1231781"/>
                <a:gd name="connsiteX8407" fmla="*/ 1001963 w 2071530"/>
                <a:gd name="connsiteY8407" fmla="*/ 1169523 h 1231781"/>
                <a:gd name="connsiteX8408" fmla="*/ 1002850 w 2071530"/>
                <a:gd name="connsiteY8408" fmla="*/ 1169053 h 1231781"/>
                <a:gd name="connsiteX8409" fmla="*/ 1003736 w 2071530"/>
                <a:gd name="connsiteY8409" fmla="*/ 1168584 h 1231781"/>
                <a:gd name="connsiteX8410" fmla="*/ 1003730 w 2071530"/>
                <a:gd name="connsiteY8410" fmla="*/ 1168584 h 1231781"/>
                <a:gd name="connsiteX8411" fmla="*/ 1004617 w 2071530"/>
                <a:gd name="connsiteY8411" fmla="*/ 1168115 h 1231781"/>
                <a:gd name="connsiteX8412" fmla="*/ 1005501 w 2071530"/>
                <a:gd name="connsiteY8412" fmla="*/ 1167646 h 1231781"/>
                <a:gd name="connsiteX8413" fmla="*/ 1005495 w 2071530"/>
                <a:gd name="connsiteY8413" fmla="*/ 1167646 h 1231781"/>
                <a:gd name="connsiteX8414" fmla="*/ 1006381 w 2071530"/>
                <a:gd name="connsiteY8414" fmla="*/ 1167177 h 1231781"/>
                <a:gd name="connsiteX8415" fmla="*/ 1007261 w 2071530"/>
                <a:gd name="connsiteY8415" fmla="*/ 1166707 h 1231781"/>
                <a:gd name="connsiteX8416" fmla="*/ 1008146 w 2071530"/>
                <a:gd name="connsiteY8416" fmla="*/ 1166219 h 1231781"/>
                <a:gd name="connsiteX8417" fmla="*/ 1009028 w 2071530"/>
                <a:gd name="connsiteY8417" fmla="*/ 1165749 h 1231781"/>
                <a:gd name="connsiteX8418" fmla="*/ 1009022 w 2071530"/>
                <a:gd name="connsiteY8418" fmla="*/ 1165749 h 1231781"/>
                <a:gd name="connsiteX8419" fmla="*/ 1009906 w 2071530"/>
                <a:gd name="connsiteY8419" fmla="*/ 1165261 h 1231781"/>
                <a:gd name="connsiteX8420" fmla="*/ 1010787 w 2071530"/>
                <a:gd name="connsiteY8420" fmla="*/ 1164772 h 1231781"/>
                <a:gd name="connsiteX8421" fmla="*/ 1011665 w 2071530"/>
                <a:gd name="connsiteY8421" fmla="*/ 1164303 h 1231781"/>
                <a:gd name="connsiteX8422" fmla="*/ 1012545 w 2071530"/>
                <a:gd name="connsiteY8422" fmla="*/ 1163814 h 1231781"/>
                <a:gd name="connsiteX8423" fmla="*/ 1013423 w 2071530"/>
                <a:gd name="connsiteY8423" fmla="*/ 1163325 h 1231781"/>
                <a:gd name="connsiteX8424" fmla="*/ 1014306 w 2071530"/>
                <a:gd name="connsiteY8424" fmla="*/ 1162817 h 1231781"/>
                <a:gd name="connsiteX8425" fmla="*/ 1014300 w 2071530"/>
                <a:gd name="connsiteY8425" fmla="*/ 1162817 h 1231781"/>
                <a:gd name="connsiteX8426" fmla="*/ 1015182 w 2071530"/>
                <a:gd name="connsiteY8426" fmla="*/ 1162328 h 1231781"/>
                <a:gd name="connsiteX8427" fmla="*/ 1016058 w 2071530"/>
                <a:gd name="connsiteY8427" fmla="*/ 1161840 h 1231781"/>
                <a:gd name="connsiteX8428" fmla="*/ 1016940 w 2071530"/>
                <a:gd name="connsiteY8428" fmla="*/ 1161331 h 1231781"/>
                <a:gd name="connsiteX8429" fmla="*/ 1016934 w 2071530"/>
                <a:gd name="connsiteY8429" fmla="*/ 1161331 h 1231781"/>
                <a:gd name="connsiteX8430" fmla="*/ 1017813 w 2071530"/>
                <a:gd name="connsiteY8430" fmla="*/ 1160823 h 1231781"/>
                <a:gd name="connsiteX8431" fmla="*/ 1018691 w 2071530"/>
                <a:gd name="connsiteY8431" fmla="*/ 1160315 h 1231781"/>
                <a:gd name="connsiteX8432" fmla="*/ 1019565 w 2071530"/>
                <a:gd name="connsiteY8432" fmla="*/ 1159826 h 1231781"/>
                <a:gd name="connsiteX8433" fmla="*/ 1020445 w 2071530"/>
                <a:gd name="connsiteY8433" fmla="*/ 1159298 h 1231781"/>
                <a:gd name="connsiteX8434" fmla="*/ 1020439 w 2071530"/>
                <a:gd name="connsiteY8434" fmla="*/ 1159318 h 1231781"/>
                <a:gd name="connsiteX8435" fmla="*/ 1021317 w 2071530"/>
                <a:gd name="connsiteY8435" fmla="*/ 1158790 h 1231781"/>
                <a:gd name="connsiteX8436" fmla="*/ 1022195 w 2071530"/>
                <a:gd name="connsiteY8436" fmla="*/ 1158282 h 1231781"/>
                <a:gd name="connsiteX8437" fmla="*/ 1022189 w 2071530"/>
                <a:gd name="connsiteY8437" fmla="*/ 1158282 h 1231781"/>
                <a:gd name="connsiteX8438" fmla="*/ 1023065 w 2071530"/>
                <a:gd name="connsiteY8438" fmla="*/ 1157773 h 1231781"/>
                <a:gd name="connsiteX8439" fmla="*/ 1023942 w 2071530"/>
                <a:gd name="connsiteY8439" fmla="*/ 1157245 h 1231781"/>
                <a:gd name="connsiteX8440" fmla="*/ 1023936 w 2071530"/>
                <a:gd name="connsiteY8440" fmla="*/ 1157245 h 1231781"/>
                <a:gd name="connsiteX8441" fmla="*/ 1024812 w 2071530"/>
                <a:gd name="connsiteY8441" fmla="*/ 1156737 h 1231781"/>
                <a:gd name="connsiteX8442" fmla="*/ 1025688 w 2071530"/>
                <a:gd name="connsiteY8442" fmla="*/ 1156209 h 1231781"/>
                <a:gd name="connsiteX8443" fmla="*/ 1025684 w 2071530"/>
                <a:gd name="connsiteY8443" fmla="*/ 1156209 h 1231781"/>
                <a:gd name="connsiteX8444" fmla="*/ 1026556 w 2071530"/>
                <a:gd name="connsiteY8444" fmla="*/ 1155682 h 1231781"/>
                <a:gd name="connsiteX8445" fmla="*/ 1027432 w 2071530"/>
                <a:gd name="connsiteY8445" fmla="*/ 1155154 h 1231781"/>
                <a:gd name="connsiteX8446" fmla="*/ 1028306 w 2071530"/>
                <a:gd name="connsiteY8446" fmla="*/ 1154626 h 1231781"/>
                <a:gd name="connsiteX8447" fmla="*/ 1028300 w 2071530"/>
                <a:gd name="connsiteY8447" fmla="*/ 1154626 h 1231781"/>
                <a:gd name="connsiteX8448" fmla="*/ 1029176 w 2071530"/>
                <a:gd name="connsiteY8448" fmla="*/ 1154078 h 1231781"/>
                <a:gd name="connsiteX8449" fmla="*/ 1030048 w 2071530"/>
                <a:gd name="connsiteY8449" fmla="*/ 1153551 h 1231781"/>
                <a:gd name="connsiteX8450" fmla="*/ 1030042 w 2071530"/>
                <a:gd name="connsiteY8450" fmla="*/ 1153551 h 1231781"/>
                <a:gd name="connsiteX8451" fmla="*/ 1030914 w 2071530"/>
                <a:gd name="connsiteY8451" fmla="*/ 1153003 h 1231781"/>
                <a:gd name="connsiteX8452" fmla="*/ 1031784 w 2071530"/>
                <a:gd name="connsiteY8452" fmla="*/ 1152475 h 1231781"/>
                <a:gd name="connsiteX8453" fmla="*/ 1032654 w 2071530"/>
                <a:gd name="connsiteY8453" fmla="*/ 1151928 h 1231781"/>
                <a:gd name="connsiteX8454" fmla="*/ 1033524 w 2071530"/>
                <a:gd name="connsiteY8454" fmla="*/ 1151381 h 1231781"/>
                <a:gd name="connsiteX8455" fmla="*/ 1033520 w 2071530"/>
                <a:gd name="connsiteY8455" fmla="*/ 1151381 h 1231781"/>
                <a:gd name="connsiteX8456" fmla="*/ 1034388 w 2071530"/>
                <a:gd name="connsiteY8456" fmla="*/ 1150833 h 1231781"/>
                <a:gd name="connsiteX8457" fmla="*/ 1035260 w 2071530"/>
                <a:gd name="connsiteY8457" fmla="*/ 1150286 h 1231781"/>
                <a:gd name="connsiteX8458" fmla="*/ 1036128 w 2071530"/>
                <a:gd name="connsiteY8458" fmla="*/ 1149738 h 1231781"/>
                <a:gd name="connsiteX8459" fmla="*/ 1036122 w 2071530"/>
                <a:gd name="connsiteY8459" fmla="*/ 1149738 h 1231781"/>
                <a:gd name="connsiteX8460" fmla="*/ 1036994 w 2071530"/>
                <a:gd name="connsiteY8460" fmla="*/ 1149171 h 1231781"/>
                <a:gd name="connsiteX8461" fmla="*/ 1037858 w 2071530"/>
                <a:gd name="connsiteY8461" fmla="*/ 1148624 h 1231781"/>
                <a:gd name="connsiteX8462" fmla="*/ 1038726 w 2071530"/>
                <a:gd name="connsiteY8462" fmla="*/ 1148057 h 1231781"/>
                <a:gd name="connsiteX8463" fmla="*/ 1038720 w 2071530"/>
                <a:gd name="connsiteY8463" fmla="*/ 1148057 h 1231781"/>
                <a:gd name="connsiteX8464" fmla="*/ 1039586 w 2071530"/>
                <a:gd name="connsiteY8464" fmla="*/ 1147510 h 1231781"/>
                <a:gd name="connsiteX8465" fmla="*/ 1040456 w 2071530"/>
                <a:gd name="connsiteY8465" fmla="*/ 1146943 h 1231781"/>
                <a:gd name="connsiteX8466" fmla="*/ 1040450 w 2071530"/>
                <a:gd name="connsiteY8466" fmla="*/ 1146943 h 1231781"/>
                <a:gd name="connsiteX8467" fmla="*/ 1041316 w 2071530"/>
                <a:gd name="connsiteY8467" fmla="*/ 1146376 h 1231781"/>
                <a:gd name="connsiteX8468" fmla="*/ 1042182 w 2071530"/>
                <a:gd name="connsiteY8468" fmla="*/ 1145809 h 1231781"/>
                <a:gd name="connsiteX8469" fmla="*/ 1043042 w 2071530"/>
                <a:gd name="connsiteY8469" fmla="*/ 1145222 h 1231781"/>
                <a:gd name="connsiteX8470" fmla="*/ 1043908 w 2071530"/>
                <a:gd name="connsiteY8470" fmla="*/ 1144656 h 1231781"/>
                <a:gd name="connsiteX8471" fmla="*/ 1044770 w 2071530"/>
                <a:gd name="connsiteY8471" fmla="*/ 1144069 h 1231781"/>
                <a:gd name="connsiteX8472" fmla="*/ 1044767 w 2071530"/>
                <a:gd name="connsiteY8472" fmla="*/ 1144089 h 1231781"/>
                <a:gd name="connsiteX8473" fmla="*/ 1045631 w 2071530"/>
                <a:gd name="connsiteY8473" fmla="*/ 1143502 h 1231781"/>
                <a:gd name="connsiteX8474" fmla="*/ 1046491 w 2071530"/>
                <a:gd name="connsiteY8474" fmla="*/ 1142916 h 1231781"/>
                <a:gd name="connsiteX8475" fmla="*/ 1047353 w 2071530"/>
                <a:gd name="connsiteY8475" fmla="*/ 1142329 h 1231781"/>
                <a:gd name="connsiteX8476" fmla="*/ 1048213 w 2071530"/>
                <a:gd name="connsiteY8476" fmla="*/ 1141743 h 1231781"/>
                <a:gd name="connsiteX8477" fmla="*/ 1048207 w 2071530"/>
                <a:gd name="connsiteY8477" fmla="*/ 1141743 h 1231781"/>
                <a:gd name="connsiteX8478" fmla="*/ 1049073 w 2071530"/>
                <a:gd name="connsiteY8478" fmla="*/ 1141156 h 1231781"/>
                <a:gd name="connsiteX8479" fmla="*/ 1049067 w 2071530"/>
                <a:gd name="connsiteY8479" fmla="*/ 1141156 h 1231781"/>
                <a:gd name="connsiteX8480" fmla="*/ 1049932 w 2071530"/>
                <a:gd name="connsiteY8480" fmla="*/ 1140570 h 1231781"/>
                <a:gd name="connsiteX8481" fmla="*/ 1049926 w 2071530"/>
                <a:gd name="connsiteY8481" fmla="*/ 1140570 h 1231781"/>
                <a:gd name="connsiteX8482" fmla="*/ 1050788 w 2071530"/>
                <a:gd name="connsiteY8482" fmla="*/ 1139964 h 1231781"/>
                <a:gd name="connsiteX8483" fmla="*/ 1051644 w 2071530"/>
                <a:gd name="connsiteY8483" fmla="*/ 1139377 h 1231781"/>
                <a:gd name="connsiteX8484" fmla="*/ 1052502 w 2071530"/>
                <a:gd name="connsiteY8484" fmla="*/ 1138771 h 1231781"/>
                <a:gd name="connsiteX8485" fmla="*/ 1053357 w 2071530"/>
                <a:gd name="connsiteY8485" fmla="*/ 1138165 h 1231781"/>
                <a:gd name="connsiteX8486" fmla="*/ 1054217 w 2071530"/>
                <a:gd name="connsiteY8486" fmla="*/ 1137559 h 1231781"/>
                <a:gd name="connsiteX8487" fmla="*/ 1054211 w 2071530"/>
                <a:gd name="connsiteY8487" fmla="*/ 1137579 h 1231781"/>
                <a:gd name="connsiteX8488" fmla="*/ 1055067 w 2071530"/>
                <a:gd name="connsiteY8488" fmla="*/ 1136953 h 1231781"/>
                <a:gd name="connsiteX8489" fmla="*/ 1055926 w 2071530"/>
                <a:gd name="connsiteY8489" fmla="*/ 1136347 h 1231781"/>
                <a:gd name="connsiteX8490" fmla="*/ 1056778 w 2071530"/>
                <a:gd name="connsiteY8490" fmla="*/ 1135741 h 1231781"/>
                <a:gd name="connsiteX8491" fmla="*/ 1057634 w 2071530"/>
                <a:gd name="connsiteY8491" fmla="*/ 1135115 h 1231781"/>
                <a:gd name="connsiteX8492" fmla="*/ 1057628 w 2071530"/>
                <a:gd name="connsiteY8492" fmla="*/ 1135135 h 1231781"/>
                <a:gd name="connsiteX8493" fmla="*/ 1058487 w 2071530"/>
                <a:gd name="connsiteY8493" fmla="*/ 1134509 h 1231781"/>
                <a:gd name="connsiteX8494" fmla="*/ 1058483 w 2071530"/>
                <a:gd name="connsiteY8494" fmla="*/ 1134509 h 1231781"/>
                <a:gd name="connsiteX8495" fmla="*/ 1059339 w 2071530"/>
                <a:gd name="connsiteY8495" fmla="*/ 1133884 h 1231781"/>
                <a:gd name="connsiteX8496" fmla="*/ 1060191 w 2071530"/>
                <a:gd name="connsiteY8496" fmla="*/ 1133258 h 1231781"/>
                <a:gd name="connsiteX8497" fmla="*/ 1060185 w 2071530"/>
                <a:gd name="connsiteY8497" fmla="*/ 1133278 h 1231781"/>
                <a:gd name="connsiteX8498" fmla="*/ 1061042 w 2071530"/>
                <a:gd name="connsiteY8498" fmla="*/ 1132633 h 1231781"/>
                <a:gd name="connsiteX8499" fmla="*/ 1061890 w 2071530"/>
                <a:gd name="connsiteY8499" fmla="*/ 1132007 h 1231781"/>
                <a:gd name="connsiteX8500" fmla="*/ 1062742 w 2071530"/>
                <a:gd name="connsiteY8500" fmla="*/ 1131381 h 1231781"/>
                <a:gd name="connsiteX8501" fmla="*/ 1063591 w 2071530"/>
                <a:gd name="connsiteY8501" fmla="*/ 1130756 h 1231781"/>
                <a:gd name="connsiteX8502" fmla="*/ 1063587 w 2071530"/>
                <a:gd name="connsiteY8502" fmla="*/ 1130756 h 1231781"/>
                <a:gd name="connsiteX8503" fmla="*/ 1064441 w 2071530"/>
                <a:gd name="connsiteY8503" fmla="*/ 1130111 h 1231781"/>
                <a:gd name="connsiteX8504" fmla="*/ 1064435 w 2071530"/>
                <a:gd name="connsiteY8504" fmla="*/ 1130111 h 1231781"/>
                <a:gd name="connsiteX8505" fmla="*/ 1065286 w 2071530"/>
                <a:gd name="connsiteY8505" fmla="*/ 1129485 h 1231781"/>
                <a:gd name="connsiteX8506" fmla="*/ 1066136 w 2071530"/>
                <a:gd name="connsiteY8506" fmla="*/ 1128840 h 1231781"/>
                <a:gd name="connsiteX8507" fmla="*/ 1066130 w 2071530"/>
                <a:gd name="connsiteY8507" fmla="*/ 1128840 h 1231781"/>
                <a:gd name="connsiteX8508" fmla="*/ 1066981 w 2071530"/>
                <a:gd name="connsiteY8508" fmla="*/ 1128195 h 1231781"/>
                <a:gd name="connsiteX8509" fmla="*/ 1067829 w 2071530"/>
                <a:gd name="connsiteY8509" fmla="*/ 1127550 h 1231781"/>
                <a:gd name="connsiteX8510" fmla="*/ 1067823 w 2071530"/>
                <a:gd name="connsiteY8510" fmla="*/ 1127550 h 1231781"/>
                <a:gd name="connsiteX8511" fmla="*/ 1068674 w 2071530"/>
                <a:gd name="connsiteY8511" fmla="*/ 1126904 h 1231781"/>
                <a:gd name="connsiteX8512" fmla="*/ 1069520 w 2071530"/>
                <a:gd name="connsiteY8512" fmla="*/ 1126259 h 1231781"/>
                <a:gd name="connsiteX8513" fmla="*/ 1069514 w 2071530"/>
                <a:gd name="connsiteY8513" fmla="*/ 1126259 h 1231781"/>
                <a:gd name="connsiteX8514" fmla="*/ 1070363 w 2071530"/>
                <a:gd name="connsiteY8514" fmla="*/ 1125595 h 1231781"/>
                <a:gd name="connsiteX8515" fmla="*/ 1071207 w 2071530"/>
                <a:gd name="connsiteY8515" fmla="*/ 1124949 h 1231781"/>
                <a:gd name="connsiteX8516" fmla="*/ 1071204 w 2071530"/>
                <a:gd name="connsiteY8516" fmla="*/ 1124949 h 1231781"/>
                <a:gd name="connsiteX8517" fmla="*/ 1072048 w 2071530"/>
                <a:gd name="connsiteY8517" fmla="*/ 1124285 h 1231781"/>
                <a:gd name="connsiteX8518" fmla="*/ 1072893 w 2071530"/>
                <a:gd name="connsiteY8518" fmla="*/ 1123620 h 1231781"/>
                <a:gd name="connsiteX8519" fmla="*/ 1072889 w 2071530"/>
                <a:gd name="connsiteY8519" fmla="*/ 1123620 h 1231781"/>
                <a:gd name="connsiteX8520" fmla="*/ 1073733 w 2071530"/>
                <a:gd name="connsiteY8520" fmla="*/ 1122955 h 1231781"/>
                <a:gd name="connsiteX8521" fmla="*/ 1074572 w 2071530"/>
                <a:gd name="connsiteY8521" fmla="*/ 1122291 h 1231781"/>
                <a:gd name="connsiteX8522" fmla="*/ 1075415 w 2071530"/>
                <a:gd name="connsiteY8522" fmla="*/ 1121626 h 1231781"/>
                <a:gd name="connsiteX8523" fmla="*/ 1076251 w 2071530"/>
                <a:gd name="connsiteY8523" fmla="*/ 1120961 h 1231781"/>
                <a:gd name="connsiteX8524" fmla="*/ 1077094 w 2071530"/>
                <a:gd name="connsiteY8524" fmla="*/ 1120277 h 1231781"/>
                <a:gd name="connsiteX8525" fmla="*/ 1077090 w 2071530"/>
                <a:gd name="connsiteY8525" fmla="*/ 1120277 h 1231781"/>
                <a:gd name="connsiteX8526" fmla="*/ 1077928 w 2071530"/>
                <a:gd name="connsiteY8526" fmla="*/ 1119593 h 1231781"/>
                <a:gd name="connsiteX8527" fmla="*/ 1078771 w 2071530"/>
                <a:gd name="connsiteY8527" fmla="*/ 1118928 h 1231781"/>
                <a:gd name="connsiteX8528" fmla="*/ 1078765 w 2071530"/>
                <a:gd name="connsiteY8528" fmla="*/ 1118928 h 1231781"/>
                <a:gd name="connsiteX8529" fmla="*/ 1079606 w 2071530"/>
                <a:gd name="connsiteY8529" fmla="*/ 1118244 h 1231781"/>
                <a:gd name="connsiteX8530" fmla="*/ 1080441 w 2071530"/>
                <a:gd name="connsiteY8530" fmla="*/ 1117560 h 1231781"/>
                <a:gd name="connsiteX8531" fmla="*/ 1081279 w 2071530"/>
                <a:gd name="connsiteY8531" fmla="*/ 1116856 h 1231781"/>
                <a:gd name="connsiteX8532" fmla="*/ 1082112 w 2071530"/>
                <a:gd name="connsiteY8532" fmla="*/ 1116172 h 1231781"/>
                <a:gd name="connsiteX8533" fmla="*/ 1082945 w 2071530"/>
                <a:gd name="connsiteY8533" fmla="*/ 1115487 h 1231781"/>
                <a:gd name="connsiteX8534" fmla="*/ 1083780 w 2071530"/>
                <a:gd name="connsiteY8534" fmla="*/ 1114784 h 1231781"/>
                <a:gd name="connsiteX8535" fmla="*/ 1084611 w 2071530"/>
                <a:gd name="connsiteY8535" fmla="*/ 1114100 h 1231781"/>
                <a:gd name="connsiteX8536" fmla="*/ 1085447 w 2071530"/>
                <a:gd name="connsiteY8536" fmla="*/ 1113396 h 1231781"/>
                <a:gd name="connsiteX8537" fmla="*/ 1085443 w 2071530"/>
                <a:gd name="connsiteY8537" fmla="*/ 1113396 h 1231781"/>
                <a:gd name="connsiteX8538" fmla="*/ 1086276 w 2071530"/>
                <a:gd name="connsiteY8538" fmla="*/ 1112692 h 1231781"/>
                <a:gd name="connsiteX8539" fmla="*/ 1087109 w 2071530"/>
                <a:gd name="connsiteY8539" fmla="*/ 1111968 h 1231781"/>
                <a:gd name="connsiteX8540" fmla="*/ 1087105 w 2071530"/>
                <a:gd name="connsiteY8540" fmla="*/ 1111988 h 1231781"/>
                <a:gd name="connsiteX8541" fmla="*/ 1087938 w 2071530"/>
                <a:gd name="connsiteY8541" fmla="*/ 1111265 h 1231781"/>
                <a:gd name="connsiteX8542" fmla="*/ 1088765 w 2071530"/>
                <a:gd name="connsiteY8542" fmla="*/ 1110561 h 1231781"/>
                <a:gd name="connsiteX8543" fmla="*/ 1089598 w 2071530"/>
                <a:gd name="connsiteY8543" fmla="*/ 1109838 h 1231781"/>
                <a:gd name="connsiteX8544" fmla="*/ 1089592 w 2071530"/>
                <a:gd name="connsiteY8544" fmla="*/ 1109838 h 1231781"/>
                <a:gd name="connsiteX8545" fmla="*/ 1090421 w 2071530"/>
                <a:gd name="connsiteY8545" fmla="*/ 1109134 h 1231781"/>
                <a:gd name="connsiteX8546" fmla="*/ 1091250 w 2071530"/>
                <a:gd name="connsiteY8546" fmla="*/ 1108411 h 1231781"/>
                <a:gd name="connsiteX8547" fmla="*/ 1092077 w 2071530"/>
                <a:gd name="connsiteY8547" fmla="*/ 1107687 h 1231781"/>
                <a:gd name="connsiteX8548" fmla="*/ 1092904 w 2071530"/>
                <a:gd name="connsiteY8548" fmla="*/ 1106964 h 1231781"/>
                <a:gd name="connsiteX8549" fmla="*/ 1092900 w 2071530"/>
                <a:gd name="connsiteY8549" fmla="*/ 1106964 h 1231781"/>
                <a:gd name="connsiteX8550" fmla="*/ 1093725 w 2071530"/>
                <a:gd name="connsiteY8550" fmla="*/ 1106241 h 1231781"/>
                <a:gd name="connsiteX8551" fmla="*/ 1094550 w 2071530"/>
                <a:gd name="connsiteY8551" fmla="*/ 1105498 h 1231781"/>
                <a:gd name="connsiteX8552" fmla="*/ 1095375 w 2071530"/>
                <a:gd name="connsiteY8552" fmla="*/ 1104774 h 1231781"/>
                <a:gd name="connsiteX8553" fmla="*/ 1096196 w 2071530"/>
                <a:gd name="connsiteY8553" fmla="*/ 1104031 h 1231781"/>
                <a:gd name="connsiteX8554" fmla="*/ 1097021 w 2071530"/>
                <a:gd name="connsiteY8554" fmla="*/ 1103289 h 1231781"/>
                <a:gd name="connsiteX8555" fmla="*/ 1097017 w 2071530"/>
                <a:gd name="connsiteY8555" fmla="*/ 1103289 h 1231781"/>
                <a:gd name="connsiteX8556" fmla="*/ 1097842 w 2071530"/>
                <a:gd name="connsiteY8556" fmla="*/ 1102546 h 1231781"/>
                <a:gd name="connsiteX8557" fmla="*/ 1098663 w 2071530"/>
                <a:gd name="connsiteY8557" fmla="*/ 1101803 h 1231781"/>
                <a:gd name="connsiteX8558" fmla="*/ 1098659 w 2071530"/>
                <a:gd name="connsiteY8558" fmla="*/ 1101803 h 1231781"/>
                <a:gd name="connsiteX8559" fmla="*/ 1099482 w 2071530"/>
                <a:gd name="connsiteY8559" fmla="*/ 1101060 h 1231781"/>
                <a:gd name="connsiteX8560" fmla="*/ 1099478 w 2071530"/>
                <a:gd name="connsiteY8560" fmla="*/ 1101060 h 1231781"/>
                <a:gd name="connsiteX8561" fmla="*/ 1100299 w 2071530"/>
                <a:gd name="connsiteY8561" fmla="*/ 1100317 h 1231781"/>
                <a:gd name="connsiteX8562" fmla="*/ 1101118 w 2071530"/>
                <a:gd name="connsiteY8562" fmla="*/ 1099555 h 1231781"/>
                <a:gd name="connsiteX8563" fmla="*/ 1101114 w 2071530"/>
                <a:gd name="connsiteY8563" fmla="*/ 1099555 h 1231781"/>
                <a:gd name="connsiteX8564" fmla="*/ 1101935 w 2071530"/>
                <a:gd name="connsiteY8564" fmla="*/ 1098792 h 1231781"/>
                <a:gd name="connsiteX8565" fmla="*/ 1101932 w 2071530"/>
                <a:gd name="connsiteY8565" fmla="*/ 1098792 h 1231781"/>
                <a:gd name="connsiteX8566" fmla="*/ 1102749 w 2071530"/>
                <a:gd name="connsiteY8566" fmla="*/ 1098049 h 1231781"/>
                <a:gd name="connsiteX8567" fmla="*/ 1103566 w 2071530"/>
                <a:gd name="connsiteY8567" fmla="*/ 1097287 h 1231781"/>
                <a:gd name="connsiteX8568" fmla="*/ 1104383 w 2071530"/>
                <a:gd name="connsiteY8568" fmla="*/ 1096524 h 1231781"/>
                <a:gd name="connsiteX8569" fmla="*/ 1105194 w 2071530"/>
                <a:gd name="connsiteY8569" fmla="*/ 1095762 h 1231781"/>
                <a:gd name="connsiteX8570" fmla="*/ 1106008 w 2071530"/>
                <a:gd name="connsiteY8570" fmla="*/ 1094980 h 1231781"/>
                <a:gd name="connsiteX8571" fmla="*/ 1106821 w 2071530"/>
                <a:gd name="connsiteY8571" fmla="*/ 1094218 h 1231781"/>
                <a:gd name="connsiteX8572" fmla="*/ 1107630 w 2071530"/>
                <a:gd name="connsiteY8572" fmla="*/ 1093435 h 1231781"/>
                <a:gd name="connsiteX8573" fmla="*/ 1108445 w 2071530"/>
                <a:gd name="connsiteY8573" fmla="*/ 1092653 h 1231781"/>
                <a:gd name="connsiteX8574" fmla="*/ 1109255 w 2071530"/>
                <a:gd name="connsiteY8574" fmla="*/ 1091872 h 1231781"/>
                <a:gd name="connsiteX8575" fmla="*/ 1110062 w 2071530"/>
                <a:gd name="connsiteY8575" fmla="*/ 1091090 h 1231781"/>
                <a:gd name="connsiteX8576" fmla="*/ 1110874 w 2071530"/>
                <a:gd name="connsiteY8576" fmla="*/ 1090308 h 1231781"/>
                <a:gd name="connsiteX8577" fmla="*/ 1110870 w 2071530"/>
                <a:gd name="connsiteY8577" fmla="*/ 1090308 h 1231781"/>
                <a:gd name="connsiteX8578" fmla="*/ 1111679 w 2071530"/>
                <a:gd name="connsiteY8578" fmla="*/ 1089526 h 1231781"/>
                <a:gd name="connsiteX8579" fmla="*/ 1112488 w 2071530"/>
                <a:gd name="connsiteY8579" fmla="*/ 1088724 h 1231781"/>
                <a:gd name="connsiteX8580" fmla="*/ 1112484 w 2071530"/>
                <a:gd name="connsiteY8580" fmla="*/ 1088724 h 1231781"/>
                <a:gd name="connsiteX8581" fmla="*/ 1113292 w 2071530"/>
                <a:gd name="connsiteY8581" fmla="*/ 1087942 h 1231781"/>
                <a:gd name="connsiteX8582" fmla="*/ 1114097 w 2071530"/>
                <a:gd name="connsiteY8582" fmla="*/ 1087141 h 1231781"/>
                <a:gd name="connsiteX8583" fmla="*/ 1114901 w 2071530"/>
                <a:gd name="connsiteY8583" fmla="*/ 1086339 h 1231781"/>
                <a:gd name="connsiteX8584" fmla="*/ 1115704 w 2071530"/>
                <a:gd name="connsiteY8584" fmla="*/ 1085538 h 1231781"/>
                <a:gd name="connsiteX8585" fmla="*/ 1116510 w 2071530"/>
                <a:gd name="connsiteY8585" fmla="*/ 1084716 h 1231781"/>
                <a:gd name="connsiteX8586" fmla="*/ 1117313 w 2071530"/>
                <a:gd name="connsiteY8586" fmla="*/ 1083915 h 1231781"/>
                <a:gd name="connsiteX8587" fmla="*/ 1117309 w 2071530"/>
                <a:gd name="connsiteY8587" fmla="*/ 1083915 h 1231781"/>
                <a:gd name="connsiteX8588" fmla="*/ 1118113 w 2071530"/>
                <a:gd name="connsiteY8588" fmla="*/ 1083094 h 1231781"/>
                <a:gd name="connsiteX8589" fmla="*/ 1118109 w 2071530"/>
                <a:gd name="connsiteY8589" fmla="*/ 1083113 h 1231781"/>
                <a:gd name="connsiteX8590" fmla="*/ 1118912 w 2071530"/>
                <a:gd name="connsiteY8590" fmla="*/ 1082292 h 1231781"/>
                <a:gd name="connsiteX8591" fmla="*/ 1119710 w 2071530"/>
                <a:gd name="connsiteY8591" fmla="*/ 1081471 h 1231781"/>
                <a:gd name="connsiteX8592" fmla="*/ 1120512 w 2071530"/>
                <a:gd name="connsiteY8592" fmla="*/ 1080650 h 1231781"/>
                <a:gd name="connsiteX8593" fmla="*/ 1120508 w 2071530"/>
                <a:gd name="connsiteY8593" fmla="*/ 1080650 h 1231781"/>
                <a:gd name="connsiteX8594" fmla="*/ 1121307 w 2071530"/>
                <a:gd name="connsiteY8594" fmla="*/ 1079829 h 1231781"/>
                <a:gd name="connsiteX8595" fmla="*/ 1122103 w 2071530"/>
                <a:gd name="connsiteY8595" fmla="*/ 1079008 h 1231781"/>
                <a:gd name="connsiteX8596" fmla="*/ 1122899 w 2071530"/>
                <a:gd name="connsiteY8596" fmla="*/ 1078167 h 1231781"/>
                <a:gd name="connsiteX8597" fmla="*/ 1123696 w 2071530"/>
                <a:gd name="connsiteY8597" fmla="*/ 1077346 h 1231781"/>
                <a:gd name="connsiteX8598" fmla="*/ 1123692 w 2071530"/>
                <a:gd name="connsiteY8598" fmla="*/ 1077346 h 1231781"/>
                <a:gd name="connsiteX8599" fmla="*/ 1124490 w 2071530"/>
                <a:gd name="connsiteY8599" fmla="*/ 1076506 h 1231781"/>
                <a:gd name="connsiteX8600" fmla="*/ 1125282 w 2071530"/>
                <a:gd name="connsiteY8600" fmla="*/ 1075665 h 1231781"/>
                <a:gd name="connsiteX8601" fmla="*/ 1126073 w 2071530"/>
                <a:gd name="connsiteY8601" fmla="*/ 1074824 h 1231781"/>
                <a:gd name="connsiteX8602" fmla="*/ 1126867 w 2071530"/>
                <a:gd name="connsiteY8602" fmla="*/ 1073984 h 1231781"/>
                <a:gd name="connsiteX8603" fmla="*/ 1127657 w 2071530"/>
                <a:gd name="connsiteY8603" fmla="*/ 1073143 h 1231781"/>
                <a:gd name="connsiteX8604" fmla="*/ 1128449 w 2071530"/>
                <a:gd name="connsiteY8604" fmla="*/ 1072283 h 1231781"/>
                <a:gd name="connsiteX8605" fmla="*/ 1128445 w 2071530"/>
                <a:gd name="connsiteY8605" fmla="*/ 1072283 h 1231781"/>
                <a:gd name="connsiteX8606" fmla="*/ 1129234 w 2071530"/>
                <a:gd name="connsiteY8606" fmla="*/ 1071442 h 1231781"/>
                <a:gd name="connsiteX8607" fmla="*/ 1130024 w 2071530"/>
                <a:gd name="connsiteY8607" fmla="*/ 1070582 h 1231781"/>
                <a:gd name="connsiteX8608" fmla="*/ 1130020 w 2071530"/>
                <a:gd name="connsiteY8608" fmla="*/ 1070582 h 1231781"/>
                <a:gd name="connsiteX8609" fmla="*/ 1130810 w 2071530"/>
                <a:gd name="connsiteY8609" fmla="*/ 1069722 h 1231781"/>
                <a:gd name="connsiteX8610" fmla="*/ 1131596 w 2071530"/>
                <a:gd name="connsiteY8610" fmla="*/ 1068862 h 1231781"/>
                <a:gd name="connsiteX8611" fmla="*/ 1132382 w 2071530"/>
                <a:gd name="connsiteY8611" fmla="*/ 1068001 h 1231781"/>
                <a:gd name="connsiteX8612" fmla="*/ 1133168 w 2071530"/>
                <a:gd name="connsiteY8612" fmla="*/ 1067122 h 1231781"/>
                <a:gd name="connsiteX8613" fmla="*/ 1133164 w 2071530"/>
                <a:gd name="connsiteY8613" fmla="*/ 1067141 h 1231781"/>
                <a:gd name="connsiteX8614" fmla="*/ 1133948 w 2071530"/>
                <a:gd name="connsiteY8614" fmla="*/ 1066261 h 1231781"/>
                <a:gd name="connsiteX8615" fmla="*/ 1134732 w 2071530"/>
                <a:gd name="connsiteY8615" fmla="*/ 1065382 h 1231781"/>
                <a:gd name="connsiteX8616" fmla="*/ 1135514 w 2071530"/>
                <a:gd name="connsiteY8616" fmla="*/ 1064502 h 1231781"/>
                <a:gd name="connsiteX8617" fmla="*/ 1135512 w 2071530"/>
                <a:gd name="connsiteY8617" fmla="*/ 1064522 h 1231781"/>
                <a:gd name="connsiteX8618" fmla="*/ 1136292 w 2071530"/>
                <a:gd name="connsiteY8618" fmla="*/ 1063642 h 1231781"/>
                <a:gd name="connsiteX8619" fmla="*/ 1137072 w 2071530"/>
                <a:gd name="connsiteY8619" fmla="*/ 1062762 h 1231781"/>
                <a:gd name="connsiteX8620" fmla="*/ 1137850 w 2071530"/>
                <a:gd name="connsiteY8620" fmla="*/ 1061863 h 1231781"/>
                <a:gd name="connsiteX8621" fmla="*/ 1138632 w 2071530"/>
                <a:gd name="connsiteY8621" fmla="*/ 1060983 h 1231781"/>
                <a:gd name="connsiteX8622" fmla="*/ 1138628 w 2071530"/>
                <a:gd name="connsiteY8622" fmla="*/ 1060983 h 1231781"/>
                <a:gd name="connsiteX8623" fmla="*/ 1139408 w 2071530"/>
                <a:gd name="connsiteY8623" fmla="*/ 1060084 h 1231781"/>
                <a:gd name="connsiteX8624" fmla="*/ 1139404 w 2071530"/>
                <a:gd name="connsiteY8624" fmla="*/ 1060084 h 1231781"/>
                <a:gd name="connsiteX8625" fmla="*/ 1140182 w 2071530"/>
                <a:gd name="connsiteY8625" fmla="*/ 1059204 h 1231781"/>
                <a:gd name="connsiteX8626" fmla="*/ 1140956 w 2071530"/>
                <a:gd name="connsiteY8626" fmla="*/ 1058305 h 1231781"/>
                <a:gd name="connsiteX8627" fmla="*/ 1141733 w 2071530"/>
                <a:gd name="connsiteY8627" fmla="*/ 1057406 h 1231781"/>
                <a:gd name="connsiteX8628" fmla="*/ 1141729 w 2071530"/>
                <a:gd name="connsiteY8628" fmla="*/ 1057406 h 1231781"/>
                <a:gd name="connsiteX8629" fmla="*/ 1142505 w 2071530"/>
                <a:gd name="connsiteY8629" fmla="*/ 1056487 h 1231781"/>
                <a:gd name="connsiteX8630" fmla="*/ 1142503 w 2071530"/>
                <a:gd name="connsiteY8630" fmla="*/ 1056506 h 1231781"/>
                <a:gd name="connsiteX8631" fmla="*/ 1143277 w 2071530"/>
                <a:gd name="connsiteY8631" fmla="*/ 1055587 h 1231781"/>
                <a:gd name="connsiteX8632" fmla="*/ 1144047 w 2071530"/>
                <a:gd name="connsiteY8632" fmla="*/ 1054688 h 1231781"/>
                <a:gd name="connsiteX8633" fmla="*/ 1144816 w 2071530"/>
                <a:gd name="connsiteY8633" fmla="*/ 1053770 h 1231781"/>
                <a:gd name="connsiteX8634" fmla="*/ 1145588 w 2071530"/>
                <a:gd name="connsiteY8634" fmla="*/ 1052850 h 1231781"/>
                <a:gd name="connsiteX8635" fmla="*/ 1145584 w 2071530"/>
                <a:gd name="connsiteY8635" fmla="*/ 1052850 h 1231781"/>
                <a:gd name="connsiteX8636" fmla="*/ 1146356 w 2071530"/>
                <a:gd name="connsiteY8636" fmla="*/ 1051932 h 1231781"/>
                <a:gd name="connsiteX8637" fmla="*/ 1146352 w 2071530"/>
                <a:gd name="connsiteY8637" fmla="*/ 1051951 h 1231781"/>
                <a:gd name="connsiteX8638" fmla="*/ 1147122 w 2071530"/>
                <a:gd name="connsiteY8638" fmla="*/ 1051013 h 1231781"/>
                <a:gd name="connsiteX8639" fmla="*/ 1147889 w 2071530"/>
                <a:gd name="connsiteY8639" fmla="*/ 1050094 h 1231781"/>
                <a:gd name="connsiteX8640" fmla="*/ 1147887 w 2071530"/>
                <a:gd name="connsiteY8640" fmla="*/ 1050094 h 1231781"/>
                <a:gd name="connsiteX8641" fmla="*/ 1148655 w 2071530"/>
                <a:gd name="connsiteY8641" fmla="*/ 1049175 h 1231781"/>
                <a:gd name="connsiteX8642" fmla="*/ 1149419 w 2071530"/>
                <a:gd name="connsiteY8642" fmla="*/ 1048237 h 1231781"/>
                <a:gd name="connsiteX8643" fmla="*/ 1149416 w 2071530"/>
                <a:gd name="connsiteY8643" fmla="*/ 1048237 h 1231781"/>
                <a:gd name="connsiteX8644" fmla="*/ 1150182 w 2071530"/>
                <a:gd name="connsiteY8644" fmla="*/ 1047298 h 1231781"/>
                <a:gd name="connsiteX8645" fmla="*/ 1150178 w 2071530"/>
                <a:gd name="connsiteY8645" fmla="*/ 1047318 h 1231781"/>
                <a:gd name="connsiteX8646" fmla="*/ 1150940 w 2071530"/>
                <a:gd name="connsiteY8646" fmla="*/ 1046380 h 1231781"/>
                <a:gd name="connsiteX8647" fmla="*/ 1151705 w 2071530"/>
                <a:gd name="connsiteY8647" fmla="*/ 1045422 h 1231781"/>
                <a:gd name="connsiteX8648" fmla="*/ 1151703 w 2071530"/>
                <a:gd name="connsiteY8648" fmla="*/ 1045441 h 1231781"/>
                <a:gd name="connsiteX8649" fmla="*/ 1152463 w 2071530"/>
                <a:gd name="connsiteY8649" fmla="*/ 1044483 h 1231781"/>
                <a:gd name="connsiteX8650" fmla="*/ 1153224 w 2071530"/>
                <a:gd name="connsiteY8650" fmla="*/ 1043545 h 1231781"/>
                <a:gd name="connsiteX8651" fmla="*/ 1153980 w 2071530"/>
                <a:gd name="connsiteY8651" fmla="*/ 1042606 h 1231781"/>
                <a:gd name="connsiteX8652" fmla="*/ 1154741 w 2071530"/>
                <a:gd name="connsiteY8652" fmla="*/ 1041649 h 1231781"/>
                <a:gd name="connsiteX8653" fmla="*/ 1154737 w 2071530"/>
                <a:gd name="connsiteY8653" fmla="*/ 1041649 h 1231781"/>
                <a:gd name="connsiteX8654" fmla="*/ 1155497 w 2071530"/>
                <a:gd name="connsiteY8654" fmla="*/ 1040691 h 1231781"/>
                <a:gd name="connsiteX8655" fmla="*/ 1155494 w 2071530"/>
                <a:gd name="connsiteY8655" fmla="*/ 1040691 h 1231781"/>
                <a:gd name="connsiteX8656" fmla="*/ 1156252 w 2071530"/>
                <a:gd name="connsiteY8656" fmla="*/ 1039733 h 1231781"/>
                <a:gd name="connsiteX8657" fmla="*/ 1157007 w 2071530"/>
                <a:gd name="connsiteY8657" fmla="*/ 1038775 h 1231781"/>
                <a:gd name="connsiteX8658" fmla="*/ 1157003 w 2071530"/>
                <a:gd name="connsiteY8658" fmla="*/ 1038775 h 1231781"/>
                <a:gd name="connsiteX8659" fmla="*/ 1157757 w 2071530"/>
                <a:gd name="connsiteY8659" fmla="*/ 1037817 h 1231781"/>
                <a:gd name="connsiteX8660" fmla="*/ 1158508 w 2071530"/>
                <a:gd name="connsiteY8660" fmla="*/ 1036839 h 1231781"/>
                <a:gd name="connsiteX8661" fmla="*/ 1159263 w 2071530"/>
                <a:gd name="connsiteY8661" fmla="*/ 1035882 h 1231781"/>
                <a:gd name="connsiteX8662" fmla="*/ 1159259 w 2071530"/>
                <a:gd name="connsiteY8662" fmla="*/ 1035882 h 1231781"/>
                <a:gd name="connsiteX8663" fmla="*/ 1160011 w 2071530"/>
                <a:gd name="connsiteY8663" fmla="*/ 1034904 h 1231781"/>
                <a:gd name="connsiteX8664" fmla="*/ 1160009 w 2071530"/>
                <a:gd name="connsiteY8664" fmla="*/ 1034904 h 1231781"/>
                <a:gd name="connsiteX8665" fmla="*/ 1160760 w 2071530"/>
                <a:gd name="connsiteY8665" fmla="*/ 1033927 h 1231781"/>
                <a:gd name="connsiteX8666" fmla="*/ 1161507 w 2071530"/>
                <a:gd name="connsiteY8666" fmla="*/ 1032949 h 1231781"/>
                <a:gd name="connsiteX8667" fmla="*/ 1162254 w 2071530"/>
                <a:gd name="connsiteY8667" fmla="*/ 1031972 h 1231781"/>
                <a:gd name="connsiteX8668" fmla="*/ 1162999 w 2071530"/>
                <a:gd name="connsiteY8668" fmla="*/ 1030994 h 1231781"/>
                <a:gd name="connsiteX8669" fmla="*/ 1163745 w 2071530"/>
                <a:gd name="connsiteY8669" fmla="*/ 1029997 h 1231781"/>
                <a:gd name="connsiteX8670" fmla="*/ 1164490 w 2071530"/>
                <a:gd name="connsiteY8670" fmla="*/ 1029000 h 1231781"/>
                <a:gd name="connsiteX8671" fmla="*/ 1164486 w 2071530"/>
                <a:gd name="connsiteY8671" fmla="*/ 1029000 h 1231781"/>
                <a:gd name="connsiteX8672" fmla="*/ 1165233 w 2071530"/>
                <a:gd name="connsiteY8672" fmla="*/ 1028003 h 1231781"/>
                <a:gd name="connsiteX8673" fmla="*/ 1165229 w 2071530"/>
                <a:gd name="connsiteY8673" fmla="*/ 1028023 h 1231781"/>
                <a:gd name="connsiteX8674" fmla="*/ 1165974 w 2071530"/>
                <a:gd name="connsiteY8674" fmla="*/ 1027006 h 1231781"/>
                <a:gd name="connsiteX8675" fmla="*/ 1165970 w 2071530"/>
                <a:gd name="connsiteY8675" fmla="*/ 1027026 h 1231781"/>
                <a:gd name="connsiteX8676" fmla="*/ 1166711 w 2071530"/>
                <a:gd name="connsiteY8676" fmla="*/ 1026009 h 1231781"/>
                <a:gd name="connsiteX8677" fmla="*/ 1167454 w 2071530"/>
                <a:gd name="connsiteY8677" fmla="*/ 1025012 h 1231781"/>
                <a:gd name="connsiteX8678" fmla="*/ 1167450 w 2071530"/>
                <a:gd name="connsiteY8678" fmla="*/ 1025012 h 1231781"/>
                <a:gd name="connsiteX8679" fmla="*/ 1168189 w 2071530"/>
                <a:gd name="connsiteY8679" fmla="*/ 1023995 h 1231781"/>
                <a:gd name="connsiteX8680" fmla="*/ 1168928 w 2071530"/>
                <a:gd name="connsiteY8680" fmla="*/ 1022998 h 1231781"/>
                <a:gd name="connsiteX8681" fmla="*/ 1169665 w 2071530"/>
                <a:gd name="connsiteY8681" fmla="*/ 1021982 h 1231781"/>
                <a:gd name="connsiteX8682" fmla="*/ 1170398 w 2071530"/>
                <a:gd name="connsiteY8682" fmla="*/ 1020965 h 1231781"/>
                <a:gd name="connsiteX8683" fmla="*/ 1171133 w 2071530"/>
                <a:gd name="connsiteY8683" fmla="*/ 1019949 h 1231781"/>
                <a:gd name="connsiteX8684" fmla="*/ 1171866 w 2071530"/>
                <a:gd name="connsiteY8684" fmla="*/ 1018912 h 1231781"/>
                <a:gd name="connsiteX8685" fmla="*/ 1171864 w 2071530"/>
                <a:gd name="connsiteY8685" fmla="*/ 1018932 h 1231781"/>
                <a:gd name="connsiteX8686" fmla="*/ 1172595 w 2071530"/>
                <a:gd name="connsiteY8686" fmla="*/ 1017896 h 1231781"/>
                <a:gd name="connsiteX8687" fmla="*/ 1173329 w 2071530"/>
                <a:gd name="connsiteY8687" fmla="*/ 1016860 h 1231781"/>
                <a:gd name="connsiteX8688" fmla="*/ 1173327 w 2071530"/>
                <a:gd name="connsiteY8688" fmla="*/ 1016879 h 1231781"/>
                <a:gd name="connsiteX8689" fmla="*/ 1174058 w 2071530"/>
                <a:gd name="connsiteY8689" fmla="*/ 1015843 h 1231781"/>
                <a:gd name="connsiteX8690" fmla="*/ 1175430 w 2071530"/>
                <a:gd name="connsiteY8690" fmla="*/ 1013888 h 1231781"/>
                <a:gd name="connsiteX8691" fmla="*/ 1182288 w 2071530"/>
                <a:gd name="connsiteY8691" fmla="*/ 1013360 h 1231781"/>
                <a:gd name="connsiteX8692" fmla="*/ 1189197 w 2071530"/>
                <a:gd name="connsiteY8692" fmla="*/ 1012832 h 1231781"/>
                <a:gd name="connsiteX8693" fmla="*/ 1198606 w 2071530"/>
                <a:gd name="connsiteY8693" fmla="*/ 1012109 h 1231781"/>
                <a:gd name="connsiteX8694" fmla="*/ 1210361 w 2071530"/>
                <a:gd name="connsiteY8694" fmla="*/ 1011210 h 1231781"/>
                <a:gd name="connsiteX8695" fmla="*/ 1210359 w 2071530"/>
                <a:gd name="connsiteY8695" fmla="*/ 1011210 h 1231781"/>
                <a:gd name="connsiteX8696" fmla="*/ 1224308 w 2071530"/>
                <a:gd name="connsiteY8696" fmla="*/ 1010154 h 1231781"/>
                <a:gd name="connsiteX8697" fmla="*/ 1224306 w 2071530"/>
                <a:gd name="connsiteY8697" fmla="*/ 1010154 h 1231781"/>
                <a:gd name="connsiteX8698" fmla="*/ 1240294 w 2071530"/>
                <a:gd name="connsiteY8698" fmla="*/ 1008903 h 1231781"/>
                <a:gd name="connsiteX8699" fmla="*/ 1240292 w 2071530"/>
                <a:gd name="connsiteY8699" fmla="*/ 1008903 h 1231781"/>
                <a:gd name="connsiteX8700" fmla="*/ 1258166 w 2071530"/>
                <a:gd name="connsiteY8700" fmla="*/ 1007535 h 1231781"/>
                <a:gd name="connsiteX8701" fmla="*/ 1267761 w 2071530"/>
                <a:gd name="connsiteY8701" fmla="*/ 1006792 h 1231781"/>
                <a:gd name="connsiteX8702" fmla="*/ 1277770 w 2071530"/>
                <a:gd name="connsiteY8702" fmla="*/ 1006010 h 1231781"/>
                <a:gd name="connsiteX8703" fmla="*/ 1288177 w 2071530"/>
                <a:gd name="connsiteY8703" fmla="*/ 1005208 h 1231781"/>
                <a:gd name="connsiteX8704" fmla="*/ 1288175 w 2071530"/>
                <a:gd name="connsiteY8704" fmla="*/ 1005208 h 1231781"/>
                <a:gd name="connsiteX8705" fmla="*/ 1298956 w 2071530"/>
                <a:gd name="connsiteY8705" fmla="*/ 1004348 h 1231781"/>
                <a:gd name="connsiteX8706" fmla="*/ 1310094 w 2071530"/>
                <a:gd name="connsiteY8706" fmla="*/ 1003488 h 1231781"/>
                <a:gd name="connsiteX8707" fmla="*/ 1321569 w 2071530"/>
                <a:gd name="connsiteY8707" fmla="*/ 1002589 h 1231781"/>
                <a:gd name="connsiteX8708" fmla="*/ 1333364 w 2071530"/>
                <a:gd name="connsiteY8708" fmla="*/ 1001670 h 1231781"/>
                <a:gd name="connsiteX8709" fmla="*/ 1333362 w 2071530"/>
                <a:gd name="connsiteY8709" fmla="*/ 1001670 h 1231781"/>
                <a:gd name="connsiteX8710" fmla="*/ 1345455 w 2071530"/>
                <a:gd name="connsiteY8710" fmla="*/ 1000712 h 1231781"/>
                <a:gd name="connsiteX8711" fmla="*/ 1357828 w 2071530"/>
                <a:gd name="connsiteY8711" fmla="*/ 999734 h 1231781"/>
                <a:gd name="connsiteX8712" fmla="*/ 1370463 w 2071530"/>
                <a:gd name="connsiteY8712" fmla="*/ 998737 h 1231781"/>
                <a:gd name="connsiteX8713" fmla="*/ 1370461 w 2071530"/>
                <a:gd name="connsiteY8713" fmla="*/ 998737 h 1231781"/>
                <a:gd name="connsiteX8714" fmla="*/ 1383338 w 2071530"/>
                <a:gd name="connsiteY8714" fmla="*/ 997721 h 1231781"/>
                <a:gd name="connsiteX8715" fmla="*/ 1383336 w 2071530"/>
                <a:gd name="connsiteY8715" fmla="*/ 997721 h 1231781"/>
                <a:gd name="connsiteX8716" fmla="*/ 1396437 w 2071530"/>
                <a:gd name="connsiteY8716" fmla="*/ 996665 h 1231781"/>
                <a:gd name="connsiteX8717" fmla="*/ 1396435 w 2071530"/>
                <a:gd name="connsiteY8717" fmla="*/ 996665 h 1231781"/>
                <a:gd name="connsiteX8718" fmla="*/ 1409738 w 2071530"/>
                <a:gd name="connsiteY8718" fmla="*/ 995609 h 1231781"/>
                <a:gd name="connsiteX8719" fmla="*/ 1423225 w 2071530"/>
                <a:gd name="connsiteY8719" fmla="*/ 994534 h 1231781"/>
                <a:gd name="connsiteX8720" fmla="*/ 1423223 w 2071530"/>
                <a:gd name="connsiteY8720" fmla="*/ 994534 h 1231781"/>
                <a:gd name="connsiteX8721" fmla="*/ 1436877 w 2071530"/>
                <a:gd name="connsiteY8721" fmla="*/ 993439 h 1231781"/>
                <a:gd name="connsiteX8722" fmla="*/ 1436875 w 2071530"/>
                <a:gd name="connsiteY8722" fmla="*/ 993439 h 1231781"/>
                <a:gd name="connsiteX8723" fmla="*/ 1450675 w 2071530"/>
                <a:gd name="connsiteY8723" fmla="*/ 992325 h 1231781"/>
                <a:gd name="connsiteX8724" fmla="*/ 1450673 w 2071530"/>
                <a:gd name="connsiteY8724" fmla="*/ 992325 h 1231781"/>
                <a:gd name="connsiteX8725" fmla="*/ 1464600 w 2071530"/>
                <a:gd name="connsiteY8725" fmla="*/ 991211 h 1231781"/>
                <a:gd name="connsiteX8726" fmla="*/ 1464598 w 2071530"/>
                <a:gd name="connsiteY8726" fmla="*/ 991211 h 1231781"/>
                <a:gd name="connsiteX8727" fmla="*/ 1478633 w 2071530"/>
                <a:gd name="connsiteY8727" fmla="*/ 990077 h 1231781"/>
                <a:gd name="connsiteX8728" fmla="*/ 1478631 w 2071530"/>
                <a:gd name="connsiteY8728" fmla="*/ 990077 h 1231781"/>
                <a:gd name="connsiteX8729" fmla="*/ 1492753 w 2071530"/>
                <a:gd name="connsiteY8729" fmla="*/ 988923 h 1231781"/>
                <a:gd name="connsiteX8730" fmla="*/ 1506944 w 2071530"/>
                <a:gd name="connsiteY8730" fmla="*/ 987770 h 1231781"/>
                <a:gd name="connsiteX8731" fmla="*/ 1506943 w 2071530"/>
                <a:gd name="connsiteY8731" fmla="*/ 987770 h 1231781"/>
                <a:gd name="connsiteX8732" fmla="*/ 1521186 w 2071530"/>
                <a:gd name="connsiteY8732" fmla="*/ 986597 h 1231781"/>
                <a:gd name="connsiteX8733" fmla="*/ 1521184 w 2071530"/>
                <a:gd name="connsiteY8733" fmla="*/ 986597 h 1231781"/>
                <a:gd name="connsiteX8734" fmla="*/ 1535460 w 2071530"/>
                <a:gd name="connsiteY8734" fmla="*/ 985424 h 1231781"/>
                <a:gd name="connsiteX8735" fmla="*/ 1535456 w 2071530"/>
                <a:gd name="connsiteY8735" fmla="*/ 985424 h 1231781"/>
                <a:gd name="connsiteX8736" fmla="*/ 1549744 w 2071530"/>
                <a:gd name="connsiteY8736" fmla="*/ 984251 h 1231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  <a:cxn ang="0">
                  <a:pos x="connsiteX8000" y="connsiteY8000"/>
                </a:cxn>
                <a:cxn ang="0">
                  <a:pos x="connsiteX8001" y="connsiteY8001"/>
                </a:cxn>
                <a:cxn ang="0">
                  <a:pos x="connsiteX8002" y="connsiteY8002"/>
                </a:cxn>
                <a:cxn ang="0">
                  <a:pos x="connsiteX8003" y="connsiteY8003"/>
                </a:cxn>
                <a:cxn ang="0">
                  <a:pos x="connsiteX8004" y="connsiteY8004"/>
                </a:cxn>
                <a:cxn ang="0">
                  <a:pos x="connsiteX8005" y="connsiteY8005"/>
                </a:cxn>
                <a:cxn ang="0">
                  <a:pos x="connsiteX8006" y="connsiteY8006"/>
                </a:cxn>
                <a:cxn ang="0">
                  <a:pos x="connsiteX8007" y="connsiteY8007"/>
                </a:cxn>
                <a:cxn ang="0">
                  <a:pos x="connsiteX8008" y="connsiteY8008"/>
                </a:cxn>
                <a:cxn ang="0">
                  <a:pos x="connsiteX8009" y="connsiteY8009"/>
                </a:cxn>
                <a:cxn ang="0">
                  <a:pos x="connsiteX8010" y="connsiteY8010"/>
                </a:cxn>
                <a:cxn ang="0">
                  <a:pos x="connsiteX8011" y="connsiteY8011"/>
                </a:cxn>
                <a:cxn ang="0">
                  <a:pos x="connsiteX8012" y="connsiteY8012"/>
                </a:cxn>
                <a:cxn ang="0">
                  <a:pos x="connsiteX8013" y="connsiteY8013"/>
                </a:cxn>
                <a:cxn ang="0">
                  <a:pos x="connsiteX8014" y="connsiteY8014"/>
                </a:cxn>
                <a:cxn ang="0">
                  <a:pos x="connsiteX8015" y="connsiteY8015"/>
                </a:cxn>
                <a:cxn ang="0">
                  <a:pos x="connsiteX8016" y="connsiteY8016"/>
                </a:cxn>
                <a:cxn ang="0">
                  <a:pos x="connsiteX8017" y="connsiteY8017"/>
                </a:cxn>
                <a:cxn ang="0">
                  <a:pos x="connsiteX8018" y="connsiteY8018"/>
                </a:cxn>
                <a:cxn ang="0">
                  <a:pos x="connsiteX8019" y="connsiteY8019"/>
                </a:cxn>
                <a:cxn ang="0">
                  <a:pos x="connsiteX8020" y="connsiteY8020"/>
                </a:cxn>
                <a:cxn ang="0">
                  <a:pos x="connsiteX8021" y="connsiteY8021"/>
                </a:cxn>
                <a:cxn ang="0">
                  <a:pos x="connsiteX8022" y="connsiteY8022"/>
                </a:cxn>
                <a:cxn ang="0">
                  <a:pos x="connsiteX8023" y="connsiteY8023"/>
                </a:cxn>
                <a:cxn ang="0">
                  <a:pos x="connsiteX8024" y="connsiteY8024"/>
                </a:cxn>
                <a:cxn ang="0">
                  <a:pos x="connsiteX8025" y="connsiteY8025"/>
                </a:cxn>
                <a:cxn ang="0">
                  <a:pos x="connsiteX8026" y="connsiteY8026"/>
                </a:cxn>
                <a:cxn ang="0">
                  <a:pos x="connsiteX8027" y="connsiteY8027"/>
                </a:cxn>
                <a:cxn ang="0">
                  <a:pos x="connsiteX8028" y="connsiteY8028"/>
                </a:cxn>
                <a:cxn ang="0">
                  <a:pos x="connsiteX8029" y="connsiteY8029"/>
                </a:cxn>
                <a:cxn ang="0">
                  <a:pos x="connsiteX8030" y="connsiteY8030"/>
                </a:cxn>
                <a:cxn ang="0">
                  <a:pos x="connsiteX8031" y="connsiteY8031"/>
                </a:cxn>
                <a:cxn ang="0">
                  <a:pos x="connsiteX8032" y="connsiteY8032"/>
                </a:cxn>
                <a:cxn ang="0">
                  <a:pos x="connsiteX8033" y="connsiteY8033"/>
                </a:cxn>
                <a:cxn ang="0">
                  <a:pos x="connsiteX8034" y="connsiteY8034"/>
                </a:cxn>
                <a:cxn ang="0">
                  <a:pos x="connsiteX8035" y="connsiteY8035"/>
                </a:cxn>
                <a:cxn ang="0">
                  <a:pos x="connsiteX8036" y="connsiteY8036"/>
                </a:cxn>
                <a:cxn ang="0">
                  <a:pos x="connsiteX8037" y="connsiteY8037"/>
                </a:cxn>
                <a:cxn ang="0">
                  <a:pos x="connsiteX8038" y="connsiteY8038"/>
                </a:cxn>
                <a:cxn ang="0">
                  <a:pos x="connsiteX8039" y="connsiteY8039"/>
                </a:cxn>
                <a:cxn ang="0">
                  <a:pos x="connsiteX8040" y="connsiteY8040"/>
                </a:cxn>
                <a:cxn ang="0">
                  <a:pos x="connsiteX8041" y="connsiteY8041"/>
                </a:cxn>
                <a:cxn ang="0">
                  <a:pos x="connsiteX8042" y="connsiteY8042"/>
                </a:cxn>
                <a:cxn ang="0">
                  <a:pos x="connsiteX8043" y="connsiteY8043"/>
                </a:cxn>
                <a:cxn ang="0">
                  <a:pos x="connsiteX8044" y="connsiteY8044"/>
                </a:cxn>
                <a:cxn ang="0">
                  <a:pos x="connsiteX8045" y="connsiteY8045"/>
                </a:cxn>
                <a:cxn ang="0">
                  <a:pos x="connsiteX8046" y="connsiteY8046"/>
                </a:cxn>
                <a:cxn ang="0">
                  <a:pos x="connsiteX8047" y="connsiteY8047"/>
                </a:cxn>
                <a:cxn ang="0">
                  <a:pos x="connsiteX8048" y="connsiteY8048"/>
                </a:cxn>
                <a:cxn ang="0">
                  <a:pos x="connsiteX8049" y="connsiteY8049"/>
                </a:cxn>
                <a:cxn ang="0">
                  <a:pos x="connsiteX8050" y="connsiteY8050"/>
                </a:cxn>
                <a:cxn ang="0">
                  <a:pos x="connsiteX8051" y="connsiteY8051"/>
                </a:cxn>
                <a:cxn ang="0">
                  <a:pos x="connsiteX8052" y="connsiteY8052"/>
                </a:cxn>
                <a:cxn ang="0">
                  <a:pos x="connsiteX8053" y="connsiteY8053"/>
                </a:cxn>
                <a:cxn ang="0">
                  <a:pos x="connsiteX8054" y="connsiteY8054"/>
                </a:cxn>
                <a:cxn ang="0">
                  <a:pos x="connsiteX8055" y="connsiteY8055"/>
                </a:cxn>
                <a:cxn ang="0">
                  <a:pos x="connsiteX8056" y="connsiteY8056"/>
                </a:cxn>
                <a:cxn ang="0">
                  <a:pos x="connsiteX8057" y="connsiteY8057"/>
                </a:cxn>
                <a:cxn ang="0">
                  <a:pos x="connsiteX8058" y="connsiteY8058"/>
                </a:cxn>
                <a:cxn ang="0">
                  <a:pos x="connsiteX8059" y="connsiteY8059"/>
                </a:cxn>
                <a:cxn ang="0">
                  <a:pos x="connsiteX8060" y="connsiteY8060"/>
                </a:cxn>
                <a:cxn ang="0">
                  <a:pos x="connsiteX8061" y="connsiteY8061"/>
                </a:cxn>
                <a:cxn ang="0">
                  <a:pos x="connsiteX8062" y="connsiteY8062"/>
                </a:cxn>
                <a:cxn ang="0">
                  <a:pos x="connsiteX8063" y="connsiteY8063"/>
                </a:cxn>
                <a:cxn ang="0">
                  <a:pos x="connsiteX8064" y="connsiteY8064"/>
                </a:cxn>
                <a:cxn ang="0">
                  <a:pos x="connsiteX8065" y="connsiteY8065"/>
                </a:cxn>
                <a:cxn ang="0">
                  <a:pos x="connsiteX8066" y="connsiteY8066"/>
                </a:cxn>
                <a:cxn ang="0">
                  <a:pos x="connsiteX8067" y="connsiteY8067"/>
                </a:cxn>
                <a:cxn ang="0">
                  <a:pos x="connsiteX8068" y="connsiteY8068"/>
                </a:cxn>
                <a:cxn ang="0">
                  <a:pos x="connsiteX8069" y="connsiteY8069"/>
                </a:cxn>
                <a:cxn ang="0">
                  <a:pos x="connsiteX8070" y="connsiteY8070"/>
                </a:cxn>
                <a:cxn ang="0">
                  <a:pos x="connsiteX8071" y="connsiteY8071"/>
                </a:cxn>
                <a:cxn ang="0">
                  <a:pos x="connsiteX8072" y="connsiteY8072"/>
                </a:cxn>
                <a:cxn ang="0">
                  <a:pos x="connsiteX8073" y="connsiteY8073"/>
                </a:cxn>
                <a:cxn ang="0">
                  <a:pos x="connsiteX8074" y="connsiteY8074"/>
                </a:cxn>
                <a:cxn ang="0">
                  <a:pos x="connsiteX8075" y="connsiteY8075"/>
                </a:cxn>
                <a:cxn ang="0">
                  <a:pos x="connsiteX8076" y="connsiteY8076"/>
                </a:cxn>
                <a:cxn ang="0">
                  <a:pos x="connsiteX8077" y="connsiteY8077"/>
                </a:cxn>
                <a:cxn ang="0">
                  <a:pos x="connsiteX8078" y="connsiteY8078"/>
                </a:cxn>
                <a:cxn ang="0">
                  <a:pos x="connsiteX8079" y="connsiteY8079"/>
                </a:cxn>
                <a:cxn ang="0">
                  <a:pos x="connsiteX8080" y="connsiteY8080"/>
                </a:cxn>
                <a:cxn ang="0">
                  <a:pos x="connsiteX8081" y="connsiteY8081"/>
                </a:cxn>
                <a:cxn ang="0">
                  <a:pos x="connsiteX8082" y="connsiteY8082"/>
                </a:cxn>
                <a:cxn ang="0">
                  <a:pos x="connsiteX8083" y="connsiteY8083"/>
                </a:cxn>
                <a:cxn ang="0">
                  <a:pos x="connsiteX8084" y="connsiteY8084"/>
                </a:cxn>
                <a:cxn ang="0">
                  <a:pos x="connsiteX8085" y="connsiteY8085"/>
                </a:cxn>
                <a:cxn ang="0">
                  <a:pos x="connsiteX8086" y="connsiteY8086"/>
                </a:cxn>
                <a:cxn ang="0">
                  <a:pos x="connsiteX8087" y="connsiteY8087"/>
                </a:cxn>
                <a:cxn ang="0">
                  <a:pos x="connsiteX8088" y="connsiteY8088"/>
                </a:cxn>
                <a:cxn ang="0">
                  <a:pos x="connsiteX8089" y="connsiteY8089"/>
                </a:cxn>
                <a:cxn ang="0">
                  <a:pos x="connsiteX8090" y="connsiteY8090"/>
                </a:cxn>
                <a:cxn ang="0">
                  <a:pos x="connsiteX8091" y="connsiteY8091"/>
                </a:cxn>
                <a:cxn ang="0">
                  <a:pos x="connsiteX8092" y="connsiteY8092"/>
                </a:cxn>
                <a:cxn ang="0">
                  <a:pos x="connsiteX8093" y="connsiteY8093"/>
                </a:cxn>
                <a:cxn ang="0">
                  <a:pos x="connsiteX8094" y="connsiteY8094"/>
                </a:cxn>
                <a:cxn ang="0">
                  <a:pos x="connsiteX8095" y="connsiteY8095"/>
                </a:cxn>
                <a:cxn ang="0">
                  <a:pos x="connsiteX8096" y="connsiteY8096"/>
                </a:cxn>
                <a:cxn ang="0">
                  <a:pos x="connsiteX8097" y="connsiteY8097"/>
                </a:cxn>
                <a:cxn ang="0">
                  <a:pos x="connsiteX8098" y="connsiteY8098"/>
                </a:cxn>
                <a:cxn ang="0">
                  <a:pos x="connsiteX8099" y="connsiteY8099"/>
                </a:cxn>
                <a:cxn ang="0">
                  <a:pos x="connsiteX8100" y="connsiteY8100"/>
                </a:cxn>
                <a:cxn ang="0">
                  <a:pos x="connsiteX8101" y="connsiteY8101"/>
                </a:cxn>
                <a:cxn ang="0">
                  <a:pos x="connsiteX8102" y="connsiteY8102"/>
                </a:cxn>
                <a:cxn ang="0">
                  <a:pos x="connsiteX8103" y="connsiteY8103"/>
                </a:cxn>
                <a:cxn ang="0">
                  <a:pos x="connsiteX8104" y="connsiteY8104"/>
                </a:cxn>
                <a:cxn ang="0">
                  <a:pos x="connsiteX8105" y="connsiteY8105"/>
                </a:cxn>
                <a:cxn ang="0">
                  <a:pos x="connsiteX8106" y="connsiteY8106"/>
                </a:cxn>
                <a:cxn ang="0">
                  <a:pos x="connsiteX8107" y="connsiteY8107"/>
                </a:cxn>
                <a:cxn ang="0">
                  <a:pos x="connsiteX8108" y="connsiteY8108"/>
                </a:cxn>
                <a:cxn ang="0">
                  <a:pos x="connsiteX8109" y="connsiteY8109"/>
                </a:cxn>
                <a:cxn ang="0">
                  <a:pos x="connsiteX8110" y="connsiteY8110"/>
                </a:cxn>
                <a:cxn ang="0">
                  <a:pos x="connsiteX8111" y="connsiteY8111"/>
                </a:cxn>
                <a:cxn ang="0">
                  <a:pos x="connsiteX8112" y="connsiteY8112"/>
                </a:cxn>
                <a:cxn ang="0">
                  <a:pos x="connsiteX8113" y="connsiteY8113"/>
                </a:cxn>
                <a:cxn ang="0">
                  <a:pos x="connsiteX8114" y="connsiteY8114"/>
                </a:cxn>
                <a:cxn ang="0">
                  <a:pos x="connsiteX8115" y="connsiteY8115"/>
                </a:cxn>
                <a:cxn ang="0">
                  <a:pos x="connsiteX8116" y="connsiteY8116"/>
                </a:cxn>
                <a:cxn ang="0">
                  <a:pos x="connsiteX8117" y="connsiteY8117"/>
                </a:cxn>
                <a:cxn ang="0">
                  <a:pos x="connsiteX8118" y="connsiteY8118"/>
                </a:cxn>
                <a:cxn ang="0">
                  <a:pos x="connsiteX8119" y="connsiteY8119"/>
                </a:cxn>
                <a:cxn ang="0">
                  <a:pos x="connsiteX8120" y="connsiteY8120"/>
                </a:cxn>
                <a:cxn ang="0">
                  <a:pos x="connsiteX8121" y="connsiteY8121"/>
                </a:cxn>
                <a:cxn ang="0">
                  <a:pos x="connsiteX8122" y="connsiteY8122"/>
                </a:cxn>
                <a:cxn ang="0">
                  <a:pos x="connsiteX8123" y="connsiteY8123"/>
                </a:cxn>
                <a:cxn ang="0">
                  <a:pos x="connsiteX8124" y="connsiteY8124"/>
                </a:cxn>
                <a:cxn ang="0">
                  <a:pos x="connsiteX8125" y="connsiteY8125"/>
                </a:cxn>
                <a:cxn ang="0">
                  <a:pos x="connsiteX8126" y="connsiteY8126"/>
                </a:cxn>
                <a:cxn ang="0">
                  <a:pos x="connsiteX8127" y="connsiteY8127"/>
                </a:cxn>
                <a:cxn ang="0">
                  <a:pos x="connsiteX8128" y="connsiteY8128"/>
                </a:cxn>
                <a:cxn ang="0">
                  <a:pos x="connsiteX8129" y="connsiteY8129"/>
                </a:cxn>
                <a:cxn ang="0">
                  <a:pos x="connsiteX8130" y="connsiteY8130"/>
                </a:cxn>
                <a:cxn ang="0">
                  <a:pos x="connsiteX8131" y="connsiteY8131"/>
                </a:cxn>
                <a:cxn ang="0">
                  <a:pos x="connsiteX8132" y="connsiteY8132"/>
                </a:cxn>
                <a:cxn ang="0">
                  <a:pos x="connsiteX8133" y="connsiteY8133"/>
                </a:cxn>
                <a:cxn ang="0">
                  <a:pos x="connsiteX8134" y="connsiteY8134"/>
                </a:cxn>
                <a:cxn ang="0">
                  <a:pos x="connsiteX8135" y="connsiteY8135"/>
                </a:cxn>
                <a:cxn ang="0">
                  <a:pos x="connsiteX8136" y="connsiteY8136"/>
                </a:cxn>
                <a:cxn ang="0">
                  <a:pos x="connsiteX8137" y="connsiteY8137"/>
                </a:cxn>
                <a:cxn ang="0">
                  <a:pos x="connsiteX8138" y="connsiteY8138"/>
                </a:cxn>
                <a:cxn ang="0">
                  <a:pos x="connsiteX8139" y="connsiteY8139"/>
                </a:cxn>
                <a:cxn ang="0">
                  <a:pos x="connsiteX8140" y="connsiteY8140"/>
                </a:cxn>
                <a:cxn ang="0">
                  <a:pos x="connsiteX8141" y="connsiteY8141"/>
                </a:cxn>
                <a:cxn ang="0">
                  <a:pos x="connsiteX8142" y="connsiteY8142"/>
                </a:cxn>
                <a:cxn ang="0">
                  <a:pos x="connsiteX8143" y="connsiteY8143"/>
                </a:cxn>
                <a:cxn ang="0">
                  <a:pos x="connsiteX8144" y="connsiteY8144"/>
                </a:cxn>
                <a:cxn ang="0">
                  <a:pos x="connsiteX8145" y="connsiteY8145"/>
                </a:cxn>
                <a:cxn ang="0">
                  <a:pos x="connsiteX8146" y="connsiteY8146"/>
                </a:cxn>
                <a:cxn ang="0">
                  <a:pos x="connsiteX8147" y="connsiteY8147"/>
                </a:cxn>
                <a:cxn ang="0">
                  <a:pos x="connsiteX8148" y="connsiteY8148"/>
                </a:cxn>
                <a:cxn ang="0">
                  <a:pos x="connsiteX8149" y="connsiteY8149"/>
                </a:cxn>
                <a:cxn ang="0">
                  <a:pos x="connsiteX8150" y="connsiteY8150"/>
                </a:cxn>
                <a:cxn ang="0">
                  <a:pos x="connsiteX8151" y="connsiteY8151"/>
                </a:cxn>
                <a:cxn ang="0">
                  <a:pos x="connsiteX8152" y="connsiteY8152"/>
                </a:cxn>
                <a:cxn ang="0">
                  <a:pos x="connsiteX8153" y="connsiteY8153"/>
                </a:cxn>
                <a:cxn ang="0">
                  <a:pos x="connsiteX8154" y="connsiteY8154"/>
                </a:cxn>
                <a:cxn ang="0">
                  <a:pos x="connsiteX8155" y="connsiteY8155"/>
                </a:cxn>
                <a:cxn ang="0">
                  <a:pos x="connsiteX8156" y="connsiteY8156"/>
                </a:cxn>
                <a:cxn ang="0">
                  <a:pos x="connsiteX8157" y="connsiteY8157"/>
                </a:cxn>
                <a:cxn ang="0">
                  <a:pos x="connsiteX8158" y="connsiteY8158"/>
                </a:cxn>
                <a:cxn ang="0">
                  <a:pos x="connsiteX8159" y="connsiteY8159"/>
                </a:cxn>
                <a:cxn ang="0">
                  <a:pos x="connsiteX8160" y="connsiteY8160"/>
                </a:cxn>
                <a:cxn ang="0">
                  <a:pos x="connsiteX8161" y="connsiteY8161"/>
                </a:cxn>
                <a:cxn ang="0">
                  <a:pos x="connsiteX8162" y="connsiteY8162"/>
                </a:cxn>
                <a:cxn ang="0">
                  <a:pos x="connsiteX8163" y="connsiteY8163"/>
                </a:cxn>
                <a:cxn ang="0">
                  <a:pos x="connsiteX8164" y="connsiteY8164"/>
                </a:cxn>
                <a:cxn ang="0">
                  <a:pos x="connsiteX8165" y="connsiteY8165"/>
                </a:cxn>
                <a:cxn ang="0">
                  <a:pos x="connsiteX8166" y="connsiteY8166"/>
                </a:cxn>
                <a:cxn ang="0">
                  <a:pos x="connsiteX8167" y="connsiteY8167"/>
                </a:cxn>
                <a:cxn ang="0">
                  <a:pos x="connsiteX8168" y="connsiteY8168"/>
                </a:cxn>
                <a:cxn ang="0">
                  <a:pos x="connsiteX8169" y="connsiteY8169"/>
                </a:cxn>
                <a:cxn ang="0">
                  <a:pos x="connsiteX8170" y="connsiteY8170"/>
                </a:cxn>
                <a:cxn ang="0">
                  <a:pos x="connsiteX8171" y="connsiteY8171"/>
                </a:cxn>
                <a:cxn ang="0">
                  <a:pos x="connsiteX8172" y="connsiteY8172"/>
                </a:cxn>
                <a:cxn ang="0">
                  <a:pos x="connsiteX8173" y="connsiteY8173"/>
                </a:cxn>
                <a:cxn ang="0">
                  <a:pos x="connsiteX8174" y="connsiteY8174"/>
                </a:cxn>
                <a:cxn ang="0">
                  <a:pos x="connsiteX8175" y="connsiteY8175"/>
                </a:cxn>
                <a:cxn ang="0">
                  <a:pos x="connsiteX8176" y="connsiteY8176"/>
                </a:cxn>
                <a:cxn ang="0">
                  <a:pos x="connsiteX8177" y="connsiteY8177"/>
                </a:cxn>
                <a:cxn ang="0">
                  <a:pos x="connsiteX8178" y="connsiteY8178"/>
                </a:cxn>
                <a:cxn ang="0">
                  <a:pos x="connsiteX8179" y="connsiteY8179"/>
                </a:cxn>
                <a:cxn ang="0">
                  <a:pos x="connsiteX8180" y="connsiteY8180"/>
                </a:cxn>
                <a:cxn ang="0">
                  <a:pos x="connsiteX8181" y="connsiteY8181"/>
                </a:cxn>
                <a:cxn ang="0">
                  <a:pos x="connsiteX8182" y="connsiteY8182"/>
                </a:cxn>
                <a:cxn ang="0">
                  <a:pos x="connsiteX8183" y="connsiteY8183"/>
                </a:cxn>
                <a:cxn ang="0">
                  <a:pos x="connsiteX8184" y="connsiteY8184"/>
                </a:cxn>
                <a:cxn ang="0">
                  <a:pos x="connsiteX8185" y="connsiteY8185"/>
                </a:cxn>
                <a:cxn ang="0">
                  <a:pos x="connsiteX8186" y="connsiteY8186"/>
                </a:cxn>
                <a:cxn ang="0">
                  <a:pos x="connsiteX8187" y="connsiteY8187"/>
                </a:cxn>
                <a:cxn ang="0">
                  <a:pos x="connsiteX8188" y="connsiteY8188"/>
                </a:cxn>
                <a:cxn ang="0">
                  <a:pos x="connsiteX8189" y="connsiteY8189"/>
                </a:cxn>
                <a:cxn ang="0">
                  <a:pos x="connsiteX8190" y="connsiteY8190"/>
                </a:cxn>
                <a:cxn ang="0">
                  <a:pos x="connsiteX8191" y="connsiteY8191"/>
                </a:cxn>
                <a:cxn ang="0">
                  <a:pos x="connsiteX8192" y="connsiteY8192"/>
                </a:cxn>
                <a:cxn ang="0">
                  <a:pos x="connsiteX8193" y="connsiteY8193"/>
                </a:cxn>
                <a:cxn ang="0">
                  <a:pos x="connsiteX8194" y="connsiteY8194"/>
                </a:cxn>
                <a:cxn ang="0">
                  <a:pos x="connsiteX8195" y="connsiteY8195"/>
                </a:cxn>
                <a:cxn ang="0">
                  <a:pos x="connsiteX8196" y="connsiteY8196"/>
                </a:cxn>
                <a:cxn ang="0">
                  <a:pos x="connsiteX8197" y="connsiteY8197"/>
                </a:cxn>
                <a:cxn ang="0">
                  <a:pos x="connsiteX8198" y="connsiteY8198"/>
                </a:cxn>
                <a:cxn ang="0">
                  <a:pos x="connsiteX8199" y="connsiteY8199"/>
                </a:cxn>
                <a:cxn ang="0">
                  <a:pos x="connsiteX8200" y="connsiteY8200"/>
                </a:cxn>
                <a:cxn ang="0">
                  <a:pos x="connsiteX8201" y="connsiteY8201"/>
                </a:cxn>
                <a:cxn ang="0">
                  <a:pos x="connsiteX8202" y="connsiteY8202"/>
                </a:cxn>
                <a:cxn ang="0">
                  <a:pos x="connsiteX8203" y="connsiteY8203"/>
                </a:cxn>
                <a:cxn ang="0">
                  <a:pos x="connsiteX8204" y="connsiteY8204"/>
                </a:cxn>
                <a:cxn ang="0">
                  <a:pos x="connsiteX8205" y="connsiteY8205"/>
                </a:cxn>
                <a:cxn ang="0">
                  <a:pos x="connsiteX8206" y="connsiteY8206"/>
                </a:cxn>
                <a:cxn ang="0">
                  <a:pos x="connsiteX8207" y="connsiteY8207"/>
                </a:cxn>
                <a:cxn ang="0">
                  <a:pos x="connsiteX8208" y="connsiteY8208"/>
                </a:cxn>
                <a:cxn ang="0">
                  <a:pos x="connsiteX8209" y="connsiteY8209"/>
                </a:cxn>
                <a:cxn ang="0">
                  <a:pos x="connsiteX8210" y="connsiteY8210"/>
                </a:cxn>
                <a:cxn ang="0">
                  <a:pos x="connsiteX8211" y="connsiteY8211"/>
                </a:cxn>
                <a:cxn ang="0">
                  <a:pos x="connsiteX8212" y="connsiteY8212"/>
                </a:cxn>
                <a:cxn ang="0">
                  <a:pos x="connsiteX8213" y="connsiteY8213"/>
                </a:cxn>
                <a:cxn ang="0">
                  <a:pos x="connsiteX8214" y="connsiteY8214"/>
                </a:cxn>
                <a:cxn ang="0">
                  <a:pos x="connsiteX8215" y="connsiteY8215"/>
                </a:cxn>
                <a:cxn ang="0">
                  <a:pos x="connsiteX8216" y="connsiteY8216"/>
                </a:cxn>
                <a:cxn ang="0">
                  <a:pos x="connsiteX8217" y="connsiteY8217"/>
                </a:cxn>
                <a:cxn ang="0">
                  <a:pos x="connsiteX8218" y="connsiteY8218"/>
                </a:cxn>
                <a:cxn ang="0">
                  <a:pos x="connsiteX8219" y="connsiteY8219"/>
                </a:cxn>
                <a:cxn ang="0">
                  <a:pos x="connsiteX8220" y="connsiteY8220"/>
                </a:cxn>
                <a:cxn ang="0">
                  <a:pos x="connsiteX8221" y="connsiteY8221"/>
                </a:cxn>
                <a:cxn ang="0">
                  <a:pos x="connsiteX8222" y="connsiteY8222"/>
                </a:cxn>
                <a:cxn ang="0">
                  <a:pos x="connsiteX8223" y="connsiteY8223"/>
                </a:cxn>
                <a:cxn ang="0">
                  <a:pos x="connsiteX8224" y="connsiteY8224"/>
                </a:cxn>
                <a:cxn ang="0">
                  <a:pos x="connsiteX8225" y="connsiteY8225"/>
                </a:cxn>
                <a:cxn ang="0">
                  <a:pos x="connsiteX8226" y="connsiteY8226"/>
                </a:cxn>
                <a:cxn ang="0">
                  <a:pos x="connsiteX8227" y="connsiteY8227"/>
                </a:cxn>
                <a:cxn ang="0">
                  <a:pos x="connsiteX8228" y="connsiteY8228"/>
                </a:cxn>
                <a:cxn ang="0">
                  <a:pos x="connsiteX8229" y="connsiteY8229"/>
                </a:cxn>
                <a:cxn ang="0">
                  <a:pos x="connsiteX8230" y="connsiteY8230"/>
                </a:cxn>
                <a:cxn ang="0">
                  <a:pos x="connsiteX8231" y="connsiteY8231"/>
                </a:cxn>
                <a:cxn ang="0">
                  <a:pos x="connsiteX8232" y="connsiteY8232"/>
                </a:cxn>
                <a:cxn ang="0">
                  <a:pos x="connsiteX8233" y="connsiteY8233"/>
                </a:cxn>
                <a:cxn ang="0">
                  <a:pos x="connsiteX8234" y="connsiteY8234"/>
                </a:cxn>
                <a:cxn ang="0">
                  <a:pos x="connsiteX8235" y="connsiteY8235"/>
                </a:cxn>
                <a:cxn ang="0">
                  <a:pos x="connsiteX8236" y="connsiteY8236"/>
                </a:cxn>
                <a:cxn ang="0">
                  <a:pos x="connsiteX8237" y="connsiteY8237"/>
                </a:cxn>
                <a:cxn ang="0">
                  <a:pos x="connsiteX8238" y="connsiteY8238"/>
                </a:cxn>
                <a:cxn ang="0">
                  <a:pos x="connsiteX8239" y="connsiteY8239"/>
                </a:cxn>
                <a:cxn ang="0">
                  <a:pos x="connsiteX8240" y="connsiteY8240"/>
                </a:cxn>
                <a:cxn ang="0">
                  <a:pos x="connsiteX8241" y="connsiteY8241"/>
                </a:cxn>
                <a:cxn ang="0">
                  <a:pos x="connsiteX8242" y="connsiteY8242"/>
                </a:cxn>
                <a:cxn ang="0">
                  <a:pos x="connsiteX8243" y="connsiteY8243"/>
                </a:cxn>
                <a:cxn ang="0">
                  <a:pos x="connsiteX8244" y="connsiteY8244"/>
                </a:cxn>
                <a:cxn ang="0">
                  <a:pos x="connsiteX8245" y="connsiteY8245"/>
                </a:cxn>
                <a:cxn ang="0">
                  <a:pos x="connsiteX8246" y="connsiteY8246"/>
                </a:cxn>
                <a:cxn ang="0">
                  <a:pos x="connsiteX8247" y="connsiteY8247"/>
                </a:cxn>
                <a:cxn ang="0">
                  <a:pos x="connsiteX8248" y="connsiteY8248"/>
                </a:cxn>
                <a:cxn ang="0">
                  <a:pos x="connsiteX8249" y="connsiteY8249"/>
                </a:cxn>
                <a:cxn ang="0">
                  <a:pos x="connsiteX8250" y="connsiteY8250"/>
                </a:cxn>
                <a:cxn ang="0">
                  <a:pos x="connsiteX8251" y="connsiteY8251"/>
                </a:cxn>
                <a:cxn ang="0">
                  <a:pos x="connsiteX8252" y="connsiteY8252"/>
                </a:cxn>
                <a:cxn ang="0">
                  <a:pos x="connsiteX8253" y="connsiteY8253"/>
                </a:cxn>
                <a:cxn ang="0">
                  <a:pos x="connsiteX8254" y="connsiteY8254"/>
                </a:cxn>
                <a:cxn ang="0">
                  <a:pos x="connsiteX8255" y="connsiteY8255"/>
                </a:cxn>
                <a:cxn ang="0">
                  <a:pos x="connsiteX8256" y="connsiteY8256"/>
                </a:cxn>
                <a:cxn ang="0">
                  <a:pos x="connsiteX8257" y="connsiteY8257"/>
                </a:cxn>
                <a:cxn ang="0">
                  <a:pos x="connsiteX8258" y="connsiteY8258"/>
                </a:cxn>
                <a:cxn ang="0">
                  <a:pos x="connsiteX8259" y="connsiteY8259"/>
                </a:cxn>
                <a:cxn ang="0">
                  <a:pos x="connsiteX8260" y="connsiteY8260"/>
                </a:cxn>
                <a:cxn ang="0">
                  <a:pos x="connsiteX8261" y="connsiteY8261"/>
                </a:cxn>
                <a:cxn ang="0">
                  <a:pos x="connsiteX8262" y="connsiteY8262"/>
                </a:cxn>
                <a:cxn ang="0">
                  <a:pos x="connsiteX8263" y="connsiteY8263"/>
                </a:cxn>
                <a:cxn ang="0">
                  <a:pos x="connsiteX8264" y="connsiteY8264"/>
                </a:cxn>
                <a:cxn ang="0">
                  <a:pos x="connsiteX8265" y="connsiteY8265"/>
                </a:cxn>
                <a:cxn ang="0">
                  <a:pos x="connsiteX8266" y="connsiteY8266"/>
                </a:cxn>
                <a:cxn ang="0">
                  <a:pos x="connsiteX8267" y="connsiteY8267"/>
                </a:cxn>
                <a:cxn ang="0">
                  <a:pos x="connsiteX8268" y="connsiteY8268"/>
                </a:cxn>
                <a:cxn ang="0">
                  <a:pos x="connsiteX8269" y="connsiteY8269"/>
                </a:cxn>
                <a:cxn ang="0">
                  <a:pos x="connsiteX8270" y="connsiteY8270"/>
                </a:cxn>
                <a:cxn ang="0">
                  <a:pos x="connsiteX8271" y="connsiteY8271"/>
                </a:cxn>
                <a:cxn ang="0">
                  <a:pos x="connsiteX8272" y="connsiteY8272"/>
                </a:cxn>
                <a:cxn ang="0">
                  <a:pos x="connsiteX8273" y="connsiteY8273"/>
                </a:cxn>
                <a:cxn ang="0">
                  <a:pos x="connsiteX8274" y="connsiteY8274"/>
                </a:cxn>
                <a:cxn ang="0">
                  <a:pos x="connsiteX8275" y="connsiteY8275"/>
                </a:cxn>
                <a:cxn ang="0">
                  <a:pos x="connsiteX8276" y="connsiteY8276"/>
                </a:cxn>
                <a:cxn ang="0">
                  <a:pos x="connsiteX8277" y="connsiteY8277"/>
                </a:cxn>
                <a:cxn ang="0">
                  <a:pos x="connsiteX8278" y="connsiteY8278"/>
                </a:cxn>
                <a:cxn ang="0">
                  <a:pos x="connsiteX8279" y="connsiteY8279"/>
                </a:cxn>
                <a:cxn ang="0">
                  <a:pos x="connsiteX8280" y="connsiteY8280"/>
                </a:cxn>
                <a:cxn ang="0">
                  <a:pos x="connsiteX8281" y="connsiteY8281"/>
                </a:cxn>
                <a:cxn ang="0">
                  <a:pos x="connsiteX8282" y="connsiteY8282"/>
                </a:cxn>
                <a:cxn ang="0">
                  <a:pos x="connsiteX8283" y="connsiteY8283"/>
                </a:cxn>
                <a:cxn ang="0">
                  <a:pos x="connsiteX8284" y="connsiteY8284"/>
                </a:cxn>
                <a:cxn ang="0">
                  <a:pos x="connsiteX8285" y="connsiteY8285"/>
                </a:cxn>
                <a:cxn ang="0">
                  <a:pos x="connsiteX8286" y="connsiteY8286"/>
                </a:cxn>
                <a:cxn ang="0">
                  <a:pos x="connsiteX8287" y="connsiteY8287"/>
                </a:cxn>
                <a:cxn ang="0">
                  <a:pos x="connsiteX8288" y="connsiteY8288"/>
                </a:cxn>
                <a:cxn ang="0">
                  <a:pos x="connsiteX8289" y="connsiteY8289"/>
                </a:cxn>
                <a:cxn ang="0">
                  <a:pos x="connsiteX8290" y="connsiteY8290"/>
                </a:cxn>
                <a:cxn ang="0">
                  <a:pos x="connsiteX8291" y="connsiteY8291"/>
                </a:cxn>
                <a:cxn ang="0">
                  <a:pos x="connsiteX8292" y="connsiteY8292"/>
                </a:cxn>
                <a:cxn ang="0">
                  <a:pos x="connsiteX8293" y="connsiteY8293"/>
                </a:cxn>
                <a:cxn ang="0">
                  <a:pos x="connsiteX8294" y="connsiteY8294"/>
                </a:cxn>
                <a:cxn ang="0">
                  <a:pos x="connsiteX8295" y="connsiteY8295"/>
                </a:cxn>
                <a:cxn ang="0">
                  <a:pos x="connsiteX8296" y="connsiteY8296"/>
                </a:cxn>
                <a:cxn ang="0">
                  <a:pos x="connsiteX8297" y="connsiteY8297"/>
                </a:cxn>
                <a:cxn ang="0">
                  <a:pos x="connsiteX8298" y="connsiteY8298"/>
                </a:cxn>
                <a:cxn ang="0">
                  <a:pos x="connsiteX8299" y="connsiteY8299"/>
                </a:cxn>
                <a:cxn ang="0">
                  <a:pos x="connsiteX8300" y="connsiteY8300"/>
                </a:cxn>
                <a:cxn ang="0">
                  <a:pos x="connsiteX8301" y="connsiteY8301"/>
                </a:cxn>
                <a:cxn ang="0">
                  <a:pos x="connsiteX8302" y="connsiteY8302"/>
                </a:cxn>
                <a:cxn ang="0">
                  <a:pos x="connsiteX8303" y="connsiteY8303"/>
                </a:cxn>
                <a:cxn ang="0">
                  <a:pos x="connsiteX8304" y="connsiteY8304"/>
                </a:cxn>
                <a:cxn ang="0">
                  <a:pos x="connsiteX8305" y="connsiteY8305"/>
                </a:cxn>
                <a:cxn ang="0">
                  <a:pos x="connsiteX8306" y="connsiteY8306"/>
                </a:cxn>
                <a:cxn ang="0">
                  <a:pos x="connsiteX8307" y="connsiteY8307"/>
                </a:cxn>
                <a:cxn ang="0">
                  <a:pos x="connsiteX8308" y="connsiteY8308"/>
                </a:cxn>
                <a:cxn ang="0">
                  <a:pos x="connsiteX8309" y="connsiteY8309"/>
                </a:cxn>
                <a:cxn ang="0">
                  <a:pos x="connsiteX8310" y="connsiteY8310"/>
                </a:cxn>
                <a:cxn ang="0">
                  <a:pos x="connsiteX8311" y="connsiteY8311"/>
                </a:cxn>
                <a:cxn ang="0">
                  <a:pos x="connsiteX8312" y="connsiteY8312"/>
                </a:cxn>
                <a:cxn ang="0">
                  <a:pos x="connsiteX8313" y="connsiteY8313"/>
                </a:cxn>
                <a:cxn ang="0">
                  <a:pos x="connsiteX8314" y="connsiteY8314"/>
                </a:cxn>
                <a:cxn ang="0">
                  <a:pos x="connsiteX8315" y="connsiteY8315"/>
                </a:cxn>
                <a:cxn ang="0">
                  <a:pos x="connsiteX8316" y="connsiteY8316"/>
                </a:cxn>
                <a:cxn ang="0">
                  <a:pos x="connsiteX8317" y="connsiteY8317"/>
                </a:cxn>
                <a:cxn ang="0">
                  <a:pos x="connsiteX8318" y="connsiteY8318"/>
                </a:cxn>
                <a:cxn ang="0">
                  <a:pos x="connsiteX8319" y="connsiteY8319"/>
                </a:cxn>
                <a:cxn ang="0">
                  <a:pos x="connsiteX8320" y="connsiteY8320"/>
                </a:cxn>
                <a:cxn ang="0">
                  <a:pos x="connsiteX8321" y="connsiteY8321"/>
                </a:cxn>
                <a:cxn ang="0">
                  <a:pos x="connsiteX8322" y="connsiteY8322"/>
                </a:cxn>
                <a:cxn ang="0">
                  <a:pos x="connsiteX8323" y="connsiteY8323"/>
                </a:cxn>
                <a:cxn ang="0">
                  <a:pos x="connsiteX8324" y="connsiteY8324"/>
                </a:cxn>
                <a:cxn ang="0">
                  <a:pos x="connsiteX8325" y="connsiteY8325"/>
                </a:cxn>
                <a:cxn ang="0">
                  <a:pos x="connsiteX8326" y="connsiteY8326"/>
                </a:cxn>
                <a:cxn ang="0">
                  <a:pos x="connsiteX8327" y="connsiteY8327"/>
                </a:cxn>
                <a:cxn ang="0">
                  <a:pos x="connsiteX8328" y="connsiteY8328"/>
                </a:cxn>
                <a:cxn ang="0">
                  <a:pos x="connsiteX8329" y="connsiteY8329"/>
                </a:cxn>
                <a:cxn ang="0">
                  <a:pos x="connsiteX8330" y="connsiteY8330"/>
                </a:cxn>
                <a:cxn ang="0">
                  <a:pos x="connsiteX8331" y="connsiteY8331"/>
                </a:cxn>
                <a:cxn ang="0">
                  <a:pos x="connsiteX8332" y="connsiteY8332"/>
                </a:cxn>
                <a:cxn ang="0">
                  <a:pos x="connsiteX8333" y="connsiteY8333"/>
                </a:cxn>
                <a:cxn ang="0">
                  <a:pos x="connsiteX8334" y="connsiteY8334"/>
                </a:cxn>
                <a:cxn ang="0">
                  <a:pos x="connsiteX8335" y="connsiteY8335"/>
                </a:cxn>
                <a:cxn ang="0">
                  <a:pos x="connsiteX8336" y="connsiteY8336"/>
                </a:cxn>
                <a:cxn ang="0">
                  <a:pos x="connsiteX8337" y="connsiteY8337"/>
                </a:cxn>
                <a:cxn ang="0">
                  <a:pos x="connsiteX8338" y="connsiteY8338"/>
                </a:cxn>
                <a:cxn ang="0">
                  <a:pos x="connsiteX8339" y="connsiteY8339"/>
                </a:cxn>
                <a:cxn ang="0">
                  <a:pos x="connsiteX8340" y="connsiteY8340"/>
                </a:cxn>
                <a:cxn ang="0">
                  <a:pos x="connsiteX8341" y="connsiteY8341"/>
                </a:cxn>
                <a:cxn ang="0">
                  <a:pos x="connsiteX8342" y="connsiteY8342"/>
                </a:cxn>
                <a:cxn ang="0">
                  <a:pos x="connsiteX8343" y="connsiteY8343"/>
                </a:cxn>
                <a:cxn ang="0">
                  <a:pos x="connsiteX8344" y="connsiteY8344"/>
                </a:cxn>
                <a:cxn ang="0">
                  <a:pos x="connsiteX8345" y="connsiteY8345"/>
                </a:cxn>
                <a:cxn ang="0">
                  <a:pos x="connsiteX8346" y="connsiteY8346"/>
                </a:cxn>
                <a:cxn ang="0">
                  <a:pos x="connsiteX8347" y="connsiteY8347"/>
                </a:cxn>
                <a:cxn ang="0">
                  <a:pos x="connsiteX8348" y="connsiteY8348"/>
                </a:cxn>
                <a:cxn ang="0">
                  <a:pos x="connsiteX8349" y="connsiteY8349"/>
                </a:cxn>
                <a:cxn ang="0">
                  <a:pos x="connsiteX8350" y="connsiteY8350"/>
                </a:cxn>
                <a:cxn ang="0">
                  <a:pos x="connsiteX8351" y="connsiteY8351"/>
                </a:cxn>
                <a:cxn ang="0">
                  <a:pos x="connsiteX8352" y="connsiteY8352"/>
                </a:cxn>
                <a:cxn ang="0">
                  <a:pos x="connsiteX8353" y="connsiteY8353"/>
                </a:cxn>
                <a:cxn ang="0">
                  <a:pos x="connsiteX8354" y="connsiteY8354"/>
                </a:cxn>
                <a:cxn ang="0">
                  <a:pos x="connsiteX8355" y="connsiteY8355"/>
                </a:cxn>
                <a:cxn ang="0">
                  <a:pos x="connsiteX8356" y="connsiteY8356"/>
                </a:cxn>
                <a:cxn ang="0">
                  <a:pos x="connsiteX8357" y="connsiteY8357"/>
                </a:cxn>
                <a:cxn ang="0">
                  <a:pos x="connsiteX8358" y="connsiteY8358"/>
                </a:cxn>
                <a:cxn ang="0">
                  <a:pos x="connsiteX8359" y="connsiteY8359"/>
                </a:cxn>
                <a:cxn ang="0">
                  <a:pos x="connsiteX8360" y="connsiteY8360"/>
                </a:cxn>
                <a:cxn ang="0">
                  <a:pos x="connsiteX8361" y="connsiteY8361"/>
                </a:cxn>
                <a:cxn ang="0">
                  <a:pos x="connsiteX8362" y="connsiteY8362"/>
                </a:cxn>
                <a:cxn ang="0">
                  <a:pos x="connsiteX8363" y="connsiteY8363"/>
                </a:cxn>
                <a:cxn ang="0">
                  <a:pos x="connsiteX8364" y="connsiteY8364"/>
                </a:cxn>
                <a:cxn ang="0">
                  <a:pos x="connsiteX8365" y="connsiteY8365"/>
                </a:cxn>
                <a:cxn ang="0">
                  <a:pos x="connsiteX8366" y="connsiteY8366"/>
                </a:cxn>
                <a:cxn ang="0">
                  <a:pos x="connsiteX8367" y="connsiteY8367"/>
                </a:cxn>
                <a:cxn ang="0">
                  <a:pos x="connsiteX8368" y="connsiteY8368"/>
                </a:cxn>
                <a:cxn ang="0">
                  <a:pos x="connsiteX8369" y="connsiteY8369"/>
                </a:cxn>
                <a:cxn ang="0">
                  <a:pos x="connsiteX8370" y="connsiteY8370"/>
                </a:cxn>
                <a:cxn ang="0">
                  <a:pos x="connsiteX8371" y="connsiteY8371"/>
                </a:cxn>
                <a:cxn ang="0">
                  <a:pos x="connsiteX8372" y="connsiteY8372"/>
                </a:cxn>
                <a:cxn ang="0">
                  <a:pos x="connsiteX8373" y="connsiteY8373"/>
                </a:cxn>
                <a:cxn ang="0">
                  <a:pos x="connsiteX8374" y="connsiteY8374"/>
                </a:cxn>
                <a:cxn ang="0">
                  <a:pos x="connsiteX8375" y="connsiteY8375"/>
                </a:cxn>
                <a:cxn ang="0">
                  <a:pos x="connsiteX8376" y="connsiteY8376"/>
                </a:cxn>
                <a:cxn ang="0">
                  <a:pos x="connsiteX8377" y="connsiteY8377"/>
                </a:cxn>
                <a:cxn ang="0">
                  <a:pos x="connsiteX8378" y="connsiteY8378"/>
                </a:cxn>
                <a:cxn ang="0">
                  <a:pos x="connsiteX8379" y="connsiteY8379"/>
                </a:cxn>
                <a:cxn ang="0">
                  <a:pos x="connsiteX8380" y="connsiteY8380"/>
                </a:cxn>
                <a:cxn ang="0">
                  <a:pos x="connsiteX8381" y="connsiteY8381"/>
                </a:cxn>
                <a:cxn ang="0">
                  <a:pos x="connsiteX8382" y="connsiteY8382"/>
                </a:cxn>
                <a:cxn ang="0">
                  <a:pos x="connsiteX8383" y="connsiteY8383"/>
                </a:cxn>
                <a:cxn ang="0">
                  <a:pos x="connsiteX8384" y="connsiteY8384"/>
                </a:cxn>
                <a:cxn ang="0">
                  <a:pos x="connsiteX8385" y="connsiteY8385"/>
                </a:cxn>
                <a:cxn ang="0">
                  <a:pos x="connsiteX8386" y="connsiteY8386"/>
                </a:cxn>
                <a:cxn ang="0">
                  <a:pos x="connsiteX8387" y="connsiteY8387"/>
                </a:cxn>
                <a:cxn ang="0">
                  <a:pos x="connsiteX8388" y="connsiteY8388"/>
                </a:cxn>
                <a:cxn ang="0">
                  <a:pos x="connsiteX8389" y="connsiteY8389"/>
                </a:cxn>
                <a:cxn ang="0">
                  <a:pos x="connsiteX8390" y="connsiteY8390"/>
                </a:cxn>
                <a:cxn ang="0">
                  <a:pos x="connsiteX8391" y="connsiteY8391"/>
                </a:cxn>
                <a:cxn ang="0">
                  <a:pos x="connsiteX8392" y="connsiteY8392"/>
                </a:cxn>
                <a:cxn ang="0">
                  <a:pos x="connsiteX8393" y="connsiteY8393"/>
                </a:cxn>
                <a:cxn ang="0">
                  <a:pos x="connsiteX8394" y="connsiteY8394"/>
                </a:cxn>
                <a:cxn ang="0">
                  <a:pos x="connsiteX8395" y="connsiteY8395"/>
                </a:cxn>
                <a:cxn ang="0">
                  <a:pos x="connsiteX8396" y="connsiteY8396"/>
                </a:cxn>
                <a:cxn ang="0">
                  <a:pos x="connsiteX8397" y="connsiteY8397"/>
                </a:cxn>
                <a:cxn ang="0">
                  <a:pos x="connsiteX8398" y="connsiteY8398"/>
                </a:cxn>
                <a:cxn ang="0">
                  <a:pos x="connsiteX8399" y="connsiteY8399"/>
                </a:cxn>
                <a:cxn ang="0">
                  <a:pos x="connsiteX8400" y="connsiteY8400"/>
                </a:cxn>
                <a:cxn ang="0">
                  <a:pos x="connsiteX8401" y="connsiteY8401"/>
                </a:cxn>
                <a:cxn ang="0">
                  <a:pos x="connsiteX8402" y="connsiteY8402"/>
                </a:cxn>
                <a:cxn ang="0">
                  <a:pos x="connsiteX8403" y="connsiteY8403"/>
                </a:cxn>
                <a:cxn ang="0">
                  <a:pos x="connsiteX8404" y="connsiteY8404"/>
                </a:cxn>
                <a:cxn ang="0">
                  <a:pos x="connsiteX8405" y="connsiteY8405"/>
                </a:cxn>
                <a:cxn ang="0">
                  <a:pos x="connsiteX8406" y="connsiteY8406"/>
                </a:cxn>
                <a:cxn ang="0">
                  <a:pos x="connsiteX8407" y="connsiteY8407"/>
                </a:cxn>
                <a:cxn ang="0">
                  <a:pos x="connsiteX8408" y="connsiteY8408"/>
                </a:cxn>
                <a:cxn ang="0">
                  <a:pos x="connsiteX8409" y="connsiteY8409"/>
                </a:cxn>
                <a:cxn ang="0">
                  <a:pos x="connsiteX8410" y="connsiteY8410"/>
                </a:cxn>
                <a:cxn ang="0">
                  <a:pos x="connsiteX8411" y="connsiteY8411"/>
                </a:cxn>
                <a:cxn ang="0">
                  <a:pos x="connsiteX8412" y="connsiteY8412"/>
                </a:cxn>
                <a:cxn ang="0">
                  <a:pos x="connsiteX8413" y="connsiteY8413"/>
                </a:cxn>
                <a:cxn ang="0">
                  <a:pos x="connsiteX8414" y="connsiteY8414"/>
                </a:cxn>
                <a:cxn ang="0">
                  <a:pos x="connsiteX8415" y="connsiteY8415"/>
                </a:cxn>
                <a:cxn ang="0">
                  <a:pos x="connsiteX8416" y="connsiteY8416"/>
                </a:cxn>
                <a:cxn ang="0">
                  <a:pos x="connsiteX8417" y="connsiteY8417"/>
                </a:cxn>
                <a:cxn ang="0">
                  <a:pos x="connsiteX8418" y="connsiteY8418"/>
                </a:cxn>
                <a:cxn ang="0">
                  <a:pos x="connsiteX8419" y="connsiteY8419"/>
                </a:cxn>
                <a:cxn ang="0">
                  <a:pos x="connsiteX8420" y="connsiteY8420"/>
                </a:cxn>
                <a:cxn ang="0">
                  <a:pos x="connsiteX8421" y="connsiteY8421"/>
                </a:cxn>
                <a:cxn ang="0">
                  <a:pos x="connsiteX8422" y="connsiteY8422"/>
                </a:cxn>
                <a:cxn ang="0">
                  <a:pos x="connsiteX8423" y="connsiteY8423"/>
                </a:cxn>
                <a:cxn ang="0">
                  <a:pos x="connsiteX8424" y="connsiteY8424"/>
                </a:cxn>
                <a:cxn ang="0">
                  <a:pos x="connsiteX8425" y="connsiteY8425"/>
                </a:cxn>
                <a:cxn ang="0">
                  <a:pos x="connsiteX8426" y="connsiteY8426"/>
                </a:cxn>
                <a:cxn ang="0">
                  <a:pos x="connsiteX8427" y="connsiteY8427"/>
                </a:cxn>
                <a:cxn ang="0">
                  <a:pos x="connsiteX8428" y="connsiteY8428"/>
                </a:cxn>
                <a:cxn ang="0">
                  <a:pos x="connsiteX8429" y="connsiteY8429"/>
                </a:cxn>
                <a:cxn ang="0">
                  <a:pos x="connsiteX8430" y="connsiteY8430"/>
                </a:cxn>
                <a:cxn ang="0">
                  <a:pos x="connsiteX8431" y="connsiteY8431"/>
                </a:cxn>
                <a:cxn ang="0">
                  <a:pos x="connsiteX8432" y="connsiteY8432"/>
                </a:cxn>
                <a:cxn ang="0">
                  <a:pos x="connsiteX8433" y="connsiteY8433"/>
                </a:cxn>
                <a:cxn ang="0">
                  <a:pos x="connsiteX8434" y="connsiteY8434"/>
                </a:cxn>
                <a:cxn ang="0">
                  <a:pos x="connsiteX8435" y="connsiteY8435"/>
                </a:cxn>
                <a:cxn ang="0">
                  <a:pos x="connsiteX8436" y="connsiteY8436"/>
                </a:cxn>
                <a:cxn ang="0">
                  <a:pos x="connsiteX8437" y="connsiteY8437"/>
                </a:cxn>
                <a:cxn ang="0">
                  <a:pos x="connsiteX8438" y="connsiteY8438"/>
                </a:cxn>
                <a:cxn ang="0">
                  <a:pos x="connsiteX8439" y="connsiteY8439"/>
                </a:cxn>
                <a:cxn ang="0">
                  <a:pos x="connsiteX8440" y="connsiteY8440"/>
                </a:cxn>
                <a:cxn ang="0">
                  <a:pos x="connsiteX8441" y="connsiteY8441"/>
                </a:cxn>
                <a:cxn ang="0">
                  <a:pos x="connsiteX8442" y="connsiteY8442"/>
                </a:cxn>
                <a:cxn ang="0">
                  <a:pos x="connsiteX8443" y="connsiteY8443"/>
                </a:cxn>
                <a:cxn ang="0">
                  <a:pos x="connsiteX8444" y="connsiteY8444"/>
                </a:cxn>
                <a:cxn ang="0">
                  <a:pos x="connsiteX8445" y="connsiteY8445"/>
                </a:cxn>
                <a:cxn ang="0">
                  <a:pos x="connsiteX8446" y="connsiteY8446"/>
                </a:cxn>
                <a:cxn ang="0">
                  <a:pos x="connsiteX8447" y="connsiteY8447"/>
                </a:cxn>
                <a:cxn ang="0">
                  <a:pos x="connsiteX8448" y="connsiteY8448"/>
                </a:cxn>
                <a:cxn ang="0">
                  <a:pos x="connsiteX8449" y="connsiteY8449"/>
                </a:cxn>
                <a:cxn ang="0">
                  <a:pos x="connsiteX8450" y="connsiteY8450"/>
                </a:cxn>
                <a:cxn ang="0">
                  <a:pos x="connsiteX8451" y="connsiteY8451"/>
                </a:cxn>
                <a:cxn ang="0">
                  <a:pos x="connsiteX8452" y="connsiteY8452"/>
                </a:cxn>
                <a:cxn ang="0">
                  <a:pos x="connsiteX8453" y="connsiteY8453"/>
                </a:cxn>
                <a:cxn ang="0">
                  <a:pos x="connsiteX8454" y="connsiteY8454"/>
                </a:cxn>
                <a:cxn ang="0">
                  <a:pos x="connsiteX8455" y="connsiteY8455"/>
                </a:cxn>
                <a:cxn ang="0">
                  <a:pos x="connsiteX8456" y="connsiteY8456"/>
                </a:cxn>
                <a:cxn ang="0">
                  <a:pos x="connsiteX8457" y="connsiteY8457"/>
                </a:cxn>
                <a:cxn ang="0">
                  <a:pos x="connsiteX8458" y="connsiteY8458"/>
                </a:cxn>
                <a:cxn ang="0">
                  <a:pos x="connsiteX8459" y="connsiteY8459"/>
                </a:cxn>
                <a:cxn ang="0">
                  <a:pos x="connsiteX8460" y="connsiteY8460"/>
                </a:cxn>
                <a:cxn ang="0">
                  <a:pos x="connsiteX8461" y="connsiteY8461"/>
                </a:cxn>
                <a:cxn ang="0">
                  <a:pos x="connsiteX8462" y="connsiteY8462"/>
                </a:cxn>
                <a:cxn ang="0">
                  <a:pos x="connsiteX8463" y="connsiteY8463"/>
                </a:cxn>
                <a:cxn ang="0">
                  <a:pos x="connsiteX8464" y="connsiteY8464"/>
                </a:cxn>
                <a:cxn ang="0">
                  <a:pos x="connsiteX8465" y="connsiteY8465"/>
                </a:cxn>
                <a:cxn ang="0">
                  <a:pos x="connsiteX8466" y="connsiteY8466"/>
                </a:cxn>
                <a:cxn ang="0">
                  <a:pos x="connsiteX8467" y="connsiteY8467"/>
                </a:cxn>
                <a:cxn ang="0">
                  <a:pos x="connsiteX8468" y="connsiteY8468"/>
                </a:cxn>
                <a:cxn ang="0">
                  <a:pos x="connsiteX8469" y="connsiteY8469"/>
                </a:cxn>
                <a:cxn ang="0">
                  <a:pos x="connsiteX8470" y="connsiteY8470"/>
                </a:cxn>
                <a:cxn ang="0">
                  <a:pos x="connsiteX8471" y="connsiteY8471"/>
                </a:cxn>
                <a:cxn ang="0">
                  <a:pos x="connsiteX8472" y="connsiteY8472"/>
                </a:cxn>
                <a:cxn ang="0">
                  <a:pos x="connsiteX8473" y="connsiteY8473"/>
                </a:cxn>
                <a:cxn ang="0">
                  <a:pos x="connsiteX8474" y="connsiteY8474"/>
                </a:cxn>
                <a:cxn ang="0">
                  <a:pos x="connsiteX8475" y="connsiteY8475"/>
                </a:cxn>
                <a:cxn ang="0">
                  <a:pos x="connsiteX8476" y="connsiteY8476"/>
                </a:cxn>
                <a:cxn ang="0">
                  <a:pos x="connsiteX8477" y="connsiteY8477"/>
                </a:cxn>
                <a:cxn ang="0">
                  <a:pos x="connsiteX8478" y="connsiteY8478"/>
                </a:cxn>
                <a:cxn ang="0">
                  <a:pos x="connsiteX8479" y="connsiteY8479"/>
                </a:cxn>
                <a:cxn ang="0">
                  <a:pos x="connsiteX8480" y="connsiteY8480"/>
                </a:cxn>
                <a:cxn ang="0">
                  <a:pos x="connsiteX8481" y="connsiteY8481"/>
                </a:cxn>
                <a:cxn ang="0">
                  <a:pos x="connsiteX8482" y="connsiteY8482"/>
                </a:cxn>
                <a:cxn ang="0">
                  <a:pos x="connsiteX8483" y="connsiteY8483"/>
                </a:cxn>
                <a:cxn ang="0">
                  <a:pos x="connsiteX8484" y="connsiteY8484"/>
                </a:cxn>
                <a:cxn ang="0">
                  <a:pos x="connsiteX8485" y="connsiteY8485"/>
                </a:cxn>
                <a:cxn ang="0">
                  <a:pos x="connsiteX8486" y="connsiteY8486"/>
                </a:cxn>
                <a:cxn ang="0">
                  <a:pos x="connsiteX8487" y="connsiteY8487"/>
                </a:cxn>
                <a:cxn ang="0">
                  <a:pos x="connsiteX8488" y="connsiteY8488"/>
                </a:cxn>
                <a:cxn ang="0">
                  <a:pos x="connsiteX8489" y="connsiteY8489"/>
                </a:cxn>
                <a:cxn ang="0">
                  <a:pos x="connsiteX8490" y="connsiteY8490"/>
                </a:cxn>
                <a:cxn ang="0">
                  <a:pos x="connsiteX8491" y="connsiteY8491"/>
                </a:cxn>
                <a:cxn ang="0">
                  <a:pos x="connsiteX8492" y="connsiteY8492"/>
                </a:cxn>
                <a:cxn ang="0">
                  <a:pos x="connsiteX8493" y="connsiteY8493"/>
                </a:cxn>
                <a:cxn ang="0">
                  <a:pos x="connsiteX8494" y="connsiteY8494"/>
                </a:cxn>
                <a:cxn ang="0">
                  <a:pos x="connsiteX8495" y="connsiteY8495"/>
                </a:cxn>
                <a:cxn ang="0">
                  <a:pos x="connsiteX8496" y="connsiteY8496"/>
                </a:cxn>
                <a:cxn ang="0">
                  <a:pos x="connsiteX8497" y="connsiteY8497"/>
                </a:cxn>
                <a:cxn ang="0">
                  <a:pos x="connsiteX8498" y="connsiteY8498"/>
                </a:cxn>
                <a:cxn ang="0">
                  <a:pos x="connsiteX8499" y="connsiteY8499"/>
                </a:cxn>
                <a:cxn ang="0">
                  <a:pos x="connsiteX8500" y="connsiteY8500"/>
                </a:cxn>
                <a:cxn ang="0">
                  <a:pos x="connsiteX8501" y="connsiteY8501"/>
                </a:cxn>
                <a:cxn ang="0">
                  <a:pos x="connsiteX8502" y="connsiteY8502"/>
                </a:cxn>
                <a:cxn ang="0">
                  <a:pos x="connsiteX8503" y="connsiteY8503"/>
                </a:cxn>
                <a:cxn ang="0">
                  <a:pos x="connsiteX8504" y="connsiteY8504"/>
                </a:cxn>
                <a:cxn ang="0">
                  <a:pos x="connsiteX8505" y="connsiteY8505"/>
                </a:cxn>
                <a:cxn ang="0">
                  <a:pos x="connsiteX8506" y="connsiteY8506"/>
                </a:cxn>
                <a:cxn ang="0">
                  <a:pos x="connsiteX8507" y="connsiteY8507"/>
                </a:cxn>
                <a:cxn ang="0">
                  <a:pos x="connsiteX8508" y="connsiteY8508"/>
                </a:cxn>
                <a:cxn ang="0">
                  <a:pos x="connsiteX8509" y="connsiteY8509"/>
                </a:cxn>
                <a:cxn ang="0">
                  <a:pos x="connsiteX8510" y="connsiteY8510"/>
                </a:cxn>
                <a:cxn ang="0">
                  <a:pos x="connsiteX8511" y="connsiteY8511"/>
                </a:cxn>
                <a:cxn ang="0">
                  <a:pos x="connsiteX8512" y="connsiteY8512"/>
                </a:cxn>
                <a:cxn ang="0">
                  <a:pos x="connsiteX8513" y="connsiteY8513"/>
                </a:cxn>
                <a:cxn ang="0">
                  <a:pos x="connsiteX8514" y="connsiteY8514"/>
                </a:cxn>
                <a:cxn ang="0">
                  <a:pos x="connsiteX8515" y="connsiteY8515"/>
                </a:cxn>
                <a:cxn ang="0">
                  <a:pos x="connsiteX8516" y="connsiteY8516"/>
                </a:cxn>
                <a:cxn ang="0">
                  <a:pos x="connsiteX8517" y="connsiteY8517"/>
                </a:cxn>
                <a:cxn ang="0">
                  <a:pos x="connsiteX8518" y="connsiteY8518"/>
                </a:cxn>
                <a:cxn ang="0">
                  <a:pos x="connsiteX8519" y="connsiteY8519"/>
                </a:cxn>
                <a:cxn ang="0">
                  <a:pos x="connsiteX8520" y="connsiteY8520"/>
                </a:cxn>
                <a:cxn ang="0">
                  <a:pos x="connsiteX8521" y="connsiteY8521"/>
                </a:cxn>
                <a:cxn ang="0">
                  <a:pos x="connsiteX8522" y="connsiteY8522"/>
                </a:cxn>
                <a:cxn ang="0">
                  <a:pos x="connsiteX8523" y="connsiteY8523"/>
                </a:cxn>
                <a:cxn ang="0">
                  <a:pos x="connsiteX8524" y="connsiteY8524"/>
                </a:cxn>
                <a:cxn ang="0">
                  <a:pos x="connsiteX8525" y="connsiteY8525"/>
                </a:cxn>
                <a:cxn ang="0">
                  <a:pos x="connsiteX8526" y="connsiteY8526"/>
                </a:cxn>
                <a:cxn ang="0">
                  <a:pos x="connsiteX8527" y="connsiteY8527"/>
                </a:cxn>
                <a:cxn ang="0">
                  <a:pos x="connsiteX8528" y="connsiteY8528"/>
                </a:cxn>
                <a:cxn ang="0">
                  <a:pos x="connsiteX8529" y="connsiteY8529"/>
                </a:cxn>
                <a:cxn ang="0">
                  <a:pos x="connsiteX8530" y="connsiteY8530"/>
                </a:cxn>
                <a:cxn ang="0">
                  <a:pos x="connsiteX8531" y="connsiteY8531"/>
                </a:cxn>
                <a:cxn ang="0">
                  <a:pos x="connsiteX8532" y="connsiteY8532"/>
                </a:cxn>
                <a:cxn ang="0">
                  <a:pos x="connsiteX8533" y="connsiteY8533"/>
                </a:cxn>
                <a:cxn ang="0">
                  <a:pos x="connsiteX8534" y="connsiteY8534"/>
                </a:cxn>
                <a:cxn ang="0">
                  <a:pos x="connsiteX8535" y="connsiteY8535"/>
                </a:cxn>
                <a:cxn ang="0">
                  <a:pos x="connsiteX8536" y="connsiteY8536"/>
                </a:cxn>
                <a:cxn ang="0">
                  <a:pos x="connsiteX8537" y="connsiteY8537"/>
                </a:cxn>
                <a:cxn ang="0">
                  <a:pos x="connsiteX8538" y="connsiteY8538"/>
                </a:cxn>
                <a:cxn ang="0">
                  <a:pos x="connsiteX8539" y="connsiteY8539"/>
                </a:cxn>
                <a:cxn ang="0">
                  <a:pos x="connsiteX8540" y="connsiteY8540"/>
                </a:cxn>
                <a:cxn ang="0">
                  <a:pos x="connsiteX8541" y="connsiteY8541"/>
                </a:cxn>
                <a:cxn ang="0">
                  <a:pos x="connsiteX8542" y="connsiteY8542"/>
                </a:cxn>
                <a:cxn ang="0">
                  <a:pos x="connsiteX8543" y="connsiteY8543"/>
                </a:cxn>
                <a:cxn ang="0">
                  <a:pos x="connsiteX8544" y="connsiteY8544"/>
                </a:cxn>
                <a:cxn ang="0">
                  <a:pos x="connsiteX8545" y="connsiteY8545"/>
                </a:cxn>
                <a:cxn ang="0">
                  <a:pos x="connsiteX8546" y="connsiteY8546"/>
                </a:cxn>
                <a:cxn ang="0">
                  <a:pos x="connsiteX8547" y="connsiteY8547"/>
                </a:cxn>
                <a:cxn ang="0">
                  <a:pos x="connsiteX8548" y="connsiteY8548"/>
                </a:cxn>
                <a:cxn ang="0">
                  <a:pos x="connsiteX8549" y="connsiteY8549"/>
                </a:cxn>
                <a:cxn ang="0">
                  <a:pos x="connsiteX8550" y="connsiteY8550"/>
                </a:cxn>
                <a:cxn ang="0">
                  <a:pos x="connsiteX8551" y="connsiteY8551"/>
                </a:cxn>
                <a:cxn ang="0">
                  <a:pos x="connsiteX8552" y="connsiteY8552"/>
                </a:cxn>
                <a:cxn ang="0">
                  <a:pos x="connsiteX8553" y="connsiteY8553"/>
                </a:cxn>
                <a:cxn ang="0">
                  <a:pos x="connsiteX8554" y="connsiteY8554"/>
                </a:cxn>
                <a:cxn ang="0">
                  <a:pos x="connsiteX8555" y="connsiteY8555"/>
                </a:cxn>
                <a:cxn ang="0">
                  <a:pos x="connsiteX8556" y="connsiteY8556"/>
                </a:cxn>
                <a:cxn ang="0">
                  <a:pos x="connsiteX8557" y="connsiteY8557"/>
                </a:cxn>
                <a:cxn ang="0">
                  <a:pos x="connsiteX8558" y="connsiteY8558"/>
                </a:cxn>
                <a:cxn ang="0">
                  <a:pos x="connsiteX8559" y="connsiteY8559"/>
                </a:cxn>
                <a:cxn ang="0">
                  <a:pos x="connsiteX8560" y="connsiteY8560"/>
                </a:cxn>
                <a:cxn ang="0">
                  <a:pos x="connsiteX8561" y="connsiteY8561"/>
                </a:cxn>
                <a:cxn ang="0">
                  <a:pos x="connsiteX8562" y="connsiteY8562"/>
                </a:cxn>
                <a:cxn ang="0">
                  <a:pos x="connsiteX8563" y="connsiteY8563"/>
                </a:cxn>
                <a:cxn ang="0">
                  <a:pos x="connsiteX8564" y="connsiteY8564"/>
                </a:cxn>
                <a:cxn ang="0">
                  <a:pos x="connsiteX8565" y="connsiteY8565"/>
                </a:cxn>
                <a:cxn ang="0">
                  <a:pos x="connsiteX8566" y="connsiteY8566"/>
                </a:cxn>
                <a:cxn ang="0">
                  <a:pos x="connsiteX8567" y="connsiteY8567"/>
                </a:cxn>
                <a:cxn ang="0">
                  <a:pos x="connsiteX8568" y="connsiteY8568"/>
                </a:cxn>
                <a:cxn ang="0">
                  <a:pos x="connsiteX8569" y="connsiteY8569"/>
                </a:cxn>
                <a:cxn ang="0">
                  <a:pos x="connsiteX8570" y="connsiteY8570"/>
                </a:cxn>
                <a:cxn ang="0">
                  <a:pos x="connsiteX8571" y="connsiteY8571"/>
                </a:cxn>
                <a:cxn ang="0">
                  <a:pos x="connsiteX8572" y="connsiteY8572"/>
                </a:cxn>
                <a:cxn ang="0">
                  <a:pos x="connsiteX8573" y="connsiteY8573"/>
                </a:cxn>
                <a:cxn ang="0">
                  <a:pos x="connsiteX8574" y="connsiteY8574"/>
                </a:cxn>
                <a:cxn ang="0">
                  <a:pos x="connsiteX8575" y="connsiteY8575"/>
                </a:cxn>
                <a:cxn ang="0">
                  <a:pos x="connsiteX8576" y="connsiteY8576"/>
                </a:cxn>
                <a:cxn ang="0">
                  <a:pos x="connsiteX8577" y="connsiteY8577"/>
                </a:cxn>
                <a:cxn ang="0">
                  <a:pos x="connsiteX8578" y="connsiteY8578"/>
                </a:cxn>
                <a:cxn ang="0">
                  <a:pos x="connsiteX8579" y="connsiteY8579"/>
                </a:cxn>
                <a:cxn ang="0">
                  <a:pos x="connsiteX8580" y="connsiteY8580"/>
                </a:cxn>
                <a:cxn ang="0">
                  <a:pos x="connsiteX8581" y="connsiteY8581"/>
                </a:cxn>
                <a:cxn ang="0">
                  <a:pos x="connsiteX8582" y="connsiteY8582"/>
                </a:cxn>
                <a:cxn ang="0">
                  <a:pos x="connsiteX8583" y="connsiteY8583"/>
                </a:cxn>
                <a:cxn ang="0">
                  <a:pos x="connsiteX8584" y="connsiteY8584"/>
                </a:cxn>
                <a:cxn ang="0">
                  <a:pos x="connsiteX8585" y="connsiteY8585"/>
                </a:cxn>
                <a:cxn ang="0">
                  <a:pos x="connsiteX8586" y="connsiteY8586"/>
                </a:cxn>
                <a:cxn ang="0">
                  <a:pos x="connsiteX8587" y="connsiteY8587"/>
                </a:cxn>
                <a:cxn ang="0">
                  <a:pos x="connsiteX8588" y="connsiteY8588"/>
                </a:cxn>
                <a:cxn ang="0">
                  <a:pos x="connsiteX8589" y="connsiteY8589"/>
                </a:cxn>
                <a:cxn ang="0">
                  <a:pos x="connsiteX8590" y="connsiteY8590"/>
                </a:cxn>
                <a:cxn ang="0">
                  <a:pos x="connsiteX8591" y="connsiteY8591"/>
                </a:cxn>
                <a:cxn ang="0">
                  <a:pos x="connsiteX8592" y="connsiteY8592"/>
                </a:cxn>
                <a:cxn ang="0">
                  <a:pos x="connsiteX8593" y="connsiteY8593"/>
                </a:cxn>
                <a:cxn ang="0">
                  <a:pos x="connsiteX8594" y="connsiteY8594"/>
                </a:cxn>
                <a:cxn ang="0">
                  <a:pos x="connsiteX8595" y="connsiteY8595"/>
                </a:cxn>
                <a:cxn ang="0">
                  <a:pos x="connsiteX8596" y="connsiteY8596"/>
                </a:cxn>
                <a:cxn ang="0">
                  <a:pos x="connsiteX8597" y="connsiteY8597"/>
                </a:cxn>
                <a:cxn ang="0">
                  <a:pos x="connsiteX8598" y="connsiteY8598"/>
                </a:cxn>
                <a:cxn ang="0">
                  <a:pos x="connsiteX8599" y="connsiteY8599"/>
                </a:cxn>
                <a:cxn ang="0">
                  <a:pos x="connsiteX8600" y="connsiteY8600"/>
                </a:cxn>
                <a:cxn ang="0">
                  <a:pos x="connsiteX8601" y="connsiteY8601"/>
                </a:cxn>
                <a:cxn ang="0">
                  <a:pos x="connsiteX8602" y="connsiteY8602"/>
                </a:cxn>
                <a:cxn ang="0">
                  <a:pos x="connsiteX8603" y="connsiteY8603"/>
                </a:cxn>
                <a:cxn ang="0">
                  <a:pos x="connsiteX8604" y="connsiteY8604"/>
                </a:cxn>
                <a:cxn ang="0">
                  <a:pos x="connsiteX8605" y="connsiteY8605"/>
                </a:cxn>
                <a:cxn ang="0">
                  <a:pos x="connsiteX8606" y="connsiteY8606"/>
                </a:cxn>
                <a:cxn ang="0">
                  <a:pos x="connsiteX8607" y="connsiteY8607"/>
                </a:cxn>
                <a:cxn ang="0">
                  <a:pos x="connsiteX8608" y="connsiteY8608"/>
                </a:cxn>
                <a:cxn ang="0">
                  <a:pos x="connsiteX8609" y="connsiteY8609"/>
                </a:cxn>
                <a:cxn ang="0">
                  <a:pos x="connsiteX8610" y="connsiteY8610"/>
                </a:cxn>
                <a:cxn ang="0">
                  <a:pos x="connsiteX8611" y="connsiteY8611"/>
                </a:cxn>
                <a:cxn ang="0">
                  <a:pos x="connsiteX8612" y="connsiteY8612"/>
                </a:cxn>
                <a:cxn ang="0">
                  <a:pos x="connsiteX8613" y="connsiteY8613"/>
                </a:cxn>
                <a:cxn ang="0">
                  <a:pos x="connsiteX8614" y="connsiteY8614"/>
                </a:cxn>
                <a:cxn ang="0">
                  <a:pos x="connsiteX8615" y="connsiteY8615"/>
                </a:cxn>
                <a:cxn ang="0">
                  <a:pos x="connsiteX8616" y="connsiteY8616"/>
                </a:cxn>
                <a:cxn ang="0">
                  <a:pos x="connsiteX8617" y="connsiteY8617"/>
                </a:cxn>
                <a:cxn ang="0">
                  <a:pos x="connsiteX8618" y="connsiteY8618"/>
                </a:cxn>
                <a:cxn ang="0">
                  <a:pos x="connsiteX8619" y="connsiteY8619"/>
                </a:cxn>
                <a:cxn ang="0">
                  <a:pos x="connsiteX8620" y="connsiteY8620"/>
                </a:cxn>
                <a:cxn ang="0">
                  <a:pos x="connsiteX8621" y="connsiteY8621"/>
                </a:cxn>
                <a:cxn ang="0">
                  <a:pos x="connsiteX8622" y="connsiteY8622"/>
                </a:cxn>
                <a:cxn ang="0">
                  <a:pos x="connsiteX8623" y="connsiteY8623"/>
                </a:cxn>
                <a:cxn ang="0">
                  <a:pos x="connsiteX8624" y="connsiteY8624"/>
                </a:cxn>
                <a:cxn ang="0">
                  <a:pos x="connsiteX8625" y="connsiteY8625"/>
                </a:cxn>
                <a:cxn ang="0">
                  <a:pos x="connsiteX8626" y="connsiteY8626"/>
                </a:cxn>
                <a:cxn ang="0">
                  <a:pos x="connsiteX8627" y="connsiteY8627"/>
                </a:cxn>
                <a:cxn ang="0">
                  <a:pos x="connsiteX8628" y="connsiteY8628"/>
                </a:cxn>
                <a:cxn ang="0">
                  <a:pos x="connsiteX8629" y="connsiteY8629"/>
                </a:cxn>
                <a:cxn ang="0">
                  <a:pos x="connsiteX8630" y="connsiteY8630"/>
                </a:cxn>
                <a:cxn ang="0">
                  <a:pos x="connsiteX8631" y="connsiteY8631"/>
                </a:cxn>
                <a:cxn ang="0">
                  <a:pos x="connsiteX8632" y="connsiteY8632"/>
                </a:cxn>
                <a:cxn ang="0">
                  <a:pos x="connsiteX8633" y="connsiteY8633"/>
                </a:cxn>
                <a:cxn ang="0">
                  <a:pos x="connsiteX8634" y="connsiteY8634"/>
                </a:cxn>
                <a:cxn ang="0">
                  <a:pos x="connsiteX8635" y="connsiteY8635"/>
                </a:cxn>
                <a:cxn ang="0">
                  <a:pos x="connsiteX8636" y="connsiteY8636"/>
                </a:cxn>
                <a:cxn ang="0">
                  <a:pos x="connsiteX8637" y="connsiteY8637"/>
                </a:cxn>
                <a:cxn ang="0">
                  <a:pos x="connsiteX8638" y="connsiteY8638"/>
                </a:cxn>
                <a:cxn ang="0">
                  <a:pos x="connsiteX8639" y="connsiteY8639"/>
                </a:cxn>
                <a:cxn ang="0">
                  <a:pos x="connsiteX8640" y="connsiteY8640"/>
                </a:cxn>
                <a:cxn ang="0">
                  <a:pos x="connsiteX8641" y="connsiteY8641"/>
                </a:cxn>
                <a:cxn ang="0">
                  <a:pos x="connsiteX8642" y="connsiteY8642"/>
                </a:cxn>
                <a:cxn ang="0">
                  <a:pos x="connsiteX8643" y="connsiteY8643"/>
                </a:cxn>
                <a:cxn ang="0">
                  <a:pos x="connsiteX8644" y="connsiteY8644"/>
                </a:cxn>
                <a:cxn ang="0">
                  <a:pos x="connsiteX8645" y="connsiteY8645"/>
                </a:cxn>
                <a:cxn ang="0">
                  <a:pos x="connsiteX8646" y="connsiteY8646"/>
                </a:cxn>
                <a:cxn ang="0">
                  <a:pos x="connsiteX8647" y="connsiteY8647"/>
                </a:cxn>
                <a:cxn ang="0">
                  <a:pos x="connsiteX8648" y="connsiteY8648"/>
                </a:cxn>
                <a:cxn ang="0">
                  <a:pos x="connsiteX8649" y="connsiteY8649"/>
                </a:cxn>
                <a:cxn ang="0">
                  <a:pos x="connsiteX8650" y="connsiteY8650"/>
                </a:cxn>
                <a:cxn ang="0">
                  <a:pos x="connsiteX8651" y="connsiteY8651"/>
                </a:cxn>
                <a:cxn ang="0">
                  <a:pos x="connsiteX8652" y="connsiteY8652"/>
                </a:cxn>
                <a:cxn ang="0">
                  <a:pos x="connsiteX8653" y="connsiteY8653"/>
                </a:cxn>
                <a:cxn ang="0">
                  <a:pos x="connsiteX8654" y="connsiteY8654"/>
                </a:cxn>
                <a:cxn ang="0">
                  <a:pos x="connsiteX8655" y="connsiteY8655"/>
                </a:cxn>
                <a:cxn ang="0">
                  <a:pos x="connsiteX8656" y="connsiteY8656"/>
                </a:cxn>
                <a:cxn ang="0">
                  <a:pos x="connsiteX8657" y="connsiteY8657"/>
                </a:cxn>
                <a:cxn ang="0">
                  <a:pos x="connsiteX8658" y="connsiteY8658"/>
                </a:cxn>
                <a:cxn ang="0">
                  <a:pos x="connsiteX8659" y="connsiteY8659"/>
                </a:cxn>
                <a:cxn ang="0">
                  <a:pos x="connsiteX8660" y="connsiteY8660"/>
                </a:cxn>
                <a:cxn ang="0">
                  <a:pos x="connsiteX8661" y="connsiteY8661"/>
                </a:cxn>
                <a:cxn ang="0">
                  <a:pos x="connsiteX8662" y="connsiteY8662"/>
                </a:cxn>
                <a:cxn ang="0">
                  <a:pos x="connsiteX8663" y="connsiteY8663"/>
                </a:cxn>
                <a:cxn ang="0">
                  <a:pos x="connsiteX8664" y="connsiteY8664"/>
                </a:cxn>
                <a:cxn ang="0">
                  <a:pos x="connsiteX8665" y="connsiteY8665"/>
                </a:cxn>
                <a:cxn ang="0">
                  <a:pos x="connsiteX8666" y="connsiteY8666"/>
                </a:cxn>
                <a:cxn ang="0">
                  <a:pos x="connsiteX8667" y="connsiteY8667"/>
                </a:cxn>
                <a:cxn ang="0">
                  <a:pos x="connsiteX8668" y="connsiteY8668"/>
                </a:cxn>
                <a:cxn ang="0">
                  <a:pos x="connsiteX8669" y="connsiteY8669"/>
                </a:cxn>
                <a:cxn ang="0">
                  <a:pos x="connsiteX8670" y="connsiteY8670"/>
                </a:cxn>
                <a:cxn ang="0">
                  <a:pos x="connsiteX8671" y="connsiteY8671"/>
                </a:cxn>
                <a:cxn ang="0">
                  <a:pos x="connsiteX8672" y="connsiteY8672"/>
                </a:cxn>
                <a:cxn ang="0">
                  <a:pos x="connsiteX8673" y="connsiteY8673"/>
                </a:cxn>
                <a:cxn ang="0">
                  <a:pos x="connsiteX8674" y="connsiteY8674"/>
                </a:cxn>
                <a:cxn ang="0">
                  <a:pos x="connsiteX8675" y="connsiteY8675"/>
                </a:cxn>
                <a:cxn ang="0">
                  <a:pos x="connsiteX8676" y="connsiteY8676"/>
                </a:cxn>
                <a:cxn ang="0">
                  <a:pos x="connsiteX8677" y="connsiteY8677"/>
                </a:cxn>
                <a:cxn ang="0">
                  <a:pos x="connsiteX8678" y="connsiteY8678"/>
                </a:cxn>
                <a:cxn ang="0">
                  <a:pos x="connsiteX8679" y="connsiteY8679"/>
                </a:cxn>
                <a:cxn ang="0">
                  <a:pos x="connsiteX8680" y="connsiteY8680"/>
                </a:cxn>
                <a:cxn ang="0">
                  <a:pos x="connsiteX8681" y="connsiteY8681"/>
                </a:cxn>
                <a:cxn ang="0">
                  <a:pos x="connsiteX8682" y="connsiteY8682"/>
                </a:cxn>
                <a:cxn ang="0">
                  <a:pos x="connsiteX8683" y="connsiteY8683"/>
                </a:cxn>
                <a:cxn ang="0">
                  <a:pos x="connsiteX8684" y="connsiteY8684"/>
                </a:cxn>
                <a:cxn ang="0">
                  <a:pos x="connsiteX8685" y="connsiteY8685"/>
                </a:cxn>
                <a:cxn ang="0">
                  <a:pos x="connsiteX8686" y="connsiteY8686"/>
                </a:cxn>
                <a:cxn ang="0">
                  <a:pos x="connsiteX8687" y="connsiteY8687"/>
                </a:cxn>
                <a:cxn ang="0">
                  <a:pos x="connsiteX8688" y="connsiteY8688"/>
                </a:cxn>
                <a:cxn ang="0">
                  <a:pos x="connsiteX8689" y="connsiteY8689"/>
                </a:cxn>
                <a:cxn ang="0">
                  <a:pos x="connsiteX8690" y="connsiteY8690"/>
                </a:cxn>
                <a:cxn ang="0">
                  <a:pos x="connsiteX8691" y="connsiteY8691"/>
                </a:cxn>
                <a:cxn ang="0">
                  <a:pos x="connsiteX8692" y="connsiteY8692"/>
                </a:cxn>
                <a:cxn ang="0">
                  <a:pos x="connsiteX8693" y="connsiteY8693"/>
                </a:cxn>
                <a:cxn ang="0">
                  <a:pos x="connsiteX8694" y="connsiteY8694"/>
                </a:cxn>
                <a:cxn ang="0">
                  <a:pos x="connsiteX8695" y="connsiteY8695"/>
                </a:cxn>
                <a:cxn ang="0">
                  <a:pos x="connsiteX8696" y="connsiteY8696"/>
                </a:cxn>
                <a:cxn ang="0">
                  <a:pos x="connsiteX8697" y="connsiteY8697"/>
                </a:cxn>
                <a:cxn ang="0">
                  <a:pos x="connsiteX8698" y="connsiteY8698"/>
                </a:cxn>
                <a:cxn ang="0">
                  <a:pos x="connsiteX8699" y="connsiteY8699"/>
                </a:cxn>
                <a:cxn ang="0">
                  <a:pos x="connsiteX8700" y="connsiteY8700"/>
                </a:cxn>
                <a:cxn ang="0">
                  <a:pos x="connsiteX8701" y="connsiteY8701"/>
                </a:cxn>
                <a:cxn ang="0">
                  <a:pos x="connsiteX8702" y="connsiteY8702"/>
                </a:cxn>
                <a:cxn ang="0">
                  <a:pos x="connsiteX8703" y="connsiteY8703"/>
                </a:cxn>
                <a:cxn ang="0">
                  <a:pos x="connsiteX8704" y="connsiteY8704"/>
                </a:cxn>
                <a:cxn ang="0">
                  <a:pos x="connsiteX8705" y="connsiteY8705"/>
                </a:cxn>
                <a:cxn ang="0">
                  <a:pos x="connsiteX8706" y="connsiteY8706"/>
                </a:cxn>
                <a:cxn ang="0">
                  <a:pos x="connsiteX8707" y="connsiteY8707"/>
                </a:cxn>
                <a:cxn ang="0">
                  <a:pos x="connsiteX8708" y="connsiteY8708"/>
                </a:cxn>
                <a:cxn ang="0">
                  <a:pos x="connsiteX8709" y="connsiteY8709"/>
                </a:cxn>
                <a:cxn ang="0">
                  <a:pos x="connsiteX8710" y="connsiteY8710"/>
                </a:cxn>
                <a:cxn ang="0">
                  <a:pos x="connsiteX8711" y="connsiteY8711"/>
                </a:cxn>
                <a:cxn ang="0">
                  <a:pos x="connsiteX8712" y="connsiteY8712"/>
                </a:cxn>
                <a:cxn ang="0">
                  <a:pos x="connsiteX8713" y="connsiteY8713"/>
                </a:cxn>
                <a:cxn ang="0">
                  <a:pos x="connsiteX8714" y="connsiteY8714"/>
                </a:cxn>
                <a:cxn ang="0">
                  <a:pos x="connsiteX8715" y="connsiteY8715"/>
                </a:cxn>
                <a:cxn ang="0">
                  <a:pos x="connsiteX8716" y="connsiteY8716"/>
                </a:cxn>
                <a:cxn ang="0">
                  <a:pos x="connsiteX8717" y="connsiteY8717"/>
                </a:cxn>
                <a:cxn ang="0">
                  <a:pos x="connsiteX8718" y="connsiteY8718"/>
                </a:cxn>
                <a:cxn ang="0">
                  <a:pos x="connsiteX8719" y="connsiteY8719"/>
                </a:cxn>
                <a:cxn ang="0">
                  <a:pos x="connsiteX8720" y="connsiteY8720"/>
                </a:cxn>
                <a:cxn ang="0">
                  <a:pos x="connsiteX8721" y="connsiteY8721"/>
                </a:cxn>
                <a:cxn ang="0">
                  <a:pos x="connsiteX8722" y="connsiteY8722"/>
                </a:cxn>
                <a:cxn ang="0">
                  <a:pos x="connsiteX8723" y="connsiteY8723"/>
                </a:cxn>
                <a:cxn ang="0">
                  <a:pos x="connsiteX8724" y="connsiteY8724"/>
                </a:cxn>
                <a:cxn ang="0">
                  <a:pos x="connsiteX8725" y="connsiteY8725"/>
                </a:cxn>
                <a:cxn ang="0">
                  <a:pos x="connsiteX8726" y="connsiteY8726"/>
                </a:cxn>
                <a:cxn ang="0">
                  <a:pos x="connsiteX8727" y="connsiteY8727"/>
                </a:cxn>
                <a:cxn ang="0">
                  <a:pos x="connsiteX8728" y="connsiteY8728"/>
                </a:cxn>
                <a:cxn ang="0">
                  <a:pos x="connsiteX8729" y="connsiteY8729"/>
                </a:cxn>
                <a:cxn ang="0">
                  <a:pos x="connsiteX8730" y="connsiteY8730"/>
                </a:cxn>
                <a:cxn ang="0">
                  <a:pos x="connsiteX8731" y="connsiteY8731"/>
                </a:cxn>
                <a:cxn ang="0">
                  <a:pos x="connsiteX8732" y="connsiteY8732"/>
                </a:cxn>
                <a:cxn ang="0">
                  <a:pos x="connsiteX8733" y="connsiteY8733"/>
                </a:cxn>
                <a:cxn ang="0">
                  <a:pos x="connsiteX8734" y="connsiteY8734"/>
                </a:cxn>
                <a:cxn ang="0">
                  <a:pos x="connsiteX8735" y="connsiteY8735"/>
                </a:cxn>
                <a:cxn ang="0">
                  <a:pos x="connsiteX8736" y="connsiteY8736"/>
                </a:cxn>
              </a:cxnLst>
              <a:rect l="l" t="t" r="r" b="b"/>
              <a:pathLst>
                <a:path w="2071530" h="1231781">
                  <a:moveTo>
                    <a:pt x="489472" y="1168662"/>
                  </a:moveTo>
                  <a:lnTo>
                    <a:pt x="489470" y="1168662"/>
                  </a:lnTo>
                  <a:lnTo>
                    <a:pt x="492551" y="1168526"/>
                  </a:lnTo>
                  <a:lnTo>
                    <a:pt x="492549" y="1168526"/>
                  </a:lnTo>
                  <a:lnTo>
                    <a:pt x="495612" y="1168408"/>
                  </a:lnTo>
                  <a:lnTo>
                    <a:pt x="495608" y="1168408"/>
                  </a:lnTo>
                  <a:lnTo>
                    <a:pt x="498654" y="1168271"/>
                  </a:lnTo>
                  <a:lnTo>
                    <a:pt x="498650" y="1168271"/>
                  </a:lnTo>
                  <a:lnTo>
                    <a:pt x="501679" y="1168135"/>
                  </a:lnTo>
                  <a:lnTo>
                    <a:pt x="501675" y="1168135"/>
                  </a:lnTo>
                  <a:lnTo>
                    <a:pt x="504683" y="1167998"/>
                  </a:lnTo>
                  <a:lnTo>
                    <a:pt x="504681" y="1167998"/>
                  </a:lnTo>
                  <a:lnTo>
                    <a:pt x="507671" y="1167861"/>
                  </a:lnTo>
                  <a:lnTo>
                    <a:pt x="507669" y="1167861"/>
                  </a:lnTo>
                  <a:lnTo>
                    <a:pt x="510640" y="1167724"/>
                  </a:lnTo>
                  <a:lnTo>
                    <a:pt x="510636" y="1167724"/>
                  </a:lnTo>
                  <a:lnTo>
                    <a:pt x="513592" y="1167587"/>
                  </a:lnTo>
                  <a:lnTo>
                    <a:pt x="513588" y="1167587"/>
                  </a:lnTo>
                  <a:lnTo>
                    <a:pt x="516525" y="1167450"/>
                  </a:lnTo>
                  <a:lnTo>
                    <a:pt x="516521" y="1167450"/>
                  </a:lnTo>
                  <a:lnTo>
                    <a:pt x="519439" y="1167294"/>
                  </a:lnTo>
                  <a:lnTo>
                    <a:pt x="519437" y="1167294"/>
                  </a:lnTo>
                  <a:lnTo>
                    <a:pt x="522339" y="1167157"/>
                  </a:lnTo>
                  <a:lnTo>
                    <a:pt x="522335" y="1167157"/>
                  </a:lnTo>
                  <a:lnTo>
                    <a:pt x="525218" y="1167001"/>
                  </a:lnTo>
                  <a:lnTo>
                    <a:pt x="525214" y="1167001"/>
                  </a:lnTo>
                  <a:lnTo>
                    <a:pt x="528076" y="1166864"/>
                  </a:lnTo>
                  <a:lnTo>
                    <a:pt x="530925" y="1166707"/>
                  </a:lnTo>
                  <a:lnTo>
                    <a:pt x="530921" y="1166707"/>
                  </a:lnTo>
                  <a:lnTo>
                    <a:pt x="533752" y="1166551"/>
                  </a:lnTo>
                  <a:lnTo>
                    <a:pt x="533748" y="1166551"/>
                  </a:lnTo>
                  <a:lnTo>
                    <a:pt x="536559" y="1166395"/>
                  </a:lnTo>
                  <a:lnTo>
                    <a:pt x="539355" y="1166238"/>
                  </a:lnTo>
                  <a:lnTo>
                    <a:pt x="539351" y="1166238"/>
                  </a:lnTo>
                  <a:lnTo>
                    <a:pt x="542129" y="1166082"/>
                  </a:lnTo>
                  <a:lnTo>
                    <a:pt x="542125" y="1166082"/>
                  </a:lnTo>
                  <a:lnTo>
                    <a:pt x="544887" y="1165926"/>
                  </a:lnTo>
                  <a:lnTo>
                    <a:pt x="544883" y="1165926"/>
                  </a:lnTo>
                  <a:lnTo>
                    <a:pt x="547628" y="1165769"/>
                  </a:lnTo>
                  <a:lnTo>
                    <a:pt x="547624" y="1165769"/>
                  </a:lnTo>
                  <a:lnTo>
                    <a:pt x="550351" y="1165593"/>
                  </a:lnTo>
                  <a:lnTo>
                    <a:pt x="553061" y="1165437"/>
                  </a:lnTo>
                  <a:lnTo>
                    <a:pt x="553055" y="1165437"/>
                  </a:lnTo>
                  <a:lnTo>
                    <a:pt x="555751" y="1165261"/>
                  </a:lnTo>
                  <a:lnTo>
                    <a:pt x="555745" y="1165261"/>
                  </a:lnTo>
                  <a:lnTo>
                    <a:pt x="558425" y="1165085"/>
                  </a:lnTo>
                  <a:lnTo>
                    <a:pt x="558419" y="1165085"/>
                  </a:lnTo>
                  <a:lnTo>
                    <a:pt x="561082" y="1164909"/>
                  </a:lnTo>
                  <a:lnTo>
                    <a:pt x="561076" y="1164909"/>
                  </a:lnTo>
                  <a:lnTo>
                    <a:pt x="563721" y="1164733"/>
                  </a:lnTo>
                  <a:lnTo>
                    <a:pt x="563717" y="1164733"/>
                  </a:lnTo>
                  <a:lnTo>
                    <a:pt x="566347" y="1164557"/>
                  </a:lnTo>
                  <a:lnTo>
                    <a:pt x="566341" y="1164557"/>
                  </a:lnTo>
                  <a:lnTo>
                    <a:pt x="568955" y="1164381"/>
                  </a:lnTo>
                  <a:lnTo>
                    <a:pt x="568949" y="1164381"/>
                  </a:lnTo>
                  <a:lnTo>
                    <a:pt x="571545" y="1164205"/>
                  </a:lnTo>
                  <a:lnTo>
                    <a:pt x="571539" y="1164205"/>
                  </a:lnTo>
                  <a:lnTo>
                    <a:pt x="574120" y="1164009"/>
                  </a:lnTo>
                  <a:lnTo>
                    <a:pt x="576679" y="1163834"/>
                  </a:lnTo>
                  <a:lnTo>
                    <a:pt x="576673" y="1163834"/>
                  </a:lnTo>
                  <a:lnTo>
                    <a:pt x="579222" y="1163638"/>
                  </a:lnTo>
                  <a:lnTo>
                    <a:pt x="579216" y="1163638"/>
                  </a:lnTo>
                  <a:lnTo>
                    <a:pt x="581750" y="1163443"/>
                  </a:lnTo>
                  <a:lnTo>
                    <a:pt x="581744" y="1163443"/>
                  </a:lnTo>
                  <a:lnTo>
                    <a:pt x="584260" y="1163247"/>
                  </a:lnTo>
                  <a:lnTo>
                    <a:pt x="584254" y="1163247"/>
                  </a:lnTo>
                  <a:lnTo>
                    <a:pt x="586753" y="1163052"/>
                  </a:lnTo>
                  <a:lnTo>
                    <a:pt x="589235" y="1162856"/>
                  </a:lnTo>
                  <a:lnTo>
                    <a:pt x="589230" y="1162856"/>
                  </a:lnTo>
                  <a:lnTo>
                    <a:pt x="591699" y="1162641"/>
                  </a:lnTo>
                  <a:lnTo>
                    <a:pt x="594148" y="1162446"/>
                  </a:lnTo>
                  <a:lnTo>
                    <a:pt x="594142" y="1162446"/>
                  </a:lnTo>
                  <a:lnTo>
                    <a:pt x="596580" y="1162231"/>
                  </a:lnTo>
                  <a:lnTo>
                    <a:pt x="598998" y="1162035"/>
                  </a:lnTo>
                  <a:lnTo>
                    <a:pt x="598993" y="1162035"/>
                  </a:lnTo>
                  <a:lnTo>
                    <a:pt x="601397" y="1161820"/>
                  </a:lnTo>
                  <a:lnTo>
                    <a:pt x="603788" y="1161605"/>
                  </a:lnTo>
                  <a:lnTo>
                    <a:pt x="603780" y="1161605"/>
                  </a:lnTo>
                  <a:lnTo>
                    <a:pt x="606159" y="1161370"/>
                  </a:lnTo>
                  <a:lnTo>
                    <a:pt x="606154" y="1161370"/>
                  </a:lnTo>
                  <a:lnTo>
                    <a:pt x="608513" y="1161155"/>
                  </a:lnTo>
                  <a:lnTo>
                    <a:pt x="610859" y="1160940"/>
                  </a:lnTo>
                  <a:lnTo>
                    <a:pt x="610851" y="1160940"/>
                  </a:lnTo>
                  <a:lnTo>
                    <a:pt x="613182" y="1160706"/>
                  </a:lnTo>
                  <a:lnTo>
                    <a:pt x="615498" y="1160471"/>
                  </a:lnTo>
                  <a:lnTo>
                    <a:pt x="615491" y="1160471"/>
                  </a:lnTo>
                  <a:lnTo>
                    <a:pt x="617795" y="1160256"/>
                  </a:lnTo>
                  <a:lnTo>
                    <a:pt x="617788" y="1160256"/>
                  </a:lnTo>
                  <a:lnTo>
                    <a:pt x="620073" y="1160022"/>
                  </a:lnTo>
                  <a:lnTo>
                    <a:pt x="622345" y="1159767"/>
                  </a:lnTo>
                  <a:lnTo>
                    <a:pt x="624601" y="1159533"/>
                  </a:lnTo>
                  <a:lnTo>
                    <a:pt x="624593" y="1159533"/>
                  </a:lnTo>
                  <a:lnTo>
                    <a:pt x="626841" y="1159279"/>
                  </a:lnTo>
                  <a:lnTo>
                    <a:pt x="626831" y="1159279"/>
                  </a:lnTo>
                  <a:lnTo>
                    <a:pt x="629066" y="1159044"/>
                  </a:lnTo>
                  <a:lnTo>
                    <a:pt x="629056" y="1159044"/>
                  </a:lnTo>
                  <a:lnTo>
                    <a:pt x="631271" y="1158790"/>
                  </a:lnTo>
                  <a:lnTo>
                    <a:pt x="633470" y="1158536"/>
                  </a:lnTo>
                  <a:lnTo>
                    <a:pt x="635656" y="1158282"/>
                  </a:lnTo>
                  <a:lnTo>
                    <a:pt x="637824" y="1158027"/>
                  </a:lnTo>
                  <a:lnTo>
                    <a:pt x="637816" y="1158027"/>
                  </a:lnTo>
                  <a:lnTo>
                    <a:pt x="639972" y="1157754"/>
                  </a:lnTo>
                  <a:lnTo>
                    <a:pt x="642121" y="1157480"/>
                  </a:lnTo>
                  <a:lnTo>
                    <a:pt x="642111" y="1157480"/>
                  </a:lnTo>
                  <a:lnTo>
                    <a:pt x="644248" y="1157226"/>
                  </a:lnTo>
                  <a:lnTo>
                    <a:pt x="644238" y="1157226"/>
                  </a:lnTo>
                  <a:lnTo>
                    <a:pt x="646361" y="1156952"/>
                  </a:lnTo>
                  <a:lnTo>
                    <a:pt x="646352" y="1156952"/>
                  </a:lnTo>
                  <a:lnTo>
                    <a:pt x="648461" y="1156678"/>
                  </a:lnTo>
                  <a:lnTo>
                    <a:pt x="650547" y="1156385"/>
                  </a:lnTo>
                  <a:lnTo>
                    <a:pt x="652617" y="1156112"/>
                  </a:lnTo>
                  <a:lnTo>
                    <a:pt x="654674" y="1155818"/>
                  </a:lnTo>
                  <a:lnTo>
                    <a:pt x="656719" y="1155525"/>
                  </a:lnTo>
                  <a:lnTo>
                    <a:pt x="658762" y="1155251"/>
                  </a:lnTo>
                  <a:lnTo>
                    <a:pt x="658752" y="1155251"/>
                  </a:lnTo>
                  <a:lnTo>
                    <a:pt x="660779" y="1154939"/>
                  </a:lnTo>
                  <a:lnTo>
                    <a:pt x="662783" y="1154645"/>
                  </a:lnTo>
                  <a:lnTo>
                    <a:pt x="664785" y="1154333"/>
                  </a:lnTo>
                  <a:lnTo>
                    <a:pt x="664773" y="1154352"/>
                  </a:lnTo>
                  <a:lnTo>
                    <a:pt x="666763" y="1154039"/>
                  </a:lnTo>
                  <a:lnTo>
                    <a:pt x="668726" y="1153727"/>
                  </a:lnTo>
                  <a:lnTo>
                    <a:pt x="670691" y="1153414"/>
                  </a:lnTo>
                  <a:lnTo>
                    <a:pt x="672628" y="1153101"/>
                  </a:lnTo>
                  <a:lnTo>
                    <a:pt x="674565" y="1152768"/>
                  </a:lnTo>
                  <a:lnTo>
                    <a:pt x="676475" y="1152456"/>
                  </a:lnTo>
                  <a:lnTo>
                    <a:pt x="678389" y="1152123"/>
                  </a:lnTo>
                  <a:lnTo>
                    <a:pt x="680284" y="1151791"/>
                  </a:lnTo>
                  <a:lnTo>
                    <a:pt x="681226" y="1151615"/>
                  </a:lnTo>
                  <a:lnTo>
                    <a:pt x="682168" y="1151459"/>
                  </a:lnTo>
                  <a:lnTo>
                    <a:pt x="682161" y="1151459"/>
                  </a:lnTo>
                  <a:lnTo>
                    <a:pt x="683099" y="1151283"/>
                  </a:lnTo>
                  <a:lnTo>
                    <a:pt x="684039" y="1151107"/>
                  </a:lnTo>
                  <a:lnTo>
                    <a:pt x="684031" y="1151107"/>
                  </a:lnTo>
                  <a:lnTo>
                    <a:pt x="684966" y="1150931"/>
                  </a:lnTo>
                  <a:lnTo>
                    <a:pt x="685896" y="1150775"/>
                  </a:lnTo>
                  <a:lnTo>
                    <a:pt x="685891" y="1150775"/>
                  </a:lnTo>
                  <a:lnTo>
                    <a:pt x="686821" y="1150598"/>
                  </a:lnTo>
                  <a:lnTo>
                    <a:pt x="687744" y="1150423"/>
                  </a:lnTo>
                  <a:lnTo>
                    <a:pt x="687736" y="1150423"/>
                  </a:lnTo>
                  <a:lnTo>
                    <a:pt x="688663" y="1150247"/>
                  </a:lnTo>
                  <a:lnTo>
                    <a:pt x="688655" y="1150247"/>
                  </a:lnTo>
                  <a:lnTo>
                    <a:pt x="689578" y="1150071"/>
                  </a:lnTo>
                  <a:lnTo>
                    <a:pt x="689572" y="1150071"/>
                  </a:lnTo>
                  <a:lnTo>
                    <a:pt x="690491" y="1149895"/>
                  </a:lnTo>
                  <a:lnTo>
                    <a:pt x="690485" y="1149895"/>
                  </a:lnTo>
                  <a:lnTo>
                    <a:pt x="691402" y="1149719"/>
                  </a:lnTo>
                  <a:lnTo>
                    <a:pt x="691394" y="1149719"/>
                  </a:lnTo>
                  <a:lnTo>
                    <a:pt x="692309" y="1149523"/>
                  </a:lnTo>
                  <a:lnTo>
                    <a:pt x="692301" y="1149523"/>
                  </a:lnTo>
                  <a:lnTo>
                    <a:pt x="693212" y="1149347"/>
                  </a:lnTo>
                  <a:lnTo>
                    <a:pt x="693204" y="1149347"/>
                  </a:lnTo>
                  <a:lnTo>
                    <a:pt x="694113" y="1149171"/>
                  </a:lnTo>
                  <a:lnTo>
                    <a:pt x="694107" y="1149171"/>
                  </a:lnTo>
                  <a:lnTo>
                    <a:pt x="695012" y="1148996"/>
                  </a:lnTo>
                  <a:lnTo>
                    <a:pt x="695005" y="1148996"/>
                  </a:lnTo>
                  <a:lnTo>
                    <a:pt x="695908" y="1148800"/>
                  </a:lnTo>
                  <a:lnTo>
                    <a:pt x="695900" y="1148800"/>
                  </a:lnTo>
                  <a:lnTo>
                    <a:pt x="696801" y="1148624"/>
                  </a:lnTo>
                  <a:lnTo>
                    <a:pt x="696793" y="1148624"/>
                  </a:lnTo>
                  <a:lnTo>
                    <a:pt x="697691" y="1148429"/>
                  </a:lnTo>
                  <a:lnTo>
                    <a:pt x="697683" y="1148429"/>
                  </a:lnTo>
                  <a:lnTo>
                    <a:pt x="698578" y="1148253"/>
                  </a:lnTo>
                  <a:lnTo>
                    <a:pt x="698570" y="1148253"/>
                  </a:lnTo>
                  <a:lnTo>
                    <a:pt x="699460" y="1148057"/>
                  </a:lnTo>
                  <a:lnTo>
                    <a:pt x="700344" y="1147881"/>
                  </a:lnTo>
                  <a:lnTo>
                    <a:pt x="700336" y="1147881"/>
                  </a:lnTo>
                  <a:lnTo>
                    <a:pt x="701217" y="1147686"/>
                  </a:lnTo>
                  <a:lnTo>
                    <a:pt x="702097" y="1147490"/>
                  </a:lnTo>
                  <a:lnTo>
                    <a:pt x="702089" y="1147490"/>
                  </a:lnTo>
                  <a:lnTo>
                    <a:pt x="702963" y="1147295"/>
                  </a:lnTo>
                  <a:lnTo>
                    <a:pt x="703841" y="1147099"/>
                  </a:lnTo>
                  <a:lnTo>
                    <a:pt x="703833" y="1147119"/>
                  </a:lnTo>
                  <a:lnTo>
                    <a:pt x="704709" y="1146923"/>
                  </a:lnTo>
                  <a:lnTo>
                    <a:pt x="704701" y="1146923"/>
                  </a:lnTo>
                  <a:lnTo>
                    <a:pt x="705571" y="1146728"/>
                  </a:lnTo>
                  <a:lnTo>
                    <a:pt x="706435" y="1146532"/>
                  </a:lnTo>
                  <a:lnTo>
                    <a:pt x="706427" y="1146532"/>
                  </a:lnTo>
                  <a:lnTo>
                    <a:pt x="707288" y="1146337"/>
                  </a:lnTo>
                  <a:lnTo>
                    <a:pt x="708152" y="1146122"/>
                  </a:lnTo>
                  <a:lnTo>
                    <a:pt x="708142" y="1146141"/>
                  </a:lnTo>
                  <a:lnTo>
                    <a:pt x="709000" y="1145926"/>
                  </a:lnTo>
                  <a:lnTo>
                    <a:pt x="709854" y="1145731"/>
                  </a:lnTo>
                  <a:lnTo>
                    <a:pt x="710705" y="1145535"/>
                  </a:lnTo>
                  <a:lnTo>
                    <a:pt x="710695" y="1145535"/>
                  </a:lnTo>
                  <a:lnTo>
                    <a:pt x="711544" y="1145340"/>
                  </a:lnTo>
                  <a:lnTo>
                    <a:pt x="712394" y="1145125"/>
                  </a:lnTo>
                  <a:lnTo>
                    <a:pt x="712384" y="1145125"/>
                  </a:lnTo>
                  <a:lnTo>
                    <a:pt x="713235" y="1144929"/>
                  </a:lnTo>
                  <a:lnTo>
                    <a:pt x="713225" y="1144929"/>
                  </a:lnTo>
                  <a:lnTo>
                    <a:pt x="714066" y="1144714"/>
                  </a:lnTo>
                  <a:lnTo>
                    <a:pt x="714906" y="1144519"/>
                  </a:lnTo>
                  <a:lnTo>
                    <a:pt x="714898" y="1144519"/>
                  </a:lnTo>
                  <a:lnTo>
                    <a:pt x="715735" y="1144304"/>
                  </a:lnTo>
                  <a:lnTo>
                    <a:pt x="716566" y="1144108"/>
                  </a:lnTo>
                  <a:lnTo>
                    <a:pt x="717397" y="1143893"/>
                  </a:lnTo>
                  <a:lnTo>
                    <a:pt x="717389" y="1143893"/>
                  </a:lnTo>
                  <a:lnTo>
                    <a:pt x="718222" y="1143678"/>
                  </a:lnTo>
                  <a:lnTo>
                    <a:pt x="718212" y="1143678"/>
                  </a:lnTo>
                  <a:lnTo>
                    <a:pt x="719039" y="1143463"/>
                  </a:lnTo>
                  <a:lnTo>
                    <a:pt x="719864" y="1143248"/>
                  </a:lnTo>
                  <a:lnTo>
                    <a:pt x="719854" y="1143248"/>
                  </a:lnTo>
                  <a:lnTo>
                    <a:pt x="720681" y="1143033"/>
                  </a:lnTo>
                  <a:lnTo>
                    <a:pt x="720671" y="1143052"/>
                  </a:lnTo>
                  <a:lnTo>
                    <a:pt x="721487" y="1142818"/>
                  </a:lnTo>
                  <a:lnTo>
                    <a:pt x="722306" y="1142603"/>
                  </a:lnTo>
                  <a:lnTo>
                    <a:pt x="723117" y="1142388"/>
                  </a:lnTo>
                  <a:lnTo>
                    <a:pt x="723107" y="1142388"/>
                  </a:lnTo>
                  <a:lnTo>
                    <a:pt x="723922" y="1142173"/>
                  </a:lnTo>
                  <a:lnTo>
                    <a:pt x="723915" y="1142173"/>
                  </a:lnTo>
                  <a:lnTo>
                    <a:pt x="724722" y="1141958"/>
                  </a:lnTo>
                  <a:lnTo>
                    <a:pt x="725529" y="1141743"/>
                  </a:lnTo>
                  <a:lnTo>
                    <a:pt x="725520" y="1141743"/>
                  </a:lnTo>
                  <a:lnTo>
                    <a:pt x="726329" y="1141508"/>
                  </a:lnTo>
                  <a:lnTo>
                    <a:pt x="726319" y="1141508"/>
                  </a:lnTo>
                  <a:lnTo>
                    <a:pt x="727119" y="1141293"/>
                  </a:lnTo>
                  <a:lnTo>
                    <a:pt x="727912" y="1141078"/>
                  </a:lnTo>
                  <a:lnTo>
                    <a:pt x="728712" y="1140843"/>
                  </a:lnTo>
                  <a:lnTo>
                    <a:pt x="728704" y="1140843"/>
                  </a:lnTo>
                  <a:lnTo>
                    <a:pt x="729502" y="1140609"/>
                  </a:lnTo>
                  <a:lnTo>
                    <a:pt x="729492" y="1140628"/>
                  </a:lnTo>
                  <a:lnTo>
                    <a:pt x="730290" y="1140394"/>
                  </a:lnTo>
                  <a:lnTo>
                    <a:pt x="730280" y="1140394"/>
                  </a:lnTo>
                  <a:lnTo>
                    <a:pt x="731068" y="1140159"/>
                  </a:lnTo>
                  <a:lnTo>
                    <a:pt x="731856" y="1139924"/>
                  </a:lnTo>
                  <a:lnTo>
                    <a:pt x="732638" y="1139709"/>
                  </a:lnTo>
                  <a:lnTo>
                    <a:pt x="732628" y="1139709"/>
                  </a:lnTo>
                  <a:lnTo>
                    <a:pt x="733414" y="1139475"/>
                  </a:lnTo>
                  <a:lnTo>
                    <a:pt x="733404" y="1139475"/>
                  </a:lnTo>
                  <a:lnTo>
                    <a:pt x="734182" y="1139240"/>
                  </a:lnTo>
                  <a:lnTo>
                    <a:pt x="734958" y="1139006"/>
                  </a:lnTo>
                  <a:lnTo>
                    <a:pt x="735730" y="1138771"/>
                  </a:lnTo>
                  <a:lnTo>
                    <a:pt x="736501" y="1138537"/>
                  </a:lnTo>
                  <a:lnTo>
                    <a:pt x="736491" y="1138537"/>
                  </a:lnTo>
                  <a:lnTo>
                    <a:pt x="737267" y="1138282"/>
                  </a:lnTo>
                  <a:lnTo>
                    <a:pt x="737257" y="1138302"/>
                  </a:lnTo>
                  <a:lnTo>
                    <a:pt x="738022" y="1138048"/>
                  </a:lnTo>
                  <a:lnTo>
                    <a:pt x="738784" y="1137813"/>
                  </a:lnTo>
                  <a:lnTo>
                    <a:pt x="739546" y="1137579"/>
                  </a:lnTo>
                  <a:lnTo>
                    <a:pt x="740307" y="1137324"/>
                  </a:lnTo>
                  <a:lnTo>
                    <a:pt x="740297" y="1137324"/>
                  </a:lnTo>
                  <a:lnTo>
                    <a:pt x="741062" y="1137090"/>
                  </a:lnTo>
                  <a:lnTo>
                    <a:pt x="741052" y="1137090"/>
                  </a:lnTo>
                  <a:lnTo>
                    <a:pt x="741814" y="1136836"/>
                  </a:lnTo>
                  <a:lnTo>
                    <a:pt x="741804" y="1136836"/>
                  </a:lnTo>
                  <a:lnTo>
                    <a:pt x="742559" y="1136601"/>
                  </a:lnTo>
                  <a:lnTo>
                    <a:pt x="743312" y="1136347"/>
                  </a:lnTo>
                  <a:lnTo>
                    <a:pt x="743300" y="1136347"/>
                  </a:lnTo>
                  <a:lnTo>
                    <a:pt x="744051" y="1136112"/>
                  </a:lnTo>
                  <a:lnTo>
                    <a:pt x="744796" y="1135858"/>
                  </a:lnTo>
                  <a:lnTo>
                    <a:pt x="745538" y="1135604"/>
                  </a:lnTo>
                  <a:lnTo>
                    <a:pt x="746279" y="1135350"/>
                  </a:lnTo>
                  <a:lnTo>
                    <a:pt x="747016" y="1135096"/>
                  </a:lnTo>
                  <a:lnTo>
                    <a:pt x="747005" y="1135096"/>
                  </a:lnTo>
                  <a:lnTo>
                    <a:pt x="747749" y="1134842"/>
                  </a:lnTo>
                  <a:lnTo>
                    <a:pt x="747740" y="1134842"/>
                  </a:lnTo>
                  <a:lnTo>
                    <a:pt x="748483" y="1134587"/>
                  </a:lnTo>
                  <a:lnTo>
                    <a:pt x="748473" y="1134587"/>
                  </a:lnTo>
                  <a:lnTo>
                    <a:pt x="749212" y="1134333"/>
                  </a:lnTo>
                  <a:lnTo>
                    <a:pt x="749202" y="1134333"/>
                  </a:lnTo>
                  <a:lnTo>
                    <a:pt x="749941" y="1134079"/>
                  </a:lnTo>
                  <a:lnTo>
                    <a:pt x="749929" y="1134079"/>
                  </a:lnTo>
                  <a:lnTo>
                    <a:pt x="750658" y="1133805"/>
                  </a:lnTo>
                  <a:lnTo>
                    <a:pt x="751386" y="1133551"/>
                  </a:lnTo>
                  <a:lnTo>
                    <a:pt x="752109" y="1133297"/>
                  </a:lnTo>
                  <a:lnTo>
                    <a:pt x="752828" y="1133023"/>
                  </a:lnTo>
                  <a:lnTo>
                    <a:pt x="753548" y="1132769"/>
                  </a:lnTo>
                  <a:lnTo>
                    <a:pt x="753538" y="1132769"/>
                  </a:lnTo>
                  <a:lnTo>
                    <a:pt x="754263" y="1132496"/>
                  </a:lnTo>
                  <a:lnTo>
                    <a:pt x="754252" y="1132496"/>
                  </a:lnTo>
                  <a:lnTo>
                    <a:pt x="754977" y="1132222"/>
                  </a:lnTo>
                  <a:lnTo>
                    <a:pt x="754965" y="1132241"/>
                  </a:lnTo>
                  <a:lnTo>
                    <a:pt x="755687" y="1131968"/>
                  </a:lnTo>
                  <a:lnTo>
                    <a:pt x="755677" y="1131968"/>
                  </a:lnTo>
                  <a:lnTo>
                    <a:pt x="756396" y="1131694"/>
                  </a:lnTo>
                  <a:lnTo>
                    <a:pt x="756386" y="1131694"/>
                  </a:lnTo>
                  <a:lnTo>
                    <a:pt x="757094" y="1131420"/>
                  </a:lnTo>
                  <a:lnTo>
                    <a:pt x="757802" y="1131147"/>
                  </a:lnTo>
                  <a:lnTo>
                    <a:pt x="758504" y="1130873"/>
                  </a:lnTo>
                  <a:lnTo>
                    <a:pt x="759206" y="1130599"/>
                  </a:lnTo>
                  <a:lnTo>
                    <a:pt x="759905" y="1130326"/>
                  </a:lnTo>
                  <a:lnTo>
                    <a:pt x="760603" y="1130052"/>
                  </a:lnTo>
                  <a:lnTo>
                    <a:pt x="761299" y="1129778"/>
                  </a:lnTo>
                  <a:lnTo>
                    <a:pt x="761993" y="1129485"/>
                  </a:lnTo>
                  <a:lnTo>
                    <a:pt x="762685" y="1129211"/>
                  </a:lnTo>
                  <a:lnTo>
                    <a:pt x="763377" y="1128938"/>
                  </a:lnTo>
                  <a:lnTo>
                    <a:pt x="763366" y="1128938"/>
                  </a:lnTo>
                  <a:lnTo>
                    <a:pt x="764066" y="1128644"/>
                  </a:lnTo>
                  <a:lnTo>
                    <a:pt x="764054" y="1128644"/>
                  </a:lnTo>
                  <a:lnTo>
                    <a:pt x="764748" y="1128351"/>
                  </a:lnTo>
                  <a:lnTo>
                    <a:pt x="765434" y="1128077"/>
                  </a:lnTo>
                  <a:lnTo>
                    <a:pt x="765422" y="1128077"/>
                  </a:lnTo>
                  <a:lnTo>
                    <a:pt x="766110" y="1127784"/>
                  </a:lnTo>
                  <a:lnTo>
                    <a:pt x="766795" y="1127491"/>
                  </a:lnTo>
                  <a:lnTo>
                    <a:pt x="766785" y="1127511"/>
                  </a:lnTo>
                  <a:lnTo>
                    <a:pt x="767473" y="1127217"/>
                  </a:lnTo>
                  <a:lnTo>
                    <a:pt x="767461" y="1127217"/>
                  </a:lnTo>
                  <a:lnTo>
                    <a:pt x="768138" y="1126924"/>
                  </a:lnTo>
                  <a:lnTo>
                    <a:pt x="768814" y="1126631"/>
                  </a:lnTo>
                  <a:lnTo>
                    <a:pt x="769487" y="1126338"/>
                  </a:lnTo>
                  <a:lnTo>
                    <a:pt x="770167" y="1126025"/>
                  </a:lnTo>
                  <a:lnTo>
                    <a:pt x="770155" y="1126044"/>
                  </a:lnTo>
                  <a:lnTo>
                    <a:pt x="770836" y="1125731"/>
                  </a:lnTo>
                  <a:lnTo>
                    <a:pt x="770824" y="1125751"/>
                  </a:lnTo>
                  <a:lnTo>
                    <a:pt x="771494" y="1125438"/>
                  </a:lnTo>
                  <a:lnTo>
                    <a:pt x="772161" y="1125145"/>
                  </a:lnTo>
                  <a:lnTo>
                    <a:pt x="772826" y="1124832"/>
                  </a:lnTo>
                  <a:lnTo>
                    <a:pt x="773486" y="1124539"/>
                  </a:lnTo>
                  <a:lnTo>
                    <a:pt x="774147" y="1124226"/>
                  </a:lnTo>
                  <a:lnTo>
                    <a:pt x="774806" y="1123933"/>
                  </a:lnTo>
                  <a:lnTo>
                    <a:pt x="775467" y="1123620"/>
                  </a:lnTo>
                  <a:lnTo>
                    <a:pt x="776122" y="1123307"/>
                  </a:lnTo>
                  <a:lnTo>
                    <a:pt x="776110" y="1123327"/>
                  </a:lnTo>
                  <a:lnTo>
                    <a:pt x="776775" y="1123014"/>
                  </a:lnTo>
                  <a:lnTo>
                    <a:pt x="776763" y="1123014"/>
                  </a:lnTo>
                  <a:lnTo>
                    <a:pt x="777414" y="1122701"/>
                  </a:lnTo>
                  <a:lnTo>
                    <a:pt x="778065" y="1122389"/>
                  </a:lnTo>
                  <a:lnTo>
                    <a:pt x="778714" y="1122076"/>
                  </a:lnTo>
                  <a:lnTo>
                    <a:pt x="779363" y="1121763"/>
                  </a:lnTo>
                  <a:lnTo>
                    <a:pt x="780006" y="1121450"/>
                  </a:lnTo>
                  <a:lnTo>
                    <a:pt x="780649" y="1121118"/>
                  </a:lnTo>
                  <a:lnTo>
                    <a:pt x="781295" y="1120805"/>
                  </a:lnTo>
                  <a:lnTo>
                    <a:pt x="781934" y="1120492"/>
                  </a:lnTo>
                  <a:lnTo>
                    <a:pt x="782577" y="1120160"/>
                  </a:lnTo>
                  <a:lnTo>
                    <a:pt x="783212" y="1119827"/>
                  </a:lnTo>
                  <a:lnTo>
                    <a:pt x="783201" y="1119847"/>
                  </a:lnTo>
                  <a:lnTo>
                    <a:pt x="783838" y="1119515"/>
                  </a:lnTo>
                  <a:lnTo>
                    <a:pt x="784473" y="1119202"/>
                  </a:lnTo>
                  <a:lnTo>
                    <a:pt x="785105" y="1118870"/>
                  </a:lnTo>
                  <a:lnTo>
                    <a:pt x="785738" y="1118537"/>
                  </a:lnTo>
                  <a:lnTo>
                    <a:pt x="786370" y="1118205"/>
                  </a:lnTo>
                  <a:lnTo>
                    <a:pt x="786997" y="1117872"/>
                  </a:lnTo>
                  <a:lnTo>
                    <a:pt x="787615" y="1117540"/>
                  </a:lnTo>
                  <a:lnTo>
                    <a:pt x="788241" y="1117208"/>
                  </a:lnTo>
                  <a:lnTo>
                    <a:pt x="788864" y="1116875"/>
                  </a:lnTo>
                  <a:lnTo>
                    <a:pt x="789488" y="1116524"/>
                  </a:lnTo>
                  <a:lnTo>
                    <a:pt x="790113" y="1116191"/>
                  </a:lnTo>
                  <a:lnTo>
                    <a:pt x="790102" y="1116191"/>
                  </a:lnTo>
                  <a:lnTo>
                    <a:pt x="790731" y="1115839"/>
                  </a:lnTo>
                  <a:lnTo>
                    <a:pt x="790719" y="1115859"/>
                  </a:lnTo>
                  <a:lnTo>
                    <a:pt x="791339" y="1115507"/>
                  </a:lnTo>
                  <a:lnTo>
                    <a:pt x="791957" y="1115175"/>
                  </a:lnTo>
                  <a:lnTo>
                    <a:pt x="792573" y="1114823"/>
                  </a:lnTo>
                  <a:lnTo>
                    <a:pt x="793189" y="1114471"/>
                  </a:lnTo>
                  <a:lnTo>
                    <a:pt x="793802" y="1114119"/>
                  </a:lnTo>
                  <a:lnTo>
                    <a:pt x="793791" y="1114139"/>
                  </a:lnTo>
                  <a:lnTo>
                    <a:pt x="794405" y="1113787"/>
                  </a:lnTo>
                  <a:lnTo>
                    <a:pt x="795020" y="1113435"/>
                  </a:lnTo>
                  <a:lnTo>
                    <a:pt x="795009" y="1113435"/>
                  </a:lnTo>
                  <a:lnTo>
                    <a:pt x="795628" y="1113083"/>
                  </a:lnTo>
                  <a:lnTo>
                    <a:pt x="795617" y="1113083"/>
                  </a:lnTo>
                  <a:lnTo>
                    <a:pt x="796225" y="1112731"/>
                  </a:lnTo>
                  <a:lnTo>
                    <a:pt x="796833" y="1112379"/>
                  </a:lnTo>
                  <a:lnTo>
                    <a:pt x="797437" y="1112008"/>
                  </a:lnTo>
                  <a:lnTo>
                    <a:pt x="798043" y="1111656"/>
                  </a:lnTo>
                  <a:lnTo>
                    <a:pt x="798031" y="1111656"/>
                  </a:lnTo>
                  <a:lnTo>
                    <a:pt x="798637" y="1111304"/>
                  </a:lnTo>
                  <a:lnTo>
                    <a:pt x="799239" y="1110933"/>
                  </a:lnTo>
                  <a:lnTo>
                    <a:pt x="799831" y="1110581"/>
                  </a:lnTo>
                  <a:lnTo>
                    <a:pt x="800430" y="1110209"/>
                  </a:lnTo>
                  <a:lnTo>
                    <a:pt x="801032" y="1109838"/>
                  </a:lnTo>
                  <a:lnTo>
                    <a:pt x="801022" y="1109838"/>
                  </a:lnTo>
                  <a:lnTo>
                    <a:pt x="801626" y="1109466"/>
                  </a:lnTo>
                  <a:lnTo>
                    <a:pt x="801614" y="1109466"/>
                  </a:lnTo>
                  <a:lnTo>
                    <a:pt x="802213" y="1109095"/>
                  </a:lnTo>
                  <a:lnTo>
                    <a:pt x="802811" y="1108723"/>
                  </a:lnTo>
                  <a:lnTo>
                    <a:pt x="802799" y="1108743"/>
                  </a:lnTo>
                  <a:lnTo>
                    <a:pt x="803395" y="1108371"/>
                  </a:lnTo>
                  <a:lnTo>
                    <a:pt x="803992" y="1107981"/>
                  </a:lnTo>
                  <a:lnTo>
                    <a:pt x="803980" y="1108000"/>
                  </a:lnTo>
                  <a:lnTo>
                    <a:pt x="804572" y="1107609"/>
                  </a:lnTo>
                  <a:lnTo>
                    <a:pt x="805163" y="1107238"/>
                  </a:lnTo>
                  <a:lnTo>
                    <a:pt x="805751" y="1106846"/>
                  </a:lnTo>
                  <a:lnTo>
                    <a:pt x="805741" y="1106866"/>
                  </a:lnTo>
                  <a:lnTo>
                    <a:pt x="806332" y="1106475"/>
                  </a:lnTo>
                  <a:lnTo>
                    <a:pt x="806910" y="1106104"/>
                  </a:lnTo>
                  <a:lnTo>
                    <a:pt x="807499" y="1105713"/>
                  </a:lnTo>
                  <a:lnTo>
                    <a:pt x="808083" y="1105322"/>
                  </a:lnTo>
                  <a:lnTo>
                    <a:pt x="808072" y="1105341"/>
                  </a:lnTo>
                  <a:lnTo>
                    <a:pt x="808660" y="1104950"/>
                  </a:lnTo>
                  <a:lnTo>
                    <a:pt x="809235" y="1104559"/>
                  </a:lnTo>
                  <a:lnTo>
                    <a:pt x="809819" y="1104168"/>
                  </a:lnTo>
                  <a:lnTo>
                    <a:pt x="810388" y="1103777"/>
                  </a:lnTo>
                  <a:lnTo>
                    <a:pt x="810973" y="1103386"/>
                  </a:lnTo>
                  <a:lnTo>
                    <a:pt x="810961" y="1103386"/>
                  </a:lnTo>
                  <a:lnTo>
                    <a:pt x="811544" y="1102995"/>
                  </a:lnTo>
                  <a:lnTo>
                    <a:pt x="812120" y="1102585"/>
                  </a:lnTo>
                  <a:lnTo>
                    <a:pt x="812109" y="1102604"/>
                  </a:lnTo>
                  <a:lnTo>
                    <a:pt x="812693" y="1102194"/>
                  </a:lnTo>
                  <a:lnTo>
                    <a:pt x="813260" y="1101803"/>
                  </a:lnTo>
                  <a:lnTo>
                    <a:pt x="813827" y="1101392"/>
                  </a:lnTo>
                  <a:lnTo>
                    <a:pt x="814404" y="1100982"/>
                  </a:lnTo>
                  <a:lnTo>
                    <a:pt x="814394" y="1101001"/>
                  </a:lnTo>
                  <a:lnTo>
                    <a:pt x="814967" y="1100591"/>
                  </a:lnTo>
                  <a:lnTo>
                    <a:pt x="815532" y="1100180"/>
                  </a:lnTo>
                  <a:lnTo>
                    <a:pt x="816107" y="1099770"/>
                  </a:lnTo>
                  <a:lnTo>
                    <a:pt x="816097" y="1099770"/>
                  </a:lnTo>
                  <a:lnTo>
                    <a:pt x="816668" y="1099359"/>
                  </a:lnTo>
                  <a:lnTo>
                    <a:pt x="817231" y="1098968"/>
                  </a:lnTo>
                  <a:lnTo>
                    <a:pt x="817792" y="1098557"/>
                  </a:lnTo>
                  <a:lnTo>
                    <a:pt x="818365" y="1098127"/>
                  </a:lnTo>
                  <a:lnTo>
                    <a:pt x="818353" y="1098127"/>
                  </a:lnTo>
                  <a:lnTo>
                    <a:pt x="818924" y="1097717"/>
                  </a:lnTo>
                  <a:lnTo>
                    <a:pt x="819483" y="1097287"/>
                  </a:lnTo>
                  <a:lnTo>
                    <a:pt x="820042" y="1096876"/>
                  </a:lnTo>
                  <a:lnTo>
                    <a:pt x="820599" y="1096466"/>
                  </a:lnTo>
                  <a:lnTo>
                    <a:pt x="821164" y="1096036"/>
                  </a:lnTo>
                  <a:lnTo>
                    <a:pt x="821154" y="1096036"/>
                  </a:lnTo>
                  <a:lnTo>
                    <a:pt x="821723" y="1095605"/>
                  </a:lnTo>
                  <a:lnTo>
                    <a:pt x="821711" y="1095625"/>
                  </a:lnTo>
                  <a:lnTo>
                    <a:pt x="822278" y="1095175"/>
                  </a:lnTo>
                  <a:lnTo>
                    <a:pt x="822269" y="1095195"/>
                  </a:lnTo>
                  <a:lnTo>
                    <a:pt x="822832" y="1094765"/>
                  </a:lnTo>
                  <a:lnTo>
                    <a:pt x="823385" y="1094335"/>
                  </a:lnTo>
                  <a:lnTo>
                    <a:pt x="823940" y="1093905"/>
                  </a:lnTo>
                  <a:lnTo>
                    <a:pt x="824493" y="1093475"/>
                  </a:lnTo>
                  <a:lnTo>
                    <a:pt x="825047" y="1093025"/>
                  </a:lnTo>
                  <a:lnTo>
                    <a:pt x="825598" y="1092595"/>
                  </a:lnTo>
                  <a:lnTo>
                    <a:pt x="826147" y="1092165"/>
                  </a:lnTo>
                  <a:lnTo>
                    <a:pt x="826697" y="1091715"/>
                  </a:lnTo>
                  <a:lnTo>
                    <a:pt x="827250" y="1091285"/>
                  </a:lnTo>
                  <a:lnTo>
                    <a:pt x="827795" y="1090835"/>
                  </a:lnTo>
                  <a:lnTo>
                    <a:pt x="828345" y="1090386"/>
                  </a:lnTo>
                  <a:lnTo>
                    <a:pt x="828892" y="1089936"/>
                  </a:lnTo>
                  <a:lnTo>
                    <a:pt x="829443" y="1089486"/>
                  </a:lnTo>
                  <a:lnTo>
                    <a:pt x="829991" y="1089037"/>
                  </a:lnTo>
                  <a:lnTo>
                    <a:pt x="829981" y="1089056"/>
                  </a:lnTo>
                  <a:lnTo>
                    <a:pt x="830534" y="1088587"/>
                  </a:lnTo>
                  <a:lnTo>
                    <a:pt x="831080" y="1088138"/>
                  </a:lnTo>
                  <a:lnTo>
                    <a:pt x="831072" y="1088138"/>
                  </a:lnTo>
                  <a:lnTo>
                    <a:pt x="831617" y="1087688"/>
                  </a:lnTo>
                  <a:lnTo>
                    <a:pt x="832161" y="1087238"/>
                  </a:lnTo>
                  <a:lnTo>
                    <a:pt x="832704" y="1086769"/>
                  </a:lnTo>
                  <a:lnTo>
                    <a:pt x="833250" y="1086300"/>
                  </a:lnTo>
                  <a:lnTo>
                    <a:pt x="833793" y="1085850"/>
                  </a:lnTo>
                  <a:lnTo>
                    <a:pt x="834335" y="1085381"/>
                  </a:lnTo>
                  <a:lnTo>
                    <a:pt x="834327" y="1085381"/>
                  </a:lnTo>
                  <a:lnTo>
                    <a:pt x="834868" y="1084912"/>
                  </a:lnTo>
                  <a:lnTo>
                    <a:pt x="835410" y="1084443"/>
                  </a:lnTo>
                  <a:lnTo>
                    <a:pt x="835951" y="1083974"/>
                  </a:lnTo>
                  <a:lnTo>
                    <a:pt x="836493" y="1083504"/>
                  </a:lnTo>
                  <a:lnTo>
                    <a:pt x="836485" y="1083504"/>
                  </a:lnTo>
                  <a:lnTo>
                    <a:pt x="837023" y="1083035"/>
                  </a:lnTo>
                  <a:lnTo>
                    <a:pt x="837564" y="1082566"/>
                  </a:lnTo>
                  <a:lnTo>
                    <a:pt x="838100" y="1082077"/>
                  </a:lnTo>
                  <a:lnTo>
                    <a:pt x="838641" y="1081608"/>
                  </a:lnTo>
                  <a:lnTo>
                    <a:pt x="838634" y="1081608"/>
                  </a:lnTo>
                  <a:lnTo>
                    <a:pt x="839173" y="1081119"/>
                  </a:lnTo>
                  <a:lnTo>
                    <a:pt x="839713" y="1080631"/>
                  </a:lnTo>
                  <a:lnTo>
                    <a:pt x="840241" y="1080161"/>
                  </a:lnTo>
                  <a:lnTo>
                    <a:pt x="840778" y="1079673"/>
                  </a:lnTo>
                  <a:lnTo>
                    <a:pt x="841318" y="1079184"/>
                  </a:lnTo>
                  <a:lnTo>
                    <a:pt x="841310" y="1079184"/>
                  </a:lnTo>
                  <a:lnTo>
                    <a:pt x="841846" y="1078695"/>
                  </a:lnTo>
                  <a:lnTo>
                    <a:pt x="842383" y="1078207"/>
                  </a:lnTo>
                  <a:lnTo>
                    <a:pt x="842909" y="1077718"/>
                  </a:lnTo>
                  <a:lnTo>
                    <a:pt x="843445" y="1077209"/>
                  </a:lnTo>
                  <a:lnTo>
                    <a:pt x="843980" y="1076701"/>
                  </a:lnTo>
                  <a:lnTo>
                    <a:pt x="843973" y="1076721"/>
                  </a:lnTo>
                  <a:lnTo>
                    <a:pt x="844512" y="1076212"/>
                  </a:lnTo>
                  <a:lnTo>
                    <a:pt x="844504" y="1076212"/>
                  </a:lnTo>
                  <a:lnTo>
                    <a:pt x="845038" y="1075724"/>
                  </a:lnTo>
                  <a:lnTo>
                    <a:pt x="845576" y="1075215"/>
                  </a:lnTo>
                  <a:lnTo>
                    <a:pt x="845568" y="1075215"/>
                  </a:lnTo>
                  <a:lnTo>
                    <a:pt x="846101" y="1074707"/>
                  </a:lnTo>
                  <a:lnTo>
                    <a:pt x="846635" y="1074199"/>
                  </a:lnTo>
                  <a:lnTo>
                    <a:pt x="846627" y="1074199"/>
                  </a:lnTo>
                  <a:lnTo>
                    <a:pt x="847165" y="1073690"/>
                  </a:lnTo>
                  <a:lnTo>
                    <a:pt x="847691" y="1073182"/>
                  </a:lnTo>
                  <a:lnTo>
                    <a:pt x="848217" y="1072674"/>
                  </a:lnTo>
                  <a:lnTo>
                    <a:pt x="848750" y="1072146"/>
                  </a:lnTo>
                  <a:lnTo>
                    <a:pt x="849280" y="1071638"/>
                  </a:lnTo>
                  <a:lnTo>
                    <a:pt x="849272" y="1071638"/>
                  </a:lnTo>
                  <a:lnTo>
                    <a:pt x="849808" y="1071110"/>
                  </a:lnTo>
                  <a:lnTo>
                    <a:pt x="850336" y="1070602"/>
                  </a:lnTo>
                  <a:lnTo>
                    <a:pt x="850330" y="1070602"/>
                  </a:lnTo>
                  <a:lnTo>
                    <a:pt x="850860" y="1070074"/>
                  </a:lnTo>
                  <a:lnTo>
                    <a:pt x="851386" y="1069565"/>
                  </a:lnTo>
                  <a:lnTo>
                    <a:pt x="851918" y="1069018"/>
                  </a:lnTo>
                  <a:lnTo>
                    <a:pt x="852443" y="1068490"/>
                  </a:lnTo>
                  <a:lnTo>
                    <a:pt x="852967" y="1067962"/>
                  </a:lnTo>
                  <a:lnTo>
                    <a:pt x="853499" y="1067435"/>
                  </a:lnTo>
                  <a:lnTo>
                    <a:pt x="853491" y="1067435"/>
                  </a:lnTo>
                  <a:lnTo>
                    <a:pt x="854025" y="1066907"/>
                  </a:lnTo>
                  <a:lnTo>
                    <a:pt x="854551" y="1066359"/>
                  </a:lnTo>
                  <a:lnTo>
                    <a:pt x="854543" y="1066379"/>
                  </a:lnTo>
                  <a:lnTo>
                    <a:pt x="855077" y="1065831"/>
                  </a:lnTo>
                  <a:lnTo>
                    <a:pt x="855069" y="1065831"/>
                  </a:lnTo>
                  <a:lnTo>
                    <a:pt x="855603" y="1065284"/>
                  </a:lnTo>
                  <a:lnTo>
                    <a:pt x="855595" y="1065304"/>
                  </a:lnTo>
                  <a:lnTo>
                    <a:pt x="856127" y="1064756"/>
                  </a:lnTo>
                  <a:lnTo>
                    <a:pt x="856121" y="1064756"/>
                  </a:lnTo>
                  <a:lnTo>
                    <a:pt x="856652" y="1064209"/>
                  </a:lnTo>
                  <a:lnTo>
                    <a:pt x="856647" y="1064209"/>
                  </a:lnTo>
                  <a:lnTo>
                    <a:pt x="857174" y="1063661"/>
                  </a:lnTo>
                  <a:lnTo>
                    <a:pt x="857702" y="1063114"/>
                  </a:lnTo>
                  <a:lnTo>
                    <a:pt x="857696" y="1063114"/>
                  </a:lnTo>
                  <a:lnTo>
                    <a:pt x="858228" y="1062567"/>
                  </a:lnTo>
                  <a:lnTo>
                    <a:pt x="858222" y="1062567"/>
                  </a:lnTo>
                  <a:lnTo>
                    <a:pt x="858750" y="1062019"/>
                  </a:lnTo>
                  <a:lnTo>
                    <a:pt x="859278" y="1061452"/>
                  </a:lnTo>
                  <a:lnTo>
                    <a:pt x="859268" y="1061472"/>
                  </a:lnTo>
                  <a:lnTo>
                    <a:pt x="860326" y="1060338"/>
                  </a:lnTo>
                  <a:lnTo>
                    <a:pt x="861380" y="1059224"/>
                  </a:lnTo>
                  <a:lnTo>
                    <a:pt x="861366" y="1059224"/>
                  </a:lnTo>
                  <a:lnTo>
                    <a:pt x="862418" y="1058109"/>
                  </a:lnTo>
                  <a:lnTo>
                    <a:pt x="863465" y="1056956"/>
                  </a:lnTo>
                  <a:lnTo>
                    <a:pt x="864513" y="1055822"/>
                  </a:lnTo>
                  <a:lnTo>
                    <a:pt x="865565" y="1054669"/>
                  </a:lnTo>
                  <a:lnTo>
                    <a:pt x="866615" y="1053496"/>
                  </a:lnTo>
                  <a:lnTo>
                    <a:pt x="867661" y="1052342"/>
                  </a:lnTo>
                  <a:lnTo>
                    <a:pt x="868711" y="1051150"/>
                  </a:lnTo>
                  <a:lnTo>
                    <a:pt x="869766" y="1049957"/>
                  </a:lnTo>
                  <a:lnTo>
                    <a:pt x="870818" y="1048765"/>
                  </a:lnTo>
                  <a:lnTo>
                    <a:pt x="871862" y="1047572"/>
                  </a:lnTo>
                  <a:lnTo>
                    <a:pt x="872916" y="1046360"/>
                  </a:lnTo>
                  <a:lnTo>
                    <a:pt x="873973" y="1045128"/>
                  </a:lnTo>
                  <a:lnTo>
                    <a:pt x="873964" y="1045148"/>
                  </a:lnTo>
                  <a:lnTo>
                    <a:pt x="875025" y="1043897"/>
                  </a:lnTo>
                  <a:lnTo>
                    <a:pt x="875015" y="1043916"/>
                  </a:lnTo>
                  <a:lnTo>
                    <a:pt x="876077" y="1042665"/>
                  </a:lnTo>
                  <a:lnTo>
                    <a:pt x="877133" y="1041414"/>
                  </a:lnTo>
                  <a:lnTo>
                    <a:pt x="877125" y="1041434"/>
                  </a:lnTo>
                  <a:lnTo>
                    <a:pt x="878186" y="1040163"/>
                  </a:lnTo>
                  <a:lnTo>
                    <a:pt x="879240" y="1038912"/>
                  </a:lnTo>
                  <a:lnTo>
                    <a:pt x="880300" y="1037641"/>
                  </a:lnTo>
                  <a:lnTo>
                    <a:pt x="881359" y="1036351"/>
                  </a:lnTo>
                  <a:lnTo>
                    <a:pt x="882425" y="1035060"/>
                  </a:lnTo>
                  <a:lnTo>
                    <a:pt x="882415" y="1035080"/>
                  </a:lnTo>
                  <a:lnTo>
                    <a:pt x="883480" y="1033770"/>
                  </a:lnTo>
                  <a:lnTo>
                    <a:pt x="884550" y="1032460"/>
                  </a:lnTo>
                  <a:lnTo>
                    <a:pt x="884542" y="1032460"/>
                  </a:lnTo>
                  <a:lnTo>
                    <a:pt x="885609" y="1031150"/>
                  </a:lnTo>
                  <a:lnTo>
                    <a:pt x="886681" y="1029821"/>
                  </a:lnTo>
                  <a:lnTo>
                    <a:pt x="887748" y="1028492"/>
                  </a:lnTo>
                  <a:lnTo>
                    <a:pt x="888815" y="1027162"/>
                  </a:lnTo>
                  <a:lnTo>
                    <a:pt x="889893" y="1025794"/>
                  </a:lnTo>
                  <a:lnTo>
                    <a:pt x="890964" y="1024445"/>
                  </a:lnTo>
                  <a:lnTo>
                    <a:pt x="892045" y="1023076"/>
                  </a:lnTo>
                  <a:lnTo>
                    <a:pt x="892039" y="1023076"/>
                  </a:lnTo>
                  <a:lnTo>
                    <a:pt x="893122" y="1021689"/>
                  </a:lnTo>
                  <a:lnTo>
                    <a:pt x="894205" y="1020301"/>
                  </a:lnTo>
                  <a:lnTo>
                    <a:pt x="894199" y="1020320"/>
                  </a:lnTo>
                  <a:lnTo>
                    <a:pt x="895286" y="1018912"/>
                  </a:lnTo>
                  <a:lnTo>
                    <a:pt x="896070" y="1017896"/>
                  </a:lnTo>
                  <a:lnTo>
                    <a:pt x="894321" y="1018052"/>
                  </a:lnTo>
                  <a:lnTo>
                    <a:pt x="891918" y="1018248"/>
                  </a:lnTo>
                  <a:lnTo>
                    <a:pt x="889328" y="1018463"/>
                  </a:lnTo>
                  <a:lnTo>
                    <a:pt x="886554" y="1018678"/>
                  </a:lnTo>
                  <a:lnTo>
                    <a:pt x="883533" y="1018912"/>
                  </a:lnTo>
                  <a:lnTo>
                    <a:pt x="880393" y="1019167"/>
                  </a:lnTo>
                  <a:lnTo>
                    <a:pt x="877142" y="1019421"/>
                  </a:lnTo>
                  <a:lnTo>
                    <a:pt x="873655" y="1019694"/>
                  </a:lnTo>
                  <a:lnTo>
                    <a:pt x="869940" y="1019968"/>
                  </a:lnTo>
                  <a:lnTo>
                    <a:pt x="866179" y="1020261"/>
                  </a:lnTo>
                  <a:lnTo>
                    <a:pt x="862136" y="1020554"/>
                  </a:lnTo>
                  <a:lnTo>
                    <a:pt x="858048" y="1020848"/>
                  </a:lnTo>
                  <a:lnTo>
                    <a:pt x="853693" y="1021180"/>
                  </a:lnTo>
                  <a:lnTo>
                    <a:pt x="849237" y="1021493"/>
                  </a:lnTo>
                  <a:lnTo>
                    <a:pt x="844631" y="1021825"/>
                  </a:lnTo>
                  <a:lnTo>
                    <a:pt x="839936" y="1022158"/>
                  </a:lnTo>
                  <a:lnTo>
                    <a:pt x="835038" y="1022490"/>
                  </a:lnTo>
                  <a:lnTo>
                    <a:pt x="832571" y="1022646"/>
                  </a:lnTo>
                  <a:lnTo>
                    <a:pt x="829998" y="1022822"/>
                  </a:lnTo>
                  <a:lnTo>
                    <a:pt x="824777" y="1023174"/>
                  </a:lnTo>
                  <a:lnTo>
                    <a:pt x="819520" y="1023526"/>
                  </a:lnTo>
                  <a:lnTo>
                    <a:pt x="814048" y="1023898"/>
                  </a:lnTo>
                  <a:lnTo>
                    <a:pt x="811313" y="1024074"/>
                  </a:lnTo>
                  <a:lnTo>
                    <a:pt x="808416" y="1024249"/>
                  </a:lnTo>
                  <a:lnTo>
                    <a:pt x="805685" y="1024426"/>
                  </a:lnTo>
                  <a:lnTo>
                    <a:pt x="802827" y="1024601"/>
                  </a:lnTo>
                  <a:lnTo>
                    <a:pt x="799927" y="1024797"/>
                  </a:lnTo>
                  <a:lnTo>
                    <a:pt x="796921" y="1024973"/>
                  </a:lnTo>
                  <a:lnTo>
                    <a:pt x="793953" y="1025168"/>
                  </a:lnTo>
                  <a:lnTo>
                    <a:pt x="791081" y="1025325"/>
                  </a:lnTo>
                  <a:lnTo>
                    <a:pt x="788074" y="1025520"/>
                  </a:lnTo>
                  <a:lnTo>
                    <a:pt x="785034" y="1025696"/>
                  </a:lnTo>
                  <a:lnTo>
                    <a:pt x="781881" y="1025892"/>
                  </a:lnTo>
                  <a:lnTo>
                    <a:pt x="778878" y="1026068"/>
                  </a:lnTo>
                  <a:lnTo>
                    <a:pt x="775756" y="1026243"/>
                  </a:lnTo>
                  <a:lnTo>
                    <a:pt x="772617" y="1026419"/>
                  </a:lnTo>
                  <a:lnTo>
                    <a:pt x="769438" y="1026595"/>
                  </a:lnTo>
                  <a:lnTo>
                    <a:pt x="766163" y="1026791"/>
                  </a:lnTo>
                  <a:lnTo>
                    <a:pt x="762924" y="1026967"/>
                  </a:lnTo>
                  <a:lnTo>
                    <a:pt x="759771" y="1027143"/>
                  </a:lnTo>
                  <a:lnTo>
                    <a:pt x="756500" y="1027319"/>
                  </a:lnTo>
                  <a:lnTo>
                    <a:pt x="753200" y="1027495"/>
                  </a:lnTo>
                  <a:lnTo>
                    <a:pt x="749796" y="1027671"/>
                  </a:lnTo>
                  <a:lnTo>
                    <a:pt x="746532" y="1027847"/>
                  </a:lnTo>
                  <a:lnTo>
                    <a:pt x="743163" y="1028023"/>
                  </a:lnTo>
                  <a:lnTo>
                    <a:pt x="739695" y="1028198"/>
                  </a:lnTo>
                  <a:lnTo>
                    <a:pt x="736362" y="1028374"/>
                  </a:lnTo>
                  <a:lnTo>
                    <a:pt x="732923" y="1028550"/>
                  </a:lnTo>
                  <a:lnTo>
                    <a:pt x="729469" y="1028707"/>
                  </a:lnTo>
                  <a:lnTo>
                    <a:pt x="725991" y="1028883"/>
                  </a:lnTo>
                  <a:lnTo>
                    <a:pt x="722409" y="1029059"/>
                  </a:lnTo>
                  <a:lnTo>
                    <a:pt x="718972" y="1029215"/>
                  </a:lnTo>
                  <a:lnTo>
                    <a:pt x="715434" y="1029371"/>
                  </a:lnTo>
                  <a:lnTo>
                    <a:pt x="711878" y="1029547"/>
                  </a:lnTo>
                  <a:lnTo>
                    <a:pt x="708298" y="1029704"/>
                  </a:lnTo>
                  <a:lnTo>
                    <a:pt x="704703" y="1029860"/>
                  </a:lnTo>
                  <a:lnTo>
                    <a:pt x="701090" y="1030017"/>
                  </a:lnTo>
                  <a:lnTo>
                    <a:pt x="697458" y="1030173"/>
                  </a:lnTo>
                  <a:lnTo>
                    <a:pt x="693808" y="1030329"/>
                  </a:lnTo>
                  <a:lnTo>
                    <a:pt x="690143" y="1030486"/>
                  </a:lnTo>
                  <a:lnTo>
                    <a:pt x="686458" y="1030642"/>
                  </a:lnTo>
                  <a:lnTo>
                    <a:pt x="682759" y="1030779"/>
                  </a:lnTo>
                  <a:lnTo>
                    <a:pt x="679042" y="1030935"/>
                  </a:lnTo>
                  <a:lnTo>
                    <a:pt x="675312" y="1031072"/>
                  </a:lnTo>
                  <a:lnTo>
                    <a:pt x="671565" y="1031209"/>
                  </a:lnTo>
                  <a:lnTo>
                    <a:pt x="667805" y="1031346"/>
                  </a:lnTo>
                  <a:lnTo>
                    <a:pt x="664030" y="1031483"/>
                  </a:lnTo>
                  <a:lnTo>
                    <a:pt x="660312" y="1031620"/>
                  </a:lnTo>
                  <a:lnTo>
                    <a:pt x="656439" y="1031757"/>
                  </a:lnTo>
                  <a:lnTo>
                    <a:pt x="652689" y="1031874"/>
                  </a:lnTo>
                  <a:lnTo>
                    <a:pt x="648795" y="1032011"/>
                  </a:lnTo>
                  <a:lnTo>
                    <a:pt x="644954" y="1032128"/>
                  </a:lnTo>
                  <a:lnTo>
                    <a:pt x="641167" y="1032245"/>
                  </a:lnTo>
                  <a:lnTo>
                    <a:pt x="637238" y="1032363"/>
                  </a:lnTo>
                  <a:lnTo>
                    <a:pt x="633427" y="1032480"/>
                  </a:lnTo>
                  <a:lnTo>
                    <a:pt x="629541" y="1032578"/>
                  </a:lnTo>
                  <a:lnTo>
                    <a:pt x="625643" y="1032695"/>
                  </a:lnTo>
                  <a:lnTo>
                    <a:pt x="621676" y="1032793"/>
                  </a:lnTo>
                  <a:lnTo>
                    <a:pt x="617821" y="1032890"/>
                  </a:lnTo>
                  <a:lnTo>
                    <a:pt x="613839" y="1032988"/>
                  </a:lnTo>
                  <a:lnTo>
                    <a:pt x="609964" y="1033086"/>
                  </a:lnTo>
                  <a:lnTo>
                    <a:pt x="606021" y="1033164"/>
                  </a:lnTo>
                  <a:lnTo>
                    <a:pt x="602072" y="1033262"/>
                  </a:lnTo>
                  <a:lnTo>
                    <a:pt x="598113" y="1033340"/>
                  </a:lnTo>
                  <a:lnTo>
                    <a:pt x="594205" y="1033418"/>
                  </a:lnTo>
                  <a:lnTo>
                    <a:pt x="590180" y="1033497"/>
                  </a:lnTo>
                  <a:lnTo>
                    <a:pt x="586201" y="1033555"/>
                  </a:lnTo>
                  <a:lnTo>
                    <a:pt x="582272" y="1033614"/>
                  </a:lnTo>
                  <a:lnTo>
                    <a:pt x="578229" y="1033672"/>
                  </a:lnTo>
                  <a:lnTo>
                    <a:pt x="574288" y="1033731"/>
                  </a:lnTo>
                  <a:lnTo>
                    <a:pt x="570290" y="1033790"/>
                  </a:lnTo>
                  <a:lnTo>
                    <a:pt x="566286" y="1033848"/>
                  </a:lnTo>
                  <a:lnTo>
                    <a:pt x="562278" y="1033887"/>
                  </a:lnTo>
                  <a:lnTo>
                    <a:pt x="558269" y="1033927"/>
                  </a:lnTo>
                  <a:lnTo>
                    <a:pt x="554304" y="1033966"/>
                  </a:lnTo>
                  <a:lnTo>
                    <a:pt x="550238" y="1033985"/>
                  </a:lnTo>
                  <a:lnTo>
                    <a:pt x="546267" y="1034024"/>
                  </a:lnTo>
                  <a:lnTo>
                    <a:pt x="542246" y="1034044"/>
                  </a:lnTo>
                  <a:lnTo>
                    <a:pt x="538223" y="1034063"/>
                  </a:lnTo>
                  <a:lnTo>
                    <a:pt x="518143" y="1034063"/>
                  </a:lnTo>
                  <a:lnTo>
                    <a:pt x="514120" y="1034044"/>
                  </a:lnTo>
                  <a:lnTo>
                    <a:pt x="510097" y="1034024"/>
                  </a:lnTo>
                  <a:lnTo>
                    <a:pt x="506118" y="1034005"/>
                  </a:lnTo>
                  <a:lnTo>
                    <a:pt x="502058" y="1033966"/>
                  </a:lnTo>
                  <a:lnTo>
                    <a:pt x="498081" y="1033927"/>
                  </a:lnTo>
                  <a:lnTo>
                    <a:pt x="494068" y="1033887"/>
                  </a:lnTo>
                  <a:lnTo>
                    <a:pt x="490086" y="1033829"/>
                  </a:lnTo>
                  <a:lnTo>
                    <a:pt x="488053" y="1033809"/>
                  </a:lnTo>
                  <a:lnTo>
                    <a:pt x="486053" y="1033790"/>
                  </a:lnTo>
                  <a:lnTo>
                    <a:pt x="484045" y="1033750"/>
                  </a:lnTo>
                  <a:lnTo>
                    <a:pt x="482045" y="1033731"/>
                  </a:lnTo>
                  <a:lnTo>
                    <a:pt x="480043" y="1033692"/>
                  </a:lnTo>
                  <a:lnTo>
                    <a:pt x="478127" y="1033653"/>
                  </a:lnTo>
                  <a:lnTo>
                    <a:pt x="476129" y="1033633"/>
                  </a:lnTo>
                  <a:lnTo>
                    <a:pt x="474127" y="1033594"/>
                  </a:lnTo>
                  <a:lnTo>
                    <a:pt x="472133" y="1033555"/>
                  </a:lnTo>
                  <a:lnTo>
                    <a:pt x="470139" y="1033516"/>
                  </a:lnTo>
                  <a:lnTo>
                    <a:pt x="468147" y="1033477"/>
                  </a:lnTo>
                  <a:lnTo>
                    <a:pt x="466155" y="1033418"/>
                  </a:lnTo>
                  <a:lnTo>
                    <a:pt x="464163" y="1033379"/>
                  </a:lnTo>
                  <a:lnTo>
                    <a:pt x="462179" y="1033340"/>
                  </a:lnTo>
                  <a:lnTo>
                    <a:pt x="460273" y="1033281"/>
                  </a:lnTo>
                  <a:lnTo>
                    <a:pt x="458210" y="1033242"/>
                  </a:lnTo>
                  <a:lnTo>
                    <a:pt x="456218" y="1033184"/>
                  </a:lnTo>
                  <a:lnTo>
                    <a:pt x="454241" y="1033145"/>
                  </a:lnTo>
                  <a:lnTo>
                    <a:pt x="452335" y="1033086"/>
                  </a:lnTo>
                  <a:lnTo>
                    <a:pt x="450351" y="1033027"/>
                  </a:lnTo>
                  <a:lnTo>
                    <a:pt x="448377" y="1032969"/>
                  </a:lnTo>
                  <a:lnTo>
                    <a:pt x="446402" y="1032910"/>
                  </a:lnTo>
                  <a:lnTo>
                    <a:pt x="444428" y="1032851"/>
                  </a:lnTo>
                  <a:lnTo>
                    <a:pt x="442459" y="1032793"/>
                  </a:lnTo>
                  <a:lnTo>
                    <a:pt x="440488" y="1032715"/>
                  </a:lnTo>
                  <a:lnTo>
                    <a:pt x="438524" y="1032656"/>
                  </a:lnTo>
                  <a:lnTo>
                    <a:pt x="436559" y="1032597"/>
                  </a:lnTo>
                  <a:lnTo>
                    <a:pt x="434665" y="1032519"/>
                  </a:lnTo>
                  <a:lnTo>
                    <a:pt x="432702" y="1032460"/>
                  </a:lnTo>
                  <a:lnTo>
                    <a:pt x="430747" y="1032382"/>
                  </a:lnTo>
                  <a:lnTo>
                    <a:pt x="428790" y="1032304"/>
                  </a:lnTo>
                  <a:lnTo>
                    <a:pt x="426839" y="1032226"/>
                  </a:lnTo>
                  <a:lnTo>
                    <a:pt x="424888" y="1032147"/>
                  </a:lnTo>
                  <a:lnTo>
                    <a:pt x="422935" y="1032069"/>
                  </a:lnTo>
                  <a:lnTo>
                    <a:pt x="421054" y="1031991"/>
                  </a:lnTo>
                  <a:lnTo>
                    <a:pt x="419046" y="1031913"/>
                  </a:lnTo>
                  <a:lnTo>
                    <a:pt x="417172" y="1031815"/>
                  </a:lnTo>
                  <a:lnTo>
                    <a:pt x="415236" y="1031737"/>
                  </a:lnTo>
                  <a:lnTo>
                    <a:pt x="413299" y="1031659"/>
                  </a:lnTo>
                  <a:lnTo>
                    <a:pt x="411367" y="1031561"/>
                  </a:lnTo>
                  <a:lnTo>
                    <a:pt x="409440" y="1031463"/>
                  </a:lnTo>
                  <a:lnTo>
                    <a:pt x="407575" y="1031365"/>
                  </a:lnTo>
                  <a:lnTo>
                    <a:pt x="405647" y="1031287"/>
                  </a:lnTo>
                  <a:lnTo>
                    <a:pt x="403729" y="1031190"/>
                  </a:lnTo>
                  <a:lnTo>
                    <a:pt x="401809" y="1031092"/>
                  </a:lnTo>
                  <a:lnTo>
                    <a:pt x="399894" y="1030975"/>
                  </a:lnTo>
                  <a:lnTo>
                    <a:pt x="398038" y="1030877"/>
                  </a:lnTo>
                  <a:lnTo>
                    <a:pt x="396078" y="1030779"/>
                  </a:lnTo>
                  <a:lnTo>
                    <a:pt x="394224" y="1030662"/>
                  </a:lnTo>
                  <a:lnTo>
                    <a:pt x="392324" y="1030564"/>
                  </a:lnTo>
                  <a:lnTo>
                    <a:pt x="390426" y="1030447"/>
                  </a:lnTo>
                  <a:lnTo>
                    <a:pt x="388531" y="1030329"/>
                  </a:lnTo>
                  <a:lnTo>
                    <a:pt x="386639" y="1030212"/>
                  </a:lnTo>
                  <a:lnTo>
                    <a:pt x="384803" y="1030114"/>
                  </a:lnTo>
                  <a:lnTo>
                    <a:pt x="382919" y="1029997"/>
                  </a:lnTo>
                  <a:lnTo>
                    <a:pt x="381038" y="1029860"/>
                  </a:lnTo>
                  <a:lnTo>
                    <a:pt x="379161" y="1029743"/>
                  </a:lnTo>
                  <a:lnTo>
                    <a:pt x="377286" y="1029626"/>
                  </a:lnTo>
                  <a:lnTo>
                    <a:pt x="375468" y="1029489"/>
                  </a:lnTo>
                  <a:lnTo>
                    <a:pt x="373599" y="1029371"/>
                  </a:lnTo>
                  <a:lnTo>
                    <a:pt x="371730" y="1029235"/>
                  </a:lnTo>
                  <a:lnTo>
                    <a:pt x="369926" y="1029098"/>
                  </a:lnTo>
                  <a:lnTo>
                    <a:pt x="368071" y="1028961"/>
                  </a:lnTo>
                  <a:lnTo>
                    <a:pt x="366217" y="1028824"/>
                  </a:lnTo>
                  <a:lnTo>
                    <a:pt x="364368" y="1028687"/>
                  </a:lnTo>
                  <a:lnTo>
                    <a:pt x="362575" y="1028550"/>
                  </a:lnTo>
                  <a:lnTo>
                    <a:pt x="360687" y="1028413"/>
                  </a:lnTo>
                  <a:lnTo>
                    <a:pt x="358900" y="1028257"/>
                  </a:lnTo>
                  <a:lnTo>
                    <a:pt x="357068" y="1028120"/>
                  </a:lnTo>
                  <a:lnTo>
                    <a:pt x="355287" y="1027964"/>
                  </a:lnTo>
                  <a:lnTo>
                    <a:pt x="353465" y="1027827"/>
                  </a:lnTo>
                  <a:lnTo>
                    <a:pt x="351647" y="1027671"/>
                  </a:lnTo>
                  <a:lnTo>
                    <a:pt x="349878" y="1027514"/>
                  </a:lnTo>
                  <a:lnTo>
                    <a:pt x="348066" y="1027358"/>
                  </a:lnTo>
                  <a:lnTo>
                    <a:pt x="346257" y="1027201"/>
                  </a:lnTo>
                  <a:lnTo>
                    <a:pt x="344504" y="1027045"/>
                  </a:lnTo>
                  <a:lnTo>
                    <a:pt x="342705" y="1026869"/>
                  </a:lnTo>
                  <a:lnTo>
                    <a:pt x="340955" y="1026713"/>
                  </a:lnTo>
                  <a:lnTo>
                    <a:pt x="339126" y="1026537"/>
                  </a:lnTo>
                  <a:lnTo>
                    <a:pt x="337427" y="1026361"/>
                  </a:lnTo>
                  <a:lnTo>
                    <a:pt x="335607" y="1026185"/>
                  </a:lnTo>
                  <a:lnTo>
                    <a:pt x="333873" y="1026028"/>
                  </a:lnTo>
                  <a:lnTo>
                    <a:pt x="332103" y="1025833"/>
                  </a:lnTo>
                  <a:lnTo>
                    <a:pt x="330338" y="1025657"/>
                  </a:lnTo>
                  <a:lnTo>
                    <a:pt x="328620" y="1025481"/>
                  </a:lnTo>
                  <a:lnTo>
                    <a:pt x="326905" y="1025305"/>
                  </a:lnTo>
                  <a:lnTo>
                    <a:pt x="325157" y="1025110"/>
                  </a:lnTo>
                  <a:lnTo>
                    <a:pt x="323453" y="1024934"/>
                  </a:lnTo>
                  <a:lnTo>
                    <a:pt x="321713" y="1024738"/>
                  </a:lnTo>
                  <a:lnTo>
                    <a:pt x="319975" y="1024543"/>
                  </a:lnTo>
                  <a:lnTo>
                    <a:pt x="318284" y="1024347"/>
                  </a:lnTo>
                  <a:lnTo>
                    <a:pt x="316599" y="1024152"/>
                  </a:lnTo>
                  <a:lnTo>
                    <a:pt x="314913" y="1023956"/>
                  </a:lnTo>
                  <a:lnTo>
                    <a:pt x="313201" y="1023761"/>
                  </a:lnTo>
                  <a:lnTo>
                    <a:pt x="311527" y="1023546"/>
                  </a:lnTo>
                  <a:lnTo>
                    <a:pt x="309825" y="1023350"/>
                  </a:lnTo>
                  <a:lnTo>
                    <a:pt x="308128" y="1023135"/>
                  </a:lnTo>
                  <a:lnTo>
                    <a:pt x="306468" y="1022920"/>
                  </a:lnTo>
                  <a:lnTo>
                    <a:pt x="304781" y="1022705"/>
                  </a:lnTo>
                  <a:lnTo>
                    <a:pt x="303168" y="1022490"/>
                  </a:lnTo>
                  <a:lnTo>
                    <a:pt x="301491" y="1022275"/>
                  </a:lnTo>
                  <a:lnTo>
                    <a:pt x="299821" y="1022040"/>
                  </a:lnTo>
                  <a:lnTo>
                    <a:pt x="298222" y="1021825"/>
                  </a:lnTo>
                  <a:lnTo>
                    <a:pt x="296562" y="1021591"/>
                  </a:lnTo>
                  <a:lnTo>
                    <a:pt x="294942" y="1021376"/>
                  </a:lnTo>
                  <a:lnTo>
                    <a:pt x="293325" y="1021141"/>
                  </a:lnTo>
                  <a:lnTo>
                    <a:pt x="291714" y="1020906"/>
                  </a:lnTo>
                  <a:lnTo>
                    <a:pt x="290109" y="1020672"/>
                  </a:lnTo>
                  <a:lnTo>
                    <a:pt x="288508" y="1020437"/>
                  </a:lnTo>
                  <a:lnTo>
                    <a:pt x="286883" y="1020203"/>
                  </a:lnTo>
                  <a:lnTo>
                    <a:pt x="285294" y="1019949"/>
                  </a:lnTo>
                  <a:lnTo>
                    <a:pt x="283710" y="1019714"/>
                  </a:lnTo>
                  <a:lnTo>
                    <a:pt x="282133" y="1019460"/>
                  </a:lnTo>
                  <a:lnTo>
                    <a:pt x="280532" y="1019206"/>
                  </a:lnTo>
                  <a:lnTo>
                    <a:pt x="278995" y="1018952"/>
                  </a:lnTo>
                  <a:lnTo>
                    <a:pt x="277435" y="1018697"/>
                  </a:lnTo>
                  <a:lnTo>
                    <a:pt x="275881" y="1018443"/>
                  </a:lnTo>
                  <a:lnTo>
                    <a:pt x="274332" y="1018189"/>
                  </a:lnTo>
                  <a:lnTo>
                    <a:pt x="272790" y="1017915"/>
                  </a:lnTo>
                  <a:lnTo>
                    <a:pt x="271251" y="1017661"/>
                  </a:lnTo>
                  <a:lnTo>
                    <a:pt x="269721" y="1017387"/>
                  </a:lnTo>
                  <a:lnTo>
                    <a:pt x="268221" y="1017114"/>
                  </a:lnTo>
                  <a:lnTo>
                    <a:pt x="266679" y="1016840"/>
                  </a:lnTo>
                  <a:lnTo>
                    <a:pt x="265191" y="1016567"/>
                  </a:lnTo>
                  <a:lnTo>
                    <a:pt x="263686" y="1016293"/>
                  </a:lnTo>
                  <a:lnTo>
                    <a:pt x="262210" y="1016000"/>
                  </a:lnTo>
                  <a:lnTo>
                    <a:pt x="260738" y="1015726"/>
                  </a:lnTo>
                  <a:lnTo>
                    <a:pt x="259228" y="1015432"/>
                  </a:lnTo>
                  <a:lnTo>
                    <a:pt x="257768" y="1015139"/>
                  </a:lnTo>
                  <a:lnTo>
                    <a:pt x="256294" y="1014846"/>
                  </a:lnTo>
                  <a:lnTo>
                    <a:pt x="254847" y="1014553"/>
                  </a:lnTo>
                  <a:lnTo>
                    <a:pt x="253387" y="1014260"/>
                  </a:lnTo>
                  <a:lnTo>
                    <a:pt x="251973" y="1013966"/>
                  </a:lnTo>
                  <a:lnTo>
                    <a:pt x="250525" y="1013654"/>
                  </a:lnTo>
                  <a:lnTo>
                    <a:pt x="249104" y="1013341"/>
                  </a:lnTo>
                  <a:lnTo>
                    <a:pt x="247688" y="1013048"/>
                  </a:lnTo>
                  <a:lnTo>
                    <a:pt x="246257" y="1012715"/>
                  </a:lnTo>
                  <a:lnTo>
                    <a:pt x="244855" y="1012402"/>
                  </a:lnTo>
                  <a:lnTo>
                    <a:pt x="243479" y="1012090"/>
                  </a:lnTo>
                  <a:lnTo>
                    <a:pt x="242091" y="1011777"/>
                  </a:lnTo>
                  <a:lnTo>
                    <a:pt x="240707" y="1011445"/>
                  </a:lnTo>
                  <a:lnTo>
                    <a:pt x="239350" y="1011132"/>
                  </a:lnTo>
                  <a:lnTo>
                    <a:pt x="237978" y="1010799"/>
                  </a:lnTo>
                  <a:lnTo>
                    <a:pt x="236615" y="1010467"/>
                  </a:lnTo>
                  <a:lnTo>
                    <a:pt x="235257" y="1010135"/>
                  </a:lnTo>
                  <a:lnTo>
                    <a:pt x="233925" y="1009783"/>
                  </a:lnTo>
                  <a:lnTo>
                    <a:pt x="232600" y="1009450"/>
                  </a:lnTo>
                  <a:lnTo>
                    <a:pt x="231263" y="1009098"/>
                  </a:lnTo>
                  <a:lnTo>
                    <a:pt x="229949" y="1008766"/>
                  </a:lnTo>
                  <a:lnTo>
                    <a:pt x="228641" y="1008414"/>
                  </a:lnTo>
                  <a:lnTo>
                    <a:pt x="227341" y="1008062"/>
                  </a:lnTo>
                  <a:lnTo>
                    <a:pt x="226047" y="1007710"/>
                  </a:lnTo>
                  <a:lnTo>
                    <a:pt x="224760" y="1007339"/>
                  </a:lnTo>
                  <a:lnTo>
                    <a:pt x="223496" y="1006987"/>
                  </a:lnTo>
                  <a:lnTo>
                    <a:pt x="222221" y="1006616"/>
                  </a:lnTo>
                  <a:lnTo>
                    <a:pt x="220954" y="1006244"/>
                  </a:lnTo>
                  <a:lnTo>
                    <a:pt x="219707" y="1005873"/>
                  </a:lnTo>
                  <a:lnTo>
                    <a:pt x="218469" y="1005501"/>
                  </a:lnTo>
                  <a:lnTo>
                    <a:pt x="217222" y="1005130"/>
                  </a:lnTo>
                  <a:lnTo>
                    <a:pt x="216010" y="1004739"/>
                  </a:lnTo>
                  <a:lnTo>
                    <a:pt x="214792" y="1004368"/>
                  </a:lnTo>
                  <a:lnTo>
                    <a:pt x="213578" y="1003976"/>
                  </a:lnTo>
                  <a:lnTo>
                    <a:pt x="212386" y="1003586"/>
                  </a:lnTo>
                  <a:lnTo>
                    <a:pt x="211201" y="1003195"/>
                  </a:lnTo>
                  <a:lnTo>
                    <a:pt x="210008" y="1002804"/>
                  </a:lnTo>
                  <a:lnTo>
                    <a:pt x="208835" y="1002393"/>
                  </a:lnTo>
                  <a:lnTo>
                    <a:pt x="207676" y="1002002"/>
                  </a:lnTo>
                  <a:lnTo>
                    <a:pt x="207093" y="1001787"/>
                  </a:lnTo>
                  <a:lnTo>
                    <a:pt x="206534" y="1001591"/>
                  </a:lnTo>
                  <a:lnTo>
                    <a:pt x="205950" y="1001376"/>
                  </a:lnTo>
                  <a:lnTo>
                    <a:pt x="205367" y="1001181"/>
                  </a:lnTo>
                  <a:lnTo>
                    <a:pt x="204789" y="1000966"/>
                  </a:lnTo>
                  <a:lnTo>
                    <a:pt x="204233" y="1000770"/>
                  </a:lnTo>
                  <a:lnTo>
                    <a:pt x="203657" y="1000555"/>
                  </a:lnTo>
                  <a:lnTo>
                    <a:pt x="203103" y="1000340"/>
                  </a:lnTo>
                  <a:lnTo>
                    <a:pt x="202533" y="1000125"/>
                  </a:lnTo>
                  <a:lnTo>
                    <a:pt x="201985" y="999930"/>
                  </a:lnTo>
                  <a:lnTo>
                    <a:pt x="201438" y="999715"/>
                  </a:lnTo>
                  <a:lnTo>
                    <a:pt x="200892" y="999519"/>
                  </a:lnTo>
                  <a:lnTo>
                    <a:pt x="200325" y="999285"/>
                  </a:lnTo>
                  <a:lnTo>
                    <a:pt x="199760" y="999069"/>
                  </a:lnTo>
                  <a:lnTo>
                    <a:pt x="199219" y="998854"/>
                  </a:lnTo>
                  <a:lnTo>
                    <a:pt x="198679" y="998639"/>
                  </a:lnTo>
                  <a:lnTo>
                    <a:pt x="198142" y="998424"/>
                  </a:lnTo>
                  <a:lnTo>
                    <a:pt x="197606" y="998209"/>
                  </a:lnTo>
                  <a:lnTo>
                    <a:pt x="197053" y="997994"/>
                  </a:lnTo>
                  <a:lnTo>
                    <a:pt x="196519" y="997779"/>
                  </a:lnTo>
                  <a:lnTo>
                    <a:pt x="195985" y="997545"/>
                  </a:lnTo>
                  <a:lnTo>
                    <a:pt x="195456" y="997330"/>
                  </a:lnTo>
                  <a:lnTo>
                    <a:pt x="194928" y="997115"/>
                  </a:lnTo>
                  <a:lnTo>
                    <a:pt x="194421" y="996900"/>
                  </a:lnTo>
                  <a:lnTo>
                    <a:pt x="193878" y="996665"/>
                  </a:lnTo>
                  <a:lnTo>
                    <a:pt x="193354" y="996450"/>
                  </a:lnTo>
                  <a:lnTo>
                    <a:pt x="192834" y="996215"/>
                  </a:lnTo>
                  <a:lnTo>
                    <a:pt x="192332" y="996000"/>
                  </a:lnTo>
                  <a:lnTo>
                    <a:pt x="191814" y="995766"/>
                  </a:lnTo>
                  <a:lnTo>
                    <a:pt x="191315" y="995551"/>
                  </a:lnTo>
                  <a:lnTo>
                    <a:pt x="190801" y="995316"/>
                  </a:lnTo>
                  <a:lnTo>
                    <a:pt x="190287" y="995082"/>
                  </a:lnTo>
                  <a:lnTo>
                    <a:pt x="189773" y="994847"/>
                  </a:lnTo>
                  <a:lnTo>
                    <a:pt x="189282" y="994612"/>
                  </a:lnTo>
                  <a:lnTo>
                    <a:pt x="188789" y="994397"/>
                  </a:lnTo>
                  <a:lnTo>
                    <a:pt x="188283" y="994143"/>
                  </a:lnTo>
                  <a:lnTo>
                    <a:pt x="187778" y="993909"/>
                  </a:lnTo>
                  <a:lnTo>
                    <a:pt x="187292" y="993674"/>
                  </a:lnTo>
                  <a:lnTo>
                    <a:pt x="186807" y="993439"/>
                  </a:lnTo>
                  <a:lnTo>
                    <a:pt x="186324" y="993205"/>
                  </a:lnTo>
                  <a:lnTo>
                    <a:pt x="185824" y="992970"/>
                  </a:lnTo>
                  <a:lnTo>
                    <a:pt x="185327" y="992716"/>
                  </a:lnTo>
                  <a:lnTo>
                    <a:pt x="184848" y="992481"/>
                  </a:lnTo>
                  <a:lnTo>
                    <a:pt x="184387" y="992247"/>
                  </a:lnTo>
                  <a:lnTo>
                    <a:pt x="183898" y="991993"/>
                  </a:lnTo>
                  <a:lnTo>
                    <a:pt x="183436" y="991758"/>
                  </a:lnTo>
                  <a:lnTo>
                    <a:pt x="182950" y="991504"/>
                  </a:lnTo>
                  <a:lnTo>
                    <a:pt x="182494" y="991269"/>
                  </a:lnTo>
                  <a:lnTo>
                    <a:pt x="182025" y="991015"/>
                  </a:lnTo>
                  <a:lnTo>
                    <a:pt x="181556" y="990780"/>
                  </a:lnTo>
                  <a:lnTo>
                    <a:pt x="181092" y="990526"/>
                  </a:lnTo>
                  <a:lnTo>
                    <a:pt x="180639" y="990272"/>
                  </a:lnTo>
                  <a:lnTo>
                    <a:pt x="180176" y="990018"/>
                  </a:lnTo>
                  <a:lnTo>
                    <a:pt x="179728" y="989764"/>
                  </a:lnTo>
                  <a:lnTo>
                    <a:pt x="179284" y="989529"/>
                  </a:lnTo>
                  <a:lnTo>
                    <a:pt x="178829" y="989275"/>
                  </a:lnTo>
                  <a:lnTo>
                    <a:pt x="178385" y="989021"/>
                  </a:lnTo>
                  <a:lnTo>
                    <a:pt x="177943" y="988767"/>
                  </a:lnTo>
                  <a:lnTo>
                    <a:pt x="177501" y="988513"/>
                  </a:lnTo>
                  <a:lnTo>
                    <a:pt x="177054" y="988239"/>
                  </a:lnTo>
                  <a:lnTo>
                    <a:pt x="176629" y="987985"/>
                  </a:lnTo>
                  <a:lnTo>
                    <a:pt x="176193" y="987731"/>
                  </a:lnTo>
                  <a:lnTo>
                    <a:pt x="175748" y="987457"/>
                  </a:lnTo>
                  <a:lnTo>
                    <a:pt x="175329" y="987203"/>
                  </a:lnTo>
                  <a:lnTo>
                    <a:pt x="174901" y="986929"/>
                  </a:lnTo>
                  <a:lnTo>
                    <a:pt x="174485" y="986675"/>
                  </a:lnTo>
                  <a:lnTo>
                    <a:pt x="174068" y="986421"/>
                  </a:lnTo>
                  <a:lnTo>
                    <a:pt x="173644" y="986147"/>
                  </a:lnTo>
                  <a:lnTo>
                    <a:pt x="173222" y="985874"/>
                  </a:lnTo>
                  <a:lnTo>
                    <a:pt x="172811" y="985600"/>
                  </a:lnTo>
                  <a:lnTo>
                    <a:pt x="172403" y="985326"/>
                  </a:lnTo>
                  <a:lnTo>
                    <a:pt x="171996" y="985072"/>
                  </a:lnTo>
                  <a:lnTo>
                    <a:pt x="171591" y="984798"/>
                  </a:lnTo>
                  <a:lnTo>
                    <a:pt x="171189" y="984525"/>
                  </a:lnTo>
                  <a:lnTo>
                    <a:pt x="170786" y="984251"/>
                  </a:lnTo>
                  <a:lnTo>
                    <a:pt x="170385" y="983958"/>
                  </a:lnTo>
                  <a:lnTo>
                    <a:pt x="169986" y="983684"/>
                  </a:lnTo>
                  <a:lnTo>
                    <a:pt x="169601" y="983410"/>
                  </a:lnTo>
                  <a:lnTo>
                    <a:pt x="169206" y="983137"/>
                  </a:lnTo>
                  <a:lnTo>
                    <a:pt x="168821" y="982843"/>
                  </a:lnTo>
                  <a:lnTo>
                    <a:pt x="168442" y="982570"/>
                  </a:lnTo>
                  <a:lnTo>
                    <a:pt x="168061" y="982296"/>
                  </a:lnTo>
                  <a:lnTo>
                    <a:pt x="167674" y="982003"/>
                  </a:lnTo>
                  <a:lnTo>
                    <a:pt x="167298" y="981709"/>
                  </a:lnTo>
                  <a:lnTo>
                    <a:pt x="166923" y="981416"/>
                  </a:lnTo>
                  <a:lnTo>
                    <a:pt x="166552" y="981143"/>
                  </a:lnTo>
                  <a:lnTo>
                    <a:pt x="166182" y="980849"/>
                  </a:lnTo>
                  <a:lnTo>
                    <a:pt x="165818" y="980556"/>
                  </a:lnTo>
                  <a:lnTo>
                    <a:pt x="165449" y="980263"/>
                  </a:lnTo>
                  <a:lnTo>
                    <a:pt x="165085" y="979970"/>
                  </a:lnTo>
                  <a:lnTo>
                    <a:pt x="164726" y="979676"/>
                  </a:lnTo>
                  <a:lnTo>
                    <a:pt x="164356" y="979364"/>
                  </a:lnTo>
                  <a:lnTo>
                    <a:pt x="163987" y="979051"/>
                  </a:lnTo>
                  <a:lnTo>
                    <a:pt x="163617" y="978738"/>
                  </a:lnTo>
                  <a:lnTo>
                    <a:pt x="163250" y="978425"/>
                  </a:lnTo>
                  <a:lnTo>
                    <a:pt x="162888" y="978112"/>
                  </a:lnTo>
                  <a:lnTo>
                    <a:pt x="162520" y="977800"/>
                  </a:lnTo>
                  <a:lnTo>
                    <a:pt x="162161" y="977487"/>
                  </a:lnTo>
                  <a:lnTo>
                    <a:pt x="161793" y="977154"/>
                  </a:lnTo>
                  <a:lnTo>
                    <a:pt x="161426" y="976842"/>
                  </a:lnTo>
                  <a:lnTo>
                    <a:pt x="161058" y="976509"/>
                  </a:lnTo>
                  <a:lnTo>
                    <a:pt x="160691" y="976157"/>
                  </a:lnTo>
                  <a:lnTo>
                    <a:pt x="160323" y="975825"/>
                  </a:lnTo>
                  <a:lnTo>
                    <a:pt x="159965" y="975493"/>
                  </a:lnTo>
                  <a:lnTo>
                    <a:pt x="159598" y="975160"/>
                  </a:lnTo>
                  <a:lnTo>
                    <a:pt x="159230" y="974809"/>
                  </a:lnTo>
                  <a:lnTo>
                    <a:pt x="158865" y="974457"/>
                  </a:lnTo>
                  <a:lnTo>
                    <a:pt x="158497" y="974105"/>
                  </a:lnTo>
                  <a:lnTo>
                    <a:pt x="158130" y="973753"/>
                  </a:lnTo>
                  <a:lnTo>
                    <a:pt x="157774" y="973401"/>
                  </a:lnTo>
                  <a:lnTo>
                    <a:pt x="157400" y="973030"/>
                  </a:lnTo>
                  <a:lnTo>
                    <a:pt x="157041" y="972678"/>
                  </a:lnTo>
                  <a:lnTo>
                    <a:pt x="156675" y="972326"/>
                  </a:lnTo>
                  <a:lnTo>
                    <a:pt x="156309" y="971954"/>
                  </a:lnTo>
                  <a:lnTo>
                    <a:pt x="155942" y="971583"/>
                  </a:lnTo>
                  <a:lnTo>
                    <a:pt x="155586" y="971211"/>
                  </a:lnTo>
                  <a:lnTo>
                    <a:pt x="155221" y="970840"/>
                  </a:lnTo>
                  <a:lnTo>
                    <a:pt x="154853" y="970449"/>
                  </a:lnTo>
                  <a:lnTo>
                    <a:pt x="154486" y="970078"/>
                  </a:lnTo>
                  <a:lnTo>
                    <a:pt x="154122" y="969687"/>
                  </a:lnTo>
                  <a:lnTo>
                    <a:pt x="153764" y="969315"/>
                  </a:lnTo>
                  <a:lnTo>
                    <a:pt x="153389" y="968905"/>
                  </a:lnTo>
                  <a:lnTo>
                    <a:pt x="153031" y="968513"/>
                  </a:lnTo>
                  <a:lnTo>
                    <a:pt x="152665" y="968123"/>
                  </a:lnTo>
                  <a:lnTo>
                    <a:pt x="152298" y="967732"/>
                  </a:lnTo>
                  <a:lnTo>
                    <a:pt x="151942" y="967321"/>
                  </a:lnTo>
                  <a:lnTo>
                    <a:pt x="151567" y="966910"/>
                  </a:lnTo>
                  <a:lnTo>
                    <a:pt x="151209" y="966520"/>
                  </a:lnTo>
                  <a:lnTo>
                    <a:pt x="150843" y="966109"/>
                  </a:lnTo>
                  <a:lnTo>
                    <a:pt x="150486" y="965698"/>
                  </a:lnTo>
                  <a:lnTo>
                    <a:pt x="150118" y="965288"/>
                  </a:lnTo>
                  <a:lnTo>
                    <a:pt x="149753" y="964858"/>
                  </a:lnTo>
                  <a:lnTo>
                    <a:pt x="149395" y="964447"/>
                  </a:lnTo>
                  <a:lnTo>
                    <a:pt x="149029" y="964037"/>
                  </a:lnTo>
                  <a:lnTo>
                    <a:pt x="148662" y="963607"/>
                  </a:lnTo>
                  <a:lnTo>
                    <a:pt x="148304" y="963176"/>
                  </a:lnTo>
                  <a:lnTo>
                    <a:pt x="147946" y="962746"/>
                  </a:lnTo>
                  <a:lnTo>
                    <a:pt x="147571" y="962297"/>
                  </a:lnTo>
                  <a:lnTo>
                    <a:pt x="147213" y="961867"/>
                  </a:lnTo>
                  <a:lnTo>
                    <a:pt x="146846" y="961437"/>
                  </a:lnTo>
                  <a:lnTo>
                    <a:pt x="146478" y="960987"/>
                  </a:lnTo>
                  <a:lnTo>
                    <a:pt x="146120" y="960557"/>
                  </a:lnTo>
                  <a:lnTo>
                    <a:pt x="145751" y="960088"/>
                  </a:lnTo>
                  <a:lnTo>
                    <a:pt x="145395" y="959658"/>
                  </a:lnTo>
                  <a:lnTo>
                    <a:pt x="145027" y="959208"/>
                  </a:lnTo>
                  <a:lnTo>
                    <a:pt x="144670" y="958758"/>
                  </a:lnTo>
                  <a:lnTo>
                    <a:pt x="144300" y="958289"/>
                  </a:lnTo>
                  <a:lnTo>
                    <a:pt x="143931" y="957820"/>
                  </a:lnTo>
                  <a:lnTo>
                    <a:pt x="143573" y="957370"/>
                  </a:lnTo>
                  <a:lnTo>
                    <a:pt x="143205" y="956901"/>
                  </a:lnTo>
                  <a:lnTo>
                    <a:pt x="142846" y="956432"/>
                  </a:lnTo>
                  <a:lnTo>
                    <a:pt x="142478" y="955963"/>
                  </a:lnTo>
                  <a:lnTo>
                    <a:pt x="142120" y="955494"/>
                  </a:lnTo>
                  <a:lnTo>
                    <a:pt x="141761" y="955024"/>
                  </a:lnTo>
                  <a:lnTo>
                    <a:pt x="141401" y="954536"/>
                  </a:lnTo>
                  <a:lnTo>
                    <a:pt x="141033" y="954047"/>
                  </a:lnTo>
                  <a:lnTo>
                    <a:pt x="140664" y="953558"/>
                  </a:lnTo>
                  <a:lnTo>
                    <a:pt x="140314" y="953089"/>
                  </a:lnTo>
                  <a:lnTo>
                    <a:pt x="139946" y="952600"/>
                  </a:lnTo>
                  <a:lnTo>
                    <a:pt x="139577" y="952092"/>
                  </a:lnTo>
                  <a:lnTo>
                    <a:pt x="139217" y="951603"/>
                  </a:lnTo>
                  <a:lnTo>
                    <a:pt x="138859" y="951114"/>
                  </a:lnTo>
                  <a:lnTo>
                    <a:pt x="138500" y="950626"/>
                  </a:lnTo>
                  <a:lnTo>
                    <a:pt x="138128" y="950117"/>
                  </a:lnTo>
                  <a:lnTo>
                    <a:pt x="137769" y="949609"/>
                  </a:lnTo>
                  <a:lnTo>
                    <a:pt x="137409" y="949120"/>
                  </a:lnTo>
                  <a:lnTo>
                    <a:pt x="137051" y="948612"/>
                  </a:lnTo>
                  <a:lnTo>
                    <a:pt x="136680" y="948084"/>
                  </a:lnTo>
                  <a:lnTo>
                    <a:pt x="135954" y="947048"/>
                  </a:lnTo>
                  <a:lnTo>
                    <a:pt x="135229" y="946012"/>
                  </a:lnTo>
                  <a:lnTo>
                    <a:pt x="134502" y="944956"/>
                  </a:lnTo>
                  <a:lnTo>
                    <a:pt x="133777" y="943901"/>
                  </a:lnTo>
                  <a:lnTo>
                    <a:pt x="133049" y="942825"/>
                  </a:lnTo>
                  <a:lnTo>
                    <a:pt x="132328" y="941750"/>
                  </a:lnTo>
                  <a:lnTo>
                    <a:pt x="131607" y="940655"/>
                  </a:lnTo>
                  <a:lnTo>
                    <a:pt x="130879" y="939561"/>
                  </a:lnTo>
                  <a:lnTo>
                    <a:pt x="130158" y="938446"/>
                  </a:lnTo>
                  <a:lnTo>
                    <a:pt x="129435" y="937332"/>
                  </a:lnTo>
                  <a:lnTo>
                    <a:pt x="128713" y="936198"/>
                  </a:lnTo>
                  <a:lnTo>
                    <a:pt x="127984" y="935045"/>
                  </a:lnTo>
                  <a:lnTo>
                    <a:pt x="127267" y="933911"/>
                  </a:lnTo>
                  <a:lnTo>
                    <a:pt x="126543" y="932738"/>
                  </a:lnTo>
                  <a:lnTo>
                    <a:pt x="125820" y="931565"/>
                  </a:lnTo>
                  <a:lnTo>
                    <a:pt x="125097" y="930392"/>
                  </a:lnTo>
                  <a:lnTo>
                    <a:pt x="124373" y="929199"/>
                  </a:lnTo>
                  <a:lnTo>
                    <a:pt x="123650" y="928007"/>
                  </a:lnTo>
                  <a:lnTo>
                    <a:pt x="122934" y="926795"/>
                  </a:lnTo>
                  <a:lnTo>
                    <a:pt x="122215" y="925583"/>
                  </a:lnTo>
                  <a:lnTo>
                    <a:pt x="121492" y="924351"/>
                  </a:lnTo>
                  <a:lnTo>
                    <a:pt x="120772" y="923119"/>
                  </a:lnTo>
                  <a:lnTo>
                    <a:pt x="120055" y="921868"/>
                  </a:lnTo>
                  <a:lnTo>
                    <a:pt x="119331" y="920617"/>
                  </a:lnTo>
                  <a:lnTo>
                    <a:pt x="118614" y="919346"/>
                  </a:lnTo>
                  <a:lnTo>
                    <a:pt x="117900" y="918095"/>
                  </a:lnTo>
                  <a:lnTo>
                    <a:pt x="117179" y="916805"/>
                  </a:lnTo>
                  <a:lnTo>
                    <a:pt x="116460" y="915515"/>
                  </a:lnTo>
                  <a:lnTo>
                    <a:pt x="115748" y="914224"/>
                  </a:lnTo>
                  <a:lnTo>
                    <a:pt x="115025" y="912895"/>
                  </a:lnTo>
                  <a:lnTo>
                    <a:pt x="114313" y="911585"/>
                  </a:lnTo>
                  <a:lnTo>
                    <a:pt x="113601" y="910275"/>
                  </a:lnTo>
                  <a:lnTo>
                    <a:pt x="112880" y="908926"/>
                  </a:lnTo>
                  <a:lnTo>
                    <a:pt x="112168" y="907578"/>
                  </a:lnTo>
                  <a:lnTo>
                    <a:pt x="111453" y="906228"/>
                  </a:lnTo>
                  <a:lnTo>
                    <a:pt x="110737" y="904860"/>
                  </a:lnTo>
                  <a:lnTo>
                    <a:pt x="110028" y="903492"/>
                  </a:lnTo>
                  <a:lnTo>
                    <a:pt x="109312" y="902104"/>
                  </a:lnTo>
                  <a:lnTo>
                    <a:pt x="108605" y="900735"/>
                  </a:lnTo>
                  <a:lnTo>
                    <a:pt x="108474" y="900461"/>
                  </a:lnTo>
                  <a:lnTo>
                    <a:pt x="107893" y="899328"/>
                  </a:lnTo>
                  <a:lnTo>
                    <a:pt x="107185" y="897939"/>
                  </a:lnTo>
                  <a:lnTo>
                    <a:pt x="106476" y="896512"/>
                  </a:lnTo>
                  <a:lnTo>
                    <a:pt x="105762" y="895085"/>
                  </a:lnTo>
                  <a:lnTo>
                    <a:pt x="105058" y="893678"/>
                  </a:lnTo>
                  <a:lnTo>
                    <a:pt x="104347" y="892231"/>
                  </a:lnTo>
                  <a:lnTo>
                    <a:pt x="103637" y="890784"/>
                  </a:lnTo>
                  <a:lnTo>
                    <a:pt x="102935" y="889338"/>
                  </a:lnTo>
                  <a:lnTo>
                    <a:pt x="102225" y="887871"/>
                  </a:lnTo>
                  <a:lnTo>
                    <a:pt x="101520" y="886386"/>
                  </a:lnTo>
                  <a:lnTo>
                    <a:pt x="100816" y="884920"/>
                  </a:lnTo>
                  <a:lnTo>
                    <a:pt x="100116" y="883434"/>
                  </a:lnTo>
                  <a:lnTo>
                    <a:pt x="99408" y="881928"/>
                  </a:lnTo>
                  <a:lnTo>
                    <a:pt x="98710" y="880423"/>
                  </a:lnTo>
                  <a:lnTo>
                    <a:pt x="98007" y="878918"/>
                  </a:lnTo>
                  <a:lnTo>
                    <a:pt x="97311" y="877412"/>
                  </a:lnTo>
                  <a:lnTo>
                    <a:pt x="96607" y="875868"/>
                  </a:lnTo>
                  <a:lnTo>
                    <a:pt x="95905" y="874324"/>
                  </a:lnTo>
                  <a:lnTo>
                    <a:pt x="95211" y="872799"/>
                  </a:lnTo>
                  <a:lnTo>
                    <a:pt x="94519" y="871254"/>
                  </a:lnTo>
                  <a:lnTo>
                    <a:pt x="93821" y="869690"/>
                  </a:lnTo>
                  <a:lnTo>
                    <a:pt x="93129" y="868126"/>
                  </a:lnTo>
                  <a:lnTo>
                    <a:pt x="92437" y="866562"/>
                  </a:lnTo>
                  <a:lnTo>
                    <a:pt x="91743" y="864979"/>
                  </a:lnTo>
                  <a:lnTo>
                    <a:pt x="91049" y="863376"/>
                  </a:lnTo>
                  <a:lnTo>
                    <a:pt x="90361" y="861773"/>
                  </a:lnTo>
                  <a:lnTo>
                    <a:pt x="89669" y="860170"/>
                  </a:lnTo>
                  <a:lnTo>
                    <a:pt x="88983" y="858567"/>
                  </a:lnTo>
                  <a:lnTo>
                    <a:pt x="88298" y="856964"/>
                  </a:lnTo>
                  <a:lnTo>
                    <a:pt x="87610" y="855321"/>
                  </a:lnTo>
                  <a:lnTo>
                    <a:pt x="86926" y="853699"/>
                  </a:lnTo>
                  <a:lnTo>
                    <a:pt x="86244" y="852057"/>
                  </a:lnTo>
                  <a:lnTo>
                    <a:pt x="85563" y="850414"/>
                  </a:lnTo>
                  <a:lnTo>
                    <a:pt x="84883" y="848753"/>
                  </a:lnTo>
                  <a:lnTo>
                    <a:pt x="84205" y="847091"/>
                  </a:lnTo>
                  <a:lnTo>
                    <a:pt x="83528" y="845429"/>
                  </a:lnTo>
                  <a:lnTo>
                    <a:pt x="82846" y="843748"/>
                  </a:lnTo>
                  <a:lnTo>
                    <a:pt x="82172" y="842067"/>
                  </a:lnTo>
                  <a:lnTo>
                    <a:pt x="81497" y="840386"/>
                  </a:lnTo>
                  <a:lnTo>
                    <a:pt x="80825" y="838685"/>
                  </a:lnTo>
                  <a:lnTo>
                    <a:pt x="80158" y="836984"/>
                  </a:lnTo>
                  <a:lnTo>
                    <a:pt x="79483" y="835264"/>
                  </a:lnTo>
                  <a:lnTo>
                    <a:pt x="78815" y="833543"/>
                  </a:lnTo>
                  <a:lnTo>
                    <a:pt x="78146" y="831823"/>
                  </a:lnTo>
                  <a:lnTo>
                    <a:pt x="77480" y="830102"/>
                  </a:lnTo>
                  <a:lnTo>
                    <a:pt x="76817" y="828362"/>
                  </a:lnTo>
                  <a:lnTo>
                    <a:pt x="76156" y="826623"/>
                  </a:lnTo>
                  <a:lnTo>
                    <a:pt x="75489" y="824863"/>
                  </a:lnTo>
                  <a:lnTo>
                    <a:pt x="74831" y="823104"/>
                  </a:lnTo>
                  <a:lnTo>
                    <a:pt x="74176" y="821364"/>
                  </a:lnTo>
                  <a:lnTo>
                    <a:pt x="73523" y="819604"/>
                  </a:lnTo>
                  <a:lnTo>
                    <a:pt x="72866" y="817825"/>
                  </a:lnTo>
                  <a:lnTo>
                    <a:pt x="72207" y="816027"/>
                  </a:lnTo>
                  <a:lnTo>
                    <a:pt x="71558" y="814248"/>
                  </a:lnTo>
                  <a:lnTo>
                    <a:pt x="70907" y="812449"/>
                  </a:lnTo>
                  <a:lnTo>
                    <a:pt x="70256" y="810650"/>
                  </a:lnTo>
                  <a:lnTo>
                    <a:pt x="69609" y="808832"/>
                  </a:lnTo>
                  <a:lnTo>
                    <a:pt x="68966" y="807034"/>
                  </a:lnTo>
                  <a:lnTo>
                    <a:pt x="68325" y="805216"/>
                  </a:lnTo>
                  <a:lnTo>
                    <a:pt x="67681" y="803398"/>
                  </a:lnTo>
                  <a:lnTo>
                    <a:pt x="67040" y="801560"/>
                  </a:lnTo>
                  <a:lnTo>
                    <a:pt x="66401" y="799722"/>
                  </a:lnTo>
                  <a:lnTo>
                    <a:pt x="65765" y="797885"/>
                  </a:lnTo>
                  <a:lnTo>
                    <a:pt x="65128" y="796027"/>
                  </a:lnTo>
                  <a:lnTo>
                    <a:pt x="64499" y="794190"/>
                  </a:lnTo>
                  <a:lnTo>
                    <a:pt x="63865" y="792332"/>
                  </a:lnTo>
                  <a:lnTo>
                    <a:pt x="63234" y="790456"/>
                  </a:lnTo>
                  <a:lnTo>
                    <a:pt x="62610" y="788599"/>
                  </a:lnTo>
                  <a:lnTo>
                    <a:pt x="61987" y="786722"/>
                  </a:lnTo>
                  <a:lnTo>
                    <a:pt x="61361" y="784845"/>
                  </a:lnTo>
                  <a:lnTo>
                    <a:pt x="60741" y="782949"/>
                  </a:lnTo>
                  <a:lnTo>
                    <a:pt x="60120" y="781053"/>
                  </a:lnTo>
                  <a:lnTo>
                    <a:pt x="59504" y="779156"/>
                  </a:lnTo>
                  <a:lnTo>
                    <a:pt x="58884" y="777260"/>
                  </a:lnTo>
                  <a:lnTo>
                    <a:pt x="58270" y="775344"/>
                  </a:lnTo>
                  <a:lnTo>
                    <a:pt x="57660" y="773428"/>
                  </a:lnTo>
                  <a:lnTo>
                    <a:pt x="57050" y="771512"/>
                  </a:lnTo>
                  <a:lnTo>
                    <a:pt x="56440" y="769577"/>
                  </a:lnTo>
                  <a:lnTo>
                    <a:pt x="55838" y="767661"/>
                  </a:lnTo>
                  <a:lnTo>
                    <a:pt x="55232" y="765725"/>
                  </a:lnTo>
                  <a:lnTo>
                    <a:pt x="54636" y="763810"/>
                  </a:lnTo>
                  <a:lnTo>
                    <a:pt x="54034" y="761855"/>
                  </a:lnTo>
                  <a:lnTo>
                    <a:pt x="53439" y="759900"/>
                  </a:lnTo>
                  <a:lnTo>
                    <a:pt x="52845" y="757945"/>
                  </a:lnTo>
                  <a:lnTo>
                    <a:pt x="52251" y="755990"/>
                  </a:lnTo>
                  <a:lnTo>
                    <a:pt x="51660" y="754015"/>
                  </a:lnTo>
                  <a:lnTo>
                    <a:pt x="51074" y="752060"/>
                  </a:lnTo>
                  <a:lnTo>
                    <a:pt x="50489" y="750086"/>
                  </a:lnTo>
                  <a:lnTo>
                    <a:pt x="49907" y="748111"/>
                  </a:lnTo>
                  <a:lnTo>
                    <a:pt x="49324" y="746117"/>
                  </a:lnTo>
                  <a:lnTo>
                    <a:pt x="48746" y="744143"/>
                  </a:lnTo>
                  <a:lnTo>
                    <a:pt x="48167" y="742149"/>
                  </a:lnTo>
                  <a:lnTo>
                    <a:pt x="47598" y="740155"/>
                  </a:lnTo>
                  <a:lnTo>
                    <a:pt x="47027" y="738161"/>
                  </a:lnTo>
                  <a:lnTo>
                    <a:pt x="46454" y="736147"/>
                  </a:lnTo>
                  <a:lnTo>
                    <a:pt x="45889" y="734133"/>
                  </a:lnTo>
                  <a:lnTo>
                    <a:pt x="45324" y="732120"/>
                  </a:lnTo>
                  <a:lnTo>
                    <a:pt x="44761" y="730106"/>
                  </a:lnTo>
                  <a:lnTo>
                    <a:pt x="44202" y="728073"/>
                  </a:lnTo>
                  <a:lnTo>
                    <a:pt x="43647" y="726060"/>
                  </a:lnTo>
                  <a:lnTo>
                    <a:pt x="43096" y="724046"/>
                  </a:lnTo>
                  <a:lnTo>
                    <a:pt x="42543" y="721993"/>
                  </a:lnTo>
                  <a:lnTo>
                    <a:pt x="41993" y="719960"/>
                  </a:lnTo>
                  <a:lnTo>
                    <a:pt x="41448" y="717927"/>
                  </a:lnTo>
                  <a:lnTo>
                    <a:pt x="40904" y="715874"/>
                  </a:lnTo>
                  <a:lnTo>
                    <a:pt x="40363" y="713821"/>
                  </a:lnTo>
                  <a:lnTo>
                    <a:pt x="39823" y="711769"/>
                  </a:lnTo>
                  <a:lnTo>
                    <a:pt x="39287" y="709716"/>
                  </a:lnTo>
                  <a:lnTo>
                    <a:pt x="38756" y="707644"/>
                  </a:lnTo>
                  <a:lnTo>
                    <a:pt x="38226" y="705591"/>
                  </a:lnTo>
                  <a:lnTo>
                    <a:pt x="37698" y="703519"/>
                  </a:lnTo>
                  <a:lnTo>
                    <a:pt x="37172" y="701446"/>
                  </a:lnTo>
                  <a:lnTo>
                    <a:pt x="36650" y="699374"/>
                  </a:lnTo>
                  <a:lnTo>
                    <a:pt x="36130" y="697282"/>
                  </a:lnTo>
                  <a:lnTo>
                    <a:pt x="35614" y="695210"/>
                  </a:lnTo>
                  <a:lnTo>
                    <a:pt x="35102" y="693118"/>
                  </a:lnTo>
                  <a:lnTo>
                    <a:pt x="34590" y="691027"/>
                  </a:lnTo>
                  <a:lnTo>
                    <a:pt x="34083" y="688935"/>
                  </a:lnTo>
                  <a:lnTo>
                    <a:pt x="33577" y="686843"/>
                  </a:lnTo>
                  <a:lnTo>
                    <a:pt x="33079" y="684751"/>
                  </a:lnTo>
                  <a:lnTo>
                    <a:pt x="32578" y="682640"/>
                  </a:lnTo>
                  <a:lnTo>
                    <a:pt x="32082" y="680548"/>
                  </a:lnTo>
                  <a:lnTo>
                    <a:pt x="31587" y="678417"/>
                  </a:lnTo>
                  <a:lnTo>
                    <a:pt x="31098" y="676306"/>
                  </a:lnTo>
                  <a:lnTo>
                    <a:pt x="30611" y="674194"/>
                  </a:lnTo>
                  <a:lnTo>
                    <a:pt x="30127" y="672083"/>
                  </a:lnTo>
                  <a:lnTo>
                    <a:pt x="29646" y="669952"/>
                  </a:lnTo>
                  <a:lnTo>
                    <a:pt x="29167" y="667821"/>
                  </a:lnTo>
                  <a:lnTo>
                    <a:pt x="28694" y="665710"/>
                  </a:lnTo>
                  <a:lnTo>
                    <a:pt x="28220" y="663579"/>
                  </a:lnTo>
                  <a:lnTo>
                    <a:pt x="27753" y="661448"/>
                  </a:lnTo>
                  <a:lnTo>
                    <a:pt x="27286" y="659298"/>
                  </a:lnTo>
                  <a:lnTo>
                    <a:pt x="26827" y="657167"/>
                  </a:lnTo>
                  <a:lnTo>
                    <a:pt x="26367" y="655036"/>
                  </a:lnTo>
                  <a:lnTo>
                    <a:pt x="25910" y="652885"/>
                  </a:lnTo>
                  <a:lnTo>
                    <a:pt x="25460" y="650754"/>
                  </a:lnTo>
                  <a:lnTo>
                    <a:pt x="25010" y="648584"/>
                  </a:lnTo>
                  <a:lnTo>
                    <a:pt x="24563" y="646434"/>
                  </a:lnTo>
                  <a:lnTo>
                    <a:pt x="24121" y="644283"/>
                  </a:lnTo>
                  <a:lnTo>
                    <a:pt x="23679" y="642133"/>
                  </a:lnTo>
                  <a:lnTo>
                    <a:pt x="23245" y="639983"/>
                  </a:lnTo>
                  <a:lnTo>
                    <a:pt x="22811" y="637813"/>
                  </a:lnTo>
                  <a:lnTo>
                    <a:pt x="22383" y="635643"/>
                  </a:lnTo>
                  <a:lnTo>
                    <a:pt x="21957" y="633492"/>
                  </a:lnTo>
                  <a:lnTo>
                    <a:pt x="21535" y="631322"/>
                  </a:lnTo>
                  <a:lnTo>
                    <a:pt x="21116" y="629152"/>
                  </a:lnTo>
                  <a:lnTo>
                    <a:pt x="20700" y="626982"/>
                  </a:lnTo>
                  <a:lnTo>
                    <a:pt x="20287" y="624812"/>
                  </a:lnTo>
                  <a:lnTo>
                    <a:pt x="19881" y="622642"/>
                  </a:lnTo>
                  <a:lnTo>
                    <a:pt x="19474" y="620453"/>
                  </a:lnTo>
                  <a:lnTo>
                    <a:pt x="19073" y="618283"/>
                  </a:lnTo>
                  <a:lnTo>
                    <a:pt x="18674" y="616093"/>
                  </a:lnTo>
                  <a:lnTo>
                    <a:pt x="18281" y="613923"/>
                  </a:lnTo>
                  <a:lnTo>
                    <a:pt x="17890" y="611733"/>
                  </a:lnTo>
                  <a:lnTo>
                    <a:pt x="17503" y="609544"/>
                  </a:lnTo>
                  <a:lnTo>
                    <a:pt x="17120" y="607374"/>
                  </a:lnTo>
                  <a:lnTo>
                    <a:pt x="16739" y="605165"/>
                  </a:lnTo>
                  <a:lnTo>
                    <a:pt x="16364" y="602975"/>
                  </a:lnTo>
                  <a:lnTo>
                    <a:pt x="15990" y="600786"/>
                  </a:lnTo>
                  <a:lnTo>
                    <a:pt x="15623" y="598596"/>
                  </a:lnTo>
                  <a:lnTo>
                    <a:pt x="15257" y="596406"/>
                  </a:lnTo>
                  <a:lnTo>
                    <a:pt x="14895" y="594197"/>
                  </a:lnTo>
                  <a:lnTo>
                    <a:pt x="14540" y="592008"/>
                  </a:lnTo>
                  <a:lnTo>
                    <a:pt x="14186" y="589799"/>
                  </a:lnTo>
                  <a:lnTo>
                    <a:pt x="13838" y="587609"/>
                  </a:lnTo>
                  <a:lnTo>
                    <a:pt x="13490" y="585400"/>
                  </a:lnTo>
                  <a:lnTo>
                    <a:pt x="13148" y="583210"/>
                  </a:lnTo>
                  <a:lnTo>
                    <a:pt x="12810" y="581001"/>
                  </a:lnTo>
                  <a:lnTo>
                    <a:pt x="12475" y="578792"/>
                  </a:lnTo>
                  <a:lnTo>
                    <a:pt x="12145" y="576603"/>
                  </a:lnTo>
                  <a:lnTo>
                    <a:pt x="11820" y="574394"/>
                  </a:lnTo>
                  <a:lnTo>
                    <a:pt x="11496" y="572184"/>
                  </a:lnTo>
                  <a:lnTo>
                    <a:pt x="11179" y="569975"/>
                  </a:lnTo>
                  <a:lnTo>
                    <a:pt x="10864" y="567766"/>
                  </a:lnTo>
                  <a:lnTo>
                    <a:pt x="10553" y="565557"/>
                  </a:lnTo>
                  <a:lnTo>
                    <a:pt x="10249" y="563348"/>
                  </a:lnTo>
                  <a:lnTo>
                    <a:pt x="9946" y="561120"/>
                  </a:lnTo>
                  <a:lnTo>
                    <a:pt x="9646" y="558910"/>
                  </a:lnTo>
                  <a:lnTo>
                    <a:pt x="9353" y="556701"/>
                  </a:lnTo>
                  <a:lnTo>
                    <a:pt x="9064" y="554492"/>
                  </a:lnTo>
                  <a:lnTo>
                    <a:pt x="8776" y="552283"/>
                  </a:lnTo>
                  <a:lnTo>
                    <a:pt x="8497" y="550074"/>
                  </a:lnTo>
                  <a:lnTo>
                    <a:pt x="8217" y="547845"/>
                  </a:lnTo>
                  <a:lnTo>
                    <a:pt x="7946" y="545636"/>
                  </a:lnTo>
                  <a:lnTo>
                    <a:pt x="7676" y="543427"/>
                  </a:lnTo>
                  <a:lnTo>
                    <a:pt x="7412" y="541198"/>
                  </a:lnTo>
                  <a:lnTo>
                    <a:pt x="7152" y="538989"/>
                  </a:lnTo>
                  <a:lnTo>
                    <a:pt x="6896" y="536761"/>
                  </a:lnTo>
                  <a:lnTo>
                    <a:pt x="6644" y="534551"/>
                  </a:lnTo>
                  <a:lnTo>
                    <a:pt x="6395" y="532342"/>
                  </a:lnTo>
                  <a:lnTo>
                    <a:pt x="6153" y="530114"/>
                  </a:lnTo>
                  <a:lnTo>
                    <a:pt x="5914" y="527905"/>
                  </a:lnTo>
                  <a:lnTo>
                    <a:pt x="5680" y="525696"/>
                  </a:lnTo>
                  <a:lnTo>
                    <a:pt x="5451" y="523467"/>
                  </a:lnTo>
                  <a:lnTo>
                    <a:pt x="5224" y="521258"/>
                  </a:lnTo>
                  <a:lnTo>
                    <a:pt x="5003" y="519049"/>
                  </a:lnTo>
                  <a:lnTo>
                    <a:pt x="4788" y="516820"/>
                  </a:lnTo>
                  <a:lnTo>
                    <a:pt x="4575" y="514611"/>
                  </a:lnTo>
                  <a:lnTo>
                    <a:pt x="4368" y="512402"/>
                  </a:lnTo>
                  <a:lnTo>
                    <a:pt x="4165" y="510173"/>
                  </a:lnTo>
                  <a:lnTo>
                    <a:pt x="3967" y="507964"/>
                  </a:lnTo>
                  <a:lnTo>
                    <a:pt x="3774" y="505755"/>
                  </a:lnTo>
                  <a:lnTo>
                    <a:pt x="3584" y="503546"/>
                  </a:lnTo>
                  <a:lnTo>
                    <a:pt x="3400" y="501337"/>
                  </a:lnTo>
                  <a:lnTo>
                    <a:pt x="3218" y="499108"/>
                  </a:lnTo>
                  <a:lnTo>
                    <a:pt x="3045" y="496899"/>
                  </a:lnTo>
                  <a:lnTo>
                    <a:pt x="2874" y="494690"/>
                  </a:lnTo>
                  <a:lnTo>
                    <a:pt x="2708" y="492481"/>
                  </a:lnTo>
                  <a:lnTo>
                    <a:pt x="2548" y="490272"/>
                  </a:lnTo>
                  <a:lnTo>
                    <a:pt x="2392" y="488063"/>
                  </a:lnTo>
                  <a:lnTo>
                    <a:pt x="2239" y="485854"/>
                  </a:lnTo>
                  <a:lnTo>
                    <a:pt x="2092" y="483644"/>
                  </a:lnTo>
                  <a:lnTo>
                    <a:pt x="1950" y="481435"/>
                  </a:lnTo>
                  <a:lnTo>
                    <a:pt x="1813" y="479246"/>
                  </a:lnTo>
                  <a:lnTo>
                    <a:pt x="1682" y="477017"/>
                  </a:lnTo>
                  <a:lnTo>
                    <a:pt x="1553" y="474828"/>
                  </a:lnTo>
                  <a:lnTo>
                    <a:pt x="1432" y="472618"/>
                  </a:lnTo>
                  <a:lnTo>
                    <a:pt x="1314" y="470429"/>
                  </a:lnTo>
                  <a:lnTo>
                    <a:pt x="1201" y="468220"/>
                  </a:lnTo>
                  <a:lnTo>
                    <a:pt x="1093" y="466030"/>
                  </a:lnTo>
                  <a:lnTo>
                    <a:pt x="990" y="463821"/>
                  </a:lnTo>
                  <a:lnTo>
                    <a:pt x="892" y="461632"/>
                  </a:lnTo>
                  <a:lnTo>
                    <a:pt x="800" y="459442"/>
                  </a:lnTo>
                  <a:lnTo>
                    <a:pt x="712" y="457252"/>
                  </a:lnTo>
                  <a:lnTo>
                    <a:pt x="630" y="455043"/>
                  </a:lnTo>
                  <a:lnTo>
                    <a:pt x="552" y="452854"/>
                  </a:lnTo>
                  <a:lnTo>
                    <a:pt x="480" y="450664"/>
                  </a:lnTo>
                  <a:lnTo>
                    <a:pt x="413" y="448475"/>
                  </a:lnTo>
                  <a:lnTo>
                    <a:pt x="351" y="446285"/>
                  </a:lnTo>
                  <a:lnTo>
                    <a:pt x="294" y="444115"/>
                  </a:lnTo>
                  <a:lnTo>
                    <a:pt x="241" y="441925"/>
                  </a:lnTo>
                  <a:lnTo>
                    <a:pt x="196" y="439755"/>
                  </a:lnTo>
                  <a:lnTo>
                    <a:pt x="153" y="437566"/>
                  </a:lnTo>
                  <a:lnTo>
                    <a:pt x="118" y="435396"/>
                  </a:lnTo>
                  <a:lnTo>
                    <a:pt x="87" y="433226"/>
                  </a:lnTo>
                  <a:lnTo>
                    <a:pt x="61" y="431056"/>
                  </a:lnTo>
                  <a:lnTo>
                    <a:pt x="42" y="428886"/>
                  </a:lnTo>
                  <a:lnTo>
                    <a:pt x="26" y="426696"/>
                  </a:lnTo>
                  <a:lnTo>
                    <a:pt x="16" y="424546"/>
                  </a:lnTo>
                  <a:lnTo>
                    <a:pt x="12" y="422376"/>
                  </a:lnTo>
                  <a:lnTo>
                    <a:pt x="14" y="420206"/>
                  </a:lnTo>
                  <a:lnTo>
                    <a:pt x="20" y="418055"/>
                  </a:lnTo>
                  <a:lnTo>
                    <a:pt x="34" y="415885"/>
                  </a:lnTo>
                  <a:lnTo>
                    <a:pt x="51" y="413735"/>
                  </a:lnTo>
                  <a:lnTo>
                    <a:pt x="73" y="411584"/>
                  </a:lnTo>
                  <a:lnTo>
                    <a:pt x="102" y="409434"/>
                  </a:lnTo>
                  <a:lnTo>
                    <a:pt x="137" y="407284"/>
                  </a:lnTo>
                  <a:lnTo>
                    <a:pt x="177" y="405133"/>
                  </a:lnTo>
                  <a:lnTo>
                    <a:pt x="222" y="403002"/>
                  </a:lnTo>
                  <a:lnTo>
                    <a:pt x="272" y="400852"/>
                  </a:lnTo>
                  <a:lnTo>
                    <a:pt x="329" y="398721"/>
                  </a:lnTo>
                  <a:lnTo>
                    <a:pt x="392" y="396570"/>
                  </a:lnTo>
                  <a:lnTo>
                    <a:pt x="458" y="394440"/>
                  </a:lnTo>
                  <a:lnTo>
                    <a:pt x="532" y="392309"/>
                  </a:lnTo>
                  <a:lnTo>
                    <a:pt x="611" y="390178"/>
                  </a:lnTo>
                  <a:lnTo>
                    <a:pt x="697" y="388066"/>
                  </a:lnTo>
                  <a:lnTo>
                    <a:pt x="787" y="385935"/>
                  </a:lnTo>
                  <a:lnTo>
                    <a:pt x="882" y="383824"/>
                  </a:lnTo>
                  <a:lnTo>
                    <a:pt x="933" y="382768"/>
                  </a:lnTo>
                  <a:lnTo>
                    <a:pt x="984" y="381713"/>
                  </a:lnTo>
                  <a:lnTo>
                    <a:pt x="1039" y="380657"/>
                  </a:lnTo>
                  <a:lnTo>
                    <a:pt x="1093" y="379601"/>
                  </a:lnTo>
                  <a:lnTo>
                    <a:pt x="1148" y="378546"/>
                  </a:lnTo>
                  <a:lnTo>
                    <a:pt x="1207" y="377490"/>
                  </a:lnTo>
                  <a:lnTo>
                    <a:pt x="1265" y="376434"/>
                  </a:lnTo>
                  <a:lnTo>
                    <a:pt x="1326" y="375379"/>
                  </a:lnTo>
                  <a:lnTo>
                    <a:pt x="1389" y="374323"/>
                  </a:lnTo>
                  <a:lnTo>
                    <a:pt x="1451" y="373267"/>
                  </a:lnTo>
                  <a:lnTo>
                    <a:pt x="1518" y="372231"/>
                  </a:lnTo>
                  <a:lnTo>
                    <a:pt x="1584" y="371176"/>
                  </a:lnTo>
                  <a:lnTo>
                    <a:pt x="1651" y="370120"/>
                  </a:lnTo>
                  <a:lnTo>
                    <a:pt x="1721" y="369084"/>
                  </a:lnTo>
                  <a:lnTo>
                    <a:pt x="1791" y="368028"/>
                  </a:lnTo>
                  <a:lnTo>
                    <a:pt x="1864" y="366972"/>
                  </a:lnTo>
                  <a:lnTo>
                    <a:pt x="1938" y="365936"/>
                  </a:lnTo>
                  <a:lnTo>
                    <a:pt x="2012" y="364900"/>
                  </a:lnTo>
                  <a:lnTo>
                    <a:pt x="2090" y="363844"/>
                  </a:lnTo>
                  <a:lnTo>
                    <a:pt x="2169" y="362789"/>
                  </a:lnTo>
                  <a:lnTo>
                    <a:pt x="2249" y="361752"/>
                  </a:lnTo>
                  <a:lnTo>
                    <a:pt x="2329" y="360717"/>
                  </a:lnTo>
                  <a:lnTo>
                    <a:pt x="2413" y="359680"/>
                  </a:lnTo>
                  <a:lnTo>
                    <a:pt x="2497" y="358644"/>
                  </a:lnTo>
                  <a:lnTo>
                    <a:pt x="2581" y="357608"/>
                  </a:lnTo>
                  <a:lnTo>
                    <a:pt x="2669" y="356572"/>
                  </a:lnTo>
                  <a:lnTo>
                    <a:pt x="2759" y="355516"/>
                  </a:lnTo>
                  <a:lnTo>
                    <a:pt x="2849" y="354480"/>
                  </a:lnTo>
                  <a:lnTo>
                    <a:pt x="2941" y="353444"/>
                  </a:lnTo>
                  <a:lnTo>
                    <a:pt x="3035" y="352408"/>
                  </a:lnTo>
                  <a:lnTo>
                    <a:pt x="3131" y="351391"/>
                  </a:lnTo>
                  <a:lnTo>
                    <a:pt x="3226" y="350355"/>
                  </a:lnTo>
                  <a:lnTo>
                    <a:pt x="3324" y="349319"/>
                  </a:lnTo>
                  <a:lnTo>
                    <a:pt x="3424" y="348283"/>
                  </a:lnTo>
                  <a:lnTo>
                    <a:pt x="3525" y="347266"/>
                  </a:lnTo>
                  <a:lnTo>
                    <a:pt x="3627" y="346230"/>
                  </a:lnTo>
                  <a:lnTo>
                    <a:pt x="3733" y="345194"/>
                  </a:lnTo>
                  <a:lnTo>
                    <a:pt x="3838" y="344177"/>
                  </a:lnTo>
                  <a:lnTo>
                    <a:pt x="3946" y="343141"/>
                  </a:lnTo>
                  <a:lnTo>
                    <a:pt x="4055" y="342125"/>
                  </a:lnTo>
                  <a:lnTo>
                    <a:pt x="4165" y="341089"/>
                  </a:lnTo>
                  <a:lnTo>
                    <a:pt x="4276" y="340072"/>
                  </a:lnTo>
                  <a:lnTo>
                    <a:pt x="4391" y="339055"/>
                  </a:lnTo>
                  <a:lnTo>
                    <a:pt x="4505" y="338039"/>
                  </a:lnTo>
                  <a:lnTo>
                    <a:pt x="4622" y="337003"/>
                  </a:lnTo>
                  <a:lnTo>
                    <a:pt x="4741" y="335986"/>
                  </a:lnTo>
                  <a:lnTo>
                    <a:pt x="4861" y="334970"/>
                  </a:lnTo>
                  <a:lnTo>
                    <a:pt x="4982" y="333953"/>
                  </a:lnTo>
                  <a:lnTo>
                    <a:pt x="5105" y="332936"/>
                  </a:lnTo>
                  <a:lnTo>
                    <a:pt x="5230" y="331920"/>
                  </a:lnTo>
                  <a:lnTo>
                    <a:pt x="5355" y="330903"/>
                  </a:lnTo>
                  <a:lnTo>
                    <a:pt x="5484" y="329887"/>
                  </a:lnTo>
                  <a:lnTo>
                    <a:pt x="5613" y="328870"/>
                  </a:lnTo>
                  <a:lnTo>
                    <a:pt x="5744" y="327873"/>
                  </a:lnTo>
                  <a:lnTo>
                    <a:pt x="5877" y="326856"/>
                  </a:lnTo>
                  <a:lnTo>
                    <a:pt x="6010" y="325859"/>
                  </a:lnTo>
                  <a:lnTo>
                    <a:pt x="6145" y="324843"/>
                  </a:lnTo>
                  <a:lnTo>
                    <a:pt x="6284" y="323846"/>
                  </a:lnTo>
                  <a:lnTo>
                    <a:pt x="6423" y="322829"/>
                  </a:lnTo>
                  <a:lnTo>
                    <a:pt x="6563" y="321832"/>
                  </a:lnTo>
                  <a:lnTo>
                    <a:pt x="6706" y="320816"/>
                  </a:lnTo>
                  <a:lnTo>
                    <a:pt x="6849" y="319819"/>
                  </a:lnTo>
                  <a:lnTo>
                    <a:pt x="6995" y="318802"/>
                  </a:lnTo>
                  <a:lnTo>
                    <a:pt x="7142" y="317805"/>
                  </a:lnTo>
                  <a:lnTo>
                    <a:pt x="7291" y="316828"/>
                  </a:lnTo>
                  <a:lnTo>
                    <a:pt x="7441" y="315811"/>
                  </a:lnTo>
                  <a:lnTo>
                    <a:pt x="7594" y="314814"/>
                  </a:lnTo>
                  <a:lnTo>
                    <a:pt x="7746" y="313817"/>
                  </a:lnTo>
                  <a:lnTo>
                    <a:pt x="7903" y="312820"/>
                  </a:lnTo>
                  <a:lnTo>
                    <a:pt x="8057" y="311843"/>
                  </a:lnTo>
                  <a:lnTo>
                    <a:pt x="8217" y="310845"/>
                  </a:lnTo>
                  <a:lnTo>
                    <a:pt x="8378" y="309848"/>
                  </a:lnTo>
                  <a:lnTo>
                    <a:pt x="8540" y="308851"/>
                  </a:lnTo>
                  <a:lnTo>
                    <a:pt x="8702" y="307874"/>
                  </a:lnTo>
                  <a:lnTo>
                    <a:pt x="8868" y="306877"/>
                  </a:lnTo>
                  <a:lnTo>
                    <a:pt x="9034" y="305899"/>
                  </a:lnTo>
                  <a:lnTo>
                    <a:pt x="9203" y="304902"/>
                  </a:lnTo>
                  <a:lnTo>
                    <a:pt x="9375" y="303925"/>
                  </a:lnTo>
                  <a:lnTo>
                    <a:pt x="9545" y="302947"/>
                  </a:lnTo>
                  <a:lnTo>
                    <a:pt x="9719" y="301950"/>
                  </a:lnTo>
                  <a:lnTo>
                    <a:pt x="9895" y="300973"/>
                  </a:lnTo>
                  <a:lnTo>
                    <a:pt x="10071" y="299995"/>
                  </a:lnTo>
                  <a:lnTo>
                    <a:pt x="10250" y="299018"/>
                  </a:lnTo>
                  <a:lnTo>
                    <a:pt x="10430" y="298040"/>
                  </a:lnTo>
                  <a:lnTo>
                    <a:pt x="10610" y="297063"/>
                  </a:lnTo>
                  <a:lnTo>
                    <a:pt x="10794" y="296085"/>
                  </a:lnTo>
                  <a:lnTo>
                    <a:pt x="10980" y="295108"/>
                  </a:lnTo>
                  <a:lnTo>
                    <a:pt x="11167" y="294130"/>
                  </a:lnTo>
                  <a:lnTo>
                    <a:pt x="11357" y="293153"/>
                  </a:lnTo>
                  <a:lnTo>
                    <a:pt x="11547" y="292195"/>
                  </a:lnTo>
                  <a:lnTo>
                    <a:pt x="11738" y="291218"/>
                  </a:lnTo>
                  <a:lnTo>
                    <a:pt x="11932" y="290260"/>
                  </a:lnTo>
                  <a:lnTo>
                    <a:pt x="12125" y="289302"/>
                  </a:lnTo>
                  <a:lnTo>
                    <a:pt x="12325" y="288324"/>
                  </a:lnTo>
                  <a:lnTo>
                    <a:pt x="12524" y="287347"/>
                  </a:lnTo>
                  <a:lnTo>
                    <a:pt x="12724" y="286408"/>
                  </a:lnTo>
                  <a:lnTo>
                    <a:pt x="12925" y="285451"/>
                  </a:lnTo>
                  <a:lnTo>
                    <a:pt x="13128" y="284473"/>
                  </a:lnTo>
                  <a:lnTo>
                    <a:pt x="13335" y="283515"/>
                  </a:lnTo>
                  <a:lnTo>
                    <a:pt x="13543" y="282557"/>
                  </a:lnTo>
                  <a:lnTo>
                    <a:pt x="13752" y="281599"/>
                  </a:lnTo>
                  <a:lnTo>
                    <a:pt x="13963" y="280641"/>
                  </a:lnTo>
                  <a:lnTo>
                    <a:pt x="14176" y="279683"/>
                  </a:lnTo>
                  <a:lnTo>
                    <a:pt x="14389" y="278745"/>
                  </a:lnTo>
                  <a:lnTo>
                    <a:pt x="14606" y="277787"/>
                  </a:lnTo>
                  <a:lnTo>
                    <a:pt x="14827" y="276829"/>
                  </a:lnTo>
                  <a:lnTo>
                    <a:pt x="15044" y="275891"/>
                  </a:lnTo>
                  <a:lnTo>
                    <a:pt x="15265" y="274952"/>
                  </a:lnTo>
                  <a:lnTo>
                    <a:pt x="15488" y="273995"/>
                  </a:lnTo>
                  <a:lnTo>
                    <a:pt x="15713" y="273056"/>
                  </a:lnTo>
                  <a:lnTo>
                    <a:pt x="15937" y="272118"/>
                  </a:lnTo>
                  <a:lnTo>
                    <a:pt x="16168" y="271179"/>
                  </a:lnTo>
                  <a:lnTo>
                    <a:pt x="16399" y="270221"/>
                  </a:lnTo>
                  <a:lnTo>
                    <a:pt x="16631" y="269283"/>
                  </a:lnTo>
                  <a:lnTo>
                    <a:pt x="16862" y="268364"/>
                  </a:lnTo>
                  <a:lnTo>
                    <a:pt x="17099" y="267406"/>
                  </a:lnTo>
                  <a:lnTo>
                    <a:pt x="17337" y="266468"/>
                  </a:lnTo>
                  <a:lnTo>
                    <a:pt x="17578" y="265529"/>
                  </a:lnTo>
                  <a:lnTo>
                    <a:pt x="17820" y="264611"/>
                  </a:lnTo>
                  <a:lnTo>
                    <a:pt x="18061" y="263692"/>
                  </a:lnTo>
                  <a:lnTo>
                    <a:pt x="18305" y="262754"/>
                  </a:lnTo>
                  <a:lnTo>
                    <a:pt x="18549" y="261834"/>
                  </a:lnTo>
                  <a:lnTo>
                    <a:pt x="18798" y="260896"/>
                  </a:lnTo>
                  <a:lnTo>
                    <a:pt x="19050" y="259977"/>
                  </a:lnTo>
                  <a:lnTo>
                    <a:pt x="19298" y="259059"/>
                  </a:lnTo>
                  <a:lnTo>
                    <a:pt x="19556" y="258120"/>
                  </a:lnTo>
                  <a:lnTo>
                    <a:pt x="19808" y="257201"/>
                  </a:lnTo>
                  <a:lnTo>
                    <a:pt x="20066" y="256282"/>
                  </a:lnTo>
                  <a:lnTo>
                    <a:pt x="20326" y="255364"/>
                  </a:lnTo>
                  <a:lnTo>
                    <a:pt x="20584" y="254445"/>
                  </a:lnTo>
                  <a:lnTo>
                    <a:pt x="20848" y="253526"/>
                  </a:lnTo>
                  <a:lnTo>
                    <a:pt x="21114" y="252627"/>
                  </a:lnTo>
                  <a:lnTo>
                    <a:pt x="21382" y="251708"/>
                  </a:lnTo>
                  <a:lnTo>
                    <a:pt x="21650" y="250789"/>
                  </a:lnTo>
                  <a:lnTo>
                    <a:pt x="21922" y="249870"/>
                  </a:lnTo>
                  <a:lnTo>
                    <a:pt x="22189" y="248971"/>
                  </a:lnTo>
                  <a:lnTo>
                    <a:pt x="22201" y="248932"/>
                  </a:lnTo>
                  <a:lnTo>
                    <a:pt x="22463" y="248072"/>
                  </a:lnTo>
                  <a:lnTo>
                    <a:pt x="22737" y="247153"/>
                  </a:lnTo>
                  <a:lnTo>
                    <a:pt x="23011" y="246273"/>
                  </a:lnTo>
                  <a:lnTo>
                    <a:pt x="23290" y="245354"/>
                  </a:lnTo>
                  <a:lnTo>
                    <a:pt x="23570" y="244455"/>
                  </a:lnTo>
                  <a:lnTo>
                    <a:pt x="23851" y="243556"/>
                  </a:lnTo>
                  <a:lnTo>
                    <a:pt x="24133" y="242656"/>
                  </a:lnTo>
                  <a:lnTo>
                    <a:pt x="24418" y="241777"/>
                  </a:lnTo>
                  <a:lnTo>
                    <a:pt x="24705" y="240858"/>
                  </a:lnTo>
                  <a:lnTo>
                    <a:pt x="24997" y="239978"/>
                  </a:lnTo>
                  <a:lnTo>
                    <a:pt x="25288" y="239079"/>
                  </a:lnTo>
                  <a:lnTo>
                    <a:pt x="25577" y="238199"/>
                  </a:lnTo>
                  <a:lnTo>
                    <a:pt x="25873" y="237300"/>
                  </a:lnTo>
                  <a:lnTo>
                    <a:pt x="26170" y="236420"/>
                  </a:lnTo>
                  <a:lnTo>
                    <a:pt x="26465" y="235540"/>
                  </a:lnTo>
                  <a:lnTo>
                    <a:pt x="26766" y="234661"/>
                  </a:lnTo>
                  <a:lnTo>
                    <a:pt x="27069" y="233761"/>
                  </a:lnTo>
                  <a:lnTo>
                    <a:pt x="27374" y="232882"/>
                  </a:lnTo>
                  <a:lnTo>
                    <a:pt x="27681" y="232002"/>
                  </a:lnTo>
                  <a:lnTo>
                    <a:pt x="27986" y="231142"/>
                  </a:lnTo>
                  <a:lnTo>
                    <a:pt x="28297" y="230243"/>
                  </a:lnTo>
                  <a:lnTo>
                    <a:pt x="28610" y="229382"/>
                  </a:lnTo>
                  <a:lnTo>
                    <a:pt x="28920" y="228503"/>
                  </a:lnTo>
                  <a:lnTo>
                    <a:pt x="29237" y="227642"/>
                  </a:lnTo>
                  <a:lnTo>
                    <a:pt x="29556" y="226763"/>
                  </a:lnTo>
                  <a:lnTo>
                    <a:pt x="29874" y="225883"/>
                  </a:lnTo>
                  <a:lnTo>
                    <a:pt x="30193" y="225042"/>
                  </a:lnTo>
                  <a:lnTo>
                    <a:pt x="30518" y="224162"/>
                  </a:lnTo>
                  <a:lnTo>
                    <a:pt x="30848" y="223283"/>
                  </a:lnTo>
                  <a:lnTo>
                    <a:pt x="31167" y="222442"/>
                  </a:lnTo>
                  <a:lnTo>
                    <a:pt x="31503" y="221582"/>
                  </a:lnTo>
                  <a:lnTo>
                    <a:pt x="31831" y="220722"/>
                  </a:lnTo>
                  <a:lnTo>
                    <a:pt x="32169" y="219862"/>
                  </a:lnTo>
                  <a:lnTo>
                    <a:pt x="32500" y="219001"/>
                  </a:lnTo>
                  <a:lnTo>
                    <a:pt x="32838" y="218141"/>
                  </a:lnTo>
                  <a:lnTo>
                    <a:pt x="33178" y="217301"/>
                  </a:lnTo>
                  <a:lnTo>
                    <a:pt x="33515" y="216460"/>
                  </a:lnTo>
                  <a:lnTo>
                    <a:pt x="33861" y="215600"/>
                  </a:lnTo>
                  <a:lnTo>
                    <a:pt x="34207" y="214759"/>
                  </a:lnTo>
                  <a:lnTo>
                    <a:pt x="34555" y="213899"/>
                  </a:lnTo>
                  <a:lnTo>
                    <a:pt x="34899" y="213078"/>
                  </a:lnTo>
                  <a:lnTo>
                    <a:pt x="35251" y="212237"/>
                  </a:lnTo>
                  <a:lnTo>
                    <a:pt x="35600" y="211397"/>
                  </a:lnTo>
                  <a:lnTo>
                    <a:pt x="35956" y="210556"/>
                  </a:lnTo>
                  <a:lnTo>
                    <a:pt x="36316" y="209715"/>
                  </a:lnTo>
                  <a:lnTo>
                    <a:pt x="36670" y="208894"/>
                  </a:lnTo>
                  <a:lnTo>
                    <a:pt x="37031" y="208054"/>
                  </a:lnTo>
                  <a:lnTo>
                    <a:pt x="37397" y="207213"/>
                  </a:lnTo>
                  <a:lnTo>
                    <a:pt x="37763" y="206392"/>
                  </a:lnTo>
                  <a:lnTo>
                    <a:pt x="38132" y="205551"/>
                  </a:lnTo>
                  <a:lnTo>
                    <a:pt x="38496" y="204750"/>
                  </a:lnTo>
                  <a:lnTo>
                    <a:pt x="38869" y="203909"/>
                  </a:lnTo>
                  <a:lnTo>
                    <a:pt x="39243" y="203088"/>
                  </a:lnTo>
                  <a:lnTo>
                    <a:pt x="39614" y="202286"/>
                  </a:lnTo>
                  <a:lnTo>
                    <a:pt x="39991" y="201446"/>
                  </a:lnTo>
                  <a:lnTo>
                    <a:pt x="40373" y="200644"/>
                  </a:lnTo>
                  <a:lnTo>
                    <a:pt x="40758" y="199823"/>
                  </a:lnTo>
                  <a:lnTo>
                    <a:pt x="41135" y="199002"/>
                  </a:lnTo>
                  <a:lnTo>
                    <a:pt x="41524" y="198201"/>
                  </a:lnTo>
                  <a:lnTo>
                    <a:pt x="41913" y="197380"/>
                  </a:lnTo>
                  <a:lnTo>
                    <a:pt x="42296" y="196578"/>
                  </a:lnTo>
                  <a:lnTo>
                    <a:pt x="42691" y="195777"/>
                  </a:lnTo>
                  <a:lnTo>
                    <a:pt x="43080" y="194975"/>
                  </a:lnTo>
                  <a:lnTo>
                    <a:pt x="43477" y="194173"/>
                  </a:lnTo>
                  <a:lnTo>
                    <a:pt x="43878" y="193372"/>
                  </a:lnTo>
                  <a:lnTo>
                    <a:pt x="44279" y="192570"/>
                  </a:lnTo>
                  <a:lnTo>
                    <a:pt x="44677" y="191769"/>
                  </a:lnTo>
                  <a:lnTo>
                    <a:pt x="45082" y="190967"/>
                  </a:lnTo>
                  <a:lnTo>
                    <a:pt x="45483" y="190185"/>
                  </a:lnTo>
                  <a:lnTo>
                    <a:pt x="45895" y="189403"/>
                  </a:lnTo>
                  <a:lnTo>
                    <a:pt x="46308" y="188602"/>
                  </a:lnTo>
                  <a:lnTo>
                    <a:pt x="46716" y="187820"/>
                  </a:lnTo>
                  <a:lnTo>
                    <a:pt x="47133" y="187038"/>
                  </a:lnTo>
                  <a:lnTo>
                    <a:pt x="47545" y="186256"/>
                  </a:lnTo>
                  <a:lnTo>
                    <a:pt x="47966" y="185474"/>
                  </a:lnTo>
                  <a:lnTo>
                    <a:pt x="48388" y="184692"/>
                  </a:lnTo>
                  <a:lnTo>
                    <a:pt x="48806" y="183910"/>
                  </a:lnTo>
                  <a:lnTo>
                    <a:pt x="49234" y="183128"/>
                  </a:lnTo>
                  <a:lnTo>
                    <a:pt x="49659" y="182365"/>
                  </a:lnTo>
                  <a:lnTo>
                    <a:pt x="50091" y="181584"/>
                  </a:lnTo>
                  <a:lnTo>
                    <a:pt x="50517" y="180821"/>
                  </a:lnTo>
                  <a:lnTo>
                    <a:pt x="50955" y="180059"/>
                  </a:lnTo>
                  <a:lnTo>
                    <a:pt x="51393" y="179277"/>
                  </a:lnTo>
                  <a:lnTo>
                    <a:pt x="51827" y="178534"/>
                  </a:lnTo>
                  <a:lnTo>
                    <a:pt x="52270" y="177752"/>
                  </a:lnTo>
                  <a:lnTo>
                    <a:pt x="52708" y="177009"/>
                  </a:lnTo>
                  <a:lnTo>
                    <a:pt x="53148" y="176247"/>
                  </a:lnTo>
                  <a:lnTo>
                    <a:pt x="53598" y="175484"/>
                  </a:lnTo>
                  <a:lnTo>
                    <a:pt x="54051" y="174741"/>
                  </a:lnTo>
                  <a:lnTo>
                    <a:pt x="54505" y="173979"/>
                  </a:lnTo>
                  <a:lnTo>
                    <a:pt x="54955" y="173236"/>
                  </a:lnTo>
                  <a:lnTo>
                    <a:pt x="55404" y="172493"/>
                  </a:lnTo>
                  <a:lnTo>
                    <a:pt x="55860" y="171750"/>
                  </a:lnTo>
                  <a:lnTo>
                    <a:pt x="56321" y="171007"/>
                  </a:lnTo>
                  <a:lnTo>
                    <a:pt x="56779" y="170264"/>
                  </a:lnTo>
                  <a:lnTo>
                    <a:pt x="57248" y="169521"/>
                  </a:lnTo>
                  <a:lnTo>
                    <a:pt x="57711" y="168778"/>
                  </a:lnTo>
                  <a:lnTo>
                    <a:pt x="58184" y="168036"/>
                  </a:lnTo>
                  <a:lnTo>
                    <a:pt x="58640" y="167332"/>
                  </a:lnTo>
                  <a:lnTo>
                    <a:pt x="59119" y="166589"/>
                  </a:lnTo>
                  <a:lnTo>
                    <a:pt x="59600" y="165846"/>
                  </a:lnTo>
                  <a:lnTo>
                    <a:pt x="60073" y="165123"/>
                  </a:lnTo>
                  <a:lnTo>
                    <a:pt x="60548" y="164399"/>
                  </a:lnTo>
                  <a:lnTo>
                    <a:pt x="61034" y="163676"/>
                  </a:lnTo>
                  <a:lnTo>
                    <a:pt x="61515" y="162953"/>
                  </a:lnTo>
                  <a:lnTo>
                    <a:pt x="62008" y="162229"/>
                  </a:lnTo>
                  <a:lnTo>
                    <a:pt x="62483" y="161526"/>
                  </a:lnTo>
                  <a:lnTo>
                    <a:pt x="62980" y="160802"/>
                  </a:lnTo>
                  <a:lnTo>
                    <a:pt x="63468" y="160099"/>
                  </a:lnTo>
                  <a:lnTo>
                    <a:pt x="63961" y="159395"/>
                  </a:lnTo>
                  <a:lnTo>
                    <a:pt x="64456" y="158691"/>
                  </a:lnTo>
                  <a:lnTo>
                    <a:pt x="64960" y="157967"/>
                  </a:lnTo>
                  <a:lnTo>
                    <a:pt x="65461" y="157264"/>
                  </a:lnTo>
                  <a:lnTo>
                    <a:pt x="65971" y="156560"/>
                  </a:lnTo>
                  <a:lnTo>
                    <a:pt x="66465" y="155876"/>
                  </a:lnTo>
                  <a:lnTo>
                    <a:pt x="66981" y="155172"/>
                  </a:lnTo>
                  <a:lnTo>
                    <a:pt x="67490" y="154468"/>
                  </a:lnTo>
                  <a:lnTo>
                    <a:pt x="68000" y="153784"/>
                  </a:lnTo>
                  <a:lnTo>
                    <a:pt x="68512" y="153100"/>
                  </a:lnTo>
                  <a:lnTo>
                    <a:pt x="69028" y="152415"/>
                  </a:lnTo>
                  <a:lnTo>
                    <a:pt x="69546" y="151731"/>
                  </a:lnTo>
                  <a:lnTo>
                    <a:pt x="70066" y="151047"/>
                  </a:lnTo>
                  <a:lnTo>
                    <a:pt x="70600" y="150343"/>
                  </a:lnTo>
                  <a:lnTo>
                    <a:pt x="71114" y="149678"/>
                  </a:lnTo>
                  <a:lnTo>
                    <a:pt x="71642" y="149014"/>
                  </a:lnTo>
                  <a:lnTo>
                    <a:pt x="72182" y="148310"/>
                  </a:lnTo>
                  <a:lnTo>
                    <a:pt x="72706" y="147665"/>
                  </a:lnTo>
                  <a:lnTo>
                    <a:pt x="73239" y="147000"/>
                  </a:lnTo>
                  <a:lnTo>
                    <a:pt x="73787" y="146316"/>
                  </a:lnTo>
                  <a:lnTo>
                    <a:pt x="74328" y="145651"/>
                  </a:lnTo>
                  <a:lnTo>
                    <a:pt x="74860" y="144986"/>
                  </a:lnTo>
                  <a:lnTo>
                    <a:pt x="75403" y="144322"/>
                  </a:lnTo>
                  <a:lnTo>
                    <a:pt x="75951" y="143677"/>
                  </a:lnTo>
                  <a:lnTo>
                    <a:pt x="76502" y="143012"/>
                  </a:lnTo>
                  <a:lnTo>
                    <a:pt x="77053" y="142347"/>
                  </a:lnTo>
                  <a:lnTo>
                    <a:pt x="77609" y="141702"/>
                  </a:lnTo>
                  <a:lnTo>
                    <a:pt x="78154" y="141057"/>
                  </a:lnTo>
                  <a:lnTo>
                    <a:pt x="78713" y="140412"/>
                  </a:lnTo>
                  <a:lnTo>
                    <a:pt x="79286" y="139767"/>
                  </a:lnTo>
                  <a:lnTo>
                    <a:pt x="79841" y="139122"/>
                  </a:lnTo>
                  <a:lnTo>
                    <a:pt x="80408" y="138477"/>
                  </a:lnTo>
                  <a:lnTo>
                    <a:pt x="80967" y="137851"/>
                  </a:lnTo>
                  <a:lnTo>
                    <a:pt x="81552" y="137206"/>
                  </a:lnTo>
                  <a:lnTo>
                    <a:pt x="82115" y="136580"/>
                  </a:lnTo>
                  <a:lnTo>
                    <a:pt x="82682" y="135955"/>
                  </a:lnTo>
                  <a:lnTo>
                    <a:pt x="83272" y="135310"/>
                  </a:lnTo>
                  <a:lnTo>
                    <a:pt x="83845" y="134704"/>
                  </a:lnTo>
                  <a:lnTo>
                    <a:pt x="84429" y="134078"/>
                  </a:lnTo>
                  <a:lnTo>
                    <a:pt x="85018" y="133452"/>
                  </a:lnTo>
                  <a:lnTo>
                    <a:pt x="85597" y="132827"/>
                  </a:lnTo>
                  <a:lnTo>
                    <a:pt x="86177" y="132221"/>
                  </a:lnTo>
                  <a:lnTo>
                    <a:pt x="86772" y="131615"/>
                  </a:lnTo>
                  <a:lnTo>
                    <a:pt x="87372" y="130989"/>
                  </a:lnTo>
                  <a:lnTo>
                    <a:pt x="87960" y="130383"/>
                  </a:lnTo>
                  <a:lnTo>
                    <a:pt x="88564" y="129777"/>
                  </a:lnTo>
                  <a:lnTo>
                    <a:pt x="89157" y="129190"/>
                  </a:lnTo>
                  <a:lnTo>
                    <a:pt x="89767" y="128565"/>
                  </a:lnTo>
                  <a:lnTo>
                    <a:pt x="90367" y="127978"/>
                  </a:lnTo>
                  <a:lnTo>
                    <a:pt x="90967" y="127392"/>
                  </a:lnTo>
                  <a:lnTo>
                    <a:pt x="91585" y="126786"/>
                  </a:lnTo>
                  <a:lnTo>
                    <a:pt x="92191" y="126199"/>
                  </a:lnTo>
                  <a:lnTo>
                    <a:pt x="92801" y="125613"/>
                  </a:lnTo>
                  <a:lnTo>
                    <a:pt x="93424" y="125026"/>
                  </a:lnTo>
                  <a:lnTo>
                    <a:pt x="94054" y="124440"/>
                  </a:lnTo>
                  <a:lnTo>
                    <a:pt x="94670" y="123853"/>
                  </a:lnTo>
                  <a:lnTo>
                    <a:pt x="95289" y="123286"/>
                  </a:lnTo>
                  <a:lnTo>
                    <a:pt x="95913" y="122720"/>
                  </a:lnTo>
                  <a:lnTo>
                    <a:pt x="96550" y="122133"/>
                  </a:lnTo>
                  <a:lnTo>
                    <a:pt x="97178" y="121566"/>
                  </a:lnTo>
                  <a:lnTo>
                    <a:pt x="97809" y="120999"/>
                  </a:lnTo>
                  <a:lnTo>
                    <a:pt x="98454" y="120432"/>
                  </a:lnTo>
                  <a:lnTo>
                    <a:pt x="99076" y="119885"/>
                  </a:lnTo>
                  <a:lnTo>
                    <a:pt x="99715" y="119318"/>
                  </a:lnTo>
                  <a:lnTo>
                    <a:pt x="100368" y="118751"/>
                  </a:lnTo>
                  <a:lnTo>
                    <a:pt x="100998" y="118223"/>
                  </a:lnTo>
                  <a:lnTo>
                    <a:pt x="101645" y="117656"/>
                  </a:lnTo>
                  <a:lnTo>
                    <a:pt x="102308" y="117109"/>
                  </a:lnTo>
                  <a:lnTo>
                    <a:pt x="102961" y="116562"/>
                  </a:lnTo>
                  <a:lnTo>
                    <a:pt x="103614" y="116014"/>
                  </a:lnTo>
                  <a:lnTo>
                    <a:pt x="104274" y="115467"/>
                  </a:lnTo>
                  <a:lnTo>
                    <a:pt x="104931" y="114939"/>
                  </a:lnTo>
                  <a:lnTo>
                    <a:pt x="105594" y="114392"/>
                  </a:lnTo>
                  <a:lnTo>
                    <a:pt x="106261" y="113864"/>
                  </a:lnTo>
                  <a:lnTo>
                    <a:pt x="106927" y="113336"/>
                  </a:lnTo>
                  <a:lnTo>
                    <a:pt x="107582" y="112827"/>
                  </a:lnTo>
                  <a:lnTo>
                    <a:pt x="108270" y="112280"/>
                  </a:lnTo>
                  <a:lnTo>
                    <a:pt x="108933" y="111772"/>
                  </a:lnTo>
                  <a:lnTo>
                    <a:pt x="109609" y="111244"/>
                  </a:lnTo>
                  <a:lnTo>
                    <a:pt x="110294" y="110736"/>
                  </a:lnTo>
                  <a:lnTo>
                    <a:pt x="110976" y="110208"/>
                  </a:lnTo>
                  <a:lnTo>
                    <a:pt x="111662" y="109700"/>
                  </a:lnTo>
                  <a:lnTo>
                    <a:pt x="112356" y="109191"/>
                  </a:lnTo>
                  <a:lnTo>
                    <a:pt x="113029" y="108703"/>
                  </a:lnTo>
                  <a:lnTo>
                    <a:pt x="113725" y="108194"/>
                  </a:lnTo>
                  <a:lnTo>
                    <a:pt x="114422" y="107686"/>
                  </a:lnTo>
                  <a:lnTo>
                    <a:pt x="115122" y="107178"/>
                  </a:lnTo>
                  <a:lnTo>
                    <a:pt x="115811" y="106689"/>
                  </a:lnTo>
                  <a:lnTo>
                    <a:pt x="116518" y="106200"/>
                  </a:lnTo>
                  <a:lnTo>
                    <a:pt x="117228" y="105711"/>
                  </a:lnTo>
                  <a:lnTo>
                    <a:pt x="117939" y="105223"/>
                  </a:lnTo>
                  <a:lnTo>
                    <a:pt x="118637" y="104734"/>
                  </a:lnTo>
                  <a:lnTo>
                    <a:pt x="119353" y="104265"/>
                  </a:lnTo>
                  <a:lnTo>
                    <a:pt x="120057" y="103776"/>
                  </a:lnTo>
                  <a:lnTo>
                    <a:pt x="120778" y="103307"/>
                  </a:lnTo>
                  <a:lnTo>
                    <a:pt x="121488" y="102838"/>
                  </a:lnTo>
                  <a:lnTo>
                    <a:pt x="122215" y="102369"/>
                  </a:lnTo>
                  <a:lnTo>
                    <a:pt x="122930" y="101899"/>
                  </a:lnTo>
                  <a:lnTo>
                    <a:pt x="123648" y="101450"/>
                  </a:lnTo>
                  <a:lnTo>
                    <a:pt x="124401" y="100981"/>
                  </a:lnTo>
                  <a:lnTo>
                    <a:pt x="125124" y="100531"/>
                  </a:lnTo>
                  <a:lnTo>
                    <a:pt x="125867" y="100062"/>
                  </a:lnTo>
                  <a:lnTo>
                    <a:pt x="126580" y="99632"/>
                  </a:lnTo>
                  <a:lnTo>
                    <a:pt x="127339" y="99162"/>
                  </a:lnTo>
                  <a:lnTo>
                    <a:pt x="128094" y="98713"/>
                  </a:lnTo>
                  <a:lnTo>
                    <a:pt x="128850" y="98263"/>
                  </a:lnTo>
                  <a:lnTo>
                    <a:pt x="129628" y="97813"/>
                  </a:lnTo>
                  <a:lnTo>
                    <a:pt x="130408" y="97344"/>
                  </a:lnTo>
                  <a:lnTo>
                    <a:pt x="131177" y="96914"/>
                  </a:lnTo>
                  <a:lnTo>
                    <a:pt x="131982" y="96464"/>
                  </a:lnTo>
                  <a:lnTo>
                    <a:pt x="132772" y="96015"/>
                  </a:lnTo>
                  <a:lnTo>
                    <a:pt x="133567" y="95585"/>
                  </a:lnTo>
                  <a:lnTo>
                    <a:pt x="134383" y="95135"/>
                  </a:lnTo>
                  <a:lnTo>
                    <a:pt x="135188" y="94705"/>
                  </a:lnTo>
                  <a:lnTo>
                    <a:pt x="136011" y="94275"/>
                  </a:lnTo>
                  <a:lnTo>
                    <a:pt x="136820" y="93845"/>
                  </a:lnTo>
                  <a:lnTo>
                    <a:pt x="137653" y="93395"/>
                  </a:lnTo>
                  <a:lnTo>
                    <a:pt x="138508" y="92965"/>
                  </a:lnTo>
                  <a:lnTo>
                    <a:pt x="139346" y="92535"/>
                  </a:lnTo>
                  <a:lnTo>
                    <a:pt x="140189" y="92105"/>
                  </a:lnTo>
                  <a:lnTo>
                    <a:pt x="141076" y="91675"/>
                  </a:lnTo>
                  <a:lnTo>
                    <a:pt x="141927" y="91245"/>
                  </a:lnTo>
                  <a:lnTo>
                    <a:pt x="142779" y="90834"/>
                  </a:lnTo>
                  <a:lnTo>
                    <a:pt x="143661" y="90404"/>
                  </a:lnTo>
                  <a:lnTo>
                    <a:pt x="144562" y="89974"/>
                  </a:lnTo>
                  <a:lnTo>
                    <a:pt x="145452" y="89563"/>
                  </a:lnTo>
                  <a:lnTo>
                    <a:pt x="146343" y="89133"/>
                  </a:lnTo>
                  <a:lnTo>
                    <a:pt x="147260" y="88723"/>
                  </a:lnTo>
                  <a:lnTo>
                    <a:pt x="148159" y="88312"/>
                  </a:lnTo>
                  <a:lnTo>
                    <a:pt x="149062" y="87902"/>
                  </a:lnTo>
                  <a:lnTo>
                    <a:pt x="149993" y="87472"/>
                  </a:lnTo>
                  <a:lnTo>
                    <a:pt x="150925" y="87061"/>
                  </a:lnTo>
                  <a:lnTo>
                    <a:pt x="151840" y="86651"/>
                  </a:lnTo>
                  <a:lnTo>
                    <a:pt x="152785" y="86240"/>
                  </a:lnTo>
                  <a:lnTo>
                    <a:pt x="153731" y="85830"/>
                  </a:lnTo>
                  <a:lnTo>
                    <a:pt x="154681" y="85438"/>
                  </a:lnTo>
                  <a:lnTo>
                    <a:pt x="155637" y="85028"/>
                  </a:lnTo>
                  <a:lnTo>
                    <a:pt x="156597" y="84617"/>
                  </a:lnTo>
                  <a:lnTo>
                    <a:pt x="157588" y="84207"/>
                  </a:lnTo>
                  <a:lnTo>
                    <a:pt x="158558" y="83816"/>
                  </a:lnTo>
                  <a:lnTo>
                    <a:pt x="159529" y="83425"/>
                  </a:lnTo>
                  <a:lnTo>
                    <a:pt x="160532" y="83014"/>
                  </a:lnTo>
                  <a:lnTo>
                    <a:pt x="161516" y="82623"/>
                  </a:lnTo>
                  <a:lnTo>
                    <a:pt x="162528" y="82213"/>
                  </a:lnTo>
                  <a:lnTo>
                    <a:pt x="163515" y="81841"/>
                  </a:lnTo>
                  <a:lnTo>
                    <a:pt x="164536" y="81431"/>
                  </a:lnTo>
                  <a:lnTo>
                    <a:pt x="165537" y="81059"/>
                  </a:lnTo>
                  <a:lnTo>
                    <a:pt x="166567" y="80649"/>
                  </a:lnTo>
                  <a:lnTo>
                    <a:pt x="167601" y="80258"/>
                  </a:lnTo>
                  <a:lnTo>
                    <a:pt x="168641" y="79867"/>
                  </a:lnTo>
                  <a:lnTo>
                    <a:pt x="169687" y="79495"/>
                  </a:lnTo>
                  <a:lnTo>
                    <a:pt x="170735" y="79104"/>
                  </a:lnTo>
                  <a:lnTo>
                    <a:pt x="171789" y="78714"/>
                  </a:lnTo>
                  <a:lnTo>
                    <a:pt x="172848" y="78322"/>
                  </a:lnTo>
                  <a:lnTo>
                    <a:pt x="173912" y="77951"/>
                  </a:lnTo>
                  <a:lnTo>
                    <a:pt x="175011" y="77560"/>
                  </a:lnTo>
                  <a:lnTo>
                    <a:pt x="176049" y="77189"/>
                  </a:lnTo>
                  <a:lnTo>
                    <a:pt x="177159" y="76797"/>
                  </a:lnTo>
                  <a:lnTo>
                    <a:pt x="178238" y="76426"/>
                  </a:lnTo>
                  <a:lnTo>
                    <a:pt x="179358" y="76055"/>
                  </a:lnTo>
                  <a:lnTo>
                    <a:pt x="180447" y="75683"/>
                  </a:lnTo>
                  <a:lnTo>
                    <a:pt x="181540" y="75312"/>
                  </a:lnTo>
                  <a:lnTo>
                    <a:pt x="182676" y="74921"/>
                  </a:lnTo>
                  <a:lnTo>
                    <a:pt x="183777" y="74569"/>
                  </a:lnTo>
                  <a:lnTo>
                    <a:pt x="184879" y="74197"/>
                  </a:lnTo>
                  <a:lnTo>
                    <a:pt x="186031" y="73826"/>
                  </a:lnTo>
                  <a:lnTo>
                    <a:pt x="187143" y="73455"/>
                  </a:lnTo>
                  <a:lnTo>
                    <a:pt x="188304" y="73103"/>
                  </a:lnTo>
                  <a:lnTo>
                    <a:pt x="189468" y="72731"/>
                  </a:lnTo>
                  <a:lnTo>
                    <a:pt x="190635" y="72360"/>
                  </a:lnTo>
                  <a:lnTo>
                    <a:pt x="191769" y="71988"/>
                  </a:lnTo>
                  <a:lnTo>
                    <a:pt x="192945" y="71637"/>
                  </a:lnTo>
                  <a:lnTo>
                    <a:pt x="194126" y="71265"/>
                  </a:lnTo>
                  <a:lnTo>
                    <a:pt x="195272" y="70913"/>
                  </a:lnTo>
                  <a:lnTo>
                    <a:pt x="196505" y="70542"/>
                  </a:lnTo>
                  <a:lnTo>
                    <a:pt x="197661" y="70190"/>
                  </a:lnTo>
                  <a:lnTo>
                    <a:pt x="198904" y="69818"/>
                  </a:lnTo>
                  <a:lnTo>
                    <a:pt x="200067" y="69486"/>
                  </a:lnTo>
                  <a:lnTo>
                    <a:pt x="201277" y="69134"/>
                  </a:lnTo>
                  <a:lnTo>
                    <a:pt x="202493" y="68763"/>
                  </a:lnTo>
                  <a:lnTo>
                    <a:pt x="203713" y="68411"/>
                  </a:lnTo>
                  <a:lnTo>
                    <a:pt x="204939" y="68059"/>
                  </a:lnTo>
                  <a:lnTo>
                    <a:pt x="206169" y="67727"/>
                  </a:lnTo>
                  <a:lnTo>
                    <a:pt x="207402" y="67375"/>
                  </a:lnTo>
                  <a:lnTo>
                    <a:pt x="208642" y="67023"/>
                  </a:lnTo>
                  <a:lnTo>
                    <a:pt x="209883" y="66671"/>
                  </a:lnTo>
                  <a:lnTo>
                    <a:pt x="211132" y="66338"/>
                  </a:lnTo>
                  <a:lnTo>
                    <a:pt x="212386" y="65987"/>
                  </a:lnTo>
                  <a:lnTo>
                    <a:pt x="213691" y="65635"/>
                  </a:lnTo>
                  <a:lnTo>
                    <a:pt x="214954" y="65303"/>
                  </a:lnTo>
                  <a:lnTo>
                    <a:pt x="216166" y="64970"/>
                  </a:lnTo>
                  <a:lnTo>
                    <a:pt x="217492" y="64618"/>
                  </a:lnTo>
                  <a:lnTo>
                    <a:pt x="218768" y="64286"/>
                  </a:lnTo>
                  <a:lnTo>
                    <a:pt x="220045" y="63953"/>
                  </a:lnTo>
                  <a:lnTo>
                    <a:pt x="221384" y="63601"/>
                  </a:lnTo>
                  <a:lnTo>
                    <a:pt x="222676" y="63269"/>
                  </a:lnTo>
                  <a:lnTo>
                    <a:pt x="223969" y="62937"/>
                  </a:lnTo>
                  <a:lnTo>
                    <a:pt x="225267" y="62605"/>
                  </a:lnTo>
                  <a:lnTo>
                    <a:pt x="226262" y="62351"/>
                  </a:lnTo>
                  <a:lnTo>
                    <a:pt x="226569" y="62272"/>
                  </a:lnTo>
                  <a:lnTo>
                    <a:pt x="227933" y="61920"/>
                  </a:lnTo>
                  <a:lnTo>
                    <a:pt x="229243" y="61608"/>
                  </a:lnTo>
                  <a:lnTo>
                    <a:pt x="230559" y="61275"/>
                  </a:lnTo>
                  <a:lnTo>
                    <a:pt x="231937" y="60943"/>
                  </a:lnTo>
                  <a:lnTo>
                    <a:pt x="233263" y="60611"/>
                  </a:lnTo>
                  <a:lnTo>
                    <a:pt x="234594" y="60278"/>
                  </a:lnTo>
                  <a:lnTo>
                    <a:pt x="235986" y="59946"/>
                  </a:lnTo>
                  <a:lnTo>
                    <a:pt x="237325" y="59633"/>
                  </a:lnTo>
                  <a:lnTo>
                    <a:pt x="238729" y="59301"/>
                  </a:lnTo>
                  <a:lnTo>
                    <a:pt x="240072" y="58968"/>
                  </a:lnTo>
                  <a:lnTo>
                    <a:pt x="241487" y="58636"/>
                  </a:lnTo>
                  <a:lnTo>
                    <a:pt x="242846" y="58323"/>
                  </a:lnTo>
                  <a:lnTo>
                    <a:pt x="244269" y="57991"/>
                  </a:lnTo>
                  <a:lnTo>
                    <a:pt x="245632" y="57678"/>
                  </a:lnTo>
                  <a:lnTo>
                    <a:pt x="246998" y="57365"/>
                  </a:lnTo>
                  <a:lnTo>
                    <a:pt x="248439" y="57052"/>
                  </a:lnTo>
                  <a:lnTo>
                    <a:pt x="249811" y="56740"/>
                  </a:lnTo>
                  <a:lnTo>
                    <a:pt x="251195" y="56427"/>
                  </a:lnTo>
                  <a:lnTo>
                    <a:pt x="252714" y="56095"/>
                  </a:lnTo>
                  <a:lnTo>
                    <a:pt x="254114" y="55782"/>
                  </a:lnTo>
                  <a:lnTo>
                    <a:pt x="255500" y="55469"/>
                  </a:lnTo>
                  <a:lnTo>
                    <a:pt x="256898" y="55176"/>
                  </a:lnTo>
                  <a:lnTo>
                    <a:pt x="258376" y="54843"/>
                  </a:lnTo>
                  <a:lnTo>
                    <a:pt x="259854" y="54531"/>
                  </a:lnTo>
                  <a:lnTo>
                    <a:pt x="261260" y="54237"/>
                  </a:lnTo>
                  <a:lnTo>
                    <a:pt x="262751" y="53925"/>
                  </a:lnTo>
                  <a:lnTo>
                    <a:pt x="264247" y="53612"/>
                  </a:lnTo>
                  <a:lnTo>
                    <a:pt x="265666" y="53299"/>
                  </a:lnTo>
                  <a:lnTo>
                    <a:pt x="267173" y="53006"/>
                  </a:lnTo>
                  <a:lnTo>
                    <a:pt x="268600" y="52712"/>
                  </a:lnTo>
                  <a:lnTo>
                    <a:pt x="270116" y="52400"/>
                  </a:lnTo>
                  <a:lnTo>
                    <a:pt x="271635" y="52087"/>
                  </a:lnTo>
                  <a:lnTo>
                    <a:pt x="273069" y="51794"/>
                  </a:lnTo>
                  <a:lnTo>
                    <a:pt x="274526" y="51500"/>
                  </a:lnTo>
                  <a:lnTo>
                    <a:pt x="276135" y="51188"/>
                  </a:lnTo>
                  <a:lnTo>
                    <a:pt x="277591" y="50894"/>
                  </a:lnTo>
                  <a:lnTo>
                    <a:pt x="279138" y="50601"/>
                  </a:lnTo>
                  <a:lnTo>
                    <a:pt x="280600" y="50308"/>
                  </a:lnTo>
                  <a:lnTo>
                    <a:pt x="282144" y="49995"/>
                  </a:lnTo>
                  <a:lnTo>
                    <a:pt x="283626" y="49721"/>
                  </a:lnTo>
                  <a:lnTo>
                    <a:pt x="285265" y="49409"/>
                  </a:lnTo>
                  <a:lnTo>
                    <a:pt x="286748" y="49135"/>
                  </a:lnTo>
                  <a:lnTo>
                    <a:pt x="288320" y="48822"/>
                  </a:lnTo>
                  <a:lnTo>
                    <a:pt x="289798" y="48548"/>
                  </a:lnTo>
                  <a:lnTo>
                    <a:pt x="291384" y="48255"/>
                  </a:lnTo>
                  <a:lnTo>
                    <a:pt x="292969" y="47962"/>
                  </a:lnTo>
                  <a:lnTo>
                    <a:pt x="294558" y="47669"/>
                  </a:lnTo>
                  <a:lnTo>
                    <a:pt x="296056" y="47395"/>
                  </a:lnTo>
                  <a:lnTo>
                    <a:pt x="297655" y="47102"/>
                  </a:lnTo>
                  <a:lnTo>
                    <a:pt x="299256" y="46808"/>
                  </a:lnTo>
                  <a:lnTo>
                    <a:pt x="300873" y="46535"/>
                  </a:lnTo>
                  <a:lnTo>
                    <a:pt x="302388" y="46261"/>
                  </a:lnTo>
                  <a:lnTo>
                    <a:pt x="304003" y="45968"/>
                  </a:lnTo>
                  <a:lnTo>
                    <a:pt x="305625" y="45694"/>
                  </a:lnTo>
                  <a:lnTo>
                    <a:pt x="307252" y="45401"/>
                  </a:lnTo>
                  <a:lnTo>
                    <a:pt x="308783" y="45127"/>
                  </a:lnTo>
                  <a:lnTo>
                    <a:pt x="310417" y="44853"/>
                  </a:lnTo>
                  <a:lnTo>
                    <a:pt x="312055" y="44580"/>
                  </a:lnTo>
                  <a:lnTo>
                    <a:pt x="313600" y="44306"/>
                  </a:lnTo>
                  <a:lnTo>
                    <a:pt x="315248" y="44033"/>
                  </a:lnTo>
                  <a:lnTo>
                    <a:pt x="316904" y="43759"/>
                  </a:lnTo>
                  <a:lnTo>
                    <a:pt x="318573" y="43485"/>
                  </a:lnTo>
                  <a:lnTo>
                    <a:pt x="320118" y="43211"/>
                  </a:lnTo>
                  <a:lnTo>
                    <a:pt x="321789" y="42938"/>
                  </a:lnTo>
                  <a:lnTo>
                    <a:pt x="323572" y="42644"/>
                  </a:lnTo>
                  <a:lnTo>
                    <a:pt x="325136" y="42390"/>
                  </a:lnTo>
                  <a:lnTo>
                    <a:pt x="326815" y="42116"/>
                  </a:lnTo>
                  <a:lnTo>
                    <a:pt x="328383" y="41882"/>
                  </a:lnTo>
                  <a:lnTo>
                    <a:pt x="330082" y="41608"/>
                  </a:lnTo>
                  <a:lnTo>
                    <a:pt x="331775" y="41335"/>
                  </a:lnTo>
                  <a:lnTo>
                    <a:pt x="333474" y="41061"/>
                  </a:lnTo>
                  <a:lnTo>
                    <a:pt x="335179" y="40807"/>
                  </a:lnTo>
                  <a:lnTo>
                    <a:pt x="336770" y="40553"/>
                  </a:lnTo>
                  <a:lnTo>
                    <a:pt x="338477" y="40279"/>
                  </a:lnTo>
                  <a:lnTo>
                    <a:pt x="340193" y="40025"/>
                  </a:lnTo>
                  <a:lnTo>
                    <a:pt x="341917" y="39751"/>
                  </a:lnTo>
                  <a:lnTo>
                    <a:pt x="343636" y="39497"/>
                  </a:lnTo>
                  <a:lnTo>
                    <a:pt x="345249" y="39262"/>
                  </a:lnTo>
                  <a:lnTo>
                    <a:pt x="347108" y="38969"/>
                  </a:lnTo>
                  <a:lnTo>
                    <a:pt x="348719" y="38734"/>
                  </a:lnTo>
                  <a:lnTo>
                    <a:pt x="350328" y="38500"/>
                  </a:lnTo>
                  <a:lnTo>
                    <a:pt x="352202" y="38226"/>
                  </a:lnTo>
                  <a:lnTo>
                    <a:pt x="353956" y="37972"/>
                  </a:lnTo>
                  <a:lnTo>
                    <a:pt x="355581" y="37737"/>
                  </a:lnTo>
                  <a:lnTo>
                    <a:pt x="357342" y="37483"/>
                  </a:lnTo>
                  <a:lnTo>
                    <a:pt x="359107" y="37229"/>
                  </a:lnTo>
                  <a:lnTo>
                    <a:pt x="360876" y="36975"/>
                  </a:lnTo>
                  <a:lnTo>
                    <a:pt x="362642" y="36721"/>
                  </a:lnTo>
                  <a:lnTo>
                    <a:pt x="364421" y="36467"/>
                  </a:lnTo>
                  <a:lnTo>
                    <a:pt x="366071" y="36232"/>
                  </a:lnTo>
                  <a:lnTo>
                    <a:pt x="367983" y="35978"/>
                  </a:lnTo>
                  <a:lnTo>
                    <a:pt x="369643" y="35743"/>
                  </a:lnTo>
                  <a:lnTo>
                    <a:pt x="371433" y="35489"/>
                  </a:lnTo>
                  <a:lnTo>
                    <a:pt x="373224" y="35255"/>
                  </a:lnTo>
                  <a:lnTo>
                    <a:pt x="375028" y="35001"/>
                  </a:lnTo>
                  <a:lnTo>
                    <a:pt x="376837" y="34766"/>
                  </a:lnTo>
                  <a:lnTo>
                    <a:pt x="378641" y="34531"/>
                  </a:lnTo>
                  <a:lnTo>
                    <a:pt x="380420" y="34277"/>
                  </a:lnTo>
                  <a:lnTo>
                    <a:pt x="383953" y="33827"/>
                  </a:lnTo>
                  <a:lnTo>
                    <a:pt x="387609" y="33339"/>
                  </a:lnTo>
                  <a:lnTo>
                    <a:pt x="391202" y="32889"/>
                  </a:lnTo>
                  <a:lnTo>
                    <a:pt x="394889" y="32420"/>
                  </a:lnTo>
                  <a:lnTo>
                    <a:pt x="398515" y="31951"/>
                  </a:lnTo>
                  <a:lnTo>
                    <a:pt x="402157" y="31501"/>
                  </a:lnTo>
                  <a:lnTo>
                    <a:pt x="405966" y="31052"/>
                  </a:lnTo>
                  <a:lnTo>
                    <a:pt x="409637" y="30602"/>
                  </a:lnTo>
                  <a:lnTo>
                    <a:pt x="413402" y="30152"/>
                  </a:lnTo>
                  <a:lnTo>
                    <a:pt x="417099" y="29722"/>
                  </a:lnTo>
                  <a:lnTo>
                    <a:pt x="420894" y="29273"/>
                  </a:lnTo>
                  <a:lnTo>
                    <a:pt x="424622" y="28842"/>
                  </a:lnTo>
                  <a:lnTo>
                    <a:pt x="428448" y="28412"/>
                  </a:lnTo>
                  <a:lnTo>
                    <a:pt x="432287" y="27982"/>
                  </a:lnTo>
                  <a:lnTo>
                    <a:pt x="436056" y="27552"/>
                  </a:lnTo>
                  <a:lnTo>
                    <a:pt x="439925" y="27142"/>
                  </a:lnTo>
                  <a:lnTo>
                    <a:pt x="443720" y="26731"/>
                  </a:lnTo>
                  <a:lnTo>
                    <a:pt x="447616" y="26301"/>
                  </a:lnTo>
                  <a:lnTo>
                    <a:pt x="451530" y="25890"/>
                  </a:lnTo>
                  <a:lnTo>
                    <a:pt x="455457" y="25480"/>
                  </a:lnTo>
                  <a:lnTo>
                    <a:pt x="459303" y="25089"/>
                  </a:lnTo>
                  <a:lnTo>
                    <a:pt x="463260" y="24698"/>
                  </a:lnTo>
                  <a:lnTo>
                    <a:pt x="467228" y="24287"/>
                  </a:lnTo>
                  <a:lnTo>
                    <a:pt x="471113" y="23916"/>
                  </a:lnTo>
                  <a:lnTo>
                    <a:pt x="475113" y="23505"/>
                  </a:lnTo>
                  <a:lnTo>
                    <a:pt x="479122" y="23134"/>
                  </a:lnTo>
                  <a:lnTo>
                    <a:pt x="483044" y="22763"/>
                  </a:lnTo>
                  <a:lnTo>
                    <a:pt x="487081" y="22371"/>
                  </a:lnTo>
                  <a:lnTo>
                    <a:pt x="491135" y="22000"/>
                  </a:lnTo>
                  <a:lnTo>
                    <a:pt x="495198" y="21629"/>
                  </a:lnTo>
                  <a:lnTo>
                    <a:pt x="499168" y="21277"/>
                  </a:lnTo>
                  <a:lnTo>
                    <a:pt x="500766" y="21120"/>
                  </a:lnTo>
                  <a:lnTo>
                    <a:pt x="503260" y="20905"/>
                  </a:lnTo>
                  <a:lnTo>
                    <a:pt x="507364" y="20534"/>
                  </a:lnTo>
                  <a:lnTo>
                    <a:pt x="511477" y="20162"/>
                  </a:lnTo>
                  <a:lnTo>
                    <a:pt x="515606" y="19811"/>
                  </a:lnTo>
                  <a:lnTo>
                    <a:pt x="519748" y="19459"/>
                  </a:lnTo>
                  <a:lnTo>
                    <a:pt x="523905" y="19087"/>
                  </a:lnTo>
                  <a:lnTo>
                    <a:pt x="528075" y="18755"/>
                  </a:lnTo>
                  <a:lnTo>
                    <a:pt x="532133" y="18403"/>
                  </a:lnTo>
                  <a:lnTo>
                    <a:pt x="536326" y="18071"/>
                  </a:lnTo>
                  <a:lnTo>
                    <a:pt x="540531" y="17719"/>
                  </a:lnTo>
                  <a:lnTo>
                    <a:pt x="544621" y="17406"/>
                  </a:lnTo>
                  <a:lnTo>
                    <a:pt x="548848" y="17074"/>
                  </a:lnTo>
                  <a:lnTo>
                    <a:pt x="553086" y="16741"/>
                  </a:lnTo>
                  <a:lnTo>
                    <a:pt x="557336" y="16409"/>
                  </a:lnTo>
                  <a:lnTo>
                    <a:pt x="561598" y="16096"/>
                  </a:lnTo>
                  <a:lnTo>
                    <a:pt x="565743" y="15783"/>
                  </a:lnTo>
                  <a:lnTo>
                    <a:pt x="570157" y="15451"/>
                  </a:lnTo>
                  <a:lnTo>
                    <a:pt x="574321" y="15158"/>
                  </a:lnTo>
                  <a:lnTo>
                    <a:pt x="578630" y="14845"/>
                  </a:lnTo>
                  <a:lnTo>
                    <a:pt x="582948" y="14532"/>
                  </a:lnTo>
                  <a:lnTo>
                    <a:pt x="587279" y="14239"/>
                  </a:lnTo>
                  <a:lnTo>
                    <a:pt x="591624" y="13946"/>
                  </a:lnTo>
                  <a:lnTo>
                    <a:pt x="595828" y="13652"/>
                  </a:lnTo>
                  <a:lnTo>
                    <a:pt x="600193" y="13359"/>
                  </a:lnTo>
                  <a:lnTo>
                    <a:pt x="604562" y="13066"/>
                  </a:lnTo>
                  <a:lnTo>
                    <a:pt x="608943" y="12792"/>
                  </a:lnTo>
                  <a:lnTo>
                    <a:pt x="613338" y="12499"/>
                  </a:lnTo>
                  <a:lnTo>
                    <a:pt x="617741" y="12225"/>
                  </a:lnTo>
                  <a:lnTo>
                    <a:pt x="622151" y="11952"/>
                  </a:lnTo>
                  <a:lnTo>
                    <a:pt x="626575" y="11678"/>
                  </a:lnTo>
                  <a:lnTo>
                    <a:pt x="631007" y="11424"/>
                  </a:lnTo>
                  <a:lnTo>
                    <a:pt x="635298" y="11150"/>
                  </a:lnTo>
                  <a:lnTo>
                    <a:pt x="639904" y="10896"/>
                  </a:lnTo>
                  <a:lnTo>
                    <a:pt x="644209" y="10642"/>
                  </a:lnTo>
                  <a:lnTo>
                    <a:pt x="648680" y="10388"/>
                  </a:lnTo>
                  <a:lnTo>
                    <a:pt x="653159" y="10133"/>
                  </a:lnTo>
                  <a:lnTo>
                    <a:pt x="657649" y="9879"/>
                  </a:lnTo>
                  <a:lnTo>
                    <a:pt x="662148" y="9645"/>
                  </a:lnTo>
                  <a:lnTo>
                    <a:pt x="666656" y="9390"/>
                  </a:lnTo>
                  <a:lnTo>
                    <a:pt x="671176" y="9156"/>
                  </a:lnTo>
                  <a:lnTo>
                    <a:pt x="675529" y="8921"/>
                  </a:lnTo>
                  <a:lnTo>
                    <a:pt x="680229" y="8687"/>
                  </a:lnTo>
                  <a:lnTo>
                    <a:pt x="684778" y="8452"/>
                  </a:lnTo>
                  <a:lnTo>
                    <a:pt x="689151" y="8237"/>
                  </a:lnTo>
                  <a:lnTo>
                    <a:pt x="693884" y="8022"/>
                  </a:lnTo>
                  <a:lnTo>
                    <a:pt x="698279" y="7807"/>
                  </a:lnTo>
                  <a:lnTo>
                    <a:pt x="702852" y="7592"/>
                  </a:lnTo>
                  <a:lnTo>
                    <a:pt x="707434" y="7377"/>
                  </a:lnTo>
                  <a:lnTo>
                    <a:pt x="712025" y="7162"/>
                  </a:lnTo>
                  <a:lnTo>
                    <a:pt x="716628" y="6947"/>
                  </a:lnTo>
                  <a:lnTo>
                    <a:pt x="721049" y="6751"/>
                  </a:lnTo>
                  <a:lnTo>
                    <a:pt x="725842" y="6556"/>
                  </a:lnTo>
                  <a:lnTo>
                    <a:pt x="730473" y="6360"/>
                  </a:lnTo>
                  <a:lnTo>
                    <a:pt x="734911" y="6165"/>
                  </a:lnTo>
                  <a:lnTo>
                    <a:pt x="739736" y="5969"/>
                  </a:lnTo>
                  <a:lnTo>
                    <a:pt x="744182" y="5793"/>
                  </a:lnTo>
                  <a:lnTo>
                    <a:pt x="748827" y="5598"/>
                  </a:lnTo>
                  <a:lnTo>
                    <a:pt x="753489" y="5422"/>
                  </a:lnTo>
                  <a:lnTo>
                    <a:pt x="758150" y="5246"/>
                  </a:lnTo>
                  <a:lnTo>
                    <a:pt x="762820" y="5070"/>
                  </a:lnTo>
                  <a:lnTo>
                    <a:pt x="767498" y="4894"/>
                  </a:lnTo>
                  <a:lnTo>
                    <a:pt x="772181" y="4738"/>
                  </a:lnTo>
                  <a:lnTo>
                    <a:pt x="776871" y="4562"/>
                  </a:lnTo>
                  <a:lnTo>
                    <a:pt x="781564" y="4405"/>
                  </a:lnTo>
                  <a:lnTo>
                    <a:pt x="786266" y="4249"/>
                  </a:lnTo>
                  <a:lnTo>
                    <a:pt x="790979" y="4093"/>
                  </a:lnTo>
                  <a:lnTo>
                    <a:pt x="795687" y="3936"/>
                  </a:lnTo>
                  <a:lnTo>
                    <a:pt x="800414" y="3780"/>
                  </a:lnTo>
                  <a:lnTo>
                    <a:pt x="805149" y="3643"/>
                  </a:lnTo>
                  <a:lnTo>
                    <a:pt x="809645" y="3506"/>
                  </a:lnTo>
                  <a:lnTo>
                    <a:pt x="814386" y="3369"/>
                  </a:lnTo>
                  <a:lnTo>
                    <a:pt x="819125" y="3213"/>
                  </a:lnTo>
                  <a:lnTo>
                    <a:pt x="823872" y="3076"/>
                  </a:lnTo>
                  <a:lnTo>
                    <a:pt x="828849" y="2959"/>
                  </a:lnTo>
                  <a:lnTo>
                    <a:pt x="833379" y="2822"/>
                  </a:lnTo>
                  <a:lnTo>
                    <a:pt x="838139" y="2705"/>
                  </a:lnTo>
                  <a:lnTo>
                    <a:pt x="842909" y="2568"/>
                  </a:lnTo>
                  <a:lnTo>
                    <a:pt x="847910" y="2451"/>
                  </a:lnTo>
                  <a:lnTo>
                    <a:pt x="852449" y="2353"/>
                  </a:lnTo>
                  <a:lnTo>
                    <a:pt x="857231" y="2235"/>
                  </a:lnTo>
                  <a:lnTo>
                    <a:pt x="862015" y="2118"/>
                  </a:lnTo>
                  <a:lnTo>
                    <a:pt x="866803" y="2001"/>
                  </a:lnTo>
                  <a:lnTo>
                    <a:pt x="871596" y="1903"/>
                  </a:lnTo>
                  <a:lnTo>
                    <a:pt x="876396" y="1805"/>
                  </a:lnTo>
                  <a:lnTo>
                    <a:pt x="881193" y="1708"/>
                  </a:lnTo>
                  <a:lnTo>
                    <a:pt x="886006" y="1610"/>
                  </a:lnTo>
                  <a:lnTo>
                    <a:pt x="890808" y="1512"/>
                  </a:lnTo>
                  <a:lnTo>
                    <a:pt x="895627" y="1434"/>
                  </a:lnTo>
                  <a:lnTo>
                    <a:pt x="900186" y="1356"/>
                  </a:lnTo>
                  <a:lnTo>
                    <a:pt x="905251" y="1258"/>
                  </a:lnTo>
                  <a:lnTo>
                    <a:pt x="909823" y="1180"/>
                  </a:lnTo>
                  <a:lnTo>
                    <a:pt x="914644" y="1101"/>
                  </a:lnTo>
                  <a:lnTo>
                    <a:pt x="919479" y="1023"/>
                  </a:lnTo>
                  <a:lnTo>
                    <a:pt x="924550" y="965"/>
                  </a:lnTo>
                  <a:lnTo>
                    <a:pt x="929396" y="886"/>
                  </a:lnTo>
                  <a:lnTo>
                    <a:pt x="934229" y="828"/>
                  </a:lnTo>
                  <a:lnTo>
                    <a:pt x="938810" y="750"/>
                  </a:lnTo>
                  <a:lnTo>
                    <a:pt x="943648" y="691"/>
                  </a:lnTo>
                  <a:lnTo>
                    <a:pt x="948495" y="632"/>
                  </a:lnTo>
                  <a:lnTo>
                    <a:pt x="953337" y="593"/>
                  </a:lnTo>
                  <a:lnTo>
                    <a:pt x="958187" y="535"/>
                  </a:lnTo>
                  <a:lnTo>
                    <a:pt x="963032" y="476"/>
                  </a:lnTo>
                  <a:lnTo>
                    <a:pt x="967886" y="437"/>
                  </a:lnTo>
                  <a:lnTo>
                    <a:pt x="972740" y="398"/>
                  </a:lnTo>
                  <a:lnTo>
                    <a:pt x="977594" y="359"/>
                  </a:lnTo>
                  <a:lnTo>
                    <a:pt x="982173" y="319"/>
                  </a:lnTo>
                  <a:lnTo>
                    <a:pt x="987306" y="281"/>
                  </a:lnTo>
                  <a:lnTo>
                    <a:pt x="992168" y="261"/>
                  </a:lnTo>
                  <a:lnTo>
                    <a:pt x="997034" y="222"/>
                  </a:lnTo>
                  <a:lnTo>
                    <a:pt x="1001885" y="202"/>
                  </a:lnTo>
                  <a:lnTo>
                    <a:pt x="1006758" y="183"/>
                  </a:lnTo>
                  <a:lnTo>
                    <a:pt x="1011612" y="163"/>
                  </a:lnTo>
                  <a:lnTo>
                    <a:pt x="1016478" y="144"/>
                  </a:lnTo>
                  <a:lnTo>
                    <a:pt x="1021348" y="124"/>
                  </a:lnTo>
                  <a:lnTo>
                    <a:pt x="1026222" y="104"/>
                  </a:lnTo>
                  <a:lnTo>
                    <a:pt x="1055405" y="104"/>
                  </a:lnTo>
                  <a:lnTo>
                    <a:pt x="1059978" y="124"/>
                  </a:lnTo>
                  <a:lnTo>
                    <a:pt x="1064852" y="124"/>
                  </a:lnTo>
                  <a:lnTo>
                    <a:pt x="1070001" y="144"/>
                  </a:lnTo>
                  <a:lnTo>
                    <a:pt x="1074891" y="163"/>
                  </a:lnTo>
                  <a:lnTo>
                    <a:pt x="1079436" y="183"/>
                  </a:lnTo>
                  <a:lnTo>
                    <a:pt x="1084302" y="202"/>
                  </a:lnTo>
                  <a:lnTo>
                    <a:pt x="1089168" y="241"/>
                  </a:lnTo>
                  <a:lnTo>
                    <a:pt x="1094026" y="261"/>
                  </a:lnTo>
                  <a:lnTo>
                    <a:pt x="1098886" y="300"/>
                  </a:lnTo>
                  <a:lnTo>
                    <a:pt x="1103750" y="319"/>
                  </a:lnTo>
                  <a:lnTo>
                    <a:pt x="1108606" y="359"/>
                  </a:lnTo>
                  <a:lnTo>
                    <a:pt x="1113464" y="398"/>
                  </a:lnTo>
                  <a:lnTo>
                    <a:pt x="1118318" y="437"/>
                  </a:lnTo>
                  <a:lnTo>
                    <a:pt x="1123170" y="496"/>
                  </a:lnTo>
                  <a:lnTo>
                    <a:pt x="1128022" y="535"/>
                  </a:lnTo>
                  <a:lnTo>
                    <a:pt x="1132873" y="593"/>
                  </a:lnTo>
                  <a:lnTo>
                    <a:pt x="1137715" y="632"/>
                  </a:lnTo>
                  <a:lnTo>
                    <a:pt x="1142565" y="691"/>
                  </a:lnTo>
                  <a:lnTo>
                    <a:pt x="1147406" y="750"/>
                  </a:lnTo>
                  <a:lnTo>
                    <a:pt x="1152248" y="808"/>
                  </a:lnTo>
                  <a:lnTo>
                    <a:pt x="1157087" y="886"/>
                  </a:lnTo>
                  <a:lnTo>
                    <a:pt x="1161929" y="945"/>
                  </a:lnTo>
                  <a:lnTo>
                    <a:pt x="1166752" y="1023"/>
                  </a:lnTo>
                  <a:lnTo>
                    <a:pt x="1171252" y="1082"/>
                  </a:lnTo>
                  <a:lnTo>
                    <a:pt x="1176095" y="1160"/>
                  </a:lnTo>
                  <a:lnTo>
                    <a:pt x="1181227" y="1238"/>
                  </a:lnTo>
                  <a:lnTo>
                    <a:pt x="1186083" y="1316"/>
                  </a:lnTo>
                  <a:lnTo>
                    <a:pt x="1190567" y="1395"/>
                  </a:lnTo>
                  <a:lnTo>
                    <a:pt x="1195697" y="1493"/>
                  </a:lnTo>
                  <a:lnTo>
                    <a:pt x="1200516" y="1571"/>
                  </a:lnTo>
                  <a:lnTo>
                    <a:pt x="1204999" y="1649"/>
                  </a:lnTo>
                  <a:lnTo>
                    <a:pt x="1209793" y="1747"/>
                  </a:lnTo>
                  <a:lnTo>
                    <a:pt x="1214600" y="1844"/>
                  </a:lnTo>
                  <a:lnTo>
                    <a:pt x="1219391" y="1942"/>
                  </a:lnTo>
                  <a:lnTo>
                    <a:pt x="1224509" y="2040"/>
                  </a:lnTo>
                  <a:lnTo>
                    <a:pt x="1229287" y="2157"/>
                  </a:lnTo>
                  <a:lnTo>
                    <a:pt x="1234106" y="2255"/>
                  </a:lnTo>
                  <a:lnTo>
                    <a:pt x="1238538" y="2353"/>
                  </a:lnTo>
                  <a:lnTo>
                    <a:pt x="1243623" y="2470"/>
                  </a:lnTo>
                  <a:lnTo>
                    <a:pt x="1248084" y="2568"/>
                  </a:lnTo>
                  <a:lnTo>
                    <a:pt x="1253167" y="2705"/>
                  </a:lnTo>
                  <a:lnTo>
                    <a:pt x="1257611" y="2802"/>
                  </a:lnTo>
                  <a:lnTo>
                    <a:pt x="1262375" y="2939"/>
                  </a:lnTo>
                  <a:lnTo>
                    <a:pt x="1267131" y="3056"/>
                  </a:lnTo>
                  <a:lnTo>
                    <a:pt x="1271878" y="3174"/>
                  </a:lnTo>
                  <a:lnTo>
                    <a:pt x="1276613" y="3311"/>
                  </a:lnTo>
                  <a:lnTo>
                    <a:pt x="1281356" y="3448"/>
                  </a:lnTo>
                  <a:lnTo>
                    <a:pt x="1284089" y="3506"/>
                  </a:lnTo>
                  <a:lnTo>
                    <a:pt x="1286081" y="3565"/>
                  </a:lnTo>
                  <a:lnTo>
                    <a:pt x="1290808" y="3721"/>
                  </a:lnTo>
                  <a:lnTo>
                    <a:pt x="1295533" y="3858"/>
                  </a:lnTo>
                  <a:lnTo>
                    <a:pt x="1300243" y="4014"/>
                  </a:lnTo>
                  <a:lnTo>
                    <a:pt x="1304946" y="4151"/>
                  </a:lnTo>
                  <a:lnTo>
                    <a:pt x="1309654" y="4308"/>
                  </a:lnTo>
                  <a:lnTo>
                    <a:pt x="1314363" y="4464"/>
                  </a:lnTo>
                  <a:lnTo>
                    <a:pt x="1319038" y="4620"/>
                  </a:lnTo>
                  <a:lnTo>
                    <a:pt x="1323387" y="4777"/>
                  </a:lnTo>
                  <a:lnTo>
                    <a:pt x="1328394" y="4953"/>
                  </a:lnTo>
                  <a:lnTo>
                    <a:pt x="1332746" y="5090"/>
                  </a:lnTo>
                  <a:lnTo>
                    <a:pt x="1337743" y="5285"/>
                  </a:lnTo>
                  <a:lnTo>
                    <a:pt x="1342059" y="5422"/>
                  </a:lnTo>
                  <a:lnTo>
                    <a:pt x="1347050" y="5618"/>
                  </a:lnTo>
                  <a:lnTo>
                    <a:pt x="1351691" y="5793"/>
                  </a:lnTo>
                  <a:lnTo>
                    <a:pt x="1355984" y="5950"/>
                  </a:lnTo>
                  <a:lnTo>
                    <a:pt x="1360626" y="6126"/>
                  </a:lnTo>
                  <a:lnTo>
                    <a:pt x="1365583" y="6341"/>
                  </a:lnTo>
                  <a:lnTo>
                    <a:pt x="1369857" y="6497"/>
                  </a:lnTo>
                  <a:lnTo>
                    <a:pt x="1374471" y="6693"/>
                  </a:lnTo>
                  <a:lnTo>
                    <a:pt x="1379067" y="6869"/>
                  </a:lnTo>
                  <a:lnTo>
                    <a:pt x="1383663" y="7064"/>
                  </a:lnTo>
                  <a:lnTo>
                    <a:pt x="1388245" y="7260"/>
                  </a:lnTo>
                  <a:lnTo>
                    <a:pt x="1392828" y="7455"/>
                  </a:lnTo>
                  <a:lnTo>
                    <a:pt x="1397394" y="7651"/>
                  </a:lnTo>
                  <a:lnTo>
                    <a:pt x="1401955" y="7846"/>
                  </a:lnTo>
                  <a:lnTo>
                    <a:pt x="1406510" y="8061"/>
                  </a:lnTo>
                  <a:lnTo>
                    <a:pt x="1411050" y="8257"/>
                  </a:lnTo>
                  <a:lnTo>
                    <a:pt x="1415589" y="8472"/>
                  </a:lnTo>
                  <a:lnTo>
                    <a:pt x="1419796" y="8667"/>
                  </a:lnTo>
                  <a:lnTo>
                    <a:pt x="1424310" y="8882"/>
                  </a:lnTo>
                  <a:lnTo>
                    <a:pt x="1428828" y="9097"/>
                  </a:lnTo>
                  <a:lnTo>
                    <a:pt x="1433636" y="9312"/>
                  </a:lnTo>
                  <a:lnTo>
                    <a:pt x="1438132" y="9547"/>
                  </a:lnTo>
                  <a:lnTo>
                    <a:pt x="1442290" y="9742"/>
                  </a:lnTo>
                  <a:lnTo>
                    <a:pt x="1447076" y="9997"/>
                  </a:lnTo>
                  <a:lnTo>
                    <a:pt x="1451549" y="10212"/>
                  </a:lnTo>
                  <a:lnTo>
                    <a:pt x="1455686" y="10427"/>
                  </a:lnTo>
                  <a:lnTo>
                    <a:pt x="1460139" y="10661"/>
                  </a:lnTo>
                  <a:lnTo>
                    <a:pt x="1464563" y="10896"/>
                  </a:lnTo>
                  <a:lnTo>
                    <a:pt x="1469001" y="11130"/>
                  </a:lnTo>
                  <a:lnTo>
                    <a:pt x="1473413" y="11365"/>
                  </a:lnTo>
                  <a:lnTo>
                    <a:pt x="1477814" y="11600"/>
                  </a:lnTo>
                  <a:lnTo>
                    <a:pt x="1482212" y="11834"/>
                  </a:lnTo>
                  <a:lnTo>
                    <a:pt x="1486599" y="12088"/>
                  </a:lnTo>
                  <a:lnTo>
                    <a:pt x="1490978" y="12342"/>
                  </a:lnTo>
                  <a:lnTo>
                    <a:pt x="1495336" y="12577"/>
                  </a:lnTo>
                  <a:lnTo>
                    <a:pt x="1499383" y="12812"/>
                  </a:lnTo>
                  <a:lnTo>
                    <a:pt x="1504037" y="13085"/>
                  </a:lnTo>
                  <a:lnTo>
                    <a:pt x="1508362" y="13340"/>
                  </a:lnTo>
                  <a:lnTo>
                    <a:pt x="1512371" y="13574"/>
                  </a:lnTo>
                  <a:lnTo>
                    <a:pt x="1516696" y="13848"/>
                  </a:lnTo>
                  <a:lnTo>
                    <a:pt x="1521001" y="14102"/>
                  </a:lnTo>
                  <a:lnTo>
                    <a:pt x="1525290" y="14376"/>
                  </a:lnTo>
                  <a:lnTo>
                    <a:pt x="1528003" y="14532"/>
                  </a:lnTo>
                  <a:lnTo>
                    <a:pt x="1529866" y="14669"/>
                  </a:lnTo>
                  <a:lnTo>
                    <a:pt x="1533835" y="14923"/>
                  </a:lnTo>
                  <a:lnTo>
                    <a:pt x="1538083" y="15197"/>
                  </a:lnTo>
                  <a:lnTo>
                    <a:pt x="1542327" y="15490"/>
                  </a:lnTo>
                  <a:lnTo>
                    <a:pt x="1546290" y="15744"/>
                  </a:lnTo>
                  <a:lnTo>
                    <a:pt x="1550777" y="16057"/>
                  </a:lnTo>
                  <a:lnTo>
                    <a:pt x="1554988" y="16350"/>
                  </a:lnTo>
                  <a:lnTo>
                    <a:pt x="1559185" y="16644"/>
                  </a:lnTo>
                  <a:lnTo>
                    <a:pt x="1563081" y="16917"/>
                  </a:lnTo>
                  <a:lnTo>
                    <a:pt x="1567527" y="17230"/>
                  </a:lnTo>
                  <a:lnTo>
                    <a:pt x="1571417" y="17504"/>
                  </a:lnTo>
                  <a:lnTo>
                    <a:pt x="1575562" y="17816"/>
                  </a:lnTo>
                  <a:lnTo>
                    <a:pt x="1579698" y="18110"/>
                  </a:lnTo>
                  <a:lnTo>
                    <a:pt x="1583817" y="18422"/>
                  </a:lnTo>
                  <a:lnTo>
                    <a:pt x="1587927" y="18716"/>
                  </a:lnTo>
                  <a:lnTo>
                    <a:pt x="1592022" y="19029"/>
                  </a:lnTo>
                  <a:lnTo>
                    <a:pt x="1596118" y="19341"/>
                  </a:lnTo>
                  <a:lnTo>
                    <a:pt x="1600169" y="19654"/>
                  </a:lnTo>
                  <a:lnTo>
                    <a:pt x="1604223" y="19967"/>
                  </a:lnTo>
                  <a:lnTo>
                    <a:pt x="1608272" y="20299"/>
                  </a:lnTo>
                  <a:lnTo>
                    <a:pt x="1612039" y="20592"/>
                  </a:lnTo>
                  <a:lnTo>
                    <a:pt x="1616313" y="20944"/>
                  </a:lnTo>
                  <a:lnTo>
                    <a:pt x="1620328" y="21257"/>
                  </a:lnTo>
                  <a:lnTo>
                    <a:pt x="1624054" y="21570"/>
                  </a:lnTo>
                  <a:lnTo>
                    <a:pt x="1628027" y="21883"/>
                  </a:lnTo>
                  <a:lnTo>
                    <a:pt x="1631980" y="22215"/>
                  </a:lnTo>
                  <a:lnTo>
                    <a:pt x="1635943" y="22547"/>
                  </a:lnTo>
                  <a:lnTo>
                    <a:pt x="1639618" y="22860"/>
                  </a:lnTo>
                  <a:lnTo>
                    <a:pt x="1643544" y="23212"/>
                  </a:lnTo>
                  <a:lnTo>
                    <a:pt x="1647446" y="23544"/>
                  </a:lnTo>
                  <a:lnTo>
                    <a:pt x="1651342" y="23877"/>
                  </a:lnTo>
                  <a:lnTo>
                    <a:pt x="1655226" y="24229"/>
                  </a:lnTo>
                  <a:lnTo>
                    <a:pt x="1658841" y="24541"/>
                  </a:lnTo>
                  <a:lnTo>
                    <a:pt x="1662684" y="24893"/>
                  </a:lnTo>
                  <a:lnTo>
                    <a:pt x="1666522" y="25245"/>
                  </a:lnTo>
                  <a:lnTo>
                    <a:pt x="1670581" y="25617"/>
                  </a:lnTo>
                  <a:lnTo>
                    <a:pt x="1674143" y="25949"/>
                  </a:lnTo>
                  <a:lnTo>
                    <a:pt x="1677933" y="26301"/>
                  </a:lnTo>
                  <a:lnTo>
                    <a:pt x="1681706" y="26653"/>
                  </a:lnTo>
                  <a:lnTo>
                    <a:pt x="1685239" y="26985"/>
                  </a:lnTo>
                  <a:lnTo>
                    <a:pt x="1688981" y="27357"/>
                  </a:lnTo>
                  <a:lnTo>
                    <a:pt x="1692715" y="27728"/>
                  </a:lnTo>
                  <a:lnTo>
                    <a:pt x="1696429" y="28080"/>
                  </a:lnTo>
                  <a:lnTo>
                    <a:pt x="1699903" y="28432"/>
                  </a:lnTo>
                  <a:lnTo>
                    <a:pt x="1703592" y="28803"/>
                  </a:lnTo>
                  <a:lnTo>
                    <a:pt x="1707254" y="29175"/>
                  </a:lnTo>
                  <a:lnTo>
                    <a:pt x="1710906" y="29546"/>
                  </a:lnTo>
                  <a:lnTo>
                    <a:pt x="1714534" y="29918"/>
                  </a:lnTo>
                  <a:lnTo>
                    <a:pt x="1718149" y="30289"/>
                  </a:lnTo>
                  <a:lnTo>
                    <a:pt x="1721761" y="30680"/>
                  </a:lnTo>
                  <a:lnTo>
                    <a:pt x="1725138" y="31032"/>
                  </a:lnTo>
                  <a:lnTo>
                    <a:pt x="1728700" y="31423"/>
                  </a:lnTo>
                  <a:lnTo>
                    <a:pt x="1732258" y="31794"/>
                  </a:lnTo>
                  <a:lnTo>
                    <a:pt x="1735784" y="32185"/>
                  </a:lnTo>
                  <a:lnTo>
                    <a:pt x="1739315" y="32576"/>
                  </a:lnTo>
                  <a:lnTo>
                    <a:pt x="1742613" y="32948"/>
                  </a:lnTo>
                  <a:lnTo>
                    <a:pt x="1746101" y="33339"/>
                  </a:lnTo>
                  <a:lnTo>
                    <a:pt x="1749569" y="33730"/>
                  </a:lnTo>
                  <a:lnTo>
                    <a:pt x="1752828" y="34101"/>
                  </a:lnTo>
                  <a:lnTo>
                    <a:pt x="1756085" y="34492"/>
                  </a:lnTo>
                  <a:lnTo>
                    <a:pt x="1759693" y="34903"/>
                  </a:lnTo>
                  <a:lnTo>
                    <a:pt x="1761991" y="35177"/>
                  </a:lnTo>
                  <a:lnTo>
                    <a:pt x="1762915" y="35294"/>
                  </a:lnTo>
                  <a:lnTo>
                    <a:pt x="1766295" y="35704"/>
                  </a:lnTo>
                  <a:lnTo>
                    <a:pt x="1769652" y="36115"/>
                  </a:lnTo>
                  <a:lnTo>
                    <a:pt x="1773009" y="36545"/>
                  </a:lnTo>
                  <a:lnTo>
                    <a:pt x="1776168" y="36936"/>
                  </a:lnTo>
                  <a:lnTo>
                    <a:pt x="1779470" y="37366"/>
                  </a:lnTo>
                  <a:lnTo>
                    <a:pt x="1782594" y="37757"/>
                  </a:lnTo>
                  <a:lnTo>
                    <a:pt x="1785874" y="38187"/>
                  </a:lnTo>
                  <a:lnTo>
                    <a:pt x="1788975" y="38598"/>
                  </a:lnTo>
                  <a:lnTo>
                    <a:pt x="1792218" y="39028"/>
                  </a:lnTo>
                  <a:lnTo>
                    <a:pt x="1795278" y="39438"/>
                  </a:lnTo>
                  <a:lnTo>
                    <a:pt x="1798482" y="39868"/>
                  </a:lnTo>
                  <a:lnTo>
                    <a:pt x="1801665" y="40299"/>
                  </a:lnTo>
                  <a:lnTo>
                    <a:pt x="1804693" y="40729"/>
                  </a:lnTo>
                  <a:lnTo>
                    <a:pt x="1807827" y="41159"/>
                  </a:lnTo>
                  <a:lnTo>
                    <a:pt x="1810810" y="41589"/>
                  </a:lnTo>
                  <a:lnTo>
                    <a:pt x="1813781" y="41999"/>
                  </a:lnTo>
                  <a:lnTo>
                    <a:pt x="1816753" y="42429"/>
                  </a:lnTo>
                  <a:lnTo>
                    <a:pt x="1819822" y="42879"/>
                  </a:lnTo>
                  <a:lnTo>
                    <a:pt x="1822872" y="43329"/>
                  </a:lnTo>
                  <a:lnTo>
                    <a:pt x="1825785" y="43759"/>
                  </a:lnTo>
                  <a:lnTo>
                    <a:pt x="1828678" y="44208"/>
                  </a:lnTo>
                  <a:lnTo>
                    <a:pt x="1831650" y="44658"/>
                  </a:lnTo>
                  <a:lnTo>
                    <a:pt x="1834523" y="45088"/>
                  </a:lnTo>
                  <a:lnTo>
                    <a:pt x="1837358" y="45538"/>
                  </a:lnTo>
                  <a:lnTo>
                    <a:pt x="1840193" y="45968"/>
                  </a:lnTo>
                  <a:lnTo>
                    <a:pt x="1842969" y="46418"/>
                  </a:lnTo>
                  <a:lnTo>
                    <a:pt x="1845764" y="46867"/>
                  </a:lnTo>
                  <a:lnTo>
                    <a:pt x="1848677" y="47336"/>
                  </a:lnTo>
                  <a:lnTo>
                    <a:pt x="1851414" y="47786"/>
                  </a:lnTo>
                  <a:lnTo>
                    <a:pt x="1854269" y="48275"/>
                  </a:lnTo>
                  <a:lnTo>
                    <a:pt x="1856869" y="48705"/>
                  </a:lnTo>
                  <a:lnTo>
                    <a:pt x="1859567" y="49174"/>
                  </a:lnTo>
                  <a:lnTo>
                    <a:pt x="1862362" y="49643"/>
                  </a:lnTo>
                  <a:lnTo>
                    <a:pt x="1864943" y="50093"/>
                  </a:lnTo>
                  <a:lnTo>
                    <a:pt x="1867582" y="50562"/>
                  </a:lnTo>
                  <a:lnTo>
                    <a:pt x="1870201" y="51031"/>
                  </a:lnTo>
                  <a:lnTo>
                    <a:pt x="1872723" y="51481"/>
                  </a:lnTo>
                  <a:lnTo>
                    <a:pt x="1875304" y="51950"/>
                  </a:lnTo>
                  <a:lnTo>
                    <a:pt x="1875421" y="51970"/>
                  </a:lnTo>
                  <a:lnTo>
                    <a:pt x="1877924" y="52439"/>
                  </a:lnTo>
                  <a:lnTo>
                    <a:pt x="1880485" y="52927"/>
                  </a:lnTo>
                  <a:lnTo>
                    <a:pt x="1882928" y="53397"/>
                  </a:lnTo>
                  <a:lnTo>
                    <a:pt x="1885489" y="53885"/>
                  </a:lnTo>
                  <a:lnTo>
                    <a:pt x="1886604" y="54120"/>
                  </a:lnTo>
                  <a:lnTo>
                    <a:pt x="1887894" y="54374"/>
                  </a:lnTo>
                  <a:lnTo>
                    <a:pt x="1889008" y="54589"/>
                  </a:lnTo>
                  <a:lnTo>
                    <a:pt x="1890279" y="54843"/>
                  </a:lnTo>
                  <a:lnTo>
                    <a:pt x="1891589" y="55117"/>
                  </a:lnTo>
                  <a:lnTo>
                    <a:pt x="1892684" y="55332"/>
                  </a:lnTo>
                  <a:lnTo>
                    <a:pt x="1893954" y="55586"/>
                  </a:lnTo>
                  <a:lnTo>
                    <a:pt x="1895030" y="55801"/>
                  </a:lnTo>
                  <a:lnTo>
                    <a:pt x="1896320" y="56075"/>
                  </a:lnTo>
                  <a:lnTo>
                    <a:pt x="1897395" y="56310"/>
                  </a:lnTo>
                  <a:lnTo>
                    <a:pt x="1898685" y="56564"/>
                  </a:lnTo>
                  <a:lnTo>
                    <a:pt x="1899760" y="56798"/>
                  </a:lnTo>
                  <a:lnTo>
                    <a:pt x="1901012" y="57072"/>
                  </a:lnTo>
                  <a:lnTo>
                    <a:pt x="1902126" y="57307"/>
                  </a:lnTo>
                  <a:lnTo>
                    <a:pt x="1903338" y="57561"/>
                  </a:lnTo>
                  <a:lnTo>
                    <a:pt x="1904394" y="57795"/>
                  </a:lnTo>
                  <a:lnTo>
                    <a:pt x="1905645" y="58069"/>
                  </a:lnTo>
                  <a:lnTo>
                    <a:pt x="1906720" y="58304"/>
                  </a:lnTo>
                  <a:lnTo>
                    <a:pt x="1907952" y="58558"/>
                  </a:lnTo>
                  <a:lnTo>
                    <a:pt x="1908988" y="58792"/>
                  </a:lnTo>
                  <a:lnTo>
                    <a:pt x="1910083" y="59047"/>
                  </a:lnTo>
                  <a:lnTo>
                    <a:pt x="1911275" y="59320"/>
                  </a:lnTo>
                  <a:lnTo>
                    <a:pt x="1912351" y="59555"/>
                  </a:lnTo>
                  <a:lnTo>
                    <a:pt x="1913523" y="59829"/>
                  </a:lnTo>
                  <a:lnTo>
                    <a:pt x="1914442" y="60044"/>
                  </a:lnTo>
                  <a:lnTo>
                    <a:pt x="1915635" y="60317"/>
                  </a:lnTo>
                  <a:lnTo>
                    <a:pt x="1916671" y="60552"/>
                  </a:lnTo>
                  <a:lnTo>
                    <a:pt x="1917844" y="60826"/>
                  </a:lnTo>
                  <a:lnTo>
                    <a:pt x="1918900" y="61080"/>
                  </a:lnTo>
                  <a:lnTo>
                    <a:pt x="1919936" y="61334"/>
                  </a:lnTo>
                  <a:lnTo>
                    <a:pt x="1920952" y="61588"/>
                  </a:lnTo>
                  <a:lnTo>
                    <a:pt x="1922008" y="61823"/>
                  </a:lnTo>
                  <a:lnTo>
                    <a:pt x="1923142" y="62096"/>
                  </a:lnTo>
                  <a:lnTo>
                    <a:pt x="1924197" y="62370"/>
                  </a:lnTo>
                  <a:lnTo>
                    <a:pt x="1925214" y="62624"/>
                  </a:lnTo>
                  <a:lnTo>
                    <a:pt x="1926231" y="62878"/>
                  </a:lnTo>
                  <a:lnTo>
                    <a:pt x="1927228" y="63132"/>
                  </a:lnTo>
                  <a:lnTo>
                    <a:pt x="1928264" y="63386"/>
                  </a:lnTo>
                  <a:lnTo>
                    <a:pt x="1929261" y="63641"/>
                  </a:lnTo>
                  <a:lnTo>
                    <a:pt x="1930297" y="63914"/>
                  </a:lnTo>
                  <a:lnTo>
                    <a:pt x="1931314" y="64169"/>
                  </a:lnTo>
                  <a:lnTo>
                    <a:pt x="1932311" y="64442"/>
                  </a:lnTo>
                  <a:lnTo>
                    <a:pt x="1933327" y="64696"/>
                  </a:lnTo>
                  <a:lnTo>
                    <a:pt x="1934226" y="64951"/>
                  </a:lnTo>
                  <a:lnTo>
                    <a:pt x="1935302" y="65224"/>
                  </a:lnTo>
                  <a:lnTo>
                    <a:pt x="1936299" y="65498"/>
                  </a:lnTo>
                  <a:lnTo>
                    <a:pt x="1937198" y="65752"/>
                  </a:lnTo>
                  <a:lnTo>
                    <a:pt x="1938175" y="66026"/>
                  </a:lnTo>
                  <a:lnTo>
                    <a:pt x="1939036" y="66260"/>
                  </a:lnTo>
                  <a:lnTo>
                    <a:pt x="1940052" y="66534"/>
                  </a:lnTo>
                  <a:lnTo>
                    <a:pt x="1941030" y="66827"/>
                  </a:lnTo>
                  <a:lnTo>
                    <a:pt x="1941910" y="67062"/>
                  </a:lnTo>
                  <a:lnTo>
                    <a:pt x="1942907" y="67355"/>
                  </a:lnTo>
                  <a:lnTo>
                    <a:pt x="1943786" y="67609"/>
                  </a:lnTo>
                  <a:lnTo>
                    <a:pt x="1944666" y="67863"/>
                  </a:lnTo>
                  <a:lnTo>
                    <a:pt x="1945624" y="68137"/>
                  </a:lnTo>
                  <a:lnTo>
                    <a:pt x="1946523" y="68411"/>
                  </a:lnTo>
                  <a:lnTo>
                    <a:pt x="1947462" y="68704"/>
                  </a:lnTo>
                  <a:lnTo>
                    <a:pt x="1948283" y="68939"/>
                  </a:lnTo>
                  <a:lnTo>
                    <a:pt x="1949260" y="69232"/>
                  </a:lnTo>
                  <a:lnTo>
                    <a:pt x="1950140" y="69506"/>
                  </a:lnTo>
                  <a:lnTo>
                    <a:pt x="1951000" y="69779"/>
                  </a:lnTo>
                  <a:lnTo>
                    <a:pt x="1951880" y="70053"/>
                  </a:lnTo>
                  <a:lnTo>
                    <a:pt x="1952681" y="70307"/>
                  </a:lnTo>
                  <a:lnTo>
                    <a:pt x="1953620" y="70620"/>
                  </a:lnTo>
                  <a:lnTo>
                    <a:pt x="1954421" y="70874"/>
                  </a:lnTo>
                  <a:lnTo>
                    <a:pt x="1955301" y="71167"/>
                  </a:lnTo>
                  <a:lnTo>
                    <a:pt x="1956103" y="71421"/>
                  </a:lnTo>
                  <a:lnTo>
                    <a:pt x="1956982" y="71715"/>
                  </a:lnTo>
                  <a:lnTo>
                    <a:pt x="1957842" y="72008"/>
                  </a:lnTo>
                  <a:lnTo>
                    <a:pt x="1958624" y="72282"/>
                  </a:lnTo>
                  <a:lnTo>
                    <a:pt x="1959445" y="72555"/>
                  </a:lnTo>
                  <a:lnTo>
                    <a:pt x="1960247" y="72829"/>
                  </a:lnTo>
                  <a:lnTo>
                    <a:pt x="1961068" y="73122"/>
                  </a:lnTo>
                  <a:lnTo>
                    <a:pt x="1961928" y="73415"/>
                  </a:lnTo>
                  <a:lnTo>
                    <a:pt x="1962671" y="73689"/>
                  </a:lnTo>
                  <a:lnTo>
                    <a:pt x="1963492" y="73982"/>
                  </a:lnTo>
                  <a:lnTo>
                    <a:pt x="1964294" y="74276"/>
                  </a:lnTo>
                  <a:lnTo>
                    <a:pt x="1965056" y="74549"/>
                  </a:lnTo>
                  <a:lnTo>
                    <a:pt x="1965799" y="74843"/>
                  </a:lnTo>
                  <a:lnTo>
                    <a:pt x="1966562" y="75116"/>
                  </a:lnTo>
                  <a:lnTo>
                    <a:pt x="1967324" y="75410"/>
                  </a:lnTo>
                  <a:lnTo>
                    <a:pt x="1968145" y="75722"/>
                  </a:lnTo>
                  <a:lnTo>
                    <a:pt x="1968849" y="75996"/>
                  </a:lnTo>
                  <a:lnTo>
                    <a:pt x="1969553" y="76289"/>
                  </a:lnTo>
                  <a:lnTo>
                    <a:pt x="1970334" y="76602"/>
                  </a:lnTo>
                  <a:lnTo>
                    <a:pt x="1971077" y="76895"/>
                  </a:lnTo>
                  <a:lnTo>
                    <a:pt x="1971801" y="77189"/>
                  </a:lnTo>
                  <a:lnTo>
                    <a:pt x="1972505" y="77482"/>
                  </a:lnTo>
                  <a:lnTo>
                    <a:pt x="1973208" y="77775"/>
                  </a:lnTo>
                  <a:lnTo>
                    <a:pt x="1973951" y="78088"/>
                  </a:lnTo>
                  <a:lnTo>
                    <a:pt x="1974675" y="78401"/>
                  </a:lnTo>
                  <a:lnTo>
                    <a:pt x="1975359" y="78694"/>
                  </a:lnTo>
                  <a:lnTo>
                    <a:pt x="1976063" y="79007"/>
                  </a:lnTo>
                  <a:lnTo>
                    <a:pt x="1976747" y="79319"/>
                  </a:lnTo>
                  <a:lnTo>
                    <a:pt x="1977431" y="79632"/>
                  </a:lnTo>
                  <a:lnTo>
                    <a:pt x="1978096" y="79945"/>
                  </a:lnTo>
                  <a:lnTo>
                    <a:pt x="1978760" y="80238"/>
                  </a:lnTo>
                  <a:lnTo>
                    <a:pt x="1979464" y="80571"/>
                  </a:lnTo>
                  <a:lnTo>
                    <a:pt x="1980129" y="80884"/>
                  </a:lnTo>
                  <a:lnTo>
                    <a:pt x="1980774" y="81216"/>
                  </a:lnTo>
                  <a:lnTo>
                    <a:pt x="1981419" y="81529"/>
                  </a:lnTo>
                  <a:lnTo>
                    <a:pt x="1982084" y="81861"/>
                  </a:lnTo>
                  <a:lnTo>
                    <a:pt x="1982749" y="82193"/>
                  </a:lnTo>
                  <a:lnTo>
                    <a:pt x="1983355" y="82506"/>
                  </a:lnTo>
                  <a:lnTo>
                    <a:pt x="1984019" y="82858"/>
                  </a:lnTo>
                  <a:lnTo>
                    <a:pt x="1984645" y="83190"/>
                  </a:lnTo>
                  <a:lnTo>
                    <a:pt x="1985251" y="83503"/>
                  </a:lnTo>
                  <a:lnTo>
                    <a:pt x="1985877" y="83855"/>
                  </a:lnTo>
                  <a:lnTo>
                    <a:pt x="1986502" y="84207"/>
                  </a:lnTo>
                  <a:lnTo>
                    <a:pt x="1987108" y="84539"/>
                  </a:lnTo>
                  <a:lnTo>
                    <a:pt x="1987714" y="84891"/>
                  </a:lnTo>
                  <a:lnTo>
                    <a:pt x="1988125" y="85126"/>
                  </a:lnTo>
                  <a:lnTo>
                    <a:pt x="1988281" y="85223"/>
                  </a:lnTo>
                  <a:lnTo>
                    <a:pt x="1988887" y="85575"/>
                  </a:lnTo>
                  <a:lnTo>
                    <a:pt x="1989493" y="85947"/>
                  </a:lnTo>
                  <a:lnTo>
                    <a:pt x="1990080" y="86318"/>
                  </a:lnTo>
                  <a:lnTo>
                    <a:pt x="1990666" y="86690"/>
                  </a:lnTo>
                  <a:lnTo>
                    <a:pt x="1991233" y="87042"/>
                  </a:lnTo>
                  <a:lnTo>
                    <a:pt x="1991800" y="87433"/>
                  </a:lnTo>
                  <a:lnTo>
                    <a:pt x="1992367" y="87804"/>
                  </a:lnTo>
                  <a:lnTo>
                    <a:pt x="1992934" y="88175"/>
                  </a:lnTo>
                  <a:lnTo>
                    <a:pt x="1993481" y="88547"/>
                  </a:lnTo>
                  <a:lnTo>
                    <a:pt x="1994068" y="88958"/>
                  </a:lnTo>
                  <a:lnTo>
                    <a:pt x="1994615" y="89348"/>
                  </a:lnTo>
                  <a:lnTo>
                    <a:pt x="1995182" y="89759"/>
                  </a:lnTo>
                  <a:lnTo>
                    <a:pt x="1995730" y="90170"/>
                  </a:lnTo>
                  <a:lnTo>
                    <a:pt x="1996277" y="90560"/>
                  </a:lnTo>
                  <a:lnTo>
                    <a:pt x="1996805" y="90952"/>
                  </a:lnTo>
                  <a:lnTo>
                    <a:pt x="1997352" y="91382"/>
                  </a:lnTo>
                  <a:lnTo>
                    <a:pt x="1997900" y="91792"/>
                  </a:lnTo>
                  <a:lnTo>
                    <a:pt x="1998427" y="92222"/>
                  </a:lnTo>
                  <a:lnTo>
                    <a:pt x="1998975" y="92652"/>
                  </a:lnTo>
                  <a:lnTo>
                    <a:pt x="1999483" y="93082"/>
                  </a:lnTo>
                  <a:lnTo>
                    <a:pt x="2000030" y="93512"/>
                  </a:lnTo>
                  <a:lnTo>
                    <a:pt x="2000539" y="93943"/>
                  </a:lnTo>
                  <a:lnTo>
                    <a:pt x="2001067" y="94392"/>
                  </a:lnTo>
                  <a:lnTo>
                    <a:pt x="2001575" y="94822"/>
                  </a:lnTo>
                  <a:lnTo>
                    <a:pt x="2002103" y="95292"/>
                  </a:lnTo>
                  <a:lnTo>
                    <a:pt x="2002611" y="95722"/>
                  </a:lnTo>
                  <a:lnTo>
                    <a:pt x="2003139" y="96210"/>
                  </a:lnTo>
                  <a:lnTo>
                    <a:pt x="2003628" y="96660"/>
                  </a:lnTo>
                  <a:lnTo>
                    <a:pt x="2004155" y="97129"/>
                  </a:lnTo>
                  <a:lnTo>
                    <a:pt x="2004644" y="97598"/>
                  </a:lnTo>
                  <a:lnTo>
                    <a:pt x="2005133" y="98048"/>
                  </a:lnTo>
                  <a:lnTo>
                    <a:pt x="2005641" y="98537"/>
                  </a:lnTo>
                  <a:lnTo>
                    <a:pt x="2006110" y="99006"/>
                  </a:lnTo>
                  <a:lnTo>
                    <a:pt x="2006619" y="99495"/>
                  </a:lnTo>
                  <a:lnTo>
                    <a:pt x="2007107" y="99984"/>
                  </a:lnTo>
                  <a:lnTo>
                    <a:pt x="2007596" y="100453"/>
                  </a:lnTo>
                  <a:lnTo>
                    <a:pt x="2008085" y="100961"/>
                  </a:lnTo>
                  <a:lnTo>
                    <a:pt x="2008574" y="101469"/>
                  </a:lnTo>
                  <a:lnTo>
                    <a:pt x="2009043" y="101958"/>
                  </a:lnTo>
                  <a:lnTo>
                    <a:pt x="2009532" y="102466"/>
                  </a:lnTo>
                  <a:lnTo>
                    <a:pt x="2010001" y="102974"/>
                  </a:lnTo>
                  <a:lnTo>
                    <a:pt x="2010470" y="103483"/>
                  </a:lnTo>
                  <a:lnTo>
                    <a:pt x="2010919" y="103971"/>
                  </a:lnTo>
                  <a:lnTo>
                    <a:pt x="2011369" y="104480"/>
                  </a:lnTo>
                  <a:lnTo>
                    <a:pt x="2011838" y="105008"/>
                  </a:lnTo>
                  <a:lnTo>
                    <a:pt x="2012308" y="105555"/>
                  </a:lnTo>
                  <a:lnTo>
                    <a:pt x="2012757" y="106063"/>
                  </a:lnTo>
                  <a:lnTo>
                    <a:pt x="2013226" y="106591"/>
                  </a:lnTo>
                  <a:lnTo>
                    <a:pt x="2013676" y="107138"/>
                  </a:lnTo>
                  <a:lnTo>
                    <a:pt x="2014126" y="107666"/>
                  </a:lnTo>
                  <a:lnTo>
                    <a:pt x="2014556" y="108194"/>
                  </a:lnTo>
                  <a:lnTo>
                    <a:pt x="2015025" y="108742"/>
                  </a:lnTo>
                  <a:lnTo>
                    <a:pt x="2015455" y="109289"/>
                  </a:lnTo>
                  <a:lnTo>
                    <a:pt x="2015866" y="109797"/>
                  </a:lnTo>
                  <a:lnTo>
                    <a:pt x="2016335" y="110384"/>
                  </a:lnTo>
                  <a:lnTo>
                    <a:pt x="2016765" y="110931"/>
                  </a:lnTo>
                  <a:lnTo>
                    <a:pt x="2017195" y="111498"/>
                  </a:lnTo>
                  <a:lnTo>
                    <a:pt x="2017625" y="112065"/>
                  </a:lnTo>
                  <a:lnTo>
                    <a:pt x="2018016" y="112573"/>
                  </a:lnTo>
                  <a:lnTo>
                    <a:pt x="2018466" y="113179"/>
                  </a:lnTo>
                  <a:lnTo>
                    <a:pt x="2018896" y="113746"/>
                  </a:lnTo>
                  <a:lnTo>
                    <a:pt x="2019326" y="114333"/>
                  </a:lnTo>
                  <a:lnTo>
                    <a:pt x="2019697" y="114861"/>
                  </a:lnTo>
                  <a:lnTo>
                    <a:pt x="2020127" y="115447"/>
                  </a:lnTo>
                  <a:lnTo>
                    <a:pt x="2020558" y="116053"/>
                  </a:lnTo>
                  <a:lnTo>
                    <a:pt x="2020968" y="116620"/>
                  </a:lnTo>
                  <a:lnTo>
                    <a:pt x="2021359" y="117187"/>
                  </a:lnTo>
                  <a:lnTo>
                    <a:pt x="2021770" y="117793"/>
                  </a:lnTo>
                  <a:lnTo>
                    <a:pt x="2022180" y="118380"/>
                  </a:lnTo>
                  <a:lnTo>
                    <a:pt x="2022591" y="118986"/>
                  </a:lnTo>
                  <a:lnTo>
                    <a:pt x="2022982" y="119592"/>
                  </a:lnTo>
                  <a:lnTo>
                    <a:pt x="2023373" y="120159"/>
                  </a:lnTo>
                  <a:lnTo>
                    <a:pt x="2023744" y="120745"/>
                  </a:lnTo>
                  <a:lnTo>
                    <a:pt x="2024155" y="121371"/>
                  </a:lnTo>
                  <a:lnTo>
                    <a:pt x="2024565" y="122016"/>
                  </a:lnTo>
                  <a:lnTo>
                    <a:pt x="2024917" y="122583"/>
                  </a:lnTo>
                  <a:lnTo>
                    <a:pt x="2025328" y="123228"/>
                  </a:lnTo>
                  <a:lnTo>
                    <a:pt x="2025699" y="123834"/>
                  </a:lnTo>
                  <a:lnTo>
                    <a:pt x="2026090" y="124459"/>
                  </a:lnTo>
                  <a:lnTo>
                    <a:pt x="2026462" y="125066"/>
                  </a:lnTo>
                  <a:lnTo>
                    <a:pt x="2026833" y="125671"/>
                  </a:lnTo>
                  <a:lnTo>
                    <a:pt x="2027204" y="126297"/>
                  </a:lnTo>
                  <a:lnTo>
                    <a:pt x="2027576" y="126942"/>
                  </a:lnTo>
                  <a:lnTo>
                    <a:pt x="2027947" y="127568"/>
                  </a:lnTo>
                  <a:lnTo>
                    <a:pt x="2028319" y="128233"/>
                  </a:lnTo>
                  <a:lnTo>
                    <a:pt x="2028671" y="128839"/>
                  </a:lnTo>
                  <a:lnTo>
                    <a:pt x="2029042" y="129484"/>
                  </a:lnTo>
                  <a:lnTo>
                    <a:pt x="2029414" y="130129"/>
                  </a:lnTo>
                  <a:lnTo>
                    <a:pt x="2029785" y="130813"/>
                  </a:lnTo>
                  <a:lnTo>
                    <a:pt x="2030137" y="131439"/>
                  </a:lnTo>
                  <a:lnTo>
                    <a:pt x="2030508" y="132123"/>
                  </a:lnTo>
                  <a:lnTo>
                    <a:pt x="2030841" y="132729"/>
                  </a:lnTo>
                  <a:lnTo>
                    <a:pt x="2031192" y="133394"/>
                  </a:lnTo>
                  <a:lnTo>
                    <a:pt x="2031564" y="134078"/>
                  </a:lnTo>
                  <a:lnTo>
                    <a:pt x="2031877" y="134684"/>
                  </a:lnTo>
                  <a:lnTo>
                    <a:pt x="2032229" y="135368"/>
                  </a:lnTo>
                  <a:lnTo>
                    <a:pt x="2032581" y="136033"/>
                  </a:lnTo>
                  <a:lnTo>
                    <a:pt x="2032932" y="136737"/>
                  </a:lnTo>
                  <a:lnTo>
                    <a:pt x="2033265" y="137401"/>
                  </a:lnTo>
                  <a:lnTo>
                    <a:pt x="2033597" y="138047"/>
                  </a:lnTo>
                  <a:lnTo>
                    <a:pt x="2033910" y="138711"/>
                  </a:lnTo>
                  <a:lnTo>
                    <a:pt x="2034262" y="139415"/>
                  </a:lnTo>
                  <a:lnTo>
                    <a:pt x="2034614" y="140138"/>
                  </a:lnTo>
                  <a:lnTo>
                    <a:pt x="2034907" y="140744"/>
                  </a:lnTo>
                  <a:lnTo>
                    <a:pt x="2035259" y="141468"/>
                  </a:lnTo>
                  <a:lnTo>
                    <a:pt x="2035591" y="142171"/>
                  </a:lnTo>
                  <a:lnTo>
                    <a:pt x="2035904" y="142856"/>
                  </a:lnTo>
                  <a:lnTo>
                    <a:pt x="2036236" y="143540"/>
                  </a:lnTo>
                  <a:lnTo>
                    <a:pt x="2036569" y="144283"/>
                  </a:lnTo>
                  <a:lnTo>
                    <a:pt x="2036881" y="144948"/>
                  </a:lnTo>
                  <a:lnTo>
                    <a:pt x="2037175" y="145632"/>
                  </a:lnTo>
                  <a:lnTo>
                    <a:pt x="2037527" y="146375"/>
                  </a:lnTo>
                  <a:lnTo>
                    <a:pt x="2037820" y="147078"/>
                  </a:lnTo>
                  <a:lnTo>
                    <a:pt x="2038113" y="147743"/>
                  </a:lnTo>
                  <a:lnTo>
                    <a:pt x="2038465" y="148525"/>
                  </a:lnTo>
                  <a:lnTo>
                    <a:pt x="2038778" y="149268"/>
                  </a:lnTo>
                  <a:lnTo>
                    <a:pt x="2039071" y="149933"/>
                  </a:lnTo>
                  <a:lnTo>
                    <a:pt x="2039364" y="150636"/>
                  </a:lnTo>
                  <a:lnTo>
                    <a:pt x="2039677" y="151379"/>
                  </a:lnTo>
                  <a:lnTo>
                    <a:pt x="2039970" y="152083"/>
                  </a:lnTo>
                  <a:lnTo>
                    <a:pt x="2040283" y="152826"/>
                  </a:lnTo>
                  <a:lnTo>
                    <a:pt x="2040557" y="153530"/>
                  </a:lnTo>
                  <a:lnTo>
                    <a:pt x="2040870" y="154253"/>
                  </a:lnTo>
                  <a:lnTo>
                    <a:pt x="2041182" y="155035"/>
                  </a:lnTo>
                  <a:lnTo>
                    <a:pt x="2041437" y="155719"/>
                  </a:lnTo>
                  <a:lnTo>
                    <a:pt x="2041730" y="156443"/>
                  </a:lnTo>
                  <a:lnTo>
                    <a:pt x="2042023" y="157225"/>
                  </a:lnTo>
                  <a:lnTo>
                    <a:pt x="2042316" y="157948"/>
                  </a:lnTo>
                  <a:lnTo>
                    <a:pt x="2042610" y="158749"/>
                  </a:lnTo>
                  <a:lnTo>
                    <a:pt x="2042903" y="159473"/>
                  </a:lnTo>
                  <a:lnTo>
                    <a:pt x="2043157" y="160196"/>
                  </a:lnTo>
                  <a:lnTo>
                    <a:pt x="2043470" y="161017"/>
                  </a:lnTo>
                  <a:lnTo>
                    <a:pt x="2043743" y="161721"/>
                  </a:lnTo>
                  <a:lnTo>
                    <a:pt x="2044037" y="162523"/>
                  </a:lnTo>
                  <a:lnTo>
                    <a:pt x="2044291" y="163266"/>
                  </a:lnTo>
                  <a:lnTo>
                    <a:pt x="2044564" y="164008"/>
                  </a:lnTo>
                  <a:lnTo>
                    <a:pt x="2044858" y="164810"/>
                  </a:lnTo>
                  <a:lnTo>
                    <a:pt x="2045112" y="165533"/>
                  </a:lnTo>
                  <a:lnTo>
                    <a:pt x="2045385" y="166335"/>
                  </a:lnTo>
                  <a:lnTo>
                    <a:pt x="2045659" y="167136"/>
                  </a:lnTo>
                  <a:lnTo>
                    <a:pt x="2045913" y="167879"/>
                  </a:lnTo>
                  <a:lnTo>
                    <a:pt x="2046167" y="168603"/>
                  </a:lnTo>
                  <a:lnTo>
                    <a:pt x="2046441" y="169423"/>
                  </a:lnTo>
                  <a:lnTo>
                    <a:pt x="2046715" y="170245"/>
                  </a:lnTo>
                  <a:lnTo>
                    <a:pt x="2046949" y="170968"/>
                  </a:lnTo>
                  <a:lnTo>
                    <a:pt x="2047223" y="171789"/>
                  </a:lnTo>
                  <a:lnTo>
                    <a:pt x="2047477" y="172571"/>
                  </a:lnTo>
                  <a:lnTo>
                    <a:pt x="2047732" y="173333"/>
                  </a:lnTo>
                  <a:lnTo>
                    <a:pt x="2047986" y="174155"/>
                  </a:lnTo>
                  <a:lnTo>
                    <a:pt x="2048240" y="174956"/>
                  </a:lnTo>
                  <a:lnTo>
                    <a:pt x="2048494" y="175758"/>
                  </a:lnTo>
                  <a:lnTo>
                    <a:pt x="2048729" y="176500"/>
                  </a:lnTo>
                  <a:lnTo>
                    <a:pt x="2048983" y="177302"/>
                  </a:lnTo>
                  <a:lnTo>
                    <a:pt x="2049237" y="178143"/>
                  </a:lnTo>
                  <a:lnTo>
                    <a:pt x="2049491" y="178964"/>
                  </a:lnTo>
                  <a:lnTo>
                    <a:pt x="2049726" y="179765"/>
                  </a:lnTo>
                  <a:lnTo>
                    <a:pt x="2049960" y="180586"/>
                  </a:lnTo>
                  <a:lnTo>
                    <a:pt x="2050214" y="181427"/>
                  </a:lnTo>
                  <a:lnTo>
                    <a:pt x="2050449" y="182229"/>
                  </a:lnTo>
                  <a:lnTo>
                    <a:pt x="2050664" y="182971"/>
                  </a:lnTo>
                  <a:lnTo>
                    <a:pt x="2050918" y="183871"/>
                  </a:lnTo>
                  <a:lnTo>
                    <a:pt x="2051172" y="184731"/>
                  </a:lnTo>
                  <a:lnTo>
                    <a:pt x="2051407" y="185571"/>
                  </a:lnTo>
                  <a:lnTo>
                    <a:pt x="2051602" y="186295"/>
                  </a:lnTo>
                  <a:lnTo>
                    <a:pt x="2051856" y="187194"/>
                  </a:lnTo>
                  <a:lnTo>
                    <a:pt x="2052091" y="188015"/>
                  </a:lnTo>
                  <a:lnTo>
                    <a:pt x="2052306" y="188856"/>
                  </a:lnTo>
                  <a:lnTo>
                    <a:pt x="2052541" y="189677"/>
                  </a:lnTo>
                  <a:lnTo>
                    <a:pt x="2052756" y="190537"/>
                  </a:lnTo>
                  <a:lnTo>
                    <a:pt x="2052971" y="191358"/>
                  </a:lnTo>
                  <a:lnTo>
                    <a:pt x="2053205" y="192199"/>
                  </a:lnTo>
                  <a:lnTo>
                    <a:pt x="2053420" y="193040"/>
                  </a:lnTo>
                  <a:lnTo>
                    <a:pt x="2053636" y="193860"/>
                  </a:lnTo>
                  <a:lnTo>
                    <a:pt x="2053870" y="194799"/>
                  </a:lnTo>
                  <a:lnTo>
                    <a:pt x="2054085" y="195620"/>
                  </a:lnTo>
                  <a:lnTo>
                    <a:pt x="2054281" y="196461"/>
                  </a:lnTo>
                  <a:lnTo>
                    <a:pt x="2054496" y="197301"/>
                  </a:lnTo>
                  <a:lnTo>
                    <a:pt x="2054730" y="198220"/>
                  </a:lnTo>
                  <a:lnTo>
                    <a:pt x="2054906" y="198982"/>
                  </a:lnTo>
                  <a:lnTo>
                    <a:pt x="2055141" y="199921"/>
                  </a:lnTo>
                  <a:lnTo>
                    <a:pt x="2055317" y="200664"/>
                  </a:lnTo>
                  <a:lnTo>
                    <a:pt x="2055532" y="201622"/>
                  </a:lnTo>
                  <a:lnTo>
                    <a:pt x="2055766" y="202560"/>
                  </a:lnTo>
                  <a:lnTo>
                    <a:pt x="2055962" y="203401"/>
                  </a:lnTo>
                  <a:lnTo>
                    <a:pt x="2056118" y="204144"/>
                  </a:lnTo>
                  <a:lnTo>
                    <a:pt x="2056333" y="205082"/>
                  </a:lnTo>
                  <a:lnTo>
                    <a:pt x="2056529" y="205923"/>
                  </a:lnTo>
                  <a:lnTo>
                    <a:pt x="2056744" y="206881"/>
                  </a:lnTo>
                  <a:lnTo>
                    <a:pt x="2056939" y="207721"/>
                  </a:lnTo>
                  <a:lnTo>
                    <a:pt x="2057115" y="208562"/>
                  </a:lnTo>
                  <a:lnTo>
                    <a:pt x="2057330" y="209539"/>
                  </a:lnTo>
                  <a:lnTo>
                    <a:pt x="2057506" y="210400"/>
                  </a:lnTo>
                  <a:lnTo>
                    <a:pt x="2057702" y="211240"/>
                  </a:lnTo>
                  <a:lnTo>
                    <a:pt x="2057897" y="212198"/>
                  </a:lnTo>
                  <a:lnTo>
                    <a:pt x="2058093" y="213156"/>
                  </a:lnTo>
                  <a:lnTo>
                    <a:pt x="2058249" y="213899"/>
                  </a:lnTo>
                  <a:lnTo>
                    <a:pt x="2058445" y="214857"/>
                  </a:lnTo>
                  <a:lnTo>
                    <a:pt x="2058621" y="215717"/>
                  </a:lnTo>
                  <a:lnTo>
                    <a:pt x="2058816" y="216714"/>
                  </a:lnTo>
                  <a:lnTo>
                    <a:pt x="2059012" y="217672"/>
                  </a:lnTo>
                  <a:lnTo>
                    <a:pt x="2059188" y="218532"/>
                  </a:lnTo>
                  <a:lnTo>
                    <a:pt x="2059363" y="219392"/>
                  </a:lnTo>
                  <a:lnTo>
                    <a:pt x="2059539" y="220370"/>
                  </a:lnTo>
                  <a:lnTo>
                    <a:pt x="2059715" y="221230"/>
                  </a:lnTo>
                  <a:lnTo>
                    <a:pt x="2059872" y="222090"/>
                  </a:lnTo>
                  <a:lnTo>
                    <a:pt x="2060048" y="223068"/>
                  </a:lnTo>
                  <a:lnTo>
                    <a:pt x="2060224" y="223947"/>
                  </a:lnTo>
                  <a:lnTo>
                    <a:pt x="2060400" y="224925"/>
                  </a:lnTo>
                  <a:lnTo>
                    <a:pt x="2060556" y="225766"/>
                  </a:lnTo>
                  <a:lnTo>
                    <a:pt x="2060712" y="226626"/>
                  </a:lnTo>
                  <a:lnTo>
                    <a:pt x="2060888" y="227623"/>
                  </a:lnTo>
                  <a:lnTo>
                    <a:pt x="2061064" y="228600"/>
                  </a:lnTo>
                  <a:lnTo>
                    <a:pt x="2061240" y="229597"/>
                  </a:lnTo>
                  <a:lnTo>
                    <a:pt x="2061397" y="230477"/>
                  </a:lnTo>
                  <a:lnTo>
                    <a:pt x="2061533" y="231337"/>
                  </a:lnTo>
                  <a:lnTo>
                    <a:pt x="2061710" y="232334"/>
                  </a:lnTo>
                  <a:lnTo>
                    <a:pt x="2061846" y="233194"/>
                  </a:lnTo>
                  <a:lnTo>
                    <a:pt x="2062022" y="234191"/>
                  </a:lnTo>
                  <a:lnTo>
                    <a:pt x="2062159" y="235071"/>
                  </a:lnTo>
                  <a:lnTo>
                    <a:pt x="2062315" y="236049"/>
                  </a:lnTo>
                  <a:lnTo>
                    <a:pt x="2062472" y="237046"/>
                  </a:lnTo>
                  <a:lnTo>
                    <a:pt x="2062648" y="238043"/>
                  </a:lnTo>
                  <a:lnTo>
                    <a:pt x="2062785" y="238942"/>
                  </a:lnTo>
                  <a:lnTo>
                    <a:pt x="2062941" y="239959"/>
                  </a:lnTo>
                  <a:lnTo>
                    <a:pt x="2063078" y="240819"/>
                  </a:lnTo>
                  <a:lnTo>
                    <a:pt x="2063234" y="241835"/>
                  </a:lnTo>
                  <a:lnTo>
                    <a:pt x="2063352" y="242715"/>
                  </a:lnTo>
                  <a:lnTo>
                    <a:pt x="2063488" y="243595"/>
                  </a:lnTo>
                  <a:lnTo>
                    <a:pt x="2063645" y="244611"/>
                  </a:lnTo>
                  <a:lnTo>
                    <a:pt x="2063801" y="245628"/>
                  </a:lnTo>
                  <a:lnTo>
                    <a:pt x="2063938" y="246625"/>
                  </a:lnTo>
                  <a:lnTo>
                    <a:pt x="2064075" y="247661"/>
                  </a:lnTo>
                  <a:lnTo>
                    <a:pt x="2064192" y="248502"/>
                  </a:lnTo>
                  <a:lnTo>
                    <a:pt x="2064466" y="250437"/>
                  </a:lnTo>
                  <a:lnTo>
                    <a:pt x="2064740" y="252412"/>
                  </a:lnTo>
                  <a:lnTo>
                    <a:pt x="2065013" y="254406"/>
                  </a:lnTo>
                  <a:lnTo>
                    <a:pt x="2065248" y="256302"/>
                  </a:lnTo>
                  <a:lnTo>
                    <a:pt x="2065502" y="258296"/>
                  </a:lnTo>
                  <a:lnTo>
                    <a:pt x="2065737" y="260232"/>
                  </a:lnTo>
                  <a:lnTo>
                    <a:pt x="2065991" y="262226"/>
                  </a:lnTo>
                  <a:lnTo>
                    <a:pt x="2066225" y="264298"/>
                  </a:lnTo>
                  <a:lnTo>
                    <a:pt x="2066460" y="266311"/>
                  </a:lnTo>
                  <a:lnTo>
                    <a:pt x="2066675" y="268247"/>
                  </a:lnTo>
                  <a:lnTo>
                    <a:pt x="2066910" y="270280"/>
                  </a:lnTo>
                  <a:lnTo>
                    <a:pt x="2067105" y="272293"/>
                  </a:lnTo>
                  <a:lnTo>
                    <a:pt x="2067320" y="274327"/>
                  </a:lnTo>
                  <a:lnTo>
                    <a:pt x="2067535" y="276360"/>
                  </a:lnTo>
                  <a:lnTo>
                    <a:pt x="2067731" y="278393"/>
                  </a:lnTo>
                  <a:lnTo>
                    <a:pt x="2067926" y="280446"/>
                  </a:lnTo>
                  <a:lnTo>
                    <a:pt x="2068122" y="282479"/>
                  </a:lnTo>
                  <a:lnTo>
                    <a:pt x="2068298" y="284551"/>
                  </a:lnTo>
                  <a:lnTo>
                    <a:pt x="2068415" y="285822"/>
                  </a:lnTo>
                  <a:lnTo>
                    <a:pt x="2068474" y="286584"/>
                  </a:lnTo>
                  <a:lnTo>
                    <a:pt x="2068649" y="288657"/>
                  </a:lnTo>
                  <a:lnTo>
                    <a:pt x="2068806" y="290729"/>
                  </a:lnTo>
                  <a:lnTo>
                    <a:pt x="2068962" y="292860"/>
                  </a:lnTo>
                  <a:lnTo>
                    <a:pt x="2069119" y="294854"/>
                  </a:lnTo>
                  <a:lnTo>
                    <a:pt x="2069275" y="297024"/>
                  </a:lnTo>
                  <a:lnTo>
                    <a:pt x="2069412" y="299116"/>
                  </a:lnTo>
                  <a:lnTo>
                    <a:pt x="2069549" y="301188"/>
                  </a:lnTo>
                  <a:lnTo>
                    <a:pt x="2069686" y="303377"/>
                  </a:lnTo>
                  <a:lnTo>
                    <a:pt x="2069803" y="305372"/>
                  </a:lnTo>
                  <a:lnTo>
                    <a:pt x="2069940" y="307561"/>
                  </a:lnTo>
                  <a:lnTo>
                    <a:pt x="2070057" y="309751"/>
                  </a:lnTo>
                  <a:lnTo>
                    <a:pt x="2070174" y="311862"/>
                  </a:lnTo>
                  <a:lnTo>
                    <a:pt x="2070292" y="313973"/>
                  </a:lnTo>
                  <a:lnTo>
                    <a:pt x="2070389" y="316104"/>
                  </a:lnTo>
                  <a:lnTo>
                    <a:pt x="2070487" y="318294"/>
                  </a:lnTo>
                  <a:lnTo>
                    <a:pt x="2070585" y="320425"/>
                  </a:lnTo>
                  <a:lnTo>
                    <a:pt x="2070683" y="322634"/>
                  </a:lnTo>
                  <a:lnTo>
                    <a:pt x="2070761" y="324765"/>
                  </a:lnTo>
                  <a:lnTo>
                    <a:pt x="2070839" y="326993"/>
                  </a:lnTo>
                  <a:lnTo>
                    <a:pt x="2070917" y="329144"/>
                  </a:lnTo>
                  <a:lnTo>
                    <a:pt x="2070996" y="331275"/>
                  </a:lnTo>
                  <a:lnTo>
                    <a:pt x="2071054" y="333523"/>
                  </a:lnTo>
                  <a:lnTo>
                    <a:pt x="2071132" y="335771"/>
                  </a:lnTo>
                  <a:lnTo>
                    <a:pt x="2071191" y="337922"/>
                  </a:lnTo>
                  <a:lnTo>
                    <a:pt x="2071250" y="340072"/>
                  </a:lnTo>
                  <a:lnTo>
                    <a:pt x="2071289" y="342340"/>
                  </a:lnTo>
                  <a:lnTo>
                    <a:pt x="2071328" y="344510"/>
                  </a:lnTo>
                  <a:lnTo>
                    <a:pt x="2071367" y="346758"/>
                  </a:lnTo>
                  <a:lnTo>
                    <a:pt x="2071406" y="348928"/>
                  </a:lnTo>
                  <a:lnTo>
                    <a:pt x="2071445" y="351215"/>
                  </a:lnTo>
                  <a:lnTo>
                    <a:pt x="2071465" y="353385"/>
                  </a:lnTo>
                  <a:lnTo>
                    <a:pt x="2071484" y="355575"/>
                  </a:lnTo>
                  <a:lnTo>
                    <a:pt x="2071504" y="357862"/>
                  </a:lnTo>
                  <a:lnTo>
                    <a:pt x="2071523" y="360150"/>
                  </a:lnTo>
                  <a:lnTo>
                    <a:pt x="2071523" y="362339"/>
                  </a:lnTo>
                  <a:lnTo>
                    <a:pt x="2071543" y="364626"/>
                  </a:lnTo>
                  <a:lnTo>
                    <a:pt x="2071543" y="366933"/>
                  </a:lnTo>
                  <a:lnTo>
                    <a:pt x="2071523" y="369123"/>
                  </a:lnTo>
                  <a:lnTo>
                    <a:pt x="2071523" y="371430"/>
                  </a:lnTo>
                  <a:lnTo>
                    <a:pt x="2071504" y="373639"/>
                  </a:lnTo>
                  <a:lnTo>
                    <a:pt x="2071484" y="375946"/>
                  </a:lnTo>
                  <a:lnTo>
                    <a:pt x="2071465" y="378174"/>
                  </a:lnTo>
                  <a:lnTo>
                    <a:pt x="2071445" y="380481"/>
                  </a:lnTo>
                  <a:lnTo>
                    <a:pt x="2071406" y="382807"/>
                  </a:lnTo>
                  <a:lnTo>
                    <a:pt x="2071367" y="385134"/>
                  </a:lnTo>
                  <a:lnTo>
                    <a:pt x="2071328" y="387480"/>
                  </a:lnTo>
                  <a:lnTo>
                    <a:pt x="2071289" y="389709"/>
                  </a:lnTo>
                  <a:lnTo>
                    <a:pt x="2071250" y="392035"/>
                  </a:lnTo>
                  <a:lnTo>
                    <a:pt x="2071191" y="394263"/>
                  </a:lnTo>
                  <a:lnTo>
                    <a:pt x="2071132" y="396610"/>
                  </a:lnTo>
                  <a:lnTo>
                    <a:pt x="2071074" y="398955"/>
                  </a:lnTo>
                  <a:lnTo>
                    <a:pt x="2070996" y="401302"/>
                  </a:lnTo>
                  <a:lnTo>
                    <a:pt x="2070937" y="403432"/>
                  </a:lnTo>
                  <a:lnTo>
                    <a:pt x="2070859" y="405798"/>
                  </a:lnTo>
                  <a:lnTo>
                    <a:pt x="2070780" y="408144"/>
                  </a:lnTo>
                  <a:lnTo>
                    <a:pt x="2070702" y="410509"/>
                  </a:lnTo>
                  <a:lnTo>
                    <a:pt x="2070604" y="412875"/>
                  </a:lnTo>
                  <a:lnTo>
                    <a:pt x="2070507" y="415123"/>
                  </a:lnTo>
                  <a:lnTo>
                    <a:pt x="2070409" y="417508"/>
                  </a:lnTo>
                  <a:lnTo>
                    <a:pt x="2070311" y="419874"/>
                  </a:lnTo>
                  <a:lnTo>
                    <a:pt x="2070214" y="422239"/>
                  </a:lnTo>
                  <a:lnTo>
                    <a:pt x="2070116" y="424507"/>
                  </a:lnTo>
                  <a:lnTo>
                    <a:pt x="2069999" y="426892"/>
                  </a:lnTo>
                  <a:lnTo>
                    <a:pt x="2069881" y="429257"/>
                  </a:lnTo>
                  <a:lnTo>
                    <a:pt x="2069764" y="431545"/>
                  </a:lnTo>
                  <a:lnTo>
                    <a:pt x="2069627" y="433930"/>
                  </a:lnTo>
                  <a:lnTo>
                    <a:pt x="2069510" y="436217"/>
                  </a:lnTo>
                  <a:lnTo>
                    <a:pt x="2069353" y="438700"/>
                  </a:lnTo>
                  <a:lnTo>
                    <a:pt x="2069236" y="440987"/>
                  </a:lnTo>
                  <a:lnTo>
                    <a:pt x="2069080" y="443372"/>
                  </a:lnTo>
                  <a:lnTo>
                    <a:pt x="2068943" y="445757"/>
                  </a:lnTo>
                  <a:lnTo>
                    <a:pt x="2068786" y="448044"/>
                  </a:lnTo>
                  <a:lnTo>
                    <a:pt x="2068630" y="450449"/>
                  </a:lnTo>
                  <a:lnTo>
                    <a:pt x="2068474" y="452854"/>
                  </a:lnTo>
                  <a:lnTo>
                    <a:pt x="2068298" y="455258"/>
                  </a:lnTo>
                  <a:lnTo>
                    <a:pt x="2068141" y="457546"/>
                  </a:lnTo>
                  <a:lnTo>
                    <a:pt x="2067965" y="459950"/>
                  </a:lnTo>
                  <a:lnTo>
                    <a:pt x="2067789" y="462355"/>
                  </a:lnTo>
                  <a:lnTo>
                    <a:pt x="2067613" y="464779"/>
                  </a:lnTo>
                  <a:lnTo>
                    <a:pt x="2067437" y="467066"/>
                  </a:lnTo>
                  <a:lnTo>
                    <a:pt x="2067242" y="469471"/>
                  </a:lnTo>
                  <a:lnTo>
                    <a:pt x="2067047" y="471895"/>
                  </a:lnTo>
                  <a:lnTo>
                    <a:pt x="2066851" y="474319"/>
                  </a:lnTo>
                  <a:lnTo>
                    <a:pt x="2066655" y="476724"/>
                  </a:lnTo>
                  <a:lnTo>
                    <a:pt x="2066460" y="479031"/>
                  </a:lnTo>
                  <a:lnTo>
                    <a:pt x="2066245" y="481435"/>
                  </a:lnTo>
                  <a:lnTo>
                    <a:pt x="2066030" y="483859"/>
                  </a:lnTo>
                  <a:lnTo>
                    <a:pt x="2065815" y="486284"/>
                  </a:lnTo>
                  <a:lnTo>
                    <a:pt x="2065600" y="488590"/>
                  </a:lnTo>
                  <a:lnTo>
                    <a:pt x="2065365" y="491014"/>
                  </a:lnTo>
                  <a:lnTo>
                    <a:pt x="2065131" y="493439"/>
                  </a:lnTo>
                  <a:lnTo>
                    <a:pt x="2064915" y="495765"/>
                  </a:lnTo>
                  <a:lnTo>
                    <a:pt x="2064681" y="498189"/>
                  </a:lnTo>
                  <a:lnTo>
                    <a:pt x="2064427" y="500613"/>
                  </a:lnTo>
                  <a:lnTo>
                    <a:pt x="2064192" y="502920"/>
                  </a:lnTo>
                  <a:lnTo>
                    <a:pt x="2063958" y="505364"/>
                  </a:lnTo>
                  <a:lnTo>
                    <a:pt x="2063684" y="507788"/>
                  </a:lnTo>
                  <a:lnTo>
                    <a:pt x="2063430" y="510212"/>
                  </a:lnTo>
                  <a:lnTo>
                    <a:pt x="2063176" y="512519"/>
                  </a:lnTo>
                  <a:lnTo>
                    <a:pt x="2062922" y="514963"/>
                  </a:lnTo>
                  <a:lnTo>
                    <a:pt x="2062628" y="517504"/>
                  </a:lnTo>
                  <a:lnTo>
                    <a:pt x="2062374" y="519831"/>
                  </a:lnTo>
                  <a:lnTo>
                    <a:pt x="2062100" y="522255"/>
                  </a:lnTo>
                  <a:lnTo>
                    <a:pt x="2061807" y="524679"/>
                  </a:lnTo>
                  <a:lnTo>
                    <a:pt x="2061533" y="527103"/>
                  </a:lnTo>
                  <a:lnTo>
                    <a:pt x="2061240" y="529566"/>
                  </a:lnTo>
                  <a:lnTo>
                    <a:pt x="2060967" y="531854"/>
                  </a:lnTo>
                  <a:lnTo>
                    <a:pt x="2060673" y="534200"/>
                  </a:lnTo>
                  <a:lnTo>
                    <a:pt x="2060439" y="535998"/>
                  </a:lnTo>
                  <a:lnTo>
                    <a:pt x="2060360" y="536741"/>
                  </a:lnTo>
                  <a:lnTo>
                    <a:pt x="2060048" y="539185"/>
                  </a:lnTo>
                  <a:lnTo>
                    <a:pt x="2059735" y="541492"/>
                  </a:lnTo>
                  <a:lnTo>
                    <a:pt x="2059442" y="543798"/>
                  </a:lnTo>
                  <a:lnTo>
                    <a:pt x="2059109" y="546242"/>
                  </a:lnTo>
                  <a:lnTo>
                    <a:pt x="2058777" y="548666"/>
                  </a:lnTo>
                  <a:lnTo>
                    <a:pt x="2058445" y="551091"/>
                  </a:lnTo>
                  <a:lnTo>
                    <a:pt x="2058112" y="553534"/>
                  </a:lnTo>
                  <a:lnTo>
                    <a:pt x="2057780" y="555841"/>
                  </a:lnTo>
                  <a:lnTo>
                    <a:pt x="2057448" y="558265"/>
                  </a:lnTo>
                  <a:lnTo>
                    <a:pt x="2057096" y="560709"/>
                  </a:lnTo>
                  <a:lnTo>
                    <a:pt x="2056744" y="563133"/>
                  </a:lnTo>
                  <a:lnTo>
                    <a:pt x="2056411" y="565440"/>
                  </a:lnTo>
                  <a:lnTo>
                    <a:pt x="2056040" y="567884"/>
                  </a:lnTo>
                  <a:lnTo>
                    <a:pt x="2055688" y="570288"/>
                  </a:lnTo>
                  <a:lnTo>
                    <a:pt x="2055317" y="572712"/>
                  </a:lnTo>
                  <a:lnTo>
                    <a:pt x="2054965" y="575039"/>
                  </a:lnTo>
                  <a:lnTo>
                    <a:pt x="2054593" y="577463"/>
                  </a:lnTo>
                  <a:lnTo>
                    <a:pt x="2054222" y="579789"/>
                  </a:lnTo>
                  <a:lnTo>
                    <a:pt x="2053851" y="582194"/>
                  </a:lnTo>
                  <a:lnTo>
                    <a:pt x="2053459" y="584618"/>
                  </a:lnTo>
                  <a:lnTo>
                    <a:pt x="2053069" y="587042"/>
                  </a:lnTo>
                  <a:lnTo>
                    <a:pt x="2052678" y="589447"/>
                  </a:lnTo>
                  <a:lnTo>
                    <a:pt x="2052286" y="591851"/>
                  </a:lnTo>
                  <a:lnTo>
                    <a:pt x="2051896" y="594158"/>
                  </a:lnTo>
                  <a:lnTo>
                    <a:pt x="2051504" y="596582"/>
                  </a:lnTo>
                  <a:lnTo>
                    <a:pt x="2051114" y="598870"/>
                  </a:lnTo>
                  <a:lnTo>
                    <a:pt x="2050703" y="601274"/>
                  </a:lnTo>
                  <a:lnTo>
                    <a:pt x="2050273" y="603718"/>
                  </a:lnTo>
                  <a:lnTo>
                    <a:pt x="2049882" y="606005"/>
                  </a:lnTo>
                  <a:lnTo>
                    <a:pt x="2049432" y="608527"/>
                  </a:lnTo>
                  <a:lnTo>
                    <a:pt x="2049022" y="610814"/>
                  </a:lnTo>
                  <a:lnTo>
                    <a:pt x="2048611" y="613219"/>
                  </a:lnTo>
                  <a:lnTo>
                    <a:pt x="2048162" y="615624"/>
                  </a:lnTo>
                  <a:lnTo>
                    <a:pt x="2047751" y="617911"/>
                  </a:lnTo>
                  <a:lnTo>
                    <a:pt x="2047321" y="620198"/>
                  </a:lnTo>
                  <a:lnTo>
                    <a:pt x="2046871" y="622622"/>
                  </a:lnTo>
                  <a:lnTo>
                    <a:pt x="2046441" y="625007"/>
                  </a:lnTo>
                  <a:lnTo>
                    <a:pt x="2045992" y="627275"/>
                  </a:lnTo>
                  <a:lnTo>
                    <a:pt x="2045542" y="629660"/>
                  </a:lnTo>
                  <a:lnTo>
                    <a:pt x="2045092" y="632065"/>
                  </a:lnTo>
                  <a:lnTo>
                    <a:pt x="2044643" y="634333"/>
                  </a:lnTo>
                  <a:lnTo>
                    <a:pt x="2044173" y="636718"/>
                  </a:lnTo>
                  <a:lnTo>
                    <a:pt x="2043704" y="639103"/>
                  </a:lnTo>
                  <a:lnTo>
                    <a:pt x="2043235" y="641488"/>
                  </a:lnTo>
                  <a:lnTo>
                    <a:pt x="2042785" y="643755"/>
                  </a:lnTo>
                  <a:lnTo>
                    <a:pt x="2042297" y="646121"/>
                  </a:lnTo>
                  <a:lnTo>
                    <a:pt x="2041808" y="648467"/>
                  </a:lnTo>
                  <a:lnTo>
                    <a:pt x="2041339" y="650754"/>
                  </a:lnTo>
                  <a:lnTo>
                    <a:pt x="2040870" y="653022"/>
                  </a:lnTo>
                  <a:lnTo>
                    <a:pt x="2040361" y="655466"/>
                  </a:lnTo>
                  <a:lnTo>
                    <a:pt x="2039873" y="657753"/>
                  </a:lnTo>
                  <a:lnTo>
                    <a:pt x="2039384" y="660080"/>
                  </a:lnTo>
                  <a:lnTo>
                    <a:pt x="2038875" y="662425"/>
                  </a:lnTo>
                  <a:lnTo>
                    <a:pt x="2038387" y="664693"/>
                  </a:lnTo>
                  <a:lnTo>
                    <a:pt x="2037898" y="666922"/>
                  </a:lnTo>
                  <a:lnTo>
                    <a:pt x="2037370" y="669307"/>
                  </a:lnTo>
                  <a:lnTo>
                    <a:pt x="2036881" y="671536"/>
                  </a:lnTo>
                  <a:lnTo>
                    <a:pt x="2036354" y="673881"/>
                  </a:lnTo>
                  <a:lnTo>
                    <a:pt x="2035845" y="676110"/>
                  </a:lnTo>
                  <a:lnTo>
                    <a:pt x="2035318" y="678436"/>
                  </a:lnTo>
                  <a:lnTo>
                    <a:pt x="2034809" y="680665"/>
                  </a:lnTo>
                  <a:lnTo>
                    <a:pt x="2034262" y="682992"/>
                  </a:lnTo>
                  <a:lnTo>
                    <a:pt x="2033714" y="685318"/>
                  </a:lnTo>
                  <a:lnTo>
                    <a:pt x="2033206" y="687527"/>
                  </a:lnTo>
                  <a:lnTo>
                    <a:pt x="2032659" y="689854"/>
                  </a:lnTo>
                  <a:lnTo>
                    <a:pt x="2032111" y="692141"/>
                  </a:lnTo>
                  <a:lnTo>
                    <a:pt x="2031564" y="694350"/>
                  </a:lnTo>
                  <a:lnTo>
                    <a:pt x="2031036" y="696579"/>
                  </a:lnTo>
                  <a:lnTo>
                    <a:pt x="2030469" y="698866"/>
                  </a:lnTo>
                  <a:lnTo>
                    <a:pt x="2029922" y="701095"/>
                  </a:lnTo>
                  <a:lnTo>
                    <a:pt x="2029355" y="703382"/>
                  </a:lnTo>
                  <a:lnTo>
                    <a:pt x="2028807" y="705571"/>
                  </a:lnTo>
                  <a:lnTo>
                    <a:pt x="2028221" y="707839"/>
                  </a:lnTo>
                  <a:lnTo>
                    <a:pt x="2027674" y="710048"/>
                  </a:lnTo>
                  <a:lnTo>
                    <a:pt x="2027087" y="712336"/>
                  </a:lnTo>
                  <a:lnTo>
                    <a:pt x="2026540" y="714427"/>
                  </a:lnTo>
                  <a:lnTo>
                    <a:pt x="2025953" y="716695"/>
                  </a:lnTo>
                  <a:lnTo>
                    <a:pt x="2025367" y="718943"/>
                  </a:lnTo>
                  <a:lnTo>
                    <a:pt x="2024780" y="721094"/>
                  </a:lnTo>
                  <a:lnTo>
                    <a:pt x="2024213" y="723283"/>
                  </a:lnTo>
                  <a:lnTo>
                    <a:pt x="2023627" y="725453"/>
                  </a:lnTo>
                  <a:lnTo>
                    <a:pt x="2023021" y="727702"/>
                  </a:lnTo>
                  <a:lnTo>
                    <a:pt x="2022434" y="729852"/>
                  </a:lnTo>
                  <a:lnTo>
                    <a:pt x="2021809" y="732081"/>
                  </a:lnTo>
                  <a:lnTo>
                    <a:pt x="2021222" y="734231"/>
                  </a:lnTo>
                  <a:lnTo>
                    <a:pt x="2020597" y="736460"/>
                  </a:lnTo>
                  <a:lnTo>
                    <a:pt x="2019991" y="738591"/>
                  </a:lnTo>
                  <a:lnTo>
                    <a:pt x="2019385" y="740741"/>
                  </a:lnTo>
                  <a:lnTo>
                    <a:pt x="2018778" y="742872"/>
                  </a:lnTo>
                  <a:lnTo>
                    <a:pt x="2018173" y="744983"/>
                  </a:lnTo>
                  <a:lnTo>
                    <a:pt x="2017547" y="747134"/>
                  </a:lnTo>
                  <a:lnTo>
                    <a:pt x="2016902" y="749323"/>
                  </a:lnTo>
                  <a:lnTo>
                    <a:pt x="2016276" y="751435"/>
                  </a:lnTo>
                  <a:lnTo>
                    <a:pt x="2015651" y="753527"/>
                  </a:lnTo>
                  <a:lnTo>
                    <a:pt x="2015025" y="755638"/>
                  </a:lnTo>
                  <a:lnTo>
                    <a:pt x="2014399" y="757730"/>
                  </a:lnTo>
                  <a:lnTo>
                    <a:pt x="2013735" y="759919"/>
                  </a:lnTo>
                  <a:lnTo>
                    <a:pt x="2013109" y="761933"/>
                  </a:lnTo>
                  <a:lnTo>
                    <a:pt x="2012444" y="764103"/>
                  </a:lnTo>
                  <a:lnTo>
                    <a:pt x="2011819" y="766097"/>
                  </a:lnTo>
                  <a:lnTo>
                    <a:pt x="2011174" y="768169"/>
                  </a:lnTo>
                  <a:lnTo>
                    <a:pt x="2010489" y="770320"/>
                  </a:lnTo>
                  <a:lnTo>
                    <a:pt x="2009844" y="772392"/>
                  </a:lnTo>
                  <a:lnTo>
                    <a:pt x="2009180" y="774445"/>
                  </a:lnTo>
                  <a:lnTo>
                    <a:pt x="2008534" y="776458"/>
                  </a:lnTo>
                  <a:lnTo>
                    <a:pt x="2007831" y="778570"/>
                  </a:lnTo>
                  <a:lnTo>
                    <a:pt x="2007166" y="780603"/>
                  </a:lnTo>
                  <a:lnTo>
                    <a:pt x="2006501" y="782656"/>
                  </a:lnTo>
                  <a:lnTo>
                    <a:pt x="2005817" y="784669"/>
                  </a:lnTo>
                  <a:lnTo>
                    <a:pt x="2005133" y="786722"/>
                  </a:lnTo>
                  <a:lnTo>
                    <a:pt x="2004468" y="788657"/>
                  </a:lnTo>
                  <a:lnTo>
                    <a:pt x="2003784" y="790710"/>
                  </a:lnTo>
                  <a:lnTo>
                    <a:pt x="2003080" y="792704"/>
                  </a:lnTo>
                  <a:lnTo>
                    <a:pt x="2002415" y="794659"/>
                  </a:lnTo>
                  <a:lnTo>
                    <a:pt x="2001692" y="796731"/>
                  </a:lnTo>
                  <a:lnTo>
                    <a:pt x="2001008" y="798647"/>
                  </a:lnTo>
                  <a:lnTo>
                    <a:pt x="2000304" y="800661"/>
                  </a:lnTo>
                  <a:lnTo>
                    <a:pt x="1999600" y="802576"/>
                  </a:lnTo>
                  <a:lnTo>
                    <a:pt x="1998897" y="804551"/>
                  </a:lnTo>
                  <a:lnTo>
                    <a:pt x="1998173" y="806525"/>
                  </a:lnTo>
                  <a:lnTo>
                    <a:pt x="1997450" y="808500"/>
                  </a:lnTo>
                  <a:lnTo>
                    <a:pt x="1996746" y="810396"/>
                  </a:lnTo>
                  <a:lnTo>
                    <a:pt x="1996023" y="812332"/>
                  </a:lnTo>
                  <a:lnTo>
                    <a:pt x="1995319" y="814248"/>
                  </a:lnTo>
                  <a:lnTo>
                    <a:pt x="1994576" y="816203"/>
                  </a:lnTo>
                  <a:lnTo>
                    <a:pt x="1993853" y="818079"/>
                  </a:lnTo>
                  <a:lnTo>
                    <a:pt x="1993129" y="819976"/>
                  </a:lnTo>
                  <a:lnTo>
                    <a:pt x="1992386" y="821891"/>
                  </a:lnTo>
                  <a:lnTo>
                    <a:pt x="1991663" y="823749"/>
                  </a:lnTo>
                  <a:lnTo>
                    <a:pt x="1990920" y="825625"/>
                  </a:lnTo>
                  <a:lnTo>
                    <a:pt x="1990197" y="827463"/>
                  </a:lnTo>
                  <a:lnTo>
                    <a:pt x="1989434" y="829360"/>
                  </a:lnTo>
                  <a:lnTo>
                    <a:pt x="1988692" y="831217"/>
                  </a:lnTo>
                  <a:lnTo>
                    <a:pt x="1987929" y="833054"/>
                  </a:lnTo>
                  <a:lnTo>
                    <a:pt x="1987186" y="834892"/>
                  </a:lnTo>
                  <a:lnTo>
                    <a:pt x="1986424" y="836710"/>
                  </a:lnTo>
                  <a:lnTo>
                    <a:pt x="1985681" y="838509"/>
                  </a:lnTo>
                  <a:lnTo>
                    <a:pt x="1984899" y="840327"/>
                  </a:lnTo>
                  <a:lnTo>
                    <a:pt x="1984137" y="842125"/>
                  </a:lnTo>
                  <a:lnTo>
                    <a:pt x="1983765" y="842986"/>
                  </a:lnTo>
                  <a:lnTo>
                    <a:pt x="1983374" y="843924"/>
                  </a:lnTo>
                  <a:lnTo>
                    <a:pt x="1983003" y="844784"/>
                  </a:lnTo>
                  <a:lnTo>
                    <a:pt x="1982592" y="845723"/>
                  </a:lnTo>
                  <a:lnTo>
                    <a:pt x="1982221" y="846602"/>
                  </a:lnTo>
                  <a:lnTo>
                    <a:pt x="1981849" y="847462"/>
                  </a:lnTo>
                  <a:lnTo>
                    <a:pt x="1981439" y="848362"/>
                  </a:lnTo>
                  <a:lnTo>
                    <a:pt x="1981067" y="849222"/>
                  </a:lnTo>
                  <a:lnTo>
                    <a:pt x="1980657" y="850160"/>
                  </a:lnTo>
                  <a:lnTo>
                    <a:pt x="1980246" y="851060"/>
                  </a:lnTo>
                  <a:lnTo>
                    <a:pt x="1979894" y="851842"/>
                  </a:lnTo>
                  <a:lnTo>
                    <a:pt x="1979484" y="852780"/>
                  </a:lnTo>
                  <a:lnTo>
                    <a:pt x="1979093" y="853640"/>
                  </a:lnTo>
                  <a:lnTo>
                    <a:pt x="1978682" y="854559"/>
                  </a:lnTo>
                  <a:lnTo>
                    <a:pt x="1978330" y="855321"/>
                  </a:lnTo>
                  <a:lnTo>
                    <a:pt x="1977900" y="856260"/>
                  </a:lnTo>
                  <a:lnTo>
                    <a:pt x="1977529" y="857100"/>
                  </a:lnTo>
                  <a:lnTo>
                    <a:pt x="1977118" y="857941"/>
                  </a:lnTo>
                  <a:lnTo>
                    <a:pt x="1976708" y="858860"/>
                  </a:lnTo>
                  <a:lnTo>
                    <a:pt x="1976336" y="859661"/>
                  </a:lnTo>
                  <a:lnTo>
                    <a:pt x="1975906" y="860580"/>
                  </a:lnTo>
                  <a:lnTo>
                    <a:pt x="1975554" y="861323"/>
                  </a:lnTo>
                  <a:lnTo>
                    <a:pt x="1975144" y="862222"/>
                  </a:lnTo>
                  <a:lnTo>
                    <a:pt x="1974733" y="863083"/>
                  </a:lnTo>
                  <a:lnTo>
                    <a:pt x="1974323" y="863943"/>
                  </a:lnTo>
                  <a:lnTo>
                    <a:pt x="1973951" y="864705"/>
                  </a:lnTo>
                  <a:lnTo>
                    <a:pt x="1973521" y="865605"/>
                  </a:lnTo>
                  <a:lnTo>
                    <a:pt x="1973130" y="866425"/>
                  </a:lnTo>
                  <a:lnTo>
                    <a:pt x="1972700" y="867325"/>
                  </a:lnTo>
                  <a:lnTo>
                    <a:pt x="1972289" y="868146"/>
                  </a:lnTo>
                  <a:lnTo>
                    <a:pt x="1971918" y="868928"/>
                  </a:lnTo>
                  <a:lnTo>
                    <a:pt x="1971469" y="869847"/>
                  </a:lnTo>
                  <a:lnTo>
                    <a:pt x="1971058" y="870668"/>
                  </a:lnTo>
                  <a:lnTo>
                    <a:pt x="1970667" y="871450"/>
                  </a:lnTo>
                  <a:lnTo>
                    <a:pt x="1970276" y="872251"/>
                  </a:lnTo>
                  <a:lnTo>
                    <a:pt x="1969865" y="873053"/>
                  </a:lnTo>
                  <a:lnTo>
                    <a:pt x="1969435" y="873913"/>
                  </a:lnTo>
                  <a:lnTo>
                    <a:pt x="1969044" y="874695"/>
                  </a:lnTo>
                  <a:lnTo>
                    <a:pt x="1968653" y="875477"/>
                  </a:lnTo>
                  <a:lnTo>
                    <a:pt x="1968223" y="876337"/>
                  </a:lnTo>
                  <a:lnTo>
                    <a:pt x="1967813" y="877139"/>
                  </a:lnTo>
                  <a:lnTo>
                    <a:pt x="1967402" y="877940"/>
                  </a:lnTo>
                  <a:lnTo>
                    <a:pt x="1966972" y="878722"/>
                  </a:lnTo>
                  <a:lnTo>
                    <a:pt x="1966562" y="879524"/>
                  </a:lnTo>
                  <a:lnTo>
                    <a:pt x="1966132" y="880384"/>
                  </a:lnTo>
                  <a:lnTo>
                    <a:pt x="1965721" y="881146"/>
                  </a:lnTo>
                  <a:lnTo>
                    <a:pt x="1965330" y="881909"/>
                  </a:lnTo>
                  <a:lnTo>
                    <a:pt x="1964880" y="882749"/>
                  </a:lnTo>
                  <a:lnTo>
                    <a:pt x="1964450" y="883531"/>
                  </a:lnTo>
                  <a:lnTo>
                    <a:pt x="1964040" y="884313"/>
                  </a:lnTo>
                  <a:lnTo>
                    <a:pt x="1963668" y="885017"/>
                  </a:lnTo>
                  <a:lnTo>
                    <a:pt x="1963219" y="885858"/>
                  </a:lnTo>
                  <a:lnTo>
                    <a:pt x="1962808" y="886601"/>
                  </a:lnTo>
                  <a:lnTo>
                    <a:pt x="1962378" y="887402"/>
                  </a:lnTo>
                  <a:lnTo>
                    <a:pt x="1961967" y="888126"/>
                  </a:lnTo>
                  <a:lnTo>
                    <a:pt x="1961518" y="888947"/>
                  </a:lnTo>
                  <a:lnTo>
                    <a:pt x="1961127" y="889670"/>
                  </a:lnTo>
                  <a:lnTo>
                    <a:pt x="1960677" y="890491"/>
                  </a:lnTo>
                  <a:lnTo>
                    <a:pt x="1960267" y="891214"/>
                  </a:lnTo>
                  <a:lnTo>
                    <a:pt x="1959817" y="892016"/>
                  </a:lnTo>
                  <a:lnTo>
                    <a:pt x="1959406" y="892739"/>
                  </a:lnTo>
                  <a:lnTo>
                    <a:pt x="1958976" y="893502"/>
                  </a:lnTo>
                  <a:lnTo>
                    <a:pt x="1958546" y="894264"/>
                  </a:lnTo>
                  <a:lnTo>
                    <a:pt x="1958097" y="895046"/>
                  </a:lnTo>
                  <a:lnTo>
                    <a:pt x="1957706" y="895711"/>
                  </a:lnTo>
                  <a:lnTo>
                    <a:pt x="1957275" y="896473"/>
                  </a:lnTo>
                  <a:lnTo>
                    <a:pt x="1956826" y="897236"/>
                  </a:lnTo>
                  <a:lnTo>
                    <a:pt x="1956396" y="897959"/>
                  </a:lnTo>
                  <a:lnTo>
                    <a:pt x="1955946" y="898741"/>
                  </a:lnTo>
                  <a:lnTo>
                    <a:pt x="1955536" y="899445"/>
                  </a:lnTo>
                  <a:lnTo>
                    <a:pt x="1955086" y="900188"/>
                  </a:lnTo>
                  <a:lnTo>
                    <a:pt x="1954656" y="900911"/>
                  </a:lnTo>
                  <a:lnTo>
                    <a:pt x="1954226" y="901615"/>
                  </a:lnTo>
                  <a:lnTo>
                    <a:pt x="1953796" y="902338"/>
                  </a:lnTo>
                  <a:lnTo>
                    <a:pt x="1953346" y="903081"/>
                  </a:lnTo>
                  <a:lnTo>
                    <a:pt x="1952916" y="903785"/>
                  </a:lnTo>
                  <a:lnTo>
                    <a:pt x="1952466" y="904508"/>
                  </a:lnTo>
                  <a:lnTo>
                    <a:pt x="1952036" y="905193"/>
                  </a:lnTo>
                  <a:lnTo>
                    <a:pt x="1951586" y="905935"/>
                  </a:lnTo>
                  <a:lnTo>
                    <a:pt x="1951137" y="906639"/>
                  </a:lnTo>
                  <a:lnTo>
                    <a:pt x="1950687" y="907362"/>
                  </a:lnTo>
                  <a:lnTo>
                    <a:pt x="1950257" y="908047"/>
                  </a:lnTo>
                  <a:lnTo>
                    <a:pt x="1949788" y="908790"/>
                  </a:lnTo>
                  <a:lnTo>
                    <a:pt x="1949358" y="909454"/>
                  </a:lnTo>
                  <a:lnTo>
                    <a:pt x="1948908" y="910158"/>
                  </a:lnTo>
                  <a:lnTo>
                    <a:pt x="1948478" y="910842"/>
                  </a:lnTo>
                  <a:lnTo>
                    <a:pt x="1948029" y="911527"/>
                  </a:lnTo>
                  <a:lnTo>
                    <a:pt x="1947599" y="912191"/>
                  </a:lnTo>
                  <a:lnTo>
                    <a:pt x="1947129" y="912895"/>
                  </a:lnTo>
                  <a:lnTo>
                    <a:pt x="1946699" y="913560"/>
                  </a:lnTo>
                  <a:lnTo>
                    <a:pt x="1946269" y="914205"/>
                  </a:lnTo>
                  <a:lnTo>
                    <a:pt x="1945800" y="914909"/>
                  </a:lnTo>
                  <a:lnTo>
                    <a:pt x="1945350" y="915593"/>
                  </a:lnTo>
                  <a:lnTo>
                    <a:pt x="1944901" y="916238"/>
                  </a:lnTo>
                  <a:lnTo>
                    <a:pt x="1944431" y="916922"/>
                  </a:lnTo>
                  <a:lnTo>
                    <a:pt x="1944001" y="917567"/>
                  </a:lnTo>
                  <a:lnTo>
                    <a:pt x="1943532" y="918252"/>
                  </a:lnTo>
                  <a:lnTo>
                    <a:pt x="1943063" y="918936"/>
                  </a:lnTo>
                  <a:lnTo>
                    <a:pt x="1942613" y="919561"/>
                  </a:lnTo>
                  <a:lnTo>
                    <a:pt x="1942164" y="920206"/>
                  </a:lnTo>
                  <a:lnTo>
                    <a:pt x="1941695" y="920871"/>
                  </a:lnTo>
                  <a:lnTo>
                    <a:pt x="1941245" y="921516"/>
                  </a:lnTo>
                  <a:lnTo>
                    <a:pt x="1940795" y="922142"/>
                  </a:lnTo>
                  <a:lnTo>
                    <a:pt x="1940345" y="922768"/>
                  </a:lnTo>
                  <a:lnTo>
                    <a:pt x="1939876" y="923413"/>
                  </a:lnTo>
                  <a:lnTo>
                    <a:pt x="1939407" y="924058"/>
                  </a:lnTo>
                  <a:lnTo>
                    <a:pt x="1938958" y="924683"/>
                  </a:lnTo>
                  <a:lnTo>
                    <a:pt x="1938469" y="925328"/>
                  </a:lnTo>
                  <a:lnTo>
                    <a:pt x="1938019" y="925935"/>
                  </a:lnTo>
                  <a:lnTo>
                    <a:pt x="1937550" y="926580"/>
                  </a:lnTo>
                  <a:lnTo>
                    <a:pt x="1937081" y="927186"/>
                  </a:lnTo>
                  <a:lnTo>
                    <a:pt x="1936651" y="927792"/>
                  </a:lnTo>
                  <a:lnTo>
                    <a:pt x="1936142" y="928437"/>
                  </a:lnTo>
                  <a:lnTo>
                    <a:pt x="1935693" y="929023"/>
                  </a:lnTo>
                  <a:lnTo>
                    <a:pt x="1935204" y="929668"/>
                  </a:lnTo>
                  <a:lnTo>
                    <a:pt x="1934754" y="930235"/>
                  </a:lnTo>
                  <a:lnTo>
                    <a:pt x="1934285" y="930842"/>
                  </a:lnTo>
                  <a:lnTo>
                    <a:pt x="1933836" y="931428"/>
                  </a:lnTo>
                  <a:lnTo>
                    <a:pt x="1933347" y="932054"/>
                  </a:lnTo>
                  <a:lnTo>
                    <a:pt x="1932858" y="932660"/>
                  </a:lnTo>
                  <a:lnTo>
                    <a:pt x="1932389" y="933246"/>
                  </a:lnTo>
                  <a:lnTo>
                    <a:pt x="1931920" y="933832"/>
                  </a:lnTo>
                  <a:lnTo>
                    <a:pt x="1931431" y="934419"/>
                  </a:lnTo>
                  <a:lnTo>
                    <a:pt x="1930942" y="935006"/>
                  </a:lnTo>
                  <a:lnTo>
                    <a:pt x="1930473" y="935592"/>
                  </a:lnTo>
                  <a:lnTo>
                    <a:pt x="1930004" y="936159"/>
                  </a:lnTo>
                  <a:lnTo>
                    <a:pt x="1929515" y="936745"/>
                  </a:lnTo>
                  <a:lnTo>
                    <a:pt x="1929046" y="937293"/>
                  </a:lnTo>
                  <a:lnTo>
                    <a:pt x="1928557" y="937860"/>
                  </a:lnTo>
                  <a:lnTo>
                    <a:pt x="1928088" y="938427"/>
                  </a:lnTo>
                  <a:lnTo>
                    <a:pt x="1927619" y="938974"/>
                  </a:lnTo>
                  <a:lnTo>
                    <a:pt x="1927149" y="939521"/>
                  </a:lnTo>
                  <a:lnTo>
                    <a:pt x="1926641" y="940088"/>
                  </a:lnTo>
                  <a:lnTo>
                    <a:pt x="1926152" y="940655"/>
                  </a:lnTo>
                  <a:lnTo>
                    <a:pt x="1925664" y="941203"/>
                  </a:lnTo>
                  <a:lnTo>
                    <a:pt x="1925175" y="941750"/>
                  </a:lnTo>
                  <a:lnTo>
                    <a:pt x="1924706" y="942278"/>
                  </a:lnTo>
                  <a:lnTo>
                    <a:pt x="1924197" y="942825"/>
                  </a:lnTo>
                  <a:lnTo>
                    <a:pt x="1923709" y="943353"/>
                  </a:lnTo>
                  <a:lnTo>
                    <a:pt x="1923220" y="943901"/>
                  </a:lnTo>
                  <a:lnTo>
                    <a:pt x="1922731" y="944428"/>
                  </a:lnTo>
                  <a:lnTo>
                    <a:pt x="1922243" y="944956"/>
                  </a:lnTo>
                  <a:lnTo>
                    <a:pt x="1921773" y="945465"/>
                  </a:lnTo>
                  <a:lnTo>
                    <a:pt x="1921245" y="945993"/>
                  </a:lnTo>
                  <a:lnTo>
                    <a:pt x="1920757" y="946520"/>
                  </a:lnTo>
                  <a:lnTo>
                    <a:pt x="1920268" y="947009"/>
                  </a:lnTo>
                  <a:lnTo>
                    <a:pt x="1919779" y="947537"/>
                  </a:lnTo>
                  <a:lnTo>
                    <a:pt x="1919271" y="948045"/>
                  </a:lnTo>
                  <a:lnTo>
                    <a:pt x="1918763" y="948553"/>
                  </a:lnTo>
                  <a:lnTo>
                    <a:pt x="1918293" y="949042"/>
                  </a:lnTo>
                  <a:lnTo>
                    <a:pt x="1917785" y="949531"/>
                  </a:lnTo>
                  <a:lnTo>
                    <a:pt x="1917277" y="950020"/>
                  </a:lnTo>
                  <a:lnTo>
                    <a:pt x="1916769" y="950528"/>
                  </a:lnTo>
                  <a:lnTo>
                    <a:pt x="1916260" y="951036"/>
                  </a:lnTo>
                  <a:lnTo>
                    <a:pt x="1915752" y="951505"/>
                  </a:lnTo>
                  <a:lnTo>
                    <a:pt x="1915263" y="951975"/>
                  </a:lnTo>
                  <a:lnTo>
                    <a:pt x="1914755" y="952463"/>
                  </a:lnTo>
                  <a:lnTo>
                    <a:pt x="1914266" y="952932"/>
                  </a:lnTo>
                  <a:lnTo>
                    <a:pt x="1913758" y="953402"/>
                  </a:lnTo>
                  <a:lnTo>
                    <a:pt x="1913230" y="953871"/>
                  </a:lnTo>
                  <a:lnTo>
                    <a:pt x="1912722" y="954340"/>
                  </a:lnTo>
                  <a:lnTo>
                    <a:pt x="1912214" y="954809"/>
                  </a:lnTo>
                  <a:lnTo>
                    <a:pt x="1911725" y="955239"/>
                  </a:lnTo>
                  <a:lnTo>
                    <a:pt x="1911197" y="955709"/>
                  </a:lnTo>
                  <a:lnTo>
                    <a:pt x="1910689" y="956139"/>
                  </a:lnTo>
                  <a:lnTo>
                    <a:pt x="1910181" y="956588"/>
                  </a:lnTo>
                  <a:lnTo>
                    <a:pt x="1909653" y="957038"/>
                  </a:lnTo>
                  <a:lnTo>
                    <a:pt x="1909125" y="957488"/>
                  </a:lnTo>
                  <a:lnTo>
                    <a:pt x="1908597" y="957937"/>
                  </a:lnTo>
                  <a:lnTo>
                    <a:pt x="1908108" y="958348"/>
                  </a:lnTo>
                  <a:lnTo>
                    <a:pt x="1907580" y="958778"/>
                  </a:lnTo>
                  <a:lnTo>
                    <a:pt x="1907052" y="959227"/>
                  </a:lnTo>
                  <a:lnTo>
                    <a:pt x="1906525" y="959638"/>
                  </a:lnTo>
                  <a:lnTo>
                    <a:pt x="1905997" y="960068"/>
                  </a:lnTo>
                  <a:lnTo>
                    <a:pt x="1905469" y="960479"/>
                  </a:lnTo>
                  <a:lnTo>
                    <a:pt x="1904961" y="960889"/>
                  </a:lnTo>
                  <a:lnTo>
                    <a:pt x="1904433" y="961300"/>
                  </a:lnTo>
                  <a:lnTo>
                    <a:pt x="1903905" y="961710"/>
                  </a:lnTo>
                  <a:lnTo>
                    <a:pt x="1903358" y="962121"/>
                  </a:lnTo>
                  <a:lnTo>
                    <a:pt x="1902830" y="962512"/>
                  </a:lnTo>
                  <a:lnTo>
                    <a:pt x="1902302" y="962903"/>
                  </a:lnTo>
                  <a:lnTo>
                    <a:pt x="1901794" y="963294"/>
                  </a:lnTo>
                  <a:lnTo>
                    <a:pt x="1901246" y="963685"/>
                  </a:lnTo>
                  <a:lnTo>
                    <a:pt x="1900699" y="964076"/>
                  </a:lnTo>
                  <a:lnTo>
                    <a:pt x="1900191" y="964428"/>
                  </a:lnTo>
                  <a:lnTo>
                    <a:pt x="1899643" y="964819"/>
                  </a:lnTo>
                  <a:lnTo>
                    <a:pt x="1899115" y="965190"/>
                  </a:lnTo>
                  <a:lnTo>
                    <a:pt x="1898568" y="965562"/>
                  </a:lnTo>
                  <a:lnTo>
                    <a:pt x="1898040" y="965913"/>
                  </a:lnTo>
                  <a:lnTo>
                    <a:pt x="1897493" y="966285"/>
                  </a:lnTo>
                  <a:lnTo>
                    <a:pt x="1896945" y="966656"/>
                  </a:lnTo>
                  <a:lnTo>
                    <a:pt x="1896398" y="967008"/>
                  </a:lnTo>
                  <a:lnTo>
                    <a:pt x="1895851" y="967360"/>
                  </a:lnTo>
                  <a:lnTo>
                    <a:pt x="1895323" y="967712"/>
                  </a:lnTo>
                  <a:lnTo>
                    <a:pt x="1894775" y="968044"/>
                  </a:lnTo>
                  <a:lnTo>
                    <a:pt x="1894208" y="968396"/>
                  </a:lnTo>
                  <a:lnTo>
                    <a:pt x="1893661" y="968729"/>
                  </a:lnTo>
                  <a:lnTo>
                    <a:pt x="1893133" y="969041"/>
                  </a:lnTo>
                  <a:lnTo>
                    <a:pt x="1892566" y="969374"/>
                  </a:lnTo>
                  <a:lnTo>
                    <a:pt x="1892038" y="969687"/>
                  </a:lnTo>
                  <a:lnTo>
                    <a:pt x="1891471" y="970019"/>
                  </a:lnTo>
                  <a:lnTo>
                    <a:pt x="1890905" y="970332"/>
                  </a:lnTo>
                  <a:lnTo>
                    <a:pt x="1890377" y="970645"/>
                  </a:lnTo>
                  <a:lnTo>
                    <a:pt x="1889810" y="970957"/>
                  </a:lnTo>
                  <a:lnTo>
                    <a:pt x="1889262" y="971250"/>
                  </a:lnTo>
                  <a:lnTo>
                    <a:pt x="1888676" y="971563"/>
                  </a:lnTo>
                  <a:lnTo>
                    <a:pt x="1888129" y="971857"/>
                  </a:lnTo>
                  <a:lnTo>
                    <a:pt x="1887562" y="972150"/>
                  </a:lnTo>
                  <a:lnTo>
                    <a:pt x="1886995" y="972443"/>
                  </a:lnTo>
                  <a:lnTo>
                    <a:pt x="1886447" y="972717"/>
                  </a:lnTo>
                  <a:lnTo>
                    <a:pt x="1885900" y="972990"/>
                  </a:lnTo>
                  <a:lnTo>
                    <a:pt x="1885333" y="973264"/>
                  </a:lnTo>
                  <a:lnTo>
                    <a:pt x="1884727" y="973557"/>
                  </a:lnTo>
                  <a:lnTo>
                    <a:pt x="1884179" y="973812"/>
                  </a:lnTo>
                  <a:lnTo>
                    <a:pt x="1883612" y="974085"/>
                  </a:lnTo>
                  <a:lnTo>
                    <a:pt x="1883026" y="974339"/>
                  </a:lnTo>
                  <a:lnTo>
                    <a:pt x="1882479" y="974594"/>
                  </a:lnTo>
                  <a:lnTo>
                    <a:pt x="1881892" y="974848"/>
                  </a:lnTo>
                  <a:lnTo>
                    <a:pt x="1881325" y="975082"/>
                  </a:lnTo>
                  <a:lnTo>
                    <a:pt x="1880758" y="975336"/>
                  </a:lnTo>
                  <a:lnTo>
                    <a:pt x="1880172" y="975571"/>
                  </a:lnTo>
                  <a:lnTo>
                    <a:pt x="1879585" y="975806"/>
                  </a:lnTo>
                  <a:lnTo>
                    <a:pt x="1879018" y="976021"/>
                  </a:lnTo>
                  <a:lnTo>
                    <a:pt x="1878451" y="976255"/>
                  </a:lnTo>
                  <a:lnTo>
                    <a:pt x="1877865" y="976470"/>
                  </a:lnTo>
                  <a:lnTo>
                    <a:pt x="1877278" y="976685"/>
                  </a:lnTo>
                  <a:lnTo>
                    <a:pt x="1876692" y="976900"/>
                  </a:lnTo>
                  <a:lnTo>
                    <a:pt x="1876125" y="977096"/>
                  </a:lnTo>
                  <a:lnTo>
                    <a:pt x="1875538" y="977311"/>
                  </a:lnTo>
                  <a:lnTo>
                    <a:pt x="1874952" y="977506"/>
                  </a:lnTo>
                  <a:lnTo>
                    <a:pt x="1874346" y="977702"/>
                  </a:lnTo>
                  <a:lnTo>
                    <a:pt x="1873779" y="977878"/>
                  </a:lnTo>
                  <a:lnTo>
                    <a:pt x="1873173" y="978073"/>
                  </a:lnTo>
                  <a:lnTo>
                    <a:pt x="1872586" y="978249"/>
                  </a:lnTo>
                  <a:lnTo>
                    <a:pt x="1872000" y="978425"/>
                  </a:lnTo>
                  <a:lnTo>
                    <a:pt x="1871414" y="978601"/>
                  </a:lnTo>
                  <a:lnTo>
                    <a:pt x="1870808" y="978758"/>
                  </a:lnTo>
                  <a:lnTo>
                    <a:pt x="1870221" y="978934"/>
                  </a:lnTo>
                  <a:lnTo>
                    <a:pt x="1869615" y="979090"/>
                  </a:lnTo>
                  <a:lnTo>
                    <a:pt x="1869029" y="979227"/>
                  </a:lnTo>
                  <a:lnTo>
                    <a:pt x="1868442" y="979383"/>
                  </a:lnTo>
                  <a:lnTo>
                    <a:pt x="1867856" y="979520"/>
                  </a:lnTo>
                  <a:lnTo>
                    <a:pt x="1867230" y="979657"/>
                  </a:lnTo>
                  <a:lnTo>
                    <a:pt x="1866644" y="979794"/>
                  </a:lnTo>
                  <a:lnTo>
                    <a:pt x="1866057" y="979911"/>
                  </a:lnTo>
                  <a:lnTo>
                    <a:pt x="1865431" y="980048"/>
                  </a:lnTo>
                  <a:lnTo>
                    <a:pt x="1864825" y="980165"/>
                  </a:lnTo>
                  <a:lnTo>
                    <a:pt x="1864239" y="980263"/>
                  </a:lnTo>
                  <a:lnTo>
                    <a:pt x="1863633" y="980380"/>
                  </a:lnTo>
                  <a:lnTo>
                    <a:pt x="1863027" y="980478"/>
                  </a:lnTo>
                  <a:lnTo>
                    <a:pt x="1862440" y="980576"/>
                  </a:lnTo>
                  <a:lnTo>
                    <a:pt x="1861834" y="980673"/>
                  </a:lnTo>
                  <a:lnTo>
                    <a:pt x="1861228" y="980771"/>
                  </a:lnTo>
                  <a:lnTo>
                    <a:pt x="1860603" y="980849"/>
                  </a:lnTo>
                  <a:lnTo>
                    <a:pt x="1859997" y="980928"/>
                  </a:lnTo>
                  <a:lnTo>
                    <a:pt x="1859390" y="981006"/>
                  </a:lnTo>
                  <a:lnTo>
                    <a:pt x="1858785" y="981064"/>
                  </a:lnTo>
                  <a:lnTo>
                    <a:pt x="1858159" y="981123"/>
                  </a:lnTo>
                  <a:lnTo>
                    <a:pt x="1857553" y="981182"/>
                  </a:lnTo>
                  <a:lnTo>
                    <a:pt x="1856966" y="981240"/>
                  </a:lnTo>
                  <a:lnTo>
                    <a:pt x="1855012" y="981397"/>
                  </a:lnTo>
                  <a:lnTo>
                    <a:pt x="1852744" y="981592"/>
                  </a:lnTo>
                  <a:lnTo>
                    <a:pt x="1848501" y="981925"/>
                  </a:lnTo>
                  <a:lnTo>
                    <a:pt x="1844122" y="982257"/>
                  </a:lnTo>
                  <a:lnTo>
                    <a:pt x="1839646" y="982609"/>
                  </a:lnTo>
                  <a:lnTo>
                    <a:pt x="1834954" y="982961"/>
                  </a:lnTo>
                  <a:lnTo>
                    <a:pt x="1830262" y="983313"/>
                  </a:lnTo>
                  <a:lnTo>
                    <a:pt x="1825472" y="983664"/>
                  </a:lnTo>
                  <a:lnTo>
                    <a:pt x="1820487" y="984016"/>
                  </a:lnTo>
                  <a:lnTo>
                    <a:pt x="1815521" y="984368"/>
                  </a:lnTo>
                  <a:lnTo>
                    <a:pt x="1814915" y="984427"/>
                  </a:lnTo>
                  <a:lnTo>
                    <a:pt x="1810321" y="984740"/>
                  </a:lnTo>
                  <a:lnTo>
                    <a:pt x="1805178" y="985092"/>
                  </a:lnTo>
                  <a:lnTo>
                    <a:pt x="1799792" y="985443"/>
                  </a:lnTo>
                  <a:lnTo>
                    <a:pt x="1794310" y="985815"/>
                  </a:lnTo>
                  <a:lnTo>
                    <a:pt x="1788930" y="986167"/>
                  </a:lnTo>
                  <a:lnTo>
                    <a:pt x="1783284" y="986538"/>
                  </a:lnTo>
                  <a:lnTo>
                    <a:pt x="1777740" y="986890"/>
                  </a:lnTo>
                  <a:lnTo>
                    <a:pt x="1771740" y="987281"/>
                  </a:lnTo>
                  <a:lnTo>
                    <a:pt x="1766053" y="987633"/>
                  </a:lnTo>
                  <a:lnTo>
                    <a:pt x="1760085" y="988005"/>
                  </a:lnTo>
                  <a:lnTo>
                    <a:pt x="1754046" y="988376"/>
                  </a:lnTo>
                  <a:lnTo>
                    <a:pt x="1748157" y="988747"/>
                  </a:lnTo>
                  <a:lnTo>
                    <a:pt x="1741753" y="989138"/>
                  </a:lnTo>
                  <a:lnTo>
                    <a:pt x="1735735" y="989510"/>
                  </a:lnTo>
                  <a:lnTo>
                    <a:pt x="1729429" y="989881"/>
                  </a:lnTo>
                  <a:lnTo>
                    <a:pt x="1723058" y="990272"/>
                  </a:lnTo>
                  <a:lnTo>
                    <a:pt x="1716616" y="990663"/>
                  </a:lnTo>
                  <a:lnTo>
                    <a:pt x="1710413" y="991015"/>
                  </a:lnTo>
                  <a:lnTo>
                    <a:pt x="1703856" y="991406"/>
                  </a:lnTo>
                  <a:lnTo>
                    <a:pt x="1696967" y="991817"/>
                  </a:lnTo>
                  <a:lnTo>
                    <a:pt x="1690613" y="992188"/>
                  </a:lnTo>
                  <a:lnTo>
                    <a:pt x="1683919" y="992560"/>
                  </a:lnTo>
                  <a:lnTo>
                    <a:pt x="1677161" y="992950"/>
                  </a:lnTo>
                  <a:lnTo>
                    <a:pt x="1670064" y="993361"/>
                  </a:lnTo>
                  <a:lnTo>
                    <a:pt x="1663547" y="993732"/>
                  </a:lnTo>
                  <a:lnTo>
                    <a:pt x="1656669" y="994124"/>
                  </a:lnTo>
                  <a:lnTo>
                    <a:pt x="1649760" y="994515"/>
                  </a:lnTo>
                  <a:lnTo>
                    <a:pt x="1642822" y="994905"/>
                  </a:lnTo>
                  <a:lnTo>
                    <a:pt x="1635849" y="995297"/>
                  </a:lnTo>
                  <a:lnTo>
                    <a:pt x="1628838" y="995687"/>
                  </a:lnTo>
                  <a:lnTo>
                    <a:pt x="1621924" y="996059"/>
                  </a:lnTo>
                  <a:lnTo>
                    <a:pt x="1621922" y="996059"/>
                  </a:lnTo>
                  <a:lnTo>
                    <a:pt x="1614768" y="996469"/>
                  </a:lnTo>
                  <a:lnTo>
                    <a:pt x="1607828" y="996841"/>
                  </a:lnTo>
                  <a:lnTo>
                    <a:pt x="1607826" y="996841"/>
                  </a:lnTo>
                  <a:lnTo>
                    <a:pt x="1600562" y="997252"/>
                  </a:lnTo>
                  <a:lnTo>
                    <a:pt x="1593475" y="997623"/>
                  </a:lnTo>
                  <a:lnTo>
                    <a:pt x="1586773" y="997994"/>
                  </a:lnTo>
                  <a:lnTo>
                    <a:pt x="1579425" y="998385"/>
                  </a:lnTo>
                  <a:lnTo>
                    <a:pt x="1565046" y="999167"/>
                  </a:lnTo>
                  <a:lnTo>
                    <a:pt x="1550697" y="999930"/>
                  </a:lnTo>
                  <a:lnTo>
                    <a:pt x="1536564" y="1000673"/>
                  </a:lnTo>
                  <a:lnTo>
                    <a:pt x="1522015" y="1001435"/>
                  </a:lnTo>
                  <a:lnTo>
                    <a:pt x="1507707" y="1002198"/>
                  </a:lnTo>
                  <a:lnTo>
                    <a:pt x="1493688" y="1002921"/>
                  </a:lnTo>
                  <a:lnTo>
                    <a:pt x="1479511" y="1003664"/>
                  </a:lnTo>
                  <a:lnTo>
                    <a:pt x="1465474" y="1004368"/>
                  </a:lnTo>
                  <a:lnTo>
                    <a:pt x="1465472" y="1004368"/>
                  </a:lnTo>
                  <a:lnTo>
                    <a:pt x="1451455" y="1005091"/>
                  </a:lnTo>
                  <a:lnTo>
                    <a:pt x="1437690" y="1005795"/>
                  </a:lnTo>
                  <a:lnTo>
                    <a:pt x="1437688" y="1005795"/>
                  </a:lnTo>
                  <a:lnTo>
                    <a:pt x="1424009" y="1006498"/>
                  </a:lnTo>
                  <a:lnTo>
                    <a:pt x="1424007" y="1006498"/>
                  </a:lnTo>
                  <a:lnTo>
                    <a:pt x="1410368" y="1007183"/>
                  </a:lnTo>
                  <a:lnTo>
                    <a:pt x="1397275" y="1007828"/>
                  </a:lnTo>
                  <a:lnTo>
                    <a:pt x="1384124" y="1008493"/>
                  </a:lnTo>
                  <a:lnTo>
                    <a:pt x="1370963" y="1009157"/>
                  </a:lnTo>
                  <a:lnTo>
                    <a:pt x="1358287" y="1009783"/>
                  </a:lnTo>
                  <a:lnTo>
                    <a:pt x="1346135" y="1010369"/>
                  </a:lnTo>
                  <a:lnTo>
                    <a:pt x="1333999" y="1010975"/>
                  </a:lnTo>
                  <a:lnTo>
                    <a:pt x="1322144" y="1011562"/>
                  </a:lnTo>
                  <a:lnTo>
                    <a:pt x="1310667" y="1012109"/>
                  </a:lnTo>
                  <a:lnTo>
                    <a:pt x="1299486" y="1012657"/>
                  </a:lnTo>
                  <a:lnTo>
                    <a:pt x="1288687" y="1013184"/>
                  </a:lnTo>
                  <a:lnTo>
                    <a:pt x="1278253" y="1013693"/>
                  </a:lnTo>
                  <a:lnTo>
                    <a:pt x="1268211" y="1014182"/>
                  </a:lnTo>
                  <a:lnTo>
                    <a:pt x="1258506" y="1014651"/>
                  </a:lnTo>
                  <a:lnTo>
                    <a:pt x="1240663" y="1015491"/>
                  </a:lnTo>
                  <a:lnTo>
                    <a:pt x="1224758" y="1016254"/>
                  </a:lnTo>
                  <a:lnTo>
                    <a:pt x="1210655" y="1016918"/>
                  </a:lnTo>
                  <a:lnTo>
                    <a:pt x="1198986" y="1017466"/>
                  </a:lnTo>
                  <a:lnTo>
                    <a:pt x="1189426" y="1017915"/>
                  </a:lnTo>
                  <a:lnTo>
                    <a:pt x="1182644" y="1018248"/>
                  </a:lnTo>
                  <a:lnTo>
                    <a:pt x="1177995" y="1018463"/>
                  </a:lnTo>
                  <a:lnTo>
                    <a:pt x="1177929" y="1018541"/>
                  </a:lnTo>
                  <a:lnTo>
                    <a:pt x="1177200" y="1019597"/>
                  </a:lnTo>
                  <a:lnTo>
                    <a:pt x="1176462" y="1020633"/>
                  </a:lnTo>
                  <a:lnTo>
                    <a:pt x="1175733" y="1021669"/>
                  </a:lnTo>
                  <a:lnTo>
                    <a:pt x="1174998" y="1022705"/>
                  </a:lnTo>
                  <a:lnTo>
                    <a:pt x="1174261" y="1023741"/>
                  </a:lnTo>
                  <a:lnTo>
                    <a:pt x="1173524" y="1024758"/>
                  </a:lnTo>
                  <a:lnTo>
                    <a:pt x="1172787" y="1025794"/>
                  </a:lnTo>
                  <a:lnTo>
                    <a:pt x="1172046" y="1026810"/>
                  </a:lnTo>
                  <a:lnTo>
                    <a:pt x="1171309" y="1027827"/>
                  </a:lnTo>
                  <a:lnTo>
                    <a:pt x="1170570" y="1028844"/>
                  </a:lnTo>
                  <a:lnTo>
                    <a:pt x="1169823" y="1029860"/>
                  </a:lnTo>
                  <a:lnTo>
                    <a:pt x="1169084" y="1030857"/>
                  </a:lnTo>
                  <a:lnTo>
                    <a:pt x="1168340" y="1031874"/>
                  </a:lnTo>
                  <a:lnTo>
                    <a:pt x="1167593" y="1032871"/>
                  </a:lnTo>
                  <a:lnTo>
                    <a:pt x="1166844" y="1033868"/>
                  </a:lnTo>
                  <a:lnTo>
                    <a:pt x="1166097" y="1034865"/>
                  </a:lnTo>
                  <a:lnTo>
                    <a:pt x="1165350" y="1035862"/>
                  </a:lnTo>
                  <a:lnTo>
                    <a:pt x="1164600" y="1036859"/>
                  </a:lnTo>
                  <a:lnTo>
                    <a:pt x="1163851" y="1037837"/>
                  </a:lnTo>
                  <a:lnTo>
                    <a:pt x="1163094" y="1038814"/>
                  </a:lnTo>
                  <a:lnTo>
                    <a:pt x="1162340" y="1039811"/>
                  </a:lnTo>
                  <a:lnTo>
                    <a:pt x="1161585" y="1040789"/>
                  </a:lnTo>
                  <a:lnTo>
                    <a:pt x="1160829" y="1041766"/>
                  </a:lnTo>
                  <a:lnTo>
                    <a:pt x="1160072" y="1042724"/>
                  </a:lnTo>
                  <a:lnTo>
                    <a:pt x="1159319" y="1043701"/>
                  </a:lnTo>
                  <a:lnTo>
                    <a:pt x="1158555" y="1044659"/>
                  </a:lnTo>
                  <a:lnTo>
                    <a:pt x="1157798" y="1045617"/>
                  </a:lnTo>
                  <a:lnTo>
                    <a:pt x="1157036" y="1046595"/>
                  </a:lnTo>
                  <a:lnTo>
                    <a:pt x="1156274" y="1047553"/>
                  </a:lnTo>
                  <a:lnTo>
                    <a:pt x="1155517" y="1048491"/>
                  </a:lnTo>
                  <a:lnTo>
                    <a:pt x="1154747" y="1049449"/>
                  </a:lnTo>
                  <a:lnTo>
                    <a:pt x="1153982" y="1050387"/>
                  </a:lnTo>
                  <a:lnTo>
                    <a:pt x="1153216" y="1051345"/>
                  </a:lnTo>
                  <a:lnTo>
                    <a:pt x="1152450" y="1052284"/>
                  </a:lnTo>
                  <a:lnTo>
                    <a:pt x="1151679" y="1053222"/>
                  </a:lnTo>
                  <a:lnTo>
                    <a:pt x="1150911" y="1054160"/>
                  </a:lnTo>
                  <a:lnTo>
                    <a:pt x="1150143" y="1055079"/>
                  </a:lnTo>
                  <a:lnTo>
                    <a:pt x="1149373" y="1056018"/>
                  </a:lnTo>
                  <a:lnTo>
                    <a:pt x="1148598" y="1056937"/>
                  </a:lnTo>
                  <a:lnTo>
                    <a:pt x="1147824" y="1057855"/>
                  </a:lnTo>
                  <a:lnTo>
                    <a:pt x="1147050" y="1058794"/>
                  </a:lnTo>
                  <a:lnTo>
                    <a:pt x="1146274" y="1059693"/>
                  </a:lnTo>
                  <a:lnTo>
                    <a:pt x="1145500" y="1060612"/>
                  </a:lnTo>
                  <a:lnTo>
                    <a:pt x="1144722" y="1061531"/>
                  </a:lnTo>
                  <a:lnTo>
                    <a:pt x="1143944" y="1062430"/>
                  </a:lnTo>
                  <a:lnTo>
                    <a:pt x="1143164" y="1063349"/>
                  </a:lnTo>
                  <a:lnTo>
                    <a:pt x="1142385" y="1064248"/>
                  </a:lnTo>
                  <a:lnTo>
                    <a:pt x="1141604" y="1065147"/>
                  </a:lnTo>
                  <a:lnTo>
                    <a:pt x="1140820" y="1066046"/>
                  </a:lnTo>
                  <a:lnTo>
                    <a:pt x="1140036" y="1066926"/>
                  </a:lnTo>
                  <a:lnTo>
                    <a:pt x="1139250" y="1067826"/>
                  </a:lnTo>
                  <a:lnTo>
                    <a:pt x="1138464" y="1068705"/>
                  </a:lnTo>
                  <a:lnTo>
                    <a:pt x="1137678" y="1069605"/>
                  </a:lnTo>
                  <a:lnTo>
                    <a:pt x="1136892" y="1070484"/>
                  </a:lnTo>
                  <a:lnTo>
                    <a:pt x="1136104" y="1071364"/>
                  </a:lnTo>
                  <a:lnTo>
                    <a:pt x="1135318" y="1072224"/>
                  </a:lnTo>
                  <a:lnTo>
                    <a:pt x="1134527" y="1073104"/>
                  </a:lnTo>
                  <a:lnTo>
                    <a:pt x="1133735" y="1073984"/>
                  </a:lnTo>
                  <a:lnTo>
                    <a:pt x="1132943" y="1074844"/>
                  </a:lnTo>
                  <a:lnTo>
                    <a:pt x="1132147" y="1075704"/>
                  </a:lnTo>
                  <a:lnTo>
                    <a:pt x="1131356" y="1076564"/>
                  </a:lnTo>
                  <a:lnTo>
                    <a:pt x="1130564" y="1077424"/>
                  </a:lnTo>
                  <a:lnTo>
                    <a:pt x="1129766" y="1078285"/>
                  </a:lnTo>
                  <a:lnTo>
                    <a:pt x="1128969" y="1079125"/>
                  </a:lnTo>
                  <a:lnTo>
                    <a:pt x="1128171" y="1079985"/>
                  </a:lnTo>
                  <a:lnTo>
                    <a:pt x="1127375" y="1080826"/>
                  </a:lnTo>
                  <a:lnTo>
                    <a:pt x="1126572" y="1081667"/>
                  </a:lnTo>
                  <a:lnTo>
                    <a:pt x="1125774" y="1082507"/>
                  </a:lnTo>
                  <a:lnTo>
                    <a:pt x="1124971" y="1083348"/>
                  </a:lnTo>
                  <a:lnTo>
                    <a:pt x="1124167" y="1084189"/>
                  </a:lnTo>
                  <a:lnTo>
                    <a:pt x="1123366" y="1085010"/>
                  </a:lnTo>
                  <a:lnTo>
                    <a:pt x="1122566" y="1085850"/>
                  </a:lnTo>
                  <a:lnTo>
                    <a:pt x="1121759" y="1086671"/>
                  </a:lnTo>
                  <a:lnTo>
                    <a:pt x="1120947" y="1087493"/>
                  </a:lnTo>
                  <a:lnTo>
                    <a:pt x="1120146" y="1088313"/>
                  </a:lnTo>
                  <a:lnTo>
                    <a:pt x="1119335" y="1089135"/>
                  </a:lnTo>
                  <a:lnTo>
                    <a:pt x="1118531" y="1089956"/>
                  </a:lnTo>
                  <a:lnTo>
                    <a:pt x="1117720" y="1090757"/>
                  </a:lnTo>
                  <a:lnTo>
                    <a:pt x="1116908" y="1091578"/>
                  </a:lnTo>
                  <a:lnTo>
                    <a:pt x="1116099" y="1092380"/>
                  </a:lnTo>
                  <a:lnTo>
                    <a:pt x="1115286" y="1093181"/>
                  </a:lnTo>
                  <a:lnTo>
                    <a:pt x="1114480" y="1093983"/>
                  </a:lnTo>
                  <a:lnTo>
                    <a:pt x="1113661" y="1094785"/>
                  </a:lnTo>
                  <a:lnTo>
                    <a:pt x="1112846" y="1095586"/>
                  </a:lnTo>
                  <a:lnTo>
                    <a:pt x="1112025" y="1096368"/>
                  </a:lnTo>
                  <a:lnTo>
                    <a:pt x="1111214" y="1097150"/>
                  </a:lnTo>
                  <a:lnTo>
                    <a:pt x="1110398" y="1097952"/>
                  </a:lnTo>
                  <a:lnTo>
                    <a:pt x="1109581" y="1098734"/>
                  </a:lnTo>
                  <a:lnTo>
                    <a:pt x="1108762" y="1099515"/>
                  </a:lnTo>
                  <a:lnTo>
                    <a:pt x="1107947" y="1100278"/>
                  </a:lnTo>
                  <a:lnTo>
                    <a:pt x="1107124" y="1101060"/>
                  </a:lnTo>
                  <a:lnTo>
                    <a:pt x="1106301" y="1101842"/>
                  </a:lnTo>
                  <a:lnTo>
                    <a:pt x="1105476" y="1102604"/>
                  </a:lnTo>
                  <a:lnTo>
                    <a:pt x="1104657" y="1103367"/>
                  </a:lnTo>
                  <a:lnTo>
                    <a:pt x="1103832" y="1104129"/>
                  </a:lnTo>
                  <a:lnTo>
                    <a:pt x="1103009" y="1104892"/>
                  </a:lnTo>
                  <a:lnTo>
                    <a:pt x="1102176" y="1105654"/>
                  </a:lnTo>
                  <a:lnTo>
                    <a:pt x="1101353" y="1106416"/>
                  </a:lnTo>
                  <a:lnTo>
                    <a:pt x="1100524" y="1107179"/>
                  </a:lnTo>
                  <a:lnTo>
                    <a:pt x="1099701" y="1107922"/>
                  </a:lnTo>
                  <a:lnTo>
                    <a:pt x="1098868" y="1108665"/>
                  </a:lnTo>
                  <a:lnTo>
                    <a:pt x="1098043" y="1109408"/>
                  </a:lnTo>
                  <a:lnTo>
                    <a:pt x="1097212" y="1110150"/>
                  </a:lnTo>
                  <a:lnTo>
                    <a:pt x="1096385" y="1110893"/>
                  </a:lnTo>
                  <a:lnTo>
                    <a:pt x="1095552" y="1111636"/>
                  </a:lnTo>
                  <a:lnTo>
                    <a:pt x="1094716" y="1112360"/>
                  </a:lnTo>
                  <a:lnTo>
                    <a:pt x="1093887" y="1113102"/>
                  </a:lnTo>
                  <a:lnTo>
                    <a:pt x="1093050" y="1113826"/>
                  </a:lnTo>
                  <a:lnTo>
                    <a:pt x="1092217" y="1114549"/>
                  </a:lnTo>
                  <a:lnTo>
                    <a:pt x="1091381" y="1115272"/>
                  </a:lnTo>
                  <a:lnTo>
                    <a:pt x="1090544" y="1115996"/>
                  </a:lnTo>
                  <a:lnTo>
                    <a:pt x="1089707" y="1116719"/>
                  </a:lnTo>
                  <a:lnTo>
                    <a:pt x="1088870" y="1117423"/>
                  </a:lnTo>
                  <a:lnTo>
                    <a:pt x="1088034" y="1118127"/>
                  </a:lnTo>
                  <a:lnTo>
                    <a:pt x="1087191" y="1118850"/>
                  </a:lnTo>
                  <a:lnTo>
                    <a:pt x="1086349" y="1119554"/>
                  </a:lnTo>
                  <a:lnTo>
                    <a:pt x="1085512" y="1120257"/>
                  </a:lnTo>
                  <a:lnTo>
                    <a:pt x="1084669" y="1120961"/>
                  </a:lnTo>
                  <a:lnTo>
                    <a:pt x="1083825" y="1121665"/>
                  </a:lnTo>
                  <a:lnTo>
                    <a:pt x="1082984" y="1122349"/>
                  </a:lnTo>
                  <a:lnTo>
                    <a:pt x="1082140" y="1123053"/>
                  </a:lnTo>
                  <a:lnTo>
                    <a:pt x="1081299" y="1123737"/>
                  </a:lnTo>
                  <a:lnTo>
                    <a:pt x="1080448" y="1124422"/>
                  </a:lnTo>
                  <a:lnTo>
                    <a:pt x="1079608" y="1125106"/>
                  </a:lnTo>
                  <a:lnTo>
                    <a:pt x="1078763" y="1125790"/>
                  </a:lnTo>
                  <a:lnTo>
                    <a:pt x="1077913" y="1126474"/>
                  </a:lnTo>
                  <a:lnTo>
                    <a:pt x="1077064" y="1127159"/>
                  </a:lnTo>
                  <a:lnTo>
                    <a:pt x="1076212" y="1127843"/>
                  </a:lnTo>
                  <a:lnTo>
                    <a:pt x="1075364" y="1128508"/>
                  </a:lnTo>
                  <a:lnTo>
                    <a:pt x="1074519" y="1129172"/>
                  </a:lnTo>
                  <a:lnTo>
                    <a:pt x="1073667" y="1129837"/>
                  </a:lnTo>
                  <a:lnTo>
                    <a:pt x="1072814" y="1130502"/>
                  </a:lnTo>
                  <a:lnTo>
                    <a:pt x="1071964" y="1131166"/>
                  </a:lnTo>
                  <a:lnTo>
                    <a:pt x="1071110" y="1131831"/>
                  </a:lnTo>
                  <a:lnTo>
                    <a:pt x="1070259" y="1132476"/>
                  </a:lnTo>
                  <a:lnTo>
                    <a:pt x="1069411" y="1133121"/>
                  </a:lnTo>
                  <a:lnTo>
                    <a:pt x="1068553" y="1133786"/>
                  </a:lnTo>
                  <a:lnTo>
                    <a:pt x="1067692" y="1134431"/>
                  </a:lnTo>
                  <a:lnTo>
                    <a:pt x="1066838" y="1135076"/>
                  </a:lnTo>
                  <a:lnTo>
                    <a:pt x="1065988" y="1135721"/>
                  </a:lnTo>
                  <a:lnTo>
                    <a:pt x="1065126" y="1136367"/>
                  </a:lnTo>
                  <a:lnTo>
                    <a:pt x="1064265" y="1137012"/>
                  </a:lnTo>
                  <a:lnTo>
                    <a:pt x="1063409" y="1137637"/>
                  </a:lnTo>
                  <a:lnTo>
                    <a:pt x="1062549" y="1138263"/>
                  </a:lnTo>
                  <a:lnTo>
                    <a:pt x="1061683" y="1138908"/>
                  </a:lnTo>
                  <a:lnTo>
                    <a:pt x="1060836" y="1139534"/>
                  </a:lnTo>
                  <a:lnTo>
                    <a:pt x="1059970" y="1140159"/>
                  </a:lnTo>
                  <a:lnTo>
                    <a:pt x="1059106" y="1140785"/>
                  </a:lnTo>
                  <a:lnTo>
                    <a:pt x="1058250" y="1141391"/>
                  </a:lnTo>
                  <a:lnTo>
                    <a:pt x="1057388" y="1142016"/>
                  </a:lnTo>
                  <a:lnTo>
                    <a:pt x="1056520" y="1142642"/>
                  </a:lnTo>
                  <a:lnTo>
                    <a:pt x="1055650" y="1143248"/>
                  </a:lnTo>
                  <a:lnTo>
                    <a:pt x="1054792" y="1143854"/>
                  </a:lnTo>
                  <a:lnTo>
                    <a:pt x="1053924" y="1144460"/>
                  </a:lnTo>
                  <a:lnTo>
                    <a:pt x="1053061" y="1145066"/>
                  </a:lnTo>
                  <a:lnTo>
                    <a:pt x="1052191" y="1145672"/>
                  </a:lnTo>
                  <a:lnTo>
                    <a:pt x="1051327" y="1146278"/>
                  </a:lnTo>
                  <a:lnTo>
                    <a:pt x="1050455" y="1146865"/>
                  </a:lnTo>
                  <a:lnTo>
                    <a:pt x="1049589" y="1147471"/>
                  </a:lnTo>
                  <a:lnTo>
                    <a:pt x="1048727" y="1148057"/>
                  </a:lnTo>
                  <a:lnTo>
                    <a:pt x="1047855" y="1148644"/>
                  </a:lnTo>
                  <a:lnTo>
                    <a:pt x="1046979" y="1149230"/>
                  </a:lnTo>
                  <a:lnTo>
                    <a:pt x="1046112" y="1149817"/>
                  </a:lnTo>
                  <a:lnTo>
                    <a:pt x="1045240" y="1150403"/>
                  </a:lnTo>
                  <a:lnTo>
                    <a:pt x="1044362" y="1150990"/>
                  </a:lnTo>
                  <a:lnTo>
                    <a:pt x="1043492" y="1151556"/>
                  </a:lnTo>
                  <a:lnTo>
                    <a:pt x="1042618" y="1152143"/>
                  </a:lnTo>
                  <a:lnTo>
                    <a:pt x="1041748" y="1152710"/>
                  </a:lnTo>
                  <a:lnTo>
                    <a:pt x="1040880" y="1153277"/>
                  </a:lnTo>
                  <a:lnTo>
                    <a:pt x="1040000" y="1153844"/>
                  </a:lnTo>
                  <a:lnTo>
                    <a:pt x="1039128" y="1154411"/>
                  </a:lnTo>
                  <a:lnTo>
                    <a:pt x="1038258" y="1154978"/>
                  </a:lnTo>
                  <a:lnTo>
                    <a:pt x="1037377" y="1155525"/>
                  </a:lnTo>
                  <a:lnTo>
                    <a:pt x="1036495" y="1156092"/>
                  </a:lnTo>
                  <a:lnTo>
                    <a:pt x="1035625" y="1156639"/>
                  </a:lnTo>
                  <a:lnTo>
                    <a:pt x="1034747" y="1157206"/>
                  </a:lnTo>
                  <a:lnTo>
                    <a:pt x="1033868" y="1157754"/>
                  </a:lnTo>
                  <a:lnTo>
                    <a:pt x="1032992" y="1158301"/>
                  </a:lnTo>
                  <a:lnTo>
                    <a:pt x="1032110" y="1158849"/>
                  </a:lnTo>
                  <a:lnTo>
                    <a:pt x="1031234" y="1159376"/>
                  </a:lnTo>
                  <a:lnTo>
                    <a:pt x="1030349" y="1159924"/>
                  </a:lnTo>
                  <a:lnTo>
                    <a:pt x="1029475" y="1160471"/>
                  </a:lnTo>
                  <a:lnTo>
                    <a:pt x="1028589" y="1160999"/>
                  </a:lnTo>
                  <a:lnTo>
                    <a:pt x="1027711" y="1161527"/>
                  </a:lnTo>
                  <a:lnTo>
                    <a:pt x="1026830" y="1162074"/>
                  </a:lnTo>
                  <a:lnTo>
                    <a:pt x="1025944" y="1162602"/>
                  </a:lnTo>
                  <a:lnTo>
                    <a:pt x="1025055" y="1163130"/>
                  </a:lnTo>
                  <a:lnTo>
                    <a:pt x="1024179" y="1163638"/>
                  </a:lnTo>
                  <a:lnTo>
                    <a:pt x="1023287" y="1164166"/>
                  </a:lnTo>
                  <a:lnTo>
                    <a:pt x="1022410" y="1164694"/>
                  </a:lnTo>
                  <a:lnTo>
                    <a:pt x="1021520" y="1165202"/>
                  </a:lnTo>
                  <a:lnTo>
                    <a:pt x="1020640" y="1165710"/>
                  </a:lnTo>
                  <a:lnTo>
                    <a:pt x="1019747" y="1166238"/>
                  </a:lnTo>
                  <a:lnTo>
                    <a:pt x="1018877" y="1166727"/>
                  </a:lnTo>
                  <a:lnTo>
                    <a:pt x="1017984" y="1167235"/>
                  </a:lnTo>
                  <a:lnTo>
                    <a:pt x="1017092" y="1167744"/>
                  </a:lnTo>
                  <a:lnTo>
                    <a:pt x="1016199" y="1168252"/>
                  </a:lnTo>
                  <a:lnTo>
                    <a:pt x="1015315" y="1168760"/>
                  </a:lnTo>
                  <a:lnTo>
                    <a:pt x="1014433" y="1169249"/>
                  </a:lnTo>
                  <a:lnTo>
                    <a:pt x="1013536" y="1169757"/>
                  </a:lnTo>
                  <a:lnTo>
                    <a:pt x="1012654" y="1170246"/>
                  </a:lnTo>
                  <a:lnTo>
                    <a:pt x="1011757" y="1170735"/>
                  </a:lnTo>
                  <a:lnTo>
                    <a:pt x="1010873" y="1171223"/>
                  </a:lnTo>
                  <a:lnTo>
                    <a:pt x="1009986" y="1171712"/>
                  </a:lnTo>
                  <a:lnTo>
                    <a:pt x="1009089" y="1172201"/>
                  </a:lnTo>
                  <a:lnTo>
                    <a:pt x="1008193" y="1172670"/>
                  </a:lnTo>
                  <a:lnTo>
                    <a:pt x="1007306" y="1173159"/>
                  </a:lnTo>
                  <a:lnTo>
                    <a:pt x="1006408" y="1173628"/>
                  </a:lnTo>
                  <a:lnTo>
                    <a:pt x="1005534" y="1174097"/>
                  </a:lnTo>
                  <a:lnTo>
                    <a:pt x="1004633" y="1174566"/>
                  </a:lnTo>
                  <a:lnTo>
                    <a:pt x="1003734" y="1175055"/>
                  </a:lnTo>
                  <a:lnTo>
                    <a:pt x="1002844" y="1175505"/>
                  </a:lnTo>
                  <a:lnTo>
                    <a:pt x="1001947" y="1175974"/>
                  </a:lnTo>
                  <a:lnTo>
                    <a:pt x="1001056" y="1176443"/>
                  </a:lnTo>
                  <a:lnTo>
                    <a:pt x="1000158" y="1176912"/>
                  </a:lnTo>
                  <a:lnTo>
                    <a:pt x="999267" y="1177362"/>
                  </a:lnTo>
                  <a:lnTo>
                    <a:pt x="998362" y="1177831"/>
                  </a:lnTo>
                  <a:lnTo>
                    <a:pt x="997474" y="1178281"/>
                  </a:lnTo>
                  <a:lnTo>
                    <a:pt x="996581" y="1178730"/>
                  </a:lnTo>
                  <a:lnTo>
                    <a:pt x="995677" y="1179180"/>
                  </a:lnTo>
                  <a:lnTo>
                    <a:pt x="994776" y="1179630"/>
                  </a:lnTo>
                  <a:lnTo>
                    <a:pt x="993883" y="1180079"/>
                  </a:lnTo>
                  <a:lnTo>
                    <a:pt x="992993" y="1180509"/>
                  </a:lnTo>
                  <a:lnTo>
                    <a:pt x="992088" y="1180959"/>
                  </a:lnTo>
                  <a:lnTo>
                    <a:pt x="991183" y="1181389"/>
                  </a:lnTo>
                  <a:lnTo>
                    <a:pt x="990303" y="1181819"/>
                  </a:lnTo>
                  <a:lnTo>
                    <a:pt x="989396" y="1182249"/>
                  </a:lnTo>
                  <a:lnTo>
                    <a:pt x="988491" y="1182699"/>
                  </a:lnTo>
                  <a:lnTo>
                    <a:pt x="987600" y="1183129"/>
                  </a:lnTo>
                  <a:lnTo>
                    <a:pt x="986694" y="1183559"/>
                  </a:lnTo>
                  <a:lnTo>
                    <a:pt x="985795" y="1183970"/>
                  </a:lnTo>
                  <a:lnTo>
                    <a:pt x="984902" y="1184400"/>
                  </a:lnTo>
                  <a:lnTo>
                    <a:pt x="983995" y="1184810"/>
                  </a:lnTo>
                  <a:lnTo>
                    <a:pt x="983099" y="1185241"/>
                  </a:lnTo>
                  <a:lnTo>
                    <a:pt x="982202" y="1185651"/>
                  </a:lnTo>
                  <a:lnTo>
                    <a:pt x="981281" y="1186062"/>
                  </a:lnTo>
                  <a:lnTo>
                    <a:pt x="980399" y="1186472"/>
                  </a:lnTo>
                  <a:lnTo>
                    <a:pt x="979492" y="1186883"/>
                  </a:lnTo>
                  <a:lnTo>
                    <a:pt x="978583" y="1187293"/>
                  </a:lnTo>
                  <a:lnTo>
                    <a:pt x="977674" y="1187704"/>
                  </a:lnTo>
                  <a:lnTo>
                    <a:pt x="976775" y="1188114"/>
                  </a:lnTo>
                  <a:lnTo>
                    <a:pt x="975878" y="1188505"/>
                  </a:lnTo>
                  <a:lnTo>
                    <a:pt x="974969" y="1188896"/>
                  </a:lnTo>
                  <a:lnTo>
                    <a:pt x="974069" y="1189307"/>
                  </a:lnTo>
                  <a:lnTo>
                    <a:pt x="973170" y="1189698"/>
                  </a:lnTo>
                  <a:lnTo>
                    <a:pt x="972261" y="1190089"/>
                  </a:lnTo>
                  <a:lnTo>
                    <a:pt x="971348" y="1190480"/>
                  </a:lnTo>
                  <a:lnTo>
                    <a:pt x="970449" y="1190871"/>
                  </a:lnTo>
                  <a:lnTo>
                    <a:pt x="969538" y="1191262"/>
                  </a:lnTo>
                  <a:lnTo>
                    <a:pt x="968636" y="1191633"/>
                  </a:lnTo>
                  <a:lnTo>
                    <a:pt x="967739" y="1192005"/>
                  </a:lnTo>
                  <a:lnTo>
                    <a:pt x="966826" y="1192396"/>
                  </a:lnTo>
                  <a:lnTo>
                    <a:pt x="965925" y="1192767"/>
                  </a:lnTo>
                  <a:lnTo>
                    <a:pt x="965014" y="1193138"/>
                  </a:lnTo>
                  <a:lnTo>
                    <a:pt x="964111" y="1193510"/>
                  </a:lnTo>
                  <a:lnTo>
                    <a:pt x="963198" y="1193901"/>
                  </a:lnTo>
                  <a:lnTo>
                    <a:pt x="962298" y="1194253"/>
                  </a:lnTo>
                  <a:lnTo>
                    <a:pt x="961386" y="1194624"/>
                  </a:lnTo>
                  <a:lnTo>
                    <a:pt x="960471" y="1194996"/>
                  </a:lnTo>
                  <a:lnTo>
                    <a:pt x="959583" y="1195348"/>
                  </a:lnTo>
                  <a:lnTo>
                    <a:pt x="958668" y="1195719"/>
                  </a:lnTo>
                  <a:lnTo>
                    <a:pt x="957753" y="1196071"/>
                  </a:lnTo>
                  <a:lnTo>
                    <a:pt x="956852" y="1196423"/>
                  </a:lnTo>
                  <a:lnTo>
                    <a:pt x="955937" y="1196794"/>
                  </a:lnTo>
                  <a:lnTo>
                    <a:pt x="955034" y="1197146"/>
                  </a:lnTo>
                  <a:lnTo>
                    <a:pt x="954119" y="1197478"/>
                  </a:lnTo>
                  <a:lnTo>
                    <a:pt x="953214" y="1197830"/>
                  </a:lnTo>
                  <a:lnTo>
                    <a:pt x="952299" y="1198182"/>
                  </a:lnTo>
                  <a:lnTo>
                    <a:pt x="951398" y="1198515"/>
                  </a:lnTo>
                  <a:lnTo>
                    <a:pt x="950483" y="1198867"/>
                  </a:lnTo>
                  <a:lnTo>
                    <a:pt x="949578" y="1199199"/>
                  </a:lnTo>
                  <a:lnTo>
                    <a:pt x="948663" y="1199551"/>
                  </a:lnTo>
                  <a:lnTo>
                    <a:pt x="947759" y="1199883"/>
                  </a:lnTo>
                  <a:lnTo>
                    <a:pt x="946854" y="1200215"/>
                  </a:lnTo>
                  <a:lnTo>
                    <a:pt x="945937" y="1200548"/>
                  </a:lnTo>
                  <a:lnTo>
                    <a:pt x="945034" y="1200880"/>
                  </a:lnTo>
                  <a:lnTo>
                    <a:pt x="944117" y="1201212"/>
                  </a:lnTo>
                  <a:lnTo>
                    <a:pt x="943198" y="1201525"/>
                  </a:lnTo>
                  <a:lnTo>
                    <a:pt x="942295" y="1201858"/>
                  </a:lnTo>
                  <a:lnTo>
                    <a:pt x="941376" y="1202170"/>
                  </a:lnTo>
                  <a:lnTo>
                    <a:pt x="940473" y="1202503"/>
                  </a:lnTo>
                  <a:lnTo>
                    <a:pt x="939570" y="1202816"/>
                  </a:lnTo>
                  <a:lnTo>
                    <a:pt x="938651" y="1203128"/>
                  </a:lnTo>
                  <a:lnTo>
                    <a:pt x="937736" y="1203441"/>
                  </a:lnTo>
                  <a:lnTo>
                    <a:pt x="936829" y="1203754"/>
                  </a:lnTo>
                  <a:lnTo>
                    <a:pt x="935926" y="1204067"/>
                  </a:lnTo>
                  <a:lnTo>
                    <a:pt x="935009" y="1204360"/>
                  </a:lnTo>
                  <a:lnTo>
                    <a:pt x="934088" y="1204673"/>
                  </a:lnTo>
                  <a:lnTo>
                    <a:pt x="933183" y="1204986"/>
                  </a:lnTo>
                  <a:lnTo>
                    <a:pt x="932266" y="1205279"/>
                  </a:lnTo>
                  <a:lnTo>
                    <a:pt x="931361" y="1205572"/>
                  </a:lnTo>
                  <a:lnTo>
                    <a:pt x="930440" y="1205885"/>
                  </a:lnTo>
                  <a:lnTo>
                    <a:pt x="929539" y="1206178"/>
                  </a:lnTo>
                  <a:lnTo>
                    <a:pt x="928632" y="1206471"/>
                  </a:lnTo>
                  <a:lnTo>
                    <a:pt x="927711" y="1206764"/>
                  </a:lnTo>
                  <a:lnTo>
                    <a:pt x="926794" y="1207058"/>
                  </a:lnTo>
                  <a:lnTo>
                    <a:pt x="925889" y="1207331"/>
                  </a:lnTo>
                  <a:lnTo>
                    <a:pt x="924969" y="1207625"/>
                  </a:lnTo>
                  <a:lnTo>
                    <a:pt x="924048" y="1207918"/>
                  </a:lnTo>
                  <a:lnTo>
                    <a:pt x="923145" y="1208192"/>
                  </a:lnTo>
                  <a:lnTo>
                    <a:pt x="922239" y="1208466"/>
                  </a:lnTo>
                  <a:lnTo>
                    <a:pt x="921319" y="1208759"/>
                  </a:lnTo>
                  <a:lnTo>
                    <a:pt x="920400" y="1209032"/>
                  </a:lnTo>
                  <a:lnTo>
                    <a:pt x="919497" y="1209306"/>
                  </a:lnTo>
                  <a:lnTo>
                    <a:pt x="918576" y="1209580"/>
                  </a:lnTo>
                  <a:lnTo>
                    <a:pt x="917657" y="1209853"/>
                  </a:lnTo>
                  <a:lnTo>
                    <a:pt x="916752" y="1210108"/>
                  </a:lnTo>
                  <a:lnTo>
                    <a:pt x="915831" y="1210381"/>
                  </a:lnTo>
                  <a:lnTo>
                    <a:pt x="914924" y="1210655"/>
                  </a:lnTo>
                  <a:lnTo>
                    <a:pt x="914021" y="1210909"/>
                  </a:lnTo>
                  <a:lnTo>
                    <a:pt x="913102" y="1211163"/>
                  </a:lnTo>
                  <a:lnTo>
                    <a:pt x="912197" y="1211437"/>
                  </a:lnTo>
                  <a:lnTo>
                    <a:pt x="911278" y="1211691"/>
                  </a:lnTo>
                  <a:lnTo>
                    <a:pt x="910357" y="1211945"/>
                  </a:lnTo>
                  <a:lnTo>
                    <a:pt x="909450" y="1212199"/>
                  </a:lnTo>
                  <a:lnTo>
                    <a:pt x="908533" y="1212453"/>
                  </a:lnTo>
                  <a:lnTo>
                    <a:pt x="907626" y="1212708"/>
                  </a:lnTo>
                  <a:lnTo>
                    <a:pt x="906707" y="1212942"/>
                  </a:lnTo>
                  <a:lnTo>
                    <a:pt x="905804" y="1213196"/>
                  </a:lnTo>
                  <a:lnTo>
                    <a:pt x="904885" y="1213451"/>
                  </a:lnTo>
                  <a:lnTo>
                    <a:pt x="903978" y="1213685"/>
                  </a:lnTo>
                  <a:lnTo>
                    <a:pt x="903044" y="1213939"/>
                  </a:lnTo>
                  <a:lnTo>
                    <a:pt x="902141" y="1214174"/>
                  </a:lnTo>
                  <a:lnTo>
                    <a:pt x="901235" y="1214408"/>
                  </a:lnTo>
                  <a:lnTo>
                    <a:pt x="900316" y="1214643"/>
                  </a:lnTo>
                  <a:lnTo>
                    <a:pt x="899411" y="1214878"/>
                  </a:lnTo>
                  <a:lnTo>
                    <a:pt x="898492" y="1215112"/>
                  </a:lnTo>
                  <a:lnTo>
                    <a:pt x="897574" y="1215327"/>
                  </a:lnTo>
                  <a:lnTo>
                    <a:pt x="896670" y="1215562"/>
                  </a:lnTo>
                  <a:lnTo>
                    <a:pt x="895750" y="1215797"/>
                  </a:lnTo>
                  <a:lnTo>
                    <a:pt x="894847" y="1216012"/>
                  </a:lnTo>
                  <a:lnTo>
                    <a:pt x="893928" y="1216246"/>
                  </a:lnTo>
                  <a:lnTo>
                    <a:pt x="893009" y="1216461"/>
                  </a:lnTo>
                  <a:lnTo>
                    <a:pt x="892106" y="1216676"/>
                  </a:lnTo>
                  <a:lnTo>
                    <a:pt x="891187" y="1216891"/>
                  </a:lnTo>
                  <a:lnTo>
                    <a:pt x="890286" y="1217106"/>
                  </a:lnTo>
                  <a:lnTo>
                    <a:pt x="889365" y="1217321"/>
                  </a:lnTo>
                  <a:lnTo>
                    <a:pt x="888464" y="1217536"/>
                  </a:lnTo>
                  <a:lnTo>
                    <a:pt x="887545" y="1217752"/>
                  </a:lnTo>
                  <a:lnTo>
                    <a:pt x="886626" y="1217967"/>
                  </a:lnTo>
                  <a:lnTo>
                    <a:pt x="885723" y="1218162"/>
                  </a:lnTo>
                  <a:lnTo>
                    <a:pt x="884802" y="1218377"/>
                  </a:lnTo>
                  <a:lnTo>
                    <a:pt x="883885" y="1218572"/>
                  </a:lnTo>
                  <a:lnTo>
                    <a:pt x="882986" y="1218768"/>
                  </a:lnTo>
                  <a:lnTo>
                    <a:pt x="882067" y="1218983"/>
                  </a:lnTo>
                  <a:lnTo>
                    <a:pt x="881168" y="1219179"/>
                  </a:lnTo>
                  <a:lnTo>
                    <a:pt x="880247" y="1219374"/>
                  </a:lnTo>
                  <a:lnTo>
                    <a:pt x="879328" y="1219570"/>
                  </a:lnTo>
                  <a:lnTo>
                    <a:pt x="878429" y="1219765"/>
                  </a:lnTo>
                  <a:lnTo>
                    <a:pt x="877514" y="1219960"/>
                  </a:lnTo>
                  <a:lnTo>
                    <a:pt x="876613" y="1220137"/>
                  </a:lnTo>
                  <a:lnTo>
                    <a:pt x="875694" y="1220332"/>
                  </a:lnTo>
                  <a:lnTo>
                    <a:pt x="874794" y="1220508"/>
                  </a:lnTo>
                  <a:lnTo>
                    <a:pt x="873878" y="1220703"/>
                  </a:lnTo>
                  <a:lnTo>
                    <a:pt x="872961" y="1220879"/>
                  </a:lnTo>
                  <a:lnTo>
                    <a:pt x="872044" y="1221075"/>
                  </a:lnTo>
                  <a:lnTo>
                    <a:pt x="871145" y="1221251"/>
                  </a:lnTo>
                  <a:lnTo>
                    <a:pt x="870230" y="1221427"/>
                  </a:lnTo>
                  <a:lnTo>
                    <a:pt x="869330" y="1221603"/>
                  </a:lnTo>
                  <a:lnTo>
                    <a:pt x="868415" y="1221779"/>
                  </a:lnTo>
                  <a:lnTo>
                    <a:pt x="867499" y="1221955"/>
                  </a:lnTo>
                  <a:lnTo>
                    <a:pt x="866601" y="1222111"/>
                  </a:lnTo>
                  <a:lnTo>
                    <a:pt x="865686" y="1222287"/>
                  </a:lnTo>
                  <a:lnTo>
                    <a:pt x="864771" y="1222463"/>
                  </a:lnTo>
                  <a:lnTo>
                    <a:pt x="863874" y="1222619"/>
                  </a:lnTo>
                  <a:lnTo>
                    <a:pt x="862975" y="1222795"/>
                  </a:lnTo>
                  <a:lnTo>
                    <a:pt x="862046" y="1222952"/>
                  </a:lnTo>
                  <a:lnTo>
                    <a:pt x="861147" y="1223108"/>
                  </a:lnTo>
                  <a:lnTo>
                    <a:pt x="860234" y="1223284"/>
                  </a:lnTo>
                  <a:lnTo>
                    <a:pt x="859321" y="1223440"/>
                  </a:lnTo>
                  <a:lnTo>
                    <a:pt x="858426" y="1223597"/>
                  </a:lnTo>
                  <a:lnTo>
                    <a:pt x="857513" y="1223753"/>
                  </a:lnTo>
                  <a:lnTo>
                    <a:pt x="856615" y="1223890"/>
                  </a:lnTo>
                  <a:lnTo>
                    <a:pt x="855702" y="1224046"/>
                  </a:lnTo>
                  <a:lnTo>
                    <a:pt x="854791" y="1224203"/>
                  </a:lnTo>
                  <a:lnTo>
                    <a:pt x="853896" y="1224340"/>
                  </a:lnTo>
                  <a:lnTo>
                    <a:pt x="852985" y="1224496"/>
                  </a:lnTo>
                  <a:lnTo>
                    <a:pt x="852072" y="1224633"/>
                  </a:lnTo>
                  <a:lnTo>
                    <a:pt x="851179" y="1224789"/>
                  </a:lnTo>
                  <a:lnTo>
                    <a:pt x="850285" y="1224926"/>
                  </a:lnTo>
                  <a:lnTo>
                    <a:pt x="849357" y="1225063"/>
                  </a:lnTo>
                  <a:lnTo>
                    <a:pt x="848444" y="1225200"/>
                  </a:lnTo>
                  <a:lnTo>
                    <a:pt x="847552" y="1225337"/>
                  </a:lnTo>
                  <a:lnTo>
                    <a:pt x="846661" y="1225474"/>
                  </a:lnTo>
                  <a:lnTo>
                    <a:pt x="845752" y="1225610"/>
                  </a:lnTo>
                  <a:lnTo>
                    <a:pt x="844841" y="1225747"/>
                  </a:lnTo>
                  <a:lnTo>
                    <a:pt x="843949" y="1225864"/>
                  </a:lnTo>
                  <a:lnTo>
                    <a:pt x="843040" y="1226001"/>
                  </a:lnTo>
                  <a:lnTo>
                    <a:pt x="842131" y="1226138"/>
                  </a:lnTo>
                  <a:lnTo>
                    <a:pt x="841222" y="1226256"/>
                  </a:lnTo>
                  <a:lnTo>
                    <a:pt x="840315" y="1226392"/>
                  </a:lnTo>
                  <a:lnTo>
                    <a:pt x="839425" y="1226510"/>
                  </a:lnTo>
                  <a:lnTo>
                    <a:pt x="838526" y="1226627"/>
                  </a:lnTo>
                  <a:lnTo>
                    <a:pt x="836720" y="1226862"/>
                  </a:lnTo>
                  <a:lnTo>
                    <a:pt x="834917" y="1227096"/>
                  </a:lnTo>
                  <a:lnTo>
                    <a:pt x="833115" y="1227331"/>
                  </a:lnTo>
                  <a:lnTo>
                    <a:pt x="831312" y="1227546"/>
                  </a:lnTo>
                  <a:lnTo>
                    <a:pt x="829514" y="1227761"/>
                  </a:lnTo>
                  <a:lnTo>
                    <a:pt x="827725" y="1227976"/>
                  </a:lnTo>
                  <a:lnTo>
                    <a:pt x="825928" y="1228191"/>
                  </a:lnTo>
                  <a:lnTo>
                    <a:pt x="824132" y="1228386"/>
                  </a:lnTo>
                  <a:lnTo>
                    <a:pt x="822337" y="1228582"/>
                  </a:lnTo>
                  <a:lnTo>
                    <a:pt x="820544" y="1228758"/>
                  </a:lnTo>
                  <a:lnTo>
                    <a:pt x="818754" y="1228934"/>
                  </a:lnTo>
                  <a:lnTo>
                    <a:pt x="816975" y="1229110"/>
                  </a:lnTo>
                  <a:lnTo>
                    <a:pt x="815188" y="1229286"/>
                  </a:lnTo>
                  <a:lnTo>
                    <a:pt x="813401" y="1229442"/>
                  </a:lnTo>
                  <a:lnTo>
                    <a:pt x="811616" y="1229599"/>
                  </a:lnTo>
                  <a:lnTo>
                    <a:pt x="809835" y="1229755"/>
                  </a:lnTo>
                  <a:lnTo>
                    <a:pt x="808054" y="1229892"/>
                  </a:lnTo>
                  <a:lnTo>
                    <a:pt x="806275" y="1230048"/>
                  </a:lnTo>
                  <a:lnTo>
                    <a:pt x="804496" y="1230185"/>
                  </a:lnTo>
                  <a:lnTo>
                    <a:pt x="802721" y="1230302"/>
                  </a:lnTo>
                  <a:lnTo>
                    <a:pt x="800936" y="1230439"/>
                  </a:lnTo>
                  <a:lnTo>
                    <a:pt x="799177" y="1230556"/>
                  </a:lnTo>
                  <a:lnTo>
                    <a:pt x="797405" y="1230654"/>
                  </a:lnTo>
                  <a:lnTo>
                    <a:pt x="795626" y="1230771"/>
                  </a:lnTo>
                  <a:lnTo>
                    <a:pt x="793873" y="1230869"/>
                  </a:lnTo>
                  <a:lnTo>
                    <a:pt x="792098" y="1230967"/>
                  </a:lnTo>
                  <a:lnTo>
                    <a:pt x="790346" y="1231065"/>
                  </a:lnTo>
                  <a:lnTo>
                    <a:pt x="788587" y="1231163"/>
                  </a:lnTo>
                  <a:lnTo>
                    <a:pt x="786817" y="1231241"/>
                  </a:lnTo>
                  <a:lnTo>
                    <a:pt x="785062" y="1231319"/>
                  </a:lnTo>
                  <a:lnTo>
                    <a:pt x="783308" y="1231397"/>
                  </a:lnTo>
                  <a:lnTo>
                    <a:pt x="781559" y="1231456"/>
                  </a:lnTo>
                  <a:lnTo>
                    <a:pt x="779809" y="1231514"/>
                  </a:lnTo>
                  <a:lnTo>
                    <a:pt x="778063" y="1231573"/>
                  </a:lnTo>
                  <a:lnTo>
                    <a:pt x="776317" y="1231632"/>
                  </a:lnTo>
                  <a:lnTo>
                    <a:pt x="774564" y="1231671"/>
                  </a:lnTo>
                  <a:lnTo>
                    <a:pt x="772824" y="1231710"/>
                  </a:lnTo>
                  <a:lnTo>
                    <a:pt x="771088" y="1231749"/>
                  </a:lnTo>
                  <a:lnTo>
                    <a:pt x="769352" y="1231788"/>
                  </a:lnTo>
                  <a:lnTo>
                    <a:pt x="767620" y="1231808"/>
                  </a:lnTo>
                  <a:lnTo>
                    <a:pt x="765878" y="1231847"/>
                  </a:lnTo>
                  <a:lnTo>
                    <a:pt x="764150" y="1231847"/>
                  </a:lnTo>
                  <a:lnTo>
                    <a:pt x="762423" y="1231866"/>
                  </a:lnTo>
                  <a:lnTo>
                    <a:pt x="760689" y="1231886"/>
                  </a:lnTo>
                  <a:lnTo>
                    <a:pt x="755538" y="1231886"/>
                  </a:lnTo>
                  <a:lnTo>
                    <a:pt x="753814" y="1231866"/>
                  </a:lnTo>
                  <a:lnTo>
                    <a:pt x="752103" y="1231866"/>
                  </a:lnTo>
                  <a:lnTo>
                    <a:pt x="750396" y="1231847"/>
                  </a:lnTo>
                  <a:lnTo>
                    <a:pt x="748680" y="1231808"/>
                  </a:lnTo>
                  <a:lnTo>
                    <a:pt x="746979" y="1231788"/>
                  </a:lnTo>
                  <a:lnTo>
                    <a:pt x="745267" y="1231749"/>
                  </a:lnTo>
                  <a:lnTo>
                    <a:pt x="743585" y="1231729"/>
                  </a:lnTo>
                  <a:lnTo>
                    <a:pt x="741867" y="1231690"/>
                  </a:lnTo>
                  <a:lnTo>
                    <a:pt x="740190" y="1231632"/>
                  </a:lnTo>
                  <a:lnTo>
                    <a:pt x="738491" y="1231593"/>
                  </a:lnTo>
                  <a:lnTo>
                    <a:pt x="736806" y="1231534"/>
                  </a:lnTo>
                  <a:lnTo>
                    <a:pt x="735126" y="1231475"/>
                  </a:lnTo>
                  <a:lnTo>
                    <a:pt x="733433" y="1231417"/>
                  </a:lnTo>
                  <a:lnTo>
                    <a:pt x="731746" y="1231358"/>
                  </a:lnTo>
                  <a:lnTo>
                    <a:pt x="730073" y="1231280"/>
                  </a:lnTo>
                  <a:lnTo>
                    <a:pt x="728391" y="1231221"/>
                  </a:lnTo>
                  <a:lnTo>
                    <a:pt x="726726" y="1231143"/>
                  </a:lnTo>
                  <a:lnTo>
                    <a:pt x="725064" y="1231065"/>
                  </a:lnTo>
                  <a:lnTo>
                    <a:pt x="723391" y="1230986"/>
                  </a:lnTo>
                  <a:lnTo>
                    <a:pt x="721735" y="1230889"/>
                  </a:lnTo>
                  <a:lnTo>
                    <a:pt x="720067" y="1230791"/>
                  </a:lnTo>
                  <a:lnTo>
                    <a:pt x="718417" y="1230693"/>
                  </a:lnTo>
                  <a:lnTo>
                    <a:pt x="716757" y="1230596"/>
                  </a:lnTo>
                  <a:lnTo>
                    <a:pt x="715115" y="1230498"/>
                  </a:lnTo>
                  <a:lnTo>
                    <a:pt x="713461" y="1230400"/>
                  </a:lnTo>
                  <a:lnTo>
                    <a:pt x="711825" y="1230283"/>
                  </a:lnTo>
                  <a:lnTo>
                    <a:pt x="710179" y="1230166"/>
                  </a:lnTo>
                  <a:lnTo>
                    <a:pt x="708535" y="1230048"/>
                  </a:lnTo>
                  <a:lnTo>
                    <a:pt x="706908" y="1229931"/>
                  </a:lnTo>
                  <a:lnTo>
                    <a:pt x="705288" y="1229794"/>
                  </a:lnTo>
                  <a:lnTo>
                    <a:pt x="703669" y="1229677"/>
                  </a:lnTo>
                  <a:lnTo>
                    <a:pt x="702023" y="1229540"/>
                  </a:lnTo>
                  <a:lnTo>
                    <a:pt x="700412" y="1229403"/>
                  </a:lnTo>
                  <a:lnTo>
                    <a:pt x="698789" y="1229266"/>
                  </a:lnTo>
                  <a:lnTo>
                    <a:pt x="697184" y="1229129"/>
                  </a:lnTo>
                  <a:lnTo>
                    <a:pt x="695585" y="1228973"/>
                  </a:lnTo>
                  <a:lnTo>
                    <a:pt x="693972" y="1228836"/>
                  </a:lnTo>
                  <a:lnTo>
                    <a:pt x="692363" y="1228680"/>
                  </a:lnTo>
                  <a:lnTo>
                    <a:pt x="690774" y="1228523"/>
                  </a:lnTo>
                  <a:lnTo>
                    <a:pt x="689159" y="1228367"/>
                  </a:lnTo>
                  <a:lnTo>
                    <a:pt x="687576" y="1228211"/>
                  </a:lnTo>
                  <a:lnTo>
                    <a:pt x="685982" y="1228034"/>
                  </a:lnTo>
                  <a:lnTo>
                    <a:pt x="684409" y="1227878"/>
                  </a:lnTo>
                  <a:lnTo>
                    <a:pt x="682823" y="1227702"/>
                  </a:lnTo>
                  <a:lnTo>
                    <a:pt x="681257" y="1227526"/>
                  </a:lnTo>
                  <a:lnTo>
                    <a:pt x="679680" y="1227350"/>
                  </a:lnTo>
                  <a:lnTo>
                    <a:pt x="678122" y="1227174"/>
                  </a:lnTo>
                  <a:lnTo>
                    <a:pt x="676552" y="1226998"/>
                  </a:lnTo>
                  <a:lnTo>
                    <a:pt x="674986" y="1226803"/>
                  </a:lnTo>
                  <a:lnTo>
                    <a:pt x="673422" y="1226607"/>
                  </a:lnTo>
                  <a:lnTo>
                    <a:pt x="671864" y="1226431"/>
                  </a:lnTo>
                  <a:lnTo>
                    <a:pt x="670327" y="1226236"/>
                  </a:lnTo>
                  <a:lnTo>
                    <a:pt x="668777" y="1226041"/>
                  </a:lnTo>
                  <a:lnTo>
                    <a:pt x="667231" y="1225825"/>
                  </a:lnTo>
                  <a:lnTo>
                    <a:pt x="665706" y="1225630"/>
                  </a:lnTo>
                  <a:lnTo>
                    <a:pt x="664167" y="1225434"/>
                  </a:lnTo>
                  <a:lnTo>
                    <a:pt x="662634" y="1225219"/>
                  </a:lnTo>
                  <a:lnTo>
                    <a:pt x="661123" y="1225024"/>
                  </a:lnTo>
                  <a:lnTo>
                    <a:pt x="659598" y="1224809"/>
                  </a:lnTo>
                  <a:lnTo>
                    <a:pt x="658095" y="1224594"/>
                  </a:lnTo>
                  <a:lnTo>
                    <a:pt x="656578" y="1224359"/>
                  </a:lnTo>
                  <a:lnTo>
                    <a:pt x="655067" y="1224144"/>
                  </a:lnTo>
                  <a:lnTo>
                    <a:pt x="653577" y="1223929"/>
                  </a:lnTo>
                  <a:lnTo>
                    <a:pt x="652074" y="1223714"/>
                  </a:lnTo>
                  <a:lnTo>
                    <a:pt x="650559" y="1223479"/>
                  </a:lnTo>
                  <a:lnTo>
                    <a:pt x="649081" y="1223245"/>
                  </a:lnTo>
                  <a:lnTo>
                    <a:pt x="647589" y="1223010"/>
                  </a:lnTo>
                  <a:lnTo>
                    <a:pt x="646123" y="1222776"/>
                  </a:lnTo>
                  <a:lnTo>
                    <a:pt x="644625" y="1222541"/>
                  </a:lnTo>
                  <a:lnTo>
                    <a:pt x="643167" y="1222307"/>
                  </a:lnTo>
                  <a:lnTo>
                    <a:pt x="641695" y="1222072"/>
                  </a:lnTo>
                  <a:lnTo>
                    <a:pt x="640229" y="1221818"/>
                  </a:lnTo>
                  <a:lnTo>
                    <a:pt x="638786" y="1221583"/>
                  </a:lnTo>
                  <a:lnTo>
                    <a:pt x="637325" y="1221329"/>
                  </a:lnTo>
                  <a:lnTo>
                    <a:pt x="635873" y="1221094"/>
                  </a:lnTo>
                  <a:lnTo>
                    <a:pt x="634426" y="1220840"/>
                  </a:lnTo>
                  <a:lnTo>
                    <a:pt x="632982" y="1220586"/>
                  </a:lnTo>
                  <a:lnTo>
                    <a:pt x="631545" y="1220332"/>
                  </a:lnTo>
                  <a:lnTo>
                    <a:pt x="630110" y="1220078"/>
                  </a:lnTo>
                  <a:lnTo>
                    <a:pt x="628681" y="1219804"/>
                  </a:lnTo>
                  <a:lnTo>
                    <a:pt x="627277" y="1219550"/>
                  </a:lnTo>
                  <a:lnTo>
                    <a:pt x="625858" y="1219296"/>
                  </a:lnTo>
                  <a:lnTo>
                    <a:pt x="624442" y="1219022"/>
                  </a:lnTo>
                  <a:lnTo>
                    <a:pt x="623054" y="1218768"/>
                  </a:lnTo>
                  <a:lnTo>
                    <a:pt x="621651" y="1218494"/>
                  </a:lnTo>
                  <a:lnTo>
                    <a:pt x="620251" y="1218240"/>
                  </a:lnTo>
                  <a:lnTo>
                    <a:pt x="618857" y="1217967"/>
                  </a:lnTo>
                  <a:lnTo>
                    <a:pt x="617469" y="1217693"/>
                  </a:lnTo>
                  <a:lnTo>
                    <a:pt x="616104" y="1217419"/>
                  </a:lnTo>
                  <a:lnTo>
                    <a:pt x="614705" y="1217145"/>
                  </a:lnTo>
                  <a:lnTo>
                    <a:pt x="613352" y="1216872"/>
                  </a:lnTo>
                  <a:lnTo>
                    <a:pt x="611983" y="1216598"/>
                  </a:lnTo>
                  <a:lnTo>
                    <a:pt x="610621" y="1216305"/>
                  </a:lnTo>
                  <a:lnTo>
                    <a:pt x="609264" y="1216031"/>
                  </a:lnTo>
                  <a:lnTo>
                    <a:pt x="607911" y="1215757"/>
                  </a:lnTo>
                  <a:lnTo>
                    <a:pt x="606564" y="1215464"/>
                  </a:lnTo>
                  <a:lnTo>
                    <a:pt x="605243" y="1215190"/>
                  </a:lnTo>
                  <a:lnTo>
                    <a:pt x="603886" y="1214897"/>
                  </a:lnTo>
                  <a:lnTo>
                    <a:pt x="602576" y="1214604"/>
                  </a:lnTo>
                  <a:lnTo>
                    <a:pt x="601251" y="1214330"/>
                  </a:lnTo>
                  <a:lnTo>
                    <a:pt x="599929" y="1214037"/>
                  </a:lnTo>
                  <a:lnTo>
                    <a:pt x="598615" y="1213744"/>
                  </a:lnTo>
                  <a:lnTo>
                    <a:pt x="597305" y="1213451"/>
                  </a:lnTo>
                  <a:lnTo>
                    <a:pt x="596001" y="1213157"/>
                  </a:lnTo>
                  <a:lnTo>
                    <a:pt x="594727" y="1212883"/>
                  </a:lnTo>
                  <a:lnTo>
                    <a:pt x="593411" y="1212571"/>
                  </a:lnTo>
                  <a:lnTo>
                    <a:pt x="592125" y="1212278"/>
                  </a:lnTo>
                  <a:lnTo>
                    <a:pt x="590868" y="1211984"/>
                  </a:lnTo>
                  <a:lnTo>
                    <a:pt x="589591" y="1211691"/>
                  </a:lnTo>
                  <a:lnTo>
                    <a:pt x="588320" y="1211398"/>
                  </a:lnTo>
                  <a:lnTo>
                    <a:pt x="587058" y="1211105"/>
                  </a:lnTo>
                  <a:lnTo>
                    <a:pt x="585801" y="1210792"/>
                  </a:lnTo>
                  <a:lnTo>
                    <a:pt x="584547" y="1210499"/>
                  </a:lnTo>
                  <a:lnTo>
                    <a:pt x="583300" y="1210186"/>
                  </a:lnTo>
                  <a:lnTo>
                    <a:pt x="582061" y="1209893"/>
                  </a:lnTo>
                  <a:lnTo>
                    <a:pt x="580825" y="1209599"/>
                  </a:lnTo>
                  <a:lnTo>
                    <a:pt x="579595" y="1209286"/>
                  </a:lnTo>
                  <a:lnTo>
                    <a:pt x="578372" y="1208993"/>
                  </a:lnTo>
                  <a:lnTo>
                    <a:pt x="577156" y="1208681"/>
                  </a:lnTo>
                  <a:lnTo>
                    <a:pt x="575946" y="1208387"/>
                  </a:lnTo>
                  <a:lnTo>
                    <a:pt x="574741" y="1208074"/>
                  </a:lnTo>
                  <a:lnTo>
                    <a:pt x="573541" y="1207762"/>
                  </a:lnTo>
                  <a:lnTo>
                    <a:pt x="572374" y="1207468"/>
                  </a:lnTo>
                  <a:lnTo>
                    <a:pt x="571164" y="1207156"/>
                  </a:lnTo>
                  <a:lnTo>
                    <a:pt x="569983" y="1206862"/>
                  </a:lnTo>
                  <a:lnTo>
                    <a:pt x="568831" y="1206549"/>
                  </a:lnTo>
                  <a:lnTo>
                    <a:pt x="567664" y="1206256"/>
                  </a:lnTo>
                  <a:lnTo>
                    <a:pt x="566503" y="1205944"/>
                  </a:lnTo>
                  <a:lnTo>
                    <a:pt x="565348" y="1205631"/>
                  </a:lnTo>
                  <a:lnTo>
                    <a:pt x="564196" y="1205318"/>
                  </a:lnTo>
                  <a:lnTo>
                    <a:pt x="563076" y="1205025"/>
                  </a:lnTo>
                  <a:lnTo>
                    <a:pt x="561919" y="1204712"/>
                  </a:lnTo>
                  <a:lnTo>
                    <a:pt x="560789" y="1204399"/>
                  </a:lnTo>
                  <a:lnTo>
                    <a:pt x="559686" y="1204106"/>
                  </a:lnTo>
                  <a:lnTo>
                    <a:pt x="558546" y="1203793"/>
                  </a:lnTo>
                  <a:lnTo>
                    <a:pt x="557434" y="1203480"/>
                  </a:lnTo>
                  <a:lnTo>
                    <a:pt x="556359" y="1203187"/>
                  </a:lnTo>
                  <a:lnTo>
                    <a:pt x="555256" y="1202874"/>
                  </a:lnTo>
                  <a:lnTo>
                    <a:pt x="554142" y="1202561"/>
                  </a:lnTo>
                  <a:lnTo>
                    <a:pt x="553059" y="1202268"/>
                  </a:lnTo>
                  <a:lnTo>
                    <a:pt x="551976" y="1201955"/>
                  </a:lnTo>
                  <a:lnTo>
                    <a:pt x="550908" y="1201642"/>
                  </a:lnTo>
                  <a:lnTo>
                    <a:pt x="549868" y="1201349"/>
                  </a:lnTo>
                  <a:lnTo>
                    <a:pt x="548785" y="1201037"/>
                  </a:lnTo>
                  <a:lnTo>
                    <a:pt x="547732" y="1200743"/>
                  </a:lnTo>
                  <a:lnTo>
                    <a:pt x="546715" y="1200430"/>
                  </a:lnTo>
                  <a:lnTo>
                    <a:pt x="545675" y="1200137"/>
                  </a:lnTo>
                  <a:lnTo>
                    <a:pt x="544627" y="1199824"/>
                  </a:lnTo>
                  <a:lnTo>
                    <a:pt x="542590" y="1199218"/>
                  </a:lnTo>
                  <a:lnTo>
                    <a:pt x="540576" y="1198612"/>
                  </a:lnTo>
                  <a:lnTo>
                    <a:pt x="538590" y="1198006"/>
                  </a:lnTo>
                  <a:lnTo>
                    <a:pt x="536631" y="1197420"/>
                  </a:lnTo>
                  <a:lnTo>
                    <a:pt x="534702" y="1196833"/>
                  </a:lnTo>
                  <a:lnTo>
                    <a:pt x="532800" y="1196227"/>
                  </a:lnTo>
                  <a:lnTo>
                    <a:pt x="530927" y="1195641"/>
                  </a:lnTo>
                  <a:lnTo>
                    <a:pt x="529081" y="1195054"/>
                  </a:lnTo>
                  <a:lnTo>
                    <a:pt x="527269" y="1194487"/>
                  </a:lnTo>
                  <a:lnTo>
                    <a:pt x="525484" y="1193901"/>
                  </a:lnTo>
                  <a:lnTo>
                    <a:pt x="523727" y="1193334"/>
                  </a:lnTo>
                  <a:lnTo>
                    <a:pt x="522000" y="1192767"/>
                  </a:lnTo>
                  <a:lnTo>
                    <a:pt x="520305" y="1192220"/>
                  </a:lnTo>
                  <a:lnTo>
                    <a:pt x="518642" y="1191653"/>
                  </a:lnTo>
                  <a:lnTo>
                    <a:pt x="516992" y="1191105"/>
                  </a:lnTo>
                  <a:lnTo>
                    <a:pt x="515402" y="1190558"/>
                  </a:lnTo>
                  <a:lnTo>
                    <a:pt x="513829" y="1190030"/>
                  </a:lnTo>
                  <a:lnTo>
                    <a:pt x="512288" y="1189502"/>
                  </a:lnTo>
                  <a:lnTo>
                    <a:pt x="510777" y="1188974"/>
                  </a:lnTo>
                  <a:lnTo>
                    <a:pt x="509283" y="1188446"/>
                  </a:lnTo>
                  <a:lnTo>
                    <a:pt x="507837" y="1187938"/>
                  </a:lnTo>
                  <a:lnTo>
                    <a:pt x="506421" y="1187450"/>
                  </a:lnTo>
                  <a:lnTo>
                    <a:pt x="505025" y="1186941"/>
                  </a:lnTo>
                  <a:lnTo>
                    <a:pt x="503675" y="1186453"/>
                  </a:lnTo>
                  <a:lnTo>
                    <a:pt x="502375" y="1185983"/>
                  </a:lnTo>
                  <a:lnTo>
                    <a:pt x="501075" y="1185514"/>
                  </a:lnTo>
                  <a:lnTo>
                    <a:pt x="499825" y="1185064"/>
                  </a:lnTo>
                  <a:lnTo>
                    <a:pt x="498609" y="1184615"/>
                  </a:lnTo>
                  <a:lnTo>
                    <a:pt x="497425" y="1184165"/>
                  </a:lnTo>
                  <a:lnTo>
                    <a:pt x="496259" y="1183735"/>
                  </a:lnTo>
                  <a:lnTo>
                    <a:pt x="495163" y="1183325"/>
                  </a:lnTo>
                  <a:lnTo>
                    <a:pt x="494082" y="1182914"/>
                  </a:lnTo>
                  <a:lnTo>
                    <a:pt x="493018" y="1182504"/>
                  </a:lnTo>
                  <a:lnTo>
                    <a:pt x="492009" y="1182112"/>
                  </a:lnTo>
                  <a:lnTo>
                    <a:pt x="491034" y="1181741"/>
                  </a:lnTo>
                  <a:lnTo>
                    <a:pt x="490094" y="1181370"/>
                  </a:lnTo>
                  <a:lnTo>
                    <a:pt x="489188" y="1181018"/>
                  </a:lnTo>
                  <a:lnTo>
                    <a:pt x="488320" y="1180685"/>
                  </a:lnTo>
                  <a:lnTo>
                    <a:pt x="487488" y="1180353"/>
                  </a:lnTo>
                  <a:lnTo>
                    <a:pt x="486674" y="1180040"/>
                  </a:lnTo>
                  <a:lnTo>
                    <a:pt x="485914" y="1179727"/>
                  </a:lnTo>
                  <a:lnTo>
                    <a:pt x="485173" y="1179434"/>
                  </a:lnTo>
                  <a:lnTo>
                    <a:pt x="483840" y="1178887"/>
                  </a:lnTo>
                  <a:lnTo>
                    <a:pt x="482647" y="1178398"/>
                  </a:lnTo>
                  <a:lnTo>
                    <a:pt x="481613" y="1177968"/>
                  </a:lnTo>
                  <a:lnTo>
                    <a:pt x="480717" y="1177597"/>
                  </a:lnTo>
                  <a:lnTo>
                    <a:pt x="479984" y="1177284"/>
                  </a:lnTo>
                  <a:lnTo>
                    <a:pt x="479414" y="1177049"/>
                  </a:lnTo>
                  <a:lnTo>
                    <a:pt x="478993" y="1176854"/>
                  </a:lnTo>
                  <a:lnTo>
                    <a:pt x="478659" y="1176717"/>
                  </a:lnTo>
                  <a:lnTo>
                    <a:pt x="480119" y="1169034"/>
                  </a:lnTo>
                  <a:lnTo>
                    <a:pt x="483257" y="1168916"/>
                  </a:lnTo>
                  <a:lnTo>
                    <a:pt x="483255" y="1168916"/>
                  </a:lnTo>
                  <a:lnTo>
                    <a:pt x="486373" y="1168780"/>
                  </a:lnTo>
                  <a:lnTo>
                    <a:pt x="486371" y="1168780"/>
                  </a:lnTo>
                  <a:lnTo>
                    <a:pt x="489472" y="1168662"/>
                  </a:lnTo>
                  <a:close/>
                  <a:moveTo>
                    <a:pt x="1549744" y="984251"/>
                  </a:moveTo>
                  <a:lnTo>
                    <a:pt x="1549741" y="984251"/>
                  </a:lnTo>
                  <a:lnTo>
                    <a:pt x="1564022" y="983078"/>
                  </a:lnTo>
                  <a:lnTo>
                    <a:pt x="1564018" y="983078"/>
                  </a:lnTo>
                  <a:lnTo>
                    <a:pt x="1578256" y="981886"/>
                  </a:lnTo>
                  <a:lnTo>
                    <a:pt x="1585381" y="981299"/>
                  </a:lnTo>
                  <a:lnTo>
                    <a:pt x="1585380" y="981299"/>
                  </a:lnTo>
                  <a:lnTo>
                    <a:pt x="1592478" y="980693"/>
                  </a:lnTo>
                  <a:lnTo>
                    <a:pt x="1592476" y="980693"/>
                  </a:lnTo>
                  <a:lnTo>
                    <a:pt x="1599559" y="980106"/>
                  </a:lnTo>
                  <a:lnTo>
                    <a:pt x="1599557" y="980106"/>
                  </a:lnTo>
                  <a:lnTo>
                    <a:pt x="1606620" y="979500"/>
                  </a:lnTo>
                  <a:lnTo>
                    <a:pt x="1606618" y="979500"/>
                  </a:lnTo>
                  <a:lnTo>
                    <a:pt x="1613660" y="978914"/>
                  </a:lnTo>
                  <a:lnTo>
                    <a:pt x="1613658" y="978914"/>
                  </a:lnTo>
                  <a:lnTo>
                    <a:pt x="1620678" y="978327"/>
                  </a:lnTo>
                  <a:lnTo>
                    <a:pt x="1620674" y="978327"/>
                  </a:lnTo>
                  <a:lnTo>
                    <a:pt x="1627669" y="977721"/>
                  </a:lnTo>
                  <a:lnTo>
                    <a:pt x="1627667" y="977721"/>
                  </a:lnTo>
                  <a:lnTo>
                    <a:pt x="1634633" y="977135"/>
                  </a:lnTo>
                  <a:lnTo>
                    <a:pt x="1634631" y="977135"/>
                  </a:lnTo>
                  <a:lnTo>
                    <a:pt x="1641565" y="976549"/>
                  </a:lnTo>
                  <a:lnTo>
                    <a:pt x="1641563" y="976549"/>
                  </a:lnTo>
                  <a:lnTo>
                    <a:pt x="1648480" y="975942"/>
                  </a:lnTo>
                  <a:lnTo>
                    <a:pt x="1655330" y="975356"/>
                  </a:lnTo>
                  <a:lnTo>
                    <a:pt x="1655328" y="975356"/>
                  </a:lnTo>
                  <a:lnTo>
                    <a:pt x="1662157" y="974769"/>
                  </a:lnTo>
                  <a:lnTo>
                    <a:pt x="1662155" y="974769"/>
                  </a:lnTo>
                  <a:lnTo>
                    <a:pt x="1668944" y="974183"/>
                  </a:lnTo>
                  <a:lnTo>
                    <a:pt x="1668940" y="974183"/>
                  </a:lnTo>
                  <a:lnTo>
                    <a:pt x="1675689" y="973597"/>
                  </a:lnTo>
                  <a:lnTo>
                    <a:pt x="1675685" y="973597"/>
                  </a:lnTo>
                  <a:lnTo>
                    <a:pt x="1682387" y="973010"/>
                  </a:lnTo>
                  <a:lnTo>
                    <a:pt x="1682385" y="973010"/>
                  </a:lnTo>
                  <a:lnTo>
                    <a:pt x="1688908" y="972443"/>
                  </a:lnTo>
                  <a:lnTo>
                    <a:pt x="1695641" y="971857"/>
                  </a:lnTo>
                  <a:lnTo>
                    <a:pt x="1695639" y="971857"/>
                  </a:lnTo>
                  <a:lnTo>
                    <a:pt x="1702192" y="971270"/>
                  </a:lnTo>
                  <a:lnTo>
                    <a:pt x="1702188" y="971270"/>
                  </a:lnTo>
                  <a:lnTo>
                    <a:pt x="1708689" y="970703"/>
                  </a:lnTo>
                  <a:lnTo>
                    <a:pt x="1708685" y="970703"/>
                  </a:lnTo>
                  <a:lnTo>
                    <a:pt x="1715126" y="970136"/>
                  </a:lnTo>
                  <a:lnTo>
                    <a:pt x="1715122" y="970136"/>
                  </a:lnTo>
                  <a:lnTo>
                    <a:pt x="1721507" y="969569"/>
                  </a:lnTo>
                  <a:lnTo>
                    <a:pt x="1721503" y="969569"/>
                  </a:lnTo>
                  <a:lnTo>
                    <a:pt x="1727826" y="969002"/>
                  </a:lnTo>
                  <a:lnTo>
                    <a:pt x="1727820" y="969002"/>
                  </a:lnTo>
                  <a:lnTo>
                    <a:pt x="1734078" y="968435"/>
                  </a:lnTo>
                  <a:lnTo>
                    <a:pt x="1734074" y="968435"/>
                  </a:lnTo>
                  <a:lnTo>
                    <a:pt x="1740265" y="967888"/>
                  </a:lnTo>
                  <a:lnTo>
                    <a:pt x="1740261" y="967888"/>
                  </a:lnTo>
                  <a:lnTo>
                    <a:pt x="1746384" y="967321"/>
                  </a:lnTo>
                  <a:lnTo>
                    <a:pt x="1746380" y="967321"/>
                  </a:lnTo>
                  <a:lnTo>
                    <a:pt x="1752431" y="966774"/>
                  </a:lnTo>
                  <a:lnTo>
                    <a:pt x="1752427" y="966774"/>
                  </a:lnTo>
                  <a:lnTo>
                    <a:pt x="1758405" y="966226"/>
                  </a:lnTo>
                  <a:lnTo>
                    <a:pt x="1758399" y="966226"/>
                  </a:lnTo>
                  <a:lnTo>
                    <a:pt x="1764301" y="965679"/>
                  </a:lnTo>
                  <a:lnTo>
                    <a:pt x="1764295" y="965679"/>
                  </a:lnTo>
                  <a:lnTo>
                    <a:pt x="1770121" y="965131"/>
                  </a:lnTo>
                  <a:lnTo>
                    <a:pt x="1770113" y="965131"/>
                  </a:lnTo>
                  <a:lnTo>
                    <a:pt x="1775859" y="964604"/>
                  </a:lnTo>
                  <a:lnTo>
                    <a:pt x="1775851" y="964604"/>
                  </a:lnTo>
                  <a:lnTo>
                    <a:pt x="1781513" y="964076"/>
                  </a:lnTo>
                  <a:lnTo>
                    <a:pt x="1781505" y="964076"/>
                  </a:lnTo>
                  <a:lnTo>
                    <a:pt x="1787081" y="963548"/>
                  </a:lnTo>
                  <a:lnTo>
                    <a:pt x="1787073" y="963548"/>
                  </a:lnTo>
                  <a:lnTo>
                    <a:pt x="1792560" y="963020"/>
                  </a:lnTo>
                  <a:lnTo>
                    <a:pt x="1792554" y="963020"/>
                  </a:lnTo>
                  <a:lnTo>
                    <a:pt x="1797950" y="962512"/>
                  </a:lnTo>
                  <a:lnTo>
                    <a:pt x="1797942" y="962512"/>
                  </a:lnTo>
                  <a:lnTo>
                    <a:pt x="1803248" y="961984"/>
                  </a:lnTo>
                  <a:lnTo>
                    <a:pt x="1803238" y="961984"/>
                  </a:lnTo>
                  <a:lnTo>
                    <a:pt x="1808448" y="961476"/>
                  </a:lnTo>
                  <a:lnTo>
                    <a:pt x="1808439" y="961495"/>
                  </a:lnTo>
                  <a:lnTo>
                    <a:pt x="1812960" y="961046"/>
                  </a:lnTo>
                  <a:lnTo>
                    <a:pt x="1813547" y="960987"/>
                  </a:lnTo>
                  <a:lnTo>
                    <a:pt x="1818551" y="960498"/>
                  </a:lnTo>
                  <a:lnTo>
                    <a:pt x="1823458" y="960029"/>
                  </a:lnTo>
                  <a:lnTo>
                    <a:pt x="1823439" y="960029"/>
                  </a:lnTo>
                  <a:lnTo>
                    <a:pt x="1828248" y="959560"/>
                  </a:lnTo>
                  <a:lnTo>
                    <a:pt x="1828229" y="959560"/>
                  </a:lnTo>
                  <a:lnTo>
                    <a:pt x="1832940" y="959091"/>
                  </a:lnTo>
                  <a:lnTo>
                    <a:pt x="1832920" y="959091"/>
                  </a:lnTo>
                  <a:lnTo>
                    <a:pt x="1837515" y="958621"/>
                  </a:lnTo>
                  <a:lnTo>
                    <a:pt x="1837495" y="958621"/>
                  </a:lnTo>
                  <a:lnTo>
                    <a:pt x="1841972" y="958172"/>
                  </a:lnTo>
                  <a:lnTo>
                    <a:pt x="1846331" y="957722"/>
                  </a:lnTo>
                  <a:lnTo>
                    <a:pt x="1850554" y="957292"/>
                  </a:lnTo>
                  <a:lnTo>
                    <a:pt x="1852626" y="957057"/>
                  </a:lnTo>
                  <a:lnTo>
                    <a:pt x="1854640" y="956862"/>
                  </a:lnTo>
                  <a:lnTo>
                    <a:pt x="1855070" y="956803"/>
                  </a:lnTo>
                  <a:lnTo>
                    <a:pt x="1855481" y="956764"/>
                  </a:lnTo>
                  <a:lnTo>
                    <a:pt x="1855891" y="956706"/>
                  </a:lnTo>
                  <a:lnTo>
                    <a:pt x="1856302" y="956647"/>
                  </a:lnTo>
                  <a:lnTo>
                    <a:pt x="1856712" y="956588"/>
                  </a:lnTo>
                  <a:lnTo>
                    <a:pt x="1857103" y="956530"/>
                  </a:lnTo>
                  <a:lnTo>
                    <a:pt x="1857494" y="956452"/>
                  </a:lnTo>
                  <a:lnTo>
                    <a:pt x="1857924" y="956393"/>
                  </a:lnTo>
                  <a:lnTo>
                    <a:pt x="1858315" y="956315"/>
                  </a:lnTo>
                  <a:lnTo>
                    <a:pt x="1858726" y="956236"/>
                  </a:lnTo>
                  <a:lnTo>
                    <a:pt x="1859137" y="956158"/>
                  </a:lnTo>
                  <a:lnTo>
                    <a:pt x="1859547" y="956060"/>
                  </a:lnTo>
                  <a:lnTo>
                    <a:pt x="1859938" y="955982"/>
                  </a:lnTo>
                  <a:lnTo>
                    <a:pt x="1860349" y="955904"/>
                  </a:lnTo>
                  <a:lnTo>
                    <a:pt x="1860759" y="955806"/>
                  </a:lnTo>
                  <a:lnTo>
                    <a:pt x="1861150" y="955709"/>
                  </a:lnTo>
                  <a:lnTo>
                    <a:pt x="1861561" y="955611"/>
                  </a:lnTo>
                  <a:lnTo>
                    <a:pt x="1861971" y="955494"/>
                  </a:lnTo>
                  <a:lnTo>
                    <a:pt x="1862362" y="955396"/>
                  </a:lnTo>
                  <a:lnTo>
                    <a:pt x="1862773" y="955279"/>
                  </a:lnTo>
                  <a:lnTo>
                    <a:pt x="1863183" y="955161"/>
                  </a:lnTo>
                  <a:lnTo>
                    <a:pt x="1863574" y="955044"/>
                  </a:lnTo>
                  <a:lnTo>
                    <a:pt x="1863985" y="954927"/>
                  </a:lnTo>
                  <a:lnTo>
                    <a:pt x="1864395" y="954809"/>
                  </a:lnTo>
                  <a:lnTo>
                    <a:pt x="1864786" y="954672"/>
                  </a:lnTo>
                  <a:lnTo>
                    <a:pt x="1865197" y="954536"/>
                  </a:lnTo>
                  <a:lnTo>
                    <a:pt x="1865607" y="954418"/>
                  </a:lnTo>
                  <a:lnTo>
                    <a:pt x="1865998" y="954282"/>
                  </a:lnTo>
                  <a:lnTo>
                    <a:pt x="1866429" y="954125"/>
                  </a:lnTo>
                  <a:lnTo>
                    <a:pt x="1866819" y="953988"/>
                  </a:lnTo>
                  <a:lnTo>
                    <a:pt x="1867230" y="953832"/>
                  </a:lnTo>
                  <a:lnTo>
                    <a:pt x="1867641" y="953675"/>
                  </a:lnTo>
                  <a:lnTo>
                    <a:pt x="1868031" y="953539"/>
                  </a:lnTo>
                  <a:lnTo>
                    <a:pt x="1868442" y="953363"/>
                  </a:lnTo>
                  <a:lnTo>
                    <a:pt x="1868853" y="953206"/>
                  </a:lnTo>
                  <a:lnTo>
                    <a:pt x="1869263" y="953050"/>
                  </a:lnTo>
                  <a:lnTo>
                    <a:pt x="1869654" y="952874"/>
                  </a:lnTo>
                  <a:lnTo>
                    <a:pt x="1870084" y="952698"/>
                  </a:lnTo>
                  <a:lnTo>
                    <a:pt x="1870475" y="952522"/>
                  </a:lnTo>
                  <a:lnTo>
                    <a:pt x="1870886" y="952346"/>
                  </a:lnTo>
                  <a:lnTo>
                    <a:pt x="1871296" y="952150"/>
                  </a:lnTo>
                  <a:lnTo>
                    <a:pt x="1871707" y="951975"/>
                  </a:lnTo>
                  <a:lnTo>
                    <a:pt x="1872117" y="951779"/>
                  </a:lnTo>
                  <a:lnTo>
                    <a:pt x="1872508" y="951584"/>
                  </a:lnTo>
                  <a:lnTo>
                    <a:pt x="1872919" y="951388"/>
                  </a:lnTo>
                  <a:lnTo>
                    <a:pt x="1873329" y="951193"/>
                  </a:lnTo>
                  <a:lnTo>
                    <a:pt x="1873740" y="950978"/>
                  </a:lnTo>
                  <a:lnTo>
                    <a:pt x="1874131" y="950782"/>
                  </a:lnTo>
                  <a:lnTo>
                    <a:pt x="1874561" y="950567"/>
                  </a:lnTo>
                  <a:lnTo>
                    <a:pt x="1874972" y="950352"/>
                  </a:lnTo>
                  <a:lnTo>
                    <a:pt x="1875382" y="950137"/>
                  </a:lnTo>
                  <a:lnTo>
                    <a:pt x="1875773" y="949902"/>
                  </a:lnTo>
                  <a:lnTo>
                    <a:pt x="1876184" y="949687"/>
                  </a:lnTo>
                  <a:lnTo>
                    <a:pt x="1876614" y="949453"/>
                  </a:lnTo>
                  <a:lnTo>
                    <a:pt x="1877005" y="949218"/>
                  </a:lnTo>
                  <a:lnTo>
                    <a:pt x="1877415" y="948983"/>
                  </a:lnTo>
                  <a:lnTo>
                    <a:pt x="1877826" y="948749"/>
                  </a:lnTo>
                  <a:lnTo>
                    <a:pt x="1878236" y="948495"/>
                  </a:lnTo>
                  <a:lnTo>
                    <a:pt x="1878647" y="948260"/>
                  </a:lnTo>
                  <a:lnTo>
                    <a:pt x="1879077" y="947986"/>
                  </a:lnTo>
                  <a:lnTo>
                    <a:pt x="1879468" y="947732"/>
                  </a:lnTo>
                  <a:lnTo>
                    <a:pt x="1879879" y="947478"/>
                  </a:lnTo>
                  <a:lnTo>
                    <a:pt x="1880289" y="947224"/>
                  </a:lnTo>
                  <a:lnTo>
                    <a:pt x="1880700" y="946950"/>
                  </a:lnTo>
                  <a:lnTo>
                    <a:pt x="1881130" y="946677"/>
                  </a:lnTo>
                  <a:lnTo>
                    <a:pt x="1881521" y="946423"/>
                  </a:lnTo>
                  <a:lnTo>
                    <a:pt x="1881951" y="946129"/>
                  </a:lnTo>
                  <a:lnTo>
                    <a:pt x="1882342" y="945856"/>
                  </a:lnTo>
                  <a:lnTo>
                    <a:pt x="1882772" y="945562"/>
                  </a:lnTo>
                  <a:lnTo>
                    <a:pt x="1883163" y="945289"/>
                  </a:lnTo>
                  <a:lnTo>
                    <a:pt x="1883593" y="944995"/>
                  </a:lnTo>
                  <a:lnTo>
                    <a:pt x="1883984" y="944702"/>
                  </a:lnTo>
                  <a:lnTo>
                    <a:pt x="1884414" y="944389"/>
                  </a:lnTo>
                  <a:lnTo>
                    <a:pt x="1884825" y="944096"/>
                  </a:lnTo>
                  <a:lnTo>
                    <a:pt x="1885216" y="943803"/>
                  </a:lnTo>
                  <a:lnTo>
                    <a:pt x="1885646" y="943490"/>
                  </a:lnTo>
                  <a:lnTo>
                    <a:pt x="1886056" y="943177"/>
                  </a:lnTo>
                  <a:lnTo>
                    <a:pt x="1886467" y="942864"/>
                  </a:lnTo>
                  <a:lnTo>
                    <a:pt x="1886877" y="942532"/>
                  </a:lnTo>
                  <a:lnTo>
                    <a:pt x="1887288" y="942219"/>
                  </a:lnTo>
                  <a:lnTo>
                    <a:pt x="1887699" y="941887"/>
                  </a:lnTo>
                  <a:lnTo>
                    <a:pt x="1888129" y="941555"/>
                  </a:lnTo>
                  <a:lnTo>
                    <a:pt x="1888539" y="941222"/>
                  </a:lnTo>
                  <a:lnTo>
                    <a:pt x="1888950" y="940890"/>
                  </a:lnTo>
                  <a:lnTo>
                    <a:pt x="1889360" y="940538"/>
                  </a:lnTo>
                  <a:lnTo>
                    <a:pt x="1889771" y="940186"/>
                  </a:lnTo>
                  <a:lnTo>
                    <a:pt x="1890201" y="939834"/>
                  </a:lnTo>
                  <a:lnTo>
                    <a:pt x="1890592" y="939502"/>
                  </a:lnTo>
                  <a:lnTo>
                    <a:pt x="1891022" y="939131"/>
                  </a:lnTo>
                  <a:lnTo>
                    <a:pt x="1891452" y="938759"/>
                  </a:lnTo>
                  <a:lnTo>
                    <a:pt x="1891843" y="938407"/>
                  </a:lnTo>
                  <a:lnTo>
                    <a:pt x="1892253" y="938036"/>
                  </a:lnTo>
                  <a:lnTo>
                    <a:pt x="1892684" y="937664"/>
                  </a:lnTo>
                  <a:lnTo>
                    <a:pt x="1893075" y="937312"/>
                  </a:lnTo>
                  <a:lnTo>
                    <a:pt x="1893485" y="936921"/>
                  </a:lnTo>
                  <a:lnTo>
                    <a:pt x="1893896" y="936550"/>
                  </a:lnTo>
                  <a:lnTo>
                    <a:pt x="1894326" y="936159"/>
                  </a:lnTo>
                  <a:lnTo>
                    <a:pt x="1894736" y="935768"/>
                  </a:lnTo>
                  <a:lnTo>
                    <a:pt x="1895147" y="935377"/>
                  </a:lnTo>
                  <a:lnTo>
                    <a:pt x="1895557" y="934986"/>
                  </a:lnTo>
                  <a:lnTo>
                    <a:pt x="1895968" y="934595"/>
                  </a:lnTo>
                  <a:lnTo>
                    <a:pt x="1896378" y="934184"/>
                  </a:lnTo>
                  <a:lnTo>
                    <a:pt x="1896808" y="933774"/>
                  </a:lnTo>
                  <a:lnTo>
                    <a:pt x="1897219" y="933363"/>
                  </a:lnTo>
                  <a:lnTo>
                    <a:pt x="1897630" y="932953"/>
                  </a:lnTo>
                  <a:lnTo>
                    <a:pt x="1898040" y="932523"/>
                  </a:lnTo>
                  <a:lnTo>
                    <a:pt x="1898451" y="932112"/>
                  </a:lnTo>
                  <a:lnTo>
                    <a:pt x="1898861" y="931682"/>
                  </a:lnTo>
                  <a:lnTo>
                    <a:pt x="1899272" y="931272"/>
                  </a:lnTo>
                  <a:lnTo>
                    <a:pt x="1899682" y="930842"/>
                  </a:lnTo>
                  <a:lnTo>
                    <a:pt x="1900093" y="930411"/>
                  </a:lnTo>
                  <a:lnTo>
                    <a:pt x="1900503" y="929962"/>
                  </a:lnTo>
                  <a:lnTo>
                    <a:pt x="1900914" y="929532"/>
                  </a:lnTo>
                  <a:lnTo>
                    <a:pt x="1901325" y="929082"/>
                  </a:lnTo>
                  <a:lnTo>
                    <a:pt x="1901735" y="928632"/>
                  </a:lnTo>
                  <a:lnTo>
                    <a:pt x="1902146" y="928183"/>
                  </a:lnTo>
                  <a:lnTo>
                    <a:pt x="1902556" y="927733"/>
                  </a:lnTo>
                  <a:lnTo>
                    <a:pt x="1902967" y="927264"/>
                  </a:lnTo>
                  <a:lnTo>
                    <a:pt x="1903377" y="926814"/>
                  </a:lnTo>
                  <a:lnTo>
                    <a:pt x="1903768" y="926365"/>
                  </a:lnTo>
                  <a:lnTo>
                    <a:pt x="1904198" y="925876"/>
                  </a:lnTo>
                  <a:lnTo>
                    <a:pt x="1904589" y="925407"/>
                  </a:lnTo>
                  <a:lnTo>
                    <a:pt x="1905019" y="924918"/>
                  </a:lnTo>
                  <a:lnTo>
                    <a:pt x="1905410" y="924449"/>
                  </a:lnTo>
                  <a:lnTo>
                    <a:pt x="1905840" y="923960"/>
                  </a:lnTo>
                  <a:lnTo>
                    <a:pt x="1906231" y="923491"/>
                  </a:lnTo>
                  <a:lnTo>
                    <a:pt x="1906662" y="922983"/>
                  </a:lnTo>
                  <a:lnTo>
                    <a:pt x="1907052" y="922513"/>
                  </a:lnTo>
                  <a:lnTo>
                    <a:pt x="1907463" y="922025"/>
                  </a:lnTo>
                  <a:lnTo>
                    <a:pt x="1907893" y="921497"/>
                  </a:lnTo>
                  <a:lnTo>
                    <a:pt x="1907854" y="921536"/>
                  </a:lnTo>
                  <a:lnTo>
                    <a:pt x="1908264" y="921008"/>
                  </a:lnTo>
                  <a:lnTo>
                    <a:pt x="1908695" y="920500"/>
                  </a:lnTo>
                  <a:lnTo>
                    <a:pt x="1909105" y="919972"/>
                  </a:lnTo>
                  <a:lnTo>
                    <a:pt x="1909516" y="919464"/>
                  </a:lnTo>
                  <a:lnTo>
                    <a:pt x="1909907" y="918955"/>
                  </a:lnTo>
                  <a:lnTo>
                    <a:pt x="1910317" y="918447"/>
                  </a:lnTo>
                  <a:lnTo>
                    <a:pt x="1910728" y="917919"/>
                  </a:lnTo>
                  <a:lnTo>
                    <a:pt x="1911138" y="917391"/>
                  </a:lnTo>
                  <a:lnTo>
                    <a:pt x="1911529" y="916864"/>
                  </a:lnTo>
                  <a:lnTo>
                    <a:pt x="1911940" y="916336"/>
                  </a:lnTo>
                  <a:lnTo>
                    <a:pt x="1912331" y="915808"/>
                  </a:lnTo>
                  <a:lnTo>
                    <a:pt x="1912761" y="915241"/>
                  </a:lnTo>
                  <a:lnTo>
                    <a:pt x="1913152" y="914733"/>
                  </a:lnTo>
                  <a:lnTo>
                    <a:pt x="1913563" y="914166"/>
                  </a:lnTo>
                  <a:lnTo>
                    <a:pt x="1913973" y="913618"/>
                  </a:lnTo>
                  <a:lnTo>
                    <a:pt x="1914364" y="913071"/>
                  </a:lnTo>
                  <a:lnTo>
                    <a:pt x="1914755" y="912524"/>
                  </a:lnTo>
                  <a:lnTo>
                    <a:pt x="1915185" y="911937"/>
                  </a:lnTo>
                  <a:lnTo>
                    <a:pt x="1915576" y="911390"/>
                  </a:lnTo>
                  <a:lnTo>
                    <a:pt x="1915557" y="911409"/>
                  </a:lnTo>
                  <a:lnTo>
                    <a:pt x="1915967" y="910842"/>
                  </a:lnTo>
                  <a:lnTo>
                    <a:pt x="1916378" y="910256"/>
                  </a:lnTo>
                  <a:lnTo>
                    <a:pt x="1916358" y="910275"/>
                  </a:lnTo>
                  <a:lnTo>
                    <a:pt x="1916769" y="909708"/>
                  </a:lnTo>
                  <a:lnTo>
                    <a:pt x="1917160" y="909122"/>
                  </a:lnTo>
                  <a:lnTo>
                    <a:pt x="1917590" y="908535"/>
                  </a:lnTo>
                  <a:lnTo>
                    <a:pt x="1917570" y="908555"/>
                  </a:lnTo>
                  <a:lnTo>
                    <a:pt x="1917981" y="907949"/>
                  </a:lnTo>
                  <a:lnTo>
                    <a:pt x="1917961" y="907988"/>
                  </a:lnTo>
                  <a:lnTo>
                    <a:pt x="1918372" y="907402"/>
                  </a:lnTo>
                  <a:lnTo>
                    <a:pt x="1918782" y="906776"/>
                  </a:lnTo>
                  <a:lnTo>
                    <a:pt x="1918763" y="906815"/>
                  </a:lnTo>
                  <a:lnTo>
                    <a:pt x="1919193" y="906189"/>
                  </a:lnTo>
                  <a:lnTo>
                    <a:pt x="1919173" y="906209"/>
                  </a:lnTo>
                  <a:lnTo>
                    <a:pt x="1919584" y="905603"/>
                  </a:lnTo>
                  <a:lnTo>
                    <a:pt x="1919564" y="905623"/>
                  </a:lnTo>
                  <a:lnTo>
                    <a:pt x="1919955" y="905016"/>
                  </a:lnTo>
                  <a:lnTo>
                    <a:pt x="1920385" y="904391"/>
                  </a:lnTo>
                  <a:lnTo>
                    <a:pt x="1920366" y="904430"/>
                  </a:lnTo>
                  <a:lnTo>
                    <a:pt x="1920776" y="903804"/>
                  </a:lnTo>
                  <a:lnTo>
                    <a:pt x="1921167" y="903198"/>
                  </a:lnTo>
                  <a:lnTo>
                    <a:pt x="1921578" y="902592"/>
                  </a:lnTo>
                  <a:lnTo>
                    <a:pt x="1921949" y="901986"/>
                  </a:lnTo>
                  <a:lnTo>
                    <a:pt x="1922340" y="901380"/>
                  </a:lnTo>
                  <a:lnTo>
                    <a:pt x="1922751" y="900735"/>
                  </a:lnTo>
                  <a:lnTo>
                    <a:pt x="1922731" y="900774"/>
                  </a:lnTo>
                  <a:lnTo>
                    <a:pt x="1923142" y="900129"/>
                  </a:lnTo>
                  <a:lnTo>
                    <a:pt x="1923552" y="899504"/>
                  </a:lnTo>
                  <a:lnTo>
                    <a:pt x="1923924" y="898897"/>
                  </a:lnTo>
                  <a:lnTo>
                    <a:pt x="1924334" y="898252"/>
                  </a:lnTo>
                  <a:lnTo>
                    <a:pt x="1924706" y="897627"/>
                  </a:lnTo>
                  <a:lnTo>
                    <a:pt x="1925097" y="897001"/>
                  </a:lnTo>
                  <a:lnTo>
                    <a:pt x="1925507" y="896336"/>
                  </a:lnTo>
                  <a:lnTo>
                    <a:pt x="1925898" y="895691"/>
                  </a:lnTo>
                  <a:lnTo>
                    <a:pt x="1925879" y="895711"/>
                  </a:lnTo>
                  <a:lnTo>
                    <a:pt x="1926289" y="895046"/>
                  </a:lnTo>
                  <a:lnTo>
                    <a:pt x="1926680" y="894401"/>
                  </a:lnTo>
                  <a:lnTo>
                    <a:pt x="1926661" y="894421"/>
                  </a:lnTo>
                  <a:lnTo>
                    <a:pt x="1927071" y="893756"/>
                  </a:lnTo>
                  <a:lnTo>
                    <a:pt x="1927462" y="893091"/>
                  </a:lnTo>
                  <a:lnTo>
                    <a:pt x="1927443" y="893111"/>
                  </a:lnTo>
                  <a:lnTo>
                    <a:pt x="1927853" y="892427"/>
                  </a:lnTo>
                  <a:lnTo>
                    <a:pt x="1927834" y="892466"/>
                  </a:lnTo>
                  <a:lnTo>
                    <a:pt x="1928225" y="891801"/>
                  </a:lnTo>
                  <a:lnTo>
                    <a:pt x="1928635" y="891117"/>
                  </a:lnTo>
                  <a:lnTo>
                    <a:pt x="1928616" y="891136"/>
                  </a:lnTo>
                  <a:lnTo>
                    <a:pt x="1929026" y="890452"/>
                  </a:lnTo>
                  <a:lnTo>
                    <a:pt x="1929007" y="890472"/>
                  </a:lnTo>
                  <a:lnTo>
                    <a:pt x="1929417" y="889768"/>
                  </a:lnTo>
                  <a:lnTo>
                    <a:pt x="1929398" y="889807"/>
                  </a:lnTo>
                  <a:lnTo>
                    <a:pt x="1929789" y="889103"/>
                  </a:lnTo>
                  <a:lnTo>
                    <a:pt x="1929789" y="889123"/>
                  </a:lnTo>
                  <a:lnTo>
                    <a:pt x="1930180" y="888458"/>
                  </a:lnTo>
                  <a:lnTo>
                    <a:pt x="1930571" y="887754"/>
                  </a:lnTo>
                  <a:lnTo>
                    <a:pt x="1930551" y="887774"/>
                  </a:lnTo>
                  <a:lnTo>
                    <a:pt x="1930962" y="887070"/>
                  </a:lnTo>
                  <a:lnTo>
                    <a:pt x="1931333" y="886405"/>
                  </a:lnTo>
                  <a:lnTo>
                    <a:pt x="1931724" y="885701"/>
                  </a:lnTo>
                  <a:lnTo>
                    <a:pt x="1931705" y="885721"/>
                  </a:lnTo>
                  <a:lnTo>
                    <a:pt x="1932096" y="885037"/>
                  </a:lnTo>
                  <a:lnTo>
                    <a:pt x="1932506" y="884333"/>
                  </a:lnTo>
                  <a:lnTo>
                    <a:pt x="1932486" y="884353"/>
                  </a:lnTo>
                  <a:lnTo>
                    <a:pt x="1932878" y="883629"/>
                  </a:lnTo>
                  <a:lnTo>
                    <a:pt x="1933269" y="882925"/>
                  </a:lnTo>
                  <a:lnTo>
                    <a:pt x="1933249" y="882965"/>
                  </a:lnTo>
                  <a:lnTo>
                    <a:pt x="1933640" y="882222"/>
                  </a:lnTo>
                  <a:lnTo>
                    <a:pt x="1933621" y="882261"/>
                  </a:lnTo>
                  <a:lnTo>
                    <a:pt x="1934031" y="881537"/>
                  </a:lnTo>
                  <a:lnTo>
                    <a:pt x="1934011" y="881557"/>
                  </a:lnTo>
                  <a:lnTo>
                    <a:pt x="1934403" y="880814"/>
                  </a:lnTo>
                  <a:lnTo>
                    <a:pt x="1934403" y="880853"/>
                  </a:lnTo>
                  <a:lnTo>
                    <a:pt x="1934774" y="880130"/>
                  </a:lnTo>
                  <a:lnTo>
                    <a:pt x="1935165" y="879426"/>
                  </a:lnTo>
                  <a:lnTo>
                    <a:pt x="1935556" y="878683"/>
                  </a:lnTo>
                  <a:lnTo>
                    <a:pt x="1935536" y="878722"/>
                  </a:lnTo>
                  <a:lnTo>
                    <a:pt x="1935927" y="877979"/>
                  </a:lnTo>
                  <a:lnTo>
                    <a:pt x="1935908" y="877999"/>
                  </a:lnTo>
                  <a:lnTo>
                    <a:pt x="1936318" y="877256"/>
                  </a:lnTo>
                  <a:lnTo>
                    <a:pt x="1936299" y="877276"/>
                  </a:lnTo>
                  <a:lnTo>
                    <a:pt x="1936690" y="876533"/>
                  </a:lnTo>
                  <a:lnTo>
                    <a:pt x="1936670" y="876552"/>
                  </a:lnTo>
                  <a:lnTo>
                    <a:pt x="1937061" y="875809"/>
                  </a:lnTo>
                  <a:lnTo>
                    <a:pt x="1937042" y="875829"/>
                  </a:lnTo>
                  <a:lnTo>
                    <a:pt x="1937452" y="875086"/>
                  </a:lnTo>
                  <a:lnTo>
                    <a:pt x="1937433" y="875106"/>
                  </a:lnTo>
                  <a:lnTo>
                    <a:pt x="1937824" y="874343"/>
                  </a:lnTo>
                  <a:lnTo>
                    <a:pt x="1937804" y="874363"/>
                  </a:lnTo>
                  <a:lnTo>
                    <a:pt x="1938195" y="873620"/>
                  </a:lnTo>
                  <a:lnTo>
                    <a:pt x="1938175" y="873639"/>
                  </a:lnTo>
                  <a:lnTo>
                    <a:pt x="1938566" y="872877"/>
                  </a:lnTo>
                  <a:lnTo>
                    <a:pt x="1938547" y="872897"/>
                  </a:lnTo>
                  <a:lnTo>
                    <a:pt x="1938938" y="872134"/>
                  </a:lnTo>
                  <a:lnTo>
                    <a:pt x="1939329" y="871391"/>
                  </a:lnTo>
                  <a:lnTo>
                    <a:pt x="1939700" y="870648"/>
                  </a:lnTo>
                  <a:lnTo>
                    <a:pt x="1940072" y="869905"/>
                  </a:lnTo>
                  <a:lnTo>
                    <a:pt x="1940443" y="869162"/>
                  </a:lnTo>
                  <a:lnTo>
                    <a:pt x="1940424" y="869182"/>
                  </a:lnTo>
                  <a:lnTo>
                    <a:pt x="1940795" y="868420"/>
                  </a:lnTo>
                  <a:lnTo>
                    <a:pt x="1941186" y="867657"/>
                  </a:lnTo>
                  <a:lnTo>
                    <a:pt x="1941558" y="866895"/>
                  </a:lnTo>
                  <a:lnTo>
                    <a:pt x="1941538" y="866914"/>
                  </a:lnTo>
                  <a:lnTo>
                    <a:pt x="1941929" y="866152"/>
                  </a:lnTo>
                  <a:lnTo>
                    <a:pt x="1942300" y="865389"/>
                  </a:lnTo>
                  <a:lnTo>
                    <a:pt x="1942672" y="864608"/>
                  </a:lnTo>
                  <a:lnTo>
                    <a:pt x="1943043" y="863845"/>
                  </a:lnTo>
                  <a:lnTo>
                    <a:pt x="1943395" y="863063"/>
                  </a:lnTo>
                  <a:lnTo>
                    <a:pt x="1943767" y="862281"/>
                  </a:lnTo>
                  <a:lnTo>
                    <a:pt x="1943767" y="862320"/>
                  </a:lnTo>
                  <a:lnTo>
                    <a:pt x="1944138" y="861519"/>
                  </a:lnTo>
                  <a:lnTo>
                    <a:pt x="1944138" y="861538"/>
                  </a:lnTo>
                  <a:lnTo>
                    <a:pt x="1944510" y="860736"/>
                  </a:lnTo>
                  <a:lnTo>
                    <a:pt x="1944490" y="860756"/>
                  </a:lnTo>
                  <a:lnTo>
                    <a:pt x="1944881" y="859955"/>
                  </a:lnTo>
                  <a:lnTo>
                    <a:pt x="1945233" y="859173"/>
                  </a:lnTo>
                  <a:lnTo>
                    <a:pt x="1945233" y="859192"/>
                  </a:lnTo>
                  <a:lnTo>
                    <a:pt x="1945604" y="858391"/>
                  </a:lnTo>
                  <a:lnTo>
                    <a:pt x="1945585" y="858410"/>
                  </a:lnTo>
                  <a:lnTo>
                    <a:pt x="1945976" y="857589"/>
                  </a:lnTo>
                  <a:lnTo>
                    <a:pt x="1945956" y="857628"/>
                  </a:lnTo>
                  <a:lnTo>
                    <a:pt x="1946328" y="856807"/>
                  </a:lnTo>
                  <a:lnTo>
                    <a:pt x="1946328" y="856827"/>
                  </a:lnTo>
                  <a:lnTo>
                    <a:pt x="1946699" y="856006"/>
                  </a:lnTo>
                  <a:lnTo>
                    <a:pt x="1946680" y="856045"/>
                  </a:lnTo>
                  <a:lnTo>
                    <a:pt x="1947051" y="855224"/>
                  </a:lnTo>
                  <a:lnTo>
                    <a:pt x="1947051" y="855243"/>
                  </a:lnTo>
                  <a:lnTo>
                    <a:pt x="1947422" y="854422"/>
                  </a:lnTo>
                  <a:lnTo>
                    <a:pt x="1947403" y="854442"/>
                  </a:lnTo>
                  <a:lnTo>
                    <a:pt x="1947774" y="853640"/>
                  </a:lnTo>
                  <a:lnTo>
                    <a:pt x="1948146" y="852819"/>
                  </a:lnTo>
                  <a:lnTo>
                    <a:pt x="1948126" y="852839"/>
                  </a:lnTo>
                  <a:lnTo>
                    <a:pt x="1948498" y="851998"/>
                  </a:lnTo>
                  <a:lnTo>
                    <a:pt x="1948498" y="852037"/>
                  </a:lnTo>
                  <a:lnTo>
                    <a:pt x="1948869" y="851197"/>
                  </a:lnTo>
                  <a:lnTo>
                    <a:pt x="1948849" y="851216"/>
                  </a:lnTo>
                  <a:lnTo>
                    <a:pt x="1949221" y="850395"/>
                  </a:lnTo>
                  <a:lnTo>
                    <a:pt x="1949573" y="849574"/>
                  </a:lnTo>
                  <a:lnTo>
                    <a:pt x="1949573" y="849593"/>
                  </a:lnTo>
                  <a:lnTo>
                    <a:pt x="1949925" y="848772"/>
                  </a:lnTo>
                  <a:lnTo>
                    <a:pt x="1950296" y="847932"/>
                  </a:lnTo>
                  <a:lnTo>
                    <a:pt x="1950277" y="847951"/>
                  </a:lnTo>
                  <a:lnTo>
                    <a:pt x="1950648" y="847110"/>
                  </a:lnTo>
                  <a:lnTo>
                    <a:pt x="1950648" y="847130"/>
                  </a:lnTo>
                  <a:lnTo>
                    <a:pt x="1951020" y="846290"/>
                  </a:lnTo>
                  <a:lnTo>
                    <a:pt x="1951000" y="846309"/>
                  </a:lnTo>
                  <a:lnTo>
                    <a:pt x="1951371" y="845468"/>
                  </a:lnTo>
                  <a:lnTo>
                    <a:pt x="1951352" y="845488"/>
                  </a:lnTo>
                  <a:lnTo>
                    <a:pt x="1951723" y="844647"/>
                  </a:lnTo>
                  <a:lnTo>
                    <a:pt x="1951704" y="844667"/>
                  </a:lnTo>
                  <a:lnTo>
                    <a:pt x="1952075" y="843807"/>
                  </a:lnTo>
                  <a:lnTo>
                    <a:pt x="1952075" y="843826"/>
                  </a:lnTo>
                  <a:lnTo>
                    <a:pt x="1952427" y="842986"/>
                  </a:lnTo>
                  <a:lnTo>
                    <a:pt x="1952779" y="842145"/>
                  </a:lnTo>
                  <a:lnTo>
                    <a:pt x="1952779" y="842164"/>
                  </a:lnTo>
                  <a:lnTo>
                    <a:pt x="1953131" y="841304"/>
                  </a:lnTo>
                  <a:lnTo>
                    <a:pt x="1953131" y="841324"/>
                  </a:lnTo>
                  <a:lnTo>
                    <a:pt x="1953483" y="840464"/>
                  </a:lnTo>
                  <a:lnTo>
                    <a:pt x="1953483" y="840483"/>
                  </a:lnTo>
                  <a:lnTo>
                    <a:pt x="1953835" y="839623"/>
                  </a:lnTo>
                  <a:lnTo>
                    <a:pt x="1953835" y="839643"/>
                  </a:lnTo>
                  <a:lnTo>
                    <a:pt x="1954187" y="838782"/>
                  </a:lnTo>
                  <a:lnTo>
                    <a:pt x="1954187" y="838802"/>
                  </a:lnTo>
                  <a:lnTo>
                    <a:pt x="1954538" y="837942"/>
                  </a:lnTo>
                  <a:lnTo>
                    <a:pt x="1954538" y="837961"/>
                  </a:lnTo>
                  <a:lnTo>
                    <a:pt x="1954890" y="837082"/>
                  </a:lnTo>
                  <a:lnTo>
                    <a:pt x="1954871" y="837101"/>
                  </a:lnTo>
                  <a:lnTo>
                    <a:pt x="1955242" y="836221"/>
                  </a:lnTo>
                  <a:lnTo>
                    <a:pt x="1955223" y="836241"/>
                  </a:lnTo>
                  <a:lnTo>
                    <a:pt x="1955575" y="835381"/>
                  </a:lnTo>
                  <a:lnTo>
                    <a:pt x="1955575" y="835400"/>
                  </a:lnTo>
                  <a:lnTo>
                    <a:pt x="1955926" y="834521"/>
                  </a:lnTo>
                  <a:lnTo>
                    <a:pt x="1956278" y="833660"/>
                  </a:lnTo>
                  <a:lnTo>
                    <a:pt x="1956278" y="833680"/>
                  </a:lnTo>
                  <a:lnTo>
                    <a:pt x="1956630" y="832800"/>
                  </a:lnTo>
                  <a:lnTo>
                    <a:pt x="1956611" y="832820"/>
                  </a:lnTo>
                  <a:lnTo>
                    <a:pt x="1956963" y="831940"/>
                  </a:lnTo>
                  <a:lnTo>
                    <a:pt x="1956963" y="831960"/>
                  </a:lnTo>
                  <a:lnTo>
                    <a:pt x="1957315" y="831099"/>
                  </a:lnTo>
                  <a:lnTo>
                    <a:pt x="1957999" y="829320"/>
                  </a:lnTo>
                  <a:lnTo>
                    <a:pt x="1957999" y="829360"/>
                  </a:lnTo>
                  <a:lnTo>
                    <a:pt x="1958683" y="827600"/>
                  </a:lnTo>
                  <a:lnTo>
                    <a:pt x="1959367" y="825860"/>
                  </a:lnTo>
                  <a:lnTo>
                    <a:pt x="1960052" y="824081"/>
                  </a:lnTo>
                  <a:lnTo>
                    <a:pt x="1960716" y="822322"/>
                  </a:lnTo>
                  <a:lnTo>
                    <a:pt x="1961400" y="820523"/>
                  </a:lnTo>
                  <a:lnTo>
                    <a:pt x="1962065" y="818724"/>
                  </a:lnTo>
                  <a:lnTo>
                    <a:pt x="1962749" y="816926"/>
                  </a:lnTo>
                  <a:lnTo>
                    <a:pt x="1963414" y="815108"/>
                  </a:lnTo>
                  <a:lnTo>
                    <a:pt x="1963395" y="815147"/>
                  </a:lnTo>
                  <a:lnTo>
                    <a:pt x="1964079" y="813309"/>
                  </a:lnTo>
                  <a:lnTo>
                    <a:pt x="1964743" y="811491"/>
                  </a:lnTo>
                  <a:lnTo>
                    <a:pt x="1965408" y="809634"/>
                  </a:lnTo>
                  <a:lnTo>
                    <a:pt x="1965389" y="809673"/>
                  </a:lnTo>
                  <a:lnTo>
                    <a:pt x="1966053" y="807816"/>
                  </a:lnTo>
                  <a:lnTo>
                    <a:pt x="1966718" y="805939"/>
                  </a:lnTo>
                  <a:lnTo>
                    <a:pt x="1966698" y="805978"/>
                  </a:lnTo>
                  <a:lnTo>
                    <a:pt x="1967344" y="804121"/>
                  </a:lnTo>
                  <a:lnTo>
                    <a:pt x="1968008" y="802225"/>
                  </a:lnTo>
                  <a:lnTo>
                    <a:pt x="1967989" y="802264"/>
                  </a:lnTo>
                  <a:lnTo>
                    <a:pt x="1968653" y="800368"/>
                  </a:lnTo>
                  <a:lnTo>
                    <a:pt x="1969299" y="798471"/>
                  </a:lnTo>
                  <a:lnTo>
                    <a:pt x="1969279" y="798510"/>
                  </a:lnTo>
                  <a:lnTo>
                    <a:pt x="1969924" y="796594"/>
                  </a:lnTo>
                  <a:lnTo>
                    <a:pt x="1970569" y="794718"/>
                  </a:lnTo>
                  <a:lnTo>
                    <a:pt x="1971195" y="792821"/>
                  </a:lnTo>
                  <a:lnTo>
                    <a:pt x="1971840" y="790886"/>
                  </a:lnTo>
                  <a:lnTo>
                    <a:pt x="1972466" y="788970"/>
                  </a:lnTo>
                  <a:lnTo>
                    <a:pt x="1973091" y="787015"/>
                  </a:lnTo>
                  <a:lnTo>
                    <a:pt x="1973091" y="787054"/>
                  </a:lnTo>
                  <a:lnTo>
                    <a:pt x="1973717" y="785099"/>
                  </a:lnTo>
                  <a:lnTo>
                    <a:pt x="1974323" y="783164"/>
                  </a:lnTo>
                  <a:lnTo>
                    <a:pt x="1974948" y="781209"/>
                  </a:lnTo>
                  <a:lnTo>
                    <a:pt x="1975574" y="779234"/>
                  </a:lnTo>
                  <a:lnTo>
                    <a:pt x="1975554" y="779273"/>
                  </a:lnTo>
                  <a:lnTo>
                    <a:pt x="1976180" y="777279"/>
                  </a:lnTo>
                  <a:lnTo>
                    <a:pt x="1976160" y="777318"/>
                  </a:lnTo>
                  <a:lnTo>
                    <a:pt x="1976786" y="775305"/>
                  </a:lnTo>
                  <a:lnTo>
                    <a:pt x="1977392" y="773330"/>
                  </a:lnTo>
                  <a:lnTo>
                    <a:pt x="1977392" y="773369"/>
                  </a:lnTo>
                  <a:lnTo>
                    <a:pt x="1977998" y="771336"/>
                  </a:lnTo>
                  <a:lnTo>
                    <a:pt x="1977978" y="771375"/>
                  </a:lnTo>
                  <a:lnTo>
                    <a:pt x="1978585" y="769362"/>
                  </a:lnTo>
                  <a:lnTo>
                    <a:pt x="1979191" y="767348"/>
                  </a:lnTo>
                  <a:lnTo>
                    <a:pt x="1979171" y="767387"/>
                  </a:lnTo>
                  <a:lnTo>
                    <a:pt x="1979777" y="765354"/>
                  </a:lnTo>
                  <a:lnTo>
                    <a:pt x="1980383" y="763360"/>
                  </a:lnTo>
                  <a:lnTo>
                    <a:pt x="1980970" y="761327"/>
                  </a:lnTo>
                  <a:lnTo>
                    <a:pt x="1981537" y="759313"/>
                  </a:lnTo>
                  <a:lnTo>
                    <a:pt x="1982123" y="757261"/>
                  </a:lnTo>
                  <a:lnTo>
                    <a:pt x="1982123" y="757300"/>
                  </a:lnTo>
                  <a:lnTo>
                    <a:pt x="1982710" y="755227"/>
                  </a:lnTo>
                  <a:lnTo>
                    <a:pt x="1982710" y="755266"/>
                  </a:lnTo>
                  <a:lnTo>
                    <a:pt x="1983296" y="753175"/>
                  </a:lnTo>
                  <a:lnTo>
                    <a:pt x="1983277" y="753214"/>
                  </a:lnTo>
                  <a:lnTo>
                    <a:pt x="1983863" y="751122"/>
                  </a:lnTo>
                  <a:lnTo>
                    <a:pt x="1983843" y="751161"/>
                  </a:lnTo>
                  <a:lnTo>
                    <a:pt x="1984430" y="749108"/>
                  </a:lnTo>
                  <a:lnTo>
                    <a:pt x="1984997" y="747017"/>
                  </a:lnTo>
                  <a:lnTo>
                    <a:pt x="1984977" y="747036"/>
                  </a:lnTo>
                  <a:lnTo>
                    <a:pt x="1985564" y="744944"/>
                  </a:lnTo>
                  <a:lnTo>
                    <a:pt x="1985544" y="744964"/>
                  </a:lnTo>
                  <a:lnTo>
                    <a:pt x="1986131" y="742872"/>
                  </a:lnTo>
                  <a:lnTo>
                    <a:pt x="1986111" y="742892"/>
                  </a:lnTo>
                  <a:lnTo>
                    <a:pt x="1986678" y="740780"/>
                  </a:lnTo>
                  <a:lnTo>
                    <a:pt x="1986678" y="740819"/>
                  </a:lnTo>
                  <a:lnTo>
                    <a:pt x="1987245" y="738708"/>
                  </a:lnTo>
                  <a:lnTo>
                    <a:pt x="1987225" y="738728"/>
                  </a:lnTo>
                  <a:lnTo>
                    <a:pt x="1987792" y="736597"/>
                  </a:lnTo>
                  <a:lnTo>
                    <a:pt x="1987773" y="736636"/>
                  </a:lnTo>
                  <a:lnTo>
                    <a:pt x="1988340" y="734505"/>
                  </a:lnTo>
                  <a:lnTo>
                    <a:pt x="1988320" y="734544"/>
                  </a:lnTo>
                  <a:lnTo>
                    <a:pt x="1988887" y="732394"/>
                  </a:lnTo>
                  <a:lnTo>
                    <a:pt x="1988868" y="732433"/>
                  </a:lnTo>
                  <a:lnTo>
                    <a:pt x="1989415" y="730282"/>
                  </a:lnTo>
                  <a:lnTo>
                    <a:pt x="1989415" y="730321"/>
                  </a:lnTo>
                  <a:lnTo>
                    <a:pt x="1989962" y="728190"/>
                  </a:lnTo>
                  <a:lnTo>
                    <a:pt x="1990510" y="726060"/>
                  </a:lnTo>
                  <a:lnTo>
                    <a:pt x="1990490" y="726079"/>
                  </a:lnTo>
                  <a:lnTo>
                    <a:pt x="1991038" y="723928"/>
                  </a:lnTo>
                  <a:lnTo>
                    <a:pt x="1991018" y="723968"/>
                  </a:lnTo>
                  <a:lnTo>
                    <a:pt x="1991566" y="721817"/>
                  </a:lnTo>
                  <a:lnTo>
                    <a:pt x="1992093" y="719686"/>
                  </a:lnTo>
                  <a:lnTo>
                    <a:pt x="1992621" y="717516"/>
                  </a:lnTo>
                  <a:lnTo>
                    <a:pt x="1992601" y="717536"/>
                  </a:lnTo>
                  <a:lnTo>
                    <a:pt x="1993129" y="715385"/>
                  </a:lnTo>
                  <a:lnTo>
                    <a:pt x="1993657" y="713215"/>
                  </a:lnTo>
                  <a:lnTo>
                    <a:pt x="1993638" y="713254"/>
                  </a:lnTo>
                  <a:lnTo>
                    <a:pt x="1994166" y="711065"/>
                  </a:lnTo>
                  <a:lnTo>
                    <a:pt x="1994166" y="711084"/>
                  </a:lnTo>
                  <a:lnTo>
                    <a:pt x="1994674" y="708914"/>
                  </a:lnTo>
                  <a:lnTo>
                    <a:pt x="1995182" y="706725"/>
                  </a:lnTo>
                  <a:lnTo>
                    <a:pt x="1995182" y="706764"/>
                  </a:lnTo>
                  <a:lnTo>
                    <a:pt x="1995690" y="704555"/>
                  </a:lnTo>
                  <a:lnTo>
                    <a:pt x="1995690" y="704575"/>
                  </a:lnTo>
                  <a:lnTo>
                    <a:pt x="1996199" y="702385"/>
                  </a:lnTo>
                  <a:lnTo>
                    <a:pt x="1996688" y="700195"/>
                  </a:lnTo>
                  <a:lnTo>
                    <a:pt x="1996688" y="700215"/>
                  </a:lnTo>
                  <a:lnTo>
                    <a:pt x="1997176" y="698006"/>
                  </a:lnTo>
                  <a:lnTo>
                    <a:pt x="1997685" y="695816"/>
                  </a:lnTo>
                  <a:lnTo>
                    <a:pt x="1997665" y="695836"/>
                  </a:lnTo>
                  <a:lnTo>
                    <a:pt x="1998154" y="693627"/>
                  </a:lnTo>
                  <a:lnTo>
                    <a:pt x="1998642" y="691417"/>
                  </a:lnTo>
                  <a:lnTo>
                    <a:pt x="1998642" y="691457"/>
                  </a:lnTo>
                  <a:lnTo>
                    <a:pt x="1999131" y="689228"/>
                  </a:lnTo>
                  <a:lnTo>
                    <a:pt x="1999620" y="686999"/>
                  </a:lnTo>
                  <a:lnTo>
                    <a:pt x="1999600" y="687038"/>
                  </a:lnTo>
                  <a:lnTo>
                    <a:pt x="2000089" y="684810"/>
                  </a:lnTo>
                  <a:lnTo>
                    <a:pt x="2000558" y="682581"/>
                  </a:lnTo>
                  <a:lnTo>
                    <a:pt x="2000558" y="682601"/>
                  </a:lnTo>
                  <a:lnTo>
                    <a:pt x="2001027" y="680353"/>
                  </a:lnTo>
                  <a:lnTo>
                    <a:pt x="2001027" y="680372"/>
                  </a:lnTo>
                  <a:lnTo>
                    <a:pt x="2001497" y="678124"/>
                  </a:lnTo>
                  <a:lnTo>
                    <a:pt x="2001497" y="678143"/>
                  </a:lnTo>
                  <a:lnTo>
                    <a:pt x="2001966" y="675895"/>
                  </a:lnTo>
                  <a:lnTo>
                    <a:pt x="2002415" y="673666"/>
                  </a:lnTo>
                  <a:lnTo>
                    <a:pt x="2002415" y="673686"/>
                  </a:lnTo>
                  <a:lnTo>
                    <a:pt x="2002885" y="671418"/>
                  </a:lnTo>
                  <a:lnTo>
                    <a:pt x="2002865" y="671457"/>
                  </a:lnTo>
                  <a:lnTo>
                    <a:pt x="2003334" y="669170"/>
                  </a:lnTo>
                  <a:lnTo>
                    <a:pt x="2003315" y="669209"/>
                  </a:lnTo>
                  <a:lnTo>
                    <a:pt x="2003784" y="666942"/>
                  </a:lnTo>
                  <a:lnTo>
                    <a:pt x="2004234" y="664693"/>
                  </a:lnTo>
                  <a:lnTo>
                    <a:pt x="2004214" y="664713"/>
                  </a:lnTo>
                  <a:lnTo>
                    <a:pt x="2004664" y="662425"/>
                  </a:lnTo>
                  <a:lnTo>
                    <a:pt x="2004664" y="662465"/>
                  </a:lnTo>
                  <a:lnTo>
                    <a:pt x="2005113" y="660177"/>
                  </a:lnTo>
                  <a:lnTo>
                    <a:pt x="2005094" y="660197"/>
                  </a:lnTo>
                  <a:lnTo>
                    <a:pt x="2005543" y="657909"/>
                  </a:lnTo>
                  <a:lnTo>
                    <a:pt x="2005543" y="657949"/>
                  </a:lnTo>
                  <a:lnTo>
                    <a:pt x="2005974" y="655661"/>
                  </a:lnTo>
                  <a:lnTo>
                    <a:pt x="2006404" y="653394"/>
                  </a:lnTo>
                  <a:lnTo>
                    <a:pt x="2006404" y="653413"/>
                  </a:lnTo>
                  <a:lnTo>
                    <a:pt x="2006834" y="651106"/>
                  </a:lnTo>
                  <a:lnTo>
                    <a:pt x="2006834" y="651145"/>
                  </a:lnTo>
                  <a:lnTo>
                    <a:pt x="2007264" y="648839"/>
                  </a:lnTo>
                  <a:lnTo>
                    <a:pt x="2007244" y="648877"/>
                  </a:lnTo>
                  <a:lnTo>
                    <a:pt x="2007674" y="646571"/>
                  </a:lnTo>
                  <a:lnTo>
                    <a:pt x="2007674" y="646590"/>
                  </a:lnTo>
                  <a:lnTo>
                    <a:pt x="2008085" y="644283"/>
                  </a:lnTo>
                  <a:lnTo>
                    <a:pt x="2008085" y="644303"/>
                  </a:lnTo>
                  <a:lnTo>
                    <a:pt x="2008495" y="641996"/>
                  </a:lnTo>
                  <a:lnTo>
                    <a:pt x="2008495" y="642035"/>
                  </a:lnTo>
                  <a:lnTo>
                    <a:pt x="2008906" y="639728"/>
                  </a:lnTo>
                  <a:lnTo>
                    <a:pt x="2009317" y="637421"/>
                  </a:lnTo>
                  <a:lnTo>
                    <a:pt x="2009317" y="637461"/>
                  </a:lnTo>
                  <a:lnTo>
                    <a:pt x="2009727" y="635134"/>
                  </a:lnTo>
                  <a:lnTo>
                    <a:pt x="2009707" y="635154"/>
                  </a:lnTo>
                  <a:lnTo>
                    <a:pt x="2010118" y="632847"/>
                  </a:lnTo>
                  <a:lnTo>
                    <a:pt x="2010118" y="632866"/>
                  </a:lnTo>
                  <a:lnTo>
                    <a:pt x="2010509" y="630540"/>
                  </a:lnTo>
                  <a:lnTo>
                    <a:pt x="2010509" y="630560"/>
                  </a:lnTo>
                  <a:lnTo>
                    <a:pt x="2010900" y="628233"/>
                  </a:lnTo>
                  <a:lnTo>
                    <a:pt x="2010900" y="628272"/>
                  </a:lnTo>
                  <a:lnTo>
                    <a:pt x="2011291" y="625946"/>
                  </a:lnTo>
                  <a:lnTo>
                    <a:pt x="2011291" y="625965"/>
                  </a:lnTo>
                  <a:lnTo>
                    <a:pt x="2011682" y="623639"/>
                  </a:lnTo>
                  <a:lnTo>
                    <a:pt x="2011662" y="623659"/>
                  </a:lnTo>
                  <a:lnTo>
                    <a:pt x="2012053" y="621332"/>
                  </a:lnTo>
                  <a:lnTo>
                    <a:pt x="2012053" y="621352"/>
                  </a:lnTo>
                  <a:lnTo>
                    <a:pt x="2012444" y="619025"/>
                  </a:lnTo>
                  <a:lnTo>
                    <a:pt x="2012425" y="619045"/>
                  </a:lnTo>
                  <a:lnTo>
                    <a:pt x="2012816" y="616699"/>
                  </a:lnTo>
                  <a:lnTo>
                    <a:pt x="2012796" y="616738"/>
                  </a:lnTo>
                  <a:lnTo>
                    <a:pt x="2013187" y="614392"/>
                  </a:lnTo>
                  <a:lnTo>
                    <a:pt x="2013168" y="614412"/>
                  </a:lnTo>
                  <a:lnTo>
                    <a:pt x="2013559" y="612066"/>
                  </a:lnTo>
                  <a:lnTo>
                    <a:pt x="2013539" y="612105"/>
                  </a:lnTo>
                  <a:lnTo>
                    <a:pt x="2013911" y="609759"/>
                  </a:lnTo>
                  <a:lnTo>
                    <a:pt x="2013911" y="609778"/>
                  </a:lnTo>
                  <a:lnTo>
                    <a:pt x="2014263" y="607432"/>
                  </a:lnTo>
                  <a:lnTo>
                    <a:pt x="2014263" y="607472"/>
                  </a:lnTo>
                  <a:lnTo>
                    <a:pt x="2014634" y="605125"/>
                  </a:lnTo>
                  <a:lnTo>
                    <a:pt x="2014986" y="602780"/>
                  </a:lnTo>
                  <a:lnTo>
                    <a:pt x="2014986" y="602819"/>
                  </a:lnTo>
                  <a:lnTo>
                    <a:pt x="2015338" y="600453"/>
                  </a:lnTo>
                  <a:lnTo>
                    <a:pt x="2015318" y="600492"/>
                  </a:lnTo>
                  <a:lnTo>
                    <a:pt x="2015670" y="598146"/>
                  </a:lnTo>
                  <a:lnTo>
                    <a:pt x="2016022" y="595801"/>
                  </a:lnTo>
                  <a:lnTo>
                    <a:pt x="2016022" y="595820"/>
                  </a:lnTo>
                  <a:lnTo>
                    <a:pt x="2016354" y="593474"/>
                  </a:lnTo>
                  <a:lnTo>
                    <a:pt x="2016354" y="593494"/>
                  </a:lnTo>
                  <a:lnTo>
                    <a:pt x="2016687" y="591148"/>
                  </a:lnTo>
                  <a:lnTo>
                    <a:pt x="2017019" y="588802"/>
                  </a:lnTo>
                  <a:lnTo>
                    <a:pt x="2017019" y="588821"/>
                  </a:lnTo>
                  <a:lnTo>
                    <a:pt x="2017351" y="586456"/>
                  </a:lnTo>
                  <a:lnTo>
                    <a:pt x="2017351" y="586495"/>
                  </a:lnTo>
                  <a:lnTo>
                    <a:pt x="2017684" y="584129"/>
                  </a:lnTo>
                  <a:lnTo>
                    <a:pt x="2017684" y="584149"/>
                  </a:lnTo>
                  <a:lnTo>
                    <a:pt x="2017996" y="581803"/>
                  </a:lnTo>
                  <a:lnTo>
                    <a:pt x="2018329" y="579437"/>
                  </a:lnTo>
                  <a:lnTo>
                    <a:pt x="2018309" y="579476"/>
                  </a:lnTo>
                  <a:lnTo>
                    <a:pt x="2018642" y="577111"/>
                  </a:lnTo>
                  <a:lnTo>
                    <a:pt x="2018622" y="577131"/>
                  </a:lnTo>
                  <a:lnTo>
                    <a:pt x="2018955" y="574765"/>
                  </a:lnTo>
                  <a:lnTo>
                    <a:pt x="2018935" y="574785"/>
                  </a:lnTo>
                  <a:lnTo>
                    <a:pt x="2019248" y="572419"/>
                  </a:lnTo>
                  <a:lnTo>
                    <a:pt x="2019248" y="572439"/>
                  </a:lnTo>
                  <a:lnTo>
                    <a:pt x="2019560" y="570073"/>
                  </a:lnTo>
                  <a:lnTo>
                    <a:pt x="2019541" y="570093"/>
                  </a:lnTo>
                  <a:lnTo>
                    <a:pt x="2019854" y="567727"/>
                  </a:lnTo>
                  <a:lnTo>
                    <a:pt x="2019854" y="567747"/>
                  </a:lnTo>
                  <a:lnTo>
                    <a:pt x="2020147" y="565381"/>
                  </a:lnTo>
                  <a:lnTo>
                    <a:pt x="2020147" y="565401"/>
                  </a:lnTo>
                  <a:lnTo>
                    <a:pt x="2020440" y="563035"/>
                  </a:lnTo>
                  <a:lnTo>
                    <a:pt x="2020440" y="563055"/>
                  </a:lnTo>
                  <a:lnTo>
                    <a:pt x="2020733" y="560670"/>
                  </a:lnTo>
                  <a:lnTo>
                    <a:pt x="2020733" y="560709"/>
                  </a:lnTo>
                  <a:lnTo>
                    <a:pt x="2021007" y="558324"/>
                  </a:lnTo>
                  <a:lnTo>
                    <a:pt x="2021007" y="558363"/>
                  </a:lnTo>
                  <a:lnTo>
                    <a:pt x="2021300" y="555978"/>
                  </a:lnTo>
                  <a:lnTo>
                    <a:pt x="2021574" y="553632"/>
                  </a:lnTo>
                  <a:lnTo>
                    <a:pt x="2021574" y="553651"/>
                  </a:lnTo>
                  <a:lnTo>
                    <a:pt x="2021848" y="551266"/>
                  </a:lnTo>
                  <a:lnTo>
                    <a:pt x="2021848" y="551306"/>
                  </a:lnTo>
                  <a:lnTo>
                    <a:pt x="2022122" y="548920"/>
                  </a:lnTo>
                  <a:lnTo>
                    <a:pt x="2022102" y="548940"/>
                  </a:lnTo>
                  <a:lnTo>
                    <a:pt x="2022376" y="546575"/>
                  </a:lnTo>
                  <a:lnTo>
                    <a:pt x="2022649" y="544209"/>
                  </a:lnTo>
                  <a:lnTo>
                    <a:pt x="2022649" y="544248"/>
                  </a:lnTo>
                  <a:lnTo>
                    <a:pt x="2022903" y="541863"/>
                  </a:lnTo>
                  <a:lnTo>
                    <a:pt x="2022903" y="541902"/>
                  </a:lnTo>
                  <a:lnTo>
                    <a:pt x="2023158" y="539517"/>
                  </a:lnTo>
                  <a:lnTo>
                    <a:pt x="2023158" y="539537"/>
                  </a:lnTo>
                  <a:lnTo>
                    <a:pt x="2023412" y="537171"/>
                  </a:lnTo>
                  <a:lnTo>
                    <a:pt x="2023666" y="534806"/>
                  </a:lnTo>
                  <a:lnTo>
                    <a:pt x="2023646" y="534825"/>
                  </a:lnTo>
                  <a:lnTo>
                    <a:pt x="2023900" y="532460"/>
                  </a:lnTo>
                  <a:lnTo>
                    <a:pt x="2023900" y="532479"/>
                  </a:lnTo>
                  <a:lnTo>
                    <a:pt x="2023979" y="531795"/>
                  </a:lnTo>
                  <a:lnTo>
                    <a:pt x="2024155" y="530094"/>
                  </a:lnTo>
                  <a:lnTo>
                    <a:pt x="2024135" y="530133"/>
                  </a:lnTo>
                  <a:lnTo>
                    <a:pt x="2024389" y="527768"/>
                  </a:lnTo>
                  <a:lnTo>
                    <a:pt x="2024624" y="525383"/>
                  </a:lnTo>
                  <a:lnTo>
                    <a:pt x="2024624" y="525422"/>
                  </a:lnTo>
                  <a:lnTo>
                    <a:pt x="2024858" y="523037"/>
                  </a:lnTo>
                  <a:lnTo>
                    <a:pt x="2024858" y="523076"/>
                  </a:lnTo>
                  <a:lnTo>
                    <a:pt x="2025093" y="520691"/>
                  </a:lnTo>
                  <a:lnTo>
                    <a:pt x="2025093" y="520710"/>
                  </a:lnTo>
                  <a:lnTo>
                    <a:pt x="2025328" y="518345"/>
                  </a:lnTo>
                  <a:lnTo>
                    <a:pt x="2025328" y="518365"/>
                  </a:lnTo>
                  <a:lnTo>
                    <a:pt x="2025543" y="515979"/>
                  </a:lnTo>
                  <a:lnTo>
                    <a:pt x="2025543" y="516018"/>
                  </a:lnTo>
                  <a:lnTo>
                    <a:pt x="2025777" y="513633"/>
                  </a:lnTo>
                  <a:lnTo>
                    <a:pt x="2025777" y="513673"/>
                  </a:lnTo>
                  <a:lnTo>
                    <a:pt x="2025992" y="511287"/>
                  </a:lnTo>
                  <a:lnTo>
                    <a:pt x="2025992" y="511307"/>
                  </a:lnTo>
                  <a:lnTo>
                    <a:pt x="2026207" y="508942"/>
                  </a:lnTo>
                  <a:lnTo>
                    <a:pt x="2026403" y="506596"/>
                  </a:lnTo>
                  <a:lnTo>
                    <a:pt x="2026403" y="506615"/>
                  </a:lnTo>
                  <a:lnTo>
                    <a:pt x="2026618" y="504250"/>
                  </a:lnTo>
                  <a:lnTo>
                    <a:pt x="2026618" y="504269"/>
                  </a:lnTo>
                  <a:lnTo>
                    <a:pt x="2026813" y="501884"/>
                  </a:lnTo>
                  <a:lnTo>
                    <a:pt x="2026813" y="501923"/>
                  </a:lnTo>
                  <a:lnTo>
                    <a:pt x="2027009" y="499538"/>
                  </a:lnTo>
                  <a:lnTo>
                    <a:pt x="2027009" y="499577"/>
                  </a:lnTo>
                  <a:lnTo>
                    <a:pt x="2027204" y="497231"/>
                  </a:lnTo>
                  <a:lnTo>
                    <a:pt x="2027400" y="494866"/>
                  </a:lnTo>
                  <a:lnTo>
                    <a:pt x="2027400" y="494885"/>
                  </a:lnTo>
                  <a:lnTo>
                    <a:pt x="2027595" y="492520"/>
                  </a:lnTo>
                  <a:lnTo>
                    <a:pt x="2027576" y="492539"/>
                  </a:lnTo>
                  <a:lnTo>
                    <a:pt x="2027771" y="490174"/>
                  </a:lnTo>
                  <a:lnTo>
                    <a:pt x="2027771" y="490194"/>
                  </a:lnTo>
                  <a:lnTo>
                    <a:pt x="2027947" y="487847"/>
                  </a:lnTo>
                  <a:lnTo>
                    <a:pt x="2028123" y="485482"/>
                  </a:lnTo>
                  <a:lnTo>
                    <a:pt x="2028123" y="485521"/>
                  </a:lnTo>
                  <a:lnTo>
                    <a:pt x="2028299" y="483156"/>
                  </a:lnTo>
                  <a:lnTo>
                    <a:pt x="2028299" y="483175"/>
                  </a:lnTo>
                  <a:lnTo>
                    <a:pt x="2028456" y="480810"/>
                  </a:lnTo>
                  <a:lnTo>
                    <a:pt x="2028456" y="480849"/>
                  </a:lnTo>
                  <a:lnTo>
                    <a:pt x="2028612" y="478483"/>
                  </a:lnTo>
                  <a:lnTo>
                    <a:pt x="2028788" y="476137"/>
                  </a:lnTo>
                  <a:lnTo>
                    <a:pt x="2028768" y="476176"/>
                  </a:lnTo>
                  <a:lnTo>
                    <a:pt x="2028925" y="473811"/>
                  </a:lnTo>
                  <a:lnTo>
                    <a:pt x="2028925" y="473850"/>
                  </a:lnTo>
                  <a:lnTo>
                    <a:pt x="2029081" y="471484"/>
                  </a:lnTo>
                  <a:lnTo>
                    <a:pt x="2029081" y="471524"/>
                  </a:lnTo>
                  <a:lnTo>
                    <a:pt x="2029237" y="469178"/>
                  </a:lnTo>
                  <a:lnTo>
                    <a:pt x="2029374" y="466832"/>
                  </a:lnTo>
                  <a:lnTo>
                    <a:pt x="2029374" y="466851"/>
                  </a:lnTo>
                  <a:lnTo>
                    <a:pt x="2029511" y="464505"/>
                  </a:lnTo>
                  <a:lnTo>
                    <a:pt x="2029511" y="464525"/>
                  </a:lnTo>
                  <a:lnTo>
                    <a:pt x="2029648" y="462179"/>
                  </a:lnTo>
                  <a:lnTo>
                    <a:pt x="2029648" y="462218"/>
                  </a:lnTo>
                  <a:lnTo>
                    <a:pt x="2029785" y="459872"/>
                  </a:lnTo>
                  <a:lnTo>
                    <a:pt x="2029902" y="457546"/>
                  </a:lnTo>
                  <a:lnTo>
                    <a:pt x="2029902" y="457565"/>
                  </a:lnTo>
                  <a:lnTo>
                    <a:pt x="2030039" y="455219"/>
                  </a:lnTo>
                  <a:lnTo>
                    <a:pt x="2030039" y="455258"/>
                  </a:lnTo>
                  <a:lnTo>
                    <a:pt x="2030156" y="452912"/>
                  </a:lnTo>
                  <a:lnTo>
                    <a:pt x="2030156" y="452932"/>
                  </a:lnTo>
                  <a:lnTo>
                    <a:pt x="2030274" y="450606"/>
                  </a:lnTo>
                  <a:lnTo>
                    <a:pt x="2030371" y="448279"/>
                  </a:lnTo>
                  <a:lnTo>
                    <a:pt x="2030371" y="448318"/>
                  </a:lnTo>
                  <a:lnTo>
                    <a:pt x="2030489" y="445972"/>
                  </a:lnTo>
                  <a:lnTo>
                    <a:pt x="2030489" y="446011"/>
                  </a:lnTo>
                  <a:lnTo>
                    <a:pt x="2030586" y="443665"/>
                  </a:lnTo>
                  <a:lnTo>
                    <a:pt x="2030586" y="443704"/>
                  </a:lnTo>
                  <a:lnTo>
                    <a:pt x="2030684" y="441378"/>
                  </a:lnTo>
                  <a:lnTo>
                    <a:pt x="2030782" y="439071"/>
                  </a:lnTo>
                  <a:lnTo>
                    <a:pt x="2030782" y="439091"/>
                  </a:lnTo>
                  <a:lnTo>
                    <a:pt x="2030880" y="436764"/>
                  </a:lnTo>
                  <a:lnTo>
                    <a:pt x="2030880" y="436803"/>
                  </a:lnTo>
                  <a:lnTo>
                    <a:pt x="2030958" y="434477"/>
                  </a:lnTo>
                  <a:lnTo>
                    <a:pt x="2030958" y="434497"/>
                  </a:lnTo>
                  <a:lnTo>
                    <a:pt x="2031036" y="432209"/>
                  </a:lnTo>
                  <a:lnTo>
                    <a:pt x="2031134" y="429883"/>
                  </a:lnTo>
                  <a:lnTo>
                    <a:pt x="2031134" y="429922"/>
                  </a:lnTo>
                  <a:lnTo>
                    <a:pt x="2031192" y="427596"/>
                  </a:lnTo>
                  <a:lnTo>
                    <a:pt x="2031192" y="427635"/>
                  </a:lnTo>
                  <a:lnTo>
                    <a:pt x="2031271" y="425328"/>
                  </a:lnTo>
                  <a:lnTo>
                    <a:pt x="2031329" y="423041"/>
                  </a:lnTo>
                  <a:lnTo>
                    <a:pt x="2031329" y="423080"/>
                  </a:lnTo>
                  <a:lnTo>
                    <a:pt x="2031408" y="420753"/>
                  </a:lnTo>
                  <a:lnTo>
                    <a:pt x="2031408" y="420792"/>
                  </a:lnTo>
                  <a:lnTo>
                    <a:pt x="2031466" y="418485"/>
                  </a:lnTo>
                  <a:lnTo>
                    <a:pt x="2031466" y="418525"/>
                  </a:lnTo>
                  <a:lnTo>
                    <a:pt x="2031525" y="416218"/>
                  </a:lnTo>
                  <a:lnTo>
                    <a:pt x="2031505" y="416257"/>
                  </a:lnTo>
                  <a:lnTo>
                    <a:pt x="2031564" y="413950"/>
                  </a:lnTo>
                  <a:lnTo>
                    <a:pt x="2031564" y="413989"/>
                  </a:lnTo>
                  <a:lnTo>
                    <a:pt x="2031623" y="411682"/>
                  </a:lnTo>
                  <a:lnTo>
                    <a:pt x="2031603" y="411721"/>
                  </a:lnTo>
                  <a:lnTo>
                    <a:pt x="2031662" y="409434"/>
                  </a:lnTo>
                  <a:lnTo>
                    <a:pt x="2031701" y="407166"/>
                  </a:lnTo>
                  <a:lnTo>
                    <a:pt x="2031701" y="407205"/>
                  </a:lnTo>
                  <a:lnTo>
                    <a:pt x="2031720" y="404918"/>
                  </a:lnTo>
                  <a:lnTo>
                    <a:pt x="2031720" y="404938"/>
                  </a:lnTo>
                  <a:lnTo>
                    <a:pt x="2031759" y="402670"/>
                  </a:lnTo>
                  <a:lnTo>
                    <a:pt x="2031779" y="400402"/>
                  </a:lnTo>
                  <a:lnTo>
                    <a:pt x="2031779" y="400441"/>
                  </a:lnTo>
                  <a:lnTo>
                    <a:pt x="2031799" y="398173"/>
                  </a:lnTo>
                  <a:lnTo>
                    <a:pt x="2031799" y="398213"/>
                  </a:lnTo>
                  <a:lnTo>
                    <a:pt x="2031818" y="395925"/>
                  </a:lnTo>
                  <a:lnTo>
                    <a:pt x="2031838" y="393697"/>
                  </a:lnTo>
                  <a:lnTo>
                    <a:pt x="2031838" y="393736"/>
                  </a:lnTo>
                  <a:lnTo>
                    <a:pt x="2031838" y="391468"/>
                  </a:lnTo>
                  <a:lnTo>
                    <a:pt x="2031838" y="391507"/>
                  </a:lnTo>
                  <a:lnTo>
                    <a:pt x="2031857" y="389239"/>
                  </a:lnTo>
                  <a:lnTo>
                    <a:pt x="2031857" y="387011"/>
                  </a:lnTo>
                  <a:lnTo>
                    <a:pt x="2031857" y="387050"/>
                  </a:lnTo>
                  <a:lnTo>
                    <a:pt x="2031857" y="384802"/>
                  </a:lnTo>
                  <a:lnTo>
                    <a:pt x="2031857" y="384841"/>
                  </a:lnTo>
                  <a:lnTo>
                    <a:pt x="2031838" y="382592"/>
                  </a:lnTo>
                  <a:lnTo>
                    <a:pt x="2031838" y="380364"/>
                  </a:lnTo>
                  <a:lnTo>
                    <a:pt x="2031838" y="380403"/>
                  </a:lnTo>
                  <a:lnTo>
                    <a:pt x="2031818" y="378155"/>
                  </a:lnTo>
                  <a:lnTo>
                    <a:pt x="2031818" y="378194"/>
                  </a:lnTo>
                  <a:lnTo>
                    <a:pt x="2031799" y="375985"/>
                  </a:lnTo>
                  <a:lnTo>
                    <a:pt x="2031779" y="373756"/>
                  </a:lnTo>
                  <a:lnTo>
                    <a:pt x="2031779" y="373795"/>
                  </a:lnTo>
                  <a:lnTo>
                    <a:pt x="2031740" y="371566"/>
                  </a:lnTo>
                  <a:lnTo>
                    <a:pt x="2031720" y="369377"/>
                  </a:lnTo>
                  <a:lnTo>
                    <a:pt x="2031720" y="369416"/>
                  </a:lnTo>
                  <a:lnTo>
                    <a:pt x="2031681" y="367207"/>
                  </a:lnTo>
                  <a:lnTo>
                    <a:pt x="2031681" y="367246"/>
                  </a:lnTo>
                  <a:lnTo>
                    <a:pt x="2031642" y="365056"/>
                  </a:lnTo>
                  <a:lnTo>
                    <a:pt x="2031584" y="362847"/>
                  </a:lnTo>
                  <a:lnTo>
                    <a:pt x="2031584" y="362887"/>
                  </a:lnTo>
                  <a:lnTo>
                    <a:pt x="2031544" y="360697"/>
                  </a:lnTo>
                  <a:lnTo>
                    <a:pt x="2031486" y="358507"/>
                  </a:lnTo>
                  <a:lnTo>
                    <a:pt x="2031486" y="358547"/>
                  </a:lnTo>
                  <a:lnTo>
                    <a:pt x="2031427" y="356357"/>
                  </a:lnTo>
                  <a:lnTo>
                    <a:pt x="2031369" y="354206"/>
                  </a:lnTo>
                  <a:lnTo>
                    <a:pt x="2031369" y="354246"/>
                  </a:lnTo>
                  <a:lnTo>
                    <a:pt x="2031290" y="352056"/>
                  </a:lnTo>
                  <a:lnTo>
                    <a:pt x="2031290" y="352095"/>
                  </a:lnTo>
                  <a:lnTo>
                    <a:pt x="2031232" y="349945"/>
                  </a:lnTo>
                  <a:lnTo>
                    <a:pt x="2031153" y="347775"/>
                  </a:lnTo>
                  <a:lnTo>
                    <a:pt x="2031153" y="347814"/>
                  </a:lnTo>
                  <a:lnTo>
                    <a:pt x="2031075" y="345663"/>
                  </a:lnTo>
                  <a:lnTo>
                    <a:pt x="2030997" y="343513"/>
                  </a:lnTo>
                  <a:lnTo>
                    <a:pt x="2030997" y="343552"/>
                  </a:lnTo>
                  <a:lnTo>
                    <a:pt x="2030899" y="341421"/>
                  </a:lnTo>
                  <a:lnTo>
                    <a:pt x="2030821" y="339270"/>
                  </a:lnTo>
                  <a:lnTo>
                    <a:pt x="2030821" y="339310"/>
                  </a:lnTo>
                  <a:lnTo>
                    <a:pt x="2030723" y="337198"/>
                  </a:lnTo>
                  <a:lnTo>
                    <a:pt x="2030606" y="335067"/>
                  </a:lnTo>
                  <a:lnTo>
                    <a:pt x="2030508" y="332956"/>
                  </a:lnTo>
                  <a:lnTo>
                    <a:pt x="2030508" y="332995"/>
                  </a:lnTo>
                  <a:lnTo>
                    <a:pt x="2030391" y="330864"/>
                  </a:lnTo>
                  <a:lnTo>
                    <a:pt x="2030293" y="328772"/>
                  </a:lnTo>
                  <a:lnTo>
                    <a:pt x="2030293" y="328831"/>
                  </a:lnTo>
                  <a:lnTo>
                    <a:pt x="2030176" y="326720"/>
                  </a:lnTo>
                  <a:lnTo>
                    <a:pt x="2030039" y="324628"/>
                  </a:lnTo>
                  <a:lnTo>
                    <a:pt x="2030059" y="324667"/>
                  </a:lnTo>
                  <a:lnTo>
                    <a:pt x="2029922" y="322556"/>
                  </a:lnTo>
                  <a:lnTo>
                    <a:pt x="2029922" y="322595"/>
                  </a:lnTo>
                  <a:lnTo>
                    <a:pt x="2029785" y="320503"/>
                  </a:lnTo>
                  <a:lnTo>
                    <a:pt x="2029648" y="318431"/>
                  </a:lnTo>
                  <a:lnTo>
                    <a:pt x="2029668" y="318489"/>
                  </a:lnTo>
                  <a:lnTo>
                    <a:pt x="2029511" y="316378"/>
                  </a:lnTo>
                  <a:lnTo>
                    <a:pt x="2029511" y="316437"/>
                  </a:lnTo>
                  <a:lnTo>
                    <a:pt x="2029374" y="314345"/>
                  </a:lnTo>
                  <a:lnTo>
                    <a:pt x="2029218" y="312312"/>
                  </a:lnTo>
                  <a:lnTo>
                    <a:pt x="2029218" y="312351"/>
                  </a:lnTo>
                  <a:lnTo>
                    <a:pt x="2029081" y="310318"/>
                  </a:lnTo>
                  <a:lnTo>
                    <a:pt x="2028905" y="308265"/>
                  </a:lnTo>
                  <a:lnTo>
                    <a:pt x="2028749" y="306232"/>
                  </a:lnTo>
                  <a:lnTo>
                    <a:pt x="2028749" y="306290"/>
                  </a:lnTo>
                  <a:lnTo>
                    <a:pt x="2028592" y="304218"/>
                  </a:lnTo>
                  <a:lnTo>
                    <a:pt x="2028592" y="304277"/>
                  </a:lnTo>
                  <a:lnTo>
                    <a:pt x="2028417" y="302263"/>
                  </a:lnTo>
                  <a:lnTo>
                    <a:pt x="2028241" y="300230"/>
                  </a:lnTo>
                  <a:lnTo>
                    <a:pt x="2028065" y="298236"/>
                  </a:lnTo>
                  <a:lnTo>
                    <a:pt x="2028065" y="298275"/>
                  </a:lnTo>
                  <a:lnTo>
                    <a:pt x="2027889" y="296242"/>
                  </a:lnTo>
                  <a:lnTo>
                    <a:pt x="2027889" y="296300"/>
                  </a:lnTo>
                  <a:lnTo>
                    <a:pt x="2027693" y="294267"/>
                  </a:lnTo>
                  <a:lnTo>
                    <a:pt x="2027693" y="294326"/>
                  </a:lnTo>
                  <a:lnTo>
                    <a:pt x="2027498" y="292351"/>
                  </a:lnTo>
                  <a:lnTo>
                    <a:pt x="2027302" y="290377"/>
                  </a:lnTo>
                  <a:lnTo>
                    <a:pt x="2027244" y="289634"/>
                  </a:lnTo>
                  <a:lnTo>
                    <a:pt x="2027107" y="288422"/>
                  </a:lnTo>
                  <a:lnTo>
                    <a:pt x="2026911" y="286467"/>
                  </a:lnTo>
                  <a:lnTo>
                    <a:pt x="2026716" y="284532"/>
                  </a:lnTo>
                  <a:lnTo>
                    <a:pt x="2026501" y="282596"/>
                  </a:lnTo>
                  <a:lnTo>
                    <a:pt x="2026305" y="280661"/>
                  </a:lnTo>
                  <a:lnTo>
                    <a:pt x="2026090" y="278745"/>
                  </a:lnTo>
                  <a:lnTo>
                    <a:pt x="2025875" y="276849"/>
                  </a:lnTo>
                  <a:lnTo>
                    <a:pt x="2025640" y="274952"/>
                  </a:lnTo>
                  <a:lnTo>
                    <a:pt x="2025406" y="273017"/>
                  </a:lnTo>
                  <a:lnTo>
                    <a:pt x="2025425" y="273076"/>
                  </a:lnTo>
                  <a:lnTo>
                    <a:pt x="2025191" y="271140"/>
                  </a:lnTo>
                  <a:lnTo>
                    <a:pt x="2025191" y="271199"/>
                  </a:lnTo>
                  <a:lnTo>
                    <a:pt x="2024937" y="269263"/>
                  </a:lnTo>
                  <a:lnTo>
                    <a:pt x="2024956" y="269322"/>
                  </a:lnTo>
                  <a:lnTo>
                    <a:pt x="2024702" y="267387"/>
                  </a:lnTo>
                  <a:lnTo>
                    <a:pt x="2024722" y="267445"/>
                  </a:lnTo>
                  <a:lnTo>
                    <a:pt x="2024467" y="265549"/>
                  </a:lnTo>
                  <a:lnTo>
                    <a:pt x="2024213" y="263711"/>
                  </a:lnTo>
                  <a:lnTo>
                    <a:pt x="2023959" y="261834"/>
                  </a:lnTo>
                  <a:lnTo>
                    <a:pt x="2023959" y="261893"/>
                  </a:lnTo>
                  <a:lnTo>
                    <a:pt x="2023705" y="260017"/>
                  </a:lnTo>
                  <a:lnTo>
                    <a:pt x="2023431" y="258198"/>
                  </a:lnTo>
                  <a:lnTo>
                    <a:pt x="2023158" y="256341"/>
                  </a:lnTo>
                  <a:lnTo>
                    <a:pt x="2022884" y="254523"/>
                  </a:lnTo>
                  <a:lnTo>
                    <a:pt x="2022903" y="254582"/>
                  </a:lnTo>
                  <a:lnTo>
                    <a:pt x="2022767" y="253643"/>
                  </a:lnTo>
                  <a:lnTo>
                    <a:pt x="2022767" y="253682"/>
                  </a:lnTo>
                  <a:lnTo>
                    <a:pt x="2022610" y="252744"/>
                  </a:lnTo>
                  <a:lnTo>
                    <a:pt x="2022630" y="252783"/>
                  </a:lnTo>
                  <a:lnTo>
                    <a:pt x="2022473" y="251864"/>
                  </a:lnTo>
                  <a:lnTo>
                    <a:pt x="2022337" y="250945"/>
                  </a:lnTo>
                  <a:lnTo>
                    <a:pt x="2022337" y="250985"/>
                  </a:lnTo>
                  <a:lnTo>
                    <a:pt x="2022200" y="250046"/>
                  </a:lnTo>
                  <a:lnTo>
                    <a:pt x="2022200" y="250085"/>
                  </a:lnTo>
                  <a:lnTo>
                    <a:pt x="2022043" y="249166"/>
                  </a:lnTo>
                  <a:lnTo>
                    <a:pt x="2022063" y="249206"/>
                  </a:lnTo>
                  <a:lnTo>
                    <a:pt x="2021906" y="248267"/>
                  </a:lnTo>
                  <a:lnTo>
                    <a:pt x="2021906" y="248306"/>
                  </a:lnTo>
                  <a:lnTo>
                    <a:pt x="2021770" y="247387"/>
                  </a:lnTo>
                  <a:lnTo>
                    <a:pt x="2021613" y="246508"/>
                  </a:lnTo>
                  <a:lnTo>
                    <a:pt x="2021613" y="246547"/>
                  </a:lnTo>
                  <a:lnTo>
                    <a:pt x="2021476" y="245628"/>
                  </a:lnTo>
                  <a:lnTo>
                    <a:pt x="2021320" y="244748"/>
                  </a:lnTo>
                  <a:lnTo>
                    <a:pt x="2021320" y="244768"/>
                  </a:lnTo>
                  <a:lnTo>
                    <a:pt x="2021163" y="243869"/>
                  </a:lnTo>
                  <a:lnTo>
                    <a:pt x="2021183" y="243888"/>
                  </a:lnTo>
                  <a:lnTo>
                    <a:pt x="2021027" y="243028"/>
                  </a:lnTo>
                  <a:lnTo>
                    <a:pt x="2020870" y="242109"/>
                  </a:lnTo>
                  <a:lnTo>
                    <a:pt x="2020870" y="242148"/>
                  </a:lnTo>
                  <a:lnTo>
                    <a:pt x="2020714" y="241268"/>
                  </a:lnTo>
                  <a:lnTo>
                    <a:pt x="2020558" y="240389"/>
                  </a:lnTo>
                  <a:lnTo>
                    <a:pt x="2020401" y="239509"/>
                  </a:lnTo>
                  <a:lnTo>
                    <a:pt x="2020421" y="239548"/>
                  </a:lnTo>
                  <a:lnTo>
                    <a:pt x="2020245" y="238649"/>
                  </a:lnTo>
                  <a:lnTo>
                    <a:pt x="2020264" y="238668"/>
                  </a:lnTo>
                  <a:lnTo>
                    <a:pt x="2020088" y="237789"/>
                  </a:lnTo>
                  <a:lnTo>
                    <a:pt x="2019932" y="236928"/>
                  </a:lnTo>
                  <a:lnTo>
                    <a:pt x="2019932" y="236967"/>
                  </a:lnTo>
                  <a:lnTo>
                    <a:pt x="2019775" y="236068"/>
                  </a:lnTo>
                  <a:lnTo>
                    <a:pt x="2019619" y="235208"/>
                  </a:lnTo>
                  <a:lnTo>
                    <a:pt x="2019619" y="235247"/>
                  </a:lnTo>
                  <a:lnTo>
                    <a:pt x="2019443" y="234367"/>
                  </a:lnTo>
                  <a:lnTo>
                    <a:pt x="2019463" y="234387"/>
                  </a:lnTo>
                  <a:lnTo>
                    <a:pt x="2019287" y="233507"/>
                  </a:lnTo>
                  <a:lnTo>
                    <a:pt x="2019287" y="233546"/>
                  </a:lnTo>
                  <a:lnTo>
                    <a:pt x="2019130" y="232667"/>
                  </a:lnTo>
                  <a:lnTo>
                    <a:pt x="2019130" y="232686"/>
                  </a:lnTo>
                  <a:lnTo>
                    <a:pt x="2018955" y="231806"/>
                  </a:lnTo>
                  <a:lnTo>
                    <a:pt x="2018974" y="231845"/>
                  </a:lnTo>
                  <a:lnTo>
                    <a:pt x="2018798" y="230966"/>
                  </a:lnTo>
                  <a:lnTo>
                    <a:pt x="2018798" y="231005"/>
                  </a:lnTo>
                  <a:lnTo>
                    <a:pt x="2018622" y="230125"/>
                  </a:lnTo>
                  <a:lnTo>
                    <a:pt x="2018622" y="230164"/>
                  </a:lnTo>
                  <a:lnTo>
                    <a:pt x="2018466" y="229304"/>
                  </a:lnTo>
                  <a:lnTo>
                    <a:pt x="2018290" y="228463"/>
                  </a:lnTo>
                  <a:lnTo>
                    <a:pt x="2018290" y="228503"/>
                  </a:lnTo>
                  <a:lnTo>
                    <a:pt x="2018114" y="227642"/>
                  </a:lnTo>
                  <a:lnTo>
                    <a:pt x="2017938" y="226802"/>
                  </a:lnTo>
                  <a:lnTo>
                    <a:pt x="2017958" y="226841"/>
                  </a:lnTo>
                  <a:lnTo>
                    <a:pt x="2017762" y="225961"/>
                  </a:lnTo>
                  <a:lnTo>
                    <a:pt x="2017781" y="226000"/>
                  </a:lnTo>
                  <a:lnTo>
                    <a:pt x="2017606" y="225140"/>
                  </a:lnTo>
                  <a:lnTo>
                    <a:pt x="2017606" y="225179"/>
                  </a:lnTo>
                  <a:lnTo>
                    <a:pt x="2017430" y="224319"/>
                  </a:lnTo>
                  <a:lnTo>
                    <a:pt x="2017430" y="224358"/>
                  </a:lnTo>
                  <a:lnTo>
                    <a:pt x="2017254" y="223517"/>
                  </a:lnTo>
                  <a:lnTo>
                    <a:pt x="2017078" y="222677"/>
                  </a:lnTo>
                  <a:lnTo>
                    <a:pt x="2017078" y="222716"/>
                  </a:lnTo>
                  <a:lnTo>
                    <a:pt x="2016882" y="221856"/>
                  </a:lnTo>
                  <a:lnTo>
                    <a:pt x="2016902" y="221895"/>
                  </a:lnTo>
                  <a:lnTo>
                    <a:pt x="2016706" y="221054"/>
                  </a:lnTo>
                  <a:lnTo>
                    <a:pt x="2016530" y="220233"/>
                  </a:lnTo>
                  <a:lnTo>
                    <a:pt x="2016530" y="220272"/>
                  </a:lnTo>
                  <a:lnTo>
                    <a:pt x="2016354" y="219451"/>
                  </a:lnTo>
                  <a:lnTo>
                    <a:pt x="2016159" y="218630"/>
                  </a:lnTo>
                  <a:lnTo>
                    <a:pt x="2016178" y="218669"/>
                  </a:lnTo>
                  <a:lnTo>
                    <a:pt x="2015983" y="217828"/>
                  </a:lnTo>
                  <a:lnTo>
                    <a:pt x="2015983" y="217867"/>
                  </a:lnTo>
                  <a:lnTo>
                    <a:pt x="2015807" y="217047"/>
                  </a:lnTo>
                  <a:lnTo>
                    <a:pt x="2015611" y="216225"/>
                  </a:lnTo>
                  <a:lnTo>
                    <a:pt x="2015611" y="216264"/>
                  </a:lnTo>
                  <a:lnTo>
                    <a:pt x="2015416" y="215424"/>
                  </a:lnTo>
                  <a:lnTo>
                    <a:pt x="2015436" y="215463"/>
                  </a:lnTo>
                  <a:lnTo>
                    <a:pt x="2015240" y="214681"/>
                  </a:lnTo>
                  <a:lnTo>
                    <a:pt x="2015045" y="213860"/>
                  </a:lnTo>
                  <a:lnTo>
                    <a:pt x="2014849" y="213058"/>
                  </a:lnTo>
                  <a:lnTo>
                    <a:pt x="2014869" y="213097"/>
                  </a:lnTo>
                  <a:lnTo>
                    <a:pt x="2014673" y="212276"/>
                  </a:lnTo>
                  <a:lnTo>
                    <a:pt x="2014673" y="212315"/>
                  </a:lnTo>
                  <a:lnTo>
                    <a:pt x="2014478" y="211533"/>
                  </a:lnTo>
                  <a:lnTo>
                    <a:pt x="2014282" y="210732"/>
                  </a:lnTo>
                  <a:lnTo>
                    <a:pt x="2014086" y="209930"/>
                  </a:lnTo>
                  <a:lnTo>
                    <a:pt x="2014086" y="209989"/>
                  </a:lnTo>
                  <a:lnTo>
                    <a:pt x="2013891" y="209168"/>
                  </a:lnTo>
                  <a:lnTo>
                    <a:pt x="2013891" y="209207"/>
                  </a:lnTo>
                  <a:lnTo>
                    <a:pt x="2013696" y="208386"/>
                  </a:lnTo>
                  <a:lnTo>
                    <a:pt x="2013696" y="208445"/>
                  </a:lnTo>
                  <a:lnTo>
                    <a:pt x="2013500" y="207643"/>
                  </a:lnTo>
                  <a:lnTo>
                    <a:pt x="2013285" y="206861"/>
                  </a:lnTo>
                  <a:lnTo>
                    <a:pt x="2013090" y="206099"/>
                  </a:lnTo>
                  <a:lnTo>
                    <a:pt x="2013109" y="206138"/>
                  </a:lnTo>
                  <a:lnTo>
                    <a:pt x="2012894" y="205336"/>
                  </a:lnTo>
                  <a:lnTo>
                    <a:pt x="2012914" y="205375"/>
                  </a:lnTo>
                  <a:lnTo>
                    <a:pt x="2012699" y="204574"/>
                  </a:lnTo>
                  <a:lnTo>
                    <a:pt x="2012699" y="204632"/>
                  </a:lnTo>
                  <a:lnTo>
                    <a:pt x="2012503" y="203851"/>
                  </a:lnTo>
                  <a:lnTo>
                    <a:pt x="2012288" y="203088"/>
                  </a:lnTo>
                  <a:lnTo>
                    <a:pt x="2012093" y="202345"/>
                  </a:lnTo>
                  <a:lnTo>
                    <a:pt x="2011877" y="201583"/>
                  </a:lnTo>
                  <a:lnTo>
                    <a:pt x="2011877" y="201622"/>
                  </a:lnTo>
                  <a:lnTo>
                    <a:pt x="2011662" y="200840"/>
                  </a:lnTo>
                  <a:lnTo>
                    <a:pt x="2011467" y="200097"/>
                  </a:lnTo>
                  <a:lnTo>
                    <a:pt x="2011467" y="200136"/>
                  </a:lnTo>
                  <a:lnTo>
                    <a:pt x="2011252" y="199354"/>
                  </a:lnTo>
                  <a:lnTo>
                    <a:pt x="2011252" y="199393"/>
                  </a:lnTo>
                  <a:lnTo>
                    <a:pt x="2011037" y="198611"/>
                  </a:lnTo>
                  <a:lnTo>
                    <a:pt x="2011056" y="198670"/>
                  </a:lnTo>
                  <a:lnTo>
                    <a:pt x="2010822" y="197888"/>
                  </a:lnTo>
                  <a:lnTo>
                    <a:pt x="2010607" y="197145"/>
                  </a:lnTo>
                  <a:lnTo>
                    <a:pt x="2010626" y="197204"/>
                  </a:lnTo>
                  <a:lnTo>
                    <a:pt x="2010392" y="196422"/>
                  </a:lnTo>
                  <a:lnTo>
                    <a:pt x="2010411" y="196480"/>
                  </a:lnTo>
                  <a:lnTo>
                    <a:pt x="2010177" y="195698"/>
                  </a:lnTo>
                  <a:lnTo>
                    <a:pt x="2010196" y="195757"/>
                  </a:lnTo>
                  <a:lnTo>
                    <a:pt x="2009962" y="194975"/>
                  </a:lnTo>
                  <a:lnTo>
                    <a:pt x="2009981" y="195034"/>
                  </a:lnTo>
                  <a:lnTo>
                    <a:pt x="2009747" y="194271"/>
                  </a:lnTo>
                  <a:lnTo>
                    <a:pt x="2009766" y="194310"/>
                  </a:lnTo>
                  <a:lnTo>
                    <a:pt x="2009532" y="193548"/>
                  </a:lnTo>
                  <a:lnTo>
                    <a:pt x="2009551" y="193587"/>
                  </a:lnTo>
                  <a:lnTo>
                    <a:pt x="2009317" y="192864"/>
                  </a:lnTo>
                  <a:lnTo>
                    <a:pt x="2009101" y="192160"/>
                  </a:lnTo>
                  <a:lnTo>
                    <a:pt x="2008867" y="191417"/>
                  </a:lnTo>
                  <a:lnTo>
                    <a:pt x="2008886" y="191475"/>
                  </a:lnTo>
                  <a:lnTo>
                    <a:pt x="2008671" y="190772"/>
                  </a:lnTo>
                  <a:lnTo>
                    <a:pt x="2008437" y="190009"/>
                  </a:lnTo>
                  <a:lnTo>
                    <a:pt x="2008437" y="190068"/>
                  </a:lnTo>
                  <a:lnTo>
                    <a:pt x="2008202" y="189306"/>
                  </a:lnTo>
                  <a:lnTo>
                    <a:pt x="2008222" y="189364"/>
                  </a:lnTo>
                  <a:lnTo>
                    <a:pt x="2007987" y="188641"/>
                  </a:lnTo>
                  <a:lnTo>
                    <a:pt x="2007772" y="187957"/>
                  </a:lnTo>
                  <a:lnTo>
                    <a:pt x="2007537" y="187292"/>
                  </a:lnTo>
                  <a:lnTo>
                    <a:pt x="2007303" y="186549"/>
                  </a:lnTo>
                  <a:lnTo>
                    <a:pt x="2007322" y="186608"/>
                  </a:lnTo>
                  <a:lnTo>
                    <a:pt x="2007068" y="185884"/>
                  </a:lnTo>
                  <a:lnTo>
                    <a:pt x="2006853" y="185239"/>
                  </a:lnTo>
                  <a:lnTo>
                    <a:pt x="2006638" y="184574"/>
                  </a:lnTo>
                  <a:lnTo>
                    <a:pt x="2006384" y="183851"/>
                  </a:lnTo>
                  <a:lnTo>
                    <a:pt x="2006149" y="183186"/>
                  </a:lnTo>
                  <a:lnTo>
                    <a:pt x="2005934" y="182541"/>
                  </a:lnTo>
                  <a:lnTo>
                    <a:pt x="2005680" y="181838"/>
                  </a:lnTo>
                  <a:lnTo>
                    <a:pt x="2005700" y="181896"/>
                  </a:lnTo>
                  <a:lnTo>
                    <a:pt x="2005446" y="181173"/>
                  </a:lnTo>
                  <a:lnTo>
                    <a:pt x="2005465" y="181232"/>
                  </a:lnTo>
                  <a:lnTo>
                    <a:pt x="2005211" y="180528"/>
                  </a:lnTo>
                  <a:lnTo>
                    <a:pt x="2004977" y="179902"/>
                  </a:lnTo>
                  <a:lnTo>
                    <a:pt x="2004722" y="179218"/>
                  </a:lnTo>
                  <a:lnTo>
                    <a:pt x="2004762" y="179277"/>
                  </a:lnTo>
                  <a:lnTo>
                    <a:pt x="2004507" y="178612"/>
                  </a:lnTo>
                  <a:lnTo>
                    <a:pt x="2004253" y="177928"/>
                  </a:lnTo>
                  <a:lnTo>
                    <a:pt x="2004019" y="177322"/>
                  </a:lnTo>
                  <a:lnTo>
                    <a:pt x="2003784" y="176657"/>
                  </a:lnTo>
                  <a:lnTo>
                    <a:pt x="2003549" y="176051"/>
                  </a:lnTo>
                  <a:lnTo>
                    <a:pt x="2003295" y="175406"/>
                  </a:lnTo>
                  <a:lnTo>
                    <a:pt x="2003041" y="174741"/>
                  </a:lnTo>
                  <a:lnTo>
                    <a:pt x="2002787" y="174115"/>
                  </a:lnTo>
                  <a:lnTo>
                    <a:pt x="2002533" y="173490"/>
                  </a:lnTo>
                  <a:lnTo>
                    <a:pt x="2002572" y="173549"/>
                  </a:lnTo>
                  <a:lnTo>
                    <a:pt x="2002298" y="172884"/>
                  </a:lnTo>
                  <a:lnTo>
                    <a:pt x="2002064" y="172278"/>
                  </a:lnTo>
                  <a:lnTo>
                    <a:pt x="2001790" y="171633"/>
                  </a:lnTo>
                  <a:lnTo>
                    <a:pt x="2001555" y="171066"/>
                  </a:lnTo>
                  <a:lnTo>
                    <a:pt x="2001301" y="170460"/>
                  </a:lnTo>
                  <a:lnTo>
                    <a:pt x="2001047" y="169854"/>
                  </a:lnTo>
                  <a:lnTo>
                    <a:pt x="2000812" y="169248"/>
                  </a:lnTo>
                  <a:lnTo>
                    <a:pt x="2000539" y="168642"/>
                  </a:lnTo>
                  <a:lnTo>
                    <a:pt x="2000285" y="168036"/>
                  </a:lnTo>
                  <a:lnTo>
                    <a:pt x="2000030" y="167430"/>
                  </a:lnTo>
                  <a:lnTo>
                    <a:pt x="1999776" y="166882"/>
                  </a:lnTo>
                  <a:lnTo>
                    <a:pt x="1999522" y="166296"/>
                  </a:lnTo>
                  <a:lnTo>
                    <a:pt x="1999268" y="165690"/>
                  </a:lnTo>
                  <a:lnTo>
                    <a:pt x="1999014" y="165123"/>
                  </a:lnTo>
                  <a:lnTo>
                    <a:pt x="1998740" y="164536"/>
                  </a:lnTo>
                  <a:lnTo>
                    <a:pt x="1998486" y="163989"/>
                  </a:lnTo>
                  <a:lnTo>
                    <a:pt x="1998212" y="163402"/>
                  </a:lnTo>
                  <a:lnTo>
                    <a:pt x="1997978" y="162874"/>
                  </a:lnTo>
                  <a:lnTo>
                    <a:pt x="1997704" y="162327"/>
                  </a:lnTo>
                  <a:lnTo>
                    <a:pt x="1997430" y="161741"/>
                  </a:lnTo>
                  <a:lnTo>
                    <a:pt x="1997176" y="161193"/>
                  </a:lnTo>
                  <a:lnTo>
                    <a:pt x="1996883" y="160607"/>
                  </a:lnTo>
                  <a:lnTo>
                    <a:pt x="1996648" y="160099"/>
                  </a:lnTo>
                  <a:lnTo>
                    <a:pt x="1996375" y="159532"/>
                  </a:lnTo>
                  <a:lnTo>
                    <a:pt x="1996101" y="159004"/>
                  </a:lnTo>
                  <a:lnTo>
                    <a:pt x="1995827" y="158456"/>
                  </a:lnTo>
                  <a:lnTo>
                    <a:pt x="1995554" y="157928"/>
                  </a:lnTo>
                  <a:lnTo>
                    <a:pt x="1995299" y="157401"/>
                  </a:lnTo>
                  <a:lnTo>
                    <a:pt x="1995026" y="156873"/>
                  </a:lnTo>
                  <a:lnTo>
                    <a:pt x="1994752" y="156345"/>
                  </a:lnTo>
                  <a:lnTo>
                    <a:pt x="1994498" y="155856"/>
                  </a:lnTo>
                  <a:lnTo>
                    <a:pt x="1994205" y="155328"/>
                  </a:lnTo>
                  <a:lnTo>
                    <a:pt x="1993931" y="154820"/>
                  </a:lnTo>
                  <a:lnTo>
                    <a:pt x="1993638" y="154273"/>
                  </a:lnTo>
                  <a:lnTo>
                    <a:pt x="1993364" y="153764"/>
                  </a:lnTo>
                  <a:lnTo>
                    <a:pt x="1993110" y="153295"/>
                  </a:lnTo>
                  <a:lnTo>
                    <a:pt x="1992836" y="152787"/>
                  </a:lnTo>
                  <a:lnTo>
                    <a:pt x="1992563" y="152298"/>
                  </a:lnTo>
                  <a:lnTo>
                    <a:pt x="1992269" y="151790"/>
                  </a:lnTo>
                  <a:lnTo>
                    <a:pt x="1991996" y="151321"/>
                  </a:lnTo>
                  <a:lnTo>
                    <a:pt x="1991722" y="150832"/>
                  </a:lnTo>
                  <a:lnTo>
                    <a:pt x="1991429" y="150324"/>
                  </a:lnTo>
                  <a:lnTo>
                    <a:pt x="1991155" y="149855"/>
                  </a:lnTo>
                  <a:lnTo>
                    <a:pt x="1990881" y="149424"/>
                  </a:lnTo>
                  <a:lnTo>
                    <a:pt x="1990588" y="148916"/>
                  </a:lnTo>
                  <a:lnTo>
                    <a:pt x="1990295" y="148447"/>
                  </a:lnTo>
                  <a:lnTo>
                    <a:pt x="1990021" y="147997"/>
                  </a:lnTo>
                  <a:lnTo>
                    <a:pt x="1989728" y="147528"/>
                  </a:lnTo>
                  <a:lnTo>
                    <a:pt x="1989454" y="147078"/>
                  </a:lnTo>
                  <a:lnTo>
                    <a:pt x="1989180" y="146629"/>
                  </a:lnTo>
                  <a:lnTo>
                    <a:pt x="1988887" y="146179"/>
                  </a:lnTo>
                  <a:lnTo>
                    <a:pt x="1988614" y="145769"/>
                  </a:lnTo>
                  <a:lnTo>
                    <a:pt x="1988320" y="145319"/>
                  </a:lnTo>
                  <a:lnTo>
                    <a:pt x="1988047" y="144869"/>
                  </a:lnTo>
                  <a:lnTo>
                    <a:pt x="1987753" y="144439"/>
                  </a:lnTo>
                  <a:lnTo>
                    <a:pt x="1987440" y="143990"/>
                  </a:lnTo>
                  <a:lnTo>
                    <a:pt x="1987186" y="143599"/>
                  </a:lnTo>
                  <a:lnTo>
                    <a:pt x="1986874" y="143149"/>
                  </a:lnTo>
                  <a:lnTo>
                    <a:pt x="1986580" y="142738"/>
                  </a:lnTo>
                  <a:lnTo>
                    <a:pt x="1986307" y="142328"/>
                  </a:lnTo>
                  <a:lnTo>
                    <a:pt x="1986033" y="141937"/>
                  </a:lnTo>
                  <a:lnTo>
                    <a:pt x="1985720" y="141507"/>
                  </a:lnTo>
                  <a:lnTo>
                    <a:pt x="1985427" y="141116"/>
                  </a:lnTo>
                  <a:lnTo>
                    <a:pt x="1985153" y="140725"/>
                  </a:lnTo>
                  <a:lnTo>
                    <a:pt x="1984840" y="140295"/>
                  </a:lnTo>
                  <a:lnTo>
                    <a:pt x="1984567" y="139923"/>
                  </a:lnTo>
                  <a:lnTo>
                    <a:pt x="1984273" y="139532"/>
                  </a:lnTo>
                  <a:lnTo>
                    <a:pt x="1983980" y="139161"/>
                  </a:lnTo>
                  <a:lnTo>
                    <a:pt x="1983707" y="138789"/>
                  </a:lnTo>
                  <a:lnTo>
                    <a:pt x="1983394" y="138398"/>
                  </a:lnTo>
                  <a:lnTo>
                    <a:pt x="1983120" y="138027"/>
                  </a:lnTo>
                  <a:lnTo>
                    <a:pt x="1982807" y="137655"/>
                  </a:lnTo>
                  <a:lnTo>
                    <a:pt x="1982514" y="137304"/>
                  </a:lnTo>
                  <a:lnTo>
                    <a:pt x="1982221" y="136932"/>
                  </a:lnTo>
                  <a:lnTo>
                    <a:pt x="1981927" y="136561"/>
                  </a:lnTo>
                  <a:lnTo>
                    <a:pt x="1981634" y="136209"/>
                  </a:lnTo>
                  <a:lnTo>
                    <a:pt x="1981341" y="135877"/>
                  </a:lnTo>
                  <a:lnTo>
                    <a:pt x="1981048" y="135525"/>
                  </a:lnTo>
                  <a:lnTo>
                    <a:pt x="1980755" y="135173"/>
                  </a:lnTo>
                  <a:lnTo>
                    <a:pt x="1980461" y="134840"/>
                  </a:lnTo>
                  <a:lnTo>
                    <a:pt x="1980148" y="134488"/>
                  </a:lnTo>
                  <a:lnTo>
                    <a:pt x="1979875" y="134176"/>
                  </a:lnTo>
                  <a:lnTo>
                    <a:pt x="1979562" y="133843"/>
                  </a:lnTo>
                  <a:lnTo>
                    <a:pt x="1979269" y="133491"/>
                  </a:lnTo>
                  <a:lnTo>
                    <a:pt x="1978975" y="133198"/>
                  </a:lnTo>
                  <a:lnTo>
                    <a:pt x="1978682" y="132866"/>
                  </a:lnTo>
                  <a:lnTo>
                    <a:pt x="1978389" y="132573"/>
                  </a:lnTo>
                  <a:lnTo>
                    <a:pt x="1978076" y="132240"/>
                  </a:lnTo>
                  <a:lnTo>
                    <a:pt x="1977783" y="131947"/>
                  </a:lnTo>
                  <a:lnTo>
                    <a:pt x="1977509" y="131654"/>
                  </a:lnTo>
                  <a:lnTo>
                    <a:pt x="1977196" y="131341"/>
                  </a:lnTo>
                  <a:lnTo>
                    <a:pt x="1976903" y="131048"/>
                  </a:lnTo>
                  <a:lnTo>
                    <a:pt x="1976610" y="130755"/>
                  </a:lnTo>
                  <a:lnTo>
                    <a:pt x="1976317" y="130481"/>
                  </a:lnTo>
                  <a:lnTo>
                    <a:pt x="1976023" y="130207"/>
                  </a:lnTo>
                  <a:lnTo>
                    <a:pt x="1975730" y="129914"/>
                  </a:lnTo>
                  <a:lnTo>
                    <a:pt x="1975437" y="129640"/>
                  </a:lnTo>
                  <a:lnTo>
                    <a:pt x="1975124" y="129366"/>
                  </a:lnTo>
                  <a:lnTo>
                    <a:pt x="1974831" y="129073"/>
                  </a:lnTo>
                  <a:lnTo>
                    <a:pt x="1974538" y="128819"/>
                  </a:lnTo>
                  <a:lnTo>
                    <a:pt x="1974225" y="128545"/>
                  </a:lnTo>
                  <a:lnTo>
                    <a:pt x="1973951" y="128311"/>
                  </a:lnTo>
                  <a:lnTo>
                    <a:pt x="1973638" y="128037"/>
                  </a:lnTo>
                  <a:lnTo>
                    <a:pt x="1973365" y="127803"/>
                  </a:lnTo>
                  <a:lnTo>
                    <a:pt x="1973052" y="127548"/>
                  </a:lnTo>
                  <a:lnTo>
                    <a:pt x="1972759" y="127294"/>
                  </a:lnTo>
                  <a:lnTo>
                    <a:pt x="1972446" y="127060"/>
                  </a:lnTo>
                  <a:lnTo>
                    <a:pt x="1972172" y="126825"/>
                  </a:lnTo>
                  <a:lnTo>
                    <a:pt x="1971859" y="126590"/>
                  </a:lnTo>
                  <a:lnTo>
                    <a:pt x="1971586" y="126375"/>
                  </a:lnTo>
                  <a:lnTo>
                    <a:pt x="1971253" y="126121"/>
                  </a:lnTo>
                  <a:lnTo>
                    <a:pt x="1970999" y="125906"/>
                  </a:lnTo>
                  <a:lnTo>
                    <a:pt x="1970686" y="125671"/>
                  </a:lnTo>
                  <a:lnTo>
                    <a:pt x="1970413" y="125476"/>
                  </a:lnTo>
                  <a:lnTo>
                    <a:pt x="1970100" y="125241"/>
                  </a:lnTo>
                  <a:lnTo>
                    <a:pt x="1969807" y="125046"/>
                  </a:lnTo>
                  <a:lnTo>
                    <a:pt x="1969514" y="124831"/>
                  </a:lnTo>
                  <a:lnTo>
                    <a:pt x="1969201" y="124636"/>
                  </a:lnTo>
                  <a:lnTo>
                    <a:pt x="1968927" y="124440"/>
                  </a:lnTo>
                  <a:lnTo>
                    <a:pt x="1968614" y="124225"/>
                  </a:lnTo>
                  <a:lnTo>
                    <a:pt x="1968321" y="124049"/>
                  </a:lnTo>
                  <a:lnTo>
                    <a:pt x="1968028" y="123853"/>
                  </a:lnTo>
                  <a:lnTo>
                    <a:pt x="1967754" y="123678"/>
                  </a:lnTo>
                  <a:lnTo>
                    <a:pt x="1967441" y="123482"/>
                  </a:lnTo>
                  <a:lnTo>
                    <a:pt x="1967148" y="123306"/>
                  </a:lnTo>
                  <a:lnTo>
                    <a:pt x="1966855" y="123130"/>
                  </a:lnTo>
                  <a:lnTo>
                    <a:pt x="1966542" y="122935"/>
                  </a:lnTo>
                  <a:lnTo>
                    <a:pt x="1966249" y="122759"/>
                  </a:lnTo>
                  <a:lnTo>
                    <a:pt x="1966151" y="122700"/>
                  </a:lnTo>
                  <a:lnTo>
                    <a:pt x="1965897" y="122563"/>
                  </a:lnTo>
                  <a:lnTo>
                    <a:pt x="1965584" y="122387"/>
                  </a:lnTo>
                  <a:lnTo>
                    <a:pt x="1965232" y="122192"/>
                  </a:lnTo>
                  <a:lnTo>
                    <a:pt x="1964880" y="121996"/>
                  </a:lnTo>
                  <a:lnTo>
                    <a:pt x="1964509" y="121781"/>
                  </a:lnTo>
                  <a:lnTo>
                    <a:pt x="1964157" y="121605"/>
                  </a:lnTo>
                  <a:lnTo>
                    <a:pt x="1963766" y="121390"/>
                  </a:lnTo>
                  <a:lnTo>
                    <a:pt x="1963375" y="121195"/>
                  </a:lnTo>
                  <a:lnTo>
                    <a:pt x="1962945" y="120980"/>
                  </a:lnTo>
                  <a:lnTo>
                    <a:pt x="1962554" y="120765"/>
                  </a:lnTo>
                  <a:lnTo>
                    <a:pt x="1962104" y="120549"/>
                  </a:lnTo>
                  <a:lnTo>
                    <a:pt x="1961674" y="120334"/>
                  </a:lnTo>
                  <a:lnTo>
                    <a:pt x="1961244" y="120139"/>
                  </a:lnTo>
                  <a:lnTo>
                    <a:pt x="1960794" y="119904"/>
                  </a:lnTo>
                  <a:lnTo>
                    <a:pt x="1960345" y="119709"/>
                  </a:lnTo>
                  <a:lnTo>
                    <a:pt x="1959875" y="119494"/>
                  </a:lnTo>
                  <a:lnTo>
                    <a:pt x="1959387" y="119259"/>
                  </a:lnTo>
                  <a:lnTo>
                    <a:pt x="1958898" y="119044"/>
                  </a:lnTo>
                  <a:lnTo>
                    <a:pt x="1958390" y="118810"/>
                  </a:lnTo>
                  <a:lnTo>
                    <a:pt x="1957901" y="118595"/>
                  </a:lnTo>
                  <a:lnTo>
                    <a:pt x="1957393" y="118380"/>
                  </a:lnTo>
                  <a:lnTo>
                    <a:pt x="1956845" y="118145"/>
                  </a:lnTo>
                  <a:lnTo>
                    <a:pt x="1956337" y="117930"/>
                  </a:lnTo>
                  <a:lnTo>
                    <a:pt x="1955790" y="117695"/>
                  </a:lnTo>
                  <a:lnTo>
                    <a:pt x="1955223" y="117480"/>
                  </a:lnTo>
                  <a:lnTo>
                    <a:pt x="1954656" y="117246"/>
                  </a:lnTo>
                  <a:lnTo>
                    <a:pt x="1954089" y="117011"/>
                  </a:lnTo>
                  <a:lnTo>
                    <a:pt x="1953541" y="116796"/>
                  </a:lnTo>
                  <a:lnTo>
                    <a:pt x="1952975" y="116562"/>
                  </a:lnTo>
                  <a:lnTo>
                    <a:pt x="1952369" y="116327"/>
                  </a:lnTo>
                  <a:lnTo>
                    <a:pt x="1951762" y="116092"/>
                  </a:lnTo>
                  <a:lnTo>
                    <a:pt x="1951137" y="115858"/>
                  </a:lnTo>
                  <a:lnTo>
                    <a:pt x="1950511" y="115623"/>
                  </a:lnTo>
                  <a:lnTo>
                    <a:pt x="1949866" y="115389"/>
                  </a:lnTo>
                  <a:lnTo>
                    <a:pt x="1949260" y="115173"/>
                  </a:lnTo>
                  <a:lnTo>
                    <a:pt x="1948595" y="114919"/>
                  </a:lnTo>
                  <a:lnTo>
                    <a:pt x="1947970" y="114704"/>
                  </a:lnTo>
                  <a:lnTo>
                    <a:pt x="1947286" y="114450"/>
                  </a:lnTo>
                  <a:lnTo>
                    <a:pt x="1946640" y="114235"/>
                  </a:lnTo>
                  <a:lnTo>
                    <a:pt x="1945976" y="114000"/>
                  </a:lnTo>
                  <a:lnTo>
                    <a:pt x="1945252" y="113746"/>
                  </a:lnTo>
                  <a:lnTo>
                    <a:pt x="1944549" y="113512"/>
                  </a:lnTo>
                  <a:lnTo>
                    <a:pt x="1944607" y="113531"/>
                  </a:lnTo>
                  <a:lnTo>
                    <a:pt x="1943845" y="113277"/>
                  </a:lnTo>
                  <a:lnTo>
                    <a:pt x="1943180" y="113043"/>
                  </a:lnTo>
                  <a:lnTo>
                    <a:pt x="1942457" y="112808"/>
                  </a:lnTo>
                  <a:lnTo>
                    <a:pt x="1941734" y="112573"/>
                  </a:lnTo>
                  <a:lnTo>
                    <a:pt x="1941030" y="112339"/>
                  </a:lnTo>
                  <a:lnTo>
                    <a:pt x="1940287" y="112104"/>
                  </a:lnTo>
                  <a:lnTo>
                    <a:pt x="1939525" y="111850"/>
                  </a:lnTo>
                  <a:lnTo>
                    <a:pt x="1938762" y="111615"/>
                  </a:lnTo>
                  <a:lnTo>
                    <a:pt x="1937980" y="111381"/>
                  </a:lnTo>
                  <a:lnTo>
                    <a:pt x="1938039" y="111400"/>
                  </a:lnTo>
                  <a:lnTo>
                    <a:pt x="1937237" y="111146"/>
                  </a:lnTo>
                  <a:lnTo>
                    <a:pt x="1936436" y="110892"/>
                  </a:lnTo>
                  <a:lnTo>
                    <a:pt x="1936494" y="110912"/>
                  </a:lnTo>
                  <a:lnTo>
                    <a:pt x="1935673" y="110677"/>
                  </a:lnTo>
                  <a:lnTo>
                    <a:pt x="1934852" y="110423"/>
                  </a:lnTo>
                  <a:lnTo>
                    <a:pt x="1934911" y="110442"/>
                  </a:lnTo>
                  <a:lnTo>
                    <a:pt x="1934070" y="110188"/>
                  </a:lnTo>
                  <a:lnTo>
                    <a:pt x="1933249" y="109954"/>
                  </a:lnTo>
                  <a:lnTo>
                    <a:pt x="1932486" y="109719"/>
                  </a:lnTo>
                  <a:lnTo>
                    <a:pt x="1931646" y="109485"/>
                  </a:lnTo>
                  <a:lnTo>
                    <a:pt x="1930786" y="109230"/>
                  </a:lnTo>
                  <a:lnTo>
                    <a:pt x="1930844" y="109250"/>
                  </a:lnTo>
                  <a:lnTo>
                    <a:pt x="1929984" y="108996"/>
                  </a:lnTo>
                  <a:lnTo>
                    <a:pt x="1929104" y="108761"/>
                  </a:lnTo>
                  <a:lnTo>
                    <a:pt x="1929163" y="108761"/>
                  </a:lnTo>
                  <a:lnTo>
                    <a:pt x="1928284" y="108527"/>
                  </a:lnTo>
                  <a:lnTo>
                    <a:pt x="1927404" y="108273"/>
                  </a:lnTo>
                  <a:lnTo>
                    <a:pt x="1927443" y="108292"/>
                  </a:lnTo>
                  <a:lnTo>
                    <a:pt x="1926563" y="108038"/>
                  </a:lnTo>
                  <a:lnTo>
                    <a:pt x="1925683" y="107803"/>
                  </a:lnTo>
                  <a:lnTo>
                    <a:pt x="1924823" y="107569"/>
                  </a:lnTo>
                  <a:lnTo>
                    <a:pt x="1923904" y="107334"/>
                  </a:lnTo>
                  <a:lnTo>
                    <a:pt x="1923943" y="107334"/>
                  </a:lnTo>
                  <a:lnTo>
                    <a:pt x="1923005" y="107080"/>
                  </a:lnTo>
                  <a:lnTo>
                    <a:pt x="1923044" y="107099"/>
                  </a:lnTo>
                  <a:lnTo>
                    <a:pt x="1922106" y="106845"/>
                  </a:lnTo>
                  <a:lnTo>
                    <a:pt x="1922145" y="106865"/>
                  </a:lnTo>
                  <a:lnTo>
                    <a:pt x="1921207" y="106611"/>
                  </a:lnTo>
                  <a:lnTo>
                    <a:pt x="1920288" y="106376"/>
                  </a:lnTo>
                  <a:lnTo>
                    <a:pt x="1919388" y="106141"/>
                  </a:lnTo>
                  <a:lnTo>
                    <a:pt x="1918450" y="105907"/>
                  </a:lnTo>
                  <a:lnTo>
                    <a:pt x="1917531" y="105653"/>
                  </a:lnTo>
                  <a:lnTo>
                    <a:pt x="1916554" y="105418"/>
                  </a:lnTo>
                  <a:lnTo>
                    <a:pt x="1915615" y="105184"/>
                  </a:lnTo>
                  <a:lnTo>
                    <a:pt x="1915654" y="105184"/>
                  </a:lnTo>
                  <a:lnTo>
                    <a:pt x="1914657" y="104949"/>
                  </a:lnTo>
                  <a:lnTo>
                    <a:pt x="1914696" y="104949"/>
                  </a:lnTo>
                  <a:lnTo>
                    <a:pt x="1913699" y="104714"/>
                  </a:lnTo>
                  <a:lnTo>
                    <a:pt x="1913738" y="104714"/>
                  </a:lnTo>
                  <a:lnTo>
                    <a:pt x="1912722" y="104480"/>
                  </a:lnTo>
                  <a:lnTo>
                    <a:pt x="1912761" y="104480"/>
                  </a:lnTo>
                  <a:lnTo>
                    <a:pt x="1911744" y="104226"/>
                  </a:lnTo>
                  <a:lnTo>
                    <a:pt x="1911784" y="104245"/>
                  </a:lnTo>
                  <a:lnTo>
                    <a:pt x="1910767" y="103991"/>
                  </a:lnTo>
                  <a:lnTo>
                    <a:pt x="1910806" y="104011"/>
                  </a:lnTo>
                  <a:lnTo>
                    <a:pt x="1909809" y="103756"/>
                  </a:lnTo>
                  <a:lnTo>
                    <a:pt x="1908773" y="103522"/>
                  </a:lnTo>
                  <a:lnTo>
                    <a:pt x="1907776" y="103287"/>
                  </a:lnTo>
                  <a:lnTo>
                    <a:pt x="1907815" y="103287"/>
                  </a:lnTo>
                  <a:lnTo>
                    <a:pt x="1906759" y="103053"/>
                  </a:lnTo>
                  <a:lnTo>
                    <a:pt x="1906798" y="103053"/>
                  </a:lnTo>
                  <a:lnTo>
                    <a:pt x="1905782" y="102818"/>
                  </a:lnTo>
                  <a:lnTo>
                    <a:pt x="1904726" y="102584"/>
                  </a:lnTo>
                  <a:lnTo>
                    <a:pt x="1904765" y="102584"/>
                  </a:lnTo>
                  <a:lnTo>
                    <a:pt x="1903690" y="102349"/>
                  </a:lnTo>
                  <a:lnTo>
                    <a:pt x="1903729" y="102349"/>
                  </a:lnTo>
                  <a:lnTo>
                    <a:pt x="1902673" y="102114"/>
                  </a:lnTo>
                  <a:lnTo>
                    <a:pt x="1901618" y="101880"/>
                  </a:lnTo>
                  <a:lnTo>
                    <a:pt x="1901657" y="101880"/>
                  </a:lnTo>
                  <a:lnTo>
                    <a:pt x="1900562" y="101645"/>
                  </a:lnTo>
                  <a:lnTo>
                    <a:pt x="1900601" y="101645"/>
                  </a:lnTo>
                  <a:lnTo>
                    <a:pt x="1899545" y="101411"/>
                  </a:lnTo>
                  <a:lnTo>
                    <a:pt x="1898451" y="101176"/>
                  </a:lnTo>
                  <a:lnTo>
                    <a:pt x="1898490" y="101176"/>
                  </a:lnTo>
                  <a:lnTo>
                    <a:pt x="1897375" y="100941"/>
                  </a:lnTo>
                  <a:lnTo>
                    <a:pt x="1897415" y="100941"/>
                  </a:lnTo>
                  <a:lnTo>
                    <a:pt x="1896300" y="100707"/>
                  </a:lnTo>
                  <a:lnTo>
                    <a:pt x="1896339" y="100707"/>
                  </a:lnTo>
                  <a:lnTo>
                    <a:pt x="1895225" y="100472"/>
                  </a:lnTo>
                  <a:lnTo>
                    <a:pt x="1895264" y="100472"/>
                  </a:lnTo>
                  <a:lnTo>
                    <a:pt x="1894130" y="100238"/>
                  </a:lnTo>
                  <a:lnTo>
                    <a:pt x="1893036" y="100003"/>
                  </a:lnTo>
                  <a:lnTo>
                    <a:pt x="1893075" y="100003"/>
                  </a:lnTo>
                  <a:lnTo>
                    <a:pt x="1891941" y="99768"/>
                  </a:lnTo>
                  <a:lnTo>
                    <a:pt x="1890826" y="99534"/>
                  </a:lnTo>
                  <a:lnTo>
                    <a:pt x="1890866" y="99534"/>
                  </a:lnTo>
                  <a:lnTo>
                    <a:pt x="1889732" y="99299"/>
                  </a:lnTo>
                  <a:lnTo>
                    <a:pt x="1888598" y="99064"/>
                  </a:lnTo>
                  <a:lnTo>
                    <a:pt x="1888617" y="99064"/>
                  </a:lnTo>
                  <a:lnTo>
                    <a:pt x="1887483" y="98830"/>
                  </a:lnTo>
                  <a:lnTo>
                    <a:pt x="1886330" y="98595"/>
                  </a:lnTo>
                  <a:lnTo>
                    <a:pt x="1886369" y="98615"/>
                  </a:lnTo>
                  <a:lnTo>
                    <a:pt x="1885196" y="98361"/>
                  </a:lnTo>
                  <a:lnTo>
                    <a:pt x="1884062" y="98146"/>
                  </a:lnTo>
                  <a:lnTo>
                    <a:pt x="1884082" y="98146"/>
                  </a:lnTo>
                  <a:lnTo>
                    <a:pt x="1882909" y="97911"/>
                  </a:lnTo>
                  <a:lnTo>
                    <a:pt x="1882928" y="97911"/>
                  </a:lnTo>
                  <a:lnTo>
                    <a:pt x="1881755" y="97677"/>
                  </a:lnTo>
                  <a:lnTo>
                    <a:pt x="1880582" y="97442"/>
                  </a:lnTo>
                  <a:lnTo>
                    <a:pt x="1880602" y="97442"/>
                  </a:lnTo>
                  <a:lnTo>
                    <a:pt x="1879410" y="97207"/>
                  </a:lnTo>
                  <a:lnTo>
                    <a:pt x="1878236" y="96992"/>
                  </a:lnTo>
                  <a:lnTo>
                    <a:pt x="1878256" y="96992"/>
                  </a:lnTo>
                  <a:lnTo>
                    <a:pt x="1877063" y="96758"/>
                  </a:lnTo>
                  <a:lnTo>
                    <a:pt x="1877103" y="96758"/>
                  </a:lnTo>
                  <a:lnTo>
                    <a:pt x="1874698" y="96289"/>
                  </a:lnTo>
                  <a:lnTo>
                    <a:pt x="1872293" y="95839"/>
                  </a:lnTo>
                  <a:lnTo>
                    <a:pt x="1869850" y="95370"/>
                  </a:lnTo>
                  <a:lnTo>
                    <a:pt x="1867386" y="94920"/>
                  </a:lnTo>
                  <a:lnTo>
                    <a:pt x="1867308" y="94900"/>
                  </a:lnTo>
                  <a:lnTo>
                    <a:pt x="1864884" y="94451"/>
                  </a:lnTo>
                  <a:lnTo>
                    <a:pt x="1864943" y="94470"/>
                  </a:lnTo>
                  <a:lnTo>
                    <a:pt x="1862382" y="94001"/>
                  </a:lnTo>
                  <a:lnTo>
                    <a:pt x="1859879" y="93552"/>
                  </a:lnTo>
                  <a:lnTo>
                    <a:pt x="1857338" y="93102"/>
                  </a:lnTo>
                  <a:lnTo>
                    <a:pt x="1854777" y="92633"/>
                  </a:lnTo>
                  <a:lnTo>
                    <a:pt x="1852157" y="92183"/>
                  </a:lnTo>
                  <a:lnTo>
                    <a:pt x="1849557" y="91733"/>
                  </a:lnTo>
                  <a:lnTo>
                    <a:pt x="1846918" y="91284"/>
                  </a:lnTo>
                  <a:lnTo>
                    <a:pt x="1844240" y="90815"/>
                  </a:lnTo>
                  <a:lnTo>
                    <a:pt x="1841542" y="90365"/>
                  </a:lnTo>
                  <a:lnTo>
                    <a:pt x="1841581" y="90385"/>
                  </a:lnTo>
                  <a:lnTo>
                    <a:pt x="1838824" y="89915"/>
                  </a:lnTo>
                  <a:lnTo>
                    <a:pt x="1838864" y="89935"/>
                  </a:lnTo>
                  <a:lnTo>
                    <a:pt x="1836088" y="89466"/>
                  </a:lnTo>
                  <a:lnTo>
                    <a:pt x="1836127" y="89485"/>
                  </a:lnTo>
                  <a:lnTo>
                    <a:pt x="1833370" y="89036"/>
                  </a:lnTo>
                  <a:lnTo>
                    <a:pt x="1830594" y="88586"/>
                  </a:lnTo>
                  <a:lnTo>
                    <a:pt x="1827759" y="88136"/>
                  </a:lnTo>
                  <a:lnTo>
                    <a:pt x="1827799" y="88136"/>
                  </a:lnTo>
                  <a:lnTo>
                    <a:pt x="1824944" y="87706"/>
                  </a:lnTo>
                  <a:lnTo>
                    <a:pt x="1824983" y="87706"/>
                  </a:lnTo>
                  <a:lnTo>
                    <a:pt x="1822090" y="87257"/>
                  </a:lnTo>
                  <a:lnTo>
                    <a:pt x="1822129" y="87257"/>
                  </a:lnTo>
                  <a:lnTo>
                    <a:pt x="1819236" y="86826"/>
                  </a:lnTo>
                  <a:lnTo>
                    <a:pt x="1819275" y="86826"/>
                  </a:lnTo>
                  <a:lnTo>
                    <a:pt x="1816342" y="86377"/>
                  </a:lnTo>
                  <a:lnTo>
                    <a:pt x="1816381" y="86396"/>
                  </a:lnTo>
                  <a:lnTo>
                    <a:pt x="1813469" y="85947"/>
                  </a:lnTo>
                  <a:lnTo>
                    <a:pt x="1810517" y="85517"/>
                  </a:lnTo>
                  <a:lnTo>
                    <a:pt x="1810556" y="85517"/>
                  </a:lnTo>
                  <a:lnTo>
                    <a:pt x="1807570" y="85067"/>
                  </a:lnTo>
                  <a:lnTo>
                    <a:pt x="1807602" y="85087"/>
                  </a:lnTo>
                  <a:lnTo>
                    <a:pt x="1804601" y="84637"/>
                  </a:lnTo>
                  <a:lnTo>
                    <a:pt x="1804632" y="84656"/>
                  </a:lnTo>
                  <a:lnTo>
                    <a:pt x="1801610" y="84207"/>
                  </a:lnTo>
                  <a:lnTo>
                    <a:pt x="1801641" y="84207"/>
                  </a:lnTo>
                  <a:lnTo>
                    <a:pt x="1798597" y="83777"/>
                  </a:lnTo>
                  <a:lnTo>
                    <a:pt x="1798629" y="83796"/>
                  </a:lnTo>
                  <a:lnTo>
                    <a:pt x="1795567" y="83366"/>
                  </a:lnTo>
                  <a:lnTo>
                    <a:pt x="1795596" y="83366"/>
                  </a:lnTo>
                  <a:lnTo>
                    <a:pt x="1792513" y="82936"/>
                  </a:lnTo>
                  <a:lnTo>
                    <a:pt x="1792543" y="82936"/>
                  </a:lnTo>
                  <a:lnTo>
                    <a:pt x="1789440" y="82506"/>
                  </a:lnTo>
                  <a:lnTo>
                    <a:pt x="1789470" y="82506"/>
                  </a:lnTo>
                  <a:lnTo>
                    <a:pt x="1786347" y="82076"/>
                  </a:lnTo>
                  <a:lnTo>
                    <a:pt x="1786377" y="82096"/>
                  </a:lnTo>
                  <a:lnTo>
                    <a:pt x="1783253" y="81666"/>
                  </a:lnTo>
                  <a:lnTo>
                    <a:pt x="1780101" y="81235"/>
                  </a:lnTo>
                  <a:lnTo>
                    <a:pt x="1780129" y="81235"/>
                  </a:lnTo>
                  <a:lnTo>
                    <a:pt x="1776962" y="80825"/>
                  </a:lnTo>
                  <a:lnTo>
                    <a:pt x="1773775" y="80395"/>
                  </a:lnTo>
                  <a:lnTo>
                    <a:pt x="1773802" y="80414"/>
                  </a:lnTo>
                  <a:lnTo>
                    <a:pt x="1770583" y="79984"/>
                  </a:lnTo>
                  <a:lnTo>
                    <a:pt x="1770610" y="79984"/>
                  </a:lnTo>
                  <a:lnTo>
                    <a:pt x="1767371" y="79574"/>
                  </a:lnTo>
                  <a:lnTo>
                    <a:pt x="1767398" y="79574"/>
                  </a:lnTo>
                  <a:lnTo>
                    <a:pt x="1764139" y="79163"/>
                  </a:lnTo>
                  <a:lnTo>
                    <a:pt x="1764166" y="79163"/>
                  </a:lnTo>
                  <a:lnTo>
                    <a:pt x="1760888" y="78752"/>
                  </a:lnTo>
                  <a:lnTo>
                    <a:pt x="1760915" y="78752"/>
                  </a:lnTo>
                  <a:lnTo>
                    <a:pt x="1757619" y="78342"/>
                  </a:lnTo>
                  <a:lnTo>
                    <a:pt x="1757645" y="78342"/>
                  </a:lnTo>
                  <a:lnTo>
                    <a:pt x="1756695" y="78225"/>
                  </a:lnTo>
                  <a:lnTo>
                    <a:pt x="1754331" y="77931"/>
                  </a:lnTo>
                  <a:lnTo>
                    <a:pt x="1754356" y="77931"/>
                  </a:lnTo>
                  <a:lnTo>
                    <a:pt x="1751025" y="77501"/>
                  </a:lnTo>
                  <a:lnTo>
                    <a:pt x="1751049" y="77521"/>
                  </a:lnTo>
                  <a:lnTo>
                    <a:pt x="1747700" y="77091"/>
                  </a:lnTo>
                  <a:lnTo>
                    <a:pt x="1747723" y="77091"/>
                  </a:lnTo>
                  <a:lnTo>
                    <a:pt x="1744355" y="76680"/>
                  </a:lnTo>
                  <a:lnTo>
                    <a:pt x="1744380" y="76680"/>
                  </a:lnTo>
                  <a:lnTo>
                    <a:pt x="1740992" y="76270"/>
                  </a:lnTo>
                  <a:lnTo>
                    <a:pt x="1741018" y="76270"/>
                  </a:lnTo>
                  <a:lnTo>
                    <a:pt x="1737630" y="75859"/>
                  </a:lnTo>
                  <a:lnTo>
                    <a:pt x="1734213" y="75449"/>
                  </a:lnTo>
                  <a:lnTo>
                    <a:pt x="1734236" y="75468"/>
                  </a:lnTo>
                  <a:lnTo>
                    <a:pt x="1730795" y="75058"/>
                  </a:lnTo>
                  <a:lnTo>
                    <a:pt x="1730819" y="75058"/>
                  </a:lnTo>
                  <a:lnTo>
                    <a:pt x="1727360" y="74647"/>
                  </a:lnTo>
                  <a:lnTo>
                    <a:pt x="1727382" y="74647"/>
                  </a:lnTo>
                  <a:lnTo>
                    <a:pt x="1723906" y="74237"/>
                  </a:lnTo>
                  <a:lnTo>
                    <a:pt x="1723929" y="74256"/>
                  </a:lnTo>
                  <a:lnTo>
                    <a:pt x="1720436" y="73846"/>
                  </a:lnTo>
                  <a:lnTo>
                    <a:pt x="1720457" y="73846"/>
                  </a:lnTo>
                  <a:lnTo>
                    <a:pt x="1716946" y="73435"/>
                  </a:lnTo>
                  <a:lnTo>
                    <a:pt x="1716968" y="73455"/>
                  </a:lnTo>
                  <a:lnTo>
                    <a:pt x="1713439" y="73044"/>
                  </a:lnTo>
                  <a:lnTo>
                    <a:pt x="1713461" y="73044"/>
                  </a:lnTo>
                  <a:lnTo>
                    <a:pt x="1709928" y="72653"/>
                  </a:lnTo>
                  <a:lnTo>
                    <a:pt x="1706374" y="72262"/>
                  </a:lnTo>
                  <a:lnTo>
                    <a:pt x="1706395" y="72262"/>
                  </a:lnTo>
                  <a:lnTo>
                    <a:pt x="1702816" y="71871"/>
                  </a:lnTo>
                  <a:lnTo>
                    <a:pt x="1702837" y="71871"/>
                  </a:lnTo>
                  <a:lnTo>
                    <a:pt x="1699240" y="71480"/>
                  </a:lnTo>
                  <a:lnTo>
                    <a:pt x="1699262" y="71480"/>
                  </a:lnTo>
                  <a:lnTo>
                    <a:pt x="1695647" y="71089"/>
                  </a:lnTo>
                  <a:lnTo>
                    <a:pt x="1695669" y="71089"/>
                  </a:lnTo>
                  <a:lnTo>
                    <a:pt x="1692054" y="70698"/>
                  </a:lnTo>
                  <a:lnTo>
                    <a:pt x="1688412" y="70307"/>
                  </a:lnTo>
                  <a:lnTo>
                    <a:pt x="1688431" y="70307"/>
                  </a:lnTo>
                  <a:lnTo>
                    <a:pt x="1684770" y="69916"/>
                  </a:lnTo>
                  <a:lnTo>
                    <a:pt x="1684789" y="69916"/>
                  </a:lnTo>
                  <a:lnTo>
                    <a:pt x="1681110" y="69545"/>
                  </a:lnTo>
                  <a:lnTo>
                    <a:pt x="1681129" y="69545"/>
                  </a:lnTo>
                  <a:lnTo>
                    <a:pt x="1677435" y="69154"/>
                  </a:lnTo>
                  <a:lnTo>
                    <a:pt x="1677452" y="69154"/>
                  </a:lnTo>
                  <a:lnTo>
                    <a:pt x="1673746" y="68782"/>
                  </a:lnTo>
                  <a:lnTo>
                    <a:pt x="1670033" y="68411"/>
                  </a:lnTo>
                  <a:lnTo>
                    <a:pt x="1670053" y="68411"/>
                  </a:lnTo>
                  <a:lnTo>
                    <a:pt x="1666309" y="68020"/>
                  </a:lnTo>
                  <a:lnTo>
                    <a:pt x="1666329" y="68020"/>
                  </a:lnTo>
                  <a:lnTo>
                    <a:pt x="1662569" y="67648"/>
                  </a:lnTo>
                  <a:lnTo>
                    <a:pt x="1662587" y="67648"/>
                  </a:lnTo>
                  <a:lnTo>
                    <a:pt x="1658814" y="67277"/>
                  </a:lnTo>
                  <a:lnTo>
                    <a:pt x="1658831" y="67277"/>
                  </a:lnTo>
                  <a:lnTo>
                    <a:pt x="1655041" y="66905"/>
                  </a:lnTo>
                  <a:lnTo>
                    <a:pt x="1655060" y="66905"/>
                  </a:lnTo>
                  <a:lnTo>
                    <a:pt x="1651254" y="66534"/>
                  </a:lnTo>
                  <a:lnTo>
                    <a:pt x="1651271" y="66534"/>
                  </a:lnTo>
                  <a:lnTo>
                    <a:pt x="1647451" y="66182"/>
                  </a:lnTo>
                  <a:lnTo>
                    <a:pt x="1647469" y="66182"/>
                  </a:lnTo>
                  <a:lnTo>
                    <a:pt x="1643633" y="65811"/>
                  </a:lnTo>
                  <a:lnTo>
                    <a:pt x="1643651" y="65811"/>
                  </a:lnTo>
                  <a:lnTo>
                    <a:pt x="1639800" y="65439"/>
                  </a:lnTo>
                  <a:lnTo>
                    <a:pt x="1639817" y="65459"/>
                  </a:lnTo>
                  <a:lnTo>
                    <a:pt x="1635950" y="65087"/>
                  </a:lnTo>
                  <a:lnTo>
                    <a:pt x="1635968" y="65087"/>
                  </a:lnTo>
                  <a:lnTo>
                    <a:pt x="1632087" y="64736"/>
                  </a:lnTo>
                  <a:lnTo>
                    <a:pt x="1632105" y="64736"/>
                  </a:lnTo>
                  <a:lnTo>
                    <a:pt x="1628209" y="64364"/>
                  </a:lnTo>
                  <a:lnTo>
                    <a:pt x="1628226" y="64364"/>
                  </a:lnTo>
                  <a:lnTo>
                    <a:pt x="1624316" y="64012"/>
                  </a:lnTo>
                  <a:lnTo>
                    <a:pt x="1624332" y="64012"/>
                  </a:lnTo>
                  <a:lnTo>
                    <a:pt x="1620410" y="63660"/>
                  </a:lnTo>
                  <a:lnTo>
                    <a:pt x="1616485" y="63308"/>
                  </a:lnTo>
                  <a:lnTo>
                    <a:pt x="1616502" y="63308"/>
                  </a:lnTo>
                  <a:lnTo>
                    <a:pt x="1612550" y="62956"/>
                  </a:lnTo>
                  <a:lnTo>
                    <a:pt x="1612565" y="62956"/>
                  </a:lnTo>
                  <a:lnTo>
                    <a:pt x="1608599" y="62605"/>
                  </a:lnTo>
                  <a:lnTo>
                    <a:pt x="1608614" y="62605"/>
                  </a:lnTo>
                  <a:lnTo>
                    <a:pt x="1604632" y="62253"/>
                  </a:lnTo>
                  <a:lnTo>
                    <a:pt x="1604650" y="62253"/>
                  </a:lnTo>
                  <a:lnTo>
                    <a:pt x="1600654" y="61920"/>
                  </a:lnTo>
                  <a:lnTo>
                    <a:pt x="1600669" y="61920"/>
                  </a:lnTo>
                  <a:lnTo>
                    <a:pt x="1596660" y="61568"/>
                  </a:lnTo>
                  <a:lnTo>
                    <a:pt x="1596675" y="61568"/>
                  </a:lnTo>
                  <a:lnTo>
                    <a:pt x="1592654" y="61236"/>
                  </a:lnTo>
                  <a:lnTo>
                    <a:pt x="1592670" y="61236"/>
                  </a:lnTo>
                  <a:lnTo>
                    <a:pt x="1588633" y="60884"/>
                  </a:lnTo>
                  <a:lnTo>
                    <a:pt x="1588648" y="60884"/>
                  </a:lnTo>
                  <a:lnTo>
                    <a:pt x="1584601" y="60552"/>
                  </a:lnTo>
                  <a:lnTo>
                    <a:pt x="1580551" y="60219"/>
                  </a:lnTo>
                  <a:lnTo>
                    <a:pt x="1580564" y="60219"/>
                  </a:lnTo>
                  <a:lnTo>
                    <a:pt x="1576488" y="59887"/>
                  </a:lnTo>
                  <a:lnTo>
                    <a:pt x="1576504" y="59887"/>
                  </a:lnTo>
                  <a:lnTo>
                    <a:pt x="1572414" y="59555"/>
                  </a:lnTo>
                  <a:lnTo>
                    <a:pt x="1572430" y="59555"/>
                  </a:lnTo>
                  <a:lnTo>
                    <a:pt x="1568326" y="59222"/>
                  </a:lnTo>
                  <a:lnTo>
                    <a:pt x="1568342" y="59222"/>
                  </a:lnTo>
                  <a:lnTo>
                    <a:pt x="1564229" y="58890"/>
                  </a:lnTo>
                  <a:lnTo>
                    <a:pt x="1560112" y="58577"/>
                  </a:lnTo>
                  <a:lnTo>
                    <a:pt x="1560127" y="58577"/>
                  </a:lnTo>
                  <a:lnTo>
                    <a:pt x="1555985" y="58245"/>
                  </a:lnTo>
                  <a:lnTo>
                    <a:pt x="1556000" y="58245"/>
                  </a:lnTo>
                  <a:lnTo>
                    <a:pt x="1551846" y="57932"/>
                  </a:lnTo>
                  <a:lnTo>
                    <a:pt x="1551862" y="57932"/>
                  </a:lnTo>
                  <a:lnTo>
                    <a:pt x="1547696" y="57600"/>
                  </a:lnTo>
                  <a:lnTo>
                    <a:pt x="1547709" y="57600"/>
                  </a:lnTo>
                  <a:lnTo>
                    <a:pt x="1543532" y="57287"/>
                  </a:lnTo>
                  <a:lnTo>
                    <a:pt x="1543545" y="57287"/>
                  </a:lnTo>
                  <a:lnTo>
                    <a:pt x="1539354" y="56974"/>
                  </a:lnTo>
                  <a:lnTo>
                    <a:pt x="1539369" y="56974"/>
                  </a:lnTo>
                  <a:lnTo>
                    <a:pt x="1535166" y="56662"/>
                  </a:lnTo>
                  <a:lnTo>
                    <a:pt x="1535180" y="56662"/>
                  </a:lnTo>
                  <a:lnTo>
                    <a:pt x="1530965" y="56349"/>
                  </a:lnTo>
                  <a:lnTo>
                    <a:pt x="1530979" y="56349"/>
                  </a:lnTo>
                  <a:lnTo>
                    <a:pt x="1526752" y="56036"/>
                  </a:lnTo>
                  <a:lnTo>
                    <a:pt x="1526766" y="56036"/>
                  </a:lnTo>
                  <a:lnTo>
                    <a:pt x="1525040" y="55919"/>
                  </a:lnTo>
                  <a:lnTo>
                    <a:pt x="1522528" y="55723"/>
                  </a:lnTo>
                  <a:lnTo>
                    <a:pt x="1522541" y="55723"/>
                  </a:lnTo>
                  <a:lnTo>
                    <a:pt x="1518293" y="55410"/>
                  </a:lnTo>
                  <a:lnTo>
                    <a:pt x="1518307" y="55410"/>
                  </a:lnTo>
                  <a:lnTo>
                    <a:pt x="1514045" y="55097"/>
                  </a:lnTo>
                  <a:lnTo>
                    <a:pt x="1514059" y="55097"/>
                  </a:lnTo>
                  <a:lnTo>
                    <a:pt x="1509785" y="54765"/>
                  </a:lnTo>
                  <a:lnTo>
                    <a:pt x="1509799" y="54785"/>
                  </a:lnTo>
                  <a:lnTo>
                    <a:pt x="1505516" y="54472"/>
                  </a:lnTo>
                  <a:lnTo>
                    <a:pt x="1505529" y="54472"/>
                  </a:lnTo>
                  <a:lnTo>
                    <a:pt x="1501234" y="54159"/>
                  </a:lnTo>
                  <a:lnTo>
                    <a:pt x="1501248" y="54159"/>
                  </a:lnTo>
                  <a:lnTo>
                    <a:pt x="1496941" y="53846"/>
                  </a:lnTo>
                  <a:lnTo>
                    <a:pt x="1496955" y="53846"/>
                  </a:lnTo>
                  <a:lnTo>
                    <a:pt x="1492638" y="53553"/>
                  </a:lnTo>
                  <a:lnTo>
                    <a:pt x="1492650" y="53553"/>
                  </a:lnTo>
                  <a:lnTo>
                    <a:pt x="1488322" y="53240"/>
                  </a:lnTo>
                  <a:lnTo>
                    <a:pt x="1488335" y="53240"/>
                  </a:lnTo>
                  <a:lnTo>
                    <a:pt x="1483997" y="52947"/>
                  </a:lnTo>
                  <a:lnTo>
                    <a:pt x="1484009" y="52947"/>
                  </a:lnTo>
                  <a:lnTo>
                    <a:pt x="1479661" y="52654"/>
                  </a:lnTo>
                  <a:lnTo>
                    <a:pt x="1479673" y="52654"/>
                  </a:lnTo>
                  <a:lnTo>
                    <a:pt x="1475325" y="52341"/>
                  </a:lnTo>
                  <a:lnTo>
                    <a:pt x="1470956" y="52048"/>
                  </a:lnTo>
                  <a:lnTo>
                    <a:pt x="1470967" y="52048"/>
                  </a:lnTo>
                  <a:lnTo>
                    <a:pt x="1466588" y="51774"/>
                  </a:lnTo>
                  <a:lnTo>
                    <a:pt x="1466600" y="51774"/>
                  </a:lnTo>
                  <a:lnTo>
                    <a:pt x="1462209" y="51481"/>
                  </a:lnTo>
                  <a:lnTo>
                    <a:pt x="1462221" y="51481"/>
                  </a:lnTo>
                  <a:lnTo>
                    <a:pt x="1457820" y="51188"/>
                  </a:lnTo>
                  <a:lnTo>
                    <a:pt x="1457834" y="51188"/>
                  </a:lnTo>
                  <a:lnTo>
                    <a:pt x="1453422" y="50894"/>
                  </a:lnTo>
                  <a:lnTo>
                    <a:pt x="1453435" y="50894"/>
                  </a:lnTo>
                  <a:lnTo>
                    <a:pt x="1449013" y="50621"/>
                  </a:lnTo>
                  <a:lnTo>
                    <a:pt x="1449027" y="50621"/>
                  </a:lnTo>
                  <a:lnTo>
                    <a:pt x="1444595" y="50327"/>
                  </a:lnTo>
                  <a:lnTo>
                    <a:pt x="1444609" y="50327"/>
                  </a:lnTo>
                  <a:lnTo>
                    <a:pt x="1440167" y="50054"/>
                  </a:lnTo>
                  <a:lnTo>
                    <a:pt x="1440181" y="50054"/>
                  </a:lnTo>
                  <a:lnTo>
                    <a:pt x="1435729" y="49780"/>
                  </a:lnTo>
                  <a:lnTo>
                    <a:pt x="1435743" y="49780"/>
                  </a:lnTo>
                  <a:lnTo>
                    <a:pt x="1431284" y="49506"/>
                  </a:lnTo>
                  <a:lnTo>
                    <a:pt x="1431295" y="49506"/>
                  </a:lnTo>
                  <a:lnTo>
                    <a:pt x="1426826" y="49233"/>
                  </a:lnTo>
                  <a:lnTo>
                    <a:pt x="1426838" y="49233"/>
                  </a:lnTo>
                  <a:lnTo>
                    <a:pt x="1422361" y="48959"/>
                  </a:lnTo>
                  <a:lnTo>
                    <a:pt x="1422373" y="48959"/>
                  </a:lnTo>
                  <a:lnTo>
                    <a:pt x="1417886" y="48685"/>
                  </a:lnTo>
                  <a:lnTo>
                    <a:pt x="1417898" y="48685"/>
                  </a:lnTo>
                  <a:lnTo>
                    <a:pt x="1413402" y="48431"/>
                  </a:lnTo>
                  <a:lnTo>
                    <a:pt x="1413413" y="48431"/>
                  </a:lnTo>
                  <a:lnTo>
                    <a:pt x="1408909" y="48157"/>
                  </a:lnTo>
                  <a:lnTo>
                    <a:pt x="1408921" y="48157"/>
                  </a:lnTo>
                  <a:lnTo>
                    <a:pt x="1404407" y="47903"/>
                  </a:lnTo>
                  <a:lnTo>
                    <a:pt x="1404421" y="47903"/>
                  </a:lnTo>
                  <a:lnTo>
                    <a:pt x="1399897" y="47649"/>
                  </a:lnTo>
                  <a:lnTo>
                    <a:pt x="1399909" y="47649"/>
                  </a:lnTo>
                  <a:lnTo>
                    <a:pt x="1395379" y="47375"/>
                  </a:lnTo>
                  <a:lnTo>
                    <a:pt x="1395391" y="47375"/>
                  </a:lnTo>
                  <a:lnTo>
                    <a:pt x="1390857" y="47121"/>
                  </a:lnTo>
                  <a:lnTo>
                    <a:pt x="1386316" y="46867"/>
                  </a:lnTo>
                  <a:lnTo>
                    <a:pt x="1386327" y="46867"/>
                  </a:lnTo>
                  <a:lnTo>
                    <a:pt x="1381772" y="46633"/>
                  </a:lnTo>
                  <a:lnTo>
                    <a:pt x="1381784" y="46633"/>
                  </a:lnTo>
                  <a:lnTo>
                    <a:pt x="1377219" y="46378"/>
                  </a:lnTo>
                  <a:lnTo>
                    <a:pt x="1377231" y="46378"/>
                  </a:lnTo>
                  <a:lnTo>
                    <a:pt x="1372660" y="46124"/>
                  </a:lnTo>
                  <a:lnTo>
                    <a:pt x="1372672" y="46124"/>
                  </a:lnTo>
                  <a:lnTo>
                    <a:pt x="1368094" y="45890"/>
                  </a:lnTo>
                  <a:lnTo>
                    <a:pt x="1368103" y="45890"/>
                  </a:lnTo>
                  <a:lnTo>
                    <a:pt x="1363517" y="45636"/>
                  </a:lnTo>
                  <a:lnTo>
                    <a:pt x="1363529" y="45636"/>
                  </a:lnTo>
                  <a:lnTo>
                    <a:pt x="1358935" y="45401"/>
                  </a:lnTo>
                  <a:lnTo>
                    <a:pt x="1358944" y="45401"/>
                  </a:lnTo>
                  <a:lnTo>
                    <a:pt x="1354342" y="45166"/>
                  </a:lnTo>
                  <a:lnTo>
                    <a:pt x="1354354" y="45166"/>
                  </a:lnTo>
                  <a:lnTo>
                    <a:pt x="1349744" y="44932"/>
                  </a:lnTo>
                  <a:lnTo>
                    <a:pt x="1349756" y="44932"/>
                  </a:lnTo>
                  <a:lnTo>
                    <a:pt x="1345138" y="44697"/>
                  </a:lnTo>
                  <a:lnTo>
                    <a:pt x="1345150" y="44697"/>
                  </a:lnTo>
                  <a:lnTo>
                    <a:pt x="1340527" y="44463"/>
                  </a:lnTo>
                  <a:lnTo>
                    <a:pt x="1340538" y="44463"/>
                  </a:lnTo>
                  <a:lnTo>
                    <a:pt x="1335907" y="44248"/>
                  </a:lnTo>
                  <a:lnTo>
                    <a:pt x="1335919" y="44248"/>
                  </a:lnTo>
                  <a:lnTo>
                    <a:pt x="1331280" y="44013"/>
                  </a:lnTo>
                  <a:lnTo>
                    <a:pt x="1331291" y="44013"/>
                  </a:lnTo>
                  <a:lnTo>
                    <a:pt x="1326646" y="43798"/>
                  </a:lnTo>
                  <a:lnTo>
                    <a:pt x="1326658" y="43798"/>
                  </a:lnTo>
                  <a:lnTo>
                    <a:pt x="1322007" y="43563"/>
                  </a:lnTo>
                  <a:lnTo>
                    <a:pt x="1322017" y="43563"/>
                  </a:lnTo>
                  <a:lnTo>
                    <a:pt x="1317360" y="43348"/>
                  </a:lnTo>
                  <a:lnTo>
                    <a:pt x="1317370" y="43348"/>
                  </a:lnTo>
                  <a:lnTo>
                    <a:pt x="1312706" y="43133"/>
                  </a:lnTo>
                  <a:lnTo>
                    <a:pt x="1312717" y="43133"/>
                  </a:lnTo>
                  <a:lnTo>
                    <a:pt x="1308047" y="42918"/>
                  </a:lnTo>
                  <a:lnTo>
                    <a:pt x="1308057" y="42918"/>
                  </a:lnTo>
                  <a:lnTo>
                    <a:pt x="1303380" y="42703"/>
                  </a:lnTo>
                  <a:lnTo>
                    <a:pt x="1303390" y="42703"/>
                  </a:lnTo>
                  <a:lnTo>
                    <a:pt x="1298708" y="42508"/>
                  </a:lnTo>
                  <a:lnTo>
                    <a:pt x="1298718" y="42508"/>
                  </a:lnTo>
                  <a:lnTo>
                    <a:pt x="1294030" y="42293"/>
                  </a:lnTo>
                  <a:lnTo>
                    <a:pt x="1294040" y="42293"/>
                  </a:lnTo>
                  <a:lnTo>
                    <a:pt x="1289346" y="42078"/>
                  </a:lnTo>
                  <a:lnTo>
                    <a:pt x="1289356" y="42078"/>
                  </a:lnTo>
                  <a:lnTo>
                    <a:pt x="1284654" y="41882"/>
                  </a:lnTo>
                  <a:lnTo>
                    <a:pt x="1284666" y="41882"/>
                  </a:lnTo>
                  <a:lnTo>
                    <a:pt x="1282681" y="41804"/>
                  </a:lnTo>
                  <a:lnTo>
                    <a:pt x="1279960" y="41686"/>
                  </a:lnTo>
                  <a:lnTo>
                    <a:pt x="1279970" y="41686"/>
                  </a:lnTo>
                  <a:lnTo>
                    <a:pt x="1275258" y="41471"/>
                  </a:lnTo>
                  <a:lnTo>
                    <a:pt x="1275268" y="41471"/>
                  </a:lnTo>
                  <a:lnTo>
                    <a:pt x="1270551" y="41276"/>
                  </a:lnTo>
                  <a:lnTo>
                    <a:pt x="1270562" y="41276"/>
                  </a:lnTo>
                  <a:lnTo>
                    <a:pt x="1265839" y="41081"/>
                  </a:lnTo>
                  <a:lnTo>
                    <a:pt x="1265849" y="41081"/>
                  </a:lnTo>
                  <a:lnTo>
                    <a:pt x="1261122" y="40885"/>
                  </a:lnTo>
                  <a:lnTo>
                    <a:pt x="1261132" y="40885"/>
                  </a:lnTo>
                  <a:lnTo>
                    <a:pt x="1256399" y="40689"/>
                  </a:lnTo>
                  <a:lnTo>
                    <a:pt x="1256411" y="40689"/>
                  </a:lnTo>
                  <a:lnTo>
                    <a:pt x="1251672" y="40494"/>
                  </a:lnTo>
                  <a:lnTo>
                    <a:pt x="1251682" y="40494"/>
                  </a:lnTo>
                  <a:lnTo>
                    <a:pt x="1246939" y="40299"/>
                  </a:lnTo>
                  <a:lnTo>
                    <a:pt x="1246950" y="40299"/>
                  </a:lnTo>
                  <a:lnTo>
                    <a:pt x="1242202" y="40103"/>
                  </a:lnTo>
                  <a:lnTo>
                    <a:pt x="1242212" y="40103"/>
                  </a:lnTo>
                  <a:lnTo>
                    <a:pt x="1237459" y="39927"/>
                  </a:lnTo>
                  <a:lnTo>
                    <a:pt x="1237471" y="39927"/>
                  </a:lnTo>
                  <a:lnTo>
                    <a:pt x="1232713" y="39751"/>
                  </a:lnTo>
                  <a:lnTo>
                    <a:pt x="1232724" y="39751"/>
                  </a:lnTo>
                  <a:lnTo>
                    <a:pt x="1227962" y="39575"/>
                  </a:lnTo>
                  <a:lnTo>
                    <a:pt x="1227972" y="39575"/>
                  </a:lnTo>
                  <a:lnTo>
                    <a:pt x="1223208" y="39380"/>
                  </a:lnTo>
                  <a:lnTo>
                    <a:pt x="1223217" y="39380"/>
                  </a:lnTo>
                  <a:lnTo>
                    <a:pt x="1218447" y="39204"/>
                  </a:lnTo>
                  <a:lnTo>
                    <a:pt x="1218457" y="39204"/>
                  </a:lnTo>
                  <a:lnTo>
                    <a:pt x="1213683" y="39047"/>
                  </a:lnTo>
                  <a:lnTo>
                    <a:pt x="1213695" y="39047"/>
                  </a:lnTo>
                  <a:lnTo>
                    <a:pt x="1208917" y="38871"/>
                  </a:lnTo>
                  <a:lnTo>
                    <a:pt x="1208927" y="38871"/>
                  </a:lnTo>
                  <a:lnTo>
                    <a:pt x="1204145" y="38695"/>
                  </a:lnTo>
                  <a:lnTo>
                    <a:pt x="1204154" y="38695"/>
                  </a:lnTo>
                  <a:lnTo>
                    <a:pt x="1199369" y="38539"/>
                  </a:lnTo>
                  <a:lnTo>
                    <a:pt x="1199378" y="38539"/>
                  </a:lnTo>
                  <a:lnTo>
                    <a:pt x="1194589" y="38383"/>
                  </a:lnTo>
                  <a:lnTo>
                    <a:pt x="1194601" y="38383"/>
                  </a:lnTo>
                  <a:lnTo>
                    <a:pt x="1189807" y="38207"/>
                  </a:lnTo>
                  <a:lnTo>
                    <a:pt x="1189817" y="38207"/>
                  </a:lnTo>
                  <a:lnTo>
                    <a:pt x="1185021" y="38050"/>
                  </a:lnTo>
                  <a:lnTo>
                    <a:pt x="1185031" y="38050"/>
                  </a:lnTo>
                  <a:lnTo>
                    <a:pt x="1180232" y="37914"/>
                  </a:lnTo>
                  <a:lnTo>
                    <a:pt x="1180241" y="37914"/>
                  </a:lnTo>
                  <a:lnTo>
                    <a:pt x="1175438" y="37757"/>
                  </a:lnTo>
                  <a:lnTo>
                    <a:pt x="1175448" y="37757"/>
                  </a:lnTo>
                  <a:lnTo>
                    <a:pt x="1170643" y="37601"/>
                  </a:lnTo>
                  <a:lnTo>
                    <a:pt x="1170652" y="37601"/>
                  </a:lnTo>
                  <a:lnTo>
                    <a:pt x="1165843" y="37464"/>
                  </a:lnTo>
                  <a:lnTo>
                    <a:pt x="1165855" y="37464"/>
                  </a:lnTo>
                  <a:lnTo>
                    <a:pt x="1161042" y="37307"/>
                  </a:lnTo>
                  <a:lnTo>
                    <a:pt x="1161052" y="37307"/>
                  </a:lnTo>
                  <a:lnTo>
                    <a:pt x="1156238" y="37171"/>
                  </a:lnTo>
                  <a:lnTo>
                    <a:pt x="1156248" y="37171"/>
                  </a:lnTo>
                  <a:lnTo>
                    <a:pt x="1151431" y="37034"/>
                  </a:lnTo>
                  <a:lnTo>
                    <a:pt x="1151441" y="37034"/>
                  </a:lnTo>
                  <a:lnTo>
                    <a:pt x="1146622" y="36897"/>
                  </a:lnTo>
                  <a:lnTo>
                    <a:pt x="1146632" y="36897"/>
                  </a:lnTo>
                  <a:lnTo>
                    <a:pt x="1141809" y="36760"/>
                  </a:lnTo>
                  <a:lnTo>
                    <a:pt x="1141819" y="36760"/>
                  </a:lnTo>
                  <a:lnTo>
                    <a:pt x="1136996" y="36623"/>
                  </a:lnTo>
                  <a:lnTo>
                    <a:pt x="1137006" y="36623"/>
                  </a:lnTo>
                  <a:lnTo>
                    <a:pt x="1132179" y="36506"/>
                  </a:lnTo>
                  <a:lnTo>
                    <a:pt x="1132188" y="36506"/>
                  </a:lnTo>
                  <a:lnTo>
                    <a:pt x="1127360" y="36369"/>
                  </a:lnTo>
                  <a:lnTo>
                    <a:pt x="1127369" y="36369"/>
                  </a:lnTo>
                  <a:lnTo>
                    <a:pt x="1122543" y="36252"/>
                  </a:lnTo>
                  <a:lnTo>
                    <a:pt x="1117716" y="36134"/>
                  </a:lnTo>
                  <a:lnTo>
                    <a:pt x="1117726" y="36134"/>
                  </a:lnTo>
                  <a:lnTo>
                    <a:pt x="1112895" y="36017"/>
                  </a:lnTo>
                  <a:lnTo>
                    <a:pt x="1108066" y="35900"/>
                  </a:lnTo>
                  <a:lnTo>
                    <a:pt x="1108076" y="35900"/>
                  </a:lnTo>
                  <a:lnTo>
                    <a:pt x="1103239" y="35782"/>
                  </a:lnTo>
                  <a:lnTo>
                    <a:pt x="1103249" y="35782"/>
                  </a:lnTo>
                  <a:lnTo>
                    <a:pt x="1098411" y="35665"/>
                  </a:lnTo>
                  <a:lnTo>
                    <a:pt x="1098420" y="35665"/>
                  </a:lnTo>
                  <a:lnTo>
                    <a:pt x="1093580" y="35567"/>
                  </a:lnTo>
                  <a:lnTo>
                    <a:pt x="1093590" y="35567"/>
                  </a:lnTo>
                  <a:lnTo>
                    <a:pt x="1088749" y="35450"/>
                  </a:lnTo>
                  <a:lnTo>
                    <a:pt x="1088759" y="35450"/>
                  </a:lnTo>
                  <a:lnTo>
                    <a:pt x="1083917" y="35352"/>
                  </a:lnTo>
                  <a:lnTo>
                    <a:pt x="1083926" y="35352"/>
                  </a:lnTo>
                  <a:lnTo>
                    <a:pt x="1079084" y="35255"/>
                  </a:lnTo>
                  <a:lnTo>
                    <a:pt x="1079094" y="35255"/>
                  </a:lnTo>
                  <a:lnTo>
                    <a:pt x="1074249" y="35157"/>
                  </a:lnTo>
                  <a:lnTo>
                    <a:pt x="1074259" y="35157"/>
                  </a:lnTo>
                  <a:lnTo>
                    <a:pt x="1069415" y="35059"/>
                  </a:lnTo>
                  <a:lnTo>
                    <a:pt x="1069424" y="35059"/>
                  </a:lnTo>
                  <a:lnTo>
                    <a:pt x="1064580" y="34981"/>
                  </a:lnTo>
                  <a:lnTo>
                    <a:pt x="1064590" y="34981"/>
                  </a:lnTo>
                  <a:lnTo>
                    <a:pt x="1059744" y="34883"/>
                  </a:lnTo>
                  <a:lnTo>
                    <a:pt x="1059755" y="34883"/>
                  </a:lnTo>
                  <a:lnTo>
                    <a:pt x="1054909" y="34785"/>
                  </a:lnTo>
                  <a:lnTo>
                    <a:pt x="1054919" y="34785"/>
                  </a:lnTo>
                  <a:lnTo>
                    <a:pt x="1050072" y="34707"/>
                  </a:lnTo>
                  <a:lnTo>
                    <a:pt x="1050082" y="34707"/>
                  </a:lnTo>
                  <a:lnTo>
                    <a:pt x="1045236" y="34629"/>
                  </a:lnTo>
                  <a:lnTo>
                    <a:pt x="1045246" y="34629"/>
                  </a:lnTo>
                  <a:lnTo>
                    <a:pt x="1040399" y="34551"/>
                  </a:lnTo>
                  <a:lnTo>
                    <a:pt x="1040409" y="34551"/>
                  </a:lnTo>
                  <a:lnTo>
                    <a:pt x="1035563" y="34473"/>
                  </a:lnTo>
                  <a:lnTo>
                    <a:pt x="1035572" y="34473"/>
                  </a:lnTo>
                  <a:lnTo>
                    <a:pt x="1030904" y="34414"/>
                  </a:lnTo>
                  <a:lnTo>
                    <a:pt x="1030726" y="34414"/>
                  </a:lnTo>
                  <a:lnTo>
                    <a:pt x="1030736" y="34414"/>
                  </a:lnTo>
                  <a:lnTo>
                    <a:pt x="1025889" y="34336"/>
                  </a:lnTo>
                  <a:lnTo>
                    <a:pt x="1025899" y="34336"/>
                  </a:lnTo>
                  <a:lnTo>
                    <a:pt x="1021055" y="34258"/>
                  </a:lnTo>
                  <a:lnTo>
                    <a:pt x="1021065" y="34258"/>
                  </a:lnTo>
                  <a:lnTo>
                    <a:pt x="1016218" y="34199"/>
                  </a:lnTo>
                  <a:lnTo>
                    <a:pt x="1016228" y="34199"/>
                  </a:lnTo>
                  <a:lnTo>
                    <a:pt x="1011384" y="34140"/>
                  </a:lnTo>
                  <a:lnTo>
                    <a:pt x="1011393" y="34140"/>
                  </a:lnTo>
                  <a:lnTo>
                    <a:pt x="1006551" y="34082"/>
                  </a:lnTo>
                  <a:lnTo>
                    <a:pt x="1006561" y="34082"/>
                  </a:lnTo>
                  <a:lnTo>
                    <a:pt x="1001718" y="34023"/>
                  </a:lnTo>
                  <a:lnTo>
                    <a:pt x="1001728" y="34023"/>
                  </a:lnTo>
                  <a:lnTo>
                    <a:pt x="996886" y="33964"/>
                  </a:lnTo>
                  <a:lnTo>
                    <a:pt x="996895" y="33964"/>
                  </a:lnTo>
                  <a:lnTo>
                    <a:pt x="992055" y="33925"/>
                  </a:lnTo>
                  <a:lnTo>
                    <a:pt x="992065" y="33925"/>
                  </a:lnTo>
                  <a:lnTo>
                    <a:pt x="987226" y="33867"/>
                  </a:lnTo>
                  <a:lnTo>
                    <a:pt x="987236" y="33867"/>
                  </a:lnTo>
                  <a:lnTo>
                    <a:pt x="982397" y="33827"/>
                  </a:lnTo>
                  <a:lnTo>
                    <a:pt x="982407" y="33827"/>
                  </a:lnTo>
                  <a:lnTo>
                    <a:pt x="977571" y="33788"/>
                  </a:lnTo>
                  <a:lnTo>
                    <a:pt x="972756" y="33749"/>
                  </a:lnTo>
                  <a:lnTo>
                    <a:pt x="967923" y="33710"/>
                  </a:lnTo>
                  <a:lnTo>
                    <a:pt x="967933" y="33710"/>
                  </a:lnTo>
                  <a:lnTo>
                    <a:pt x="963100" y="33671"/>
                  </a:lnTo>
                  <a:lnTo>
                    <a:pt x="963110" y="33671"/>
                  </a:lnTo>
                  <a:lnTo>
                    <a:pt x="958281" y="33632"/>
                  </a:lnTo>
                  <a:lnTo>
                    <a:pt x="958291" y="33632"/>
                  </a:lnTo>
                  <a:lnTo>
                    <a:pt x="953462" y="33612"/>
                  </a:lnTo>
                  <a:lnTo>
                    <a:pt x="953472" y="33612"/>
                  </a:lnTo>
                  <a:lnTo>
                    <a:pt x="948647" y="33593"/>
                  </a:lnTo>
                  <a:lnTo>
                    <a:pt x="948657" y="33593"/>
                  </a:lnTo>
                  <a:lnTo>
                    <a:pt x="943834" y="33554"/>
                  </a:lnTo>
                  <a:lnTo>
                    <a:pt x="943844" y="33554"/>
                  </a:lnTo>
                  <a:lnTo>
                    <a:pt x="939023" y="33534"/>
                  </a:lnTo>
                  <a:lnTo>
                    <a:pt x="939032" y="33534"/>
                  </a:lnTo>
                  <a:lnTo>
                    <a:pt x="934213" y="33534"/>
                  </a:lnTo>
                  <a:lnTo>
                    <a:pt x="934223" y="33534"/>
                  </a:lnTo>
                  <a:lnTo>
                    <a:pt x="929408" y="33515"/>
                  </a:lnTo>
                  <a:lnTo>
                    <a:pt x="929418" y="33515"/>
                  </a:lnTo>
                  <a:lnTo>
                    <a:pt x="924605" y="33495"/>
                  </a:lnTo>
                  <a:lnTo>
                    <a:pt x="924615" y="33495"/>
                  </a:lnTo>
                  <a:lnTo>
                    <a:pt x="919804" y="33495"/>
                  </a:lnTo>
                  <a:lnTo>
                    <a:pt x="919813" y="33495"/>
                  </a:lnTo>
                  <a:lnTo>
                    <a:pt x="915006" y="33495"/>
                  </a:lnTo>
                  <a:lnTo>
                    <a:pt x="915016" y="33495"/>
                  </a:lnTo>
                  <a:lnTo>
                    <a:pt x="905419" y="33495"/>
                  </a:lnTo>
                  <a:lnTo>
                    <a:pt x="905429" y="33495"/>
                  </a:lnTo>
                  <a:lnTo>
                    <a:pt x="900631" y="33495"/>
                  </a:lnTo>
                  <a:lnTo>
                    <a:pt x="900641" y="33495"/>
                  </a:lnTo>
                  <a:lnTo>
                    <a:pt x="895845" y="33495"/>
                  </a:lnTo>
                  <a:lnTo>
                    <a:pt x="895857" y="33495"/>
                  </a:lnTo>
                  <a:lnTo>
                    <a:pt x="891066" y="33515"/>
                  </a:lnTo>
                  <a:lnTo>
                    <a:pt x="891075" y="33515"/>
                  </a:lnTo>
                  <a:lnTo>
                    <a:pt x="886288" y="33515"/>
                  </a:lnTo>
                  <a:lnTo>
                    <a:pt x="886297" y="33515"/>
                  </a:lnTo>
                  <a:lnTo>
                    <a:pt x="881514" y="33534"/>
                  </a:lnTo>
                  <a:lnTo>
                    <a:pt x="881523" y="33534"/>
                  </a:lnTo>
                  <a:lnTo>
                    <a:pt x="876744" y="33554"/>
                  </a:lnTo>
                  <a:lnTo>
                    <a:pt x="876753" y="33554"/>
                  </a:lnTo>
                  <a:lnTo>
                    <a:pt x="871977" y="33573"/>
                  </a:lnTo>
                  <a:lnTo>
                    <a:pt x="871987" y="33573"/>
                  </a:lnTo>
                  <a:lnTo>
                    <a:pt x="867215" y="33612"/>
                  </a:lnTo>
                  <a:lnTo>
                    <a:pt x="867225" y="33612"/>
                  </a:lnTo>
                  <a:lnTo>
                    <a:pt x="862457" y="33632"/>
                  </a:lnTo>
                  <a:lnTo>
                    <a:pt x="862467" y="33632"/>
                  </a:lnTo>
                  <a:lnTo>
                    <a:pt x="857710" y="33671"/>
                  </a:lnTo>
                  <a:lnTo>
                    <a:pt x="852954" y="33691"/>
                  </a:lnTo>
                  <a:lnTo>
                    <a:pt x="852963" y="33691"/>
                  </a:lnTo>
                  <a:lnTo>
                    <a:pt x="848207" y="33730"/>
                  </a:lnTo>
                  <a:lnTo>
                    <a:pt x="848219" y="33730"/>
                  </a:lnTo>
                  <a:lnTo>
                    <a:pt x="843468" y="33769"/>
                  </a:lnTo>
                  <a:lnTo>
                    <a:pt x="843478" y="33769"/>
                  </a:lnTo>
                  <a:lnTo>
                    <a:pt x="838731" y="33827"/>
                  </a:lnTo>
                  <a:lnTo>
                    <a:pt x="838743" y="33827"/>
                  </a:lnTo>
                  <a:lnTo>
                    <a:pt x="834002" y="33867"/>
                  </a:lnTo>
                  <a:lnTo>
                    <a:pt x="834012" y="33867"/>
                  </a:lnTo>
                  <a:lnTo>
                    <a:pt x="829275" y="33925"/>
                  </a:lnTo>
                  <a:lnTo>
                    <a:pt x="829285" y="33925"/>
                  </a:lnTo>
                  <a:lnTo>
                    <a:pt x="824554" y="33964"/>
                  </a:lnTo>
                  <a:lnTo>
                    <a:pt x="824566" y="33964"/>
                  </a:lnTo>
                  <a:lnTo>
                    <a:pt x="819839" y="34023"/>
                  </a:lnTo>
                  <a:lnTo>
                    <a:pt x="819850" y="34023"/>
                  </a:lnTo>
                  <a:lnTo>
                    <a:pt x="815129" y="34082"/>
                  </a:lnTo>
                  <a:lnTo>
                    <a:pt x="815139" y="34082"/>
                  </a:lnTo>
                  <a:lnTo>
                    <a:pt x="810425" y="34140"/>
                  </a:lnTo>
                  <a:lnTo>
                    <a:pt x="810435" y="34140"/>
                  </a:lnTo>
                  <a:lnTo>
                    <a:pt x="805726" y="34219"/>
                  </a:lnTo>
                  <a:lnTo>
                    <a:pt x="805736" y="34219"/>
                  </a:lnTo>
                  <a:lnTo>
                    <a:pt x="801032" y="34277"/>
                  </a:lnTo>
                  <a:lnTo>
                    <a:pt x="801042" y="34277"/>
                  </a:lnTo>
                  <a:lnTo>
                    <a:pt x="796344" y="34355"/>
                  </a:lnTo>
                  <a:lnTo>
                    <a:pt x="796354" y="34355"/>
                  </a:lnTo>
                  <a:lnTo>
                    <a:pt x="791662" y="34434"/>
                  </a:lnTo>
                  <a:lnTo>
                    <a:pt x="791672" y="34434"/>
                  </a:lnTo>
                  <a:lnTo>
                    <a:pt x="786985" y="34512"/>
                  </a:lnTo>
                  <a:lnTo>
                    <a:pt x="786997" y="34512"/>
                  </a:lnTo>
                  <a:lnTo>
                    <a:pt x="782315" y="34590"/>
                  </a:lnTo>
                  <a:lnTo>
                    <a:pt x="782327" y="34590"/>
                  </a:lnTo>
                  <a:lnTo>
                    <a:pt x="777652" y="34668"/>
                  </a:lnTo>
                  <a:lnTo>
                    <a:pt x="777662" y="34668"/>
                  </a:lnTo>
                  <a:lnTo>
                    <a:pt x="773000" y="34766"/>
                  </a:lnTo>
                  <a:lnTo>
                    <a:pt x="768345" y="34844"/>
                  </a:lnTo>
                  <a:lnTo>
                    <a:pt x="768355" y="34844"/>
                  </a:lnTo>
                  <a:lnTo>
                    <a:pt x="763700" y="34942"/>
                  </a:lnTo>
                  <a:lnTo>
                    <a:pt x="763710" y="34942"/>
                  </a:lnTo>
                  <a:lnTo>
                    <a:pt x="759063" y="35040"/>
                  </a:lnTo>
                  <a:lnTo>
                    <a:pt x="759073" y="35040"/>
                  </a:lnTo>
                  <a:lnTo>
                    <a:pt x="754431" y="35137"/>
                  </a:lnTo>
                  <a:lnTo>
                    <a:pt x="754441" y="35137"/>
                  </a:lnTo>
                  <a:lnTo>
                    <a:pt x="749808" y="35235"/>
                  </a:lnTo>
                  <a:lnTo>
                    <a:pt x="749818" y="35235"/>
                  </a:lnTo>
                  <a:lnTo>
                    <a:pt x="745190" y="35352"/>
                  </a:lnTo>
                  <a:lnTo>
                    <a:pt x="745202" y="35352"/>
                  </a:lnTo>
                  <a:lnTo>
                    <a:pt x="740581" y="35470"/>
                  </a:lnTo>
                  <a:lnTo>
                    <a:pt x="740592" y="35470"/>
                  </a:lnTo>
                  <a:lnTo>
                    <a:pt x="735979" y="35567"/>
                  </a:lnTo>
                  <a:lnTo>
                    <a:pt x="735988" y="35567"/>
                  </a:lnTo>
                  <a:lnTo>
                    <a:pt x="731382" y="35685"/>
                  </a:lnTo>
                  <a:lnTo>
                    <a:pt x="731394" y="35685"/>
                  </a:lnTo>
                  <a:lnTo>
                    <a:pt x="726794" y="35802"/>
                  </a:lnTo>
                  <a:lnTo>
                    <a:pt x="726806" y="35802"/>
                  </a:lnTo>
                  <a:lnTo>
                    <a:pt x="722214" y="35939"/>
                  </a:lnTo>
                  <a:lnTo>
                    <a:pt x="722225" y="35939"/>
                  </a:lnTo>
                  <a:lnTo>
                    <a:pt x="717643" y="36056"/>
                  </a:lnTo>
                  <a:lnTo>
                    <a:pt x="717653" y="36056"/>
                  </a:lnTo>
                  <a:lnTo>
                    <a:pt x="713078" y="36193"/>
                  </a:lnTo>
                  <a:lnTo>
                    <a:pt x="713088" y="36193"/>
                  </a:lnTo>
                  <a:lnTo>
                    <a:pt x="708525" y="36310"/>
                  </a:lnTo>
                  <a:lnTo>
                    <a:pt x="703972" y="36467"/>
                  </a:lnTo>
                  <a:lnTo>
                    <a:pt x="703984" y="36467"/>
                  </a:lnTo>
                  <a:lnTo>
                    <a:pt x="699431" y="36604"/>
                  </a:lnTo>
                  <a:lnTo>
                    <a:pt x="699442" y="36604"/>
                  </a:lnTo>
                  <a:lnTo>
                    <a:pt x="694899" y="36740"/>
                  </a:lnTo>
                  <a:lnTo>
                    <a:pt x="694911" y="36740"/>
                  </a:lnTo>
                  <a:lnTo>
                    <a:pt x="690375" y="36877"/>
                  </a:lnTo>
                  <a:lnTo>
                    <a:pt x="690387" y="36877"/>
                  </a:lnTo>
                  <a:lnTo>
                    <a:pt x="685859" y="37034"/>
                  </a:lnTo>
                  <a:lnTo>
                    <a:pt x="685871" y="37034"/>
                  </a:lnTo>
                  <a:lnTo>
                    <a:pt x="681353" y="37190"/>
                  </a:lnTo>
                  <a:lnTo>
                    <a:pt x="681365" y="37190"/>
                  </a:lnTo>
                  <a:lnTo>
                    <a:pt x="676855" y="37347"/>
                  </a:lnTo>
                  <a:lnTo>
                    <a:pt x="676866" y="37347"/>
                  </a:lnTo>
                  <a:lnTo>
                    <a:pt x="672366" y="37503"/>
                  </a:lnTo>
                  <a:lnTo>
                    <a:pt x="672376" y="37503"/>
                  </a:lnTo>
                  <a:lnTo>
                    <a:pt x="667885" y="37659"/>
                  </a:lnTo>
                  <a:lnTo>
                    <a:pt x="667897" y="37659"/>
                  </a:lnTo>
                  <a:lnTo>
                    <a:pt x="663414" y="37835"/>
                  </a:lnTo>
                  <a:lnTo>
                    <a:pt x="663426" y="37835"/>
                  </a:lnTo>
                  <a:lnTo>
                    <a:pt x="658959" y="38011"/>
                  </a:lnTo>
                  <a:lnTo>
                    <a:pt x="654498" y="38168"/>
                  </a:lnTo>
                  <a:lnTo>
                    <a:pt x="654510" y="38168"/>
                  </a:lnTo>
                  <a:lnTo>
                    <a:pt x="650060" y="38344"/>
                  </a:lnTo>
                  <a:lnTo>
                    <a:pt x="645620" y="38539"/>
                  </a:lnTo>
                  <a:lnTo>
                    <a:pt x="645634" y="38539"/>
                  </a:lnTo>
                  <a:lnTo>
                    <a:pt x="641196" y="38715"/>
                  </a:lnTo>
                  <a:lnTo>
                    <a:pt x="641208" y="38715"/>
                  </a:lnTo>
                  <a:lnTo>
                    <a:pt x="636782" y="38891"/>
                  </a:lnTo>
                  <a:lnTo>
                    <a:pt x="636794" y="38891"/>
                  </a:lnTo>
                  <a:lnTo>
                    <a:pt x="632377" y="39086"/>
                  </a:lnTo>
                  <a:lnTo>
                    <a:pt x="632389" y="39086"/>
                  </a:lnTo>
                  <a:lnTo>
                    <a:pt x="627983" y="39282"/>
                  </a:lnTo>
                  <a:lnTo>
                    <a:pt x="627994" y="39282"/>
                  </a:lnTo>
                  <a:lnTo>
                    <a:pt x="623598" y="39477"/>
                  </a:lnTo>
                  <a:lnTo>
                    <a:pt x="623611" y="39477"/>
                  </a:lnTo>
                  <a:lnTo>
                    <a:pt x="619228" y="39673"/>
                  </a:lnTo>
                  <a:lnTo>
                    <a:pt x="614859" y="39888"/>
                  </a:lnTo>
                  <a:lnTo>
                    <a:pt x="614873" y="39888"/>
                  </a:lnTo>
                  <a:lnTo>
                    <a:pt x="610505" y="40083"/>
                  </a:lnTo>
                  <a:lnTo>
                    <a:pt x="610519" y="40083"/>
                  </a:lnTo>
                  <a:lnTo>
                    <a:pt x="606163" y="40299"/>
                  </a:lnTo>
                  <a:lnTo>
                    <a:pt x="606175" y="40299"/>
                  </a:lnTo>
                  <a:lnTo>
                    <a:pt x="601831" y="40514"/>
                  </a:lnTo>
                  <a:lnTo>
                    <a:pt x="601843" y="40514"/>
                  </a:lnTo>
                  <a:lnTo>
                    <a:pt x="597509" y="40729"/>
                  </a:lnTo>
                  <a:lnTo>
                    <a:pt x="597521" y="40729"/>
                  </a:lnTo>
                  <a:lnTo>
                    <a:pt x="593198" y="40963"/>
                  </a:lnTo>
                  <a:lnTo>
                    <a:pt x="593210" y="40944"/>
                  </a:lnTo>
                  <a:lnTo>
                    <a:pt x="588897" y="41178"/>
                  </a:lnTo>
                  <a:lnTo>
                    <a:pt x="588911" y="41178"/>
                  </a:lnTo>
                  <a:lnTo>
                    <a:pt x="584622" y="41413"/>
                  </a:lnTo>
                  <a:lnTo>
                    <a:pt x="580333" y="41628"/>
                  </a:lnTo>
                  <a:lnTo>
                    <a:pt x="580344" y="41628"/>
                  </a:lnTo>
                  <a:lnTo>
                    <a:pt x="576065" y="41882"/>
                  </a:lnTo>
                  <a:lnTo>
                    <a:pt x="576079" y="41862"/>
                  </a:lnTo>
                  <a:lnTo>
                    <a:pt x="571811" y="42116"/>
                  </a:lnTo>
                  <a:lnTo>
                    <a:pt x="571825" y="42116"/>
                  </a:lnTo>
                  <a:lnTo>
                    <a:pt x="567569" y="42351"/>
                  </a:lnTo>
                  <a:lnTo>
                    <a:pt x="567580" y="42351"/>
                  </a:lnTo>
                  <a:lnTo>
                    <a:pt x="563336" y="42605"/>
                  </a:lnTo>
                  <a:lnTo>
                    <a:pt x="563350" y="42605"/>
                  </a:lnTo>
                  <a:lnTo>
                    <a:pt x="559119" y="42840"/>
                  </a:lnTo>
                  <a:lnTo>
                    <a:pt x="554910" y="43094"/>
                  </a:lnTo>
                  <a:lnTo>
                    <a:pt x="554922" y="43094"/>
                  </a:lnTo>
                  <a:lnTo>
                    <a:pt x="550713" y="43348"/>
                  </a:lnTo>
                  <a:lnTo>
                    <a:pt x="550727" y="43348"/>
                  </a:lnTo>
                  <a:lnTo>
                    <a:pt x="546529" y="43622"/>
                  </a:lnTo>
                  <a:lnTo>
                    <a:pt x="546543" y="43622"/>
                  </a:lnTo>
                  <a:lnTo>
                    <a:pt x="542359" y="43876"/>
                  </a:lnTo>
                  <a:lnTo>
                    <a:pt x="542373" y="43876"/>
                  </a:lnTo>
                  <a:lnTo>
                    <a:pt x="538199" y="44150"/>
                  </a:lnTo>
                  <a:lnTo>
                    <a:pt x="538213" y="44150"/>
                  </a:lnTo>
                  <a:lnTo>
                    <a:pt x="534064" y="44423"/>
                  </a:lnTo>
                  <a:lnTo>
                    <a:pt x="529920" y="44697"/>
                  </a:lnTo>
                  <a:lnTo>
                    <a:pt x="529934" y="44697"/>
                  </a:lnTo>
                  <a:lnTo>
                    <a:pt x="525803" y="44971"/>
                  </a:lnTo>
                  <a:lnTo>
                    <a:pt x="521690" y="45245"/>
                  </a:lnTo>
                  <a:lnTo>
                    <a:pt x="521705" y="45245"/>
                  </a:lnTo>
                  <a:lnTo>
                    <a:pt x="517596" y="45538"/>
                  </a:lnTo>
                  <a:lnTo>
                    <a:pt x="517610" y="45538"/>
                  </a:lnTo>
                  <a:lnTo>
                    <a:pt x="513526" y="45831"/>
                  </a:lnTo>
                  <a:lnTo>
                    <a:pt x="509444" y="46105"/>
                  </a:lnTo>
                  <a:lnTo>
                    <a:pt x="509457" y="46105"/>
                  </a:lnTo>
                  <a:lnTo>
                    <a:pt x="505387" y="46418"/>
                  </a:lnTo>
                  <a:lnTo>
                    <a:pt x="505403" y="46418"/>
                  </a:lnTo>
                  <a:lnTo>
                    <a:pt x="502930" y="46593"/>
                  </a:lnTo>
                  <a:lnTo>
                    <a:pt x="501346" y="46711"/>
                  </a:lnTo>
                  <a:lnTo>
                    <a:pt x="501360" y="46711"/>
                  </a:lnTo>
                  <a:lnTo>
                    <a:pt x="497317" y="47023"/>
                  </a:lnTo>
                  <a:lnTo>
                    <a:pt x="497333" y="47023"/>
                  </a:lnTo>
                  <a:lnTo>
                    <a:pt x="493302" y="47336"/>
                  </a:lnTo>
                  <a:lnTo>
                    <a:pt x="493317" y="47336"/>
                  </a:lnTo>
                  <a:lnTo>
                    <a:pt x="489302" y="47649"/>
                  </a:lnTo>
                  <a:lnTo>
                    <a:pt x="489317" y="47649"/>
                  </a:lnTo>
                  <a:lnTo>
                    <a:pt x="485314" y="47962"/>
                  </a:lnTo>
                  <a:lnTo>
                    <a:pt x="485329" y="47962"/>
                  </a:lnTo>
                  <a:lnTo>
                    <a:pt x="481345" y="48294"/>
                  </a:lnTo>
                  <a:lnTo>
                    <a:pt x="477382" y="48607"/>
                  </a:lnTo>
                  <a:lnTo>
                    <a:pt x="477398" y="48607"/>
                  </a:lnTo>
                  <a:lnTo>
                    <a:pt x="473437" y="48939"/>
                  </a:lnTo>
                  <a:lnTo>
                    <a:pt x="473453" y="48939"/>
                  </a:lnTo>
                  <a:lnTo>
                    <a:pt x="469508" y="49272"/>
                  </a:lnTo>
                  <a:lnTo>
                    <a:pt x="469523" y="49272"/>
                  </a:lnTo>
                  <a:lnTo>
                    <a:pt x="465602" y="49624"/>
                  </a:lnTo>
                  <a:lnTo>
                    <a:pt x="461690" y="49956"/>
                  </a:lnTo>
                  <a:lnTo>
                    <a:pt x="461706" y="49956"/>
                  </a:lnTo>
                  <a:lnTo>
                    <a:pt x="457803" y="50308"/>
                  </a:lnTo>
                  <a:lnTo>
                    <a:pt x="453935" y="50640"/>
                  </a:lnTo>
                  <a:lnTo>
                    <a:pt x="450074" y="50992"/>
                  </a:lnTo>
                  <a:lnTo>
                    <a:pt x="450089" y="50992"/>
                  </a:lnTo>
                  <a:lnTo>
                    <a:pt x="446232" y="51364"/>
                  </a:lnTo>
                  <a:lnTo>
                    <a:pt x="446248" y="51364"/>
                  </a:lnTo>
                  <a:lnTo>
                    <a:pt x="442406" y="51715"/>
                  </a:lnTo>
                  <a:lnTo>
                    <a:pt x="438594" y="52087"/>
                  </a:lnTo>
                  <a:lnTo>
                    <a:pt x="438610" y="52087"/>
                  </a:lnTo>
                  <a:lnTo>
                    <a:pt x="434797" y="52439"/>
                  </a:lnTo>
                  <a:lnTo>
                    <a:pt x="434813" y="52439"/>
                  </a:lnTo>
                  <a:lnTo>
                    <a:pt x="431022" y="52810"/>
                  </a:lnTo>
                  <a:lnTo>
                    <a:pt x="427251" y="53201"/>
                  </a:lnTo>
                  <a:lnTo>
                    <a:pt x="427269" y="53201"/>
                  </a:lnTo>
                  <a:lnTo>
                    <a:pt x="423502" y="53573"/>
                  </a:lnTo>
                  <a:lnTo>
                    <a:pt x="423519" y="53573"/>
                  </a:lnTo>
                  <a:lnTo>
                    <a:pt x="419768" y="53964"/>
                  </a:lnTo>
                  <a:lnTo>
                    <a:pt x="419785" y="53944"/>
                  </a:lnTo>
                  <a:lnTo>
                    <a:pt x="416051" y="54335"/>
                  </a:lnTo>
                  <a:lnTo>
                    <a:pt x="416069" y="54335"/>
                  </a:lnTo>
                  <a:lnTo>
                    <a:pt x="412353" y="54726"/>
                  </a:lnTo>
                  <a:lnTo>
                    <a:pt x="408664" y="55117"/>
                  </a:lnTo>
                  <a:lnTo>
                    <a:pt x="408681" y="55117"/>
                  </a:lnTo>
                  <a:lnTo>
                    <a:pt x="404994" y="55528"/>
                  </a:lnTo>
                  <a:lnTo>
                    <a:pt x="405014" y="55528"/>
                  </a:lnTo>
                  <a:lnTo>
                    <a:pt x="401342" y="55919"/>
                  </a:lnTo>
                  <a:lnTo>
                    <a:pt x="401360" y="55919"/>
                  </a:lnTo>
                  <a:lnTo>
                    <a:pt x="397706" y="56329"/>
                  </a:lnTo>
                  <a:lnTo>
                    <a:pt x="397724" y="56329"/>
                  </a:lnTo>
                  <a:lnTo>
                    <a:pt x="394087" y="56740"/>
                  </a:lnTo>
                  <a:lnTo>
                    <a:pt x="394105" y="56740"/>
                  </a:lnTo>
                  <a:lnTo>
                    <a:pt x="390484" y="57150"/>
                  </a:lnTo>
                  <a:lnTo>
                    <a:pt x="390502" y="57150"/>
                  </a:lnTo>
                  <a:lnTo>
                    <a:pt x="386899" y="57561"/>
                  </a:lnTo>
                  <a:lnTo>
                    <a:pt x="386917" y="57561"/>
                  </a:lnTo>
                  <a:lnTo>
                    <a:pt x="383329" y="57991"/>
                  </a:lnTo>
                  <a:lnTo>
                    <a:pt x="383343" y="57991"/>
                  </a:lnTo>
                  <a:lnTo>
                    <a:pt x="381556" y="58186"/>
                  </a:lnTo>
                  <a:lnTo>
                    <a:pt x="381566" y="58186"/>
                  </a:lnTo>
                  <a:lnTo>
                    <a:pt x="379783" y="58401"/>
                  </a:lnTo>
                  <a:lnTo>
                    <a:pt x="379793" y="58401"/>
                  </a:lnTo>
                  <a:lnTo>
                    <a:pt x="378014" y="58616"/>
                  </a:lnTo>
                  <a:lnTo>
                    <a:pt x="378023" y="58616"/>
                  </a:lnTo>
                  <a:lnTo>
                    <a:pt x="376248" y="58831"/>
                  </a:lnTo>
                  <a:lnTo>
                    <a:pt x="376258" y="58831"/>
                  </a:lnTo>
                  <a:lnTo>
                    <a:pt x="374497" y="59047"/>
                  </a:lnTo>
                  <a:lnTo>
                    <a:pt x="372731" y="59262"/>
                  </a:lnTo>
                  <a:lnTo>
                    <a:pt x="372741" y="59262"/>
                  </a:lnTo>
                  <a:lnTo>
                    <a:pt x="370980" y="59477"/>
                  </a:lnTo>
                  <a:lnTo>
                    <a:pt x="370989" y="59477"/>
                  </a:lnTo>
                  <a:lnTo>
                    <a:pt x="369232" y="59692"/>
                  </a:lnTo>
                  <a:lnTo>
                    <a:pt x="369242" y="59692"/>
                  </a:lnTo>
                  <a:lnTo>
                    <a:pt x="367488" y="59926"/>
                  </a:lnTo>
                  <a:lnTo>
                    <a:pt x="367498" y="59926"/>
                  </a:lnTo>
                  <a:lnTo>
                    <a:pt x="365750" y="60141"/>
                  </a:lnTo>
                  <a:lnTo>
                    <a:pt x="365760" y="60141"/>
                  </a:lnTo>
                  <a:lnTo>
                    <a:pt x="364016" y="60356"/>
                  </a:lnTo>
                  <a:lnTo>
                    <a:pt x="364026" y="60356"/>
                  </a:lnTo>
                  <a:lnTo>
                    <a:pt x="362286" y="60591"/>
                  </a:lnTo>
                  <a:lnTo>
                    <a:pt x="362296" y="60591"/>
                  </a:lnTo>
                  <a:lnTo>
                    <a:pt x="360560" y="60806"/>
                  </a:lnTo>
                  <a:lnTo>
                    <a:pt x="360570" y="60806"/>
                  </a:lnTo>
                  <a:lnTo>
                    <a:pt x="358839" y="61021"/>
                  </a:lnTo>
                  <a:lnTo>
                    <a:pt x="358849" y="61021"/>
                  </a:lnTo>
                  <a:lnTo>
                    <a:pt x="357123" y="61256"/>
                  </a:lnTo>
                  <a:lnTo>
                    <a:pt x="357133" y="61256"/>
                  </a:lnTo>
                  <a:lnTo>
                    <a:pt x="355410" y="61490"/>
                  </a:lnTo>
                  <a:lnTo>
                    <a:pt x="355420" y="61471"/>
                  </a:lnTo>
                  <a:lnTo>
                    <a:pt x="353704" y="61705"/>
                  </a:lnTo>
                  <a:lnTo>
                    <a:pt x="353714" y="61705"/>
                  </a:lnTo>
                  <a:lnTo>
                    <a:pt x="352001" y="61940"/>
                  </a:lnTo>
                  <a:lnTo>
                    <a:pt x="352011" y="61940"/>
                  </a:lnTo>
                  <a:lnTo>
                    <a:pt x="350312" y="62155"/>
                  </a:lnTo>
                  <a:lnTo>
                    <a:pt x="348607" y="62389"/>
                  </a:lnTo>
                  <a:lnTo>
                    <a:pt x="348619" y="62389"/>
                  </a:lnTo>
                  <a:lnTo>
                    <a:pt x="346918" y="62624"/>
                  </a:lnTo>
                  <a:lnTo>
                    <a:pt x="346930" y="62624"/>
                  </a:lnTo>
                  <a:lnTo>
                    <a:pt x="345235" y="62859"/>
                  </a:lnTo>
                  <a:lnTo>
                    <a:pt x="345245" y="62859"/>
                  </a:lnTo>
                  <a:lnTo>
                    <a:pt x="343554" y="63093"/>
                  </a:lnTo>
                  <a:lnTo>
                    <a:pt x="341878" y="63328"/>
                  </a:lnTo>
                  <a:lnTo>
                    <a:pt x="341890" y="63328"/>
                  </a:lnTo>
                  <a:lnTo>
                    <a:pt x="340209" y="63563"/>
                  </a:lnTo>
                  <a:lnTo>
                    <a:pt x="340218" y="63563"/>
                  </a:lnTo>
                  <a:lnTo>
                    <a:pt x="338541" y="63797"/>
                  </a:lnTo>
                  <a:lnTo>
                    <a:pt x="338553" y="63797"/>
                  </a:lnTo>
                  <a:lnTo>
                    <a:pt x="336879" y="64032"/>
                  </a:lnTo>
                  <a:lnTo>
                    <a:pt x="336891" y="64032"/>
                  </a:lnTo>
                  <a:lnTo>
                    <a:pt x="335224" y="64266"/>
                  </a:lnTo>
                  <a:lnTo>
                    <a:pt x="333572" y="64501"/>
                  </a:lnTo>
                  <a:lnTo>
                    <a:pt x="333583" y="64501"/>
                  </a:lnTo>
                  <a:lnTo>
                    <a:pt x="331924" y="64736"/>
                  </a:lnTo>
                  <a:lnTo>
                    <a:pt x="331935" y="64736"/>
                  </a:lnTo>
                  <a:lnTo>
                    <a:pt x="330281" y="64990"/>
                  </a:lnTo>
                  <a:lnTo>
                    <a:pt x="330293" y="64990"/>
                  </a:lnTo>
                  <a:lnTo>
                    <a:pt x="328643" y="65224"/>
                  </a:lnTo>
                  <a:lnTo>
                    <a:pt x="328655" y="65224"/>
                  </a:lnTo>
                  <a:lnTo>
                    <a:pt x="327017" y="65459"/>
                  </a:lnTo>
                  <a:lnTo>
                    <a:pt x="325382" y="65713"/>
                  </a:lnTo>
                  <a:lnTo>
                    <a:pt x="325394" y="65713"/>
                  </a:lnTo>
                  <a:lnTo>
                    <a:pt x="323758" y="65948"/>
                  </a:lnTo>
                  <a:lnTo>
                    <a:pt x="323769" y="65948"/>
                  </a:lnTo>
                  <a:lnTo>
                    <a:pt x="322139" y="66202"/>
                  </a:lnTo>
                  <a:lnTo>
                    <a:pt x="322151" y="66202"/>
                  </a:lnTo>
                  <a:lnTo>
                    <a:pt x="320524" y="66456"/>
                  </a:lnTo>
                  <a:lnTo>
                    <a:pt x="320538" y="66456"/>
                  </a:lnTo>
                  <a:lnTo>
                    <a:pt x="318915" y="66690"/>
                  </a:lnTo>
                  <a:lnTo>
                    <a:pt x="318927" y="66690"/>
                  </a:lnTo>
                  <a:lnTo>
                    <a:pt x="317312" y="66945"/>
                  </a:lnTo>
                  <a:lnTo>
                    <a:pt x="317324" y="66945"/>
                  </a:lnTo>
                  <a:lnTo>
                    <a:pt x="315713" y="67199"/>
                  </a:lnTo>
                  <a:lnTo>
                    <a:pt x="315725" y="67199"/>
                  </a:lnTo>
                  <a:lnTo>
                    <a:pt x="314118" y="67453"/>
                  </a:lnTo>
                  <a:lnTo>
                    <a:pt x="314129" y="67433"/>
                  </a:lnTo>
                  <a:lnTo>
                    <a:pt x="312528" y="67688"/>
                  </a:lnTo>
                  <a:lnTo>
                    <a:pt x="312540" y="67688"/>
                  </a:lnTo>
                  <a:lnTo>
                    <a:pt x="310943" y="67942"/>
                  </a:lnTo>
                  <a:lnTo>
                    <a:pt x="310955" y="67942"/>
                  </a:lnTo>
                  <a:lnTo>
                    <a:pt x="309363" y="68196"/>
                  </a:lnTo>
                  <a:lnTo>
                    <a:pt x="309375" y="68196"/>
                  </a:lnTo>
                  <a:lnTo>
                    <a:pt x="307788" y="68450"/>
                  </a:lnTo>
                  <a:lnTo>
                    <a:pt x="307801" y="68450"/>
                  </a:lnTo>
                  <a:lnTo>
                    <a:pt x="306218" y="68704"/>
                  </a:lnTo>
                  <a:lnTo>
                    <a:pt x="306230" y="68704"/>
                  </a:lnTo>
                  <a:lnTo>
                    <a:pt x="304652" y="68958"/>
                  </a:lnTo>
                  <a:lnTo>
                    <a:pt x="304666" y="68958"/>
                  </a:lnTo>
                  <a:lnTo>
                    <a:pt x="303092" y="69232"/>
                  </a:lnTo>
                  <a:lnTo>
                    <a:pt x="303105" y="69212"/>
                  </a:lnTo>
                  <a:lnTo>
                    <a:pt x="301545" y="69486"/>
                  </a:lnTo>
                  <a:lnTo>
                    <a:pt x="299987" y="69740"/>
                  </a:lnTo>
                  <a:lnTo>
                    <a:pt x="300001" y="69740"/>
                  </a:lnTo>
                  <a:lnTo>
                    <a:pt x="298443" y="69994"/>
                  </a:lnTo>
                  <a:lnTo>
                    <a:pt x="298455" y="69994"/>
                  </a:lnTo>
                  <a:lnTo>
                    <a:pt x="296902" y="70268"/>
                  </a:lnTo>
                  <a:lnTo>
                    <a:pt x="296916" y="70268"/>
                  </a:lnTo>
                  <a:lnTo>
                    <a:pt x="295368" y="70522"/>
                  </a:lnTo>
                  <a:lnTo>
                    <a:pt x="295379" y="70522"/>
                  </a:lnTo>
                  <a:lnTo>
                    <a:pt x="293837" y="70796"/>
                  </a:lnTo>
                  <a:lnTo>
                    <a:pt x="293851" y="70776"/>
                  </a:lnTo>
                  <a:lnTo>
                    <a:pt x="292312" y="71050"/>
                  </a:lnTo>
                  <a:lnTo>
                    <a:pt x="292326" y="71050"/>
                  </a:lnTo>
                  <a:lnTo>
                    <a:pt x="290793" y="71324"/>
                  </a:lnTo>
                  <a:lnTo>
                    <a:pt x="290807" y="71324"/>
                  </a:lnTo>
                  <a:lnTo>
                    <a:pt x="289278" y="71578"/>
                  </a:lnTo>
                  <a:lnTo>
                    <a:pt x="287769" y="71852"/>
                  </a:lnTo>
                  <a:lnTo>
                    <a:pt x="287782" y="71852"/>
                  </a:lnTo>
                  <a:lnTo>
                    <a:pt x="286264" y="72125"/>
                  </a:lnTo>
                  <a:lnTo>
                    <a:pt x="286277" y="72106"/>
                  </a:lnTo>
                  <a:lnTo>
                    <a:pt x="284764" y="72379"/>
                  </a:lnTo>
                  <a:lnTo>
                    <a:pt x="284780" y="72379"/>
                  </a:lnTo>
                  <a:lnTo>
                    <a:pt x="283270" y="72653"/>
                  </a:lnTo>
                  <a:lnTo>
                    <a:pt x="283284" y="72653"/>
                  </a:lnTo>
                  <a:lnTo>
                    <a:pt x="281783" y="72927"/>
                  </a:lnTo>
                  <a:lnTo>
                    <a:pt x="281796" y="72927"/>
                  </a:lnTo>
                  <a:lnTo>
                    <a:pt x="280299" y="73200"/>
                  </a:lnTo>
                  <a:lnTo>
                    <a:pt x="280313" y="73200"/>
                  </a:lnTo>
                  <a:lnTo>
                    <a:pt x="278821" y="73474"/>
                  </a:lnTo>
                  <a:lnTo>
                    <a:pt x="277347" y="73748"/>
                  </a:lnTo>
                  <a:lnTo>
                    <a:pt x="277361" y="73748"/>
                  </a:lnTo>
                  <a:lnTo>
                    <a:pt x="275879" y="74022"/>
                  </a:lnTo>
                  <a:lnTo>
                    <a:pt x="275892" y="74022"/>
                  </a:lnTo>
                  <a:lnTo>
                    <a:pt x="274428" y="74295"/>
                  </a:lnTo>
                  <a:lnTo>
                    <a:pt x="272958" y="74569"/>
                  </a:lnTo>
                  <a:lnTo>
                    <a:pt x="272974" y="74569"/>
                  </a:lnTo>
                  <a:lnTo>
                    <a:pt x="271507" y="74843"/>
                  </a:lnTo>
                  <a:lnTo>
                    <a:pt x="271521" y="74843"/>
                  </a:lnTo>
                  <a:lnTo>
                    <a:pt x="270063" y="75136"/>
                  </a:lnTo>
                  <a:lnTo>
                    <a:pt x="268618" y="75410"/>
                  </a:lnTo>
                  <a:lnTo>
                    <a:pt x="268634" y="75410"/>
                  </a:lnTo>
                  <a:lnTo>
                    <a:pt x="267183" y="75683"/>
                  </a:lnTo>
                  <a:lnTo>
                    <a:pt x="267197" y="75683"/>
                  </a:lnTo>
                  <a:lnTo>
                    <a:pt x="265752" y="75977"/>
                  </a:lnTo>
                  <a:lnTo>
                    <a:pt x="265766" y="75977"/>
                  </a:lnTo>
                  <a:lnTo>
                    <a:pt x="264331" y="76250"/>
                  </a:lnTo>
                  <a:lnTo>
                    <a:pt x="262906" y="76544"/>
                  </a:lnTo>
                  <a:lnTo>
                    <a:pt x="262921" y="76544"/>
                  </a:lnTo>
                  <a:lnTo>
                    <a:pt x="261492" y="76817"/>
                  </a:lnTo>
                  <a:lnTo>
                    <a:pt x="261508" y="76817"/>
                  </a:lnTo>
                  <a:lnTo>
                    <a:pt x="260083" y="77110"/>
                  </a:lnTo>
                  <a:lnTo>
                    <a:pt x="260098" y="77110"/>
                  </a:lnTo>
                  <a:lnTo>
                    <a:pt x="258679" y="77404"/>
                  </a:lnTo>
                  <a:lnTo>
                    <a:pt x="258695" y="77404"/>
                  </a:lnTo>
                  <a:lnTo>
                    <a:pt x="257281" y="77677"/>
                  </a:lnTo>
                  <a:lnTo>
                    <a:pt x="257297" y="77677"/>
                  </a:lnTo>
                  <a:lnTo>
                    <a:pt x="255887" y="77971"/>
                  </a:lnTo>
                  <a:lnTo>
                    <a:pt x="255903" y="77971"/>
                  </a:lnTo>
                  <a:lnTo>
                    <a:pt x="254499" y="78264"/>
                  </a:lnTo>
                  <a:lnTo>
                    <a:pt x="254517" y="78264"/>
                  </a:lnTo>
                  <a:lnTo>
                    <a:pt x="253119" y="78557"/>
                  </a:lnTo>
                  <a:lnTo>
                    <a:pt x="253135" y="78557"/>
                  </a:lnTo>
                  <a:lnTo>
                    <a:pt x="251743" y="78850"/>
                  </a:lnTo>
                  <a:lnTo>
                    <a:pt x="251758" y="78850"/>
                  </a:lnTo>
                  <a:lnTo>
                    <a:pt x="250372" y="79144"/>
                  </a:lnTo>
                  <a:lnTo>
                    <a:pt x="249006" y="79437"/>
                  </a:lnTo>
                  <a:lnTo>
                    <a:pt x="249021" y="79437"/>
                  </a:lnTo>
                  <a:lnTo>
                    <a:pt x="247651" y="79730"/>
                  </a:lnTo>
                  <a:lnTo>
                    <a:pt x="246292" y="80023"/>
                  </a:lnTo>
                  <a:lnTo>
                    <a:pt x="246308" y="80023"/>
                  </a:lnTo>
                  <a:lnTo>
                    <a:pt x="244957" y="80316"/>
                  </a:lnTo>
                  <a:lnTo>
                    <a:pt x="243600" y="80629"/>
                  </a:lnTo>
                  <a:lnTo>
                    <a:pt x="243618" y="80610"/>
                  </a:lnTo>
                  <a:lnTo>
                    <a:pt x="242263" y="80923"/>
                  </a:lnTo>
                  <a:lnTo>
                    <a:pt x="242281" y="80923"/>
                  </a:lnTo>
                  <a:lnTo>
                    <a:pt x="240932" y="81216"/>
                  </a:lnTo>
                  <a:lnTo>
                    <a:pt x="240949" y="81216"/>
                  </a:lnTo>
                  <a:lnTo>
                    <a:pt x="239606" y="81529"/>
                  </a:lnTo>
                  <a:lnTo>
                    <a:pt x="239624" y="81509"/>
                  </a:lnTo>
                  <a:lnTo>
                    <a:pt x="238285" y="81822"/>
                  </a:lnTo>
                  <a:lnTo>
                    <a:pt x="238302" y="81822"/>
                  </a:lnTo>
                  <a:lnTo>
                    <a:pt x="236971" y="82115"/>
                  </a:lnTo>
                  <a:lnTo>
                    <a:pt x="236989" y="82115"/>
                  </a:lnTo>
                  <a:lnTo>
                    <a:pt x="235661" y="82428"/>
                  </a:lnTo>
                  <a:lnTo>
                    <a:pt x="235679" y="82428"/>
                  </a:lnTo>
                  <a:lnTo>
                    <a:pt x="234375" y="82721"/>
                  </a:lnTo>
                  <a:lnTo>
                    <a:pt x="233061" y="83034"/>
                  </a:lnTo>
                  <a:lnTo>
                    <a:pt x="233079" y="83034"/>
                  </a:lnTo>
                  <a:lnTo>
                    <a:pt x="231769" y="83347"/>
                  </a:lnTo>
                  <a:lnTo>
                    <a:pt x="231787" y="83347"/>
                  </a:lnTo>
                  <a:lnTo>
                    <a:pt x="231480" y="83425"/>
                  </a:lnTo>
                  <a:lnTo>
                    <a:pt x="230485" y="83659"/>
                  </a:lnTo>
                  <a:lnTo>
                    <a:pt x="230502" y="83640"/>
                  </a:lnTo>
                  <a:lnTo>
                    <a:pt x="229210" y="83972"/>
                  </a:lnTo>
                  <a:lnTo>
                    <a:pt x="227929" y="84285"/>
                  </a:lnTo>
                  <a:lnTo>
                    <a:pt x="227949" y="84266"/>
                  </a:lnTo>
                  <a:lnTo>
                    <a:pt x="226663" y="84598"/>
                  </a:lnTo>
                  <a:lnTo>
                    <a:pt x="226682" y="84578"/>
                  </a:lnTo>
                  <a:lnTo>
                    <a:pt x="225400" y="84911"/>
                  </a:lnTo>
                  <a:lnTo>
                    <a:pt x="225419" y="84911"/>
                  </a:lnTo>
                  <a:lnTo>
                    <a:pt x="224154" y="85223"/>
                  </a:lnTo>
                  <a:lnTo>
                    <a:pt x="222893" y="85536"/>
                  </a:lnTo>
                  <a:lnTo>
                    <a:pt x="222913" y="85536"/>
                  </a:lnTo>
                  <a:lnTo>
                    <a:pt x="221648" y="85849"/>
                  </a:lnTo>
                  <a:lnTo>
                    <a:pt x="221668" y="85849"/>
                  </a:lnTo>
                  <a:lnTo>
                    <a:pt x="220411" y="86162"/>
                  </a:lnTo>
                  <a:lnTo>
                    <a:pt x="220430" y="86162"/>
                  </a:lnTo>
                  <a:lnTo>
                    <a:pt x="219177" y="86494"/>
                  </a:lnTo>
                  <a:lnTo>
                    <a:pt x="219197" y="86494"/>
                  </a:lnTo>
                  <a:lnTo>
                    <a:pt x="217951" y="86807"/>
                  </a:lnTo>
                  <a:lnTo>
                    <a:pt x="217971" y="86807"/>
                  </a:lnTo>
                  <a:lnTo>
                    <a:pt x="216729" y="87139"/>
                  </a:lnTo>
                  <a:lnTo>
                    <a:pt x="216751" y="87120"/>
                  </a:lnTo>
                  <a:lnTo>
                    <a:pt x="215527" y="87452"/>
                  </a:lnTo>
                  <a:lnTo>
                    <a:pt x="214317" y="87765"/>
                  </a:lnTo>
                  <a:lnTo>
                    <a:pt x="213111" y="88097"/>
                  </a:lnTo>
                  <a:lnTo>
                    <a:pt x="211912" y="88430"/>
                  </a:lnTo>
                  <a:lnTo>
                    <a:pt x="210722" y="88742"/>
                  </a:lnTo>
                  <a:lnTo>
                    <a:pt x="209537" y="89075"/>
                  </a:lnTo>
                  <a:lnTo>
                    <a:pt x="208352" y="89407"/>
                  </a:lnTo>
                  <a:lnTo>
                    <a:pt x="208374" y="89407"/>
                  </a:lnTo>
                  <a:lnTo>
                    <a:pt x="207191" y="89740"/>
                  </a:lnTo>
                  <a:lnTo>
                    <a:pt x="206030" y="90052"/>
                  </a:lnTo>
                  <a:lnTo>
                    <a:pt x="204873" y="90385"/>
                  </a:lnTo>
                  <a:lnTo>
                    <a:pt x="203698" y="90717"/>
                  </a:lnTo>
                  <a:lnTo>
                    <a:pt x="203721" y="90717"/>
                  </a:lnTo>
                  <a:lnTo>
                    <a:pt x="202550" y="91049"/>
                  </a:lnTo>
                  <a:lnTo>
                    <a:pt x="202574" y="91049"/>
                  </a:lnTo>
                  <a:lnTo>
                    <a:pt x="201408" y="91382"/>
                  </a:lnTo>
                  <a:lnTo>
                    <a:pt x="200280" y="91733"/>
                  </a:lnTo>
                  <a:lnTo>
                    <a:pt x="199160" y="92046"/>
                  </a:lnTo>
                  <a:lnTo>
                    <a:pt x="198021" y="92398"/>
                  </a:lnTo>
                  <a:lnTo>
                    <a:pt x="198044" y="92398"/>
                  </a:lnTo>
                  <a:lnTo>
                    <a:pt x="196904" y="92730"/>
                  </a:lnTo>
                  <a:lnTo>
                    <a:pt x="195792" y="93082"/>
                  </a:lnTo>
                  <a:lnTo>
                    <a:pt x="195815" y="93063"/>
                  </a:lnTo>
                  <a:lnTo>
                    <a:pt x="194687" y="93415"/>
                  </a:lnTo>
                  <a:lnTo>
                    <a:pt x="194713" y="93395"/>
                  </a:lnTo>
                  <a:lnTo>
                    <a:pt x="193589" y="93747"/>
                  </a:lnTo>
                  <a:lnTo>
                    <a:pt x="193614" y="93747"/>
                  </a:lnTo>
                  <a:lnTo>
                    <a:pt x="192515" y="94079"/>
                  </a:lnTo>
                  <a:lnTo>
                    <a:pt x="191413" y="94431"/>
                  </a:lnTo>
                  <a:lnTo>
                    <a:pt x="191436" y="94431"/>
                  </a:lnTo>
                  <a:lnTo>
                    <a:pt x="190349" y="94783"/>
                  </a:lnTo>
                  <a:lnTo>
                    <a:pt x="189260" y="95116"/>
                  </a:lnTo>
                  <a:lnTo>
                    <a:pt x="189286" y="95116"/>
                  </a:lnTo>
                  <a:lnTo>
                    <a:pt x="188212" y="95467"/>
                  </a:lnTo>
                  <a:lnTo>
                    <a:pt x="187139" y="95800"/>
                  </a:lnTo>
                  <a:lnTo>
                    <a:pt x="186080" y="96152"/>
                  </a:lnTo>
                  <a:lnTo>
                    <a:pt x="186105" y="96152"/>
                  </a:lnTo>
                  <a:lnTo>
                    <a:pt x="185047" y="96504"/>
                  </a:lnTo>
                  <a:lnTo>
                    <a:pt x="183994" y="96855"/>
                  </a:lnTo>
                  <a:lnTo>
                    <a:pt x="182958" y="97207"/>
                  </a:lnTo>
                  <a:lnTo>
                    <a:pt x="182985" y="97188"/>
                  </a:lnTo>
                  <a:lnTo>
                    <a:pt x="181955" y="97540"/>
                  </a:lnTo>
                  <a:lnTo>
                    <a:pt x="180926" y="97892"/>
                  </a:lnTo>
                  <a:lnTo>
                    <a:pt x="179908" y="98244"/>
                  </a:lnTo>
                  <a:lnTo>
                    <a:pt x="178899" y="98615"/>
                  </a:lnTo>
                  <a:lnTo>
                    <a:pt x="177896" y="98967"/>
                  </a:lnTo>
                  <a:lnTo>
                    <a:pt x="176901" y="99319"/>
                  </a:lnTo>
                  <a:lnTo>
                    <a:pt x="175916" y="99671"/>
                  </a:lnTo>
                  <a:lnTo>
                    <a:pt x="174936" y="100022"/>
                  </a:lnTo>
                  <a:lnTo>
                    <a:pt x="173967" y="100374"/>
                  </a:lnTo>
                  <a:lnTo>
                    <a:pt x="172976" y="100746"/>
                  </a:lnTo>
                  <a:lnTo>
                    <a:pt x="172021" y="101098"/>
                  </a:lnTo>
                  <a:lnTo>
                    <a:pt x="171075" y="101469"/>
                  </a:lnTo>
                  <a:lnTo>
                    <a:pt x="170137" y="101821"/>
                  </a:lnTo>
                  <a:lnTo>
                    <a:pt x="169181" y="102193"/>
                  </a:lnTo>
                  <a:lnTo>
                    <a:pt x="168235" y="102544"/>
                  </a:lnTo>
                  <a:lnTo>
                    <a:pt x="167322" y="102916"/>
                  </a:lnTo>
                  <a:lnTo>
                    <a:pt x="166389" y="103268"/>
                  </a:lnTo>
                  <a:lnTo>
                    <a:pt x="165468" y="103639"/>
                  </a:lnTo>
                  <a:lnTo>
                    <a:pt x="164579" y="104011"/>
                  </a:lnTo>
                  <a:lnTo>
                    <a:pt x="163676" y="104363"/>
                  </a:lnTo>
                  <a:lnTo>
                    <a:pt x="162778" y="104734"/>
                  </a:lnTo>
                  <a:lnTo>
                    <a:pt x="161893" y="105105"/>
                  </a:lnTo>
                  <a:lnTo>
                    <a:pt x="161015" y="105477"/>
                  </a:lnTo>
                  <a:lnTo>
                    <a:pt x="160145" y="105848"/>
                  </a:lnTo>
                  <a:lnTo>
                    <a:pt x="159283" y="106220"/>
                  </a:lnTo>
                  <a:lnTo>
                    <a:pt x="158409" y="106591"/>
                  </a:lnTo>
                  <a:lnTo>
                    <a:pt x="157565" y="106963"/>
                  </a:lnTo>
                  <a:lnTo>
                    <a:pt x="156708" y="107334"/>
                  </a:lnTo>
                  <a:lnTo>
                    <a:pt x="155883" y="107706"/>
                  </a:lnTo>
                  <a:lnTo>
                    <a:pt x="155047" y="108077"/>
                  </a:lnTo>
                  <a:lnTo>
                    <a:pt x="154216" y="108468"/>
                  </a:lnTo>
                  <a:lnTo>
                    <a:pt x="153397" y="108839"/>
                  </a:lnTo>
                  <a:lnTo>
                    <a:pt x="152587" y="109211"/>
                  </a:lnTo>
                  <a:lnTo>
                    <a:pt x="151786" y="109582"/>
                  </a:lnTo>
                  <a:lnTo>
                    <a:pt x="150994" y="109973"/>
                  </a:lnTo>
                  <a:lnTo>
                    <a:pt x="150212" y="110345"/>
                  </a:lnTo>
                  <a:lnTo>
                    <a:pt x="149418" y="110736"/>
                  </a:lnTo>
                  <a:lnTo>
                    <a:pt x="148656" y="111107"/>
                  </a:lnTo>
                  <a:lnTo>
                    <a:pt x="147882" y="111479"/>
                  </a:lnTo>
                  <a:lnTo>
                    <a:pt x="147119" y="111870"/>
                  </a:lnTo>
                  <a:lnTo>
                    <a:pt x="146382" y="112241"/>
                  </a:lnTo>
                  <a:lnTo>
                    <a:pt x="145620" y="112632"/>
                  </a:lnTo>
                  <a:lnTo>
                    <a:pt x="144887" y="113023"/>
                  </a:lnTo>
                  <a:lnTo>
                    <a:pt x="144163" y="113395"/>
                  </a:lnTo>
                  <a:lnTo>
                    <a:pt x="143430" y="113785"/>
                  </a:lnTo>
                  <a:lnTo>
                    <a:pt x="142711" y="114177"/>
                  </a:lnTo>
                  <a:lnTo>
                    <a:pt x="142013" y="114548"/>
                  </a:lnTo>
                  <a:lnTo>
                    <a:pt x="141297" y="114939"/>
                  </a:lnTo>
                  <a:lnTo>
                    <a:pt x="140605" y="115330"/>
                  </a:lnTo>
                  <a:lnTo>
                    <a:pt x="139923" y="115721"/>
                  </a:lnTo>
                  <a:lnTo>
                    <a:pt x="139237" y="116112"/>
                  </a:lnTo>
                  <a:lnTo>
                    <a:pt x="138574" y="116503"/>
                  </a:lnTo>
                  <a:lnTo>
                    <a:pt x="137907" y="116874"/>
                  </a:lnTo>
                  <a:lnTo>
                    <a:pt x="137258" y="117265"/>
                  </a:lnTo>
                  <a:lnTo>
                    <a:pt x="136576" y="117676"/>
                  </a:lnTo>
                  <a:lnTo>
                    <a:pt x="135925" y="118067"/>
                  </a:lnTo>
                  <a:lnTo>
                    <a:pt x="135276" y="118477"/>
                  </a:lnTo>
                  <a:lnTo>
                    <a:pt x="134613" y="118888"/>
                  </a:lnTo>
                  <a:lnTo>
                    <a:pt x="133953" y="119299"/>
                  </a:lnTo>
                  <a:lnTo>
                    <a:pt x="133323" y="119689"/>
                  </a:lnTo>
                  <a:lnTo>
                    <a:pt x="132664" y="120100"/>
                  </a:lnTo>
                  <a:lnTo>
                    <a:pt x="132025" y="120511"/>
                  </a:lnTo>
                  <a:lnTo>
                    <a:pt x="131370" y="120941"/>
                  </a:lnTo>
                  <a:lnTo>
                    <a:pt x="130733" y="121351"/>
                  </a:lnTo>
                  <a:lnTo>
                    <a:pt x="130082" y="121781"/>
                  </a:lnTo>
                  <a:lnTo>
                    <a:pt x="129450" y="122211"/>
                  </a:lnTo>
                  <a:lnTo>
                    <a:pt x="128803" y="122641"/>
                  </a:lnTo>
                  <a:lnTo>
                    <a:pt x="128176" y="123071"/>
                  </a:lnTo>
                  <a:lnTo>
                    <a:pt x="127530" y="123521"/>
                  </a:lnTo>
                  <a:lnTo>
                    <a:pt x="126905" y="123951"/>
                  </a:lnTo>
                  <a:lnTo>
                    <a:pt x="126279" y="124381"/>
                  </a:lnTo>
                  <a:lnTo>
                    <a:pt x="125660" y="124831"/>
                  </a:lnTo>
                  <a:lnTo>
                    <a:pt x="125024" y="125281"/>
                  </a:lnTo>
                  <a:lnTo>
                    <a:pt x="124403" y="125711"/>
                  </a:lnTo>
                  <a:lnTo>
                    <a:pt x="123789" y="126160"/>
                  </a:lnTo>
                  <a:lnTo>
                    <a:pt x="123171" y="126610"/>
                  </a:lnTo>
                  <a:lnTo>
                    <a:pt x="122557" y="127079"/>
                  </a:lnTo>
                  <a:lnTo>
                    <a:pt x="121945" y="127529"/>
                  </a:lnTo>
                  <a:lnTo>
                    <a:pt x="121320" y="127998"/>
                  </a:lnTo>
                  <a:lnTo>
                    <a:pt x="120714" y="128448"/>
                  </a:lnTo>
                  <a:lnTo>
                    <a:pt x="120108" y="128917"/>
                  </a:lnTo>
                  <a:lnTo>
                    <a:pt x="119501" y="129386"/>
                  </a:lnTo>
                  <a:lnTo>
                    <a:pt x="118899" y="129855"/>
                  </a:lnTo>
                  <a:lnTo>
                    <a:pt x="118295" y="130324"/>
                  </a:lnTo>
                  <a:lnTo>
                    <a:pt x="117697" y="130813"/>
                  </a:lnTo>
                  <a:lnTo>
                    <a:pt x="117101" y="131282"/>
                  </a:lnTo>
                  <a:lnTo>
                    <a:pt x="116503" y="131771"/>
                  </a:lnTo>
                  <a:lnTo>
                    <a:pt x="115910" y="132240"/>
                  </a:lnTo>
                  <a:lnTo>
                    <a:pt x="115316" y="132729"/>
                  </a:lnTo>
                  <a:lnTo>
                    <a:pt x="114727" y="133218"/>
                  </a:lnTo>
                  <a:lnTo>
                    <a:pt x="114139" y="133707"/>
                  </a:lnTo>
                  <a:lnTo>
                    <a:pt x="113551" y="134195"/>
                  </a:lnTo>
                  <a:lnTo>
                    <a:pt x="112962" y="134704"/>
                  </a:lnTo>
                  <a:lnTo>
                    <a:pt x="112395" y="135192"/>
                  </a:lnTo>
                  <a:lnTo>
                    <a:pt x="111813" y="135700"/>
                  </a:lnTo>
                  <a:lnTo>
                    <a:pt x="111230" y="136189"/>
                  </a:lnTo>
                  <a:lnTo>
                    <a:pt x="110665" y="136697"/>
                  </a:lnTo>
                  <a:lnTo>
                    <a:pt x="110077" y="137225"/>
                  </a:lnTo>
                  <a:lnTo>
                    <a:pt x="109514" y="137714"/>
                  </a:lnTo>
                  <a:lnTo>
                    <a:pt x="108939" y="138242"/>
                  </a:lnTo>
                  <a:lnTo>
                    <a:pt x="108382" y="138731"/>
                  </a:lnTo>
                  <a:lnTo>
                    <a:pt x="107809" y="139259"/>
                  </a:lnTo>
                  <a:lnTo>
                    <a:pt x="107244" y="139786"/>
                  </a:lnTo>
                  <a:lnTo>
                    <a:pt x="106677" y="140314"/>
                  </a:lnTo>
                  <a:lnTo>
                    <a:pt x="106124" y="140822"/>
                  </a:lnTo>
                  <a:lnTo>
                    <a:pt x="105561" y="141370"/>
                  </a:lnTo>
                  <a:lnTo>
                    <a:pt x="105002" y="141898"/>
                  </a:lnTo>
                  <a:lnTo>
                    <a:pt x="104440" y="142426"/>
                  </a:lnTo>
                  <a:lnTo>
                    <a:pt x="103909" y="142953"/>
                  </a:lnTo>
                  <a:lnTo>
                    <a:pt x="103352" y="143501"/>
                  </a:lnTo>
                  <a:lnTo>
                    <a:pt x="102808" y="144029"/>
                  </a:lnTo>
                  <a:lnTo>
                    <a:pt x="102257" y="144576"/>
                  </a:lnTo>
                  <a:lnTo>
                    <a:pt x="101705" y="145123"/>
                  </a:lnTo>
                  <a:lnTo>
                    <a:pt x="101170" y="145671"/>
                  </a:lnTo>
                  <a:lnTo>
                    <a:pt x="100620" y="146218"/>
                  </a:lnTo>
                  <a:lnTo>
                    <a:pt x="100089" y="146766"/>
                  </a:lnTo>
                  <a:lnTo>
                    <a:pt x="99555" y="147333"/>
                  </a:lnTo>
                  <a:lnTo>
                    <a:pt x="99025" y="147880"/>
                  </a:lnTo>
                  <a:lnTo>
                    <a:pt x="98486" y="148447"/>
                  </a:lnTo>
                  <a:lnTo>
                    <a:pt x="97958" y="148994"/>
                  </a:lnTo>
                  <a:lnTo>
                    <a:pt x="97432" y="149561"/>
                  </a:lnTo>
                  <a:lnTo>
                    <a:pt x="96898" y="150128"/>
                  </a:lnTo>
                  <a:lnTo>
                    <a:pt x="96365" y="150715"/>
                  </a:lnTo>
                  <a:lnTo>
                    <a:pt x="95856" y="151262"/>
                  </a:lnTo>
                  <a:lnTo>
                    <a:pt x="95326" y="151848"/>
                  </a:lnTo>
                  <a:lnTo>
                    <a:pt x="94810" y="152415"/>
                  </a:lnTo>
                  <a:lnTo>
                    <a:pt x="94294" y="153002"/>
                  </a:lnTo>
                  <a:lnTo>
                    <a:pt x="93770" y="153588"/>
                  </a:lnTo>
                  <a:lnTo>
                    <a:pt x="93258" y="154175"/>
                  </a:lnTo>
                  <a:lnTo>
                    <a:pt x="92748" y="154761"/>
                  </a:lnTo>
                  <a:lnTo>
                    <a:pt x="92240" y="155348"/>
                  </a:lnTo>
                  <a:lnTo>
                    <a:pt x="91733" y="155934"/>
                  </a:lnTo>
                  <a:lnTo>
                    <a:pt x="91227" y="156521"/>
                  </a:lnTo>
                  <a:lnTo>
                    <a:pt x="90724" y="157107"/>
                  </a:lnTo>
                  <a:lnTo>
                    <a:pt x="90224" y="157713"/>
                  </a:lnTo>
                  <a:lnTo>
                    <a:pt x="89714" y="158319"/>
                  </a:lnTo>
                  <a:lnTo>
                    <a:pt x="89215" y="158925"/>
                  </a:lnTo>
                  <a:lnTo>
                    <a:pt x="88728" y="159512"/>
                  </a:lnTo>
                  <a:lnTo>
                    <a:pt x="88226" y="160137"/>
                  </a:lnTo>
                  <a:lnTo>
                    <a:pt x="87743" y="160724"/>
                  </a:lnTo>
                  <a:lnTo>
                    <a:pt x="87251" y="161349"/>
                  </a:lnTo>
                  <a:lnTo>
                    <a:pt x="86760" y="161956"/>
                  </a:lnTo>
                  <a:lnTo>
                    <a:pt x="86275" y="162581"/>
                  </a:lnTo>
                  <a:lnTo>
                    <a:pt x="85788" y="163187"/>
                  </a:lnTo>
                  <a:lnTo>
                    <a:pt x="85301" y="163813"/>
                  </a:lnTo>
                  <a:lnTo>
                    <a:pt x="84820" y="164438"/>
                  </a:lnTo>
                  <a:lnTo>
                    <a:pt x="84340" y="165064"/>
                  </a:lnTo>
                  <a:lnTo>
                    <a:pt x="83861" y="165690"/>
                  </a:lnTo>
                  <a:lnTo>
                    <a:pt x="83393" y="166315"/>
                  </a:lnTo>
                  <a:lnTo>
                    <a:pt x="82918" y="166941"/>
                  </a:lnTo>
                  <a:lnTo>
                    <a:pt x="82435" y="167586"/>
                  </a:lnTo>
                  <a:lnTo>
                    <a:pt x="81962" y="168231"/>
                  </a:lnTo>
                  <a:lnTo>
                    <a:pt x="81501" y="168857"/>
                  </a:lnTo>
                  <a:lnTo>
                    <a:pt x="81034" y="169502"/>
                  </a:lnTo>
                  <a:lnTo>
                    <a:pt x="80566" y="170147"/>
                  </a:lnTo>
                  <a:lnTo>
                    <a:pt x="80109" y="170792"/>
                  </a:lnTo>
                  <a:lnTo>
                    <a:pt x="79648" y="171437"/>
                  </a:lnTo>
                  <a:lnTo>
                    <a:pt x="79184" y="172082"/>
                  </a:lnTo>
                  <a:lnTo>
                    <a:pt x="78733" y="172727"/>
                  </a:lnTo>
                  <a:lnTo>
                    <a:pt x="78275" y="173392"/>
                  </a:lnTo>
                  <a:lnTo>
                    <a:pt x="77820" y="174057"/>
                  </a:lnTo>
                  <a:lnTo>
                    <a:pt x="77366" y="174722"/>
                  </a:lnTo>
                  <a:lnTo>
                    <a:pt x="76920" y="175367"/>
                  </a:lnTo>
                  <a:lnTo>
                    <a:pt x="76471" y="176031"/>
                  </a:lnTo>
                  <a:lnTo>
                    <a:pt x="76021" y="176716"/>
                  </a:lnTo>
                  <a:lnTo>
                    <a:pt x="75581" y="177361"/>
                  </a:lnTo>
                  <a:lnTo>
                    <a:pt x="75143" y="178025"/>
                  </a:lnTo>
                  <a:lnTo>
                    <a:pt x="74700" y="178710"/>
                  </a:lnTo>
                  <a:lnTo>
                    <a:pt x="74258" y="179394"/>
                  </a:lnTo>
                  <a:lnTo>
                    <a:pt x="73826" y="180059"/>
                  </a:lnTo>
                  <a:lnTo>
                    <a:pt x="73386" y="180743"/>
                  </a:lnTo>
                  <a:lnTo>
                    <a:pt x="72956" y="181407"/>
                  </a:lnTo>
                  <a:lnTo>
                    <a:pt x="72516" y="182111"/>
                  </a:lnTo>
                  <a:lnTo>
                    <a:pt x="72090" y="182796"/>
                  </a:lnTo>
                  <a:lnTo>
                    <a:pt x="71658" y="183480"/>
                  </a:lnTo>
                  <a:lnTo>
                    <a:pt x="71235" y="184164"/>
                  </a:lnTo>
                  <a:lnTo>
                    <a:pt x="70815" y="184848"/>
                  </a:lnTo>
                  <a:lnTo>
                    <a:pt x="70389" y="185552"/>
                  </a:lnTo>
                  <a:lnTo>
                    <a:pt x="69965" y="186256"/>
                  </a:lnTo>
                  <a:lnTo>
                    <a:pt x="69550" y="186940"/>
                  </a:lnTo>
                  <a:lnTo>
                    <a:pt x="69130" y="187663"/>
                  </a:lnTo>
                  <a:lnTo>
                    <a:pt x="68717" y="188348"/>
                  </a:lnTo>
                  <a:lnTo>
                    <a:pt x="68301" y="189071"/>
                  </a:lnTo>
                  <a:lnTo>
                    <a:pt x="67892" y="189755"/>
                  </a:lnTo>
                  <a:lnTo>
                    <a:pt x="67478" y="190478"/>
                  </a:lnTo>
                  <a:lnTo>
                    <a:pt x="67073" y="191182"/>
                  </a:lnTo>
                  <a:lnTo>
                    <a:pt x="66669" y="191886"/>
                  </a:lnTo>
                  <a:lnTo>
                    <a:pt x="66262" y="192610"/>
                  </a:lnTo>
                  <a:lnTo>
                    <a:pt x="65861" y="193333"/>
                  </a:lnTo>
                  <a:lnTo>
                    <a:pt x="65457" y="194056"/>
                  </a:lnTo>
                  <a:lnTo>
                    <a:pt x="65062" y="194780"/>
                  </a:lnTo>
                  <a:lnTo>
                    <a:pt x="64659" y="195503"/>
                  </a:lnTo>
                  <a:lnTo>
                    <a:pt x="64266" y="196226"/>
                  </a:lnTo>
                  <a:lnTo>
                    <a:pt x="63875" y="196949"/>
                  </a:lnTo>
                  <a:lnTo>
                    <a:pt x="63480" y="197692"/>
                  </a:lnTo>
                  <a:lnTo>
                    <a:pt x="63093" y="198416"/>
                  </a:lnTo>
                  <a:lnTo>
                    <a:pt x="62708" y="199139"/>
                  </a:lnTo>
                  <a:lnTo>
                    <a:pt x="62317" y="199882"/>
                  </a:lnTo>
                  <a:lnTo>
                    <a:pt x="61934" y="200625"/>
                  </a:lnTo>
                  <a:lnTo>
                    <a:pt x="61547" y="201368"/>
                  </a:lnTo>
                  <a:lnTo>
                    <a:pt x="61167" y="202111"/>
                  </a:lnTo>
                  <a:lnTo>
                    <a:pt x="60792" y="202834"/>
                  </a:lnTo>
                  <a:lnTo>
                    <a:pt x="60409" y="203596"/>
                  </a:lnTo>
                  <a:lnTo>
                    <a:pt x="60036" y="204339"/>
                  </a:lnTo>
                  <a:lnTo>
                    <a:pt x="59664" y="205082"/>
                  </a:lnTo>
                  <a:lnTo>
                    <a:pt x="59287" y="205844"/>
                  </a:lnTo>
                  <a:lnTo>
                    <a:pt x="58919" y="206607"/>
                  </a:lnTo>
                  <a:lnTo>
                    <a:pt x="58552" y="207350"/>
                  </a:lnTo>
                  <a:lnTo>
                    <a:pt x="58180" y="208112"/>
                  </a:lnTo>
                  <a:lnTo>
                    <a:pt x="57824" y="208855"/>
                  </a:lnTo>
                  <a:lnTo>
                    <a:pt x="57457" y="209637"/>
                  </a:lnTo>
                  <a:lnTo>
                    <a:pt x="57095" y="210400"/>
                  </a:lnTo>
                  <a:lnTo>
                    <a:pt x="56732" y="211162"/>
                  </a:lnTo>
                  <a:lnTo>
                    <a:pt x="56376" y="211925"/>
                  </a:lnTo>
                  <a:lnTo>
                    <a:pt x="56020" y="212687"/>
                  </a:lnTo>
                  <a:lnTo>
                    <a:pt x="55662" y="213469"/>
                  </a:lnTo>
                  <a:lnTo>
                    <a:pt x="55316" y="214231"/>
                  </a:lnTo>
                  <a:lnTo>
                    <a:pt x="54962" y="215013"/>
                  </a:lnTo>
                  <a:lnTo>
                    <a:pt x="54609" y="215815"/>
                  </a:lnTo>
                  <a:lnTo>
                    <a:pt x="54263" y="216577"/>
                  </a:lnTo>
                  <a:lnTo>
                    <a:pt x="53918" y="217359"/>
                  </a:lnTo>
                  <a:lnTo>
                    <a:pt x="53576" y="218141"/>
                  </a:lnTo>
                  <a:lnTo>
                    <a:pt x="53230" y="218943"/>
                  </a:lnTo>
                  <a:lnTo>
                    <a:pt x="52890" y="219725"/>
                  </a:lnTo>
                  <a:lnTo>
                    <a:pt x="52554" y="220507"/>
                  </a:lnTo>
                  <a:lnTo>
                    <a:pt x="52212" y="221308"/>
                  </a:lnTo>
                  <a:lnTo>
                    <a:pt x="51879" y="222090"/>
                  </a:lnTo>
                  <a:lnTo>
                    <a:pt x="51547" y="222892"/>
                  </a:lnTo>
                  <a:lnTo>
                    <a:pt x="51215" y="223674"/>
                  </a:lnTo>
                  <a:lnTo>
                    <a:pt x="50882" y="224495"/>
                  </a:lnTo>
                  <a:lnTo>
                    <a:pt x="50556" y="225296"/>
                  </a:lnTo>
                  <a:lnTo>
                    <a:pt x="50229" y="226078"/>
                  </a:lnTo>
                  <a:lnTo>
                    <a:pt x="49905" y="226880"/>
                  </a:lnTo>
                  <a:lnTo>
                    <a:pt x="49584" y="227701"/>
                  </a:lnTo>
                  <a:lnTo>
                    <a:pt x="49258" y="228503"/>
                  </a:lnTo>
                  <a:lnTo>
                    <a:pt x="48941" y="229304"/>
                  </a:lnTo>
                  <a:lnTo>
                    <a:pt x="48624" y="230125"/>
                  </a:lnTo>
                  <a:lnTo>
                    <a:pt x="48304" y="230946"/>
                  </a:lnTo>
                  <a:lnTo>
                    <a:pt x="47991" y="231767"/>
                  </a:lnTo>
                  <a:lnTo>
                    <a:pt x="47678" y="232569"/>
                  </a:lnTo>
                  <a:lnTo>
                    <a:pt x="47365" y="233410"/>
                  </a:lnTo>
                  <a:lnTo>
                    <a:pt x="47062" y="234211"/>
                  </a:lnTo>
                  <a:lnTo>
                    <a:pt x="46750" y="235032"/>
                  </a:lnTo>
                  <a:lnTo>
                    <a:pt x="46447" y="235853"/>
                  </a:lnTo>
                  <a:lnTo>
                    <a:pt x="46142" y="236674"/>
                  </a:lnTo>
                  <a:lnTo>
                    <a:pt x="45837" y="237515"/>
                  </a:lnTo>
                  <a:lnTo>
                    <a:pt x="45538" y="238355"/>
                  </a:lnTo>
                  <a:lnTo>
                    <a:pt x="45238" y="239177"/>
                  </a:lnTo>
                  <a:lnTo>
                    <a:pt x="44943" y="239998"/>
                  </a:lnTo>
                  <a:lnTo>
                    <a:pt x="44644" y="240858"/>
                  </a:lnTo>
                  <a:lnTo>
                    <a:pt x="44351" y="241679"/>
                  </a:lnTo>
                  <a:lnTo>
                    <a:pt x="44060" y="242519"/>
                  </a:lnTo>
                  <a:lnTo>
                    <a:pt x="43770" y="243360"/>
                  </a:lnTo>
                  <a:lnTo>
                    <a:pt x="43481" y="244201"/>
                  </a:lnTo>
                  <a:lnTo>
                    <a:pt x="43195" y="245041"/>
                  </a:lnTo>
                  <a:lnTo>
                    <a:pt x="42908" y="245902"/>
                  </a:lnTo>
                  <a:lnTo>
                    <a:pt x="42625" y="246742"/>
                  </a:lnTo>
                  <a:lnTo>
                    <a:pt x="42345" y="247583"/>
                  </a:lnTo>
                  <a:lnTo>
                    <a:pt x="42064" y="248443"/>
                  </a:lnTo>
                  <a:lnTo>
                    <a:pt x="41786" y="249284"/>
                  </a:lnTo>
                  <a:lnTo>
                    <a:pt x="41506" y="250144"/>
                  </a:lnTo>
                  <a:lnTo>
                    <a:pt x="41233" y="251004"/>
                  </a:lnTo>
                  <a:lnTo>
                    <a:pt x="40957" y="251864"/>
                  </a:lnTo>
                  <a:lnTo>
                    <a:pt x="40689" y="252705"/>
                  </a:lnTo>
                  <a:lnTo>
                    <a:pt x="40417" y="253585"/>
                  </a:lnTo>
                  <a:lnTo>
                    <a:pt x="40159" y="254406"/>
                  </a:lnTo>
                  <a:lnTo>
                    <a:pt x="40148" y="254445"/>
                  </a:lnTo>
                  <a:lnTo>
                    <a:pt x="39886" y="255305"/>
                  </a:lnTo>
                  <a:lnTo>
                    <a:pt x="39618" y="256165"/>
                  </a:lnTo>
                  <a:lnTo>
                    <a:pt x="39358" y="257045"/>
                  </a:lnTo>
                  <a:lnTo>
                    <a:pt x="39098" y="257905"/>
                  </a:lnTo>
                  <a:lnTo>
                    <a:pt x="38840" y="258785"/>
                  </a:lnTo>
                  <a:lnTo>
                    <a:pt x="38584" y="259645"/>
                  </a:lnTo>
                  <a:lnTo>
                    <a:pt x="38328" y="260525"/>
                  </a:lnTo>
                  <a:lnTo>
                    <a:pt x="38073" y="261404"/>
                  </a:lnTo>
                  <a:lnTo>
                    <a:pt x="37823" y="262284"/>
                  </a:lnTo>
                  <a:lnTo>
                    <a:pt x="37571" y="263164"/>
                  </a:lnTo>
                  <a:lnTo>
                    <a:pt x="37325" y="264044"/>
                  </a:lnTo>
                  <a:lnTo>
                    <a:pt x="37078" y="264923"/>
                  </a:lnTo>
                  <a:lnTo>
                    <a:pt x="36830" y="265823"/>
                  </a:lnTo>
                  <a:lnTo>
                    <a:pt x="36588" y="266702"/>
                  </a:lnTo>
                  <a:lnTo>
                    <a:pt x="36347" y="267582"/>
                  </a:lnTo>
                  <a:lnTo>
                    <a:pt x="36107" y="268462"/>
                  </a:lnTo>
                  <a:lnTo>
                    <a:pt x="35866" y="269361"/>
                  </a:lnTo>
                  <a:lnTo>
                    <a:pt x="35632" y="270260"/>
                  </a:lnTo>
                  <a:lnTo>
                    <a:pt x="35395" y="271140"/>
                  </a:lnTo>
                  <a:lnTo>
                    <a:pt x="35163" y="272040"/>
                  </a:lnTo>
                  <a:lnTo>
                    <a:pt x="34932" y="272939"/>
                  </a:lnTo>
                  <a:lnTo>
                    <a:pt x="34699" y="273838"/>
                  </a:lnTo>
                  <a:lnTo>
                    <a:pt x="34472" y="274737"/>
                  </a:lnTo>
                  <a:lnTo>
                    <a:pt x="34244" y="275637"/>
                  </a:lnTo>
                  <a:lnTo>
                    <a:pt x="34021" y="276536"/>
                  </a:lnTo>
                  <a:lnTo>
                    <a:pt x="33796" y="277435"/>
                  </a:lnTo>
                  <a:lnTo>
                    <a:pt x="33575" y="278334"/>
                  </a:lnTo>
                  <a:lnTo>
                    <a:pt x="33352" y="279253"/>
                  </a:lnTo>
                  <a:lnTo>
                    <a:pt x="33135" y="280172"/>
                  </a:lnTo>
                  <a:lnTo>
                    <a:pt x="32918" y="281071"/>
                  </a:lnTo>
                  <a:lnTo>
                    <a:pt x="32703" y="281990"/>
                  </a:lnTo>
                  <a:lnTo>
                    <a:pt x="32490" y="282889"/>
                  </a:lnTo>
                  <a:lnTo>
                    <a:pt x="32275" y="283808"/>
                  </a:lnTo>
                  <a:lnTo>
                    <a:pt x="32066" y="284727"/>
                  </a:lnTo>
                  <a:lnTo>
                    <a:pt x="31857" y="285646"/>
                  </a:lnTo>
                  <a:lnTo>
                    <a:pt x="31649" y="286565"/>
                  </a:lnTo>
                  <a:lnTo>
                    <a:pt x="31444" y="287484"/>
                  </a:lnTo>
                  <a:lnTo>
                    <a:pt x="31241" y="288403"/>
                  </a:lnTo>
                  <a:lnTo>
                    <a:pt x="31038" y="289321"/>
                  </a:lnTo>
                  <a:lnTo>
                    <a:pt x="30836" y="290260"/>
                  </a:lnTo>
                  <a:lnTo>
                    <a:pt x="30635" y="291178"/>
                  </a:lnTo>
                  <a:lnTo>
                    <a:pt x="30437" y="292117"/>
                  </a:lnTo>
                  <a:lnTo>
                    <a:pt x="30242" y="293036"/>
                  </a:lnTo>
                  <a:lnTo>
                    <a:pt x="30048" y="293955"/>
                  </a:lnTo>
                  <a:lnTo>
                    <a:pt x="29857" y="294893"/>
                  </a:lnTo>
                  <a:lnTo>
                    <a:pt x="29663" y="295831"/>
                  </a:lnTo>
                  <a:lnTo>
                    <a:pt x="29476" y="296770"/>
                  </a:lnTo>
                  <a:lnTo>
                    <a:pt x="29286" y="297689"/>
                  </a:lnTo>
                  <a:lnTo>
                    <a:pt x="29098" y="298647"/>
                  </a:lnTo>
                  <a:lnTo>
                    <a:pt x="28914" y="299565"/>
                  </a:lnTo>
                  <a:lnTo>
                    <a:pt x="28731" y="300523"/>
                  </a:lnTo>
                  <a:lnTo>
                    <a:pt x="28549" y="301462"/>
                  </a:lnTo>
                  <a:lnTo>
                    <a:pt x="28369" y="302400"/>
                  </a:lnTo>
                  <a:lnTo>
                    <a:pt x="28191" y="303338"/>
                  </a:lnTo>
                  <a:lnTo>
                    <a:pt x="28013" y="304296"/>
                  </a:lnTo>
                  <a:lnTo>
                    <a:pt x="27839" y="305235"/>
                  </a:lnTo>
                  <a:lnTo>
                    <a:pt x="27665" y="306173"/>
                  </a:lnTo>
                  <a:lnTo>
                    <a:pt x="27491" y="307131"/>
                  </a:lnTo>
                  <a:lnTo>
                    <a:pt x="27321" y="308069"/>
                  </a:lnTo>
                  <a:lnTo>
                    <a:pt x="27151" y="309047"/>
                  </a:lnTo>
                  <a:lnTo>
                    <a:pt x="26985" y="309985"/>
                  </a:lnTo>
                  <a:lnTo>
                    <a:pt x="26819" y="310943"/>
                  </a:lnTo>
                  <a:lnTo>
                    <a:pt x="26655" y="311901"/>
                  </a:lnTo>
                  <a:lnTo>
                    <a:pt x="26492" y="312859"/>
                  </a:lnTo>
                  <a:lnTo>
                    <a:pt x="26330" y="313797"/>
                  </a:lnTo>
                  <a:lnTo>
                    <a:pt x="26172" y="314755"/>
                  </a:lnTo>
                  <a:lnTo>
                    <a:pt x="26011" y="315733"/>
                  </a:lnTo>
                  <a:lnTo>
                    <a:pt x="25857" y="316691"/>
                  </a:lnTo>
                  <a:lnTo>
                    <a:pt x="25701" y="317668"/>
                  </a:lnTo>
                  <a:lnTo>
                    <a:pt x="25546" y="318626"/>
                  </a:lnTo>
                  <a:lnTo>
                    <a:pt x="25394" y="319584"/>
                  </a:lnTo>
                  <a:lnTo>
                    <a:pt x="25245" y="320562"/>
                  </a:lnTo>
                  <a:lnTo>
                    <a:pt x="25096" y="321519"/>
                  </a:lnTo>
                  <a:lnTo>
                    <a:pt x="24948" y="322497"/>
                  </a:lnTo>
                  <a:lnTo>
                    <a:pt x="24803" y="323455"/>
                  </a:lnTo>
                  <a:lnTo>
                    <a:pt x="24657" y="324432"/>
                  </a:lnTo>
                  <a:lnTo>
                    <a:pt x="24516" y="325410"/>
                  </a:lnTo>
                  <a:lnTo>
                    <a:pt x="24375" y="326387"/>
                  </a:lnTo>
                  <a:lnTo>
                    <a:pt x="24234" y="327365"/>
                  </a:lnTo>
                  <a:lnTo>
                    <a:pt x="24096" y="328323"/>
                  </a:lnTo>
                  <a:lnTo>
                    <a:pt x="23959" y="329320"/>
                  </a:lnTo>
                  <a:lnTo>
                    <a:pt x="23824" y="330297"/>
                  </a:lnTo>
                  <a:lnTo>
                    <a:pt x="23691" y="331275"/>
                  </a:lnTo>
                  <a:lnTo>
                    <a:pt x="23558" y="332252"/>
                  </a:lnTo>
                  <a:lnTo>
                    <a:pt x="23427" y="333230"/>
                  </a:lnTo>
                  <a:lnTo>
                    <a:pt x="23300" y="334207"/>
                  </a:lnTo>
                  <a:lnTo>
                    <a:pt x="23171" y="335204"/>
                  </a:lnTo>
                  <a:lnTo>
                    <a:pt x="23046" y="336182"/>
                  </a:lnTo>
                  <a:lnTo>
                    <a:pt x="22921" y="337179"/>
                  </a:lnTo>
                  <a:lnTo>
                    <a:pt x="22797" y="338156"/>
                  </a:lnTo>
                  <a:lnTo>
                    <a:pt x="22678" y="339153"/>
                  </a:lnTo>
                  <a:lnTo>
                    <a:pt x="22557" y="340131"/>
                  </a:lnTo>
                  <a:lnTo>
                    <a:pt x="22438" y="341128"/>
                  </a:lnTo>
                  <a:lnTo>
                    <a:pt x="22320" y="342125"/>
                  </a:lnTo>
                  <a:lnTo>
                    <a:pt x="22205" y="343122"/>
                  </a:lnTo>
                  <a:lnTo>
                    <a:pt x="22092" y="344119"/>
                  </a:lnTo>
                  <a:lnTo>
                    <a:pt x="21978" y="345116"/>
                  </a:lnTo>
                  <a:lnTo>
                    <a:pt x="21869" y="346093"/>
                  </a:lnTo>
                  <a:lnTo>
                    <a:pt x="21757" y="347110"/>
                  </a:lnTo>
                  <a:lnTo>
                    <a:pt x="21650" y="348107"/>
                  </a:lnTo>
                  <a:lnTo>
                    <a:pt x="21542" y="349104"/>
                  </a:lnTo>
                  <a:lnTo>
                    <a:pt x="21439" y="350101"/>
                  </a:lnTo>
                  <a:lnTo>
                    <a:pt x="21335" y="351098"/>
                  </a:lnTo>
                  <a:lnTo>
                    <a:pt x="21233" y="352095"/>
                  </a:lnTo>
                  <a:lnTo>
                    <a:pt x="21132" y="353112"/>
                  </a:lnTo>
                  <a:lnTo>
                    <a:pt x="21032" y="354128"/>
                  </a:lnTo>
                  <a:lnTo>
                    <a:pt x="20936" y="355125"/>
                  </a:lnTo>
                  <a:lnTo>
                    <a:pt x="20839" y="356142"/>
                  </a:lnTo>
                  <a:lnTo>
                    <a:pt x="20745" y="357139"/>
                  </a:lnTo>
                  <a:lnTo>
                    <a:pt x="20651" y="358136"/>
                  </a:lnTo>
                  <a:lnTo>
                    <a:pt x="20559" y="359152"/>
                  </a:lnTo>
                  <a:lnTo>
                    <a:pt x="20469" y="360169"/>
                  </a:lnTo>
                  <a:lnTo>
                    <a:pt x="20379" y="361186"/>
                  </a:lnTo>
                  <a:lnTo>
                    <a:pt x="20293" y="362183"/>
                  </a:lnTo>
                  <a:lnTo>
                    <a:pt x="20205" y="363199"/>
                  </a:lnTo>
                  <a:lnTo>
                    <a:pt x="20121" y="364216"/>
                  </a:lnTo>
                  <a:lnTo>
                    <a:pt x="20039" y="365232"/>
                  </a:lnTo>
                  <a:lnTo>
                    <a:pt x="19957" y="366249"/>
                  </a:lnTo>
                  <a:lnTo>
                    <a:pt x="19877" y="367266"/>
                  </a:lnTo>
                  <a:lnTo>
                    <a:pt x="19799" y="368302"/>
                  </a:lnTo>
                  <a:lnTo>
                    <a:pt x="19720" y="369318"/>
                  </a:lnTo>
                  <a:lnTo>
                    <a:pt x="19644" y="370335"/>
                  </a:lnTo>
                  <a:lnTo>
                    <a:pt x="19570" y="371351"/>
                  </a:lnTo>
                  <a:lnTo>
                    <a:pt x="19497" y="372368"/>
                  </a:lnTo>
                  <a:lnTo>
                    <a:pt x="19425" y="373404"/>
                  </a:lnTo>
                  <a:lnTo>
                    <a:pt x="19355" y="374421"/>
                  </a:lnTo>
                  <a:lnTo>
                    <a:pt x="19286" y="375457"/>
                  </a:lnTo>
                  <a:lnTo>
                    <a:pt x="19220" y="376473"/>
                  </a:lnTo>
                  <a:lnTo>
                    <a:pt x="19153" y="377510"/>
                  </a:lnTo>
                  <a:lnTo>
                    <a:pt x="19089" y="378526"/>
                  </a:lnTo>
                  <a:lnTo>
                    <a:pt x="19024" y="379562"/>
                  </a:lnTo>
                  <a:lnTo>
                    <a:pt x="18964" y="380598"/>
                  </a:lnTo>
                  <a:lnTo>
                    <a:pt x="18903" y="381615"/>
                  </a:lnTo>
                  <a:lnTo>
                    <a:pt x="18844" y="382651"/>
                  </a:lnTo>
                  <a:lnTo>
                    <a:pt x="18786" y="383687"/>
                  </a:lnTo>
                  <a:lnTo>
                    <a:pt x="18731" y="384704"/>
                  </a:lnTo>
                  <a:lnTo>
                    <a:pt x="18624" y="386796"/>
                  </a:lnTo>
                  <a:lnTo>
                    <a:pt x="18520" y="388848"/>
                  </a:lnTo>
                  <a:lnTo>
                    <a:pt x="18424" y="390940"/>
                  </a:lnTo>
                  <a:lnTo>
                    <a:pt x="18332" y="393012"/>
                  </a:lnTo>
                  <a:lnTo>
                    <a:pt x="18246" y="395085"/>
                  </a:lnTo>
                  <a:lnTo>
                    <a:pt x="18166" y="397176"/>
                  </a:lnTo>
                  <a:lnTo>
                    <a:pt x="18092" y="399268"/>
                  </a:lnTo>
                  <a:lnTo>
                    <a:pt x="18023" y="401360"/>
                  </a:lnTo>
                  <a:lnTo>
                    <a:pt x="17959" y="403452"/>
                  </a:lnTo>
                  <a:lnTo>
                    <a:pt x="17900" y="405544"/>
                  </a:lnTo>
                  <a:lnTo>
                    <a:pt x="17847" y="407655"/>
                  </a:lnTo>
                  <a:lnTo>
                    <a:pt x="17801" y="409747"/>
                  </a:lnTo>
                  <a:lnTo>
                    <a:pt x="17758" y="411858"/>
                  </a:lnTo>
                  <a:lnTo>
                    <a:pt x="17722" y="413970"/>
                  </a:lnTo>
                  <a:lnTo>
                    <a:pt x="17691" y="416081"/>
                  </a:lnTo>
                  <a:lnTo>
                    <a:pt x="17664" y="418192"/>
                  </a:lnTo>
                  <a:lnTo>
                    <a:pt x="17644" y="420304"/>
                  </a:lnTo>
                  <a:lnTo>
                    <a:pt x="17629" y="422415"/>
                  </a:lnTo>
                  <a:lnTo>
                    <a:pt x="17619" y="424546"/>
                  </a:lnTo>
                  <a:lnTo>
                    <a:pt x="17613" y="426657"/>
                  </a:lnTo>
                  <a:lnTo>
                    <a:pt x="17613" y="428788"/>
                  </a:lnTo>
                  <a:lnTo>
                    <a:pt x="17619" y="430919"/>
                  </a:lnTo>
                  <a:lnTo>
                    <a:pt x="17630" y="433050"/>
                  </a:lnTo>
                  <a:lnTo>
                    <a:pt x="17646" y="435181"/>
                  </a:lnTo>
                  <a:lnTo>
                    <a:pt x="17668" y="437312"/>
                  </a:lnTo>
                  <a:lnTo>
                    <a:pt x="17693" y="439462"/>
                  </a:lnTo>
                  <a:lnTo>
                    <a:pt x="17724" y="441593"/>
                  </a:lnTo>
                  <a:lnTo>
                    <a:pt x="17761" y="443744"/>
                  </a:lnTo>
                  <a:lnTo>
                    <a:pt x="17802" y="445874"/>
                  </a:lnTo>
                  <a:lnTo>
                    <a:pt x="17849" y="448025"/>
                  </a:lnTo>
                  <a:lnTo>
                    <a:pt x="17900" y="450176"/>
                  </a:lnTo>
                  <a:lnTo>
                    <a:pt x="17957" y="452326"/>
                  </a:lnTo>
                  <a:lnTo>
                    <a:pt x="18019" y="454476"/>
                  </a:lnTo>
                  <a:lnTo>
                    <a:pt x="18086" y="456627"/>
                  </a:lnTo>
                  <a:lnTo>
                    <a:pt x="18156" y="458777"/>
                  </a:lnTo>
                  <a:lnTo>
                    <a:pt x="18235" y="460928"/>
                  </a:lnTo>
                  <a:lnTo>
                    <a:pt x="18315" y="463098"/>
                  </a:lnTo>
                  <a:lnTo>
                    <a:pt x="18403" y="465248"/>
                  </a:lnTo>
                  <a:lnTo>
                    <a:pt x="18493" y="467418"/>
                  </a:lnTo>
                  <a:lnTo>
                    <a:pt x="18590" y="469569"/>
                  </a:lnTo>
                  <a:lnTo>
                    <a:pt x="18690" y="471739"/>
                  </a:lnTo>
                  <a:lnTo>
                    <a:pt x="18796" y="473909"/>
                  </a:lnTo>
                  <a:lnTo>
                    <a:pt x="18907" y="476079"/>
                  </a:lnTo>
                  <a:lnTo>
                    <a:pt x="19022" y="478249"/>
                  </a:lnTo>
                  <a:lnTo>
                    <a:pt x="19144" y="480419"/>
                  </a:lnTo>
                  <a:lnTo>
                    <a:pt x="19269" y="482569"/>
                  </a:lnTo>
                  <a:lnTo>
                    <a:pt x="19398" y="484759"/>
                  </a:lnTo>
                  <a:lnTo>
                    <a:pt x="19533" y="486929"/>
                  </a:lnTo>
                  <a:lnTo>
                    <a:pt x="19671" y="489099"/>
                  </a:lnTo>
                  <a:lnTo>
                    <a:pt x="19816" y="491269"/>
                  </a:lnTo>
                  <a:lnTo>
                    <a:pt x="19965" y="493439"/>
                  </a:lnTo>
                  <a:lnTo>
                    <a:pt x="20117" y="495628"/>
                  </a:lnTo>
                  <a:lnTo>
                    <a:pt x="20276" y="497798"/>
                  </a:lnTo>
                  <a:lnTo>
                    <a:pt x="20438" y="499988"/>
                  </a:lnTo>
                  <a:lnTo>
                    <a:pt x="20604" y="502158"/>
                  </a:lnTo>
                  <a:lnTo>
                    <a:pt x="20776" y="504347"/>
                  </a:lnTo>
                  <a:lnTo>
                    <a:pt x="20952" y="506517"/>
                  </a:lnTo>
                  <a:lnTo>
                    <a:pt x="21134" y="508707"/>
                  </a:lnTo>
                  <a:lnTo>
                    <a:pt x="21318" y="510877"/>
                  </a:lnTo>
                  <a:lnTo>
                    <a:pt x="21507" y="513066"/>
                  </a:lnTo>
                  <a:lnTo>
                    <a:pt x="21703" y="515236"/>
                  </a:lnTo>
                  <a:lnTo>
                    <a:pt x="21900" y="517426"/>
                  </a:lnTo>
                  <a:lnTo>
                    <a:pt x="22103" y="519616"/>
                  </a:lnTo>
                  <a:lnTo>
                    <a:pt x="22311" y="521805"/>
                  </a:lnTo>
                  <a:lnTo>
                    <a:pt x="22524" y="523995"/>
                  </a:lnTo>
                  <a:lnTo>
                    <a:pt x="22739" y="526165"/>
                  </a:lnTo>
                  <a:lnTo>
                    <a:pt x="22960" y="528354"/>
                  </a:lnTo>
                  <a:lnTo>
                    <a:pt x="23184" y="530544"/>
                  </a:lnTo>
                  <a:lnTo>
                    <a:pt x="23413" y="532714"/>
                  </a:lnTo>
                  <a:lnTo>
                    <a:pt x="23648" y="534903"/>
                  </a:lnTo>
                  <a:lnTo>
                    <a:pt x="23884" y="537093"/>
                  </a:lnTo>
                  <a:lnTo>
                    <a:pt x="24127" y="539283"/>
                  </a:lnTo>
                  <a:lnTo>
                    <a:pt x="24373" y="541472"/>
                  </a:lnTo>
                  <a:lnTo>
                    <a:pt x="24623" y="543642"/>
                  </a:lnTo>
                  <a:lnTo>
                    <a:pt x="24877" y="545832"/>
                  </a:lnTo>
                  <a:lnTo>
                    <a:pt x="25137" y="548021"/>
                  </a:lnTo>
                  <a:lnTo>
                    <a:pt x="25399" y="550211"/>
                  </a:lnTo>
                  <a:lnTo>
                    <a:pt x="25667" y="552381"/>
                  </a:lnTo>
                  <a:lnTo>
                    <a:pt x="25937" y="554570"/>
                  </a:lnTo>
                  <a:lnTo>
                    <a:pt x="26213" y="556760"/>
                  </a:lnTo>
                  <a:lnTo>
                    <a:pt x="26492" y="558930"/>
                  </a:lnTo>
                  <a:lnTo>
                    <a:pt x="26778" y="561120"/>
                  </a:lnTo>
                  <a:lnTo>
                    <a:pt x="27063" y="563309"/>
                  </a:lnTo>
                  <a:lnTo>
                    <a:pt x="27354" y="565479"/>
                  </a:lnTo>
                  <a:lnTo>
                    <a:pt x="27650" y="567669"/>
                  </a:lnTo>
                  <a:lnTo>
                    <a:pt x="27949" y="569839"/>
                  </a:lnTo>
                  <a:lnTo>
                    <a:pt x="28254" y="572028"/>
                  </a:lnTo>
                  <a:lnTo>
                    <a:pt x="28561" y="574198"/>
                  </a:lnTo>
                  <a:lnTo>
                    <a:pt x="28871" y="576388"/>
                  </a:lnTo>
                  <a:lnTo>
                    <a:pt x="29188" y="578558"/>
                  </a:lnTo>
                  <a:lnTo>
                    <a:pt x="29507" y="580728"/>
                  </a:lnTo>
                  <a:lnTo>
                    <a:pt x="29829" y="582917"/>
                  </a:lnTo>
                  <a:lnTo>
                    <a:pt x="30156" y="585087"/>
                  </a:lnTo>
                  <a:lnTo>
                    <a:pt x="30486" y="587257"/>
                  </a:lnTo>
                  <a:lnTo>
                    <a:pt x="30821" y="589427"/>
                  </a:lnTo>
                  <a:lnTo>
                    <a:pt x="31159" y="591597"/>
                  </a:lnTo>
                  <a:lnTo>
                    <a:pt x="31501" y="593767"/>
                  </a:lnTo>
                  <a:lnTo>
                    <a:pt x="31845" y="595937"/>
                  </a:lnTo>
                  <a:lnTo>
                    <a:pt x="32197" y="598107"/>
                  </a:lnTo>
                  <a:lnTo>
                    <a:pt x="32549" y="600277"/>
                  </a:lnTo>
                  <a:lnTo>
                    <a:pt x="32905" y="602428"/>
                  </a:lnTo>
                  <a:lnTo>
                    <a:pt x="33266" y="604598"/>
                  </a:lnTo>
                  <a:lnTo>
                    <a:pt x="33630" y="606768"/>
                  </a:lnTo>
                  <a:lnTo>
                    <a:pt x="33997" y="608918"/>
                  </a:lnTo>
                  <a:lnTo>
                    <a:pt x="34371" y="611088"/>
                  </a:lnTo>
                  <a:lnTo>
                    <a:pt x="34367" y="611069"/>
                  </a:lnTo>
                  <a:lnTo>
                    <a:pt x="34744" y="613239"/>
                  </a:lnTo>
                  <a:lnTo>
                    <a:pt x="35123" y="615389"/>
                  </a:lnTo>
                  <a:lnTo>
                    <a:pt x="35505" y="617540"/>
                  </a:lnTo>
                  <a:lnTo>
                    <a:pt x="35892" y="619710"/>
                  </a:lnTo>
                  <a:lnTo>
                    <a:pt x="36281" y="621860"/>
                  </a:lnTo>
                  <a:lnTo>
                    <a:pt x="36277" y="621840"/>
                  </a:lnTo>
                  <a:lnTo>
                    <a:pt x="36672" y="623991"/>
                  </a:lnTo>
                  <a:lnTo>
                    <a:pt x="37067" y="626141"/>
                  </a:lnTo>
                  <a:lnTo>
                    <a:pt x="37467" y="628292"/>
                  </a:lnTo>
                  <a:lnTo>
                    <a:pt x="37870" y="630442"/>
                  </a:lnTo>
                  <a:lnTo>
                    <a:pt x="37868" y="630423"/>
                  </a:lnTo>
                  <a:lnTo>
                    <a:pt x="38275" y="632554"/>
                  </a:lnTo>
                  <a:lnTo>
                    <a:pt x="38685" y="634704"/>
                  </a:lnTo>
                  <a:lnTo>
                    <a:pt x="39098" y="636835"/>
                  </a:lnTo>
                  <a:lnTo>
                    <a:pt x="39514" y="638966"/>
                  </a:lnTo>
                  <a:lnTo>
                    <a:pt x="39935" y="641116"/>
                  </a:lnTo>
                  <a:lnTo>
                    <a:pt x="40357" y="643228"/>
                  </a:lnTo>
                  <a:lnTo>
                    <a:pt x="40783" y="645359"/>
                  </a:lnTo>
                  <a:lnTo>
                    <a:pt x="41213" y="647490"/>
                  </a:lnTo>
                  <a:lnTo>
                    <a:pt x="41645" y="649601"/>
                  </a:lnTo>
                  <a:lnTo>
                    <a:pt x="42081" y="651732"/>
                  </a:lnTo>
                  <a:lnTo>
                    <a:pt x="42521" y="653843"/>
                  </a:lnTo>
                  <a:lnTo>
                    <a:pt x="42963" y="655954"/>
                  </a:lnTo>
                  <a:lnTo>
                    <a:pt x="43409" y="658066"/>
                  </a:lnTo>
                  <a:lnTo>
                    <a:pt x="43858" y="660177"/>
                  </a:lnTo>
                  <a:lnTo>
                    <a:pt x="44308" y="662289"/>
                  </a:lnTo>
                  <a:lnTo>
                    <a:pt x="44763" y="664380"/>
                  </a:lnTo>
                  <a:lnTo>
                    <a:pt x="45223" y="666492"/>
                  </a:lnTo>
                  <a:lnTo>
                    <a:pt x="45684" y="668603"/>
                  </a:lnTo>
                  <a:lnTo>
                    <a:pt x="46147" y="670675"/>
                  </a:lnTo>
                  <a:lnTo>
                    <a:pt x="46615" y="672787"/>
                  </a:lnTo>
                  <a:lnTo>
                    <a:pt x="47084" y="674859"/>
                  </a:lnTo>
                  <a:lnTo>
                    <a:pt x="47557" y="676951"/>
                  </a:lnTo>
                  <a:lnTo>
                    <a:pt x="48032" y="679023"/>
                  </a:lnTo>
                  <a:lnTo>
                    <a:pt x="48513" y="681115"/>
                  </a:lnTo>
                  <a:lnTo>
                    <a:pt x="48994" y="683187"/>
                  </a:lnTo>
                  <a:lnTo>
                    <a:pt x="49481" y="685279"/>
                  </a:lnTo>
                  <a:lnTo>
                    <a:pt x="49967" y="687332"/>
                  </a:lnTo>
                  <a:lnTo>
                    <a:pt x="50458" y="689404"/>
                  </a:lnTo>
                  <a:lnTo>
                    <a:pt x="50953" y="691476"/>
                  </a:lnTo>
                  <a:lnTo>
                    <a:pt x="50949" y="691457"/>
                  </a:lnTo>
                  <a:lnTo>
                    <a:pt x="51447" y="693529"/>
                  </a:lnTo>
                  <a:lnTo>
                    <a:pt x="51946" y="695582"/>
                  </a:lnTo>
                  <a:lnTo>
                    <a:pt x="52448" y="697634"/>
                  </a:lnTo>
                  <a:lnTo>
                    <a:pt x="52953" y="699687"/>
                  </a:lnTo>
                  <a:lnTo>
                    <a:pt x="53459" y="701740"/>
                  </a:lnTo>
                  <a:lnTo>
                    <a:pt x="53969" y="703792"/>
                  </a:lnTo>
                  <a:lnTo>
                    <a:pt x="54483" y="705825"/>
                  </a:lnTo>
                  <a:lnTo>
                    <a:pt x="54998" y="707859"/>
                  </a:lnTo>
                  <a:lnTo>
                    <a:pt x="55516" y="709892"/>
                  </a:lnTo>
                  <a:lnTo>
                    <a:pt x="56038" y="711925"/>
                  </a:lnTo>
                  <a:lnTo>
                    <a:pt x="56562" y="713939"/>
                  </a:lnTo>
                  <a:lnTo>
                    <a:pt x="57087" y="715972"/>
                  </a:lnTo>
                  <a:lnTo>
                    <a:pt x="57615" y="717986"/>
                  </a:lnTo>
                  <a:lnTo>
                    <a:pt x="58147" y="719999"/>
                  </a:lnTo>
                  <a:lnTo>
                    <a:pt x="58681" y="721993"/>
                  </a:lnTo>
                  <a:lnTo>
                    <a:pt x="59214" y="723987"/>
                  </a:lnTo>
                  <a:lnTo>
                    <a:pt x="59754" y="726001"/>
                  </a:lnTo>
                  <a:lnTo>
                    <a:pt x="60296" y="727995"/>
                  </a:lnTo>
                  <a:lnTo>
                    <a:pt x="60839" y="729989"/>
                  </a:lnTo>
                  <a:lnTo>
                    <a:pt x="61386" y="731983"/>
                  </a:lnTo>
                  <a:lnTo>
                    <a:pt x="61936" y="733957"/>
                  </a:lnTo>
                  <a:lnTo>
                    <a:pt x="62485" y="735932"/>
                  </a:lnTo>
                  <a:lnTo>
                    <a:pt x="63040" y="737926"/>
                  </a:lnTo>
                  <a:lnTo>
                    <a:pt x="63036" y="737906"/>
                  </a:lnTo>
                  <a:lnTo>
                    <a:pt x="63594" y="739881"/>
                  </a:lnTo>
                  <a:lnTo>
                    <a:pt x="64153" y="741836"/>
                  </a:lnTo>
                  <a:lnTo>
                    <a:pt x="64714" y="743810"/>
                  </a:lnTo>
                  <a:lnTo>
                    <a:pt x="65275" y="745765"/>
                  </a:lnTo>
                  <a:lnTo>
                    <a:pt x="65842" y="747720"/>
                  </a:lnTo>
                  <a:lnTo>
                    <a:pt x="65838" y="747701"/>
                  </a:lnTo>
                  <a:lnTo>
                    <a:pt x="66407" y="749656"/>
                  </a:lnTo>
                  <a:lnTo>
                    <a:pt x="66978" y="751611"/>
                  </a:lnTo>
                  <a:lnTo>
                    <a:pt x="67550" y="753546"/>
                  </a:lnTo>
                  <a:lnTo>
                    <a:pt x="67546" y="753527"/>
                  </a:lnTo>
                  <a:lnTo>
                    <a:pt x="68123" y="755462"/>
                  </a:lnTo>
                  <a:lnTo>
                    <a:pt x="68696" y="757397"/>
                  </a:lnTo>
                  <a:lnTo>
                    <a:pt x="69277" y="759313"/>
                  </a:lnTo>
                  <a:lnTo>
                    <a:pt x="69857" y="761229"/>
                  </a:lnTo>
                  <a:lnTo>
                    <a:pt x="70442" y="763165"/>
                  </a:lnTo>
                  <a:lnTo>
                    <a:pt x="70438" y="763145"/>
                  </a:lnTo>
                  <a:lnTo>
                    <a:pt x="71022" y="765061"/>
                  </a:lnTo>
                  <a:lnTo>
                    <a:pt x="71609" y="766957"/>
                  </a:lnTo>
                  <a:lnTo>
                    <a:pt x="72201" y="768853"/>
                  </a:lnTo>
                  <a:lnTo>
                    <a:pt x="72197" y="768853"/>
                  </a:lnTo>
                  <a:lnTo>
                    <a:pt x="72790" y="770750"/>
                  </a:lnTo>
                  <a:lnTo>
                    <a:pt x="73384" y="772627"/>
                  </a:lnTo>
                  <a:lnTo>
                    <a:pt x="73976" y="774503"/>
                  </a:lnTo>
                  <a:lnTo>
                    <a:pt x="74575" y="776400"/>
                  </a:lnTo>
                  <a:lnTo>
                    <a:pt x="75173" y="778257"/>
                  </a:lnTo>
                  <a:lnTo>
                    <a:pt x="75775" y="780134"/>
                  </a:lnTo>
                  <a:lnTo>
                    <a:pt x="76375" y="781971"/>
                  </a:lnTo>
                  <a:lnTo>
                    <a:pt x="76981" y="783828"/>
                  </a:lnTo>
                  <a:lnTo>
                    <a:pt x="77585" y="785686"/>
                  </a:lnTo>
                  <a:lnTo>
                    <a:pt x="78195" y="787523"/>
                  </a:lnTo>
                  <a:lnTo>
                    <a:pt x="78803" y="789361"/>
                  </a:lnTo>
                  <a:lnTo>
                    <a:pt x="79417" y="791199"/>
                  </a:lnTo>
                  <a:lnTo>
                    <a:pt x="80031" y="793017"/>
                  </a:lnTo>
                  <a:lnTo>
                    <a:pt x="80647" y="794835"/>
                  </a:lnTo>
                  <a:lnTo>
                    <a:pt x="81262" y="796653"/>
                  </a:lnTo>
                  <a:lnTo>
                    <a:pt x="81884" y="798471"/>
                  </a:lnTo>
                  <a:lnTo>
                    <a:pt x="81880" y="798451"/>
                  </a:lnTo>
                  <a:lnTo>
                    <a:pt x="82502" y="800270"/>
                  </a:lnTo>
                  <a:lnTo>
                    <a:pt x="83124" y="802049"/>
                  </a:lnTo>
                  <a:lnTo>
                    <a:pt x="83745" y="803847"/>
                  </a:lnTo>
                  <a:lnTo>
                    <a:pt x="84377" y="805626"/>
                  </a:lnTo>
                  <a:lnTo>
                    <a:pt x="85000" y="807405"/>
                  </a:lnTo>
                  <a:lnTo>
                    <a:pt x="85628" y="809165"/>
                  </a:lnTo>
                  <a:lnTo>
                    <a:pt x="86263" y="810944"/>
                  </a:lnTo>
                  <a:lnTo>
                    <a:pt x="86257" y="810924"/>
                  </a:lnTo>
                  <a:lnTo>
                    <a:pt x="86895" y="812703"/>
                  </a:lnTo>
                  <a:lnTo>
                    <a:pt x="86889" y="812684"/>
                  </a:lnTo>
                  <a:lnTo>
                    <a:pt x="87526" y="814463"/>
                  </a:lnTo>
                  <a:lnTo>
                    <a:pt x="88160" y="816203"/>
                  </a:lnTo>
                  <a:lnTo>
                    <a:pt x="88797" y="817923"/>
                  </a:lnTo>
                  <a:lnTo>
                    <a:pt x="89438" y="819682"/>
                  </a:lnTo>
                  <a:lnTo>
                    <a:pt x="89432" y="819663"/>
                  </a:lnTo>
                  <a:lnTo>
                    <a:pt x="90077" y="821403"/>
                  </a:lnTo>
                  <a:lnTo>
                    <a:pt x="90072" y="821383"/>
                  </a:lnTo>
                  <a:lnTo>
                    <a:pt x="90719" y="823123"/>
                  </a:lnTo>
                  <a:lnTo>
                    <a:pt x="90713" y="823104"/>
                  </a:lnTo>
                  <a:lnTo>
                    <a:pt x="91358" y="824824"/>
                  </a:lnTo>
                  <a:lnTo>
                    <a:pt x="92001" y="826525"/>
                  </a:lnTo>
                  <a:lnTo>
                    <a:pt x="92646" y="828226"/>
                  </a:lnTo>
                  <a:lnTo>
                    <a:pt x="93293" y="829927"/>
                  </a:lnTo>
                  <a:lnTo>
                    <a:pt x="93942" y="831608"/>
                  </a:lnTo>
                  <a:lnTo>
                    <a:pt x="94591" y="833289"/>
                  </a:lnTo>
                  <a:lnTo>
                    <a:pt x="95242" y="834970"/>
                  </a:lnTo>
                  <a:lnTo>
                    <a:pt x="95893" y="836632"/>
                  </a:lnTo>
                  <a:lnTo>
                    <a:pt x="96546" y="838274"/>
                  </a:lnTo>
                  <a:lnTo>
                    <a:pt x="97201" y="839936"/>
                  </a:lnTo>
                  <a:lnTo>
                    <a:pt x="97858" y="841578"/>
                  </a:lnTo>
                  <a:lnTo>
                    <a:pt x="97852" y="841578"/>
                  </a:lnTo>
                  <a:lnTo>
                    <a:pt x="98509" y="843201"/>
                  </a:lnTo>
                  <a:lnTo>
                    <a:pt x="99168" y="844843"/>
                  </a:lnTo>
                  <a:lnTo>
                    <a:pt x="99827" y="846465"/>
                  </a:lnTo>
                  <a:lnTo>
                    <a:pt x="100489" y="848088"/>
                  </a:lnTo>
                  <a:lnTo>
                    <a:pt x="101146" y="849672"/>
                  </a:lnTo>
                  <a:lnTo>
                    <a:pt x="101809" y="851275"/>
                  </a:lnTo>
                  <a:lnTo>
                    <a:pt x="102474" y="852878"/>
                  </a:lnTo>
                  <a:lnTo>
                    <a:pt x="103142" y="854461"/>
                  </a:lnTo>
                  <a:lnTo>
                    <a:pt x="103803" y="856045"/>
                  </a:lnTo>
                  <a:lnTo>
                    <a:pt x="104472" y="857609"/>
                  </a:lnTo>
                  <a:lnTo>
                    <a:pt x="105140" y="859173"/>
                  </a:lnTo>
                  <a:lnTo>
                    <a:pt x="105134" y="859173"/>
                  </a:lnTo>
                  <a:lnTo>
                    <a:pt x="105807" y="860736"/>
                  </a:lnTo>
                  <a:lnTo>
                    <a:pt x="106474" y="862261"/>
                  </a:lnTo>
                  <a:lnTo>
                    <a:pt x="107146" y="863825"/>
                  </a:lnTo>
                  <a:lnTo>
                    <a:pt x="107813" y="865331"/>
                  </a:lnTo>
                  <a:lnTo>
                    <a:pt x="108489" y="866875"/>
                  </a:lnTo>
                  <a:lnTo>
                    <a:pt x="109160" y="868380"/>
                  </a:lnTo>
                  <a:lnTo>
                    <a:pt x="109836" y="869905"/>
                  </a:lnTo>
                  <a:lnTo>
                    <a:pt x="110509" y="871391"/>
                  </a:lnTo>
                  <a:lnTo>
                    <a:pt x="111183" y="872877"/>
                  </a:lnTo>
                  <a:lnTo>
                    <a:pt x="111858" y="874363"/>
                  </a:lnTo>
                  <a:lnTo>
                    <a:pt x="112538" y="875829"/>
                  </a:lnTo>
                  <a:lnTo>
                    <a:pt x="113208" y="877295"/>
                  </a:lnTo>
                  <a:lnTo>
                    <a:pt x="113891" y="878761"/>
                  </a:lnTo>
                  <a:lnTo>
                    <a:pt x="114573" y="880208"/>
                  </a:lnTo>
                  <a:lnTo>
                    <a:pt x="114565" y="880208"/>
                  </a:lnTo>
                  <a:lnTo>
                    <a:pt x="115249" y="881655"/>
                  </a:lnTo>
                  <a:lnTo>
                    <a:pt x="115930" y="883082"/>
                  </a:lnTo>
                  <a:lnTo>
                    <a:pt x="116610" y="884509"/>
                  </a:lnTo>
                  <a:lnTo>
                    <a:pt x="117290" y="885936"/>
                  </a:lnTo>
                  <a:lnTo>
                    <a:pt x="117967" y="887324"/>
                  </a:lnTo>
                  <a:lnTo>
                    <a:pt x="118655" y="888732"/>
                  </a:lnTo>
                  <a:lnTo>
                    <a:pt x="119339" y="890120"/>
                  </a:lnTo>
                  <a:lnTo>
                    <a:pt x="120018" y="891508"/>
                  </a:lnTo>
                  <a:lnTo>
                    <a:pt x="120704" y="892876"/>
                  </a:lnTo>
                  <a:lnTo>
                    <a:pt x="121259" y="893990"/>
                  </a:lnTo>
                  <a:lnTo>
                    <a:pt x="121384" y="894225"/>
                  </a:lnTo>
                  <a:lnTo>
                    <a:pt x="122072" y="895594"/>
                  </a:lnTo>
                  <a:lnTo>
                    <a:pt x="122760" y="896942"/>
                  </a:lnTo>
                  <a:lnTo>
                    <a:pt x="123443" y="898272"/>
                  </a:lnTo>
                  <a:lnTo>
                    <a:pt x="124131" y="899601"/>
                  </a:lnTo>
                  <a:lnTo>
                    <a:pt x="124817" y="900911"/>
                  </a:lnTo>
                  <a:lnTo>
                    <a:pt x="125501" y="902221"/>
                  </a:lnTo>
                  <a:lnTo>
                    <a:pt x="126193" y="903531"/>
                  </a:lnTo>
                  <a:lnTo>
                    <a:pt x="126880" y="904821"/>
                  </a:lnTo>
                  <a:lnTo>
                    <a:pt x="127568" y="906111"/>
                  </a:lnTo>
                  <a:lnTo>
                    <a:pt x="128258" y="907382"/>
                  </a:lnTo>
                  <a:lnTo>
                    <a:pt x="128946" y="908633"/>
                  </a:lnTo>
                  <a:lnTo>
                    <a:pt x="129628" y="909884"/>
                  </a:lnTo>
                  <a:lnTo>
                    <a:pt x="130322" y="911135"/>
                  </a:lnTo>
                  <a:lnTo>
                    <a:pt x="131006" y="912367"/>
                  </a:lnTo>
                  <a:lnTo>
                    <a:pt x="131700" y="913599"/>
                  </a:lnTo>
                  <a:lnTo>
                    <a:pt x="132387" y="914811"/>
                  </a:lnTo>
                  <a:lnTo>
                    <a:pt x="133077" y="916023"/>
                  </a:lnTo>
                  <a:lnTo>
                    <a:pt x="133761" y="917215"/>
                  </a:lnTo>
                  <a:lnTo>
                    <a:pt x="134453" y="918408"/>
                  </a:lnTo>
                  <a:lnTo>
                    <a:pt x="135143" y="919581"/>
                  </a:lnTo>
                  <a:lnTo>
                    <a:pt x="135829" y="920734"/>
                  </a:lnTo>
                  <a:lnTo>
                    <a:pt x="136521" y="921907"/>
                  </a:lnTo>
                  <a:lnTo>
                    <a:pt x="137208" y="923041"/>
                  </a:lnTo>
                  <a:lnTo>
                    <a:pt x="137894" y="924175"/>
                  </a:lnTo>
                  <a:lnTo>
                    <a:pt x="138580" y="925309"/>
                  </a:lnTo>
                  <a:lnTo>
                    <a:pt x="139272" y="926443"/>
                  </a:lnTo>
                  <a:lnTo>
                    <a:pt x="139954" y="927538"/>
                  </a:lnTo>
                  <a:lnTo>
                    <a:pt x="140646" y="928632"/>
                  </a:lnTo>
                  <a:lnTo>
                    <a:pt x="141331" y="929708"/>
                  </a:lnTo>
                  <a:lnTo>
                    <a:pt x="142017" y="930783"/>
                  </a:lnTo>
                  <a:lnTo>
                    <a:pt x="142705" y="931858"/>
                  </a:lnTo>
                  <a:lnTo>
                    <a:pt x="143391" y="932914"/>
                  </a:lnTo>
                  <a:lnTo>
                    <a:pt x="144075" y="933950"/>
                  </a:lnTo>
                  <a:lnTo>
                    <a:pt x="144758" y="934986"/>
                  </a:lnTo>
                  <a:lnTo>
                    <a:pt x="145446" y="936022"/>
                  </a:lnTo>
                  <a:lnTo>
                    <a:pt x="146126" y="937019"/>
                  </a:lnTo>
                  <a:lnTo>
                    <a:pt x="146810" y="938016"/>
                  </a:lnTo>
                  <a:lnTo>
                    <a:pt x="147493" y="939013"/>
                  </a:lnTo>
                  <a:lnTo>
                    <a:pt x="148175" y="939991"/>
                  </a:lnTo>
                  <a:lnTo>
                    <a:pt x="148517" y="940479"/>
                  </a:lnTo>
                  <a:lnTo>
                    <a:pt x="148861" y="940968"/>
                  </a:lnTo>
                  <a:lnTo>
                    <a:pt x="149201" y="941457"/>
                  </a:lnTo>
                  <a:lnTo>
                    <a:pt x="149191" y="941437"/>
                  </a:lnTo>
                  <a:lnTo>
                    <a:pt x="149537" y="941926"/>
                  </a:lnTo>
                  <a:lnTo>
                    <a:pt x="149880" y="942395"/>
                  </a:lnTo>
                  <a:lnTo>
                    <a:pt x="150214" y="942864"/>
                  </a:lnTo>
                  <a:lnTo>
                    <a:pt x="150556" y="943334"/>
                  </a:lnTo>
                  <a:lnTo>
                    <a:pt x="150900" y="943822"/>
                  </a:lnTo>
                  <a:lnTo>
                    <a:pt x="150890" y="943803"/>
                  </a:lnTo>
                  <a:lnTo>
                    <a:pt x="151232" y="944272"/>
                  </a:lnTo>
                  <a:lnTo>
                    <a:pt x="151575" y="944741"/>
                  </a:lnTo>
                  <a:lnTo>
                    <a:pt x="151919" y="945210"/>
                  </a:lnTo>
                  <a:lnTo>
                    <a:pt x="151907" y="945191"/>
                  </a:lnTo>
                  <a:lnTo>
                    <a:pt x="152251" y="945660"/>
                  </a:lnTo>
                  <a:lnTo>
                    <a:pt x="152595" y="946110"/>
                  </a:lnTo>
                  <a:lnTo>
                    <a:pt x="152929" y="946559"/>
                  </a:lnTo>
                  <a:lnTo>
                    <a:pt x="153271" y="947009"/>
                  </a:lnTo>
                  <a:lnTo>
                    <a:pt x="153260" y="946990"/>
                  </a:lnTo>
                  <a:lnTo>
                    <a:pt x="153602" y="947439"/>
                  </a:lnTo>
                  <a:lnTo>
                    <a:pt x="153944" y="947889"/>
                  </a:lnTo>
                  <a:lnTo>
                    <a:pt x="154274" y="948319"/>
                  </a:lnTo>
                  <a:lnTo>
                    <a:pt x="154620" y="948768"/>
                  </a:lnTo>
                  <a:lnTo>
                    <a:pt x="154957" y="949198"/>
                  </a:lnTo>
                  <a:lnTo>
                    <a:pt x="155291" y="949629"/>
                  </a:lnTo>
                  <a:lnTo>
                    <a:pt x="155621" y="950059"/>
                  </a:lnTo>
                  <a:lnTo>
                    <a:pt x="155963" y="950489"/>
                  </a:lnTo>
                  <a:lnTo>
                    <a:pt x="156294" y="950899"/>
                  </a:lnTo>
                  <a:lnTo>
                    <a:pt x="156634" y="951330"/>
                  </a:lnTo>
                  <a:lnTo>
                    <a:pt x="156966" y="951740"/>
                  </a:lnTo>
                  <a:lnTo>
                    <a:pt x="157305" y="952150"/>
                  </a:lnTo>
                  <a:lnTo>
                    <a:pt x="157637" y="952561"/>
                  </a:lnTo>
                  <a:lnTo>
                    <a:pt x="157977" y="952972"/>
                  </a:lnTo>
                  <a:lnTo>
                    <a:pt x="157963" y="952952"/>
                  </a:lnTo>
                  <a:lnTo>
                    <a:pt x="158300" y="953363"/>
                  </a:lnTo>
                  <a:lnTo>
                    <a:pt x="158638" y="953773"/>
                  </a:lnTo>
                  <a:lnTo>
                    <a:pt x="158970" y="954164"/>
                  </a:lnTo>
                  <a:lnTo>
                    <a:pt x="159299" y="954555"/>
                  </a:lnTo>
                  <a:lnTo>
                    <a:pt x="159637" y="954966"/>
                  </a:lnTo>
                  <a:lnTo>
                    <a:pt x="159967" y="955357"/>
                  </a:lnTo>
                  <a:lnTo>
                    <a:pt x="160303" y="955748"/>
                  </a:lnTo>
                  <a:lnTo>
                    <a:pt x="160634" y="956119"/>
                  </a:lnTo>
                  <a:lnTo>
                    <a:pt x="160962" y="956510"/>
                  </a:lnTo>
                  <a:lnTo>
                    <a:pt x="161299" y="956882"/>
                  </a:lnTo>
                  <a:lnTo>
                    <a:pt x="161627" y="957253"/>
                  </a:lnTo>
                  <a:lnTo>
                    <a:pt x="161955" y="957624"/>
                  </a:lnTo>
                  <a:lnTo>
                    <a:pt x="162284" y="957996"/>
                  </a:lnTo>
                  <a:lnTo>
                    <a:pt x="162612" y="958367"/>
                  </a:lnTo>
                  <a:lnTo>
                    <a:pt x="162947" y="958739"/>
                  </a:lnTo>
                  <a:lnTo>
                    <a:pt x="163273" y="959091"/>
                  </a:lnTo>
                  <a:lnTo>
                    <a:pt x="163600" y="959443"/>
                  </a:lnTo>
                  <a:lnTo>
                    <a:pt x="163926" y="959794"/>
                  </a:lnTo>
                  <a:lnTo>
                    <a:pt x="164260" y="960146"/>
                  </a:lnTo>
                  <a:lnTo>
                    <a:pt x="164585" y="960498"/>
                  </a:lnTo>
                  <a:lnTo>
                    <a:pt x="164911" y="960850"/>
                  </a:lnTo>
                  <a:lnTo>
                    <a:pt x="165236" y="961182"/>
                  </a:lnTo>
                  <a:lnTo>
                    <a:pt x="165560" y="961515"/>
                  </a:lnTo>
                  <a:lnTo>
                    <a:pt x="165893" y="961867"/>
                  </a:lnTo>
                  <a:lnTo>
                    <a:pt x="166215" y="962199"/>
                  </a:lnTo>
                  <a:lnTo>
                    <a:pt x="166538" y="962531"/>
                  </a:lnTo>
                  <a:lnTo>
                    <a:pt x="166860" y="962844"/>
                  </a:lnTo>
                  <a:lnTo>
                    <a:pt x="167183" y="963176"/>
                  </a:lnTo>
                  <a:lnTo>
                    <a:pt x="167504" y="963489"/>
                  </a:lnTo>
                  <a:lnTo>
                    <a:pt x="167834" y="963822"/>
                  </a:lnTo>
                  <a:lnTo>
                    <a:pt x="168155" y="964134"/>
                  </a:lnTo>
                  <a:lnTo>
                    <a:pt x="168475" y="964447"/>
                  </a:lnTo>
                  <a:lnTo>
                    <a:pt x="168794" y="964741"/>
                  </a:lnTo>
                  <a:lnTo>
                    <a:pt x="169114" y="965053"/>
                  </a:lnTo>
                  <a:lnTo>
                    <a:pt x="169441" y="965366"/>
                  </a:lnTo>
                  <a:lnTo>
                    <a:pt x="169750" y="965659"/>
                  </a:lnTo>
                  <a:lnTo>
                    <a:pt x="170076" y="965953"/>
                  </a:lnTo>
                  <a:lnTo>
                    <a:pt x="170393" y="966246"/>
                  </a:lnTo>
                  <a:lnTo>
                    <a:pt x="170710" y="966539"/>
                  </a:lnTo>
                  <a:lnTo>
                    <a:pt x="171030" y="966813"/>
                  </a:lnTo>
                  <a:lnTo>
                    <a:pt x="171347" y="967106"/>
                  </a:lnTo>
                  <a:lnTo>
                    <a:pt x="171662" y="967380"/>
                  </a:lnTo>
                  <a:lnTo>
                    <a:pt x="171975" y="967653"/>
                  </a:lnTo>
                  <a:lnTo>
                    <a:pt x="172297" y="967947"/>
                  </a:lnTo>
                  <a:lnTo>
                    <a:pt x="172600" y="968201"/>
                  </a:lnTo>
                  <a:lnTo>
                    <a:pt x="172919" y="968475"/>
                  </a:lnTo>
                  <a:lnTo>
                    <a:pt x="173232" y="968729"/>
                  </a:lnTo>
                  <a:lnTo>
                    <a:pt x="173540" y="969002"/>
                  </a:lnTo>
                  <a:lnTo>
                    <a:pt x="173855" y="969256"/>
                  </a:lnTo>
                  <a:lnTo>
                    <a:pt x="174164" y="969511"/>
                  </a:lnTo>
                  <a:lnTo>
                    <a:pt x="174479" y="969765"/>
                  </a:lnTo>
                  <a:lnTo>
                    <a:pt x="174792" y="970019"/>
                  </a:lnTo>
                  <a:lnTo>
                    <a:pt x="175097" y="970253"/>
                  </a:lnTo>
                  <a:lnTo>
                    <a:pt x="175406" y="970508"/>
                  </a:lnTo>
                  <a:lnTo>
                    <a:pt x="175716" y="970742"/>
                  </a:lnTo>
                  <a:lnTo>
                    <a:pt x="176031" y="970977"/>
                  </a:lnTo>
                  <a:lnTo>
                    <a:pt x="176342" y="971211"/>
                  </a:lnTo>
                  <a:lnTo>
                    <a:pt x="176666" y="971465"/>
                  </a:lnTo>
                  <a:lnTo>
                    <a:pt x="176991" y="971700"/>
                  </a:lnTo>
                  <a:lnTo>
                    <a:pt x="177319" y="971935"/>
                  </a:lnTo>
                  <a:lnTo>
                    <a:pt x="177644" y="972169"/>
                  </a:lnTo>
                  <a:lnTo>
                    <a:pt x="177984" y="972423"/>
                  </a:lnTo>
                  <a:lnTo>
                    <a:pt x="178315" y="972658"/>
                  </a:lnTo>
                  <a:lnTo>
                    <a:pt x="178651" y="972893"/>
                  </a:lnTo>
                  <a:lnTo>
                    <a:pt x="179003" y="973127"/>
                  </a:lnTo>
                  <a:lnTo>
                    <a:pt x="179337" y="973362"/>
                  </a:lnTo>
                  <a:lnTo>
                    <a:pt x="179685" y="973597"/>
                  </a:lnTo>
                  <a:lnTo>
                    <a:pt x="180035" y="973831"/>
                  </a:lnTo>
                  <a:lnTo>
                    <a:pt x="180395" y="974066"/>
                  </a:lnTo>
                  <a:lnTo>
                    <a:pt x="180743" y="974300"/>
                  </a:lnTo>
                  <a:lnTo>
                    <a:pt x="181114" y="974554"/>
                  </a:lnTo>
                  <a:lnTo>
                    <a:pt x="181470" y="974769"/>
                  </a:lnTo>
                  <a:lnTo>
                    <a:pt x="181843" y="975024"/>
                  </a:lnTo>
                  <a:lnTo>
                    <a:pt x="182199" y="975239"/>
                  </a:lnTo>
                  <a:lnTo>
                    <a:pt x="182576" y="975473"/>
                  </a:lnTo>
                  <a:lnTo>
                    <a:pt x="182950" y="975708"/>
                  </a:lnTo>
                  <a:lnTo>
                    <a:pt x="183325" y="975942"/>
                  </a:lnTo>
                  <a:lnTo>
                    <a:pt x="183704" y="976157"/>
                  </a:lnTo>
                  <a:lnTo>
                    <a:pt x="184097" y="976412"/>
                  </a:lnTo>
                  <a:lnTo>
                    <a:pt x="184486" y="976627"/>
                  </a:lnTo>
                  <a:lnTo>
                    <a:pt x="184864" y="976861"/>
                  </a:lnTo>
                  <a:lnTo>
                    <a:pt x="185260" y="977096"/>
                  </a:lnTo>
                  <a:lnTo>
                    <a:pt x="185657" y="977311"/>
                  </a:lnTo>
                  <a:lnTo>
                    <a:pt x="186046" y="977545"/>
                  </a:lnTo>
                  <a:lnTo>
                    <a:pt x="186455" y="977780"/>
                  </a:lnTo>
                  <a:lnTo>
                    <a:pt x="186852" y="977995"/>
                  </a:lnTo>
                  <a:lnTo>
                    <a:pt x="187264" y="978230"/>
                  </a:lnTo>
                  <a:lnTo>
                    <a:pt x="187669" y="978445"/>
                  </a:lnTo>
                  <a:lnTo>
                    <a:pt x="188076" y="978660"/>
                  </a:lnTo>
                  <a:lnTo>
                    <a:pt x="188502" y="978894"/>
                  </a:lnTo>
                  <a:lnTo>
                    <a:pt x="188916" y="979129"/>
                  </a:lnTo>
                  <a:lnTo>
                    <a:pt x="189337" y="979344"/>
                  </a:lnTo>
                  <a:lnTo>
                    <a:pt x="189759" y="979559"/>
                  </a:lnTo>
                  <a:lnTo>
                    <a:pt x="190199" y="979794"/>
                  </a:lnTo>
                  <a:lnTo>
                    <a:pt x="190611" y="980009"/>
                  </a:lnTo>
                  <a:lnTo>
                    <a:pt x="191045" y="980224"/>
                  </a:lnTo>
                  <a:lnTo>
                    <a:pt x="191493" y="980458"/>
                  </a:lnTo>
                  <a:lnTo>
                    <a:pt x="191923" y="980673"/>
                  </a:lnTo>
                  <a:lnTo>
                    <a:pt x="192353" y="980889"/>
                  </a:lnTo>
                  <a:lnTo>
                    <a:pt x="192801" y="981104"/>
                  </a:lnTo>
                  <a:lnTo>
                    <a:pt x="193250" y="981319"/>
                  </a:lnTo>
                  <a:lnTo>
                    <a:pt x="193706" y="981553"/>
                  </a:lnTo>
                  <a:lnTo>
                    <a:pt x="194148" y="981768"/>
                  </a:lnTo>
                  <a:lnTo>
                    <a:pt x="194599" y="981964"/>
                  </a:lnTo>
                  <a:lnTo>
                    <a:pt x="195061" y="982198"/>
                  </a:lnTo>
                  <a:lnTo>
                    <a:pt x="195528" y="982413"/>
                  </a:lnTo>
                  <a:lnTo>
                    <a:pt x="195983" y="982628"/>
                  </a:lnTo>
                  <a:lnTo>
                    <a:pt x="196445" y="982824"/>
                  </a:lnTo>
                  <a:lnTo>
                    <a:pt x="196930" y="983058"/>
                  </a:lnTo>
                  <a:lnTo>
                    <a:pt x="196910" y="983039"/>
                  </a:lnTo>
                  <a:lnTo>
                    <a:pt x="197391" y="983254"/>
                  </a:lnTo>
                  <a:lnTo>
                    <a:pt x="197860" y="983469"/>
                  </a:lnTo>
                  <a:lnTo>
                    <a:pt x="198333" y="983684"/>
                  </a:lnTo>
                  <a:lnTo>
                    <a:pt x="198810" y="983899"/>
                  </a:lnTo>
                  <a:lnTo>
                    <a:pt x="199311" y="984114"/>
                  </a:lnTo>
                  <a:lnTo>
                    <a:pt x="199291" y="984095"/>
                  </a:lnTo>
                  <a:lnTo>
                    <a:pt x="199794" y="984329"/>
                  </a:lnTo>
                  <a:lnTo>
                    <a:pt x="199776" y="984310"/>
                  </a:lnTo>
                  <a:lnTo>
                    <a:pt x="200278" y="984525"/>
                  </a:lnTo>
                  <a:lnTo>
                    <a:pt x="200767" y="984740"/>
                  </a:lnTo>
                  <a:lnTo>
                    <a:pt x="201260" y="984935"/>
                  </a:lnTo>
                  <a:lnTo>
                    <a:pt x="201756" y="985150"/>
                  </a:lnTo>
                  <a:lnTo>
                    <a:pt x="201739" y="985150"/>
                  </a:lnTo>
                  <a:lnTo>
                    <a:pt x="202255" y="985346"/>
                  </a:lnTo>
                  <a:lnTo>
                    <a:pt x="202235" y="985346"/>
                  </a:lnTo>
                  <a:lnTo>
                    <a:pt x="202740" y="985561"/>
                  </a:lnTo>
                  <a:lnTo>
                    <a:pt x="203246" y="985756"/>
                  </a:lnTo>
                  <a:lnTo>
                    <a:pt x="203758" y="985971"/>
                  </a:lnTo>
                  <a:lnTo>
                    <a:pt x="204269" y="986167"/>
                  </a:lnTo>
                  <a:lnTo>
                    <a:pt x="204763" y="986362"/>
                  </a:lnTo>
                  <a:lnTo>
                    <a:pt x="205285" y="986578"/>
                  </a:lnTo>
                  <a:lnTo>
                    <a:pt x="205807" y="986773"/>
                  </a:lnTo>
                  <a:lnTo>
                    <a:pt x="206311" y="986988"/>
                  </a:lnTo>
                  <a:lnTo>
                    <a:pt x="206841" y="987183"/>
                  </a:lnTo>
                  <a:lnTo>
                    <a:pt x="207371" y="987379"/>
                  </a:lnTo>
                  <a:lnTo>
                    <a:pt x="207353" y="987379"/>
                  </a:lnTo>
                  <a:lnTo>
                    <a:pt x="207889" y="987574"/>
                  </a:lnTo>
                  <a:lnTo>
                    <a:pt x="208425" y="987790"/>
                  </a:lnTo>
                  <a:lnTo>
                    <a:pt x="208407" y="987770"/>
                  </a:lnTo>
                  <a:lnTo>
                    <a:pt x="208951" y="987985"/>
                  </a:lnTo>
                  <a:lnTo>
                    <a:pt x="209473" y="988180"/>
                  </a:lnTo>
                  <a:lnTo>
                    <a:pt x="210020" y="988376"/>
                  </a:lnTo>
                  <a:lnTo>
                    <a:pt x="210564" y="988571"/>
                  </a:lnTo>
                  <a:lnTo>
                    <a:pt x="210548" y="988571"/>
                  </a:lnTo>
                  <a:lnTo>
                    <a:pt x="211105" y="988767"/>
                  </a:lnTo>
                  <a:lnTo>
                    <a:pt x="211087" y="988767"/>
                  </a:lnTo>
                  <a:lnTo>
                    <a:pt x="211641" y="988962"/>
                  </a:lnTo>
                  <a:lnTo>
                    <a:pt x="212182" y="989158"/>
                  </a:lnTo>
                  <a:lnTo>
                    <a:pt x="213287" y="989549"/>
                  </a:lnTo>
                  <a:lnTo>
                    <a:pt x="214397" y="989920"/>
                  </a:lnTo>
                  <a:lnTo>
                    <a:pt x="215519" y="990311"/>
                  </a:lnTo>
                  <a:lnTo>
                    <a:pt x="216638" y="990683"/>
                  </a:lnTo>
                  <a:lnTo>
                    <a:pt x="217785" y="991074"/>
                  </a:lnTo>
                  <a:lnTo>
                    <a:pt x="218927" y="991445"/>
                  </a:lnTo>
                  <a:lnTo>
                    <a:pt x="220082" y="991817"/>
                  </a:lnTo>
                  <a:lnTo>
                    <a:pt x="221249" y="992169"/>
                  </a:lnTo>
                  <a:lnTo>
                    <a:pt x="222426" y="992540"/>
                  </a:lnTo>
                  <a:lnTo>
                    <a:pt x="223615" y="992912"/>
                  </a:lnTo>
                  <a:lnTo>
                    <a:pt x="224815" y="993263"/>
                  </a:lnTo>
                  <a:lnTo>
                    <a:pt x="226012" y="993635"/>
                  </a:lnTo>
                  <a:lnTo>
                    <a:pt x="227220" y="993987"/>
                  </a:lnTo>
                  <a:lnTo>
                    <a:pt x="228453" y="994339"/>
                  </a:lnTo>
                  <a:lnTo>
                    <a:pt x="229681" y="994690"/>
                  </a:lnTo>
                  <a:lnTo>
                    <a:pt x="230922" y="995042"/>
                  </a:lnTo>
                  <a:lnTo>
                    <a:pt x="232172" y="995375"/>
                  </a:lnTo>
                  <a:lnTo>
                    <a:pt x="233437" y="995727"/>
                  </a:lnTo>
                  <a:lnTo>
                    <a:pt x="234713" y="996079"/>
                  </a:lnTo>
                  <a:lnTo>
                    <a:pt x="234690" y="996059"/>
                  </a:lnTo>
                  <a:lnTo>
                    <a:pt x="235968" y="996411"/>
                  </a:lnTo>
                  <a:lnTo>
                    <a:pt x="237260" y="996743"/>
                  </a:lnTo>
                  <a:lnTo>
                    <a:pt x="238559" y="997076"/>
                  </a:lnTo>
                  <a:lnTo>
                    <a:pt x="239857" y="997408"/>
                  </a:lnTo>
                  <a:lnTo>
                    <a:pt x="241161" y="997740"/>
                  </a:lnTo>
                  <a:lnTo>
                    <a:pt x="242494" y="998053"/>
                  </a:lnTo>
                  <a:lnTo>
                    <a:pt x="243817" y="998385"/>
                  </a:lnTo>
                  <a:lnTo>
                    <a:pt x="245151" y="998698"/>
                  </a:lnTo>
                  <a:lnTo>
                    <a:pt x="246511" y="999011"/>
                  </a:lnTo>
                  <a:lnTo>
                    <a:pt x="246490" y="999011"/>
                  </a:lnTo>
                  <a:lnTo>
                    <a:pt x="247864" y="999343"/>
                  </a:lnTo>
                  <a:lnTo>
                    <a:pt x="247845" y="999324"/>
                  </a:lnTo>
                  <a:lnTo>
                    <a:pt x="249225" y="999656"/>
                  </a:lnTo>
                  <a:lnTo>
                    <a:pt x="249205" y="999637"/>
                  </a:lnTo>
                  <a:lnTo>
                    <a:pt x="250582" y="999949"/>
                  </a:lnTo>
                  <a:lnTo>
                    <a:pt x="251962" y="1000262"/>
                  </a:lnTo>
                  <a:lnTo>
                    <a:pt x="253352" y="1000575"/>
                  </a:lnTo>
                  <a:lnTo>
                    <a:pt x="254746" y="1000868"/>
                  </a:lnTo>
                  <a:lnTo>
                    <a:pt x="256139" y="1001181"/>
                  </a:lnTo>
                  <a:lnTo>
                    <a:pt x="257557" y="1001474"/>
                  </a:lnTo>
                  <a:lnTo>
                    <a:pt x="258982" y="1001767"/>
                  </a:lnTo>
                  <a:lnTo>
                    <a:pt x="258962" y="1001767"/>
                  </a:lnTo>
                  <a:lnTo>
                    <a:pt x="260397" y="1002061"/>
                  </a:lnTo>
                  <a:lnTo>
                    <a:pt x="261840" y="1002354"/>
                  </a:lnTo>
                  <a:lnTo>
                    <a:pt x="261823" y="1002354"/>
                  </a:lnTo>
                  <a:lnTo>
                    <a:pt x="263273" y="1002628"/>
                  </a:lnTo>
                  <a:lnTo>
                    <a:pt x="264714" y="1002921"/>
                  </a:lnTo>
                  <a:lnTo>
                    <a:pt x="266184" y="1003214"/>
                  </a:lnTo>
                  <a:lnTo>
                    <a:pt x="267641" y="1003488"/>
                  </a:lnTo>
                  <a:lnTo>
                    <a:pt x="269118" y="1003761"/>
                  </a:lnTo>
                  <a:lnTo>
                    <a:pt x="269103" y="1003761"/>
                  </a:lnTo>
                  <a:lnTo>
                    <a:pt x="270598" y="1004035"/>
                  </a:lnTo>
                  <a:lnTo>
                    <a:pt x="270581" y="1004035"/>
                  </a:lnTo>
                  <a:lnTo>
                    <a:pt x="272082" y="1004309"/>
                  </a:lnTo>
                  <a:lnTo>
                    <a:pt x="273572" y="1004583"/>
                  </a:lnTo>
                  <a:lnTo>
                    <a:pt x="275069" y="1004856"/>
                  </a:lnTo>
                  <a:lnTo>
                    <a:pt x="276573" y="1005110"/>
                  </a:lnTo>
                  <a:lnTo>
                    <a:pt x="278086" y="1005384"/>
                  </a:lnTo>
                  <a:lnTo>
                    <a:pt x="279607" y="1005638"/>
                  </a:lnTo>
                  <a:lnTo>
                    <a:pt x="281136" y="1005892"/>
                  </a:lnTo>
                  <a:lnTo>
                    <a:pt x="282686" y="1006166"/>
                  </a:lnTo>
                  <a:lnTo>
                    <a:pt x="282670" y="1006146"/>
                  </a:lnTo>
                  <a:lnTo>
                    <a:pt x="284215" y="1006401"/>
                  </a:lnTo>
                  <a:lnTo>
                    <a:pt x="285767" y="1006655"/>
                  </a:lnTo>
                  <a:lnTo>
                    <a:pt x="287325" y="1006909"/>
                  </a:lnTo>
                  <a:lnTo>
                    <a:pt x="288893" y="1007163"/>
                  </a:lnTo>
                  <a:lnTo>
                    <a:pt x="290467" y="1007398"/>
                  </a:lnTo>
                  <a:lnTo>
                    <a:pt x="292044" y="1007652"/>
                  </a:lnTo>
                  <a:lnTo>
                    <a:pt x="292031" y="1007652"/>
                  </a:lnTo>
                  <a:lnTo>
                    <a:pt x="293628" y="1007886"/>
                  </a:lnTo>
                  <a:lnTo>
                    <a:pt x="293614" y="1007886"/>
                  </a:lnTo>
                  <a:lnTo>
                    <a:pt x="295217" y="1008121"/>
                  </a:lnTo>
                  <a:lnTo>
                    <a:pt x="295204" y="1008121"/>
                  </a:lnTo>
                  <a:lnTo>
                    <a:pt x="296807" y="1008356"/>
                  </a:lnTo>
                  <a:lnTo>
                    <a:pt x="298416" y="1008590"/>
                  </a:lnTo>
                  <a:lnTo>
                    <a:pt x="298404" y="1008590"/>
                  </a:lnTo>
                  <a:lnTo>
                    <a:pt x="300024" y="1008825"/>
                  </a:lnTo>
                  <a:lnTo>
                    <a:pt x="300013" y="1008825"/>
                  </a:lnTo>
                  <a:lnTo>
                    <a:pt x="301628" y="1009040"/>
                  </a:lnTo>
                  <a:lnTo>
                    <a:pt x="303262" y="1009275"/>
                  </a:lnTo>
                  <a:lnTo>
                    <a:pt x="304883" y="1009490"/>
                  </a:lnTo>
                  <a:lnTo>
                    <a:pt x="306525" y="1009724"/>
                  </a:lnTo>
                  <a:lnTo>
                    <a:pt x="306511" y="1009724"/>
                  </a:lnTo>
                  <a:lnTo>
                    <a:pt x="308165" y="1009939"/>
                  </a:lnTo>
                  <a:lnTo>
                    <a:pt x="308153" y="1009939"/>
                  </a:lnTo>
                  <a:lnTo>
                    <a:pt x="309811" y="1010154"/>
                  </a:lnTo>
                  <a:lnTo>
                    <a:pt x="309799" y="1010154"/>
                  </a:lnTo>
                  <a:lnTo>
                    <a:pt x="311457" y="1010369"/>
                  </a:lnTo>
                  <a:lnTo>
                    <a:pt x="313121" y="1010584"/>
                  </a:lnTo>
                  <a:lnTo>
                    <a:pt x="313109" y="1010584"/>
                  </a:lnTo>
                  <a:lnTo>
                    <a:pt x="314775" y="1010780"/>
                  </a:lnTo>
                  <a:lnTo>
                    <a:pt x="316456" y="1010995"/>
                  </a:lnTo>
                  <a:lnTo>
                    <a:pt x="316444" y="1010995"/>
                  </a:lnTo>
                  <a:lnTo>
                    <a:pt x="318131" y="1011210"/>
                  </a:lnTo>
                  <a:lnTo>
                    <a:pt x="318122" y="1011210"/>
                  </a:lnTo>
                  <a:lnTo>
                    <a:pt x="319813" y="1011405"/>
                  </a:lnTo>
                  <a:lnTo>
                    <a:pt x="319803" y="1011405"/>
                  </a:lnTo>
                  <a:lnTo>
                    <a:pt x="321502" y="1011601"/>
                  </a:lnTo>
                  <a:lnTo>
                    <a:pt x="321490" y="1011601"/>
                  </a:lnTo>
                  <a:lnTo>
                    <a:pt x="323195" y="1011796"/>
                  </a:lnTo>
                  <a:lnTo>
                    <a:pt x="323183" y="1011796"/>
                  </a:lnTo>
                  <a:lnTo>
                    <a:pt x="324894" y="1012011"/>
                  </a:lnTo>
                  <a:lnTo>
                    <a:pt x="324882" y="1012011"/>
                  </a:lnTo>
                  <a:lnTo>
                    <a:pt x="326596" y="1012187"/>
                  </a:lnTo>
                  <a:lnTo>
                    <a:pt x="326586" y="1012187"/>
                  </a:lnTo>
                  <a:lnTo>
                    <a:pt x="328307" y="1012383"/>
                  </a:lnTo>
                  <a:lnTo>
                    <a:pt x="328297" y="1012383"/>
                  </a:lnTo>
                  <a:lnTo>
                    <a:pt x="330021" y="1012578"/>
                  </a:lnTo>
                  <a:lnTo>
                    <a:pt x="330012" y="1012578"/>
                  </a:lnTo>
                  <a:lnTo>
                    <a:pt x="331734" y="1012774"/>
                  </a:lnTo>
                  <a:lnTo>
                    <a:pt x="333468" y="1012950"/>
                  </a:lnTo>
                  <a:lnTo>
                    <a:pt x="333458" y="1012950"/>
                  </a:lnTo>
                  <a:lnTo>
                    <a:pt x="335196" y="1013145"/>
                  </a:lnTo>
                  <a:lnTo>
                    <a:pt x="336936" y="1013321"/>
                  </a:lnTo>
                  <a:lnTo>
                    <a:pt x="336926" y="1013321"/>
                  </a:lnTo>
                  <a:lnTo>
                    <a:pt x="338678" y="1013497"/>
                  </a:lnTo>
                  <a:lnTo>
                    <a:pt x="338668" y="1013497"/>
                  </a:lnTo>
                  <a:lnTo>
                    <a:pt x="340424" y="1013673"/>
                  </a:lnTo>
                  <a:lnTo>
                    <a:pt x="342177" y="1013849"/>
                  </a:lnTo>
                  <a:lnTo>
                    <a:pt x="342168" y="1013849"/>
                  </a:lnTo>
                  <a:lnTo>
                    <a:pt x="343933" y="1014025"/>
                  </a:lnTo>
                  <a:lnTo>
                    <a:pt x="345694" y="1014201"/>
                  </a:lnTo>
                  <a:lnTo>
                    <a:pt x="345686" y="1014201"/>
                  </a:lnTo>
                  <a:lnTo>
                    <a:pt x="347462" y="1014357"/>
                  </a:lnTo>
                  <a:lnTo>
                    <a:pt x="347454" y="1014357"/>
                  </a:lnTo>
                  <a:lnTo>
                    <a:pt x="349233" y="1014533"/>
                  </a:lnTo>
                  <a:lnTo>
                    <a:pt x="349225" y="1014533"/>
                  </a:lnTo>
                  <a:lnTo>
                    <a:pt x="351010" y="1014690"/>
                  </a:lnTo>
                  <a:lnTo>
                    <a:pt x="351002" y="1014690"/>
                  </a:lnTo>
                  <a:lnTo>
                    <a:pt x="352791" y="1014866"/>
                  </a:lnTo>
                  <a:lnTo>
                    <a:pt x="352783" y="1014866"/>
                  </a:lnTo>
                  <a:lnTo>
                    <a:pt x="354578" y="1015022"/>
                  </a:lnTo>
                  <a:lnTo>
                    <a:pt x="354568" y="1015022"/>
                  </a:lnTo>
                  <a:lnTo>
                    <a:pt x="356368" y="1015178"/>
                  </a:lnTo>
                  <a:lnTo>
                    <a:pt x="356361" y="1015178"/>
                  </a:lnTo>
                  <a:lnTo>
                    <a:pt x="358163" y="1015335"/>
                  </a:lnTo>
                  <a:lnTo>
                    <a:pt x="358155" y="1015335"/>
                  </a:lnTo>
                  <a:lnTo>
                    <a:pt x="359964" y="1015491"/>
                  </a:lnTo>
                  <a:lnTo>
                    <a:pt x="359956" y="1015491"/>
                  </a:lnTo>
                  <a:lnTo>
                    <a:pt x="361768" y="1015648"/>
                  </a:lnTo>
                  <a:lnTo>
                    <a:pt x="361760" y="1015648"/>
                  </a:lnTo>
                  <a:lnTo>
                    <a:pt x="363576" y="1015784"/>
                  </a:lnTo>
                  <a:lnTo>
                    <a:pt x="363568" y="1015784"/>
                  </a:lnTo>
                  <a:lnTo>
                    <a:pt x="365391" y="1015941"/>
                  </a:lnTo>
                  <a:lnTo>
                    <a:pt x="365383" y="1015941"/>
                  </a:lnTo>
                  <a:lnTo>
                    <a:pt x="367207" y="1016078"/>
                  </a:lnTo>
                  <a:lnTo>
                    <a:pt x="369029" y="1016234"/>
                  </a:lnTo>
                  <a:lnTo>
                    <a:pt x="369021" y="1016234"/>
                  </a:lnTo>
                  <a:lnTo>
                    <a:pt x="370855" y="1016371"/>
                  </a:lnTo>
                  <a:lnTo>
                    <a:pt x="370847" y="1016371"/>
                  </a:lnTo>
                  <a:lnTo>
                    <a:pt x="372686" y="1016508"/>
                  </a:lnTo>
                  <a:lnTo>
                    <a:pt x="372679" y="1016508"/>
                  </a:lnTo>
                  <a:lnTo>
                    <a:pt x="374518" y="1016645"/>
                  </a:lnTo>
                  <a:lnTo>
                    <a:pt x="376360" y="1016782"/>
                  </a:lnTo>
                  <a:lnTo>
                    <a:pt x="376352" y="1016782"/>
                  </a:lnTo>
                  <a:lnTo>
                    <a:pt x="378201" y="1016918"/>
                  </a:lnTo>
                  <a:lnTo>
                    <a:pt x="378194" y="1016918"/>
                  </a:lnTo>
                  <a:lnTo>
                    <a:pt x="380049" y="1017055"/>
                  </a:lnTo>
                  <a:lnTo>
                    <a:pt x="380041" y="1017055"/>
                  </a:lnTo>
                  <a:lnTo>
                    <a:pt x="381898" y="1017192"/>
                  </a:lnTo>
                  <a:lnTo>
                    <a:pt x="381892" y="1017192"/>
                  </a:lnTo>
                  <a:lnTo>
                    <a:pt x="383753" y="1017309"/>
                  </a:lnTo>
                  <a:lnTo>
                    <a:pt x="383746" y="1017309"/>
                  </a:lnTo>
                  <a:lnTo>
                    <a:pt x="385613" y="1017446"/>
                  </a:lnTo>
                  <a:lnTo>
                    <a:pt x="385605" y="1017446"/>
                  </a:lnTo>
                  <a:lnTo>
                    <a:pt x="387474" y="1017564"/>
                  </a:lnTo>
                  <a:lnTo>
                    <a:pt x="387468" y="1017564"/>
                  </a:lnTo>
                  <a:lnTo>
                    <a:pt x="389341" y="1017681"/>
                  </a:lnTo>
                  <a:lnTo>
                    <a:pt x="389333" y="1017681"/>
                  </a:lnTo>
                  <a:lnTo>
                    <a:pt x="391210" y="1017818"/>
                  </a:lnTo>
                  <a:lnTo>
                    <a:pt x="391202" y="1017818"/>
                  </a:lnTo>
                  <a:lnTo>
                    <a:pt x="393082" y="1017935"/>
                  </a:lnTo>
                  <a:lnTo>
                    <a:pt x="393077" y="1017935"/>
                  </a:lnTo>
                  <a:lnTo>
                    <a:pt x="394959" y="1018052"/>
                  </a:lnTo>
                  <a:lnTo>
                    <a:pt x="394953" y="1018052"/>
                  </a:lnTo>
                  <a:lnTo>
                    <a:pt x="396840" y="1018169"/>
                  </a:lnTo>
                  <a:lnTo>
                    <a:pt x="396834" y="1018169"/>
                  </a:lnTo>
                  <a:lnTo>
                    <a:pt x="398725" y="1018287"/>
                  </a:lnTo>
                  <a:lnTo>
                    <a:pt x="398717" y="1018287"/>
                  </a:lnTo>
                  <a:lnTo>
                    <a:pt x="400611" y="1018385"/>
                  </a:lnTo>
                  <a:lnTo>
                    <a:pt x="400605" y="1018385"/>
                  </a:lnTo>
                  <a:lnTo>
                    <a:pt x="402498" y="1018502"/>
                  </a:lnTo>
                  <a:lnTo>
                    <a:pt x="404396" y="1018600"/>
                  </a:lnTo>
                  <a:lnTo>
                    <a:pt x="404390" y="1018600"/>
                  </a:lnTo>
                  <a:lnTo>
                    <a:pt x="406292" y="1018717"/>
                  </a:lnTo>
                  <a:lnTo>
                    <a:pt x="406286" y="1018717"/>
                  </a:lnTo>
                  <a:lnTo>
                    <a:pt x="408194" y="1018815"/>
                  </a:lnTo>
                  <a:lnTo>
                    <a:pt x="408187" y="1018815"/>
                  </a:lnTo>
                  <a:lnTo>
                    <a:pt x="410097" y="1018932"/>
                  </a:lnTo>
                  <a:lnTo>
                    <a:pt x="410091" y="1018932"/>
                  </a:lnTo>
                  <a:lnTo>
                    <a:pt x="412005" y="1019030"/>
                  </a:lnTo>
                  <a:lnTo>
                    <a:pt x="411999" y="1019030"/>
                  </a:lnTo>
                  <a:lnTo>
                    <a:pt x="413913" y="1019127"/>
                  </a:lnTo>
                  <a:lnTo>
                    <a:pt x="415827" y="1019225"/>
                  </a:lnTo>
                  <a:lnTo>
                    <a:pt x="415821" y="1019225"/>
                  </a:lnTo>
                  <a:lnTo>
                    <a:pt x="417742" y="1019323"/>
                  </a:lnTo>
                  <a:lnTo>
                    <a:pt x="417737" y="1019323"/>
                  </a:lnTo>
                  <a:lnTo>
                    <a:pt x="419662" y="1019421"/>
                  </a:lnTo>
                  <a:lnTo>
                    <a:pt x="419656" y="1019421"/>
                  </a:lnTo>
                  <a:lnTo>
                    <a:pt x="421584" y="1019499"/>
                  </a:lnTo>
                  <a:lnTo>
                    <a:pt x="421578" y="1019499"/>
                  </a:lnTo>
                  <a:lnTo>
                    <a:pt x="423508" y="1019597"/>
                  </a:lnTo>
                  <a:lnTo>
                    <a:pt x="423502" y="1019597"/>
                  </a:lnTo>
                  <a:lnTo>
                    <a:pt x="425435" y="1019675"/>
                  </a:lnTo>
                  <a:lnTo>
                    <a:pt x="425429" y="1019675"/>
                  </a:lnTo>
                  <a:lnTo>
                    <a:pt x="427365" y="1019773"/>
                  </a:lnTo>
                  <a:lnTo>
                    <a:pt x="427359" y="1019773"/>
                  </a:lnTo>
                  <a:lnTo>
                    <a:pt x="429292" y="1019851"/>
                  </a:lnTo>
                  <a:lnTo>
                    <a:pt x="431234" y="1019949"/>
                  </a:lnTo>
                  <a:lnTo>
                    <a:pt x="431228" y="1019949"/>
                  </a:lnTo>
                  <a:lnTo>
                    <a:pt x="433169" y="1020027"/>
                  </a:lnTo>
                  <a:lnTo>
                    <a:pt x="435110" y="1020105"/>
                  </a:lnTo>
                  <a:lnTo>
                    <a:pt x="435104" y="1020105"/>
                  </a:lnTo>
                  <a:lnTo>
                    <a:pt x="437053" y="1020183"/>
                  </a:lnTo>
                  <a:lnTo>
                    <a:pt x="437048" y="1020183"/>
                  </a:lnTo>
                  <a:lnTo>
                    <a:pt x="438999" y="1020261"/>
                  </a:lnTo>
                  <a:lnTo>
                    <a:pt x="438993" y="1020261"/>
                  </a:lnTo>
                  <a:lnTo>
                    <a:pt x="440946" y="1020339"/>
                  </a:lnTo>
                  <a:lnTo>
                    <a:pt x="440940" y="1020339"/>
                  </a:lnTo>
                  <a:lnTo>
                    <a:pt x="442897" y="1020398"/>
                  </a:lnTo>
                  <a:lnTo>
                    <a:pt x="442891" y="1020398"/>
                  </a:lnTo>
                  <a:lnTo>
                    <a:pt x="444848" y="1020476"/>
                  </a:lnTo>
                  <a:lnTo>
                    <a:pt x="444842" y="1020476"/>
                  </a:lnTo>
                  <a:lnTo>
                    <a:pt x="446803" y="1020554"/>
                  </a:lnTo>
                  <a:lnTo>
                    <a:pt x="446797" y="1020554"/>
                  </a:lnTo>
                  <a:lnTo>
                    <a:pt x="448760" y="1020613"/>
                  </a:lnTo>
                  <a:lnTo>
                    <a:pt x="448754" y="1020613"/>
                  </a:lnTo>
                  <a:lnTo>
                    <a:pt x="450719" y="1020691"/>
                  </a:lnTo>
                  <a:lnTo>
                    <a:pt x="450713" y="1020691"/>
                  </a:lnTo>
                  <a:lnTo>
                    <a:pt x="452678" y="1020750"/>
                  </a:lnTo>
                  <a:lnTo>
                    <a:pt x="452674" y="1020750"/>
                  </a:lnTo>
                  <a:lnTo>
                    <a:pt x="454640" y="1020809"/>
                  </a:lnTo>
                  <a:lnTo>
                    <a:pt x="454636" y="1020809"/>
                  </a:lnTo>
                  <a:lnTo>
                    <a:pt x="456605" y="1020867"/>
                  </a:lnTo>
                  <a:lnTo>
                    <a:pt x="456601" y="1020867"/>
                  </a:lnTo>
                  <a:lnTo>
                    <a:pt x="458572" y="1020946"/>
                  </a:lnTo>
                  <a:lnTo>
                    <a:pt x="458568" y="1020926"/>
                  </a:lnTo>
                  <a:lnTo>
                    <a:pt x="460540" y="1020985"/>
                  </a:lnTo>
                  <a:lnTo>
                    <a:pt x="460535" y="1020985"/>
                  </a:lnTo>
                  <a:lnTo>
                    <a:pt x="462511" y="1021043"/>
                  </a:lnTo>
                  <a:lnTo>
                    <a:pt x="462505" y="1021043"/>
                  </a:lnTo>
                  <a:lnTo>
                    <a:pt x="464482" y="1021102"/>
                  </a:lnTo>
                  <a:lnTo>
                    <a:pt x="464478" y="1021102"/>
                  </a:lnTo>
                  <a:lnTo>
                    <a:pt x="466456" y="1021161"/>
                  </a:lnTo>
                  <a:lnTo>
                    <a:pt x="468431" y="1021219"/>
                  </a:lnTo>
                  <a:lnTo>
                    <a:pt x="468427" y="1021219"/>
                  </a:lnTo>
                  <a:lnTo>
                    <a:pt x="470409" y="1021258"/>
                  </a:lnTo>
                  <a:lnTo>
                    <a:pt x="470403" y="1021258"/>
                  </a:lnTo>
                  <a:lnTo>
                    <a:pt x="472385" y="1021317"/>
                  </a:lnTo>
                  <a:lnTo>
                    <a:pt x="472382" y="1021317"/>
                  </a:lnTo>
                  <a:lnTo>
                    <a:pt x="474366" y="1021356"/>
                  </a:lnTo>
                  <a:lnTo>
                    <a:pt x="474362" y="1021356"/>
                  </a:lnTo>
                  <a:lnTo>
                    <a:pt x="476348" y="1021415"/>
                  </a:lnTo>
                  <a:lnTo>
                    <a:pt x="476342" y="1021415"/>
                  </a:lnTo>
                  <a:lnTo>
                    <a:pt x="478331" y="1021454"/>
                  </a:lnTo>
                  <a:lnTo>
                    <a:pt x="478327" y="1021454"/>
                  </a:lnTo>
                  <a:lnTo>
                    <a:pt x="480315" y="1021493"/>
                  </a:lnTo>
                  <a:lnTo>
                    <a:pt x="480309" y="1021493"/>
                  </a:lnTo>
                  <a:lnTo>
                    <a:pt x="482299" y="1021532"/>
                  </a:lnTo>
                  <a:lnTo>
                    <a:pt x="482295" y="1021532"/>
                  </a:lnTo>
                  <a:lnTo>
                    <a:pt x="484285" y="1021591"/>
                  </a:lnTo>
                  <a:lnTo>
                    <a:pt x="484281" y="1021591"/>
                  </a:lnTo>
                  <a:lnTo>
                    <a:pt x="486273" y="1021630"/>
                  </a:lnTo>
                  <a:lnTo>
                    <a:pt x="486270" y="1021630"/>
                  </a:lnTo>
                  <a:lnTo>
                    <a:pt x="488264" y="1021669"/>
                  </a:lnTo>
                  <a:lnTo>
                    <a:pt x="488258" y="1021669"/>
                  </a:lnTo>
                  <a:lnTo>
                    <a:pt x="490254" y="1021689"/>
                  </a:lnTo>
                  <a:lnTo>
                    <a:pt x="490246" y="1021689"/>
                  </a:lnTo>
                  <a:lnTo>
                    <a:pt x="494236" y="1021767"/>
                  </a:lnTo>
                  <a:lnTo>
                    <a:pt x="498224" y="1021825"/>
                  </a:lnTo>
                  <a:lnTo>
                    <a:pt x="498216" y="1021825"/>
                  </a:lnTo>
                  <a:lnTo>
                    <a:pt x="502214" y="1021884"/>
                  </a:lnTo>
                  <a:lnTo>
                    <a:pt x="502206" y="1021884"/>
                  </a:lnTo>
                  <a:lnTo>
                    <a:pt x="506208" y="1021943"/>
                  </a:lnTo>
                  <a:lnTo>
                    <a:pt x="506200" y="1021943"/>
                  </a:lnTo>
                  <a:lnTo>
                    <a:pt x="510204" y="1021982"/>
                  </a:lnTo>
                  <a:lnTo>
                    <a:pt x="510194" y="1021982"/>
                  </a:lnTo>
                  <a:lnTo>
                    <a:pt x="514194" y="1022021"/>
                  </a:lnTo>
                  <a:lnTo>
                    <a:pt x="518200" y="1022060"/>
                  </a:lnTo>
                  <a:lnTo>
                    <a:pt x="518192" y="1022060"/>
                  </a:lnTo>
                  <a:lnTo>
                    <a:pt x="522202" y="1022079"/>
                  </a:lnTo>
                  <a:lnTo>
                    <a:pt x="522194" y="1022079"/>
                  </a:lnTo>
                  <a:lnTo>
                    <a:pt x="526202" y="1022119"/>
                  </a:lnTo>
                  <a:lnTo>
                    <a:pt x="526196" y="1022119"/>
                  </a:lnTo>
                  <a:lnTo>
                    <a:pt x="530205" y="1022138"/>
                  </a:lnTo>
                  <a:lnTo>
                    <a:pt x="530198" y="1022138"/>
                  </a:lnTo>
                  <a:lnTo>
                    <a:pt x="534205" y="1022158"/>
                  </a:lnTo>
                  <a:lnTo>
                    <a:pt x="538209" y="1022158"/>
                  </a:lnTo>
                  <a:lnTo>
                    <a:pt x="538201" y="1022158"/>
                  </a:lnTo>
                  <a:lnTo>
                    <a:pt x="550209" y="1022158"/>
                  </a:lnTo>
                  <a:lnTo>
                    <a:pt x="550201" y="1022158"/>
                  </a:lnTo>
                  <a:lnTo>
                    <a:pt x="554204" y="1022158"/>
                  </a:lnTo>
                  <a:lnTo>
                    <a:pt x="554197" y="1022158"/>
                  </a:lnTo>
                  <a:lnTo>
                    <a:pt x="558198" y="1022138"/>
                  </a:lnTo>
                  <a:lnTo>
                    <a:pt x="558191" y="1022138"/>
                  </a:lnTo>
                  <a:lnTo>
                    <a:pt x="562190" y="1022119"/>
                  </a:lnTo>
                  <a:lnTo>
                    <a:pt x="562183" y="1022119"/>
                  </a:lnTo>
                  <a:lnTo>
                    <a:pt x="566173" y="1022099"/>
                  </a:lnTo>
                  <a:lnTo>
                    <a:pt x="570163" y="1022060"/>
                  </a:lnTo>
                  <a:lnTo>
                    <a:pt x="570157" y="1022060"/>
                  </a:lnTo>
                  <a:lnTo>
                    <a:pt x="574143" y="1022021"/>
                  </a:lnTo>
                  <a:lnTo>
                    <a:pt x="574137" y="1022021"/>
                  </a:lnTo>
                  <a:lnTo>
                    <a:pt x="578120" y="1022001"/>
                  </a:lnTo>
                  <a:lnTo>
                    <a:pt x="578114" y="1022001"/>
                  </a:lnTo>
                  <a:lnTo>
                    <a:pt x="582092" y="1021962"/>
                  </a:lnTo>
                  <a:lnTo>
                    <a:pt x="582084" y="1021962"/>
                  </a:lnTo>
                  <a:lnTo>
                    <a:pt x="586057" y="1021904"/>
                  </a:lnTo>
                  <a:lnTo>
                    <a:pt x="586051" y="1021904"/>
                  </a:lnTo>
                  <a:lnTo>
                    <a:pt x="590017" y="1021864"/>
                  </a:lnTo>
                  <a:lnTo>
                    <a:pt x="590012" y="1021864"/>
                  </a:lnTo>
                  <a:lnTo>
                    <a:pt x="593972" y="1021806"/>
                  </a:lnTo>
                  <a:lnTo>
                    <a:pt x="593966" y="1021806"/>
                  </a:lnTo>
                  <a:lnTo>
                    <a:pt x="597921" y="1021747"/>
                  </a:lnTo>
                  <a:lnTo>
                    <a:pt x="597915" y="1021747"/>
                  </a:lnTo>
                  <a:lnTo>
                    <a:pt x="601862" y="1021689"/>
                  </a:lnTo>
                  <a:lnTo>
                    <a:pt x="601857" y="1021689"/>
                  </a:lnTo>
                  <a:lnTo>
                    <a:pt x="605796" y="1021630"/>
                  </a:lnTo>
                  <a:lnTo>
                    <a:pt x="609720" y="1021552"/>
                  </a:lnTo>
                  <a:lnTo>
                    <a:pt x="613643" y="1021493"/>
                  </a:lnTo>
                  <a:lnTo>
                    <a:pt x="613637" y="1021493"/>
                  </a:lnTo>
                  <a:lnTo>
                    <a:pt x="617553" y="1021415"/>
                  </a:lnTo>
                  <a:lnTo>
                    <a:pt x="617547" y="1021415"/>
                  </a:lnTo>
                  <a:lnTo>
                    <a:pt x="621455" y="1021337"/>
                  </a:lnTo>
                  <a:lnTo>
                    <a:pt x="621449" y="1021337"/>
                  </a:lnTo>
                  <a:lnTo>
                    <a:pt x="625347" y="1021239"/>
                  </a:lnTo>
                  <a:lnTo>
                    <a:pt x="625342" y="1021258"/>
                  </a:lnTo>
                  <a:lnTo>
                    <a:pt x="629230" y="1021161"/>
                  </a:lnTo>
                  <a:lnTo>
                    <a:pt x="629224" y="1021161"/>
                  </a:lnTo>
                  <a:lnTo>
                    <a:pt x="633103" y="1021063"/>
                  </a:lnTo>
                  <a:lnTo>
                    <a:pt x="633097" y="1021063"/>
                  </a:lnTo>
                  <a:lnTo>
                    <a:pt x="636964" y="1020985"/>
                  </a:lnTo>
                  <a:lnTo>
                    <a:pt x="636960" y="1020985"/>
                  </a:lnTo>
                  <a:lnTo>
                    <a:pt x="640815" y="1020887"/>
                  </a:lnTo>
                  <a:lnTo>
                    <a:pt x="640811" y="1020887"/>
                  </a:lnTo>
                  <a:lnTo>
                    <a:pt x="644657" y="1020789"/>
                  </a:lnTo>
                  <a:lnTo>
                    <a:pt x="644651" y="1020789"/>
                  </a:lnTo>
                  <a:lnTo>
                    <a:pt x="648484" y="1020691"/>
                  </a:lnTo>
                  <a:lnTo>
                    <a:pt x="648480" y="1020691"/>
                  </a:lnTo>
                  <a:lnTo>
                    <a:pt x="652300" y="1020574"/>
                  </a:lnTo>
                  <a:lnTo>
                    <a:pt x="652297" y="1020574"/>
                  </a:lnTo>
                  <a:lnTo>
                    <a:pt x="656105" y="1020476"/>
                  </a:lnTo>
                  <a:lnTo>
                    <a:pt x="656101" y="1020476"/>
                  </a:lnTo>
                  <a:lnTo>
                    <a:pt x="659895" y="1020359"/>
                  </a:lnTo>
                  <a:lnTo>
                    <a:pt x="659892" y="1020359"/>
                  </a:lnTo>
                  <a:lnTo>
                    <a:pt x="663674" y="1020242"/>
                  </a:lnTo>
                  <a:lnTo>
                    <a:pt x="663669" y="1020242"/>
                  </a:lnTo>
                  <a:lnTo>
                    <a:pt x="667438" y="1020124"/>
                  </a:lnTo>
                  <a:lnTo>
                    <a:pt x="667434" y="1020124"/>
                  </a:lnTo>
                  <a:lnTo>
                    <a:pt x="671187" y="1020007"/>
                  </a:lnTo>
                  <a:lnTo>
                    <a:pt x="671183" y="1020007"/>
                  </a:lnTo>
                  <a:lnTo>
                    <a:pt x="674923" y="1019890"/>
                  </a:lnTo>
                  <a:lnTo>
                    <a:pt x="674919" y="1019890"/>
                  </a:lnTo>
                  <a:lnTo>
                    <a:pt x="678644" y="1019773"/>
                  </a:lnTo>
                  <a:lnTo>
                    <a:pt x="678640" y="1019773"/>
                  </a:lnTo>
                  <a:lnTo>
                    <a:pt x="682350" y="1019636"/>
                  </a:lnTo>
                  <a:lnTo>
                    <a:pt x="682344" y="1019636"/>
                  </a:lnTo>
                  <a:lnTo>
                    <a:pt x="686039" y="1019519"/>
                  </a:lnTo>
                  <a:lnTo>
                    <a:pt x="686035" y="1019519"/>
                  </a:lnTo>
                  <a:lnTo>
                    <a:pt x="689713" y="1019382"/>
                  </a:lnTo>
                  <a:lnTo>
                    <a:pt x="693366" y="1019245"/>
                  </a:lnTo>
                  <a:lnTo>
                    <a:pt x="697010" y="1019108"/>
                  </a:lnTo>
                  <a:lnTo>
                    <a:pt x="697006" y="1019108"/>
                  </a:lnTo>
                  <a:lnTo>
                    <a:pt x="700633" y="1018971"/>
                  </a:lnTo>
                  <a:lnTo>
                    <a:pt x="700629" y="1018991"/>
                  </a:lnTo>
                  <a:lnTo>
                    <a:pt x="704238" y="1018834"/>
                  </a:lnTo>
                  <a:lnTo>
                    <a:pt x="704234" y="1018834"/>
                  </a:lnTo>
                  <a:lnTo>
                    <a:pt x="707825" y="1018697"/>
                  </a:lnTo>
                  <a:lnTo>
                    <a:pt x="707821" y="1018697"/>
                  </a:lnTo>
                  <a:lnTo>
                    <a:pt x="711395" y="1018561"/>
                  </a:lnTo>
                  <a:lnTo>
                    <a:pt x="711391" y="1018561"/>
                  </a:lnTo>
                  <a:lnTo>
                    <a:pt x="714943" y="1018424"/>
                  </a:lnTo>
                  <a:lnTo>
                    <a:pt x="714939" y="1018424"/>
                  </a:lnTo>
                  <a:lnTo>
                    <a:pt x="718474" y="1018267"/>
                  </a:lnTo>
                  <a:lnTo>
                    <a:pt x="718470" y="1018267"/>
                  </a:lnTo>
                  <a:lnTo>
                    <a:pt x="721985" y="1018111"/>
                  </a:lnTo>
                  <a:lnTo>
                    <a:pt x="721981" y="1018111"/>
                  </a:lnTo>
                  <a:lnTo>
                    <a:pt x="725475" y="1017974"/>
                  </a:lnTo>
                  <a:lnTo>
                    <a:pt x="725471" y="1017974"/>
                  </a:lnTo>
                  <a:lnTo>
                    <a:pt x="728945" y="1017818"/>
                  </a:lnTo>
                  <a:lnTo>
                    <a:pt x="728941" y="1017818"/>
                  </a:lnTo>
                  <a:lnTo>
                    <a:pt x="732393" y="1017661"/>
                  </a:lnTo>
                  <a:lnTo>
                    <a:pt x="732391" y="1017661"/>
                  </a:lnTo>
                  <a:lnTo>
                    <a:pt x="735822" y="1017505"/>
                  </a:lnTo>
                  <a:lnTo>
                    <a:pt x="735818" y="1017505"/>
                  </a:lnTo>
                  <a:lnTo>
                    <a:pt x="739228" y="1017368"/>
                  </a:lnTo>
                  <a:lnTo>
                    <a:pt x="739224" y="1017368"/>
                  </a:lnTo>
                  <a:lnTo>
                    <a:pt x="742612" y="1017192"/>
                  </a:lnTo>
                  <a:lnTo>
                    <a:pt x="742608" y="1017192"/>
                  </a:lnTo>
                  <a:lnTo>
                    <a:pt x="745972" y="1017055"/>
                  </a:lnTo>
                  <a:lnTo>
                    <a:pt x="745968" y="1017055"/>
                  </a:lnTo>
                  <a:lnTo>
                    <a:pt x="749311" y="1016879"/>
                  </a:lnTo>
                  <a:lnTo>
                    <a:pt x="749308" y="1016879"/>
                  </a:lnTo>
                  <a:lnTo>
                    <a:pt x="752625" y="1016723"/>
                  </a:lnTo>
                  <a:lnTo>
                    <a:pt x="752623" y="1016723"/>
                  </a:lnTo>
                  <a:lnTo>
                    <a:pt x="755917" y="1016567"/>
                  </a:lnTo>
                  <a:lnTo>
                    <a:pt x="755913" y="1016567"/>
                  </a:lnTo>
                  <a:lnTo>
                    <a:pt x="759184" y="1016410"/>
                  </a:lnTo>
                  <a:lnTo>
                    <a:pt x="759180" y="1016410"/>
                  </a:lnTo>
                  <a:lnTo>
                    <a:pt x="762425" y="1016254"/>
                  </a:lnTo>
                  <a:lnTo>
                    <a:pt x="762423" y="1016254"/>
                  </a:lnTo>
                  <a:lnTo>
                    <a:pt x="765643" y="1016078"/>
                  </a:lnTo>
                  <a:lnTo>
                    <a:pt x="765641" y="1016078"/>
                  </a:lnTo>
                  <a:lnTo>
                    <a:pt x="768836" y="1015921"/>
                  </a:lnTo>
                  <a:lnTo>
                    <a:pt x="768832" y="1015921"/>
                  </a:lnTo>
                  <a:lnTo>
                    <a:pt x="772003" y="1015745"/>
                  </a:lnTo>
                  <a:lnTo>
                    <a:pt x="771999" y="1015745"/>
                  </a:lnTo>
                  <a:lnTo>
                    <a:pt x="775142" y="1015589"/>
                  </a:lnTo>
                  <a:lnTo>
                    <a:pt x="775138" y="1015589"/>
                  </a:lnTo>
                  <a:lnTo>
                    <a:pt x="778255" y="1015432"/>
                  </a:lnTo>
                  <a:lnTo>
                    <a:pt x="778253" y="1015432"/>
                  </a:lnTo>
                  <a:lnTo>
                    <a:pt x="781342" y="1015257"/>
                  </a:lnTo>
                  <a:lnTo>
                    <a:pt x="781340" y="1015257"/>
                  </a:lnTo>
                  <a:lnTo>
                    <a:pt x="784401" y="1015100"/>
                  </a:lnTo>
                  <a:lnTo>
                    <a:pt x="784397" y="1015100"/>
                  </a:lnTo>
                  <a:lnTo>
                    <a:pt x="787431" y="1014924"/>
                  </a:lnTo>
                  <a:lnTo>
                    <a:pt x="787429" y="1014924"/>
                  </a:lnTo>
                  <a:lnTo>
                    <a:pt x="790436" y="1014768"/>
                  </a:lnTo>
                  <a:lnTo>
                    <a:pt x="790432" y="1014768"/>
                  </a:lnTo>
                  <a:lnTo>
                    <a:pt x="793410" y="1014592"/>
                  </a:lnTo>
                  <a:lnTo>
                    <a:pt x="793408" y="1014592"/>
                  </a:lnTo>
                  <a:lnTo>
                    <a:pt x="796356" y="1014436"/>
                  </a:lnTo>
                  <a:lnTo>
                    <a:pt x="796352" y="1014436"/>
                  </a:lnTo>
                  <a:lnTo>
                    <a:pt x="799270" y="1014260"/>
                  </a:lnTo>
                  <a:lnTo>
                    <a:pt x="799268" y="1014260"/>
                  </a:lnTo>
                  <a:lnTo>
                    <a:pt x="802158" y="1014103"/>
                  </a:lnTo>
                  <a:lnTo>
                    <a:pt x="802154" y="1014103"/>
                  </a:lnTo>
                  <a:lnTo>
                    <a:pt x="805014" y="1013927"/>
                  </a:lnTo>
                  <a:lnTo>
                    <a:pt x="805010" y="1013927"/>
                  </a:lnTo>
                  <a:lnTo>
                    <a:pt x="807839" y="1013771"/>
                  </a:lnTo>
                  <a:lnTo>
                    <a:pt x="807835" y="1013771"/>
                  </a:lnTo>
                  <a:lnTo>
                    <a:pt x="810633" y="1013615"/>
                  </a:lnTo>
                  <a:lnTo>
                    <a:pt x="810631" y="1013615"/>
                  </a:lnTo>
                  <a:lnTo>
                    <a:pt x="813397" y="1013439"/>
                  </a:lnTo>
                  <a:lnTo>
                    <a:pt x="813391" y="1013439"/>
                  </a:lnTo>
                  <a:lnTo>
                    <a:pt x="818828" y="1013106"/>
                  </a:lnTo>
                  <a:lnTo>
                    <a:pt x="818822" y="1013106"/>
                  </a:lnTo>
                  <a:lnTo>
                    <a:pt x="824126" y="1012793"/>
                  </a:lnTo>
                  <a:lnTo>
                    <a:pt x="824122" y="1012793"/>
                  </a:lnTo>
                  <a:lnTo>
                    <a:pt x="829293" y="1012461"/>
                  </a:lnTo>
                  <a:lnTo>
                    <a:pt x="829287" y="1012461"/>
                  </a:lnTo>
                  <a:lnTo>
                    <a:pt x="831858" y="1012305"/>
                  </a:lnTo>
                  <a:lnTo>
                    <a:pt x="834321" y="1012148"/>
                  </a:lnTo>
                  <a:lnTo>
                    <a:pt x="834315" y="1012148"/>
                  </a:lnTo>
                  <a:lnTo>
                    <a:pt x="839208" y="1011835"/>
                  </a:lnTo>
                  <a:lnTo>
                    <a:pt x="839204" y="1011835"/>
                  </a:lnTo>
                  <a:lnTo>
                    <a:pt x="843953" y="1011523"/>
                  </a:lnTo>
                  <a:lnTo>
                    <a:pt x="843949" y="1011523"/>
                  </a:lnTo>
                  <a:lnTo>
                    <a:pt x="848551" y="1011210"/>
                  </a:lnTo>
                  <a:lnTo>
                    <a:pt x="848547" y="1011210"/>
                  </a:lnTo>
                  <a:lnTo>
                    <a:pt x="853001" y="1010917"/>
                  </a:lnTo>
                  <a:lnTo>
                    <a:pt x="852995" y="1010917"/>
                  </a:lnTo>
                  <a:lnTo>
                    <a:pt x="857294" y="1010623"/>
                  </a:lnTo>
                  <a:lnTo>
                    <a:pt x="857290" y="1010623"/>
                  </a:lnTo>
                  <a:lnTo>
                    <a:pt x="861432" y="1010330"/>
                  </a:lnTo>
                  <a:lnTo>
                    <a:pt x="861428" y="1010330"/>
                  </a:lnTo>
                  <a:lnTo>
                    <a:pt x="865413" y="1010056"/>
                  </a:lnTo>
                  <a:lnTo>
                    <a:pt x="865409" y="1010056"/>
                  </a:lnTo>
                  <a:lnTo>
                    <a:pt x="869229" y="1009783"/>
                  </a:lnTo>
                  <a:lnTo>
                    <a:pt x="869225" y="1009783"/>
                  </a:lnTo>
                  <a:lnTo>
                    <a:pt x="872879" y="1009509"/>
                  </a:lnTo>
                  <a:lnTo>
                    <a:pt x="872875" y="1009509"/>
                  </a:lnTo>
                  <a:lnTo>
                    <a:pt x="876360" y="1009255"/>
                  </a:lnTo>
                  <a:lnTo>
                    <a:pt x="876355" y="1009255"/>
                  </a:lnTo>
                  <a:lnTo>
                    <a:pt x="879668" y="1009020"/>
                  </a:lnTo>
                  <a:lnTo>
                    <a:pt x="879664" y="1009020"/>
                  </a:lnTo>
                  <a:lnTo>
                    <a:pt x="882800" y="1008786"/>
                  </a:lnTo>
                  <a:lnTo>
                    <a:pt x="882796" y="1008786"/>
                  </a:lnTo>
                  <a:lnTo>
                    <a:pt x="885754" y="1008571"/>
                  </a:lnTo>
                  <a:lnTo>
                    <a:pt x="885750" y="1008571"/>
                  </a:lnTo>
                  <a:lnTo>
                    <a:pt x="888526" y="1008356"/>
                  </a:lnTo>
                  <a:lnTo>
                    <a:pt x="888522" y="1008356"/>
                  </a:lnTo>
                  <a:lnTo>
                    <a:pt x="891112" y="1008160"/>
                  </a:lnTo>
                  <a:lnTo>
                    <a:pt x="891109" y="1008160"/>
                  </a:lnTo>
                  <a:lnTo>
                    <a:pt x="893509" y="1007965"/>
                  </a:lnTo>
                  <a:lnTo>
                    <a:pt x="893505" y="1007965"/>
                  </a:lnTo>
                  <a:lnTo>
                    <a:pt x="895713" y="1007789"/>
                  </a:lnTo>
                  <a:lnTo>
                    <a:pt x="897726" y="1007632"/>
                  </a:lnTo>
                  <a:lnTo>
                    <a:pt x="897722" y="1007632"/>
                  </a:lnTo>
                  <a:lnTo>
                    <a:pt x="899538" y="1007495"/>
                  </a:lnTo>
                  <a:lnTo>
                    <a:pt x="899532" y="1007495"/>
                  </a:lnTo>
                  <a:lnTo>
                    <a:pt x="902557" y="1007261"/>
                  </a:lnTo>
                  <a:lnTo>
                    <a:pt x="902549" y="1007261"/>
                  </a:lnTo>
                  <a:lnTo>
                    <a:pt x="904743" y="1007065"/>
                  </a:lnTo>
                  <a:lnTo>
                    <a:pt x="904735" y="1007065"/>
                  </a:lnTo>
                  <a:lnTo>
                    <a:pt x="906070" y="1006968"/>
                  </a:lnTo>
                  <a:lnTo>
                    <a:pt x="906064" y="1006968"/>
                  </a:lnTo>
                  <a:lnTo>
                    <a:pt x="906514" y="1006928"/>
                  </a:lnTo>
                  <a:lnTo>
                    <a:pt x="910951" y="1014963"/>
                  </a:lnTo>
                  <a:lnTo>
                    <a:pt x="909843" y="1016430"/>
                  </a:lnTo>
                  <a:lnTo>
                    <a:pt x="908729" y="1017876"/>
                  </a:lnTo>
                  <a:lnTo>
                    <a:pt x="907603" y="1019342"/>
                  </a:lnTo>
                  <a:lnTo>
                    <a:pt x="906484" y="1020809"/>
                  </a:lnTo>
                  <a:lnTo>
                    <a:pt x="905384" y="1022216"/>
                  </a:lnTo>
                  <a:lnTo>
                    <a:pt x="904279" y="1023643"/>
                  </a:lnTo>
                  <a:lnTo>
                    <a:pt x="903173" y="1025051"/>
                  </a:lnTo>
                  <a:lnTo>
                    <a:pt x="902072" y="1026458"/>
                  </a:lnTo>
                  <a:lnTo>
                    <a:pt x="900975" y="1027866"/>
                  </a:lnTo>
                  <a:lnTo>
                    <a:pt x="899877" y="1029254"/>
                  </a:lnTo>
                  <a:lnTo>
                    <a:pt x="898768" y="1030642"/>
                  </a:lnTo>
                  <a:lnTo>
                    <a:pt x="897687" y="1031991"/>
                  </a:lnTo>
                  <a:lnTo>
                    <a:pt x="896590" y="1033360"/>
                  </a:lnTo>
                  <a:lnTo>
                    <a:pt x="895494" y="1034728"/>
                  </a:lnTo>
                  <a:lnTo>
                    <a:pt x="894409" y="1036077"/>
                  </a:lnTo>
                  <a:lnTo>
                    <a:pt x="893320" y="1037406"/>
                  </a:lnTo>
                  <a:lnTo>
                    <a:pt x="892233" y="1038736"/>
                  </a:lnTo>
                  <a:lnTo>
                    <a:pt x="891148" y="1040065"/>
                  </a:lnTo>
                  <a:lnTo>
                    <a:pt x="890059" y="1041375"/>
                  </a:lnTo>
                  <a:lnTo>
                    <a:pt x="888980" y="1042685"/>
                  </a:lnTo>
                  <a:lnTo>
                    <a:pt x="887897" y="1043975"/>
                  </a:lnTo>
                  <a:lnTo>
                    <a:pt x="886819" y="1045265"/>
                  </a:lnTo>
                  <a:lnTo>
                    <a:pt x="885736" y="1046536"/>
                  </a:lnTo>
                  <a:lnTo>
                    <a:pt x="884651" y="1047826"/>
                  </a:lnTo>
                  <a:lnTo>
                    <a:pt x="883580" y="1049078"/>
                  </a:lnTo>
                  <a:lnTo>
                    <a:pt x="882505" y="1050329"/>
                  </a:lnTo>
                  <a:lnTo>
                    <a:pt x="881418" y="1051580"/>
                  </a:lnTo>
                  <a:lnTo>
                    <a:pt x="880345" y="1052811"/>
                  </a:lnTo>
                  <a:lnTo>
                    <a:pt x="879273" y="1054043"/>
                  </a:lnTo>
                  <a:lnTo>
                    <a:pt x="878190" y="1055275"/>
                  </a:lnTo>
                  <a:lnTo>
                    <a:pt x="877121" y="1056467"/>
                  </a:lnTo>
                  <a:lnTo>
                    <a:pt x="876044" y="1057679"/>
                  </a:lnTo>
                  <a:lnTo>
                    <a:pt x="874963" y="1058891"/>
                  </a:lnTo>
                  <a:lnTo>
                    <a:pt x="873887" y="1060064"/>
                  </a:lnTo>
                  <a:lnTo>
                    <a:pt x="872812" y="1061257"/>
                  </a:lnTo>
                  <a:lnTo>
                    <a:pt x="871737" y="1062430"/>
                  </a:lnTo>
                  <a:lnTo>
                    <a:pt x="870660" y="1063603"/>
                  </a:lnTo>
                  <a:lnTo>
                    <a:pt x="869579" y="1064756"/>
                  </a:lnTo>
                  <a:lnTo>
                    <a:pt x="868500" y="1065910"/>
                  </a:lnTo>
                  <a:lnTo>
                    <a:pt x="867424" y="1067044"/>
                  </a:lnTo>
                  <a:lnTo>
                    <a:pt x="866349" y="1068178"/>
                  </a:lnTo>
                  <a:lnTo>
                    <a:pt x="865806" y="1068744"/>
                  </a:lnTo>
                  <a:lnTo>
                    <a:pt x="865258" y="1069311"/>
                  </a:lnTo>
                  <a:lnTo>
                    <a:pt x="864732" y="1069859"/>
                  </a:lnTo>
                  <a:lnTo>
                    <a:pt x="864185" y="1070426"/>
                  </a:lnTo>
                  <a:lnTo>
                    <a:pt x="863638" y="1070993"/>
                  </a:lnTo>
                  <a:lnTo>
                    <a:pt x="863110" y="1071540"/>
                  </a:lnTo>
                  <a:lnTo>
                    <a:pt x="862560" y="1072107"/>
                  </a:lnTo>
                  <a:lnTo>
                    <a:pt x="862019" y="1072654"/>
                  </a:lnTo>
                  <a:lnTo>
                    <a:pt x="861469" y="1073202"/>
                  </a:lnTo>
                  <a:lnTo>
                    <a:pt x="860940" y="1073749"/>
                  </a:lnTo>
                  <a:lnTo>
                    <a:pt x="860402" y="1074277"/>
                  </a:lnTo>
                  <a:lnTo>
                    <a:pt x="859841" y="1074844"/>
                  </a:lnTo>
                  <a:lnTo>
                    <a:pt x="859307" y="1075372"/>
                  </a:lnTo>
                  <a:lnTo>
                    <a:pt x="858764" y="1075919"/>
                  </a:lnTo>
                  <a:lnTo>
                    <a:pt x="858224" y="1076447"/>
                  </a:lnTo>
                  <a:lnTo>
                    <a:pt x="857683" y="1076975"/>
                  </a:lnTo>
                  <a:lnTo>
                    <a:pt x="857137" y="1077522"/>
                  </a:lnTo>
                  <a:lnTo>
                    <a:pt x="856592" y="1078050"/>
                  </a:lnTo>
                  <a:lnTo>
                    <a:pt x="856048" y="1078578"/>
                  </a:lnTo>
                  <a:lnTo>
                    <a:pt x="855495" y="1079106"/>
                  </a:lnTo>
                  <a:lnTo>
                    <a:pt x="854948" y="1079634"/>
                  </a:lnTo>
                  <a:lnTo>
                    <a:pt x="854410" y="1080161"/>
                  </a:lnTo>
                  <a:lnTo>
                    <a:pt x="853865" y="1080670"/>
                  </a:lnTo>
                  <a:lnTo>
                    <a:pt x="853300" y="1081217"/>
                  </a:lnTo>
                  <a:lnTo>
                    <a:pt x="852774" y="1081706"/>
                  </a:lnTo>
                  <a:lnTo>
                    <a:pt x="852221" y="1082234"/>
                  </a:lnTo>
                  <a:lnTo>
                    <a:pt x="851675" y="1082742"/>
                  </a:lnTo>
                  <a:lnTo>
                    <a:pt x="851122" y="1083270"/>
                  </a:lnTo>
                  <a:lnTo>
                    <a:pt x="850574" y="1083778"/>
                  </a:lnTo>
                  <a:lnTo>
                    <a:pt x="850017" y="1084306"/>
                  </a:lnTo>
                  <a:lnTo>
                    <a:pt x="849472" y="1084795"/>
                  </a:lnTo>
                  <a:lnTo>
                    <a:pt x="848923" y="1085303"/>
                  </a:lnTo>
                  <a:lnTo>
                    <a:pt x="848367" y="1085811"/>
                  </a:lnTo>
                  <a:lnTo>
                    <a:pt x="847806" y="1086319"/>
                  </a:lnTo>
                  <a:lnTo>
                    <a:pt x="847255" y="1086828"/>
                  </a:lnTo>
                  <a:lnTo>
                    <a:pt x="846709" y="1087316"/>
                  </a:lnTo>
                  <a:lnTo>
                    <a:pt x="846150" y="1087805"/>
                  </a:lnTo>
                  <a:lnTo>
                    <a:pt x="845597" y="1088313"/>
                  </a:lnTo>
                  <a:lnTo>
                    <a:pt x="845044" y="1088802"/>
                  </a:lnTo>
                  <a:lnTo>
                    <a:pt x="844485" y="1089291"/>
                  </a:lnTo>
                  <a:lnTo>
                    <a:pt x="843933" y="1089780"/>
                  </a:lnTo>
                  <a:lnTo>
                    <a:pt x="843378" y="1090268"/>
                  </a:lnTo>
                  <a:lnTo>
                    <a:pt x="842809" y="1090757"/>
                  </a:lnTo>
                  <a:lnTo>
                    <a:pt x="842258" y="1091246"/>
                  </a:lnTo>
                  <a:lnTo>
                    <a:pt x="841699" y="1091715"/>
                  </a:lnTo>
                  <a:lnTo>
                    <a:pt x="841134" y="1092204"/>
                  </a:lnTo>
                  <a:lnTo>
                    <a:pt x="840575" y="1092693"/>
                  </a:lnTo>
                  <a:lnTo>
                    <a:pt x="840020" y="1093162"/>
                  </a:lnTo>
                  <a:lnTo>
                    <a:pt x="839457" y="1093631"/>
                  </a:lnTo>
                  <a:lnTo>
                    <a:pt x="838896" y="1094100"/>
                  </a:lnTo>
                  <a:lnTo>
                    <a:pt x="838332" y="1094589"/>
                  </a:lnTo>
                  <a:lnTo>
                    <a:pt x="837773" y="1095039"/>
                  </a:lnTo>
                  <a:lnTo>
                    <a:pt x="837199" y="1095527"/>
                  </a:lnTo>
                  <a:lnTo>
                    <a:pt x="836636" y="1095997"/>
                  </a:lnTo>
                  <a:lnTo>
                    <a:pt x="836071" y="1096446"/>
                  </a:lnTo>
                  <a:lnTo>
                    <a:pt x="835504" y="1096915"/>
                  </a:lnTo>
                  <a:lnTo>
                    <a:pt x="834939" y="1097365"/>
                  </a:lnTo>
                  <a:lnTo>
                    <a:pt x="834370" y="1097834"/>
                  </a:lnTo>
                  <a:lnTo>
                    <a:pt x="833801" y="1098284"/>
                  </a:lnTo>
                  <a:lnTo>
                    <a:pt x="833230" y="1098753"/>
                  </a:lnTo>
                  <a:lnTo>
                    <a:pt x="832657" y="1099203"/>
                  </a:lnTo>
                  <a:lnTo>
                    <a:pt x="832090" y="1099652"/>
                  </a:lnTo>
                  <a:lnTo>
                    <a:pt x="831518" y="1100102"/>
                  </a:lnTo>
                  <a:lnTo>
                    <a:pt x="830943" y="1100552"/>
                  </a:lnTo>
                  <a:lnTo>
                    <a:pt x="830366" y="1101001"/>
                  </a:lnTo>
                  <a:lnTo>
                    <a:pt x="829791" y="1101451"/>
                  </a:lnTo>
                  <a:lnTo>
                    <a:pt x="829213" y="1101901"/>
                  </a:lnTo>
                  <a:lnTo>
                    <a:pt x="828634" y="1102331"/>
                  </a:lnTo>
                  <a:lnTo>
                    <a:pt x="828055" y="1102780"/>
                  </a:lnTo>
                  <a:lnTo>
                    <a:pt x="827486" y="1103210"/>
                  </a:lnTo>
                  <a:lnTo>
                    <a:pt x="826906" y="1103640"/>
                  </a:lnTo>
                  <a:lnTo>
                    <a:pt x="826323" y="1104090"/>
                  </a:lnTo>
                  <a:lnTo>
                    <a:pt x="825727" y="1104520"/>
                  </a:lnTo>
                  <a:lnTo>
                    <a:pt x="825158" y="1104950"/>
                  </a:lnTo>
                  <a:lnTo>
                    <a:pt x="824570" y="1105380"/>
                  </a:lnTo>
                  <a:lnTo>
                    <a:pt x="823995" y="1105811"/>
                  </a:lnTo>
                  <a:lnTo>
                    <a:pt x="823406" y="1106241"/>
                  </a:lnTo>
                  <a:lnTo>
                    <a:pt x="822818" y="1106651"/>
                  </a:lnTo>
                  <a:lnTo>
                    <a:pt x="822228" y="1107081"/>
                  </a:lnTo>
                  <a:lnTo>
                    <a:pt x="821649" y="1107492"/>
                  </a:lnTo>
                  <a:lnTo>
                    <a:pt x="821045" y="1107922"/>
                  </a:lnTo>
                  <a:lnTo>
                    <a:pt x="820460" y="1108352"/>
                  </a:lnTo>
                  <a:lnTo>
                    <a:pt x="819882" y="1108743"/>
                  </a:lnTo>
                  <a:lnTo>
                    <a:pt x="819270" y="1109173"/>
                  </a:lnTo>
                  <a:lnTo>
                    <a:pt x="818685" y="1109583"/>
                  </a:lnTo>
                  <a:lnTo>
                    <a:pt x="818085" y="1109994"/>
                  </a:lnTo>
                  <a:lnTo>
                    <a:pt x="817499" y="1110405"/>
                  </a:lnTo>
                  <a:lnTo>
                    <a:pt x="816908" y="1110815"/>
                  </a:lnTo>
                  <a:lnTo>
                    <a:pt x="816304" y="1111226"/>
                  </a:lnTo>
                  <a:lnTo>
                    <a:pt x="815700" y="1111636"/>
                  </a:lnTo>
                  <a:lnTo>
                    <a:pt x="815096" y="1112027"/>
                  </a:lnTo>
                  <a:lnTo>
                    <a:pt x="814502" y="1112438"/>
                  </a:lnTo>
                  <a:lnTo>
                    <a:pt x="813894" y="1112829"/>
                  </a:lnTo>
                  <a:lnTo>
                    <a:pt x="813295" y="1113220"/>
                  </a:lnTo>
                  <a:lnTo>
                    <a:pt x="812685" y="1113630"/>
                  </a:lnTo>
                  <a:lnTo>
                    <a:pt x="812085" y="1114021"/>
                  </a:lnTo>
                  <a:lnTo>
                    <a:pt x="811469" y="1114412"/>
                  </a:lnTo>
                  <a:lnTo>
                    <a:pt x="810858" y="1114803"/>
                  </a:lnTo>
                  <a:lnTo>
                    <a:pt x="810253" y="1115194"/>
                  </a:lnTo>
                  <a:lnTo>
                    <a:pt x="809649" y="1115585"/>
                  </a:lnTo>
                  <a:lnTo>
                    <a:pt x="809030" y="1115976"/>
                  </a:lnTo>
                  <a:lnTo>
                    <a:pt x="808422" y="1116348"/>
                  </a:lnTo>
                  <a:lnTo>
                    <a:pt x="807812" y="1116739"/>
                  </a:lnTo>
                  <a:lnTo>
                    <a:pt x="807188" y="1117130"/>
                  </a:lnTo>
                  <a:lnTo>
                    <a:pt x="806576" y="1117501"/>
                  </a:lnTo>
                  <a:lnTo>
                    <a:pt x="805951" y="1117872"/>
                  </a:lnTo>
                  <a:lnTo>
                    <a:pt x="805323" y="1118264"/>
                  </a:lnTo>
                  <a:lnTo>
                    <a:pt x="804703" y="1118635"/>
                  </a:lnTo>
                  <a:lnTo>
                    <a:pt x="804089" y="1119007"/>
                  </a:lnTo>
                  <a:lnTo>
                    <a:pt x="803470" y="1119378"/>
                  </a:lnTo>
                  <a:lnTo>
                    <a:pt x="802850" y="1119749"/>
                  </a:lnTo>
                  <a:lnTo>
                    <a:pt x="802217" y="1120121"/>
                  </a:lnTo>
                  <a:lnTo>
                    <a:pt x="801589" y="1120492"/>
                  </a:lnTo>
                  <a:lnTo>
                    <a:pt x="800965" y="1120844"/>
                  </a:lnTo>
                  <a:lnTo>
                    <a:pt x="800326" y="1121216"/>
                  </a:lnTo>
                  <a:lnTo>
                    <a:pt x="799697" y="1121587"/>
                  </a:lnTo>
                  <a:lnTo>
                    <a:pt x="799067" y="1121939"/>
                  </a:lnTo>
                  <a:lnTo>
                    <a:pt x="798426" y="1122310"/>
                  </a:lnTo>
                  <a:lnTo>
                    <a:pt x="797792" y="1122662"/>
                  </a:lnTo>
                  <a:lnTo>
                    <a:pt x="797157" y="1123014"/>
                  </a:lnTo>
                  <a:lnTo>
                    <a:pt x="796522" y="1123366"/>
                  </a:lnTo>
                  <a:lnTo>
                    <a:pt x="795871" y="1123718"/>
                  </a:lnTo>
                  <a:lnTo>
                    <a:pt x="795245" y="1124070"/>
                  </a:lnTo>
                  <a:lnTo>
                    <a:pt x="794594" y="1124422"/>
                  </a:lnTo>
                  <a:lnTo>
                    <a:pt x="793949" y="1124774"/>
                  </a:lnTo>
                  <a:lnTo>
                    <a:pt x="793294" y="1125126"/>
                  </a:lnTo>
                  <a:lnTo>
                    <a:pt x="792649" y="1125477"/>
                  </a:lnTo>
                  <a:lnTo>
                    <a:pt x="792002" y="1125810"/>
                  </a:lnTo>
                  <a:lnTo>
                    <a:pt x="791353" y="1126161"/>
                  </a:lnTo>
                  <a:lnTo>
                    <a:pt x="790704" y="1126494"/>
                  </a:lnTo>
                  <a:lnTo>
                    <a:pt x="790053" y="1126826"/>
                  </a:lnTo>
                  <a:lnTo>
                    <a:pt x="789400" y="1127178"/>
                  </a:lnTo>
                  <a:lnTo>
                    <a:pt x="788747" y="1127511"/>
                  </a:lnTo>
                  <a:lnTo>
                    <a:pt x="788088" y="1127843"/>
                  </a:lnTo>
                  <a:lnTo>
                    <a:pt x="787419" y="1128175"/>
                  </a:lnTo>
                  <a:lnTo>
                    <a:pt x="786772" y="1128508"/>
                  </a:lnTo>
                  <a:lnTo>
                    <a:pt x="786096" y="1128840"/>
                  </a:lnTo>
                  <a:lnTo>
                    <a:pt x="785433" y="1129172"/>
                  </a:lnTo>
                  <a:lnTo>
                    <a:pt x="784771" y="1129485"/>
                  </a:lnTo>
                  <a:lnTo>
                    <a:pt x="784106" y="1129817"/>
                  </a:lnTo>
                  <a:lnTo>
                    <a:pt x="783435" y="1130150"/>
                  </a:lnTo>
                  <a:lnTo>
                    <a:pt x="782753" y="1130463"/>
                  </a:lnTo>
                  <a:lnTo>
                    <a:pt x="782096" y="1130795"/>
                  </a:lnTo>
                  <a:lnTo>
                    <a:pt x="781424" y="1131108"/>
                  </a:lnTo>
                  <a:lnTo>
                    <a:pt x="780749" y="1131420"/>
                  </a:lnTo>
                  <a:lnTo>
                    <a:pt x="780073" y="1131733"/>
                  </a:lnTo>
                  <a:lnTo>
                    <a:pt x="779381" y="1132066"/>
                  </a:lnTo>
                  <a:lnTo>
                    <a:pt x="778700" y="1132378"/>
                  </a:lnTo>
                  <a:lnTo>
                    <a:pt x="778034" y="1132691"/>
                  </a:lnTo>
                  <a:lnTo>
                    <a:pt x="777338" y="1133004"/>
                  </a:lnTo>
                  <a:lnTo>
                    <a:pt x="776652" y="1133317"/>
                  </a:lnTo>
                  <a:lnTo>
                    <a:pt x="775965" y="1133610"/>
                  </a:lnTo>
                  <a:lnTo>
                    <a:pt x="775275" y="1133923"/>
                  </a:lnTo>
                  <a:lnTo>
                    <a:pt x="774587" y="1134235"/>
                  </a:lnTo>
                  <a:lnTo>
                    <a:pt x="773893" y="1134529"/>
                  </a:lnTo>
                  <a:lnTo>
                    <a:pt x="773185" y="1134842"/>
                  </a:lnTo>
                  <a:lnTo>
                    <a:pt x="772489" y="1135135"/>
                  </a:lnTo>
                  <a:lnTo>
                    <a:pt x="771792" y="1135448"/>
                  </a:lnTo>
                  <a:lnTo>
                    <a:pt x="771109" y="1135721"/>
                  </a:lnTo>
                  <a:lnTo>
                    <a:pt x="770409" y="1136034"/>
                  </a:lnTo>
                  <a:lnTo>
                    <a:pt x="769704" y="1136327"/>
                  </a:lnTo>
                  <a:lnTo>
                    <a:pt x="768986" y="1136621"/>
                  </a:lnTo>
                  <a:lnTo>
                    <a:pt x="768280" y="1136914"/>
                  </a:lnTo>
                  <a:lnTo>
                    <a:pt x="767571" y="1137207"/>
                  </a:lnTo>
                  <a:lnTo>
                    <a:pt x="766875" y="1137481"/>
                  </a:lnTo>
                  <a:lnTo>
                    <a:pt x="766150" y="1137774"/>
                  </a:lnTo>
                  <a:lnTo>
                    <a:pt x="765436" y="1138067"/>
                  </a:lnTo>
                  <a:lnTo>
                    <a:pt x="764718" y="1138360"/>
                  </a:lnTo>
                  <a:lnTo>
                    <a:pt x="764003" y="1138634"/>
                  </a:lnTo>
                  <a:lnTo>
                    <a:pt x="763284" y="1138908"/>
                  </a:lnTo>
                  <a:lnTo>
                    <a:pt x="762560" y="1139201"/>
                  </a:lnTo>
                  <a:lnTo>
                    <a:pt x="761823" y="1139494"/>
                  </a:lnTo>
                  <a:lnTo>
                    <a:pt x="761096" y="1139768"/>
                  </a:lnTo>
                  <a:lnTo>
                    <a:pt x="760388" y="1140042"/>
                  </a:lnTo>
                  <a:lnTo>
                    <a:pt x="759659" y="1140315"/>
                  </a:lnTo>
                  <a:lnTo>
                    <a:pt x="758926" y="1140589"/>
                  </a:lnTo>
                  <a:lnTo>
                    <a:pt x="758195" y="1140863"/>
                  </a:lnTo>
                  <a:lnTo>
                    <a:pt x="757460" y="1141137"/>
                  </a:lnTo>
                  <a:lnTo>
                    <a:pt x="756707" y="1141410"/>
                  </a:lnTo>
                  <a:lnTo>
                    <a:pt x="755968" y="1141664"/>
                  </a:lnTo>
                  <a:lnTo>
                    <a:pt x="755227" y="1141938"/>
                  </a:lnTo>
                  <a:lnTo>
                    <a:pt x="754484" y="1142212"/>
                  </a:lnTo>
                  <a:lnTo>
                    <a:pt x="753741" y="1142466"/>
                  </a:lnTo>
                  <a:lnTo>
                    <a:pt x="752995" y="1142740"/>
                  </a:lnTo>
                  <a:lnTo>
                    <a:pt x="752228" y="1142994"/>
                  </a:lnTo>
                  <a:lnTo>
                    <a:pt x="751497" y="1143248"/>
                  </a:lnTo>
                  <a:lnTo>
                    <a:pt x="750742" y="1143522"/>
                  </a:lnTo>
                  <a:lnTo>
                    <a:pt x="749972" y="1143776"/>
                  </a:lnTo>
                  <a:lnTo>
                    <a:pt x="749218" y="1144030"/>
                  </a:lnTo>
                  <a:lnTo>
                    <a:pt x="748457" y="1144284"/>
                  </a:lnTo>
                  <a:lnTo>
                    <a:pt x="747697" y="1144538"/>
                  </a:lnTo>
                  <a:lnTo>
                    <a:pt x="746919" y="1144792"/>
                  </a:lnTo>
                  <a:lnTo>
                    <a:pt x="746152" y="1145046"/>
                  </a:lnTo>
                  <a:lnTo>
                    <a:pt x="745386" y="1145301"/>
                  </a:lnTo>
                  <a:lnTo>
                    <a:pt x="744618" y="1145555"/>
                  </a:lnTo>
                  <a:lnTo>
                    <a:pt x="743863" y="1145789"/>
                  </a:lnTo>
                  <a:lnTo>
                    <a:pt x="743073" y="1146044"/>
                  </a:lnTo>
                  <a:lnTo>
                    <a:pt x="742299" y="1146278"/>
                  </a:lnTo>
                  <a:lnTo>
                    <a:pt x="741523" y="1146532"/>
                  </a:lnTo>
                  <a:lnTo>
                    <a:pt x="740743" y="1146767"/>
                  </a:lnTo>
                  <a:lnTo>
                    <a:pt x="739943" y="1147021"/>
                  </a:lnTo>
                  <a:lnTo>
                    <a:pt x="739159" y="1147256"/>
                  </a:lnTo>
                  <a:lnTo>
                    <a:pt x="738375" y="1147490"/>
                  </a:lnTo>
                  <a:lnTo>
                    <a:pt x="737588" y="1147725"/>
                  </a:lnTo>
                  <a:lnTo>
                    <a:pt x="736800" y="1147959"/>
                  </a:lnTo>
                  <a:lnTo>
                    <a:pt x="735986" y="1148214"/>
                  </a:lnTo>
                  <a:lnTo>
                    <a:pt x="735195" y="1148448"/>
                  </a:lnTo>
                  <a:lnTo>
                    <a:pt x="734417" y="1148663"/>
                  </a:lnTo>
                  <a:lnTo>
                    <a:pt x="733599" y="1148898"/>
                  </a:lnTo>
                  <a:lnTo>
                    <a:pt x="732798" y="1149132"/>
                  </a:lnTo>
                  <a:lnTo>
                    <a:pt x="731998" y="1149367"/>
                  </a:lnTo>
                  <a:lnTo>
                    <a:pt x="731193" y="1149582"/>
                  </a:lnTo>
                  <a:lnTo>
                    <a:pt x="730385" y="1149817"/>
                  </a:lnTo>
                  <a:lnTo>
                    <a:pt x="729555" y="1150032"/>
                  </a:lnTo>
                  <a:lnTo>
                    <a:pt x="728724" y="1150266"/>
                  </a:lnTo>
                  <a:lnTo>
                    <a:pt x="727910" y="1150501"/>
                  </a:lnTo>
                  <a:lnTo>
                    <a:pt x="727095" y="1150716"/>
                  </a:lnTo>
                  <a:lnTo>
                    <a:pt x="726276" y="1150931"/>
                  </a:lnTo>
                  <a:lnTo>
                    <a:pt x="725457" y="1151146"/>
                  </a:lnTo>
                  <a:lnTo>
                    <a:pt x="724614" y="1151381"/>
                  </a:lnTo>
                  <a:lnTo>
                    <a:pt x="723789" y="1151596"/>
                  </a:lnTo>
                  <a:lnTo>
                    <a:pt x="722941" y="1151811"/>
                  </a:lnTo>
                  <a:lnTo>
                    <a:pt x="722112" y="1152026"/>
                  </a:lnTo>
                  <a:lnTo>
                    <a:pt x="721279" y="1152241"/>
                  </a:lnTo>
                  <a:lnTo>
                    <a:pt x="720425" y="1152456"/>
                  </a:lnTo>
                  <a:lnTo>
                    <a:pt x="719588" y="1152651"/>
                  </a:lnTo>
                  <a:lnTo>
                    <a:pt x="718750" y="1152866"/>
                  </a:lnTo>
                  <a:lnTo>
                    <a:pt x="717911" y="1153081"/>
                  </a:lnTo>
                  <a:lnTo>
                    <a:pt x="717064" y="1153277"/>
                  </a:lnTo>
                  <a:lnTo>
                    <a:pt x="716198" y="1153492"/>
                  </a:lnTo>
                  <a:lnTo>
                    <a:pt x="715350" y="1153687"/>
                  </a:lnTo>
                  <a:lnTo>
                    <a:pt x="714480" y="1153903"/>
                  </a:lnTo>
                  <a:lnTo>
                    <a:pt x="713602" y="1154118"/>
                  </a:lnTo>
                  <a:lnTo>
                    <a:pt x="712771" y="1154293"/>
                  </a:lnTo>
                  <a:lnTo>
                    <a:pt x="711892" y="1154508"/>
                  </a:lnTo>
                  <a:lnTo>
                    <a:pt x="711031" y="1154704"/>
                  </a:lnTo>
                  <a:lnTo>
                    <a:pt x="710146" y="1154900"/>
                  </a:lnTo>
                  <a:lnTo>
                    <a:pt x="709284" y="1155095"/>
                  </a:lnTo>
                  <a:lnTo>
                    <a:pt x="708414" y="1155290"/>
                  </a:lnTo>
                  <a:lnTo>
                    <a:pt x="707522" y="1155486"/>
                  </a:lnTo>
                  <a:lnTo>
                    <a:pt x="706650" y="1155682"/>
                  </a:lnTo>
                  <a:lnTo>
                    <a:pt x="705753" y="1155877"/>
                  </a:lnTo>
                  <a:lnTo>
                    <a:pt x="704877" y="1156072"/>
                  </a:lnTo>
                  <a:lnTo>
                    <a:pt x="703997" y="1156268"/>
                  </a:lnTo>
                  <a:lnTo>
                    <a:pt x="703092" y="1156444"/>
                  </a:lnTo>
                  <a:lnTo>
                    <a:pt x="702209" y="1156639"/>
                  </a:lnTo>
                  <a:lnTo>
                    <a:pt x="701298" y="1156835"/>
                  </a:lnTo>
                  <a:lnTo>
                    <a:pt x="700381" y="1157030"/>
                  </a:lnTo>
                  <a:lnTo>
                    <a:pt x="699491" y="1157206"/>
                  </a:lnTo>
                  <a:lnTo>
                    <a:pt x="698570" y="1157382"/>
                  </a:lnTo>
                  <a:lnTo>
                    <a:pt x="697675" y="1157578"/>
                  </a:lnTo>
                  <a:lnTo>
                    <a:pt x="696776" y="1157754"/>
                  </a:lnTo>
                  <a:lnTo>
                    <a:pt x="695878" y="1157930"/>
                  </a:lnTo>
                  <a:lnTo>
                    <a:pt x="694944" y="1158106"/>
                  </a:lnTo>
                  <a:lnTo>
                    <a:pt x="694013" y="1158301"/>
                  </a:lnTo>
                  <a:lnTo>
                    <a:pt x="693104" y="1158477"/>
                  </a:lnTo>
                  <a:lnTo>
                    <a:pt x="692193" y="1158653"/>
                  </a:lnTo>
                  <a:lnTo>
                    <a:pt x="691253" y="1158829"/>
                  </a:lnTo>
                  <a:lnTo>
                    <a:pt x="690309" y="1159005"/>
                  </a:lnTo>
                  <a:lnTo>
                    <a:pt x="689390" y="1159181"/>
                  </a:lnTo>
                  <a:lnTo>
                    <a:pt x="688440" y="1159337"/>
                  </a:lnTo>
                  <a:lnTo>
                    <a:pt x="687517" y="1159513"/>
                  </a:lnTo>
                  <a:lnTo>
                    <a:pt x="686561" y="1159689"/>
                  </a:lnTo>
                  <a:lnTo>
                    <a:pt x="685636" y="1159865"/>
                  </a:lnTo>
                  <a:lnTo>
                    <a:pt x="684671" y="1160022"/>
                  </a:lnTo>
                  <a:lnTo>
                    <a:pt x="683709" y="1160197"/>
                  </a:lnTo>
                  <a:lnTo>
                    <a:pt x="682769" y="1160354"/>
                  </a:lnTo>
                  <a:lnTo>
                    <a:pt x="681807" y="1160530"/>
                  </a:lnTo>
                  <a:lnTo>
                    <a:pt x="679899" y="1160862"/>
                  </a:lnTo>
                  <a:lnTo>
                    <a:pt x="677955" y="1161175"/>
                  </a:lnTo>
                  <a:lnTo>
                    <a:pt x="676000" y="1161507"/>
                  </a:lnTo>
                  <a:lnTo>
                    <a:pt x="674051" y="1161820"/>
                  </a:lnTo>
                  <a:lnTo>
                    <a:pt x="672073" y="1162133"/>
                  </a:lnTo>
                  <a:lnTo>
                    <a:pt x="670098" y="1162446"/>
                  </a:lnTo>
                  <a:lnTo>
                    <a:pt x="668099" y="1162759"/>
                  </a:lnTo>
                  <a:lnTo>
                    <a:pt x="666101" y="1163052"/>
                  </a:lnTo>
                  <a:lnTo>
                    <a:pt x="664075" y="1163345"/>
                  </a:lnTo>
                  <a:lnTo>
                    <a:pt x="662038" y="1163638"/>
                  </a:lnTo>
                  <a:lnTo>
                    <a:pt x="659991" y="1163931"/>
                  </a:lnTo>
                  <a:lnTo>
                    <a:pt x="657929" y="1164225"/>
                  </a:lnTo>
                  <a:lnTo>
                    <a:pt x="655857" y="1164518"/>
                  </a:lnTo>
                  <a:lnTo>
                    <a:pt x="653788" y="1164792"/>
                  </a:lnTo>
                  <a:lnTo>
                    <a:pt x="651689" y="1165065"/>
                  </a:lnTo>
                  <a:lnTo>
                    <a:pt x="649579" y="1165339"/>
                  </a:lnTo>
                  <a:lnTo>
                    <a:pt x="647456" y="1165613"/>
                  </a:lnTo>
                  <a:lnTo>
                    <a:pt x="645321" y="1165867"/>
                  </a:lnTo>
                  <a:lnTo>
                    <a:pt x="643190" y="1166141"/>
                  </a:lnTo>
                  <a:lnTo>
                    <a:pt x="641011" y="1166395"/>
                  </a:lnTo>
                  <a:lnTo>
                    <a:pt x="638837" y="1166649"/>
                  </a:lnTo>
                  <a:lnTo>
                    <a:pt x="636649" y="1166903"/>
                  </a:lnTo>
                  <a:lnTo>
                    <a:pt x="634448" y="1167157"/>
                  </a:lnTo>
                  <a:lnTo>
                    <a:pt x="632235" y="1167392"/>
                  </a:lnTo>
                  <a:lnTo>
                    <a:pt x="630008" y="1167646"/>
                  </a:lnTo>
                  <a:lnTo>
                    <a:pt x="627770" y="1167881"/>
                  </a:lnTo>
                  <a:lnTo>
                    <a:pt x="625496" y="1168115"/>
                  </a:lnTo>
                  <a:lnTo>
                    <a:pt x="623250" y="1168350"/>
                  </a:lnTo>
                  <a:lnTo>
                    <a:pt x="620947" y="1168584"/>
                  </a:lnTo>
                  <a:lnTo>
                    <a:pt x="618632" y="1168819"/>
                  </a:lnTo>
                  <a:lnTo>
                    <a:pt x="616347" y="1169034"/>
                  </a:lnTo>
                  <a:lnTo>
                    <a:pt x="614003" y="1169249"/>
                  </a:lnTo>
                  <a:lnTo>
                    <a:pt x="611667" y="1169483"/>
                  </a:lnTo>
                  <a:lnTo>
                    <a:pt x="609317" y="1169679"/>
                  </a:lnTo>
                  <a:lnTo>
                    <a:pt x="606932" y="1169894"/>
                  </a:lnTo>
                  <a:lnTo>
                    <a:pt x="604554" y="1170109"/>
                  </a:lnTo>
                  <a:lnTo>
                    <a:pt x="602136" y="1170324"/>
                  </a:lnTo>
                  <a:lnTo>
                    <a:pt x="599706" y="1170520"/>
                  </a:lnTo>
                  <a:lnTo>
                    <a:pt x="597286" y="1170715"/>
                  </a:lnTo>
                  <a:lnTo>
                    <a:pt x="594825" y="1170930"/>
                  </a:lnTo>
                  <a:lnTo>
                    <a:pt x="592375" y="1171126"/>
                  </a:lnTo>
                  <a:lnTo>
                    <a:pt x="589912" y="1171302"/>
                  </a:lnTo>
                  <a:lnTo>
                    <a:pt x="587406" y="1171497"/>
                  </a:lnTo>
                  <a:lnTo>
                    <a:pt x="584884" y="1171693"/>
                  </a:lnTo>
                  <a:lnTo>
                    <a:pt x="582375" y="1171868"/>
                  </a:lnTo>
                  <a:lnTo>
                    <a:pt x="579822" y="1172064"/>
                  </a:lnTo>
                  <a:lnTo>
                    <a:pt x="577285" y="1172240"/>
                  </a:lnTo>
                  <a:lnTo>
                    <a:pt x="574702" y="1172416"/>
                  </a:lnTo>
                  <a:lnTo>
                    <a:pt x="572104" y="1172592"/>
                  </a:lnTo>
                  <a:lnTo>
                    <a:pt x="569520" y="1172768"/>
                  </a:lnTo>
                  <a:lnTo>
                    <a:pt x="566890" y="1172924"/>
                  </a:lnTo>
                  <a:lnTo>
                    <a:pt x="564274" y="1173100"/>
                  </a:lnTo>
                  <a:lnTo>
                    <a:pt x="561614" y="1173257"/>
                  </a:lnTo>
                  <a:lnTo>
                    <a:pt x="558969" y="1173433"/>
                  </a:lnTo>
                  <a:lnTo>
                    <a:pt x="556273" y="1173589"/>
                  </a:lnTo>
                  <a:lnTo>
                    <a:pt x="553530" y="1173745"/>
                  </a:lnTo>
                  <a:lnTo>
                    <a:pt x="550834" y="1173902"/>
                  </a:lnTo>
                  <a:lnTo>
                    <a:pt x="548091" y="1174058"/>
                  </a:lnTo>
                  <a:lnTo>
                    <a:pt x="545366" y="1174215"/>
                  </a:lnTo>
                  <a:lnTo>
                    <a:pt x="542590" y="1174351"/>
                  </a:lnTo>
                  <a:lnTo>
                    <a:pt x="539796" y="1174508"/>
                  </a:lnTo>
                  <a:lnTo>
                    <a:pt x="536985" y="1174645"/>
                  </a:lnTo>
                  <a:lnTo>
                    <a:pt x="534197" y="1174781"/>
                  </a:lnTo>
                  <a:lnTo>
                    <a:pt x="531351" y="1174938"/>
                  </a:lnTo>
                  <a:lnTo>
                    <a:pt x="528491" y="1175075"/>
                  </a:lnTo>
                  <a:lnTo>
                    <a:pt x="525652" y="1175212"/>
                  </a:lnTo>
                  <a:lnTo>
                    <a:pt x="522716" y="1175348"/>
                  </a:lnTo>
                  <a:lnTo>
                    <a:pt x="519799" y="1175485"/>
                  </a:lnTo>
                  <a:lnTo>
                    <a:pt x="516914" y="1175603"/>
                  </a:lnTo>
                  <a:lnTo>
                    <a:pt x="513964" y="1175739"/>
                  </a:lnTo>
                  <a:lnTo>
                    <a:pt x="510998" y="1175876"/>
                  </a:lnTo>
                  <a:lnTo>
                    <a:pt x="508013" y="1175993"/>
                  </a:lnTo>
                  <a:lnTo>
                    <a:pt x="505012" y="1176111"/>
                  </a:lnTo>
                  <a:lnTo>
                    <a:pt x="501989" y="1176248"/>
                  </a:lnTo>
                  <a:lnTo>
                    <a:pt x="499176" y="1176345"/>
                  </a:lnTo>
                  <a:lnTo>
                    <a:pt x="500208" y="1176736"/>
                  </a:lnTo>
                  <a:lnTo>
                    <a:pt x="501379" y="1177186"/>
                  </a:lnTo>
                  <a:lnTo>
                    <a:pt x="502582" y="1177636"/>
                  </a:lnTo>
                  <a:lnTo>
                    <a:pt x="502574" y="1177636"/>
                  </a:lnTo>
                  <a:lnTo>
                    <a:pt x="503815" y="1178085"/>
                  </a:lnTo>
                  <a:lnTo>
                    <a:pt x="503808" y="1178085"/>
                  </a:lnTo>
                  <a:lnTo>
                    <a:pt x="505084" y="1178555"/>
                  </a:lnTo>
                  <a:lnTo>
                    <a:pt x="505074" y="1178555"/>
                  </a:lnTo>
                  <a:lnTo>
                    <a:pt x="506376" y="1179024"/>
                  </a:lnTo>
                  <a:lnTo>
                    <a:pt x="507712" y="1179512"/>
                  </a:lnTo>
                  <a:lnTo>
                    <a:pt x="509078" y="1180021"/>
                  </a:lnTo>
                  <a:lnTo>
                    <a:pt x="510478" y="1180509"/>
                  </a:lnTo>
                  <a:lnTo>
                    <a:pt x="511909" y="1181018"/>
                  </a:lnTo>
                  <a:lnTo>
                    <a:pt x="511899" y="1181018"/>
                  </a:lnTo>
                  <a:lnTo>
                    <a:pt x="513369" y="1181546"/>
                  </a:lnTo>
                  <a:lnTo>
                    <a:pt x="513361" y="1181546"/>
                  </a:lnTo>
                  <a:lnTo>
                    <a:pt x="514861" y="1182074"/>
                  </a:lnTo>
                  <a:lnTo>
                    <a:pt x="514853" y="1182054"/>
                  </a:lnTo>
                  <a:lnTo>
                    <a:pt x="516386" y="1182601"/>
                  </a:lnTo>
                  <a:lnTo>
                    <a:pt x="516376" y="1182601"/>
                  </a:lnTo>
                  <a:lnTo>
                    <a:pt x="517940" y="1183129"/>
                  </a:lnTo>
                  <a:lnTo>
                    <a:pt x="517930" y="1183129"/>
                  </a:lnTo>
                  <a:lnTo>
                    <a:pt x="519525" y="1183677"/>
                  </a:lnTo>
                  <a:lnTo>
                    <a:pt x="519516" y="1183677"/>
                  </a:lnTo>
                  <a:lnTo>
                    <a:pt x="521134" y="1184224"/>
                  </a:lnTo>
                  <a:lnTo>
                    <a:pt x="522780" y="1184771"/>
                  </a:lnTo>
                  <a:lnTo>
                    <a:pt x="524458" y="1185338"/>
                  </a:lnTo>
                  <a:lnTo>
                    <a:pt x="526164" y="1185905"/>
                  </a:lnTo>
                  <a:lnTo>
                    <a:pt x="527900" y="1186492"/>
                  </a:lnTo>
                  <a:lnTo>
                    <a:pt x="529666" y="1187059"/>
                  </a:lnTo>
                  <a:lnTo>
                    <a:pt x="531462" y="1187645"/>
                  </a:lnTo>
                  <a:lnTo>
                    <a:pt x="531453" y="1187645"/>
                  </a:lnTo>
                  <a:lnTo>
                    <a:pt x="533282" y="1188231"/>
                  </a:lnTo>
                  <a:lnTo>
                    <a:pt x="535134" y="1188818"/>
                  </a:lnTo>
                  <a:lnTo>
                    <a:pt x="537015" y="1189405"/>
                  </a:lnTo>
                  <a:lnTo>
                    <a:pt x="538923" y="1190011"/>
                  </a:lnTo>
                  <a:lnTo>
                    <a:pt x="540858" y="1190597"/>
                  </a:lnTo>
                  <a:lnTo>
                    <a:pt x="542821" y="1191203"/>
                  </a:lnTo>
                  <a:lnTo>
                    <a:pt x="544813" y="1191809"/>
                  </a:lnTo>
                  <a:lnTo>
                    <a:pt x="546834" y="1192415"/>
                  </a:lnTo>
                  <a:lnTo>
                    <a:pt x="547851" y="1192728"/>
                  </a:lnTo>
                  <a:lnTo>
                    <a:pt x="547847" y="1192728"/>
                  </a:lnTo>
                  <a:lnTo>
                    <a:pt x="548877" y="1193041"/>
                  </a:lnTo>
                  <a:lnTo>
                    <a:pt x="548873" y="1193021"/>
                  </a:lnTo>
                  <a:lnTo>
                    <a:pt x="549909" y="1193334"/>
                  </a:lnTo>
                  <a:lnTo>
                    <a:pt x="549906" y="1193334"/>
                  </a:lnTo>
                  <a:lnTo>
                    <a:pt x="550949" y="1193647"/>
                  </a:lnTo>
                  <a:lnTo>
                    <a:pt x="550946" y="1193647"/>
                  </a:lnTo>
                  <a:lnTo>
                    <a:pt x="551995" y="1193960"/>
                  </a:lnTo>
                  <a:lnTo>
                    <a:pt x="551991" y="1193960"/>
                  </a:lnTo>
                  <a:lnTo>
                    <a:pt x="553049" y="1194253"/>
                  </a:lnTo>
                  <a:lnTo>
                    <a:pt x="553043" y="1194253"/>
                  </a:lnTo>
                  <a:lnTo>
                    <a:pt x="554109" y="1194566"/>
                  </a:lnTo>
                  <a:lnTo>
                    <a:pt x="554103" y="1194566"/>
                  </a:lnTo>
                  <a:lnTo>
                    <a:pt x="555174" y="1194878"/>
                  </a:lnTo>
                  <a:lnTo>
                    <a:pt x="555168" y="1194878"/>
                  </a:lnTo>
                  <a:lnTo>
                    <a:pt x="556245" y="1195191"/>
                  </a:lnTo>
                  <a:lnTo>
                    <a:pt x="556242" y="1195172"/>
                  </a:lnTo>
                  <a:lnTo>
                    <a:pt x="557325" y="1195485"/>
                  </a:lnTo>
                  <a:lnTo>
                    <a:pt x="557321" y="1195485"/>
                  </a:lnTo>
                  <a:lnTo>
                    <a:pt x="558410" y="1195797"/>
                  </a:lnTo>
                  <a:lnTo>
                    <a:pt x="558406" y="1195797"/>
                  </a:lnTo>
                  <a:lnTo>
                    <a:pt x="559502" y="1196110"/>
                  </a:lnTo>
                  <a:lnTo>
                    <a:pt x="559497" y="1196110"/>
                  </a:lnTo>
                  <a:lnTo>
                    <a:pt x="560601" y="1196423"/>
                  </a:lnTo>
                  <a:lnTo>
                    <a:pt x="560595" y="1196423"/>
                  </a:lnTo>
                  <a:lnTo>
                    <a:pt x="561706" y="1196716"/>
                  </a:lnTo>
                  <a:lnTo>
                    <a:pt x="561700" y="1196716"/>
                  </a:lnTo>
                  <a:lnTo>
                    <a:pt x="562816" y="1197029"/>
                  </a:lnTo>
                  <a:lnTo>
                    <a:pt x="562810" y="1197029"/>
                  </a:lnTo>
                  <a:lnTo>
                    <a:pt x="563932" y="1197342"/>
                  </a:lnTo>
                  <a:lnTo>
                    <a:pt x="565055" y="1197655"/>
                  </a:lnTo>
                  <a:lnTo>
                    <a:pt x="566184" y="1197948"/>
                  </a:lnTo>
                  <a:lnTo>
                    <a:pt x="567320" y="1198260"/>
                  </a:lnTo>
                  <a:lnTo>
                    <a:pt x="568462" y="1198573"/>
                  </a:lnTo>
                  <a:lnTo>
                    <a:pt x="569613" y="1198886"/>
                  </a:lnTo>
                  <a:lnTo>
                    <a:pt x="569608" y="1198886"/>
                  </a:lnTo>
                  <a:lnTo>
                    <a:pt x="570769" y="1199199"/>
                  </a:lnTo>
                  <a:lnTo>
                    <a:pt x="570763" y="1199179"/>
                  </a:lnTo>
                  <a:lnTo>
                    <a:pt x="571928" y="1199492"/>
                  </a:lnTo>
                  <a:lnTo>
                    <a:pt x="571922" y="1199492"/>
                  </a:lnTo>
                  <a:lnTo>
                    <a:pt x="573095" y="1199805"/>
                  </a:lnTo>
                  <a:lnTo>
                    <a:pt x="573089" y="1199805"/>
                  </a:lnTo>
                  <a:lnTo>
                    <a:pt x="574268" y="1200118"/>
                  </a:lnTo>
                  <a:lnTo>
                    <a:pt x="574262" y="1200118"/>
                  </a:lnTo>
                  <a:lnTo>
                    <a:pt x="575447" y="1200411"/>
                  </a:lnTo>
                  <a:lnTo>
                    <a:pt x="575441" y="1200411"/>
                  </a:lnTo>
                  <a:lnTo>
                    <a:pt x="576632" y="1200724"/>
                  </a:lnTo>
                  <a:lnTo>
                    <a:pt x="576626" y="1200724"/>
                  </a:lnTo>
                  <a:lnTo>
                    <a:pt x="577822" y="1201037"/>
                  </a:lnTo>
                  <a:lnTo>
                    <a:pt x="577818" y="1201037"/>
                  </a:lnTo>
                  <a:lnTo>
                    <a:pt x="579015" y="1201330"/>
                  </a:lnTo>
                  <a:lnTo>
                    <a:pt x="580221" y="1201642"/>
                  </a:lnTo>
                  <a:lnTo>
                    <a:pt x="581431" y="1201955"/>
                  </a:lnTo>
                  <a:lnTo>
                    <a:pt x="581425" y="1201955"/>
                  </a:lnTo>
                  <a:lnTo>
                    <a:pt x="582645" y="1202249"/>
                  </a:lnTo>
                  <a:lnTo>
                    <a:pt x="582639" y="1202249"/>
                  </a:lnTo>
                  <a:lnTo>
                    <a:pt x="583867" y="1202561"/>
                  </a:lnTo>
                  <a:lnTo>
                    <a:pt x="583861" y="1202561"/>
                  </a:lnTo>
                  <a:lnTo>
                    <a:pt x="585091" y="1202855"/>
                  </a:lnTo>
                  <a:lnTo>
                    <a:pt x="586321" y="1203167"/>
                  </a:lnTo>
                  <a:lnTo>
                    <a:pt x="587556" y="1203461"/>
                  </a:lnTo>
                  <a:lnTo>
                    <a:pt x="588805" y="1203774"/>
                  </a:lnTo>
                  <a:lnTo>
                    <a:pt x="588799" y="1203754"/>
                  </a:lnTo>
                  <a:lnTo>
                    <a:pt x="590055" y="1204067"/>
                  </a:lnTo>
                  <a:lnTo>
                    <a:pt x="590049" y="1204067"/>
                  </a:lnTo>
                  <a:lnTo>
                    <a:pt x="591310" y="1204360"/>
                  </a:lnTo>
                  <a:lnTo>
                    <a:pt x="591304" y="1204360"/>
                  </a:lnTo>
                  <a:lnTo>
                    <a:pt x="592569" y="1204673"/>
                  </a:lnTo>
                  <a:lnTo>
                    <a:pt x="592563" y="1204673"/>
                  </a:lnTo>
                  <a:lnTo>
                    <a:pt x="593835" y="1204966"/>
                  </a:lnTo>
                  <a:lnTo>
                    <a:pt x="593830" y="1204966"/>
                  </a:lnTo>
                  <a:lnTo>
                    <a:pt x="595106" y="1205259"/>
                  </a:lnTo>
                  <a:lnTo>
                    <a:pt x="595100" y="1205259"/>
                  </a:lnTo>
                  <a:lnTo>
                    <a:pt x="596385" y="1205552"/>
                  </a:lnTo>
                  <a:lnTo>
                    <a:pt x="596379" y="1205552"/>
                  </a:lnTo>
                  <a:lnTo>
                    <a:pt x="597667" y="1205846"/>
                  </a:lnTo>
                  <a:lnTo>
                    <a:pt x="597661" y="1205846"/>
                  </a:lnTo>
                  <a:lnTo>
                    <a:pt x="598952" y="1206139"/>
                  </a:lnTo>
                  <a:lnTo>
                    <a:pt x="600244" y="1206432"/>
                  </a:lnTo>
                  <a:lnTo>
                    <a:pt x="601548" y="1206726"/>
                  </a:lnTo>
                  <a:lnTo>
                    <a:pt x="601542" y="1206726"/>
                  </a:lnTo>
                  <a:lnTo>
                    <a:pt x="602852" y="1207019"/>
                  </a:lnTo>
                  <a:lnTo>
                    <a:pt x="602846" y="1207019"/>
                  </a:lnTo>
                  <a:lnTo>
                    <a:pt x="604162" y="1207312"/>
                  </a:lnTo>
                  <a:lnTo>
                    <a:pt x="604156" y="1207312"/>
                  </a:lnTo>
                  <a:lnTo>
                    <a:pt x="605475" y="1207605"/>
                  </a:lnTo>
                  <a:lnTo>
                    <a:pt x="605469" y="1207605"/>
                  </a:lnTo>
                  <a:lnTo>
                    <a:pt x="606797" y="1207898"/>
                  </a:lnTo>
                  <a:lnTo>
                    <a:pt x="606791" y="1207898"/>
                  </a:lnTo>
                  <a:lnTo>
                    <a:pt x="608122" y="1208172"/>
                  </a:lnTo>
                  <a:lnTo>
                    <a:pt x="608116" y="1208172"/>
                  </a:lnTo>
                  <a:lnTo>
                    <a:pt x="609452" y="1208466"/>
                  </a:lnTo>
                  <a:lnTo>
                    <a:pt x="610785" y="1208739"/>
                  </a:lnTo>
                  <a:lnTo>
                    <a:pt x="612130" y="1209032"/>
                  </a:lnTo>
                  <a:lnTo>
                    <a:pt x="612124" y="1209032"/>
                  </a:lnTo>
                  <a:lnTo>
                    <a:pt x="613477" y="1209306"/>
                  </a:lnTo>
                  <a:lnTo>
                    <a:pt x="613471" y="1209306"/>
                  </a:lnTo>
                  <a:lnTo>
                    <a:pt x="614828" y="1209599"/>
                  </a:lnTo>
                  <a:lnTo>
                    <a:pt x="614822" y="1209599"/>
                  </a:lnTo>
                  <a:lnTo>
                    <a:pt x="616185" y="1209873"/>
                  </a:lnTo>
                  <a:lnTo>
                    <a:pt x="616179" y="1209873"/>
                  </a:lnTo>
                  <a:lnTo>
                    <a:pt x="617547" y="1210147"/>
                  </a:lnTo>
                  <a:lnTo>
                    <a:pt x="617541" y="1210147"/>
                  </a:lnTo>
                  <a:lnTo>
                    <a:pt x="618914" y="1210420"/>
                  </a:lnTo>
                  <a:lnTo>
                    <a:pt x="620282" y="1210694"/>
                  </a:lnTo>
                  <a:lnTo>
                    <a:pt x="621662" y="1210968"/>
                  </a:lnTo>
                  <a:lnTo>
                    <a:pt x="621656" y="1210968"/>
                  </a:lnTo>
                  <a:lnTo>
                    <a:pt x="623044" y="1211241"/>
                  </a:lnTo>
                  <a:lnTo>
                    <a:pt x="623039" y="1211241"/>
                  </a:lnTo>
                  <a:lnTo>
                    <a:pt x="624431" y="1211515"/>
                  </a:lnTo>
                  <a:lnTo>
                    <a:pt x="624425" y="1211515"/>
                  </a:lnTo>
                  <a:lnTo>
                    <a:pt x="625823" y="1211789"/>
                  </a:lnTo>
                  <a:lnTo>
                    <a:pt x="625817" y="1211789"/>
                  </a:lnTo>
                  <a:lnTo>
                    <a:pt x="627220" y="1212063"/>
                  </a:lnTo>
                  <a:lnTo>
                    <a:pt x="627212" y="1212043"/>
                  </a:lnTo>
                  <a:lnTo>
                    <a:pt x="628616" y="1212317"/>
                  </a:lnTo>
                  <a:lnTo>
                    <a:pt x="630028" y="1212571"/>
                  </a:lnTo>
                  <a:lnTo>
                    <a:pt x="630020" y="1212571"/>
                  </a:lnTo>
                  <a:lnTo>
                    <a:pt x="631439" y="1212845"/>
                  </a:lnTo>
                  <a:lnTo>
                    <a:pt x="631431" y="1212845"/>
                  </a:lnTo>
                  <a:lnTo>
                    <a:pt x="632854" y="1213099"/>
                  </a:lnTo>
                  <a:lnTo>
                    <a:pt x="632847" y="1213099"/>
                  </a:lnTo>
                  <a:lnTo>
                    <a:pt x="634274" y="1213353"/>
                  </a:lnTo>
                  <a:lnTo>
                    <a:pt x="634268" y="1213353"/>
                  </a:lnTo>
                  <a:lnTo>
                    <a:pt x="635697" y="1213607"/>
                  </a:lnTo>
                  <a:lnTo>
                    <a:pt x="637126" y="1213861"/>
                  </a:lnTo>
                  <a:lnTo>
                    <a:pt x="638565" y="1214115"/>
                  </a:lnTo>
                  <a:lnTo>
                    <a:pt x="638557" y="1214115"/>
                  </a:lnTo>
                  <a:lnTo>
                    <a:pt x="640004" y="1214369"/>
                  </a:lnTo>
                  <a:lnTo>
                    <a:pt x="639996" y="1214369"/>
                  </a:lnTo>
                  <a:lnTo>
                    <a:pt x="641447" y="1214623"/>
                  </a:lnTo>
                  <a:lnTo>
                    <a:pt x="641441" y="1214623"/>
                  </a:lnTo>
                  <a:lnTo>
                    <a:pt x="642891" y="1214858"/>
                  </a:lnTo>
                  <a:lnTo>
                    <a:pt x="644348" y="1215112"/>
                  </a:lnTo>
                  <a:lnTo>
                    <a:pt x="644342" y="1215112"/>
                  </a:lnTo>
                  <a:lnTo>
                    <a:pt x="645806" y="1215347"/>
                  </a:lnTo>
                  <a:lnTo>
                    <a:pt x="645798" y="1215347"/>
                  </a:lnTo>
                  <a:lnTo>
                    <a:pt x="647266" y="1215581"/>
                  </a:lnTo>
                  <a:lnTo>
                    <a:pt x="647261" y="1215581"/>
                  </a:lnTo>
                  <a:lnTo>
                    <a:pt x="648731" y="1215836"/>
                  </a:lnTo>
                  <a:lnTo>
                    <a:pt x="650205" y="1216070"/>
                  </a:lnTo>
                  <a:lnTo>
                    <a:pt x="650197" y="1216070"/>
                  </a:lnTo>
                  <a:lnTo>
                    <a:pt x="651679" y="1216305"/>
                  </a:lnTo>
                  <a:lnTo>
                    <a:pt x="651671" y="1216305"/>
                  </a:lnTo>
                  <a:lnTo>
                    <a:pt x="653159" y="1216520"/>
                  </a:lnTo>
                  <a:lnTo>
                    <a:pt x="653151" y="1216520"/>
                  </a:lnTo>
                  <a:lnTo>
                    <a:pt x="654641" y="1216755"/>
                  </a:lnTo>
                  <a:lnTo>
                    <a:pt x="656124" y="1216989"/>
                  </a:lnTo>
                  <a:lnTo>
                    <a:pt x="657622" y="1217204"/>
                  </a:lnTo>
                  <a:lnTo>
                    <a:pt x="657616" y="1217204"/>
                  </a:lnTo>
                  <a:lnTo>
                    <a:pt x="659119" y="1217439"/>
                  </a:lnTo>
                  <a:lnTo>
                    <a:pt x="659112" y="1217439"/>
                  </a:lnTo>
                  <a:lnTo>
                    <a:pt x="660617" y="1217654"/>
                  </a:lnTo>
                  <a:lnTo>
                    <a:pt x="662124" y="1217869"/>
                  </a:lnTo>
                  <a:lnTo>
                    <a:pt x="662116" y="1217869"/>
                  </a:lnTo>
                  <a:lnTo>
                    <a:pt x="663633" y="1218084"/>
                  </a:lnTo>
                  <a:lnTo>
                    <a:pt x="663626" y="1218084"/>
                  </a:lnTo>
                  <a:lnTo>
                    <a:pt x="665147" y="1218299"/>
                  </a:lnTo>
                  <a:lnTo>
                    <a:pt x="666658" y="1218494"/>
                  </a:lnTo>
                  <a:lnTo>
                    <a:pt x="668184" y="1218709"/>
                  </a:lnTo>
                  <a:lnTo>
                    <a:pt x="668179" y="1218709"/>
                  </a:lnTo>
                  <a:lnTo>
                    <a:pt x="669711" y="1218905"/>
                  </a:lnTo>
                  <a:lnTo>
                    <a:pt x="669704" y="1218905"/>
                  </a:lnTo>
                  <a:lnTo>
                    <a:pt x="671236" y="1219120"/>
                  </a:lnTo>
                  <a:lnTo>
                    <a:pt x="672767" y="1219315"/>
                  </a:lnTo>
                  <a:lnTo>
                    <a:pt x="674311" y="1219511"/>
                  </a:lnTo>
                  <a:lnTo>
                    <a:pt x="674304" y="1219511"/>
                  </a:lnTo>
                  <a:lnTo>
                    <a:pt x="675850" y="1219707"/>
                  </a:lnTo>
                  <a:lnTo>
                    <a:pt x="677396" y="1219882"/>
                  </a:lnTo>
                  <a:lnTo>
                    <a:pt x="677390" y="1219882"/>
                  </a:lnTo>
                  <a:lnTo>
                    <a:pt x="678947" y="1220078"/>
                  </a:lnTo>
                  <a:lnTo>
                    <a:pt x="678939" y="1220078"/>
                  </a:lnTo>
                  <a:lnTo>
                    <a:pt x="680495" y="1220254"/>
                  </a:lnTo>
                  <a:lnTo>
                    <a:pt x="682055" y="1220449"/>
                  </a:lnTo>
                  <a:lnTo>
                    <a:pt x="682047" y="1220449"/>
                  </a:lnTo>
                  <a:lnTo>
                    <a:pt x="683615" y="1220625"/>
                  </a:lnTo>
                  <a:lnTo>
                    <a:pt x="683609" y="1220625"/>
                  </a:lnTo>
                  <a:lnTo>
                    <a:pt x="685175" y="1220801"/>
                  </a:lnTo>
                  <a:lnTo>
                    <a:pt x="686749" y="1220977"/>
                  </a:lnTo>
                  <a:lnTo>
                    <a:pt x="686741" y="1220977"/>
                  </a:lnTo>
                  <a:lnTo>
                    <a:pt x="688319" y="1221134"/>
                  </a:lnTo>
                  <a:lnTo>
                    <a:pt x="689889" y="1221309"/>
                  </a:lnTo>
                  <a:lnTo>
                    <a:pt x="691474" y="1221466"/>
                  </a:lnTo>
                  <a:lnTo>
                    <a:pt x="691466" y="1221466"/>
                  </a:lnTo>
                  <a:lnTo>
                    <a:pt x="693056" y="1221622"/>
                  </a:lnTo>
                  <a:lnTo>
                    <a:pt x="693048" y="1221622"/>
                  </a:lnTo>
                  <a:lnTo>
                    <a:pt x="694643" y="1221798"/>
                  </a:lnTo>
                  <a:lnTo>
                    <a:pt x="694635" y="1221779"/>
                  </a:lnTo>
                  <a:lnTo>
                    <a:pt x="696232" y="1221935"/>
                  </a:lnTo>
                  <a:lnTo>
                    <a:pt x="696225" y="1221935"/>
                  </a:lnTo>
                  <a:lnTo>
                    <a:pt x="697818" y="1222092"/>
                  </a:lnTo>
                  <a:lnTo>
                    <a:pt x="699421" y="1222248"/>
                  </a:lnTo>
                  <a:lnTo>
                    <a:pt x="701018" y="1222385"/>
                  </a:lnTo>
                  <a:lnTo>
                    <a:pt x="702625" y="1222522"/>
                  </a:lnTo>
                  <a:lnTo>
                    <a:pt x="702617" y="1222522"/>
                  </a:lnTo>
                  <a:lnTo>
                    <a:pt x="704230" y="1222658"/>
                  </a:lnTo>
                  <a:lnTo>
                    <a:pt x="705843" y="1222795"/>
                  </a:lnTo>
                  <a:lnTo>
                    <a:pt x="705833" y="1222795"/>
                  </a:lnTo>
                  <a:lnTo>
                    <a:pt x="707454" y="1222932"/>
                  </a:lnTo>
                  <a:lnTo>
                    <a:pt x="709065" y="1223049"/>
                  </a:lnTo>
                  <a:lnTo>
                    <a:pt x="710693" y="1223186"/>
                  </a:lnTo>
                  <a:lnTo>
                    <a:pt x="710685" y="1223186"/>
                  </a:lnTo>
                  <a:lnTo>
                    <a:pt x="712316" y="1223304"/>
                  </a:lnTo>
                  <a:lnTo>
                    <a:pt x="712308" y="1223304"/>
                  </a:lnTo>
                  <a:lnTo>
                    <a:pt x="713942" y="1223421"/>
                  </a:lnTo>
                  <a:lnTo>
                    <a:pt x="713934" y="1223421"/>
                  </a:lnTo>
                  <a:lnTo>
                    <a:pt x="715567" y="1223519"/>
                  </a:lnTo>
                  <a:lnTo>
                    <a:pt x="717205" y="1223636"/>
                  </a:lnTo>
                  <a:lnTo>
                    <a:pt x="717197" y="1223636"/>
                  </a:lnTo>
                  <a:lnTo>
                    <a:pt x="718836" y="1223734"/>
                  </a:lnTo>
                  <a:lnTo>
                    <a:pt x="720482" y="1223851"/>
                  </a:lnTo>
                  <a:lnTo>
                    <a:pt x="720474" y="1223831"/>
                  </a:lnTo>
                  <a:lnTo>
                    <a:pt x="722116" y="1223949"/>
                  </a:lnTo>
                  <a:lnTo>
                    <a:pt x="723762" y="1224027"/>
                  </a:lnTo>
                  <a:lnTo>
                    <a:pt x="725418" y="1224125"/>
                  </a:lnTo>
                  <a:lnTo>
                    <a:pt x="725410" y="1224125"/>
                  </a:lnTo>
                  <a:lnTo>
                    <a:pt x="727068" y="1224222"/>
                  </a:lnTo>
                  <a:lnTo>
                    <a:pt x="728724" y="1224301"/>
                  </a:lnTo>
                  <a:lnTo>
                    <a:pt x="728716" y="1224301"/>
                  </a:lnTo>
                  <a:lnTo>
                    <a:pt x="730378" y="1224379"/>
                  </a:lnTo>
                  <a:lnTo>
                    <a:pt x="732041" y="1224457"/>
                  </a:lnTo>
                  <a:lnTo>
                    <a:pt x="732033" y="1224437"/>
                  </a:lnTo>
                  <a:lnTo>
                    <a:pt x="733699" y="1224516"/>
                  </a:lnTo>
                  <a:lnTo>
                    <a:pt x="735371" y="1224594"/>
                  </a:lnTo>
                  <a:lnTo>
                    <a:pt x="735361" y="1224594"/>
                  </a:lnTo>
                  <a:lnTo>
                    <a:pt x="737030" y="1224652"/>
                  </a:lnTo>
                  <a:lnTo>
                    <a:pt x="738708" y="1224711"/>
                  </a:lnTo>
                  <a:lnTo>
                    <a:pt x="740385" y="1224770"/>
                  </a:lnTo>
                  <a:lnTo>
                    <a:pt x="740377" y="1224770"/>
                  </a:lnTo>
                  <a:lnTo>
                    <a:pt x="742057" y="1224809"/>
                  </a:lnTo>
                  <a:lnTo>
                    <a:pt x="743742" y="1224848"/>
                  </a:lnTo>
                  <a:lnTo>
                    <a:pt x="745425" y="1224907"/>
                  </a:lnTo>
                  <a:lnTo>
                    <a:pt x="745415" y="1224907"/>
                  </a:lnTo>
                  <a:lnTo>
                    <a:pt x="747106" y="1224946"/>
                  </a:lnTo>
                  <a:lnTo>
                    <a:pt x="748797" y="1224965"/>
                  </a:lnTo>
                  <a:lnTo>
                    <a:pt x="748789" y="1224965"/>
                  </a:lnTo>
                  <a:lnTo>
                    <a:pt x="750479" y="1225004"/>
                  </a:lnTo>
                  <a:lnTo>
                    <a:pt x="752177" y="1225024"/>
                  </a:lnTo>
                  <a:lnTo>
                    <a:pt x="753876" y="1225044"/>
                  </a:lnTo>
                  <a:lnTo>
                    <a:pt x="753866" y="1225044"/>
                  </a:lnTo>
                  <a:lnTo>
                    <a:pt x="755575" y="1225063"/>
                  </a:lnTo>
                  <a:lnTo>
                    <a:pt x="755565" y="1225063"/>
                  </a:lnTo>
                  <a:lnTo>
                    <a:pt x="757270" y="1225083"/>
                  </a:lnTo>
                  <a:lnTo>
                    <a:pt x="764097" y="1225083"/>
                  </a:lnTo>
                  <a:lnTo>
                    <a:pt x="765811" y="1225063"/>
                  </a:lnTo>
                  <a:lnTo>
                    <a:pt x="767528" y="1225044"/>
                  </a:lnTo>
                  <a:lnTo>
                    <a:pt x="767518" y="1225044"/>
                  </a:lnTo>
                  <a:lnTo>
                    <a:pt x="769244" y="1225024"/>
                  </a:lnTo>
                  <a:lnTo>
                    <a:pt x="769236" y="1225024"/>
                  </a:lnTo>
                  <a:lnTo>
                    <a:pt x="770959" y="1225004"/>
                  </a:lnTo>
                  <a:lnTo>
                    <a:pt x="772683" y="1224965"/>
                  </a:lnTo>
                  <a:lnTo>
                    <a:pt x="774407" y="1224946"/>
                  </a:lnTo>
                  <a:lnTo>
                    <a:pt x="776135" y="1224907"/>
                  </a:lnTo>
                  <a:lnTo>
                    <a:pt x="777864" y="1224848"/>
                  </a:lnTo>
                  <a:lnTo>
                    <a:pt x="777854" y="1224848"/>
                  </a:lnTo>
                  <a:lnTo>
                    <a:pt x="779586" y="1224809"/>
                  </a:lnTo>
                  <a:lnTo>
                    <a:pt x="781320" y="1224750"/>
                  </a:lnTo>
                  <a:lnTo>
                    <a:pt x="783056" y="1224692"/>
                  </a:lnTo>
                  <a:lnTo>
                    <a:pt x="784794" y="1224633"/>
                  </a:lnTo>
                  <a:lnTo>
                    <a:pt x="786534" y="1224555"/>
                  </a:lnTo>
                  <a:lnTo>
                    <a:pt x="788274" y="1224496"/>
                  </a:lnTo>
                  <a:lnTo>
                    <a:pt x="788264" y="1224496"/>
                  </a:lnTo>
                  <a:lnTo>
                    <a:pt x="790006" y="1224398"/>
                  </a:lnTo>
                  <a:lnTo>
                    <a:pt x="791754" y="1224320"/>
                  </a:lnTo>
                  <a:lnTo>
                    <a:pt x="793497" y="1224242"/>
                  </a:lnTo>
                  <a:lnTo>
                    <a:pt x="795245" y="1224144"/>
                  </a:lnTo>
                  <a:lnTo>
                    <a:pt x="796995" y="1224046"/>
                  </a:lnTo>
                  <a:lnTo>
                    <a:pt x="798748" y="1223929"/>
                  </a:lnTo>
                  <a:lnTo>
                    <a:pt x="800500" y="1223831"/>
                  </a:lnTo>
                  <a:lnTo>
                    <a:pt x="802256" y="1223714"/>
                  </a:lnTo>
                  <a:lnTo>
                    <a:pt x="804011" y="1223577"/>
                  </a:lnTo>
                  <a:lnTo>
                    <a:pt x="805771" y="1223460"/>
                  </a:lnTo>
                  <a:lnTo>
                    <a:pt x="807530" y="1223323"/>
                  </a:lnTo>
                  <a:lnTo>
                    <a:pt x="809290" y="1223186"/>
                  </a:lnTo>
                  <a:lnTo>
                    <a:pt x="811053" y="1223049"/>
                  </a:lnTo>
                  <a:lnTo>
                    <a:pt x="812824" y="1222893"/>
                  </a:lnTo>
                  <a:lnTo>
                    <a:pt x="812814" y="1222893"/>
                  </a:lnTo>
                  <a:lnTo>
                    <a:pt x="814591" y="1222737"/>
                  </a:lnTo>
                  <a:lnTo>
                    <a:pt x="814582" y="1222756"/>
                  </a:lnTo>
                  <a:lnTo>
                    <a:pt x="816349" y="1222580"/>
                  </a:lnTo>
                  <a:lnTo>
                    <a:pt x="818126" y="1222424"/>
                  </a:lnTo>
                  <a:lnTo>
                    <a:pt x="819895" y="1222248"/>
                  </a:lnTo>
                  <a:lnTo>
                    <a:pt x="821666" y="1222072"/>
                  </a:lnTo>
                  <a:lnTo>
                    <a:pt x="823444" y="1221896"/>
                  </a:lnTo>
                  <a:lnTo>
                    <a:pt x="823434" y="1221896"/>
                  </a:lnTo>
                  <a:lnTo>
                    <a:pt x="825213" y="1221700"/>
                  </a:lnTo>
                  <a:lnTo>
                    <a:pt x="826994" y="1221505"/>
                  </a:lnTo>
                  <a:lnTo>
                    <a:pt x="826984" y="1221505"/>
                  </a:lnTo>
                  <a:lnTo>
                    <a:pt x="828761" y="1221309"/>
                  </a:lnTo>
                  <a:lnTo>
                    <a:pt x="830548" y="1221114"/>
                  </a:lnTo>
                  <a:lnTo>
                    <a:pt x="832325" y="1220899"/>
                  </a:lnTo>
                  <a:lnTo>
                    <a:pt x="834104" y="1220684"/>
                  </a:lnTo>
                  <a:lnTo>
                    <a:pt x="835885" y="1220449"/>
                  </a:lnTo>
                  <a:lnTo>
                    <a:pt x="837676" y="1220215"/>
                  </a:lnTo>
                  <a:lnTo>
                    <a:pt x="837668" y="1220234"/>
                  </a:lnTo>
                  <a:lnTo>
                    <a:pt x="838559" y="1220117"/>
                  </a:lnTo>
                  <a:lnTo>
                    <a:pt x="839457" y="1219980"/>
                  </a:lnTo>
                  <a:lnTo>
                    <a:pt x="839453" y="1219980"/>
                  </a:lnTo>
                  <a:lnTo>
                    <a:pt x="840350" y="1219863"/>
                  </a:lnTo>
                  <a:lnTo>
                    <a:pt x="840344" y="1219863"/>
                  </a:lnTo>
                  <a:lnTo>
                    <a:pt x="841240" y="1219745"/>
                  </a:lnTo>
                  <a:lnTo>
                    <a:pt x="842135" y="1219628"/>
                  </a:lnTo>
                  <a:lnTo>
                    <a:pt x="842131" y="1219628"/>
                  </a:lnTo>
                  <a:lnTo>
                    <a:pt x="843028" y="1219491"/>
                  </a:lnTo>
                  <a:lnTo>
                    <a:pt x="843024" y="1219491"/>
                  </a:lnTo>
                  <a:lnTo>
                    <a:pt x="843922" y="1219374"/>
                  </a:lnTo>
                  <a:lnTo>
                    <a:pt x="844817" y="1219257"/>
                  </a:lnTo>
                  <a:lnTo>
                    <a:pt x="844811" y="1219257"/>
                  </a:lnTo>
                  <a:lnTo>
                    <a:pt x="845711" y="1219120"/>
                  </a:lnTo>
                  <a:lnTo>
                    <a:pt x="845705" y="1219120"/>
                  </a:lnTo>
                  <a:lnTo>
                    <a:pt x="846604" y="1218983"/>
                  </a:lnTo>
                  <a:lnTo>
                    <a:pt x="847499" y="1218866"/>
                  </a:lnTo>
                  <a:lnTo>
                    <a:pt x="847495" y="1218866"/>
                  </a:lnTo>
                  <a:lnTo>
                    <a:pt x="848395" y="1218729"/>
                  </a:lnTo>
                  <a:lnTo>
                    <a:pt x="848389" y="1218729"/>
                  </a:lnTo>
                  <a:lnTo>
                    <a:pt x="849288" y="1218592"/>
                  </a:lnTo>
                  <a:lnTo>
                    <a:pt x="850185" y="1218455"/>
                  </a:lnTo>
                  <a:lnTo>
                    <a:pt x="850180" y="1218455"/>
                  </a:lnTo>
                  <a:lnTo>
                    <a:pt x="851081" y="1218318"/>
                  </a:lnTo>
                  <a:lnTo>
                    <a:pt x="851075" y="1218318"/>
                  </a:lnTo>
                  <a:lnTo>
                    <a:pt x="851974" y="1218182"/>
                  </a:lnTo>
                  <a:lnTo>
                    <a:pt x="852874" y="1218025"/>
                  </a:lnTo>
                  <a:lnTo>
                    <a:pt x="852868" y="1218025"/>
                  </a:lnTo>
                  <a:lnTo>
                    <a:pt x="853769" y="1217888"/>
                  </a:lnTo>
                  <a:lnTo>
                    <a:pt x="853763" y="1217888"/>
                  </a:lnTo>
                  <a:lnTo>
                    <a:pt x="854664" y="1217752"/>
                  </a:lnTo>
                  <a:lnTo>
                    <a:pt x="855564" y="1217595"/>
                  </a:lnTo>
                  <a:lnTo>
                    <a:pt x="855558" y="1217595"/>
                  </a:lnTo>
                  <a:lnTo>
                    <a:pt x="856459" y="1217439"/>
                  </a:lnTo>
                  <a:lnTo>
                    <a:pt x="856455" y="1217439"/>
                  </a:lnTo>
                  <a:lnTo>
                    <a:pt x="857354" y="1217302"/>
                  </a:lnTo>
                  <a:lnTo>
                    <a:pt x="858254" y="1217145"/>
                  </a:lnTo>
                  <a:lnTo>
                    <a:pt x="858248" y="1217145"/>
                  </a:lnTo>
                  <a:lnTo>
                    <a:pt x="859151" y="1216989"/>
                  </a:lnTo>
                  <a:lnTo>
                    <a:pt x="859147" y="1216989"/>
                  </a:lnTo>
                  <a:lnTo>
                    <a:pt x="860046" y="1216852"/>
                  </a:lnTo>
                  <a:lnTo>
                    <a:pt x="860947" y="1216696"/>
                  </a:lnTo>
                  <a:lnTo>
                    <a:pt x="860942" y="1216696"/>
                  </a:lnTo>
                  <a:lnTo>
                    <a:pt x="861845" y="1216520"/>
                  </a:lnTo>
                  <a:lnTo>
                    <a:pt x="861839" y="1216520"/>
                  </a:lnTo>
                  <a:lnTo>
                    <a:pt x="862738" y="1216363"/>
                  </a:lnTo>
                  <a:lnTo>
                    <a:pt x="863641" y="1216207"/>
                  </a:lnTo>
                  <a:lnTo>
                    <a:pt x="863638" y="1216207"/>
                  </a:lnTo>
                  <a:lnTo>
                    <a:pt x="864541" y="1216051"/>
                  </a:lnTo>
                  <a:lnTo>
                    <a:pt x="865440" y="1215875"/>
                  </a:lnTo>
                  <a:lnTo>
                    <a:pt x="865434" y="1215875"/>
                  </a:lnTo>
                  <a:lnTo>
                    <a:pt x="866339" y="1215718"/>
                  </a:lnTo>
                  <a:lnTo>
                    <a:pt x="866333" y="1215718"/>
                  </a:lnTo>
                  <a:lnTo>
                    <a:pt x="867235" y="1215542"/>
                  </a:lnTo>
                  <a:lnTo>
                    <a:pt x="868138" y="1215386"/>
                  </a:lnTo>
                  <a:lnTo>
                    <a:pt x="868132" y="1215386"/>
                  </a:lnTo>
                  <a:lnTo>
                    <a:pt x="869037" y="1215210"/>
                  </a:lnTo>
                  <a:lnTo>
                    <a:pt x="869031" y="1215210"/>
                  </a:lnTo>
                  <a:lnTo>
                    <a:pt x="869932" y="1215034"/>
                  </a:lnTo>
                  <a:lnTo>
                    <a:pt x="870836" y="1214858"/>
                  </a:lnTo>
                  <a:lnTo>
                    <a:pt x="870830" y="1214858"/>
                  </a:lnTo>
                  <a:lnTo>
                    <a:pt x="871737" y="1214682"/>
                  </a:lnTo>
                  <a:lnTo>
                    <a:pt x="871731" y="1214682"/>
                  </a:lnTo>
                  <a:lnTo>
                    <a:pt x="872636" y="1214506"/>
                  </a:lnTo>
                  <a:lnTo>
                    <a:pt x="872630" y="1214506"/>
                  </a:lnTo>
                  <a:lnTo>
                    <a:pt x="873535" y="1214330"/>
                  </a:lnTo>
                  <a:lnTo>
                    <a:pt x="873532" y="1214330"/>
                  </a:lnTo>
                  <a:lnTo>
                    <a:pt x="874435" y="1214154"/>
                  </a:lnTo>
                  <a:lnTo>
                    <a:pt x="875338" y="1213978"/>
                  </a:lnTo>
                  <a:lnTo>
                    <a:pt x="875332" y="1213978"/>
                  </a:lnTo>
                  <a:lnTo>
                    <a:pt x="876237" y="1213783"/>
                  </a:lnTo>
                  <a:lnTo>
                    <a:pt x="876233" y="1213783"/>
                  </a:lnTo>
                  <a:lnTo>
                    <a:pt x="877135" y="1213607"/>
                  </a:lnTo>
                  <a:lnTo>
                    <a:pt x="878040" y="1213411"/>
                  </a:lnTo>
                  <a:lnTo>
                    <a:pt x="878034" y="1213411"/>
                  </a:lnTo>
                  <a:lnTo>
                    <a:pt x="878941" y="1213235"/>
                  </a:lnTo>
                  <a:lnTo>
                    <a:pt x="879842" y="1213040"/>
                  </a:lnTo>
                  <a:lnTo>
                    <a:pt x="879836" y="1213040"/>
                  </a:lnTo>
                  <a:lnTo>
                    <a:pt x="880743" y="1212845"/>
                  </a:lnTo>
                  <a:lnTo>
                    <a:pt x="880738" y="1212845"/>
                  </a:lnTo>
                  <a:lnTo>
                    <a:pt x="881641" y="1212649"/>
                  </a:lnTo>
                  <a:lnTo>
                    <a:pt x="882542" y="1212453"/>
                  </a:lnTo>
                  <a:lnTo>
                    <a:pt x="883447" y="1212258"/>
                  </a:lnTo>
                  <a:lnTo>
                    <a:pt x="883441" y="1212258"/>
                  </a:lnTo>
                  <a:lnTo>
                    <a:pt x="884348" y="1212063"/>
                  </a:lnTo>
                  <a:lnTo>
                    <a:pt x="884344" y="1212063"/>
                  </a:lnTo>
                  <a:lnTo>
                    <a:pt x="885252" y="1211848"/>
                  </a:lnTo>
                  <a:lnTo>
                    <a:pt x="885246" y="1211848"/>
                  </a:lnTo>
                  <a:lnTo>
                    <a:pt x="886153" y="1211652"/>
                  </a:lnTo>
                  <a:lnTo>
                    <a:pt x="886147" y="1211652"/>
                  </a:lnTo>
                  <a:lnTo>
                    <a:pt x="887054" y="1211456"/>
                  </a:lnTo>
                  <a:lnTo>
                    <a:pt x="887048" y="1211456"/>
                  </a:lnTo>
                  <a:lnTo>
                    <a:pt x="887957" y="1211241"/>
                  </a:lnTo>
                  <a:lnTo>
                    <a:pt x="887951" y="1211241"/>
                  </a:lnTo>
                  <a:lnTo>
                    <a:pt x="888858" y="1211026"/>
                  </a:lnTo>
                  <a:lnTo>
                    <a:pt x="888853" y="1211046"/>
                  </a:lnTo>
                  <a:lnTo>
                    <a:pt x="889762" y="1210831"/>
                  </a:lnTo>
                  <a:lnTo>
                    <a:pt x="889756" y="1210831"/>
                  </a:lnTo>
                  <a:lnTo>
                    <a:pt x="890663" y="1210616"/>
                  </a:lnTo>
                  <a:lnTo>
                    <a:pt x="890657" y="1210616"/>
                  </a:lnTo>
                  <a:lnTo>
                    <a:pt x="891566" y="1210401"/>
                  </a:lnTo>
                  <a:lnTo>
                    <a:pt x="891560" y="1210401"/>
                  </a:lnTo>
                  <a:lnTo>
                    <a:pt x="892465" y="1210186"/>
                  </a:lnTo>
                  <a:lnTo>
                    <a:pt x="893371" y="1209971"/>
                  </a:lnTo>
                  <a:lnTo>
                    <a:pt x="893365" y="1209971"/>
                  </a:lnTo>
                  <a:lnTo>
                    <a:pt x="894274" y="1209756"/>
                  </a:lnTo>
                  <a:lnTo>
                    <a:pt x="894268" y="1209756"/>
                  </a:lnTo>
                  <a:lnTo>
                    <a:pt x="895175" y="1209541"/>
                  </a:lnTo>
                  <a:lnTo>
                    <a:pt x="895169" y="1209541"/>
                  </a:lnTo>
                  <a:lnTo>
                    <a:pt x="896078" y="1209306"/>
                  </a:lnTo>
                  <a:lnTo>
                    <a:pt x="896072" y="1209306"/>
                  </a:lnTo>
                  <a:lnTo>
                    <a:pt x="896977" y="1209091"/>
                  </a:lnTo>
                  <a:lnTo>
                    <a:pt x="897885" y="1208856"/>
                  </a:lnTo>
                  <a:lnTo>
                    <a:pt x="897879" y="1208856"/>
                  </a:lnTo>
                  <a:lnTo>
                    <a:pt x="898786" y="1208641"/>
                  </a:lnTo>
                  <a:lnTo>
                    <a:pt x="898780" y="1208641"/>
                  </a:lnTo>
                  <a:lnTo>
                    <a:pt x="899689" y="1208407"/>
                  </a:lnTo>
                  <a:lnTo>
                    <a:pt x="900592" y="1208172"/>
                  </a:lnTo>
                  <a:lnTo>
                    <a:pt x="900586" y="1208172"/>
                  </a:lnTo>
                  <a:lnTo>
                    <a:pt x="901489" y="1207938"/>
                  </a:lnTo>
                  <a:lnTo>
                    <a:pt x="902398" y="1207703"/>
                  </a:lnTo>
                  <a:lnTo>
                    <a:pt x="902393" y="1207703"/>
                  </a:lnTo>
                  <a:lnTo>
                    <a:pt x="903298" y="1207468"/>
                  </a:lnTo>
                  <a:lnTo>
                    <a:pt x="904203" y="1207234"/>
                  </a:lnTo>
                  <a:lnTo>
                    <a:pt x="904199" y="1207234"/>
                  </a:lnTo>
                  <a:lnTo>
                    <a:pt x="905106" y="1206999"/>
                  </a:lnTo>
                  <a:lnTo>
                    <a:pt x="906009" y="1206745"/>
                  </a:lnTo>
                  <a:lnTo>
                    <a:pt x="906003" y="1206745"/>
                  </a:lnTo>
                  <a:lnTo>
                    <a:pt x="906913" y="1206511"/>
                  </a:lnTo>
                  <a:lnTo>
                    <a:pt x="906907" y="1206511"/>
                  </a:lnTo>
                  <a:lnTo>
                    <a:pt x="907812" y="1206256"/>
                  </a:lnTo>
                  <a:lnTo>
                    <a:pt x="908719" y="1206022"/>
                  </a:lnTo>
                  <a:lnTo>
                    <a:pt x="908713" y="1206022"/>
                  </a:lnTo>
                  <a:lnTo>
                    <a:pt x="909622" y="1205768"/>
                  </a:lnTo>
                  <a:lnTo>
                    <a:pt x="909616" y="1205768"/>
                  </a:lnTo>
                  <a:lnTo>
                    <a:pt x="910525" y="1205513"/>
                  </a:lnTo>
                  <a:lnTo>
                    <a:pt x="910519" y="1205513"/>
                  </a:lnTo>
                  <a:lnTo>
                    <a:pt x="911427" y="1205259"/>
                  </a:lnTo>
                  <a:lnTo>
                    <a:pt x="912332" y="1205005"/>
                  </a:lnTo>
                  <a:lnTo>
                    <a:pt x="912326" y="1205005"/>
                  </a:lnTo>
                  <a:lnTo>
                    <a:pt x="913233" y="1204751"/>
                  </a:lnTo>
                  <a:lnTo>
                    <a:pt x="914136" y="1204497"/>
                  </a:lnTo>
                  <a:lnTo>
                    <a:pt x="914130" y="1204497"/>
                  </a:lnTo>
                  <a:lnTo>
                    <a:pt x="915039" y="1204243"/>
                  </a:lnTo>
                  <a:lnTo>
                    <a:pt x="915033" y="1204243"/>
                  </a:lnTo>
                  <a:lnTo>
                    <a:pt x="915943" y="1203969"/>
                  </a:lnTo>
                  <a:lnTo>
                    <a:pt x="915937" y="1203969"/>
                  </a:lnTo>
                  <a:lnTo>
                    <a:pt x="916846" y="1203715"/>
                  </a:lnTo>
                  <a:lnTo>
                    <a:pt x="916840" y="1203715"/>
                  </a:lnTo>
                  <a:lnTo>
                    <a:pt x="917745" y="1203441"/>
                  </a:lnTo>
                  <a:lnTo>
                    <a:pt x="918650" y="1203167"/>
                  </a:lnTo>
                  <a:lnTo>
                    <a:pt x="919547" y="1202913"/>
                  </a:lnTo>
                  <a:lnTo>
                    <a:pt x="920456" y="1202640"/>
                  </a:lnTo>
                  <a:lnTo>
                    <a:pt x="920451" y="1202640"/>
                  </a:lnTo>
                  <a:lnTo>
                    <a:pt x="921358" y="1202366"/>
                  </a:lnTo>
                  <a:lnTo>
                    <a:pt x="922261" y="1202092"/>
                  </a:lnTo>
                  <a:lnTo>
                    <a:pt x="922257" y="1202092"/>
                  </a:lnTo>
                  <a:lnTo>
                    <a:pt x="923162" y="1201819"/>
                  </a:lnTo>
                  <a:lnTo>
                    <a:pt x="924067" y="1201525"/>
                  </a:lnTo>
                  <a:lnTo>
                    <a:pt x="924061" y="1201525"/>
                  </a:lnTo>
                  <a:lnTo>
                    <a:pt x="924969" y="1201252"/>
                  </a:lnTo>
                  <a:lnTo>
                    <a:pt x="924965" y="1201252"/>
                  </a:lnTo>
                  <a:lnTo>
                    <a:pt x="925872" y="1200958"/>
                  </a:lnTo>
                  <a:lnTo>
                    <a:pt x="925866" y="1200958"/>
                  </a:lnTo>
                  <a:lnTo>
                    <a:pt x="926773" y="1200685"/>
                  </a:lnTo>
                  <a:lnTo>
                    <a:pt x="927676" y="1200392"/>
                  </a:lnTo>
                  <a:lnTo>
                    <a:pt x="927670" y="1200392"/>
                  </a:lnTo>
                  <a:lnTo>
                    <a:pt x="928579" y="1200118"/>
                  </a:lnTo>
                  <a:lnTo>
                    <a:pt x="928574" y="1200118"/>
                  </a:lnTo>
                  <a:lnTo>
                    <a:pt x="929481" y="1199824"/>
                  </a:lnTo>
                  <a:lnTo>
                    <a:pt x="929475" y="1199824"/>
                  </a:lnTo>
                  <a:lnTo>
                    <a:pt x="930384" y="1199531"/>
                  </a:lnTo>
                  <a:lnTo>
                    <a:pt x="930378" y="1199531"/>
                  </a:lnTo>
                  <a:lnTo>
                    <a:pt x="931285" y="1199238"/>
                  </a:lnTo>
                  <a:lnTo>
                    <a:pt x="931279" y="1199238"/>
                  </a:lnTo>
                  <a:lnTo>
                    <a:pt x="932186" y="1198925"/>
                  </a:lnTo>
                  <a:lnTo>
                    <a:pt x="932180" y="1198945"/>
                  </a:lnTo>
                  <a:lnTo>
                    <a:pt x="933084" y="1198632"/>
                  </a:lnTo>
                  <a:lnTo>
                    <a:pt x="933985" y="1198339"/>
                  </a:lnTo>
                  <a:lnTo>
                    <a:pt x="934888" y="1198026"/>
                  </a:lnTo>
                  <a:lnTo>
                    <a:pt x="935793" y="1197733"/>
                  </a:lnTo>
                  <a:lnTo>
                    <a:pt x="935787" y="1197733"/>
                  </a:lnTo>
                  <a:lnTo>
                    <a:pt x="936694" y="1197420"/>
                  </a:lnTo>
                  <a:lnTo>
                    <a:pt x="936689" y="1197420"/>
                  </a:lnTo>
                  <a:lnTo>
                    <a:pt x="937596" y="1197127"/>
                  </a:lnTo>
                  <a:lnTo>
                    <a:pt x="937590" y="1197127"/>
                  </a:lnTo>
                  <a:lnTo>
                    <a:pt x="938493" y="1196814"/>
                  </a:lnTo>
                  <a:lnTo>
                    <a:pt x="939398" y="1196501"/>
                  </a:lnTo>
                  <a:lnTo>
                    <a:pt x="939392" y="1196501"/>
                  </a:lnTo>
                  <a:lnTo>
                    <a:pt x="940295" y="1196188"/>
                  </a:lnTo>
                  <a:lnTo>
                    <a:pt x="941201" y="1195875"/>
                  </a:lnTo>
                  <a:lnTo>
                    <a:pt x="941195" y="1195875"/>
                  </a:lnTo>
                  <a:lnTo>
                    <a:pt x="942096" y="1195543"/>
                  </a:lnTo>
                  <a:lnTo>
                    <a:pt x="943001" y="1195230"/>
                  </a:lnTo>
                  <a:lnTo>
                    <a:pt x="942995" y="1195230"/>
                  </a:lnTo>
                  <a:lnTo>
                    <a:pt x="943896" y="1194918"/>
                  </a:lnTo>
                  <a:lnTo>
                    <a:pt x="944802" y="1194585"/>
                  </a:lnTo>
                  <a:lnTo>
                    <a:pt x="944796" y="1194585"/>
                  </a:lnTo>
                  <a:lnTo>
                    <a:pt x="945697" y="1194253"/>
                  </a:lnTo>
                  <a:lnTo>
                    <a:pt x="946602" y="1193920"/>
                  </a:lnTo>
                  <a:lnTo>
                    <a:pt x="946596" y="1193940"/>
                  </a:lnTo>
                  <a:lnTo>
                    <a:pt x="947495" y="1193608"/>
                  </a:lnTo>
                  <a:lnTo>
                    <a:pt x="948401" y="1193275"/>
                  </a:lnTo>
                  <a:lnTo>
                    <a:pt x="948395" y="1193275"/>
                  </a:lnTo>
                  <a:lnTo>
                    <a:pt x="949296" y="1192943"/>
                  </a:lnTo>
                  <a:lnTo>
                    <a:pt x="950199" y="1192591"/>
                  </a:lnTo>
                  <a:lnTo>
                    <a:pt x="950193" y="1192591"/>
                  </a:lnTo>
                  <a:lnTo>
                    <a:pt x="951097" y="1192259"/>
                  </a:lnTo>
                  <a:lnTo>
                    <a:pt x="951998" y="1191926"/>
                  </a:lnTo>
                  <a:lnTo>
                    <a:pt x="951992" y="1191926"/>
                  </a:lnTo>
                  <a:lnTo>
                    <a:pt x="952893" y="1191575"/>
                  </a:lnTo>
                  <a:lnTo>
                    <a:pt x="953796" y="1191242"/>
                  </a:lnTo>
                  <a:lnTo>
                    <a:pt x="953791" y="1191242"/>
                  </a:lnTo>
                  <a:lnTo>
                    <a:pt x="954690" y="1190890"/>
                  </a:lnTo>
                  <a:lnTo>
                    <a:pt x="955593" y="1190538"/>
                  </a:lnTo>
                  <a:lnTo>
                    <a:pt x="955587" y="1190538"/>
                  </a:lnTo>
                  <a:lnTo>
                    <a:pt x="956486" y="1190186"/>
                  </a:lnTo>
                  <a:lnTo>
                    <a:pt x="957388" y="1189835"/>
                  </a:lnTo>
                  <a:lnTo>
                    <a:pt x="957382" y="1189835"/>
                  </a:lnTo>
                  <a:lnTo>
                    <a:pt x="958287" y="1189483"/>
                  </a:lnTo>
                  <a:lnTo>
                    <a:pt x="958281" y="1189483"/>
                  </a:lnTo>
                  <a:lnTo>
                    <a:pt x="959184" y="1189131"/>
                  </a:lnTo>
                  <a:lnTo>
                    <a:pt x="959178" y="1189131"/>
                  </a:lnTo>
                  <a:lnTo>
                    <a:pt x="960076" y="1188759"/>
                  </a:lnTo>
                  <a:lnTo>
                    <a:pt x="960979" y="1188408"/>
                  </a:lnTo>
                  <a:lnTo>
                    <a:pt x="960973" y="1188408"/>
                  </a:lnTo>
                  <a:lnTo>
                    <a:pt x="961874" y="1188036"/>
                  </a:lnTo>
                  <a:lnTo>
                    <a:pt x="961870" y="1188056"/>
                  </a:lnTo>
                  <a:lnTo>
                    <a:pt x="962772" y="1187684"/>
                  </a:lnTo>
                  <a:lnTo>
                    <a:pt x="962766" y="1187684"/>
                  </a:lnTo>
                  <a:lnTo>
                    <a:pt x="963669" y="1187313"/>
                  </a:lnTo>
                  <a:lnTo>
                    <a:pt x="963663" y="1187313"/>
                  </a:lnTo>
                  <a:lnTo>
                    <a:pt x="964564" y="1186941"/>
                  </a:lnTo>
                  <a:lnTo>
                    <a:pt x="965462" y="1186570"/>
                  </a:lnTo>
                  <a:lnTo>
                    <a:pt x="965456" y="1186570"/>
                  </a:lnTo>
                  <a:lnTo>
                    <a:pt x="966355" y="1186198"/>
                  </a:lnTo>
                  <a:lnTo>
                    <a:pt x="967252" y="1185827"/>
                  </a:lnTo>
                  <a:lnTo>
                    <a:pt x="967246" y="1185827"/>
                  </a:lnTo>
                  <a:lnTo>
                    <a:pt x="968146" y="1185456"/>
                  </a:lnTo>
                  <a:lnTo>
                    <a:pt x="969043" y="1185064"/>
                  </a:lnTo>
                  <a:lnTo>
                    <a:pt x="969037" y="1185064"/>
                  </a:lnTo>
                  <a:lnTo>
                    <a:pt x="969936" y="1184693"/>
                  </a:lnTo>
                  <a:lnTo>
                    <a:pt x="970832" y="1184302"/>
                  </a:lnTo>
                  <a:lnTo>
                    <a:pt x="970826" y="1184302"/>
                  </a:lnTo>
                  <a:lnTo>
                    <a:pt x="971723" y="1183931"/>
                  </a:lnTo>
                  <a:lnTo>
                    <a:pt x="972621" y="1183540"/>
                  </a:lnTo>
                  <a:lnTo>
                    <a:pt x="972615" y="1183540"/>
                  </a:lnTo>
                  <a:lnTo>
                    <a:pt x="973512" y="1183149"/>
                  </a:lnTo>
                  <a:lnTo>
                    <a:pt x="974409" y="1182758"/>
                  </a:lnTo>
                  <a:lnTo>
                    <a:pt x="974404" y="1182758"/>
                  </a:lnTo>
                  <a:lnTo>
                    <a:pt x="975299" y="1182347"/>
                  </a:lnTo>
                  <a:lnTo>
                    <a:pt x="976196" y="1181956"/>
                  </a:lnTo>
                  <a:lnTo>
                    <a:pt x="976190" y="1181956"/>
                  </a:lnTo>
                  <a:lnTo>
                    <a:pt x="977084" y="1181565"/>
                  </a:lnTo>
                  <a:lnTo>
                    <a:pt x="977981" y="1181155"/>
                  </a:lnTo>
                  <a:lnTo>
                    <a:pt x="977975" y="1181155"/>
                  </a:lnTo>
                  <a:lnTo>
                    <a:pt x="978869" y="1180764"/>
                  </a:lnTo>
                  <a:lnTo>
                    <a:pt x="979766" y="1180353"/>
                  </a:lnTo>
                  <a:lnTo>
                    <a:pt x="979760" y="1180353"/>
                  </a:lnTo>
                  <a:lnTo>
                    <a:pt x="980656" y="1179942"/>
                  </a:lnTo>
                  <a:lnTo>
                    <a:pt x="981547" y="1179532"/>
                  </a:lnTo>
                  <a:lnTo>
                    <a:pt x="982440" y="1179122"/>
                  </a:lnTo>
                  <a:lnTo>
                    <a:pt x="982435" y="1179122"/>
                  </a:lnTo>
                  <a:lnTo>
                    <a:pt x="983328" y="1178711"/>
                  </a:lnTo>
                  <a:lnTo>
                    <a:pt x="984219" y="1178300"/>
                  </a:lnTo>
                  <a:lnTo>
                    <a:pt x="985109" y="1177870"/>
                  </a:lnTo>
                  <a:lnTo>
                    <a:pt x="986002" y="1177460"/>
                  </a:lnTo>
                  <a:lnTo>
                    <a:pt x="985997" y="1177460"/>
                  </a:lnTo>
                  <a:lnTo>
                    <a:pt x="986892" y="1177030"/>
                  </a:lnTo>
                  <a:lnTo>
                    <a:pt x="986886" y="1177030"/>
                  </a:lnTo>
                  <a:lnTo>
                    <a:pt x="987781" y="1176600"/>
                  </a:lnTo>
                  <a:lnTo>
                    <a:pt x="987775" y="1176619"/>
                  </a:lnTo>
                  <a:lnTo>
                    <a:pt x="988671" y="1176189"/>
                  </a:lnTo>
                  <a:lnTo>
                    <a:pt x="988665" y="1176189"/>
                  </a:lnTo>
                  <a:lnTo>
                    <a:pt x="989560" y="1175759"/>
                  </a:lnTo>
                  <a:lnTo>
                    <a:pt x="989555" y="1175759"/>
                  </a:lnTo>
                  <a:lnTo>
                    <a:pt x="990444" y="1175329"/>
                  </a:lnTo>
                  <a:lnTo>
                    <a:pt x="991334" y="1174879"/>
                  </a:lnTo>
                  <a:lnTo>
                    <a:pt x="992225" y="1174449"/>
                  </a:lnTo>
                  <a:lnTo>
                    <a:pt x="992219" y="1174449"/>
                  </a:lnTo>
                  <a:lnTo>
                    <a:pt x="993111" y="1174019"/>
                  </a:lnTo>
                  <a:lnTo>
                    <a:pt x="994000" y="1173569"/>
                  </a:lnTo>
                  <a:lnTo>
                    <a:pt x="993994" y="1173569"/>
                  </a:lnTo>
                  <a:lnTo>
                    <a:pt x="994886" y="1173120"/>
                  </a:lnTo>
                  <a:lnTo>
                    <a:pt x="995773" y="1172690"/>
                  </a:lnTo>
                  <a:lnTo>
                    <a:pt x="995767" y="1172690"/>
                  </a:lnTo>
                  <a:lnTo>
                    <a:pt x="996655" y="1172240"/>
                  </a:lnTo>
                  <a:lnTo>
                    <a:pt x="997544" y="1171790"/>
                  </a:lnTo>
                  <a:lnTo>
                    <a:pt x="997539" y="1171790"/>
                  </a:lnTo>
                  <a:lnTo>
                    <a:pt x="998424" y="1171341"/>
                  </a:lnTo>
                  <a:lnTo>
                    <a:pt x="999316" y="1170891"/>
                  </a:lnTo>
                  <a:lnTo>
                    <a:pt x="999310" y="1170891"/>
                  </a:lnTo>
                  <a:lnTo>
                    <a:pt x="1000197" y="1170422"/>
                  </a:lnTo>
                  <a:lnTo>
                    <a:pt x="1001085" y="1169972"/>
                  </a:lnTo>
                  <a:lnTo>
                    <a:pt x="1001079" y="1169972"/>
                  </a:lnTo>
                  <a:lnTo>
                    <a:pt x="1001969" y="1169503"/>
                  </a:lnTo>
                  <a:lnTo>
                    <a:pt x="1001963" y="1169523"/>
                  </a:lnTo>
                  <a:lnTo>
                    <a:pt x="1002850" y="1169053"/>
                  </a:lnTo>
                  <a:lnTo>
                    <a:pt x="1003736" y="1168584"/>
                  </a:lnTo>
                  <a:lnTo>
                    <a:pt x="1003730" y="1168584"/>
                  </a:lnTo>
                  <a:lnTo>
                    <a:pt x="1004617" y="1168115"/>
                  </a:lnTo>
                  <a:lnTo>
                    <a:pt x="1005501" y="1167646"/>
                  </a:lnTo>
                  <a:lnTo>
                    <a:pt x="1005495" y="1167646"/>
                  </a:lnTo>
                  <a:lnTo>
                    <a:pt x="1006381" y="1167177"/>
                  </a:lnTo>
                  <a:lnTo>
                    <a:pt x="1007261" y="1166707"/>
                  </a:lnTo>
                  <a:lnTo>
                    <a:pt x="1008146" y="1166219"/>
                  </a:lnTo>
                  <a:lnTo>
                    <a:pt x="1009028" y="1165749"/>
                  </a:lnTo>
                  <a:lnTo>
                    <a:pt x="1009022" y="1165749"/>
                  </a:lnTo>
                  <a:lnTo>
                    <a:pt x="1009906" y="1165261"/>
                  </a:lnTo>
                  <a:lnTo>
                    <a:pt x="1010787" y="1164772"/>
                  </a:lnTo>
                  <a:lnTo>
                    <a:pt x="1011665" y="1164303"/>
                  </a:lnTo>
                  <a:lnTo>
                    <a:pt x="1012545" y="1163814"/>
                  </a:lnTo>
                  <a:lnTo>
                    <a:pt x="1013423" y="1163325"/>
                  </a:lnTo>
                  <a:lnTo>
                    <a:pt x="1014306" y="1162817"/>
                  </a:lnTo>
                  <a:lnTo>
                    <a:pt x="1014300" y="1162817"/>
                  </a:lnTo>
                  <a:lnTo>
                    <a:pt x="1015182" y="1162328"/>
                  </a:lnTo>
                  <a:lnTo>
                    <a:pt x="1016058" y="1161840"/>
                  </a:lnTo>
                  <a:lnTo>
                    <a:pt x="1016940" y="1161331"/>
                  </a:lnTo>
                  <a:lnTo>
                    <a:pt x="1016934" y="1161331"/>
                  </a:lnTo>
                  <a:lnTo>
                    <a:pt x="1017813" y="1160823"/>
                  </a:lnTo>
                  <a:lnTo>
                    <a:pt x="1018691" y="1160315"/>
                  </a:lnTo>
                  <a:lnTo>
                    <a:pt x="1019565" y="1159826"/>
                  </a:lnTo>
                  <a:lnTo>
                    <a:pt x="1020445" y="1159298"/>
                  </a:lnTo>
                  <a:lnTo>
                    <a:pt x="1020439" y="1159318"/>
                  </a:lnTo>
                  <a:lnTo>
                    <a:pt x="1021317" y="1158790"/>
                  </a:lnTo>
                  <a:lnTo>
                    <a:pt x="1022195" y="1158282"/>
                  </a:lnTo>
                  <a:lnTo>
                    <a:pt x="1022189" y="1158282"/>
                  </a:lnTo>
                  <a:lnTo>
                    <a:pt x="1023065" y="1157773"/>
                  </a:lnTo>
                  <a:lnTo>
                    <a:pt x="1023942" y="1157245"/>
                  </a:lnTo>
                  <a:lnTo>
                    <a:pt x="1023936" y="1157245"/>
                  </a:lnTo>
                  <a:lnTo>
                    <a:pt x="1024812" y="1156737"/>
                  </a:lnTo>
                  <a:lnTo>
                    <a:pt x="1025688" y="1156209"/>
                  </a:lnTo>
                  <a:lnTo>
                    <a:pt x="1025684" y="1156209"/>
                  </a:lnTo>
                  <a:lnTo>
                    <a:pt x="1026556" y="1155682"/>
                  </a:lnTo>
                  <a:lnTo>
                    <a:pt x="1027432" y="1155154"/>
                  </a:lnTo>
                  <a:lnTo>
                    <a:pt x="1028306" y="1154626"/>
                  </a:lnTo>
                  <a:lnTo>
                    <a:pt x="1028300" y="1154626"/>
                  </a:lnTo>
                  <a:lnTo>
                    <a:pt x="1029176" y="1154078"/>
                  </a:lnTo>
                  <a:lnTo>
                    <a:pt x="1030048" y="1153551"/>
                  </a:lnTo>
                  <a:lnTo>
                    <a:pt x="1030042" y="1153551"/>
                  </a:lnTo>
                  <a:lnTo>
                    <a:pt x="1030914" y="1153003"/>
                  </a:lnTo>
                  <a:lnTo>
                    <a:pt x="1031784" y="1152475"/>
                  </a:lnTo>
                  <a:lnTo>
                    <a:pt x="1032654" y="1151928"/>
                  </a:lnTo>
                  <a:lnTo>
                    <a:pt x="1033524" y="1151381"/>
                  </a:lnTo>
                  <a:lnTo>
                    <a:pt x="1033520" y="1151381"/>
                  </a:lnTo>
                  <a:lnTo>
                    <a:pt x="1034388" y="1150833"/>
                  </a:lnTo>
                  <a:lnTo>
                    <a:pt x="1035260" y="1150286"/>
                  </a:lnTo>
                  <a:lnTo>
                    <a:pt x="1036128" y="1149738"/>
                  </a:lnTo>
                  <a:lnTo>
                    <a:pt x="1036122" y="1149738"/>
                  </a:lnTo>
                  <a:lnTo>
                    <a:pt x="1036994" y="1149171"/>
                  </a:lnTo>
                  <a:lnTo>
                    <a:pt x="1037858" y="1148624"/>
                  </a:lnTo>
                  <a:lnTo>
                    <a:pt x="1038726" y="1148057"/>
                  </a:lnTo>
                  <a:lnTo>
                    <a:pt x="1038720" y="1148057"/>
                  </a:lnTo>
                  <a:lnTo>
                    <a:pt x="1039586" y="1147510"/>
                  </a:lnTo>
                  <a:lnTo>
                    <a:pt x="1040456" y="1146943"/>
                  </a:lnTo>
                  <a:lnTo>
                    <a:pt x="1040450" y="1146943"/>
                  </a:lnTo>
                  <a:lnTo>
                    <a:pt x="1041316" y="1146376"/>
                  </a:lnTo>
                  <a:lnTo>
                    <a:pt x="1042182" y="1145809"/>
                  </a:lnTo>
                  <a:lnTo>
                    <a:pt x="1043042" y="1145222"/>
                  </a:lnTo>
                  <a:lnTo>
                    <a:pt x="1043908" y="1144656"/>
                  </a:lnTo>
                  <a:lnTo>
                    <a:pt x="1044770" y="1144069"/>
                  </a:lnTo>
                  <a:lnTo>
                    <a:pt x="1044767" y="1144089"/>
                  </a:lnTo>
                  <a:lnTo>
                    <a:pt x="1045631" y="1143502"/>
                  </a:lnTo>
                  <a:lnTo>
                    <a:pt x="1046491" y="1142916"/>
                  </a:lnTo>
                  <a:lnTo>
                    <a:pt x="1047353" y="1142329"/>
                  </a:lnTo>
                  <a:lnTo>
                    <a:pt x="1048213" y="1141743"/>
                  </a:lnTo>
                  <a:lnTo>
                    <a:pt x="1048207" y="1141743"/>
                  </a:lnTo>
                  <a:lnTo>
                    <a:pt x="1049073" y="1141156"/>
                  </a:lnTo>
                  <a:lnTo>
                    <a:pt x="1049067" y="1141156"/>
                  </a:lnTo>
                  <a:lnTo>
                    <a:pt x="1049932" y="1140570"/>
                  </a:lnTo>
                  <a:lnTo>
                    <a:pt x="1049926" y="1140570"/>
                  </a:lnTo>
                  <a:lnTo>
                    <a:pt x="1050788" y="1139964"/>
                  </a:lnTo>
                  <a:lnTo>
                    <a:pt x="1051644" y="1139377"/>
                  </a:lnTo>
                  <a:lnTo>
                    <a:pt x="1052502" y="1138771"/>
                  </a:lnTo>
                  <a:lnTo>
                    <a:pt x="1053357" y="1138165"/>
                  </a:lnTo>
                  <a:lnTo>
                    <a:pt x="1054217" y="1137559"/>
                  </a:lnTo>
                  <a:lnTo>
                    <a:pt x="1054211" y="1137579"/>
                  </a:lnTo>
                  <a:lnTo>
                    <a:pt x="1055067" y="1136953"/>
                  </a:lnTo>
                  <a:lnTo>
                    <a:pt x="1055926" y="1136347"/>
                  </a:lnTo>
                  <a:lnTo>
                    <a:pt x="1056778" y="1135741"/>
                  </a:lnTo>
                  <a:lnTo>
                    <a:pt x="1057634" y="1135115"/>
                  </a:lnTo>
                  <a:lnTo>
                    <a:pt x="1057628" y="1135135"/>
                  </a:lnTo>
                  <a:lnTo>
                    <a:pt x="1058487" y="1134509"/>
                  </a:lnTo>
                  <a:lnTo>
                    <a:pt x="1058483" y="1134509"/>
                  </a:lnTo>
                  <a:lnTo>
                    <a:pt x="1059339" y="1133884"/>
                  </a:lnTo>
                  <a:lnTo>
                    <a:pt x="1060191" y="1133258"/>
                  </a:lnTo>
                  <a:lnTo>
                    <a:pt x="1060185" y="1133278"/>
                  </a:lnTo>
                  <a:lnTo>
                    <a:pt x="1061042" y="1132633"/>
                  </a:lnTo>
                  <a:lnTo>
                    <a:pt x="1061890" y="1132007"/>
                  </a:lnTo>
                  <a:lnTo>
                    <a:pt x="1062742" y="1131381"/>
                  </a:lnTo>
                  <a:lnTo>
                    <a:pt x="1063591" y="1130756"/>
                  </a:lnTo>
                  <a:lnTo>
                    <a:pt x="1063587" y="1130756"/>
                  </a:lnTo>
                  <a:lnTo>
                    <a:pt x="1064441" y="1130111"/>
                  </a:lnTo>
                  <a:lnTo>
                    <a:pt x="1064435" y="1130111"/>
                  </a:lnTo>
                  <a:lnTo>
                    <a:pt x="1065286" y="1129485"/>
                  </a:lnTo>
                  <a:lnTo>
                    <a:pt x="1066136" y="1128840"/>
                  </a:lnTo>
                  <a:lnTo>
                    <a:pt x="1066130" y="1128840"/>
                  </a:lnTo>
                  <a:lnTo>
                    <a:pt x="1066981" y="1128195"/>
                  </a:lnTo>
                  <a:lnTo>
                    <a:pt x="1067829" y="1127550"/>
                  </a:lnTo>
                  <a:lnTo>
                    <a:pt x="1067823" y="1127550"/>
                  </a:lnTo>
                  <a:lnTo>
                    <a:pt x="1068674" y="1126904"/>
                  </a:lnTo>
                  <a:lnTo>
                    <a:pt x="1069520" y="1126259"/>
                  </a:lnTo>
                  <a:lnTo>
                    <a:pt x="1069514" y="1126259"/>
                  </a:lnTo>
                  <a:lnTo>
                    <a:pt x="1070363" y="1125595"/>
                  </a:lnTo>
                  <a:lnTo>
                    <a:pt x="1071207" y="1124949"/>
                  </a:lnTo>
                  <a:lnTo>
                    <a:pt x="1071204" y="1124949"/>
                  </a:lnTo>
                  <a:lnTo>
                    <a:pt x="1072048" y="1124285"/>
                  </a:lnTo>
                  <a:lnTo>
                    <a:pt x="1072893" y="1123620"/>
                  </a:lnTo>
                  <a:lnTo>
                    <a:pt x="1072889" y="1123620"/>
                  </a:lnTo>
                  <a:lnTo>
                    <a:pt x="1073733" y="1122955"/>
                  </a:lnTo>
                  <a:lnTo>
                    <a:pt x="1074572" y="1122291"/>
                  </a:lnTo>
                  <a:lnTo>
                    <a:pt x="1075415" y="1121626"/>
                  </a:lnTo>
                  <a:lnTo>
                    <a:pt x="1076251" y="1120961"/>
                  </a:lnTo>
                  <a:lnTo>
                    <a:pt x="1077094" y="1120277"/>
                  </a:lnTo>
                  <a:lnTo>
                    <a:pt x="1077090" y="1120277"/>
                  </a:lnTo>
                  <a:lnTo>
                    <a:pt x="1077928" y="1119593"/>
                  </a:lnTo>
                  <a:lnTo>
                    <a:pt x="1078771" y="1118928"/>
                  </a:lnTo>
                  <a:lnTo>
                    <a:pt x="1078765" y="1118928"/>
                  </a:lnTo>
                  <a:lnTo>
                    <a:pt x="1079606" y="1118244"/>
                  </a:lnTo>
                  <a:lnTo>
                    <a:pt x="1080441" y="1117560"/>
                  </a:lnTo>
                  <a:lnTo>
                    <a:pt x="1081279" y="1116856"/>
                  </a:lnTo>
                  <a:lnTo>
                    <a:pt x="1082112" y="1116172"/>
                  </a:lnTo>
                  <a:lnTo>
                    <a:pt x="1082945" y="1115487"/>
                  </a:lnTo>
                  <a:lnTo>
                    <a:pt x="1083780" y="1114784"/>
                  </a:lnTo>
                  <a:lnTo>
                    <a:pt x="1084611" y="1114100"/>
                  </a:lnTo>
                  <a:lnTo>
                    <a:pt x="1085447" y="1113396"/>
                  </a:lnTo>
                  <a:lnTo>
                    <a:pt x="1085443" y="1113396"/>
                  </a:lnTo>
                  <a:lnTo>
                    <a:pt x="1086276" y="1112692"/>
                  </a:lnTo>
                  <a:lnTo>
                    <a:pt x="1087109" y="1111968"/>
                  </a:lnTo>
                  <a:lnTo>
                    <a:pt x="1087105" y="1111988"/>
                  </a:lnTo>
                  <a:lnTo>
                    <a:pt x="1087938" y="1111265"/>
                  </a:lnTo>
                  <a:lnTo>
                    <a:pt x="1088765" y="1110561"/>
                  </a:lnTo>
                  <a:lnTo>
                    <a:pt x="1089598" y="1109838"/>
                  </a:lnTo>
                  <a:lnTo>
                    <a:pt x="1089592" y="1109838"/>
                  </a:lnTo>
                  <a:lnTo>
                    <a:pt x="1090421" y="1109134"/>
                  </a:lnTo>
                  <a:lnTo>
                    <a:pt x="1091250" y="1108411"/>
                  </a:lnTo>
                  <a:lnTo>
                    <a:pt x="1092077" y="1107687"/>
                  </a:lnTo>
                  <a:lnTo>
                    <a:pt x="1092904" y="1106964"/>
                  </a:lnTo>
                  <a:lnTo>
                    <a:pt x="1092900" y="1106964"/>
                  </a:lnTo>
                  <a:lnTo>
                    <a:pt x="1093725" y="1106241"/>
                  </a:lnTo>
                  <a:lnTo>
                    <a:pt x="1094550" y="1105498"/>
                  </a:lnTo>
                  <a:lnTo>
                    <a:pt x="1095375" y="1104774"/>
                  </a:lnTo>
                  <a:lnTo>
                    <a:pt x="1096196" y="1104031"/>
                  </a:lnTo>
                  <a:lnTo>
                    <a:pt x="1097021" y="1103289"/>
                  </a:lnTo>
                  <a:lnTo>
                    <a:pt x="1097017" y="1103289"/>
                  </a:lnTo>
                  <a:lnTo>
                    <a:pt x="1097842" y="1102546"/>
                  </a:lnTo>
                  <a:lnTo>
                    <a:pt x="1098663" y="1101803"/>
                  </a:lnTo>
                  <a:lnTo>
                    <a:pt x="1098659" y="1101803"/>
                  </a:lnTo>
                  <a:lnTo>
                    <a:pt x="1099482" y="1101060"/>
                  </a:lnTo>
                  <a:lnTo>
                    <a:pt x="1099478" y="1101060"/>
                  </a:lnTo>
                  <a:lnTo>
                    <a:pt x="1100299" y="1100317"/>
                  </a:lnTo>
                  <a:lnTo>
                    <a:pt x="1101118" y="1099555"/>
                  </a:lnTo>
                  <a:lnTo>
                    <a:pt x="1101114" y="1099555"/>
                  </a:lnTo>
                  <a:lnTo>
                    <a:pt x="1101935" y="1098792"/>
                  </a:lnTo>
                  <a:lnTo>
                    <a:pt x="1101932" y="1098792"/>
                  </a:lnTo>
                  <a:lnTo>
                    <a:pt x="1102749" y="1098049"/>
                  </a:lnTo>
                  <a:lnTo>
                    <a:pt x="1103566" y="1097287"/>
                  </a:lnTo>
                  <a:lnTo>
                    <a:pt x="1104383" y="1096524"/>
                  </a:lnTo>
                  <a:lnTo>
                    <a:pt x="1105194" y="1095762"/>
                  </a:lnTo>
                  <a:lnTo>
                    <a:pt x="1106008" y="1094980"/>
                  </a:lnTo>
                  <a:lnTo>
                    <a:pt x="1106821" y="1094218"/>
                  </a:lnTo>
                  <a:lnTo>
                    <a:pt x="1107630" y="1093435"/>
                  </a:lnTo>
                  <a:lnTo>
                    <a:pt x="1108445" y="1092653"/>
                  </a:lnTo>
                  <a:lnTo>
                    <a:pt x="1109255" y="1091872"/>
                  </a:lnTo>
                  <a:lnTo>
                    <a:pt x="1110062" y="1091090"/>
                  </a:lnTo>
                  <a:lnTo>
                    <a:pt x="1110874" y="1090308"/>
                  </a:lnTo>
                  <a:lnTo>
                    <a:pt x="1110870" y="1090308"/>
                  </a:lnTo>
                  <a:lnTo>
                    <a:pt x="1111679" y="1089526"/>
                  </a:lnTo>
                  <a:lnTo>
                    <a:pt x="1112488" y="1088724"/>
                  </a:lnTo>
                  <a:lnTo>
                    <a:pt x="1112484" y="1088724"/>
                  </a:lnTo>
                  <a:lnTo>
                    <a:pt x="1113292" y="1087942"/>
                  </a:lnTo>
                  <a:lnTo>
                    <a:pt x="1114097" y="1087141"/>
                  </a:lnTo>
                  <a:lnTo>
                    <a:pt x="1114901" y="1086339"/>
                  </a:lnTo>
                  <a:lnTo>
                    <a:pt x="1115704" y="1085538"/>
                  </a:lnTo>
                  <a:lnTo>
                    <a:pt x="1116510" y="1084716"/>
                  </a:lnTo>
                  <a:lnTo>
                    <a:pt x="1117313" y="1083915"/>
                  </a:lnTo>
                  <a:lnTo>
                    <a:pt x="1117309" y="1083915"/>
                  </a:lnTo>
                  <a:lnTo>
                    <a:pt x="1118113" y="1083094"/>
                  </a:lnTo>
                  <a:lnTo>
                    <a:pt x="1118109" y="1083113"/>
                  </a:lnTo>
                  <a:lnTo>
                    <a:pt x="1118912" y="1082292"/>
                  </a:lnTo>
                  <a:lnTo>
                    <a:pt x="1119710" y="1081471"/>
                  </a:lnTo>
                  <a:lnTo>
                    <a:pt x="1120512" y="1080650"/>
                  </a:lnTo>
                  <a:lnTo>
                    <a:pt x="1120508" y="1080650"/>
                  </a:lnTo>
                  <a:lnTo>
                    <a:pt x="1121307" y="1079829"/>
                  </a:lnTo>
                  <a:lnTo>
                    <a:pt x="1122103" y="1079008"/>
                  </a:lnTo>
                  <a:lnTo>
                    <a:pt x="1122899" y="1078167"/>
                  </a:lnTo>
                  <a:lnTo>
                    <a:pt x="1123696" y="1077346"/>
                  </a:lnTo>
                  <a:lnTo>
                    <a:pt x="1123692" y="1077346"/>
                  </a:lnTo>
                  <a:lnTo>
                    <a:pt x="1124490" y="1076506"/>
                  </a:lnTo>
                  <a:lnTo>
                    <a:pt x="1125282" y="1075665"/>
                  </a:lnTo>
                  <a:lnTo>
                    <a:pt x="1126073" y="1074824"/>
                  </a:lnTo>
                  <a:lnTo>
                    <a:pt x="1126867" y="1073984"/>
                  </a:lnTo>
                  <a:lnTo>
                    <a:pt x="1127657" y="1073143"/>
                  </a:lnTo>
                  <a:lnTo>
                    <a:pt x="1128449" y="1072283"/>
                  </a:lnTo>
                  <a:lnTo>
                    <a:pt x="1128445" y="1072283"/>
                  </a:lnTo>
                  <a:lnTo>
                    <a:pt x="1129234" y="1071442"/>
                  </a:lnTo>
                  <a:lnTo>
                    <a:pt x="1130024" y="1070582"/>
                  </a:lnTo>
                  <a:lnTo>
                    <a:pt x="1130020" y="1070582"/>
                  </a:lnTo>
                  <a:lnTo>
                    <a:pt x="1130810" y="1069722"/>
                  </a:lnTo>
                  <a:lnTo>
                    <a:pt x="1131596" y="1068862"/>
                  </a:lnTo>
                  <a:lnTo>
                    <a:pt x="1132382" y="1068001"/>
                  </a:lnTo>
                  <a:lnTo>
                    <a:pt x="1133168" y="1067122"/>
                  </a:lnTo>
                  <a:lnTo>
                    <a:pt x="1133164" y="1067141"/>
                  </a:lnTo>
                  <a:lnTo>
                    <a:pt x="1133948" y="1066261"/>
                  </a:lnTo>
                  <a:lnTo>
                    <a:pt x="1134732" y="1065382"/>
                  </a:lnTo>
                  <a:lnTo>
                    <a:pt x="1135514" y="1064502"/>
                  </a:lnTo>
                  <a:lnTo>
                    <a:pt x="1135512" y="1064522"/>
                  </a:lnTo>
                  <a:lnTo>
                    <a:pt x="1136292" y="1063642"/>
                  </a:lnTo>
                  <a:lnTo>
                    <a:pt x="1137072" y="1062762"/>
                  </a:lnTo>
                  <a:lnTo>
                    <a:pt x="1137850" y="1061863"/>
                  </a:lnTo>
                  <a:lnTo>
                    <a:pt x="1138632" y="1060983"/>
                  </a:lnTo>
                  <a:lnTo>
                    <a:pt x="1138628" y="1060983"/>
                  </a:lnTo>
                  <a:lnTo>
                    <a:pt x="1139408" y="1060084"/>
                  </a:lnTo>
                  <a:lnTo>
                    <a:pt x="1139404" y="1060084"/>
                  </a:lnTo>
                  <a:lnTo>
                    <a:pt x="1140182" y="1059204"/>
                  </a:lnTo>
                  <a:lnTo>
                    <a:pt x="1140956" y="1058305"/>
                  </a:lnTo>
                  <a:lnTo>
                    <a:pt x="1141733" y="1057406"/>
                  </a:lnTo>
                  <a:lnTo>
                    <a:pt x="1141729" y="1057406"/>
                  </a:lnTo>
                  <a:lnTo>
                    <a:pt x="1142505" y="1056487"/>
                  </a:lnTo>
                  <a:lnTo>
                    <a:pt x="1142503" y="1056506"/>
                  </a:lnTo>
                  <a:lnTo>
                    <a:pt x="1143277" y="1055587"/>
                  </a:lnTo>
                  <a:lnTo>
                    <a:pt x="1144047" y="1054688"/>
                  </a:lnTo>
                  <a:lnTo>
                    <a:pt x="1144816" y="1053770"/>
                  </a:lnTo>
                  <a:lnTo>
                    <a:pt x="1145588" y="1052850"/>
                  </a:lnTo>
                  <a:lnTo>
                    <a:pt x="1145584" y="1052850"/>
                  </a:lnTo>
                  <a:lnTo>
                    <a:pt x="1146356" y="1051932"/>
                  </a:lnTo>
                  <a:lnTo>
                    <a:pt x="1146352" y="1051951"/>
                  </a:lnTo>
                  <a:lnTo>
                    <a:pt x="1147122" y="1051013"/>
                  </a:lnTo>
                  <a:lnTo>
                    <a:pt x="1147889" y="1050094"/>
                  </a:lnTo>
                  <a:lnTo>
                    <a:pt x="1147887" y="1050094"/>
                  </a:lnTo>
                  <a:lnTo>
                    <a:pt x="1148655" y="1049175"/>
                  </a:lnTo>
                  <a:lnTo>
                    <a:pt x="1149419" y="1048237"/>
                  </a:lnTo>
                  <a:lnTo>
                    <a:pt x="1149416" y="1048237"/>
                  </a:lnTo>
                  <a:lnTo>
                    <a:pt x="1150182" y="1047298"/>
                  </a:lnTo>
                  <a:lnTo>
                    <a:pt x="1150178" y="1047318"/>
                  </a:lnTo>
                  <a:lnTo>
                    <a:pt x="1150940" y="1046380"/>
                  </a:lnTo>
                  <a:lnTo>
                    <a:pt x="1151705" y="1045422"/>
                  </a:lnTo>
                  <a:lnTo>
                    <a:pt x="1151703" y="1045441"/>
                  </a:lnTo>
                  <a:lnTo>
                    <a:pt x="1152463" y="1044483"/>
                  </a:lnTo>
                  <a:lnTo>
                    <a:pt x="1153224" y="1043545"/>
                  </a:lnTo>
                  <a:lnTo>
                    <a:pt x="1153980" y="1042606"/>
                  </a:lnTo>
                  <a:lnTo>
                    <a:pt x="1154741" y="1041649"/>
                  </a:lnTo>
                  <a:lnTo>
                    <a:pt x="1154737" y="1041649"/>
                  </a:lnTo>
                  <a:lnTo>
                    <a:pt x="1155497" y="1040691"/>
                  </a:lnTo>
                  <a:lnTo>
                    <a:pt x="1155494" y="1040691"/>
                  </a:lnTo>
                  <a:lnTo>
                    <a:pt x="1156252" y="1039733"/>
                  </a:lnTo>
                  <a:lnTo>
                    <a:pt x="1157007" y="1038775"/>
                  </a:lnTo>
                  <a:lnTo>
                    <a:pt x="1157003" y="1038775"/>
                  </a:lnTo>
                  <a:lnTo>
                    <a:pt x="1157757" y="1037817"/>
                  </a:lnTo>
                  <a:lnTo>
                    <a:pt x="1158508" y="1036839"/>
                  </a:lnTo>
                  <a:lnTo>
                    <a:pt x="1159263" y="1035882"/>
                  </a:lnTo>
                  <a:lnTo>
                    <a:pt x="1159259" y="1035882"/>
                  </a:lnTo>
                  <a:lnTo>
                    <a:pt x="1160011" y="1034904"/>
                  </a:lnTo>
                  <a:lnTo>
                    <a:pt x="1160009" y="1034904"/>
                  </a:lnTo>
                  <a:lnTo>
                    <a:pt x="1160760" y="1033927"/>
                  </a:lnTo>
                  <a:lnTo>
                    <a:pt x="1161507" y="1032949"/>
                  </a:lnTo>
                  <a:lnTo>
                    <a:pt x="1162254" y="1031972"/>
                  </a:lnTo>
                  <a:lnTo>
                    <a:pt x="1162999" y="1030994"/>
                  </a:lnTo>
                  <a:lnTo>
                    <a:pt x="1163745" y="1029997"/>
                  </a:lnTo>
                  <a:lnTo>
                    <a:pt x="1164490" y="1029000"/>
                  </a:lnTo>
                  <a:lnTo>
                    <a:pt x="1164486" y="1029000"/>
                  </a:lnTo>
                  <a:lnTo>
                    <a:pt x="1165233" y="1028003"/>
                  </a:lnTo>
                  <a:lnTo>
                    <a:pt x="1165229" y="1028023"/>
                  </a:lnTo>
                  <a:lnTo>
                    <a:pt x="1165974" y="1027006"/>
                  </a:lnTo>
                  <a:lnTo>
                    <a:pt x="1165970" y="1027026"/>
                  </a:lnTo>
                  <a:lnTo>
                    <a:pt x="1166711" y="1026009"/>
                  </a:lnTo>
                  <a:lnTo>
                    <a:pt x="1167454" y="1025012"/>
                  </a:lnTo>
                  <a:lnTo>
                    <a:pt x="1167450" y="1025012"/>
                  </a:lnTo>
                  <a:lnTo>
                    <a:pt x="1168189" y="1023995"/>
                  </a:lnTo>
                  <a:lnTo>
                    <a:pt x="1168928" y="1022998"/>
                  </a:lnTo>
                  <a:lnTo>
                    <a:pt x="1169665" y="1021982"/>
                  </a:lnTo>
                  <a:lnTo>
                    <a:pt x="1170398" y="1020965"/>
                  </a:lnTo>
                  <a:lnTo>
                    <a:pt x="1171133" y="1019949"/>
                  </a:lnTo>
                  <a:lnTo>
                    <a:pt x="1171866" y="1018912"/>
                  </a:lnTo>
                  <a:lnTo>
                    <a:pt x="1171864" y="1018932"/>
                  </a:lnTo>
                  <a:lnTo>
                    <a:pt x="1172595" y="1017896"/>
                  </a:lnTo>
                  <a:lnTo>
                    <a:pt x="1173329" y="1016860"/>
                  </a:lnTo>
                  <a:lnTo>
                    <a:pt x="1173327" y="1016879"/>
                  </a:lnTo>
                  <a:lnTo>
                    <a:pt x="1174058" y="1015843"/>
                  </a:lnTo>
                  <a:lnTo>
                    <a:pt x="1175430" y="1013888"/>
                  </a:lnTo>
                  <a:lnTo>
                    <a:pt x="1182288" y="1013360"/>
                  </a:lnTo>
                  <a:lnTo>
                    <a:pt x="1189197" y="1012832"/>
                  </a:lnTo>
                  <a:lnTo>
                    <a:pt x="1198606" y="1012109"/>
                  </a:lnTo>
                  <a:lnTo>
                    <a:pt x="1210361" y="1011210"/>
                  </a:lnTo>
                  <a:lnTo>
                    <a:pt x="1210359" y="1011210"/>
                  </a:lnTo>
                  <a:lnTo>
                    <a:pt x="1224308" y="1010154"/>
                  </a:lnTo>
                  <a:lnTo>
                    <a:pt x="1224306" y="1010154"/>
                  </a:lnTo>
                  <a:lnTo>
                    <a:pt x="1240294" y="1008903"/>
                  </a:lnTo>
                  <a:lnTo>
                    <a:pt x="1240292" y="1008903"/>
                  </a:lnTo>
                  <a:lnTo>
                    <a:pt x="1258166" y="1007535"/>
                  </a:lnTo>
                  <a:lnTo>
                    <a:pt x="1267761" y="1006792"/>
                  </a:lnTo>
                  <a:lnTo>
                    <a:pt x="1277770" y="1006010"/>
                  </a:lnTo>
                  <a:lnTo>
                    <a:pt x="1288177" y="1005208"/>
                  </a:lnTo>
                  <a:lnTo>
                    <a:pt x="1288175" y="1005208"/>
                  </a:lnTo>
                  <a:lnTo>
                    <a:pt x="1298956" y="1004348"/>
                  </a:lnTo>
                  <a:lnTo>
                    <a:pt x="1310094" y="1003488"/>
                  </a:lnTo>
                  <a:lnTo>
                    <a:pt x="1321569" y="1002589"/>
                  </a:lnTo>
                  <a:lnTo>
                    <a:pt x="1333364" y="1001670"/>
                  </a:lnTo>
                  <a:lnTo>
                    <a:pt x="1333362" y="1001670"/>
                  </a:lnTo>
                  <a:lnTo>
                    <a:pt x="1345455" y="1000712"/>
                  </a:lnTo>
                  <a:lnTo>
                    <a:pt x="1357828" y="999734"/>
                  </a:lnTo>
                  <a:lnTo>
                    <a:pt x="1370463" y="998737"/>
                  </a:lnTo>
                  <a:lnTo>
                    <a:pt x="1370461" y="998737"/>
                  </a:lnTo>
                  <a:lnTo>
                    <a:pt x="1383338" y="997721"/>
                  </a:lnTo>
                  <a:lnTo>
                    <a:pt x="1383336" y="997721"/>
                  </a:lnTo>
                  <a:lnTo>
                    <a:pt x="1396437" y="996665"/>
                  </a:lnTo>
                  <a:lnTo>
                    <a:pt x="1396435" y="996665"/>
                  </a:lnTo>
                  <a:lnTo>
                    <a:pt x="1409738" y="995609"/>
                  </a:lnTo>
                  <a:lnTo>
                    <a:pt x="1423225" y="994534"/>
                  </a:lnTo>
                  <a:lnTo>
                    <a:pt x="1423223" y="994534"/>
                  </a:lnTo>
                  <a:lnTo>
                    <a:pt x="1436877" y="993439"/>
                  </a:lnTo>
                  <a:lnTo>
                    <a:pt x="1436875" y="993439"/>
                  </a:lnTo>
                  <a:lnTo>
                    <a:pt x="1450675" y="992325"/>
                  </a:lnTo>
                  <a:lnTo>
                    <a:pt x="1450673" y="992325"/>
                  </a:lnTo>
                  <a:lnTo>
                    <a:pt x="1464600" y="991211"/>
                  </a:lnTo>
                  <a:lnTo>
                    <a:pt x="1464598" y="991211"/>
                  </a:lnTo>
                  <a:lnTo>
                    <a:pt x="1478633" y="990077"/>
                  </a:lnTo>
                  <a:lnTo>
                    <a:pt x="1478631" y="990077"/>
                  </a:lnTo>
                  <a:lnTo>
                    <a:pt x="1492753" y="988923"/>
                  </a:lnTo>
                  <a:lnTo>
                    <a:pt x="1506944" y="987770"/>
                  </a:lnTo>
                  <a:lnTo>
                    <a:pt x="1506943" y="987770"/>
                  </a:lnTo>
                  <a:lnTo>
                    <a:pt x="1521186" y="986597"/>
                  </a:lnTo>
                  <a:lnTo>
                    <a:pt x="1521184" y="986597"/>
                  </a:lnTo>
                  <a:lnTo>
                    <a:pt x="1535460" y="985424"/>
                  </a:lnTo>
                  <a:lnTo>
                    <a:pt x="1535456" y="985424"/>
                  </a:lnTo>
                  <a:lnTo>
                    <a:pt x="1549744" y="984251"/>
                  </a:lnTo>
                  <a:close/>
                </a:path>
              </a:pathLst>
            </a:custGeom>
            <a:solidFill>
              <a:srgbClr val="333333"/>
            </a:solidFill>
            <a:ln w="195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图形 1">
            <a:extLst>
              <a:ext uri="{FF2B5EF4-FFF2-40B4-BE49-F238E27FC236}">
                <a16:creationId xmlns:a16="http://schemas.microsoft.com/office/drawing/2014/main" id="{E30D6ED3-1A27-596D-0D1E-58FE7C973265}"/>
              </a:ext>
            </a:extLst>
          </p:cNvPr>
          <p:cNvGrpSpPr/>
          <p:nvPr/>
        </p:nvGrpSpPr>
        <p:grpSpPr>
          <a:xfrm>
            <a:off x="8471312" y="998620"/>
            <a:ext cx="2267312" cy="1944930"/>
            <a:chOff x="4299180" y="7375409"/>
            <a:chExt cx="2267312" cy="194493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A54F5E7-3F2C-A7C1-5474-073BF7CEED51}"/>
                </a:ext>
              </a:extLst>
            </p:cNvPr>
            <p:cNvSpPr/>
            <p:nvPr/>
          </p:nvSpPr>
          <p:spPr>
            <a:xfrm rot="-197552" flipV="1">
              <a:off x="4354137" y="7449369"/>
              <a:ext cx="2142494" cy="1801975"/>
            </a:xfrm>
            <a:custGeom>
              <a:avLst/>
              <a:gdLst>
                <a:gd name="connsiteX0" fmla="*/ 316720 w 2142494"/>
                <a:gd name="connsiteY0" fmla="*/ 1708428 h 1801975"/>
                <a:gd name="connsiteX1" fmla="*/ 239714 w 2142494"/>
                <a:gd name="connsiteY1" fmla="*/ 137890 h 1801975"/>
                <a:gd name="connsiteX2" fmla="*/ 1986531 w 2142494"/>
                <a:gd name="connsiteY2" fmla="*/ 202638 h 1801975"/>
                <a:gd name="connsiteX3" fmla="*/ 1860514 w 2142494"/>
                <a:gd name="connsiteY3" fmla="*/ 1742385 h 1801975"/>
                <a:gd name="connsiteX4" fmla="*/ 316720 w 2142494"/>
                <a:gd name="connsiteY4" fmla="*/ 1708428 h 180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2494" h="1801975">
                  <a:moveTo>
                    <a:pt x="316720" y="1708428"/>
                  </a:moveTo>
                  <a:cubicBezTo>
                    <a:pt x="-49699" y="1556469"/>
                    <a:pt x="-127702" y="304844"/>
                    <a:pt x="239714" y="137890"/>
                  </a:cubicBezTo>
                  <a:cubicBezTo>
                    <a:pt x="558686" y="-7051"/>
                    <a:pt x="1815335" y="-105640"/>
                    <a:pt x="1986531" y="202638"/>
                  </a:cubicBezTo>
                  <a:cubicBezTo>
                    <a:pt x="2236746" y="653198"/>
                    <a:pt x="2179486" y="1691263"/>
                    <a:pt x="1860514" y="1742385"/>
                  </a:cubicBezTo>
                  <a:cubicBezTo>
                    <a:pt x="1541542" y="1793508"/>
                    <a:pt x="683158" y="1860387"/>
                    <a:pt x="316720" y="1708428"/>
                  </a:cubicBezTo>
                  <a:close/>
                </a:path>
              </a:pathLst>
            </a:custGeom>
            <a:solidFill>
              <a:srgbClr val="FFFFFF"/>
            </a:solidFill>
            <a:ln w="195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47211C6-62C3-6937-6F3F-28D8E30CCABC}"/>
                </a:ext>
              </a:extLst>
            </p:cNvPr>
            <p:cNvSpPr/>
            <p:nvPr/>
          </p:nvSpPr>
          <p:spPr>
            <a:xfrm rot="-197552" flipV="1">
              <a:off x="4349759" y="7436110"/>
              <a:ext cx="2166155" cy="1823529"/>
            </a:xfrm>
            <a:custGeom>
              <a:avLst/>
              <a:gdLst>
                <a:gd name="connsiteX0" fmla="*/ 320381 w 2166155"/>
                <a:gd name="connsiteY0" fmla="*/ 1714415 h 1823529"/>
                <a:gd name="connsiteX1" fmla="*/ 319853 w 2166155"/>
                <a:gd name="connsiteY1" fmla="*/ 1714180 h 1823529"/>
                <a:gd name="connsiteX2" fmla="*/ 319325 w 2166155"/>
                <a:gd name="connsiteY2" fmla="*/ 1713946 h 1823529"/>
                <a:gd name="connsiteX3" fmla="*/ 318798 w 2166155"/>
                <a:gd name="connsiteY3" fmla="*/ 1713711 h 1823529"/>
                <a:gd name="connsiteX4" fmla="*/ 318270 w 2166155"/>
                <a:gd name="connsiteY4" fmla="*/ 1713496 h 1823529"/>
                <a:gd name="connsiteX5" fmla="*/ 317742 w 2166155"/>
                <a:gd name="connsiteY5" fmla="*/ 1713262 h 1823529"/>
                <a:gd name="connsiteX6" fmla="*/ 317214 w 2166155"/>
                <a:gd name="connsiteY6" fmla="*/ 1713027 h 1823529"/>
                <a:gd name="connsiteX7" fmla="*/ 316686 w 2166155"/>
                <a:gd name="connsiteY7" fmla="*/ 1712792 h 1823529"/>
                <a:gd name="connsiteX8" fmla="*/ 316158 w 2166155"/>
                <a:gd name="connsiteY8" fmla="*/ 1712538 h 1823529"/>
                <a:gd name="connsiteX9" fmla="*/ 316158 w 2166155"/>
                <a:gd name="connsiteY9" fmla="*/ 1712558 h 1823529"/>
                <a:gd name="connsiteX10" fmla="*/ 315630 w 2166155"/>
                <a:gd name="connsiteY10" fmla="*/ 1712304 h 1823529"/>
                <a:gd name="connsiteX11" fmla="*/ 315650 w 2166155"/>
                <a:gd name="connsiteY11" fmla="*/ 1712304 h 1823529"/>
                <a:gd name="connsiteX12" fmla="*/ 315103 w 2166155"/>
                <a:gd name="connsiteY12" fmla="*/ 1712069 h 1823529"/>
                <a:gd name="connsiteX13" fmla="*/ 314594 w 2166155"/>
                <a:gd name="connsiteY13" fmla="*/ 1711835 h 1823529"/>
                <a:gd name="connsiteX14" fmla="*/ 314066 w 2166155"/>
                <a:gd name="connsiteY14" fmla="*/ 1711580 h 1823529"/>
                <a:gd name="connsiteX15" fmla="*/ 313539 w 2166155"/>
                <a:gd name="connsiteY15" fmla="*/ 1711346 h 1823529"/>
                <a:gd name="connsiteX16" fmla="*/ 313011 w 2166155"/>
                <a:gd name="connsiteY16" fmla="*/ 1711091 h 1823529"/>
                <a:gd name="connsiteX17" fmla="*/ 312502 w 2166155"/>
                <a:gd name="connsiteY17" fmla="*/ 1710838 h 1823529"/>
                <a:gd name="connsiteX18" fmla="*/ 311975 w 2166155"/>
                <a:gd name="connsiteY18" fmla="*/ 1710603 h 1823529"/>
                <a:gd name="connsiteX19" fmla="*/ 311447 w 2166155"/>
                <a:gd name="connsiteY19" fmla="*/ 1710349 h 1823529"/>
                <a:gd name="connsiteX20" fmla="*/ 310919 w 2166155"/>
                <a:gd name="connsiteY20" fmla="*/ 1710094 h 1823529"/>
                <a:gd name="connsiteX21" fmla="*/ 310939 w 2166155"/>
                <a:gd name="connsiteY21" fmla="*/ 1710094 h 1823529"/>
                <a:gd name="connsiteX22" fmla="*/ 310411 w 2166155"/>
                <a:gd name="connsiteY22" fmla="*/ 1709840 h 1823529"/>
                <a:gd name="connsiteX23" fmla="*/ 309883 w 2166155"/>
                <a:gd name="connsiteY23" fmla="*/ 1709586 h 1823529"/>
                <a:gd name="connsiteX24" fmla="*/ 309355 w 2166155"/>
                <a:gd name="connsiteY24" fmla="*/ 1709313 h 1823529"/>
                <a:gd name="connsiteX25" fmla="*/ 308847 w 2166155"/>
                <a:gd name="connsiteY25" fmla="*/ 1709058 h 1823529"/>
                <a:gd name="connsiteX26" fmla="*/ 308319 w 2166155"/>
                <a:gd name="connsiteY26" fmla="*/ 1708804 h 1823529"/>
                <a:gd name="connsiteX27" fmla="*/ 307791 w 2166155"/>
                <a:gd name="connsiteY27" fmla="*/ 1708530 h 1823529"/>
                <a:gd name="connsiteX28" fmla="*/ 307811 w 2166155"/>
                <a:gd name="connsiteY28" fmla="*/ 1708550 h 1823529"/>
                <a:gd name="connsiteX29" fmla="*/ 307283 w 2166155"/>
                <a:gd name="connsiteY29" fmla="*/ 1708276 h 1823529"/>
                <a:gd name="connsiteX30" fmla="*/ 306755 w 2166155"/>
                <a:gd name="connsiteY30" fmla="*/ 1708003 h 1823529"/>
                <a:gd name="connsiteX31" fmla="*/ 306774 w 2166155"/>
                <a:gd name="connsiteY31" fmla="*/ 1708022 h 1823529"/>
                <a:gd name="connsiteX32" fmla="*/ 306247 w 2166155"/>
                <a:gd name="connsiteY32" fmla="*/ 1707749 h 1823529"/>
                <a:gd name="connsiteX33" fmla="*/ 305719 w 2166155"/>
                <a:gd name="connsiteY33" fmla="*/ 1707475 h 1823529"/>
                <a:gd name="connsiteX34" fmla="*/ 305738 w 2166155"/>
                <a:gd name="connsiteY34" fmla="*/ 1707475 h 1823529"/>
                <a:gd name="connsiteX35" fmla="*/ 305210 w 2166155"/>
                <a:gd name="connsiteY35" fmla="*/ 1707201 h 1823529"/>
                <a:gd name="connsiteX36" fmla="*/ 304683 w 2166155"/>
                <a:gd name="connsiteY36" fmla="*/ 1706928 h 1823529"/>
                <a:gd name="connsiteX37" fmla="*/ 304174 w 2166155"/>
                <a:gd name="connsiteY37" fmla="*/ 1706673 h 1823529"/>
                <a:gd name="connsiteX38" fmla="*/ 303666 w 2166155"/>
                <a:gd name="connsiteY38" fmla="*/ 1706380 h 1823529"/>
                <a:gd name="connsiteX39" fmla="*/ 303138 w 2166155"/>
                <a:gd name="connsiteY39" fmla="*/ 1706106 h 1823529"/>
                <a:gd name="connsiteX40" fmla="*/ 303158 w 2166155"/>
                <a:gd name="connsiteY40" fmla="*/ 1706106 h 1823529"/>
                <a:gd name="connsiteX41" fmla="*/ 302630 w 2166155"/>
                <a:gd name="connsiteY41" fmla="*/ 1705833 h 1823529"/>
                <a:gd name="connsiteX42" fmla="*/ 302102 w 2166155"/>
                <a:gd name="connsiteY42" fmla="*/ 1705559 h 1823529"/>
                <a:gd name="connsiteX43" fmla="*/ 302122 w 2166155"/>
                <a:gd name="connsiteY43" fmla="*/ 1705559 h 1823529"/>
                <a:gd name="connsiteX44" fmla="*/ 301594 w 2166155"/>
                <a:gd name="connsiteY44" fmla="*/ 1705285 h 1823529"/>
                <a:gd name="connsiteX45" fmla="*/ 301085 w 2166155"/>
                <a:gd name="connsiteY45" fmla="*/ 1704992 h 1823529"/>
                <a:gd name="connsiteX46" fmla="*/ 300577 w 2166155"/>
                <a:gd name="connsiteY46" fmla="*/ 1704718 h 1823529"/>
                <a:gd name="connsiteX47" fmla="*/ 300049 w 2166155"/>
                <a:gd name="connsiteY47" fmla="*/ 1704425 h 1823529"/>
                <a:gd name="connsiteX48" fmla="*/ 299541 w 2166155"/>
                <a:gd name="connsiteY48" fmla="*/ 1704151 h 1823529"/>
                <a:gd name="connsiteX49" fmla="*/ 299033 w 2166155"/>
                <a:gd name="connsiteY49" fmla="*/ 1703858 h 1823529"/>
                <a:gd name="connsiteX50" fmla="*/ 298525 w 2166155"/>
                <a:gd name="connsiteY50" fmla="*/ 1703565 h 1823529"/>
                <a:gd name="connsiteX51" fmla="*/ 297997 w 2166155"/>
                <a:gd name="connsiteY51" fmla="*/ 1703272 h 1823529"/>
                <a:gd name="connsiteX52" fmla="*/ 297488 w 2166155"/>
                <a:gd name="connsiteY52" fmla="*/ 1702979 h 1823529"/>
                <a:gd name="connsiteX53" fmla="*/ 296980 w 2166155"/>
                <a:gd name="connsiteY53" fmla="*/ 1702685 h 1823529"/>
                <a:gd name="connsiteX54" fmla="*/ 296472 w 2166155"/>
                <a:gd name="connsiteY54" fmla="*/ 1702392 h 1823529"/>
                <a:gd name="connsiteX55" fmla="*/ 295963 w 2166155"/>
                <a:gd name="connsiteY55" fmla="*/ 1702099 h 1823529"/>
                <a:gd name="connsiteX56" fmla="*/ 295455 w 2166155"/>
                <a:gd name="connsiteY56" fmla="*/ 1701805 h 1823529"/>
                <a:gd name="connsiteX57" fmla="*/ 294947 w 2166155"/>
                <a:gd name="connsiteY57" fmla="*/ 1701493 h 1823529"/>
                <a:gd name="connsiteX58" fmla="*/ 294439 w 2166155"/>
                <a:gd name="connsiteY58" fmla="*/ 1701199 h 1823529"/>
                <a:gd name="connsiteX59" fmla="*/ 293930 w 2166155"/>
                <a:gd name="connsiteY59" fmla="*/ 1700887 h 1823529"/>
                <a:gd name="connsiteX60" fmla="*/ 293930 w 2166155"/>
                <a:gd name="connsiteY60" fmla="*/ 1700906 h 1823529"/>
                <a:gd name="connsiteX61" fmla="*/ 293422 w 2166155"/>
                <a:gd name="connsiteY61" fmla="*/ 1700594 h 1823529"/>
                <a:gd name="connsiteX62" fmla="*/ 292914 w 2166155"/>
                <a:gd name="connsiteY62" fmla="*/ 1700280 h 1823529"/>
                <a:gd name="connsiteX63" fmla="*/ 292406 w 2166155"/>
                <a:gd name="connsiteY63" fmla="*/ 1699987 h 1823529"/>
                <a:gd name="connsiteX64" fmla="*/ 291897 w 2166155"/>
                <a:gd name="connsiteY64" fmla="*/ 1699675 h 1823529"/>
                <a:gd name="connsiteX65" fmla="*/ 291389 w 2166155"/>
                <a:gd name="connsiteY65" fmla="*/ 1699362 h 1823529"/>
                <a:gd name="connsiteX66" fmla="*/ 290881 w 2166155"/>
                <a:gd name="connsiteY66" fmla="*/ 1699049 h 1823529"/>
                <a:gd name="connsiteX67" fmla="*/ 290372 w 2166155"/>
                <a:gd name="connsiteY67" fmla="*/ 1698736 h 1823529"/>
                <a:gd name="connsiteX68" fmla="*/ 289864 w 2166155"/>
                <a:gd name="connsiteY68" fmla="*/ 1698423 h 1823529"/>
                <a:gd name="connsiteX69" fmla="*/ 289884 w 2166155"/>
                <a:gd name="connsiteY69" fmla="*/ 1698423 h 1823529"/>
                <a:gd name="connsiteX70" fmla="*/ 289356 w 2166155"/>
                <a:gd name="connsiteY70" fmla="*/ 1698111 h 1823529"/>
                <a:gd name="connsiteX71" fmla="*/ 289375 w 2166155"/>
                <a:gd name="connsiteY71" fmla="*/ 1698111 h 1823529"/>
                <a:gd name="connsiteX72" fmla="*/ 288867 w 2166155"/>
                <a:gd name="connsiteY72" fmla="*/ 1697798 h 1823529"/>
                <a:gd name="connsiteX73" fmla="*/ 288359 w 2166155"/>
                <a:gd name="connsiteY73" fmla="*/ 1697465 h 1823529"/>
                <a:gd name="connsiteX74" fmla="*/ 287850 w 2166155"/>
                <a:gd name="connsiteY74" fmla="*/ 1697153 h 1823529"/>
                <a:gd name="connsiteX75" fmla="*/ 287342 w 2166155"/>
                <a:gd name="connsiteY75" fmla="*/ 1696840 h 1823529"/>
                <a:gd name="connsiteX76" fmla="*/ 286853 w 2166155"/>
                <a:gd name="connsiteY76" fmla="*/ 1696507 h 1823529"/>
                <a:gd name="connsiteX77" fmla="*/ 285837 w 2166155"/>
                <a:gd name="connsiteY77" fmla="*/ 1695862 h 1823529"/>
                <a:gd name="connsiteX78" fmla="*/ 284840 w 2166155"/>
                <a:gd name="connsiteY78" fmla="*/ 1695198 h 1823529"/>
                <a:gd name="connsiteX79" fmla="*/ 283843 w 2166155"/>
                <a:gd name="connsiteY79" fmla="*/ 1694533 h 1823529"/>
                <a:gd name="connsiteX80" fmla="*/ 282826 w 2166155"/>
                <a:gd name="connsiteY80" fmla="*/ 1693868 h 1823529"/>
                <a:gd name="connsiteX81" fmla="*/ 281829 w 2166155"/>
                <a:gd name="connsiteY81" fmla="*/ 1693184 h 1823529"/>
                <a:gd name="connsiteX82" fmla="*/ 280852 w 2166155"/>
                <a:gd name="connsiteY82" fmla="*/ 1692519 h 1823529"/>
                <a:gd name="connsiteX83" fmla="*/ 279855 w 2166155"/>
                <a:gd name="connsiteY83" fmla="*/ 1691835 h 1823529"/>
                <a:gd name="connsiteX84" fmla="*/ 278858 w 2166155"/>
                <a:gd name="connsiteY84" fmla="*/ 1691131 h 1823529"/>
                <a:gd name="connsiteX85" fmla="*/ 277861 w 2166155"/>
                <a:gd name="connsiteY85" fmla="*/ 1690447 h 1823529"/>
                <a:gd name="connsiteX86" fmla="*/ 276863 w 2166155"/>
                <a:gd name="connsiteY86" fmla="*/ 1689743 h 1823529"/>
                <a:gd name="connsiteX87" fmla="*/ 275886 w 2166155"/>
                <a:gd name="connsiteY87" fmla="*/ 1689039 h 1823529"/>
                <a:gd name="connsiteX88" fmla="*/ 274908 w 2166155"/>
                <a:gd name="connsiteY88" fmla="*/ 1688316 h 1823529"/>
                <a:gd name="connsiteX89" fmla="*/ 273911 w 2166155"/>
                <a:gd name="connsiteY89" fmla="*/ 1687593 h 1823529"/>
                <a:gd name="connsiteX90" fmla="*/ 272934 w 2166155"/>
                <a:gd name="connsiteY90" fmla="*/ 1686870 h 1823529"/>
                <a:gd name="connsiteX91" fmla="*/ 271956 w 2166155"/>
                <a:gd name="connsiteY91" fmla="*/ 1686146 h 1823529"/>
                <a:gd name="connsiteX92" fmla="*/ 270959 w 2166155"/>
                <a:gd name="connsiteY92" fmla="*/ 1685403 h 1823529"/>
                <a:gd name="connsiteX93" fmla="*/ 269982 w 2166155"/>
                <a:gd name="connsiteY93" fmla="*/ 1684660 h 1823529"/>
                <a:gd name="connsiteX94" fmla="*/ 269004 w 2166155"/>
                <a:gd name="connsiteY94" fmla="*/ 1683918 h 1823529"/>
                <a:gd name="connsiteX95" fmla="*/ 268027 w 2166155"/>
                <a:gd name="connsiteY95" fmla="*/ 1683155 h 1823529"/>
                <a:gd name="connsiteX96" fmla="*/ 268047 w 2166155"/>
                <a:gd name="connsiteY96" fmla="*/ 1683155 h 1823529"/>
                <a:gd name="connsiteX97" fmla="*/ 267050 w 2166155"/>
                <a:gd name="connsiteY97" fmla="*/ 1682393 h 1823529"/>
                <a:gd name="connsiteX98" fmla="*/ 266092 w 2166155"/>
                <a:gd name="connsiteY98" fmla="*/ 1681630 h 1823529"/>
                <a:gd name="connsiteX99" fmla="*/ 265114 w 2166155"/>
                <a:gd name="connsiteY99" fmla="*/ 1680868 h 1823529"/>
                <a:gd name="connsiteX100" fmla="*/ 264156 w 2166155"/>
                <a:gd name="connsiteY100" fmla="*/ 1680086 h 1823529"/>
                <a:gd name="connsiteX101" fmla="*/ 263179 w 2166155"/>
                <a:gd name="connsiteY101" fmla="*/ 1679304 h 1823529"/>
                <a:gd name="connsiteX102" fmla="*/ 262221 w 2166155"/>
                <a:gd name="connsiteY102" fmla="*/ 1678522 h 1823529"/>
                <a:gd name="connsiteX103" fmla="*/ 261263 w 2166155"/>
                <a:gd name="connsiteY103" fmla="*/ 1677720 h 1823529"/>
                <a:gd name="connsiteX104" fmla="*/ 260285 w 2166155"/>
                <a:gd name="connsiteY104" fmla="*/ 1676919 h 1823529"/>
                <a:gd name="connsiteX105" fmla="*/ 259328 w 2166155"/>
                <a:gd name="connsiteY105" fmla="*/ 1676117 h 1823529"/>
                <a:gd name="connsiteX106" fmla="*/ 258370 w 2166155"/>
                <a:gd name="connsiteY106" fmla="*/ 1675316 h 1823529"/>
                <a:gd name="connsiteX107" fmla="*/ 257412 w 2166155"/>
                <a:gd name="connsiteY107" fmla="*/ 1674495 h 1823529"/>
                <a:gd name="connsiteX108" fmla="*/ 256454 w 2166155"/>
                <a:gd name="connsiteY108" fmla="*/ 1673674 h 1823529"/>
                <a:gd name="connsiteX109" fmla="*/ 255496 w 2166155"/>
                <a:gd name="connsiteY109" fmla="*/ 1672852 h 1823529"/>
                <a:gd name="connsiteX110" fmla="*/ 254558 w 2166155"/>
                <a:gd name="connsiteY110" fmla="*/ 1672012 h 1823529"/>
                <a:gd name="connsiteX111" fmla="*/ 253599 w 2166155"/>
                <a:gd name="connsiteY111" fmla="*/ 1671171 h 1823529"/>
                <a:gd name="connsiteX112" fmla="*/ 253599 w 2166155"/>
                <a:gd name="connsiteY112" fmla="*/ 1671191 h 1823529"/>
                <a:gd name="connsiteX113" fmla="*/ 252641 w 2166155"/>
                <a:gd name="connsiteY113" fmla="*/ 1670331 h 1823529"/>
                <a:gd name="connsiteX114" fmla="*/ 251703 w 2166155"/>
                <a:gd name="connsiteY114" fmla="*/ 1669490 h 1823529"/>
                <a:gd name="connsiteX115" fmla="*/ 250765 w 2166155"/>
                <a:gd name="connsiteY115" fmla="*/ 1668630 h 1823529"/>
                <a:gd name="connsiteX116" fmla="*/ 249807 w 2166155"/>
                <a:gd name="connsiteY116" fmla="*/ 1667770 h 1823529"/>
                <a:gd name="connsiteX117" fmla="*/ 248869 w 2166155"/>
                <a:gd name="connsiteY117" fmla="*/ 1666910 h 1823529"/>
                <a:gd name="connsiteX118" fmla="*/ 247930 w 2166155"/>
                <a:gd name="connsiteY118" fmla="*/ 1666049 h 1823529"/>
                <a:gd name="connsiteX119" fmla="*/ 246992 w 2166155"/>
                <a:gd name="connsiteY119" fmla="*/ 1665169 h 1823529"/>
                <a:gd name="connsiteX120" fmla="*/ 246053 w 2166155"/>
                <a:gd name="connsiteY120" fmla="*/ 1664290 h 1823529"/>
                <a:gd name="connsiteX121" fmla="*/ 245115 w 2166155"/>
                <a:gd name="connsiteY121" fmla="*/ 1663391 h 1823529"/>
                <a:gd name="connsiteX122" fmla="*/ 244177 w 2166155"/>
                <a:gd name="connsiteY122" fmla="*/ 1662511 h 1823529"/>
                <a:gd name="connsiteX123" fmla="*/ 243258 w 2166155"/>
                <a:gd name="connsiteY123" fmla="*/ 1661611 h 1823529"/>
                <a:gd name="connsiteX124" fmla="*/ 242319 w 2166155"/>
                <a:gd name="connsiteY124" fmla="*/ 1660712 h 1823529"/>
                <a:gd name="connsiteX125" fmla="*/ 241400 w 2166155"/>
                <a:gd name="connsiteY125" fmla="*/ 1659813 h 1823529"/>
                <a:gd name="connsiteX126" fmla="*/ 240462 w 2166155"/>
                <a:gd name="connsiteY126" fmla="*/ 1658894 h 1823529"/>
                <a:gd name="connsiteX127" fmla="*/ 239543 w 2166155"/>
                <a:gd name="connsiteY127" fmla="*/ 1657975 h 1823529"/>
                <a:gd name="connsiteX128" fmla="*/ 238625 w 2166155"/>
                <a:gd name="connsiteY128" fmla="*/ 1657057 h 1823529"/>
                <a:gd name="connsiteX129" fmla="*/ 237686 w 2166155"/>
                <a:gd name="connsiteY129" fmla="*/ 1656118 h 1823529"/>
                <a:gd name="connsiteX130" fmla="*/ 236767 w 2166155"/>
                <a:gd name="connsiteY130" fmla="*/ 1655180 h 1823529"/>
                <a:gd name="connsiteX131" fmla="*/ 235848 w 2166155"/>
                <a:gd name="connsiteY131" fmla="*/ 1654241 h 1823529"/>
                <a:gd name="connsiteX132" fmla="*/ 234930 w 2166155"/>
                <a:gd name="connsiteY132" fmla="*/ 1653303 h 1823529"/>
                <a:gd name="connsiteX133" fmla="*/ 234949 w 2166155"/>
                <a:gd name="connsiteY133" fmla="*/ 1653303 h 1823529"/>
                <a:gd name="connsiteX134" fmla="*/ 234011 w 2166155"/>
                <a:gd name="connsiteY134" fmla="*/ 1652345 h 1823529"/>
                <a:gd name="connsiteX135" fmla="*/ 234030 w 2166155"/>
                <a:gd name="connsiteY135" fmla="*/ 1652364 h 1823529"/>
                <a:gd name="connsiteX136" fmla="*/ 233111 w 2166155"/>
                <a:gd name="connsiteY136" fmla="*/ 1651406 h 1823529"/>
                <a:gd name="connsiteX137" fmla="*/ 232193 w 2166155"/>
                <a:gd name="connsiteY137" fmla="*/ 1650448 h 1823529"/>
                <a:gd name="connsiteX138" fmla="*/ 231293 w 2166155"/>
                <a:gd name="connsiteY138" fmla="*/ 1649471 h 1823529"/>
                <a:gd name="connsiteX139" fmla="*/ 230375 w 2166155"/>
                <a:gd name="connsiteY139" fmla="*/ 1648513 h 1823529"/>
                <a:gd name="connsiteX140" fmla="*/ 229475 w 2166155"/>
                <a:gd name="connsiteY140" fmla="*/ 1647536 h 1823529"/>
                <a:gd name="connsiteX141" fmla="*/ 228556 w 2166155"/>
                <a:gd name="connsiteY141" fmla="*/ 1646539 h 1823529"/>
                <a:gd name="connsiteX142" fmla="*/ 227657 w 2166155"/>
                <a:gd name="connsiteY142" fmla="*/ 1645561 h 1823529"/>
                <a:gd name="connsiteX143" fmla="*/ 226758 w 2166155"/>
                <a:gd name="connsiteY143" fmla="*/ 1644584 h 1823529"/>
                <a:gd name="connsiteX144" fmla="*/ 225859 w 2166155"/>
                <a:gd name="connsiteY144" fmla="*/ 1643587 h 1823529"/>
                <a:gd name="connsiteX145" fmla="*/ 224959 w 2166155"/>
                <a:gd name="connsiteY145" fmla="*/ 1642570 h 1823529"/>
                <a:gd name="connsiteX146" fmla="*/ 224060 w 2166155"/>
                <a:gd name="connsiteY146" fmla="*/ 1641573 h 1823529"/>
                <a:gd name="connsiteX147" fmla="*/ 223161 w 2166155"/>
                <a:gd name="connsiteY147" fmla="*/ 1640557 h 1823529"/>
                <a:gd name="connsiteX148" fmla="*/ 222281 w 2166155"/>
                <a:gd name="connsiteY148" fmla="*/ 1639540 h 1823529"/>
                <a:gd name="connsiteX149" fmla="*/ 221382 w 2166155"/>
                <a:gd name="connsiteY149" fmla="*/ 1638524 h 1823529"/>
                <a:gd name="connsiteX150" fmla="*/ 220502 w 2166155"/>
                <a:gd name="connsiteY150" fmla="*/ 1637487 h 1823529"/>
                <a:gd name="connsiteX151" fmla="*/ 219603 w 2166155"/>
                <a:gd name="connsiteY151" fmla="*/ 1636471 h 1823529"/>
                <a:gd name="connsiteX152" fmla="*/ 218723 w 2166155"/>
                <a:gd name="connsiteY152" fmla="*/ 1635435 h 1823529"/>
                <a:gd name="connsiteX153" fmla="*/ 217824 w 2166155"/>
                <a:gd name="connsiteY153" fmla="*/ 1634379 h 1823529"/>
                <a:gd name="connsiteX154" fmla="*/ 216944 w 2166155"/>
                <a:gd name="connsiteY154" fmla="*/ 1633343 h 1823529"/>
                <a:gd name="connsiteX155" fmla="*/ 216064 w 2166155"/>
                <a:gd name="connsiteY155" fmla="*/ 1632287 h 1823529"/>
                <a:gd name="connsiteX156" fmla="*/ 215185 w 2166155"/>
                <a:gd name="connsiteY156" fmla="*/ 1631232 h 1823529"/>
                <a:gd name="connsiteX157" fmla="*/ 214305 w 2166155"/>
                <a:gd name="connsiteY157" fmla="*/ 1630176 h 1823529"/>
                <a:gd name="connsiteX158" fmla="*/ 213445 w 2166155"/>
                <a:gd name="connsiteY158" fmla="*/ 1629100 h 1823529"/>
                <a:gd name="connsiteX159" fmla="*/ 212565 w 2166155"/>
                <a:gd name="connsiteY159" fmla="*/ 1628025 h 1823529"/>
                <a:gd name="connsiteX160" fmla="*/ 211685 w 2166155"/>
                <a:gd name="connsiteY160" fmla="*/ 1626950 h 1823529"/>
                <a:gd name="connsiteX161" fmla="*/ 211685 w 2166155"/>
                <a:gd name="connsiteY161" fmla="*/ 1626969 h 1823529"/>
                <a:gd name="connsiteX162" fmla="*/ 210825 w 2166155"/>
                <a:gd name="connsiteY162" fmla="*/ 1625875 h 1823529"/>
                <a:gd name="connsiteX163" fmla="*/ 209945 w 2166155"/>
                <a:gd name="connsiteY163" fmla="*/ 1624800 h 1823529"/>
                <a:gd name="connsiteX164" fmla="*/ 209066 w 2166155"/>
                <a:gd name="connsiteY164" fmla="*/ 1623705 h 1823529"/>
                <a:gd name="connsiteX165" fmla="*/ 209085 w 2166155"/>
                <a:gd name="connsiteY165" fmla="*/ 1623705 h 1823529"/>
                <a:gd name="connsiteX166" fmla="*/ 208205 w 2166155"/>
                <a:gd name="connsiteY166" fmla="*/ 1622610 h 1823529"/>
                <a:gd name="connsiteX167" fmla="*/ 207345 w 2166155"/>
                <a:gd name="connsiteY167" fmla="*/ 1621496 h 1823529"/>
                <a:gd name="connsiteX168" fmla="*/ 207345 w 2166155"/>
                <a:gd name="connsiteY168" fmla="*/ 1621515 h 1823529"/>
                <a:gd name="connsiteX169" fmla="*/ 206485 w 2166155"/>
                <a:gd name="connsiteY169" fmla="*/ 1620401 h 1823529"/>
                <a:gd name="connsiteX170" fmla="*/ 205625 w 2166155"/>
                <a:gd name="connsiteY170" fmla="*/ 1619287 h 1823529"/>
                <a:gd name="connsiteX171" fmla="*/ 204764 w 2166155"/>
                <a:gd name="connsiteY171" fmla="*/ 1618172 h 1823529"/>
                <a:gd name="connsiteX172" fmla="*/ 203904 w 2166155"/>
                <a:gd name="connsiteY172" fmla="*/ 1617058 h 1823529"/>
                <a:gd name="connsiteX173" fmla="*/ 203044 w 2166155"/>
                <a:gd name="connsiteY173" fmla="*/ 1615924 h 1823529"/>
                <a:gd name="connsiteX174" fmla="*/ 202184 w 2166155"/>
                <a:gd name="connsiteY174" fmla="*/ 1614790 h 1823529"/>
                <a:gd name="connsiteX175" fmla="*/ 202204 w 2166155"/>
                <a:gd name="connsiteY175" fmla="*/ 1614810 h 1823529"/>
                <a:gd name="connsiteX176" fmla="*/ 201343 w 2166155"/>
                <a:gd name="connsiteY176" fmla="*/ 1613676 h 1823529"/>
                <a:gd name="connsiteX177" fmla="*/ 200503 w 2166155"/>
                <a:gd name="connsiteY177" fmla="*/ 1612522 h 1823529"/>
                <a:gd name="connsiteX178" fmla="*/ 199642 w 2166155"/>
                <a:gd name="connsiteY178" fmla="*/ 1611388 h 1823529"/>
                <a:gd name="connsiteX179" fmla="*/ 198802 w 2166155"/>
                <a:gd name="connsiteY179" fmla="*/ 1610235 h 1823529"/>
                <a:gd name="connsiteX180" fmla="*/ 197942 w 2166155"/>
                <a:gd name="connsiteY180" fmla="*/ 1609082 h 1823529"/>
                <a:gd name="connsiteX181" fmla="*/ 197961 w 2166155"/>
                <a:gd name="connsiteY181" fmla="*/ 1609082 h 1823529"/>
                <a:gd name="connsiteX182" fmla="*/ 197101 w 2166155"/>
                <a:gd name="connsiteY182" fmla="*/ 1607928 h 1823529"/>
                <a:gd name="connsiteX183" fmla="*/ 196260 w 2166155"/>
                <a:gd name="connsiteY183" fmla="*/ 1606755 h 1823529"/>
                <a:gd name="connsiteX184" fmla="*/ 195420 w 2166155"/>
                <a:gd name="connsiteY184" fmla="*/ 1605602 h 1823529"/>
                <a:gd name="connsiteX185" fmla="*/ 194579 w 2166155"/>
                <a:gd name="connsiteY185" fmla="*/ 1604429 h 1823529"/>
                <a:gd name="connsiteX186" fmla="*/ 194599 w 2166155"/>
                <a:gd name="connsiteY186" fmla="*/ 1604429 h 1823529"/>
                <a:gd name="connsiteX187" fmla="*/ 193758 w 2166155"/>
                <a:gd name="connsiteY187" fmla="*/ 1603256 h 1823529"/>
                <a:gd name="connsiteX188" fmla="*/ 192918 w 2166155"/>
                <a:gd name="connsiteY188" fmla="*/ 1602063 h 1823529"/>
                <a:gd name="connsiteX189" fmla="*/ 192077 w 2166155"/>
                <a:gd name="connsiteY189" fmla="*/ 1600891 h 1823529"/>
                <a:gd name="connsiteX190" fmla="*/ 191256 w 2166155"/>
                <a:gd name="connsiteY190" fmla="*/ 1599698 h 1823529"/>
                <a:gd name="connsiteX191" fmla="*/ 190415 w 2166155"/>
                <a:gd name="connsiteY191" fmla="*/ 1598486 h 1823529"/>
                <a:gd name="connsiteX192" fmla="*/ 190415 w 2166155"/>
                <a:gd name="connsiteY192" fmla="*/ 1598506 h 1823529"/>
                <a:gd name="connsiteX193" fmla="*/ 189594 w 2166155"/>
                <a:gd name="connsiteY193" fmla="*/ 1597293 h 1823529"/>
                <a:gd name="connsiteX194" fmla="*/ 188773 w 2166155"/>
                <a:gd name="connsiteY194" fmla="*/ 1596100 h 1823529"/>
                <a:gd name="connsiteX195" fmla="*/ 187932 w 2166155"/>
                <a:gd name="connsiteY195" fmla="*/ 1594889 h 1823529"/>
                <a:gd name="connsiteX196" fmla="*/ 187952 w 2166155"/>
                <a:gd name="connsiteY196" fmla="*/ 1594889 h 1823529"/>
                <a:gd name="connsiteX197" fmla="*/ 187111 w 2166155"/>
                <a:gd name="connsiteY197" fmla="*/ 1593676 h 1823529"/>
                <a:gd name="connsiteX198" fmla="*/ 187131 w 2166155"/>
                <a:gd name="connsiteY198" fmla="*/ 1593676 h 1823529"/>
                <a:gd name="connsiteX199" fmla="*/ 186290 w 2166155"/>
                <a:gd name="connsiteY199" fmla="*/ 1592445 h 1823529"/>
                <a:gd name="connsiteX200" fmla="*/ 186310 w 2166155"/>
                <a:gd name="connsiteY200" fmla="*/ 1592465 h 1823529"/>
                <a:gd name="connsiteX201" fmla="*/ 185489 w 2166155"/>
                <a:gd name="connsiteY201" fmla="*/ 1591233 h 1823529"/>
                <a:gd name="connsiteX202" fmla="*/ 184668 w 2166155"/>
                <a:gd name="connsiteY202" fmla="*/ 1590001 h 1823529"/>
                <a:gd name="connsiteX203" fmla="*/ 183846 w 2166155"/>
                <a:gd name="connsiteY203" fmla="*/ 1588769 h 1823529"/>
                <a:gd name="connsiteX204" fmla="*/ 183025 w 2166155"/>
                <a:gd name="connsiteY204" fmla="*/ 1587538 h 1823529"/>
                <a:gd name="connsiteX205" fmla="*/ 182224 w 2166155"/>
                <a:gd name="connsiteY205" fmla="*/ 1586287 h 1823529"/>
                <a:gd name="connsiteX206" fmla="*/ 181403 w 2166155"/>
                <a:gd name="connsiteY206" fmla="*/ 1585055 h 1823529"/>
                <a:gd name="connsiteX207" fmla="*/ 180601 w 2166155"/>
                <a:gd name="connsiteY207" fmla="*/ 1583804 h 1823529"/>
                <a:gd name="connsiteX208" fmla="*/ 179800 w 2166155"/>
                <a:gd name="connsiteY208" fmla="*/ 1582533 h 1823529"/>
                <a:gd name="connsiteX209" fmla="*/ 178998 w 2166155"/>
                <a:gd name="connsiteY209" fmla="*/ 1581302 h 1823529"/>
                <a:gd name="connsiteX210" fmla="*/ 178197 w 2166155"/>
                <a:gd name="connsiteY210" fmla="*/ 1580031 h 1823529"/>
                <a:gd name="connsiteX211" fmla="*/ 177375 w 2166155"/>
                <a:gd name="connsiteY211" fmla="*/ 1578760 h 1823529"/>
                <a:gd name="connsiteX212" fmla="*/ 176594 w 2166155"/>
                <a:gd name="connsiteY212" fmla="*/ 1577490 h 1823529"/>
                <a:gd name="connsiteX213" fmla="*/ 175792 w 2166155"/>
                <a:gd name="connsiteY213" fmla="*/ 1576199 h 1823529"/>
                <a:gd name="connsiteX214" fmla="*/ 175792 w 2166155"/>
                <a:gd name="connsiteY214" fmla="*/ 1576219 h 1823529"/>
                <a:gd name="connsiteX215" fmla="*/ 174990 w 2166155"/>
                <a:gd name="connsiteY215" fmla="*/ 1574929 h 1823529"/>
                <a:gd name="connsiteX216" fmla="*/ 174189 w 2166155"/>
                <a:gd name="connsiteY216" fmla="*/ 1573638 h 1823529"/>
                <a:gd name="connsiteX217" fmla="*/ 173407 w 2166155"/>
                <a:gd name="connsiteY217" fmla="*/ 1572348 h 1823529"/>
                <a:gd name="connsiteX218" fmla="*/ 172605 w 2166155"/>
                <a:gd name="connsiteY218" fmla="*/ 1571058 h 1823529"/>
                <a:gd name="connsiteX219" fmla="*/ 171823 w 2166155"/>
                <a:gd name="connsiteY219" fmla="*/ 1569767 h 1823529"/>
                <a:gd name="connsiteX220" fmla="*/ 171022 w 2166155"/>
                <a:gd name="connsiteY220" fmla="*/ 1568458 h 1823529"/>
                <a:gd name="connsiteX221" fmla="*/ 171041 w 2166155"/>
                <a:gd name="connsiteY221" fmla="*/ 1568458 h 1823529"/>
                <a:gd name="connsiteX222" fmla="*/ 170260 w 2166155"/>
                <a:gd name="connsiteY222" fmla="*/ 1567148 h 1823529"/>
                <a:gd name="connsiteX223" fmla="*/ 169458 w 2166155"/>
                <a:gd name="connsiteY223" fmla="*/ 1565838 h 1823529"/>
                <a:gd name="connsiteX224" fmla="*/ 168676 w 2166155"/>
                <a:gd name="connsiteY224" fmla="*/ 1564528 h 1823529"/>
                <a:gd name="connsiteX225" fmla="*/ 167913 w 2166155"/>
                <a:gd name="connsiteY225" fmla="*/ 1563218 h 1823529"/>
                <a:gd name="connsiteX226" fmla="*/ 167112 w 2166155"/>
                <a:gd name="connsiteY226" fmla="*/ 1561889 h 1823529"/>
                <a:gd name="connsiteX227" fmla="*/ 167131 w 2166155"/>
                <a:gd name="connsiteY227" fmla="*/ 1561889 h 1823529"/>
                <a:gd name="connsiteX228" fmla="*/ 166350 w 2166155"/>
                <a:gd name="connsiteY228" fmla="*/ 1560559 h 1823529"/>
                <a:gd name="connsiteX229" fmla="*/ 165568 w 2166155"/>
                <a:gd name="connsiteY229" fmla="*/ 1559230 h 1823529"/>
                <a:gd name="connsiteX230" fmla="*/ 164805 w 2166155"/>
                <a:gd name="connsiteY230" fmla="*/ 1557881 h 1823529"/>
                <a:gd name="connsiteX231" fmla="*/ 164023 w 2166155"/>
                <a:gd name="connsiteY231" fmla="*/ 1556552 h 1823529"/>
                <a:gd name="connsiteX232" fmla="*/ 163261 w 2166155"/>
                <a:gd name="connsiteY232" fmla="*/ 1555203 h 1823529"/>
                <a:gd name="connsiteX233" fmla="*/ 162479 w 2166155"/>
                <a:gd name="connsiteY233" fmla="*/ 1553854 h 1823529"/>
                <a:gd name="connsiteX234" fmla="*/ 161716 w 2166155"/>
                <a:gd name="connsiteY234" fmla="*/ 1552505 h 1823529"/>
                <a:gd name="connsiteX235" fmla="*/ 160954 w 2166155"/>
                <a:gd name="connsiteY235" fmla="*/ 1551136 h 1823529"/>
                <a:gd name="connsiteX236" fmla="*/ 160191 w 2166155"/>
                <a:gd name="connsiteY236" fmla="*/ 1549788 h 1823529"/>
                <a:gd name="connsiteX237" fmla="*/ 159429 w 2166155"/>
                <a:gd name="connsiteY237" fmla="*/ 1548400 h 1823529"/>
                <a:gd name="connsiteX238" fmla="*/ 158667 w 2166155"/>
                <a:gd name="connsiteY238" fmla="*/ 1547051 h 1823529"/>
                <a:gd name="connsiteX239" fmla="*/ 157924 w 2166155"/>
                <a:gd name="connsiteY239" fmla="*/ 1545682 h 1823529"/>
                <a:gd name="connsiteX240" fmla="*/ 157161 w 2166155"/>
                <a:gd name="connsiteY240" fmla="*/ 1544294 h 1823529"/>
                <a:gd name="connsiteX241" fmla="*/ 156418 w 2166155"/>
                <a:gd name="connsiteY241" fmla="*/ 1542906 h 1823529"/>
                <a:gd name="connsiteX242" fmla="*/ 155656 w 2166155"/>
                <a:gd name="connsiteY242" fmla="*/ 1541518 h 1823529"/>
                <a:gd name="connsiteX243" fmla="*/ 154913 w 2166155"/>
                <a:gd name="connsiteY243" fmla="*/ 1540130 h 1823529"/>
                <a:gd name="connsiteX244" fmla="*/ 154150 w 2166155"/>
                <a:gd name="connsiteY244" fmla="*/ 1538742 h 1823529"/>
                <a:gd name="connsiteX245" fmla="*/ 154170 w 2166155"/>
                <a:gd name="connsiteY245" fmla="*/ 1538742 h 1823529"/>
                <a:gd name="connsiteX246" fmla="*/ 153408 w 2166155"/>
                <a:gd name="connsiteY246" fmla="*/ 1537354 h 1823529"/>
                <a:gd name="connsiteX247" fmla="*/ 152665 w 2166155"/>
                <a:gd name="connsiteY247" fmla="*/ 1535947 h 1823529"/>
                <a:gd name="connsiteX248" fmla="*/ 151922 w 2166155"/>
                <a:gd name="connsiteY248" fmla="*/ 1534539 h 1823529"/>
                <a:gd name="connsiteX249" fmla="*/ 151179 w 2166155"/>
                <a:gd name="connsiteY249" fmla="*/ 1533131 h 1823529"/>
                <a:gd name="connsiteX250" fmla="*/ 150436 w 2166155"/>
                <a:gd name="connsiteY250" fmla="*/ 1531704 h 1823529"/>
                <a:gd name="connsiteX251" fmla="*/ 149713 w 2166155"/>
                <a:gd name="connsiteY251" fmla="*/ 1530297 h 1823529"/>
                <a:gd name="connsiteX252" fmla="*/ 148970 w 2166155"/>
                <a:gd name="connsiteY252" fmla="*/ 1528870 h 1823529"/>
                <a:gd name="connsiteX253" fmla="*/ 148247 w 2166155"/>
                <a:gd name="connsiteY253" fmla="*/ 1527442 h 1823529"/>
                <a:gd name="connsiteX254" fmla="*/ 147504 w 2166155"/>
                <a:gd name="connsiteY254" fmla="*/ 1526015 h 1823529"/>
                <a:gd name="connsiteX255" fmla="*/ 146780 w 2166155"/>
                <a:gd name="connsiteY255" fmla="*/ 1524569 h 1823529"/>
                <a:gd name="connsiteX256" fmla="*/ 146780 w 2166155"/>
                <a:gd name="connsiteY256" fmla="*/ 1524588 h 1823529"/>
                <a:gd name="connsiteX257" fmla="*/ 146038 w 2166155"/>
                <a:gd name="connsiteY257" fmla="*/ 1523142 h 1823529"/>
                <a:gd name="connsiteX258" fmla="*/ 146057 w 2166155"/>
                <a:gd name="connsiteY258" fmla="*/ 1523142 h 1823529"/>
                <a:gd name="connsiteX259" fmla="*/ 145314 w 2166155"/>
                <a:gd name="connsiteY259" fmla="*/ 1521695 h 1823529"/>
                <a:gd name="connsiteX260" fmla="*/ 144591 w 2166155"/>
                <a:gd name="connsiteY260" fmla="*/ 1520248 h 1823529"/>
                <a:gd name="connsiteX261" fmla="*/ 143887 w 2166155"/>
                <a:gd name="connsiteY261" fmla="*/ 1518802 h 1823529"/>
                <a:gd name="connsiteX262" fmla="*/ 143144 w 2166155"/>
                <a:gd name="connsiteY262" fmla="*/ 1517355 h 1823529"/>
                <a:gd name="connsiteX263" fmla="*/ 142440 w 2166155"/>
                <a:gd name="connsiteY263" fmla="*/ 1515889 h 1823529"/>
                <a:gd name="connsiteX264" fmla="*/ 141717 w 2166155"/>
                <a:gd name="connsiteY264" fmla="*/ 1514423 h 1823529"/>
                <a:gd name="connsiteX265" fmla="*/ 140994 w 2166155"/>
                <a:gd name="connsiteY265" fmla="*/ 1512956 h 1823529"/>
                <a:gd name="connsiteX266" fmla="*/ 140994 w 2166155"/>
                <a:gd name="connsiteY266" fmla="*/ 1512976 h 1823529"/>
                <a:gd name="connsiteX267" fmla="*/ 140290 w 2166155"/>
                <a:gd name="connsiteY267" fmla="*/ 1511490 h 1823529"/>
                <a:gd name="connsiteX268" fmla="*/ 139567 w 2166155"/>
                <a:gd name="connsiteY268" fmla="*/ 1510024 h 1823529"/>
                <a:gd name="connsiteX269" fmla="*/ 138863 w 2166155"/>
                <a:gd name="connsiteY269" fmla="*/ 1508538 h 1823529"/>
                <a:gd name="connsiteX270" fmla="*/ 138863 w 2166155"/>
                <a:gd name="connsiteY270" fmla="*/ 1508558 h 1823529"/>
                <a:gd name="connsiteX271" fmla="*/ 138159 w 2166155"/>
                <a:gd name="connsiteY271" fmla="*/ 1507072 h 1823529"/>
                <a:gd name="connsiteX272" fmla="*/ 137455 w 2166155"/>
                <a:gd name="connsiteY272" fmla="*/ 1505586 h 1823529"/>
                <a:gd name="connsiteX273" fmla="*/ 136752 w 2166155"/>
                <a:gd name="connsiteY273" fmla="*/ 1504100 h 1823529"/>
                <a:gd name="connsiteX274" fmla="*/ 136048 w 2166155"/>
                <a:gd name="connsiteY274" fmla="*/ 1502595 h 1823529"/>
                <a:gd name="connsiteX275" fmla="*/ 135344 w 2166155"/>
                <a:gd name="connsiteY275" fmla="*/ 1501109 h 1823529"/>
                <a:gd name="connsiteX276" fmla="*/ 134640 w 2166155"/>
                <a:gd name="connsiteY276" fmla="*/ 1499604 h 1823529"/>
                <a:gd name="connsiteX277" fmla="*/ 133936 w 2166155"/>
                <a:gd name="connsiteY277" fmla="*/ 1498098 h 1823529"/>
                <a:gd name="connsiteX278" fmla="*/ 133252 w 2166155"/>
                <a:gd name="connsiteY278" fmla="*/ 1496593 h 1823529"/>
                <a:gd name="connsiteX279" fmla="*/ 132548 w 2166155"/>
                <a:gd name="connsiteY279" fmla="*/ 1495088 h 1823529"/>
                <a:gd name="connsiteX280" fmla="*/ 131864 w 2166155"/>
                <a:gd name="connsiteY280" fmla="*/ 1493563 h 1823529"/>
                <a:gd name="connsiteX281" fmla="*/ 131160 w 2166155"/>
                <a:gd name="connsiteY281" fmla="*/ 1492057 h 1823529"/>
                <a:gd name="connsiteX282" fmla="*/ 131180 w 2166155"/>
                <a:gd name="connsiteY282" fmla="*/ 1492057 h 1823529"/>
                <a:gd name="connsiteX283" fmla="*/ 130476 w 2166155"/>
                <a:gd name="connsiteY283" fmla="*/ 1490533 h 1823529"/>
                <a:gd name="connsiteX284" fmla="*/ 129792 w 2166155"/>
                <a:gd name="connsiteY284" fmla="*/ 1489008 h 1823529"/>
                <a:gd name="connsiteX285" fmla="*/ 129108 w 2166155"/>
                <a:gd name="connsiteY285" fmla="*/ 1487483 h 1823529"/>
                <a:gd name="connsiteX286" fmla="*/ 128423 w 2166155"/>
                <a:gd name="connsiteY286" fmla="*/ 1485939 h 1823529"/>
                <a:gd name="connsiteX287" fmla="*/ 128423 w 2166155"/>
                <a:gd name="connsiteY287" fmla="*/ 1485958 h 1823529"/>
                <a:gd name="connsiteX288" fmla="*/ 127739 w 2166155"/>
                <a:gd name="connsiteY288" fmla="*/ 1484414 h 1823529"/>
                <a:gd name="connsiteX289" fmla="*/ 127074 w 2166155"/>
                <a:gd name="connsiteY289" fmla="*/ 1482869 h 1823529"/>
                <a:gd name="connsiteX290" fmla="*/ 126390 w 2166155"/>
                <a:gd name="connsiteY290" fmla="*/ 1481325 h 1823529"/>
                <a:gd name="connsiteX291" fmla="*/ 125706 w 2166155"/>
                <a:gd name="connsiteY291" fmla="*/ 1479780 h 1823529"/>
                <a:gd name="connsiteX292" fmla="*/ 125725 w 2166155"/>
                <a:gd name="connsiteY292" fmla="*/ 1479780 h 1823529"/>
                <a:gd name="connsiteX293" fmla="*/ 125041 w 2166155"/>
                <a:gd name="connsiteY293" fmla="*/ 1478236 h 1823529"/>
                <a:gd name="connsiteX294" fmla="*/ 124376 w 2166155"/>
                <a:gd name="connsiteY294" fmla="*/ 1476672 h 1823529"/>
                <a:gd name="connsiteX295" fmla="*/ 123692 w 2166155"/>
                <a:gd name="connsiteY295" fmla="*/ 1475128 h 1823529"/>
                <a:gd name="connsiteX296" fmla="*/ 123028 w 2166155"/>
                <a:gd name="connsiteY296" fmla="*/ 1473564 h 1823529"/>
                <a:gd name="connsiteX297" fmla="*/ 122363 w 2166155"/>
                <a:gd name="connsiteY297" fmla="*/ 1472000 h 1823529"/>
                <a:gd name="connsiteX298" fmla="*/ 121698 w 2166155"/>
                <a:gd name="connsiteY298" fmla="*/ 1470436 h 1823529"/>
                <a:gd name="connsiteX299" fmla="*/ 121034 w 2166155"/>
                <a:gd name="connsiteY299" fmla="*/ 1468852 h 1823529"/>
                <a:gd name="connsiteX300" fmla="*/ 120369 w 2166155"/>
                <a:gd name="connsiteY300" fmla="*/ 1467288 h 1823529"/>
                <a:gd name="connsiteX301" fmla="*/ 119724 w 2166155"/>
                <a:gd name="connsiteY301" fmla="*/ 1465705 h 1823529"/>
                <a:gd name="connsiteX302" fmla="*/ 119059 w 2166155"/>
                <a:gd name="connsiteY302" fmla="*/ 1464121 h 1823529"/>
                <a:gd name="connsiteX303" fmla="*/ 118414 w 2166155"/>
                <a:gd name="connsiteY303" fmla="*/ 1462538 h 1823529"/>
                <a:gd name="connsiteX304" fmla="*/ 117749 w 2166155"/>
                <a:gd name="connsiteY304" fmla="*/ 1460954 h 1823529"/>
                <a:gd name="connsiteX305" fmla="*/ 117104 w 2166155"/>
                <a:gd name="connsiteY305" fmla="*/ 1459351 h 1823529"/>
                <a:gd name="connsiteX306" fmla="*/ 116459 w 2166155"/>
                <a:gd name="connsiteY306" fmla="*/ 1457768 h 1823529"/>
                <a:gd name="connsiteX307" fmla="*/ 115794 w 2166155"/>
                <a:gd name="connsiteY307" fmla="*/ 1456165 h 1823529"/>
                <a:gd name="connsiteX308" fmla="*/ 115149 w 2166155"/>
                <a:gd name="connsiteY308" fmla="*/ 1454561 h 1823529"/>
                <a:gd name="connsiteX309" fmla="*/ 114504 w 2166155"/>
                <a:gd name="connsiteY309" fmla="*/ 1452958 h 1823529"/>
                <a:gd name="connsiteX310" fmla="*/ 113859 w 2166155"/>
                <a:gd name="connsiteY310" fmla="*/ 1451356 h 1823529"/>
                <a:gd name="connsiteX311" fmla="*/ 113878 w 2166155"/>
                <a:gd name="connsiteY311" fmla="*/ 1451356 h 1823529"/>
                <a:gd name="connsiteX312" fmla="*/ 113233 w 2166155"/>
                <a:gd name="connsiteY312" fmla="*/ 1449733 h 1823529"/>
                <a:gd name="connsiteX313" fmla="*/ 112588 w 2166155"/>
                <a:gd name="connsiteY313" fmla="*/ 1448110 h 1823529"/>
                <a:gd name="connsiteX314" fmla="*/ 112588 w 2166155"/>
                <a:gd name="connsiteY314" fmla="*/ 1448130 h 1823529"/>
                <a:gd name="connsiteX315" fmla="*/ 111962 w 2166155"/>
                <a:gd name="connsiteY315" fmla="*/ 1446507 h 1823529"/>
                <a:gd name="connsiteX316" fmla="*/ 111317 w 2166155"/>
                <a:gd name="connsiteY316" fmla="*/ 1444884 h 1823529"/>
                <a:gd name="connsiteX317" fmla="*/ 110692 w 2166155"/>
                <a:gd name="connsiteY317" fmla="*/ 1443242 h 1823529"/>
                <a:gd name="connsiteX318" fmla="*/ 110692 w 2166155"/>
                <a:gd name="connsiteY318" fmla="*/ 1443262 h 1823529"/>
                <a:gd name="connsiteX319" fmla="*/ 110047 w 2166155"/>
                <a:gd name="connsiteY319" fmla="*/ 1441620 h 1823529"/>
                <a:gd name="connsiteX320" fmla="*/ 109421 w 2166155"/>
                <a:gd name="connsiteY320" fmla="*/ 1439997 h 1823529"/>
                <a:gd name="connsiteX321" fmla="*/ 108795 w 2166155"/>
                <a:gd name="connsiteY321" fmla="*/ 1438355 h 1823529"/>
                <a:gd name="connsiteX322" fmla="*/ 108170 w 2166155"/>
                <a:gd name="connsiteY322" fmla="*/ 1436732 h 1823529"/>
                <a:gd name="connsiteX323" fmla="*/ 107544 w 2166155"/>
                <a:gd name="connsiteY323" fmla="*/ 1435090 h 1823529"/>
                <a:gd name="connsiteX324" fmla="*/ 106919 w 2166155"/>
                <a:gd name="connsiteY324" fmla="*/ 1433428 h 1823529"/>
                <a:gd name="connsiteX325" fmla="*/ 106313 w 2166155"/>
                <a:gd name="connsiteY325" fmla="*/ 1431786 h 1823529"/>
                <a:gd name="connsiteX326" fmla="*/ 105687 w 2166155"/>
                <a:gd name="connsiteY326" fmla="*/ 1430124 h 1823529"/>
                <a:gd name="connsiteX327" fmla="*/ 105687 w 2166155"/>
                <a:gd name="connsiteY327" fmla="*/ 1430144 h 1823529"/>
                <a:gd name="connsiteX328" fmla="*/ 105081 w 2166155"/>
                <a:gd name="connsiteY328" fmla="*/ 1428482 h 1823529"/>
                <a:gd name="connsiteX329" fmla="*/ 104456 w 2166155"/>
                <a:gd name="connsiteY329" fmla="*/ 1426821 h 1823529"/>
                <a:gd name="connsiteX330" fmla="*/ 103849 w 2166155"/>
                <a:gd name="connsiteY330" fmla="*/ 1425159 h 1823529"/>
                <a:gd name="connsiteX331" fmla="*/ 103243 w 2166155"/>
                <a:gd name="connsiteY331" fmla="*/ 1423497 h 1823529"/>
                <a:gd name="connsiteX332" fmla="*/ 102618 w 2166155"/>
                <a:gd name="connsiteY332" fmla="*/ 1421835 h 1823529"/>
                <a:gd name="connsiteX333" fmla="*/ 102012 w 2166155"/>
                <a:gd name="connsiteY333" fmla="*/ 1420154 h 1823529"/>
                <a:gd name="connsiteX334" fmla="*/ 102012 w 2166155"/>
                <a:gd name="connsiteY334" fmla="*/ 1420174 h 1823529"/>
                <a:gd name="connsiteX335" fmla="*/ 101425 w 2166155"/>
                <a:gd name="connsiteY335" fmla="*/ 1418493 h 1823529"/>
                <a:gd name="connsiteX336" fmla="*/ 100819 w 2166155"/>
                <a:gd name="connsiteY336" fmla="*/ 1416811 h 1823529"/>
                <a:gd name="connsiteX337" fmla="*/ 100213 w 2166155"/>
                <a:gd name="connsiteY337" fmla="*/ 1415130 h 1823529"/>
                <a:gd name="connsiteX338" fmla="*/ 99607 w 2166155"/>
                <a:gd name="connsiteY338" fmla="*/ 1413449 h 1823529"/>
                <a:gd name="connsiteX339" fmla="*/ 99021 w 2166155"/>
                <a:gd name="connsiteY339" fmla="*/ 1411768 h 1823529"/>
                <a:gd name="connsiteX340" fmla="*/ 98415 w 2166155"/>
                <a:gd name="connsiteY340" fmla="*/ 1410086 h 1823529"/>
                <a:gd name="connsiteX341" fmla="*/ 97828 w 2166155"/>
                <a:gd name="connsiteY341" fmla="*/ 1408386 h 1823529"/>
                <a:gd name="connsiteX342" fmla="*/ 97222 w 2166155"/>
                <a:gd name="connsiteY342" fmla="*/ 1406684 h 1823529"/>
                <a:gd name="connsiteX343" fmla="*/ 97242 w 2166155"/>
                <a:gd name="connsiteY343" fmla="*/ 1406704 h 1823529"/>
                <a:gd name="connsiteX344" fmla="*/ 96636 w 2166155"/>
                <a:gd name="connsiteY344" fmla="*/ 1405003 h 1823529"/>
                <a:gd name="connsiteX345" fmla="*/ 96049 w 2166155"/>
                <a:gd name="connsiteY345" fmla="*/ 1403302 h 1823529"/>
                <a:gd name="connsiteX346" fmla="*/ 95463 w 2166155"/>
                <a:gd name="connsiteY346" fmla="*/ 1401601 h 1823529"/>
                <a:gd name="connsiteX347" fmla="*/ 94876 w 2166155"/>
                <a:gd name="connsiteY347" fmla="*/ 1399881 h 1823529"/>
                <a:gd name="connsiteX348" fmla="*/ 94290 w 2166155"/>
                <a:gd name="connsiteY348" fmla="*/ 1398180 h 1823529"/>
                <a:gd name="connsiteX349" fmla="*/ 93723 w 2166155"/>
                <a:gd name="connsiteY349" fmla="*/ 1396460 h 1823529"/>
                <a:gd name="connsiteX350" fmla="*/ 93136 w 2166155"/>
                <a:gd name="connsiteY350" fmla="*/ 1394759 h 1823529"/>
                <a:gd name="connsiteX351" fmla="*/ 92569 w 2166155"/>
                <a:gd name="connsiteY351" fmla="*/ 1393039 h 1823529"/>
                <a:gd name="connsiteX352" fmla="*/ 91983 w 2166155"/>
                <a:gd name="connsiteY352" fmla="*/ 1391318 h 1823529"/>
                <a:gd name="connsiteX353" fmla="*/ 92002 w 2166155"/>
                <a:gd name="connsiteY353" fmla="*/ 1391318 h 1823529"/>
                <a:gd name="connsiteX354" fmla="*/ 91416 w 2166155"/>
                <a:gd name="connsiteY354" fmla="*/ 1389579 h 1823529"/>
                <a:gd name="connsiteX355" fmla="*/ 91416 w 2166155"/>
                <a:gd name="connsiteY355" fmla="*/ 1389598 h 1823529"/>
                <a:gd name="connsiteX356" fmla="*/ 90849 w 2166155"/>
                <a:gd name="connsiteY356" fmla="*/ 1387878 h 1823529"/>
                <a:gd name="connsiteX357" fmla="*/ 90282 w 2166155"/>
                <a:gd name="connsiteY357" fmla="*/ 1386138 h 1823529"/>
                <a:gd name="connsiteX358" fmla="*/ 89715 w 2166155"/>
                <a:gd name="connsiteY358" fmla="*/ 1384398 h 1823529"/>
                <a:gd name="connsiteX359" fmla="*/ 89148 w 2166155"/>
                <a:gd name="connsiteY359" fmla="*/ 1382658 h 1823529"/>
                <a:gd name="connsiteX360" fmla="*/ 88581 w 2166155"/>
                <a:gd name="connsiteY360" fmla="*/ 1380918 h 1823529"/>
                <a:gd name="connsiteX361" fmla="*/ 88014 w 2166155"/>
                <a:gd name="connsiteY361" fmla="*/ 1379178 h 1823529"/>
                <a:gd name="connsiteX362" fmla="*/ 87467 w 2166155"/>
                <a:gd name="connsiteY362" fmla="*/ 1377438 h 1823529"/>
                <a:gd name="connsiteX363" fmla="*/ 86900 w 2166155"/>
                <a:gd name="connsiteY363" fmla="*/ 1375698 h 1823529"/>
                <a:gd name="connsiteX364" fmla="*/ 86353 w 2166155"/>
                <a:gd name="connsiteY364" fmla="*/ 1373939 h 1823529"/>
                <a:gd name="connsiteX365" fmla="*/ 85805 w 2166155"/>
                <a:gd name="connsiteY365" fmla="*/ 1372219 h 1823529"/>
                <a:gd name="connsiteX366" fmla="*/ 85238 w 2166155"/>
                <a:gd name="connsiteY366" fmla="*/ 1370439 h 1823529"/>
                <a:gd name="connsiteX367" fmla="*/ 84691 w 2166155"/>
                <a:gd name="connsiteY367" fmla="*/ 1368680 h 1823529"/>
                <a:gd name="connsiteX368" fmla="*/ 84143 w 2166155"/>
                <a:gd name="connsiteY368" fmla="*/ 1366920 h 1823529"/>
                <a:gd name="connsiteX369" fmla="*/ 83596 w 2166155"/>
                <a:gd name="connsiteY369" fmla="*/ 1365161 h 1823529"/>
                <a:gd name="connsiteX370" fmla="*/ 83049 w 2166155"/>
                <a:gd name="connsiteY370" fmla="*/ 1363382 h 1823529"/>
                <a:gd name="connsiteX371" fmla="*/ 83049 w 2166155"/>
                <a:gd name="connsiteY371" fmla="*/ 1363402 h 1823529"/>
                <a:gd name="connsiteX372" fmla="*/ 82501 w 2166155"/>
                <a:gd name="connsiteY372" fmla="*/ 1361623 h 1823529"/>
                <a:gd name="connsiteX373" fmla="*/ 81973 w 2166155"/>
                <a:gd name="connsiteY373" fmla="*/ 1359844 h 1823529"/>
                <a:gd name="connsiteX374" fmla="*/ 81973 w 2166155"/>
                <a:gd name="connsiteY374" fmla="*/ 1359863 h 1823529"/>
                <a:gd name="connsiteX375" fmla="*/ 81426 w 2166155"/>
                <a:gd name="connsiteY375" fmla="*/ 1358084 h 1823529"/>
                <a:gd name="connsiteX376" fmla="*/ 80898 w 2166155"/>
                <a:gd name="connsiteY376" fmla="*/ 1356285 h 1823529"/>
                <a:gd name="connsiteX377" fmla="*/ 80351 w 2166155"/>
                <a:gd name="connsiteY377" fmla="*/ 1354507 h 1823529"/>
                <a:gd name="connsiteX378" fmla="*/ 79823 w 2166155"/>
                <a:gd name="connsiteY378" fmla="*/ 1352747 h 1823529"/>
                <a:gd name="connsiteX379" fmla="*/ 79295 w 2166155"/>
                <a:gd name="connsiteY379" fmla="*/ 1350948 h 1823529"/>
                <a:gd name="connsiteX380" fmla="*/ 79295 w 2166155"/>
                <a:gd name="connsiteY380" fmla="*/ 1350968 h 1823529"/>
                <a:gd name="connsiteX381" fmla="*/ 78767 w 2166155"/>
                <a:gd name="connsiteY381" fmla="*/ 1349170 h 1823529"/>
                <a:gd name="connsiteX382" fmla="*/ 78239 w 2166155"/>
                <a:gd name="connsiteY382" fmla="*/ 1347371 h 1823529"/>
                <a:gd name="connsiteX383" fmla="*/ 78239 w 2166155"/>
                <a:gd name="connsiteY383" fmla="*/ 1347390 h 1823529"/>
                <a:gd name="connsiteX384" fmla="*/ 77712 w 2166155"/>
                <a:gd name="connsiteY384" fmla="*/ 1345592 h 1823529"/>
                <a:gd name="connsiteX385" fmla="*/ 77184 w 2166155"/>
                <a:gd name="connsiteY385" fmla="*/ 1343794 h 1823529"/>
                <a:gd name="connsiteX386" fmla="*/ 76656 w 2166155"/>
                <a:gd name="connsiteY386" fmla="*/ 1341995 h 1823529"/>
                <a:gd name="connsiteX387" fmla="*/ 76675 w 2166155"/>
                <a:gd name="connsiteY387" fmla="*/ 1341995 h 1823529"/>
                <a:gd name="connsiteX388" fmla="*/ 76148 w 2166155"/>
                <a:gd name="connsiteY388" fmla="*/ 1340196 h 1823529"/>
                <a:gd name="connsiteX389" fmla="*/ 75620 w 2166155"/>
                <a:gd name="connsiteY389" fmla="*/ 1338398 h 1823529"/>
                <a:gd name="connsiteX390" fmla="*/ 75112 w 2166155"/>
                <a:gd name="connsiteY390" fmla="*/ 1336599 h 1823529"/>
                <a:gd name="connsiteX391" fmla="*/ 74603 w 2166155"/>
                <a:gd name="connsiteY391" fmla="*/ 1334781 h 1823529"/>
                <a:gd name="connsiteX392" fmla="*/ 74095 w 2166155"/>
                <a:gd name="connsiteY392" fmla="*/ 1332983 h 1823529"/>
                <a:gd name="connsiteX393" fmla="*/ 73587 w 2166155"/>
                <a:gd name="connsiteY393" fmla="*/ 1331165 h 1823529"/>
                <a:gd name="connsiteX394" fmla="*/ 73078 w 2166155"/>
                <a:gd name="connsiteY394" fmla="*/ 1329346 h 1823529"/>
                <a:gd name="connsiteX395" fmla="*/ 72570 w 2166155"/>
                <a:gd name="connsiteY395" fmla="*/ 1327528 h 1823529"/>
                <a:gd name="connsiteX396" fmla="*/ 72062 w 2166155"/>
                <a:gd name="connsiteY396" fmla="*/ 1325710 h 1823529"/>
                <a:gd name="connsiteX397" fmla="*/ 71553 w 2166155"/>
                <a:gd name="connsiteY397" fmla="*/ 1323892 h 1823529"/>
                <a:gd name="connsiteX398" fmla="*/ 71065 w 2166155"/>
                <a:gd name="connsiteY398" fmla="*/ 1322054 h 1823529"/>
                <a:gd name="connsiteX399" fmla="*/ 71065 w 2166155"/>
                <a:gd name="connsiteY399" fmla="*/ 1322074 h 1823529"/>
                <a:gd name="connsiteX400" fmla="*/ 70557 w 2166155"/>
                <a:gd name="connsiteY400" fmla="*/ 1320236 h 1823529"/>
                <a:gd name="connsiteX401" fmla="*/ 70068 w 2166155"/>
                <a:gd name="connsiteY401" fmla="*/ 1318399 h 1823529"/>
                <a:gd name="connsiteX402" fmla="*/ 69559 w 2166155"/>
                <a:gd name="connsiteY402" fmla="*/ 1316580 h 1823529"/>
                <a:gd name="connsiteX403" fmla="*/ 69071 w 2166155"/>
                <a:gd name="connsiteY403" fmla="*/ 1314743 h 1823529"/>
                <a:gd name="connsiteX404" fmla="*/ 68582 w 2166155"/>
                <a:gd name="connsiteY404" fmla="*/ 1312905 h 1823529"/>
                <a:gd name="connsiteX405" fmla="*/ 68093 w 2166155"/>
                <a:gd name="connsiteY405" fmla="*/ 1311067 h 1823529"/>
                <a:gd name="connsiteX406" fmla="*/ 67605 w 2166155"/>
                <a:gd name="connsiteY406" fmla="*/ 1309229 h 1823529"/>
                <a:gd name="connsiteX407" fmla="*/ 67135 w 2166155"/>
                <a:gd name="connsiteY407" fmla="*/ 1307392 h 1823529"/>
                <a:gd name="connsiteX408" fmla="*/ 66647 w 2166155"/>
                <a:gd name="connsiteY408" fmla="*/ 1305535 h 1823529"/>
                <a:gd name="connsiteX409" fmla="*/ 66158 w 2166155"/>
                <a:gd name="connsiteY409" fmla="*/ 1303658 h 1823529"/>
                <a:gd name="connsiteX410" fmla="*/ 65688 w 2166155"/>
                <a:gd name="connsiteY410" fmla="*/ 1301840 h 1823529"/>
                <a:gd name="connsiteX411" fmla="*/ 65200 w 2166155"/>
                <a:gd name="connsiteY411" fmla="*/ 1299983 h 1823529"/>
                <a:gd name="connsiteX412" fmla="*/ 64731 w 2166155"/>
                <a:gd name="connsiteY412" fmla="*/ 1298125 h 1823529"/>
                <a:gd name="connsiteX413" fmla="*/ 64261 w 2166155"/>
                <a:gd name="connsiteY413" fmla="*/ 1296268 h 1823529"/>
                <a:gd name="connsiteX414" fmla="*/ 63773 w 2166155"/>
                <a:gd name="connsiteY414" fmla="*/ 1294392 h 1823529"/>
                <a:gd name="connsiteX415" fmla="*/ 63303 w 2166155"/>
                <a:gd name="connsiteY415" fmla="*/ 1292554 h 1823529"/>
                <a:gd name="connsiteX416" fmla="*/ 63323 w 2166155"/>
                <a:gd name="connsiteY416" fmla="*/ 1292554 h 1823529"/>
                <a:gd name="connsiteX417" fmla="*/ 62854 w 2166155"/>
                <a:gd name="connsiteY417" fmla="*/ 1290677 h 1823529"/>
                <a:gd name="connsiteX418" fmla="*/ 62854 w 2166155"/>
                <a:gd name="connsiteY418" fmla="*/ 1290696 h 1823529"/>
                <a:gd name="connsiteX419" fmla="*/ 62385 w 2166155"/>
                <a:gd name="connsiteY419" fmla="*/ 1288820 h 1823529"/>
                <a:gd name="connsiteX420" fmla="*/ 61916 w 2166155"/>
                <a:gd name="connsiteY420" fmla="*/ 1286943 h 1823529"/>
                <a:gd name="connsiteX421" fmla="*/ 61916 w 2166155"/>
                <a:gd name="connsiteY421" fmla="*/ 1286963 h 1823529"/>
                <a:gd name="connsiteX422" fmla="*/ 61446 w 2166155"/>
                <a:gd name="connsiteY422" fmla="*/ 1285086 h 1823529"/>
                <a:gd name="connsiteX423" fmla="*/ 60997 w 2166155"/>
                <a:gd name="connsiteY423" fmla="*/ 1283209 h 1823529"/>
                <a:gd name="connsiteX424" fmla="*/ 60528 w 2166155"/>
                <a:gd name="connsiteY424" fmla="*/ 1281333 h 1823529"/>
                <a:gd name="connsiteX425" fmla="*/ 60078 w 2166155"/>
                <a:gd name="connsiteY425" fmla="*/ 1279455 h 1823529"/>
                <a:gd name="connsiteX426" fmla="*/ 59628 w 2166155"/>
                <a:gd name="connsiteY426" fmla="*/ 1277579 h 1823529"/>
                <a:gd name="connsiteX427" fmla="*/ 59179 w 2166155"/>
                <a:gd name="connsiteY427" fmla="*/ 1275702 h 1823529"/>
                <a:gd name="connsiteX428" fmla="*/ 58729 w 2166155"/>
                <a:gd name="connsiteY428" fmla="*/ 1273806 h 1823529"/>
                <a:gd name="connsiteX429" fmla="*/ 58279 w 2166155"/>
                <a:gd name="connsiteY429" fmla="*/ 1271929 h 1823529"/>
                <a:gd name="connsiteX430" fmla="*/ 57830 w 2166155"/>
                <a:gd name="connsiteY430" fmla="*/ 1270033 h 1823529"/>
                <a:gd name="connsiteX431" fmla="*/ 57380 w 2166155"/>
                <a:gd name="connsiteY431" fmla="*/ 1268156 h 1823529"/>
                <a:gd name="connsiteX432" fmla="*/ 56950 w 2166155"/>
                <a:gd name="connsiteY432" fmla="*/ 1266259 h 1823529"/>
                <a:gd name="connsiteX433" fmla="*/ 56500 w 2166155"/>
                <a:gd name="connsiteY433" fmla="*/ 1264363 h 1823529"/>
                <a:gd name="connsiteX434" fmla="*/ 56070 w 2166155"/>
                <a:gd name="connsiteY434" fmla="*/ 1262467 h 1823529"/>
                <a:gd name="connsiteX435" fmla="*/ 55621 w 2166155"/>
                <a:gd name="connsiteY435" fmla="*/ 1260571 h 1823529"/>
                <a:gd name="connsiteX436" fmla="*/ 55190 w 2166155"/>
                <a:gd name="connsiteY436" fmla="*/ 1258674 h 1823529"/>
                <a:gd name="connsiteX437" fmla="*/ 54760 w 2166155"/>
                <a:gd name="connsiteY437" fmla="*/ 1256759 h 1823529"/>
                <a:gd name="connsiteX438" fmla="*/ 54330 w 2166155"/>
                <a:gd name="connsiteY438" fmla="*/ 1254862 h 1823529"/>
                <a:gd name="connsiteX439" fmla="*/ 53900 w 2166155"/>
                <a:gd name="connsiteY439" fmla="*/ 1252966 h 1823529"/>
                <a:gd name="connsiteX440" fmla="*/ 53470 w 2166155"/>
                <a:gd name="connsiteY440" fmla="*/ 1251050 h 1823529"/>
                <a:gd name="connsiteX441" fmla="*/ 53059 w 2166155"/>
                <a:gd name="connsiteY441" fmla="*/ 1249134 h 1823529"/>
                <a:gd name="connsiteX442" fmla="*/ 53059 w 2166155"/>
                <a:gd name="connsiteY442" fmla="*/ 1249154 h 1823529"/>
                <a:gd name="connsiteX443" fmla="*/ 52629 w 2166155"/>
                <a:gd name="connsiteY443" fmla="*/ 1247238 h 1823529"/>
                <a:gd name="connsiteX444" fmla="*/ 52199 w 2166155"/>
                <a:gd name="connsiteY444" fmla="*/ 1245322 h 1823529"/>
                <a:gd name="connsiteX445" fmla="*/ 51789 w 2166155"/>
                <a:gd name="connsiteY445" fmla="*/ 1243426 h 1823529"/>
                <a:gd name="connsiteX446" fmla="*/ 51378 w 2166155"/>
                <a:gd name="connsiteY446" fmla="*/ 1241490 h 1823529"/>
                <a:gd name="connsiteX447" fmla="*/ 50968 w 2166155"/>
                <a:gd name="connsiteY447" fmla="*/ 1239555 h 1823529"/>
                <a:gd name="connsiteX448" fmla="*/ 50968 w 2166155"/>
                <a:gd name="connsiteY448" fmla="*/ 1239574 h 1823529"/>
                <a:gd name="connsiteX449" fmla="*/ 50538 w 2166155"/>
                <a:gd name="connsiteY449" fmla="*/ 1237639 h 1823529"/>
                <a:gd name="connsiteX450" fmla="*/ 50127 w 2166155"/>
                <a:gd name="connsiteY450" fmla="*/ 1235723 h 1823529"/>
                <a:gd name="connsiteX451" fmla="*/ 49717 w 2166155"/>
                <a:gd name="connsiteY451" fmla="*/ 1233807 h 1823529"/>
                <a:gd name="connsiteX452" fmla="*/ 49325 w 2166155"/>
                <a:gd name="connsiteY452" fmla="*/ 1231872 h 1823529"/>
                <a:gd name="connsiteX453" fmla="*/ 48915 w 2166155"/>
                <a:gd name="connsiteY453" fmla="*/ 1229937 h 1823529"/>
                <a:gd name="connsiteX454" fmla="*/ 48505 w 2166155"/>
                <a:gd name="connsiteY454" fmla="*/ 1228021 h 1823529"/>
                <a:gd name="connsiteX455" fmla="*/ 48113 w 2166155"/>
                <a:gd name="connsiteY455" fmla="*/ 1226085 h 1823529"/>
                <a:gd name="connsiteX456" fmla="*/ 47703 w 2166155"/>
                <a:gd name="connsiteY456" fmla="*/ 1224150 h 1823529"/>
                <a:gd name="connsiteX457" fmla="*/ 47312 w 2166155"/>
                <a:gd name="connsiteY457" fmla="*/ 1222214 h 1823529"/>
                <a:gd name="connsiteX458" fmla="*/ 46921 w 2166155"/>
                <a:gd name="connsiteY458" fmla="*/ 1220279 h 1823529"/>
                <a:gd name="connsiteX459" fmla="*/ 46530 w 2166155"/>
                <a:gd name="connsiteY459" fmla="*/ 1218343 h 1823529"/>
                <a:gd name="connsiteX460" fmla="*/ 46139 w 2166155"/>
                <a:gd name="connsiteY460" fmla="*/ 1216388 h 1823529"/>
                <a:gd name="connsiteX461" fmla="*/ 45748 w 2166155"/>
                <a:gd name="connsiteY461" fmla="*/ 1214453 h 1823529"/>
                <a:gd name="connsiteX462" fmla="*/ 45357 w 2166155"/>
                <a:gd name="connsiteY462" fmla="*/ 1212498 h 1823529"/>
                <a:gd name="connsiteX463" fmla="*/ 44966 w 2166155"/>
                <a:gd name="connsiteY463" fmla="*/ 1210563 h 1823529"/>
                <a:gd name="connsiteX464" fmla="*/ 44595 w 2166155"/>
                <a:gd name="connsiteY464" fmla="*/ 1208608 h 1823529"/>
                <a:gd name="connsiteX465" fmla="*/ 44203 w 2166155"/>
                <a:gd name="connsiteY465" fmla="*/ 1206672 h 1823529"/>
                <a:gd name="connsiteX466" fmla="*/ 43832 w 2166155"/>
                <a:gd name="connsiteY466" fmla="*/ 1204698 h 1823529"/>
                <a:gd name="connsiteX467" fmla="*/ 43441 w 2166155"/>
                <a:gd name="connsiteY467" fmla="*/ 1202762 h 1823529"/>
                <a:gd name="connsiteX468" fmla="*/ 43070 w 2166155"/>
                <a:gd name="connsiteY468" fmla="*/ 1200788 h 1823529"/>
                <a:gd name="connsiteX469" fmla="*/ 42718 w 2166155"/>
                <a:gd name="connsiteY469" fmla="*/ 1198872 h 1823529"/>
                <a:gd name="connsiteX470" fmla="*/ 42327 w 2166155"/>
                <a:gd name="connsiteY470" fmla="*/ 1196897 h 1823529"/>
                <a:gd name="connsiteX471" fmla="*/ 41955 w 2166155"/>
                <a:gd name="connsiteY471" fmla="*/ 1194923 h 1823529"/>
                <a:gd name="connsiteX472" fmla="*/ 41955 w 2166155"/>
                <a:gd name="connsiteY472" fmla="*/ 1194942 h 1823529"/>
                <a:gd name="connsiteX473" fmla="*/ 41603 w 2166155"/>
                <a:gd name="connsiteY473" fmla="*/ 1192968 h 1823529"/>
                <a:gd name="connsiteX474" fmla="*/ 41232 w 2166155"/>
                <a:gd name="connsiteY474" fmla="*/ 1191013 h 1823529"/>
                <a:gd name="connsiteX475" fmla="*/ 40861 w 2166155"/>
                <a:gd name="connsiteY475" fmla="*/ 1189038 h 1823529"/>
                <a:gd name="connsiteX476" fmla="*/ 40861 w 2166155"/>
                <a:gd name="connsiteY476" fmla="*/ 1189058 h 1823529"/>
                <a:gd name="connsiteX477" fmla="*/ 40509 w 2166155"/>
                <a:gd name="connsiteY477" fmla="*/ 1187064 h 1823529"/>
                <a:gd name="connsiteX478" fmla="*/ 40137 w 2166155"/>
                <a:gd name="connsiteY478" fmla="*/ 1185109 h 1823529"/>
                <a:gd name="connsiteX479" fmla="*/ 39785 w 2166155"/>
                <a:gd name="connsiteY479" fmla="*/ 1183154 h 1823529"/>
                <a:gd name="connsiteX480" fmla="*/ 39433 w 2166155"/>
                <a:gd name="connsiteY480" fmla="*/ 1181179 h 1823529"/>
                <a:gd name="connsiteX481" fmla="*/ 39081 w 2166155"/>
                <a:gd name="connsiteY481" fmla="*/ 1179205 h 1823529"/>
                <a:gd name="connsiteX482" fmla="*/ 38730 w 2166155"/>
                <a:gd name="connsiteY482" fmla="*/ 1177231 h 1823529"/>
                <a:gd name="connsiteX483" fmla="*/ 38378 w 2166155"/>
                <a:gd name="connsiteY483" fmla="*/ 1175237 h 1823529"/>
                <a:gd name="connsiteX484" fmla="*/ 38026 w 2166155"/>
                <a:gd name="connsiteY484" fmla="*/ 1173282 h 1823529"/>
                <a:gd name="connsiteX485" fmla="*/ 37694 w 2166155"/>
                <a:gd name="connsiteY485" fmla="*/ 1171307 h 1823529"/>
                <a:gd name="connsiteX486" fmla="*/ 37342 w 2166155"/>
                <a:gd name="connsiteY486" fmla="*/ 1169333 h 1823529"/>
                <a:gd name="connsiteX487" fmla="*/ 36990 w 2166155"/>
                <a:gd name="connsiteY487" fmla="*/ 1167339 h 1823529"/>
                <a:gd name="connsiteX488" fmla="*/ 36657 w 2166155"/>
                <a:gd name="connsiteY488" fmla="*/ 1165364 h 1823529"/>
                <a:gd name="connsiteX489" fmla="*/ 36325 w 2166155"/>
                <a:gd name="connsiteY489" fmla="*/ 1163390 h 1823529"/>
                <a:gd name="connsiteX490" fmla="*/ 35993 w 2166155"/>
                <a:gd name="connsiteY490" fmla="*/ 1161396 h 1823529"/>
                <a:gd name="connsiteX491" fmla="*/ 35660 w 2166155"/>
                <a:gd name="connsiteY491" fmla="*/ 1159401 h 1823529"/>
                <a:gd name="connsiteX492" fmla="*/ 35660 w 2166155"/>
                <a:gd name="connsiteY492" fmla="*/ 1159421 h 1823529"/>
                <a:gd name="connsiteX493" fmla="*/ 35328 w 2166155"/>
                <a:gd name="connsiteY493" fmla="*/ 1157427 h 1823529"/>
                <a:gd name="connsiteX494" fmla="*/ 34996 w 2166155"/>
                <a:gd name="connsiteY494" fmla="*/ 1155433 h 1823529"/>
                <a:gd name="connsiteX495" fmla="*/ 34663 w 2166155"/>
                <a:gd name="connsiteY495" fmla="*/ 1153439 h 1823529"/>
                <a:gd name="connsiteX496" fmla="*/ 34331 w 2166155"/>
                <a:gd name="connsiteY496" fmla="*/ 1151445 h 1823529"/>
                <a:gd name="connsiteX497" fmla="*/ 34351 w 2166155"/>
                <a:gd name="connsiteY497" fmla="*/ 1151464 h 1823529"/>
                <a:gd name="connsiteX498" fmla="*/ 34018 w 2166155"/>
                <a:gd name="connsiteY498" fmla="*/ 1149450 h 1823529"/>
                <a:gd name="connsiteX499" fmla="*/ 34018 w 2166155"/>
                <a:gd name="connsiteY499" fmla="*/ 1149470 h 1823529"/>
                <a:gd name="connsiteX500" fmla="*/ 33686 w 2166155"/>
                <a:gd name="connsiteY500" fmla="*/ 1147476 h 1823529"/>
                <a:gd name="connsiteX501" fmla="*/ 33373 w 2166155"/>
                <a:gd name="connsiteY501" fmla="*/ 1145501 h 1823529"/>
                <a:gd name="connsiteX502" fmla="*/ 33060 w 2166155"/>
                <a:gd name="connsiteY502" fmla="*/ 1143469 h 1823529"/>
                <a:gd name="connsiteX503" fmla="*/ 32747 w 2166155"/>
                <a:gd name="connsiteY503" fmla="*/ 1141475 h 1823529"/>
                <a:gd name="connsiteX504" fmla="*/ 32435 w 2166155"/>
                <a:gd name="connsiteY504" fmla="*/ 1139480 h 1823529"/>
                <a:gd name="connsiteX505" fmla="*/ 32122 w 2166155"/>
                <a:gd name="connsiteY505" fmla="*/ 1137486 h 1823529"/>
                <a:gd name="connsiteX506" fmla="*/ 31809 w 2166155"/>
                <a:gd name="connsiteY506" fmla="*/ 1135473 h 1823529"/>
                <a:gd name="connsiteX507" fmla="*/ 31496 w 2166155"/>
                <a:gd name="connsiteY507" fmla="*/ 1133498 h 1823529"/>
                <a:gd name="connsiteX508" fmla="*/ 31184 w 2166155"/>
                <a:gd name="connsiteY508" fmla="*/ 1131465 h 1823529"/>
                <a:gd name="connsiteX509" fmla="*/ 30890 w 2166155"/>
                <a:gd name="connsiteY509" fmla="*/ 1129471 h 1823529"/>
                <a:gd name="connsiteX510" fmla="*/ 30597 w 2166155"/>
                <a:gd name="connsiteY510" fmla="*/ 1127457 h 1823529"/>
                <a:gd name="connsiteX511" fmla="*/ 30284 w 2166155"/>
                <a:gd name="connsiteY511" fmla="*/ 1125443 h 1823529"/>
                <a:gd name="connsiteX512" fmla="*/ 29991 w 2166155"/>
                <a:gd name="connsiteY512" fmla="*/ 1123450 h 1823529"/>
                <a:gd name="connsiteX513" fmla="*/ 29698 w 2166155"/>
                <a:gd name="connsiteY513" fmla="*/ 1121436 h 1823529"/>
                <a:gd name="connsiteX514" fmla="*/ 29405 w 2166155"/>
                <a:gd name="connsiteY514" fmla="*/ 1119423 h 1823529"/>
                <a:gd name="connsiteX515" fmla="*/ 29111 w 2166155"/>
                <a:gd name="connsiteY515" fmla="*/ 1117409 h 1823529"/>
                <a:gd name="connsiteX516" fmla="*/ 28818 w 2166155"/>
                <a:gd name="connsiteY516" fmla="*/ 1115376 h 1823529"/>
                <a:gd name="connsiteX517" fmla="*/ 28544 w 2166155"/>
                <a:gd name="connsiteY517" fmla="*/ 1113382 h 1823529"/>
                <a:gd name="connsiteX518" fmla="*/ 28251 w 2166155"/>
                <a:gd name="connsiteY518" fmla="*/ 1111368 h 1823529"/>
                <a:gd name="connsiteX519" fmla="*/ 27977 w 2166155"/>
                <a:gd name="connsiteY519" fmla="*/ 1109354 h 1823529"/>
                <a:gd name="connsiteX520" fmla="*/ 27684 w 2166155"/>
                <a:gd name="connsiteY520" fmla="*/ 1107341 h 1823529"/>
                <a:gd name="connsiteX521" fmla="*/ 27410 w 2166155"/>
                <a:gd name="connsiteY521" fmla="*/ 1105308 h 1823529"/>
                <a:gd name="connsiteX522" fmla="*/ 27137 w 2166155"/>
                <a:gd name="connsiteY522" fmla="*/ 1103294 h 1823529"/>
                <a:gd name="connsiteX523" fmla="*/ 26863 w 2166155"/>
                <a:gd name="connsiteY523" fmla="*/ 1101280 h 1823529"/>
                <a:gd name="connsiteX524" fmla="*/ 26589 w 2166155"/>
                <a:gd name="connsiteY524" fmla="*/ 1099247 h 1823529"/>
                <a:gd name="connsiteX525" fmla="*/ 26316 w 2166155"/>
                <a:gd name="connsiteY525" fmla="*/ 1097234 h 1823529"/>
                <a:gd name="connsiteX526" fmla="*/ 26042 w 2166155"/>
                <a:gd name="connsiteY526" fmla="*/ 1095200 h 1823529"/>
                <a:gd name="connsiteX527" fmla="*/ 25768 w 2166155"/>
                <a:gd name="connsiteY527" fmla="*/ 1093187 h 1823529"/>
                <a:gd name="connsiteX528" fmla="*/ 25514 w 2166155"/>
                <a:gd name="connsiteY528" fmla="*/ 1091154 h 1823529"/>
                <a:gd name="connsiteX529" fmla="*/ 25240 w 2166155"/>
                <a:gd name="connsiteY529" fmla="*/ 1089121 h 1823529"/>
                <a:gd name="connsiteX530" fmla="*/ 25240 w 2166155"/>
                <a:gd name="connsiteY530" fmla="*/ 1089140 h 1823529"/>
                <a:gd name="connsiteX531" fmla="*/ 24986 w 2166155"/>
                <a:gd name="connsiteY531" fmla="*/ 1087107 h 1823529"/>
                <a:gd name="connsiteX532" fmla="*/ 24732 w 2166155"/>
                <a:gd name="connsiteY532" fmla="*/ 1085054 h 1823529"/>
                <a:gd name="connsiteX533" fmla="*/ 24478 w 2166155"/>
                <a:gd name="connsiteY533" fmla="*/ 1083040 h 1823529"/>
                <a:gd name="connsiteX534" fmla="*/ 24224 w 2166155"/>
                <a:gd name="connsiteY534" fmla="*/ 1081007 h 1823529"/>
                <a:gd name="connsiteX535" fmla="*/ 24224 w 2166155"/>
                <a:gd name="connsiteY535" fmla="*/ 1081027 h 1823529"/>
                <a:gd name="connsiteX536" fmla="*/ 23970 w 2166155"/>
                <a:gd name="connsiteY536" fmla="*/ 1078975 h 1823529"/>
                <a:gd name="connsiteX537" fmla="*/ 23716 w 2166155"/>
                <a:gd name="connsiteY537" fmla="*/ 1076941 h 1823529"/>
                <a:gd name="connsiteX538" fmla="*/ 23716 w 2166155"/>
                <a:gd name="connsiteY538" fmla="*/ 1076961 h 1823529"/>
                <a:gd name="connsiteX539" fmla="*/ 23461 w 2166155"/>
                <a:gd name="connsiteY539" fmla="*/ 1074928 h 1823529"/>
                <a:gd name="connsiteX540" fmla="*/ 23227 w 2166155"/>
                <a:gd name="connsiteY540" fmla="*/ 1072894 h 1823529"/>
                <a:gd name="connsiteX541" fmla="*/ 22973 w 2166155"/>
                <a:gd name="connsiteY541" fmla="*/ 1070822 h 1823529"/>
                <a:gd name="connsiteX542" fmla="*/ 22738 w 2166155"/>
                <a:gd name="connsiteY542" fmla="*/ 1068828 h 1823529"/>
                <a:gd name="connsiteX543" fmla="*/ 22484 w 2166155"/>
                <a:gd name="connsiteY543" fmla="*/ 1066776 h 1823529"/>
                <a:gd name="connsiteX544" fmla="*/ 22503 w 2166155"/>
                <a:gd name="connsiteY544" fmla="*/ 1066776 h 1823529"/>
                <a:gd name="connsiteX545" fmla="*/ 22249 w 2166155"/>
                <a:gd name="connsiteY545" fmla="*/ 1064762 h 1823529"/>
                <a:gd name="connsiteX546" fmla="*/ 22015 w 2166155"/>
                <a:gd name="connsiteY546" fmla="*/ 1062690 h 1823529"/>
                <a:gd name="connsiteX547" fmla="*/ 21780 w 2166155"/>
                <a:gd name="connsiteY547" fmla="*/ 1060656 h 1823529"/>
                <a:gd name="connsiteX548" fmla="*/ 21780 w 2166155"/>
                <a:gd name="connsiteY548" fmla="*/ 1060676 h 1823529"/>
                <a:gd name="connsiteX549" fmla="*/ 21546 w 2166155"/>
                <a:gd name="connsiteY549" fmla="*/ 1058623 h 1823529"/>
                <a:gd name="connsiteX550" fmla="*/ 21311 w 2166155"/>
                <a:gd name="connsiteY550" fmla="*/ 1056590 h 1823529"/>
                <a:gd name="connsiteX551" fmla="*/ 21096 w 2166155"/>
                <a:gd name="connsiteY551" fmla="*/ 1054557 h 1823529"/>
                <a:gd name="connsiteX552" fmla="*/ 20861 w 2166155"/>
                <a:gd name="connsiteY552" fmla="*/ 1052504 h 1823529"/>
                <a:gd name="connsiteX553" fmla="*/ 20646 w 2166155"/>
                <a:gd name="connsiteY553" fmla="*/ 1050451 h 1823529"/>
                <a:gd name="connsiteX554" fmla="*/ 20646 w 2166155"/>
                <a:gd name="connsiteY554" fmla="*/ 1050471 h 1823529"/>
                <a:gd name="connsiteX555" fmla="*/ 20412 w 2166155"/>
                <a:gd name="connsiteY555" fmla="*/ 1048418 h 1823529"/>
                <a:gd name="connsiteX556" fmla="*/ 20197 w 2166155"/>
                <a:gd name="connsiteY556" fmla="*/ 1046365 h 1823529"/>
                <a:gd name="connsiteX557" fmla="*/ 20197 w 2166155"/>
                <a:gd name="connsiteY557" fmla="*/ 1046385 h 1823529"/>
                <a:gd name="connsiteX558" fmla="*/ 19981 w 2166155"/>
                <a:gd name="connsiteY558" fmla="*/ 1044313 h 1823529"/>
                <a:gd name="connsiteX559" fmla="*/ 19766 w 2166155"/>
                <a:gd name="connsiteY559" fmla="*/ 1042319 h 1823529"/>
                <a:gd name="connsiteX560" fmla="*/ 19551 w 2166155"/>
                <a:gd name="connsiteY560" fmla="*/ 1040247 h 1823529"/>
                <a:gd name="connsiteX561" fmla="*/ 19336 w 2166155"/>
                <a:gd name="connsiteY561" fmla="*/ 1038194 h 1823529"/>
                <a:gd name="connsiteX562" fmla="*/ 19141 w 2166155"/>
                <a:gd name="connsiteY562" fmla="*/ 1036141 h 1823529"/>
                <a:gd name="connsiteX563" fmla="*/ 18926 w 2166155"/>
                <a:gd name="connsiteY563" fmla="*/ 1034069 h 1823529"/>
                <a:gd name="connsiteX564" fmla="*/ 18711 w 2166155"/>
                <a:gd name="connsiteY564" fmla="*/ 1032055 h 1823529"/>
                <a:gd name="connsiteX565" fmla="*/ 18515 w 2166155"/>
                <a:gd name="connsiteY565" fmla="*/ 1030003 h 1823529"/>
                <a:gd name="connsiteX566" fmla="*/ 18320 w 2166155"/>
                <a:gd name="connsiteY566" fmla="*/ 1027950 h 1823529"/>
                <a:gd name="connsiteX567" fmla="*/ 18124 w 2166155"/>
                <a:gd name="connsiteY567" fmla="*/ 1025936 h 1823529"/>
                <a:gd name="connsiteX568" fmla="*/ 17909 w 2166155"/>
                <a:gd name="connsiteY568" fmla="*/ 1023844 h 1823529"/>
                <a:gd name="connsiteX569" fmla="*/ 17714 w 2166155"/>
                <a:gd name="connsiteY569" fmla="*/ 1021792 h 1823529"/>
                <a:gd name="connsiteX570" fmla="*/ 17518 w 2166155"/>
                <a:gd name="connsiteY570" fmla="*/ 1019759 h 1823529"/>
                <a:gd name="connsiteX571" fmla="*/ 17342 w 2166155"/>
                <a:gd name="connsiteY571" fmla="*/ 1017686 h 1823529"/>
                <a:gd name="connsiteX572" fmla="*/ 17342 w 2166155"/>
                <a:gd name="connsiteY572" fmla="*/ 1017706 h 1823529"/>
                <a:gd name="connsiteX573" fmla="*/ 17147 w 2166155"/>
                <a:gd name="connsiteY573" fmla="*/ 1015653 h 1823529"/>
                <a:gd name="connsiteX574" fmla="*/ 16951 w 2166155"/>
                <a:gd name="connsiteY574" fmla="*/ 1013581 h 1823529"/>
                <a:gd name="connsiteX575" fmla="*/ 16951 w 2166155"/>
                <a:gd name="connsiteY575" fmla="*/ 1013600 h 1823529"/>
                <a:gd name="connsiteX576" fmla="*/ 16776 w 2166155"/>
                <a:gd name="connsiteY576" fmla="*/ 1011509 h 1823529"/>
                <a:gd name="connsiteX577" fmla="*/ 16599 w 2166155"/>
                <a:gd name="connsiteY577" fmla="*/ 1009475 h 1823529"/>
                <a:gd name="connsiteX578" fmla="*/ 16404 w 2166155"/>
                <a:gd name="connsiteY578" fmla="*/ 1007423 h 1823529"/>
                <a:gd name="connsiteX579" fmla="*/ 16228 w 2166155"/>
                <a:gd name="connsiteY579" fmla="*/ 1005370 h 1823529"/>
                <a:gd name="connsiteX580" fmla="*/ 16052 w 2166155"/>
                <a:gd name="connsiteY580" fmla="*/ 1003317 h 1823529"/>
                <a:gd name="connsiteX581" fmla="*/ 15876 w 2166155"/>
                <a:gd name="connsiteY581" fmla="*/ 1001265 h 1823529"/>
                <a:gd name="connsiteX582" fmla="*/ 15700 w 2166155"/>
                <a:gd name="connsiteY582" fmla="*/ 999212 h 1823529"/>
                <a:gd name="connsiteX583" fmla="*/ 15544 w 2166155"/>
                <a:gd name="connsiteY583" fmla="*/ 997140 h 1823529"/>
                <a:gd name="connsiteX584" fmla="*/ 15368 w 2166155"/>
                <a:gd name="connsiteY584" fmla="*/ 995106 h 1823529"/>
                <a:gd name="connsiteX585" fmla="*/ 15211 w 2166155"/>
                <a:gd name="connsiteY585" fmla="*/ 993034 h 1823529"/>
                <a:gd name="connsiteX586" fmla="*/ 15036 w 2166155"/>
                <a:gd name="connsiteY586" fmla="*/ 991001 h 1823529"/>
                <a:gd name="connsiteX587" fmla="*/ 14879 w 2166155"/>
                <a:gd name="connsiteY587" fmla="*/ 988909 h 1823529"/>
                <a:gd name="connsiteX588" fmla="*/ 14723 w 2166155"/>
                <a:gd name="connsiteY588" fmla="*/ 986856 h 1823529"/>
                <a:gd name="connsiteX589" fmla="*/ 14566 w 2166155"/>
                <a:gd name="connsiteY589" fmla="*/ 984823 h 1823529"/>
                <a:gd name="connsiteX590" fmla="*/ 14410 w 2166155"/>
                <a:gd name="connsiteY590" fmla="*/ 982731 h 1823529"/>
                <a:gd name="connsiteX591" fmla="*/ 14254 w 2166155"/>
                <a:gd name="connsiteY591" fmla="*/ 980679 h 1823529"/>
                <a:gd name="connsiteX592" fmla="*/ 14097 w 2166155"/>
                <a:gd name="connsiteY592" fmla="*/ 978587 h 1823529"/>
                <a:gd name="connsiteX593" fmla="*/ 13941 w 2166155"/>
                <a:gd name="connsiteY593" fmla="*/ 976534 h 1823529"/>
                <a:gd name="connsiteX594" fmla="*/ 13804 w 2166155"/>
                <a:gd name="connsiteY594" fmla="*/ 974501 h 1823529"/>
                <a:gd name="connsiteX595" fmla="*/ 13647 w 2166155"/>
                <a:gd name="connsiteY595" fmla="*/ 972449 h 1823529"/>
                <a:gd name="connsiteX596" fmla="*/ 13511 w 2166155"/>
                <a:gd name="connsiteY596" fmla="*/ 970376 h 1823529"/>
                <a:gd name="connsiteX597" fmla="*/ 13374 w 2166155"/>
                <a:gd name="connsiteY597" fmla="*/ 968304 h 1823529"/>
                <a:gd name="connsiteX598" fmla="*/ 13237 w 2166155"/>
                <a:gd name="connsiteY598" fmla="*/ 966251 h 1823529"/>
                <a:gd name="connsiteX599" fmla="*/ 13081 w 2166155"/>
                <a:gd name="connsiteY599" fmla="*/ 964198 h 1823529"/>
                <a:gd name="connsiteX600" fmla="*/ 12963 w 2166155"/>
                <a:gd name="connsiteY600" fmla="*/ 962126 h 1823529"/>
                <a:gd name="connsiteX601" fmla="*/ 12826 w 2166155"/>
                <a:gd name="connsiteY601" fmla="*/ 960074 h 1823529"/>
                <a:gd name="connsiteX602" fmla="*/ 12689 w 2166155"/>
                <a:gd name="connsiteY602" fmla="*/ 958001 h 1823529"/>
                <a:gd name="connsiteX603" fmla="*/ 12553 w 2166155"/>
                <a:gd name="connsiteY603" fmla="*/ 955929 h 1823529"/>
                <a:gd name="connsiteX604" fmla="*/ 12435 w 2166155"/>
                <a:gd name="connsiteY604" fmla="*/ 953877 h 1823529"/>
                <a:gd name="connsiteX605" fmla="*/ 12435 w 2166155"/>
                <a:gd name="connsiteY605" fmla="*/ 953896 h 1823529"/>
                <a:gd name="connsiteX606" fmla="*/ 12318 w 2166155"/>
                <a:gd name="connsiteY606" fmla="*/ 951824 h 1823529"/>
                <a:gd name="connsiteX607" fmla="*/ 12181 w 2166155"/>
                <a:gd name="connsiteY607" fmla="*/ 949751 h 1823529"/>
                <a:gd name="connsiteX608" fmla="*/ 12181 w 2166155"/>
                <a:gd name="connsiteY608" fmla="*/ 949771 h 1823529"/>
                <a:gd name="connsiteX609" fmla="*/ 12064 w 2166155"/>
                <a:gd name="connsiteY609" fmla="*/ 947699 h 1823529"/>
                <a:gd name="connsiteX610" fmla="*/ 11947 w 2166155"/>
                <a:gd name="connsiteY610" fmla="*/ 945626 h 1823529"/>
                <a:gd name="connsiteX611" fmla="*/ 11829 w 2166155"/>
                <a:gd name="connsiteY611" fmla="*/ 943574 h 1823529"/>
                <a:gd name="connsiteX612" fmla="*/ 11712 w 2166155"/>
                <a:gd name="connsiteY612" fmla="*/ 941501 h 1823529"/>
                <a:gd name="connsiteX613" fmla="*/ 11614 w 2166155"/>
                <a:gd name="connsiteY613" fmla="*/ 939449 h 1823529"/>
                <a:gd name="connsiteX614" fmla="*/ 11497 w 2166155"/>
                <a:gd name="connsiteY614" fmla="*/ 937396 h 1823529"/>
                <a:gd name="connsiteX615" fmla="*/ 11380 w 2166155"/>
                <a:gd name="connsiteY615" fmla="*/ 935304 h 1823529"/>
                <a:gd name="connsiteX616" fmla="*/ 11282 w 2166155"/>
                <a:gd name="connsiteY616" fmla="*/ 933232 h 1823529"/>
                <a:gd name="connsiteX617" fmla="*/ 11184 w 2166155"/>
                <a:gd name="connsiteY617" fmla="*/ 931179 h 1823529"/>
                <a:gd name="connsiteX618" fmla="*/ 11067 w 2166155"/>
                <a:gd name="connsiteY618" fmla="*/ 929126 h 1823529"/>
                <a:gd name="connsiteX619" fmla="*/ 10969 w 2166155"/>
                <a:gd name="connsiteY619" fmla="*/ 927074 h 1823529"/>
                <a:gd name="connsiteX620" fmla="*/ 10872 w 2166155"/>
                <a:gd name="connsiteY620" fmla="*/ 925041 h 1823529"/>
                <a:gd name="connsiteX621" fmla="*/ 10793 w 2166155"/>
                <a:gd name="connsiteY621" fmla="*/ 922949 h 1823529"/>
                <a:gd name="connsiteX622" fmla="*/ 10695 w 2166155"/>
                <a:gd name="connsiteY622" fmla="*/ 920877 h 1823529"/>
                <a:gd name="connsiteX623" fmla="*/ 10598 w 2166155"/>
                <a:gd name="connsiteY623" fmla="*/ 918824 h 1823529"/>
                <a:gd name="connsiteX624" fmla="*/ 10520 w 2166155"/>
                <a:gd name="connsiteY624" fmla="*/ 916751 h 1823529"/>
                <a:gd name="connsiteX625" fmla="*/ 10422 w 2166155"/>
                <a:gd name="connsiteY625" fmla="*/ 914679 h 1823529"/>
                <a:gd name="connsiteX626" fmla="*/ 10422 w 2166155"/>
                <a:gd name="connsiteY626" fmla="*/ 914699 h 1823529"/>
                <a:gd name="connsiteX627" fmla="*/ 10344 w 2166155"/>
                <a:gd name="connsiteY627" fmla="*/ 912627 h 1823529"/>
                <a:gd name="connsiteX628" fmla="*/ 10246 w 2166155"/>
                <a:gd name="connsiteY628" fmla="*/ 910554 h 1823529"/>
                <a:gd name="connsiteX629" fmla="*/ 10246 w 2166155"/>
                <a:gd name="connsiteY629" fmla="*/ 910574 h 1823529"/>
                <a:gd name="connsiteX630" fmla="*/ 10168 w 2166155"/>
                <a:gd name="connsiteY630" fmla="*/ 908482 h 1823529"/>
                <a:gd name="connsiteX631" fmla="*/ 10089 w 2166155"/>
                <a:gd name="connsiteY631" fmla="*/ 906430 h 1823529"/>
                <a:gd name="connsiteX632" fmla="*/ 10011 w 2166155"/>
                <a:gd name="connsiteY632" fmla="*/ 904377 h 1823529"/>
                <a:gd name="connsiteX633" fmla="*/ 9953 w 2166155"/>
                <a:gd name="connsiteY633" fmla="*/ 902324 h 1823529"/>
                <a:gd name="connsiteX634" fmla="*/ 9874 w 2166155"/>
                <a:gd name="connsiteY634" fmla="*/ 900252 h 1823529"/>
                <a:gd name="connsiteX635" fmla="*/ 9796 w 2166155"/>
                <a:gd name="connsiteY635" fmla="*/ 898199 h 1823529"/>
                <a:gd name="connsiteX636" fmla="*/ 9737 w 2166155"/>
                <a:gd name="connsiteY636" fmla="*/ 896127 h 1823529"/>
                <a:gd name="connsiteX637" fmla="*/ 9659 w 2166155"/>
                <a:gd name="connsiteY637" fmla="*/ 894074 h 1823529"/>
                <a:gd name="connsiteX638" fmla="*/ 9601 w 2166155"/>
                <a:gd name="connsiteY638" fmla="*/ 892002 h 1823529"/>
                <a:gd name="connsiteX639" fmla="*/ 9601 w 2166155"/>
                <a:gd name="connsiteY639" fmla="*/ 892021 h 1823529"/>
                <a:gd name="connsiteX640" fmla="*/ 9542 w 2166155"/>
                <a:gd name="connsiteY640" fmla="*/ 889949 h 1823529"/>
                <a:gd name="connsiteX641" fmla="*/ 9483 w 2166155"/>
                <a:gd name="connsiteY641" fmla="*/ 887897 h 1823529"/>
                <a:gd name="connsiteX642" fmla="*/ 9425 w 2166155"/>
                <a:gd name="connsiteY642" fmla="*/ 885824 h 1823529"/>
                <a:gd name="connsiteX643" fmla="*/ 9366 w 2166155"/>
                <a:gd name="connsiteY643" fmla="*/ 883771 h 1823529"/>
                <a:gd name="connsiteX644" fmla="*/ 9307 w 2166155"/>
                <a:gd name="connsiteY644" fmla="*/ 881699 h 1823529"/>
                <a:gd name="connsiteX645" fmla="*/ 9307 w 2166155"/>
                <a:gd name="connsiteY645" fmla="*/ 881719 h 1823529"/>
                <a:gd name="connsiteX646" fmla="*/ 9268 w 2166155"/>
                <a:gd name="connsiteY646" fmla="*/ 879666 h 1823529"/>
                <a:gd name="connsiteX647" fmla="*/ 9210 w 2166155"/>
                <a:gd name="connsiteY647" fmla="*/ 877613 h 1823529"/>
                <a:gd name="connsiteX648" fmla="*/ 9171 w 2166155"/>
                <a:gd name="connsiteY648" fmla="*/ 875522 h 1823529"/>
                <a:gd name="connsiteX649" fmla="*/ 9132 w 2166155"/>
                <a:gd name="connsiteY649" fmla="*/ 873469 h 1823529"/>
                <a:gd name="connsiteX650" fmla="*/ 9073 w 2166155"/>
                <a:gd name="connsiteY650" fmla="*/ 871416 h 1823529"/>
                <a:gd name="connsiteX651" fmla="*/ 9034 w 2166155"/>
                <a:gd name="connsiteY651" fmla="*/ 869363 h 1823529"/>
                <a:gd name="connsiteX652" fmla="*/ 8995 w 2166155"/>
                <a:gd name="connsiteY652" fmla="*/ 867291 h 1823529"/>
                <a:gd name="connsiteX653" fmla="*/ 8975 w 2166155"/>
                <a:gd name="connsiteY653" fmla="*/ 865238 h 1823529"/>
                <a:gd name="connsiteX654" fmla="*/ 8936 w 2166155"/>
                <a:gd name="connsiteY654" fmla="*/ 863186 h 1823529"/>
                <a:gd name="connsiteX655" fmla="*/ 8897 w 2166155"/>
                <a:gd name="connsiteY655" fmla="*/ 861133 h 1823529"/>
                <a:gd name="connsiteX656" fmla="*/ 8877 w 2166155"/>
                <a:gd name="connsiteY656" fmla="*/ 859080 h 1823529"/>
                <a:gd name="connsiteX657" fmla="*/ 8838 w 2166155"/>
                <a:gd name="connsiteY657" fmla="*/ 857028 h 1823529"/>
                <a:gd name="connsiteX658" fmla="*/ 8819 w 2166155"/>
                <a:gd name="connsiteY658" fmla="*/ 854955 h 1823529"/>
                <a:gd name="connsiteX659" fmla="*/ 8819 w 2166155"/>
                <a:gd name="connsiteY659" fmla="*/ 854975 h 1823529"/>
                <a:gd name="connsiteX660" fmla="*/ 8799 w 2166155"/>
                <a:gd name="connsiteY660" fmla="*/ 852902 h 1823529"/>
                <a:gd name="connsiteX661" fmla="*/ 8799 w 2166155"/>
                <a:gd name="connsiteY661" fmla="*/ 852922 h 1823529"/>
                <a:gd name="connsiteX662" fmla="*/ 8780 w 2166155"/>
                <a:gd name="connsiteY662" fmla="*/ 850850 h 1823529"/>
                <a:gd name="connsiteX663" fmla="*/ 8760 w 2166155"/>
                <a:gd name="connsiteY663" fmla="*/ 848797 h 1823529"/>
                <a:gd name="connsiteX664" fmla="*/ 8740 w 2166155"/>
                <a:gd name="connsiteY664" fmla="*/ 846745 h 1823529"/>
                <a:gd name="connsiteX665" fmla="*/ 8721 w 2166155"/>
                <a:gd name="connsiteY665" fmla="*/ 844692 h 1823529"/>
                <a:gd name="connsiteX666" fmla="*/ 8702 w 2166155"/>
                <a:gd name="connsiteY666" fmla="*/ 842639 h 1823529"/>
                <a:gd name="connsiteX667" fmla="*/ 8702 w 2166155"/>
                <a:gd name="connsiteY667" fmla="*/ 840586 h 1823529"/>
                <a:gd name="connsiteX668" fmla="*/ 8682 w 2166155"/>
                <a:gd name="connsiteY668" fmla="*/ 838534 h 1823529"/>
                <a:gd name="connsiteX669" fmla="*/ 8682 w 2166155"/>
                <a:gd name="connsiteY669" fmla="*/ 838553 h 1823529"/>
                <a:gd name="connsiteX670" fmla="*/ 8682 w 2166155"/>
                <a:gd name="connsiteY670" fmla="*/ 824204 h 1823529"/>
                <a:gd name="connsiteX671" fmla="*/ 8702 w 2166155"/>
                <a:gd name="connsiteY671" fmla="*/ 822151 h 1823529"/>
                <a:gd name="connsiteX672" fmla="*/ 8702 w 2166155"/>
                <a:gd name="connsiteY672" fmla="*/ 822171 h 1823529"/>
                <a:gd name="connsiteX673" fmla="*/ 8702 w 2166155"/>
                <a:gd name="connsiteY673" fmla="*/ 820137 h 1823529"/>
                <a:gd name="connsiteX674" fmla="*/ 8721 w 2166155"/>
                <a:gd name="connsiteY674" fmla="*/ 818065 h 1823529"/>
                <a:gd name="connsiteX675" fmla="*/ 8740 w 2166155"/>
                <a:gd name="connsiteY675" fmla="*/ 816032 h 1823529"/>
                <a:gd name="connsiteX676" fmla="*/ 8740 w 2166155"/>
                <a:gd name="connsiteY676" fmla="*/ 813979 h 1823529"/>
                <a:gd name="connsiteX677" fmla="*/ 8760 w 2166155"/>
                <a:gd name="connsiteY677" fmla="*/ 811946 h 1823529"/>
                <a:gd name="connsiteX678" fmla="*/ 8799 w 2166155"/>
                <a:gd name="connsiteY678" fmla="*/ 809893 h 1823529"/>
                <a:gd name="connsiteX679" fmla="*/ 8819 w 2166155"/>
                <a:gd name="connsiteY679" fmla="*/ 807860 h 1823529"/>
                <a:gd name="connsiteX680" fmla="*/ 8838 w 2166155"/>
                <a:gd name="connsiteY680" fmla="*/ 805807 h 1823529"/>
                <a:gd name="connsiteX681" fmla="*/ 8838 w 2166155"/>
                <a:gd name="connsiteY681" fmla="*/ 805827 h 1823529"/>
                <a:gd name="connsiteX682" fmla="*/ 8877 w 2166155"/>
                <a:gd name="connsiteY682" fmla="*/ 803775 h 1823529"/>
                <a:gd name="connsiteX683" fmla="*/ 8897 w 2166155"/>
                <a:gd name="connsiteY683" fmla="*/ 801741 h 1823529"/>
                <a:gd name="connsiteX684" fmla="*/ 8936 w 2166155"/>
                <a:gd name="connsiteY684" fmla="*/ 799688 h 1823529"/>
                <a:gd name="connsiteX685" fmla="*/ 8936 w 2166155"/>
                <a:gd name="connsiteY685" fmla="*/ 799708 h 1823529"/>
                <a:gd name="connsiteX686" fmla="*/ 8975 w 2166155"/>
                <a:gd name="connsiteY686" fmla="*/ 797655 h 1823529"/>
                <a:gd name="connsiteX687" fmla="*/ 8995 w 2166155"/>
                <a:gd name="connsiteY687" fmla="*/ 795622 h 1823529"/>
                <a:gd name="connsiteX688" fmla="*/ 9034 w 2166155"/>
                <a:gd name="connsiteY688" fmla="*/ 793589 h 1823529"/>
                <a:gd name="connsiteX689" fmla="*/ 9073 w 2166155"/>
                <a:gd name="connsiteY689" fmla="*/ 791556 h 1823529"/>
                <a:gd name="connsiteX690" fmla="*/ 9132 w 2166155"/>
                <a:gd name="connsiteY690" fmla="*/ 789523 h 1823529"/>
                <a:gd name="connsiteX691" fmla="*/ 9171 w 2166155"/>
                <a:gd name="connsiteY691" fmla="*/ 787490 h 1823529"/>
                <a:gd name="connsiteX692" fmla="*/ 9210 w 2166155"/>
                <a:gd name="connsiteY692" fmla="*/ 785456 h 1823529"/>
                <a:gd name="connsiteX693" fmla="*/ 9268 w 2166155"/>
                <a:gd name="connsiteY693" fmla="*/ 783423 h 1823529"/>
                <a:gd name="connsiteX694" fmla="*/ 9327 w 2166155"/>
                <a:gd name="connsiteY694" fmla="*/ 781390 h 1823529"/>
                <a:gd name="connsiteX695" fmla="*/ 9366 w 2166155"/>
                <a:gd name="connsiteY695" fmla="*/ 779357 h 1823529"/>
                <a:gd name="connsiteX696" fmla="*/ 9425 w 2166155"/>
                <a:gd name="connsiteY696" fmla="*/ 777324 h 1823529"/>
                <a:gd name="connsiteX697" fmla="*/ 9425 w 2166155"/>
                <a:gd name="connsiteY697" fmla="*/ 777343 h 1823529"/>
                <a:gd name="connsiteX698" fmla="*/ 9483 w 2166155"/>
                <a:gd name="connsiteY698" fmla="*/ 775310 h 1823529"/>
                <a:gd name="connsiteX699" fmla="*/ 9542 w 2166155"/>
                <a:gd name="connsiteY699" fmla="*/ 773277 h 1823529"/>
                <a:gd name="connsiteX700" fmla="*/ 9601 w 2166155"/>
                <a:gd name="connsiteY700" fmla="*/ 771244 h 1823529"/>
                <a:gd name="connsiteX701" fmla="*/ 9601 w 2166155"/>
                <a:gd name="connsiteY701" fmla="*/ 771263 h 1823529"/>
                <a:gd name="connsiteX702" fmla="*/ 9679 w 2166155"/>
                <a:gd name="connsiteY702" fmla="*/ 769230 h 1823529"/>
                <a:gd name="connsiteX703" fmla="*/ 9737 w 2166155"/>
                <a:gd name="connsiteY703" fmla="*/ 767197 h 1823529"/>
                <a:gd name="connsiteX704" fmla="*/ 9816 w 2166155"/>
                <a:gd name="connsiteY704" fmla="*/ 765184 h 1823529"/>
                <a:gd name="connsiteX705" fmla="*/ 9874 w 2166155"/>
                <a:gd name="connsiteY705" fmla="*/ 763150 h 1823529"/>
                <a:gd name="connsiteX706" fmla="*/ 9953 w 2166155"/>
                <a:gd name="connsiteY706" fmla="*/ 761156 h 1823529"/>
                <a:gd name="connsiteX707" fmla="*/ 10031 w 2166155"/>
                <a:gd name="connsiteY707" fmla="*/ 759084 h 1823529"/>
                <a:gd name="connsiteX708" fmla="*/ 10109 w 2166155"/>
                <a:gd name="connsiteY708" fmla="*/ 757129 h 1823529"/>
                <a:gd name="connsiteX709" fmla="*/ 10187 w 2166155"/>
                <a:gd name="connsiteY709" fmla="*/ 755076 h 1823529"/>
                <a:gd name="connsiteX710" fmla="*/ 10265 w 2166155"/>
                <a:gd name="connsiteY710" fmla="*/ 753062 h 1823529"/>
                <a:gd name="connsiteX711" fmla="*/ 10344 w 2166155"/>
                <a:gd name="connsiteY711" fmla="*/ 751049 h 1823529"/>
                <a:gd name="connsiteX712" fmla="*/ 10441 w 2166155"/>
                <a:gd name="connsiteY712" fmla="*/ 749036 h 1823529"/>
                <a:gd name="connsiteX713" fmla="*/ 10520 w 2166155"/>
                <a:gd name="connsiteY713" fmla="*/ 747022 h 1823529"/>
                <a:gd name="connsiteX714" fmla="*/ 10617 w 2166155"/>
                <a:gd name="connsiteY714" fmla="*/ 745008 h 1823529"/>
                <a:gd name="connsiteX715" fmla="*/ 10695 w 2166155"/>
                <a:gd name="connsiteY715" fmla="*/ 742995 h 1823529"/>
                <a:gd name="connsiteX716" fmla="*/ 10793 w 2166155"/>
                <a:gd name="connsiteY716" fmla="*/ 741020 h 1823529"/>
                <a:gd name="connsiteX717" fmla="*/ 10891 w 2166155"/>
                <a:gd name="connsiteY717" fmla="*/ 738967 h 1823529"/>
                <a:gd name="connsiteX718" fmla="*/ 10989 w 2166155"/>
                <a:gd name="connsiteY718" fmla="*/ 736973 h 1823529"/>
                <a:gd name="connsiteX719" fmla="*/ 11106 w 2166155"/>
                <a:gd name="connsiteY719" fmla="*/ 734959 h 1823529"/>
                <a:gd name="connsiteX720" fmla="*/ 11204 w 2166155"/>
                <a:gd name="connsiteY720" fmla="*/ 732946 h 1823529"/>
                <a:gd name="connsiteX721" fmla="*/ 11204 w 2166155"/>
                <a:gd name="connsiteY721" fmla="*/ 732966 h 1823529"/>
                <a:gd name="connsiteX722" fmla="*/ 11302 w 2166155"/>
                <a:gd name="connsiteY722" fmla="*/ 730933 h 1823529"/>
                <a:gd name="connsiteX723" fmla="*/ 11419 w 2166155"/>
                <a:gd name="connsiteY723" fmla="*/ 728978 h 1823529"/>
                <a:gd name="connsiteX724" fmla="*/ 11536 w 2166155"/>
                <a:gd name="connsiteY724" fmla="*/ 726944 h 1823529"/>
                <a:gd name="connsiteX725" fmla="*/ 11517 w 2166155"/>
                <a:gd name="connsiteY725" fmla="*/ 726944 h 1823529"/>
                <a:gd name="connsiteX726" fmla="*/ 11634 w 2166155"/>
                <a:gd name="connsiteY726" fmla="*/ 724950 h 1823529"/>
                <a:gd name="connsiteX727" fmla="*/ 11751 w 2166155"/>
                <a:gd name="connsiteY727" fmla="*/ 722937 h 1823529"/>
                <a:gd name="connsiteX728" fmla="*/ 11869 w 2166155"/>
                <a:gd name="connsiteY728" fmla="*/ 720903 h 1823529"/>
                <a:gd name="connsiteX729" fmla="*/ 11986 w 2166155"/>
                <a:gd name="connsiteY729" fmla="*/ 718948 h 1823529"/>
                <a:gd name="connsiteX730" fmla="*/ 12103 w 2166155"/>
                <a:gd name="connsiteY730" fmla="*/ 716974 h 1823529"/>
                <a:gd name="connsiteX731" fmla="*/ 12240 w 2166155"/>
                <a:gd name="connsiteY731" fmla="*/ 714941 h 1823529"/>
                <a:gd name="connsiteX732" fmla="*/ 12357 w 2166155"/>
                <a:gd name="connsiteY732" fmla="*/ 712966 h 1823529"/>
                <a:gd name="connsiteX733" fmla="*/ 12494 w 2166155"/>
                <a:gd name="connsiteY733" fmla="*/ 710973 h 1823529"/>
                <a:gd name="connsiteX734" fmla="*/ 12611 w 2166155"/>
                <a:gd name="connsiteY734" fmla="*/ 708978 h 1823529"/>
                <a:gd name="connsiteX735" fmla="*/ 12748 w 2166155"/>
                <a:gd name="connsiteY735" fmla="*/ 706984 h 1823529"/>
                <a:gd name="connsiteX736" fmla="*/ 12748 w 2166155"/>
                <a:gd name="connsiteY736" fmla="*/ 707004 h 1823529"/>
                <a:gd name="connsiteX737" fmla="*/ 12885 w 2166155"/>
                <a:gd name="connsiteY737" fmla="*/ 705010 h 1823529"/>
                <a:gd name="connsiteX738" fmla="*/ 13022 w 2166155"/>
                <a:gd name="connsiteY738" fmla="*/ 703016 h 1823529"/>
                <a:gd name="connsiteX739" fmla="*/ 13159 w 2166155"/>
                <a:gd name="connsiteY739" fmla="*/ 701041 h 1823529"/>
                <a:gd name="connsiteX740" fmla="*/ 13296 w 2166155"/>
                <a:gd name="connsiteY740" fmla="*/ 699047 h 1823529"/>
                <a:gd name="connsiteX741" fmla="*/ 13432 w 2166155"/>
                <a:gd name="connsiteY741" fmla="*/ 697073 h 1823529"/>
                <a:gd name="connsiteX742" fmla="*/ 13589 w 2166155"/>
                <a:gd name="connsiteY742" fmla="*/ 695059 h 1823529"/>
                <a:gd name="connsiteX743" fmla="*/ 13726 w 2166155"/>
                <a:gd name="connsiteY743" fmla="*/ 693104 h 1823529"/>
                <a:gd name="connsiteX744" fmla="*/ 13882 w 2166155"/>
                <a:gd name="connsiteY744" fmla="*/ 691149 h 1823529"/>
                <a:gd name="connsiteX745" fmla="*/ 14039 w 2166155"/>
                <a:gd name="connsiteY745" fmla="*/ 689155 h 1823529"/>
                <a:gd name="connsiteX746" fmla="*/ 14195 w 2166155"/>
                <a:gd name="connsiteY746" fmla="*/ 687180 h 1823529"/>
                <a:gd name="connsiteX747" fmla="*/ 14351 w 2166155"/>
                <a:gd name="connsiteY747" fmla="*/ 685206 h 1823529"/>
                <a:gd name="connsiteX748" fmla="*/ 14508 w 2166155"/>
                <a:gd name="connsiteY748" fmla="*/ 683231 h 1823529"/>
                <a:gd name="connsiteX749" fmla="*/ 14664 w 2166155"/>
                <a:gd name="connsiteY749" fmla="*/ 681257 h 1823529"/>
                <a:gd name="connsiteX750" fmla="*/ 14821 w 2166155"/>
                <a:gd name="connsiteY750" fmla="*/ 679302 h 1823529"/>
                <a:gd name="connsiteX751" fmla="*/ 14996 w 2166155"/>
                <a:gd name="connsiteY751" fmla="*/ 677327 h 1823529"/>
                <a:gd name="connsiteX752" fmla="*/ 15153 w 2166155"/>
                <a:gd name="connsiteY752" fmla="*/ 675372 h 1823529"/>
                <a:gd name="connsiteX753" fmla="*/ 15329 w 2166155"/>
                <a:gd name="connsiteY753" fmla="*/ 673398 h 1823529"/>
                <a:gd name="connsiteX754" fmla="*/ 15505 w 2166155"/>
                <a:gd name="connsiteY754" fmla="*/ 671423 h 1823529"/>
                <a:gd name="connsiteX755" fmla="*/ 15485 w 2166155"/>
                <a:gd name="connsiteY755" fmla="*/ 671443 h 1823529"/>
                <a:gd name="connsiteX756" fmla="*/ 15681 w 2166155"/>
                <a:gd name="connsiteY756" fmla="*/ 669468 h 1823529"/>
                <a:gd name="connsiteX757" fmla="*/ 15661 w 2166155"/>
                <a:gd name="connsiteY757" fmla="*/ 669468 h 1823529"/>
                <a:gd name="connsiteX758" fmla="*/ 15857 w 2166155"/>
                <a:gd name="connsiteY758" fmla="*/ 667494 h 1823529"/>
                <a:gd name="connsiteX759" fmla="*/ 16033 w 2166155"/>
                <a:gd name="connsiteY759" fmla="*/ 665558 h 1823529"/>
                <a:gd name="connsiteX760" fmla="*/ 16013 w 2166155"/>
                <a:gd name="connsiteY760" fmla="*/ 665558 h 1823529"/>
                <a:gd name="connsiteX761" fmla="*/ 16209 w 2166155"/>
                <a:gd name="connsiteY761" fmla="*/ 663603 h 1823529"/>
                <a:gd name="connsiteX762" fmla="*/ 16384 w 2166155"/>
                <a:gd name="connsiteY762" fmla="*/ 661648 h 1823529"/>
                <a:gd name="connsiteX763" fmla="*/ 16560 w 2166155"/>
                <a:gd name="connsiteY763" fmla="*/ 659693 h 1823529"/>
                <a:gd name="connsiteX764" fmla="*/ 16756 w 2166155"/>
                <a:gd name="connsiteY764" fmla="*/ 657719 h 1823529"/>
                <a:gd name="connsiteX765" fmla="*/ 16951 w 2166155"/>
                <a:gd name="connsiteY765" fmla="*/ 655784 h 1823529"/>
                <a:gd name="connsiteX766" fmla="*/ 17147 w 2166155"/>
                <a:gd name="connsiteY766" fmla="*/ 653848 h 1823529"/>
                <a:gd name="connsiteX767" fmla="*/ 17323 w 2166155"/>
                <a:gd name="connsiteY767" fmla="*/ 651893 h 1823529"/>
                <a:gd name="connsiteX768" fmla="*/ 17518 w 2166155"/>
                <a:gd name="connsiteY768" fmla="*/ 649958 h 1823529"/>
                <a:gd name="connsiteX769" fmla="*/ 17733 w 2166155"/>
                <a:gd name="connsiteY769" fmla="*/ 648003 h 1823529"/>
                <a:gd name="connsiteX770" fmla="*/ 17929 w 2166155"/>
                <a:gd name="connsiteY770" fmla="*/ 646067 h 1823529"/>
                <a:gd name="connsiteX771" fmla="*/ 18124 w 2166155"/>
                <a:gd name="connsiteY771" fmla="*/ 644112 h 1823529"/>
                <a:gd name="connsiteX772" fmla="*/ 18124 w 2166155"/>
                <a:gd name="connsiteY772" fmla="*/ 644132 h 1823529"/>
                <a:gd name="connsiteX773" fmla="*/ 18339 w 2166155"/>
                <a:gd name="connsiteY773" fmla="*/ 642177 h 1823529"/>
                <a:gd name="connsiteX774" fmla="*/ 18339 w 2166155"/>
                <a:gd name="connsiteY774" fmla="*/ 642197 h 1823529"/>
                <a:gd name="connsiteX775" fmla="*/ 18535 w 2166155"/>
                <a:gd name="connsiteY775" fmla="*/ 640222 h 1823529"/>
                <a:gd name="connsiteX776" fmla="*/ 18750 w 2166155"/>
                <a:gd name="connsiteY776" fmla="*/ 638306 h 1823529"/>
                <a:gd name="connsiteX777" fmla="*/ 18750 w 2166155"/>
                <a:gd name="connsiteY777" fmla="*/ 638326 h 1823529"/>
                <a:gd name="connsiteX778" fmla="*/ 18965 w 2166155"/>
                <a:gd name="connsiteY778" fmla="*/ 636390 h 1823529"/>
                <a:gd name="connsiteX779" fmla="*/ 19180 w 2166155"/>
                <a:gd name="connsiteY779" fmla="*/ 634455 h 1823529"/>
                <a:gd name="connsiteX780" fmla="*/ 19395 w 2166155"/>
                <a:gd name="connsiteY780" fmla="*/ 632520 h 1823529"/>
                <a:gd name="connsiteX781" fmla="*/ 19610 w 2166155"/>
                <a:gd name="connsiteY781" fmla="*/ 630565 h 1823529"/>
                <a:gd name="connsiteX782" fmla="*/ 19825 w 2166155"/>
                <a:gd name="connsiteY782" fmla="*/ 628668 h 1823529"/>
                <a:gd name="connsiteX783" fmla="*/ 20060 w 2166155"/>
                <a:gd name="connsiteY783" fmla="*/ 626753 h 1823529"/>
                <a:gd name="connsiteX784" fmla="*/ 20040 w 2166155"/>
                <a:gd name="connsiteY784" fmla="*/ 626753 h 1823529"/>
                <a:gd name="connsiteX785" fmla="*/ 20275 w 2166155"/>
                <a:gd name="connsiteY785" fmla="*/ 624817 h 1823529"/>
                <a:gd name="connsiteX786" fmla="*/ 20509 w 2166155"/>
                <a:gd name="connsiteY786" fmla="*/ 622901 h 1823529"/>
                <a:gd name="connsiteX787" fmla="*/ 20490 w 2166155"/>
                <a:gd name="connsiteY787" fmla="*/ 622921 h 1823529"/>
                <a:gd name="connsiteX788" fmla="*/ 20724 w 2166155"/>
                <a:gd name="connsiteY788" fmla="*/ 620986 h 1823529"/>
                <a:gd name="connsiteX789" fmla="*/ 20959 w 2166155"/>
                <a:gd name="connsiteY789" fmla="*/ 619089 h 1823529"/>
                <a:gd name="connsiteX790" fmla="*/ 21194 w 2166155"/>
                <a:gd name="connsiteY790" fmla="*/ 617153 h 1823529"/>
                <a:gd name="connsiteX791" fmla="*/ 21428 w 2166155"/>
                <a:gd name="connsiteY791" fmla="*/ 615257 h 1823529"/>
                <a:gd name="connsiteX792" fmla="*/ 21663 w 2166155"/>
                <a:gd name="connsiteY792" fmla="*/ 613341 h 1823529"/>
                <a:gd name="connsiteX793" fmla="*/ 21898 w 2166155"/>
                <a:gd name="connsiteY793" fmla="*/ 611426 h 1823529"/>
                <a:gd name="connsiteX794" fmla="*/ 22152 w 2166155"/>
                <a:gd name="connsiteY794" fmla="*/ 609529 h 1823529"/>
                <a:gd name="connsiteX795" fmla="*/ 22386 w 2166155"/>
                <a:gd name="connsiteY795" fmla="*/ 607614 h 1823529"/>
                <a:gd name="connsiteX796" fmla="*/ 22640 w 2166155"/>
                <a:gd name="connsiteY796" fmla="*/ 605717 h 1823529"/>
                <a:gd name="connsiteX797" fmla="*/ 22895 w 2166155"/>
                <a:gd name="connsiteY797" fmla="*/ 603821 h 1823529"/>
                <a:gd name="connsiteX798" fmla="*/ 23149 w 2166155"/>
                <a:gd name="connsiteY798" fmla="*/ 601925 h 1823529"/>
                <a:gd name="connsiteX799" fmla="*/ 23403 w 2166155"/>
                <a:gd name="connsiteY799" fmla="*/ 600028 h 1823529"/>
                <a:gd name="connsiteX800" fmla="*/ 23657 w 2166155"/>
                <a:gd name="connsiteY800" fmla="*/ 598132 h 1823529"/>
                <a:gd name="connsiteX801" fmla="*/ 23911 w 2166155"/>
                <a:gd name="connsiteY801" fmla="*/ 596235 h 1823529"/>
                <a:gd name="connsiteX802" fmla="*/ 24165 w 2166155"/>
                <a:gd name="connsiteY802" fmla="*/ 594339 h 1823529"/>
                <a:gd name="connsiteX803" fmla="*/ 24439 w 2166155"/>
                <a:gd name="connsiteY803" fmla="*/ 592463 h 1823529"/>
                <a:gd name="connsiteX804" fmla="*/ 24693 w 2166155"/>
                <a:gd name="connsiteY804" fmla="*/ 590566 h 1823529"/>
                <a:gd name="connsiteX805" fmla="*/ 24967 w 2166155"/>
                <a:gd name="connsiteY805" fmla="*/ 588690 h 1823529"/>
                <a:gd name="connsiteX806" fmla="*/ 25240 w 2166155"/>
                <a:gd name="connsiteY806" fmla="*/ 586813 h 1823529"/>
                <a:gd name="connsiteX807" fmla="*/ 25221 w 2166155"/>
                <a:gd name="connsiteY807" fmla="*/ 586813 h 1823529"/>
                <a:gd name="connsiteX808" fmla="*/ 25495 w 2166155"/>
                <a:gd name="connsiteY808" fmla="*/ 584936 h 1823529"/>
                <a:gd name="connsiteX809" fmla="*/ 25768 w 2166155"/>
                <a:gd name="connsiteY809" fmla="*/ 583040 h 1823529"/>
                <a:gd name="connsiteX810" fmla="*/ 25768 w 2166155"/>
                <a:gd name="connsiteY810" fmla="*/ 583059 h 1823529"/>
                <a:gd name="connsiteX811" fmla="*/ 26062 w 2166155"/>
                <a:gd name="connsiteY811" fmla="*/ 581163 h 1823529"/>
                <a:gd name="connsiteX812" fmla="*/ 26062 w 2166155"/>
                <a:gd name="connsiteY812" fmla="*/ 581182 h 1823529"/>
                <a:gd name="connsiteX813" fmla="*/ 26335 w 2166155"/>
                <a:gd name="connsiteY813" fmla="*/ 579306 h 1823529"/>
                <a:gd name="connsiteX814" fmla="*/ 26609 w 2166155"/>
                <a:gd name="connsiteY814" fmla="*/ 577429 h 1823529"/>
                <a:gd name="connsiteX815" fmla="*/ 26902 w 2166155"/>
                <a:gd name="connsiteY815" fmla="*/ 575552 h 1823529"/>
                <a:gd name="connsiteX816" fmla="*/ 26902 w 2166155"/>
                <a:gd name="connsiteY816" fmla="*/ 575572 h 1823529"/>
                <a:gd name="connsiteX817" fmla="*/ 27176 w 2166155"/>
                <a:gd name="connsiteY817" fmla="*/ 573695 h 1823529"/>
                <a:gd name="connsiteX818" fmla="*/ 27469 w 2166155"/>
                <a:gd name="connsiteY818" fmla="*/ 571818 h 1823529"/>
                <a:gd name="connsiteX819" fmla="*/ 27762 w 2166155"/>
                <a:gd name="connsiteY819" fmla="*/ 569961 h 1823529"/>
                <a:gd name="connsiteX820" fmla="*/ 28055 w 2166155"/>
                <a:gd name="connsiteY820" fmla="*/ 568104 h 1823529"/>
                <a:gd name="connsiteX821" fmla="*/ 28329 w 2166155"/>
                <a:gd name="connsiteY821" fmla="*/ 566266 h 1823529"/>
                <a:gd name="connsiteX822" fmla="*/ 28642 w 2166155"/>
                <a:gd name="connsiteY822" fmla="*/ 564389 h 1823529"/>
                <a:gd name="connsiteX823" fmla="*/ 28935 w 2166155"/>
                <a:gd name="connsiteY823" fmla="*/ 562532 h 1823529"/>
                <a:gd name="connsiteX824" fmla="*/ 29229 w 2166155"/>
                <a:gd name="connsiteY824" fmla="*/ 560694 h 1823529"/>
                <a:gd name="connsiteX825" fmla="*/ 29541 w 2166155"/>
                <a:gd name="connsiteY825" fmla="*/ 558837 h 1823529"/>
                <a:gd name="connsiteX826" fmla="*/ 29835 w 2166155"/>
                <a:gd name="connsiteY826" fmla="*/ 557000 h 1823529"/>
                <a:gd name="connsiteX827" fmla="*/ 30147 w 2166155"/>
                <a:gd name="connsiteY827" fmla="*/ 555142 h 1823529"/>
                <a:gd name="connsiteX828" fmla="*/ 30147 w 2166155"/>
                <a:gd name="connsiteY828" fmla="*/ 555162 h 1823529"/>
                <a:gd name="connsiteX829" fmla="*/ 30460 w 2166155"/>
                <a:gd name="connsiteY829" fmla="*/ 553285 h 1823529"/>
                <a:gd name="connsiteX830" fmla="*/ 30773 w 2166155"/>
                <a:gd name="connsiteY830" fmla="*/ 551467 h 1823529"/>
                <a:gd name="connsiteX831" fmla="*/ 31086 w 2166155"/>
                <a:gd name="connsiteY831" fmla="*/ 549630 h 1823529"/>
                <a:gd name="connsiteX832" fmla="*/ 31399 w 2166155"/>
                <a:gd name="connsiteY832" fmla="*/ 547791 h 1823529"/>
                <a:gd name="connsiteX833" fmla="*/ 31711 w 2166155"/>
                <a:gd name="connsiteY833" fmla="*/ 545954 h 1823529"/>
                <a:gd name="connsiteX834" fmla="*/ 31711 w 2166155"/>
                <a:gd name="connsiteY834" fmla="*/ 545974 h 1823529"/>
                <a:gd name="connsiteX835" fmla="*/ 32044 w 2166155"/>
                <a:gd name="connsiteY835" fmla="*/ 544136 h 1823529"/>
                <a:gd name="connsiteX836" fmla="*/ 32357 w 2166155"/>
                <a:gd name="connsiteY836" fmla="*/ 542298 h 1823529"/>
                <a:gd name="connsiteX837" fmla="*/ 32357 w 2166155"/>
                <a:gd name="connsiteY837" fmla="*/ 542318 h 1823529"/>
                <a:gd name="connsiteX838" fmla="*/ 32689 w 2166155"/>
                <a:gd name="connsiteY838" fmla="*/ 540480 h 1823529"/>
                <a:gd name="connsiteX839" fmla="*/ 33021 w 2166155"/>
                <a:gd name="connsiteY839" fmla="*/ 538662 h 1823529"/>
                <a:gd name="connsiteX840" fmla="*/ 33354 w 2166155"/>
                <a:gd name="connsiteY840" fmla="*/ 536844 h 1823529"/>
                <a:gd name="connsiteX841" fmla="*/ 33686 w 2166155"/>
                <a:gd name="connsiteY841" fmla="*/ 535026 h 1823529"/>
                <a:gd name="connsiteX842" fmla="*/ 34018 w 2166155"/>
                <a:gd name="connsiteY842" fmla="*/ 533208 h 1823529"/>
                <a:gd name="connsiteX843" fmla="*/ 34351 w 2166155"/>
                <a:gd name="connsiteY843" fmla="*/ 531390 h 1823529"/>
                <a:gd name="connsiteX844" fmla="*/ 34683 w 2166155"/>
                <a:gd name="connsiteY844" fmla="*/ 529591 h 1823529"/>
                <a:gd name="connsiteX845" fmla="*/ 35035 w 2166155"/>
                <a:gd name="connsiteY845" fmla="*/ 527773 h 1823529"/>
                <a:gd name="connsiteX846" fmla="*/ 35387 w 2166155"/>
                <a:gd name="connsiteY846" fmla="*/ 525955 h 1823529"/>
                <a:gd name="connsiteX847" fmla="*/ 35719 w 2166155"/>
                <a:gd name="connsiteY847" fmla="*/ 524176 h 1823529"/>
                <a:gd name="connsiteX848" fmla="*/ 36071 w 2166155"/>
                <a:gd name="connsiteY848" fmla="*/ 522357 h 1823529"/>
                <a:gd name="connsiteX849" fmla="*/ 36071 w 2166155"/>
                <a:gd name="connsiteY849" fmla="*/ 522377 h 1823529"/>
                <a:gd name="connsiteX850" fmla="*/ 36423 w 2166155"/>
                <a:gd name="connsiteY850" fmla="*/ 520559 h 1823529"/>
                <a:gd name="connsiteX851" fmla="*/ 36423 w 2166155"/>
                <a:gd name="connsiteY851" fmla="*/ 520579 h 1823529"/>
                <a:gd name="connsiteX852" fmla="*/ 36775 w 2166155"/>
                <a:gd name="connsiteY852" fmla="*/ 518761 h 1823529"/>
                <a:gd name="connsiteX853" fmla="*/ 37127 w 2166155"/>
                <a:gd name="connsiteY853" fmla="*/ 516981 h 1823529"/>
                <a:gd name="connsiteX854" fmla="*/ 37479 w 2166155"/>
                <a:gd name="connsiteY854" fmla="*/ 515183 h 1823529"/>
                <a:gd name="connsiteX855" fmla="*/ 37479 w 2166155"/>
                <a:gd name="connsiteY855" fmla="*/ 515202 h 1823529"/>
                <a:gd name="connsiteX856" fmla="*/ 37850 w 2166155"/>
                <a:gd name="connsiteY856" fmla="*/ 513404 h 1823529"/>
                <a:gd name="connsiteX857" fmla="*/ 37830 w 2166155"/>
                <a:gd name="connsiteY857" fmla="*/ 513404 h 1823529"/>
                <a:gd name="connsiteX858" fmla="*/ 38202 w 2166155"/>
                <a:gd name="connsiteY858" fmla="*/ 511625 h 1823529"/>
                <a:gd name="connsiteX859" fmla="*/ 38573 w 2166155"/>
                <a:gd name="connsiteY859" fmla="*/ 509826 h 1823529"/>
                <a:gd name="connsiteX860" fmla="*/ 38554 w 2166155"/>
                <a:gd name="connsiteY860" fmla="*/ 509846 h 1823529"/>
                <a:gd name="connsiteX861" fmla="*/ 38925 w 2166155"/>
                <a:gd name="connsiteY861" fmla="*/ 508047 h 1823529"/>
                <a:gd name="connsiteX862" fmla="*/ 38925 w 2166155"/>
                <a:gd name="connsiteY862" fmla="*/ 508067 h 1823529"/>
                <a:gd name="connsiteX863" fmla="*/ 39296 w 2166155"/>
                <a:gd name="connsiteY863" fmla="*/ 506288 h 1823529"/>
                <a:gd name="connsiteX864" fmla="*/ 39668 w 2166155"/>
                <a:gd name="connsiteY864" fmla="*/ 504509 h 1823529"/>
                <a:gd name="connsiteX865" fmla="*/ 40039 w 2166155"/>
                <a:gd name="connsiteY865" fmla="*/ 502710 h 1823529"/>
                <a:gd name="connsiteX866" fmla="*/ 40411 w 2166155"/>
                <a:gd name="connsiteY866" fmla="*/ 500970 h 1823529"/>
                <a:gd name="connsiteX867" fmla="*/ 40802 w 2166155"/>
                <a:gd name="connsiteY867" fmla="*/ 499191 h 1823529"/>
                <a:gd name="connsiteX868" fmla="*/ 40802 w 2166155"/>
                <a:gd name="connsiteY868" fmla="*/ 499211 h 1823529"/>
                <a:gd name="connsiteX869" fmla="*/ 41173 w 2166155"/>
                <a:gd name="connsiteY869" fmla="*/ 497412 h 1823529"/>
                <a:gd name="connsiteX870" fmla="*/ 41564 w 2166155"/>
                <a:gd name="connsiteY870" fmla="*/ 495653 h 1823529"/>
                <a:gd name="connsiteX871" fmla="*/ 41936 w 2166155"/>
                <a:gd name="connsiteY871" fmla="*/ 493913 h 1823529"/>
                <a:gd name="connsiteX872" fmla="*/ 42327 w 2166155"/>
                <a:gd name="connsiteY872" fmla="*/ 492173 h 1823529"/>
                <a:gd name="connsiteX873" fmla="*/ 42718 w 2166155"/>
                <a:gd name="connsiteY873" fmla="*/ 490414 h 1823529"/>
                <a:gd name="connsiteX874" fmla="*/ 43109 w 2166155"/>
                <a:gd name="connsiteY874" fmla="*/ 488654 h 1823529"/>
                <a:gd name="connsiteX875" fmla="*/ 43109 w 2166155"/>
                <a:gd name="connsiteY875" fmla="*/ 488673 h 1823529"/>
                <a:gd name="connsiteX876" fmla="*/ 43500 w 2166155"/>
                <a:gd name="connsiteY876" fmla="*/ 486914 h 1823529"/>
                <a:gd name="connsiteX877" fmla="*/ 43891 w 2166155"/>
                <a:gd name="connsiteY877" fmla="*/ 485174 h 1823529"/>
                <a:gd name="connsiteX878" fmla="*/ 44282 w 2166155"/>
                <a:gd name="connsiteY878" fmla="*/ 483454 h 1823529"/>
                <a:gd name="connsiteX879" fmla="*/ 44692 w 2166155"/>
                <a:gd name="connsiteY879" fmla="*/ 481675 h 1823529"/>
                <a:gd name="connsiteX880" fmla="*/ 44692 w 2166155"/>
                <a:gd name="connsiteY880" fmla="*/ 481695 h 1823529"/>
                <a:gd name="connsiteX881" fmla="*/ 45103 w 2166155"/>
                <a:gd name="connsiteY881" fmla="*/ 479954 h 1823529"/>
                <a:gd name="connsiteX882" fmla="*/ 45494 w 2166155"/>
                <a:gd name="connsiteY882" fmla="*/ 478215 h 1823529"/>
                <a:gd name="connsiteX883" fmla="*/ 45904 w 2166155"/>
                <a:gd name="connsiteY883" fmla="*/ 476494 h 1823529"/>
                <a:gd name="connsiteX884" fmla="*/ 46315 w 2166155"/>
                <a:gd name="connsiteY884" fmla="*/ 474774 h 1823529"/>
                <a:gd name="connsiteX885" fmla="*/ 46725 w 2166155"/>
                <a:gd name="connsiteY885" fmla="*/ 473034 h 1823529"/>
                <a:gd name="connsiteX886" fmla="*/ 47136 w 2166155"/>
                <a:gd name="connsiteY886" fmla="*/ 471333 h 1823529"/>
                <a:gd name="connsiteX887" fmla="*/ 47566 w 2166155"/>
                <a:gd name="connsiteY887" fmla="*/ 469593 h 1823529"/>
                <a:gd name="connsiteX888" fmla="*/ 47977 w 2166155"/>
                <a:gd name="connsiteY888" fmla="*/ 467873 h 1823529"/>
                <a:gd name="connsiteX889" fmla="*/ 47977 w 2166155"/>
                <a:gd name="connsiteY889" fmla="*/ 467892 h 1823529"/>
                <a:gd name="connsiteX890" fmla="*/ 48407 w 2166155"/>
                <a:gd name="connsiteY890" fmla="*/ 466172 h 1823529"/>
                <a:gd name="connsiteX891" fmla="*/ 48387 w 2166155"/>
                <a:gd name="connsiteY891" fmla="*/ 466172 h 1823529"/>
                <a:gd name="connsiteX892" fmla="*/ 48817 w 2166155"/>
                <a:gd name="connsiteY892" fmla="*/ 464452 h 1823529"/>
                <a:gd name="connsiteX893" fmla="*/ 49247 w 2166155"/>
                <a:gd name="connsiteY893" fmla="*/ 462751 h 1823529"/>
                <a:gd name="connsiteX894" fmla="*/ 49677 w 2166155"/>
                <a:gd name="connsiteY894" fmla="*/ 461050 h 1823529"/>
                <a:gd name="connsiteX895" fmla="*/ 50107 w 2166155"/>
                <a:gd name="connsiteY895" fmla="*/ 459329 h 1823529"/>
                <a:gd name="connsiteX896" fmla="*/ 50538 w 2166155"/>
                <a:gd name="connsiteY896" fmla="*/ 457648 h 1823529"/>
                <a:gd name="connsiteX897" fmla="*/ 50968 w 2166155"/>
                <a:gd name="connsiteY897" fmla="*/ 455928 h 1823529"/>
                <a:gd name="connsiteX898" fmla="*/ 51398 w 2166155"/>
                <a:gd name="connsiteY898" fmla="*/ 454266 h 1823529"/>
                <a:gd name="connsiteX899" fmla="*/ 51847 w 2166155"/>
                <a:gd name="connsiteY899" fmla="*/ 452585 h 1823529"/>
                <a:gd name="connsiteX900" fmla="*/ 52277 w 2166155"/>
                <a:gd name="connsiteY900" fmla="*/ 450904 h 1823529"/>
                <a:gd name="connsiteX901" fmla="*/ 52727 w 2166155"/>
                <a:gd name="connsiteY901" fmla="*/ 449203 h 1823529"/>
                <a:gd name="connsiteX902" fmla="*/ 53177 w 2166155"/>
                <a:gd name="connsiteY902" fmla="*/ 447541 h 1823529"/>
                <a:gd name="connsiteX903" fmla="*/ 53627 w 2166155"/>
                <a:gd name="connsiteY903" fmla="*/ 445860 h 1823529"/>
                <a:gd name="connsiteX904" fmla="*/ 54076 w 2166155"/>
                <a:gd name="connsiteY904" fmla="*/ 444179 h 1823529"/>
                <a:gd name="connsiteX905" fmla="*/ 54526 w 2166155"/>
                <a:gd name="connsiteY905" fmla="*/ 442517 h 1823529"/>
                <a:gd name="connsiteX906" fmla="*/ 54975 w 2166155"/>
                <a:gd name="connsiteY906" fmla="*/ 440836 h 1823529"/>
                <a:gd name="connsiteX907" fmla="*/ 54975 w 2166155"/>
                <a:gd name="connsiteY907" fmla="*/ 440855 h 1823529"/>
                <a:gd name="connsiteX908" fmla="*/ 55425 w 2166155"/>
                <a:gd name="connsiteY908" fmla="*/ 439213 h 1823529"/>
                <a:gd name="connsiteX909" fmla="*/ 55894 w 2166155"/>
                <a:gd name="connsiteY909" fmla="*/ 437512 h 1823529"/>
                <a:gd name="connsiteX910" fmla="*/ 56364 w 2166155"/>
                <a:gd name="connsiteY910" fmla="*/ 435870 h 1823529"/>
                <a:gd name="connsiteX911" fmla="*/ 56833 w 2166155"/>
                <a:gd name="connsiteY911" fmla="*/ 434209 h 1823529"/>
                <a:gd name="connsiteX912" fmla="*/ 56813 w 2166155"/>
                <a:gd name="connsiteY912" fmla="*/ 434209 h 1823529"/>
                <a:gd name="connsiteX913" fmla="*/ 57282 w 2166155"/>
                <a:gd name="connsiteY913" fmla="*/ 432566 h 1823529"/>
                <a:gd name="connsiteX914" fmla="*/ 57751 w 2166155"/>
                <a:gd name="connsiteY914" fmla="*/ 430905 h 1823529"/>
                <a:gd name="connsiteX915" fmla="*/ 57751 w 2166155"/>
                <a:gd name="connsiteY915" fmla="*/ 430924 h 1823529"/>
                <a:gd name="connsiteX916" fmla="*/ 58221 w 2166155"/>
                <a:gd name="connsiteY916" fmla="*/ 429262 h 1823529"/>
                <a:gd name="connsiteX917" fmla="*/ 58709 w 2166155"/>
                <a:gd name="connsiteY917" fmla="*/ 427620 h 1823529"/>
                <a:gd name="connsiteX918" fmla="*/ 58709 w 2166155"/>
                <a:gd name="connsiteY918" fmla="*/ 427640 h 1823529"/>
                <a:gd name="connsiteX919" fmla="*/ 59179 w 2166155"/>
                <a:gd name="connsiteY919" fmla="*/ 425998 h 1823529"/>
                <a:gd name="connsiteX920" fmla="*/ 59648 w 2166155"/>
                <a:gd name="connsiteY920" fmla="*/ 424355 h 1823529"/>
                <a:gd name="connsiteX921" fmla="*/ 60136 w 2166155"/>
                <a:gd name="connsiteY921" fmla="*/ 422713 h 1823529"/>
                <a:gd name="connsiteX922" fmla="*/ 60136 w 2166155"/>
                <a:gd name="connsiteY922" fmla="*/ 422733 h 1823529"/>
                <a:gd name="connsiteX923" fmla="*/ 60625 w 2166155"/>
                <a:gd name="connsiteY923" fmla="*/ 421091 h 1823529"/>
                <a:gd name="connsiteX924" fmla="*/ 61114 w 2166155"/>
                <a:gd name="connsiteY924" fmla="*/ 419448 h 1823529"/>
                <a:gd name="connsiteX925" fmla="*/ 61349 w 2166155"/>
                <a:gd name="connsiteY925" fmla="*/ 418686 h 1823529"/>
                <a:gd name="connsiteX926" fmla="*/ 61583 w 2166155"/>
                <a:gd name="connsiteY926" fmla="*/ 417865 h 1823529"/>
                <a:gd name="connsiteX927" fmla="*/ 62072 w 2166155"/>
                <a:gd name="connsiteY927" fmla="*/ 416243 h 1823529"/>
                <a:gd name="connsiteX928" fmla="*/ 62580 w 2166155"/>
                <a:gd name="connsiteY928" fmla="*/ 414600 h 1823529"/>
                <a:gd name="connsiteX929" fmla="*/ 63069 w 2166155"/>
                <a:gd name="connsiteY929" fmla="*/ 413017 h 1823529"/>
                <a:gd name="connsiteX930" fmla="*/ 63558 w 2166155"/>
                <a:gd name="connsiteY930" fmla="*/ 411394 h 1823529"/>
                <a:gd name="connsiteX931" fmla="*/ 64066 w 2166155"/>
                <a:gd name="connsiteY931" fmla="*/ 409791 h 1823529"/>
                <a:gd name="connsiteX932" fmla="*/ 64574 w 2166155"/>
                <a:gd name="connsiteY932" fmla="*/ 408168 h 1823529"/>
                <a:gd name="connsiteX933" fmla="*/ 65063 w 2166155"/>
                <a:gd name="connsiteY933" fmla="*/ 406604 h 1823529"/>
                <a:gd name="connsiteX934" fmla="*/ 65571 w 2166155"/>
                <a:gd name="connsiteY934" fmla="*/ 405001 h 1823529"/>
                <a:gd name="connsiteX935" fmla="*/ 66080 w 2166155"/>
                <a:gd name="connsiteY935" fmla="*/ 403398 h 1823529"/>
                <a:gd name="connsiteX936" fmla="*/ 66588 w 2166155"/>
                <a:gd name="connsiteY936" fmla="*/ 401815 h 1823529"/>
                <a:gd name="connsiteX937" fmla="*/ 67116 w 2166155"/>
                <a:gd name="connsiteY937" fmla="*/ 400231 h 1823529"/>
                <a:gd name="connsiteX938" fmla="*/ 67096 w 2166155"/>
                <a:gd name="connsiteY938" fmla="*/ 400231 h 1823529"/>
                <a:gd name="connsiteX939" fmla="*/ 67624 w 2166155"/>
                <a:gd name="connsiteY939" fmla="*/ 398648 h 1823529"/>
                <a:gd name="connsiteX940" fmla="*/ 68132 w 2166155"/>
                <a:gd name="connsiteY940" fmla="*/ 397084 h 1823529"/>
                <a:gd name="connsiteX941" fmla="*/ 68660 w 2166155"/>
                <a:gd name="connsiteY941" fmla="*/ 395500 h 1823529"/>
                <a:gd name="connsiteX942" fmla="*/ 69188 w 2166155"/>
                <a:gd name="connsiteY942" fmla="*/ 393917 h 1823529"/>
                <a:gd name="connsiteX943" fmla="*/ 69188 w 2166155"/>
                <a:gd name="connsiteY943" fmla="*/ 393936 h 1823529"/>
                <a:gd name="connsiteX944" fmla="*/ 69696 w 2166155"/>
                <a:gd name="connsiteY944" fmla="*/ 392372 h 1823529"/>
                <a:gd name="connsiteX945" fmla="*/ 70224 w 2166155"/>
                <a:gd name="connsiteY945" fmla="*/ 390808 h 1823529"/>
                <a:gd name="connsiteX946" fmla="*/ 70772 w 2166155"/>
                <a:gd name="connsiteY946" fmla="*/ 389225 h 1823529"/>
                <a:gd name="connsiteX947" fmla="*/ 71299 w 2166155"/>
                <a:gd name="connsiteY947" fmla="*/ 387680 h 1823529"/>
                <a:gd name="connsiteX948" fmla="*/ 71827 w 2166155"/>
                <a:gd name="connsiteY948" fmla="*/ 386116 h 1823529"/>
                <a:gd name="connsiteX949" fmla="*/ 71827 w 2166155"/>
                <a:gd name="connsiteY949" fmla="*/ 386136 h 1823529"/>
                <a:gd name="connsiteX950" fmla="*/ 72375 w 2166155"/>
                <a:gd name="connsiteY950" fmla="*/ 384572 h 1823529"/>
                <a:gd name="connsiteX951" fmla="*/ 72902 w 2166155"/>
                <a:gd name="connsiteY951" fmla="*/ 383028 h 1823529"/>
                <a:gd name="connsiteX952" fmla="*/ 73450 w 2166155"/>
                <a:gd name="connsiteY952" fmla="*/ 381483 h 1823529"/>
                <a:gd name="connsiteX953" fmla="*/ 73997 w 2166155"/>
                <a:gd name="connsiteY953" fmla="*/ 379939 h 1823529"/>
                <a:gd name="connsiteX954" fmla="*/ 74525 w 2166155"/>
                <a:gd name="connsiteY954" fmla="*/ 378414 h 1823529"/>
                <a:gd name="connsiteX955" fmla="*/ 75072 w 2166155"/>
                <a:gd name="connsiteY955" fmla="*/ 376869 h 1823529"/>
                <a:gd name="connsiteX956" fmla="*/ 75620 w 2166155"/>
                <a:gd name="connsiteY956" fmla="*/ 375364 h 1823529"/>
                <a:gd name="connsiteX957" fmla="*/ 76167 w 2166155"/>
                <a:gd name="connsiteY957" fmla="*/ 373839 h 1823529"/>
                <a:gd name="connsiteX958" fmla="*/ 76734 w 2166155"/>
                <a:gd name="connsiteY958" fmla="*/ 372314 h 1823529"/>
                <a:gd name="connsiteX959" fmla="*/ 77301 w 2166155"/>
                <a:gd name="connsiteY959" fmla="*/ 370790 h 1823529"/>
                <a:gd name="connsiteX960" fmla="*/ 77281 w 2166155"/>
                <a:gd name="connsiteY960" fmla="*/ 370809 h 1823529"/>
                <a:gd name="connsiteX961" fmla="*/ 77849 w 2166155"/>
                <a:gd name="connsiteY961" fmla="*/ 369265 h 1823529"/>
                <a:gd name="connsiteX962" fmla="*/ 77849 w 2166155"/>
                <a:gd name="connsiteY962" fmla="*/ 369284 h 1823529"/>
                <a:gd name="connsiteX963" fmla="*/ 78415 w 2166155"/>
                <a:gd name="connsiteY963" fmla="*/ 367759 h 1823529"/>
                <a:gd name="connsiteX964" fmla="*/ 78415 w 2166155"/>
                <a:gd name="connsiteY964" fmla="*/ 367779 h 1823529"/>
                <a:gd name="connsiteX965" fmla="*/ 78982 w 2166155"/>
                <a:gd name="connsiteY965" fmla="*/ 366254 h 1823529"/>
                <a:gd name="connsiteX966" fmla="*/ 79549 w 2166155"/>
                <a:gd name="connsiteY966" fmla="*/ 364749 h 1823529"/>
                <a:gd name="connsiteX967" fmla="*/ 79530 w 2166155"/>
                <a:gd name="connsiteY967" fmla="*/ 364768 h 1823529"/>
                <a:gd name="connsiteX968" fmla="*/ 80116 w 2166155"/>
                <a:gd name="connsiteY968" fmla="*/ 363263 h 1823529"/>
                <a:gd name="connsiteX969" fmla="*/ 80683 w 2166155"/>
                <a:gd name="connsiteY969" fmla="*/ 361777 h 1823529"/>
                <a:gd name="connsiteX970" fmla="*/ 81250 w 2166155"/>
                <a:gd name="connsiteY970" fmla="*/ 360272 h 1823529"/>
                <a:gd name="connsiteX971" fmla="*/ 81836 w 2166155"/>
                <a:gd name="connsiteY971" fmla="*/ 358806 h 1823529"/>
                <a:gd name="connsiteX972" fmla="*/ 82403 w 2166155"/>
                <a:gd name="connsiteY972" fmla="*/ 357300 h 1823529"/>
                <a:gd name="connsiteX973" fmla="*/ 82990 w 2166155"/>
                <a:gd name="connsiteY973" fmla="*/ 355834 h 1823529"/>
                <a:gd name="connsiteX974" fmla="*/ 83576 w 2166155"/>
                <a:gd name="connsiteY974" fmla="*/ 354329 h 1823529"/>
                <a:gd name="connsiteX975" fmla="*/ 84163 w 2166155"/>
                <a:gd name="connsiteY975" fmla="*/ 352882 h 1823529"/>
                <a:gd name="connsiteX976" fmla="*/ 84749 w 2166155"/>
                <a:gd name="connsiteY976" fmla="*/ 351416 h 1823529"/>
                <a:gd name="connsiteX977" fmla="*/ 85336 w 2166155"/>
                <a:gd name="connsiteY977" fmla="*/ 349969 h 1823529"/>
                <a:gd name="connsiteX978" fmla="*/ 85923 w 2166155"/>
                <a:gd name="connsiteY978" fmla="*/ 348483 h 1823529"/>
                <a:gd name="connsiteX979" fmla="*/ 86509 w 2166155"/>
                <a:gd name="connsiteY979" fmla="*/ 347037 h 1823529"/>
                <a:gd name="connsiteX980" fmla="*/ 87115 w 2166155"/>
                <a:gd name="connsiteY980" fmla="*/ 345590 h 1823529"/>
                <a:gd name="connsiteX981" fmla="*/ 87721 w 2166155"/>
                <a:gd name="connsiteY981" fmla="*/ 344124 h 1823529"/>
                <a:gd name="connsiteX982" fmla="*/ 88308 w 2166155"/>
                <a:gd name="connsiteY982" fmla="*/ 342677 h 1823529"/>
                <a:gd name="connsiteX983" fmla="*/ 88308 w 2166155"/>
                <a:gd name="connsiteY983" fmla="*/ 342697 h 1823529"/>
                <a:gd name="connsiteX984" fmla="*/ 88913 w 2166155"/>
                <a:gd name="connsiteY984" fmla="*/ 341230 h 1823529"/>
                <a:gd name="connsiteX985" fmla="*/ 89520 w 2166155"/>
                <a:gd name="connsiteY985" fmla="*/ 339823 h 1823529"/>
                <a:gd name="connsiteX986" fmla="*/ 90125 w 2166155"/>
                <a:gd name="connsiteY986" fmla="*/ 338376 h 1823529"/>
                <a:gd name="connsiteX987" fmla="*/ 90732 w 2166155"/>
                <a:gd name="connsiteY987" fmla="*/ 336949 h 1823529"/>
                <a:gd name="connsiteX988" fmla="*/ 91357 w 2166155"/>
                <a:gd name="connsiteY988" fmla="*/ 335522 h 1823529"/>
                <a:gd name="connsiteX989" fmla="*/ 91963 w 2166155"/>
                <a:gd name="connsiteY989" fmla="*/ 334115 h 1823529"/>
                <a:gd name="connsiteX990" fmla="*/ 92589 w 2166155"/>
                <a:gd name="connsiteY990" fmla="*/ 332687 h 1823529"/>
                <a:gd name="connsiteX991" fmla="*/ 93214 w 2166155"/>
                <a:gd name="connsiteY991" fmla="*/ 331240 h 1823529"/>
                <a:gd name="connsiteX992" fmla="*/ 93820 w 2166155"/>
                <a:gd name="connsiteY992" fmla="*/ 329872 h 1823529"/>
                <a:gd name="connsiteX993" fmla="*/ 94446 w 2166155"/>
                <a:gd name="connsiteY993" fmla="*/ 328445 h 1823529"/>
                <a:gd name="connsiteX994" fmla="*/ 94446 w 2166155"/>
                <a:gd name="connsiteY994" fmla="*/ 328464 h 1823529"/>
                <a:gd name="connsiteX995" fmla="*/ 95072 w 2166155"/>
                <a:gd name="connsiteY995" fmla="*/ 327057 h 1823529"/>
                <a:gd name="connsiteX996" fmla="*/ 95697 w 2166155"/>
                <a:gd name="connsiteY996" fmla="*/ 325649 h 1823529"/>
                <a:gd name="connsiteX997" fmla="*/ 95697 w 2166155"/>
                <a:gd name="connsiteY997" fmla="*/ 325669 h 1823529"/>
                <a:gd name="connsiteX998" fmla="*/ 96342 w 2166155"/>
                <a:gd name="connsiteY998" fmla="*/ 324261 h 1823529"/>
                <a:gd name="connsiteX999" fmla="*/ 96968 w 2166155"/>
                <a:gd name="connsiteY999" fmla="*/ 322874 h 1823529"/>
                <a:gd name="connsiteX1000" fmla="*/ 96968 w 2166155"/>
                <a:gd name="connsiteY1000" fmla="*/ 322893 h 1823529"/>
                <a:gd name="connsiteX1001" fmla="*/ 97613 w 2166155"/>
                <a:gd name="connsiteY1001" fmla="*/ 321485 h 1823529"/>
                <a:gd name="connsiteX1002" fmla="*/ 97594 w 2166155"/>
                <a:gd name="connsiteY1002" fmla="*/ 321505 h 1823529"/>
                <a:gd name="connsiteX1003" fmla="*/ 98239 w 2166155"/>
                <a:gd name="connsiteY1003" fmla="*/ 320117 h 1823529"/>
                <a:gd name="connsiteX1004" fmla="*/ 98884 w 2166155"/>
                <a:gd name="connsiteY1004" fmla="*/ 318748 h 1823529"/>
                <a:gd name="connsiteX1005" fmla="*/ 99529 w 2166155"/>
                <a:gd name="connsiteY1005" fmla="*/ 317360 h 1823529"/>
                <a:gd name="connsiteX1006" fmla="*/ 100174 w 2166155"/>
                <a:gd name="connsiteY1006" fmla="*/ 315992 h 1823529"/>
                <a:gd name="connsiteX1007" fmla="*/ 100819 w 2166155"/>
                <a:gd name="connsiteY1007" fmla="*/ 314623 h 1823529"/>
                <a:gd name="connsiteX1008" fmla="*/ 100819 w 2166155"/>
                <a:gd name="connsiteY1008" fmla="*/ 314643 h 1823529"/>
                <a:gd name="connsiteX1009" fmla="*/ 101464 w 2166155"/>
                <a:gd name="connsiteY1009" fmla="*/ 313274 h 1823529"/>
                <a:gd name="connsiteX1010" fmla="*/ 102129 w 2166155"/>
                <a:gd name="connsiteY1010" fmla="*/ 311906 h 1823529"/>
                <a:gd name="connsiteX1011" fmla="*/ 102774 w 2166155"/>
                <a:gd name="connsiteY1011" fmla="*/ 310577 h 1823529"/>
                <a:gd name="connsiteX1012" fmla="*/ 103419 w 2166155"/>
                <a:gd name="connsiteY1012" fmla="*/ 309228 h 1823529"/>
                <a:gd name="connsiteX1013" fmla="*/ 104084 w 2166155"/>
                <a:gd name="connsiteY1013" fmla="*/ 307879 h 1823529"/>
                <a:gd name="connsiteX1014" fmla="*/ 104749 w 2166155"/>
                <a:gd name="connsiteY1014" fmla="*/ 306530 h 1823529"/>
                <a:gd name="connsiteX1015" fmla="*/ 105413 w 2166155"/>
                <a:gd name="connsiteY1015" fmla="*/ 305220 h 1823529"/>
                <a:gd name="connsiteX1016" fmla="*/ 106078 w 2166155"/>
                <a:gd name="connsiteY1016" fmla="*/ 303890 h 1823529"/>
                <a:gd name="connsiteX1017" fmla="*/ 106743 w 2166155"/>
                <a:gd name="connsiteY1017" fmla="*/ 302542 h 1823529"/>
                <a:gd name="connsiteX1018" fmla="*/ 107408 w 2166155"/>
                <a:gd name="connsiteY1018" fmla="*/ 301232 h 1823529"/>
                <a:gd name="connsiteX1019" fmla="*/ 108092 w 2166155"/>
                <a:gd name="connsiteY1019" fmla="*/ 299903 h 1823529"/>
                <a:gd name="connsiteX1020" fmla="*/ 108756 w 2166155"/>
                <a:gd name="connsiteY1020" fmla="*/ 298593 h 1823529"/>
                <a:gd name="connsiteX1021" fmla="*/ 109441 w 2166155"/>
                <a:gd name="connsiteY1021" fmla="*/ 297283 h 1823529"/>
                <a:gd name="connsiteX1022" fmla="*/ 109441 w 2166155"/>
                <a:gd name="connsiteY1022" fmla="*/ 297303 h 1823529"/>
                <a:gd name="connsiteX1023" fmla="*/ 110125 w 2166155"/>
                <a:gd name="connsiteY1023" fmla="*/ 295993 h 1823529"/>
                <a:gd name="connsiteX1024" fmla="*/ 110790 w 2166155"/>
                <a:gd name="connsiteY1024" fmla="*/ 294683 h 1823529"/>
                <a:gd name="connsiteX1025" fmla="*/ 111493 w 2166155"/>
                <a:gd name="connsiteY1025" fmla="*/ 293393 h 1823529"/>
                <a:gd name="connsiteX1026" fmla="*/ 112178 w 2166155"/>
                <a:gd name="connsiteY1026" fmla="*/ 292083 h 1823529"/>
                <a:gd name="connsiteX1027" fmla="*/ 112862 w 2166155"/>
                <a:gd name="connsiteY1027" fmla="*/ 290812 h 1823529"/>
                <a:gd name="connsiteX1028" fmla="*/ 113566 w 2166155"/>
                <a:gd name="connsiteY1028" fmla="*/ 289522 h 1823529"/>
                <a:gd name="connsiteX1029" fmla="*/ 113546 w 2166155"/>
                <a:gd name="connsiteY1029" fmla="*/ 289541 h 1823529"/>
                <a:gd name="connsiteX1030" fmla="*/ 114250 w 2166155"/>
                <a:gd name="connsiteY1030" fmla="*/ 288251 h 1823529"/>
                <a:gd name="connsiteX1031" fmla="*/ 114954 w 2166155"/>
                <a:gd name="connsiteY1031" fmla="*/ 286961 h 1823529"/>
                <a:gd name="connsiteX1032" fmla="*/ 115638 w 2166155"/>
                <a:gd name="connsiteY1032" fmla="*/ 285690 h 1823529"/>
                <a:gd name="connsiteX1033" fmla="*/ 115638 w 2166155"/>
                <a:gd name="connsiteY1033" fmla="*/ 285710 h 1823529"/>
                <a:gd name="connsiteX1034" fmla="*/ 116342 w 2166155"/>
                <a:gd name="connsiteY1034" fmla="*/ 284439 h 1823529"/>
                <a:gd name="connsiteX1035" fmla="*/ 117045 w 2166155"/>
                <a:gd name="connsiteY1035" fmla="*/ 283188 h 1823529"/>
                <a:gd name="connsiteX1036" fmla="*/ 117749 w 2166155"/>
                <a:gd name="connsiteY1036" fmla="*/ 281917 h 1823529"/>
                <a:gd name="connsiteX1037" fmla="*/ 118453 w 2166155"/>
                <a:gd name="connsiteY1037" fmla="*/ 280666 h 1823529"/>
                <a:gd name="connsiteX1038" fmla="*/ 118453 w 2166155"/>
                <a:gd name="connsiteY1038" fmla="*/ 280685 h 1823529"/>
                <a:gd name="connsiteX1039" fmla="*/ 119176 w 2166155"/>
                <a:gd name="connsiteY1039" fmla="*/ 279415 h 1823529"/>
                <a:gd name="connsiteX1040" fmla="*/ 119880 w 2166155"/>
                <a:gd name="connsiteY1040" fmla="*/ 278183 h 1823529"/>
                <a:gd name="connsiteX1041" fmla="*/ 120604 w 2166155"/>
                <a:gd name="connsiteY1041" fmla="*/ 276932 h 1823529"/>
                <a:gd name="connsiteX1042" fmla="*/ 120584 w 2166155"/>
                <a:gd name="connsiteY1042" fmla="*/ 276952 h 1823529"/>
                <a:gd name="connsiteX1043" fmla="*/ 121307 w 2166155"/>
                <a:gd name="connsiteY1043" fmla="*/ 275700 h 1823529"/>
                <a:gd name="connsiteX1044" fmla="*/ 121307 w 2166155"/>
                <a:gd name="connsiteY1044" fmla="*/ 275720 h 1823529"/>
                <a:gd name="connsiteX1045" fmla="*/ 122031 w 2166155"/>
                <a:gd name="connsiteY1045" fmla="*/ 274488 h 1823529"/>
                <a:gd name="connsiteX1046" fmla="*/ 122754 w 2166155"/>
                <a:gd name="connsiteY1046" fmla="*/ 273276 h 1823529"/>
                <a:gd name="connsiteX1047" fmla="*/ 123477 w 2166155"/>
                <a:gd name="connsiteY1047" fmla="*/ 272045 h 1823529"/>
                <a:gd name="connsiteX1048" fmla="*/ 124201 w 2166155"/>
                <a:gd name="connsiteY1048" fmla="*/ 270813 h 1823529"/>
                <a:gd name="connsiteX1049" fmla="*/ 124201 w 2166155"/>
                <a:gd name="connsiteY1049" fmla="*/ 270832 h 1823529"/>
                <a:gd name="connsiteX1050" fmla="*/ 124924 w 2166155"/>
                <a:gd name="connsiteY1050" fmla="*/ 269601 h 1823529"/>
                <a:gd name="connsiteX1051" fmla="*/ 124924 w 2166155"/>
                <a:gd name="connsiteY1051" fmla="*/ 269620 h 1823529"/>
                <a:gd name="connsiteX1052" fmla="*/ 125667 w 2166155"/>
                <a:gd name="connsiteY1052" fmla="*/ 268408 h 1823529"/>
                <a:gd name="connsiteX1053" fmla="*/ 126390 w 2166155"/>
                <a:gd name="connsiteY1053" fmla="*/ 267215 h 1823529"/>
                <a:gd name="connsiteX1054" fmla="*/ 127133 w 2166155"/>
                <a:gd name="connsiteY1054" fmla="*/ 266004 h 1823529"/>
                <a:gd name="connsiteX1055" fmla="*/ 127856 w 2166155"/>
                <a:gd name="connsiteY1055" fmla="*/ 264830 h 1823529"/>
                <a:gd name="connsiteX1056" fmla="*/ 128619 w 2166155"/>
                <a:gd name="connsiteY1056" fmla="*/ 263619 h 1823529"/>
                <a:gd name="connsiteX1057" fmla="*/ 129342 w 2166155"/>
                <a:gd name="connsiteY1057" fmla="*/ 262445 h 1823529"/>
                <a:gd name="connsiteX1058" fmla="*/ 130085 w 2166155"/>
                <a:gd name="connsiteY1058" fmla="*/ 261292 h 1823529"/>
                <a:gd name="connsiteX1059" fmla="*/ 130847 w 2166155"/>
                <a:gd name="connsiteY1059" fmla="*/ 260100 h 1823529"/>
                <a:gd name="connsiteX1060" fmla="*/ 131590 w 2166155"/>
                <a:gd name="connsiteY1060" fmla="*/ 258946 h 1823529"/>
                <a:gd name="connsiteX1061" fmla="*/ 132353 w 2166155"/>
                <a:gd name="connsiteY1061" fmla="*/ 257754 h 1823529"/>
                <a:gd name="connsiteX1062" fmla="*/ 132333 w 2166155"/>
                <a:gd name="connsiteY1062" fmla="*/ 257773 h 1823529"/>
                <a:gd name="connsiteX1063" fmla="*/ 133096 w 2166155"/>
                <a:gd name="connsiteY1063" fmla="*/ 256600 h 1823529"/>
                <a:gd name="connsiteX1064" fmla="*/ 133096 w 2166155"/>
                <a:gd name="connsiteY1064" fmla="*/ 256620 h 1823529"/>
                <a:gd name="connsiteX1065" fmla="*/ 133858 w 2166155"/>
                <a:gd name="connsiteY1065" fmla="*/ 255447 h 1823529"/>
                <a:gd name="connsiteX1066" fmla="*/ 134620 w 2166155"/>
                <a:gd name="connsiteY1066" fmla="*/ 254293 h 1823529"/>
                <a:gd name="connsiteX1067" fmla="*/ 135363 w 2166155"/>
                <a:gd name="connsiteY1067" fmla="*/ 253159 h 1823529"/>
                <a:gd name="connsiteX1068" fmla="*/ 136145 w 2166155"/>
                <a:gd name="connsiteY1068" fmla="*/ 252006 h 1823529"/>
                <a:gd name="connsiteX1069" fmla="*/ 136908 w 2166155"/>
                <a:gd name="connsiteY1069" fmla="*/ 250872 h 1823529"/>
                <a:gd name="connsiteX1070" fmla="*/ 136888 w 2166155"/>
                <a:gd name="connsiteY1070" fmla="*/ 250892 h 1823529"/>
                <a:gd name="connsiteX1071" fmla="*/ 137670 w 2166155"/>
                <a:gd name="connsiteY1071" fmla="*/ 249758 h 1823529"/>
                <a:gd name="connsiteX1072" fmla="*/ 138433 w 2166155"/>
                <a:gd name="connsiteY1072" fmla="*/ 248624 h 1823529"/>
                <a:gd name="connsiteX1073" fmla="*/ 139215 w 2166155"/>
                <a:gd name="connsiteY1073" fmla="*/ 247490 h 1823529"/>
                <a:gd name="connsiteX1074" fmla="*/ 139997 w 2166155"/>
                <a:gd name="connsiteY1074" fmla="*/ 246376 h 1823529"/>
                <a:gd name="connsiteX1075" fmla="*/ 140779 w 2166155"/>
                <a:gd name="connsiteY1075" fmla="*/ 245261 h 1823529"/>
                <a:gd name="connsiteX1076" fmla="*/ 140759 w 2166155"/>
                <a:gd name="connsiteY1076" fmla="*/ 245281 h 1823529"/>
                <a:gd name="connsiteX1077" fmla="*/ 141541 w 2166155"/>
                <a:gd name="connsiteY1077" fmla="*/ 244167 h 1823529"/>
                <a:gd name="connsiteX1078" fmla="*/ 142323 w 2166155"/>
                <a:gd name="connsiteY1078" fmla="*/ 243072 h 1823529"/>
                <a:gd name="connsiteX1079" fmla="*/ 143105 w 2166155"/>
                <a:gd name="connsiteY1079" fmla="*/ 241977 h 1823529"/>
                <a:gd name="connsiteX1080" fmla="*/ 143906 w 2166155"/>
                <a:gd name="connsiteY1080" fmla="*/ 240863 h 1823529"/>
                <a:gd name="connsiteX1081" fmla="*/ 143887 w 2166155"/>
                <a:gd name="connsiteY1081" fmla="*/ 240882 h 1823529"/>
                <a:gd name="connsiteX1082" fmla="*/ 144689 w 2166155"/>
                <a:gd name="connsiteY1082" fmla="*/ 239788 h 1823529"/>
                <a:gd name="connsiteX1083" fmla="*/ 144669 w 2166155"/>
                <a:gd name="connsiteY1083" fmla="*/ 239807 h 1823529"/>
                <a:gd name="connsiteX1084" fmla="*/ 145471 w 2166155"/>
                <a:gd name="connsiteY1084" fmla="*/ 238693 h 1823529"/>
                <a:gd name="connsiteX1085" fmla="*/ 145471 w 2166155"/>
                <a:gd name="connsiteY1085" fmla="*/ 238712 h 1823529"/>
                <a:gd name="connsiteX1086" fmla="*/ 146272 w 2166155"/>
                <a:gd name="connsiteY1086" fmla="*/ 237637 h 1823529"/>
                <a:gd name="connsiteX1087" fmla="*/ 147054 w 2166155"/>
                <a:gd name="connsiteY1087" fmla="*/ 236562 h 1823529"/>
                <a:gd name="connsiteX1088" fmla="*/ 147856 w 2166155"/>
                <a:gd name="connsiteY1088" fmla="*/ 235486 h 1823529"/>
                <a:gd name="connsiteX1089" fmla="*/ 148657 w 2166155"/>
                <a:gd name="connsiteY1089" fmla="*/ 234431 h 1823529"/>
                <a:gd name="connsiteX1090" fmla="*/ 149459 w 2166155"/>
                <a:gd name="connsiteY1090" fmla="*/ 233375 h 1823529"/>
                <a:gd name="connsiteX1091" fmla="*/ 150280 w 2166155"/>
                <a:gd name="connsiteY1091" fmla="*/ 232320 h 1823529"/>
                <a:gd name="connsiteX1092" fmla="*/ 151081 w 2166155"/>
                <a:gd name="connsiteY1092" fmla="*/ 231264 h 1823529"/>
                <a:gd name="connsiteX1093" fmla="*/ 151883 w 2166155"/>
                <a:gd name="connsiteY1093" fmla="*/ 230228 h 1823529"/>
                <a:gd name="connsiteX1094" fmla="*/ 152684 w 2166155"/>
                <a:gd name="connsiteY1094" fmla="*/ 229211 h 1823529"/>
                <a:gd name="connsiteX1095" fmla="*/ 153505 w 2166155"/>
                <a:gd name="connsiteY1095" fmla="*/ 228155 h 1823529"/>
                <a:gd name="connsiteX1096" fmla="*/ 154327 w 2166155"/>
                <a:gd name="connsiteY1096" fmla="*/ 227139 h 1823529"/>
                <a:gd name="connsiteX1097" fmla="*/ 155148 w 2166155"/>
                <a:gd name="connsiteY1097" fmla="*/ 226103 h 1823529"/>
                <a:gd name="connsiteX1098" fmla="*/ 155969 w 2166155"/>
                <a:gd name="connsiteY1098" fmla="*/ 225086 h 1823529"/>
                <a:gd name="connsiteX1099" fmla="*/ 156790 w 2166155"/>
                <a:gd name="connsiteY1099" fmla="*/ 224070 h 1823529"/>
                <a:gd name="connsiteX1100" fmla="*/ 157611 w 2166155"/>
                <a:gd name="connsiteY1100" fmla="*/ 223073 h 1823529"/>
                <a:gd name="connsiteX1101" fmla="*/ 158452 w 2166155"/>
                <a:gd name="connsiteY1101" fmla="*/ 222056 h 1823529"/>
                <a:gd name="connsiteX1102" fmla="*/ 159272 w 2166155"/>
                <a:gd name="connsiteY1102" fmla="*/ 221079 h 1823529"/>
                <a:gd name="connsiteX1103" fmla="*/ 160113 w 2166155"/>
                <a:gd name="connsiteY1103" fmla="*/ 220082 h 1823529"/>
                <a:gd name="connsiteX1104" fmla="*/ 160954 w 2166155"/>
                <a:gd name="connsiteY1104" fmla="*/ 219084 h 1823529"/>
                <a:gd name="connsiteX1105" fmla="*/ 161775 w 2166155"/>
                <a:gd name="connsiteY1105" fmla="*/ 218107 h 1823529"/>
                <a:gd name="connsiteX1106" fmla="*/ 162616 w 2166155"/>
                <a:gd name="connsiteY1106" fmla="*/ 217149 h 1823529"/>
                <a:gd name="connsiteX1107" fmla="*/ 163456 w 2166155"/>
                <a:gd name="connsiteY1107" fmla="*/ 216172 h 1823529"/>
                <a:gd name="connsiteX1108" fmla="*/ 164316 w 2166155"/>
                <a:gd name="connsiteY1108" fmla="*/ 215194 h 1823529"/>
                <a:gd name="connsiteX1109" fmla="*/ 165157 w 2166155"/>
                <a:gd name="connsiteY1109" fmla="*/ 214236 h 1823529"/>
                <a:gd name="connsiteX1110" fmla="*/ 165998 w 2166155"/>
                <a:gd name="connsiteY1110" fmla="*/ 213278 h 1823529"/>
                <a:gd name="connsiteX1111" fmla="*/ 166838 w 2166155"/>
                <a:gd name="connsiteY1111" fmla="*/ 212340 h 1823529"/>
                <a:gd name="connsiteX1112" fmla="*/ 167698 w 2166155"/>
                <a:gd name="connsiteY1112" fmla="*/ 211402 h 1823529"/>
                <a:gd name="connsiteX1113" fmla="*/ 168559 w 2166155"/>
                <a:gd name="connsiteY1113" fmla="*/ 210444 h 1823529"/>
                <a:gd name="connsiteX1114" fmla="*/ 169419 w 2166155"/>
                <a:gd name="connsiteY1114" fmla="*/ 209525 h 1823529"/>
                <a:gd name="connsiteX1115" fmla="*/ 170279 w 2166155"/>
                <a:gd name="connsiteY1115" fmla="*/ 208586 h 1823529"/>
                <a:gd name="connsiteX1116" fmla="*/ 171139 w 2166155"/>
                <a:gd name="connsiteY1116" fmla="*/ 207667 h 1823529"/>
                <a:gd name="connsiteX1117" fmla="*/ 171999 w 2166155"/>
                <a:gd name="connsiteY1117" fmla="*/ 206729 h 1823529"/>
                <a:gd name="connsiteX1118" fmla="*/ 172879 w 2166155"/>
                <a:gd name="connsiteY1118" fmla="*/ 205830 h 1823529"/>
                <a:gd name="connsiteX1119" fmla="*/ 173739 w 2166155"/>
                <a:gd name="connsiteY1119" fmla="*/ 204911 h 1823529"/>
                <a:gd name="connsiteX1120" fmla="*/ 174600 w 2166155"/>
                <a:gd name="connsiteY1120" fmla="*/ 204031 h 1823529"/>
                <a:gd name="connsiteX1121" fmla="*/ 175479 w 2166155"/>
                <a:gd name="connsiteY1121" fmla="*/ 203132 h 1823529"/>
                <a:gd name="connsiteX1122" fmla="*/ 176359 w 2166155"/>
                <a:gd name="connsiteY1122" fmla="*/ 202213 h 1823529"/>
                <a:gd name="connsiteX1123" fmla="*/ 177239 w 2166155"/>
                <a:gd name="connsiteY1123" fmla="*/ 201333 h 1823529"/>
                <a:gd name="connsiteX1124" fmla="*/ 177239 w 2166155"/>
                <a:gd name="connsiteY1124" fmla="*/ 201353 h 1823529"/>
                <a:gd name="connsiteX1125" fmla="*/ 178118 w 2166155"/>
                <a:gd name="connsiteY1125" fmla="*/ 200454 h 1823529"/>
                <a:gd name="connsiteX1126" fmla="*/ 179018 w 2166155"/>
                <a:gd name="connsiteY1126" fmla="*/ 199574 h 1823529"/>
                <a:gd name="connsiteX1127" fmla="*/ 178998 w 2166155"/>
                <a:gd name="connsiteY1127" fmla="*/ 199594 h 1823529"/>
                <a:gd name="connsiteX1128" fmla="*/ 179897 w 2166155"/>
                <a:gd name="connsiteY1128" fmla="*/ 198694 h 1823529"/>
                <a:gd name="connsiteX1129" fmla="*/ 179878 w 2166155"/>
                <a:gd name="connsiteY1129" fmla="*/ 198714 h 1823529"/>
                <a:gd name="connsiteX1130" fmla="*/ 180777 w 2166155"/>
                <a:gd name="connsiteY1130" fmla="*/ 197853 h 1823529"/>
                <a:gd name="connsiteX1131" fmla="*/ 181676 w 2166155"/>
                <a:gd name="connsiteY1131" fmla="*/ 196974 h 1823529"/>
                <a:gd name="connsiteX1132" fmla="*/ 181657 w 2166155"/>
                <a:gd name="connsiteY1132" fmla="*/ 196993 h 1823529"/>
                <a:gd name="connsiteX1133" fmla="*/ 182576 w 2166155"/>
                <a:gd name="connsiteY1133" fmla="*/ 196133 h 1823529"/>
                <a:gd name="connsiteX1134" fmla="*/ 183456 w 2166155"/>
                <a:gd name="connsiteY1134" fmla="*/ 195273 h 1823529"/>
                <a:gd name="connsiteX1135" fmla="*/ 184355 w 2166155"/>
                <a:gd name="connsiteY1135" fmla="*/ 194432 h 1823529"/>
                <a:gd name="connsiteX1136" fmla="*/ 185254 w 2166155"/>
                <a:gd name="connsiteY1136" fmla="*/ 193592 h 1823529"/>
                <a:gd name="connsiteX1137" fmla="*/ 186153 w 2166155"/>
                <a:gd name="connsiteY1137" fmla="*/ 192771 h 1823529"/>
                <a:gd name="connsiteX1138" fmla="*/ 187072 w 2166155"/>
                <a:gd name="connsiteY1138" fmla="*/ 191930 h 1823529"/>
                <a:gd name="connsiteX1139" fmla="*/ 187971 w 2166155"/>
                <a:gd name="connsiteY1139" fmla="*/ 191109 h 1823529"/>
                <a:gd name="connsiteX1140" fmla="*/ 188871 w 2166155"/>
                <a:gd name="connsiteY1140" fmla="*/ 190307 h 1823529"/>
                <a:gd name="connsiteX1141" fmla="*/ 189790 w 2166155"/>
                <a:gd name="connsiteY1141" fmla="*/ 189487 h 1823529"/>
                <a:gd name="connsiteX1142" fmla="*/ 190689 w 2166155"/>
                <a:gd name="connsiteY1142" fmla="*/ 188685 h 1823529"/>
                <a:gd name="connsiteX1143" fmla="*/ 191608 w 2166155"/>
                <a:gd name="connsiteY1143" fmla="*/ 187883 h 1823529"/>
                <a:gd name="connsiteX1144" fmla="*/ 192526 w 2166155"/>
                <a:gd name="connsiteY1144" fmla="*/ 187101 h 1823529"/>
                <a:gd name="connsiteX1145" fmla="*/ 193445 w 2166155"/>
                <a:gd name="connsiteY1145" fmla="*/ 186300 h 1823529"/>
                <a:gd name="connsiteX1146" fmla="*/ 194364 w 2166155"/>
                <a:gd name="connsiteY1146" fmla="*/ 185518 h 1823529"/>
                <a:gd name="connsiteX1147" fmla="*/ 194833 w 2166155"/>
                <a:gd name="connsiteY1147" fmla="*/ 185127 h 1823529"/>
                <a:gd name="connsiteX1148" fmla="*/ 195283 w 2166155"/>
                <a:gd name="connsiteY1148" fmla="*/ 184736 h 1823529"/>
                <a:gd name="connsiteX1149" fmla="*/ 195752 w 2166155"/>
                <a:gd name="connsiteY1149" fmla="*/ 184364 h 1823529"/>
                <a:gd name="connsiteX1150" fmla="*/ 196221 w 2166155"/>
                <a:gd name="connsiteY1150" fmla="*/ 183954 h 1823529"/>
                <a:gd name="connsiteX1151" fmla="*/ 196221 w 2166155"/>
                <a:gd name="connsiteY1151" fmla="*/ 183973 h 1823529"/>
                <a:gd name="connsiteX1152" fmla="*/ 196690 w 2166155"/>
                <a:gd name="connsiteY1152" fmla="*/ 183583 h 1823529"/>
                <a:gd name="connsiteX1153" fmla="*/ 196671 w 2166155"/>
                <a:gd name="connsiteY1153" fmla="*/ 183583 h 1823529"/>
                <a:gd name="connsiteX1154" fmla="*/ 197160 w 2166155"/>
                <a:gd name="connsiteY1154" fmla="*/ 183191 h 1823529"/>
                <a:gd name="connsiteX1155" fmla="*/ 197629 w 2166155"/>
                <a:gd name="connsiteY1155" fmla="*/ 182820 h 1823529"/>
                <a:gd name="connsiteX1156" fmla="*/ 197609 w 2166155"/>
                <a:gd name="connsiteY1156" fmla="*/ 182820 h 1823529"/>
                <a:gd name="connsiteX1157" fmla="*/ 198079 w 2166155"/>
                <a:gd name="connsiteY1157" fmla="*/ 182429 h 1823529"/>
                <a:gd name="connsiteX1158" fmla="*/ 198079 w 2166155"/>
                <a:gd name="connsiteY1158" fmla="*/ 182449 h 1823529"/>
                <a:gd name="connsiteX1159" fmla="*/ 198567 w 2166155"/>
                <a:gd name="connsiteY1159" fmla="*/ 182058 h 1823529"/>
                <a:gd name="connsiteX1160" fmla="*/ 199017 w 2166155"/>
                <a:gd name="connsiteY1160" fmla="*/ 181686 h 1823529"/>
                <a:gd name="connsiteX1161" fmla="*/ 199486 w 2166155"/>
                <a:gd name="connsiteY1161" fmla="*/ 181314 h 1823529"/>
                <a:gd name="connsiteX1162" fmla="*/ 199955 w 2166155"/>
                <a:gd name="connsiteY1162" fmla="*/ 180924 h 1823529"/>
                <a:gd name="connsiteX1163" fmla="*/ 200405 w 2166155"/>
                <a:gd name="connsiteY1163" fmla="*/ 180572 h 1823529"/>
                <a:gd name="connsiteX1164" fmla="*/ 200894 w 2166155"/>
                <a:gd name="connsiteY1164" fmla="*/ 180181 h 1823529"/>
                <a:gd name="connsiteX1165" fmla="*/ 201343 w 2166155"/>
                <a:gd name="connsiteY1165" fmla="*/ 179829 h 1823529"/>
                <a:gd name="connsiteX1166" fmla="*/ 201832 w 2166155"/>
                <a:gd name="connsiteY1166" fmla="*/ 179438 h 1823529"/>
                <a:gd name="connsiteX1167" fmla="*/ 201832 w 2166155"/>
                <a:gd name="connsiteY1167" fmla="*/ 179457 h 1823529"/>
                <a:gd name="connsiteX1168" fmla="*/ 202301 w 2166155"/>
                <a:gd name="connsiteY1168" fmla="*/ 179086 h 1823529"/>
                <a:gd name="connsiteX1169" fmla="*/ 202751 w 2166155"/>
                <a:gd name="connsiteY1169" fmla="*/ 178734 h 1823529"/>
                <a:gd name="connsiteX1170" fmla="*/ 203259 w 2166155"/>
                <a:gd name="connsiteY1170" fmla="*/ 178343 h 1823529"/>
                <a:gd name="connsiteX1171" fmla="*/ 203240 w 2166155"/>
                <a:gd name="connsiteY1171" fmla="*/ 178362 h 1823529"/>
                <a:gd name="connsiteX1172" fmla="*/ 203709 w 2166155"/>
                <a:gd name="connsiteY1172" fmla="*/ 178011 h 1823529"/>
                <a:gd name="connsiteX1173" fmla="*/ 204198 w 2166155"/>
                <a:gd name="connsiteY1173" fmla="*/ 177620 h 1823529"/>
                <a:gd name="connsiteX1174" fmla="*/ 204178 w 2166155"/>
                <a:gd name="connsiteY1174" fmla="*/ 177639 h 1823529"/>
                <a:gd name="connsiteX1175" fmla="*/ 204667 w 2166155"/>
                <a:gd name="connsiteY1175" fmla="*/ 177268 h 1823529"/>
                <a:gd name="connsiteX1176" fmla="*/ 205136 w 2166155"/>
                <a:gd name="connsiteY1176" fmla="*/ 176916 h 1823529"/>
                <a:gd name="connsiteX1177" fmla="*/ 205625 w 2166155"/>
                <a:gd name="connsiteY1177" fmla="*/ 176544 h 1823529"/>
                <a:gd name="connsiteX1178" fmla="*/ 205605 w 2166155"/>
                <a:gd name="connsiteY1178" fmla="*/ 176564 h 1823529"/>
                <a:gd name="connsiteX1179" fmla="*/ 206074 w 2166155"/>
                <a:gd name="connsiteY1179" fmla="*/ 176212 h 1823529"/>
                <a:gd name="connsiteX1180" fmla="*/ 206563 w 2166155"/>
                <a:gd name="connsiteY1180" fmla="*/ 175840 h 1823529"/>
                <a:gd name="connsiteX1181" fmla="*/ 207052 w 2166155"/>
                <a:gd name="connsiteY1181" fmla="*/ 175489 h 1823529"/>
                <a:gd name="connsiteX1182" fmla="*/ 207032 w 2166155"/>
                <a:gd name="connsiteY1182" fmla="*/ 175489 h 1823529"/>
                <a:gd name="connsiteX1183" fmla="*/ 207521 w 2166155"/>
                <a:gd name="connsiteY1183" fmla="*/ 175137 h 1823529"/>
                <a:gd name="connsiteX1184" fmla="*/ 208010 w 2166155"/>
                <a:gd name="connsiteY1184" fmla="*/ 174785 h 1823529"/>
                <a:gd name="connsiteX1185" fmla="*/ 207990 w 2166155"/>
                <a:gd name="connsiteY1185" fmla="*/ 174785 h 1823529"/>
                <a:gd name="connsiteX1186" fmla="*/ 208479 w 2166155"/>
                <a:gd name="connsiteY1186" fmla="*/ 174433 h 1823529"/>
                <a:gd name="connsiteX1187" fmla="*/ 208968 w 2166155"/>
                <a:gd name="connsiteY1187" fmla="*/ 174081 h 1823529"/>
                <a:gd name="connsiteX1188" fmla="*/ 208948 w 2166155"/>
                <a:gd name="connsiteY1188" fmla="*/ 174101 h 1823529"/>
                <a:gd name="connsiteX1189" fmla="*/ 209437 w 2166155"/>
                <a:gd name="connsiteY1189" fmla="*/ 173749 h 1823529"/>
                <a:gd name="connsiteX1190" fmla="*/ 209906 w 2166155"/>
                <a:gd name="connsiteY1190" fmla="*/ 173416 h 1823529"/>
                <a:gd name="connsiteX1191" fmla="*/ 210414 w 2166155"/>
                <a:gd name="connsiteY1191" fmla="*/ 173045 h 1823529"/>
                <a:gd name="connsiteX1192" fmla="*/ 210395 w 2166155"/>
                <a:gd name="connsiteY1192" fmla="*/ 173065 h 1823529"/>
                <a:gd name="connsiteX1193" fmla="*/ 210883 w 2166155"/>
                <a:gd name="connsiteY1193" fmla="*/ 172713 h 1823529"/>
                <a:gd name="connsiteX1194" fmla="*/ 211372 w 2166155"/>
                <a:gd name="connsiteY1194" fmla="*/ 172381 h 1823529"/>
                <a:gd name="connsiteX1195" fmla="*/ 211353 w 2166155"/>
                <a:gd name="connsiteY1195" fmla="*/ 172381 h 1823529"/>
                <a:gd name="connsiteX1196" fmla="*/ 211841 w 2166155"/>
                <a:gd name="connsiteY1196" fmla="*/ 172028 h 1823529"/>
                <a:gd name="connsiteX1197" fmla="*/ 212330 w 2166155"/>
                <a:gd name="connsiteY1197" fmla="*/ 171696 h 1823529"/>
                <a:gd name="connsiteX1198" fmla="*/ 212819 w 2166155"/>
                <a:gd name="connsiteY1198" fmla="*/ 171364 h 1823529"/>
                <a:gd name="connsiteX1199" fmla="*/ 212799 w 2166155"/>
                <a:gd name="connsiteY1199" fmla="*/ 171364 h 1823529"/>
                <a:gd name="connsiteX1200" fmla="*/ 213308 w 2166155"/>
                <a:gd name="connsiteY1200" fmla="*/ 171031 h 1823529"/>
                <a:gd name="connsiteX1201" fmla="*/ 213288 w 2166155"/>
                <a:gd name="connsiteY1201" fmla="*/ 171031 h 1823529"/>
                <a:gd name="connsiteX1202" fmla="*/ 213796 w 2166155"/>
                <a:gd name="connsiteY1202" fmla="*/ 170699 h 1823529"/>
                <a:gd name="connsiteX1203" fmla="*/ 213777 w 2166155"/>
                <a:gd name="connsiteY1203" fmla="*/ 170699 h 1823529"/>
                <a:gd name="connsiteX1204" fmla="*/ 214266 w 2166155"/>
                <a:gd name="connsiteY1204" fmla="*/ 170367 h 1823529"/>
                <a:gd name="connsiteX1205" fmla="*/ 214754 w 2166155"/>
                <a:gd name="connsiteY1205" fmla="*/ 170034 h 1823529"/>
                <a:gd name="connsiteX1206" fmla="*/ 215243 w 2166155"/>
                <a:gd name="connsiteY1206" fmla="*/ 169702 h 1823529"/>
                <a:gd name="connsiteX1207" fmla="*/ 215732 w 2166155"/>
                <a:gd name="connsiteY1207" fmla="*/ 169370 h 1823529"/>
                <a:gd name="connsiteX1208" fmla="*/ 215732 w 2166155"/>
                <a:gd name="connsiteY1208" fmla="*/ 169389 h 1823529"/>
                <a:gd name="connsiteX1209" fmla="*/ 216201 w 2166155"/>
                <a:gd name="connsiteY1209" fmla="*/ 169057 h 1823529"/>
                <a:gd name="connsiteX1210" fmla="*/ 216709 w 2166155"/>
                <a:gd name="connsiteY1210" fmla="*/ 168725 h 1823529"/>
                <a:gd name="connsiteX1211" fmla="*/ 216690 w 2166155"/>
                <a:gd name="connsiteY1211" fmla="*/ 168725 h 1823529"/>
                <a:gd name="connsiteX1212" fmla="*/ 217198 w 2166155"/>
                <a:gd name="connsiteY1212" fmla="*/ 168412 h 1823529"/>
                <a:gd name="connsiteX1213" fmla="*/ 217687 w 2166155"/>
                <a:gd name="connsiteY1213" fmla="*/ 168079 h 1823529"/>
                <a:gd name="connsiteX1214" fmla="*/ 218156 w 2166155"/>
                <a:gd name="connsiteY1214" fmla="*/ 167767 h 1823529"/>
                <a:gd name="connsiteX1215" fmla="*/ 218664 w 2166155"/>
                <a:gd name="connsiteY1215" fmla="*/ 167435 h 1823529"/>
                <a:gd name="connsiteX1216" fmla="*/ 218664 w 2166155"/>
                <a:gd name="connsiteY1216" fmla="*/ 167454 h 1823529"/>
                <a:gd name="connsiteX1217" fmla="*/ 219153 w 2166155"/>
                <a:gd name="connsiteY1217" fmla="*/ 167121 h 1823529"/>
                <a:gd name="connsiteX1218" fmla="*/ 219153 w 2166155"/>
                <a:gd name="connsiteY1218" fmla="*/ 167141 h 1823529"/>
                <a:gd name="connsiteX1219" fmla="*/ 219642 w 2166155"/>
                <a:gd name="connsiteY1219" fmla="*/ 166809 h 1823529"/>
                <a:gd name="connsiteX1220" fmla="*/ 220150 w 2166155"/>
                <a:gd name="connsiteY1220" fmla="*/ 166496 h 1823529"/>
                <a:gd name="connsiteX1221" fmla="*/ 220639 w 2166155"/>
                <a:gd name="connsiteY1221" fmla="*/ 166183 h 1823529"/>
                <a:gd name="connsiteX1222" fmla="*/ 221108 w 2166155"/>
                <a:gd name="connsiteY1222" fmla="*/ 165890 h 1823529"/>
                <a:gd name="connsiteX1223" fmla="*/ 221636 w 2166155"/>
                <a:gd name="connsiteY1223" fmla="*/ 165557 h 1823529"/>
                <a:gd name="connsiteX1224" fmla="*/ 221616 w 2166155"/>
                <a:gd name="connsiteY1224" fmla="*/ 165577 h 1823529"/>
                <a:gd name="connsiteX1225" fmla="*/ 222125 w 2166155"/>
                <a:gd name="connsiteY1225" fmla="*/ 165245 h 1823529"/>
                <a:gd name="connsiteX1226" fmla="*/ 222105 w 2166155"/>
                <a:gd name="connsiteY1226" fmla="*/ 165264 h 1823529"/>
                <a:gd name="connsiteX1227" fmla="*/ 222613 w 2166155"/>
                <a:gd name="connsiteY1227" fmla="*/ 164952 h 1823529"/>
                <a:gd name="connsiteX1228" fmla="*/ 223122 w 2166155"/>
                <a:gd name="connsiteY1228" fmla="*/ 164639 h 1823529"/>
                <a:gd name="connsiteX1229" fmla="*/ 223102 w 2166155"/>
                <a:gd name="connsiteY1229" fmla="*/ 164658 h 1823529"/>
                <a:gd name="connsiteX1230" fmla="*/ 223591 w 2166155"/>
                <a:gd name="connsiteY1230" fmla="*/ 164346 h 1823529"/>
                <a:gd name="connsiteX1231" fmla="*/ 224099 w 2166155"/>
                <a:gd name="connsiteY1231" fmla="*/ 164033 h 1823529"/>
                <a:gd name="connsiteX1232" fmla="*/ 224607 w 2166155"/>
                <a:gd name="connsiteY1232" fmla="*/ 163739 h 1823529"/>
                <a:gd name="connsiteX1233" fmla="*/ 224588 w 2166155"/>
                <a:gd name="connsiteY1233" fmla="*/ 163739 h 1823529"/>
                <a:gd name="connsiteX1234" fmla="*/ 225096 w 2166155"/>
                <a:gd name="connsiteY1234" fmla="*/ 163446 h 1823529"/>
                <a:gd name="connsiteX1235" fmla="*/ 225604 w 2166155"/>
                <a:gd name="connsiteY1235" fmla="*/ 163133 h 1823529"/>
                <a:gd name="connsiteX1236" fmla="*/ 225585 w 2166155"/>
                <a:gd name="connsiteY1236" fmla="*/ 163153 h 1823529"/>
                <a:gd name="connsiteX1237" fmla="*/ 226093 w 2166155"/>
                <a:gd name="connsiteY1237" fmla="*/ 162840 h 1823529"/>
                <a:gd name="connsiteX1238" fmla="*/ 226601 w 2166155"/>
                <a:gd name="connsiteY1238" fmla="*/ 162547 h 1823529"/>
                <a:gd name="connsiteX1239" fmla="*/ 226582 w 2166155"/>
                <a:gd name="connsiteY1239" fmla="*/ 162547 h 1823529"/>
                <a:gd name="connsiteX1240" fmla="*/ 227110 w 2166155"/>
                <a:gd name="connsiteY1240" fmla="*/ 162254 h 1823529"/>
                <a:gd name="connsiteX1241" fmla="*/ 227090 w 2166155"/>
                <a:gd name="connsiteY1241" fmla="*/ 162254 h 1823529"/>
                <a:gd name="connsiteX1242" fmla="*/ 227599 w 2166155"/>
                <a:gd name="connsiteY1242" fmla="*/ 161961 h 1823529"/>
                <a:gd name="connsiteX1243" fmla="*/ 228107 w 2166155"/>
                <a:gd name="connsiteY1243" fmla="*/ 161667 h 1823529"/>
                <a:gd name="connsiteX1244" fmla="*/ 228087 w 2166155"/>
                <a:gd name="connsiteY1244" fmla="*/ 161667 h 1823529"/>
                <a:gd name="connsiteX1245" fmla="*/ 228576 w 2166155"/>
                <a:gd name="connsiteY1245" fmla="*/ 161394 h 1823529"/>
                <a:gd name="connsiteX1246" fmla="*/ 229104 w 2166155"/>
                <a:gd name="connsiteY1246" fmla="*/ 161100 h 1823529"/>
                <a:gd name="connsiteX1247" fmla="*/ 229612 w 2166155"/>
                <a:gd name="connsiteY1247" fmla="*/ 160807 h 1823529"/>
                <a:gd name="connsiteX1248" fmla="*/ 230120 w 2166155"/>
                <a:gd name="connsiteY1248" fmla="*/ 160514 h 1823529"/>
                <a:gd name="connsiteX1249" fmla="*/ 230101 w 2166155"/>
                <a:gd name="connsiteY1249" fmla="*/ 160533 h 1823529"/>
                <a:gd name="connsiteX1250" fmla="*/ 230629 w 2166155"/>
                <a:gd name="connsiteY1250" fmla="*/ 160240 h 1823529"/>
                <a:gd name="connsiteX1251" fmla="*/ 230609 w 2166155"/>
                <a:gd name="connsiteY1251" fmla="*/ 160240 h 1823529"/>
                <a:gd name="connsiteX1252" fmla="*/ 231117 w 2166155"/>
                <a:gd name="connsiteY1252" fmla="*/ 159947 h 1823529"/>
                <a:gd name="connsiteX1253" fmla="*/ 231626 w 2166155"/>
                <a:gd name="connsiteY1253" fmla="*/ 159673 h 1823529"/>
                <a:gd name="connsiteX1254" fmla="*/ 232134 w 2166155"/>
                <a:gd name="connsiteY1254" fmla="*/ 159399 h 1823529"/>
                <a:gd name="connsiteX1255" fmla="*/ 232642 w 2166155"/>
                <a:gd name="connsiteY1255" fmla="*/ 159106 h 1823529"/>
                <a:gd name="connsiteX1256" fmla="*/ 233151 w 2166155"/>
                <a:gd name="connsiteY1256" fmla="*/ 158832 h 1823529"/>
                <a:gd name="connsiteX1257" fmla="*/ 233151 w 2166155"/>
                <a:gd name="connsiteY1257" fmla="*/ 158852 h 1823529"/>
                <a:gd name="connsiteX1258" fmla="*/ 233639 w 2166155"/>
                <a:gd name="connsiteY1258" fmla="*/ 158579 h 1823529"/>
                <a:gd name="connsiteX1259" fmla="*/ 234167 w 2166155"/>
                <a:gd name="connsiteY1259" fmla="*/ 158285 h 1823529"/>
                <a:gd name="connsiteX1260" fmla="*/ 234167 w 2166155"/>
                <a:gd name="connsiteY1260" fmla="*/ 158305 h 1823529"/>
                <a:gd name="connsiteX1261" fmla="*/ 234675 w 2166155"/>
                <a:gd name="connsiteY1261" fmla="*/ 158011 h 1823529"/>
                <a:gd name="connsiteX1262" fmla="*/ 234675 w 2166155"/>
                <a:gd name="connsiteY1262" fmla="*/ 158031 h 1823529"/>
                <a:gd name="connsiteX1263" fmla="*/ 235184 w 2166155"/>
                <a:gd name="connsiteY1263" fmla="*/ 157757 h 1823529"/>
                <a:gd name="connsiteX1264" fmla="*/ 235692 w 2166155"/>
                <a:gd name="connsiteY1264" fmla="*/ 157484 h 1823529"/>
                <a:gd name="connsiteX1265" fmla="*/ 236220 w 2166155"/>
                <a:gd name="connsiteY1265" fmla="*/ 157210 h 1823529"/>
                <a:gd name="connsiteX1266" fmla="*/ 236728 w 2166155"/>
                <a:gd name="connsiteY1266" fmla="*/ 156956 h 1823529"/>
                <a:gd name="connsiteX1267" fmla="*/ 236709 w 2166155"/>
                <a:gd name="connsiteY1267" fmla="*/ 156956 h 1823529"/>
                <a:gd name="connsiteX1268" fmla="*/ 237217 w 2166155"/>
                <a:gd name="connsiteY1268" fmla="*/ 156702 h 1823529"/>
                <a:gd name="connsiteX1269" fmla="*/ 237745 w 2166155"/>
                <a:gd name="connsiteY1269" fmla="*/ 156428 h 1823529"/>
                <a:gd name="connsiteX1270" fmla="*/ 238273 w 2166155"/>
                <a:gd name="connsiteY1270" fmla="*/ 156154 h 1823529"/>
                <a:gd name="connsiteX1271" fmla="*/ 238781 w 2166155"/>
                <a:gd name="connsiteY1271" fmla="*/ 155900 h 1823529"/>
                <a:gd name="connsiteX1272" fmla="*/ 239289 w 2166155"/>
                <a:gd name="connsiteY1272" fmla="*/ 155646 h 1823529"/>
                <a:gd name="connsiteX1273" fmla="*/ 239817 w 2166155"/>
                <a:gd name="connsiteY1273" fmla="*/ 155392 h 1823529"/>
                <a:gd name="connsiteX1274" fmla="*/ 239797 w 2166155"/>
                <a:gd name="connsiteY1274" fmla="*/ 155392 h 1823529"/>
                <a:gd name="connsiteX1275" fmla="*/ 240325 w 2166155"/>
                <a:gd name="connsiteY1275" fmla="*/ 155138 h 1823529"/>
                <a:gd name="connsiteX1276" fmla="*/ 240306 w 2166155"/>
                <a:gd name="connsiteY1276" fmla="*/ 155138 h 1823529"/>
                <a:gd name="connsiteX1277" fmla="*/ 240834 w 2166155"/>
                <a:gd name="connsiteY1277" fmla="*/ 154883 h 1823529"/>
                <a:gd name="connsiteX1278" fmla="*/ 241362 w 2166155"/>
                <a:gd name="connsiteY1278" fmla="*/ 154629 h 1823529"/>
                <a:gd name="connsiteX1279" fmla="*/ 241342 w 2166155"/>
                <a:gd name="connsiteY1279" fmla="*/ 154629 h 1823529"/>
                <a:gd name="connsiteX1280" fmla="*/ 241870 w 2166155"/>
                <a:gd name="connsiteY1280" fmla="*/ 154375 h 1823529"/>
                <a:gd name="connsiteX1281" fmla="*/ 242378 w 2166155"/>
                <a:gd name="connsiteY1281" fmla="*/ 154141 h 1823529"/>
                <a:gd name="connsiteX1282" fmla="*/ 242906 w 2166155"/>
                <a:gd name="connsiteY1282" fmla="*/ 153886 h 1823529"/>
                <a:gd name="connsiteX1283" fmla="*/ 243434 w 2166155"/>
                <a:gd name="connsiteY1283" fmla="*/ 153632 h 1823529"/>
                <a:gd name="connsiteX1284" fmla="*/ 243414 w 2166155"/>
                <a:gd name="connsiteY1284" fmla="*/ 153632 h 1823529"/>
                <a:gd name="connsiteX1285" fmla="*/ 243942 w 2166155"/>
                <a:gd name="connsiteY1285" fmla="*/ 153398 h 1823529"/>
                <a:gd name="connsiteX1286" fmla="*/ 244470 w 2166155"/>
                <a:gd name="connsiteY1286" fmla="*/ 153144 h 1823529"/>
                <a:gd name="connsiteX1287" fmla="*/ 244450 w 2166155"/>
                <a:gd name="connsiteY1287" fmla="*/ 153163 h 1823529"/>
                <a:gd name="connsiteX1288" fmla="*/ 244998 w 2166155"/>
                <a:gd name="connsiteY1288" fmla="*/ 152909 h 1823529"/>
                <a:gd name="connsiteX1289" fmla="*/ 245506 w 2166155"/>
                <a:gd name="connsiteY1289" fmla="*/ 152674 h 1823529"/>
                <a:gd name="connsiteX1290" fmla="*/ 246034 w 2166155"/>
                <a:gd name="connsiteY1290" fmla="*/ 152420 h 1823529"/>
                <a:gd name="connsiteX1291" fmla="*/ 246034 w 2166155"/>
                <a:gd name="connsiteY1291" fmla="*/ 152440 h 1823529"/>
                <a:gd name="connsiteX1292" fmla="*/ 246562 w 2166155"/>
                <a:gd name="connsiteY1292" fmla="*/ 152186 h 1823529"/>
                <a:gd name="connsiteX1293" fmla="*/ 246542 w 2166155"/>
                <a:gd name="connsiteY1293" fmla="*/ 152186 h 1823529"/>
                <a:gd name="connsiteX1294" fmla="*/ 247481 w 2166155"/>
                <a:gd name="connsiteY1294" fmla="*/ 151775 h 1823529"/>
                <a:gd name="connsiteX1295" fmla="*/ 248419 w 2166155"/>
                <a:gd name="connsiteY1295" fmla="*/ 151365 h 1823529"/>
                <a:gd name="connsiteX1296" fmla="*/ 248399 w 2166155"/>
                <a:gd name="connsiteY1296" fmla="*/ 151365 h 1823529"/>
                <a:gd name="connsiteX1297" fmla="*/ 249357 w 2166155"/>
                <a:gd name="connsiteY1297" fmla="*/ 150934 h 1823529"/>
                <a:gd name="connsiteX1298" fmla="*/ 249338 w 2166155"/>
                <a:gd name="connsiteY1298" fmla="*/ 150954 h 1823529"/>
                <a:gd name="connsiteX1299" fmla="*/ 250296 w 2166155"/>
                <a:gd name="connsiteY1299" fmla="*/ 150524 h 1823529"/>
                <a:gd name="connsiteX1300" fmla="*/ 250276 w 2166155"/>
                <a:gd name="connsiteY1300" fmla="*/ 150524 h 1823529"/>
                <a:gd name="connsiteX1301" fmla="*/ 251234 w 2166155"/>
                <a:gd name="connsiteY1301" fmla="*/ 150113 h 1823529"/>
                <a:gd name="connsiteX1302" fmla="*/ 252153 w 2166155"/>
                <a:gd name="connsiteY1302" fmla="*/ 149703 h 1823529"/>
                <a:gd name="connsiteX1303" fmla="*/ 253150 w 2166155"/>
                <a:gd name="connsiteY1303" fmla="*/ 149273 h 1823529"/>
                <a:gd name="connsiteX1304" fmla="*/ 253130 w 2166155"/>
                <a:gd name="connsiteY1304" fmla="*/ 149292 h 1823529"/>
                <a:gd name="connsiteX1305" fmla="*/ 254108 w 2166155"/>
                <a:gd name="connsiteY1305" fmla="*/ 148862 h 1823529"/>
                <a:gd name="connsiteX1306" fmla="*/ 255085 w 2166155"/>
                <a:gd name="connsiteY1306" fmla="*/ 148451 h 1823529"/>
                <a:gd name="connsiteX1307" fmla="*/ 255066 w 2166155"/>
                <a:gd name="connsiteY1307" fmla="*/ 148451 h 1823529"/>
                <a:gd name="connsiteX1308" fmla="*/ 256063 w 2166155"/>
                <a:gd name="connsiteY1308" fmla="*/ 148041 h 1823529"/>
                <a:gd name="connsiteX1309" fmla="*/ 256043 w 2166155"/>
                <a:gd name="connsiteY1309" fmla="*/ 148041 h 1823529"/>
                <a:gd name="connsiteX1310" fmla="*/ 257021 w 2166155"/>
                <a:gd name="connsiteY1310" fmla="*/ 147631 h 1823529"/>
                <a:gd name="connsiteX1311" fmla="*/ 258018 w 2166155"/>
                <a:gd name="connsiteY1311" fmla="*/ 147220 h 1823529"/>
                <a:gd name="connsiteX1312" fmla="*/ 259054 w 2166155"/>
                <a:gd name="connsiteY1312" fmla="*/ 146770 h 1823529"/>
                <a:gd name="connsiteX1313" fmla="*/ 260012 w 2166155"/>
                <a:gd name="connsiteY1313" fmla="*/ 146380 h 1823529"/>
                <a:gd name="connsiteX1314" fmla="*/ 260989 w 2166155"/>
                <a:gd name="connsiteY1314" fmla="*/ 145969 h 1823529"/>
                <a:gd name="connsiteX1315" fmla="*/ 262006 w 2166155"/>
                <a:gd name="connsiteY1315" fmla="*/ 145558 h 1823529"/>
                <a:gd name="connsiteX1316" fmla="*/ 263003 w 2166155"/>
                <a:gd name="connsiteY1316" fmla="*/ 145148 h 1823529"/>
                <a:gd name="connsiteX1317" fmla="*/ 264039 w 2166155"/>
                <a:gd name="connsiteY1317" fmla="*/ 144737 h 1823529"/>
                <a:gd name="connsiteX1318" fmla="*/ 264019 w 2166155"/>
                <a:gd name="connsiteY1318" fmla="*/ 144737 h 1823529"/>
                <a:gd name="connsiteX1319" fmla="*/ 265095 w 2166155"/>
                <a:gd name="connsiteY1319" fmla="*/ 144307 h 1823529"/>
                <a:gd name="connsiteX1320" fmla="*/ 266092 w 2166155"/>
                <a:gd name="connsiteY1320" fmla="*/ 143897 h 1823529"/>
                <a:gd name="connsiteX1321" fmla="*/ 266072 w 2166155"/>
                <a:gd name="connsiteY1321" fmla="*/ 143916 h 1823529"/>
                <a:gd name="connsiteX1322" fmla="*/ 267128 w 2166155"/>
                <a:gd name="connsiteY1322" fmla="*/ 143486 h 1823529"/>
                <a:gd name="connsiteX1323" fmla="*/ 267108 w 2166155"/>
                <a:gd name="connsiteY1323" fmla="*/ 143506 h 1823529"/>
                <a:gd name="connsiteX1324" fmla="*/ 268164 w 2166155"/>
                <a:gd name="connsiteY1324" fmla="*/ 143075 h 1823529"/>
                <a:gd name="connsiteX1325" fmla="*/ 268144 w 2166155"/>
                <a:gd name="connsiteY1325" fmla="*/ 143095 h 1823529"/>
                <a:gd name="connsiteX1326" fmla="*/ 269220 w 2166155"/>
                <a:gd name="connsiteY1326" fmla="*/ 142665 h 1823529"/>
                <a:gd name="connsiteX1327" fmla="*/ 270236 w 2166155"/>
                <a:gd name="connsiteY1327" fmla="*/ 142254 h 1823529"/>
                <a:gd name="connsiteX1328" fmla="*/ 271292 w 2166155"/>
                <a:gd name="connsiteY1328" fmla="*/ 141844 h 1823529"/>
                <a:gd name="connsiteX1329" fmla="*/ 272367 w 2166155"/>
                <a:gd name="connsiteY1329" fmla="*/ 141433 h 1823529"/>
                <a:gd name="connsiteX1330" fmla="*/ 272348 w 2166155"/>
                <a:gd name="connsiteY1330" fmla="*/ 141433 h 1823529"/>
                <a:gd name="connsiteX1331" fmla="*/ 273423 w 2166155"/>
                <a:gd name="connsiteY1331" fmla="*/ 141023 h 1823529"/>
                <a:gd name="connsiteX1332" fmla="*/ 274478 w 2166155"/>
                <a:gd name="connsiteY1332" fmla="*/ 140613 h 1823529"/>
                <a:gd name="connsiteX1333" fmla="*/ 275573 w 2166155"/>
                <a:gd name="connsiteY1333" fmla="*/ 140202 h 1823529"/>
                <a:gd name="connsiteX1334" fmla="*/ 276648 w 2166155"/>
                <a:gd name="connsiteY1334" fmla="*/ 139791 h 1823529"/>
                <a:gd name="connsiteX1335" fmla="*/ 276629 w 2166155"/>
                <a:gd name="connsiteY1335" fmla="*/ 139811 h 1823529"/>
                <a:gd name="connsiteX1336" fmla="*/ 277743 w 2166155"/>
                <a:gd name="connsiteY1336" fmla="*/ 139381 h 1823529"/>
                <a:gd name="connsiteX1337" fmla="*/ 278818 w 2166155"/>
                <a:gd name="connsiteY1337" fmla="*/ 138990 h 1823529"/>
                <a:gd name="connsiteX1338" fmla="*/ 279913 w 2166155"/>
                <a:gd name="connsiteY1338" fmla="*/ 138579 h 1823529"/>
                <a:gd name="connsiteX1339" fmla="*/ 279894 w 2166155"/>
                <a:gd name="connsiteY1339" fmla="*/ 138579 h 1823529"/>
                <a:gd name="connsiteX1340" fmla="*/ 281008 w 2166155"/>
                <a:gd name="connsiteY1340" fmla="*/ 138169 h 1823529"/>
                <a:gd name="connsiteX1341" fmla="*/ 282103 w 2166155"/>
                <a:gd name="connsiteY1341" fmla="*/ 137758 h 1823529"/>
                <a:gd name="connsiteX1342" fmla="*/ 283217 w 2166155"/>
                <a:gd name="connsiteY1342" fmla="*/ 137347 h 1823529"/>
                <a:gd name="connsiteX1343" fmla="*/ 284332 w 2166155"/>
                <a:gd name="connsiteY1343" fmla="*/ 136937 h 1823529"/>
                <a:gd name="connsiteX1344" fmla="*/ 285446 w 2166155"/>
                <a:gd name="connsiteY1344" fmla="*/ 136526 h 1823529"/>
                <a:gd name="connsiteX1345" fmla="*/ 285446 w 2166155"/>
                <a:gd name="connsiteY1345" fmla="*/ 136546 h 1823529"/>
                <a:gd name="connsiteX1346" fmla="*/ 286580 w 2166155"/>
                <a:gd name="connsiteY1346" fmla="*/ 136136 h 1823529"/>
                <a:gd name="connsiteX1347" fmla="*/ 286560 w 2166155"/>
                <a:gd name="connsiteY1347" fmla="*/ 136136 h 1823529"/>
                <a:gd name="connsiteX1348" fmla="*/ 287714 w 2166155"/>
                <a:gd name="connsiteY1348" fmla="*/ 135725 h 1823529"/>
                <a:gd name="connsiteX1349" fmla="*/ 287694 w 2166155"/>
                <a:gd name="connsiteY1349" fmla="*/ 135725 h 1823529"/>
                <a:gd name="connsiteX1350" fmla="*/ 288867 w 2166155"/>
                <a:gd name="connsiteY1350" fmla="*/ 135295 h 1823529"/>
                <a:gd name="connsiteX1351" fmla="*/ 290001 w 2166155"/>
                <a:gd name="connsiteY1351" fmla="*/ 134904 h 1823529"/>
                <a:gd name="connsiteX1352" fmla="*/ 291135 w 2166155"/>
                <a:gd name="connsiteY1352" fmla="*/ 134513 h 1823529"/>
                <a:gd name="connsiteX1353" fmla="*/ 292249 w 2166155"/>
                <a:gd name="connsiteY1353" fmla="*/ 134102 h 1823529"/>
                <a:gd name="connsiteX1354" fmla="*/ 293441 w 2166155"/>
                <a:gd name="connsiteY1354" fmla="*/ 133692 h 1823529"/>
                <a:gd name="connsiteX1355" fmla="*/ 294576 w 2166155"/>
                <a:gd name="connsiteY1355" fmla="*/ 133301 h 1823529"/>
                <a:gd name="connsiteX1356" fmla="*/ 295748 w 2166155"/>
                <a:gd name="connsiteY1356" fmla="*/ 132890 h 1823529"/>
                <a:gd name="connsiteX1357" fmla="*/ 296921 w 2166155"/>
                <a:gd name="connsiteY1357" fmla="*/ 132480 h 1823529"/>
                <a:gd name="connsiteX1358" fmla="*/ 296902 w 2166155"/>
                <a:gd name="connsiteY1358" fmla="*/ 132480 h 1823529"/>
                <a:gd name="connsiteX1359" fmla="*/ 298094 w 2166155"/>
                <a:gd name="connsiteY1359" fmla="*/ 132069 h 1823529"/>
                <a:gd name="connsiteX1360" fmla="*/ 298075 w 2166155"/>
                <a:gd name="connsiteY1360" fmla="*/ 132089 h 1823529"/>
                <a:gd name="connsiteX1361" fmla="*/ 299267 w 2166155"/>
                <a:gd name="connsiteY1361" fmla="*/ 131678 h 1823529"/>
                <a:gd name="connsiteX1362" fmla="*/ 300440 w 2166155"/>
                <a:gd name="connsiteY1362" fmla="*/ 131268 h 1823529"/>
                <a:gd name="connsiteX1363" fmla="*/ 300440 w 2166155"/>
                <a:gd name="connsiteY1363" fmla="*/ 131287 h 1823529"/>
                <a:gd name="connsiteX1364" fmla="*/ 301633 w 2166155"/>
                <a:gd name="connsiteY1364" fmla="*/ 130876 h 1823529"/>
                <a:gd name="connsiteX1365" fmla="*/ 302825 w 2166155"/>
                <a:gd name="connsiteY1365" fmla="*/ 130466 h 1823529"/>
                <a:gd name="connsiteX1366" fmla="*/ 304037 w 2166155"/>
                <a:gd name="connsiteY1366" fmla="*/ 130075 h 1823529"/>
                <a:gd name="connsiteX1367" fmla="*/ 304018 w 2166155"/>
                <a:gd name="connsiteY1367" fmla="*/ 130075 h 1823529"/>
                <a:gd name="connsiteX1368" fmla="*/ 305230 w 2166155"/>
                <a:gd name="connsiteY1368" fmla="*/ 129665 h 1823529"/>
                <a:gd name="connsiteX1369" fmla="*/ 306383 w 2166155"/>
                <a:gd name="connsiteY1369" fmla="*/ 129293 h 1823529"/>
                <a:gd name="connsiteX1370" fmla="*/ 307654 w 2166155"/>
                <a:gd name="connsiteY1370" fmla="*/ 128863 h 1823529"/>
                <a:gd name="connsiteX1371" fmla="*/ 307635 w 2166155"/>
                <a:gd name="connsiteY1371" fmla="*/ 128863 h 1823529"/>
                <a:gd name="connsiteX1372" fmla="*/ 308866 w 2166155"/>
                <a:gd name="connsiteY1372" fmla="*/ 128472 h 1823529"/>
                <a:gd name="connsiteX1373" fmla="*/ 310157 w 2166155"/>
                <a:gd name="connsiteY1373" fmla="*/ 128042 h 1823529"/>
                <a:gd name="connsiteX1374" fmla="*/ 311310 w 2166155"/>
                <a:gd name="connsiteY1374" fmla="*/ 127670 h 1823529"/>
                <a:gd name="connsiteX1375" fmla="*/ 312561 w 2166155"/>
                <a:gd name="connsiteY1375" fmla="*/ 127260 h 1823529"/>
                <a:gd name="connsiteX1376" fmla="*/ 313773 w 2166155"/>
                <a:gd name="connsiteY1376" fmla="*/ 126869 h 1823529"/>
                <a:gd name="connsiteX1377" fmla="*/ 315024 w 2166155"/>
                <a:gd name="connsiteY1377" fmla="*/ 126478 h 1823529"/>
                <a:gd name="connsiteX1378" fmla="*/ 316295 w 2166155"/>
                <a:gd name="connsiteY1378" fmla="*/ 126067 h 1823529"/>
                <a:gd name="connsiteX1379" fmla="*/ 317546 w 2166155"/>
                <a:gd name="connsiteY1379" fmla="*/ 125676 h 1823529"/>
                <a:gd name="connsiteX1380" fmla="*/ 318778 w 2166155"/>
                <a:gd name="connsiteY1380" fmla="*/ 125266 h 1823529"/>
                <a:gd name="connsiteX1381" fmla="*/ 318758 w 2166155"/>
                <a:gd name="connsiteY1381" fmla="*/ 125285 h 1823529"/>
                <a:gd name="connsiteX1382" fmla="*/ 320029 w 2166155"/>
                <a:gd name="connsiteY1382" fmla="*/ 124875 h 1823529"/>
                <a:gd name="connsiteX1383" fmla="*/ 321261 w 2166155"/>
                <a:gd name="connsiteY1383" fmla="*/ 124503 h 1823529"/>
                <a:gd name="connsiteX1384" fmla="*/ 322512 w 2166155"/>
                <a:gd name="connsiteY1384" fmla="*/ 124112 h 1823529"/>
                <a:gd name="connsiteX1385" fmla="*/ 323841 w 2166155"/>
                <a:gd name="connsiteY1385" fmla="*/ 123682 h 1823529"/>
                <a:gd name="connsiteX1386" fmla="*/ 325112 w 2166155"/>
                <a:gd name="connsiteY1386" fmla="*/ 123291 h 1823529"/>
                <a:gd name="connsiteX1387" fmla="*/ 326480 w 2166155"/>
                <a:gd name="connsiteY1387" fmla="*/ 122881 h 1823529"/>
                <a:gd name="connsiteX1388" fmla="*/ 327692 w 2166155"/>
                <a:gd name="connsiteY1388" fmla="*/ 122510 h 1823529"/>
                <a:gd name="connsiteX1389" fmla="*/ 327673 w 2166155"/>
                <a:gd name="connsiteY1389" fmla="*/ 122510 h 1823529"/>
                <a:gd name="connsiteX1390" fmla="*/ 328924 w 2166155"/>
                <a:gd name="connsiteY1390" fmla="*/ 122138 h 1823529"/>
                <a:gd name="connsiteX1391" fmla="*/ 330273 w 2166155"/>
                <a:gd name="connsiteY1391" fmla="*/ 121727 h 1823529"/>
                <a:gd name="connsiteX1392" fmla="*/ 331583 w 2166155"/>
                <a:gd name="connsiteY1392" fmla="*/ 121317 h 1823529"/>
                <a:gd name="connsiteX1393" fmla="*/ 332873 w 2166155"/>
                <a:gd name="connsiteY1393" fmla="*/ 120926 h 1823529"/>
                <a:gd name="connsiteX1394" fmla="*/ 334242 w 2166155"/>
                <a:gd name="connsiteY1394" fmla="*/ 120515 h 1823529"/>
                <a:gd name="connsiteX1395" fmla="*/ 335512 w 2166155"/>
                <a:gd name="connsiteY1395" fmla="*/ 120144 h 1823529"/>
                <a:gd name="connsiteX1396" fmla="*/ 335493 w 2166155"/>
                <a:gd name="connsiteY1396" fmla="*/ 120144 h 1823529"/>
                <a:gd name="connsiteX1397" fmla="*/ 336861 w 2166155"/>
                <a:gd name="connsiteY1397" fmla="*/ 119753 h 1823529"/>
                <a:gd name="connsiteX1398" fmla="*/ 338151 w 2166155"/>
                <a:gd name="connsiteY1398" fmla="*/ 119362 h 1823529"/>
                <a:gd name="connsiteX1399" fmla="*/ 338132 w 2166155"/>
                <a:gd name="connsiteY1399" fmla="*/ 119362 h 1823529"/>
                <a:gd name="connsiteX1400" fmla="*/ 339481 w 2166155"/>
                <a:gd name="connsiteY1400" fmla="*/ 118971 h 1823529"/>
                <a:gd name="connsiteX1401" fmla="*/ 339461 w 2166155"/>
                <a:gd name="connsiteY1401" fmla="*/ 118971 h 1823529"/>
                <a:gd name="connsiteX1402" fmla="*/ 340791 w 2166155"/>
                <a:gd name="connsiteY1402" fmla="*/ 118580 h 1823529"/>
                <a:gd name="connsiteX1403" fmla="*/ 342140 w 2166155"/>
                <a:gd name="connsiteY1403" fmla="*/ 118189 h 1823529"/>
                <a:gd name="connsiteX1404" fmla="*/ 343528 w 2166155"/>
                <a:gd name="connsiteY1404" fmla="*/ 117778 h 1823529"/>
                <a:gd name="connsiteX1405" fmla="*/ 344838 w 2166155"/>
                <a:gd name="connsiteY1405" fmla="*/ 117407 h 1823529"/>
                <a:gd name="connsiteX1406" fmla="*/ 344818 w 2166155"/>
                <a:gd name="connsiteY1406" fmla="*/ 117407 h 1823529"/>
                <a:gd name="connsiteX1407" fmla="*/ 346187 w 2166155"/>
                <a:gd name="connsiteY1407" fmla="*/ 117016 h 1823529"/>
                <a:gd name="connsiteX1408" fmla="*/ 346167 w 2166155"/>
                <a:gd name="connsiteY1408" fmla="*/ 117036 h 1823529"/>
                <a:gd name="connsiteX1409" fmla="*/ 347535 w 2166155"/>
                <a:gd name="connsiteY1409" fmla="*/ 116645 h 1823529"/>
                <a:gd name="connsiteX1410" fmla="*/ 348884 w 2166155"/>
                <a:gd name="connsiteY1410" fmla="*/ 116253 h 1823529"/>
                <a:gd name="connsiteX1411" fmla="*/ 350233 w 2166155"/>
                <a:gd name="connsiteY1411" fmla="*/ 115862 h 1823529"/>
                <a:gd name="connsiteX1412" fmla="*/ 351602 w 2166155"/>
                <a:gd name="connsiteY1412" fmla="*/ 115491 h 1823529"/>
                <a:gd name="connsiteX1413" fmla="*/ 353009 w 2166155"/>
                <a:gd name="connsiteY1413" fmla="*/ 115081 h 1823529"/>
                <a:gd name="connsiteX1414" fmla="*/ 352990 w 2166155"/>
                <a:gd name="connsiteY1414" fmla="*/ 115081 h 1823529"/>
                <a:gd name="connsiteX1415" fmla="*/ 354378 w 2166155"/>
                <a:gd name="connsiteY1415" fmla="*/ 114709 h 1823529"/>
                <a:gd name="connsiteX1416" fmla="*/ 355668 w 2166155"/>
                <a:gd name="connsiteY1416" fmla="*/ 114337 h 1823529"/>
                <a:gd name="connsiteX1417" fmla="*/ 357134 w 2166155"/>
                <a:gd name="connsiteY1417" fmla="*/ 113927 h 1823529"/>
                <a:gd name="connsiteX1418" fmla="*/ 358522 w 2166155"/>
                <a:gd name="connsiteY1418" fmla="*/ 113556 h 1823529"/>
                <a:gd name="connsiteX1419" fmla="*/ 359910 w 2166155"/>
                <a:gd name="connsiteY1419" fmla="*/ 113165 h 1823529"/>
                <a:gd name="connsiteX1420" fmla="*/ 361318 w 2166155"/>
                <a:gd name="connsiteY1420" fmla="*/ 112773 h 1823529"/>
                <a:gd name="connsiteX1421" fmla="*/ 362784 w 2166155"/>
                <a:gd name="connsiteY1421" fmla="*/ 112383 h 1823529"/>
                <a:gd name="connsiteX1422" fmla="*/ 364133 w 2166155"/>
                <a:gd name="connsiteY1422" fmla="*/ 112011 h 1823529"/>
                <a:gd name="connsiteX1423" fmla="*/ 365580 w 2166155"/>
                <a:gd name="connsiteY1423" fmla="*/ 111620 h 1823529"/>
                <a:gd name="connsiteX1424" fmla="*/ 366987 w 2166155"/>
                <a:gd name="connsiteY1424" fmla="*/ 111249 h 1823529"/>
                <a:gd name="connsiteX1425" fmla="*/ 368258 w 2166155"/>
                <a:gd name="connsiteY1425" fmla="*/ 110897 h 1823529"/>
                <a:gd name="connsiteX1426" fmla="*/ 369802 w 2166155"/>
                <a:gd name="connsiteY1426" fmla="*/ 110486 h 1823529"/>
                <a:gd name="connsiteX1427" fmla="*/ 371229 w 2166155"/>
                <a:gd name="connsiteY1427" fmla="*/ 110095 h 1823529"/>
                <a:gd name="connsiteX1428" fmla="*/ 372657 w 2166155"/>
                <a:gd name="connsiteY1428" fmla="*/ 109724 h 1823529"/>
                <a:gd name="connsiteX1429" fmla="*/ 374103 w 2166155"/>
                <a:gd name="connsiteY1429" fmla="*/ 109352 h 1823529"/>
                <a:gd name="connsiteX1430" fmla="*/ 375491 w 2166155"/>
                <a:gd name="connsiteY1430" fmla="*/ 108981 h 1823529"/>
                <a:gd name="connsiteX1431" fmla="*/ 376977 w 2166155"/>
                <a:gd name="connsiteY1431" fmla="*/ 108590 h 1823529"/>
                <a:gd name="connsiteX1432" fmla="*/ 378443 w 2166155"/>
                <a:gd name="connsiteY1432" fmla="*/ 108199 h 1823529"/>
                <a:gd name="connsiteX1433" fmla="*/ 378424 w 2166155"/>
                <a:gd name="connsiteY1433" fmla="*/ 108199 h 1823529"/>
                <a:gd name="connsiteX1434" fmla="*/ 379910 w 2166155"/>
                <a:gd name="connsiteY1434" fmla="*/ 107828 h 1823529"/>
                <a:gd name="connsiteX1435" fmla="*/ 381337 w 2166155"/>
                <a:gd name="connsiteY1435" fmla="*/ 107456 h 1823529"/>
                <a:gd name="connsiteX1436" fmla="*/ 382803 w 2166155"/>
                <a:gd name="connsiteY1436" fmla="*/ 107065 h 1823529"/>
                <a:gd name="connsiteX1437" fmla="*/ 384230 w 2166155"/>
                <a:gd name="connsiteY1437" fmla="*/ 106713 h 1823529"/>
                <a:gd name="connsiteX1438" fmla="*/ 385696 w 2166155"/>
                <a:gd name="connsiteY1438" fmla="*/ 106322 h 1823529"/>
                <a:gd name="connsiteX1439" fmla="*/ 387280 w 2166155"/>
                <a:gd name="connsiteY1439" fmla="*/ 105931 h 1823529"/>
                <a:gd name="connsiteX1440" fmla="*/ 388687 w 2166155"/>
                <a:gd name="connsiteY1440" fmla="*/ 105579 h 1823529"/>
                <a:gd name="connsiteX1441" fmla="*/ 390095 w 2166155"/>
                <a:gd name="connsiteY1441" fmla="*/ 105228 h 1823529"/>
                <a:gd name="connsiteX1442" fmla="*/ 391698 w 2166155"/>
                <a:gd name="connsiteY1442" fmla="*/ 104817 h 1823529"/>
                <a:gd name="connsiteX1443" fmla="*/ 393145 w 2166155"/>
                <a:gd name="connsiteY1443" fmla="*/ 104446 h 1823529"/>
                <a:gd name="connsiteX1444" fmla="*/ 394650 w 2166155"/>
                <a:gd name="connsiteY1444" fmla="*/ 104074 h 1823529"/>
                <a:gd name="connsiteX1445" fmla="*/ 396194 w 2166155"/>
                <a:gd name="connsiteY1445" fmla="*/ 103683 h 1823529"/>
                <a:gd name="connsiteX1446" fmla="*/ 399146 w 2166155"/>
                <a:gd name="connsiteY1446" fmla="*/ 102960 h 1823529"/>
                <a:gd name="connsiteX1447" fmla="*/ 402196 w 2166155"/>
                <a:gd name="connsiteY1447" fmla="*/ 102217 h 1823529"/>
                <a:gd name="connsiteX1448" fmla="*/ 405207 w 2166155"/>
                <a:gd name="connsiteY1448" fmla="*/ 101474 h 1823529"/>
                <a:gd name="connsiteX1449" fmla="*/ 405207 w 2166155"/>
                <a:gd name="connsiteY1449" fmla="*/ 101494 h 1823529"/>
                <a:gd name="connsiteX1450" fmla="*/ 408257 w 2166155"/>
                <a:gd name="connsiteY1450" fmla="*/ 100751 h 1823529"/>
                <a:gd name="connsiteX1451" fmla="*/ 411345 w 2166155"/>
                <a:gd name="connsiteY1451" fmla="*/ 100008 h 1823529"/>
                <a:gd name="connsiteX1452" fmla="*/ 411326 w 2166155"/>
                <a:gd name="connsiteY1452" fmla="*/ 100008 h 1823529"/>
                <a:gd name="connsiteX1453" fmla="*/ 414415 w 2166155"/>
                <a:gd name="connsiteY1453" fmla="*/ 99284 h 1823529"/>
                <a:gd name="connsiteX1454" fmla="*/ 417523 w 2166155"/>
                <a:gd name="connsiteY1454" fmla="*/ 98542 h 1823529"/>
                <a:gd name="connsiteX1455" fmla="*/ 420592 w 2166155"/>
                <a:gd name="connsiteY1455" fmla="*/ 97818 h 1823529"/>
                <a:gd name="connsiteX1456" fmla="*/ 423779 w 2166155"/>
                <a:gd name="connsiteY1456" fmla="*/ 97095 h 1823529"/>
                <a:gd name="connsiteX1457" fmla="*/ 426926 w 2166155"/>
                <a:gd name="connsiteY1457" fmla="*/ 96371 h 1823529"/>
                <a:gd name="connsiteX1458" fmla="*/ 430113 w 2166155"/>
                <a:gd name="connsiteY1458" fmla="*/ 95648 h 1823529"/>
                <a:gd name="connsiteX1459" fmla="*/ 433280 w 2166155"/>
                <a:gd name="connsiteY1459" fmla="*/ 94925 h 1823529"/>
                <a:gd name="connsiteX1460" fmla="*/ 436467 w 2166155"/>
                <a:gd name="connsiteY1460" fmla="*/ 94201 h 1823529"/>
                <a:gd name="connsiteX1461" fmla="*/ 439712 w 2166155"/>
                <a:gd name="connsiteY1461" fmla="*/ 93478 h 1823529"/>
                <a:gd name="connsiteX1462" fmla="*/ 442859 w 2166155"/>
                <a:gd name="connsiteY1462" fmla="*/ 92794 h 1823529"/>
                <a:gd name="connsiteX1463" fmla="*/ 446144 w 2166155"/>
                <a:gd name="connsiteY1463" fmla="*/ 92071 h 1823529"/>
                <a:gd name="connsiteX1464" fmla="*/ 449448 w 2166155"/>
                <a:gd name="connsiteY1464" fmla="*/ 91347 h 1823529"/>
                <a:gd name="connsiteX1465" fmla="*/ 452634 w 2166155"/>
                <a:gd name="connsiteY1465" fmla="*/ 90663 h 1823529"/>
                <a:gd name="connsiteX1466" fmla="*/ 455938 w 2166155"/>
                <a:gd name="connsiteY1466" fmla="*/ 89959 h 1823529"/>
                <a:gd name="connsiteX1467" fmla="*/ 455919 w 2166155"/>
                <a:gd name="connsiteY1467" fmla="*/ 89959 h 1823529"/>
                <a:gd name="connsiteX1468" fmla="*/ 459222 w 2166155"/>
                <a:gd name="connsiteY1468" fmla="*/ 89256 h 1823529"/>
                <a:gd name="connsiteX1469" fmla="*/ 462526 w 2166155"/>
                <a:gd name="connsiteY1469" fmla="*/ 88552 h 1823529"/>
                <a:gd name="connsiteX1470" fmla="*/ 465928 w 2166155"/>
                <a:gd name="connsiteY1470" fmla="*/ 87848 h 1823529"/>
                <a:gd name="connsiteX1471" fmla="*/ 469153 w 2166155"/>
                <a:gd name="connsiteY1471" fmla="*/ 87164 h 1823529"/>
                <a:gd name="connsiteX1472" fmla="*/ 472536 w 2166155"/>
                <a:gd name="connsiteY1472" fmla="*/ 86460 h 1823529"/>
                <a:gd name="connsiteX1473" fmla="*/ 475839 w 2166155"/>
                <a:gd name="connsiteY1473" fmla="*/ 85795 h 1823529"/>
                <a:gd name="connsiteX1474" fmla="*/ 479300 w 2166155"/>
                <a:gd name="connsiteY1474" fmla="*/ 85091 h 1823529"/>
                <a:gd name="connsiteX1475" fmla="*/ 479280 w 2166155"/>
                <a:gd name="connsiteY1475" fmla="*/ 85091 h 1823529"/>
                <a:gd name="connsiteX1476" fmla="*/ 482682 w 2166155"/>
                <a:gd name="connsiteY1476" fmla="*/ 84407 h 1823529"/>
                <a:gd name="connsiteX1477" fmla="*/ 486044 w 2166155"/>
                <a:gd name="connsiteY1477" fmla="*/ 83723 h 1823529"/>
                <a:gd name="connsiteX1478" fmla="*/ 489505 w 2166155"/>
                <a:gd name="connsiteY1478" fmla="*/ 83039 h 1823529"/>
                <a:gd name="connsiteX1479" fmla="*/ 492945 w 2166155"/>
                <a:gd name="connsiteY1479" fmla="*/ 82374 h 1823529"/>
                <a:gd name="connsiteX1480" fmla="*/ 496386 w 2166155"/>
                <a:gd name="connsiteY1480" fmla="*/ 81690 h 1823529"/>
                <a:gd name="connsiteX1481" fmla="*/ 499827 w 2166155"/>
                <a:gd name="connsiteY1481" fmla="*/ 81025 h 1823529"/>
                <a:gd name="connsiteX1482" fmla="*/ 503287 w 2166155"/>
                <a:gd name="connsiteY1482" fmla="*/ 80360 h 1823529"/>
                <a:gd name="connsiteX1483" fmla="*/ 506845 w 2166155"/>
                <a:gd name="connsiteY1483" fmla="*/ 79676 h 1823529"/>
                <a:gd name="connsiteX1484" fmla="*/ 510305 w 2166155"/>
                <a:gd name="connsiteY1484" fmla="*/ 79031 h 1823529"/>
                <a:gd name="connsiteX1485" fmla="*/ 513824 w 2166155"/>
                <a:gd name="connsiteY1485" fmla="*/ 78366 h 1823529"/>
                <a:gd name="connsiteX1486" fmla="*/ 513805 w 2166155"/>
                <a:gd name="connsiteY1486" fmla="*/ 78366 h 1823529"/>
                <a:gd name="connsiteX1487" fmla="*/ 517343 w 2166155"/>
                <a:gd name="connsiteY1487" fmla="*/ 77702 h 1823529"/>
                <a:gd name="connsiteX1488" fmla="*/ 520882 w 2166155"/>
                <a:gd name="connsiteY1488" fmla="*/ 77037 h 1823529"/>
                <a:gd name="connsiteX1489" fmla="*/ 520882 w 2166155"/>
                <a:gd name="connsiteY1489" fmla="*/ 77057 h 1823529"/>
                <a:gd name="connsiteX1490" fmla="*/ 524401 w 2166155"/>
                <a:gd name="connsiteY1490" fmla="*/ 76392 h 1823529"/>
                <a:gd name="connsiteX1491" fmla="*/ 527959 w 2166155"/>
                <a:gd name="connsiteY1491" fmla="*/ 75747 h 1823529"/>
                <a:gd name="connsiteX1492" fmla="*/ 531575 w 2166155"/>
                <a:gd name="connsiteY1492" fmla="*/ 75102 h 1823529"/>
                <a:gd name="connsiteX1493" fmla="*/ 531556 w 2166155"/>
                <a:gd name="connsiteY1493" fmla="*/ 75102 h 1823529"/>
                <a:gd name="connsiteX1494" fmla="*/ 535153 w 2166155"/>
                <a:gd name="connsiteY1494" fmla="*/ 74437 h 1823529"/>
                <a:gd name="connsiteX1495" fmla="*/ 535153 w 2166155"/>
                <a:gd name="connsiteY1495" fmla="*/ 74456 h 1823529"/>
                <a:gd name="connsiteX1496" fmla="*/ 538750 w 2166155"/>
                <a:gd name="connsiteY1496" fmla="*/ 73811 h 1823529"/>
                <a:gd name="connsiteX1497" fmla="*/ 542367 w 2166155"/>
                <a:gd name="connsiteY1497" fmla="*/ 73166 h 1823529"/>
                <a:gd name="connsiteX1498" fmla="*/ 545984 w 2166155"/>
                <a:gd name="connsiteY1498" fmla="*/ 72521 h 1823529"/>
                <a:gd name="connsiteX1499" fmla="*/ 549620 w 2166155"/>
                <a:gd name="connsiteY1499" fmla="*/ 71895 h 1823529"/>
                <a:gd name="connsiteX1500" fmla="*/ 553334 w 2166155"/>
                <a:gd name="connsiteY1500" fmla="*/ 71250 h 1823529"/>
                <a:gd name="connsiteX1501" fmla="*/ 556873 w 2166155"/>
                <a:gd name="connsiteY1501" fmla="*/ 70644 h 1823529"/>
                <a:gd name="connsiteX1502" fmla="*/ 560587 w 2166155"/>
                <a:gd name="connsiteY1502" fmla="*/ 69999 h 1823529"/>
                <a:gd name="connsiteX1503" fmla="*/ 564184 w 2166155"/>
                <a:gd name="connsiteY1503" fmla="*/ 69393 h 1823529"/>
                <a:gd name="connsiteX1504" fmla="*/ 567977 w 2166155"/>
                <a:gd name="connsiteY1504" fmla="*/ 68768 h 1823529"/>
                <a:gd name="connsiteX1505" fmla="*/ 567957 w 2166155"/>
                <a:gd name="connsiteY1505" fmla="*/ 68768 h 1823529"/>
                <a:gd name="connsiteX1506" fmla="*/ 571672 w 2166155"/>
                <a:gd name="connsiteY1506" fmla="*/ 68142 h 1823529"/>
                <a:gd name="connsiteX1507" fmla="*/ 575367 w 2166155"/>
                <a:gd name="connsiteY1507" fmla="*/ 67536 h 1823529"/>
                <a:gd name="connsiteX1508" fmla="*/ 579081 w 2166155"/>
                <a:gd name="connsiteY1508" fmla="*/ 66930 h 1823529"/>
                <a:gd name="connsiteX1509" fmla="*/ 582913 w 2166155"/>
                <a:gd name="connsiteY1509" fmla="*/ 66304 h 1823529"/>
                <a:gd name="connsiteX1510" fmla="*/ 586549 w 2166155"/>
                <a:gd name="connsiteY1510" fmla="*/ 65718 h 1823529"/>
                <a:gd name="connsiteX1511" fmla="*/ 590400 w 2166155"/>
                <a:gd name="connsiteY1511" fmla="*/ 65092 h 1823529"/>
                <a:gd name="connsiteX1512" fmla="*/ 594154 w 2166155"/>
                <a:gd name="connsiteY1512" fmla="*/ 64506 h 1823529"/>
                <a:gd name="connsiteX1513" fmla="*/ 597927 w 2166155"/>
                <a:gd name="connsiteY1513" fmla="*/ 63899 h 1823529"/>
                <a:gd name="connsiteX1514" fmla="*/ 601700 w 2166155"/>
                <a:gd name="connsiteY1514" fmla="*/ 63313 h 1823529"/>
                <a:gd name="connsiteX1515" fmla="*/ 605492 w 2166155"/>
                <a:gd name="connsiteY1515" fmla="*/ 62727 h 1823529"/>
                <a:gd name="connsiteX1516" fmla="*/ 609324 w 2166155"/>
                <a:gd name="connsiteY1516" fmla="*/ 62140 h 1823529"/>
                <a:gd name="connsiteX1517" fmla="*/ 609305 w 2166155"/>
                <a:gd name="connsiteY1517" fmla="*/ 62140 h 1823529"/>
                <a:gd name="connsiteX1518" fmla="*/ 613136 w 2166155"/>
                <a:gd name="connsiteY1518" fmla="*/ 61554 h 1823529"/>
                <a:gd name="connsiteX1519" fmla="*/ 616949 w 2166155"/>
                <a:gd name="connsiteY1519" fmla="*/ 60967 h 1823529"/>
                <a:gd name="connsiteX1520" fmla="*/ 620761 w 2166155"/>
                <a:gd name="connsiteY1520" fmla="*/ 60400 h 1823529"/>
                <a:gd name="connsiteX1521" fmla="*/ 624612 w 2166155"/>
                <a:gd name="connsiteY1521" fmla="*/ 59814 h 1823529"/>
                <a:gd name="connsiteX1522" fmla="*/ 628542 w 2166155"/>
                <a:gd name="connsiteY1522" fmla="*/ 59247 h 1823529"/>
                <a:gd name="connsiteX1523" fmla="*/ 628522 w 2166155"/>
                <a:gd name="connsiteY1523" fmla="*/ 59247 h 1823529"/>
                <a:gd name="connsiteX1524" fmla="*/ 632451 w 2166155"/>
                <a:gd name="connsiteY1524" fmla="*/ 58660 h 1823529"/>
                <a:gd name="connsiteX1525" fmla="*/ 636322 w 2166155"/>
                <a:gd name="connsiteY1525" fmla="*/ 58093 h 1823529"/>
                <a:gd name="connsiteX1526" fmla="*/ 640193 w 2166155"/>
                <a:gd name="connsiteY1526" fmla="*/ 57546 h 1823529"/>
                <a:gd name="connsiteX1527" fmla="*/ 640174 w 2166155"/>
                <a:gd name="connsiteY1527" fmla="*/ 57546 h 1823529"/>
                <a:gd name="connsiteX1528" fmla="*/ 644084 w 2166155"/>
                <a:gd name="connsiteY1528" fmla="*/ 56979 h 1823529"/>
                <a:gd name="connsiteX1529" fmla="*/ 647994 w 2166155"/>
                <a:gd name="connsiteY1529" fmla="*/ 56432 h 1823529"/>
                <a:gd name="connsiteX1530" fmla="*/ 651903 w 2166155"/>
                <a:gd name="connsiteY1530" fmla="*/ 55865 h 1823529"/>
                <a:gd name="connsiteX1531" fmla="*/ 655852 w 2166155"/>
                <a:gd name="connsiteY1531" fmla="*/ 55317 h 1823529"/>
                <a:gd name="connsiteX1532" fmla="*/ 659762 w 2166155"/>
                <a:gd name="connsiteY1532" fmla="*/ 54770 h 1823529"/>
                <a:gd name="connsiteX1533" fmla="*/ 663809 w 2166155"/>
                <a:gd name="connsiteY1533" fmla="*/ 54222 h 1823529"/>
                <a:gd name="connsiteX1534" fmla="*/ 667778 w 2166155"/>
                <a:gd name="connsiteY1534" fmla="*/ 53675 h 1823529"/>
                <a:gd name="connsiteX1535" fmla="*/ 671727 w 2166155"/>
                <a:gd name="connsiteY1535" fmla="*/ 53147 h 1823529"/>
                <a:gd name="connsiteX1536" fmla="*/ 675695 w 2166155"/>
                <a:gd name="connsiteY1536" fmla="*/ 52620 h 1823529"/>
                <a:gd name="connsiteX1537" fmla="*/ 679546 w 2166155"/>
                <a:gd name="connsiteY1537" fmla="*/ 52111 h 1823529"/>
                <a:gd name="connsiteX1538" fmla="*/ 683632 w 2166155"/>
                <a:gd name="connsiteY1538" fmla="*/ 51564 h 1823529"/>
                <a:gd name="connsiteX1539" fmla="*/ 683613 w 2166155"/>
                <a:gd name="connsiteY1539" fmla="*/ 51564 h 1823529"/>
                <a:gd name="connsiteX1540" fmla="*/ 687620 w 2166155"/>
                <a:gd name="connsiteY1540" fmla="*/ 51036 h 1823529"/>
                <a:gd name="connsiteX1541" fmla="*/ 691648 w 2166155"/>
                <a:gd name="connsiteY1541" fmla="*/ 50528 h 1823529"/>
                <a:gd name="connsiteX1542" fmla="*/ 695655 w 2166155"/>
                <a:gd name="connsiteY1542" fmla="*/ 50000 h 1823529"/>
                <a:gd name="connsiteX1543" fmla="*/ 699683 w 2166155"/>
                <a:gd name="connsiteY1543" fmla="*/ 49492 h 1823529"/>
                <a:gd name="connsiteX1544" fmla="*/ 700425 w 2166155"/>
                <a:gd name="connsiteY1544" fmla="*/ 49394 h 1823529"/>
                <a:gd name="connsiteX1545" fmla="*/ 703729 w 2166155"/>
                <a:gd name="connsiteY1545" fmla="*/ 48983 h 1823529"/>
                <a:gd name="connsiteX1546" fmla="*/ 703710 w 2166155"/>
                <a:gd name="connsiteY1546" fmla="*/ 48983 h 1823529"/>
                <a:gd name="connsiteX1547" fmla="*/ 707737 w 2166155"/>
                <a:gd name="connsiteY1547" fmla="*/ 48475 h 1823529"/>
                <a:gd name="connsiteX1548" fmla="*/ 711823 w 2166155"/>
                <a:gd name="connsiteY1548" fmla="*/ 47986 h 1823529"/>
                <a:gd name="connsiteX1549" fmla="*/ 711803 w 2166155"/>
                <a:gd name="connsiteY1549" fmla="*/ 47986 h 1823529"/>
                <a:gd name="connsiteX1550" fmla="*/ 715870 w 2166155"/>
                <a:gd name="connsiteY1550" fmla="*/ 47478 h 1823529"/>
                <a:gd name="connsiteX1551" fmla="*/ 719956 w 2166155"/>
                <a:gd name="connsiteY1551" fmla="*/ 46989 h 1823529"/>
                <a:gd name="connsiteX1552" fmla="*/ 719936 w 2166155"/>
                <a:gd name="connsiteY1552" fmla="*/ 46989 h 1823529"/>
                <a:gd name="connsiteX1553" fmla="*/ 724022 w 2166155"/>
                <a:gd name="connsiteY1553" fmla="*/ 46500 h 1823529"/>
                <a:gd name="connsiteX1554" fmla="*/ 728030 w 2166155"/>
                <a:gd name="connsiteY1554" fmla="*/ 46012 h 1823529"/>
                <a:gd name="connsiteX1555" fmla="*/ 732194 w 2166155"/>
                <a:gd name="connsiteY1555" fmla="*/ 45523 h 1823529"/>
                <a:gd name="connsiteX1556" fmla="*/ 736299 w 2166155"/>
                <a:gd name="connsiteY1556" fmla="*/ 45054 h 1823529"/>
                <a:gd name="connsiteX1557" fmla="*/ 740443 w 2166155"/>
                <a:gd name="connsiteY1557" fmla="*/ 44565 h 1823529"/>
                <a:gd name="connsiteX1558" fmla="*/ 744549 w 2166155"/>
                <a:gd name="connsiteY1558" fmla="*/ 44096 h 1823529"/>
                <a:gd name="connsiteX1559" fmla="*/ 748635 w 2166155"/>
                <a:gd name="connsiteY1559" fmla="*/ 43646 h 1823529"/>
                <a:gd name="connsiteX1560" fmla="*/ 752779 w 2166155"/>
                <a:gd name="connsiteY1560" fmla="*/ 43177 h 1823529"/>
                <a:gd name="connsiteX1561" fmla="*/ 752760 w 2166155"/>
                <a:gd name="connsiteY1561" fmla="*/ 43177 h 1823529"/>
                <a:gd name="connsiteX1562" fmla="*/ 756904 w 2166155"/>
                <a:gd name="connsiteY1562" fmla="*/ 42708 h 1823529"/>
                <a:gd name="connsiteX1563" fmla="*/ 761049 w 2166155"/>
                <a:gd name="connsiteY1563" fmla="*/ 42258 h 1823529"/>
                <a:gd name="connsiteX1564" fmla="*/ 765174 w 2166155"/>
                <a:gd name="connsiteY1564" fmla="*/ 41809 h 1823529"/>
                <a:gd name="connsiteX1565" fmla="*/ 769338 w 2166155"/>
                <a:gd name="connsiteY1565" fmla="*/ 41359 h 1823529"/>
                <a:gd name="connsiteX1566" fmla="*/ 773482 w 2166155"/>
                <a:gd name="connsiteY1566" fmla="*/ 40909 h 1823529"/>
                <a:gd name="connsiteX1567" fmla="*/ 777686 w 2166155"/>
                <a:gd name="connsiteY1567" fmla="*/ 40459 h 1823529"/>
                <a:gd name="connsiteX1568" fmla="*/ 781869 w 2166155"/>
                <a:gd name="connsiteY1568" fmla="*/ 40029 h 1823529"/>
                <a:gd name="connsiteX1569" fmla="*/ 781850 w 2166155"/>
                <a:gd name="connsiteY1569" fmla="*/ 40029 h 1823529"/>
                <a:gd name="connsiteX1570" fmla="*/ 786053 w 2166155"/>
                <a:gd name="connsiteY1570" fmla="*/ 39580 h 1823529"/>
                <a:gd name="connsiteX1571" fmla="*/ 786033 w 2166155"/>
                <a:gd name="connsiteY1571" fmla="*/ 39580 h 1823529"/>
                <a:gd name="connsiteX1572" fmla="*/ 790158 w 2166155"/>
                <a:gd name="connsiteY1572" fmla="*/ 39169 h 1823529"/>
                <a:gd name="connsiteX1573" fmla="*/ 794361 w 2166155"/>
                <a:gd name="connsiteY1573" fmla="*/ 38739 h 1823529"/>
                <a:gd name="connsiteX1574" fmla="*/ 798623 w 2166155"/>
                <a:gd name="connsiteY1574" fmla="*/ 38309 h 1823529"/>
                <a:gd name="connsiteX1575" fmla="*/ 802748 w 2166155"/>
                <a:gd name="connsiteY1575" fmla="*/ 37899 h 1823529"/>
                <a:gd name="connsiteX1576" fmla="*/ 806951 w 2166155"/>
                <a:gd name="connsiteY1576" fmla="*/ 37469 h 1823529"/>
                <a:gd name="connsiteX1577" fmla="*/ 811272 w 2166155"/>
                <a:gd name="connsiteY1577" fmla="*/ 37058 h 1823529"/>
                <a:gd name="connsiteX1578" fmla="*/ 811252 w 2166155"/>
                <a:gd name="connsiteY1578" fmla="*/ 37058 h 1823529"/>
                <a:gd name="connsiteX1579" fmla="*/ 815377 w 2166155"/>
                <a:gd name="connsiteY1579" fmla="*/ 36647 h 1823529"/>
                <a:gd name="connsiteX1580" fmla="*/ 819737 w 2166155"/>
                <a:gd name="connsiteY1580" fmla="*/ 36237 h 1823529"/>
                <a:gd name="connsiteX1581" fmla="*/ 823959 w 2166155"/>
                <a:gd name="connsiteY1581" fmla="*/ 35846 h 1823529"/>
                <a:gd name="connsiteX1582" fmla="*/ 828202 w 2166155"/>
                <a:gd name="connsiteY1582" fmla="*/ 35455 h 1823529"/>
                <a:gd name="connsiteX1583" fmla="*/ 832444 w 2166155"/>
                <a:gd name="connsiteY1583" fmla="*/ 35045 h 1823529"/>
                <a:gd name="connsiteX1584" fmla="*/ 836706 w 2166155"/>
                <a:gd name="connsiteY1584" fmla="*/ 34653 h 1823529"/>
                <a:gd name="connsiteX1585" fmla="*/ 836686 w 2166155"/>
                <a:gd name="connsiteY1585" fmla="*/ 34653 h 1823529"/>
                <a:gd name="connsiteX1586" fmla="*/ 841085 w 2166155"/>
                <a:gd name="connsiteY1586" fmla="*/ 34262 h 1823529"/>
                <a:gd name="connsiteX1587" fmla="*/ 845190 w 2166155"/>
                <a:gd name="connsiteY1587" fmla="*/ 33911 h 1823529"/>
                <a:gd name="connsiteX1588" fmla="*/ 849491 w 2166155"/>
                <a:gd name="connsiteY1588" fmla="*/ 33520 h 1823529"/>
                <a:gd name="connsiteX1589" fmla="*/ 853714 w 2166155"/>
                <a:gd name="connsiteY1589" fmla="*/ 33148 h 1823529"/>
                <a:gd name="connsiteX1590" fmla="*/ 858034 w 2166155"/>
                <a:gd name="connsiteY1590" fmla="*/ 32777 h 1823529"/>
                <a:gd name="connsiteX1591" fmla="*/ 862316 w 2166155"/>
                <a:gd name="connsiteY1591" fmla="*/ 32405 h 1823529"/>
                <a:gd name="connsiteX1592" fmla="*/ 866617 w 2166155"/>
                <a:gd name="connsiteY1592" fmla="*/ 32053 h 1823529"/>
                <a:gd name="connsiteX1593" fmla="*/ 866597 w 2166155"/>
                <a:gd name="connsiteY1593" fmla="*/ 32053 h 1823529"/>
                <a:gd name="connsiteX1594" fmla="*/ 870976 w 2166155"/>
                <a:gd name="connsiteY1594" fmla="*/ 31682 h 1823529"/>
                <a:gd name="connsiteX1595" fmla="*/ 875121 w 2166155"/>
                <a:gd name="connsiteY1595" fmla="*/ 31349 h 1823529"/>
                <a:gd name="connsiteX1596" fmla="*/ 879500 w 2166155"/>
                <a:gd name="connsiteY1596" fmla="*/ 30998 h 1823529"/>
                <a:gd name="connsiteX1597" fmla="*/ 883859 w 2166155"/>
                <a:gd name="connsiteY1597" fmla="*/ 30646 h 1823529"/>
                <a:gd name="connsiteX1598" fmla="*/ 888004 w 2166155"/>
                <a:gd name="connsiteY1598" fmla="*/ 30313 h 1823529"/>
                <a:gd name="connsiteX1599" fmla="*/ 892461 w 2166155"/>
                <a:gd name="connsiteY1599" fmla="*/ 29962 h 1823529"/>
                <a:gd name="connsiteX1600" fmla="*/ 896762 w 2166155"/>
                <a:gd name="connsiteY1600" fmla="*/ 29649 h 1823529"/>
                <a:gd name="connsiteX1601" fmla="*/ 901063 w 2166155"/>
                <a:gd name="connsiteY1601" fmla="*/ 29316 h 1823529"/>
                <a:gd name="connsiteX1602" fmla="*/ 905403 w 2166155"/>
                <a:gd name="connsiteY1602" fmla="*/ 28984 h 1823529"/>
                <a:gd name="connsiteX1603" fmla="*/ 905384 w 2166155"/>
                <a:gd name="connsiteY1603" fmla="*/ 28984 h 1823529"/>
                <a:gd name="connsiteX1604" fmla="*/ 909724 w 2166155"/>
                <a:gd name="connsiteY1604" fmla="*/ 28671 h 1823529"/>
                <a:gd name="connsiteX1605" fmla="*/ 914064 w 2166155"/>
                <a:gd name="connsiteY1605" fmla="*/ 28358 h 1823529"/>
                <a:gd name="connsiteX1606" fmla="*/ 914044 w 2166155"/>
                <a:gd name="connsiteY1606" fmla="*/ 28358 h 1823529"/>
                <a:gd name="connsiteX1607" fmla="*/ 918404 w 2166155"/>
                <a:gd name="connsiteY1607" fmla="*/ 28046 h 1823529"/>
                <a:gd name="connsiteX1608" fmla="*/ 918384 w 2166155"/>
                <a:gd name="connsiteY1608" fmla="*/ 28046 h 1823529"/>
                <a:gd name="connsiteX1609" fmla="*/ 922861 w 2166155"/>
                <a:gd name="connsiteY1609" fmla="*/ 27733 h 1823529"/>
                <a:gd name="connsiteX1610" fmla="*/ 927045 w 2166155"/>
                <a:gd name="connsiteY1610" fmla="*/ 27440 h 1823529"/>
                <a:gd name="connsiteX1611" fmla="*/ 931385 w 2166155"/>
                <a:gd name="connsiteY1611" fmla="*/ 27146 h 1823529"/>
                <a:gd name="connsiteX1612" fmla="*/ 935725 w 2166155"/>
                <a:gd name="connsiteY1612" fmla="*/ 26853 h 1823529"/>
                <a:gd name="connsiteX1613" fmla="*/ 940123 w 2166155"/>
                <a:gd name="connsiteY1613" fmla="*/ 26560 h 1823529"/>
                <a:gd name="connsiteX1614" fmla="*/ 944424 w 2166155"/>
                <a:gd name="connsiteY1614" fmla="*/ 26266 h 1823529"/>
                <a:gd name="connsiteX1615" fmla="*/ 948921 w 2166155"/>
                <a:gd name="connsiteY1615" fmla="*/ 25973 h 1823529"/>
                <a:gd name="connsiteX1616" fmla="*/ 953202 w 2166155"/>
                <a:gd name="connsiteY1616" fmla="*/ 25719 h 1823529"/>
                <a:gd name="connsiteX1617" fmla="*/ 957640 w 2166155"/>
                <a:gd name="connsiteY1617" fmla="*/ 25426 h 1823529"/>
                <a:gd name="connsiteX1618" fmla="*/ 961941 w 2166155"/>
                <a:gd name="connsiteY1618" fmla="*/ 25172 h 1823529"/>
                <a:gd name="connsiteX1619" fmla="*/ 966320 w 2166155"/>
                <a:gd name="connsiteY1619" fmla="*/ 24898 h 1823529"/>
                <a:gd name="connsiteX1620" fmla="*/ 966300 w 2166155"/>
                <a:gd name="connsiteY1620" fmla="*/ 24898 h 1823529"/>
                <a:gd name="connsiteX1621" fmla="*/ 970718 w 2166155"/>
                <a:gd name="connsiteY1621" fmla="*/ 24644 h 1823529"/>
                <a:gd name="connsiteX1622" fmla="*/ 975078 w 2166155"/>
                <a:gd name="connsiteY1622" fmla="*/ 24390 h 1823529"/>
                <a:gd name="connsiteX1623" fmla="*/ 979457 w 2166155"/>
                <a:gd name="connsiteY1623" fmla="*/ 24136 h 1823529"/>
                <a:gd name="connsiteX1624" fmla="*/ 983817 w 2166155"/>
                <a:gd name="connsiteY1624" fmla="*/ 23901 h 1823529"/>
                <a:gd name="connsiteX1625" fmla="*/ 988196 w 2166155"/>
                <a:gd name="connsiteY1625" fmla="*/ 23647 h 1823529"/>
                <a:gd name="connsiteX1626" fmla="*/ 992575 w 2166155"/>
                <a:gd name="connsiteY1626" fmla="*/ 23412 h 1823529"/>
                <a:gd name="connsiteX1627" fmla="*/ 996954 w 2166155"/>
                <a:gd name="connsiteY1627" fmla="*/ 23197 h 1823529"/>
                <a:gd name="connsiteX1628" fmla="*/ 1001353 w 2166155"/>
                <a:gd name="connsiteY1628" fmla="*/ 22963 h 1823529"/>
                <a:gd name="connsiteX1629" fmla="*/ 1005712 w 2166155"/>
                <a:gd name="connsiteY1629" fmla="*/ 22748 h 1823529"/>
                <a:gd name="connsiteX1630" fmla="*/ 1010248 w 2166155"/>
                <a:gd name="connsiteY1630" fmla="*/ 22513 h 1823529"/>
                <a:gd name="connsiteX1631" fmla="*/ 1014627 w 2166155"/>
                <a:gd name="connsiteY1631" fmla="*/ 22298 h 1823529"/>
                <a:gd name="connsiteX1632" fmla="*/ 1019025 w 2166155"/>
                <a:gd name="connsiteY1632" fmla="*/ 22083 h 1823529"/>
                <a:gd name="connsiteX1633" fmla="*/ 1023248 w 2166155"/>
                <a:gd name="connsiteY1633" fmla="*/ 21887 h 1823529"/>
                <a:gd name="connsiteX1634" fmla="*/ 1027784 w 2166155"/>
                <a:gd name="connsiteY1634" fmla="*/ 21692 h 1823529"/>
                <a:gd name="connsiteX1635" fmla="*/ 1032182 w 2166155"/>
                <a:gd name="connsiteY1635" fmla="*/ 21496 h 1823529"/>
                <a:gd name="connsiteX1636" fmla="*/ 1036523 w 2166155"/>
                <a:gd name="connsiteY1636" fmla="*/ 21301 h 1823529"/>
                <a:gd name="connsiteX1637" fmla="*/ 1036503 w 2166155"/>
                <a:gd name="connsiteY1637" fmla="*/ 21301 h 1823529"/>
                <a:gd name="connsiteX1638" fmla="*/ 1040960 w 2166155"/>
                <a:gd name="connsiteY1638" fmla="*/ 21125 h 1823529"/>
                <a:gd name="connsiteX1639" fmla="*/ 1045359 w 2166155"/>
                <a:gd name="connsiteY1639" fmla="*/ 20929 h 1823529"/>
                <a:gd name="connsiteX1640" fmla="*/ 1049757 w 2166155"/>
                <a:gd name="connsiteY1640" fmla="*/ 20754 h 1823529"/>
                <a:gd name="connsiteX1641" fmla="*/ 1054000 w 2166155"/>
                <a:gd name="connsiteY1641" fmla="*/ 20597 h 1823529"/>
                <a:gd name="connsiteX1642" fmla="*/ 1058535 w 2166155"/>
                <a:gd name="connsiteY1642" fmla="*/ 20421 h 1823529"/>
                <a:gd name="connsiteX1643" fmla="*/ 1058516 w 2166155"/>
                <a:gd name="connsiteY1643" fmla="*/ 20421 h 1823529"/>
                <a:gd name="connsiteX1644" fmla="*/ 1062934 w 2166155"/>
                <a:gd name="connsiteY1644" fmla="*/ 20265 h 1823529"/>
                <a:gd name="connsiteX1645" fmla="*/ 1067333 w 2166155"/>
                <a:gd name="connsiteY1645" fmla="*/ 20108 h 1823529"/>
                <a:gd name="connsiteX1646" fmla="*/ 1071731 w 2166155"/>
                <a:gd name="connsiteY1646" fmla="*/ 19952 h 1823529"/>
                <a:gd name="connsiteX1647" fmla="*/ 1076111 w 2166155"/>
                <a:gd name="connsiteY1647" fmla="*/ 19815 h 1823529"/>
                <a:gd name="connsiteX1648" fmla="*/ 1080568 w 2166155"/>
                <a:gd name="connsiteY1648" fmla="*/ 19659 h 1823529"/>
                <a:gd name="connsiteX1649" fmla="*/ 1080548 w 2166155"/>
                <a:gd name="connsiteY1649" fmla="*/ 19659 h 1823529"/>
                <a:gd name="connsiteX1650" fmla="*/ 1084966 w 2166155"/>
                <a:gd name="connsiteY1650" fmla="*/ 19522 h 1823529"/>
                <a:gd name="connsiteX1651" fmla="*/ 1089365 w 2166155"/>
                <a:gd name="connsiteY1651" fmla="*/ 19385 h 1823529"/>
                <a:gd name="connsiteX1652" fmla="*/ 1093783 w 2166155"/>
                <a:gd name="connsiteY1652" fmla="*/ 19268 h 1823529"/>
                <a:gd name="connsiteX1653" fmla="*/ 1093764 w 2166155"/>
                <a:gd name="connsiteY1653" fmla="*/ 19268 h 1823529"/>
                <a:gd name="connsiteX1654" fmla="*/ 1098241 w 2166155"/>
                <a:gd name="connsiteY1654" fmla="*/ 19131 h 1823529"/>
                <a:gd name="connsiteX1655" fmla="*/ 1102600 w 2166155"/>
                <a:gd name="connsiteY1655" fmla="*/ 19014 h 1823529"/>
                <a:gd name="connsiteX1656" fmla="*/ 1102581 w 2166155"/>
                <a:gd name="connsiteY1656" fmla="*/ 19014 h 1823529"/>
                <a:gd name="connsiteX1657" fmla="*/ 1106999 w 2166155"/>
                <a:gd name="connsiteY1657" fmla="*/ 18897 h 1823529"/>
                <a:gd name="connsiteX1658" fmla="*/ 1111300 w 2166155"/>
                <a:gd name="connsiteY1658" fmla="*/ 18799 h 1823529"/>
                <a:gd name="connsiteX1659" fmla="*/ 1115835 w 2166155"/>
                <a:gd name="connsiteY1659" fmla="*/ 18681 h 1823529"/>
                <a:gd name="connsiteX1660" fmla="*/ 1120214 w 2166155"/>
                <a:gd name="connsiteY1660" fmla="*/ 18583 h 1823529"/>
                <a:gd name="connsiteX1661" fmla="*/ 1120214 w 2166155"/>
                <a:gd name="connsiteY1661" fmla="*/ 18603 h 1823529"/>
                <a:gd name="connsiteX1662" fmla="*/ 1124613 w 2166155"/>
                <a:gd name="connsiteY1662" fmla="*/ 18505 h 1823529"/>
                <a:gd name="connsiteX1663" fmla="*/ 1129012 w 2166155"/>
                <a:gd name="connsiteY1663" fmla="*/ 18408 h 1823529"/>
                <a:gd name="connsiteX1664" fmla="*/ 1133430 w 2166155"/>
                <a:gd name="connsiteY1664" fmla="*/ 18330 h 1823529"/>
                <a:gd name="connsiteX1665" fmla="*/ 1133410 w 2166155"/>
                <a:gd name="connsiteY1665" fmla="*/ 18330 h 1823529"/>
                <a:gd name="connsiteX1666" fmla="*/ 1137809 w 2166155"/>
                <a:gd name="connsiteY1666" fmla="*/ 18251 h 1823529"/>
                <a:gd name="connsiteX1667" fmla="*/ 1142188 w 2166155"/>
                <a:gd name="connsiteY1667" fmla="*/ 18173 h 1823529"/>
                <a:gd name="connsiteX1668" fmla="*/ 1146626 w 2166155"/>
                <a:gd name="connsiteY1668" fmla="*/ 18114 h 1823529"/>
                <a:gd name="connsiteX1669" fmla="*/ 1146606 w 2166155"/>
                <a:gd name="connsiteY1669" fmla="*/ 18114 h 1823529"/>
                <a:gd name="connsiteX1670" fmla="*/ 1150966 w 2166155"/>
                <a:gd name="connsiteY1670" fmla="*/ 18036 h 1823529"/>
                <a:gd name="connsiteX1671" fmla="*/ 1155423 w 2166155"/>
                <a:gd name="connsiteY1671" fmla="*/ 17977 h 1823529"/>
                <a:gd name="connsiteX1672" fmla="*/ 1155404 w 2166155"/>
                <a:gd name="connsiteY1672" fmla="*/ 17977 h 1823529"/>
                <a:gd name="connsiteX1673" fmla="*/ 1159822 w 2166155"/>
                <a:gd name="connsiteY1673" fmla="*/ 17939 h 1823529"/>
                <a:gd name="connsiteX1674" fmla="*/ 1159802 w 2166155"/>
                <a:gd name="connsiteY1674" fmla="*/ 17939 h 1823529"/>
                <a:gd name="connsiteX1675" fmla="*/ 1164260 w 2166155"/>
                <a:gd name="connsiteY1675" fmla="*/ 17880 h 1823529"/>
                <a:gd name="connsiteX1676" fmla="*/ 1168639 w 2166155"/>
                <a:gd name="connsiteY1676" fmla="*/ 17841 h 1823529"/>
                <a:gd name="connsiteX1677" fmla="*/ 1173018 w 2166155"/>
                <a:gd name="connsiteY1677" fmla="*/ 17802 h 1823529"/>
                <a:gd name="connsiteX1678" fmla="*/ 1177377 w 2166155"/>
                <a:gd name="connsiteY1678" fmla="*/ 17763 h 1823529"/>
                <a:gd name="connsiteX1679" fmla="*/ 1181776 w 2166155"/>
                <a:gd name="connsiteY1679" fmla="*/ 17743 h 1823529"/>
                <a:gd name="connsiteX1680" fmla="*/ 1186136 w 2166155"/>
                <a:gd name="connsiteY1680" fmla="*/ 17723 h 1823529"/>
                <a:gd name="connsiteX1681" fmla="*/ 1190534 w 2166155"/>
                <a:gd name="connsiteY1681" fmla="*/ 17704 h 1823529"/>
                <a:gd name="connsiteX1682" fmla="*/ 1190515 w 2166155"/>
                <a:gd name="connsiteY1682" fmla="*/ 17704 h 1823529"/>
                <a:gd name="connsiteX1683" fmla="*/ 1194874 w 2166155"/>
                <a:gd name="connsiteY1683" fmla="*/ 17684 h 1823529"/>
                <a:gd name="connsiteX1684" fmla="*/ 1199293 w 2166155"/>
                <a:gd name="connsiteY1684" fmla="*/ 17684 h 1823529"/>
                <a:gd name="connsiteX1685" fmla="*/ 1199273 w 2166155"/>
                <a:gd name="connsiteY1685" fmla="*/ 17684 h 1823529"/>
                <a:gd name="connsiteX1686" fmla="*/ 1203672 w 2166155"/>
                <a:gd name="connsiteY1686" fmla="*/ 17684 h 1823529"/>
                <a:gd name="connsiteX1687" fmla="*/ 1203652 w 2166155"/>
                <a:gd name="connsiteY1687" fmla="*/ 17684 h 1823529"/>
                <a:gd name="connsiteX1688" fmla="*/ 1208051 w 2166155"/>
                <a:gd name="connsiteY1688" fmla="*/ 17684 h 1823529"/>
                <a:gd name="connsiteX1689" fmla="*/ 1208031 w 2166155"/>
                <a:gd name="connsiteY1689" fmla="*/ 17684 h 1823529"/>
                <a:gd name="connsiteX1690" fmla="*/ 1212469 w 2166155"/>
                <a:gd name="connsiteY1690" fmla="*/ 17684 h 1823529"/>
                <a:gd name="connsiteX1691" fmla="*/ 1216829 w 2166155"/>
                <a:gd name="connsiteY1691" fmla="*/ 17704 h 1823529"/>
                <a:gd name="connsiteX1692" fmla="*/ 1221149 w 2166155"/>
                <a:gd name="connsiteY1692" fmla="*/ 17723 h 1823529"/>
                <a:gd name="connsiteX1693" fmla="*/ 1221129 w 2166155"/>
                <a:gd name="connsiteY1693" fmla="*/ 17723 h 1823529"/>
                <a:gd name="connsiteX1694" fmla="*/ 1225509 w 2166155"/>
                <a:gd name="connsiteY1694" fmla="*/ 17743 h 1823529"/>
                <a:gd name="connsiteX1695" fmla="*/ 1229868 w 2166155"/>
                <a:gd name="connsiteY1695" fmla="*/ 17782 h 1823529"/>
                <a:gd name="connsiteX1696" fmla="*/ 1234228 w 2166155"/>
                <a:gd name="connsiteY1696" fmla="*/ 17821 h 1823529"/>
                <a:gd name="connsiteX1697" fmla="*/ 1238587 w 2166155"/>
                <a:gd name="connsiteY1697" fmla="*/ 17860 h 1823529"/>
                <a:gd name="connsiteX1698" fmla="*/ 1238568 w 2166155"/>
                <a:gd name="connsiteY1698" fmla="*/ 17860 h 1823529"/>
                <a:gd name="connsiteX1699" fmla="*/ 1242908 w 2166155"/>
                <a:gd name="connsiteY1699" fmla="*/ 17900 h 1823529"/>
                <a:gd name="connsiteX1700" fmla="*/ 1247287 w 2166155"/>
                <a:gd name="connsiteY1700" fmla="*/ 17958 h 1823529"/>
                <a:gd name="connsiteX1701" fmla="*/ 1247267 w 2166155"/>
                <a:gd name="connsiteY1701" fmla="*/ 17958 h 1823529"/>
                <a:gd name="connsiteX1702" fmla="*/ 1251627 w 2166155"/>
                <a:gd name="connsiteY1702" fmla="*/ 18016 h 1823529"/>
                <a:gd name="connsiteX1703" fmla="*/ 1251607 w 2166155"/>
                <a:gd name="connsiteY1703" fmla="*/ 18016 h 1823529"/>
                <a:gd name="connsiteX1704" fmla="*/ 1256025 w 2166155"/>
                <a:gd name="connsiteY1704" fmla="*/ 18075 h 1823529"/>
                <a:gd name="connsiteX1705" fmla="*/ 1260307 w 2166155"/>
                <a:gd name="connsiteY1705" fmla="*/ 18153 h 1823529"/>
                <a:gd name="connsiteX1706" fmla="*/ 1260287 w 2166155"/>
                <a:gd name="connsiteY1706" fmla="*/ 18153 h 1823529"/>
                <a:gd name="connsiteX1707" fmla="*/ 1264647 w 2166155"/>
                <a:gd name="connsiteY1707" fmla="*/ 18212 h 1823529"/>
                <a:gd name="connsiteX1708" fmla="*/ 1264627 w 2166155"/>
                <a:gd name="connsiteY1708" fmla="*/ 18212 h 1823529"/>
                <a:gd name="connsiteX1709" fmla="*/ 1268967 w 2166155"/>
                <a:gd name="connsiteY1709" fmla="*/ 18290 h 1823529"/>
                <a:gd name="connsiteX1710" fmla="*/ 1273307 w 2166155"/>
                <a:gd name="connsiteY1710" fmla="*/ 18388 h 1823529"/>
                <a:gd name="connsiteX1711" fmla="*/ 1277628 w 2166155"/>
                <a:gd name="connsiteY1711" fmla="*/ 18466 h 1823529"/>
                <a:gd name="connsiteX1712" fmla="*/ 1277608 w 2166155"/>
                <a:gd name="connsiteY1712" fmla="*/ 18466 h 1823529"/>
                <a:gd name="connsiteX1713" fmla="*/ 1281948 w 2166155"/>
                <a:gd name="connsiteY1713" fmla="*/ 18564 h 1823529"/>
                <a:gd name="connsiteX1714" fmla="*/ 1281929 w 2166155"/>
                <a:gd name="connsiteY1714" fmla="*/ 18564 h 1823529"/>
                <a:gd name="connsiteX1715" fmla="*/ 1286249 w 2166155"/>
                <a:gd name="connsiteY1715" fmla="*/ 18662 h 1823529"/>
                <a:gd name="connsiteX1716" fmla="*/ 1290570 w 2166155"/>
                <a:gd name="connsiteY1716" fmla="*/ 18779 h 1823529"/>
                <a:gd name="connsiteX1717" fmla="*/ 1290550 w 2166155"/>
                <a:gd name="connsiteY1717" fmla="*/ 18779 h 1823529"/>
                <a:gd name="connsiteX1718" fmla="*/ 1294949 w 2166155"/>
                <a:gd name="connsiteY1718" fmla="*/ 18897 h 1823529"/>
                <a:gd name="connsiteX1719" fmla="*/ 1299093 w 2166155"/>
                <a:gd name="connsiteY1719" fmla="*/ 19014 h 1823529"/>
                <a:gd name="connsiteX1720" fmla="*/ 1303472 w 2166155"/>
                <a:gd name="connsiteY1720" fmla="*/ 19131 h 1823529"/>
                <a:gd name="connsiteX1721" fmla="*/ 1307773 w 2166155"/>
                <a:gd name="connsiteY1721" fmla="*/ 19268 h 1823529"/>
                <a:gd name="connsiteX1722" fmla="*/ 1307754 w 2166155"/>
                <a:gd name="connsiteY1722" fmla="*/ 19268 h 1823529"/>
                <a:gd name="connsiteX1723" fmla="*/ 1312055 w 2166155"/>
                <a:gd name="connsiteY1723" fmla="*/ 19405 h 1823529"/>
                <a:gd name="connsiteX1724" fmla="*/ 1316395 w 2166155"/>
                <a:gd name="connsiteY1724" fmla="*/ 19541 h 1823529"/>
                <a:gd name="connsiteX1725" fmla="*/ 1318878 w 2166155"/>
                <a:gd name="connsiteY1725" fmla="*/ 19620 h 1823529"/>
                <a:gd name="connsiteX1726" fmla="*/ 1320617 w 2166155"/>
                <a:gd name="connsiteY1726" fmla="*/ 19678 h 1823529"/>
                <a:gd name="connsiteX1727" fmla="*/ 1322709 w 2166155"/>
                <a:gd name="connsiteY1727" fmla="*/ 19757 h 1823529"/>
                <a:gd name="connsiteX1728" fmla="*/ 1324801 w 2166155"/>
                <a:gd name="connsiteY1728" fmla="*/ 19835 h 1823529"/>
                <a:gd name="connsiteX1729" fmla="*/ 1326971 w 2166155"/>
                <a:gd name="connsiteY1729" fmla="*/ 19913 h 1823529"/>
                <a:gd name="connsiteX1730" fmla="*/ 1329102 w 2166155"/>
                <a:gd name="connsiteY1730" fmla="*/ 19991 h 1823529"/>
                <a:gd name="connsiteX1731" fmla="*/ 1331213 w 2166155"/>
                <a:gd name="connsiteY1731" fmla="*/ 20069 h 1823529"/>
                <a:gd name="connsiteX1732" fmla="*/ 1333423 w 2166155"/>
                <a:gd name="connsiteY1732" fmla="*/ 20148 h 1823529"/>
                <a:gd name="connsiteX1733" fmla="*/ 1335475 w 2166155"/>
                <a:gd name="connsiteY1733" fmla="*/ 20245 h 1823529"/>
                <a:gd name="connsiteX1734" fmla="*/ 1337684 w 2166155"/>
                <a:gd name="connsiteY1734" fmla="*/ 20324 h 1823529"/>
                <a:gd name="connsiteX1735" fmla="*/ 1339659 w 2166155"/>
                <a:gd name="connsiteY1735" fmla="*/ 20401 h 1823529"/>
                <a:gd name="connsiteX1736" fmla="*/ 1341809 w 2166155"/>
                <a:gd name="connsiteY1736" fmla="*/ 20499 h 1823529"/>
                <a:gd name="connsiteX1737" fmla="*/ 1343921 w 2166155"/>
                <a:gd name="connsiteY1737" fmla="*/ 20578 h 1823529"/>
                <a:gd name="connsiteX1738" fmla="*/ 1346188 w 2166155"/>
                <a:gd name="connsiteY1738" fmla="*/ 20675 h 1823529"/>
                <a:gd name="connsiteX1739" fmla="*/ 1348163 w 2166155"/>
                <a:gd name="connsiteY1739" fmla="*/ 20773 h 1823529"/>
                <a:gd name="connsiteX1740" fmla="*/ 1350509 w 2166155"/>
                <a:gd name="connsiteY1740" fmla="*/ 20871 h 1823529"/>
                <a:gd name="connsiteX1741" fmla="*/ 1352366 w 2166155"/>
                <a:gd name="connsiteY1741" fmla="*/ 20949 h 1823529"/>
                <a:gd name="connsiteX1742" fmla="*/ 1354751 w 2166155"/>
                <a:gd name="connsiteY1742" fmla="*/ 21066 h 1823529"/>
                <a:gd name="connsiteX1743" fmla="*/ 1356863 w 2166155"/>
                <a:gd name="connsiteY1743" fmla="*/ 21164 h 1823529"/>
                <a:gd name="connsiteX1744" fmla="*/ 1358896 w 2166155"/>
                <a:gd name="connsiteY1744" fmla="*/ 21262 h 1823529"/>
                <a:gd name="connsiteX1745" fmla="*/ 1361066 w 2166155"/>
                <a:gd name="connsiteY1745" fmla="*/ 21360 h 1823529"/>
                <a:gd name="connsiteX1746" fmla="*/ 1363157 w 2166155"/>
                <a:gd name="connsiteY1746" fmla="*/ 21457 h 1823529"/>
                <a:gd name="connsiteX1747" fmla="*/ 1365249 w 2166155"/>
                <a:gd name="connsiteY1747" fmla="*/ 21575 h 1823529"/>
                <a:gd name="connsiteX1748" fmla="*/ 1365230 w 2166155"/>
                <a:gd name="connsiteY1748" fmla="*/ 21575 h 1823529"/>
                <a:gd name="connsiteX1749" fmla="*/ 1367361 w 2166155"/>
                <a:gd name="connsiteY1749" fmla="*/ 21672 h 1823529"/>
                <a:gd name="connsiteX1750" fmla="*/ 1369472 w 2166155"/>
                <a:gd name="connsiteY1750" fmla="*/ 21770 h 1823529"/>
                <a:gd name="connsiteX1751" fmla="*/ 1371564 w 2166155"/>
                <a:gd name="connsiteY1751" fmla="*/ 21887 h 1823529"/>
                <a:gd name="connsiteX1752" fmla="*/ 1373656 w 2166155"/>
                <a:gd name="connsiteY1752" fmla="*/ 22005 h 1823529"/>
                <a:gd name="connsiteX1753" fmla="*/ 1376001 w 2166155"/>
                <a:gd name="connsiteY1753" fmla="*/ 22122 h 1823529"/>
                <a:gd name="connsiteX1754" fmla="*/ 1378250 w 2166155"/>
                <a:gd name="connsiteY1754" fmla="*/ 22240 h 1823529"/>
                <a:gd name="connsiteX1755" fmla="*/ 1379970 w 2166155"/>
                <a:gd name="connsiteY1755" fmla="*/ 22337 h 1823529"/>
                <a:gd name="connsiteX1756" fmla="*/ 1382042 w 2166155"/>
                <a:gd name="connsiteY1756" fmla="*/ 22454 h 1823529"/>
                <a:gd name="connsiteX1757" fmla="*/ 1384115 w 2166155"/>
                <a:gd name="connsiteY1757" fmla="*/ 22572 h 1823529"/>
                <a:gd name="connsiteX1758" fmla="*/ 1386265 w 2166155"/>
                <a:gd name="connsiteY1758" fmla="*/ 22689 h 1823529"/>
                <a:gd name="connsiteX1759" fmla="*/ 1388357 w 2166155"/>
                <a:gd name="connsiteY1759" fmla="*/ 22807 h 1823529"/>
                <a:gd name="connsiteX1760" fmla="*/ 1390449 w 2166155"/>
                <a:gd name="connsiteY1760" fmla="*/ 22923 h 1823529"/>
                <a:gd name="connsiteX1761" fmla="*/ 1392423 w 2166155"/>
                <a:gd name="connsiteY1761" fmla="*/ 23041 h 1823529"/>
                <a:gd name="connsiteX1762" fmla="*/ 1394515 w 2166155"/>
                <a:gd name="connsiteY1762" fmla="*/ 23178 h 1823529"/>
                <a:gd name="connsiteX1763" fmla="*/ 1396138 w 2166155"/>
                <a:gd name="connsiteY1763" fmla="*/ 23276 h 1823529"/>
                <a:gd name="connsiteX1764" fmla="*/ 1396724 w 2166155"/>
                <a:gd name="connsiteY1764" fmla="*/ 23315 h 1823529"/>
                <a:gd name="connsiteX1765" fmla="*/ 1398679 w 2166155"/>
                <a:gd name="connsiteY1765" fmla="*/ 23432 h 1823529"/>
                <a:gd name="connsiteX1766" fmla="*/ 1400790 w 2166155"/>
                <a:gd name="connsiteY1766" fmla="*/ 23569 h 1823529"/>
                <a:gd name="connsiteX1767" fmla="*/ 1402980 w 2166155"/>
                <a:gd name="connsiteY1767" fmla="*/ 23706 h 1823529"/>
                <a:gd name="connsiteX1768" fmla="*/ 1404896 w 2166155"/>
                <a:gd name="connsiteY1768" fmla="*/ 23842 h 1823529"/>
                <a:gd name="connsiteX1769" fmla="*/ 1407183 w 2166155"/>
                <a:gd name="connsiteY1769" fmla="*/ 23979 h 1823529"/>
                <a:gd name="connsiteX1770" fmla="*/ 1409275 w 2166155"/>
                <a:gd name="connsiteY1770" fmla="*/ 24136 h 1823529"/>
                <a:gd name="connsiteX1771" fmla="*/ 1411328 w 2166155"/>
                <a:gd name="connsiteY1771" fmla="*/ 24273 h 1823529"/>
                <a:gd name="connsiteX1772" fmla="*/ 1413361 w 2166155"/>
                <a:gd name="connsiteY1772" fmla="*/ 24409 h 1823529"/>
                <a:gd name="connsiteX1773" fmla="*/ 1415453 w 2166155"/>
                <a:gd name="connsiteY1773" fmla="*/ 24546 h 1823529"/>
                <a:gd name="connsiteX1774" fmla="*/ 1417525 w 2166155"/>
                <a:gd name="connsiteY1774" fmla="*/ 24703 h 1823529"/>
                <a:gd name="connsiteX1775" fmla="*/ 1419578 w 2166155"/>
                <a:gd name="connsiteY1775" fmla="*/ 24839 h 1823529"/>
                <a:gd name="connsiteX1776" fmla="*/ 1421650 w 2166155"/>
                <a:gd name="connsiteY1776" fmla="*/ 24996 h 1823529"/>
                <a:gd name="connsiteX1777" fmla="*/ 1423703 w 2166155"/>
                <a:gd name="connsiteY1777" fmla="*/ 25133 h 1823529"/>
                <a:gd name="connsiteX1778" fmla="*/ 1425736 w 2166155"/>
                <a:gd name="connsiteY1778" fmla="*/ 25289 h 1823529"/>
                <a:gd name="connsiteX1779" fmla="*/ 1427847 w 2166155"/>
                <a:gd name="connsiteY1779" fmla="*/ 25445 h 1823529"/>
                <a:gd name="connsiteX1780" fmla="*/ 1427827 w 2166155"/>
                <a:gd name="connsiteY1780" fmla="*/ 25445 h 1823529"/>
                <a:gd name="connsiteX1781" fmla="*/ 1429841 w 2166155"/>
                <a:gd name="connsiteY1781" fmla="*/ 25582 h 1823529"/>
                <a:gd name="connsiteX1782" fmla="*/ 1431952 w 2166155"/>
                <a:gd name="connsiteY1782" fmla="*/ 25759 h 1823529"/>
                <a:gd name="connsiteX1783" fmla="*/ 1433927 w 2166155"/>
                <a:gd name="connsiteY1783" fmla="*/ 25895 h 1823529"/>
                <a:gd name="connsiteX1784" fmla="*/ 1435980 w 2166155"/>
                <a:gd name="connsiteY1784" fmla="*/ 26052 h 1823529"/>
                <a:gd name="connsiteX1785" fmla="*/ 1438130 w 2166155"/>
                <a:gd name="connsiteY1785" fmla="*/ 26228 h 1823529"/>
                <a:gd name="connsiteX1786" fmla="*/ 1438111 w 2166155"/>
                <a:gd name="connsiteY1786" fmla="*/ 26228 h 1823529"/>
                <a:gd name="connsiteX1787" fmla="*/ 1440261 w 2166155"/>
                <a:gd name="connsiteY1787" fmla="*/ 26384 h 1823529"/>
                <a:gd name="connsiteX1788" fmla="*/ 1442216 w 2166155"/>
                <a:gd name="connsiteY1788" fmla="*/ 26560 h 1823529"/>
                <a:gd name="connsiteX1789" fmla="*/ 1442216 w 2166155"/>
                <a:gd name="connsiteY1789" fmla="*/ 26540 h 1823529"/>
                <a:gd name="connsiteX1790" fmla="*/ 1444269 w 2166155"/>
                <a:gd name="connsiteY1790" fmla="*/ 26716 h 1823529"/>
                <a:gd name="connsiteX1791" fmla="*/ 1446165 w 2166155"/>
                <a:gd name="connsiteY1791" fmla="*/ 26873 h 1823529"/>
                <a:gd name="connsiteX1792" fmla="*/ 1448355 w 2166155"/>
                <a:gd name="connsiteY1792" fmla="*/ 27049 h 1823529"/>
                <a:gd name="connsiteX1793" fmla="*/ 1450447 w 2166155"/>
                <a:gd name="connsiteY1793" fmla="*/ 27225 h 1823529"/>
                <a:gd name="connsiteX1794" fmla="*/ 1452441 w 2166155"/>
                <a:gd name="connsiteY1794" fmla="*/ 27400 h 1823529"/>
                <a:gd name="connsiteX1795" fmla="*/ 1452421 w 2166155"/>
                <a:gd name="connsiteY1795" fmla="*/ 27400 h 1823529"/>
                <a:gd name="connsiteX1796" fmla="*/ 1454474 w 2166155"/>
                <a:gd name="connsiteY1796" fmla="*/ 27557 h 1823529"/>
                <a:gd name="connsiteX1797" fmla="*/ 1456507 w 2166155"/>
                <a:gd name="connsiteY1797" fmla="*/ 27733 h 1823529"/>
                <a:gd name="connsiteX1798" fmla="*/ 1458540 w 2166155"/>
                <a:gd name="connsiteY1798" fmla="*/ 27909 h 1823529"/>
                <a:gd name="connsiteX1799" fmla="*/ 1460554 w 2166155"/>
                <a:gd name="connsiteY1799" fmla="*/ 28085 h 1823529"/>
                <a:gd name="connsiteX1800" fmla="*/ 1462607 w 2166155"/>
                <a:gd name="connsiteY1800" fmla="*/ 28280 h 1823529"/>
                <a:gd name="connsiteX1801" fmla="*/ 1464600 w 2166155"/>
                <a:gd name="connsiteY1801" fmla="*/ 28456 h 1823529"/>
                <a:gd name="connsiteX1802" fmla="*/ 1466653 w 2166155"/>
                <a:gd name="connsiteY1802" fmla="*/ 28632 h 1823529"/>
                <a:gd name="connsiteX1803" fmla="*/ 1468628 w 2166155"/>
                <a:gd name="connsiteY1803" fmla="*/ 28808 h 1823529"/>
                <a:gd name="connsiteX1804" fmla="*/ 1470700 w 2166155"/>
                <a:gd name="connsiteY1804" fmla="*/ 29004 h 1823529"/>
                <a:gd name="connsiteX1805" fmla="*/ 1472655 w 2166155"/>
                <a:gd name="connsiteY1805" fmla="*/ 29180 h 1823529"/>
                <a:gd name="connsiteX1806" fmla="*/ 1474649 w 2166155"/>
                <a:gd name="connsiteY1806" fmla="*/ 29355 h 1823529"/>
                <a:gd name="connsiteX1807" fmla="*/ 1476760 w 2166155"/>
                <a:gd name="connsiteY1807" fmla="*/ 29571 h 1823529"/>
                <a:gd name="connsiteX1808" fmla="*/ 1478657 w 2166155"/>
                <a:gd name="connsiteY1808" fmla="*/ 29746 h 1823529"/>
                <a:gd name="connsiteX1809" fmla="*/ 1480846 w 2166155"/>
                <a:gd name="connsiteY1809" fmla="*/ 29962 h 1823529"/>
                <a:gd name="connsiteX1810" fmla="*/ 1482918 w 2166155"/>
                <a:gd name="connsiteY1810" fmla="*/ 30157 h 1823529"/>
                <a:gd name="connsiteX1811" fmla="*/ 1484795 w 2166155"/>
                <a:gd name="connsiteY1811" fmla="*/ 30333 h 1823529"/>
                <a:gd name="connsiteX1812" fmla="*/ 1486828 w 2166155"/>
                <a:gd name="connsiteY1812" fmla="*/ 30529 h 1823529"/>
                <a:gd name="connsiteX1813" fmla="*/ 1488803 w 2166155"/>
                <a:gd name="connsiteY1813" fmla="*/ 30743 h 1823529"/>
                <a:gd name="connsiteX1814" fmla="*/ 1490817 w 2166155"/>
                <a:gd name="connsiteY1814" fmla="*/ 30939 h 1823529"/>
                <a:gd name="connsiteX1815" fmla="*/ 1490797 w 2166155"/>
                <a:gd name="connsiteY1815" fmla="*/ 30939 h 1823529"/>
                <a:gd name="connsiteX1816" fmla="*/ 1492811 w 2166155"/>
                <a:gd name="connsiteY1816" fmla="*/ 31135 h 1823529"/>
                <a:gd name="connsiteX1817" fmla="*/ 1492791 w 2166155"/>
                <a:gd name="connsiteY1817" fmla="*/ 31135 h 1823529"/>
                <a:gd name="connsiteX1818" fmla="*/ 1494766 w 2166155"/>
                <a:gd name="connsiteY1818" fmla="*/ 31330 h 1823529"/>
                <a:gd name="connsiteX1819" fmla="*/ 1496779 w 2166155"/>
                <a:gd name="connsiteY1819" fmla="*/ 31545 h 1823529"/>
                <a:gd name="connsiteX1820" fmla="*/ 1498792 w 2166155"/>
                <a:gd name="connsiteY1820" fmla="*/ 31760 h 1823529"/>
                <a:gd name="connsiteX1821" fmla="*/ 1498773 w 2166155"/>
                <a:gd name="connsiteY1821" fmla="*/ 31760 h 1823529"/>
                <a:gd name="connsiteX1822" fmla="*/ 1500884 w 2166155"/>
                <a:gd name="connsiteY1822" fmla="*/ 31975 h 1823529"/>
                <a:gd name="connsiteX1823" fmla="*/ 1502898 w 2166155"/>
                <a:gd name="connsiteY1823" fmla="*/ 32190 h 1823529"/>
                <a:gd name="connsiteX1824" fmla="*/ 1504755 w 2166155"/>
                <a:gd name="connsiteY1824" fmla="*/ 32386 h 1823529"/>
                <a:gd name="connsiteX1825" fmla="*/ 1504736 w 2166155"/>
                <a:gd name="connsiteY1825" fmla="*/ 32386 h 1823529"/>
                <a:gd name="connsiteX1826" fmla="*/ 1506730 w 2166155"/>
                <a:gd name="connsiteY1826" fmla="*/ 32601 h 1823529"/>
                <a:gd name="connsiteX1827" fmla="*/ 1508822 w 2166155"/>
                <a:gd name="connsiteY1827" fmla="*/ 32816 h 1823529"/>
                <a:gd name="connsiteX1828" fmla="*/ 1510698 w 2166155"/>
                <a:gd name="connsiteY1828" fmla="*/ 33031 h 1823529"/>
                <a:gd name="connsiteX1829" fmla="*/ 1510679 w 2166155"/>
                <a:gd name="connsiteY1829" fmla="*/ 33031 h 1823529"/>
                <a:gd name="connsiteX1830" fmla="*/ 1512751 w 2166155"/>
                <a:gd name="connsiteY1830" fmla="*/ 33265 h 1823529"/>
                <a:gd name="connsiteX1831" fmla="*/ 1514687 w 2166155"/>
                <a:gd name="connsiteY1831" fmla="*/ 33481 h 1823529"/>
                <a:gd name="connsiteX1832" fmla="*/ 1516446 w 2166155"/>
                <a:gd name="connsiteY1832" fmla="*/ 33676 h 1823529"/>
                <a:gd name="connsiteX1833" fmla="*/ 1518577 w 2166155"/>
                <a:gd name="connsiteY1833" fmla="*/ 33911 h 1823529"/>
                <a:gd name="connsiteX1834" fmla="*/ 1520532 w 2166155"/>
                <a:gd name="connsiteY1834" fmla="*/ 34125 h 1823529"/>
                <a:gd name="connsiteX1835" fmla="*/ 1522741 w 2166155"/>
                <a:gd name="connsiteY1835" fmla="*/ 34380 h 1823529"/>
                <a:gd name="connsiteX1836" fmla="*/ 1524422 w 2166155"/>
                <a:gd name="connsiteY1836" fmla="*/ 34575 h 1823529"/>
                <a:gd name="connsiteX1837" fmla="*/ 1526436 w 2166155"/>
                <a:gd name="connsiteY1837" fmla="*/ 34810 h 1823529"/>
                <a:gd name="connsiteX1838" fmla="*/ 1528332 w 2166155"/>
                <a:gd name="connsiteY1838" fmla="*/ 35045 h 1823529"/>
                <a:gd name="connsiteX1839" fmla="*/ 1530463 w 2166155"/>
                <a:gd name="connsiteY1839" fmla="*/ 35299 h 1823529"/>
                <a:gd name="connsiteX1840" fmla="*/ 1532418 w 2166155"/>
                <a:gd name="connsiteY1840" fmla="*/ 35533 h 1823529"/>
                <a:gd name="connsiteX1841" fmla="*/ 1534256 w 2166155"/>
                <a:gd name="connsiteY1841" fmla="*/ 35748 h 1823529"/>
                <a:gd name="connsiteX1842" fmla="*/ 1534236 w 2166155"/>
                <a:gd name="connsiteY1842" fmla="*/ 35748 h 1823529"/>
                <a:gd name="connsiteX1843" fmla="*/ 1536074 w 2166155"/>
                <a:gd name="connsiteY1843" fmla="*/ 35983 h 1823529"/>
                <a:gd name="connsiteX1844" fmla="*/ 1538185 w 2166155"/>
                <a:gd name="connsiteY1844" fmla="*/ 36237 h 1823529"/>
                <a:gd name="connsiteX1845" fmla="*/ 1540081 w 2166155"/>
                <a:gd name="connsiteY1845" fmla="*/ 36472 h 1823529"/>
                <a:gd name="connsiteX1846" fmla="*/ 1542036 w 2166155"/>
                <a:gd name="connsiteY1846" fmla="*/ 36706 h 1823529"/>
                <a:gd name="connsiteX1847" fmla="*/ 1543972 w 2166155"/>
                <a:gd name="connsiteY1847" fmla="*/ 36960 h 1823529"/>
                <a:gd name="connsiteX1848" fmla="*/ 1543952 w 2166155"/>
                <a:gd name="connsiteY1848" fmla="*/ 36960 h 1823529"/>
                <a:gd name="connsiteX1849" fmla="*/ 1545888 w 2166155"/>
                <a:gd name="connsiteY1849" fmla="*/ 37195 h 1823529"/>
                <a:gd name="connsiteX1850" fmla="*/ 1547803 w 2166155"/>
                <a:gd name="connsiteY1850" fmla="*/ 37449 h 1823529"/>
                <a:gd name="connsiteX1851" fmla="*/ 1549915 w 2166155"/>
                <a:gd name="connsiteY1851" fmla="*/ 37723 h 1823529"/>
                <a:gd name="connsiteX1852" fmla="*/ 1551694 w 2166155"/>
                <a:gd name="connsiteY1852" fmla="*/ 37938 h 1823529"/>
                <a:gd name="connsiteX1853" fmla="*/ 1553766 w 2166155"/>
                <a:gd name="connsiteY1853" fmla="*/ 38211 h 1823529"/>
                <a:gd name="connsiteX1854" fmla="*/ 1555545 w 2166155"/>
                <a:gd name="connsiteY1854" fmla="*/ 38446 h 1823529"/>
                <a:gd name="connsiteX1855" fmla="*/ 1555525 w 2166155"/>
                <a:gd name="connsiteY1855" fmla="*/ 38446 h 1823529"/>
                <a:gd name="connsiteX1856" fmla="*/ 1557344 w 2166155"/>
                <a:gd name="connsiteY1856" fmla="*/ 38700 h 1823529"/>
                <a:gd name="connsiteX1857" fmla="*/ 1559377 w 2166155"/>
                <a:gd name="connsiteY1857" fmla="*/ 38974 h 1823529"/>
                <a:gd name="connsiteX1858" fmla="*/ 1559377 w 2166155"/>
                <a:gd name="connsiteY1858" fmla="*/ 38955 h 1823529"/>
                <a:gd name="connsiteX1859" fmla="*/ 1561293 w 2166155"/>
                <a:gd name="connsiteY1859" fmla="*/ 39228 h 1823529"/>
                <a:gd name="connsiteX1860" fmla="*/ 1563209 w 2166155"/>
                <a:gd name="connsiteY1860" fmla="*/ 39482 h 1823529"/>
                <a:gd name="connsiteX1861" fmla="*/ 1565125 w 2166155"/>
                <a:gd name="connsiteY1861" fmla="*/ 39736 h 1823529"/>
                <a:gd name="connsiteX1862" fmla="*/ 1565105 w 2166155"/>
                <a:gd name="connsiteY1862" fmla="*/ 39736 h 1823529"/>
                <a:gd name="connsiteX1863" fmla="*/ 1567021 w 2166155"/>
                <a:gd name="connsiteY1863" fmla="*/ 40010 h 1823529"/>
                <a:gd name="connsiteX1864" fmla="*/ 1568917 w 2166155"/>
                <a:gd name="connsiteY1864" fmla="*/ 40264 h 1823529"/>
                <a:gd name="connsiteX1865" fmla="*/ 1570950 w 2166155"/>
                <a:gd name="connsiteY1865" fmla="*/ 40557 h 1823529"/>
                <a:gd name="connsiteX1866" fmla="*/ 1572690 w 2166155"/>
                <a:gd name="connsiteY1866" fmla="*/ 40792 h 1823529"/>
                <a:gd name="connsiteX1867" fmla="*/ 1574625 w 2166155"/>
                <a:gd name="connsiteY1867" fmla="*/ 41085 h 1823529"/>
                <a:gd name="connsiteX1868" fmla="*/ 1576600 w 2166155"/>
                <a:gd name="connsiteY1868" fmla="*/ 41359 h 1823529"/>
                <a:gd name="connsiteX1869" fmla="*/ 1578418 w 2166155"/>
                <a:gd name="connsiteY1869" fmla="*/ 41613 h 1823529"/>
                <a:gd name="connsiteX1870" fmla="*/ 1578399 w 2166155"/>
                <a:gd name="connsiteY1870" fmla="*/ 41613 h 1823529"/>
                <a:gd name="connsiteX1871" fmla="*/ 1580373 w 2166155"/>
                <a:gd name="connsiteY1871" fmla="*/ 41906 h 1823529"/>
                <a:gd name="connsiteX1872" fmla="*/ 1582211 w 2166155"/>
                <a:gd name="connsiteY1872" fmla="*/ 42180 h 1823529"/>
                <a:gd name="connsiteX1873" fmla="*/ 1583872 w 2166155"/>
                <a:gd name="connsiteY1873" fmla="*/ 42434 h 1823529"/>
                <a:gd name="connsiteX1874" fmla="*/ 1585964 w 2166155"/>
                <a:gd name="connsiteY1874" fmla="*/ 42727 h 1823529"/>
                <a:gd name="connsiteX1875" fmla="*/ 1587821 w 2166155"/>
                <a:gd name="connsiteY1875" fmla="*/ 43021 h 1823529"/>
                <a:gd name="connsiteX1876" fmla="*/ 1589718 w 2166155"/>
                <a:gd name="connsiteY1876" fmla="*/ 43294 h 1823529"/>
                <a:gd name="connsiteX1877" fmla="*/ 1589698 w 2166155"/>
                <a:gd name="connsiteY1877" fmla="*/ 43294 h 1823529"/>
                <a:gd name="connsiteX1878" fmla="*/ 1591595 w 2166155"/>
                <a:gd name="connsiteY1878" fmla="*/ 43588 h 1823529"/>
                <a:gd name="connsiteX1879" fmla="*/ 1591575 w 2166155"/>
                <a:gd name="connsiteY1879" fmla="*/ 43588 h 1823529"/>
                <a:gd name="connsiteX1880" fmla="*/ 1593452 w 2166155"/>
                <a:gd name="connsiteY1880" fmla="*/ 43861 h 1823529"/>
                <a:gd name="connsiteX1881" fmla="*/ 1595329 w 2166155"/>
                <a:gd name="connsiteY1881" fmla="*/ 44155 h 1823529"/>
                <a:gd name="connsiteX1882" fmla="*/ 1595309 w 2166155"/>
                <a:gd name="connsiteY1882" fmla="*/ 44155 h 1823529"/>
                <a:gd name="connsiteX1883" fmla="*/ 1597186 w 2166155"/>
                <a:gd name="connsiteY1883" fmla="*/ 44448 h 1823529"/>
                <a:gd name="connsiteX1884" fmla="*/ 1597166 w 2166155"/>
                <a:gd name="connsiteY1884" fmla="*/ 44448 h 1823529"/>
                <a:gd name="connsiteX1885" fmla="*/ 1599043 w 2166155"/>
                <a:gd name="connsiteY1885" fmla="*/ 44741 h 1823529"/>
                <a:gd name="connsiteX1886" fmla="*/ 1600920 w 2166155"/>
                <a:gd name="connsiteY1886" fmla="*/ 45034 h 1823529"/>
                <a:gd name="connsiteX1887" fmla="*/ 1602758 w 2166155"/>
                <a:gd name="connsiteY1887" fmla="*/ 45327 h 1823529"/>
                <a:gd name="connsiteX1888" fmla="*/ 1604771 w 2166155"/>
                <a:gd name="connsiteY1888" fmla="*/ 45640 h 1823529"/>
                <a:gd name="connsiteX1889" fmla="*/ 1606413 w 2166155"/>
                <a:gd name="connsiteY1889" fmla="*/ 45914 h 1823529"/>
                <a:gd name="connsiteX1890" fmla="*/ 1608309 w 2166155"/>
                <a:gd name="connsiteY1890" fmla="*/ 46227 h 1823529"/>
                <a:gd name="connsiteX1891" fmla="*/ 1608290 w 2166155"/>
                <a:gd name="connsiteY1891" fmla="*/ 46227 h 1823529"/>
                <a:gd name="connsiteX1892" fmla="*/ 1610206 w 2166155"/>
                <a:gd name="connsiteY1892" fmla="*/ 46540 h 1823529"/>
                <a:gd name="connsiteX1893" fmla="*/ 1612005 w 2166155"/>
                <a:gd name="connsiteY1893" fmla="*/ 46833 h 1823529"/>
                <a:gd name="connsiteX1894" fmla="*/ 1611985 w 2166155"/>
                <a:gd name="connsiteY1894" fmla="*/ 46833 h 1823529"/>
                <a:gd name="connsiteX1895" fmla="*/ 1613842 w 2166155"/>
                <a:gd name="connsiteY1895" fmla="*/ 47126 h 1823529"/>
                <a:gd name="connsiteX1896" fmla="*/ 1613823 w 2166155"/>
                <a:gd name="connsiteY1896" fmla="*/ 47126 h 1823529"/>
                <a:gd name="connsiteX1897" fmla="*/ 1615680 w 2166155"/>
                <a:gd name="connsiteY1897" fmla="*/ 47439 h 1823529"/>
                <a:gd name="connsiteX1898" fmla="*/ 1617498 w 2166155"/>
                <a:gd name="connsiteY1898" fmla="*/ 47752 h 1823529"/>
                <a:gd name="connsiteX1899" fmla="*/ 1619336 w 2166155"/>
                <a:gd name="connsiteY1899" fmla="*/ 48064 h 1823529"/>
                <a:gd name="connsiteX1900" fmla="*/ 1619316 w 2166155"/>
                <a:gd name="connsiteY1900" fmla="*/ 48064 h 1823529"/>
                <a:gd name="connsiteX1901" fmla="*/ 1621134 w 2166155"/>
                <a:gd name="connsiteY1901" fmla="*/ 48377 h 1823529"/>
                <a:gd name="connsiteX1902" fmla="*/ 1622952 w 2166155"/>
                <a:gd name="connsiteY1902" fmla="*/ 48690 h 1823529"/>
                <a:gd name="connsiteX1903" fmla="*/ 1624887 w 2166155"/>
                <a:gd name="connsiteY1903" fmla="*/ 49022 h 1823529"/>
                <a:gd name="connsiteX1904" fmla="*/ 1626628 w 2166155"/>
                <a:gd name="connsiteY1904" fmla="*/ 49315 h 1823529"/>
                <a:gd name="connsiteX1905" fmla="*/ 1626608 w 2166155"/>
                <a:gd name="connsiteY1905" fmla="*/ 49315 h 1823529"/>
                <a:gd name="connsiteX1906" fmla="*/ 1628446 w 2166155"/>
                <a:gd name="connsiteY1906" fmla="*/ 49629 h 1823529"/>
                <a:gd name="connsiteX1907" fmla="*/ 1630245 w 2166155"/>
                <a:gd name="connsiteY1907" fmla="*/ 49961 h 1823529"/>
                <a:gd name="connsiteX1908" fmla="*/ 1632062 w 2166155"/>
                <a:gd name="connsiteY1908" fmla="*/ 50273 h 1823529"/>
                <a:gd name="connsiteX1909" fmla="*/ 1633822 w 2166155"/>
                <a:gd name="connsiteY1909" fmla="*/ 50586 h 1823529"/>
                <a:gd name="connsiteX1910" fmla="*/ 1635659 w 2166155"/>
                <a:gd name="connsiteY1910" fmla="*/ 50938 h 1823529"/>
                <a:gd name="connsiteX1911" fmla="*/ 1635659 w 2166155"/>
                <a:gd name="connsiteY1911" fmla="*/ 50919 h 1823529"/>
                <a:gd name="connsiteX1912" fmla="*/ 1637380 w 2166155"/>
                <a:gd name="connsiteY1912" fmla="*/ 51231 h 1823529"/>
                <a:gd name="connsiteX1913" fmla="*/ 1639315 w 2166155"/>
                <a:gd name="connsiteY1913" fmla="*/ 51583 h 1823529"/>
                <a:gd name="connsiteX1914" fmla="*/ 1641075 w 2166155"/>
                <a:gd name="connsiteY1914" fmla="*/ 51916 h 1823529"/>
                <a:gd name="connsiteX1915" fmla="*/ 1642854 w 2166155"/>
                <a:gd name="connsiteY1915" fmla="*/ 52248 h 1823529"/>
                <a:gd name="connsiteX1916" fmla="*/ 1642834 w 2166155"/>
                <a:gd name="connsiteY1916" fmla="*/ 52248 h 1823529"/>
                <a:gd name="connsiteX1917" fmla="*/ 1644633 w 2166155"/>
                <a:gd name="connsiteY1917" fmla="*/ 52581 h 1823529"/>
                <a:gd name="connsiteX1918" fmla="*/ 1646568 w 2166155"/>
                <a:gd name="connsiteY1918" fmla="*/ 52952 h 1823529"/>
                <a:gd name="connsiteX1919" fmla="*/ 1648132 w 2166155"/>
                <a:gd name="connsiteY1919" fmla="*/ 53245 h 1823529"/>
                <a:gd name="connsiteX1920" fmla="*/ 1649989 w 2166155"/>
                <a:gd name="connsiteY1920" fmla="*/ 53597 h 1823529"/>
                <a:gd name="connsiteX1921" fmla="*/ 1649970 w 2166155"/>
                <a:gd name="connsiteY1921" fmla="*/ 53597 h 1823529"/>
                <a:gd name="connsiteX1922" fmla="*/ 1651807 w 2166155"/>
                <a:gd name="connsiteY1922" fmla="*/ 53949 h 1823529"/>
                <a:gd name="connsiteX1923" fmla="*/ 1653528 w 2166155"/>
                <a:gd name="connsiteY1923" fmla="*/ 54281 h 1823529"/>
                <a:gd name="connsiteX1924" fmla="*/ 1653508 w 2166155"/>
                <a:gd name="connsiteY1924" fmla="*/ 54281 h 1823529"/>
                <a:gd name="connsiteX1925" fmla="*/ 1655287 w 2166155"/>
                <a:gd name="connsiteY1925" fmla="*/ 54613 h 1823529"/>
                <a:gd name="connsiteX1926" fmla="*/ 1657027 w 2166155"/>
                <a:gd name="connsiteY1926" fmla="*/ 54966 h 1823529"/>
                <a:gd name="connsiteX1927" fmla="*/ 1658787 w 2166155"/>
                <a:gd name="connsiteY1927" fmla="*/ 55317 h 1823529"/>
                <a:gd name="connsiteX1928" fmla="*/ 1660488 w 2166155"/>
                <a:gd name="connsiteY1928" fmla="*/ 55649 h 1823529"/>
                <a:gd name="connsiteX1929" fmla="*/ 1662247 w 2166155"/>
                <a:gd name="connsiteY1929" fmla="*/ 56002 h 1823529"/>
                <a:gd name="connsiteX1930" fmla="*/ 1664085 w 2166155"/>
                <a:gd name="connsiteY1930" fmla="*/ 56373 h 1823529"/>
                <a:gd name="connsiteX1931" fmla="*/ 1665864 w 2166155"/>
                <a:gd name="connsiteY1931" fmla="*/ 56725 h 1823529"/>
                <a:gd name="connsiteX1932" fmla="*/ 1667584 w 2166155"/>
                <a:gd name="connsiteY1932" fmla="*/ 57077 h 1823529"/>
                <a:gd name="connsiteX1933" fmla="*/ 1667564 w 2166155"/>
                <a:gd name="connsiteY1933" fmla="*/ 57077 h 1823529"/>
                <a:gd name="connsiteX1934" fmla="*/ 1669324 w 2166155"/>
                <a:gd name="connsiteY1934" fmla="*/ 57448 h 1823529"/>
                <a:gd name="connsiteX1935" fmla="*/ 1671005 w 2166155"/>
                <a:gd name="connsiteY1935" fmla="*/ 57781 h 1823529"/>
                <a:gd name="connsiteX1936" fmla="*/ 1672843 w 2166155"/>
                <a:gd name="connsiteY1936" fmla="*/ 58171 h 1823529"/>
                <a:gd name="connsiteX1937" fmla="*/ 1674544 w 2166155"/>
                <a:gd name="connsiteY1937" fmla="*/ 58523 h 1823529"/>
                <a:gd name="connsiteX1938" fmla="*/ 1674524 w 2166155"/>
                <a:gd name="connsiteY1938" fmla="*/ 58523 h 1823529"/>
                <a:gd name="connsiteX1939" fmla="*/ 1676127 w 2166155"/>
                <a:gd name="connsiteY1939" fmla="*/ 58856 h 1823529"/>
                <a:gd name="connsiteX1940" fmla="*/ 1678004 w 2166155"/>
                <a:gd name="connsiteY1940" fmla="*/ 59266 h 1823529"/>
                <a:gd name="connsiteX1941" fmla="*/ 1677985 w 2166155"/>
                <a:gd name="connsiteY1941" fmla="*/ 59247 h 1823529"/>
                <a:gd name="connsiteX1942" fmla="*/ 1679646 w 2166155"/>
                <a:gd name="connsiteY1942" fmla="*/ 59618 h 1823529"/>
                <a:gd name="connsiteX1943" fmla="*/ 1681445 w 2166155"/>
                <a:gd name="connsiteY1943" fmla="*/ 59989 h 1823529"/>
                <a:gd name="connsiteX1944" fmla="*/ 1681425 w 2166155"/>
                <a:gd name="connsiteY1944" fmla="*/ 59989 h 1823529"/>
                <a:gd name="connsiteX1945" fmla="*/ 1683145 w 2166155"/>
                <a:gd name="connsiteY1945" fmla="*/ 60361 h 1823529"/>
                <a:gd name="connsiteX1946" fmla="*/ 1684866 w 2166155"/>
                <a:gd name="connsiteY1946" fmla="*/ 60752 h 1823529"/>
                <a:gd name="connsiteX1947" fmla="*/ 1686567 w 2166155"/>
                <a:gd name="connsiteY1947" fmla="*/ 61123 h 1823529"/>
                <a:gd name="connsiteX1948" fmla="*/ 1688248 w 2166155"/>
                <a:gd name="connsiteY1948" fmla="*/ 61495 h 1823529"/>
                <a:gd name="connsiteX1949" fmla="*/ 1689753 w 2166155"/>
                <a:gd name="connsiteY1949" fmla="*/ 61827 h 1823529"/>
                <a:gd name="connsiteX1950" fmla="*/ 1689988 w 2166155"/>
                <a:gd name="connsiteY1950" fmla="*/ 61886 h 1823529"/>
                <a:gd name="connsiteX1951" fmla="*/ 1689968 w 2166155"/>
                <a:gd name="connsiteY1951" fmla="*/ 61867 h 1823529"/>
                <a:gd name="connsiteX1952" fmla="*/ 1691689 w 2166155"/>
                <a:gd name="connsiteY1952" fmla="*/ 62258 h 1823529"/>
                <a:gd name="connsiteX1953" fmla="*/ 1691669 w 2166155"/>
                <a:gd name="connsiteY1953" fmla="*/ 62258 h 1823529"/>
                <a:gd name="connsiteX1954" fmla="*/ 1693370 w 2166155"/>
                <a:gd name="connsiteY1954" fmla="*/ 62648 h 1823529"/>
                <a:gd name="connsiteX1955" fmla="*/ 1695032 w 2166155"/>
                <a:gd name="connsiteY1955" fmla="*/ 63020 h 1823529"/>
                <a:gd name="connsiteX1956" fmla="*/ 1696752 w 2166155"/>
                <a:gd name="connsiteY1956" fmla="*/ 63430 h 1823529"/>
                <a:gd name="connsiteX1957" fmla="*/ 1696752 w 2166155"/>
                <a:gd name="connsiteY1957" fmla="*/ 63411 h 1823529"/>
                <a:gd name="connsiteX1958" fmla="*/ 1698492 w 2166155"/>
                <a:gd name="connsiteY1958" fmla="*/ 63822 h 1823529"/>
                <a:gd name="connsiteX1959" fmla="*/ 1700153 w 2166155"/>
                <a:gd name="connsiteY1959" fmla="*/ 64212 h 1823529"/>
                <a:gd name="connsiteX1960" fmla="*/ 1701796 w 2166155"/>
                <a:gd name="connsiteY1960" fmla="*/ 64603 h 1823529"/>
                <a:gd name="connsiteX1961" fmla="*/ 1703458 w 2166155"/>
                <a:gd name="connsiteY1961" fmla="*/ 64994 h 1823529"/>
                <a:gd name="connsiteX1962" fmla="*/ 1705119 w 2166155"/>
                <a:gd name="connsiteY1962" fmla="*/ 65385 h 1823529"/>
                <a:gd name="connsiteX1963" fmla="*/ 1706742 w 2166155"/>
                <a:gd name="connsiteY1963" fmla="*/ 65777 h 1823529"/>
                <a:gd name="connsiteX1964" fmla="*/ 1708482 w 2166155"/>
                <a:gd name="connsiteY1964" fmla="*/ 66207 h 1823529"/>
                <a:gd name="connsiteX1965" fmla="*/ 1710144 w 2166155"/>
                <a:gd name="connsiteY1965" fmla="*/ 66597 h 1823529"/>
                <a:gd name="connsiteX1966" fmla="*/ 1710124 w 2166155"/>
                <a:gd name="connsiteY1966" fmla="*/ 66597 h 1823529"/>
                <a:gd name="connsiteX1967" fmla="*/ 1711805 w 2166155"/>
                <a:gd name="connsiteY1967" fmla="*/ 67008 h 1823529"/>
                <a:gd name="connsiteX1968" fmla="*/ 1711786 w 2166155"/>
                <a:gd name="connsiteY1968" fmla="*/ 67008 h 1823529"/>
                <a:gd name="connsiteX1969" fmla="*/ 1713389 w 2166155"/>
                <a:gd name="connsiteY1969" fmla="*/ 67399 h 1823529"/>
                <a:gd name="connsiteX1970" fmla="*/ 1715090 w 2166155"/>
                <a:gd name="connsiteY1970" fmla="*/ 67829 h 1823529"/>
                <a:gd name="connsiteX1971" fmla="*/ 1715090 w 2166155"/>
                <a:gd name="connsiteY1971" fmla="*/ 67809 h 1823529"/>
                <a:gd name="connsiteX1972" fmla="*/ 1716752 w 2166155"/>
                <a:gd name="connsiteY1972" fmla="*/ 68240 h 1823529"/>
                <a:gd name="connsiteX1973" fmla="*/ 1716732 w 2166155"/>
                <a:gd name="connsiteY1973" fmla="*/ 68220 h 1823529"/>
                <a:gd name="connsiteX1974" fmla="*/ 1718393 w 2166155"/>
                <a:gd name="connsiteY1974" fmla="*/ 68650 h 1823529"/>
                <a:gd name="connsiteX1975" fmla="*/ 1718374 w 2166155"/>
                <a:gd name="connsiteY1975" fmla="*/ 68650 h 1823529"/>
                <a:gd name="connsiteX1976" fmla="*/ 1719957 w 2166155"/>
                <a:gd name="connsiteY1976" fmla="*/ 69041 h 1823529"/>
                <a:gd name="connsiteX1977" fmla="*/ 1721697 w 2166155"/>
                <a:gd name="connsiteY1977" fmla="*/ 69491 h 1823529"/>
                <a:gd name="connsiteX1978" fmla="*/ 1723300 w 2166155"/>
                <a:gd name="connsiteY1978" fmla="*/ 69882 h 1823529"/>
                <a:gd name="connsiteX1979" fmla="*/ 1723281 w 2166155"/>
                <a:gd name="connsiteY1979" fmla="*/ 69882 h 1823529"/>
                <a:gd name="connsiteX1980" fmla="*/ 1724884 w 2166155"/>
                <a:gd name="connsiteY1980" fmla="*/ 70312 h 1823529"/>
                <a:gd name="connsiteX1981" fmla="*/ 1726507 w 2166155"/>
                <a:gd name="connsiteY1981" fmla="*/ 70723 h 1823529"/>
                <a:gd name="connsiteX1982" fmla="*/ 1728168 w 2166155"/>
                <a:gd name="connsiteY1982" fmla="*/ 71153 h 1823529"/>
                <a:gd name="connsiteX1983" fmla="*/ 1728149 w 2166155"/>
                <a:gd name="connsiteY1983" fmla="*/ 71153 h 1823529"/>
                <a:gd name="connsiteX1984" fmla="*/ 1729791 w 2166155"/>
                <a:gd name="connsiteY1984" fmla="*/ 71583 h 1823529"/>
                <a:gd name="connsiteX1985" fmla="*/ 1731394 w 2166155"/>
                <a:gd name="connsiteY1985" fmla="*/ 71993 h 1823529"/>
                <a:gd name="connsiteX1986" fmla="*/ 1733056 w 2166155"/>
                <a:gd name="connsiteY1986" fmla="*/ 72443 h 1823529"/>
                <a:gd name="connsiteX1987" fmla="*/ 1734600 w 2166155"/>
                <a:gd name="connsiteY1987" fmla="*/ 72873 h 1823529"/>
                <a:gd name="connsiteX1988" fmla="*/ 1734581 w 2166155"/>
                <a:gd name="connsiteY1988" fmla="*/ 72853 h 1823529"/>
                <a:gd name="connsiteX1989" fmla="*/ 1736223 w 2166155"/>
                <a:gd name="connsiteY1989" fmla="*/ 73303 h 1823529"/>
                <a:gd name="connsiteX1990" fmla="*/ 1737767 w 2166155"/>
                <a:gd name="connsiteY1990" fmla="*/ 73713 h 1823529"/>
                <a:gd name="connsiteX1991" fmla="*/ 1739468 w 2166155"/>
                <a:gd name="connsiteY1991" fmla="*/ 74182 h 1823529"/>
                <a:gd name="connsiteX1992" fmla="*/ 1740993 w 2166155"/>
                <a:gd name="connsiteY1992" fmla="*/ 74593 h 1823529"/>
                <a:gd name="connsiteX1993" fmla="*/ 1740973 w 2166155"/>
                <a:gd name="connsiteY1993" fmla="*/ 74593 h 1823529"/>
                <a:gd name="connsiteX1994" fmla="*/ 1742577 w 2166155"/>
                <a:gd name="connsiteY1994" fmla="*/ 75043 h 1823529"/>
                <a:gd name="connsiteX1995" fmla="*/ 1744101 w 2166155"/>
                <a:gd name="connsiteY1995" fmla="*/ 75454 h 1823529"/>
                <a:gd name="connsiteX1996" fmla="*/ 1745763 w 2166155"/>
                <a:gd name="connsiteY1996" fmla="*/ 75942 h 1823529"/>
                <a:gd name="connsiteX1997" fmla="*/ 1747288 w 2166155"/>
                <a:gd name="connsiteY1997" fmla="*/ 76353 h 1823529"/>
                <a:gd name="connsiteX1998" fmla="*/ 1748852 w 2166155"/>
                <a:gd name="connsiteY1998" fmla="*/ 76802 h 1823529"/>
                <a:gd name="connsiteX1999" fmla="*/ 1750455 w 2166155"/>
                <a:gd name="connsiteY1999" fmla="*/ 77271 h 1823529"/>
                <a:gd name="connsiteX2000" fmla="*/ 1750436 w 2166155"/>
                <a:gd name="connsiteY2000" fmla="*/ 77252 h 1823529"/>
                <a:gd name="connsiteX2001" fmla="*/ 1752019 w 2166155"/>
                <a:gd name="connsiteY2001" fmla="*/ 77721 h 1823529"/>
                <a:gd name="connsiteX2002" fmla="*/ 1751999 w 2166155"/>
                <a:gd name="connsiteY2002" fmla="*/ 77702 h 1823529"/>
                <a:gd name="connsiteX2003" fmla="*/ 1753583 w 2166155"/>
                <a:gd name="connsiteY2003" fmla="*/ 78171 h 1823529"/>
                <a:gd name="connsiteX2004" fmla="*/ 1753563 w 2166155"/>
                <a:gd name="connsiteY2004" fmla="*/ 78151 h 1823529"/>
                <a:gd name="connsiteX2005" fmla="*/ 1755205 w 2166155"/>
                <a:gd name="connsiteY2005" fmla="*/ 78640 h 1823529"/>
                <a:gd name="connsiteX2006" fmla="*/ 1756691 w 2166155"/>
                <a:gd name="connsiteY2006" fmla="*/ 79070 h 1823529"/>
                <a:gd name="connsiteX2007" fmla="*/ 1756672 w 2166155"/>
                <a:gd name="connsiteY2007" fmla="*/ 79070 h 1823529"/>
                <a:gd name="connsiteX2008" fmla="*/ 1758236 w 2166155"/>
                <a:gd name="connsiteY2008" fmla="*/ 79539 h 1823529"/>
                <a:gd name="connsiteX2009" fmla="*/ 1759780 w 2166155"/>
                <a:gd name="connsiteY2009" fmla="*/ 79989 h 1823529"/>
                <a:gd name="connsiteX2010" fmla="*/ 1759761 w 2166155"/>
                <a:gd name="connsiteY2010" fmla="*/ 79989 h 1823529"/>
                <a:gd name="connsiteX2011" fmla="*/ 1761305 w 2166155"/>
                <a:gd name="connsiteY2011" fmla="*/ 80458 h 1823529"/>
                <a:gd name="connsiteX2012" fmla="*/ 1761305 w 2166155"/>
                <a:gd name="connsiteY2012" fmla="*/ 80439 h 1823529"/>
                <a:gd name="connsiteX2013" fmla="*/ 1762849 w 2166155"/>
                <a:gd name="connsiteY2013" fmla="*/ 80908 h 1823529"/>
                <a:gd name="connsiteX2014" fmla="*/ 1764335 w 2166155"/>
                <a:gd name="connsiteY2014" fmla="*/ 81358 h 1823529"/>
                <a:gd name="connsiteX2015" fmla="*/ 1765919 w 2166155"/>
                <a:gd name="connsiteY2015" fmla="*/ 81846 h 1823529"/>
                <a:gd name="connsiteX2016" fmla="*/ 1765899 w 2166155"/>
                <a:gd name="connsiteY2016" fmla="*/ 81846 h 1823529"/>
                <a:gd name="connsiteX2017" fmla="*/ 1767444 w 2166155"/>
                <a:gd name="connsiteY2017" fmla="*/ 82315 h 1823529"/>
                <a:gd name="connsiteX2018" fmla="*/ 1767404 w 2166155"/>
                <a:gd name="connsiteY2018" fmla="*/ 82296 h 1823529"/>
                <a:gd name="connsiteX2019" fmla="*/ 1768949 w 2166155"/>
                <a:gd name="connsiteY2019" fmla="*/ 82785 h 1823529"/>
                <a:gd name="connsiteX2020" fmla="*/ 1768929 w 2166155"/>
                <a:gd name="connsiteY2020" fmla="*/ 82765 h 1823529"/>
                <a:gd name="connsiteX2021" fmla="*/ 1770532 w 2166155"/>
                <a:gd name="connsiteY2021" fmla="*/ 83273 h 1823529"/>
                <a:gd name="connsiteX2022" fmla="*/ 1771979 w 2166155"/>
                <a:gd name="connsiteY2022" fmla="*/ 83723 h 1823529"/>
                <a:gd name="connsiteX2023" fmla="*/ 1773484 w 2166155"/>
                <a:gd name="connsiteY2023" fmla="*/ 84192 h 1823529"/>
                <a:gd name="connsiteX2024" fmla="*/ 1773465 w 2166155"/>
                <a:gd name="connsiteY2024" fmla="*/ 84192 h 1823529"/>
                <a:gd name="connsiteX2025" fmla="*/ 1774989 w 2166155"/>
                <a:gd name="connsiteY2025" fmla="*/ 84681 h 1823529"/>
                <a:gd name="connsiteX2026" fmla="*/ 1774970 w 2166155"/>
                <a:gd name="connsiteY2026" fmla="*/ 84661 h 1823529"/>
                <a:gd name="connsiteX2027" fmla="*/ 1776495 w 2166155"/>
                <a:gd name="connsiteY2027" fmla="*/ 85150 h 1823529"/>
                <a:gd name="connsiteX2028" fmla="*/ 1777922 w 2166155"/>
                <a:gd name="connsiteY2028" fmla="*/ 85619 h 1823529"/>
                <a:gd name="connsiteX2029" fmla="*/ 1779486 w 2166155"/>
                <a:gd name="connsiteY2029" fmla="*/ 86128 h 1823529"/>
                <a:gd name="connsiteX2030" fmla="*/ 1779466 w 2166155"/>
                <a:gd name="connsiteY2030" fmla="*/ 86108 h 1823529"/>
                <a:gd name="connsiteX2031" fmla="*/ 1780972 w 2166155"/>
                <a:gd name="connsiteY2031" fmla="*/ 86597 h 1823529"/>
                <a:gd name="connsiteX2032" fmla="*/ 1780952 w 2166155"/>
                <a:gd name="connsiteY2032" fmla="*/ 86597 h 1823529"/>
                <a:gd name="connsiteX2033" fmla="*/ 1782458 w 2166155"/>
                <a:gd name="connsiteY2033" fmla="*/ 87085 h 1823529"/>
                <a:gd name="connsiteX2034" fmla="*/ 1783924 w 2166155"/>
                <a:gd name="connsiteY2034" fmla="*/ 87574 h 1823529"/>
                <a:gd name="connsiteX2035" fmla="*/ 1785410 w 2166155"/>
                <a:gd name="connsiteY2035" fmla="*/ 88063 h 1823529"/>
                <a:gd name="connsiteX2036" fmla="*/ 1785390 w 2166155"/>
                <a:gd name="connsiteY2036" fmla="*/ 88063 h 1823529"/>
                <a:gd name="connsiteX2037" fmla="*/ 1786876 w 2166155"/>
                <a:gd name="connsiteY2037" fmla="*/ 88552 h 1823529"/>
                <a:gd name="connsiteX2038" fmla="*/ 1788440 w 2166155"/>
                <a:gd name="connsiteY2038" fmla="*/ 89080 h 1823529"/>
                <a:gd name="connsiteX2039" fmla="*/ 1789808 w 2166155"/>
                <a:gd name="connsiteY2039" fmla="*/ 89549 h 1823529"/>
                <a:gd name="connsiteX2040" fmla="*/ 1789789 w 2166155"/>
                <a:gd name="connsiteY2040" fmla="*/ 89529 h 1823529"/>
                <a:gd name="connsiteX2041" fmla="*/ 1791255 w 2166155"/>
                <a:gd name="connsiteY2041" fmla="*/ 90037 h 1823529"/>
                <a:gd name="connsiteX2042" fmla="*/ 1792643 w 2166155"/>
                <a:gd name="connsiteY2042" fmla="*/ 90507 h 1823529"/>
                <a:gd name="connsiteX2043" fmla="*/ 1794187 w 2166155"/>
                <a:gd name="connsiteY2043" fmla="*/ 91034 h 1823529"/>
                <a:gd name="connsiteX2044" fmla="*/ 1795595 w 2166155"/>
                <a:gd name="connsiteY2044" fmla="*/ 91543 h 1823529"/>
                <a:gd name="connsiteX2045" fmla="*/ 1797061 w 2166155"/>
                <a:gd name="connsiteY2045" fmla="*/ 92051 h 1823529"/>
                <a:gd name="connsiteX2046" fmla="*/ 1797041 w 2166155"/>
                <a:gd name="connsiteY2046" fmla="*/ 92032 h 1823529"/>
                <a:gd name="connsiteX2047" fmla="*/ 1798449 w 2166155"/>
                <a:gd name="connsiteY2047" fmla="*/ 92540 h 1823529"/>
                <a:gd name="connsiteX2048" fmla="*/ 1799857 w 2166155"/>
                <a:gd name="connsiteY2048" fmla="*/ 93029 h 1823529"/>
                <a:gd name="connsiteX2049" fmla="*/ 1801323 w 2166155"/>
                <a:gd name="connsiteY2049" fmla="*/ 93556 h 1823529"/>
                <a:gd name="connsiteX2050" fmla="*/ 1802789 w 2166155"/>
                <a:gd name="connsiteY2050" fmla="*/ 94084 h 1823529"/>
                <a:gd name="connsiteX2051" fmla="*/ 1802770 w 2166155"/>
                <a:gd name="connsiteY2051" fmla="*/ 94065 h 1823529"/>
                <a:gd name="connsiteX2052" fmla="*/ 1804177 w 2166155"/>
                <a:gd name="connsiteY2052" fmla="*/ 94593 h 1823529"/>
                <a:gd name="connsiteX2053" fmla="*/ 1805624 w 2166155"/>
                <a:gd name="connsiteY2053" fmla="*/ 95121 h 1823529"/>
                <a:gd name="connsiteX2054" fmla="*/ 1805604 w 2166155"/>
                <a:gd name="connsiteY2054" fmla="*/ 95101 h 1823529"/>
                <a:gd name="connsiteX2055" fmla="*/ 1807012 w 2166155"/>
                <a:gd name="connsiteY2055" fmla="*/ 95629 h 1823529"/>
                <a:gd name="connsiteX2056" fmla="*/ 1808498 w 2166155"/>
                <a:gd name="connsiteY2056" fmla="*/ 96176 h 1823529"/>
                <a:gd name="connsiteX2057" fmla="*/ 1809847 w 2166155"/>
                <a:gd name="connsiteY2057" fmla="*/ 96665 h 1823529"/>
                <a:gd name="connsiteX2058" fmla="*/ 1809807 w 2166155"/>
                <a:gd name="connsiteY2058" fmla="*/ 96665 h 1823529"/>
                <a:gd name="connsiteX2059" fmla="*/ 1811235 w 2166155"/>
                <a:gd name="connsiteY2059" fmla="*/ 97192 h 1823529"/>
                <a:gd name="connsiteX2060" fmla="*/ 1811215 w 2166155"/>
                <a:gd name="connsiteY2060" fmla="*/ 97173 h 1823529"/>
                <a:gd name="connsiteX2061" fmla="*/ 1812642 w 2166155"/>
                <a:gd name="connsiteY2061" fmla="*/ 97720 h 1823529"/>
                <a:gd name="connsiteX2062" fmla="*/ 1812603 w 2166155"/>
                <a:gd name="connsiteY2062" fmla="*/ 97701 h 1823529"/>
                <a:gd name="connsiteX2063" fmla="*/ 1814030 w 2166155"/>
                <a:gd name="connsiteY2063" fmla="*/ 98229 h 1823529"/>
                <a:gd name="connsiteX2064" fmla="*/ 1814011 w 2166155"/>
                <a:gd name="connsiteY2064" fmla="*/ 98229 h 1823529"/>
                <a:gd name="connsiteX2065" fmla="*/ 1815399 w 2166155"/>
                <a:gd name="connsiteY2065" fmla="*/ 98756 h 1823529"/>
                <a:gd name="connsiteX2066" fmla="*/ 1816767 w 2166155"/>
                <a:gd name="connsiteY2066" fmla="*/ 99284 h 1823529"/>
                <a:gd name="connsiteX2067" fmla="*/ 1818155 w 2166155"/>
                <a:gd name="connsiteY2067" fmla="*/ 99832 h 1823529"/>
                <a:gd name="connsiteX2068" fmla="*/ 1819484 w 2166155"/>
                <a:gd name="connsiteY2068" fmla="*/ 100340 h 1823529"/>
                <a:gd name="connsiteX2069" fmla="*/ 1820892 w 2166155"/>
                <a:gd name="connsiteY2069" fmla="*/ 100888 h 1823529"/>
                <a:gd name="connsiteX2070" fmla="*/ 1822280 w 2166155"/>
                <a:gd name="connsiteY2070" fmla="*/ 101435 h 1823529"/>
                <a:gd name="connsiteX2071" fmla="*/ 1822241 w 2166155"/>
                <a:gd name="connsiteY2071" fmla="*/ 101435 h 1823529"/>
                <a:gd name="connsiteX2072" fmla="*/ 1823610 w 2166155"/>
                <a:gd name="connsiteY2072" fmla="*/ 101963 h 1823529"/>
                <a:gd name="connsiteX2073" fmla="*/ 1825037 w 2166155"/>
                <a:gd name="connsiteY2073" fmla="*/ 102529 h 1823529"/>
                <a:gd name="connsiteX2074" fmla="*/ 1826307 w 2166155"/>
                <a:gd name="connsiteY2074" fmla="*/ 103057 h 1823529"/>
                <a:gd name="connsiteX2075" fmla="*/ 1827715 w 2166155"/>
                <a:gd name="connsiteY2075" fmla="*/ 103624 h 1823529"/>
                <a:gd name="connsiteX2076" fmla="*/ 1828986 w 2166155"/>
                <a:gd name="connsiteY2076" fmla="*/ 104133 h 1823529"/>
                <a:gd name="connsiteX2077" fmla="*/ 1830354 w 2166155"/>
                <a:gd name="connsiteY2077" fmla="*/ 104700 h 1823529"/>
                <a:gd name="connsiteX2078" fmla="*/ 1831683 w 2166155"/>
                <a:gd name="connsiteY2078" fmla="*/ 105247 h 1823529"/>
                <a:gd name="connsiteX2079" fmla="*/ 1831664 w 2166155"/>
                <a:gd name="connsiteY2079" fmla="*/ 105228 h 1823529"/>
                <a:gd name="connsiteX2080" fmla="*/ 1832993 w 2166155"/>
                <a:gd name="connsiteY2080" fmla="*/ 105795 h 1823529"/>
                <a:gd name="connsiteX2081" fmla="*/ 1834303 w 2166155"/>
                <a:gd name="connsiteY2081" fmla="*/ 106342 h 1823529"/>
                <a:gd name="connsiteX2082" fmla="*/ 1835652 w 2166155"/>
                <a:gd name="connsiteY2082" fmla="*/ 106909 h 1823529"/>
                <a:gd name="connsiteX2083" fmla="*/ 1835632 w 2166155"/>
                <a:gd name="connsiteY2083" fmla="*/ 106889 h 1823529"/>
                <a:gd name="connsiteX2084" fmla="*/ 1836962 w 2166155"/>
                <a:gd name="connsiteY2084" fmla="*/ 107456 h 1823529"/>
                <a:gd name="connsiteX2085" fmla="*/ 1838272 w 2166155"/>
                <a:gd name="connsiteY2085" fmla="*/ 108023 h 1823529"/>
                <a:gd name="connsiteX2086" fmla="*/ 1838252 w 2166155"/>
                <a:gd name="connsiteY2086" fmla="*/ 108003 h 1823529"/>
                <a:gd name="connsiteX2087" fmla="*/ 1839581 w 2166155"/>
                <a:gd name="connsiteY2087" fmla="*/ 108590 h 1823529"/>
                <a:gd name="connsiteX2088" fmla="*/ 1839562 w 2166155"/>
                <a:gd name="connsiteY2088" fmla="*/ 108570 h 1823529"/>
                <a:gd name="connsiteX2089" fmla="*/ 1840872 w 2166155"/>
                <a:gd name="connsiteY2089" fmla="*/ 109137 h 1823529"/>
                <a:gd name="connsiteX2090" fmla="*/ 1842201 w 2166155"/>
                <a:gd name="connsiteY2090" fmla="*/ 109724 h 1823529"/>
                <a:gd name="connsiteX2091" fmla="*/ 1843472 w 2166155"/>
                <a:gd name="connsiteY2091" fmla="*/ 110271 h 1823529"/>
                <a:gd name="connsiteX2092" fmla="*/ 1843452 w 2166155"/>
                <a:gd name="connsiteY2092" fmla="*/ 110271 h 1823529"/>
                <a:gd name="connsiteX2093" fmla="*/ 1844762 w 2166155"/>
                <a:gd name="connsiteY2093" fmla="*/ 110858 h 1823529"/>
                <a:gd name="connsiteX2094" fmla="*/ 1846052 w 2166155"/>
                <a:gd name="connsiteY2094" fmla="*/ 111425 h 1823529"/>
                <a:gd name="connsiteX2095" fmla="*/ 1847264 w 2166155"/>
                <a:gd name="connsiteY2095" fmla="*/ 111972 h 1823529"/>
                <a:gd name="connsiteX2096" fmla="*/ 1848574 w 2166155"/>
                <a:gd name="connsiteY2096" fmla="*/ 112559 h 1823529"/>
                <a:gd name="connsiteX2097" fmla="*/ 1849865 w 2166155"/>
                <a:gd name="connsiteY2097" fmla="*/ 113145 h 1823529"/>
                <a:gd name="connsiteX2098" fmla="*/ 1851096 w 2166155"/>
                <a:gd name="connsiteY2098" fmla="*/ 113712 h 1823529"/>
                <a:gd name="connsiteX2099" fmla="*/ 1852387 w 2166155"/>
                <a:gd name="connsiteY2099" fmla="*/ 114298 h 1823529"/>
                <a:gd name="connsiteX2100" fmla="*/ 1853657 w 2166155"/>
                <a:gd name="connsiteY2100" fmla="*/ 114885 h 1823529"/>
                <a:gd name="connsiteX2101" fmla="*/ 1854869 w 2166155"/>
                <a:gd name="connsiteY2101" fmla="*/ 115452 h 1823529"/>
                <a:gd name="connsiteX2102" fmla="*/ 1854850 w 2166155"/>
                <a:gd name="connsiteY2102" fmla="*/ 115452 h 1823529"/>
                <a:gd name="connsiteX2103" fmla="*/ 1856081 w 2166155"/>
                <a:gd name="connsiteY2103" fmla="*/ 116019 h 1823529"/>
                <a:gd name="connsiteX2104" fmla="*/ 1857352 w 2166155"/>
                <a:gd name="connsiteY2104" fmla="*/ 116625 h 1823529"/>
                <a:gd name="connsiteX2105" fmla="*/ 1857333 w 2166155"/>
                <a:gd name="connsiteY2105" fmla="*/ 116625 h 1823529"/>
                <a:gd name="connsiteX2106" fmla="*/ 1858603 w 2166155"/>
                <a:gd name="connsiteY2106" fmla="*/ 117231 h 1823529"/>
                <a:gd name="connsiteX2107" fmla="*/ 1859816 w 2166155"/>
                <a:gd name="connsiteY2107" fmla="*/ 117817 h 1823529"/>
                <a:gd name="connsiteX2108" fmla="*/ 1859796 w 2166155"/>
                <a:gd name="connsiteY2108" fmla="*/ 117798 h 1823529"/>
                <a:gd name="connsiteX2109" fmla="*/ 1861008 w 2166155"/>
                <a:gd name="connsiteY2109" fmla="*/ 118384 h 1823529"/>
                <a:gd name="connsiteX2110" fmla="*/ 1862240 w 2166155"/>
                <a:gd name="connsiteY2110" fmla="*/ 118991 h 1823529"/>
                <a:gd name="connsiteX2111" fmla="*/ 1863451 w 2166155"/>
                <a:gd name="connsiteY2111" fmla="*/ 119577 h 1823529"/>
                <a:gd name="connsiteX2112" fmla="*/ 1864625 w 2166155"/>
                <a:gd name="connsiteY2112" fmla="*/ 120163 h 1823529"/>
                <a:gd name="connsiteX2113" fmla="*/ 1865934 w 2166155"/>
                <a:gd name="connsiteY2113" fmla="*/ 120809 h 1823529"/>
                <a:gd name="connsiteX2114" fmla="*/ 1867068 w 2166155"/>
                <a:gd name="connsiteY2114" fmla="*/ 121376 h 1823529"/>
                <a:gd name="connsiteX2115" fmla="*/ 1868261 w 2166155"/>
                <a:gd name="connsiteY2115" fmla="*/ 121982 h 1823529"/>
                <a:gd name="connsiteX2116" fmla="*/ 1869473 w 2166155"/>
                <a:gd name="connsiteY2116" fmla="*/ 122607 h 1823529"/>
                <a:gd name="connsiteX2117" fmla="*/ 1870666 w 2166155"/>
                <a:gd name="connsiteY2117" fmla="*/ 123194 h 1823529"/>
                <a:gd name="connsiteX2118" fmla="*/ 1871838 w 2166155"/>
                <a:gd name="connsiteY2118" fmla="*/ 123819 h 1823529"/>
                <a:gd name="connsiteX2119" fmla="*/ 1871799 w 2166155"/>
                <a:gd name="connsiteY2119" fmla="*/ 123800 h 1823529"/>
                <a:gd name="connsiteX2120" fmla="*/ 1873011 w 2166155"/>
                <a:gd name="connsiteY2120" fmla="*/ 124425 h 1823529"/>
                <a:gd name="connsiteX2121" fmla="*/ 1872972 w 2166155"/>
                <a:gd name="connsiteY2121" fmla="*/ 124406 h 1823529"/>
                <a:gd name="connsiteX2122" fmla="*/ 1874184 w 2166155"/>
                <a:gd name="connsiteY2122" fmla="*/ 125031 h 1823529"/>
                <a:gd name="connsiteX2123" fmla="*/ 1874145 w 2166155"/>
                <a:gd name="connsiteY2123" fmla="*/ 125011 h 1823529"/>
                <a:gd name="connsiteX2124" fmla="*/ 1875357 w 2166155"/>
                <a:gd name="connsiteY2124" fmla="*/ 125657 h 1823529"/>
                <a:gd name="connsiteX2125" fmla="*/ 1875318 w 2166155"/>
                <a:gd name="connsiteY2125" fmla="*/ 125637 h 1823529"/>
                <a:gd name="connsiteX2126" fmla="*/ 1876491 w 2166155"/>
                <a:gd name="connsiteY2126" fmla="*/ 126243 h 1823529"/>
                <a:gd name="connsiteX2127" fmla="*/ 1877684 w 2166155"/>
                <a:gd name="connsiteY2127" fmla="*/ 126889 h 1823529"/>
                <a:gd name="connsiteX2128" fmla="*/ 1878818 w 2166155"/>
                <a:gd name="connsiteY2128" fmla="*/ 127494 h 1823529"/>
                <a:gd name="connsiteX2129" fmla="*/ 1878779 w 2166155"/>
                <a:gd name="connsiteY2129" fmla="*/ 127475 h 1823529"/>
                <a:gd name="connsiteX2130" fmla="*/ 1879971 w 2166155"/>
                <a:gd name="connsiteY2130" fmla="*/ 128120 h 1823529"/>
                <a:gd name="connsiteX2131" fmla="*/ 1879932 w 2166155"/>
                <a:gd name="connsiteY2131" fmla="*/ 128100 h 1823529"/>
                <a:gd name="connsiteX2132" fmla="*/ 1881105 w 2166155"/>
                <a:gd name="connsiteY2132" fmla="*/ 128746 h 1823529"/>
                <a:gd name="connsiteX2133" fmla="*/ 1882239 w 2166155"/>
                <a:gd name="connsiteY2133" fmla="*/ 129371 h 1823529"/>
                <a:gd name="connsiteX2134" fmla="*/ 1883353 w 2166155"/>
                <a:gd name="connsiteY2134" fmla="*/ 129997 h 1823529"/>
                <a:gd name="connsiteX2135" fmla="*/ 1884467 w 2166155"/>
                <a:gd name="connsiteY2135" fmla="*/ 130603 h 1823529"/>
                <a:gd name="connsiteX2136" fmla="*/ 1885601 w 2166155"/>
                <a:gd name="connsiteY2136" fmla="*/ 131248 h 1823529"/>
                <a:gd name="connsiteX2137" fmla="*/ 1886696 w 2166155"/>
                <a:gd name="connsiteY2137" fmla="*/ 131873 h 1823529"/>
                <a:gd name="connsiteX2138" fmla="*/ 1887811 w 2166155"/>
                <a:gd name="connsiteY2138" fmla="*/ 132499 h 1823529"/>
                <a:gd name="connsiteX2139" fmla="*/ 1888925 w 2166155"/>
                <a:gd name="connsiteY2139" fmla="*/ 133144 h 1823529"/>
                <a:gd name="connsiteX2140" fmla="*/ 1890020 w 2166155"/>
                <a:gd name="connsiteY2140" fmla="*/ 133789 h 1823529"/>
                <a:gd name="connsiteX2141" fmla="*/ 1891095 w 2166155"/>
                <a:gd name="connsiteY2141" fmla="*/ 134415 h 1823529"/>
                <a:gd name="connsiteX2142" fmla="*/ 1892190 w 2166155"/>
                <a:gd name="connsiteY2142" fmla="*/ 135060 h 1823529"/>
                <a:gd name="connsiteX2143" fmla="*/ 1893304 w 2166155"/>
                <a:gd name="connsiteY2143" fmla="*/ 135725 h 1823529"/>
                <a:gd name="connsiteX2144" fmla="*/ 1894399 w 2166155"/>
                <a:gd name="connsiteY2144" fmla="*/ 136370 h 1823529"/>
                <a:gd name="connsiteX2145" fmla="*/ 1894360 w 2166155"/>
                <a:gd name="connsiteY2145" fmla="*/ 136350 h 1823529"/>
                <a:gd name="connsiteX2146" fmla="*/ 1895454 w 2166155"/>
                <a:gd name="connsiteY2146" fmla="*/ 137015 h 1823529"/>
                <a:gd name="connsiteX2147" fmla="*/ 1895435 w 2166155"/>
                <a:gd name="connsiteY2147" fmla="*/ 136996 h 1823529"/>
                <a:gd name="connsiteX2148" fmla="*/ 1896530 w 2166155"/>
                <a:gd name="connsiteY2148" fmla="*/ 137661 h 1823529"/>
                <a:gd name="connsiteX2149" fmla="*/ 1896491 w 2166155"/>
                <a:gd name="connsiteY2149" fmla="*/ 137641 h 1823529"/>
                <a:gd name="connsiteX2150" fmla="*/ 1897605 w 2166155"/>
                <a:gd name="connsiteY2150" fmla="*/ 138305 h 1823529"/>
                <a:gd name="connsiteX2151" fmla="*/ 1897566 w 2166155"/>
                <a:gd name="connsiteY2151" fmla="*/ 138286 h 1823529"/>
                <a:gd name="connsiteX2152" fmla="*/ 1898621 w 2166155"/>
                <a:gd name="connsiteY2152" fmla="*/ 138951 h 1823529"/>
                <a:gd name="connsiteX2153" fmla="*/ 1899697 w 2166155"/>
                <a:gd name="connsiteY2153" fmla="*/ 139615 h 1823529"/>
                <a:gd name="connsiteX2154" fmla="*/ 1900772 w 2166155"/>
                <a:gd name="connsiteY2154" fmla="*/ 140280 h 1823529"/>
                <a:gd name="connsiteX2155" fmla="*/ 1901788 w 2166155"/>
                <a:gd name="connsiteY2155" fmla="*/ 140925 h 1823529"/>
                <a:gd name="connsiteX2156" fmla="*/ 1902825 w 2166155"/>
                <a:gd name="connsiteY2156" fmla="*/ 141590 h 1823529"/>
                <a:gd name="connsiteX2157" fmla="*/ 1903841 w 2166155"/>
                <a:gd name="connsiteY2157" fmla="*/ 142235 h 1823529"/>
                <a:gd name="connsiteX2158" fmla="*/ 1904877 w 2166155"/>
                <a:gd name="connsiteY2158" fmla="*/ 142900 h 1823529"/>
                <a:gd name="connsiteX2159" fmla="*/ 1905913 w 2166155"/>
                <a:gd name="connsiteY2159" fmla="*/ 143584 h 1823529"/>
                <a:gd name="connsiteX2160" fmla="*/ 1905875 w 2166155"/>
                <a:gd name="connsiteY2160" fmla="*/ 143564 h 1823529"/>
                <a:gd name="connsiteX2161" fmla="*/ 1906930 w 2166155"/>
                <a:gd name="connsiteY2161" fmla="*/ 144248 h 1823529"/>
                <a:gd name="connsiteX2162" fmla="*/ 1906891 w 2166155"/>
                <a:gd name="connsiteY2162" fmla="*/ 144229 h 1823529"/>
                <a:gd name="connsiteX2163" fmla="*/ 1907927 w 2166155"/>
                <a:gd name="connsiteY2163" fmla="*/ 144913 h 1823529"/>
                <a:gd name="connsiteX2164" fmla="*/ 1908924 w 2166155"/>
                <a:gd name="connsiteY2164" fmla="*/ 145558 h 1823529"/>
                <a:gd name="connsiteX2165" fmla="*/ 1909960 w 2166155"/>
                <a:gd name="connsiteY2165" fmla="*/ 146262 h 1823529"/>
                <a:gd name="connsiteX2166" fmla="*/ 1909921 w 2166155"/>
                <a:gd name="connsiteY2166" fmla="*/ 146223 h 1823529"/>
                <a:gd name="connsiteX2167" fmla="*/ 1910938 w 2166155"/>
                <a:gd name="connsiteY2167" fmla="*/ 146927 h 1823529"/>
                <a:gd name="connsiteX2168" fmla="*/ 1911935 w 2166155"/>
                <a:gd name="connsiteY2168" fmla="*/ 147611 h 1823529"/>
                <a:gd name="connsiteX2169" fmla="*/ 1912912 w 2166155"/>
                <a:gd name="connsiteY2169" fmla="*/ 148276 h 1823529"/>
                <a:gd name="connsiteX2170" fmla="*/ 1912873 w 2166155"/>
                <a:gd name="connsiteY2170" fmla="*/ 148256 h 1823529"/>
                <a:gd name="connsiteX2171" fmla="*/ 1913870 w 2166155"/>
                <a:gd name="connsiteY2171" fmla="*/ 148940 h 1823529"/>
                <a:gd name="connsiteX2172" fmla="*/ 1914847 w 2166155"/>
                <a:gd name="connsiteY2172" fmla="*/ 149625 h 1823529"/>
                <a:gd name="connsiteX2173" fmla="*/ 1915825 w 2166155"/>
                <a:gd name="connsiteY2173" fmla="*/ 150309 h 1823529"/>
                <a:gd name="connsiteX2174" fmla="*/ 1916802 w 2166155"/>
                <a:gd name="connsiteY2174" fmla="*/ 151013 h 1823529"/>
                <a:gd name="connsiteX2175" fmla="*/ 1916763 w 2166155"/>
                <a:gd name="connsiteY2175" fmla="*/ 150973 h 1823529"/>
                <a:gd name="connsiteX2176" fmla="*/ 1917760 w 2166155"/>
                <a:gd name="connsiteY2176" fmla="*/ 151697 h 1823529"/>
                <a:gd name="connsiteX2177" fmla="*/ 1917721 w 2166155"/>
                <a:gd name="connsiteY2177" fmla="*/ 151658 h 1823529"/>
                <a:gd name="connsiteX2178" fmla="*/ 1918699 w 2166155"/>
                <a:gd name="connsiteY2178" fmla="*/ 152381 h 1823529"/>
                <a:gd name="connsiteX2179" fmla="*/ 1919617 w 2166155"/>
                <a:gd name="connsiteY2179" fmla="*/ 153046 h 1823529"/>
                <a:gd name="connsiteX2180" fmla="*/ 1920575 w 2166155"/>
                <a:gd name="connsiteY2180" fmla="*/ 153730 h 1823529"/>
                <a:gd name="connsiteX2181" fmla="*/ 1921534 w 2166155"/>
                <a:gd name="connsiteY2181" fmla="*/ 154453 h 1823529"/>
                <a:gd name="connsiteX2182" fmla="*/ 1921495 w 2166155"/>
                <a:gd name="connsiteY2182" fmla="*/ 154434 h 1823529"/>
                <a:gd name="connsiteX2183" fmla="*/ 1922472 w 2166155"/>
                <a:gd name="connsiteY2183" fmla="*/ 155157 h 1823529"/>
                <a:gd name="connsiteX2184" fmla="*/ 1923371 w 2166155"/>
                <a:gd name="connsiteY2184" fmla="*/ 155841 h 1823529"/>
                <a:gd name="connsiteX2185" fmla="*/ 1924310 w 2166155"/>
                <a:gd name="connsiteY2185" fmla="*/ 156545 h 1823529"/>
                <a:gd name="connsiteX2186" fmla="*/ 1925189 w 2166155"/>
                <a:gd name="connsiteY2186" fmla="*/ 157230 h 1823529"/>
                <a:gd name="connsiteX2187" fmla="*/ 1926089 w 2166155"/>
                <a:gd name="connsiteY2187" fmla="*/ 157914 h 1823529"/>
                <a:gd name="connsiteX2188" fmla="*/ 1927027 w 2166155"/>
                <a:gd name="connsiteY2188" fmla="*/ 158637 h 1823529"/>
                <a:gd name="connsiteX2189" fmla="*/ 1927926 w 2166155"/>
                <a:gd name="connsiteY2189" fmla="*/ 159341 h 1823529"/>
                <a:gd name="connsiteX2190" fmla="*/ 1928826 w 2166155"/>
                <a:gd name="connsiteY2190" fmla="*/ 160064 h 1823529"/>
                <a:gd name="connsiteX2191" fmla="*/ 1928787 w 2166155"/>
                <a:gd name="connsiteY2191" fmla="*/ 160025 h 1823529"/>
                <a:gd name="connsiteX2192" fmla="*/ 1929705 w 2166155"/>
                <a:gd name="connsiteY2192" fmla="*/ 160768 h 1823529"/>
                <a:gd name="connsiteX2193" fmla="*/ 1929666 w 2166155"/>
                <a:gd name="connsiteY2193" fmla="*/ 160729 h 1823529"/>
                <a:gd name="connsiteX2194" fmla="*/ 1930585 w 2166155"/>
                <a:gd name="connsiteY2194" fmla="*/ 161472 h 1823529"/>
                <a:gd name="connsiteX2195" fmla="*/ 1930546 w 2166155"/>
                <a:gd name="connsiteY2195" fmla="*/ 161452 h 1823529"/>
                <a:gd name="connsiteX2196" fmla="*/ 1931426 w 2166155"/>
                <a:gd name="connsiteY2196" fmla="*/ 162156 h 1823529"/>
                <a:gd name="connsiteX2197" fmla="*/ 1932325 w 2166155"/>
                <a:gd name="connsiteY2197" fmla="*/ 162899 h 1823529"/>
                <a:gd name="connsiteX2198" fmla="*/ 1933205 w 2166155"/>
                <a:gd name="connsiteY2198" fmla="*/ 163622 h 1823529"/>
                <a:gd name="connsiteX2199" fmla="*/ 1933146 w 2166155"/>
                <a:gd name="connsiteY2199" fmla="*/ 163583 h 1823529"/>
                <a:gd name="connsiteX2200" fmla="*/ 1934026 w 2166155"/>
                <a:gd name="connsiteY2200" fmla="*/ 164306 h 1823529"/>
                <a:gd name="connsiteX2201" fmla="*/ 1934886 w 2166155"/>
                <a:gd name="connsiteY2201" fmla="*/ 165050 h 1823529"/>
                <a:gd name="connsiteX2202" fmla="*/ 1935746 w 2166155"/>
                <a:gd name="connsiteY2202" fmla="*/ 165773 h 1823529"/>
                <a:gd name="connsiteX2203" fmla="*/ 1935707 w 2166155"/>
                <a:gd name="connsiteY2203" fmla="*/ 165733 h 1823529"/>
                <a:gd name="connsiteX2204" fmla="*/ 1936567 w 2166155"/>
                <a:gd name="connsiteY2204" fmla="*/ 166477 h 1823529"/>
                <a:gd name="connsiteX2205" fmla="*/ 1937388 w 2166155"/>
                <a:gd name="connsiteY2205" fmla="*/ 167180 h 1823529"/>
                <a:gd name="connsiteX2206" fmla="*/ 1938268 w 2166155"/>
                <a:gd name="connsiteY2206" fmla="*/ 167943 h 1823529"/>
                <a:gd name="connsiteX2207" fmla="*/ 1939070 w 2166155"/>
                <a:gd name="connsiteY2207" fmla="*/ 168666 h 1823529"/>
                <a:gd name="connsiteX2208" fmla="*/ 1939910 w 2166155"/>
                <a:gd name="connsiteY2208" fmla="*/ 169409 h 1823529"/>
                <a:gd name="connsiteX2209" fmla="*/ 1940712 w 2166155"/>
                <a:gd name="connsiteY2209" fmla="*/ 170132 h 1823529"/>
                <a:gd name="connsiteX2210" fmla="*/ 1941513 w 2166155"/>
                <a:gd name="connsiteY2210" fmla="*/ 170875 h 1823529"/>
                <a:gd name="connsiteX2211" fmla="*/ 1942295 w 2166155"/>
                <a:gd name="connsiteY2211" fmla="*/ 171579 h 1823529"/>
                <a:gd name="connsiteX2212" fmla="*/ 1943116 w 2166155"/>
                <a:gd name="connsiteY2212" fmla="*/ 172322 h 1823529"/>
                <a:gd name="connsiteX2213" fmla="*/ 1943918 w 2166155"/>
                <a:gd name="connsiteY2213" fmla="*/ 173084 h 1823529"/>
                <a:gd name="connsiteX2214" fmla="*/ 1944680 w 2166155"/>
                <a:gd name="connsiteY2214" fmla="*/ 173808 h 1823529"/>
                <a:gd name="connsiteX2215" fmla="*/ 1945443 w 2166155"/>
                <a:gd name="connsiteY2215" fmla="*/ 174531 h 1823529"/>
                <a:gd name="connsiteX2216" fmla="*/ 1946225 w 2166155"/>
                <a:gd name="connsiteY2216" fmla="*/ 175274 h 1823529"/>
                <a:gd name="connsiteX2217" fmla="*/ 1946694 w 2166155"/>
                <a:gd name="connsiteY2217" fmla="*/ 175724 h 1823529"/>
                <a:gd name="connsiteX2218" fmla="*/ 1947026 w 2166155"/>
                <a:gd name="connsiteY2218" fmla="*/ 176056 h 1823529"/>
                <a:gd name="connsiteX2219" fmla="*/ 1947769 w 2166155"/>
                <a:gd name="connsiteY2219" fmla="*/ 176779 h 1823529"/>
                <a:gd name="connsiteX2220" fmla="*/ 1948492 w 2166155"/>
                <a:gd name="connsiteY2220" fmla="*/ 177502 h 1823529"/>
                <a:gd name="connsiteX2221" fmla="*/ 1949255 w 2166155"/>
                <a:gd name="connsiteY2221" fmla="*/ 178265 h 1823529"/>
                <a:gd name="connsiteX2222" fmla="*/ 1950017 w 2166155"/>
                <a:gd name="connsiteY2222" fmla="*/ 179027 h 1823529"/>
                <a:gd name="connsiteX2223" fmla="*/ 1950760 w 2166155"/>
                <a:gd name="connsiteY2223" fmla="*/ 179790 h 1823529"/>
                <a:gd name="connsiteX2224" fmla="*/ 1951483 w 2166155"/>
                <a:gd name="connsiteY2224" fmla="*/ 180552 h 1823529"/>
                <a:gd name="connsiteX2225" fmla="*/ 1952227 w 2166155"/>
                <a:gd name="connsiteY2225" fmla="*/ 181295 h 1823529"/>
                <a:gd name="connsiteX2226" fmla="*/ 1952930 w 2166155"/>
                <a:gd name="connsiteY2226" fmla="*/ 182058 h 1823529"/>
                <a:gd name="connsiteX2227" fmla="*/ 1953634 w 2166155"/>
                <a:gd name="connsiteY2227" fmla="*/ 182800 h 1823529"/>
                <a:gd name="connsiteX2228" fmla="*/ 1954357 w 2166155"/>
                <a:gd name="connsiteY2228" fmla="*/ 183583 h 1823529"/>
                <a:gd name="connsiteX2229" fmla="*/ 1955042 w 2166155"/>
                <a:gd name="connsiteY2229" fmla="*/ 184306 h 1823529"/>
                <a:gd name="connsiteX2230" fmla="*/ 1955746 w 2166155"/>
                <a:gd name="connsiteY2230" fmla="*/ 185107 h 1823529"/>
                <a:gd name="connsiteX2231" fmla="*/ 1956430 w 2166155"/>
                <a:gd name="connsiteY2231" fmla="*/ 185831 h 1823529"/>
                <a:gd name="connsiteX2232" fmla="*/ 1957153 w 2166155"/>
                <a:gd name="connsiteY2232" fmla="*/ 186651 h 1823529"/>
                <a:gd name="connsiteX2233" fmla="*/ 1957798 w 2166155"/>
                <a:gd name="connsiteY2233" fmla="*/ 187395 h 1823529"/>
                <a:gd name="connsiteX2234" fmla="*/ 1958482 w 2166155"/>
                <a:gd name="connsiteY2234" fmla="*/ 188176 h 1823529"/>
                <a:gd name="connsiteX2235" fmla="*/ 1959186 w 2166155"/>
                <a:gd name="connsiteY2235" fmla="*/ 188978 h 1823529"/>
                <a:gd name="connsiteX2236" fmla="*/ 1959147 w 2166155"/>
                <a:gd name="connsiteY2236" fmla="*/ 188939 h 1823529"/>
                <a:gd name="connsiteX2237" fmla="*/ 1959460 w 2166155"/>
                <a:gd name="connsiteY2237" fmla="*/ 189291 h 1823529"/>
                <a:gd name="connsiteX2238" fmla="*/ 1959831 w 2166155"/>
                <a:gd name="connsiteY2238" fmla="*/ 189740 h 1823529"/>
                <a:gd name="connsiteX2239" fmla="*/ 1959812 w 2166155"/>
                <a:gd name="connsiteY2239" fmla="*/ 189701 h 1823529"/>
                <a:gd name="connsiteX2240" fmla="*/ 1960163 w 2166155"/>
                <a:gd name="connsiteY2240" fmla="*/ 190112 h 1823529"/>
                <a:gd name="connsiteX2241" fmla="*/ 1960476 w 2166155"/>
                <a:gd name="connsiteY2241" fmla="*/ 190503 h 1823529"/>
                <a:gd name="connsiteX2242" fmla="*/ 1960457 w 2166155"/>
                <a:gd name="connsiteY2242" fmla="*/ 190483 h 1823529"/>
                <a:gd name="connsiteX2243" fmla="*/ 1960809 w 2166155"/>
                <a:gd name="connsiteY2243" fmla="*/ 190894 h 1823529"/>
                <a:gd name="connsiteX2244" fmla="*/ 1960789 w 2166155"/>
                <a:gd name="connsiteY2244" fmla="*/ 190875 h 1823529"/>
                <a:gd name="connsiteX2245" fmla="*/ 1961102 w 2166155"/>
                <a:gd name="connsiteY2245" fmla="*/ 191246 h 1823529"/>
                <a:gd name="connsiteX2246" fmla="*/ 1961434 w 2166155"/>
                <a:gd name="connsiteY2246" fmla="*/ 191656 h 1823529"/>
                <a:gd name="connsiteX2247" fmla="*/ 1961767 w 2166155"/>
                <a:gd name="connsiteY2247" fmla="*/ 192067 h 1823529"/>
                <a:gd name="connsiteX2248" fmla="*/ 1962099 w 2166155"/>
                <a:gd name="connsiteY2248" fmla="*/ 192458 h 1823529"/>
                <a:gd name="connsiteX2249" fmla="*/ 1962080 w 2166155"/>
                <a:gd name="connsiteY2249" fmla="*/ 192438 h 1823529"/>
                <a:gd name="connsiteX2250" fmla="*/ 1962412 w 2166155"/>
                <a:gd name="connsiteY2250" fmla="*/ 192849 h 1823529"/>
                <a:gd name="connsiteX2251" fmla="*/ 1962744 w 2166155"/>
                <a:gd name="connsiteY2251" fmla="*/ 193240 h 1823529"/>
                <a:gd name="connsiteX2252" fmla="*/ 1962705 w 2166155"/>
                <a:gd name="connsiteY2252" fmla="*/ 193220 h 1823529"/>
                <a:gd name="connsiteX2253" fmla="*/ 1963077 w 2166155"/>
                <a:gd name="connsiteY2253" fmla="*/ 193650 h 1823529"/>
                <a:gd name="connsiteX2254" fmla="*/ 1963389 w 2166155"/>
                <a:gd name="connsiteY2254" fmla="*/ 194061 h 1823529"/>
                <a:gd name="connsiteX2255" fmla="*/ 1963682 w 2166155"/>
                <a:gd name="connsiteY2255" fmla="*/ 194413 h 1823529"/>
                <a:gd name="connsiteX2256" fmla="*/ 1963663 w 2166155"/>
                <a:gd name="connsiteY2256" fmla="*/ 194393 h 1823529"/>
                <a:gd name="connsiteX2257" fmla="*/ 1963995 w 2166155"/>
                <a:gd name="connsiteY2257" fmla="*/ 194804 h 1823529"/>
                <a:gd name="connsiteX2258" fmla="*/ 1963976 w 2166155"/>
                <a:gd name="connsiteY2258" fmla="*/ 194784 h 1823529"/>
                <a:gd name="connsiteX2259" fmla="*/ 1964289 w 2166155"/>
                <a:gd name="connsiteY2259" fmla="*/ 195195 h 1823529"/>
                <a:gd name="connsiteX2260" fmla="*/ 1964621 w 2166155"/>
                <a:gd name="connsiteY2260" fmla="*/ 195605 h 1823529"/>
                <a:gd name="connsiteX2261" fmla="*/ 1964582 w 2166155"/>
                <a:gd name="connsiteY2261" fmla="*/ 195566 h 1823529"/>
                <a:gd name="connsiteX2262" fmla="*/ 1964895 w 2166155"/>
                <a:gd name="connsiteY2262" fmla="*/ 195977 h 1823529"/>
                <a:gd name="connsiteX2263" fmla="*/ 1965207 w 2166155"/>
                <a:gd name="connsiteY2263" fmla="*/ 196368 h 1823529"/>
                <a:gd name="connsiteX2264" fmla="*/ 1965501 w 2166155"/>
                <a:gd name="connsiteY2264" fmla="*/ 196739 h 1823529"/>
                <a:gd name="connsiteX2265" fmla="*/ 1965813 w 2166155"/>
                <a:gd name="connsiteY2265" fmla="*/ 197169 h 1823529"/>
                <a:gd name="connsiteX2266" fmla="*/ 1966067 w 2166155"/>
                <a:gd name="connsiteY2266" fmla="*/ 197482 h 1823529"/>
                <a:gd name="connsiteX2267" fmla="*/ 1966439 w 2166155"/>
                <a:gd name="connsiteY2267" fmla="*/ 197971 h 1823529"/>
                <a:gd name="connsiteX2268" fmla="*/ 1966674 w 2166155"/>
                <a:gd name="connsiteY2268" fmla="*/ 198303 h 1823529"/>
                <a:gd name="connsiteX2269" fmla="*/ 1967025 w 2166155"/>
                <a:gd name="connsiteY2269" fmla="*/ 198753 h 1823529"/>
                <a:gd name="connsiteX2270" fmla="*/ 1967319 w 2166155"/>
                <a:gd name="connsiteY2270" fmla="*/ 199164 h 1823529"/>
                <a:gd name="connsiteX2271" fmla="*/ 1967299 w 2166155"/>
                <a:gd name="connsiteY2271" fmla="*/ 199124 h 1823529"/>
                <a:gd name="connsiteX2272" fmla="*/ 1967592 w 2166155"/>
                <a:gd name="connsiteY2272" fmla="*/ 199535 h 1823529"/>
                <a:gd name="connsiteX2273" fmla="*/ 1967905 w 2166155"/>
                <a:gd name="connsiteY2273" fmla="*/ 199965 h 1823529"/>
                <a:gd name="connsiteX2274" fmla="*/ 1967886 w 2166155"/>
                <a:gd name="connsiteY2274" fmla="*/ 199926 h 1823529"/>
                <a:gd name="connsiteX2275" fmla="*/ 1968198 w 2166155"/>
                <a:gd name="connsiteY2275" fmla="*/ 200356 h 1823529"/>
                <a:gd name="connsiteX2276" fmla="*/ 1968472 w 2166155"/>
                <a:gd name="connsiteY2276" fmla="*/ 200728 h 1823529"/>
                <a:gd name="connsiteX2277" fmla="*/ 1968765 w 2166155"/>
                <a:gd name="connsiteY2277" fmla="*/ 201138 h 1823529"/>
                <a:gd name="connsiteX2278" fmla="*/ 1969059 w 2166155"/>
                <a:gd name="connsiteY2278" fmla="*/ 201549 h 1823529"/>
                <a:gd name="connsiteX2279" fmla="*/ 1969039 w 2166155"/>
                <a:gd name="connsiteY2279" fmla="*/ 201529 h 1823529"/>
                <a:gd name="connsiteX2280" fmla="*/ 1969352 w 2166155"/>
                <a:gd name="connsiteY2280" fmla="*/ 201959 h 1823529"/>
                <a:gd name="connsiteX2281" fmla="*/ 1969332 w 2166155"/>
                <a:gd name="connsiteY2281" fmla="*/ 201920 h 1823529"/>
                <a:gd name="connsiteX2282" fmla="*/ 1969626 w 2166155"/>
                <a:gd name="connsiteY2282" fmla="*/ 202350 h 1823529"/>
                <a:gd name="connsiteX2283" fmla="*/ 1969606 w 2166155"/>
                <a:gd name="connsiteY2283" fmla="*/ 202330 h 1823529"/>
                <a:gd name="connsiteX2284" fmla="*/ 1969919 w 2166155"/>
                <a:gd name="connsiteY2284" fmla="*/ 202760 h 1823529"/>
                <a:gd name="connsiteX2285" fmla="*/ 1969899 w 2166155"/>
                <a:gd name="connsiteY2285" fmla="*/ 202721 h 1823529"/>
                <a:gd name="connsiteX2286" fmla="*/ 1970193 w 2166155"/>
                <a:gd name="connsiteY2286" fmla="*/ 203152 h 1823529"/>
                <a:gd name="connsiteX2287" fmla="*/ 1970486 w 2166155"/>
                <a:gd name="connsiteY2287" fmla="*/ 203562 h 1823529"/>
                <a:gd name="connsiteX2288" fmla="*/ 1970446 w 2166155"/>
                <a:gd name="connsiteY2288" fmla="*/ 203523 h 1823529"/>
                <a:gd name="connsiteX2289" fmla="*/ 1970760 w 2166155"/>
                <a:gd name="connsiteY2289" fmla="*/ 203973 h 1823529"/>
                <a:gd name="connsiteX2290" fmla="*/ 1970740 w 2166155"/>
                <a:gd name="connsiteY2290" fmla="*/ 203934 h 1823529"/>
                <a:gd name="connsiteX2291" fmla="*/ 1971033 w 2166155"/>
                <a:gd name="connsiteY2291" fmla="*/ 204364 h 1823529"/>
                <a:gd name="connsiteX2292" fmla="*/ 1971013 w 2166155"/>
                <a:gd name="connsiteY2292" fmla="*/ 204324 h 1823529"/>
                <a:gd name="connsiteX2293" fmla="*/ 1971268 w 2166155"/>
                <a:gd name="connsiteY2293" fmla="*/ 204715 h 1823529"/>
                <a:gd name="connsiteX2294" fmla="*/ 1971580 w 2166155"/>
                <a:gd name="connsiteY2294" fmla="*/ 205165 h 1823529"/>
                <a:gd name="connsiteX2295" fmla="*/ 1971561 w 2166155"/>
                <a:gd name="connsiteY2295" fmla="*/ 205145 h 1823529"/>
                <a:gd name="connsiteX2296" fmla="*/ 1971835 w 2166155"/>
                <a:gd name="connsiteY2296" fmla="*/ 205556 h 1823529"/>
                <a:gd name="connsiteX2297" fmla="*/ 1972148 w 2166155"/>
                <a:gd name="connsiteY2297" fmla="*/ 206025 h 1823529"/>
                <a:gd name="connsiteX2298" fmla="*/ 1972401 w 2166155"/>
                <a:gd name="connsiteY2298" fmla="*/ 206397 h 1823529"/>
                <a:gd name="connsiteX2299" fmla="*/ 1972636 w 2166155"/>
                <a:gd name="connsiteY2299" fmla="*/ 206768 h 1823529"/>
                <a:gd name="connsiteX2300" fmla="*/ 1972910 w 2166155"/>
                <a:gd name="connsiteY2300" fmla="*/ 207179 h 1823529"/>
                <a:gd name="connsiteX2301" fmla="*/ 1973184 w 2166155"/>
                <a:gd name="connsiteY2301" fmla="*/ 207589 h 1823529"/>
                <a:gd name="connsiteX2302" fmla="*/ 1973418 w 2166155"/>
                <a:gd name="connsiteY2302" fmla="*/ 207961 h 1823529"/>
                <a:gd name="connsiteX2303" fmla="*/ 1973712 w 2166155"/>
                <a:gd name="connsiteY2303" fmla="*/ 208410 h 1823529"/>
                <a:gd name="connsiteX2304" fmla="*/ 1973965 w 2166155"/>
                <a:gd name="connsiteY2304" fmla="*/ 208801 h 1823529"/>
                <a:gd name="connsiteX2305" fmla="*/ 1974220 w 2166155"/>
                <a:gd name="connsiteY2305" fmla="*/ 209212 h 1823529"/>
                <a:gd name="connsiteX2306" fmla="*/ 1974454 w 2166155"/>
                <a:gd name="connsiteY2306" fmla="*/ 209583 h 1823529"/>
                <a:gd name="connsiteX2307" fmla="*/ 1974748 w 2166155"/>
                <a:gd name="connsiteY2307" fmla="*/ 210052 h 1823529"/>
                <a:gd name="connsiteX2308" fmla="*/ 1974728 w 2166155"/>
                <a:gd name="connsiteY2308" fmla="*/ 210014 h 1823529"/>
                <a:gd name="connsiteX2309" fmla="*/ 1975002 w 2166155"/>
                <a:gd name="connsiteY2309" fmla="*/ 210463 h 1823529"/>
                <a:gd name="connsiteX2310" fmla="*/ 1974982 w 2166155"/>
                <a:gd name="connsiteY2310" fmla="*/ 210424 h 1823529"/>
                <a:gd name="connsiteX2311" fmla="*/ 1975237 w 2166155"/>
                <a:gd name="connsiteY2311" fmla="*/ 210835 h 1823529"/>
                <a:gd name="connsiteX2312" fmla="*/ 1975510 w 2166155"/>
                <a:gd name="connsiteY2312" fmla="*/ 211284 h 1823529"/>
                <a:gd name="connsiteX2313" fmla="*/ 1975490 w 2166155"/>
                <a:gd name="connsiteY2313" fmla="*/ 211245 h 1823529"/>
                <a:gd name="connsiteX2314" fmla="*/ 1975745 w 2166155"/>
                <a:gd name="connsiteY2314" fmla="*/ 211695 h 1823529"/>
                <a:gd name="connsiteX2315" fmla="*/ 1975725 w 2166155"/>
                <a:gd name="connsiteY2315" fmla="*/ 211656 h 1823529"/>
                <a:gd name="connsiteX2316" fmla="*/ 1975999 w 2166155"/>
                <a:gd name="connsiteY2316" fmla="*/ 212105 h 1823529"/>
                <a:gd name="connsiteX2317" fmla="*/ 1976253 w 2166155"/>
                <a:gd name="connsiteY2317" fmla="*/ 212516 h 1823529"/>
                <a:gd name="connsiteX2318" fmla="*/ 1976234 w 2166155"/>
                <a:gd name="connsiteY2318" fmla="*/ 212476 h 1823529"/>
                <a:gd name="connsiteX2319" fmla="*/ 1976487 w 2166155"/>
                <a:gd name="connsiteY2319" fmla="*/ 212927 h 1823529"/>
                <a:gd name="connsiteX2320" fmla="*/ 1976468 w 2166155"/>
                <a:gd name="connsiteY2320" fmla="*/ 212887 h 1823529"/>
                <a:gd name="connsiteX2321" fmla="*/ 1976722 w 2166155"/>
                <a:gd name="connsiteY2321" fmla="*/ 213317 h 1823529"/>
                <a:gd name="connsiteX2322" fmla="*/ 1976957 w 2166155"/>
                <a:gd name="connsiteY2322" fmla="*/ 213708 h 1823529"/>
                <a:gd name="connsiteX2323" fmla="*/ 1977231 w 2166155"/>
                <a:gd name="connsiteY2323" fmla="*/ 214158 h 1823529"/>
                <a:gd name="connsiteX2324" fmla="*/ 1977191 w 2166155"/>
                <a:gd name="connsiteY2324" fmla="*/ 214119 h 1823529"/>
                <a:gd name="connsiteX2325" fmla="*/ 1977445 w 2166155"/>
                <a:gd name="connsiteY2325" fmla="*/ 214549 h 1823529"/>
                <a:gd name="connsiteX2326" fmla="*/ 1977680 w 2166155"/>
                <a:gd name="connsiteY2326" fmla="*/ 214959 h 1823529"/>
                <a:gd name="connsiteX2327" fmla="*/ 1977915 w 2166155"/>
                <a:gd name="connsiteY2327" fmla="*/ 215370 h 1823529"/>
                <a:gd name="connsiteX2328" fmla="*/ 1978169 w 2166155"/>
                <a:gd name="connsiteY2328" fmla="*/ 215820 h 1823529"/>
                <a:gd name="connsiteX2329" fmla="*/ 1978384 w 2166155"/>
                <a:gd name="connsiteY2329" fmla="*/ 216191 h 1823529"/>
                <a:gd name="connsiteX2330" fmla="*/ 1978638 w 2166155"/>
                <a:gd name="connsiteY2330" fmla="*/ 216641 h 1823529"/>
                <a:gd name="connsiteX2331" fmla="*/ 1978619 w 2166155"/>
                <a:gd name="connsiteY2331" fmla="*/ 216602 h 1823529"/>
                <a:gd name="connsiteX2332" fmla="*/ 1978853 w 2166155"/>
                <a:gd name="connsiteY2332" fmla="*/ 217051 h 1823529"/>
                <a:gd name="connsiteX2333" fmla="*/ 1979088 w 2166155"/>
                <a:gd name="connsiteY2333" fmla="*/ 217462 h 1823529"/>
                <a:gd name="connsiteX2334" fmla="*/ 1979302 w 2166155"/>
                <a:gd name="connsiteY2334" fmla="*/ 217872 h 1823529"/>
                <a:gd name="connsiteX2335" fmla="*/ 1980026 w 2166155"/>
                <a:gd name="connsiteY2335" fmla="*/ 219182 h 1823529"/>
                <a:gd name="connsiteX2336" fmla="*/ 1980006 w 2166155"/>
                <a:gd name="connsiteY2336" fmla="*/ 219163 h 1823529"/>
                <a:gd name="connsiteX2337" fmla="*/ 1980730 w 2166155"/>
                <a:gd name="connsiteY2337" fmla="*/ 220492 h 1823529"/>
                <a:gd name="connsiteX2338" fmla="*/ 1980710 w 2166155"/>
                <a:gd name="connsiteY2338" fmla="*/ 220472 h 1823529"/>
                <a:gd name="connsiteX2339" fmla="*/ 1981434 w 2166155"/>
                <a:gd name="connsiteY2339" fmla="*/ 221802 h 1823529"/>
                <a:gd name="connsiteX2340" fmla="*/ 1981434 w 2166155"/>
                <a:gd name="connsiteY2340" fmla="*/ 221782 h 1823529"/>
                <a:gd name="connsiteX2341" fmla="*/ 1982138 w 2166155"/>
                <a:gd name="connsiteY2341" fmla="*/ 223131 h 1823529"/>
                <a:gd name="connsiteX2342" fmla="*/ 1982138 w 2166155"/>
                <a:gd name="connsiteY2342" fmla="*/ 223092 h 1823529"/>
                <a:gd name="connsiteX2343" fmla="*/ 1982861 w 2166155"/>
                <a:gd name="connsiteY2343" fmla="*/ 224480 h 1823529"/>
                <a:gd name="connsiteX2344" fmla="*/ 1983545 w 2166155"/>
                <a:gd name="connsiteY2344" fmla="*/ 225751 h 1823529"/>
                <a:gd name="connsiteX2345" fmla="*/ 1983526 w 2166155"/>
                <a:gd name="connsiteY2345" fmla="*/ 225731 h 1823529"/>
                <a:gd name="connsiteX2346" fmla="*/ 1984249 w 2166155"/>
                <a:gd name="connsiteY2346" fmla="*/ 227080 h 1823529"/>
                <a:gd name="connsiteX2347" fmla="*/ 1984229 w 2166155"/>
                <a:gd name="connsiteY2347" fmla="*/ 227061 h 1823529"/>
                <a:gd name="connsiteX2348" fmla="*/ 1984933 w 2166155"/>
                <a:gd name="connsiteY2348" fmla="*/ 228410 h 1823529"/>
                <a:gd name="connsiteX2349" fmla="*/ 1984933 w 2166155"/>
                <a:gd name="connsiteY2349" fmla="*/ 228390 h 1823529"/>
                <a:gd name="connsiteX2350" fmla="*/ 1985656 w 2166155"/>
                <a:gd name="connsiteY2350" fmla="*/ 229798 h 1823529"/>
                <a:gd name="connsiteX2351" fmla="*/ 1986321 w 2166155"/>
                <a:gd name="connsiteY2351" fmla="*/ 231068 h 1823529"/>
                <a:gd name="connsiteX2352" fmla="*/ 1987044 w 2166155"/>
                <a:gd name="connsiteY2352" fmla="*/ 232476 h 1823529"/>
                <a:gd name="connsiteX2353" fmla="*/ 1987709 w 2166155"/>
                <a:gd name="connsiteY2353" fmla="*/ 233747 h 1823529"/>
                <a:gd name="connsiteX2354" fmla="*/ 1988393 w 2166155"/>
                <a:gd name="connsiteY2354" fmla="*/ 235095 h 1823529"/>
                <a:gd name="connsiteX2355" fmla="*/ 1988374 w 2166155"/>
                <a:gd name="connsiteY2355" fmla="*/ 235076 h 1823529"/>
                <a:gd name="connsiteX2356" fmla="*/ 1989097 w 2166155"/>
                <a:gd name="connsiteY2356" fmla="*/ 236483 h 1823529"/>
                <a:gd name="connsiteX2357" fmla="*/ 1989762 w 2166155"/>
                <a:gd name="connsiteY2357" fmla="*/ 237794 h 1823529"/>
                <a:gd name="connsiteX2358" fmla="*/ 1989762 w 2166155"/>
                <a:gd name="connsiteY2358" fmla="*/ 237754 h 1823529"/>
                <a:gd name="connsiteX2359" fmla="*/ 1990427 w 2166155"/>
                <a:gd name="connsiteY2359" fmla="*/ 239103 h 1823529"/>
                <a:gd name="connsiteX2360" fmla="*/ 1991130 w 2166155"/>
                <a:gd name="connsiteY2360" fmla="*/ 240491 h 1823529"/>
                <a:gd name="connsiteX2361" fmla="*/ 1991815 w 2166155"/>
                <a:gd name="connsiteY2361" fmla="*/ 241860 h 1823529"/>
                <a:gd name="connsiteX2362" fmla="*/ 1991795 w 2166155"/>
                <a:gd name="connsiteY2362" fmla="*/ 241840 h 1823529"/>
                <a:gd name="connsiteX2363" fmla="*/ 1992459 w 2166155"/>
                <a:gd name="connsiteY2363" fmla="*/ 243170 h 1823529"/>
                <a:gd name="connsiteX2364" fmla="*/ 1993163 w 2166155"/>
                <a:gd name="connsiteY2364" fmla="*/ 244577 h 1823529"/>
                <a:gd name="connsiteX2365" fmla="*/ 1993848 w 2166155"/>
                <a:gd name="connsiteY2365" fmla="*/ 245965 h 1823529"/>
                <a:gd name="connsiteX2366" fmla="*/ 1994473 w 2166155"/>
                <a:gd name="connsiteY2366" fmla="*/ 247275 h 1823529"/>
                <a:gd name="connsiteX2367" fmla="*/ 1995177 w 2166155"/>
                <a:gd name="connsiteY2367" fmla="*/ 248702 h 1823529"/>
                <a:gd name="connsiteX2368" fmla="*/ 1995177 w 2166155"/>
                <a:gd name="connsiteY2368" fmla="*/ 248682 h 1823529"/>
                <a:gd name="connsiteX2369" fmla="*/ 1995841 w 2166155"/>
                <a:gd name="connsiteY2369" fmla="*/ 250051 h 1823529"/>
                <a:gd name="connsiteX2370" fmla="*/ 1996506 w 2166155"/>
                <a:gd name="connsiteY2370" fmla="*/ 251459 h 1823529"/>
                <a:gd name="connsiteX2371" fmla="*/ 1997191 w 2166155"/>
                <a:gd name="connsiteY2371" fmla="*/ 252847 h 1823529"/>
                <a:gd name="connsiteX2372" fmla="*/ 1997171 w 2166155"/>
                <a:gd name="connsiteY2372" fmla="*/ 252827 h 1823529"/>
                <a:gd name="connsiteX2373" fmla="*/ 1997855 w 2166155"/>
                <a:gd name="connsiteY2373" fmla="*/ 254235 h 1823529"/>
                <a:gd name="connsiteX2374" fmla="*/ 1998500 w 2166155"/>
                <a:gd name="connsiteY2374" fmla="*/ 255623 h 1823529"/>
                <a:gd name="connsiteX2375" fmla="*/ 1998500 w 2166155"/>
                <a:gd name="connsiteY2375" fmla="*/ 255603 h 1823529"/>
                <a:gd name="connsiteX2376" fmla="*/ 1999165 w 2166155"/>
                <a:gd name="connsiteY2376" fmla="*/ 257030 h 1823529"/>
                <a:gd name="connsiteX2377" fmla="*/ 1999165 w 2166155"/>
                <a:gd name="connsiteY2377" fmla="*/ 257011 h 1823529"/>
                <a:gd name="connsiteX2378" fmla="*/ 1999830 w 2166155"/>
                <a:gd name="connsiteY2378" fmla="*/ 258418 h 1823529"/>
                <a:gd name="connsiteX2379" fmla="*/ 1999810 w 2166155"/>
                <a:gd name="connsiteY2379" fmla="*/ 258399 h 1823529"/>
                <a:gd name="connsiteX2380" fmla="*/ 2000494 w 2166155"/>
                <a:gd name="connsiteY2380" fmla="*/ 259826 h 1823529"/>
                <a:gd name="connsiteX2381" fmla="*/ 2000475 w 2166155"/>
                <a:gd name="connsiteY2381" fmla="*/ 259806 h 1823529"/>
                <a:gd name="connsiteX2382" fmla="*/ 2001120 w 2166155"/>
                <a:gd name="connsiteY2382" fmla="*/ 261194 h 1823529"/>
                <a:gd name="connsiteX2383" fmla="*/ 2001745 w 2166155"/>
                <a:gd name="connsiteY2383" fmla="*/ 262524 h 1823529"/>
                <a:gd name="connsiteX2384" fmla="*/ 2002449 w 2166155"/>
                <a:gd name="connsiteY2384" fmla="*/ 264029 h 1823529"/>
                <a:gd name="connsiteX2385" fmla="*/ 2003095 w 2166155"/>
                <a:gd name="connsiteY2385" fmla="*/ 265456 h 1823529"/>
                <a:gd name="connsiteX2386" fmla="*/ 2003095 w 2166155"/>
                <a:gd name="connsiteY2386" fmla="*/ 265437 h 1823529"/>
                <a:gd name="connsiteX2387" fmla="*/ 2003759 w 2166155"/>
                <a:gd name="connsiteY2387" fmla="*/ 266903 h 1823529"/>
                <a:gd name="connsiteX2388" fmla="*/ 2004404 w 2166155"/>
                <a:gd name="connsiteY2388" fmla="*/ 268291 h 1823529"/>
                <a:gd name="connsiteX2389" fmla="*/ 2004385 w 2166155"/>
                <a:gd name="connsiteY2389" fmla="*/ 268271 h 1823529"/>
                <a:gd name="connsiteX2390" fmla="*/ 2005030 w 2166155"/>
                <a:gd name="connsiteY2390" fmla="*/ 269698 h 1823529"/>
                <a:gd name="connsiteX2391" fmla="*/ 2005694 w 2166155"/>
                <a:gd name="connsiteY2391" fmla="*/ 271145 h 1823529"/>
                <a:gd name="connsiteX2392" fmla="*/ 2005675 w 2166155"/>
                <a:gd name="connsiteY2392" fmla="*/ 271125 h 1823529"/>
                <a:gd name="connsiteX2393" fmla="*/ 2006340 w 2166155"/>
                <a:gd name="connsiteY2393" fmla="*/ 272572 h 1823529"/>
                <a:gd name="connsiteX2394" fmla="*/ 2006965 w 2166155"/>
                <a:gd name="connsiteY2394" fmla="*/ 274000 h 1823529"/>
                <a:gd name="connsiteX2395" fmla="*/ 2007610 w 2166155"/>
                <a:gd name="connsiteY2395" fmla="*/ 275446 h 1823529"/>
                <a:gd name="connsiteX2396" fmla="*/ 2007591 w 2166155"/>
                <a:gd name="connsiteY2396" fmla="*/ 275427 h 1823529"/>
                <a:gd name="connsiteX2397" fmla="*/ 2008236 w 2166155"/>
                <a:gd name="connsiteY2397" fmla="*/ 276873 h 1823529"/>
                <a:gd name="connsiteX2398" fmla="*/ 2008236 w 2166155"/>
                <a:gd name="connsiteY2398" fmla="*/ 276854 h 1823529"/>
                <a:gd name="connsiteX2399" fmla="*/ 2008881 w 2166155"/>
                <a:gd name="connsiteY2399" fmla="*/ 278320 h 1823529"/>
                <a:gd name="connsiteX2400" fmla="*/ 2008862 w 2166155"/>
                <a:gd name="connsiteY2400" fmla="*/ 278300 h 1823529"/>
                <a:gd name="connsiteX2401" fmla="*/ 2009507 w 2166155"/>
                <a:gd name="connsiteY2401" fmla="*/ 279767 h 1823529"/>
                <a:gd name="connsiteX2402" fmla="*/ 2009507 w 2166155"/>
                <a:gd name="connsiteY2402" fmla="*/ 279747 h 1823529"/>
                <a:gd name="connsiteX2403" fmla="*/ 2010152 w 2166155"/>
                <a:gd name="connsiteY2403" fmla="*/ 281213 h 1823529"/>
                <a:gd name="connsiteX2404" fmla="*/ 2010132 w 2166155"/>
                <a:gd name="connsiteY2404" fmla="*/ 281194 h 1823529"/>
                <a:gd name="connsiteX2405" fmla="*/ 2010778 w 2166155"/>
                <a:gd name="connsiteY2405" fmla="*/ 282660 h 1823529"/>
                <a:gd name="connsiteX2406" fmla="*/ 2010758 w 2166155"/>
                <a:gd name="connsiteY2406" fmla="*/ 282640 h 1823529"/>
                <a:gd name="connsiteX2407" fmla="*/ 2011403 w 2166155"/>
                <a:gd name="connsiteY2407" fmla="*/ 284107 h 1823529"/>
                <a:gd name="connsiteX2408" fmla="*/ 2012029 w 2166155"/>
                <a:gd name="connsiteY2408" fmla="*/ 285534 h 1823529"/>
                <a:gd name="connsiteX2409" fmla="*/ 2012654 w 2166155"/>
                <a:gd name="connsiteY2409" fmla="*/ 287019 h 1823529"/>
                <a:gd name="connsiteX2410" fmla="*/ 2012654 w 2166155"/>
                <a:gd name="connsiteY2410" fmla="*/ 287000 h 1823529"/>
                <a:gd name="connsiteX2411" fmla="*/ 2013280 w 2166155"/>
                <a:gd name="connsiteY2411" fmla="*/ 288486 h 1823529"/>
                <a:gd name="connsiteX2412" fmla="*/ 2013280 w 2166155"/>
                <a:gd name="connsiteY2412" fmla="*/ 288466 h 1823529"/>
                <a:gd name="connsiteX2413" fmla="*/ 2013906 w 2166155"/>
                <a:gd name="connsiteY2413" fmla="*/ 289952 h 1823529"/>
                <a:gd name="connsiteX2414" fmla="*/ 2014570 w 2166155"/>
                <a:gd name="connsiteY2414" fmla="*/ 291535 h 1823529"/>
                <a:gd name="connsiteX2415" fmla="*/ 2015137 w 2166155"/>
                <a:gd name="connsiteY2415" fmla="*/ 292884 h 1823529"/>
                <a:gd name="connsiteX2416" fmla="*/ 2015137 w 2166155"/>
                <a:gd name="connsiteY2416" fmla="*/ 292865 h 1823529"/>
                <a:gd name="connsiteX2417" fmla="*/ 2015763 w 2166155"/>
                <a:gd name="connsiteY2417" fmla="*/ 294370 h 1823529"/>
                <a:gd name="connsiteX2418" fmla="*/ 2015743 w 2166155"/>
                <a:gd name="connsiteY2418" fmla="*/ 294350 h 1823529"/>
                <a:gd name="connsiteX2419" fmla="*/ 2016368 w 2166155"/>
                <a:gd name="connsiteY2419" fmla="*/ 295836 h 1823529"/>
                <a:gd name="connsiteX2420" fmla="*/ 2016955 w 2166155"/>
                <a:gd name="connsiteY2420" fmla="*/ 297263 h 1823529"/>
                <a:gd name="connsiteX2421" fmla="*/ 2017640 w 2166155"/>
                <a:gd name="connsiteY2421" fmla="*/ 298886 h 1823529"/>
                <a:gd name="connsiteX2422" fmla="*/ 2018207 w 2166155"/>
                <a:gd name="connsiteY2422" fmla="*/ 300294 h 1823529"/>
                <a:gd name="connsiteX2423" fmla="*/ 2018207 w 2166155"/>
                <a:gd name="connsiteY2423" fmla="*/ 300274 h 1823529"/>
                <a:gd name="connsiteX2424" fmla="*/ 2018812 w 2166155"/>
                <a:gd name="connsiteY2424" fmla="*/ 301779 h 1823529"/>
                <a:gd name="connsiteX2425" fmla="*/ 2018812 w 2166155"/>
                <a:gd name="connsiteY2425" fmla="*/ 301760 h 1823529"/>
                <a:gd name="connsiteX2426" fmla="*/ 2019418 w 2166155"/>
                <a:gd name="connsiteY2426" fmla="*/ 303246 h 1823529"/>
                <a:gd name="connsiteX2427" fmla="*/ 2020044 w 2166155"/>
                <a:gd name="connsiteY2427" fmla="*/ 304810 h 1823529"/>
                <a:gd name="connsiteX2428" fmla="*/ 2020631 w 2166155"/>
                <a:gd name="connsiteY2428" fmla="*/ 306256 h 1823529"/>
                <a:gd name="connsiteX2429" fmla="*/ 2020611 w 2166155"/>
                <a:gd name="connsiteY2429" fmla="*/ 306237 h 1823529"/>
                <a:gd name="connsiteX2430" fmla="*/ 2021237 w 2166155"/>
                <a:gd name="connsiteY2430" fmla="*/ 307762 h 1823529"/>
                <a:gd name="connsiteX2431" fmla="*/ 2021823 w 2166155"/>
                <a:gd name="connsiteY2431" fmla="*/ 309247 h 1823529"/>
                <a:gd name="connsiteX2432" fmla="*/ 2022468 w 2166155"/>
                <a:gd name="connsiteY2432" fmla="*/ 310870 h 1823529"/>
                <a:gd name="connsiteX2433" fmla="*/ 2023016 w 2166155"/>
                <a:gd name="connsiteY2433" fmla="*/ 312277 h 1823529"/>
                <a:gd name="connsiteX2434" fmla="*/ 2023016 w 2166155"/>
                <a:gd name="connsiteY2434" fmla="*/ 312258 h 1823529"/>
                <a:gd name="connsiteX2435" fmla="*/ 2023622 w 2166155"/>
                <a:gd name="connsiteY2435" fmla="*/ 313783 h 1823529"/>
                <a:gd name="connsiteX2436" fmla="*/ 2023602 w 2166155"/>
                <a:gd name="connsiteY2436" fmla="*/ 313763 h 1823529"/>
                <a:gd name="connsiteX2437" fmla="*/ 2024208 w 2166155"/>
                <a:gd name="connsiteY2437" fmla="*/ 315308 h 1823529"/>
                <a:gd name="connsiteX2438" fmla="*/ 2024794 w 2166155"/>
                <a:gd name="connsiteY2438" fmla="*/ 316793 h 1823529"/>
                <a:gd name="connsiteX2439" fmla="*/ 2025420 w 2166155"/>
                <a:gd name="connsiteY2439" fmla="*/ 318397 h 1823529"/>
                <a:gd name="connsiteX2440" fmla="*/ 2025987 w 2166155"/>
                <a:gd name="connsiteY2440" fmla="*/ 319863 h 1823529"/>
                <a:gd name="connsiteX2441" fmla="*/ 2025968 w 2166155"/>
                <a:gd name="connsiteY2441" fmla="*/ 319824 h 1823529"/>
                <a:gd name="connsiteX2442" fmla="*/ 2026574 w 2166155"/>
                <a:gd name="connsiteY2442" fmla="*/ 321407 h 1823529"/>
                <a:gd name="connsiteX2443" fmla="*/ 2027140 w 2166155"/>
                <a:gd name="connsiteY2443" fmla="*/ 322854 h 1823529"/>
                <a:gd name="connsiteX2444" fmla="*/ 2027727 w 2166155"/>
                <a:gd name="connsiteY2444" fmla="*/ 324437 h 1823529"/>
                <a:gd name="connsiteX2445" fmla="*/ 2027727 w 2166155"/>
                <a:gd name="connsiteY2445" fmla="*/ 324418 h 1823529"/>
                <a:gd name="connsiteX2446" fmla="*/ 2028314 w 2166155"/>
                <a:gd name="connsiteY2446" fmla="*/ 325962 h 1823529"/>
                <a:gd name="connsiteX2447" fmla="*/ 2028294 w 2166155"/>
                <a:gd name="connsiteY2447" fmla="*/ 325942 h 1823529"/>
                <a:gd name="connsiteX2448" fmla="*/ 2028881 w 2166155"/>
                <a:gd name="connsiteY2448" fmla="*/ 327507 h 1823529"/>
                <a:gd name="connsiteX2449" fmla="*/ 2028881 w 2166155"/>
                <a:gd name="connsiteY2449" fmla="*/ 327487 h 1823529"/>
                <a:gd name="connsiteX2450" fmla="*/ 2029467 w 2166155"/>
                <a:gd name="connsiteY2450" fmla="*/ 329071 h 1823529"/>
                <a:gd name="connsiteX2451" fmla="*/ 2030015 w 2166155"/>
                <a:gd name="connsiteY2451" fmla="*/ 330537 h 1823529"/>
                <a:gd name="connsiteX2452" fmla="*/ 2030620 w 2166155"/>
                <a:gd name="connsiteY2452" fmla="*/ 332120 h 1823529"/>
                <a:gd name="connsiteX2453" fmla="*/ 2031226 w 2166155"/>
                <a:gd name="connsiteY2453" fmla="*/ 333762 h 1823529"/>
                <a:gd name="connsiteX2454" fmla="*/ 2031754 w 2166155"/>
                <a:gd name="connsiteY2454" fmla="*/ 335229 h 1823529"/>
                <a:gd name="connsiteX2455" fmla="*/ 2031754 w 2166155"/>
                <a:gd name="connsiteY2455" fmla="*/ 335209 h 1823529"/>
                <a:gd name="connsiteX2456" fmla="*/ 2032321 w 2166155"/>
                <a:gd name="connsiteY2456" fmla="*/ 336753 h 1823529"/>
                <a:gd name="connsiteX2457" fmla="*/ 2032888 w 2166155"/>
                <a:gd name="connsiteY2457" fmla="*/ 338318 h 1823529"/>
                <a:gd name="connsiteX2458" fmla="*/ 2033455 w 2166155"/>
                <a:gd name="connsiteY2458" fmla="*/ 339882 h 1823529"/>
                <a:gd name="connsiteX2459" fmla="*/ 2033455 w 2166155"/>
                <a:gd name="connsiteY2459" fmla="*/ 339862 h 1823529"/>
                <a:gd name="connsiteX2460" fmla="*/ 2034022 w 2166155"/>
                <a:gd name="connsiteY2460" fmla="*/ 341446 h 1823529"/>
                <a:gd name="connsiteX2461" fmla="*/ 2034022 w 2166155"/>
                <a:gd name="connsiteY2461" fmla="*/ 341426 h 1823529"/>
                <a:gd name="connsiteX2462" fmla="*/ 2034589 w 2166155"/>
                <a:gd name="connsiteY2462" fmla="*/ 343029 h 1823529"/>
                <a:gd name="connsiteX2463" fmla="*/ 2035156 w 2166155"/>
                <a:gd name="connsiteY2463" fmla="*/ 344612 h 1823529"/>
                <a:gd name="connsiteX2464" fmla="*/ 2035703 w 2166155"/>
                <a:gd name="connsiteY2464" fmla="*/ 346118 h 1823529"/>
                <a:gd name="connsiteX2465" fmla="*/ 2036270 w 2166155"/>
                <a:gd name="connsiteY2465" fmla="*/ 347701 h 1823529"/>
                <a:gd name="connsiteX2466" fmla="*/ 2036251 w 2166155"/>
                <a:gd name="connsiteY2466" fmla="*/ 347682 h 1823529"/>
                <a:gd name="connsiteX2467" fmla="*/ 2036818 w 2166155"/>
                <a:gd name="connsiteY2467" fmla="*/ 349285 h 1823529"/>
                <a:gd name="connsiteX2468" fmla="*/ 2036818 w 2166155"/>
                <a:gd name="connsiteY2468" fmla="*/ 349266 h 1823529"/>
                <a:gd name="connsiteX2469" fmla="*/ 2037365 w 2166155"/>
                <a:gd name="connsiteY2469" fmla="*/ 350849 h 1823529"/>
                <a:gd name="connsiteX2470" fmla="*/ 2037365 w 2166155"/>
                <a:gd name="connsiteY2470" fmla="*/ 350829 h 1823529"/>
                <a:gd name="connsiteX2471" fmla="*/ 2037932 w 2166155"/>
                <a:gd name="connsiteY2471" fmla="*/ 352432 h 1823529"/>
                <a:gd name="connsiteX2472" fmla="*/ 2037912 w 2166155"/>
                <a:gd name="connsiteY2472" fmla="*/ 352413 h 1823529"/>
                <a:gd name="connsiteX2473" fmla="*/ 2038479 w 2166155"/>
                <a:gd name="connsiteY2473" fmla="*/ 354016 h 1823529"/>
                <a:gd name="connsiteX2474" fmla="*/ 2039007 w 2166155"/>
                <a:gd name="connsiteY2474" fmla="*/ 355580 h 1823529"/>
                <a:gd name="connsiteX2475" fmla="*/ 2039574 w 2166155"/>
                <a:gd name="connsiteY2475" fmla="*/ 357183 h 1823529"/>
                <a:gd name="connsiteX2476" fmla="*/ 2039555 w 2166155"/>
                <a:gd name="connsiteY2476" fmla="*/ 357163 h 1823529"/>
                <a:gd name="connsiteX2477" fmla="*/ 2040082 w 2166155"/>
                <a:gd name="connsiteY2477" fmla="*/ 358669 h 1823529"/>
                <a:gd name="connsiteX2478" fmla="*/ 2040669 w 2166155"/>
                <a:gd name="connsiteY2478" fmla="*/ 360409 h 1823529"/>
                <a:gd name="connsiteX2479" fmla="*/ 2041138 w 2166155"/>
                <a:gd name="connsiteY2479" fmla="*/ 361816 h 1823529"/>
                <a:gd name="connsiteX2480" fmla="*/ 2041744 w 2166155"/>
                <a:gd name="connsiteY2480" fmla="*/ 363556 h 1823529"/>
                <a:gd name="connsiteX2481" fmla="*/ 2041725 w 2166155"/>
                <a:gd name="connsiteY2481" fmla="*/ 363536 h 1823529"/>
                <a:gd name="connsiteX2482" fmla="*/ 2042272 w 2166155"/>
                <a:gd name="connsiteY2482" fmla="*/ 365140 h 1823529"/>
                <a:gd name="connsiteX2483" fmla="*/ 2042819 w 2166155"/>
                <a:gd name="connsiteY2483" fmla="*/ 366743 h 1823529"/>
                <a:gd name="connsiteX2484" fmla="*/ 2042800 w 2166155"/>
                <a:gd name="connsiteY2484" fmla="*/ 366723 h 1823529"/>
                <a:gd name="connsiteX2485" fmla="*/ 2043308 w 2166155"/>
                <a:gd name="connsiteY2485" fmla="*/ 368229 h 1823529"/>
                <a:gd name="connsiteX2486" fmla="*/ 2043816 w 2166155"/>
                <a:gd name="connsiteY2486" fmla="*/ 369793 h 1823529"/>
                <a:gd name="connsiteX2487" fmla="*/ 2044344 w 2166155"/>
                <a:gd name="connsiteY2487" fmla="*/ 371395 h 1823529"/>
                <a:gd name="connsiteX2488" fmla="*/ 2044931 w 2166155"/>
                <a:gd name="connsiteY2488" fmla="*/ 373155 h 1823529"/>
                <a:gd name="connsiteX2489" fmla="*/ 2045459 w 2166155"/>
                <a:gd name="connsiteY2489" fmla="*/ 374738 h 1823529"/>
                <a:gd name="connsiteX2490" fmla="*/ 2045986 w 2166155"/>
                <a:gd name="connsiteY2490" fmla="*/ 376400 h 1823529"/>
                <a:gd name="connsiteX2491" fmla="*/ 2046514 w 2166155"/>
                <a:gd name="connsiteY2491" fmla="*/ 378023 h 1823529"/>
                <a:gd name="connsiteX2492" fmla="*/ 2046514 w 2166155"/>
                <a:gd name="connsiteY2492" fmla="*/ 378003 h 1823529"/>
                <a:gd name="connsiteX2493" fmla="*/ 2046983 w 2166155"/>
                <a:gd name="connsiteY2493" fmla="*/ 379489 h 1823529"/>
                <a:gd name="connsiteX2494" fmla="*/ 2047570 w 2166155"/>
                <a:gd name="connsiteY2494" fmla="*/ 381288 h 1823529"/>
                <a:gd name="connsiteX2495" fmla="*/ 2048078 w 2166155"/>
                <a:gd name="connsiteY2495" fmla="*/ 382891 h 1823529"/>
                <a:gd name="connsiteX2496" fmla="*/ 2048606 w 2166155"/>
                <a:gd name="connsiteY2496" fmla="*/ 384513 h 1823529"/>
                <a:gd name="connsiteX2497" fmla="*/ 2048587 w 2166155"/>
                <a:gd name="connsiteY2497" fmla="*/ 384494 h 1823529"/>
                <a:gd name="connsiteX2498" fmla="*/ 2049095 w 2166155"/>
                <a:gd name="connsiteY2498" fmla="*/ 386097 h 1823529"/>
                <a:gd name="connsiteX2499" fmla="*/ 2049622 w 2166155"/>
                <a:gd name="connsiteY2499" fmla="*/ 387778 h 1823529"/>
                <a:gd name="connsiteX2500" fmla="*/ 2049622 w 2166155"/>
                <a:gd name="connsiteY2500" fmla="*/ 387759 h 1823529"/>
                <a:gd name="connsiteX2501" fmla="*/ 2050170 w 2166155"/>
                <a:gd name="connsiteY2501" fmla="*/ 389518 h 1823529"/>
                <a:gd name="connsiteX2502" fmla="*/ 2050659 w 2166155"/>
                <a:gd name="connsiteY2502" fmla="*/ 391062 h 1823529"/>
                <a:gd name="connsiteX2503" fmla="*/ 2050639 w 2166155"/>
                <a:gd name="connsiteY2503" fmla="*/ 391043 h 1823529"/>
                <a:gd name="connsiteX2504" fmla="*/ 2051167 w 2166155"/>
                <a:gd name="connsiteY2504" fmla="*/ 392685 h 1823529"/>
                <a:gd name="connsiteX2505" fmla="*/ 2051147 w 2166155"/>
                <a:gd name="connsiteY2505" fmla="*/ 392666 h 1823529"/>
                <a:gd name="connsiteX2506" fmla="*/ 2051656 w 2166155"/>
                <a:gd name="connsiteY2506" fmla="*/ 394288 h 1823529"/>
                <a:gd name="connsiteX2507" fmla="*/ 2052164 w 2166155"/>
                <a:gd name="connsiteY2507" fmla="*/ 395969 h 1823529"/>
                <a:gd name="connsiteX2508" fmla="*/ 2052672 w 2166155"/>
                <a:gd name="connsiteY2508" fmla="*/ 397612 h 1823529"/>
                <a:gd name="connsiteX2509" fmla="*/ 2053181 w 2166155"/>
                <a:gd name="connsiteY2509" fmla="*/ 399273 h 1823529"/>
                <a:gd name="connsiteX2510" fmla="*/ 2053181 w 2166155"/>
                <a:gd name="connsiteY2510" fmla="*/ 399254 h 1823529"/>
                <a:gd name="connsiteX2511" fmla="*/ 2053689 w 2166155"/>
                <a:gd name="connsiteY2511" fmla="*/ 400915 h 1823529"/>
                <a:gd name="connsiteX2512" fmla="*/ 2053669 w 2166155"/>
                <a:gd name="connsiteY2512" fmla="*/ 400915 h 1823529"/>
                <a:gd name="connsiteX2513" fmla="*/ 2054178 w 2166155"/>
                <a:gd name="connsiteY2513" fmla="*/ 402577 h 1823529"/>
                <a:gd name="connsiteX2514" fmla="*/ 2054178 w 2166155"/>
                <a:gd name="connsiteY2514" fmla="*/ 402558 h 1823529"/>
                <a:gd name="connsiteX2515" fmla="*/ 2054666 w 2166155"/>
                <a:gd name="connsiteY2515" fmla="*/ 404239 h 1823529"/>
                <a:gd name="connsiteX2516" fmla="*/ 2054666 w 2166155"/>
                <a:gd name="connsiteY2516" fmla="*/ 404219 h 1823529"/>
                <a:gd name="connsiteX2517" fmla="*/ 2055175 w 2166155"/>
                <a:gd name="connsiteY2517" fmla="*/ 405920 h 1823529"/>
                <a:gd name="connsiteX2518" fmla="*/ 2055663 w 2166155"/>
                <a:gd name="connsiteY2518" fmla="*/ 407543 h 1823529"/>
                <a:gd name="connsiteX2519" fmla="*/ 2056133 w 2166155"/>
                <a:gd name="connsiteY2519" fmla="*/ 409146 h 1823529"/>
                <a:gd name="connsiteX2520" fmla="*/ 2056621 w 2166155"/>
                <a:gd name="connsiteY2520" fmla="*/ 410808 h 1823529"/>
                <a:gd name="connsiteX2521" fmla="*/ 2057130 w 2166155"/>
                <a:gd name="connsiteY2521" fmla="*/ 412547 h 1823529"/>
                <a:gd name="connsiteX2522" fmla="*/ 2057618 w 2166155"/>
                <a:gd name="connsiteY2522" fmla="*/ 414209 h 1823529"/>
                <a:gd name="connsiteX2523" fmla="*/ 2057618 w 2166155"/>
                <a:gd name="connsiteY2523" fmla="*/ 414190 h 1823529"/>
                <a:gd name="connsiteX2524" fmla="*/ 2058127 w 2166155"/>
                <a:gd name="connsiteY2524" fmla="*/ 415949 h 1823529"/>
                <a:gd name="connsiteX2525" fmla="*/ 2058596 w 2166155"/>
                <a:gd name="connsiteY2525" fmla="*/ 417552 h 1823529"/>
                <a:gd name="connsiteX2526" fmla="*/ 2059065 w 2166155"/>
                <a:gd name="connsiteY2526" fmla="*/ 419233 h 1823529"/>
                <a:gd name="connsiteX2527" fmla="*/ 2059065 w 2166155"/>
                <a:gd name="connsiteY2527" fmla="*/ 419214 h 1823529"/>
                <a:gd name="connsiteX2528" fmla="*/ 2059554 w 2166155"/>
                <a:gd name="connsiteY2528" fmla="*/ 420915 h 1823529"/>
                <a:gd name="connsiteX2529" fmla="*/ 2059554 w 2166155"/>
                <a:gd name="connsiteY2529" fmla="*/ 420895 h 1823529"/>
                <a:gd name="connsiteX2530" fmla="*/ 2060003 w 2166155"/>
                <a:gd name="connsiteY2530" fmla="*/ 422537 h 1823529"/>
                <a:gd name="connsiteX2531" fmla="*/ 2060531 w 2166155"/>
                <a:gd name="connsiteY2531" fmla="*/ 424395 h 1823529"/>
                <a:gd name="connsiteX2532" fmla="*/ 2060981 w 2166155"/>
                <a:gd name="connsiteY2532" fmla="*/ 425959 h 1823529"/>
                <a:gd name="connsiteX2533" fmla="*/ 2060981 w 2166155"/>
                <a:gd name="connsiteY2533" fmla="*/ 425939 h 1823529"/>
                <a:gd name="connsiteX2534" fmla="*/ 2061489 w 2166155"/>
                <a:gd name="connsiteY2534" fmla="*/ 427757 h 1823529"/>
                <a:gd name="connsiteX2535" fmla="*/ 2061860 w 2166155"/>
                <a:gd name="connsiteY2535" fmla="*/ 429125 h 1823529"/>
                <a:gd name="connsiteX2536" fmla="*/ 2062408 w 2166155"/>
                <a:gd name="connsiteY2536" fmla="*/ 431041 h 1823529"/>
                <a:gd name="connsiteX2537" fmla="*/ 2062858 w 2166155"/>
                <a:gd name="connsiteY2537" fmla="*/ 432723 h 1823529"/>
                <a:gd name="connsiteX2538" fmla="*/ 2063327 w 2166155"/>
                <a:gd name="connsiteY2538" fmla="*/ 434404 h 1823529"/>
                <a:gd name="connsiteX2539" fmla="*/ 2063796 w 2166155"/>
                <a:gd name="connsiteY2539" fmla="*/ 436105 h 1823529"/>
                <a:gd name="connsiteX2540" fmla="*/ 2064304 w 2166155"/>
                <a:gd name="connsiteY2540" fmla="*/ 437962 h 1823529"/>
                <a:gd name="connsiteX2541" fmla="*/ 2064715 w 2166155"/>
                <a:gd name="connsiteY2541" fmla="*/ 439506 h 1823529"/>
                <a:gd name="connsiteX2542" fmla="*/ 2064715 w 2166155"/>
                <a:gd name="connsiteY2542" fmla="*/ 439487 h 1823529"/>
                <a:gd name="connsiteX2543" fmla="*/ 2065204 w 2166155"/>
                <a:gd name="connsiteY2543" fmla="*/ 441305 h 1823529"/>
                <a:gd name="connsiteX2544" fmla="*/ 2065653 w 2166155"/>
                <a:gd name="connsiteY2544" fmla="*/ 442947 h 1823529"/>
                <a:gd name="connsiteX2545" fmla="*/ 2066103 w 2166155"/>
                <a:gd name="connsiteY2545" fmla="*/ 444628 h 1823529"/>
                <a:gd name="connsiteX2546" fmla="*/ 2066084 w 2166155"/>
                <a:gd name="connsiteY2546" fmla="*/ 444609 h 1823529"/>
                <a:gd name="connsiteX2547" fmla="*/ 2066553 w 2166155"/>
                <a:gd name="connsiteY2547" fmla="*/ 446329 h 1823529"/>
                <a:gd name="connsiteX2548" fmla="*/ 2067061 w 2166155"/>
                <a:gd name="connsiteY2548" fmla="*/ 448245 h 1823529"/>
                <a:gd name="connsiteX2549" fmla="*/ 2067452 w 2166155"/>
                <a:gd name="connsiteY2549" fmla="*/ 449770 h 1823529"/>
                <a:gd name="connsiteX2550" fmla="*/ 2067452 w 2166155"/>
                <a:gd name="connsiteY2550" fmla="*/ 449750 h 1823529"/>
                <a:gd name="connsiteX2551" fmla="*/ 2067882 w 2166155"/>
                <a:gd name="connsiteY2551" fmla="*/ 451412 h 1823529"/>
                <a:gd name="connsiteX2552" fmla="*/ 2068312 w 2166155"/>
                <a:gd name="connsiteY2552" fmla="*/ 453093 h 1823529"/>
                <a:gd name="connsiteX2553" fmla="*/ 2068801 w 2166155"/>
                <a:gd name="connsiteY2553" fmla="*/ 454931 h 1823529"/>
                <a:gd name="connsiteX2554" fmla="*/ 2068781 w 2166155"/>
                <a:gd name="connsiteY2554" fmla="*/ 454911 h 1823529"/>
                <a:gd name="connsiteX2555" fmla="*/ 2069192 w 2166155"/>
                <a:gd name="connsiteY2555" fmla="*/ 456495 h 1823529"/>
                <a:gd name="connsiteX2556" fmla="*/ 2069700 w 2166155"/>
                <a:gd name="connsiteY2556" fmla="*/ 458469 h 1823529"/>
                <a:gd name="connsiteX2557" fmla="*/ 2070111 w 2166155"/>
                <a:gd name="connsiteY2557" fmla="*/ 460092 h 1823529"/>
                <a:gd name="connsiteX2558" fmla="*/ 2070111 w 2166155"/>
                <a:gd name="connsiteY2558" fmla="*/ 460073 h 1823529"/>
                <a:gd name="connsiteX2559" fmla="*/ 2070560 w 2166155"/>
                <a:gd name="connsiteY2559" fmla="*/ 461832 h 1823529"/>
                <a:gd name="connsiteX2560" fmla="*/ 2070990 w 2166155"/>
                <a:gd name="connsiteY2560" fmla="*/ 463552 h 1823529"/>
                <a:gd name="connsiteX2561" fmla="*/ 2071440 w 2166155"/>
                <a:gd name="connsiteY2561" fmla="*/ 465292 h 1823529"/>
                <a:gd name="connsiteX2562" fmla="*/ 2071421 w 2166155"/>
                <a:gd name="connsiteY2562" fmla="*/ 465273 h 1823529"/>
                <a:gd name="connsiteX2563" fmla="*/ 2071870 w 2166155"/>
                <a:gd name="connsiteY2563" fmla="*/ 467013 h 1823529"/>
                <a:gd name="connsiteX2564" fmla="*/ 2071870 w 2166155"/>
                <a:gd name="connsiteY2564" fmla="*/ 466993 h 1823529"/>
                <a:gd name="connsiteX2565" fmla="*/ 2072300 w 2166155"/>
                <a:gd name="connsiteY2565" fmla="*/ 468753 h 1823529"/>
                <a:gd name="connsiteX2566" fmla="*/ 2072300 w 2166155"/>
                <a:gd name="connsiteY2566" fmla="*/ 468733 h 1823529"/>
                <a:gd name="connsiteX2567" fmla="*/ 2072691 w 2166155"/>
                <a:gd name="connsiteY2567" fmla="*/ 470356 h 1823529"/>
                <a:gd name="connsiteX2568" fmla="*/ 2073160 w 2166155"/>
                <a:gd name="connsiteY2568" fmla="*/ 472232 h 1823529"/>
                <a:gd name="connsiteX2569" fmla="*/ 2073160 w 2166155"/>
                <a:gd name="connsiteY2569" fmla="*/ 472213 h 1823529"/>
                <a:gd name="connsiteX2570" fmla="*/ 2073610 w 2166155"/>
                <a:gd name="connsiteY2570" fmla="*/ 474050 h 1823529"/>
                <a:gd name="connsiteX2571" fmla="*/ 2074021 w 2166155"/>
                <a:gd name="connsiteY2571" fmla="*/ 475791 h 1823529"/>
                <a:gd name="connsiteX2572" fmla="*/ 2074451 w 2166155"/>
                <a:gd name="connsiteY2572" fmla="*/ 477491 h 1823529"/>
                <a:gd name="connsiteX2573" fmla="*/ 2074861 w 2166155"/>
                <a:gd name="connsiteY2573" fmla="*/ 479231 h 1823529"/>
                <a:gd name="connsiteX2574" fmla="*/ 2075272 w 2166155"/>
                <a:gd name="connsiteY2574" fmla="*/ 480951 h 1823529"/>
                <a:gd name="connsiteX2575" fmla="*/ 2075702 w 2166155"/>
                <a:gd name="connsiteY2575" fmla="*/ 482711 h 1823529"/>
                <a:gd name="connsiteX2576" fmla="*/ 2075682 w 2166155"/>
                <a:gd name="connsiteY2576" fmla="*/ 482692 h 1823529"/>
                <a:gd name="connsiteX2577" fmla="*/ 2076093 w 2166155"/>
                <a:gd name="connsiteY2577" fmla="*/ 484392 h 1823529"/>
                <a:gd name="connsiteX2578" fmla="*/ 2076503 w 2166155"/>
                <a:gd name="connsiteY2578" fmla="*/ 486132 h 1823529"/>
                <a:gd name="connsiteX2579" fmla="*/ 2076914 w 2166155"/>
                <a:gd name="connsiteY2579" fmla="*/ 487872 h 1823529"/>
                <a:gd name="connsiteX2580" fmla="*/ 2077383 w 2166155"/>
                <a:gd name="connsiteY2580" fmla="*/ 489807 h 1823529"/>
                <a:gd name="connsiteX2581" fmla="*/ 2077715 w 2166155"/>
                <a:gd name="connsiteY2581" fmla="*/ 491332 h 1823529"/>
                <a:gd name="connsiteX2582" fmla="*/ 2078165 w 2166155"/>
                <a:gd name="connsiteY2582" fmla="*/ 493268 h 1823529"/>
                <a:gd name="connsiteX2583" fmla="*/ 2078165 w 2166155"/>
                <a:gd name="connsiteY2583" fmla="*/ 493248 h 1823529"/>
                <a:gd name="connsiteX2584" fmla="*/ 2078575 w 2166155"/>
                <a:gd name="connsiteY2584" fmla="*/ 495027 h 1823529"/>
                <a:gd name="connsiteX2585" fmla="*/ 2078575 w 2166155"/>
                <a:gd name="connsiteY2585" fmla="*/ 495008 h 1823529"/>
                <a:gd name="connsiteX2586" fmla="*/ 2078986 w 2166155"/>
                <a:gd name="connsiteY2586" fmla="*/ 496787 h 1823529"/>
                <a:gd name="connsiteX2587" fmla="*/ 2078986 w 2166155"/>
                <a:gd name="connsiteY2587" fmla="*/ 496767 h 1823529"/>
                <a:gd name="connsiteX2588" fmla="*/ 2079397 w 2166155"/>
                <a:gd name="connsiteY2588" fmla="*/ 498546 h 1823529"/>
                <a:gd name="connsiteX2589" fmla="*/ 2079788 w 2166155"/>
                <a:gd name="connsiteY2589" fmla="*/ 500306 h 1823529"/>
                <a:gd name="connsiteX2590" fmla="*/ 2080198 w 2166155"/>
                <a:gd name="connsiteY2590" fmla="*/ 502104 h 1823529"/>
                <a:gd name="connsiteX2591" fmla="*/ 2080179 w 2166155"/>
                <a:gd name="connsiteY2591" fmla="*/ 502085 h 1823529"/>
                <a:gd name="connsiteX2592" fmla="*/ 2080589 w 2166155"/>
                <a:gd name="connsiteY2592" fmla="*/ 503864 h 1823529"/>
                <a:gd name="connsiteX2593" fmla="*/ 2080589 w 2166155"/>
                <a:gd name="connsiteY2593" fmla="*/ 503844 h 1823529"/>
                <a:gd name="connsiteX2594" fmla="*/ 2081019 w 2166155"/>
                <a:gd name="connsiteY2594" fmla="*/ 505819 h 1823529"/>
                <a:gd name="connsiteX2595" fmla="*/ 2081371 w 2166155"/>
                <a:gd name="connsiteY2595" fmla="*/ 507422 h 1823529"/>
                <a:gd name="connsiteX2596" fmla="*/ 2081371 w 2166155"/>
                <a:gd name="connsiteY2596" fmla="*/ 507402 h 1823529"/>
                <a:gd name="connsiteX2597" fmla="*/ 2081801 w 2166155"/>
                <a:gd name="connsiteY2597" fmla="*/ 509298 h 1823529"/>
                <a:gd name="connsiteX2598" fmla="*/ 2082153 w 2166155"/>
                <a:gd name="connsiteY2598" fmla="*/ 510980 h 1823529"/>
                <a:gd name="connsiteX2599" fmla="*/ 2082153 w 2166155"/>
                <a:gd name="connsiteY2599" fmla="*/ 510960 h 1823529"/>
                <a:gd name="connsiteX2600" fmla="*/ 2082583 w 2166155"/>
                <a:gd name="connsiteY2600" fmla="*/ 512857 h 1823529"/>
                <a:gd name="connsiteX2601" fmla="*/ 2082896 w 2166155"/>
                <a:gd name="connsiteY2601" fmla="*/ 514362 h 1823529"/>
                <a:gd name="connsiteX2602" fmla="*/ 2083345 w 2166155"/>
                <a:gd name="connsiteY2602" fmla="*/ 516376 h 1823529"/>
                <a:gd name="connsiteX2603" fmla="*/ 2083717 w 2166155"/>
                <a:gd name="connsiteY2603" fmla="*/ 518096 h 1823529"/>
                <a:gd name="connsiteX2604" fmla="*/ 2084089 w 2166155"/>
                <a:gd name="connsiteY2604" fmla="*/ 519914 h 1823529"/>
                <a:gd name="connsiteX2605" fmla="*/ 2084460 w 2166155"/>
                <a:gd name="connsiteY2605" fmla="*/ 521654 h 1823529"/>
                <a:gd name="connsiteX2606" fmla="*/ 2084851 w 2166155"/>
                <a:gd name="connsiteY2606" fmla="*/ 523491 h 1823529"/>
                <a:gd name="connsiteX2607" fmla="*/ 2084851 w 2166155"/>
                <a:gd name="connsiteY2607" fmla="*/ 523472 h 1823529"/>
                <a:gd name="connsiteX2608" fmla="*/ 2085223 w 2166155"/>
                <a:gd name="connsiteY2608" fmla="*/ 525212 h 1823529"/>
                <a:gd name="connsiteX2609" fmla="*/ 2085614 w 2166155"/>
                <a:gd name="connsiteY2609" fmla="*/ 527089 h 1823529"/>
                <a:gd name="connsiteX2610" fmla="*/ 2085614 w 2166155"/>
                <a:gd name="connsiteY2610" fmla="*/ 527069 h 1823529"/>
                <a:gd name="connsiteX2611" fmla="*/ 2086024 w 2166155"/>
                <a:gd name="connsiteY2611" fmla="*/ 529083 h 1823529"/>
                <a:gd name="connsiteX2612" fmla="*/ 2086356 w 2166155"/>
                <a:gd name="connsiteY2612" fmla="*/ 530666 h 1823529"/>
                <a:gd name="connsiteX2613" fmla="*/ 2086747 w 2166155"/>
                <a:gd name="connsiteY2613" fmla="*/ 532582 h 1823529"/>
                <a:gd name="connsiteX2614" fmla="*/ 2087119 w 2166155"/>
                <a:gd name="connsiteY2614" fmla="*/ 534400 h 1823529"/>
                <a:gd name="connsiteX2615" fmla="*/ 2087471 w 2166155"/>
                <a:gd name="connsiteY2615" fmla="*/ 536081 h 1823529"/>
                <a:gd name="connsiteX2616" fmla="*/ 2087451 w 2166155"/>
                <a:gd name="connsiteY2616" fmla="*/ 536062 h 1823529"/>
                <a:gd name="connsiteX2617" fmla="*/ 2087783 w 2166155"/>
                <a:gd name="connsiteY2617" fmla="*/ 537684 h 1823529"/>
                <a:gd name="connsiteX2618" fmla="*/ 2088194 w 2166155"/>
                <a:gd name="connsiteY2618" fmla="*/ 539679 h 1823529"/>
                <a:gd name="connsiteX2619" fmla="*/ 2088566 w 2166155"/>
                <a:gd name="connsiteY2619" fmla="*/ 541497 h 1823529"/>
                <a:gd name="connsiteX2620" fmla="*/ 2088917 w 2166155"/>
                <a:gd name="connsiteY2620" fmla="*/ 543295 h 1823529"/>
                <a:gd name="connsiteX2621" fmla="*/ 2089269 w 2166155"/>
                <a:gd name="connsiteY2621" fmla="*/ 545094 h 1823529"/>
                <a:gd name="connsiteX2622" fmla="*/ 2089641 w 2166155"/>
                <a:gd name="connsiteY2622" fmla="*/ 546931 h 1823529"/>
                <a:gd name="connsiteX2623" fmla="*/ 2089641 w 2166155"/>
                <a:gd name="connsiteY2623" fmla="*/ 546912 h 1823529"/>
                <a:gd name="connsiteX2624" fmla="*/ 2089993 w 2166155"/>
                <a:gd name="connsiteY2624" fmla="*/ 548749 h 1823529"/>
                <a:gd name="connsiteX2625" fmla="*/ 2089993 w 2166155"/>
                <a:gd name="connsiteY2625" fmla="*/ 548730 h 1823529"/>
                <a:gd name="connsiteX2626" fmla="*/ 2090325 w 2166155"/>
                <a:gd name="connsiteY2626" fmla="*/ 550490 h 1823529"/>
                <a:gd name="connsiteX2627" fmla="*/ 2090696 w 2166155"/>
                <a:gd name="connsiteY2627" fmla="*/ 552386 h 1823529"/>
                <a:gd name="connsiteX2628" fmla="*/ 2090696 w 2166155"/>
                <a:gd name="connsiteY2628" fmla="*/ 552366 h 1823529"/>
                <a:gd name="connsiteX2629" fmla="*/ 2091068 w 2166155"/>
                <a:gd name="connsiteY2629" fmla="*/ 554321 h 1823529"/>
                <a:gd name="connsiteX2630" fmla="*/ 2091400 w 2166155"/>
                <a:gd name="connsiteY2630" fmla="*/ 556022 h 1823529"/>
                <a:gd name="connsiteX2631" fmla="*/ 2091400 w 2166155"/>
                <a:gd name="connsiteY2631" fmla="*/ 556003 h 1823529"/>
                <a:gd name="connsiteX2632" fmla="*/ 2091713 w 2166155"/>
                <a:gd name="connsiteY2632" fmla="*/ 557664 h 1823529"/>
                <a:gd name="connsiteX2633" fmla="*/ 2092085 w 2166155"/>
                <a:gd name="connsiteY2633" fmla="*/ 559658 h 1823529"/>
                <a:gd name="connsiteX2634" fmla="*/ 2092436 w 2166155"/>
                <a:gd name="connsiteY2634" fmla="*/ 561496 h 1823529"/>
                <a:gd name="connsiteX2635" fmla="*/ 2092436 w 2166155"/>
                <a:gd name="connsiteY2635" fmla="*/ 561476 h 1823529"/>
                <a:gd name="connsiteX2636" fmla="*/ 2092729 w 2166155"/>
                <a:gd name="connsiteY2636" fmla="*/ 563099 h 1823529"/>
                <a:gd name="connsiteX2637" fmla="*/ 2093120 w 2166155"/>
                <a:gd name="connsiteY2637" fmla="*/ 565171 h 1823529"/>
                <a:gd name="connsiteX2638" fmla="*/ 2093453 w 2166155"/>
                <a:gd name="connsiteY2638" fmla="*/ 566970 h 1823529"/>
                <a:gd name="connsiteX2639" fmla="*/ 2093453 w 2166155"/>
                <a:gd name="connsiteY2639" fmla="*/ 566950 h 1823529"/>
                <a:gd name="connsiteX2640" fmla="*/ 2093785 w 2166155"/>
                <a:gd name="connsiteY2640" fmla="*/ 568768 h 1823529"/>
                <a:gd name="connsiteX2641" fmla="*/ 2094117 w 2166155"/>
                <a:gd name="connsiteY2641" fmla="*/ 570626 h 1823529"/>
                <a:gd name="connsiteX2642" fmla="*/ 2094450 w 2166155"/>
                <a:gd name="connsiteY2642" fmla="*/ 572444 h 1823529"/>
                <a:gd name="connsiteX2643" fmla="*/ 2094782 w 2166155"/>
                <a:gd name="connsiteY2643" fmla="*/ 574301 h 1823529"/>
                <a:gd name="connsiteX2644" fmla="*/ 2095114 w 2166155"/>
                <a:gd name="connsiteY2644" fmla="*/ 576138 h 1823529"/>
                <a:gd name="connsiteX2645" fmla="*/ 2095486 w 2166155"/>
                <a:gd name="connsiteY2645" fmla="*/ 578152 h 1823529"/>
                <a:gd name="connsiteX2646" fmla="*/ 2095818 w 2166155"/>
                <a:gd name="connsiteY2646" fmla="*/ 580009 h 1823529"/>
                <a:gd name="connsiteX2647" fmla="*/ 2096092 w 2166155"/>
                <a:gd name="connsiteY2647" fmla="*/ 581671 h 1823529"/>
                <a:gd name="connsiteX2648" fmla="*/ 2096092 w 2166155"/>
                <a:gd name="connsiteY2648" fmla="*/ 581652 h 1823529"/>
                <a:gd name="connsiteX2649" fmla="*/ 2096464 w 2166155"/>
                <a:gd name="connsiteY2649" fmla="*/ 583665 h 1823529"/>
                <a:gd name="connsiteX2650" fmla="*/ 2096757 w 2166155"/>
                <a:gd name="connsiteY2650" fmla="*/ 585347 h 1823529"/>
                <a:gd name="connsiteX2651" fmla="*/ 2096737 w 2166155"/>
                <a:gd name="connsiteY2651" fmla="*/ 585327 h 1823529"/>
                <a:gd name="connsiteX2652" fmla="*/ 2097069 w 2166155"/>
                <a:gd name="connsiteY2652" fmla="*/ 587263 h 1823529"/>
                <a:gd name="connsiteX2653" fmla="*/ 2097383 w 2166155"/>
                <a:gd name="connsiteY2653" fmla="*/ 589041 h 1823529"/>
                <a:gd name="connsiteX2654" fmla="*/ 2097383 w 2166155"/>
                <a:gd name="connsiteY2654" fmla="*/ 589022 h 1823529"/>
                <a:gd name="connsiteX2655" fmla="*/ 2097656 w 2166155"/>
                <a:gd name="connsiteY2655" fmla="*/ 590625 h 1823529"/>
                <a:gd name="connsiteX2656" fmla="*/ 2098008 w 2166155"/>
                <a:gd name="connsiteY2656" fmla="*/ 592736 h 1823529"/>
                <a:gd name="connsiteX2657" fmla="*/ 2098008 w 2166155"/>
                <a:gd name="connsiteY2657" fmla="*/ 592716 h 1823529"/>
                <a:gd name="connsiteX2658" fmla="*/ 2098340 w 2166155"/>
                <a:gd name="connsiteY2658" fmla="*/ 594594 h 1823529"/>
                <a:gd name="connsiteX2659" fmla="*/ 2098633 w 2166155"/>
                <a:gd name="connsiteY2659" fmla="*/ 596431 h 1823529"/>
                <a:gd name="connsiteX2660" fmla="*/ 2098947 w 2166155"/>
                <a:gd name="connsiteY2660" fmla="*/ 598249 h 1823529"/>
                <a:gd name="connsiteX2661" fmla="*/ 2099259 w 2166155"/>
                <a:gd name="connsiteY2661" fmla="*/ 600145 h 1823529"/>
                <a:gd name="connsiteX2662" fmla="*/ 2099259 w 2166155"/>
                <a:gd name="connsiteY2662" fmla="*/ 600126 h 1823529"/>
                <a:gd name="connsiteX2663" fmla="*/ 2099572 w 2166155"/>
                <a:gd name="connsiteY2663" fmla="*/ 602003 h 1823529"/>
                <a:gd name="connsiteX2664" fmla="*/ 2099572 w 2166155"/>
                <a:gd name="connsiteY2664" fmla="*/ 601983 h 1823529"/>
                <a:gd name="connsiteX2665" fmla="*/ 2099865 w 2166155"/>
                <a:gd name="connsiteY2665" fmla="*/ 603762 h 1823529"/>
                <a:gd name="connsiteX2666" fmla="*/ 2100158 w 2166155"/>
                <a:gd name="connsiteY2666" fmla="*/ 605580 h 1823529"/>
                <a:gd name="connsiteX2667" fmla="*/ 2100451 w 2166155"/>
                <a:gd name="connsiteY2667" fmla="*/ 607457 h 1823529"/>
                <a:gd name="connsiteX2668" fmla="*/ 2100765 w 2166155"/>
                <a:gd name="connsiteY2668" fmla="*/ 609315 h 1823529"/>
                <a:gd name="connsiteX2669" fmla="*/ 2101116 w 2166155"/>
                <a:gd name="connsiteY2669" fmla="*/ 611504 h 1823529"/>
                <a:gd name="connsiteX2670" fmla="*/ 2101351 w 2166155"/>
                <a:gd name="connsiteY2670" fmla="*/ 612970 h 1823529"/>
                <a:gd name="connsiteX2671" fmla="*/ 2101664 w 2166155"/>
                <a:gd name="connsiteY2671" fmla="*/ 615023 h 1823529"/>
                <a:gd name="connsiteX2672" fmla="*/ 2101664 w 2166155"/>
                <a:gd name="connsiteY2672" fmla="*/ 615003 h 1823529"/>
                <a:gd name="connsiteX2673" fmla="*/ 2101957 w 2166155"/>
                <a:gd name="connsiteY2673" fmla="*/ 616880 h 1823529"/>
                <a:gd name="connsiteX2674" fmla="*/ 2102270 w 2166155"/>
                <a:gd name="connsiteY2674" fmla="*/ 618815 h 1823529"/>
                <a:gd name="connsiteX2675" fmla="*/ 2102543 w 2166155"/>
                <a:gd name="connsiteY2675" fmla="*/ 620614 h 1823529"/>
                <a:gd name="connsiteX2676" fmla="*/ 2102837 w 2166155"/>
                <a:gd name="connsiteY2676" fmla="*/ 622491 h 1823529"/>
                <a:gd name="connsiteX2677" fmla="*/ 2102837 w 2166155"/>
                <a:gd name="connsiteY2677" fmla="*/ 622471 h 1823529"/>
                <a:gd name="connsiteX2678" fmla="*/ 2103110 w 2166155"/>
                <a:gd name="connsiteY2678" fmla="*/ 624348 h 1823529"/>
                <a:gd name="connsiteX2679" fmla="*/ 2103403 w 2166155"/>
                <a:gd name="connsiteY2679" fmla="*/ 626225 h 1823529"/>
                <a:gd name="connsiteX2680" fmla="*/ 2103677 w 2166155"/>
                <a:gd name="connsiteY2680" fmla="*/ 628101 h 1823529"/>
                <a:gd name="connsiteX2681" fmla="*/ 2103970 w 2166155"/>
                <a:gd name="connsiteY2681" fmla="*/ 629959 h 1823529"/>
                <a:gd name="connsiteX2682" fmla="*/ 2104244 w 2166155"/>
                <a:gd name="connsiteY2682" fmla="*/ 631855 h 1823529"/>
                <a:gd name="connsiteX2683" fmla="*/ 2104244 w 2166155"/>
                <a:gd name="connsiteY2683" fmla="*/ 631835 h 1823529"/>
                <a:gd name="connsiteX2684" fmla="*/ 2104557 w 2166155"/>
                <a:gd name="connsiteY2684" fmla="*/ 633986 h 1823529"/>
                <a:gd name="connsiteX2685" fmla="*/ 2104792 w 2166155"/>
                <a:gd name="connsiteY2685" fmla="*/ 635609 h 1823529"/>
                <a:gd name="connsiteX2686" fmla="*/ 2104792 w 2166155"/>
                <a:gd name="connsiteY2686" fmla="*/ 635589 h 1823529"/>
                <a:gd name="connsiteX2687" fmla="*/ 2105105 w 2166155"/>
                <a:gd name="connsiteY2687" fmla="*/ 637681 h 1823529"/>
                <a:gd name="connsiteX2688" fmla="*/ 2105319 w 2166155"/>
                <a:gd name="connsiteY2688" fmla="*/ 639206 h 1823529"/>
                <a:gd name="connsiteX2689" fmla="*/ 2105613 w 2166155"/>
                <a:gd name="connsiteY2689" fmla="*/ 641239 h 1823529"/>
                <a:gd name="connsiteX2690" fmla="*/ 2105613 w 2166155"/>
                <a:gd name="connsiteY2690" fmla="*/ 641219 h 1823529"/>
                <a:gd name="connsiteX2691" fmla="*/ 2105867 w 2166155"/>
                <a:gd name="connsiteY2691" fmla="*/ 642920 h 1823529"/>
                <a:gd name="connsiteX2692" fmla="*/ 2106121 w 2166155"/>
                <a:gd name="connsiteY2692" fmla="*/ 644836 h 1823529"/>
                <a:gd name="connsiteX2693" fmla="*/ 2106395 w 2166155"/>
                <a:gd name="connsiteY2693" fmla="*/ 646654 h 1823529"/>
                <a:gd name="connsiteX2694" fmla="*/ 2106708 w 2166155"/>
                <a:gd name="connsiteY2694" fmla="*/ 648863 h 1823529"/>
                <a:gd name="connsiteX2695" fmla="*/ 2106942 w 2166155"/>
                <a:gd name="connsiteY2695" fmla="*/ 650662 h 1823529"/>
                <a:gd name="connsiteX2696" fmla="*/ 2106942 w 2166155"/>
                <a:gd name="connsiteY2696" fmla="*/ 650642 h 1823529"/>
                <a:gd name="connsiteX2697" fmla="*/ 2107216 w 2166155"/>
                <a:gd name="connsiteY2697" fmla="*/ 652538 h 1823529"/>
                <a:gd name="connsiteX2698" fmla="*/ 2107411 w 2166155"/>
                <a:gd name="connsiteY2698" fmla="*/ 654103 h 1823529"/>
                <a:gd name="connsiteX2699" fmla="*/ 2107724 w 2166155"/>
                <a:gd name="connsiteY2699" fmla="*/ 656331 h 1823529"/>
                <a:gd name="connsiteX2700" fmla="*/ 2107724 w 2166155"/>
                <a:gd name="connsiteY2700" fmla="*/ 656311 h 1823529"/>
                <a:gd name="connsiteX2701" fmla="*/ 2107978 w 2166155"/>
                <a:gd name="connsiteY2701" fmla="*/ 658227 h 1823529"/>
                <a:gd name="connsiteX2702" fmla="*/ 2108233 w 2166155"/>
                <a:gd name="connsiteY2702" fmla="*/ 660104 h 1823529"/>
                <a:gd name="connsiteX2703" fmla="*/ 2108487 w 2166155"/>
                <a:gd name="connsiteY2703" fmla="*/ 661981 h 1823529"/>
                <a:gd name="connsiteX2704" fmla="*/ 2108740 w 2166155"/>
                <a:gd name="connsiteY2704" fmla="*/ 663897 h 1823529"/>
                <a:gd name="connsiteX2705" fmla="*/ 2108740 w 2166155"/>
                <a:gd name="connsiteY2705" fmla="*/ 663877 h 1823529"/>
                <a:gd name="connsiteX2706" fmla="*/ 2108975 w 2166155"/>
                <a:gd name="connsiteY2706" fmla="*/ 665734 h 1823529"/>
                <a:gd name="connsiteX2707" fmla="*/ 2109229 w 2166155"/>
                <a:gd name="connsiteY2707" fmla="*/ 667631 h 1823529"/>
                <a:gd name="connsiteX2708" fmla="*/ 2109523 w 2166155"/>
                <a:gd name="connsiteY2708" fmla="*/ 669840 h 1823529"/>
                <a:gd name="connsiteX2709" fmla="*/ 2109757 w 2166155"/>
                <a:gd name="connsiteY2709" fmla="*/ 671756 h 1823529"/>
                <a:gd name="connsiteX2710" fmla="*/ 2109953 w 2166155"/>
                <a:gd name="connsiteY2710" fmla="*/ 673222 h 1823529"/>
                <a:gd name="connsiteX2711" fmla="*/ 2110207 w 2166155"/>
                <a:gd name="connsiteY2711" fmla="*/ 675275 h 1823529"/>
                <a:gd name="connsiteX2712" fmla="*/ 2110207 w 2166155"/>
                <a:gd name="connsiteY2712" fmla="*/ 675255 h 1823529"/>
                <a:gd name="connsiteX2713" fmla="*/ 2110481 w 2166155"/>
                <a:gd name="connsiteY2713" fmla="*/ 677366 h 1823529"/>
                <a:gd name="connsiteX2714" fmla="*/ 2110695 w 2166155"/>
                <a:gd name="connsiteY2714" fmla="*/ 679067 h 1823529"/>
                <a:gd name="connsiteX2715" fmla="*/ 2110695 w 2166155"/>
                <a:gd name="connsiteY2715" fmla="*/ 679048 h 1823529"/>
                <a:gd name="connsiteX2716" fmla="*/ 2110950 w 2166155"/>
                <a:gd name="connsiteY2716" fmla="*/ 681159 h 1823529"/>
                <a:gd name="connsiteX2717" fmla="*/ 2111165 w 2166155"/>
                <a:gd name="connsiteY2717" fmla="*/ 682880 h 1823529"/>
                <a:gd name="connsiteX2718" fmla="*/ 2111165 w 2166155"/>
                <a:gd name="connsiteY2718" fmla="*/ 682860 h 1823529"/>
                <a:gd name="connsiteX2719" fmla="*/ 2111360 w 2166155"/>
                <a:gd name="connsiteY2719" fmla="*/ 684561 h 1823529"/>
                <a:gd name="connsiteX2720" fmla="*/ 2111634 w 2166155"/>
                <a:gd name="connsiteY2720" fmla="*/ 686770 h 1823529"/>
                <a:gd name="connsiteX2721" fmla="*/ 2111869 w 2166155"/>
                <a:gd name="connsiteY2721" fmla="*/ 688666 h 1823529"/>
                <a:gd name="connsiteX2722" fmla="*/ 2112084 w 2166155"/>
                <a:gd name="connsiteY2722" fmla="*/ 690582 h 1823529"/>
                <a:gd name="connsiteX2723" fmla="*/ 2112240 w 2166155"/>
                <a:gd name="connsiteY2723" fmla="*/ 691814 h 1823529"/>
                <a:gd name="connsiteX2724" fmla="*/ 2112299 w 2166155"/>
                <a:gd name="connsiteY2724" fmla="*/ 692400 h 1823529"/>
                <a:gd name="connsiteX2725" fmla="*/ 2112299 w 2166155"/>
                <a:gd name="connsiteY2725" fmla="*/ 692381 h 1823529"/>
                <a:gd name="connsiteX2726" fmla="*/ 2112533 w 2166155"/>
                <a:gd name="connsiteY2726" fmla="*/ 694336 h 1823529"/>
                <a:gd name="connsiteX2727" fmla="*/ 2112748 w 2166155"/>
                <a:gd name="connsiteY2727" fmla="*/ 696252 h 1823529"/>
                <a:gd name="connsiteX2728" fmla="*/ 2112983 w 2166155"/>
                <a:gd name="connsiteY2728" fmla="*/ 698148 h 1823529"/>
                <a:gd name="connsiteX2729" fmla="*/ 2113198 w 2166155"/>
                <a:gd name="connsiteY2729" fmla="*/ 700025 h 1823529"/>
                <a:gd name="connsiteX2730" fmla="*/ 2113413 w 2166155"/>
                <a:gd name="connsiteY2730" fmla="*/ 701940 h 1823529"/>
                <a:gd name="connsiteX2731" fmla="*/ 2113413 w 2166155"/>
                <a:gd name="connsiteY2731" fmla="*/ 701921 h 1823529"/>
                <a:gd name="connsiteX2732" fmla="*/ 2113628 w 2166155"/>
                <a:gd name="connsiteY2732" fmla="*/ 703856 h 1823529"/>
                <a:gd name="connsiteX2733" fmla="*/ 2113628 w 2166155"/>
                <a:gd name="connsiteY2733" fmla="*/ 703837 h 1823529"/>
                <a:gd name="connsiteX2734" fmla="*/ 2113843 w 2166155"/>
                <a:gd name="connsiteY2734" fmla="*/ 705772 h 1823529"/>
                <a:gd name="connsiteX2735" fmla="*/ 2113843 w 2166155"/>
                <a:gd name="connsiteY2735" fmla="*/ 705752 h 1823529"/>
                <a:gd name="connsiteX2736" fmla="*/ 2114039 w 2166155"/>
                <a:gd name="connsiteY2736" fmla="*/ 707610 h 1823529"/>
                <a:gd name="connsiteX2737" fmla="*/ 2114254 w 2166155"/>
                <a:gd name="connsiteY2737" fmla="*/ 709506 h 1823529"/>
                <a:gd name="connsiteX2738" fmla="*/ 2114469 w 2166155"/>
                <a:gd name="connsiteY2738" fmla="*/ 711500 h 1823529"/>
                <a:gd name="connsiteX2739" fmla="*/ 2114664 w 2166155"/>
                <a:gd name="connsiteY2739" fmla="*/ 713260 h 1823529"/>
                <a:gd name="connsiteX2740" fmla="*/ 2114879 w 2166155"/>
                <a:gd name="connsiteY2740" fmla="*/ 715215 h 1823529"/>
                <a:gd name="connsiteX2741" fmla="*/ 2115075 w 2166155"/>
                <a:gd name="connsiteY2741" fmla="*/ 717091 h 1823529"/>
                <a:gd name="connsiteX2742" fmla="*/ 2115329 w 2166155"/>
                <a:gd name="connsiteY2742" fmla="*/ 719359 h 1823529"/>
                <a:gd name="connsiteX2743" fmla="*/ 2115505 w 2166155"/>
                <a:gd name="connsiteY2743" fmla="*/ 721099 h 1823529"/>
                <a:gd name="connsiteX2744" fmla="*/ 2115505 w 2166155"/>
                <a:gd name="connsiteY2744" fmla="*/ 721080 h 1823529"/>
                <a:gd name="connsiteX2745" fmla="*/ 2115700 w 2166155"/>
                <a:gd name="connsiteY2745" fmla="*/ 723015 h 1823529"/>
                <a:gd name="connsiteX2746" fmla="*/ 2115700 w 2166155"/>
                <a:gd name="connsiteY2746" fmla="*/ 722995 h 1823529"/>
                <a:gd name="connsiteX2747" fmla="*/ 2115876 w 2166155"/>
                <a:gd name="connsiteY2747" fmla="*/ 724716 h 1823529"/>
                <a:gd name="connsiteX2748" fmla="*/ 2116111 w 2166155"/>
                <a:gd name="connsiteY2748" fmla="*/ 726964 h 1823529"/>
                <a:gd name="connsiteX2749" fmla="*/ 2116287 w 2166155"/>
                <a:gd name="connsiteY2749" fmla="*/ 728762 h 1823529"/>
                <a:gd name="connsiteX2750" fmla="*/ 2116502 w 2166155"/>
                <a:gd name="connsiteY2750" fmla="*/ 730815 h 1823529"/>
                <a:gd name="connsiteX2751" fmla="*/ 2116678 w 2166155"/>
                <a:gd name="connsiteY2751" fmla="*/ 732672 h 1823529"/>
                <a:gd name="connsiteX2752" fmla="*/ 2116873 w 2166155"/>
                <a:gd name="connsiteY2752" fmla="*/ 734608 h 1823529"/>
                <a:gd name="connsiteX2753" fmla="*/ 2117049 w 2166155"/>
                <a:gd name="connsiteY2753" fmla="*/ 736524 h 1823529"/>
                <a:gd name="connsiteX2754" fmla="*/ 2117245 w 2166155"/>
                <a:gd name="connsiteY2754" fmla="*/ 738381 h 1823529"/>
                <a:gd name="connsiteX2755" fmla="*/ 2117225 w 2166155"/>
                <a:gd name="connsiteY2755" fmla="*/ 738381 h 1823529"/>
                <a:gd name="connsiteX2756" fmla="*/ 2117421 w 2166155"/>
                <a:gd name="connsiteY2756" fmla="*/ 740316 h 1823529"/>
                <a:gd name="connsiteX2757" fmla="*/ 2117421 w 2166155"/>
                <a:gd name="connsiteY2757" fmla="*/ 740297 h 1823529"/>
                <a:gd name="connsiteX2758" fmla="*/ 2117597 w 2166155"/>
                <a:gd name="connsiteY2758" fmla="*/ 742232 h 1823529"/>
                <a:gd name="connsiteX2759" fmla="*/ 2117792 w 2166155"/>
                <a:gd name="connsiteY2759" fmla="*/ 744168 h 1823529"/>
                <a:gd name="connsiteX2760" fmla="*/ 2117792 w 2166155"/>
                <a:gd name="connsiteY2760" fmla="*/ 744148 h 1823529"/>
                <a:gd name="connsiteX2761" fmla="*/ 2117968 w 2166155"/>
                <a:gd name="connsiteY2761" fmla="*/ 746025 h 1823529"/>
                <a:gd name="connsiteX2762" fmla="*/ 2118144 w 2166155"/>
                <a:gd name="connsiteY2762" fmla="*/ 748019 h 1823529"/>
                <a:gd name="connsiteX2763" fmla="*/ 2118144 w 2166155"/>
                <a:gd name="connsiteY2763" fmla="*/ 747999 h 1823529"/>
                <a:gd name="connsiteX2764" fmla="*/ 2118320 w 2166155"/>
                <a:gd name="connsiteY2764" fmla="*/ 749954 h 1823529"/>
                <a:gd name="connsiteX2765" fmla="*/ 2118320 w 2166155"/>
                <a:gd name="connsiteY2765" fmla="*/ 749935 h 1823529"/>
                <a:gd name="connsiteX2766" fmla="*/ 2118496 w 2166155"/>
                <a:gd name="connsiteY2766" fmla="*/ 751792 h 1823529"/>
                <a:gd name="connsiteX2767" fmla="*/ 2118711 w 2166155"/>
                <a:gd name="connsiteY2767" fmla="*/ 754196 h 1823529"/>
                <a:gd name="connsiteX2768" fmla="*/ 2118828 w 2166155"/>
                <a:gd name="connsiteY2768" fmla="*/ 755624 h 1823529"/>
                <a:gd name="connsiteX2769" fmla="*/ 2119024 w 2166155"/>
                <a:gd name="connsiteY2769" fmla="*/ 757911 h 1823529"/>
                <a:gd name="connsiteX2770" fmla="*/ 2119180 w 2166155"/>
                <a:gd name="connsiteY2770" fmla="*/ 759592 h 1823529"/>
                <a:gd name="connsiteX2771" fmla="*/ 2119180 w 2166155"/>
                <a:gd name="connsiteY2771" fmla="*/ 759573 h 1823529"/>
                <a:gd name="connsiteX2772" fmla="*/ 2119317 w 2166155"/>
                <a:gd name="connsiteY2772" fmla="*/ 761332 h 1823529"/>
                <a:gd name="connsiteX2773" fmla="*/ 2119512 w 2166155"/>
                <a:gd name="connsiteY2773" fmla="*/ 763463 h 1823529"/>
                <a:gd name="connsiteX2774" fmla="*/ 2119512 w 2166155"/>
                <a:gd name="connsiteY2774" fmla="*/ 763443 h 1823529"/>
                <a:gd name="connsiteX2775" fmla="*/ 2119688 w 2166155"/>
                <a:gd name="connsiteY2775" fmla="*/ 765555 h 1823529"/>
                <a:gd name="connsiteX2776" fmla="*/ 2119845 w 2166155"/>
                <a:gd name="connsiteY2776" fmla="*/ 767549 h 1823529"/>
                <a:gd name="connsiteX2777" fmla="*/ 2119982 w 2166155"/>
                <a:gd name="connsiteY2777" fmla="*/ 769250 h 1823529"/>
                <a:gd name="connsiteX2778" fmla="*/ 2120118 w 2166155"/>
                <a:gd name="connsiteY2778" fmla="*/ 770970 h 1823529"/>
                <a:gd name="connsiteX2779" fmla="*/ 2120295 w 2166155"/>
                <a:gd name="connsiteY2779" fmla="*/ 773120 h 1823529"/>
                <a:gd name="connsiteX2780" fmla="*/ 2120470 w 2166155"/>
                <a:gd name="connsiteY2780" fmla="*/ 775173 h 1823529"/>
                <a:gd name="connsiteX2781" fmla="*/ 2120627 w 2166155"/>
                <a:gd name="connsiteY2781" fmla="*/ 777109 h 1823529"/>
                <a:gd name="connsiteX2782" fmla="*/ 2120764 w 2166155"/>
                <a:gd name="connsiteY2782" fmla="*/ 779005 h 1823529"/>
                <a:gd name="connsiteX2783" fmla="*/ 2120920 w 2166155"/>
                <a:gd name="connsiteY2783" fmla="*/ 780940 h 1823529"/>
                <a:gd name="connsiteX2784" fmla="*/ 2121057 w 2166155"/>
                <a:gd name="connsiteY2784" fmla="*/ 782798 h 1823529"/>
                <a:gd name="connsiteX2785" fmla="*/ 2121213 w 2166155"/>
                <a:gd name="connsiteY2785" fmla="*/ 784791 h 1823529"/>
                <a:gd name="connsiteX2786" fmla="*/ 2121350 w 2166155"/>
                <a:gd name="connsiteY2786" fmla="*/ 786688 h 1823529"/>
                <a:gd name="connsiteX2787" fmla="*/ 2121350 w 2166155"/>
                <a:gd name="connsiteY2787" fmla="*/ 786669 h 1823529"/>
                <a:gd name="connsiteX2788" fmla="*/ 2121487 w 2166155"/>
                <a:gd name="connsiteY2788" fmla="*/ 788624 h 1823529"/>
                <a:gd name="connsiteX2789" fmla="*/ 2121487 w 2166155"/>
                <a:gd name="connsiteY2789" fmla="*/ 788604 h 1823529"/>
                <a:gd name="connsiteX2790" fmla="*/ 2121624 w 2166155"/>
                <a:gd name="connsiteY2790" fmla="*/ 790539 h 1823529"/>
                <a:gd name="connsiteX2791" fmla="*/ 2121780 w 2166155"/>
                <a:gd name="connsiteY2791" fmla="*/ 792475 h 1823529"/>
                <a:gd name="connsiteX2792" fmla="*/ 2121917 w 2166155"/>
                <a:gd name="connsiteY2792" fmla="*/ 794430 h 1823529"/>
                <a:gd name="connsiteX2793" fmla="*/ 2122054 w 2166155"/>
                <a:gd name="connsiteY2793" fmla="*/ 796385 h 1823529"/>
                <a:gd name="connsiteX2794" fmla="*/ 2122054 w 2166155"/>
                <a:gd name="connsiteY2794" fmla="*/ 796365 h 1823529"/>
                <a:gd name="connsiteX2795" fmla="*/ 2122171 w 2166155"/>
                <a:gd name="connsiteY2795" fmla="*/ 798261 h 1823529"/>
                <a:gd name="connsiteX2796" fmla="*/ 2122308 w 2166155"/>
                <a:gd name="connsiteY2796" fmla="*/ 800255 h 1823529"/>
                <a:gd name="connsiteX2797" fmla="*/ 2122308 w 2166155"/>
                <a:gd name="connsiteY2797" fmla="*/ 800236 h 1823529"/>
                <a:gd name="connsiteX2798" fmla="*/ 2122445 w 2166155"/>
                <a:gd name="connsiteY2798" fmla="*/ 802191 h 1823529"/>
                <a:gd name="connsiteX2799" fmla="*/ 2122445 w 2166155"/>
                <a:gd name="connsiteY2799" fmla="*/ 802171 h 1823529"/>
                <a:gd name="connsiteX2800" fmla="*/ 2122562 w 2166155"/>
                <a:gd name="connsiteY2800" fmla="*/ 803989 h 1823529"/>
                <a:gd name="connsiteX2801" fmla="*/ 2122699 w 2166155"/>
                <a:gd name="connsiteY2801" fmla="*/ 806081 h 1823529"/>
                <a:gd name="connsiteX2802" fmla="*/ 2122699 w 2166155"/>
                <a:gd name="connsiteY2802" fmla="*/ 806062 h 1823529"/>
                <a:gd name="connsiteX2803" fmla="*/ 2122836 w 2166155"/>
                <a:gd name="connsiteY2803" fmla="*/ 808017 h 1823529"/>
                <a:gd name="connsiteX2804" fmla="*/ 2122836 w 2166155"/>
                <a:gd name="connsiteY2804" fmla="*/ 807997 h 1823529"/>
                <a:gd name="connsiteX2805" fmla="*/ 2122953 w 2166155"/>
                <a:gd name="connsiteY2805" fmla="*/ 809952 h 1823529"/>
                <a:gd name="connsiteX2806" fmla="*/ 2123071 w 2166155"/>
                <a:gd name="connsiteY2806" fmla="*/ 811731 h 1823529"/>
                <a:gd name="connsiteX2807" fmla="*/ 2123207 w 2166155"/>
                <a:gd name="connsiteY2807" fmla="*/ 814116 h 1823529"/>
                <a:gd name="connsiteX2808" fmla="*/ 2123305 w 2166155"/>
                <a:gd name="connsiteY2808" fmla="*/ 815621 h 1823529"/>
                <a:gd name="connsiteX2809" fmla="*/ 2123442 w 2166155"/>
                <a:gd name="connsiteY2809" fmla="*/ 817928 h 1823529"/>
                <a:gd name="connsiteX2810" fmla="*/ 2123559 w 2166155"/>
                <a:gd name="connsiteY2810" fmla="*/ 819668 h 1823529"/>
                <a:gd name="connsiteX2811" fmla="*/ 2123677 w 2166155"/>
                <a:gd name="connsiteY2811" fmla="*/ 821799 h 1823529"/>
                <a:gd name="connsiteX2812" fmla="*/ 2123774 w 2166155"/>
                <a:gd name="connsiteY2812" fmla="*/ 823344 h 1823529"/>
                <a:gd name="connsiteX2813" fmla="*/ 2123911 w 2166155"/>
                <a:gd name="connsiteY2813" fmla="*/ 825650 h 1823529"/>
                <a:gd name="connsiteX2814" fmla="*/ 2123970 w 2166155"/>
                <a:gd name="connsiteY2814" fmla="*/ 827077 h 1823529"/>
                <a:gd name="connsiteX2815" fmla="*/ 2124087 w 2166155"/>
                <a:gd name="connsiteY2815" fmla="*/ 829111 h 1823529"/>
                <a:gd name="connsiteX2816" fmla="*/ 2124224 w 2166155"/>
                <a:gd name="connsiteY2816" fmla="*/ 831339 h 1823529"/>
                <a:gd name="connsiteX2817" fmla="*/ 2124224 w 2166155"/>
                <a:gd name="connsiteY2817" fmla="*/ 831320 h 1823529"/>
                <a:gd name="connsiteX2818" fmla="*/ 2124322 w 2166155"/>
                <a:gd name="connsiteY2818" fmla="*/ 833333 h 1823529"/>
                <a:gd name="connsiteX2819" fmla="*/ 2124419 w 2166155"/>
                <a:gd name="connsiteY2819" fmla="*/ 835288 h 1823529"/>
                <a:gd name="connsiteX2820" fmla="*/ 2124517 w 2166155"/>
                <a:gd name="connsiteY2820" fmla="*/ 837184 h 1823529"/>
                <a:gd name="connsiteX2821" fmla="*/ 2124635 w 2166155"/>
                <a:gd name="connsiteY2821" fmla="*/ 839139 h 1823529"/>
                <a:gd name="connsiteX2822" fmla="*/ 2124713 w 2166155"/>
                <a:gd name="connsiteY2822" fmla="*/ 841055 h 1823529"/>
                <a:gd name="connsiteX2823" fmla="*/ 2124811 w 2166155"/>
                <a:gd name="connsiteY2823" fmla="*/ 843010 h 1823529"/>
                <a:gd name="connsiteX2824" fmla="*/ 2124811 w 2166155"/>
                <a:gd name="connsiteY2824" fmla="*/ 842991 h 1823529"/>
                <a:gd name="connsiteX2825" fmla="*/ 2124908 w 2166155"/>
                <a:gd name="connsiteY2825" fmla="*/ 844965 h 1823529"/>
                <a:gd name="connsiteX2826" fmla="*/ 2124908 w 2166155"/>
                <a:gd name="connsiteY2826" fmla="*/ 844946 h 1823529"/>
                <a:gd name="connsiteX2827" fmla="*/ 2125006 w 2166155"/>
                <a:gd name="connsiteY2827" fmla="*/ 846861 h 1823529"/>
                <a:gd name="connsiteX2828" fmla="*/ 2125084 w 2166155"/>
                <a:gd name="connsiteY2828" fmla="*/ 848797 h 1823529"/>
                <a:gd name="connsiteX2829" fmla="*/ 2125182 w 2166155"/>
                <a:gd name="connsiteY2829" fmla="*/ 850713 h 1823529"/>
                <a:gd name="connsiteX2830" fmla="*/ 2125299 w 2166155"/>
                <a:gd name="connsiteY2830" fmla="*/ 853039 h 1823529"/>
                <a:gd name="connsiteX2831" fmla="*/ 2125358 w 2166155"/>
                <a:gd name="connsiteY2831" fmla="*/ 854701 h 1823529"/>
                <a:gd name="connsiteX2832" fmla="*/ 2125358 w 2166155"/>
                <a:gd name="connsiteY2832" fmla="*/ 854681 h 1823529"/>
                <a:gd name="connsiteX2833" fmla="*/ 2125455 w 2166155"/>
                <a:gd name="connsiteY2833" fmla="*/ 856636 h 1823529"/>
                <a:gd name="connsiteX2834" fmla="*/ 2125455 w 2166155"/>
                <a:gd name="connsiteY2834" fmla="*/ 856617 h 1823529"/>
                <a:gd name="connsiteX2835" fmla="*/ 2125534 w 2166155"/>
                <a:gd name="connsiteY2835" fmla="*/ 858591 h 1823529"/>
                <a:gd name="connsiteX2836" fmla="*/ 2125534 w 2166155"/>
                <a:gd name="connsiteY2836" fmla="*/ 858572 h 1823529"/>
                <a:gd name="connsiteX2837" fmla="*/ 2125632 w 2166155"/>
                <a:gd name="connsiteY2837" fmla="*/ 860761 h 1823529"/>
                <a:gd name="connsiteX2838" fmla="*/ 2125710 w 2166155"/>
                <a:gd name="connsiteY2838" fmla="*/ 862775 h 1823529"/>
                <a:gd name="connsiteX2839" fmla="*/ 2125749 w 2166155"/>
                <a:gd name="connsiteY2839" fmla="*/ 864163 h 1823529"/>
                <a:gd name="connsiteX2840" fmla="*/ 2125846 w 2166155"/>
                <a:gd name="connsiteY2840" fmla="*/ 866196 h 1823529"/>
                <a:gd name="connsiteX2841" fmla="*/ 2125925 w 2166155"/>
                <a:gd name="connsiteY2841" fmla="*/ 868503 h 1823529"/>
                <a:gd name="connsiteX2842" fmla="*/ 2126003 w 2166155"/>
                <a:gd name="connsiteY2842" fmla="*/ 870458 h 1823529"/>
                <a:gd name="connsiteX2843" fmla="*/ 2126062 w 2166155"/>
                <a:gd name="connsiteY2843" fmla="*/ 872218 h 1823529"/>
                <a:gd name="connsiteX2844" fmla="*/ 2126062 w 2166155"/>
                <a:gd name="connsiteY2844" fmla="*/ 872198 h 1823529"/>
                <a:gd name="connsiteX2845" fmla="*/ 2126140 w 2166155"/>
                <a:gd name="connsiteY2845" fmla="*/ 874153 h 1823529"/>
                <a:gd name="connsiteX2846" fmla="*/ 2126199 w 2166155"/>
                <a:gd name="connsiteY2846" fmla="*/ 875775 h 1823529"/>
                <a:gd name="connsiteX2847" fmla="*/ 2126277 w 2166155"/>
                <a:gd name="connsiteY2847" fmla="*/ 878063 h 1823529"/>
                <a:gd name="connsiteX2848" fmla="*/ 2126277 w 2166155"/>
                <a:gd name="connsiteY2848" fmla="*/ 878043 h 1823529"/>
                <a:gd name="connsiteX2849" fmla="*/ 2126335 w 2166155"/>
                <a:gd name="connsiteY2849" fmla="*/ 879998 h 1823529"/>
                <a:gd name="connsiteX2850" fmla="*/ 2126335 w 2166155"/>
                <a:gd name="connsiteY2850" fmla="*/ 879979 h 1823529"/>
                <a:gd name="connsiteX2851" fmla="*/ 2126394 w 2166155"/>
                <a:gd name="connsiteY2851" fmla="*/ 881953 h 1823529"/>
                <a:gd name="connsiteX2852" fmla="*/ 2126394 w 2166155"/>
                <a:gd name="connsiteY2852" fmla="*/ 881934 h 1823529"/>
                <a:gd name="connsiteX2853" fmla="*/ 2126472 w 2166155"/>
                <a:gd name="connsiteY2853" fmla="*/ 883889 h 1823529"/>
                <a:gd name="connsiteX2854" fmla="*/ 2126531 w 2166155"/>
                <a:gd name="connsiteY2854" fmla="*/ 885902 h 1823529"/>
                <a:gd name="connsiteX2855" fmla="*/ 2126590 w 2166155"/>
                <a:gd name="connsiteY2855" fmla="*/ 887838 h 1823529"/>
                <a:gd name="connsiteX2856" fmla="*/ 2126629 w 2166155"/>
                <a:gd name="connsiteY2856" fmla="*/ 889773 h 1823529"/>
                <a:gd name="connsiteX2857" fmla="*/ 2126687 w 2166155"/>
                <a:gd name="connsiteY2857" fmla="*/ 891689 h 1823529"/>
                <a:gd name="connsiteX2858" fmla="*/ 2126746 w 2166155"/>
                <a:gd name="connsiteY2858" fmla="*/ 893624 h 1823529"/>
                <a:gd name="connsiteX2859" fmla="*/ 2126805 w 2166155"/>
                <a:gd name="connsiteY2859" fmla="*/ 895560 h 1823529"/>
                <a:gd name="connsiteX2860" fmla="*/ 2126843 w 2166155"/>
                <a:gd name="connsiteY2860" fmla="*/ 897515 h 1823529"/>
                <a:gd name="connsiteX2861" fmla="*/ 2126902 w 2166155"/>
                <a:gd name="connsiteY2861" fmla="*/ 899470 h 1823529"/>
                <a:gd name="connsiteX2862" fmla="*/ 2126902 w 2166155"/>
                <a:gd name="connsiteY2862" fmla="*/ 899450 h 1823529"/>
                <a:gd name="connsiteX2863" fmla="*/ 2126941 w 2166155"/>
                <a:gd name="connsiteY2863" fmla="*/ 901366 h 1823529"/>
                <a:gd name="connsiteX2864" fmla="*/ 2126980 w 2166155"/>
                <a:gd name="connsiteY2864" fmla="*/ 903360 h 1823529"/>
                <a:gd name="connsiteX2865" fmla="*/ 2126980 w 2166155"/>
                <a:gd name="connsiteY2865" fmla="*/ 903341 h 1823529"/>
                <a:gd name="connsiteX2866" fmla="*/ 2127039 w 2166155"/>
                <a:gd name="connsiteY2866" fmla="*/ 905237 h 1823529"/>
                <a:gd name="connsiteX2867" fmla="*/ 2127078 w 2166155"/>
                <a:gd name="connsiteY2867" fmla="*/ 907641 h 1823529"/>
                <a:gd name="connsiteX2868" fmla="*/ 2127117 w 2166155"/>
                <a:gd name="connsiteY2868" fmla="*/ 909010 h 1823529"/>
                <a:gd name="connsiteX2869" fmla="*/ 2127157 w 2166155"/>
                <a:gd name="connsiteY2869" fmla="*/ 911023 h 1823529"/>
                <a:gd name="connsiteX2870" fmla="*/ 2127196 w 2166155"/>
                <a:gd name="connsiteY2870" fmla="*/ 913448 h 1823529"/>
                <a:gd name="connsiteX2871" fmla="*/ 2127235 w 2166155"/>
                <a:gd name="connsiteY2871" fmla="*/ 915031 h 1823529"/>
                <a:gd name="connsiteX2872" fmla="*/ 2127274 w 2166155"/>
                <a:gd name="connsiteY2872" fmla="*/ 917279 h 1823529"/>
                <a:gd name="connsiteX2873" fmla="*/ 2127294 w 2166155"/>
                <a:gd name="connsiteY2873" fmla="*/ 918922 h 1823529"/>
                <a:gd name="connsiteX2874" fmla="*/ 2127313 w 2166155"/>
                <a:gd name="connsiteY2874" fmla="*/ 920681 h 1823529"/>
                <a:gd name="connsiteX2875" fmla="*/ 2127352 w 2166155"/>
                <a:gd name="connsiteY2875" fmla="*/ 922988 h 1823529"/>
                <a:gd name="connsiteX2876" fmla="*/ 2127371 w 2166155"/>
                <a:gd name="connsiteY2876" fmla="*/ 924767 h 1823529"/>
                <a:gd name="connsiteX2877" fmla="*/ 2127371 w 2166155"/>
                <a:gd name="connsiteY2877" fmla="*/ 924747 h 1823529"/>
                <a:gd name="connsiteX2878" fmla="*/ 2127410 w 2166155"/>
                <a:gd name="connsiteY2878" fmla="*/ 926839 h 1823529"/>
                <a:gd name="connsiteX2879" fmla="*/ 2127430 w 2166155"/>
                <a:gd name="connsiteY2879" fmla="*/ 928814 h 1823529"/>
                <a:gd name="connsiteX2880" fmla="*/ 2127450 w 2166155"/>
                <a:gd name="connsiteY2880" fmla="*/ 930769 h 1823529"/>
                <a:gd name="connsiteX2881" fmla="*/ 2127469 w 2166155"/>
                <a:gd name="connsiteY2881" fmla="*/ 932645 h 1823529"/>
                <a:gd name="connsiteX2882" fmla="*/ 2127489 w 2166155"/>
                <a:gd name="connsiteY2882" fmla="*/ 934600 h 1823529"/>
                <a:gd name="connsiteX2883" fmla="*/ 2127508 w 2166155"/>
                <a:gd name="connsiteY2883" fmla="*/ 936497 h 1823529"/>
                <a:gd name="connsiteX2884" fmla="*/ 2127528 w 2166155"/>
                <a:gd name="connsiteY2884" fmla="*/ 938452 h 1823529"/>
                <a:gd name="connsiteX2885" fmla="*/ 2127528 w 2166155"/>
                <a:gd name="connsiteY2885" fmla="*/ 940387 h 1823529"/>
                <a:gd name="connsiteX2886" fmla="*/ 2127547 w 2166155"/>
                <a:gd name="connsiteY2886" fmla="*/ 942264 h 1823529"/>
                <a:gd name="connsiteX2887" fmla="*/ 2127567 w 2166155"/>
                <a:gd name="connsiteY2887" fmla="*/ 944219 h 1823529"/>
                <a:gd name="connsiteX2888" fmla="*/ 2127567 w 2166155"/>
                <a:gd name="connsiteY2888" fmla="*/ 948070 h 1823529"/>
                <a:gd name="connsiteX2889" fmla="*/ 2127587 w 2166155"/>
                <a:gd name="connsiteY2889" fmla="*/ 950025 h 1823529"/>
                <a:gd name="connsiteX2890" fmla="*/ 2127587 w 2166155"/>
                <a:gd name="connsiteY2890" fmla="*/ 950005 h 1823529"/>
                <a:gd name="connsiteX2891" fmla="*/ 2127587 w 2166155"/>
                <a:gd name="connsiteY2891" fmla="*/ 951960 h 1823529"/>
                <a:gd name="connsiteX2892" fmla="*/ 2127587 w 2166155"/>
                <a:gd name="connsiteY2892" fmla="*/ 951941 h 1823529"/>
                <a:gd name="connsiteX2893" fmla="*/ 2127587 w 2166155"/>
                <a:gd name="connsiteY2893" fmla="*/ 955773 h 1823529"/>
                <a:gd name="connsiteX2894" fmla="*/ 2127606 w 2166155"/>
                <a:gd name="connsiteY2894" fmla="*/ 958177 h 1823529"/>
                <a:gd name="connsiteX2895" fmla="*/ 2127587 w 2166155"/>
                <a:gd name="connsiteY2895" fmla="*/ 959604 h 1823529"/>
                <a:gd name="connsiteX2896" fmla="*/ 2127587 w 2166155"/>
                <a:gd name="connsiteY2896" fmla="*/ 961657 h 1823529"/>
                <a:gd name="connsiteX2897" fmla="*/ 2127587 w 2166155"/>
                <a:gd name="connsiteY2897" fmla="*/ 961638 h 1823529"/>
                <a:gd name="connsiteX2898" fmla="*/ 2127587 w 2166155"/>
                <a:gd name="connsiteY2898" fmla="*/ 967717 h 1823529"/>
                <a:gd name="connsiteX2899" fmla="*/ 2127567 w 2166155"/>
                <a:gd name="connsiteY2899" fmla="*/ 969203 h 1823529"/>
                <a:gd name="connsiteX2900" fmla="*/ 2127567 w 2166155"/>
                <a:gd name="connsiteY2900" fmla="*/ 971178 h 1823529"/>
                <a:gd name="connsiteX2901" fmla="*/ 2127547 w 2166155"/>
                <a:gd name="connsiteY2901" fmla="*/ 973465 h 1823529"/>
                <a:gd name="connsiteX2902" fmla="*/ 2127528 w 2166155"/>
                <a:gd name="connsiteY2902" fmla="*/ 975225 h 1823529"/>
                <a:gd name="connsiteX2903" fmla="*/ 2127528 w 2166155"/>
                <a:gd name="connsiteY2903" fmla="*/ 975205 h 1823529"/>
                <a:gd name="connsiteX2904" fmla="*/ 2127528 w 2166155"/>
                <a:gd name="connsiteY2904" fmla="*/ 977140 h 1823529"/>
                <a:gd name="connsiteX2905" fmla="*/ 2127508 w 2166155"/>
                <a:gd name="connsiteY2905" fmla="*/ 978783 h 1823529"/>
                <a:gd name="connsiteX2906" fmla="*/ 2127489 w 2166155"/>
                <a:gd name="connsiteY2906" fmla="*/ 980796 h 1823529"/>
                <a:gd name="connsiteX2907" fmla="*/ 2127469 w 2166155"/>
                <a:gd name="connsiteY2907" fmla="*/ 983123 h 1823529"/>
                <a:gd name="connsiteX2908" fmla="*/ 2127450 w 2166155"/>
                <a:gd name="connsiteY2908" fmla="*/ 984999 h 1823529"/>
                <a:gd name="connsiteX2909" fmla="*/ 2127430 w 2166155"/>
                <a:gd name="connsiteY2909" fmla="*/ 986817 h 1823529"/>
                <a:gd name="connsiteX2910" fmla="*/ 2127430 w 2166155"/>
                <a:gd name="connsiteY2910" fmla="*/ 986798 h 1823529"/>
                <a:gd name="connsiteX2911" fmla="*/ 2127410 w 2166155"/>
                <a:gd name="connsiteY2911" fmla="*/ 988323 h 1823529"/>
                <a:gd name="connsiteX2912" fmla="*/ 2127371 w 2166155"/>
                <a:gd name="connsiteY2912" fmla="*/ 990747 h 1823529"/>
                <a:gd name="connsiteX2913" fmla="*/ 2127352 w 2166155"/>
                <a:gd name="connsiteY2913" fmla="*/ 992682 h 1823529"/>
                <a:gd name="connsiteX2914" fmla="*/ 2127313 w 2166155"/>
                <a:gd name="connsiteY2914" fmla="*/ 994539 h 1823529"/>
                <a:gd name="connsiteX2915" fmla="*/ 2127313 w 2166155"/>
                <a:gd name="connsiteY2915" fmla="*/ 994520 h 1823529"/>
                <a:gd name="connsiteX2916" fmla="*/ 2127294 w 2166155"/>
                <a:gd name="connsiteY2916" fmla="*/ 996514 h 1823529"/>
                <a:gd name="connsiteX2917" fmla="*/ 2127254 w 2166155"/>
                <a:gd name="connsiteY2917" fmla="*/ 998430 h 1823529"/>
                <a:gd name="connsiteX2918" fmla="*/ 2127235 w 2166155"/>
                <a:gd name="connsiteY2918" fmla="*/ 1000326 h 1823529"/>
                <a:gd name="connsiteX2919" fmla="*/ 2127196 w 2166155"/>
                <a:gd name="connsiteY2919" fmla="*/ 1002223 h 1823529"/>
                <a:gd name="connsiteX2920" fmla="*/ 2127157 w 2166155"/>
                <a:gd name="connsiteY2920" fmla="*/ 1004138 h 1823529"/>
                <a:gd name="connsiteX2921" fmla="*/ 2127117 w 2166155"/>
                <a:gd name="connsiteY2921" fmla="*/ 1006113 h 1823529"/>
                <a:gd name="connsiteX2922" fmla="*/ 2127117 w 2166155"/>
                <a:gd name="connsiteY2922" fmla="*/ 1006093 h 1823529"/>
                <a:gd name="connsiteX2923" fmla="*/ 2127078 w 2166155"/>
                <a:gd name="connsiteY2923" fmla="*/ 1007931 h 1823529"/>
                <a:gd name="connsiteX2924" fmla="*/ 2127039 w 2166155"/>
                <a:gd name="connsiteY2924" fmla="*/ 1009866 h 1823529"/>
                <a:gd name="connsiteX2925" fmla="*/ 2126980 w 2166155"/>
                <a:gd name="connsiteY2925" fmla="*/ 1011900 h 1823529"/>
                <a:gd name="connsiteX2926" fmla="*/ 2126980 w 2166155"/>
                <a:gd name="connsiteY2926" fmla="*/ 1011880 h 1823529"/>
                <a:gd name="connsiteX2927" fmla="*/ 2126941 w 2166155"/>
                <a:gd name="connsiteY2927" fmla="*/ 1013659 h 1823529"/>
                <a:gd name="connsiteX2928" fmla="*/ 2126902 w 2166155"/>
                <a:gd name="connsiteY2928" fmla="*/ 1015633 h 1823529"/>
                <a:gd name="connsiteX2929" fmla="*/ 2126843 w 2166155"/>
                <a:gd name="connsiteY2929" fmla="*/ 1017667 h 1823529"/>
                <a:gd name="connsiteX2930" fmla="*/ 2126843 w 2166155"/>
                <a:gd name="connsiteY2930" fmla="*/ 1017647 h 1823529"/>
                <a:gd name="connsiteX2931" fmla="*/ 2126805 w 2166155"/>
                <a:gd name="connsiteY2931" fmla="*/ 1019368 h 1823529"/>
                <a:gd name="connsiteX2932" fmla="*/ 2126746 w 2166155"/>
                <a:gd name="connsiteY2932" fmla="*/ 1021518 h 1823529"/>
                <a:gd name="connsiteX2933" fmla="*/ 2126746 w 2166155"/>
                <a:gd name="connsiteY2933" fmla="*/ 1021498 h 1823529"/>
                <a:gd name="connsiteX2934" fmla="*/ 2126687 w 2166155"/>
                <a:gd name="connsiteY2934" fmla="*/ 1023669 h 1823529"/>
                <a:gd name="connsiteX2935" fmla="*/ 2126648 w 2166155"/>
                <a:gd name="connsiteY2935" fmla="*/ 1025096 h 1823529"/>
                <a:gd name="connsiteX2936" fmla="*/ 2126590 w 2166155"/>
                <a:gd name="connsiteY2936" fmla="*/ 1027285 h 1823529"/>
                <a:gd name="connsiteX2937" fmla="*/ 2126590 w 2166155"/>
                <a:gd name="connsiteY2937" fmla="*/ 1027265 h 1823529"/>
                <a:gd name="connsiteX2938" fmla="*/ 2126511 w 2166155"/>
                <a:gd name="connsiteY2938" fmla="*/ 1029416 h 1823529"/>
                <a:gd name="connsiteX2939" fmla="*/ 2126472 w 2166155"/>
                <a:gd name="connsiteY2939" fmla="*/ 1030843 h 1823529"/>
                <a:gd name="connsiteX2940" fmla="*/ 2126413 w 2166155"/>
                <a:gd name="connsiteY2940" fmla="*/ 1032681 h 1823529"/>
                <a:gd name="connsiteX2941" fmla="*/ 2126335 w 2166155"/>
                <a:gd name="connsiteY2941" fmla="*/ 1034655 h 1823529"/>
                <a:gd name="connsiteX2942" fmla="*/ 2126277 w 2166155"/>
                <a:gd name="connsiteY2942" fmla="*/ 1036943 h 1823529"/>
                <a:gd name="connsiteX2943" fmla="*/ 2126199 w 2166155"/>
                <a:gd name="connsiteY2943" fmla="*/ 1038780 h 1823529"/>
                <a:gd name="connsiteX2944" fmla="*/ 2126199 w 2166155"/>
                <a:gd name="connsiteY2944" fmla="*/ 1038761 h 1823529"/>
                <a:gd name="connsiteX2945" fmla="*/ 2126140 w 2166155"/>
                <a:gd name="connsiteY2945" fmla="*/ 1040755 h 1823529"/>
                <a:gd name="connsiteX2946" fmla="*/ 2126062 w 2166155"/>
                <a:gd name="connsiteY2946" fmla="*/ 1042612 h 1823529"/>
                <a:gd name="connsiteX2947" fmla="*/ 2126062 w 2166155"/>
                <a:gd name="connsiteY2947" fmla="*/ 1042592 h 1823529"/>
                <a:gd name="connsiteX2948" fmla="*/ 2126003 w 2166155"/>
                <a:gd name="connsiteY2948" fmla="*/ 1044547 h 1823529"/>
                <a:gd name="connsiteX2949" fmla="*/ 2125925 w 2166155"/>
                <a:gd name="connsiteY2949" fmla="*/ 1046444 h 1823529"/>
                <a:gd name="connsiteX2950" fmla="*/ 2125846 w 2166155"/>
                <a:gd name="connsiteY2950" fmla="*/ 1048340 h 1823529"/>
                <a:gd name="connsiteX2951" fmla="*/ 2125769 w 2166155"/>
                <a:gd name="connsiteY2951" fmla="*/ 1050236 h 1823529"/>
                <a:gd name="connsiteX2952" fmla="*/ 2125690 w 2166155"/>
                <a:gd name="connsiteY2952" fmla="*/ 1052132 h 1823529"/>
                <a:gd name="connsiteX2953" fmla="*/ 2125612 w 2166155"/>
                <a:gd name="connsiteY2953" fmla="*/ 1054029 h 1823529"/>
                <a:gd name="connsiteX2954" fmla="*/ 2125534 w 2166155"/>
                <a:gd name="connsiteY2954" fmla="*/ 1055886 h 1823529"/>
                <a:gd name="connsiteX2955" fmla="*/ 2125455 w 2166155"/>
                <a:gd name="connsiteY2955" fmla="*/ 1057841 h 1823529"/>
                <a:gd name="connsiteX2956" fmla="*/ 2125358 w 2166155"/>
                <a:gd name="connsiteY2956" fmla="*/ 1060187 h 1823529"/>
                <a:gd name="connsiteX2957" fmla="*/ 2125299 w 2166155"/>
                <a:gd name="connsiteY2957" fmla="*/ 1061497 h 1823529"/>
                <a:gd name="connsiteX2958" fmla="*/ 2125182 w 2166155"/>
                <a:gd name="connsiteY2958" fmla="*/ 1063882 h 1823529"/>
                <a:gd name="connsiteX2959" fmla="*/ 2125084 w 2166155"/>
                <a:gd name="connsiteY2959" fmla="*/ 1065876 h 1823529"/>
                <a:gd name="connsiteX2960" fmla="*/ 2125006 w 2166155"/>
                <a:gd name="connsiteY2960" fmla="*/ 1067675 h 1823529"/>
                <a:gd name="connsiteX2961" fmla="*/ 2124928 w 2166155"/>
                <a:gd name="connsiteY2961" fmla="*/ 1069082 h 1823529"/>
                <a:gd name="connsiteX2962" fmla="*/ 2124830 w 2166155"/>
                <a:gd name="connsiteY2962" fmla="*/ 1071232 h 1823529"/>
                <a:gd name="connsiteX2963" fmla="*/ 2124830 w 2166155"/>
                <a:gd name="connsiteY2963" fmla="*/ 1071213 h 1823529"/>
                <a:gd name="connsiteX2964" fmla="*/ 2124732 w 2166155"/>
                <a:gd name="connsiteY2964" fmla="*/ 1073129 h 1823529"/>
                <a:gd name="connsiteX2965" fmla="*/ 2124732 w 2166155"/>
                <a:gd name="connsiteY2965" fmla="*/ 1073110 h 1823529"/>
                <a:gd name="connsiteX2966" fmla="*/ 2124654 w 2166155"/>
                <a:gd name="connsiteY2966" fmla="*/ 1074791 h 1823529"/>
                <a:gd name="connsiteX2967" fmla="*/ 2124537 w 2166155"/>
                <a:gd name="connsiteY2967" fmla="*/ 1077039 h 1823529"/>
                <a:gd name="connsiteX2968" fmla="*/ 2124419 w 2166155"/>
                <a:gd name="connsiteY2968" fmla="*/ 1079013 h 1823529"/>
                <a:gd name="connsiteX2969" fmla="*/ 2124322 w 2166155"/>
                <a:gd name="connsiteY2969" fmla="*/ 1080890 h 1823529"/>
                <a:gd name="connsiteX2970" fmla="*/ 2124224 w 2166155"/>
                <a:gd name="connsiteY2970" fmla="*/ 1082630 h 1823529"/>
                <a:gd name="connsiteX2971" fmla="*/ 2124224 w 2166155"/>
                <a:gd name="connsiteY2971" fmla="*/ 1082610 h 1823529"/>
                <a:gd name="connsiteX2972" fmla="*/ 2124126 w 2166155"/>
                <a:gd name="connsiteY2972" fmla="*/ 1084565 h 1823529"/>
                <a:gd name="connsiteX2973" fmla="*/ 2124009 w 2166155"/>
                <a:gd name="connsiteY2973" fmla="*/ 1086501 h 1823529"/>
                <a:gd name="connsiteX2974" fmla="*/ 2123911 w 2166155"/>
                <a:gd name="connsiteY2974" fmla="*/ 1088338 h 1823529"/>
                <a:gd name="connsiteX2975" fmla="*/ 2123794 w 2166155"/>
                <a:gd name="connsiteY2975" fmla="*/ 1090216 h 1823529"/>
                <a:gd name="connsiteX2976" fmla="*/ 2123696 w 2166155"/>
                <a:gd name="connsiteY2976" fmla="*/ 1092131 h 1823529"/>
                <a:gd name="connsiteX2977" fmla="*/ 2123579 w 2166155"/>
                <a:gd name="connsiteY2977" fmla="*/ 1093949 h 1823529"/>
                <a:gd name="connsiteX2978" fmla="*/ 2123461 w 2166155"/>
                <a:gd name="connsiteY2978" fmla="*/ 1095826 h 1823529"/>
                <a:gd name="connsiteX2979" fmla="*/ 2123344 w 2166155"/>
                <a:gd name="connsiteY2979" fmla="*/ 1097683 h 1823529"/>
                <a:gd name="connsiteX2980" fmla="*/ 2123227 w 2166155"/>
                <a:gd name="connsiteY2980" fmla="*/ 1099560 h 1823529"/>
                <a:gd name="connsiteX2981" fmla="*/ 2123090 w 2166155"/>
                <a:gd name="connsiteY2981" fmla="*/ 1101847 h 1823529"/>
                <a:gd name="connsiteX2982" fmla="*/ 2122992 w 2166155"/>
                <a:gd name="connsiteY2982" fmla="*/ 1103235 h 1823529"/>
                <a:gd name="connsiteX2983" fmla="*/ 2122875 w 2166155"/>
                <a:gd name="connsiteY2983" fmla="*/ 1105190 h 1823529"/>
                <a:gd name="connsiteX2984" fmla="*/ 2122758 w 2166155"/>
                <a:gd name="connsiteY2984" fmla="*/ 1107008 h 1823529"/>
                <a:gd name="connsiteX2985" fmla="*/ 2122621 w 2166155"/>
                <a:gd name="connsiteY2985" fmla="*/ 1108865 h 1823529"/>
                <a:gd name="connsiteX2986" fmla="*/ 2122484 w 2166155"/>
                <a:gd name="connsiteY2986" fmla="*/ 1110938 h 1823529"/>
                <a:gd name="connsiteX2987" fmla="*/ 2122347 w 2166155"/>
                <a:gd name="connsiteY2987" fmla="*/ 1112834 h 1823529"/>
                <a:gd name="connsiteX2988" fmla="*/ 2122347 w 2166155"/>
                <a:gd name="connsiteY2988" fmla="*/ 1112815 h 1823529"/>
                <a:gd name="connsiteX2989" fmla="*/ 2122230 w 2166155"/>
                <a:gd name="connsiteY2989" fmla="*/ 1114457 h 1823529"/>
                <a:gd name="connsiteX2990" fmla="*/ 2122093 w 2166155"/>
                <a:gd name="connsiteY2990" fmla="*/ 1116588 h 1823529"/>
                <a:gd name="connsiteX2991" fmla="*/ 2122093 w 2166155"/>
                <a:gd name="connsiteY2991" fmla="*/ 1116568 h 1823529"/>
                <a:gd name="connsiteX2992" fmla="*/ 2121976 w 2166155"/>
                <a:gd name="connsiteY2992" fmla="*/ 1118210 h 1823529"/>
                <a:gd name="connsiteX2993" fmla="*/ 2121800 w 2166155"/>
                <a:gd name="connsiteY2993" fmla="*/ 1120517 h 1823529"/>
                <a:gd name="connsiteX2994" fmla="*/ 2121683 w 2166155"/>
                <a:gd name="connsiteY2994" fmla="*/ 1122218 h 1823529"/>
                <a:gd name="connsiteX2995" fmla="*/ 2121683 w 2166155"/>
                <a:gd name="connsiteY2995" fmla="*/ 1122198 h 1823529"/>
                <a:gd name="connsiteX2996" fmla="*/ 2121546 w 2166155"/>
                <a:gd name="connsiteY2996" fmla="*/ 1124134 h 1823529"/>
                <a:gd name="connsiteX2997" fmla="*/ 2121409 w 2166155"/>
                <a:gd name="connsiteY2997" fmla="*/ 1126011 h 1823529"/>
                <a:gd name="connsiteX2998" fmla="*/ 2121292 w 2166155"/>
                <a:gd name="connsiteY2998" fmla="*/ 1127438 h 1823529"/>
                <a:gd name="connsiteX2999" fmla="*/ 2121116 w 2166155"/>
                <a:gd name="connsiteY2999" fmla="*/ 1129706 h 1823529"/>
                <a:gd name="connsiteX3000" fmla="*/ 2120979 w 2166155"/>
                <a:gd name="connsiteY3000" fmla="*/ 1131563 h 1823529"/>
                <a:gd name="connsiteX3001" fmla="*/ 2120822 w 2166155"/>
                <a:gd name="connsiteY3001" fmla="*/ 1133439 h 1823529"/>
                <a:gd name="connsiteX3002" fmla="*/ 2120822 w 2166155"/>
                <a:gd name="connsiteY3002" fmla="*/ 1133420 h 1823529"/>
                <a:gd name="connsiteX3003" fmla="*/ 2120686 w 2166155"/>
                <a:gd name="connsiteY3003" fmla="*/ 1135297 h 1823529"/>
                <a:gd name="connsiteX3004" fmla="*/ 2120686 w 2166155"/>
                <a:gd name="connsiteY3004" fmla="*/ 1135277 h 1823529"/>
                <a:gd name="connsiteX3005" fmla="*/ 2120529 w 2166155"/>
                <a:gd name="connsiteY3005" fmla="*/ 1137115 h 1823529"/>
                <a:gd name="connsiteX3006" fmla="*/ 2120353 w 2166155"/>
                <a:gd name="connsiteY3006" fmla="*/ 1139422 h 1823529"/>
                <a:gd name="connsiteX3007" fmla="*/ 2120236 w 2166155"/>
                <a:gd name="connsiteY3007" fmla="*/ 1140790 h 1823529"/>
                <a:gd name="connsiteX3008" fmla="*/ 2120079 w 2166155"/>
                <a:gd name="connsiteY3008" fmla="*/ 1142647 h 1823529"/>
                <a:gd name="connsiteX3009" fmla="*/ 2119884 w 2166155"/>
                <a:gd name="connsiteY3009" fmla="*/ 1144915 h 1823529"/>
                <a:gd name="connsiteX3010" fmla="*/ 2119767 w 2166155"/>
                <a:gd name="connsiteY3010" fmla="*/ 1146323 h 1823529"/>
                <a:gd name="connsiteX3011" fmla="*/ 2119571 w 2166155"/>
                <a:gd name="connsiteY3011" fmla="*/ 1148532 h 1823529"/>
                <a:gd name="connsiteX3012" fmla="*/ 2119454 w 2166155"/>
                <a:gd name="connsiteY3012" fmla="*/ 1149998 h 1823529"/>
                <a:gd name="connsiteX3013" fmla="*/ 2119258 w 2166155"/>
                <a:gd name="connsiteY3013" fmla="*/ 1152031 h 1823529"/>
                <a:gd name="connsiteX3014" fmla="*/ 2119258 w 2166155"/>
                <a:gd name="connsiteY3014" fmla="*/ 1152012 h 1823529"/>
                <a:gd name="connsiteX3015" fmla="*/ 2119082 w 2166155"/>
                <a:gd name="connsiteY3015" fmla="*/ 1154045 h 1823529"/>
                <a:gd name="connsiteX3016" fmla="*/ 2118926 w 2166155"/>
                <a:gd name="connsiteY3016" fmla="*/ 1155863 h 1823529"/>
                <a:gd name="connsiteX3017" fmla="*/ 2118770 w 2166155"/>
                <a:gd name="connsiteY3017" fmla="*/ 1157603 h 1823529"/>
                <a:gd name="connsiteX3018" fmla="*/ 2118770 w 2166155"/>
                <a:gd name="connsiteY3018" fmla="*/ 1157564 h 1823529"/>
                <a:gd name="connsiteX3019" fmla="*/ 2118594 w 2166155"/>
                <a:gd name="connsiteY3019" fmla="*/ 1159441 h 1823529"/>
                <a:gd name="connsiteX3020" fmla="*/ 2118594 w 2166155"/>
                <a:gd name="connsiteY3020" fmla="*/ 1159421 h 1823529"/>
                <a:gd name="connsiteX3021" fmla="*/ 2118437 w 2166155"/>
                <a:gd name="connsiteY3021" fmla="*/ 1161298 h 1823529"/>
                <a:gd name="connsiteX3022" fmla="*/ 2118437 w 2166155"/>
                <a:gd name="connsiteY3022" fmla="*/ 1161278 h 1823529"/>
                <a:gd name="connsiteX3023" fmla="*/ 2118281 w 2166155"/>
                <a:gd name="connsiteY3023" fmla="*/ 1162744 h 1823529"/>
                <a:gd name="connsiteX3024" fmla="*/ 2118085 w 2166155"/>
                <a:gd name="connsiteY3024" fmla="*/ 1164993 h 1823529"/>
                <a:gd name="connsiteX3025" fmla="*/ 2118085 w 2166155"/>
                <a:gd name="connsiteY3025" fmla="*/ 1164973 h 1823529"/>
                <a:gd name="connsiteX3026" fmla="*/ 2117910 w 2166155"/>
                <a:gd name="connsiteY3026" fmla="*/ 1166830 h 1823529"/>
                <a:gd name="connsiteX3027" fmla="*/ 2117910 w 2166155"/>
                <a:gd name="connsiteY3027" fmla="*/ 1166811 h 1823529"/>
                <a:gd name="connsiteX3028" fmla="*/ 2117733 w 2166155"/>
                <a:gd name="connsiteY3028" fmla="*/ 1168668 h 1823529"/>
                <a:gd name="connsiteX3029" fmla="*/ 2117557 w 2166155"/>
                <a:gd name="connsiteY3029" fmla="*/ 1170505 h 1823529"/>
                <a:gd name="connsiteX3030" fmla="*/ 2117557 w 2166155"/>
                <a:gd name="connsiteY3030" fmla="*/ 1170486 h 1823529"/>
                <a:gd name="connsiteX3031" fmla="*/ 2117382 w 2166155"/>
                <a:gd name="connsiteY3031" fmla="*/ 1172304 h 1823529"/>
                <a:gd name="connsiteX3032" fmla="*/ 2117186 w 2166155"/>
                <a:gd name="connsiteY3032" fmla="*/ 1174142 h 1823529"/>
                <a:gd name="connsiteX3033" fmla="*/ 2116971 w 2166155"/>
                <a:gd name="connsiteY3033" fmla="*/ 1176390 h 1823529"/>
                <a:gd name="connsiteX3034" fmla="*/ 2116815 w 2166155"/>
                <a:gd name="connsiteY3034" fmla="*/ 1177856 h 1823529"/>
                <a:gd name="connsiteX3035" fmla="*/ 2116815 w 2166155"/>
                <a:gd name="connsiteY3035" fmla="*/ 1177837 h 1823529"/>
                <a:gd name="connsiteX3036" fmla="*/ 2116619 w 2166155"/>
                <a:gd name="connsiteY3036" fmla="*/ 1179694 h 1823529"/>
                <a:gd name="connsiteX3037" fmla="*/ 2116639 w 2166155"/>
                <a:gd name="connsiteY3037" fmla="*/ 1179675 h 1823529"/>
                <a:gd name="connsiteX3038" fmla="*/ 2116443 w 2166155"/>
                <a:gd name="connsiteY3038" fmla="*/ 1181532 h 1823529"/>
                <a:gd name="connsiteX3039" fmla="*/ 2116443 w 2166155"/>
                <a:gd name="connsiteY3039" fmla="*/ 1181512 h 1823529"/>
                <a:gd name="connsiteX3040" fmla="*/ 2116248 w 2166155"/>
                <a:gd name="connsiteY3040" fmla="*/ 1183369 h 1823529"/>
                <a:gd name="connsiteX3041" fmla="*/ 2116248 w 2166155"/>
                <a:gd name="connsiteY3041" fmla="*/ 1183350 h 1823529"/>
                <a:gd name="connsiteX3042" fmla="*/ 2116052 w 2166155"/>
                <a:gd name="connsiteY3042" fmla="*/ 1185187 h 1823529"/>
                <a:gd name="connsiteX3043" fmla="*/ 2116052 w 2166155"/>
                <a:gd name="connsiteY3043" fmla="*/ 1185168 h 1823529"/>
                <a:gd name="connsiteX3044" fmla="*/ 2115857 w 2166155"/>
                <a:gd name="connsiteY3044" fmla="*/ 1187181 h 1823529"/>
                <a:gd name="connsiteX3045" fmla="*/ 2115681 w 2166155"/>
                <a:gd name="connsiteY3045" fmla="*/ 1188843 h 1823529"/>
                <a:gd name="connsiteX3046" fmla="*/ 2115681 w 2166155"/>
                <a:gd name="connsiteY3046" fmla="*/ 1188824 h 1823529"/>
                <a:gd name="connsiteX3047" fmla="*/ 2115505 w 2166155"/>
                <a:gd name="connsiteY3047" fmla="*/ 1190349 h 1823529"/>
                <a:gd name="connsiteX3048" fmla="*/ 2115270 w 2166155"/>
                <a:gd name="connsiteY3048" fmla="*/ 1192636 h 1823529"/>
                <a:gd name="connsiteX3049" fmla="*/ 2115075 w 2166155"/>
                <a:gd name="connsiteY3049" fmla="*/ 1194434 h 1823529"/>
                <a:gd name="connsiteX3050" fmla="*/ 2114918 w 2166155"/>
                <a:gd name="connsiteY3050" fmla="*/ 1195783 h 1823529"/>
                <a:gd name="connsiteX3051" fmla="*/ 2114664 w 2166155"/>
                <a:gd name="connsiteY3051" fmla="*/ 1197953 h 1823529"/>
                <a:gd name="connsiteX3052" fmla="*/ 2114469 w 2166155"/>
                <a:gd name="connsiteY3052" fmla="*/ 1199771 h 1823529"/>
                <a:gd name="connsiteX3053" fmla="*/ 2114469 w 2166155"/>
                <a:gd name="connsiteY3053" fmla="*/ 1199752 h 1823529"/>
                <a:gd name="connsiteX3054" fmla="*/ 2114254 w 2166155"/>
                <a:gd name="connsiteY3054" fmla="*/ 1201590 h 1823529"/>
                <a:gd name="connsiteX3055" fmla="*/ 2114058 w 2166155"/>
                <a:gd name="connsiteY3055" fmla="*/ 1203388 h 1823529"/>
                <a:gd name="connsiteX3056" fmla="*/ 2113843 w 2166155"/>
                <a:gd name="connsiteY3056" fmla="*/ 1205186 h 1823529"/>
                <a:gd name="connsiteX3057" fmla="*/ 2113628 w 2166155"/>
                <a:gd name="connsiteY3057" fmla="*/ 1207044 h 1823529"/>
                <a:gd name="connsiteX3058" fmla="*/ 2113647 w 2166155"/>
                <a:gd name="connsiteY3058" fmla="*/ 1207024 h 1823529"/>
                <a:gd name="connsiteX3059" fmla="*/ 2113452 w 2166155"/>
                <a:gd name="connsiteY3059" fmla="*/ 1208627 h 1823529"/>
                <a:gd name="connsiteX3060" fmla="*/ 2113433 w 2166155"/>
                <a:gd name="connsiteY3060" fmla="*/ 1208842 h 1823529"/>
                <a:gd name="connsiteX3061" fmla="*/ 2113433 w 2166155"/>
                <a:gd name="connsiteY3061" fmla="*/ 1208823 h 1823529"/>
                <a:gd name="connsiteX3062" fmla="*/ 2113178 w 2166155"/>
                <a:gd name="connsiteY3062" fmla="*/ 1210973 h 1823529"/>
                <a:gd name="connsiteX3063" fmla="*/ 2113022 w 2166155"/>
                <a:gd name="connsiteY3063" fmla="*/ 1212342 h 1823529"/>
                <a:gd name="connsiteX3064" fmla="*/ 2112768 w 2166155"/>
                <a:gd name="connsiteY3064" fmla="*/ 1214492 h 1823529"/>
                <a:gd name="connsiteX3065" fmla="*/ 2112612 w 2166155"/>
                <a:gd name="connsiteY3065" fmla="*/ 1215802 h 1823529"/>
                <a:gd name="connsiteX3066" fmla="*/ 2112357 w 2166155"/>
                <a:gd name="connsiteY3066" fmla="*/ 1217874 h 1823529"/>
                <a:gd name="connsiteX3067" fmla="*/ 2112357 w 2166155"/>
                <a:gd name="connsiteY3067" fmla="*/ 1217855 h 1823529"/>
                <a:gd name="connsiteX3068" fmla="*/ 2112181 w 2166155"/>
                <a:gd name="connsiteY3068" fmla="*/ 1219399 h 1823529"/>
                <a:gd name="connsiteX3069" fmla="*/ 2111908 w 2166155"/>
                <a:gd name="connsiteY3069" fmla="*/ 1221608 h 1823529"/>
                <a:gd name="connsiteX3070" fmla="*/ 2111692 w 2166155"/>
                <a:gd name="connsiteY3070" fmla="*/ 1223309 h 1823529"/>
                <a:gd name="connsiteX3071" fmla="*/ 2111478 w 2166155"/>
                <a:gd name="connsiteY3071" fmla="*/ 1225088 h 1823529"/>
                <a:gd name="connsiteX3072" fmla="*/ 2111262 w 2166155"/>
                <a:gd name="connsiteY3072" fmla="*/ 1226867 h 1823529"/>
                <a:gd name="connsiteX3073" fmla="*/ 2111262 w 2166155"/>
                <a:gd name="connsiteY3073" fmla="*/ 1226848 h 1823529"/>
                <a:gd name="connsiteX3074" fmla="*/ 2111028 w 2166155"/>
                <a:gd name="connsiteY3074" fmla="*/ 1228724 h 1823529"/>
                <a:gd name="connsiteX3075" fmla="*/ 2110813 w 2166155"/>
                <a:gd name="connsiteY3075" fmla="*/ 1230406 h 1823529"/>
                <a:gd name="connsiteX3076" fmla="*/ 2110579 w 2166155"/>
                <a:gd name="connsiteY3076" fmla="*/ 1232243 h 1823529"/>
                <a:gd name="connsiteX3077" fmla="*/ 2110579 w 2166155"/>
                <a:gd name="connsiteY3077" fmla="*/ 1232224 h 1823529"/>
                <a:gd name="connsiteX3078" fmla="*/ 2110363 w 2166155"/>
                <a:gd name="connsiteY3078" fmla="*/ 1233944 h 1823529"/>
                <a:gd name="connsiteX3079" fmla="*/ 2110109 w 2166155"/>
                <a:gd name="connsiteY3079" fmla="*/ 1235821 h 1823529"/>
                <a:gd name="connsiteX3080" fmla="*/ 2110109 w 2166155"/>
                <a:gd name="connsiteY3080" fmla="*/ 1235801 h 1823529"/>
                <a:gd name="connsiteX3081" fmla="*/ 2109855 w 2166155"/>
                <a:gd name="connsiteY3081" fmla="*/ 1237854 h 1823529"/>
                <a:gd name="connsiteX3082" fmla="*/ 2109640 w 2166155"/>
                <a:gd name="connsiteY3082" fmla="*/ 1239379 h 1823529"/>
                <a:gd name="connsiteX3083" fmla="*/ 2109640 w 2166155"/>
                <a:gd name="connsiteY3083" fmla="*/ 1239359 h 1823529"/>
                <a:gd name="connsiteX3084" fmla="*/ 2109425 w 2166155"/>
                <a:gd name="connsiteY3084" fmla="*/ 1240982 h 1823529"/>
                <a:gd name="connsiteX3085" fmla="*/ 2109171 w 2166155"/>
                <a:gd name="connsiteY3085" fmla="*/ 1242937 h 1823529"/>
                <a:gd name="connsiteX3086" fmla="*/ 2109171 w 2166155"/>
                <a:gd name="connsiteY3086" fmla="*/ 1242917 h 1823529"/>
                <a:gd name="connsiteX3087" fmla="*/ 2108956 w 2166155"/>
                <a:gd name="connsiteY3087" fmla="*/ 1244501 h 1823529"/>
                <a:gd name="connsiteX3088" fmla="*/ 2108682 w 2166155"/>
                <a:gd name="connsiteY3088" fmla="*/ 1246495 h 1823529"/>
                <a:gd name="connsiteX3089" fmla="*/ 2108702 w 2166155"/>
                <a:gd name="connsiteY3089" fmla="*/ 1246475 h 1823529"/>
                <a:gd name="connsiteX3090" fmla="*/ 2108428 w 2166155"/>
                <a:gd name="connsiteY3090" fmla="*/ 1248411 h 1823529"/>
                <a:gd name="connsiteX3091" fmla="*/ 2108194 w 2166155"/>
                <a:gd name="connsiteY3091" fmla="*/ 1250053 h 1823529"/>
                <a:gd name="connsiteX3092" fmla="*/ 2108213 w 2166155"/>
                <a:gd name="connsiteY3092" fmla="*/ 1250034 h 1823529"/>
                <a:gd name="connsiteX3093" fmla="*/ 2107959 w 2166155"/>
                <a:gd name="connsiteY3093" fmla="*/ 1251832 h 1823529"/>
                <a:gd name="connsiteX3094" fmla="*/ 2107705 w 2166155"/>
                <a:gd name="connsiteY3094" fmla="*/ 1253591 h 1823529"/>
                <a:gd name="connsiteX3095" fmla="*/ 2107470 w 2166155"/>
                <a:gd name="connsiteY3095" fmla="*/ 1255332 h 1823529"/>
                <a:gd name="connsiteX3096" fmla="*/ 2107216 w 2166155"/>
                <a:gd name="connsiteY3096" fmla="*/ 1257091 h 1823529"/>
                <a:gd name="connsiteX3097" fmla="*/ 2106962 w 2166155"/>
                <a:gd name="connsiteY3097" fmla="*/ 1258889 h 1823529"/>
                <a:gd name="connsiteX3098" fmla="*/ 2106962 w 2166155"/>
                <a:gd name="connsiteY3098" fmla="*/ 1258870 h 1823529"/>
                <a:gd name="connsiteX3099" fmla="*/ 2106708 w 2166155"/>
                <a:gd name="connsiteY3099" fmla="*/ 1260571 h 1823529"/>
                <a:gd name="connsiteX3100" fmla="*/ 2106453 w 2166155"/>
                <a:gd name="connsiteY3100" fmla="*/ 1262389 h 1823529"/>
                <a:gd name="connsiteX3101" fmla="*/ 2106199 w 2166155"/>
                <a:gd name="connsiteY3101" fmla="*/ 1264168 h 1823529"/>
                <a:gd name="connsiteX3102" fmla="*/ 2106199 w 2166155"/>
                <a:gd name="connsiteY3102" fmla="*/ 1264148 h 1823529"/>
                <a:gd name="connsiteX3103" fmla="*/ 2105925 w 2166155"/>
                <a:gd name="connsiteY3103" fmla="*/ 1265927 h 1823529"/>
                <a:gd name="connsiteX3104" fmla="*/ 2105925 w 2166155"/>
                <a:gd name="connsiteY3104" fmla="*/ 1265908 h 1823529"/>
                <a:gd name="connsiteX3105" fmla="*/ 2105672 w 2166155"/>
                <a:gd name="connsiteY3105" fmla="*/ 1267667 h 1823529"/>
                <a:gd name="connsiteX3106" fmla="*/ 2105672 w 2166155"/>
                <a:gd name="connsiteY3106" fmla="*/ 1267648 h 1823529"/>
                <a:gd name="connsiteX3107" fmla="*/ 2105378 w 2166155"/>
                <a:gd name="connsiteY3107" fmla="*/ 1269603 h 1823529"/>
                <a:gd name="connsiteX3108" fmla="*/ 2105144 w 2166155"/>
                <a:gd name="connsiteY3108" fmla="*/ 1271166 h 1823529"/>
                <a:gd name="connsiteX3109" fmla="*/ 2105144 w 2166155"/>
                <a:gd name="connsiteY3109" fmla="*/ 1271147 h 1823529"/>
                <a:gd name="connsiteX3110" fmla="*/ 2104928 w 2166155"/>
                <a:gd name="connsiteY3110" fmla="*/ 1272593 h 1823529"/>
                <a:gd name="connsiteX3111" fmla="*/ 2104616 w 2166155"/>
                <a:gd name="connsiteY3111" fmla="*/ 1274646 h 1823529"/>
                <a:gd name="connsiteX3112" fmla="*/ 2104342 w 2166155"/>
                <a:gd name="connsiteY3112" fmla="*/ 1276445 h 1823529"/>
                <a:gd name="connsiteX3113" fmla="*/ 2104029 w 2166155"/>
                <a:gd name="connsiteY3113" fmla="*/ 1278478 h 1823529"/>
                <a:gd name="connsiteX3114" fmla="*/ 2103834 w 2166155"/>
                <a:gd name="connsiteY3114" fmla="*/ 1279749 h 1823529"/>
                <a:gd name="connsiteX3115" fmla="*/ 2103540 w 2166155"/>
                <a:gd name="connsiteY3115" fmla="*/ 1281508 h 1823529"/>
                <a:gd name="connsiteX3116" fmla="*/ 2103267 w 2166155"/>
                <a:gd name="connsiteY3116" fmla="*/ 1283326 h 1823529"/>
                <a:gd name="connsiteX3117" fmla="*/ 2102934 w 2166155"/>
                <a:gd name="connsiteY3117" fmla="*/ 1285399 h 1823529"/>
                <a:gd name="connsiteX3118" fmla="*/ 2102739 w 2166155"/>
                <a:gd name="connsiteY3118" fmla="*/ 1286630 h 1823529"/>
                <a:gd name="connsiteX3119" fmla="*/ 2102465 w 2166155"/>
                <a:gd name="connsiteY3119" fmla="*/ 1288351 h 1823529"/>
                <a:gd name="connsiteX3120" fmla="*/ 2102113 w 2166155"/>
                <a:gd name="connsiteY3120" fmla="*/ 1290462 h 1823529"/>
                <a:gd name="connsiteX3121" fmla="*/ 2101918 w 2166155"/>
                <a:gd name="connsiteY3121" fmla="*/ 1291635 h 1823529"/>
                <a:gd name="connsiteX3122" fmla="*/ 2101585 w 2166155"/>
                <a:gd name="connsiteY3122" fmla="*/ 1293766 h 1823529"/>
                <a:gd name="connsiteX3123" fmla="*/ 2101292 w 2166155"/>
                <a:gd name="connsiteY3123" fmla="*/ 1295486 h 1823529"/>
                <a:gd name="connsiteX3124" fmla="*/ 2101018 w 2166155"/>
                <a:gd name="connsiteY3124" fmla="*/ 1297187 h 1823529"/>
                <a:gd name="connsiteX3125" fmla="*/ 2100725 w 2166155"/>
                <a:gd name="connsiteY3125" fmla="*/ 1298869 h 1823529"/>
                <a:gd name="connsiteX3126" fmla="*/ 2100393 w 2166155"/>
                <a:gd name="connsiteY3126" fmla="*/ 1300901 h 1823529"/>
                <a:gd name="connsiteX3127" fmla="*/ 2100158 w 2166155"/>
                <a:gd name="connsiteY3127" fmla="*/ 1302270 h 1823529"/>
                <a:gd name="connsiteX3128" fmla="*/ 2099865 w 2166155"/>
                <a:gd name="connsiteY3128" fmla="*/ 1303951 h 1823529"/>
                <a:gd name="connsiteX3129" fmla="*/ 2099552 w 2166155"/>
                <a:gd name="connsiteY3129" fmla="*/ 1305789 h 1823529"/>
                <a:gd name="connsiteX3130" fmla="*/ 2099552 w 2166155"/>
                <a:gd name="connsiteY3130" fmla="*/ 1305750 h 1823529"/>
                <a:gd name="connsiteX3131" fmla="*/ 2099200 w 2166155"/>
                <a:gd name="connsiteY3131" fmla="*/ 1307763 h 1823529"/>
                <a:gd name="connsiteX3132" fmla="*/ 2098947 w 2166155"/>
                <a:gd name="connsiteY3132" fmla="*/ 1309191 h 1823529"/>
                <a:gd name="connsiteX3133" fmla="*/ 2098966 w 2166155"/>
                <a:gd name="connsiteY3133" fmla="*/ 1309171 h 1823529"/>
                <a:gd name="connsiteX3134" fmla="*/ 2098653 w 2166155"/>
                <a:gd name="connsiteY3134" fmla="*/ 1310891 h 1823529"/>
                <a:gd name="connsiteX3135" fmla="*/ 2098653 w 2166155"/>
                <a:gd name="connsiteY3135" fmla="*/ 1310872 h 1823529"/>
                <a:gd name="connsiteX3136" fmla="*/ 2098340 w 2166155"/>
                <a:gd name="connsiteY3136" fmla="*/ 1312709 h 1823529"/>
                <a:gd name="connsiteX3137" fmla="*/ 2098047 w 2166155"/>
                <a:gd name="connsiteY3137" fmla="*/ 1314332 h 1823529"/>
                <a:gd name="connsiteX3138" fmla="*/ 2097754 w 2166155"/>
                <a:gd name="connsiteY3138" fmla="*/ 1315994 h 1823529"/>
                <a:gd name="connsiteX3139" fmla="*/ 2097754 w 2166155"/>
                <a:gd name="connsiteY3139" fmla="*/ 1315974 h 1823529"/>
                <a:gd name="connsiteX3140" fmla="*/ 2097441 w 2166155"/>
                <a:gd name="connsiteY3140" fmla="*/ 1317675 h 1823529"/>
                <a:gd name="connsiteX3141" fmla="*/ 2097089 w 2166155"/>
                <a:gd name="connsiteY3141" fmla="*/ 1319650 h 1823529"/>
                <a:gd name="connsiteX3142" fmla="*/ 2096835 w 2166155"/>
                <a:gd name="connsiteY3142" fmla="*/ 1321077 h 1823529"/>
                <a:gd name="connsiteX3143" fmla="*/ 2096835 w 2166155"/>
                <a:gd name="connsiteY3143" fmla="*/ 1321057 h 1823529"/>
                <a:gd name="connsiteX3144" fmla="*/ 2096541 w 2166155"/>
                <a:gd name="connsiteY3144" fmla="*/ 1322602 h 1823529"/>
                <a:gd name="connsiteX3145" fmla="*/ 2096229 w 2166155"/>
                <a:gd name="connsiteY3145" fmla="*/ 1324342 h 1823529"/>
                <a:gd name="connsiteX3146" fmla="*/ 2095936 w 2166155"/>
                <a:gd name="connsiteY3146" fmla="*/ 1325905 h 1823529"/>
                <a:gd name="connsiteX3147" fmla="*/ 2095584 w 2166155"/>
                <a:gd name="connsiteY3147" fmla="*/ 1327821 h 1823529"/>
                <a:gd name="connsiteX3148" fmla="*/ 2095584 w 2166155"/>
                <a:gd name="connsiteY3148" fmla="*/ 1327802 h 1823529"/>
                <a:gd name="connsiteX3149" fmla="*/ 2095251 w 2166155"/>
                <a:gd name="connsiteY3149" fmla="*/ 1329600 h 1823529"/>
                <a:gd name="connsiteX3150" fmla="*/ 2094939 w 2166155"/>
                <a:gd name="connsiteY3150" fmla="*/ 1331184 h 1823529"/>
                <a:gd name="connsiteX3151" fmla="*/ 2094939 w 2166155"/>
                <a:gd name="connsiteY3151" fmla="*/ 1331165 h 1823529"/>
                <a:gd name="connsiteX3152" fmla="*/ 2094606 w 2166155"/>
                <a:gd name="connsiteY3152" fmla="*/ 1332924 h 1823529"/>
                <a:gd name="connsiteX3153" fmla="*/ 2094293 w 2166155"/>
                <a:gd name="connsiteY3153" fmla="*/ 1334566 h 1823529"/>
                <a:gd name="connsiteX3154" fmla="*/ 2093981 w 2166155"/>
                <a:gd name="connsiteY3154" fmla="*/ 1336208 h 1823529"/>
                <a:gd name="connsiteX3155" fmla="*/ 2093981 w 2166155"/>
                <a:gd name="connsiteY3155" fmla="*/ 1336188 h 1823529"/>
                <a:gd name="connsiteX3156" fmla="*/ 2093648 w 2166155"/>
                <a:gd name="connsiteY3156" fmla="*/ 1337889 h 1823529"/>
                <a:gd name="connsiteX3157" fmla="*/ 2093668 w 2166155"/>
                <a:gd name="connsiteY3157" fmla="*/ 1337870 h 1823529"/>
                <a:gd name="connsiteX3158" fmla="*/ 2093296 w 2166155"/>
                <a:gd name="connsiteY3158" fmla="*/ 1339727 h 1823529"/>
                <a:gd name="connsiteX3159" fmla="*/ 2093003 w 2166155"/>
                <a:gd name="connsiteY3159" fmla="*/ 1341213 h 1823529"/>
                <a:gd name="connsiteX3160" fmla="*/ 2093003 w 2166155"/>
                <a:gd name="connsiteY3160" fmla="*/ 1341193 h 1823529"/>
                <a:gd name="connsiteX3161" fmla="*/ 2092729 w 2166155"/>
                <a:gd name="connsiteY3161" fmla="*/ 1342601 h 1823529"/>
                <a:gd name="connsiteX3162" fmla="*/ 2092339 w 2166155"/>
                <a:gd name="connsiteY3162" fmla="*/ 1344536 h 1823529"/>
                <a:gd name="connsiteX3163" fmla="*/ 2092339 w 2166155"/>
                <a:gd name="connsiteY3163" fmla="*/ 1344517 h 1823529"/>
                <a:gd name="connsiteX3164" fmla="*/ 2092006 w 2166155"/>
                <a:gd name="connsiteY3164" fmla="*/ 1346237 h 1823529"/>
                <a:gd name="connsiteX3165" fmla="*/ 2091674 w 2166155"/>
                <a:gd name="connsiteY3165" fmla="*/ 1347860 h 1823529"/>
                <a:gd name="connsiteX3166" fmla="*/ 2091341 w 2166155"/>
                <a:gd name="connsiteY3166" fmla="*/ 1349482 h 1823529"/>
                <a:gd name="connsiteX3167" fmla="*/ 2091009 w 2166155"/>
                <a:gd name="connsiteY3167" fmla="*/ 1351125 h 1823529"/>
                <a:gd name="connsiteX3168" fmla="*/ 2090696 w 2166155"/>
                <a:gd name="connsiteY3168" fmla="*/ 1352708 h 1823529"/>
                <a:gd name="connsiteX3169" fmla="*/ 2090325 w 2166155"/>
                <a:gd name="connsiteY3169" fmla="*/ 1354468 h 1823529"/>
                <a:gd name="connsiteX3170" fmla="*/ 2090325 w 2166155"/>
                <a:gd name="connsiteY3170" fmla="*/ 1354428 h 1823529"/>
                <a:gd name="connsiteX3171" fmla="*/ 2089993 w 2166155"/>
                <a:gd name="connsiteY3171" fmla="*/ 1356110 h 1823529"/>
                <a:gd name="connsiteX3172" fmla="*/ 2089993 w 2166155"/>
                <a:gd name="connsiteY3172" fmla="*/ 1356090 h 1823529"/>
                <a:gd name="connsiteX3173" fmla="*/ 2089621 w 2166155"/>
                <a:gd name="connsiteY3173" fmla="*/ 1357830 h 1823529"/>
                <a:gd name="connsiteX3174" fmla="*/ 2089347 w 2166155"/>
                <a:gd name="connsiteY3174" fmla="*/ 1359140 h 1823529"/>
                <a:gd name="connsiteX3175" fmla="*/ 2088956 w 2166155"/>
                <a:gd name="connsiteY3175" fmla="*/ 1361036 h 1823529"/>
                <a:gd name="connsiteX3176" fmla="*/ 2088956 w 2166155"/>
                <a:gd name="connsiteY3176" fmla="*/ 1360997 h 1823529"/>
                <a:gd name="connsiteX3177" fmla="*/ 2088605 w 2166155"/>
                <a:gd name="connsiteY3177" fmla="*/ 1362659 h 1823529"/>
                <a:gd name="connsiteX3178" fmla="*/ 2088605 w 2166155"/>
                <a:gd name="connsiteY3178" fmla="*/ 1362639 h 1823529"/>
                <a:gd name="connsiteX3179" fmla="*/ 2088252 w 2166155"/>
                <a:gd name="connsiteY3179" fmla="*/ 1364281 h 1823529"/>
                <a:gd name="connsiteX3180" fmla="*/ 2087940 w 2166155"/>
                <a:gd name="connsiteY3180" fmla="*/ 1365806 h 1823529"/>
                <a:gd name="connsiteX3181" fmla="*/ 2087569 w 2166155"/>
                <a:gd name="connsiteY3181" fmla="*/ 1367487 h 1823529"/>
                <a:gd name="connsiteX3182" fmla="*/ 2087197 w 2166155"/>
                <a:gd name="connsiteY3182" fmla="*/ 1369188 h 1823529"/>
                <a:gd name="connsiteX3183" fmla="*/ 2087217 w 2166155"/>
                <a:gd name="connsiteY3183" fmla="*/ 1369149 h 1823529"/>
                <a:gd name="connsiteX3184" fmla="*/ 2086806 w 2166155"/>
                <a:gd name="connsiteY3184" fmla="*/ 1370967 h 1823529"/>
                <a:gd name="connsiteX3185" fmla="*/ 2086552 w 2166155"/>
                <a:gd name="connsiteY3185" fmla="*/ 1372101 h 1823529"/>
                <a:gd name="connsiteX3186" fmla="*/ 2086122 w 2166155"/>
                <a:gd name="connsiteY3186" fmla="*/ 1374095 h 1823529"/>
                <a:gd name="connsiteX3187" fmla="*/ 2085751 w 2166155"/>
                <a:gd name="connsiteY3187" fmla="*/ 1375737 h 1823529"/>
                <a:gd name="connsiteX3188" fmla="*/ 2085418 w 2166155"/>
                <a:gd name="connsiteY3188" fmla="*/ 1377223 h 1823529"/>
                <a:gd name="connsiteX3189" fmla="*/ 2085047 w 2166155"/>
                <a:gd name="connsiteY3189" fmla="*/ 1378885 h 1823529"/>
                <a:gd name="connsiteX3190" fmla="*/ 2085047 w 2166155"/>
                <a:gd name="connsiteY3190" fmla="*/ 1378865 h 1823529"/>
                <a:gd name="connsiteX3191" fmla="*/ 2084714 w 2166155"/>
                <a:gd name="connsiteY3191" fmla="*/ 1380390 h 1823529"/>
                <a:gd name="connsiteX3192" fmla="*/ 2084343 w 2166155"/>
                <a:gd name="connsiteY3192" fmla="*/ 1381954 h 1823529"/>
                <a:gd name="connsiteX3193" fmla="*/ 2083932 w 2166155"/>
                <a:gd name="connsiteY3193" fmla="*/ 1383753 h 1823529"/>
                <a:gd name="connsiteX3194" fmla="*/ 2083580 w 2166155"/>
                <a:gd name="connsiteY3194" fmla="*/ 1385297 h 1823529"/>
                <a:gd name="connsiteX3195" fmla="*/ 2083580 w 2166155"/>
                <a:gd name="connsiteY3195" fmla="*/ 1385278 h 1823529"/>
                <a:gd name="connsiteX3196" fmla="*/ 2083209 w 2166155"/>
                <a:gd name="connsiteY3196" fmla="*/ 1386901 h 1823529"/>
                <a:gd name="connsiteX3197" fmla="*/ 2083229 w 2166155"/>
                <a:gd name="connsiteY3197" fmla="*/ 1386881 h 1823529"/>
                <a:gd name="connsiteX3198" fmla="*/ 2082837 w 2166155"/>
                <a:gd name="connsiteY3198" fmla="*/ 1388464 h 1823529"/>
                <a:gd name="connsiteX3199" fmla="*/ 2082466 w 2166155"/>
                <a:gd name="connsiteY3199" fmla="*/ 1390087 h 1823529"/>
                <a:gd name="connsiteX3200" fmla="*/ 2082466 w 2166155"/>
                <a:gd name="connsiteY3200" fmla="*/ 1390067 h 1823529"/>
                <a:gd name="connsiteX3201" fmla="*/ 2082134 w 2166155"/>
                <a:gd name="connsiteY3201" fmla="*/ 1391514 h 1823529"/>
                <a:gd name="connsiteX3202" fmla="*/ 2081723 w 2166155"/>
                <a:gd name="connsiteY3202" fmla="*/ 1393273 h 1823529"/>
                <a:gd name="connsiteX3203" fmla="*/ 2081723 w 2166155"/>
                <a:gd name="connsiteY3203" fmla="*/ 1393254 h 1823529"/>
                <a:gd name="connsiteX3204" fmla="*/ 2081332 w 2166155"/>
                <a:gd name="connsiteY3204" fmla="*/ 1394857 h 1823529"/>
                <a:gd name="connsiteX3205" fmla="*/ 2081352 w 2166155"/>
                <a:gd name="connsiteY3205" fmla="*/ 1394837 h 1823529"/>
                <a:gd name="connsiteX3206" fmla="*/ 2080921 w 2166155"/>
                <a:gd name="connsiteY3206" fmla="*/ 1396577 h 1823529"/>
                <a:gd name="connsiteX3207" fmla="*/ 2080570 w 2166155"/>
                <a:gd name="connsiteY3207" fmla="*/ 1398024 h 1823529"/>
                <a:gd name="connsiteX3208" fmla="*/ 2080589 w 2166155"/>
                <a:gd name="connsiteY3208" fmla="*/ 1397985 h 1823529"/>
                <a:gd name="connsiteX3209" fmla="*/ 2080198 w 2166155"/>
                <a:gd name="connsiteY3209" fmla="*/ 1399608 h 1823529"/>
                <a:gd name="connsiteX3210" fmla="*/ 2079807 w 2166155"/>
                <a:gd name="connsiteY3210" fmla="*/ 1401152 h 1823529"/>
                <a:gd name="connsiteX3211" fmla="*/ 2079397 w 2166155"/>
                <a:gd name="connsiteY3211" fmla="*/ 1402892 h 1823529"/>
                <a:gd name="connsiteX3212" fmla="*/ 2078986 w 2166155"/>
                <a:gd name="connsiteY3212" fmla="*/ 1404495 h 1823529"/>
                <a:gd name="connsiteX3213" fmla="*/ 2078693 w 2166155"/>
                <a:gd name="connsiteY3213" fmla="*/ 1405687 h 1823529"/>
                <a:gd name="connsiteX3214" fmla="*/ 2078263 w 2166155"/>
                <a:gd name="connsiteY3214" fmla="*/ 1407447 h 1823529"/>
                <a:gd name="connsiteX3215" fmla="*/ 2077872 w 2166155"/>
                <a:gd name="connsiteY3215" fmla="*/ 1408972 h 1823529"/>
                <a:gd name="connsiteX3216" fmla="*/ 2077481 w 2166155"/>
                <a:gd name="connsiteY3216" fmla="*/ 1410575 h 1823529"/>
                <a:gd name="connsiteX3217" fmla="*/ 2077481 w 2166155"/>
                <a:gd name="connsiteY3217" fmla="*/ 1410536 h 1823529"/>
                <a:gd name="connsiteX3218" fmla="*/ 2077109 w 2166155"/>
                <a:gd name="connsiteY3218" fmla="*/ 1412021 h 1823529"/>
                <a:gd name="connsiteX3219" fmla="*/ 2076718 w 2166155"/>
                <a:gd name="connsiteY3219" fmla="*/ 1413566 h 1823529"/>
                <a:gd name="connsiteX3220" fmla="*/ 2076288 w 2166155"/>
                <a:gd name="connsiteY3220" fmla="*/ 1415228 h 1823529"/>
                <a:gd name="connsiteX3221" fmla="*/ 2076288 w 2166155"/>
                <a:gd name="connsiteY3221" fmla="*/ 1415208 h 1823529"/>
                <a:gd name="connsiteX3222" fmla="*/ 2075937 w 2166155"/>
                <a:gd name="connsiteY3222" fmla="*/ 1416596 h 1823529"/>
                <a:gd name="connsiteX3223" fmla="*/ 2075487 w 2166155"/>
                <a:gd name="connsiteY3223" fmla="*/ 1418316 h 1823529"/>
                <a:gd name="connsiteX3224" fmla="*/ 2075076 w 2166155"/>
                <a:gd name="connsiteY3224" fmla="*/ 1419939 h 1823529"/>
                <a:gd name="connsiteX3225" fmla="*/ 2074685 w 2166155"/>
                <a:gd name="connsiteY3225" fmla="*/ 1421405 h 1823529"/>
                <a:gd name="connsiteX3226" fmla="*/ 2074685 w 2166155"/>
                <a:gd name="connsiteY3226" fmla="*/ 1421386 h 1823529"/>
                <a:gd name="connsiteX3227" fmla="*/ 2074294 w 2166155"/>
                <a:gd name="connsiteY3227" fmla="*/ 1422872 h 1823529"/>
                <a:gd name="connsiteX3228" fmla="*/ 2073923 w 2166155"/>
                <a:gd name="connsiteY3228" fmla="*/ 1424279 h 1823529"/>
                <a:gd name="connsiteX3229" fmla="*/ 2073454 w 2166155"/>
                <a:gd name="connsiteY3229" fmla="*/ 1426058 h 1823529"/>
                <a:gd name="connsiteX3230" fmla="*/ 2073043 w 2166155"/>
                <a:gd name="connsiteY3230" fmla="*/ 1427544 h 1823529"/>
                <a:gd name="connsiteX3231" fmla="*/ 2073062 w 2166155"/>
                <a:gd name="connsiteY3231" fmla="*/ 1427524 h 1823529"/>
                <a:gd name="connsiteX3232" fmla="*/ 2072632 w 2166155"/>
                <a:gd name="connsiteY3232" fmla="*/ 1429069 h 1823529"/>
                <a:gd name="connsiteX3233" fmla="*/ 2072222 w 2166155"/>
                <a:gd name="connsiteY3233" fmla="*/ 1430594 h 1823529"/>
                <a:gd name="connsiteX3234" fmla="*/ 2072222 w 2166155"/>
                <a:gd name="connsiteY3234" fmla="*/ 1430574 h 1823529"/>
                <a:gd name="connsiteX3235" fmla="*/ 2071772 w 2166155"/>
                <a:gd name="connsiteY3235" fmla="*/ 1432275 h 1823529"/>
                <a:gd name="connsiteX3236" fmla="*/ 2071401 w 2166155"/>
                <a:gd name="connsiteY3236" fmla="*/ 1433643 h 1823529"/>
                <a:gd name="connsiteX3237" fmla="*/ 2071401 w 2166155"/>
                <a:gd name="connsiteY3237" fmla="*/ 1433624 h 1823529"/>
                <a:gd name="connsiteX3238" fmla="*/ 2070971 w 2166155"/>
                <a:gd name="connsiteY3238" fmla="*/ 1435168 h 1823529"/>
                <a:gd name="connsiteX3239" fmla="*/ 2070990 w 2166155"/>
                <a:gd name="connsiteY3239" fmla="*/ 1435129 h 1823529"/>
                <a:gd name="connsiteX3240" fmla="*/ 2070560 w 2166155"/>
                <a:gd name="connsiteY3240" fmla="*/ 1436693 h 1823529"/>
                <a:gd name="connsiteX3241" fmla="*/ 2070169 w 2166155"/>
                <a:gd name="connsiteY3241" fmla="*/ 1438081 h 1823529"/>
                <a:gd name="connsiteX3242" fmla="*/ 2069719 w 2166155"/>
                <a:gd name="connsiteY3242" fmla="*/ 1439665 h 1823529"/>
                <a:gd name="connsiteX3243" fmla="*/ 2069329 w 2166155"/>
                <a:gd name="connsiteY3243" fmla="*/ 1441053 h 1823529"/>
                <a:gd name="connsiteX3244" fmla="*/ 2068879 w 2166155"/>
                <a:gd name="connsiteY3244" fmla="*/ 1442695 h 1823529"/>
                <a:gd name="connsiteX3245" fmla="*/ 2068879 w 2166155"/>
                <a:gd name="connsiteY3245" fmla="*/ 1442675 h 1823529"/>
                <a:gd name="connsiteX3246" fmla="*/ 2068449 w 2166155"/>
                <a:gd name="connsiteY3246" fmla="*/ 1444200 h 1823529"/>
                <a:gd name="connsiteX3247" fmla="*/ 2068449 w 2166155"/>
                <a:gd name="connsiteY3247" fmla="*/ 1444161 h 1823529"/>
                <a:gd name="connsiteX3248" fmla="*/ 2067999 w 2166155"/>
                <a:gd name="connsiteY3248" fmla="*/ 1445725 h 1823529"/>
                <a:gd name="connsiteX3249" fmla="*/ 2067648 w 2166155"/>
                <a:gd name="connsiteY3249" fmla="*/ 1446937 h 1823529"/>
                <a:gd name="connsiteX3250" fmla="*/ 2067589 w 2166155"/>
                <a:gd name="connsiteY3250" fmla="*/ 1447172 h 1823529"/>
                <a:gd name="connsiteX3251" fmla="*/ 2067159 w 2166155"/>
                <a:gd name="connsiteY3251" fmla="*/ 1448677 h 1823529"/>
                <a:gd name="connsiteX3252" fmla="*/ 2067159 w 2166155"/>
                <a:gd name="connsiteY3252" fmla="*/ 1448638 h 1823529"/>
                <a:gd name="connsiteX3253" fmla="*/ 2066787 w 2166155"/>
                <a:gd name="connsiteY3253" fmla="*/ 1449967 h 1823529"/>
                <a:gd name="connsiteX3254" fmla="*/ 2066298 w 2166155"/>
                <a:gd name="connsiteY3254" fmla="*/ 1451649 h 1823529"/>
                <a:gd name="connsiteX3255" fmla="*/ 2066318 w 2166155"/>
                <a:gd name="connsiteY3255" fmla="*/ 1451629 h 1823529"/>
                <a:gd name="connsiteX3256" fmla="*/ 2065888 w 2166155"/>
                <a:gd name="connsiteY3256" fmla="*/ 1453095 h 1823529"/>
                <a:gd name="connsiteX3257" fmla="*/ 2065438 w 2166155"/>
                <a:gd name="connsiteY3257" fmla="*/ 1454620 h 1823529"/>
                <a:gd name="connsiteX3258" fmla="*/ 2065008 w 2166155"/>
                <a:gd name="connsiteY3258" fmla="*/ 1456086 h 1823529"/>
                <a:gd name="connsiteX3259" fmla="*/ 2064519 w 2166155"/>
                <a:gd name="connsiteY3259" fmla="*/ 1457690 h 1823529"/>
                <a:gd name="connsiteX3260" fmla="*/ 2064129 w 2166155"/>
                <a:gd name="connsiteY3260" fmla="*/ 1459038 h 1823529"/>
                <a:gd name="connsiteX3261" fmla="*/ 2063699 w 2166155"/>
                <a:gd name="connsiteY3261" fmla="*/ 1460505 h 1823529"/>
                <a:gd name="connsiteX3262" fmla="*/ 2063699 w 2166155"/>
                <a:gd name="connsiteY3262" fmla="*/ 1460465 h 1823529"/>
                <a:gd name="connsiteX3263" fmla="*/ 2063190 w 2166155"/>
                <a:gd name="connsiteY3263" fmla="*/ 1462167 h 1823529"/>
                <a:gd name="connsiteX3264" fmla="*/ 2062799 w 2166155"/>
                <a:gd name="connsiteY3264" fmla="*/ 1463476 h 1823529"/>
                <a:gd name="connsiteX3265" fmla="*/ 2062330 w 2166155"/>
                <a:gd name="connsiteY3265" fmla="*/ 1465001 h 1823529"/>
                <a:gd name="connsiteX3266" fmla="*/ 2061919 w 2166155"/>
                <a:gd name="connsiteY3266" fmla="*/ 1466350 h 1823529"/>
                <a:gd name="connsiteX3267" fmla="*/ 2061470 w 2166155"/>
                <a:gd name="connsiteY3267" fmla="*/ 1467797 h 1823529"/>
                <a:gd name="connsiteX3268" fmla="*/ 2061470 w 2166155"/>
                <a:gd name="connsiteY3268" fmla="*/ 1467757 h 1823529"/>
                <a:gd name="connsiteX3269" fmla="*/ 2061000 w 2166155"/>
                <a:gd name="connsiteY3269" fmla="*/ 1469322 h 1823529"/>
                <a:gd name="connsiteX3270" fmla="*/ 2060512 w 2166155"/>
                <a:gd name="connsiteY3270" fmla="*/ 1470886 h 1823529"/>
                <a:gd name="connsiteX3271" fmla="*/ 2060121 w 2166155"/>
                <a:gd name="connsiteY3271" fmla="*/ 1472137 h 1823529"/>
                <a:gd name="connsiteX3272" fmla="*/ 2060140 w 2166155"/>
                <a:gd name="connsiteY3272" fmla="*/ 1472097 h 1823529"/>
                <a:gd name="connsiteX3273" fmla="*/ 2059671 w 2166155"/>
                <a:gd name="connsiteY3273" fmla="*/ 1473583 h 1823529"/>
                <a:gd name="connsiteX3274" fmla="*/ 2059222 w 2166155"/>
                <a:gd name="connsiteY3274" fmla="*/ 1474971 h 1823529"/>
                <a:gd name="connsiteX3275" fmla="*/ 2058752 w 2166155"/>
                <a:gd name="connsiteY3275" fmla="*/ 1476457 h 1823529"/>
                <a:gd name="connsiteX3276" fmla="*/ 2058772 w 2166155"/>
                <a:gd name="connsiteY3276" fmla="*/ 1476418 h 1823529"/>
                <a:gd name="connsiteX3277" fmla="*/ 2058303 w 2166155"/>
                <a:gd name="connsiteY3277" fmla="*/ 1477884 h 1823529"/>
                <a:gd name="connsiteX3278" fmla="*/ 2058322 w 2166155"/>
                <a:gd name="connsiteY3278" fmla="*/ 1477845 h 1823529"/>
                <a:gd name="connsiteX3279" fmla="*/ 2057834 w 2166155"/>
                <a:gd name="connsiteY3279" fmla="*/ 1479331 h 1823529"/>
                <a:gd name="connsiteX3280" fmla="*/ 2057384 w 2166155"/>
                <a:gd name="connsiteY3280" fmla="*/ 1480719 h 1823529"/>
                <a:gd name="connsiteX3281" fmla="*/ 2056934 w 2166155"/>
                <a:gd name="connsiteY3281" fmla="*/ 1482166 h 1823529"/>
                <a:gd name="connsiteX3282" fmla="*/ 2056934 w 2166155"/>
                <a:gd name="connsiteY3282" fmla="*/ 1482127 h 1823529"/>
                <a:gd name="connsiteX3283" fmla="*/ 2056445 w 2166155"/>
                <a:gd name="connsiteY3283" fmla="*/ 1483632 h 1823529"/>
                <a:gd name="connsiteX3284" fmla="*/ 2055976 w 2166155"/>
                <a:gd name="connsiteY3284" fmla="*/ 1485020 h 1823529"/>
                <a:gd name="connsiteX3285" fmla="*/ 2055566 w 2166155"/>
                <a:gd name="connsiteY3285" fmla="*/ 1486290 h 1823529"/>
                <a:gd name="connsiteX3286" fmla="*/ 2055096 w 2166155"/>
                <a:gd name="connsiteY3286" fmla="*/ 1487698 h 1823529"/>
                <a:gd name="connsiteX3287" fmla="*/ 2054588 w 2166155"/>
                <a:gd name="connsiteY3287" fmla="*/ 1489223 h 1823529"/>
                <a:gd name="connsiteX3288" fmla="*/ 2054608 w 2166155"/>
                <a:gd name="connsiteY3288" fmla="*/ 1489184 h 1823529"/>
                <a:gd name="connsiteX3289" fmla="*/ 2054119 w 2166155"/>
                <a:gd name="connsiteY3289" fmla="*/ 1490630 h 1823529"/>
                <a:gd name="connsiteX3290" fmla="*/ 2054138 w 2166155"/>
                <a:gd name="connsiteY3290" fmla="*/ 1490591 h 1823529"/>
                <a:gd name="connsiteX3291" fmla="*/ 2053650 w 2166155"/>
                <a:gd name="connsiteY3291" fmla="*/ 1492018 h 1823529"/>
                <a:gd name="connsiteX3292" fmla="*/ 2053669 w 2166155"/>
                <a:gd name="connsiteY3292" fmla="*/ 1491999 h 1823529"/>
                <a:gd name="connsiteX3293" fmla="*/ 2053181 w 2166155"/>
                <a:gd name="connsiteY3293" fmla="*/ 1493426 h 1823529"/>
                <a:gd name="connsiteX3294" fmla="*/ 2053200 w 2166155"/>
                <a:gd name="connsiteY3294" fmla="*/ 1493387 h 1823529"/>
                <a:gd name="connsiteX3295" fmla="*/ 2052711 w 2166155"/>
                <a:gd name="connsiteY3295" fmla="*/ 1494814 h 1823529"/>
                <a:gd name="connsiteX3296" fmla="*/ 2052711 w 2166155"/>
                <a:gd name="connsiteY3296" fmla="*/ 1494775 h 1823529"/>
                <a:gd name="connsiteX3297" fmla="*/ 2052223 w 2166155"/>
                <a:gd name="connsiteY3297" fmla="*/ 1496202 h 1823529"/>
                <a:gd name="connsiteX3298" fmla="*/ 2052242 w 2166155"/>
                <a:gd name="connsiteY3298" fmla="*/ 1496183 h 1823529"/>
                <a:gd name="connsiteX3299" fmla="*/ 2051753 w 2166155"/>
                <a:gd name="connsiteY3299" fmla="*/ 1497590 h 1823529"/>
                <a:gd name="connsiteX3300" fmla="*/ 2051773 w 2166155"/>
                <a:gd name="connsiteY3300" fmla="*/ 1497551 h 1823529"/>
                <a:gd name="connsiteX3301" fmla="*/ 2051284 w 2166155"/>
                <a:gd name="connsiteY3301" fmla="*/ 1498939 h 1823529"/>
                <a:gd name="connsiteX3302" fmla="*/ 2050796 w 2166155"/>
                <a:gd name="connsiteY3302" fmla="*/ 1500366 h 1823529"/>
                <a:gd name="connsiteX3303" fmla="*/ 2050796 w 2166155"/>
                <a:gd name="connsiteY3303" fmla="*/ 1500327 h 1823529"/>
                <a:gd name="connsiteX3304" fmla="*/ 2050307 w 2166155"/>
                <a:gd name="connsiteY3304" fmla="*/ 1501735 h 1823529"/>
                <a:gd name="connsiteX3305" fmla="*/ 2050326 w 2166155"/>
                <a:gd name="connsiteY3305" fmla="*/ 1501696 h 1823529"/>
                <a:gd name="connsiteX3306" fmla="*/ 2049857 w 2166155"/>
                <a:gd name="connsiteY3306" fmla="*/ 1503005 h 1823529"/>
                <a:gd name="connsiteX3307" fmla="*/ 2049349 w 2166155"/>
                <a:gd name="connsiteY3307" fmla="*/ 1504491 h 1823529"/>
                <a:gd name="connsiteX3308" fmla="*/ 2049349 w 2166155"/>
                <a:gd name="connsiteY3308" fmla="*/ 1504452 h 1823529"/>
                <a:gd name="connsiteX3309" fmla="*/ 2048958 w 2166155"/>
                <a:gd name="connsiteY3309" fmla="*/ 1505586 h 1823529"/>
                <a:gd name="connsiteX3310" fmla="*/ 2048391 w 2166155"/>
                <a:gd name="connsiteY3310" fmla="*/ 1507150 h 1823529"/>
                <a:gd name="connsiteX3311" fmla="*/ 2047922 w 2166155"/>
                <a:gd name="connsiteY3311" fmla="*/ 1508479 h 1823529"/>
                <a:gd name="connsiteX3312" fmla="*/ 2047374 w 2166155"/>
                <a:gd name="connsiteY3312" fmla="*/ 1510004 h 1823529"/>
                <a:gd name="connsiteX3313" fmla="*/ 2046886 w 2166155"/>
                <a:gd name="connsiteY3313" fmla="*/ 1511334 h 1823529"/>
                <a:gd name="connsiteX3314" fmla="*/ 2046397 w 2166155"/>
                <a:gd name="connsiteY3314" fmla="*/ 1512643 h 1823529"/>
                <a:gd name="connsiteX3315" fmla="*/ 2046416 w 2166155"/>
                <a:gd name="connsiteY3315" fmla="*/ 1512604 h 1823529"/>
                <a:gd name="connsiteX3316" fmla="*/ 2045967 w 2166155"/>
                <a:gd name="connsiteY3316" fmla="*/ 1513856 h 1823529"/>
                <a:gd name="connsiteX3317" fmla="*/ 2045419 w 2166155"/>
                <a:gd name="connsiteY3317" fmla="*/ 1515283 h 1823529"/>
                <a:gd name="connsiteX3318" fmla="*/ 2044911 w 2166155"/>
                <a:gd name="connsiteY3318" fmla="*/ 1516671 h 1823529"/>
                <a:gd name="connsiteX3319" fmla="*/ 2044931 w 2166155"/>
                <a:gd name="connsiteY3319" fmla="*/ 1516631 h 1823529"/>
                <a:gd name="connsiteX3320" fmla="*/ 2044422 w 2166155"/>
                <a:gd name="connsiteY3320" fmla="*/ 1518019 h 1823529"/>
                <a:gd name="connsiteX3321" fmla="*/ 2044422 w 2166155"/>
                <a:gd name="connsiteY3321" fmla="*/ 1517980 h 1823529"/>
                <a:gd name="connsiteX3322" fmla="*/ 2043914 w 2166155"/>
                <a:gd name="connsiteY3322" fmla="*/ 1519349 h 1823529"/>
                <a:gd name="connsiteX3323" fmla="*/ 2043934 w 2166155"/>
                <a:gd name="connsiteY3323" fmla="*/ 1519310 h 1823529"/>
                <a:gd name="connsiteX3324" fmla="*/ 2043406 w 2166155"/>
                <a:gd name="connsiteY3324" fmla="*/ 1520678 h 1823529"/>
                <a:gd name="connsiteX3325" fmla="*/ 2043425 w 2166155"/>
                <a:gd name="connsiteY3325" fmla="*/ 1520639 h 1823529"/>
                <a:gd name="connsiteX3326" fmla="*/ 2042917 w 2166155"/>
                <a:gd name="connsiteY3326" fmla="*/ 1522008 h 1823529"/>
                <a:gd name="connsiteX3327" fmla="*/ 2042917 w 2166155"/>
                <a:gd name="connsiteY3327" fmla="*/ 1521968 h 1823529"/>
                <a:gd name="connsiteX3328" fmla="*/ 2042448 w 2166155"/>
                <a:gd name="connsiteY3328" fmla="*/ 1523200 h 1823529"/>
                <a:gd name="connsiteX3329" fmla="*/ 2041881 w 2166155"/>
                <a:gd name="connsiteY3329" fmla="*/ 1524686 h 1823529"/>
                <a:gd name="connsiteX3330" fmla="*/ 2041353 w 2166155"/>
                <a:gd name="connsiteY3330" fmla="*/ 1526055 h 1823529"/>
                <a:gd name="connsiteX3331" fmla="*/ 2040864 w 2166155"/>
                <a:gd name="connsiteY3331" fmla="*/ 1527345 h 1823529"/>
                <a:gd name="connsiteX3332" fmla="*/ 2040375 w 2166155"/>
                <a:gd name="connsiteY3332" fmla="*/ 1528596 h 1823529"/>
                <a:gd name="connsiteX3333" fmla="*/ 2040375 w 2166155"/>
                <a:gd name="connsiteY3333" fmla="*/ 1528557 h 1823529"/>
                <a:gd name="connsiteX3334" fmla="*/ 2039867 w 2166155"/>
                <a:gd name="connsiteY3334" fmla="*/ 1529906 h 1823529"/>
                <a:gd name="connsiteX3335" fmla="*/ 2039867 w 2166155"/>
                <a:gd name="connsiteY3335" fmla="*/ 1529867 h 1823529"/>
                <a:gd name="connsiteX3336" fmla="*/ 2039320 w 2166155"/>
                <a:gd name="connsiteY3336" fmla="*/ 1531255 h 1823529"/>
                <a:gd name="connsiteX3337" fmla="*/ 2038831 w 2166155"/>
                <a:gd name="connsiteY3337" fmla="*/ 1532526 h 1823529"/>
                <a:gd name="connsiteX3338" fmla="*/ 2038323 w 2166155"/>
                <a:gd name="connsiteY3338" fmla="*/ 1533796 h 1823529"/>
                <a:gd name="connsiteX3339" fmla="*/ 2037795 w 2166155"/>
                <a:gd name="connsiteY3339" fmla="*/ 1535106 h 1823529"/>
                <a:gd name="connsiteX3340" fmla="*/ 2037815 w 2166155"/>
                <a:gd name="connsiteY3340" fmla="*/ 1535067 h 1823529"/>
                <a:gd name="connsiteX3341" fmla="*/ 2037287 w 2166155"/>
                <a:gd name="connsiteY3341" fmla="*/ 1536396 h 1823529"/>
                <a:gd name="connsiteX3342" fmla="*/ 2036740 w 2166155"/>
                <a:gd name="connsiteY3342" fmla="*/ 1537726 h 1823529"/>
                <a:gd name="connsiteX3343" fmla="*/ 2036231 w 2166155"/>
                <a:gd name="connsiteY3343" fmla="*/ 1538957 h 1823529"/>
                <a:gd name="connsiteX3344" fmla="*/ 2036251 w 2166155"/>
                <a:gd name="connsiteY3344" fmla="*/ 1538918 h 1823529"/>
                <a:gd name="connsiteX3345" fmla="*/ 2035723 w 2166155"/>
                <a:gd name="connsiteY3345" fmla="*/ 1540228 h 1823529"/>
                <a:gd name="connsiteX3346" fmla="*/ 2035254 w 2166155"/>
                <a:gd name="connsiteY3346" fmla="*/ 1541381 h 1823529"/>
                <a:gd name="connsiteX3347" fmla="*/ 2034667 w 2166155"/>
                <a:gd name="connsiteY3347" fmla="*/ 1542789 h 1823529"/>
                <a:gd name="connsiteX3348" fmla="*/ 2034139 w 2166155"/>
                <a:gd name="connsiteY3348" fmla="*/ 1544060 h 1823529"/>
                <a:gd name="connsiteX3349" fmla="*/ 2034139 w 2166155"/>
                <a:gd name="connsiteY3349" fmla="*/ 1544021 h 1823529"/>
                <a:gd name="connsiteX3350" fmla="*/ 2033611 w 2166155"/>
                <a:gd name="connsiteY3350" fmla="*/ 1545330 h 1823529"/>
                <a:gd name="connsiteX3351" fmla="*/ 2033611 w 2166155"/>
                <a:gd name="connsiteY3351" fmla="*/ 1545291 h 1823529"/>
                <a:gd name="connsiteX3352" fmla="*/ 2033084 w 2166155"/>
                <a:gd name="connsiteY3352" fmla="*/ 1546562 h 1823529"/>
                <a:gd name="connsiteX3353" fmla="*/ 2032536 w 2166155"/>
                <a:gd name="connsiteY3353" fmla="*/ 1547852 h 1823529"/>
                <a:gd name="connsiteX3354" fmla="*/ 2032556 w 2166155"/>
                <a:gd name="connsiteY3354" fmla="*/ 1547813 h 1823529"/>
                <a:gd name="connsiteX3355" fmla="*/ 2031970 w 2166155"/>
                <a:gd name="connsiteY3355" fmla="*/ 1549181 h 1823529"/>
                <a:gd name="connsiteX3356" fmla="*/ 2031481 w 2166155"/>
                <a:gd name="connsiteY3356" fmla="*/ 1550355 h 1823529"/>
                <a:gd name="connsiteX3357" fmla="*/ 2031500 w 2166155"/>
                <a:gd name="connsiteY3357" fmla="*/ 1550315 h 1823529"/>
                <a:gd name="connsiteX3358" fmla="*/ 2030933 w 2166155"/>
                <a:gd name="connsiteY3358" fmla="*/ 1551606 h 1823529"/>
                <a:gd name="connsiteX3359" fmla="*/ 2030953 w 2166155"/>
                <a:gd name="connsiteY3359" fmla="*/ 1551567 h 1823529"/>
                <a:gd name="connsiteX3360" fmla="*/ 2030405 w 2166155"/>
                <a:gd name="connsiteY3360" fmla="*/ 1552837 h 1823529"/>
                <a:gd name="connsiteX3361" fmla="*/ 2030425 w 2166155"/>
                <a:gd name="connsiteY3361" fmla="*/ 1552798 h 1823529"/>
                <a:gd name="connsiteX3362" fmla="*/ 2029858 w 2166155"/>
                <a:gd name="connsiteY3362" fmla="*/ 1554088 h 1823529"/>
                <a:gd name="connsiteX3363" fmla="*/ 2029878 w 2166155"/>
                <a:gd name="connsiteY3363" fmla="*/ 1554050 h 1823529"/>
                <a:gd name="connsiteX3364" fmla="*/ 2029330 w 2166155"/>
                <a:gd name="connsiteY3364" fmla="*/ 1555281 h 1823529"/>
                <a:gd name="connsiteX3365" fmla="*/ 2028841 w 2166155"/>
                <a:gd name="connsiteY3365" fmla="*/ 1556396 h 1823529"/>
                <a:gd name="connsiteX3366" fmla="*/ 2028822 w 2166155"/>
                <a:gd name="connsiteY3366" fmla="*/ 1556474 h 1823529"/>
                <a:gd name="connsiteX3367" fmla="*/ 2028235 w 2166155"/>
                <a:gd name="connsiteY3367" fmla="*/ 1557784 h 1823529"/>
                <a:gd name="connsiteX3368" fmla="*/ 2028255 w 2166155"/>
                <a:gd name="connsiteY3368" fmla="*/ 1557744 h 1823529"/>
                <a:gd name="connsiteX3369" fmla="*/ 2027727 w 2166155"/>
                <a:gd name="connsiteY3369" fmla="*/ 1558937 h 1823529"/>
                <a:gd name="connsiteX3370" fmla="*/ 2027102 w 2166155"/>
                <a:gd name="connsiteY3370" fmla="*/ 1560364 h 1823529"/>
                <a:gd name="connsiteX3371" fmla="*/ 2026613 w 2166155"/>
                <a:gd name="connsiteY3371" fmla="*/ 1561459 h 1823529"/>
                <a:gd name="connsiteX3372" fmla="*/ 2026632 w 2166155"/>
                <a:gd name="connsiteY3372" fmla="*/ 1561419 h 1823529"/>
                <a:gd name="connsiteX3373" fmla="*/ 2026085 w 2166155"/>
                <a:gd name="connsiteY3373" fmla="*/ 1562632 h 1823529"/>
                <a:gd name="connsiteX3374" fmla="*/ 2025518 w 2166155"/>
                <a:gd name="connsiteY3374" fmla="*/ 1563883 h 1823529"/>
                <a:gd name="connsiteX3375" fmla="*/ 2025538 w 2166155"/>
                <a:gd name="connsiteY3375" fmla="*/ 1563844 h 1823529"/>
                <a:gd name="connsiteX3376" fmla="*/ 2025029 w 2166155"/>
                <a:gd name="connsiteY3376" fmla="*/ 1564978 h 1823529"/>
                <a:gd name="connsiteX3377" fmla="*/ 2024423 w 2166155"/>
                <a:gd name="connsiteY3377" fmla="*/ 1566307 h 1823529"/>
                <a:gd name="connsiteX3378" fmla="*/ 2024443 w 2166155"/>
                <a:gd name="connsiteY3378" fmla="*/ 1566268 h 1823529"/>
                <a:gd name="connsiteX3379" fmla="*/ 2023876 w 2166155"/>
                <a:gd name="connsiteY3379" fmla="*/ 1567460 h 1823529"/>
                <a:gd name="connsiteX3380" fmla="*/ 2023309 w 2166155"/>
                <a:gd name="connsiteY3380" fmla="*/ 1568692 h 1823529"/>
                <a:gd name="connsiteX3381" fmla="*/ 2023328 w 2166155"/>
                <a:gd name="connsiteY3381" fmla="*/ 1568653 h 1823529"/>
                <a:gd name="connsiteX3382" fmla="*/ 2022761 w 2166155"/>
                <a:gd name="connsiteY3382" fmla="*/ 1569885 h 1823529"/>
                <a:gd name="connsiteX3383" fmla="*/ 2022781 w 2166155"/>
                <a:gd name="connsiteY3383" fmla="*/ 1569845 h 1823529"/>
                <a:gd name="connsiteX3384" fmla="*/ 2022195 w 2166155"/>
                <a:gd name="connsiteY3384" fmla="*/ 1571077 h 1823529"/>
                <a:gd name="connsiteX3385" fmla="*/ 2022214 w 2166155"/>
                <a:gd name="connsiteY3385" fmla="*/ 1571038 h 1823529"/>
                <a:gd name="connsiteX3386" fmla="*/ 2021647 w 2166155"/>
                <a:gd name="connsiteY3386" fmla="*/ 1572270 h 1823529"/>
                <a:gd name="connsiteX3387" fmla="*/ 2021667 w 2166155"/>
                <a:gd name="connsiteY3387" fmla="*/ 1572230 h 1823529"/>
                <a:gd name="connsiteX3388" fmla="*/ 2021139 w 2166155"/>
                <a:gd name="connsiteY3388" fmla="*/ 1573345 h 1823529"/>
                <a:gd name="connsiteX3389" fmla="*/ 2020533 w 2166155"/>
                <a:gd name="connsiteY3389" fmla="*/ 1574635 h 1823529"/>
                <a:gd name="connsiteX3390" fmla="*/ 2020552 w 2166155"/>
                <a:gd name="connsiteY3390" fmla="*/ 1574596 h 1823529"/>
                <a:gd name="connsiteX3391" fmla="*/ 2019966 w 2166155"/>
                <a:gd name="connsiteY3391" fmla="*/ 1575808 h 1823529"/>
                <a:gd name="connsiteX3392" fmla="*/ 2019985 w 2166155"/>
                <a:gd name="connsiteY3392" fmla="*/ 1575769 h 1823529"/>
                <a:gd name="connsiteX3393" fmla="*/ 2019418 w 2166155"/>
                <a:gd name="connsiteY3393" fmla="*/ 1576962 h 1823529"/>
                <a:gd name="connsiteX3394" fmla="*/ 2018832 w 2166155"/>
                <a:gd name="connsiteY3394" fmla="*/ 1578134 h 1823529"/>
                <a:gd name="connsiteX3395" fmla="*/ 2018871 w 2166155"/>
                <a:gd name="connsiteY3395" fmla="*/ 1578095 h 1823529"/>
                <a:gd name="connsiteX3396" fmla="*/ 2018304 w 2166155"/>
                <a:gd name="connsiteY3396" fmla="*/ 1579269 h 1823529"/>
                <a:gd name="connsiteX3397" fmla="*/ 2017718 w 2166155"/>
                <a:gd name="connsiteY3397" fmla="*/ 1580461 h 1823529"/>
                <a:gd name="connsiteX3398" fmla="*/ 2017737 w 2166155"/>
                <a:gd name="connsiteY3398" fmla="*/ 1580422 h 1823529"/>
                <a:gd name="connsiteX3399" fmla="*/ 2017151 w 2166155"/>
                <a:gd name="connsiteY3399" fmla="*/ 1581614 h 1823529"/>
                <a:gd name="connsiteX3400" fmla="*/ 2017170 w 2166155"/>
                <a:gd name="connsiteY3400" fmla="*/ 1581575 h 1823529"/>
                <a:gd name="connsiteX3401" fmla="*/ 2016564 w 2166155"/>
                <a:gd name="connsiteY3401" fmla="*/ 1582768 h 1823529"/>
                <a:gd name="connsiteX3402" fmla="*/ 2016584 w 2166155"/>
                <a:gd name="connsiteY3402" fmla="*/ 1582729 h 1823529"/>
                <a:gd name="connsiteX3403" fmla="*/ 2016036 w 2166155"/>
                <a:gd name="connsiteY3403" fmla="*/ 1583843 h 1823529"/>
                <a:gd name="connsiteX3404" fmla="*/ 2015430 w 2166155"/>
                <a:gd name="connsiteY3404" fmla="*/ 1585075 h 1823529"/>
                <a:gd name="connsiteX3405" fmla="*/ 2015450 w 2166155"/>
                <a:gd name="connsiteY3405" fmla="*/ 1585016 h 1823529"/>
                <a:gd name="connsiteX3406" fmla="*/ 2014864 w 2166155"/>
                <a:gd name="connsiteY3406" fmla="*/ 1586209 h 1823529"/>
                <a:gd name="connsiteX3407" fmla="*/ 2014883 w 2166155"/>
                <a:gd name="connsiteY3407" fmla="*/ 1586170 h 1823529"/>
                <a:gd name="connsiteX3408" fmla="*/ 2014277 w 2166155"/>
                <a:gd name="connsiteY3408" fmla="*/ 1587342 h 1823529"/>
                <a:gd name="connsiteX3409" fmla="*/ 2014297 w 2166155"/>
                <a:gd name="connsiteY3409" fmla="*/ 1587303 h 1823529"/>
                <a:gd name="connsiteX3410" fmla="*/ 2013671 w 2166155"/>
                <a:gd name="connsiteY3410" fmla="*/ 1588555 h 1823529"/>
                <a:gd name="connsiteX3411" fmla="*/ 2013123 w 2166155"/>
                <a:gd name="connsiteY3411" fmla="*/ 1589610 h 1823529"/>
                <a:gd name="connsiteX3412" fmla="*/ 2013163 w 2166155"/>
                <a:gd name="connsiteY3412" fmla="*/ 1589552 h 1823529"/>
                <a:gd name="connsiteX3413" fmla="*/ 2012556 w 2166155"/>
                <a:gd name="connsiteY3413" fmla="*/ 1590705 h 1823529"/>
                <a:gd name="connsiteX3414" fmla="*/ 2011970 w 2166155"/>
                <a:gd name="connsiteY3414" fmla="*/ 1591839 h 1823529"/>
                <a:gd name="connsiteX3415" fmla="*/ 2011384 w 2166155"/>
                <a:gd name="connsiteY3415" fmla="*/ 1592973 h 1823529"/>
                <a:gd name="connsiteX3416" fmla="*/ 2010836 w 2166155"/>
                <a:gd name="connsiteY3416" fmla="*/ 1594048 h 1823529"/>
                <a:gd name="connsiteX3417" fmla="*/ 2010230 w 2166155"/>
                <a:gd name="connsiteY3417" fmla="*/ 1595201 h 1823529"/>
                <a:gd name="connsiteX3418" fmla="*/ 2010250 w 2166155"/>
                <a:gd name="connsiteY3418" fmla="*/ 1595143 h 1823529"/>
                <a:gd name="connsiteX3419" fmla="*/ 2009644 w 2166155"/>
                <a:gd name="connsiteY3419" fmla="*/ 1596296 h 1823529"/>
                <a:gd name="connsiteX3420" fmla="*/ 2009116 w 2166155"/>
                <a:gd name="connsiteY3420" fmla="*/ 1597274 h 1823529"/>
                <a:gd name="connsiteX3421" fmla="*/ 2008471 w 2166155"/>
                <a:gd name="connsiteY3421" fmla="*/ 1598486 h 1823529"/>
                <a:gd name="connsiteX3422" fmla="*/ 2008490 w 2166155"/>
                <a:gd name="connsiteY3422" fmla="*/ 1598447 h 1823529"/>
                <a:gd name="connsiteX3423" fmla="*/ 2007904 w 2166155"/>
                <a:gd name="connsiteY3423" fmla="*/ 1599541 h 1823529"/>
                <a:gd name="connsiteX3424" fmla="*/ 2007259 w 2166155"/>
                <a:gd name="connsiteY3424" fmla="*/ 1600714 h 1823529"/>
                <a:gd name="connsiteX3425" fmla="*/ 2006692 w 2166155"/>
                <a:gd name="connsiteY3425" fmla="*/ 1601751 h 1823529"/>
                <a:gd name="connsiteX3426" fmla="*/ 2006105 w 2166155"/>
                <a:gd name="connsiteY3426" fmla="*/ 1602845 h 1823529"/>
                <a:gd name="connsiteX3427" fmla="*/ 2005499 w 2166155"/>
                <a:gd name="connsiteY3427" fmla="*/ 1603920 h 1823529"/>
                <a:gd name="connsiteX3428" fmla="*/ 2005538 w 2166155"/>
                <a:gd name="connsiteY3428" fmla="*/ 1603882 h 1823529"/>
                <a:gd name="connsiteX3429" fmla="*/ 2004913 w 2166155"/>
                <a:gd name="connsiteY3429" fmla="*/ 1604996 h 1823529"/>
                <a:gd name="connsiteX3430" fmla="*/ 2004932 w 2166155"/>
                <a:gd name="connsiteY3430" fmla="*/ 1604956 h 1823529"/>
                <a:gd name="connsiteX3431" fmla="*/ 2004307 w 2166155"/>
                <a:gd name="connsiteY3431" fmla="*/ 1606071 h 1823529"/>
                <a:gd name="connsiteX3432" fmla="*/ 2004346 w 2166155"/>
                <a:gd name="connsiteY3432" fmla="*/ 1606012 h 1823529"/>
                <a:gd name="connsiteX3433" fmla="*/ 2003720 w 2166155"/>
                <a:gd name="connsiteY3433" fmla="*/ 1607107 h 1823529"/>
                <a:gd name="connsiteX3434" fmla="*/ 2003134 w 2166155"/>
                <a:gd name="connsiteY3434" fmla="*/ 1608163 h 1823529"/>
                <a:gd name="connsiteX3435" fmla="*/ 2002606 w 2166155"/>
                <a:gd name="connsiteY3435" fmla="*/ 1609101 h 1823529"/>
                <a:gd name="connsiteX3436" fmla="*/ 2001922 w 2166155"/>
                <a:gd name="connsiteY3436" fmla="*/ 1610294 h 1823529"/>
                <a:gd name="connsiteX3437" fmla="*/ 2001941 w 2166155"/>
                <a:gd name="connsiteY3437" fmla="*/ 1610255 h 1823529"/>
                <a:gd name="connsiteX3438" fmla="*/ 2001315 w 2166155"/>
                <a:gd name="connsiteY3438" fmla="*/ 1611349 h 1823529"/>
                <a:gd name="connsiteX3439" fmla="*/ 2001335 w 2166155"/>
                <a:gd name="connsiteY3439" fmla="*/ 1611291 h 1823529"/>
                <a:gd name="connsiteX3440" fmla="*/ 2000710 w 2166155"/>
                <a:gd name="connsiteY3440" fmla="*/ 1612366 h 1823529"/>
                <a:gd name="connsiteX3441" fmla="*/ 2000104 w 2166155"/>
                <a:gd name="connsiteY3441" fmla="*/ 1613441 h 1823529"/>
                <a:gd name="connsiteX3442" fmla="*/ 2000123 w 2166155"/>
                <a:gd name="connsiteY3442" fmla="*/ 1613382 h 1823529"/>
                <a:gd name="connsiteX3443" fmla="*/ 1999497 w 2166155"/>
                <a:gd name="connsiteY3443" fmla="*/ 1614458 h 1823529"/>
                <a:gd name="connsiteX3444" fmla="*/ 1998872 w 2166155"/>
                <a:gd name="connsiteY3444" fmla="*/ 1615514 h 1823529"/>
                <a:gd name="connsiteX3445" fmla="*/ 1998911 w 2166155"/>
                <a:gd name="connsiteY3445" fmla="*/ 1615455 h 1823529"/>
                <a:gd name="connsiteX3446" fmla="*/ 1998266 w 2166155"/>
                <a:gd name="connsiteY3446" fmla="*/ 1616530 h 1823529"/>
                <a:gd name="connsiteX3447" fmla="*/ 1998305 w 2166155"/>
                <a:gd name="connsiteY3447" fmla="*/ 1616491 h 1823529"/>
                <a:gd name="connsiteX3448" fmla="*/ 1997640 w 2166155"/>
                <a:gd name="connsiteY3448" fmla="*/ 1617586 h 1823529"/>
                <a:gd name="connsiteX3449" fmla="*/ 1997073 w 2166155"/>
                <a:gd name="connsiteY3449" fmla="*/ 1618544 h 1823529"/>
                <a:gd name="connsiteX3450" fmla="*/ 1996467 w 2166155"/>
                <a:gd name="connsiteY3450" fmla="*/ 1619560 h 1823529"/>
                <a:gd name="connsiteX3451" fmla="*/ 1995822 w 2166155"/>
                <a:gd name="connsiteY3451" fmla="*/ 1620596 h 1823529"/>
                <a:gd name="connsiteX3452" fmla="*/ 1995861 w 2166155"/>
                <a:gd name="connsiteY3452" fmla="*/ 1620557 h 1823529"/>
                <a:gd name="connsiteX3453" fmla="*/ 1995275 w 2166155"/>
                <a:gd name="connsiteY3453" fmla="*/ 1621496 h 1823529"/>
                <a:gd name="connsiteX3454" fmla="*/ 1994551 w 2166155"/>
                <a:gd name="connsiteY3454" fmla="*/ 1622669 h 1823529"/>
                <a:gd name="connsiteX3455" fmla="*/ 1993965 w 2166155"/>
                <a:gd name="connsiteY3455" fmla="*/ 1623607 h 1823529"/>
                <a:gd name="connsiteX3456" fmla="*/ 1994004 w 2166155"/>
                <a:gd name="connsiteY3456" fmla="*/ 1623568 h 1823529"/>
                <a:gd name="connsiteX3457" fmla="*/ 1993359 w 2166155"/>
                <a:gd name="connsiteY3457" fmla="*/ 1624584 h 1823529"/>
                <a:gd name="connsiteX3458" fmla="*/ 1992753 w 2166155"/>
                <a:gd name="connsiteY3458" fmla="*/ 1625581 h 1823529"/>
                <a:gd name="connsiteX3459" fmla="*/ 1992108 w 2166155"/>
                <a:gd name="connsiteY3459" fmla="*/ 1626598 h 1823529"/>
                <a:gd name="connsiteX3460" fmla="*/ 1991501 w 2166155"/>
                <a:gd name="connsiteY3460" fmla="*/ 1627536 h 1823529"/>
                <a:gd name="connsiteX3461" fmla="*/ 1990857 w 2166155"/>
                <a:gd name="connsiteY3461" fmla="*/ 1628553 h 1823529"/>
                <a:gd name="connsiteX3462" fmla="*/ 1990250 w 2166155"/>
                <a:gd name="connsiteY3462" fmla="*/ 1629511 h 1823529"/>
                <a:gd name="connsiteX3463" fmla="*/ 1989664 w 2166155"/>
                <a:gd name="connsiteY3463" fmla="*/ 1630410 h 1823529"/>
                <a:gd name="connsiteX3464" fmla="*/ 1988999 w 2166155"/>
                <a:gd name="connsiteY3464" fmla="*/ 1631427 h 1823529"/>
                <a:gd name="connsiteX3465" fmla="*/ 1988374 w 2166155"/>
                <a:gd name="connsiteY3465" fmla="*/ 1632365 h 1823529"/>
                <a:gd name="connsiteX3466" fmla="*/ 1987728 w 2166155"/>
                <a:gd name="connsiteY3466" fmla="*/ 1633362 h 1823529"/>
                <a:gd name="connsiteX3467" fmla="*/ 1987103 w 2166155"/>
                <a:gd name="connsiteY3467" fmla="*/ 1634300 h 1823529"/>
                <a:gd name="connsiteX3468" fmla="*/ 1986458 w 2166155"/>
                <a:gd name="connsiteY3468" fmla="*/ 1635278 h 1823529"/>
                <a:gd name="connsiteX3469" fmla="*/ 1986497 w 2166155"/>
                <a:gd name="connsiteY3469" fmla="*/ 1635219 h 1823529"/>
                <a:gd name="connsiteX3470" fmla="*/ 1985832 w 2166155"/>
                <a:gd name="connsiteY3470" fmla="*/ 1636197 h 1823529"/>
                <a:gd name="connsiteX3471" fmla="*/ 1985187 w 2166155"/>
                <a:gd name="connsiteY3471" fmla="*/ 1637155 h 1823529"/>
                <a:gd name="connsiteX3472" fmla="*/ 1985226 w 2166155"/>
                <a:gd name="connsiteY3472" fmla="*/ 1637096 h 1823529"/>
                <a:gd name="connsiteX3473" fmla="*/ 1984581 w 2166155"/>
                <a:gd name="connsiteY3473" fmla="*/ 1638054 h 1823529"/>
                <a:gd name="connsiteX3474" fmla="*/ 1983916 w 2166155"/>
                <a:gd name="connsiteY3474" fmla="*/ 1639032 h 1823529"/>
                <a:gd name="connsiteX3475" fmla="*/ 1983956 w 2166155"/>
                <a:gd name="connsiteY3475" fmla="*/ 1638973 h 1823529"/>
                <a:gd name="connsiteX3476" fmla="*/ 1983291 w 2166155"/>
                <a:gd name="connsiteY3476" fmla="*/ 1639911 h 1823529"/>
                <a:gd name="connsiteX3477" fmla="*/ 1982665 w 2166155"/>
                <a:gd name="connsiteY3477" fmla="*/ 1640811 h 1823529"/>
                <a:gd name="connsiteX3478" fmla="*/ 1981961 w 2166155"/>
                <a:gd name="connsiteY3478" fmla="*/ 1641827 h 1823529"/>
                <a:gd name="connsiteX3479" fmla="*/ 1981355 w 2166155"/>
                <a:gd name="connsiteY3479" fmla="*/ 1642707 h 1823529"/>
                <a:gd name="connsiteX3480" fmla="*/ 1981394 w 2166155"/>
                <a:gd name="connsiteY3480" fmla="*/ 1642648 h 1823529"/>
                <a:gd name="connsiteX3481" fmla="*/ 1980710 w 2166155"/>
                <a:gd name="connsiteY3481" fmla="*/ 1643606 h 1823529"/>
                <a:gd name="connsiteX3482" fmla="*/ 1980749 w 2166155"/>
                <a:gd name="connsiteY3482" fmla="*/ 1643547 h 1823529"/>
                <a:gd name="connsiteX3483" fmla="*/ 1980124 w 2166155"/>
                <a:gd name="connsiteY3483" fmla="*/ 1644447 h 1823529"/>
                <a:gd name="connsiteX3484" fmla="*/ 1979420 w 2166155"/>
                <a:gd name="connsiteY3484" fmla="*/ 1645425 h 1823529"/>
                <a:gd name="connsiteX3485" fmla="*/ 1979459 w 2166155"/>
                <a:gd name="connsiteY3485" fmla="*/ 1645366 h 1823529"/>
                <a:gd name="connsiteX3486" fmla="*/ 1978794 w 2166155"/>
                <a:gd name="connsiteY3486" fmla="*/ 1646285 h 1823529"/>
                <a:gd name="connsiteX3487" fmla="*/ 1978110 w 2166155"/>
                <a:gd name="connsiteY3487" fmla="*/ 1647203 h 1823529"/>
                <a:gd name="connsiteX3488" fmla="*/ 1977504 w 2166155"/>
                <a:gd name="connsiteY3488" fmla="*/ 1648063 h 1823529"/>
                <a:gd name="connsiteX3489" fmla="*/ 1976839 w 2166155"/>
                <a:gd name="connsiteY3489" fmla="*/ 1648963 h 1823529"/>
                <a:gd name="connsiteX3490" fmla="*/ 1976214 w 2166155"/>
                <a:gd name="connsiteY3490" fmla="*/ 1649804 h 1823529"/>
                <a:gd name="connsiteX3491" fmla="*/ 1975549 w 2166155"/>
                <a:gd name="connsiteY3491" fmla="*/ 1650703 h 1823529"/>
                <a:gd name="connsiteX3492" fmla="*/ 1974865 w 2166155"/>
                <a:gd name="connsiteY3492" fmla="*/ 1651583 h 1823529"/>
                <a:gd name="connsiteX3493" fmla="*/ 1974259 w 2166155"/>
                <a:gd name="connsiteY3493" fmla="*/ 1652403 h 1823529"/>
                <a:gd name="connsiteX3494" fmla="*/ 1973829 w 2166155"/>
                <a:gd name="connsiteY3494" fmla="*/ 1652970 h 1823529"/>
                <a:gd name="connsiteX3495" fmla="*/ 1973555 w 2166155"/>
                <a:gd name="connsiteY3495" fmla="*/ 1653322 h 1823529"/>
                <a:gd name="connsiteX3496" fmla="*/ 1973594 w 2166155"/>
                <a:gd name="connsiteY3496" fmla="*/ 1653264 h 1823529"/>
                <a:gd name="connsiteX3497" fmla="*/ 1972910 w 2166155"/>
                <a:gd name="connsiteY3497" fmla="*/ 1654163 h 1823529"/>
                <a:gd name="connsiteX3498" fmla="*/ 1972304 w 2166155"/>
                <a:gd name="connsiteY3498" fmla="*/ 1654965 h 1823529"/>
                <a:gd name="connsiteX3499" fmla="*/ 1971580 w 2166155"/>
                <a:gd name="connsiteY3499" fmla="*/ 1655903 h 1823529"/>
                <a:gd name="connsiteX3500" fmla="*/ 1970955 w 2166155"/>
                <a:gd name="connsiteY3500" fmla="*/ 1656704 h 1823529"/>
                <a:gd name="connsiteX3501" fmla="*/ 1970290 w 2166155"/>
                <a:gd name="connsiteY3501" fmla="*/ 1657565 h 1823529"/>
                <a:gd name="connsiteX3502" fmla="*/ 1969626 w 2166155"/>
                <a:gd name="connsiteY3502" fmla="*/ 1658405 h 1823529"/>
                <a:gd name="connsiteX3503" fmla="*/ 1969665 w 2166155"/>
                <a:gd name="connsiteY3503" fmla="*/ 1658347 h 1823529"/>
                <a:gd name="connsiteX3504" fmla="*/ 1969000 w 2166155"/>
                <a:gd name="connsiteY3504" fmla="*/ 1659187 h 1823529"/>
                <a:gd name="connsiteX3505" fmla="*/ 1968296 w 2166155"/>
                <a:gd name="connsiteY3505" fmla="*/ 1660067 h 1823529"/>
                <a:gd name="connsiteX3506" fmla="*/ 1968355 w 2166155"/>
                <a:gd name="connsiteY3506" fmla="*/ 1660009 h 1823529"/>
                <a:gd name="connsiteX3507" fmla="*/ 1967651 w 2166155"/>
                <a:gd name="connsiteY3507" fmla="*/ 1660869 h 1823529"/>
                <a:gd name="connsiteX3508" fmla="*/ 1966987 w 2166155"/>
                <a:gd name="connsiteY3508" fmla="*/ 1661690 h 1823529"/>
                <a:gd name="connsiteX3509" fmla="*/ 1966322 w 2166155"/>
                <a:gd name="connsiteY3509" fmla="*/ 1662511 h 1823529"/>
                <a:gd name="connsiteX3510" fmla="*/ 1965637 w 2166155"/>
                <a:gd name="connsiteY3510" fmla="*/ 1663332 h 1823529"/>
                <a:gd name="connsiteX3511" fmla="*/ 1965696 w 2166155"/>
                <a:gd name="connsiteY3511" fmla="*/ 1663273 h 1823529"/>
                <a:gd name="connsiteX3512" fmla="*/ 1964973 w 2166155"/>
                <a:gd name="connsiteY3512" fmla="*/ 1664133 h 1823529"/>
                <a:gd name="connsiteX3513" fmla="*/ 1965032 w 2166155"/>
                <a:gd name="connsiteY3513" fmla="*/ 1664075 h 1823529"/>
                <a:gd name="connsiteX3514" fmla="*/ 1964308 w 2166155"/>
                <a:gd name="connsiteY3514" fmla="*/ 1664935 h 1823529"/>
                <a:gd name="connsiteX3515" fmla="*/ 1964367 w 2166155"/>
                <a:gd name="connsiteY3515" fmla="*/ 1664876 h 1823529"/>
                <a:gd name="connsiteX3516" fmla="*/ 1963682 w 2166155"/>
                <a:gd name="connsiteY3516" fmla="*/ 1665697 h 1823529"/>
                <a:gd name="connsiteX3517" fmla="*/ 1962998 w 2166155"/>
                <a:gd name="connsiteY3517" fmla="*/ 1666499 h 1823529"/>
                <a:gd name="connsiteX3518" fmla="*/ 1962294 w 2166155"/>
                <a:gd name="connsiteY3518" fmla="*/ 1667320 h 1823529"/>
                <a:gd name="connsiteX3519" fmla="*/ 1962353 w 2166155"/>
                <a:gd name="connsiteY3519" fmla="*/ 1667261 h 1823529"/>
                <a:gd name="connsiteX3520" fmla="*/ 1961649 w 2166155"/>
                <a:gd name="connsiteY3520" fmla="*/ 1668082 h 1823529"/>
                <a:gd name="connsiteX3521" fmla="*/ 1960985 w 2166155"/>
                <a:gd name="connsiteY3521" fmla="*/ 1668845 h 1823529"/>
                <a:gd name="connsiteX3522" fmla="*/ 1960300 w 2166155"/>
                <a:gd name="connsiteY3522" fmla="*/ 1669627 h 1823529"/>
                <a:gd name="connsiteX3523" fmla="*/ 1959636 w 2166155"/>
                <a:gd name="connsiteY3523" fmla="*/ 1670389 h 1823529"/>
                <a:gd name="connsiteX3524" fmla="*/ 1958952 w 2166155"/>
                <a:gd name="connsiteY3524" fmla="*/ 1671152 h 1823529"/>
                <a:gd name="connsiteX3525" fmla="*/ 1958287 w 2166155"/>
                <a:gd name="connsiteY3525" fmla="*/ 1671914 h 1823529"/>
                <a:gd name="connsiteX3526" fmla="*/ 1957603 w 2166155"/>
                <a:gd name="connsiteY3526" fmla="*/ 1672657 h 1823529"/>
                <a:gd name="connsiteX3527" fmla="*/ 1956938 w 2166155"/>
                <a:gd name="connsiteY3527" fmla="*/ 1673419 h 1823529"/>
                <a:gd name="connsiteX3528" fmla="*/ 1956253 w 2166155"/>
                <a:gd name="connsiteY3528" fmla="*/ 1674162 h 1823529"/>
                <a:gd name="connsiteX3529" fmla="*/ 1955589 w 2166155"/>
                <a:gd name="connsiteY3529" fmla="*/ 1674886 h 1823529"/>
                <a:gd name="connsiteX3530" fmla="*/ 1954865 w 2166155"/>
                <a:gd name="connsiteY3530" fmla="*/ 1675668 h 1823529"/>
                <a:gd name="connsiteX3531" fmla="*/ 1954182 w 2166155"/>
                <a:gd name="connsiteY3531" fmla="*/ 1676391 h 1823529"/>
                <a:gd name="connsiteX3532" fmla="*/ 1953556 w 2166155"/>
                <a:gd name="connsiteY3532" fmla="*/ 1677056 h 1823529"/>
                <a:gd name="connsiteX3533" fmla="*/ 1952813 w 2166155"/>
                <a:gd name="connsiteY3533" fmla="*/ 1677857 h 1823529"/>
                <a:gd name="connsiteX3534" fmla="*/ 1952871 w 2166155"/>
                <a:gd name="connsiteY3534" fmla="*/ 1677798 h 1823529"/>
                <a:gd name="connsiteX3535" fmla="*/ 1952148 w 2166155"/>
                <a:gd name="connsiteY3535" fmla="*/ 1678542 h 1823529"/>
                <a:gd name="connsiteX3536" fmla="*/ 1951483 w 2166155"/>
                <a:gd name="connsiteY3536" fmla="*/ 1679225 h 1823529"/>
                <a:gd name="connsiteX3537" fmla="*/ 1950799 w 2166155"/>
                <a:gd name="connsiteY3537" fmla="*/ 1679929 h 1823529"/>
                <a:gd name="connsiteX3538" fmla="*/ 1950056 w 2166155"/>
                <a:gd name="connsiteY3538" fmla="*/ 1680692 h 1823529"/>
                <a:gd name="connsiteX3539" fmla="*/ 1949372 w 2166155"/>
                <a:gd name="connsiteY3539" fmla="*/ 1681396 h 1823529"/>
                <a:gd name="connsiteX3540" fmla="*/ 1949431 w 2166155"/>
                <a:gd name="connsiteY3540" fmla="*/ 1681337 h 1823529"/>
                <a:gd name="connsiteX3541" fmla="*/ 1948668 w 2166155"/>
                <a:gd name="connsiteY3541" fmla="*/ 1682100 h 1823529"/>
                <a:gd name="connsiteX3542" fmla="*/ 1948004 w 2166155"/>
                <a:gd name="connsiteY3542" fmla="*/ 1682764 h 1823529"/>
                <a:gd name="connsiteX3543" fmla="*/ 1947339 w 2166155"/>
                <a:gd name="connsiteY3543" fmla="*/ 1683429 h 1823529"/>
                <a:gd name="connsiteX3544" fmla="*/ 1946655 w 2166155"/>
                <a:gd name="connsiteY3544" fmla="*/ 1684093 h 1823529"/>
                <a:gd name="connsiteX3545" fmla="*/ 1945971 w 2166155"/>
                <a:gd name="connsiteY3545" fmla="*/ 1684758 h 1823529"/>
                <a:gd name="connsiteX3546" fmla="*/ 1945247 w 2166155"/>
                <a:gd name="connsiteY3546" fmla="*/ 1685462 h 1823529"/>
                <a:gd name="connsiteX3547" fmla="*/ 1944524 w 2166155"/>
                <a:gd name="connsiteY3547" fmla="*/ 1686146 h 1823529"/>
                <a:gd name="connsiteX3548" fmla="*/ 1943840 w 2166155"/>
                <a:gd name="connsiteY3548" fmla="*/ 1686791 h 1823529"/>
                <a:gd name="connsiteX3549" fmla="*/ 1943116 w 2166155"/>
                <a:gd name="connsiteY3549" fmla="*/ 1687476 h 1823529"/>
                <a:gd name="connsiteX3550" fmla="*/ 1942452 w 2166155"/>
                <a:gd name="connsiteY3550" fmla="*/ 1688101 h 1823529"/>
                <a:gd name="connsiteX3551" fmla="*/ 1941767 w 2166155"/>
                <a:gd name="connsiteY3551" fmla="*/ 1688727 h 1823529"/>
                <a:gd name="connsiteX3552" fmla="*/ 1941044 w 2166155"/>
                <a:gd name="connsiteY3552" fmla="*/ 1689392 h 1823529"/>
                <a:gd name="connsiteX3553" fmla="*/ 1940360 w 2166155"/>
                <a:gd name="connsiteY3553" fmla="*/ 1690017 h 1823529"/>
                <a:gd name="connsiteX3554" fmla="*/ 1939636 w 2166155"/>
                <a:gd name="connsiteY3554" fmla="*/ 1690662 h 1823529"/>
                <a:gd name="connsiteX3555" fmla="*/ 1938933 w 2166155"/>
                <a:gd name="connsiteY3555" fmla="*/ 1691288 h 1823529"/>
                <a:gd name="connsiteX3556" fmla="*/ 1938248 w 2166155"/>
                <a:gd name="connsiteY3556" fmla="*/ 1691894 h 1823529"/>
                <a:gd name="connsiteX3557" fmla="*/ 1937564 w 2166155"/>
                <a:gd name="connsiteY3557" fmla="*/ 1692500 h 1823529"/>
                <a:gd name="connsiteX3558" fmla="*/ 1936782 w 2166155"/>
                <a:gd name="connsiteY3558" fmla="*/ 1693184 h 1823529"/>
                <a:gd name="connsiteX3559" fmla="*/ 1936860 w 2166155"/>
                <a:gd name="connsiteY3559" fmla="*/ 1693106 h 1823529"/>
                <a:gd name="connsiteX3560" fmla="*/ 1936137 w 2166155"/>
                <a:gd name="connsiteY3560" fmla="*/ 1693732 h 1823529"/>
                <a:gd name="connsiteX3561" fmla="*/ 1935375 w 2166155"/>
                <a:gd name="connsiteY3561" fmla="*/ 1694396 h 1823529"/>
                <a:gd name="connsiteX3562" fmla="*/ 1935433 w 2166155"/>
                <a:gd name="connsiteY3562" fmla="*/ 1694337 h 1823529"/>
                <a:gd name="connsiteX3563" fmla="*/ 1934730 w 2166155"/>
                <a:gd name="connsiteY3563" fmla="*/ 1694924 h 1823529"/>
                <a:gd name="connsiteX3564" fmla="*/ 1933947 w 2166155"/>
                <a:gd name="connsiteY3564" fmla="*/ 1695589 h 1823529"/>
                <a:gd name="connsiteX3565" fmla="*/ 1933283 w 2166155"/>
                <a:gd name="connsiteY3565" fmla="*/ 1696136 h 1823529"/>
                <a:gd name="connsiteX3566" fmla="*/ 1932560 w 2166155"/>
                <a:gd name="connsiteY3566" fmla="*/ 1696742 h 1823529"/>
                <a:gd name="connsiteX3567" fmla="*/ 1931816 w 2166155"/>
                <a:gd name="connsiteY3567" fmla="*/ 1697348 h 1823529"/>
                <a:gd name="connsiteX3568" fmla="*/ 1931895 w 2166155"/>
                <a:gd name="connsiteY3568" fmla="*/ 1697289 h 1823529"/>
                <a:gd name="connsiteX3569" fmla="*/ 1931113 w 2166155"/>
                <a:gd name="connsiteY3569" fmla="*/ 1697915 h 1823529"/>
                <a:gd name="connsiteX3570" fmla="*/ 1930389 w 2166155"/>
                <a:gd name="connsiteY3570" fmla="*/ 1698482 h 1823529"/>
                <a:gd name="connsiteX3571" fmla="*/ 1929725 w 2166155"/>
                <a:gd name="connsiteY3571" fmla="*/ 1699010 h 1823529"/>
                <a:gd name="connsiteX3572" fmla="*/ 1928943 w 2166155"/>
                <a:gd name="connsiteY3572" fmla="*/ 1699616 h 1823529"/>
                <a:gd name="connsiteX3573" fmla="*/ 1928239 w 2166155"/>
                <a:gd name="connsiteY3573" fmla="*/ 1700183 h 1823529"/>
                <a:gd name="connsiteX3574" fmla="*/ 1927555 w 2166155"/>
                <a:gd name="connsiteY3574" fmla="*/ 1700710 h 1823529"/>
                <a:gd name="connsiteX3575" fmla="*/ 1926871 w 2166155"/>
                <a:gd name="connsiteY3575" fmla="*/ 1701219 h 1823529"/>
                <a:gd name="connsiteX3576" fmla="*/ 1926069 w 2166155"/>
                <a:gd name="connsiteY3576" fmla="*/ 1701825 h 1823529"/>
                <a:gd name="connsiteX3577" fmla="*/ 1926147 w 2166155"/>
                <a:gd name="connsiteY3577" fmla="*/ 1701766 h 1823529"/>
                <a:gd name="connsiteX3578" fmla="*/ 1925385 w 2166155"/>
                <a:gd name="connsiteY3578" fmla="*/ 1702333 h 1823529"/>
                <a:gd name="connsiteX3579" fmla="*/ 1924661 w 2166155"/>
                <a:gd name="connsiteY3579" fmla="*/ 1702881 h 1823529"/>
                <a:gd name="connsiteX3580" fmla="*/ 1923919 w 2166155"/>
                <a:gd name="connsiteY3580" fmla="*/ 1703428 h 1823529"/>
                <a:gd name="connsiteX3581" fmla="*/ 1923234 w 2166155"/>
                <a:gd name="connsiteY3581" fmla="*/ 1703917 h 1823529"/>
                <a:gd name="connsiteX3582" fmla="*/ 1922511 w 2166155"/>
                <a:gd name="connsiteY3582" fmla="*/ 1704425 h 1823529"/>
                <a:gd name="connsiteX3583" fmla="*/ 1921749 w 2166155"/>
                <a:gd name="connsiteY3583" fmla="*/ 1704973 h 1823529"/>
                <a:gd name="connsiteX3584" fmla="*/ 1921025 w 2166155"/>
                <a:gd name="connsiteY3584" fmla="*/ 1705481 h 1823529"/>
                <a:gd name="connsiteX3585" fmla="*/ 1920302 w 2166155"/>
                <a:gd name="connsiteY3585" fmla="*/ 1705970 h 1823529"/>
                <a:gd name="connsiteX3586" fmla="*/ 1919579 w 2166155"/>
                <a:gd name="connsiteY3586" fmla="*/ 1706478 h 1823529"/>
                <a:gd name="connsiteX3587" fmla="*/ 1918855 w 2166155"/>
                <a:gd name="connsiteY3587" fmla="*/ 1706967 h 1823529"/>
                <a:gd name="connsiteX3588" fmla="*/ 1918151 w 2166155"/>
                <a:gd name="connsiteY3588" fmla="*/ 1707436 h 1823529"/>
                <a:gd name="connsiteX3589" fmla="*/ 1917409 w 2166155"/>
                <a:gd name="connsiteY3589" fmla="*/ 1707925 h 1823529"/>
                <a:gd name="connsiteX3590" fmla="*/ 1916646 w 2166155"/>
                <a:gd name="connsiteY3590" fmla="*/ 1708433 h 1823529"/>
                <a:gd name="connsiteX3591" fmla="*/ 1915942 w 2166155"/>
                <a:gd name="connsiteY3591" fmla="*/ 1708902 h 1823529"/>
                <a:gd name="connsiteX3592" fmla="*/ 1915180 w 2166155"/>
                <a:gd name="connsiteY3592" fmla="*/ 1709391 h 1823529"/>
                <a:gd name="connsiteX3593" fmla="*/ 1914515 w 2166155"/>
                <a:gd name="connsiteY3593" fmla="*/ 1709821 h 1823529"/>
                <a:gd name="connsiteX3594" fmla="*/ 1913694 w 2166155"/>
                <a:gd name="connsiteY3594" fmla="*/ 1710329 h 1823529"/>
                <a:gd name="connsiteX3595" fmla="*/ 1913792 w 2166155"/>
                <a:gd name="connsiteY3595" fmla="*/ 1710271 h 1823529"/>
                <a:gd name="connsiteX3596" fmla="*/ 1912971 w 2166155"/>
                <a:gd name="connsiteY3596" fmla="*/ 1710779 h 1823529"/>
                <a:gd name="connsiteX3597" fmla="*/ 1912267 w 2166155"/>
                <a:gd name="connsiteY3597" fmla="*/ 1711209 h 1823529"/>
                <a:gd name="connsiteX3598" fmla="*/ 1911505 w 2166155"/>
                <a:gd name="connsiteY3598" fmla="*/ 1711658 h 1823529"/>
                <a:gd name="connsiteX3599" fmla="*/ 1910801 w 2166155"/>
                <a:gd name="connsiteY3599" fmla="*/ 1712088 h 1823529"/>
                <a:gd name="connsiteX3600" fmla="*/ 1910038 w 2166155"/>
                <a:gd name="connsiteY3600" fmla="*/ 1712538 h 1823529"/>
                <a:gd name="connsiteX3601" fmla="*/ 1909334 w 2166155"/>
                <a:gd name="connsiteY3601" fmla="*/ 1712949 h 1823529"/>
                <a:gd name="connsiteX3602" fmla="*/ 1908553 w 2166155"/>
                <a:gd name="connsiteY3602" fmla="*/ 1713398 h 1823529"/>
                <a:gd name="connsiteX3603" fmla="*/ 1907829 w 2166155"/>
                <a:gd name="connsiteY3603" fmla="*/ 1713829 h 1823529"/>
                <a:gd name="connsiteX3604" fmla="*/ 1907086 w 2166155"/>
                <a:gd name="connsiteY3604" fmla="*/ 1714239 h 1823529"/>
                <a:gd name="connsiteX3605" fmla="*/ 1906363 w 2166155"/>
                <a:gd name="connsiteY3605" fmla="*/ 1714650 h 1823529"/>
                <a:gd name="connsiteX3606" fmla="*/ 1905601 w 2166155"/>
                <a:gd name="connsiteY3606" fmla="*/ 1715060 h 1823529"/>
                <a:gd name="connsiteX3607" fmla="*/ 1904858 w 2166155"/>
                <a:gd name="connsiteY3607" fmla="*/ 1715451 h 1823529"/>
                <a:gd name="connsiteX3608" fmla="*/ 1904095 w 2166155"/>
                <a:gd name="connsiteY3608" fmla="*/ 1715861 h 1823529"/>
                <a:gd name="connsiteX3609" fmla="*/ 1903372 w 2166155"/>
                <a:gd name="connsiteY3609" fmla="*/ 1716253 h 1823529"/>
                <a:gd name="connsiteX3610" fmla="*/ 1902609 w 2166155"/>
                <a:gd name="connsiteY3610" fmla="*/ 1716644 h 1823529"/>
                <a:gd name="connsiteX3611" fmla="*/ 1901886 w 2166155"/>
                <a:gd name="connsiteY3611" fmla="*/ 1717035 h 1823529"/>
                <a:gd name="connsiteX3612" fmla="*/ 1901124 w 2166155"/>
                <a:gd name="connsiteY3612" fmla="*/ 1717406 h 1823529"/>
                <a:gd name="connsiteX3613" fmla="*/ 1900361 w 2166155"/>
                <a:gd name="connsiteY3613" fmla="*/ 1717797 h 1823529"/>
                <a:gd name="connsiteX3614" fmla="*/ 1899579 w 2166155"/>
                <a:gd name="connsiteY3614" fmla="*/ 1718188 h 1823529"/>
                <a:gd name="connsiteX3615" fmla="*/ 1898876 w 2166155"/>
                <a:gd name="connsiteY3615" fmla="*/ 1718520 h 1823529"/>
                <a:gd name="connsiteX3616" fmla="*/ 1898152 w 2166155"/>
                <a:gd name="connsiteY3616" fmla="*/ 1718872 h 1823529"/>
                <a:gd name="connsiteX3617" fmla="*/ 1897331 w 2166155"/>
                <a:gd name="connsiteY3617" fmla="*/ 1719263 h 1823529"/>
                <a:gd name="connsiteX3618" fmla="*/ 1896608 w 2166155"/>
                <a:gd name="connsiteY3618" fmla="*/ 1719596 h 1823529"/>
                <a:gd name="connsiteX3619" fmla="*/ 1895865 w 2166155"/>
                <a:gd name="connsiteY3619" fmla="*/ 1719928 h 1823529"/>
                <a:gd name="connsiteX3620" fmla="*/ 1895103 w 2166155"/>
                <a:gd name="connsiteY3620" fmla="*/ 1720280 h 1823529"/>
                <a:gd name="connsiteX3621" fmla="*/ 1894320 w 2166155"/>
                <a:gd name="connsiteY3621" fmla="*/ 1720632 h 1823529"/>
                <a:gd name="connsiteX3622" fmla="*/ 1893558 w 2166155"/>
                <a:gd name="connsiteY3622" fmla="*/ 1720964 h 1823529"/>
                <a:gd name="connsiteX3623" fmla="*/ 1892835 w 2166155"/>
                <a:gd name="connsiteY3623" fmla="*/ 1721277 h 1823529"/>
                <a:gd name="connsiteX3624" fmla="*/ 1892033 w 2166155"/>
                <a:gd name="connsiteY3624" fmla="*/ 1721609 h 1823529"/>
                <a:gd name="connsiteX3625" fmla="*/ 1891349 w 2166155"/>
                <a:gd name="connsiteY3625" fmla="*/ 1721902 h 1823529"/>
                <a:gd name="connsiteX3626" fmla="*/ 1890547 w 2166155"/>
                <a:gd name="connsiteY3626" fmla="*/ 1722235 h 1823529"/>
                <a:gd name="connsiteX3627" fmla="*/ 1889804 w 2166155"/>
                <a:gd name="connsiteY3627" fmla="*/ 1722528 h 1823529"/>
                <a:gd name="connsiteX3628" fmla="*/ 1889003 w 2166155"/>
                <a:gd name="connsiteY3628" fmla="*/ 1722860 h 1823529"/>
                <a:gd name="connsiteX3629" fmla="*/ 1888221 w 2166155"/>
                <a:gd name="connsiteY3629" fmla="*/ 1723154 h 1823529"/>
                <a:gd name="connsiteX3630" fmla="*/ 1887478 w 2166155"/>
                <a:gd name="connsiteY3630" fmla="*/ 1723447 h 1823529"/>
                <a:gd name="connsiteX3631" fmla="*/ 1886735 w 2166155"/>
                <a:gd name="connsiteY3631" fmla="*/ 1723720 h 1823529"/>
                <a:gd name="connsiteX3632" fmla="*/ 1885934 w 2166155"/>
                <a:gd name="connsiteY3632" fmla="*/ 1724014 h 1823529"/>
                <a:gd name="connsiteX3633" fmla="*/ 1885191 w 2166155"/>
                <a:gd name="connsiteY3633" fmla="*/ 1724287 h 1823529"/>
                <a:gd name="connsiteX3634" fmla="*/ 1884390 w 2166155"/>
                <a:gd name="connsiteY3634" fmla="*/ 1724581 h 1823529"/>
                <a:gd name="connsiteX3635" fmla="*/ 1883666 w 2166155"/>
                <a:gd name="connsiteY3635" fmla="*/ 1724835 h 1823529"/>
                <a:gd name="connsiteX3636" fmla="*/ 1882865 w 2166155"/>
                <a:gd name="connsiteY3636" fmla="*/ 1725109 h 1823529"/>
                <a:gd name="connsiteX3637" fmla="*/ 1882063 w 2166155"/>
                <a:gd name="connsiteY3637" fmla="*/ 1725382 h 1823529"/>
                <a:gd name="connsiteX3638" fmla="*/ 1881320 w 2166155"/>
                <a:gd name="connsiteY3638" fmla="*/ 1725636 h 1823529"/>
                <a:gd name="connsiteX3639" fmla="*/ 1880518 w 2166155"/>
                <a:gd name="connsiteY3639" fmla="*/ 1725891 h 1823529"/>
                <a:gd name="connsiteX3640" fmla="*/ 1879776 w 2166155"/>
                <a:gd name="connsiteY3640" fmla="*/ 1726125 h 1823529"/>
                <a:gd name="connsiteX3641" fmla="*/ 1878935 w 2166155"/>
                <a:gd name="connsiteY3641" fmla="*/ 1726379 h 1823529"/>
                <a:gd name="connsiteX3642" fmla="*/ 1878192 w 2166155"/>
                <a:gd name="connsiteY3642" fmla="*/ 1726614 h 1823529"/>
                <a:gd name="connsiteX3643" fmla="*/ 1877449 w 2166155"/>
                <a:gd name="connsiteY3643" fmla="*/ 1726829 h 1823529"/>
                <a:gd name="connsiteX3644" fmla="*/ 1876647 w 2166155"/>
                <a:gd name="connsiteY3644" fmla="*/ 1727064 h 1823529"/>
                <a:gd name="connsiteX3645" fmla="*/ 1875846 w 2166155"/>
                <a:gd name="connsiteY3645" fmla="*/ 1727298 h 1823529"/>
                <a:gd name="connsiteX3646" fmla="*/ 1875045 w 2166155"/>
                <a:gd name="connsiteY3646" fmla="*/ 1727513 h 1823529"/>
                <a:gd name="connsiteX3647" fmla="*/ 1874243 w 2166155"/>
                <a:gd name="connsiteY3647" fmla="*/ 1727728 h 1823529"/>
                <a:gd name="connsiteX3648" fmla="*/ 1873442 w 2166155"/>
                <a:gd name="connsiteY3648" fmla="*/ 1727943 h 1823529"/>
                <a:gd name="connsiteX3649" fmla="*/ 1872698 w 2166155"/>
                <a:gd name="connsiteY3649" fmla="*/ 1728139 h 1823529"/>
                <a:gd name="connsiteX3650" fmla="*/ 1871917 w 2166155"/>
                <a:gd name="connsiteY3650" fmla="*/ 1728334 h 1823529"/>
                <a:gd name="connsiteX3651" fmla="*/ 1871096 w 2166155"/>
                <a:gd name="connsiteY3651" fmla="*/ 1728549 h 1823529"/>
                <a:gd name="connsiteX3652" fmla="*/ 1870313 w 2166155"/>
                <a:gd name="connsiteY3652" fmla="*/ 1728725 h 1823529"/>
                <a:gd name="connsiteX3653" fmla="*/ 1869492 w 2166155"/>
                <a:gd name="connsiteY3653" fmla="*/ 1728921 h 1823529"/>
                <a:gd name="connsiteX3654" fmla="*/ 1868750 w 2166155"/>
                <a:gd name="connsiteY3654" fmla="*/ 1729097 h 1823529"/>
                <a:gd name="connsiteX3655" fmla="*/ 1867968 w 2166155"/>
                <a:gd name="connsiteY3655" fmla="*/ 1729273 h 1823529"/>
                <a:gd name="connsiteX3656" fmla="*/ 1867147 w 2166155"/>
                <a:gd name="connsiteY3656" fmla="*/ 1729429 h 1823529"/>
                <a:gd name="connsiteX3657" fmla="*/ 1866345 w 2166155"/>
                <a:gd name="connsiteY3657" fmla="*/ 1729605 h 1823529"/>
                <a:gd name="connsiteX3658" fmla="*/ 1865602 w 2166155"/>
                <a:gd name="connsiteY3658" fmla="*/ 1729761 h 1823529"/>
                <a:gd name="connsiteX3659" fmla="*/ 1864722 w 2166155"/>
                <a:gd name="connsiteY3659" fmla="*/ 1729918 h 1823529"/>
                <a:gd name="connsiteX3660" fmla="*/ 1863921 w 2166155"/>
                <a:gd name="connsiteY3660" fmla="*/ 1730074 h 1823529"/>
                <a:gd name="connsiteX3661" fmla="*/ 1863119 w 2166155"/>
                <a:gd name="connsiteY3661" fmla="*/ 1730211 h 1823529"/>
                <a:gd name="connsiteX3662" fmla="*/ 1862298 w 2166155"/>
                <a:gd name="connsiteY3662" fmla="*/ 1730368 h 1823529"/>
                <a:gd name="connsiteX3663" fmla="*/ 1861575 w 2166155"/>
                <a:gd name="connsiteY3663" fmla="*/ 1730485 h 1823529"/>
                <a:gd name="connsiteX3664" fmla="*/ 1859502 w 2166155"/>
                <a:gd name="connsiteY3664" fmla="*/ 1730817 h 1823529"/>
                <a:gd name="connsiteX3665" fmla="*/ 1857802 w 2166155"/>
                <a:gd name="connsiteY3665" fmla="*/ 1731110 h 1823529"/>
                <a:gd name="connsiteX3666" fmla="*/ 1857821 w 2166155"/>
                <a:gd name="connsiteY3666" fmla="*/ 1731110 h 1823529"/>
                <a:gd name="connsiteX3667" fmla="*/ 1855906 w 2166155"/>
                <a:gd name="connsiteY3667" fmla="*/ 1731423 h 1823529"/>
                <a:gd name="connsiteX3668" fmla="*/ 1854029 w 2166155"/>
                <a:gd name="connsiteY3668" fmla="*/ 1731716 h 1823529"/>
                <a:gd name="connsiteX3669" fmla="*/ 1852133 w 2166155"/>
                <a:gd name="connsiteY3669" fmla="*/ 1732029 h 1823529"/>
                <a:gd name="connsiteX3670" fmla="*/ 1850216 w 2166155"/>
                <a:gd name="connsiteY3670" fmla="*/ 1732342 h 1823529"/>
                <a:gd name="connsiteX3671" fmla="*/ 1848281 w 2166155"/>
                <a:gd name="connsiteY3671" fmla="*/ 1732655 h 1823529"/>
                <a:gd name="connsiteX3672" fmla="*/ 1848301 w 2166155"/>
                <a:gd name="connsiteY3672" fmla="*/ 1732655 h 1823529"/>
                <a:gd name="connsiteX3673" fmla="*/ 1846443 w 2166155"/>
                <a:gd name="connsiteY3673" fmla="*/ 1732948 h 1823529"/>
                <a:gd name="connsiteX3674" fmla="*/ 1844547 w 2166155"/>
                <a:gd name="connsiteY3674" fmla="*/ 1733241 h 1823529"/>
                <a:gd name="connsiteX3675" fmla="*/ 1842064 w 2166155"/>
                <a:gd name="connsiteY3675" fmla="*/ 1733632 h 1823529"/>
                <a:gd name="connsiteX3676" fmla="*/ 1840637 w 2166155"/>
                <a:gd name="connsiteY3676" fmla="*/ 1733867 h 1823529"/>
                <a:gd name="connsiteX3677" fmla="*/ 1838213 w 2166155"/>
                <a:gd name="connsiteY3677" fmla="*/ 1734238 h 1823529"/>
                <a:gd name="connsiteX3678" fmla="*/ 1836982 w 2166155"/>
                <a:gd name="connsiteY3678" fmla="*/ 1734434 h 1823529"/>
                <a:gd name="connsiteX3679" fmla="*/ 1834772 w 2166155"/>
                <a:gd name="connsiteY3679" fmla="*/ 1734766 h 1823529"/>
                <a:gd name="connsiteX3680" fmla="*/ 1832817 w 2166155"/>
                <a:gd name="connsiteY3680" fmla="*/ 1735079 h 1823529"/>
                <a:gd name="connsiteX3681" fmla="*/ 1830354 w 2166155"/>
                <a:gd name="connsiteY3681" fmla="*/ 1735450 h 1823529"/>
                <a:gd name="connsiteX3682" fmla="*/ 1830374 w 2166155"/>
                <a:gd name="connsiteY3682" fmla="*/ 1735450 h 1823529"/>
                <a:gd name="connsiteX3683" fmla="*/ 1828731 w 2166155"/>
                <a:gd name="connsiteY3683" fmla="*/ 1735705 h 1823529"/>
                <a:gd name="connsiteX3684" fmla="*/ 1826190 w 2166155"/>
                <a:gd name="connsiteY3684" fmla="*/ 1736076 h 1823529"/>
                <a:gd name="connsiteX3685" fmla="*/ 1824118 w 2166155"/>
                <a:gd name="connsiteY3685" fmla="*/ 1736389 h 1823529"/>
                <a:gd name="connsiteX3686" fmla="*/ 1822026 w 2166155"/>
                <a:gd name="connsiteY3686" fmla="*/ 1736702 h 1823529"/>
                <a:gd name="connsiteX3687" fmla="*/ 1820012 w 2166155"/>
                <a:gd name="connsiteY3687" fmla="*/ 1737014 h 1823529"/>
                <a:gd name="connsiteX3688" fmla="*/ 1817921 w 2166155"/>
                <a:gd name="connsiteY3688" fmla="*/ 1737327 h 1823529"/>
                <a:gd name="connsiteX3689" fmla="*/ 1815809 w 2166155"/>
                <a:gd name="connsiteY3689" fmla="*/ 1737640 h 1823529"/>
                <a:gd name="connsiteX3690" fmla="*/ 1813639 w 2166155"/>
                <a:gd name="connsiteY3690" fmla="*/ 1737953 h 1823529"/>
                <a:gd name="connsiteX3691" fmla="*/ 1813659 w 2166155"/>
                <a:gd name="connsiteY3691" fmla="*/ 1737953 h 1823529"/>
                <a:gd name="connsiteX3692" fmla="*/ 1811606 w 2166155"/>
                <a:gd name="connsiteY3692" fmla="*/ 1738246 h 1823529"/>
                <a:gd name="connsiteX3693" fmla="*/ 1809319 w 2166155"/>
                <a:gd name="connsiteY3693" fmla="*/ 1738578 h 1823529"/>
                <a:gd name="connsiteX3694" fmla="*/ 1804998 w 2166155"/>
                <a:gd name="connsiteY3694" fmla="*/ 1739204 h 1823529"/>
                <a:gd name="connsiteX3695" fmla="*/ 1805018 w 2166155"/>
                <a:gd name="connsiteY3695" fmla="*/ 1739204 h 1823529"/>
                <a:gd name="connsiteX3696" fmla="*/ 1804763 w 2166155"/>
                <a:gd name="connsiteY3696" fmla="*/ 1739243 h 1823529"/>
                <a:gd name="connsiteX3697" fmla="*/ 1800619 w 2166155"/>
                <a:gd name="connsiteY3697" fmla="*/ 1739849 h 1823529"/>
                <a:gd name="connsiteX3698" fmla="*/ 1800639 w 2166155"/>
                <a:gd name="connsiteY3698" fmla="*/ 1739849 h 1823529"/>
                <a:gd name="connsiteX3699" fmla="*/ 1796162 w 2166155"/>
                <a:gd name="connsiteY3699" fmla="*/ 1740514 h 1823529"/>
                <a:gd name="connsiteX3700" fmla="*/ 1791744 w 2166155"/>
                <a:gd name="connsiteY3700" fmla="*/ 1741139 h 1823529"/>
                <a:gd name="connsiteX3701" fmla="*/ 1786974 w 2166155"/>
                <a:gd name="connsiteY3701" fmla="*/ 1741823 h 1823529"/>
                <a:gd name="connsiteX3702" fmla="*/ 1782418 w 2166155"/>
                <a:gd name="connsiteY3702" fmla="*/ 1742469 h 1823529"/>
                <a:gd name="connsiteX3703" fmla="*/ 1778039 w 2166155"/>
                <a:gd name="connsiteY3703" fmla="*/ 1743094 h 1823529"/>
                <a:gd name="connsiteX3704" fmla="*/ 1778059 w 2166155"/>
                <a:gd name="connsiteY3704" fmla="*/ 1743094 h 1823529"/>
                <a:gd name="connsiteX3705" fmla="*/ 1773406 w 2166155"/>
                <a:gd name="connsiteY3705" fmla="*/ 1743759 h 1823529"/>
                <a:gd name="connsiteX3706" fmla="*/ 1773426 w 2166155"/>
                <a:gd name="connsiteY3706" fmla="*/ 1743739 h 1823529"/>
                <a:gd name="connsiteX3707" fmla="*/ 1768714 w 2166155"/>
                <a:gd name="connsiteY3707" fmla="*/ 1744404 h 1823529"/>
                <a:gd name="connsiteX3708" fmla="*/ 1768734 w 2166155"/>
                <a:gd name="connsiteY3708" fmla="*/ 1744384 h 1823529"/>
                <a:gd name="connsiteX3709" fmla="*/ 1763944 w 2166155"/>
                <a:gd name="connsiteY3709" fmla="*/ 1745049 h 1823529"/>
                <a:gd name="connsiteX3710" fmla="*/ 1759213 w 2166155"/>
                <a:gd name="connsiteY3710" fmla="*/ 1745694 h 1823529"/>
                <a:gd name="connsiteX3711" fmla="*/ 1759252 w 2166155"/>
                <a:gd name="connsiteY3711" fmla="*/ 1745694 h 1823529"/>
                <a:gd name="connsiteX3712" fmla="*/ 1754423 w 2166155"/>
                <a:gd name="connsiteY3712" fmla="*/ 1746339 h 1823529"/>
                <a:gd name="connsiteX3713" fmla="*/ 1749555 w 2166155"/>
                <a:gd name="connsiteY3713" fmla="*/ 1747004 h 1823529"/>
                <a:gd name="connsiteX3714" fmla="*/ 1749575 w 2166155"/>
                <a:gd name="connsiteY3714" fmla="*/ 1746985 h 1823529"/>
                <a:gd name="connsiteX3715" fmla="*/ 1744668 w 2166155"/>
                <a:gd name="connsiteY3715" fmla="*/ 1747649 h 1823529"/>
                <a:gd name="connsiteX3716" fmla="*/ 1744688 w 2166155"/>
                <a:gd name="connsiteY3716" fmla="*/ 1747649 h 1823529"/>
                <a:gd name="connsiteX3717" fmla="*/ 1739878 w 2166155"/>
                <a:gd name="connsiteY3717" fmla="*/ 1748275 h 1823529"/>
                <a:gd name="connsiteX3718" fmla="*/ 1734932 w 2166155"/>
                <a:gd name="connsiteY3718" fmla="*/ 1748920 h 1823529"/>
                <a:gd name="connsiteX3719" fmla="*/ 1729634 w 2166155"/>
                <a:gd name="connsiteY3719" fmla="*/ 1749604 h 1823529"/>
                <a:gd name="connsiteX3720" fmla="*/ 1724610 w 2166155"/>
                <a:gd name="connsiteY3720" fmla="*/ 1750249 h 1823529"/>
                <a:gd name="connsiteX3721" fmla="*/ 1719918 w 2166155"/>
                <a:gd name="connsiteY3721" fmla="*/ 1750856 h 1823529"/>
                <a:gd name="connsiteX3722" fmla="*/ 1714797 w 2166155"/>
                <a:gd name="connsiteY3722" fmla="*/ 1751501 h 1823529"/>
                <a:gd name="connsiteX3723" fmla="*/ 1709342 w 2166155"/>
                <a:gd name="connsiteY3723" fmla="*/ 1752165 h 1823529"/>
                <a:gd name="connsiteX3724" fmla="*/ 1704161 w 2166155"/>
                <a:gd name="connsiteY3724" fmla="*/ 1752810 h 1823529"/>
                <a:gd name="connsiteX3725" fmla="*/ 1698942 w 2166155"/>
                <a:gd name="connsiteY3725" fmla="*/ 1753456 h 1823529"/>
                <a:gd name="connsiteX3726" fmla="*/ 1693663 w 2166155"/>
                <a:gd name="connsiteY3726" fmla="*/ 1754101 h 1823529"/>
                <a:gd name="connsiteX3727" fmla="*/ 1693683 w 2166155"/>
                <a:gd name="connsiteY3727" fmla="*/ 1754101 h 1823529"/>
                <a:gd name="connsiteX3728" fmla="*/ 1688443 w 2166155"/>
                <a:gd name="connsiteY3728" fmla="*/ 1754726 h 1823529"/>
                <a:gd name="connsiteX3729" fmla="*/ 1683106 w 2166155"/>
                <a:gd name="connsiteY3729" fmla="*/ 1755372 h 1823529"/>
                <a:gd name="connsiteX3730" fmla="*/ 1677652 w 2166155"/>
                <a:gd name="connsiteY3730" fmla="*/ 1756016 h 1823529"/>
                <a:gd name="connsiteX3731" fmla="*/ 1677671 w 2166155"/>
                <a:gd name="connsiteY3731" fmla="*/ 1756016 h 1823529"/>
                <a:gd name="connsiteX3732" fmla="*/ 1672374 w 2166155"/>
                <a:gd name="connsiteY3732" fmla="*/ 1756623 h 1823529"/>
                <a:gd name="connsiteX3733" fmla="*/ 1666567 w 2166155"/>
                <a:gd name="connsiteY3733" fmla="*/ 1757307 h 1823529"/>
                <a:gd name="connsiteX3734" fmla="*/ 1661485 w 2166155"/>
                <a:gd name="connsiteY3734" fmla="*/ 1757893 h 1823529"/>
                <a:gd name="connsiteX3735" fmla="*/ 1655659 w 2166155"/>
                <a:gd name="connsiteY3735" fmla="*/ 1758558 h 1823529"/>
                <a:gd name="connsiteX3736" fmla="*/ 1650263 w 2166155"/>
                <a:gd name="connsiteY3736" fmla="*/ 1759164 h 1823529"/>
                <a:gd name="connsiteX3737" fmla="*/ 1650283 w 2166155"/>
                <a:gd name="connsiteY3737" fmla="*/ 1759164 h 1823529"/>
                <a:gd name="connsiteX3738" fmla="*/ 1644672 w 2166155"/>
                <a:gd name="connsiteY3738" fmla="*/ 1759790 h 1823529"/>
                <a:gd name="connsiteX3739" fmla="*/ 1644691 w 2166155"/>
                <a:gd name="connsiteY3739" fmla="*/ 1759790 h 1823529"/>
                <a:gd name="connsiteX3740" fmla="*/ 1639335 w 2166155"/>
                <a:gd name="connsiteY3740" fmla="*/ 1760396 h 1823529"/>
                <a:gd name="connsiteX3741" fmla="*/ 1633411 w 2166155"/>
                <a:gd name="connsiteY3741" fmla="*/ 1761041 h 1823529"/>
                <a:gd name="connsiteX3742" fmla="*/ 1633450 w 2166155"/>
                <a:gd name="connsiteY3742" fmla="*/ 1761041 h 1823529"/>
                <a:gd name="connsiteX3743" fmla="*/ 1627683 w 2166155"/>
                <a:gd name="connsiteY3743" fmla="*/ 1761667 h 1823529"/>
                <a:gd name="connsiteX3744" fmla="*/ 1622014 w 2166155"/>
                <a:gd name="connsiteY3744" fmla="*/ 1762272 h 1823529"/>
                <a:gd name="connsiteX3745" fmla="*/ 1616305 w 2166155"/>
                <a:gd name="connsiteY3745" fmla="*/ 1762898 h 1823529"/>
                <a:gd name="connsiteX3746" fmla="*/ 1610558 w 2166155"/>
                <a:gd name="connsiteY3746" fmla="*/ 1763504 h 1823529"/>
                <a:gd name="connsiteX3747" fmla="*/ 1604732 w 2166155"/>
                <a:gd name="connsiteY3747" fmla="*/ 1764110 h 1823529"/>
                <a:gd name="connsiteX3748" fmla="*/ 1604752 w 2166155"/>
                <a:gd name="connsiteY3748" fmla="*/ 1764110 h 1823529"/>
                <a:gd name="connsiteX3749" fmla="*/ 1598711 w 2166155"/>
                <a:gd name="connsiteY3749" fmla="*/ 1764735 h 1823529"/>
                <a:gd name="connsiteX3750" fmla="*/ 1596052 w 2166155"/>
                <a:gd name="connsiteY3750" fmla="*/ 1765009 h 1823529"/>
                <a:gd name="connsiteX3751" fmla="*/ 1593158 w 2166155"/>
                <a:gd name="connsiteY3751" fmla="*/ 1765302 h 1823529"/>
                <a:gd name="connsiteX3752" fmla="*/ 1590246 w 2166155"/>
                <a:gd name="connsiteY3752" fmla="*/ 1765616 h 1823529"/>
                <a:gd name="connsiteX3753" fmla="*/ 1587235 w 2166155"/>
                <a:gd name="connsiteY3753" fmla="*/ 1765909 h 1823529"/>
                <a:gd name="connsiteX3754" fmla="*/ 1583403 w 2166155"/>
                <a:gd name="connsiteY3754" fmla="*/ 1766300 h 1823529"/>
                <a:gd name="connsiteX3755" fmla="*/ 1581351 w 2166155"/>
                <a:gd name="connsiteY3755" fmla="*/ 1766515 h 1823529"/>
                <a:gd name="connsiteX3756" fmla="*/ 1578281 w 2166155"/>
                <a:gd name="connsiteY3756" fmla="*/ 1766827 h 1823529"/>
                <a:gd name="connsiteX3757" fmla="*/ 1575427 w 2166155"/>
                <a:gd name="connsiteY3757" fmla="*/ 1767101 h 1823529"/>
                <a:gd name="connsiteX3758" fmla="*/ 1572475 w 2166155"/>
                <a:gd name="connsiteY3758" fmla="*/ 1767394 h 1823529"/>
                <a:gd name="connsiteX3759" fmla="*/ 1569328 w 2166155"/>
                <a:gd name="connsiteY3759" fmla="*/ 1767707 h 1823529"/>
                <a:gd name="connsiteX3760" fmla="*/ 1569347 w 2166155"/>
                <a:gd name="connsiteY3760" fmla="*/ 1767707 h 1823529"/>
                <a:gd name="connsiteX3761" fmla="*/ 1566336 w 2166155"/>
                <a:gd name="connsiteY3761" fmla="*/ 1768001 h 1823529"/>
                <a:gd name="connsiteX3762" fmla="*/ 1562817 w 2166155"/>
                <a:gd name="connsiteY3762" fmla="*/ 1768333 h 1823529"/>
                <a:gd name="connsiteX3763" fmla="*/ 1559807 w 2166155"/>
                <a:gd name="connsiteY3763" fmla="*/ 1768626 h 1823529"/>
                <a:gd name="connsiteX3764" fmla="*/ 1556347 w 2166155"/>
                <a:gd name="connsiteY3764" fmla="*/ 1768958 h 1823529"/>
                <a:gd name="connsiteX3765" fmla="*/ 1554470 w 2166155"/>
                <a:gd name="connsiteY3765" fmla="*/ 1769154 h 1823529"/>
                <a:gd name="connsiteX3766" fmla="*/ 1550814 w 2166155"/>
                <a:gd name="connsiteY3766" fmla="*/ 1769506 h 1823529"/>
                <a:gd name="connsiteX3767" fmla="*/ 1547295 w 2166155"/>
                <a:gd name="connsiteY3767" fmla="*/ 1769838 h 1823529"/>
                <a:gd name="connsiteX3768" fmla="*/ 1546983 w 2166155"/>
                <a:gd name="connsiteY3768" fmla="*/ 1769858 h 1823529"/>
                <a:gd name="connsiteX3769" fmla="*/ 1545399 w 2166155"/>
                <a:gd name="connsiteY3769" fmla="*/ 1770034 h 1823529"/>
                <a:gd name="connsiteX3770" fmla="*/ 1542349 w 2166155"/>
                <a:gd name="connsiteY3770" fmla="*/ 1770327 h 1823529"/>
                <a:gd name="connsiteX3771" fmla="*/ 1538557 w 2166155"/>
                <a:gd name="connsiteY3771" fmla="*/ 1770679 h 1823529"/>
                <a:gd name="connsiteX3772" fmla="*/ 1535507 w 2166155"/>
                <a:gd name="connsiteY3772" fmla="*/ 1770972 h 1823529"/>
                <a:gd name="connsiteX3773" fmla="*/ 1533220 w 2166155"/>
                <a:gd name="connsiteY3773" fmla="*/ 1771206 h 1823529"/>
                <a:gd name="connsiteX3774" fmla="*/ 1529525 w 2166155"/>
                <a:gd name="connsiteY3774" fmla="*/ 1771558 h 1823529"/>
                <a:gd name="connsiteX3775" fmla="*/ 1526045 w 2166155"/>
                <a:gd name="connsiteY3775" fmla="*/ 1771871 h 1823529"/>
                <a:gd name="connsiteX3776" fmla="*/ 1523953 w 2166155"/>
                <a:gd name="connsiteY3776" fmla="*/ 1772086 h 1823529"/>
                <a:gd name="connsiteX3777" fmla="*/ 1520200 w 2166155"/>
                <a:gd name="connsiteY3777" fmla="*/ 1772419 h 1823529"/>
                <a:gd name="connsiteX3778" fmla="*/ 1517482 w 2166155"/>
                <a:gd name="connsiteY3778" fmla="*/ 1772692 h 1823529"/>
                <a:gd name="connsiteX3779" fmla="*/ 1517502 w 2166155"/>
                <a:gd name="connsiteY3779" fmla="*/ 1772692 h 1823529"/>
                <a:gd name="connsiteX3780" fmla="*/ 1513983 w 2166155"/>
                <a:gd name="connsiteY3780" fmla="*/ 1773005 h 1823529"/>
                <a:gd name="connsiteX3781" fmla="*/ 1511754 w 2166155"/>
                <a:gd name="connsiteY3781" fmla="*/ 1773220 h 1823529"/>
                <a:gd name="connsiteX3782" fmla="*/ 1508157 w 2166155"/>
                <a:gd name="connsiteY3782" fmla="*/ 1773552 h 1823529"/>
                <a:gd name="connsiteX3783" fmla="*/ 1504638 w 2166155"/>
                <a:gd name="connsiteY3783" fmla="*/ 1773865 h 1823529"/>
                <a:gd name="connsiteX3784" fmla="*/ 1501901 w 2166155"/>
                <a:gd name="connsiteY3784" fmla="*/ 1774119 h 1823529"/>
                <a:gd name="connsiteX3785" fmla="*/ 1499027 w 2166155"/>
                <a:gd name="connsiteY3785" fmla="*/ 1774374 h 1823529"/>
                <a:gd name="connsiteX3786" fmla="*/ 1495293 w 2166155"/>
                <a:gd name="connsiteY3786" fmla="*/ 1774706 h 1823529"/>
                <a:gd name="connsiteX3787" fmla="*/ 1492771 w 2166155"/>
                <a:gd name="connsiteY3787" fmla="*/ 1774941 h 1823529"/>
                <a:gd name="connsiteX3788" fmla="*/ 1488959 w 2166155"/>
                <a:gd name="connsiteY3788" fmla="*/ 1775273 h 1823529"/>
                <a:gd name="connsiteX3789" fmla="*/ 1486144 w 2166155"/>
                <a:gd name="connsiteY3789" fmla="*/ 1775507 h 1823529"/>
                <a:gd name="connsiteX3790" fmla="*/ 1486163 w 2166155"/>
                <a:gd name="connsiteY3790" fmla="*/ 1775507 h 1823529"/>
                <a:gd name="connsiteX3791" fmla="*/ 1482997 w 2166155"/>
                <a:gd name="connsiteY3791" fmla="*/ 1775801 h 1823529"/>
                <a:gd name="connsiteX3792" fmla="*/ 1479810 w 2166155"/>
                <a:gd name="connsiteY3792" fmla="*/ 1776074 h 1823529"/>
                <a:gd name="connsiteX3793" fmla="*/ 1479829 w 2166155"/>
                <a:gd name="connsiteY3793" fmla="*/ 1776074 h 1823529"/>
                <a:gd name="connsiteX3794" fmla="*/ 1477054 w 2166155"/>
                <a:gd name="connsiteY3794" fmla="*/ 1776309 h 1823529"/>
                <a:gd name="connsiteX3795" fmla="*/ 1473769 w 2166155"/>
                <a:gd name="connsiteY3795" fmla="*/ 1776602 h 1823529"/>
                <a:gd name="connsiteX3796" fmla="*/ 1469957 w 2166155"/>
                <a:gd name="connsiteY3796" fmla="*/ 1776915 h 1823529"/>
                <a:gd name="connsiteX3797" fmla="*/ 1466829 w 2166155"/>
                <a:gd name="connsiteY3797" fmla="*/ 1777189 h 1823529"/>
                <a:gd name="connsiteX3798" fmla="*/ 1463486 w 2166155"/>
                <a:gd name="connsiteY3798" fmla="*/ 1777462 h 1823529"/>
                <a:gd name="connsiteX3799" fmla="*/ 1461082 w 2166155"/>
                <a:gd name="connsiteY3799" fmla="*/ 1777678 h 1823529"/>
                <a:gd name="connsiteX3800" fmla="*/ 1457465 w 2166155"/>
                <a:gd name="connsiteY3800" fmla="*/ 1777971 h 1823529"/>
                <a:gd name="connsiteX3801" fmla="*/ 1454239 w 2166155"/>
                <a:gd name="connsiteY3801" fmla="*/ 1778245 h 1823529"/>
                <a:gd name="connsiteX3802" fmla="*/ 1454259 w 2166155"/>
                <a:gd name="connsiteY3802" fmla="*/ 1778245 h 1823529"/>
                <a:gd name="connsiteX3803" fmla="*/ 1450837 w 2166155"/>
                <a:gd name="connsiteY3803" fmla="*/ 1778518 h 1823529"/>
                <a:gd name="connsiteX3804" fmla="*/ 1447592 w 2166155"/>
                <a:gd name="connsiteY3804" fmla="*/ 1778792 h 1823529"/>
                <a:gd name="connsiteX3805" fmla="*/ 1444562 w 2166155"/>
                <a:gd name="connsiteY3805" fmla="*/ 1779046 h 1823529"/>
                <a:gd name="connsiteX3806" fmla="*/ 1444582 w 2166155"/>
                <a:gd name="connsiteY3806" fmla="*/ 1779046 h 1823529"/>
                <a:gd name="connsiteX3807" fmla="*/ 1441336 w 2166155"/>
                <a:gd name="connsiteY3807" fmla="*/ 1779300 h 1823529"/>
                <a:gd name="connsiteX3808" fmla="*/ 1437935 w 2166155"/>
                <a:gd name="connsiteY3808" fmla="*/ 1779574 h 1823529"/>
                <a:gd name="connsiteX3809" fmla="*/ 1434846 w 2166155"/>
                <a:gd name="connsiteY3809" fmla="*/ 1779828 h 1823529"/>
                <a:gd name="connsiteX3810" fmla="*/ 1434866 w 2166155"/>
                <a:gd name="connsiteY3810" fmla="*/ 1779828 h 1823529"/>
                <a:gd name="connsiteX3811" fmla="*/ 1432148 w 2166155"/>
                <a:gd name="connsiteY3811" fmla="*/ 1780043 h 1823529"/>
                <a:gd name="connsiteX3812" fmla="*/ 1428219 w 2166155"/>
                <a:gd name="connsiteY3812" fmla="*/ 1780336 h 1823529"/>
                <a:gd name="connsiteX3813" fmla="*/ 1424954 w 2166155"/>
                <a:gd name="connsiteY3813" fmla="*/ 1780590 h 1823529"/>
                <a:gd name="connsiteX3814" fmla="*/ 1421630 w 2166155"/>
                <a:gd name="connsiteY3814" fmla="*/ 1780864 h 1823529"/>
                <a:gd name="connsiteX3815" fmla="*/ 1418385 w 2166155"/>
                <a:gd name="connsiteY3815" fmla="*/ 1781118 h 1823529"/>
                <a:gd name="connsiteX3816" fmla="*/ 1415277 w 2166155"/>
                <a:gd name="connsiteY3816" fmla="*/ 1781353 h 1823529"/>
                <a:gd name="connsiteX3817" fmla="*/ 1411992 w 2166155"/>
                <a:gd name="connsiteY3817" fmla="*/ 1781607 h 1823529"/>
                <a:gd name="connsiteX3818" fmla="*/ 1412012 w 2166155"/>
                <a:gd name="connsiteY3818" fmla="*/ 1781607 h 1823529"/>
                <a:gd name="connsiteX3819" fmla="*/ 1408708 w 2166155"/>
                <a:gd name="connsiteY3819" fmla="*/ 1781861 h 1823529"/>
                <a:gd name="connsiteX3820" fmla="*/ 1408728 w 2166155"/>
                <a:gd name="connsiteY3820" fmla="*/ 1781861 h 1823529"/>
                <a:gd name="connsiteX3821" fmla="*/ 1405307 w 2166155"/>
                <a:gd name="connsiteY3821" fmla="*/ 1782115 h 1823529"/>
                <a:gd name="connsiteX3822" fmla="*/ 1402765 w 2166155"/>
                <a:gd name="connsiteY3822" fmla="*/ 1782311 h 1823529"/>
                <a:gd name="connsiteX3823" fmla="*/ 1398777 w 2166155"/>
                <a:gd name="connsiteY3823" fmla="*/ 1782604 h 1823529"/>
                <a:gd name="connsiteX3824" fmla="*/ 1395532 w 2166155"/>
                <a:gd name="connsiteY3824" fmla="*/ 1782838 h 1823529"/>
                <a:gd name="connsiteX3825" fmla="*/ 1395551 w 2166155"/>
                <a:gd name="connsiteY3825" fmla="*/ 1782838 h 1823529"/>
                <a:gd name="connsiteX3826" fmla="*/ 1392149 w 2166155"/>
                <a:gd name="connsiteY3826" fmla="*/ 1783093 h 1823529"/>
                <a:gd name="connsiteX3827" fmla="*/ 1388865 w 2166155"/>
                <a:gd name="connsiteY3827" fmla="*/ 1783327 h 1823529"/>
                <a:gd name="connsiteX3828" fmla="*/ 1385561 w 2166155"/>
                <a:gd name="connsiteY3828" fmla="*/ 1783562 h 1823529"/>
                <a:gd name="connsiteX3829" fmla="*/ 1382257 w 2166155"/>
                <a:gd name="connsiteY3829" fmla="*/ 1783796 h 1823529"/>
                <a:gd name="connsiteX3830" fmla="*/ 1378934 w 2166155"/>
                <a:gd name="connsiteY3830" fmla="*/ 1784031 h 1823529"/>
                <a:gd name="connsiteX3831" fmla="*/ 1375611 w 2166155"/>
                <a:gd name="connsiteY3831" fmla="*/ 1784266 h 1823529"/>
                <a:gd name="connsiteX3832" fmla="*/ 1372307 w 2166155"/>
                <a:gd name="connsiteY3832" fmla="*/ 1784500 h 1823529"/>
                <a:gd name="connsiteX3833" fmla="*/ 1368964 w 2166155"/>
                <a:gd name="connsiteY3833" fmla="*/ 1784735 h 1823529"/>
                <a:gd name="connsiteX3834" fmla="*/ 1365640 w 2166155"/>
                <a:gd name="connsiteY3834" fmla="*/ 1784970 h 1823529"/>
                <a:gd name="connsiteX3835" fmla="*/ 1362297 w 2166155"/>
                <a:gd name="connsiteY3835" fmla="*/ 1785204 h 1823529"/>
                <a:gd name="connsiteX3836" fmla="*/ 1358954 w 2166155"/>
                <a:gd name="connsiteY3836" fmla="*/ 1785419 h 1823529"/>
                <a:gd name="connsiteX3837" fmla="*/ 1355611 w 2166155"/>
                <a:gd name="connsiteY3837" fmla="*/ 1785654 h 1823529"/>
                <a:gd name="connsiteX3838" fmla="*/ 1352229 w 2166155"/>
                <a:gd name="connsiteY3838" fmla="*/ 1785888 h 1823529"/>
                <a:gd name="connsiteX3839" fmla="*/ 1348867 w 2166155"/>
                <a:gd name="connsiteY3839" fmla="*/ 1786104 h 1823529"/>
                <a:gd name="connsiteX3840" fmla="*/ 1345504 w 2166155"/>
                <a:gd name="connsiteY3840" fmla="*/ 1786318 h 1823529"/>
                <a:gd name="connsiteX3841" fmla="*/ 1345524 w 2166155"/>
                <a:gd name="connsiteY3841" fmla="*/ 1786318 h 1823529"/>
                <a:gd name="connsiteX3842" fmla="*/ 1342142 w 2166155"/>
                <a:gd name="connsiteY3842" fmla="*/ 1786553 h 1823529"/>
                <a:gd name="connsiteX3843" fmla="*/ 1342142 w 2166155"/>
                <a:gd name="connsiteY3843" fmla="*/ 1786534 h 1823529"/>
                <a:gd name="connsiteX3844" fmla="*/ 1338838 w 2166155"/>
                <a:gd name="connsiteY3844" fmla="*/ 1786768 h 1823529"/>
                <a:gd name="connsiteX3845" fmla="*/ 1335397 w 2166155"/>
                <a:gd name="connsiteY3845" fmla="*/ 1786983 h 1823529"/>
                <a:gd name="connsiteX3846" fmla="*/ 1331565 w 2166155"/>
                <a:gd name="connsiteY3846" fmla="*/ 1787218 h 1823529"/>
                <a:gd name="connsiteX3847" fmla="*/ 1328633 w 2166155"/>
                <a:gd name="connsiteY3847" fmla="*/ 1787413 h 1823529"/>
                <a:gd name="connsiteX3848" fmla="*/ 1328652 w 2166155"/>
                <a:gd name="connsiteY3848" fmla="*/ 1787413 h 1823529"/>
                <a:gd name="connsiteX3849" fmla="*/ 1325329 w 2166155"/>
                <a:gd name="connsiteY3849" fmla="*/ 1787628 h 1823529"/>
                <a:gd name="connsiteX3850" fmla="*/ 1321869 w 2166155"/>
                <a:gd name="connsiteY3850" fmla="*/ 1787843 h 1823529"/>
                <a:gd name="connsiteX3851" fmla="*/ 1318604 w 2166155"/>
                <a:gd name="connsiteY3851" fmla="*/ 1788039 h 1823529"/>
                <a:gd name="connsiteX3852" fmla="*/ 1315202 w 2166155"/>
                <a:gd name="connsiteY3852" fmla="*/ 1788254 h 1823529"/>
                <a:gd name="connsiteX3853" fmla="*/ 1311801 w 2166155"/>
                <a:gd name="connsiteY3853" fmla="*/ 1788449 h 1823529"/>
                <a:gd name="connsiteX3854" fmla="*/ 1308438 w 2166155"/>
                <a:gd name="connsiteY3854" fmla="*/ 1788645 h 1823529"/>
                <a:gd name="connsiteX3855" fmla="*/ 1305036 w 2166155"/>
                <a:gd name="connsiteY3855" fmla="*/ 1788860 h 1823529"/>
                <a:gd name="connsiteX3856" fmla="*/ 1301635 w 2166155"/>
                <a:gd name="connsiteY3856" fmla="*/ 1789056 h 1823529"/>
                <a:gd name="connsiteX3857" fmla="*/ 1298057 w 2166155"/>
                <a:gd name="connsiteY3857" fmla="*/ 1789270 h 1823529"/>
                <a:gd name="connsiteX3858" fmla="*/ 1294793 w 2166155"/>
                <a:gd name="connsiteY3858" fmla="*/ 1789446 h 1823529"/>
                <a:gd name="connsiteX3859" fmla="*/ 1291234 w 2166155"/>
                <a:gd name="connsiteY3859" fmla="*/ 1789661 h 1823529"/>
                <a:gd name="connsiteX3860" fmla="*/ 1287461 w 2166155"/>
                <a:gd name="connsiteY3860" fmla="*/ 1789857 h 1823529"/>
                <a:gd name="connsiteX3861" fmla="*/ 1284744 w 2166155"/>
                <a:gd name="connsiteY3861" fmla="*/ 1790033 h 1823529"/>
                <a:gd name="connsiteX3862" fmla="*/ 1281147 w 2166155"/>
                <a:gd name="connsiteY3862" fmla="*/ 1790228 h 1823529"/>
                <a:gd name="connsiteX3863" fmla="*/ 1277237 w 2166155"/>
                <a:gd name="connsiteY3863" fmla="*/ 1790424 h 1823529"/>
                <a:gd name="connsiteX3864" fmla="*/ 1274109 w 2166155"/>
                <a:gd name="connsiteY3864" fmla="*/ 1790600 h 1823529"/>
                <a:gd name="connsiteX3865" fmla="*/ 1270668 w 2166155"/>
                <a:gd name="connsiteY3865" fmla="*/ 1790795 h 1823529"/>
                <a:gd name="connsiteX3866" fmla="*/ 1266954 w 2166155"/>
                <a:gd name="connsiteY3866" fmla="*/ 1790991 h 1823529"/>
                <a:gd name="connsiteX3867" fmla="*/ 1263494 w 2166155"/>
                <a:gd name="connsiteY3867" fmla="*/ 1791167 h 1823529"/>
                <a:gd name="connsiteX3868" fmla="*/ 1260053 w 2166155"/>
                <a:gd name="connsiteY3868" fmla="*/ 1791343 h 1823529"/>
                <a:gd name="connsiteX3869" fmla="*/ 1256905 w 2166155"/>
                <a:gd name="connsiteY3869" fmla="*/ 1791519 h 1823529"/>
                <a:gd name="connsiteX3870" fmla="*/ 1256925 w 2166155"/>
                <a:gd name="connsiteY3870" fmla="*/ 1791519 h 1823529"/>
                <a:gd name="connsiteX3871" fmla="*/ 1253269 w 2166155"/>
                <a:gd name="connsiteY3871" fmla="*/ 1791694 h 1823529"/>
                <a:gd name="connsiteX3872" fmla="*/ 1249789 w 2166155"/>
                <a:gd name="connsiteY3872" fmla="*/ 1791871 h 1823529"/>
                <a:gd name="connsiteX3873" fmla="*/ 1246564 w 2166155"/>
                <a:gd name="connsiteY3873" fmla="*/ 1792027 h 1823529"/>
                <a:gd name="connsiteX3874" fmla="*/ 1243436 w 2166155"/>
                <a:gd name="connsiteY3874" fmla="*/ 1792203 h 1823529"/>
                <a:gd name="connsiteX3875" fmla="*/ 1239506 w 2166155"/>
                <a:gd name="connsiteY3875" fmla="*/ 1792379 h 1823529"/>
                <a:gd name="connsiteX3876" fmla="*/ 1236026 w 2166155"/>
                <a:gd name="connsiteY3876" fmla="*/ 1792555 h 1823529"/>
                <a:gd name="connsiteX3877" fmla="*/ 1232742 w 2166155"/>
                <a:gd name="connsiteY3877" fmla="*/ 1792711 h 1823529"/>
                <a:gd name="connsiteX3878" fmla="*/ 1229106 w 2166155"/>
                <a:gd name="connsiteY3878" fmla="*/ 1792868 h 1823529"/>
                <a:gd name="connsiteX3879" fmla="*/ 1225646 w 2166155"/>
                <a:gd name="connsiteY3879" fmla="*/ 1793044 h 1823529"/>
                <a:gd name="connsiteX3880" fmla="*/ 1222205 w 2166155"/>
                <a:gd name="connsiteY3880" fmla="*/ 1793180 h 1823529"/>
                <a:gd name="connsiteX3881" fmla="*/ 1218725 w 2166155"/>
                <a:gd name="connsiteY3881" fmla="*/ 1793337 h 1823529"/>
                <a:gd name="connsiteX3882" fmla="*/ 1215284 w 2166155"/>
                <a:gd name="connsiteY3882" fmla="*/ 1793493 h 1823529"/>
                <a:gd name="connsiteX3883" fmla="*/ 1211922 w 2166155"/>
                <a:gd name="connsiteY3883" fmla="*/ 1793649 h 1823529"/>
                <a:gd name="connsiteX3884" fmla="*/ 1211941 w 2166155"/>
                <a:gd name="connsiteY3884" fmla="*/ 1793649 h 1823529"/>
                <a:gd name="connsiteX3885" fmla="*/ 1208461 w 2166155"/>
                <a:gd name="connsiteY3885" fmla="*/ 1793806 h 1823529"/>
                <a:gd name="connsiteX3886" fmla="*/ 1204903 w 2166155"/>
                <a:gd name="connsiteY3886" fmla="*/ 1793963 h 1823529"/>
                <a:gd name="connsiteX3887" fmla="*/ 1201424 w 2166155"/>
                <a:gd name="connsiteY3887" fmla="*/ 1794099 h 1823529"/>
                <a:gd name="connsiteX3888" fmla="*/ 1197963 w 2166155"/>
                <a:gd name="connsiteY3888" fmla="*/ 1794236 h 1823529"/>
                <a:gd name="connsiteX3889" fmla="*/ 1194483 w 2166155"/>
                <a:gd name="connsiteY3889" fmla="*/ 1794393 h 1823529"/>
                <a:gd name="connsiteX3890" fmla="*/ 1191023 w 2166155"/>
                <a:gd name="connsiteY3890" fmla="*/ 1794529 h 1823529"/>
                <a:gd name="connsiteX3891" fmla="*/ 1187563 w 2166155"/>
                <a:gd name="connsiteY3891" fmla="*/ 1794666 h 1823529"/>
                <a:gd name="connsiteX3892" fmla="*/ 1187582 w 2166155"/>
                <a:gd name="connsiteY3892" fmla="*/ 1794666 h 1823529"/>
                <a:gd name="connsiteX3893" fmla="*/ 1184063 w 2166155"/>
                <a:gd name="connsiteY3893" fmla="*/ 1794803 h 1823529"/>
                <a:gd name="connsiteX3894" fmla="*/ 1180584 w 2166155"/>
                <a:gd name="connsiteY3894" fmla="*/ 1794940 h 1823529"/>
                <a:gd name="connsiteX3895" fmla="*/ 1177104 w 2166155"/>
                <a:gd name="connsiteY3895" fmla="*/ 1795057 h 1823529"/>
                <a:gd name="connsiteX3896" fmla="*/ 1173604 w 2166155"/>
                <a:gd name="connsiteY3896" fmla="*/ 1795194 h 1823529"/>
                <a:gd name="connsiteX3897" fmla="*/ 1173624 w 2166155"/>
                <a:gd name="connsiteY3897" fmla="*/ 1795194 h 1823529"/>
                <a:gd name="connsiteX3898" fmla="*/ 1170144 w 2166155"/>
                <a:gd name="connsiteY3898" fmla="*/ 1795331 h 1823529"/>
                <a:gd name="connsiteX3899" fmla="*/ 1166664 w 2166155"/>
                <a:gd name="connsiteY3899" fmla="*/ 1795448 h 1823529"/>
                <a:gd name="connsiteX3900" fmla="*/ 1163165 w 2166155"/>
                <a:gd name="connsiteY3900" fmla="*/ 1795585 h 1823529"/>
                <a:gd name="connsiteX3901" fmla="*/ 1159705 w 2166155"/>
                <a:gd name="connsiteY3901" fmla="*/ 1795702 h 1823529"/>
                <a:gd name="connsiteX3902" fmla="*/ 1156186 w 2166155"/>
                <a:gd name="connsiteY3902" fmla="*/ 1795820 h 1823529"/>
                <a:gd name="connsiteX3903" fmla="*/ 1152706 w 2166155"/>
                <a:gd name="connsiteY3903" fmla="*/ 1795937 h 1823529"/>
                <a:gd name="connsiteX3904" fmla="*/ 1149226 w 2166155"/>
                <a:gd name="connsiteY3904" fmla="*/ 1796054 h 1823529"/>
                <a:gd name="connsiteX3905" fmla="*/ 1145629 w 2166155"/>
                <a:gd name="connsiteY3905" fmla="*/ 1796152 h 1823529"/>
                <a:gd name="connsiteX3906" fmla="*/ 1145648 w 2166155"/>
                <a:gd name="connsiteY3906" fmla="*/ 1796152 h 1823529"/>
                <a:gd name="connsiteX3907" fmla="*/ 1142266 w 2166155"/>
                <a:gd name="connsiteY3907" fmla="*/ 1796269 h 1823529"/>
                <a:gd name="connsiteX3908" fmla="*/ 1138356 w 2166155"/>
                <a:gd name="connsiteY3908" fmla="*/ 1796387 h 1823529"/>
                <a:gd name="connsiteX3909" fmla="*/ 1135268 w 2166155"/>
                <a:gd name="connsiteY3909" fmla="*/ 1796484 h 1823529"/>
                <a:gd name="connsiteX3910" fmla="*/ 1131788 w 2166155"/>
                <a:gd name="connsiteY3910" fmla="*/ 1796582 h 1823529"/>
                <a:gd name="connsiteX3911" fmla="*/ 1128112 w 2166155"/>
                <a:gd name="connsiteY3911" fmla="*/ 1796699 h 1823529"/>
                <a:gd name="connsiteX3912" fmla="*/ 1128132 w 2166155"/>
                <a:gd name="connsiteY3912" fmla="*/ 1796699 h 1823529"/>
                <a:gd name="connsiteX3913" fmla="*/ 1124770 w 2166155"/>
                <a:gd name="connsiteY3913" fmla="*/ 1796797 h 1823529"/>
                <a:gd name="connsiteX3914" fmla="*/ 1121251 w 2166155"/>
                <a:gd name="connsiteY3914" fmla="*/ 1796895 h 1823529"/>
                <a:gd name="connsiteX3915" fmla="*/ 1117751 w 2166155"/>
                <a:gd name="connsiteY3915" fmla="*/ 1796992 h 1823529"/>
                <a:gd name="connsiteX3916" fmla="*/ 1113880 w 2166155"/>
                <a:gd name="connsiteY3916" fmla="*/ 1797090 h 1823529"/>
                <a:gd name="connsiteX3917" fmla="*/ 1110577 w 2166155"/>
                <a:gd name="connsiteY3917" fmla="*/ 1797168 h 1823529"/>
                <a:gd name="connsiteX3918" fmla="*/ 1106882 w 2166155"/>
                <a:gd name="connsiteY3918" fmla="*/ 1797266 h 1823529"/>
                <a:gd name="connsiteX3919" fmla="*/ 1103558 w 2166155"/>
                <a:gd name="connsiteY3919" fmla="*/ 1797345 h 1823529"/>
                <a:gd name="connsiteX3920" fmla="*/ 1099883 w 2166155"/>
                <a:gd name="connsiteY3920" fmla="*/ 1797423 h 1823529"/>
                <a:gd name="connsiteX3921" fmla="*/ 1096403 w 2166155"/>
                <a:gd name="connsiteY3921" fmla="*/ 1797520 h 1823529"/>
                <a:gd name="connsiteX3922" fmla="*/ 1092884 w 2166155"/>
                <a:gd name="connsiteY3922" fmla="*/ 1797579 h 1823529"/>
                <a:gd name="connsiteX3923" fmla="*/ 1089502 w 2166155"/>
                <a:gd name="connsiteY3923" fmla="*/ 1797657 h 1823529"/>
                <a:gd name="connsiteX3924" fmla="*/ 1089522 w 2166155"/>
                <a:gd name="connsiteY3924" fmla="*/ 1797657 h 1823529"/>
                <a:gd name="connsiteX3925" fmla="*/ 1086003 w 2166155"/>
                <a:gd name="connsiteY3925" fmla="*/ 1797735 h 1823529"/>
                <a:gd name="connsiteX3926" fmla="*/ 1082386 w 2166155"/>
                <a:gd name="connsiteY3926" fmla="*/ 1797814 h 1823529"/>
                <a:gd name="connsiteX3927" fmla="*/ 1078886 w 2166155"/>
                <a:gd name="connsiteY3927" fmla="*/ 1797872 h 1823529"/>
                <a:gd name="connsiteX3928" fmla="*/ 1075407 w 2166155"/>
                <a:gd name="connsiteY3928" fmla="*/ 1797950 h 1823529"/>
                <a:gd name="connsiteX3929" fmla="*/ 1071868 w 2166155"/>
                <a:gd name="connsiteY3929" fmla="*/ 1798009 h 1823529"/>
                <a:gd name="connsiteX3930" fmla="*/ 1068388 w 2166155"/>
                <a:gd name="connsiteY3930" fmla="*/ 1798068 h 1823529"/>
                <a:gd name="connsiteX3931" fmla="*/ 1065221 w 2166155"/>
                <a:gd name="connsiteY3931" fmla="*/ 1798126 h 1823529"/>
                <a:gd name="connsiteX3932" fmla="*/ 1061370 w 2166155"/>
                <a:gd name="connsiteY3932" fmla="*/ 1798185 h 1823529"/>
                <a:gd name="connsiteX3933" fmla="*/ 1057890 w 2166155"/>
                <a:gd name="connsiteY3933" fmla="*/ 1798244 h 1823529"/>
                <a:gd name="connsiteX3934" fmla="*/ 1057910 w 2166155"/>
                <a:gd name="connsiteY3934" fmla="*/ 1798244 h 1823529"/>
                <a:gd name="connsiteX3935" fmla="*/ 1054391 w 2166155"/>
                <a:gd name="connsiteY3935" fmla="*/ 1798302 h 1823529"/>
                <a:gd name="connsiteX3936" fmla="*/ 1050872 w 2166155"/>
                <a:gd name="connsiteY3936" fmla="*/ 1798342 h 1823529"/>
                <a:gd name="connsiteX3937" fmla="*/ 1047392 w 2166155"/>
                <a:gd name="connsiteY3937" fmla="*/ 1798400 h 1823529"/>
                <a:gd name="connsiteX3938" fmla="*/ 1043873 w 2166155"/>
                <a:gd name="connsiteY3938" fmla="*/ 1798439 h 1823529"/>
                <a:gd name="connsiteX3939" fmla="*/ 1040374 w 2166155"/>
                <a:gd name="connsiteY3939" fmla="*/ 1798478 h 1823529"/>
                <a:gd name="connsiteX3940" fmla="*/ 1036894 w 2166155"/>
                <a:gd name="connsiteY3940" fmla="*/ 1798517 h 1823529"/>
                <a:gd name="connsiteX3941" fmla="*/ 1033394 w 2166155"/>
                <a:gd name="connsiteY3941" fmla="*/ 1798556 h 1823529"/>
                <a:gd name="connsiteX3942" fmla="*/ 1029876 w 2166155"/>
                <a:gd name="connsiteY3942" fmla="*/ 1798596 h 1823529"/>
                <a:gd name="connsiteX3943" fmla="*/ 1026044 w 2166155"/>
                <a:gd name="connsiteY3943" fmla="*/ 1798615 h 1823529"/>
                <a:gd name="connsiteX3944" fmla="*/ 1022877 w 2166155"/>
                <a:gd name="connsiteY3944" fmla="*/ 1798654 h 1823529"/>
                <a:gd name="connsiteX3945" fmla="*/ 1019045 w 2166155"/>
                <a:gd name="connsiteY3945" fmla="*/ 1798674 h 1823529"/>
                <a:gd name="connsiteX3946" fmla="*/ 1015917 w 2166155"/>
                <a:gd name="connsiteY3946" fmla="*/ 1798713 h 1823529"/>
                <a:gd name="connsiteX3947" fmla="*/ 1012105 w 2166155"/>
                <a:gd name="connsiteY3947" fmla="*/ 1798733 h 1823529"/>
                <a:gd name="connsiteX3948" fmla="*/ 1008742 w 2166155"/>
                <a:gd name="connsiteY3948" fmla="*/ 1798752 h 1823529"/>
                <a:gd name="connsiteX3949" fmla="*/ 1008762 w 2166155"/>
                <a:gd name="connsiteY3949" fmla="*/ 1798752 h 1823529"/>
                <a:gd name="connsiteX3950" fmla="*/ 1005399 w 2166155"/>
                <a:gd name="connsiteY3950" fmla="*/ 1798752 h 1823529"/>
                <a:gd name="connsiteX3951" fmla="*/ 1001900 w 2166155"/>
                <a:gd name="connsiteY3951" fmla="*/ 1798772 h 1823529"/>
                <a:gd name="connsiteX3952" fmla="*/ 998244 w 2166155"/>
                <a:gd name="connsiteY3952" fmla="*/ 1798791 h 1823529"/>
                <a:gd name="connsiteX3953" fmla="*/ 994725 w 2166155"/>
                <a:gd name="connsiteY3953" fmla="*/ 1798791 h 1823529"/>
                <a:gd name="connsiteX3954" fmla="*/ 994745 w 2166155"/>
                <a:gd name="connsiteY3954" fmla="*/ 1798791 h 1823529"/>
                <a:gd name="connsiteX3955" fmla="*/ 991421 w 2166155"/>
                <a:gd name="connsiteY3955" fmla="*/ 1798811 h 1823529"/>
                <a:gd name="connsiteX3956" fmla="*/ 970230 w 2166155"/>
                <a:gd name="connsiteY3956" fmla="*/ 1798811 h 1823529"/>
                <a:gd name="connsiteX3957" fmla="*/ 970249 w 2166155"/>
                <a:gd name="connsiteY3957" fmla="*/ 1798811 h 1823529"/>
                <a:gd name="connsiteX3958" fmla="*/ 966750 w 2166155"/>
                <a:gd name="connsiteY3958" fmla="*/ 1798811 h 1823529"/>
                <a:gd name="connsiteX3959" fmla="*/ 963250 w 2166155"/>
                <a:gd name="connsiteY3959" fmla="*/ 1798791 h 1823529"/>
                <a:gd name="connsiteX3960" fmla="*/ 959751 w 2166155"/>
                <a:gd name="connsiteY3960" fmla="*/ 1798791 h 1823529"/>
                <a:gd name="connsiteX3961" fmla="*/ 959771 w 2166155"/>
                <a:gd name="connsiteY3961" fmla="*/ 1798791 h 1823529"/>
                <a:gd name="connsiteX3962" fmla="*/ 956271 w 2166155"/>
                <a:gd name="connsiteY3962" fmla="*/ 1798772 h 1823529"/>
                <a:gd name="connsiteX3963" fmla="*/ 952831 w 2166155"/>
                <a:gd name="connsiteY3963" fmla="*/ 1798752 h 1823529"/>
                <a:gd name="connsiteX3964" fmla="*/ 949292 w 2166155"/>
                <a:gd name="connsiteY3964" fmla="*/ 1798733 h 1823529"/>
                <a:gd name="connsiteX3965" fmla="*/ 945812 w 2166155"/>
                <a:gd name="connsiteY3965" fmla="*/ 1798713 h 1823529"/>
                <a:gd name="connsiteX3966" fmla="*/ 942411 w 2166155"/>
                <a:gd name="connsiteY3966" fmla="*/ 1798693 h 1823529"/>
                <a:gd name="connsiteX3967" fmla="*/ 938696 w 2166155"/>
                <a:gd name="connsiteY3967" fmla="*/ 1798654 h 1823529"/>
                <a:gd name="connsiteX3968" fmla="*/ 935353 w 2166155"/>
                <a:gd name="connsiteY3968" fmla="*/ 1798635 h 1823529"/>
                <a:gd name="connsiteX3969" fmla="*/ 931736 w 2166155"/>
                <a:gd name="connsiteY3969" fmla="*/ 1798596 h 1823529"/>
                <a:gd name="connsiteX3970" fmla="*/ 928276 w 2166155"/>
                <a:gd name="connsiteY3970" fmla="*/ 1798556 h 1823529"/>
                <a:gd name="connsiteX3971" fmla="*/ 925109 w 2166155"/>
                <a:gd name="connsiteY3971" fmla="*/ 1798517 h 1823529"/>
                <a:gd name="connsiteX3972" fmla="*/ 921454 w 2166155"/>
                <a:gd name="connsiteY3972" fmla="*/ 1798478 h 1823529"/>
                <a:gd name="connsiteX3973" fmla="*/ 917974 w 2166155"/>
                <a:gd name="connsiteY3973" fmla="*/ 1798439 h 1823529"/>
                <a:gd name="connsiteX3974" fmla="*/ 917993 w 2166155"/>
                <a:gd name="connsiteY3974" fmla="*/ 1798439 h 1823529"/>
                <a:gd name="connsiteX3975" fmla="*/ 914689 w 2166155"/>
                <a:gd name="connsiteY3975" fmla="*/ 1798381 h 1823529"/>
                <a:gd name="connsiteX3976" fmla="*/ 910994 w 2166155"/>
                <a:gd name="connsiteY3976" fmla="*/ 1798322 h 1823529"/>
                <a:gd name="connsiteX3977" fmla="*/ 907534 w 2166155"/>
                <a:gd name="connsiteY3977" fmla="*/ 1798283 h 1823529"/>
                <a:gd name="connsiteX3978" fmla="*/ 904328 w 2166155"/>
                <a:gd name="connsiteY3978" fmla="*/ 1798224 h 1823529"/>
                <a:gd name="connsiteX3979" fmla="*/ 900653 w 2166155"/>
                <a:gd name="connsiteY3979" fmla="*/ 1798165 h 1823529"/>
                <a:gd name="connsiteX3980" fmla="*/ 897192 w 2166155"/>
                <a:gd name="connsiteY3980" fmla="*/ 1798107 h 1823529"/>
                <a:gd name="connsiteX3981" fmla="*/ 893752 w 2166155"/>
                <a:gd name="connsiteY3981" fmla="*/ 1798029 h 1823529"/>
                <a:gd name="connsiteX3982" fmla="*/ 890096 w 2166155"/>
                <a:gd name="connsiteY3982" fmla="*/ 1797950 h 1823529"/>
                <a:gd name="connsiteX3983" fmla="*/ 886870 w 2166155"/>
                <a:gd name="connsiteY3983" fmla="*/ 1797892 h 1823529"/>
                <a:gd name="connsiteX3984" fmla="*/ 883371 w 2166155"/>
                <a:gd name="connsiteY3984" fmla="*/ 1797814 h 1823529"/>
                <a:gd name="connsiteX3985" fmla="*/ 879989 w 2166155"/>
                <a:gd name="connsiteY3985" fmla="*/ 1797735 h 1823529"/>
                <a:gd name="connsiteX3986" fmla="*/ 876470 w 2166155"/>
                <a:gd name="connsiteY3986" fmla="*/ 1797657 h 1823529"/>
                <a:gd name="connsiteX3987" fmla="*/ 876489 w 2166155"/>
                <a:gd name="connsiteY3987" fmla="*/ 1797657 h 1823529"/>
                <a:gd name="connsiteX3988" fmla="*/ 873029 w 2166155"/>
                <a:gd name="connsiteY3988" fmla="*/ 1797579 h 1823529"/>
                <a:gd name="connsiteX3989" fmla="*/ 873049 w 2166155"/>
                <a:gd name="connsiteY3989" fmla="*/ 1797579 h 1823529"/>
                <a:gd name="connsiteX3990" fmla="*/ 869491 w 2166155"/>
                <a:gd name="connsiteY3990" fmla="*/ 1797481 h 1823529"/>
                <a:gd name="connsiteX3991" fmla="*/ 866089 w 2166155"/>
                <a:gd name="connsiteY3991" fmla="*/ 1797384 h 1823529"/>
                <a:gd name="connsiteX3992" fmla="*/ 862648 w 2166155"/>
                <a:gd name="connsiteY3992" fmla="*/ 1797305 h 1823529"/>
                <a:gd name="connsiteX3993" fmla="*/ 859286 w 2166155"/>
                <a:gd name="connsiteY3993" fmla="*/ 1797208 h 1823529"/>
                <a:gd name="connsiteX3994" fmla="*/ 859305 w 2166155"/>
                <a:gd name="connsiteY3994" fmla="*/ 1797208 h 1823529"/>
                <a:gd name="connsiteX3995" fmla="*/ 855864 w 2166155"/>
                <a:gd name="connsiteY3995" fmla="*/ 1797110 h 1823529"/>
                <a:gd name="connsiteX3996" fmla="*/ 852424 w 2166155"/>
                <a:gd name="connsiteY3996" fmla="*/ 1796992 h 1823529"/>
                <a:gd name="connsiteX3997" fmla="*/ 849003 w 2166155"/>
                <a:gd name="connsiteY3997" fmla="*/ 1796895 h 1823529"/>
                <a:gd name="connsiteX3998" fmla="*/ 849022 w 2166155"/>
                <a:gd name="connsiteY3998" fmla="*/ 1796895 h 1823529"/>
                <a:gd name="connsiteX3999" fmla="*/ 845601 w 2166155"/>
                <a:gd name="connsiteY3999" fmla="*/ 1796797 h 1823529"/>
                <a:gd name="connsiteX4000" fmla="*/ 842160 w 2166155"/>
                <a:gd name="connsiteY4000" fmla="*/ 1796680 h 1823529"/>
                <a:gd name="connsiteX4001" fmla="*/ 842180 w 2166155"/>
                <a:gd name="connsiteY4001" fmla="*/ 1796680 h 1823529"/>
                <a:gd name="connsiteX4002" fmla="*/ 838759 w 2166155"/>
                <a:gd name="connsiteY4002" fmla="*/ 1796562 h 1823529"/>
                <a:gd name="connsiteX4003" fmla="*/ 835377 w 2166155"/>
                <a:gd name="connsiteY4003" fmla="*/ 1796445 h 1823529"/>
                <a:gd name="connsiteX4004" fmla="*/ 831994 w 2166155"/>
                <a:gd name="connsiteY4004" fmla="*/ 1796328 h 1823529"/>
                <a:gd name="connsiteX4005" fmla="*/ 828515 w 2166155"/>
                <a:gd name="connsiteY4005" fmla="*/ 1796191 h 1823529"/>
                <a:gd name="connsiteX4006" fmla="*/ 828534 w 2166155"/>
                <a:gd name="connsiteY4006" fmla="*/ 1796191 h 1823529"/>
                <a:gd name="connsiteX4007" fmla="*/ 825113 w 2166155"/>
                <a:gd name="connsiteY4007" fmla="*/ 1796074 h 1823529"/>
                <a:gd name="connsiteX4008" fmla="*/ 825133 w 2166155"/>
                <a:gd name="connsiteY4008" fmla="*/ 1796074 h 1823529"/>
                <a:gd name="connsiteX4009" fmla="*/ 821829 w 2166155"/>
                <a:gd name="connsiteY4009" fmla="*/ 1795937 h 1823529"/>
                <a:gd name="connsiteX4010" fmla="*/ 818251 w 2166155"/>
                <a:gd name="connsiteY4010" fmla="*/ 1795800 h 1823529"/>
                <a:gd name="connsiteX4011" fmla="*/ 814927 w 2166155"/>
                <a:gd name="connsiteY4011" fmla="*/ 1795663 h 1823529"/>
                <a:gd name="connsiteX4012" fmla="*/ 814947 w 2166155"/>
                <a:gd name="connsiteY4012" fmla="*/ 1795663 h 1823529"/>
                <a:gd name="connsiteX4013" fmla="*/ 811506 w 2166155"/>
                <a:gd name="connsiteY4013" fmla="*/ 1795526 h 1823529"/>
                <a:gd name="connsiteX4014" fmla="*/ 808163 w 2166155"/>
                <a:gd name="connsiteY4014" fmla="*/ 1795370 h 1823529"/>
                <a:gd name="connsiteX4015" fmla="*/ 804762 w 2166155"/>
                <a:gd name="connsiteY4015" fmla="*/ 1795233 h 1823529"/>
                <a:gd name="connsiteX4016" fmla="*/ 801399 w 2166155"/>
                <a:gd name="connsiteY4016" fmla="*/ 1795077 h 1823529"/>
                <a:gd name="connsiteX4017" fmla="*/ 798017 w 2166155"/>
                <a:gd name="connsiteY4017" fmla="*/ 1794920 h 1823529"/>
                <a:gd name="connsiteX4018" fmla="*/ 794635 w 2166155"/>
                <a:gd name="connsiteY4018" fmla="*/ 1794764 h 1823529"/>
                <a:gd name="connsiteX4019" fmla="*/ 794655 w 2166155"/>
                <a:gd name="connsiteY4019" fmla="*/ 1794764 h 1823529"/>
                <a:gd name="connsiteX4020" fmla="*/ 791272 w 2166155"/>
                <a:gd name="connsiteY4020" fmla="*/ 1794607 h 1823529"/>
                <a:gd name="connsiteX4021" fmla="*/ 791292 w 2166155"/>
                <a:gd name="connsiteY4021" fmla="*/ 1794607 h 1823529"/>
                <a:gd name="connsiteX4022" fmla="*/ 787969 w 2166155"/>
                <a:gd name="connsiteY4022" fmla="*/ 1794451 h 1823529"/>
                <a:gd name="connsiteX4023" fmla="*/ 784469 w 2166155"/>
                <a:gd name="connsiteY4023" fmla="*/ 1794275 h 1823529"/>
                <a:gd name="connsiteX4024" fmla="*/ 781185 w 2166155"/>
                <a:gd name="connsiteY4024" fmla="*/ 1794099 h 1823529"/>
                <a:gd name="connsiteX4025" fmla="*/ 781204 w 2166155"/>
                <a:gd name="connsiteY4025" fmla="*/ 1794099 h 1823529"/>
                <a:gd name="connsiteX4026" fmla="*/ 777842 w 2166155"/>
                <a:gd name="connsiteY4026" fmla="*/ 1793923 h 1823529"/>
                <a:gd name="connsiteX4027" fmla="*/ 774479 w 2166155"/>
                <a:gd name="connsiteY4027" fmla="*/ 1793747 h 1823529"/>
                <a:gd name="connsiteX4028" fmla="*/ 774499 w 2166155"/>
                <a:gd name="connsiteY4028" fmla="*/ 1793747 h 1823529"/>
                <a:gd name="connsiteX4029" fmla="*/ 771117 w 2166155"/>
                <a:gd name="connsiteY4029" fmla="*/ 1793571 h 1823529"/>
                <a:gd name="connsiteX4030" fmla="*/ 767793 w 2166155"/>
                <a:gd name="connsiteY4030" fmla="*/ 1793396 h 1823529"/>
                <a:gd name="connsiteX4031" fmla="*/ 764470 w 2166155"/>
                <a:gd name="connsiteY4031" fmla="*/ 1793200 h 1823529"/>
                <a:gd name="connsiteX4032" fmla="*/ 761127 w 2166155"/>
                <a:gd name="connsiteY4032" fmla="*/ 1793005 h 1823529"/>
                <a:gd name="connsiteX4033" fmla="*/ 757784 w 2166155"/>
                <a:gd name="connsiteY4033" fmla="*/ 1792809 h 1823529"/>
                <a:gd name="connsiteX4034" fmla="*/ 757804 w 2166155"/>
                <a:gd name="connsiteY4034" fmla="*/ 1792809 h 1823529"/>
                <a:gd name="connsiteX4035" fmla="*/ 754519 w 2166155"/>
                <a:gd name="connsiteY4035" fmla="*/ 1792613 h 1823529"/>
                <a:gd name="connsiteX4036" fmla="*/ 751098 w 2166155"/>
                <a:gd name="connsiteY4036" fmla="*/ 1792418 h 1823529"/>
                <a:gd name="connsiteX4037" fmla="*/ 747833 w 2166155"/>
                <a:gd name="connsiteY4037" fmla="*/ 1792203 h 1823529"/>
                <a:gd name="connsiteX4038" fmla="*/ 744490 w 2166155"/>
                <a:gd name="connsiteY4038" fmla="*/ 1792008 h 1823529"/>
                <a:gd name="connsiteX4039" fmla="*/ 741186 w 2166155"/>
                <a:gd name="connsiteY4039" fmla="*/ 1791792 h 1823529"/>
                <a:gd name="connsiteX4040" fmla="*/ 737902 w 2166155"/>
                <a:gd name="connsiteY4040" fmla="*/ 1791578 h 1823529"/>
                <a:gd name="connsiteX4041" fmla="*/ 734598 w 2166155"/>
                <a:gd name="connsiteY4041" fmla="*/ 1791362 h 1823529"/>
                <a:gd name="connsiteX4042" fmla="*/ 731197 w 2166155"/>
                <a:gd name="connsiteY4042" fmla="*/ 1791127 h 1823529"/>
                <a:gd name="connsiteX4043" fmla="*/ 728010 w 2166155"/>
                <a:gd name="connsiteY4043" fmla="*/ 1790913 h 1823529"/>
                <a:gd name="connsiteX4044" fmla="*/ 724726 w 2166155"/>
                <a:gd name="connsiteY4044" fmla="*/ 1790678 h 1823529"/>
                <a:gd name="connsiteX4045" fmla="*/ 721383 w 2166155"/>
                <a:gd name="connsiteY4045" fmla="*/ 1790443 h 1823529"/>
                <a:gd name="connsiteX4046" fmla="*/ 718157 w 2166155"/>
                <a:gd name="connsiteY4046" fmla="*/ 1790209 h 1823529"/>
                <a:gd name="connsiteX4047" fmla="*/ 718176 w 2166155"/>
                <a:gd name="connsiteY4047" fmla="*/ 1790209 h 1823529"/>
                <a:gd name="connsiteX4048" fmla="*/ 714892 w 2166155"/>
                <a:gd name="connsiteY4048" fmla="*/ 1789974 h 1823529"/>
                <a:gd name="connsiteX4049" fmla="*/ 711627 w 2166155"/>
                <a:gd name="connsiteY4049" fmla="*/ 1789720 h 1823529"/>
                <a:gd name="connsiteX4050" fmla="*/ 708363 w 2166155"/>
                <a:gd name="connsiteY4050" fmla="*/ 1789486 h 1823529"/>
                <a:gd name="connsiteX4051" fmla="*/ 705020 w 2166155"/>
                <a:gd name="connsiteY4051" fmla="*/ 1789212 h 1823529"/>
                <a:gd name="connsiteX4052" fmla="*/ 701833 w 2166155"/>
                <a:gd name="connsiteY4052" fmla="*/ 1788977 h 1823529"/>
                <a:gd name="connsiteX4053" fmla="*/ 701853 w 2166155"/>
                <a:gd name="connsiteY4053" fmla="*/ 1788977 h 1823529"/>
                <a:gd name="connsiteX4054" fmla="*/ 698588 w 2166155"/>
                <a:gd name="connsiteY4054" fmla="*/ 1788723 h 1823529"/>
                <a:gd name="connsiteX4055" fmla="*/ 698607 w 2166155"/>
                <a:gd name="connsiteY4055" fmla="*/ 1788723 h 1823529"/>
                <a:gd name="connsiteX4056" fmla="*/ 695440 w 2166155"/>
                <a:gd name="connsiteY4056" fmla="*/ 1788469 h 1823529"/>
                <a:gd name="connsiteX4057" fmla="*/ 692097 w 2166155"/>
                <a:gd name="connsiteY4057" fmla="*/ 1788195 h 1823529"/>
                <a:gd name="connsiteX4058" fmla="*/ 688872 w 2166155"/>
                <a:gd name="connsiteY4058" fmla="*/ 1787922 h 1823529"/>
                <a:gd name="connsiteX4059" fmla="*/ 685646 w 2166155"/>
                <a:gd name="connsiteY4059" fmla="*/ 1787648 h 1823529"/>
                <a:gd name="connsiteX4060" fmla="*/ 682420 w 2166155"/>
                <a:gd name="connsiteY4060" fmla="*/ 1787374 h 1823529"/>
                <a:gd name="connsiteX4061" fmla="*/ 682440 w 2166155"/>
                <a:gd name="connsiteY4061" fmla="*/ 1787374 h 1823529"/>
                <a:gd name="connsiteX4062" fmla="*/ 679195 w 2166155"/>
                <a:gd name="connsiteY4062" fmla="*/ 1787081 h 1823529"/>
                <a:gd name="connsiteX4063" fmla="*/ 679214 w 2166155"/>
                <a:gd name="connsiteY4063" fmla="*/ 1787101 h 1823529"/>
                <a:gd name="connsiteX4064" fmla="*/ 675988 w 2166155"/>
                <a:gd name="connsiteY4064" fmla="*/ 1786807 h 1823529"/>
                <a:gd name="connsiteX4065" fmla="*/ 676008 w 2166155"/>
                <a:gd name="connsiteY4065" fmla="*/ 1786807 h 1823529"/>
                <a:gd name="connsiteX4066" fmla="*/ 672782 w 2166155"/>
                <a:gd name="connsiteY4066" fmla="*/ 1786514 h 1823529"/>
                <a:gd name="connsiteX4067" fmla="*/ 669576 w 2166155"/>
                <a:gd name="connsiteY4067" fmla="*/ 1786220 h 1823529"/>
                <a:gd name="connsiteX4068" fmla="*/ 666390 w 2166155"/>
                <a:gd name="connsiteY4068" fmla="*/ 1785927 h 1823529"/>
                <a:gd name="connsiteX4069" fmla="*/ 663183 w 2166155"/>
                <a:gd name="connsiteY4069" fmla="*/ 1785634 h 1823529"/>
                <a:gd name="connsiteX4070" fmla="*/ 663203 w 2166155"/>
                <a:gd name="connsiteY4070" fmla="*/ 1785634 h 1823529"/>
                <a:gd name="connsiteX4071" fmla="*/ 660016 w 2166155"/>
                <a:gd name="connsiteY4071" fmla="*/ 1785321 h 1823529"/>
                <a:gd name="connsiteX4072" fmla="*/ 656810 w 2166155"/>
                <a:gd name="connsiteY4072" fmla="*/ 1785028 h 1823529"/>
                <a:gd name="connsiteX4073" fmla="*/ 656830 w 2166155"/>
                <a:gd name="connsiteY4073" fmla="*/ 1785028 h 1823529"/>
                <a:gd name="connsiteX4074" fmla="*/ 653643 w 2166155"/>
                <a:gd name="connsiteY4074" fmla="*/ 1784716 h 1823529"/>
                <a:gd name="connsiteX4075" fmla="*/ 653663 w 2166155"/>
                <a:gd name="connsiteY4075" fmla="*/ 1784716 h 1823529"/>
                <a:gd name="connsiteX4076" fmla="*/ 650476 w 2166155"/>
                <a:gd name="connsiteY4076" fmla="*/ 1784402 h 1823529"/>
                <a:gd name="connsiteX4077" fmla="*/ 647309 w 2166155"/>
                <a:gd name="connsiteY4077" fmla="*/ 1784090 h 1823529"/>
                <a:gd name="connsiteX4078" fmla="*/ 644142 w 2166155"/>
                <a:gd name="connsiteY4078" fmla="*/ 1783758 h 1823529"/>
                <a:gd name="connsiteX4079" fmla="*/ 644162 w 2166155"/>
                <a:gd name="connsiteY4079" fmla="*/ 1783758 h 1823529"/>
                <a:gd name="connsiteX4080" fmla="*/ 640995 w 2166155"/>
                <a:gd name="connsiteY4080" fmla="*/ 1783445 h 1823529"/>
                <a:gd name="connsiteX4081" fmla="*/ 641014 w 2166155"/>
                <a:gd name="connsiteY4081" fmla="*/ 1783445 h 1823529"/>
                <a:gd name="connsiteX4082" fmla="*/ 637847 w 2166155"/>
                <a:gd name="connsiteY4082" fmla="*/ 1783112 h 1823529"/>
                <a:gd name="connsiteX4083" fmla="*/ 637867 w 2166155"/>
                <a:gd name="connsiteY4083" fmla="*/ 1783112 h 1823529"/>
                <a:gd name="connsiteX4084" fmla="*/ 634700 w 2166155"/>
                <a:gd name="connsiteY4084" fmla="*/ 1782780 h 1823529"/>
                <a:gd name="connsiteX4085" fmla="*/ 634719 w 2166155"/>
                <a:gd name="connsiteY4085" fmla="*/ 1782780 h 1823529"/>
                <a:gd name="connsiteX4086" fmla="*/ 631572 w 2166155"/>
                <a:gd name="connsiteY4086" fmla="*/ 1782428 h 1823529"/>
                <a:gd name="connsiteX4087" fmla="*/ 628444 w 2166155"/>
                <a:gd name="connsiteY4087" fmla="*/ 1782096 h 1823529"/>
                <a:gd name="connsiteX4088" fmla="*/ 625316 w 2166155"/>
                <a:gd name="connsiteY4088" fmla="*/ 1781744 h 1823529"/>
                <a:gd name="connsiteX4089" fmla="*/ 625335 w 2166155"/>
                <a:gd name="connsiteY4089" fmla="*/ 1781744 h 1823529"/>
                <a:gd name="connsiteX4090" fmla="*/ 622207 w 2166155"/>
                <a:gd name="connsiteY4090" fmla="*/ 1781411 h 1823529"/>
                <a:gd name="connsiteX4091" fmla="*/ 619080 w 2166155"/>
                <a:gd name="connsiteY4091" fmla="*/ 1781040 h 1823529"/>
                <a:gd name="connsiteX4092" fmla="*/ 619099 w 2166155"/>
                <a:gd name="connsiteY4092" fmla="*/ 1781060 h 1823529"/>
                <a:gd name="connsiteX4093" fmla="*/ 615991 w 2166155"/>
                <a:gd name="connsiteY4093" fmla="*/ 1780688 h 1823529"/>
                <a:gd name="connsiteX4094" fmla="*/ 612882 w 2166155"/>
                <a:gd name="connsiteY4094" fmla="*/ 1780336 h 1823529"/>
                <a:gd name="connsiteX4095" fmla="*/ 612902 w 2166155"/>
                <a:gd name="connsiteY4095" fmla="*/ 1780336 h 1823529"/>
                <a:gd name="connsiteX4096" fmla="*/ 609794 w 2166155"/>
                <a:gd name="connsiteY4096" fmla="*/ 1779965 h 1823529"/>
                <a:gd name="connsiteX4097" fmla="*/ 606705 w 2166155"/>
                <a:gd name="connsiteY4097" fmla="*/ 1779593 h 1823529"/>
                <a:gd name="connsiteX4098" fmla="*/ 603616 w 2166155"/>
                <a:gd name="connsiteY4098" fmla="*/ 1779222 h 1823529"/>
                <a:gd name="connsiteX4099" fmla="*/ 603635 w 2166155"/>
                <a:gd name="connsiteY4099" fmla="*/ 1779222 h 1823529"/>
                <a:gd name="connsiteX4100" fmla="*/ 600547 w 2166155"/>
                <a:gd name="connsiteY4100" fmla="*/ 1778851 h 1823529"/>
                <a:gd name="connsiteX4101" fmla="*/ 597477 w 2166155"/>
                <a:gd name="connsiteY4101" fmla="*/ 1778479 h 1823529"/>
                <a:gd name="connsiteX4102" fmla="*/ 597497 w 2166155"/>
                <a:gd name="connsiteY4102" fmla="*/ 1778479 h 1823529"/>
                <a:gd name="connsiteX4103" fmla="*/ 594408 w 2166155"/>
                <a:gd name="connsiteY4103" fmla="*/ 1778088 h 1823529"/>
                <a:gd name="connsiteX4104" fmla="*/ 594428 w 2166155"/>
                <a:gd name="connsiteY4104" fmla="*/ 1778088 h 1823529"/>
                <a:gd name="connsiteX4105" fmla="*/ 591358 w 2166155"/>
                <a:gd name="connsiteY4105" fmla="*/ 1777697 h 1823529"/>
                <a:gd name="connsiteX4106" fmla="*/ 591378 w 2166155"/>
                <a:gd name="connsiteY4106" fmla="*/ 1777697 h 1823529"/>
                <a:gd name="connsiteX4107" fmla="*/ 588308 w 2166155"/>
                <a:gd name="connsiteY4107" fmla="*/ 1777306 h 1823529"/>
                <a:gd name="connsiteX4108" fmla="*/ 585220 w 2166155"/>
                <a:gd name="connsiteY4108" fmla="*/ 1776915 h 1823529"/>
                <a:gd name="connsiteX4109" fmla="*/ 582229 w 2166155"/>
                <a:gd name="connsiteY4109" fmla="*/ 1776504 h 1823529"/>
                <a:gd name="connsiteX4110" fmla="*/ 582248 w 2166155"/>
                <a:gd name="connsiteY4110" fmla="*/ 1776504 h 1823529"/>
                <a:gd name="connsiteX4111" fmla="*/ 579198 w 2166155"/>
                <a:gd name="connsiteY4111" fmla="*/ 1776113 h 1823529"/>
                <a:gd name="connsiteX4112" fmla="*/ 579218 w 2166155"/>
                <a:gd name="connsiteY4112" fmla="*/ 1776113 h 1823529"/>
                <a:gd name="connsiteX4113" fmla="*/ 576188 w 2166155"/>
                <a:gd name="connsiteY4113" fmla="*/ 1775703 h 1823529"/>
                <a:gd name="connsiteX4114" fmla="*/ 573158 w 2166155"/>
                <a:gd name="connsiteY4114" fmla="*/ 1775293 h 1823529"/>
                <a:gd name="connsiteX4115" fmla="*/ 573177 w 2166155"/>
                <a:gd name="connsiteY4115" fmla="*/ 1775293 h 1823529"/>
                <a:gd name="connsiteX4116" fmla="*/ 570166 w 2166155"/>
                <a:gd name="connsiteY4116" fmla="*/ 1774863 h 1823529"/>
                <a:gd name="connsiteX4117" fmla="*/ 570166 w 2166155"/>
                <a:gd name="connsiteY4117" fmla="*/ 1774882 h 1823529"/>
                <a:gd name="connsiteX4118" fmla="*/ 567156 w 2166155"/>
                <a:gd name="connsiteY4118" fmla="*/ 1774452 h 1823529"/>
                <a:gd name="connsiteX4119" fmla="*/ 564165 w 2166155"/>
                <a:gd name="connsiteY4119" fmla="*/ 1774022 h 1823529"/>
                <a:gd name="connsiteX4120" fmla="*/ 561174 w 2166155"/>
                <a:gd name="connsiteY4120" fmla="*/ 1773591 h 1823529"/>
                <a:gd name="connsiteX4121" fmla="*/ 558182 w 2166155"/>
                <a:gd name="connsiteY4121" fmla="*/ 1773161 h 1823529"/>
                <a:gd name="connsiteX4122" fmla="*/ 558202 w 2166155"/>
                <a:gd name="connsiteY4122" fmla="*/ 1773161 h 1823529"/>
                <a:gd name="connsiteX4123" fmla="*/ 555211 w 2166155"/>
                <a:gd name="connsiteY4123" fmla="*/ 1772731 h 1823529"/>
                <a:gd name="connsiteX4124" fmla="*/ 552239 w 2166155"/>
                <a:gd name="connsiteY4124" fmla="*/ 1772282 h 1823529"/>
                <a:gd name="connsiteX4125" fmla="*/ 552259 w 2166155"/>
                <a:gd name="connsiteY4125" fmla="*/ 1772282 h 1823529"/>
                <a:gd name="connsiteX4126" fmla="*/ 549287 w 2166155"/>
                <a:gd name="connsiteY4126" fmla="*/ 1771832 h 1823529"/>
                <a:gd name="connsiteX4127" fmla="*/ 549307 w 2166155"/>
                <a:gd name="connsiteY4127" fmla="*/ 1771832 h 1823529"/>
                <a:gd name="connsiteX4128" fmla="*/ 546336 w 2166155"/>
                <a:gd name="connsiteY4128" fmla="*/ 1771383 h 1823529"/>
                <a:gd name="connsiteX4129" fmla="*/ 543384 w 2166155"/>
                <a:gd name="connsiteY4129" fmla="*/ 1770933 h 1823529"/>
                <a:gd name="connsiteX4130" fmla="*/ 543403 w 2166155"/>
                <a:gd name="connsiteY4130" fmla="*/ 1770933 h 1823529"/>
                <a:gd name="connsiteX4131" fmla="*/ 540451 w 2166155"/>
                <a:gd name="connsiteY4131" fmla="*/ 1770483 h 1823529"/>
                <a:gd name="connsiteX4132" fmla="*/ 537499 w 2166155"/>
                <a:gd name="connsiteY4132" fmla="*/ 1770014 h 1823529"/>
                <a:gd name="connsiteX4133" fmla="*/ 534586 w 2166155"/>
                <a:gd name="connsiteY4133" fmla="*/ 1769545 h 1823529"/>
                <a:gd name="connsiteX4134" fmla="*/ 534606 w 2166155"/>
                <a:gd name="connsiteY4134" fmla="*/ 1769545 h 1823529"/>
                <a:gd name="connsiteX4135" fmla="*/ 531712 w 2166155"/>
                <a:gd name="connsiteY4135" fmla="*/ 1769095 h 1823529"/>
                <a:gd name="connsiteX4136" fmla="*/ 528819 w 2166155"/>
                <a:gd name="connsiteY4136" fmla="*/ 1768607 h 1823529"/>
                <a:gd name="connsiteX4137" fmla="*/ 525867 w 2166155"/>
                <a:gd name="connsiteY4137" fmla="*/ 1768118 h 1823529"/>
                <a:gd name="connsiteX4138" fmla="*/ 525886 w 2166155"/>
                <a:gd name="connsiteY4138" fmla="*/ 1768137 h 1823529"/>
                <a:gd name="connsiteX4139" fmla="*/ 522974 w 2166155"/>
                <a:gd name="connsiteY4139" fmla="*/ 1767648 h 1823529"/>
                <a:gd name="connsiteX4140" fmla="*/ 522993 w 2166155"/>
                <a:gd name="connsiteY4140" fmla="*/ 1767648 h 1823529"/>
                <a:gd name="connsiteX4141" fmla="*/ 520080 w 2166155"/>
                <a:gd name="connsiteY4141" fmla="*/ 1767160 h 1823529"/>
                <a:gd name="connsiteX4142" fmla="*/ 520100 w 2166155"/>
                <a:gd name="connsiteY4142" fmla="*/ 1767160 h 1823529"/>
                <a:gd name="connsiteX4143" fmla="*/ 517207 w 2166155"/>
                <a:gd name="connsiteY4143" fmla="*/ 1766671 h 1823529"/>
                <a:gd name="connsiteX4144" fmla="*/ 517226 w 2166155"/>
                <a:gd name="connsiteY4144" fmla="*/ 1766671 h 1823529"/>
                <a:gd name="connsiteX4145" fmla="*/ 514333 w 2166155"/>
                <a:gd name="connsiteY4145" fmla="*/ 1766163 h 1823529"/>
                <a:gd name="connsiteX4146" fmla="*/ 511478 w 2166155"/>
                <a:gd name="connsiteY4146" fmla="*/ 1765674 h 1823529"/>
                <a:gd name="connsiteX4147" fmla="*/ 508624 w 2166155"/>
                <a:gd name="connsiteY4147" fmla="*/ 1765166 h 1823529"/>
                <a:gd name="connsiteX4148" fmla="*/ 505750 w 2166155"/>
                <a:gd name="connsiteY4148" fmla="*/ 1764658 h 1823529"/>
                <a:gd name="connsiteX4149" fmla="*/ 502935 w 2166155"/>
                <a:gd name="connsiteY4149" fmla="*/ 1764149 h 1823529"/>
                <a:gd name="connsiteX4150" fmla="*/ 500101 w 2166155"/>
                <a:gd name="connsiteY4150" fmla="*/ 1763621 h 1823529"/>
                <a:gd name="connsiteX4151" fmla="*/ 497266 w 2166155"/>
                <a:gd name="connsiteY4151" fmla="*/ 1763094 h 1823529"/>
                <a:gd name="connsiteX4152" fmla="*/ 497285 w 2166155"/>
                <a:gd name="connsiteY4152" fmla="*/ 1763113 h 1823529"/>
                <a:gd name="connsiteX4153" fmla="*/ 494451 w 2166155"/>
                <a:gd name="connsiteY4153" fmla="*/ 1762566 h 1823529"/>
                <a:gd name="connsiteX4154" fmla="*/ 494470 w 2166155"/>
                <a:gd name="connsiteY4154" fmla="*/ 1762585 h 1823529"/>
                <a:gd name="connsiteX4155" fmla="*/ 491655 w 2166155"/>
                <a:gd name="connsiteY4155" fmla="*/ 1762038 h 1823529"/>
                <a:gd name="connsiteX4156" fmla="*/ 488840 w 2166155"/>
                <a:gd name="connsiteY4156" fmla="*/ 1761510 h 1823529"/>
                <a:gd name="connsiteX4157" fmla="*/ 488860 w 2166155"/>
                <a:gd name="connsiteY4157" fmla="*/ 1761510 h 1823529"/>
                <a:gd name="connsiteX4158" fmla="*/ 487452 w 2166155"/>
                <a:gd name="connsiteY4158" fmla="*/ 1761236 h 1823529"/>
                <a:gd name="connsiteX4159" fmla="*/ 486064 w 2166155"/>
                <a:gd name="connsiteY4159" fmla="*/ 1760963 h 1823529"/>
                <a:gd name="connsiteX4160" fmla="*/ 484656 w 2166155"/>
                <a:gd name="connsiteY4160" fmla="*/ 1760689 h 1823529"/>
                <a:gd name="connsiteX4161" fmla="*/ 483268 w 2166155"/>
                <a:gd name="connsiteY4161" fmla="*/ 1760435 h 1823529"/>
                <a:gd name="connsiteX4162" fmla="*/ 481900 w 2166155"/>
                <a:gd name="connsiteY4162" fmla="*/ 1760161 h 1823529"/>
                <a:gd name="connsiteX4163" fmla="*/ 480512 w 2166155"/>
                <a:gd name="connsiteY4163" fmla="*/ 1759887 h 1823529"/>
                <a:gd name="connsiteX4164" fmla="*/ 479143 w 2166155"/>
                <a:gd name="connsiteY4164" fmla="*/ 1759614 h 1823529"/>
                <a:gd name="connsiteX4165" fmla="*/ 477736 w 2166155"/>
                <a:gd name="connsiteY4165" fmla="*/ 1759321 h 1823529"/>
                <a:gd name="connsiteX4166" fmla="*/ 476348 w 2166155"/>
                <a:gd name="connsiteY4166" fmla="*/ 1759047 h 1823529"/>
                <a:gd name="connsiteX4167" fmla="*/ 474960 w 2166155"/>
                <a:gd name="connsiteY4167" fmla="*/ 1758773 h 1823529"/>
                <a:gd name="connsiteX4168" fmla="*/ 474979 w 2166155"/>
                <a:gd name="connsiteY4168" fmla="*/ 1758773 h 1823529"/>
                <a:gd name="connsiteX4169" fmla="*/ 473591 w 2166155"/>
                <a:gd name="connsiteY4169" fmla="*/ 1758480 h 1823529"/>
                <a:gd name="connsiteX4170" fmla="*/ 472223 w 2166155"/>
                <a:gd name="connsiteY4170" fmla="*/ 1758206 h 1823529"/>
                <a:gd name="connsiteX4171" fmla="*/ 470854 w 2166155"/>
                <a:gd name="connsiteY4171" fmla="*/ 1757913 h 1823529"/>
                <a:gd name="connsiteX4172" fmla="*/ 469486 w 2166155"/>
                <a:gd name="connsiteY4172" fmla="*/ 1757639 h 1823529"/>
                <a:gd name="connsiteX4173" fmla="*/ 468137 w 2166155"/>
                <a:gd name="connsiteY4173" fmla="*/ 1757366 h 1823529"/>
                <a:gd name="connsiteX4174" fmla="*/ 466749 w 2166155"/>
                <a:gd name="connsiteY4174" fmla="*/ 1757072 h 1823529"/>
                <a:gd name="connsiteX4175" fmla="*/ 465380 w 2166155"/>
                <a:gd name="connsiteY4175" fmla="*/ 1756779 h 1823529"/>
                <a:gd name="connsiteX4176" fmla="*/ 464012 w 2166155"/>
                <a:gd name="connsiteY4176" fmla="*/ 1756486 h 1823529"/>
                <a:gd name="connsiteX4177" fmla="*/ 462663 w 2166155"/>
                <a:gd name="connsiteY4177" fmla="*/ 1756212 h 1823529"/>
                <a:gd name="connsiteX4178" fmla="*/ 461295 w 2166155"/>
                <a:gd name="connsiteY4178" fmla="*/ 1755919 h 1823529"/>
                <a:gd name="connsiteX4179" fmla="*/ 459946 w 2166155"/>
                <a:gd name="connsiteY4179" fmla="*/ 1755626 h 1823529"/>
                <a:gd name="connsiteX4180" fmla="*/ 458597 w 2166155"/>
                <a:gd name="connsiteY4180" fmla="*/ 1755332 h 1823529"/>
                <a:gd name="connsiteX4181" fmla="*/ 457248 w 2166155"/>
                <a:gd name="connsiteY4181" fmla="*/ 1755039 h 1823529"/>
                <a:gd name="connsiteX4182" fmla="*/ 455879 w 2166155"/>
                <a:gd name="connsiteY4182" fmla="*/ 1754746 h 1823529"/>
                <a:gd name="connsiteX4183" fmla="*/ 455899 w 2166155"/>
                <a:gd name="connsiteY4183" fmla="*/ 1754746 h 1823529"/>
                <a:gd name="connsiteX4184" fmla="*/ 454550 w 2166155"/>
                <a:gd name="connsiteY4184" fmla="*/ 1754452 h 1823529"/>
                <a:gd name="connsiteX4185" fmla="*/ 453201 w 2166155"/>
                <a:gd name="connsiteY4185" fmla="*/ 1754140 h 1823529"/>
                <a:gd name="connsiteX4186" fmla="*/ 451852 w 2166155"/>
                <a:gd name="connsiteY4186" fmla="*/ 1753847 h 1823529"/>
                <a:gd name="connsiteX4187" fmla="*/ 450523 w 2166155"/>
                <a:gd name="connsiteY4187" fmla="*/ 1753553 h 1823529"/>
                <a:gd name="connsiteX4188" fmla="*/ 449193 w 2166155"/>
                <a:gd name="connsiteY4188" fmla="*/ 1753260 h 1823529"/>
                <a:gd name="connsiteX4189" fmla="*/ 447845 w 2166155"/>
                <a:gd name="connsiteY4189" fmla="*/ 1752947 h 1823529"/>
                <a:gd name="connsiteX4190" fmla="*/ 446515 w 2166155"/>
                <a:gd name="connsiteY4190" fmla="*/ 1752654 h 1823529"/>
                <a:gd name="connsiteX4191" fmla="*/ 445166 w 2166155"/>
                <a:gd name="connsiteY4191" fmla="*/ 1752341 h 1823529"/>
                <a:gd name="connsiteX4192" fmla="*/ 445186 w 2166155"/>
                <a:gd name="connsiteY4192" fmla="*/ 1752341 h 1823529"/>
                <a:gd name="connsiteX4193" fmla="*/ 443856 w 2166155"/>
                <a:gd name="connsiteY4193" fmla="*/ 1752028 h 1823529"/>
                <a:gd name="connsiteX4194" fmla="*/ 442527 w 2166155"/>
                <a:gd name="connsiteY4194" fmla="*/ 1751735 h 1823529"/>
                <a:gd name="connsiteX4195" fmla="*/ 441198 w 2166155"/>
                <a:gd name="connsiteY4195" fmla="*/ 1751423 h 1823529"/>
                <a:gd name="connsiteX4196" fmla="*/ 439888 w 2166155"/>
                <a:gd name="connsiteY4196" fmla="*/ 1751109 h 1823529"/>
                <a:gd name="connsiteX4197" fmla="*/ 438519 w 2166155"/>
                <a:gd name="connsiteY4197" fmla="*/ 1750797 h 1823529"/>
                <a:gd name="connsiteX4198" fmla="*/ 437268 w 2166155"/>
                <a:gd name="connsiteY4198" fmla="*/ 1750504 h 1823529"/>
                <a:gd name="connsiteX4199" fmla="*/ 435919 w 2166155"/>
                <a:gd name="connsiteY4199" fmla="*/ 1750171 h 1823529"/>
                <a:gd name="connsiteX4200" fmla="*/ 434609 w 2166155"/>
                <a:gd name="connsiteY4200" fmla="*/ 1749858 h 1823529"/>
                <a:gd name="connsiteX4201" fmla="*/ 433300 w 2166155"/>
                <a:gd name="connsiteY4201" fmla="*/ 1749546 h 1823529"/>
                <a:gd name="connsiteX4202" fmla="*/ 431990 w 2166155"/>
                <a:gd name="connsiteY4202" fmla="*/ 1749233 h 1823529"/>
                <a:gd name="connsiteX4203" fmla="*/ 430641 w 2166155"/>
                <a:gd name="connsiteY4203" fmla="*/ 1748901 h 1823529"/>
                <a:gd name="connsiteX4204" fmla="*/ 429370 w 2166155"/>
                <a:gd name="connsiteY4204" fmla="*/ 1748607 h 1823529"/>
                <a:gd name="connsiteX4205" fmla="*/ 428060 w 2166155"/>
                <a:gd name="connsiteY4205" fmla="*/ 1748275 h 1823529"/>
                <a:gd name="connsiteX4206" fmla="*/ 428080 w 2166155"/>
                <a:gd name="connsiteY4206" fmla="*/ 1748294 h 1823529"/>
                <a:gd name="connsiteX4207" fmla="*/ 426770 w 2166155"/>
                <a:gd name="connsiteY4207" fmla="*/ 1747962 h 1823529"/>
                <a:gd name="connsiteX4208" fmla="*/ 425480 w 2166155"/>
                <a:gd name="connsiteY4208" fmla="*/ 1747649 h 1823529"/>
                <a:gd name="connsiteX4209" fmla="*/ 424170 w 2166155"/>
                <a:gd name="connsiteY4209" fmla="*/ 1747317 h 1823529"/>
                <a:gd name="connsiteX4210" fmla="*/ 422880 w 2166155"/>
                <a:gd name="connsiteY4210" fmla="*/ 1746985 h 1823529"/>
                <a:gd name="connsiteX4211" fmla="*/ 422880 w 2166155"/>
                <a:gd name="connsiteY4211" fmla="*/ 1747004 h 1823529"/>
                <a:gd name="connsiteX4212" fmla="*/ 421570 w 2166155"/>
                <a:gd name="connsiteY4212" fmla="*/ 1746672 h 1823529"/>
                <a:gd name="connsiteX4213" fmla="*/ 420338 w 2166155"/>
                <a:gd name="connsiteY4213" fmla="*/ 1746359 h 1823529"/>
                <a:gd name="connsiteX4214" fmla="*/ 419009 w 2166155"/>
                <a:gd name="connsiteY4214" fmla="*/ 1746007 h 1823529"/>
                <a:gd name="connsiteX4215" fmla="*/ 419028 w 2166155"/>
                <a:gd name="connsiteY4215" fmla="*/ 1746027 h 1823529"/>
                <a:gd name="connsiteX4216" fmla="*/ 417738 w 2166155"/>
                <a:gd name="connsiteY4216" fmla="*/ 1745694 h 1823529"/>
                <a:gd name="connsiteX4217" fmla="*/ 416467 w 2166155"/>
                <a:gd name="connsiteY4217" fmla="*/ 1745362 h 1823529"/>
                <a:gd name="connsiteX4218" fmla="*/ 415177 w 2166155"/>
                <a:gd name="connsiteY4218" fmla="*/ 1745030 h 1823529"/>
                <a:gd name="connsiteX4219" fmla="*/ 413887 w 2166155"/>
                <a:gd name="connsiteY4219" fmla="*/ 1744697 h 1823529"/>
                <a:gd name="connsiteX4220" fmla="*/ 413906 w 2166155"/>
                <a:gd name="connsiteY4220" fmla="*/ 1744697 h 1823529"/>
                <a:gd name="connsiteX4221" fmla="*/ 412616 w 2166155"/>
                <a:gd name="connsiteY4221" fmla="*/ 1744365 h 1823529"/>
                <a:gd name="connsiteX4222" fmla="*/ 412636 w 2166155"/>
                <a:gd name="connsiteY4222" fmla="*/ 1744365 h 1823529"/>
                <a:gd name="connsiteX4223" fmla="*/ 411345 w 2166155"/>
                <a:gd name="connsiteY4223" fmla="*/ 1744033 h 1823529"/>
                <a:gd name="connsiteX4224" fmla="*/ 410075 w 2166155"/>
                <a:gd name="connsiteY4224" fmla="*/ 1743700 h 1823529"/>
                <a:gd name="connsiteX4225" fmla="*/ 408804 w 2166155"/>
                <a:gd name="connsiteY4225" fmla="*/ 1743368 h 1823529"/>
                <a:gd name="connsiteX4226" fmla="*/ 408823 w 2166155"/>
                <a:gd name="connsiteY4226" fmla="*/ 1743368 h 1823529"/>
                <a:gd name="connsiteX4227" fmla="*/ 407553 w 2166155"/>
                <a:gd name="connsiteY4227" fmla="*/ 1743016 h 1823529"/>
                <a:gd name="connsiteX4228" fmla="*/ 406282 w 2166155"/>
                <a:gd name="connsiteY4228" fmla="*/ 1742684 h 1823529"/>
                <a:gd name="connsiteX4229" fmla="*/ 405031 w 2166155"/>
                <a:gd name="connsiteY4229" fmla="*/ 1742351 h 1823529"/>
                <a:gd name="connsiteX4230" fmla="*/ 403760 w 2166155"/>
                <a:gd name="connsiteY4230" fmla="*/ 1741999 h 1823529"/>
                <a:gd name="connsiteX4231" fmla="*/ 403780 w 2166155"/>
                <a:gd name="connsiteY4231" fmla="*/ 1741999 h 1823529"/>
                <a:gd name="connsiteX4232" fmla="*/ 402509 w 2166155"/>
                <a:gd name="connsiteY4232" fmla="*/ 1741667 h 1823529"/>
                <a:gd name="connsiteX4233" fmla="*/ 401258 w 2166155"/>
                <a:gd name="connsiteY4233" fmla="*/ 1741315 h 1823529"/>
                <a:gd name="connsiteX4234" fmla="*/ 400006 w 2166155"/>
                <a:gd name="connsiteY4234" fmla="*/ 1740963 h 1823529"/>
                <a:gd name="connsiteX4235" fmla="*/ 398755 w 2166155"/>
                <a:gd name="connsiteY4235" fmla="*/ 1740631 h 1823529"/>
                <a:gd name="connsiteX4236" fmla="*/ 397504 w 2166155"/>
                <a:gd name="connsiteY4236" fmla="*/ 1740279 h 1823529"/>
                <a:gd name="connsiteX4237" fmla="*/ 396273 w 2166155"/>
                <a:gd name="connsiteY4237" fmla="*/ 1739927 h 1823529"/>
                <a:gd name="connsiteX4238" fmla="*/ 395002 w 2166155"/>
                <a:gd name="connsiteY4238" fmla="*/ 1739575 h 1823529"/>
                <a:gd name="connsiteX4239" fmla="*/ 393790 w 2166155"/>
                <a:gd name="connsiteY4239" fmla="*/ 1739224 h 1823529"/>
                <a:gd name="connsiteX4240" fmla="*/ 392558 w 2166155"/>
                <a:gd name="connsiteY4240" fmla="*/ 1738871 h 1823529"/>
                <a:gd name="connsiteX4241" fmla="*/ 391307 w 2166155"/>
                <a:gd name="connsiteY4241" fmla="*/ 1738520 h 1823529"/>
                <a:gd name="connsiteX4242" fmla="*/ 391327 w 2166155"/>
                <a:gd name="connsiteY4242" fmla="*/ 1738520 h 1823529"/>
                <a:gd name="connsiteX4243" fmla="*/ 390095 w 2166155"/>
                <a:gd name="connsiteY4243" fmla="*/ 1738168 h 1823529"/>
                <a:gd name="connsiteX4244" fmla="*/ 388883 w 2166155"/>
                <a:gd name="connsiteY4244" fmla="*/ 1737816 h 1823529"/>
                <a:gd name="connsiteX4245" fmla="*/ 387632 w 2166155"/>
                <a:gd name="connsiteY4245" fmla="*/ 1737464 h 1823529"/>
                <a:gd name="connsiteX4246" fmla="*/ 386400 w 2166155"/>
                <a:gd name="connsiteY4246" fmla="*/ 1737093 h 1823529"/>
                <a:gd name="connsiteX4247" fmla="*/ 386420 w 2166155"/>
                <a:gd name="connsiteY4247" fmla="*/ 1737093 h 1823529"/>
                <a:gd name="connsiteX4248" fmla="*/ 385188 w 2166155"/>
                <a:gd name="connsiteY4248" fmla="*/ 1736741 h 1823529"/>
                <a:gd name="connsiteX4249" fmla="*/ 383956 w 2166155"/>
                <a:gd name="connsiteY4249" fmla="*/ 1736369 h 1823529"/>
                <a:gd name="connsiteX4250" fmla="*/ 383976 w 2166155"/>
                <a:gd name="connsiteY4250" fmla="*/ 1736369 h 1823529"/>
                <a:gd name="connsiteX4251" fmla="*/ 382744 w 2166155"/>
                <a:gd name="connsiteY4251" fmla="*/ 1736017 h 1823529"/>
                <a:gd name="connsiteX4252" fmla="*/ 382764 w 2166155"/>
                <a:gd name="connsiteY4252" fmla="*/ 1736017 h 1823529"/>
                <a:gd name="connsiteX4253" fmla="*/ 381532 w 2166155"/>
                <a:gd name="connsiteY4253" fmla="*/ 1735646 h 1823529"/>
                <a:gd name="connsiteX4254" fmla="*/ 380320 w 2166155"/>
                <a:gd name="connsiteY4254" fmla="*/ 1735294 h 1823529"/>
                <a:gd name="connsiteX4255" fmla="*/ 379108 w 2166155"/>
                <a:gd name="connsiteY4255" fmla="*/ 1734922 h 1823529"/>
                <a:gd name="connsiteX4256" fmla="*/ 377916 w 2166155"/>
                <a:gd name="connsiteY4256" fmla="*/ 1734551 h 1823529"/>
                <a:gd name="connsiteX4257" fmla="*/ 376703 w 2166155"/>
                <a:gd name="connsiteY4257" fmla="*/ 1734180 h 1823529"/>
                <a:gd name="connsiteX4258" fmla="*/ 376703 w 2166155"/>
                <a:gd name="connsiteY4258" fmla="*/ 1734199 h 1823529"/>
                <a:gd name="connsiteX4259" fmla="*/ 375511 w 2166155"/>
                <a:gd name="connsiteY4259" fmla="*/ 1733828 h 1823529"/>
                <a:gd name="connsiteX4260" fmla="*/ 374318 w 2166155"/>
                <a:gd name="connsiteY4260" fmla="*/ 1733456 h 1823529"/>
                <a:gd name="connsiteX4261" fmla="*/ 373106 w 2166155"/>
                <a:gd name="connsiteY4261" fmla="*/ 1733085 h 1823529"/>
                <a:gd name="connsiteX4262" fmla="*/ 371914 w 2166155"/>
                <a:gd name="connsiteY4262" fmla="*/ 1732694 h 1823529"/>
                <a:gd name="connsiteX4263" fmla="*/ 370721 w 2166155"/>
                <a:gd name="connsiteY4263" fmla="*/ 1732323 h 1823529"/>
                <a:gd name="connsiteX4264" fmla="*/ 369529 w 2166155"/>
                <a:gd name="connsiteY4264" fmla="*/ 1731951 h 1823529"/>
                <a:gd name="connsiteX4265" fmla="*/ 368375 w 2166155"/>
                <a:gd name="connsiteY4265" fmla="*/ 1731579 h 1823529"/>
                <a:gd name="connsiteX4266" fmla="*/ 367163 w 2166155"/>
                <a:gd name="connsiteY4266" fmla="*/ 1731208 h 1823529"/>
                <a:gd name="connsiteX4267" fmla="*/ 365971 w 2166155"/>
                <a:gd name="connsiteY4267" fmla="*/ 1730817 h 1823529"/>
                <a:gd name="connsiteX4268" fmla="*/ 365990 w 2166155"/>
                <a:gd name="connsiteY4268" fmla="*/ 1730817 h 1823529"/>
                <a:gd name="connsiteX4269" fmla="*/ 364817 w 2166155"/>
                <a:gd name="connsiteY4269" fmla="*/ 1730446 h 1823529"/>
                <a:gd name="connsiteX4270" fmla="*/ 363625 w 2166155"/>
                <a:gd name="connsiteY4270" fmla="*/ 1730054 h 1823529"/>
                <a:gd name="connsiteX4271" fmla="*/ 362452 w 2166155"/>
                <a:gd name="connsiteY4271" fmla="*/ 1729683 h 1823529"/>
                <a:gd name="connsiteX4272" fmla="*/ 361279 w 2166155"/>
                <a:gd name="connsiteY4272" fmla="*/ 1729292 h 1823529"/>
                <a:gd name="connsiteX4273" fmla="*/ 360106 w 2166155"/>
                <a:gd name="connsiteY4273" fmla="*/ 1728901 h 1823529"/>
                <a:gd name="connsiteX4274" fmla="*/ 360125 w 2166155"/>
                <a:gd name="connsiteY4274" fmla="*/ 1728901 h 1823529"/>
                <a:gd name="connsiteX4275" fmla="*/ 358952 w 2166155"/>
                <a:gd name="connsiteY4275" fmla="*/ 1728530 h 1823529"/>
                <a:gd name="connsiteX4276" fmla="*/ 357779 w 2166155"/>
                <a:gd name="connsiteY4276" fmla="*/ 1728139 h 1823529"/>
                <a:gd name="connsiteX4277" fmla="*/ 357799 w 2166155"/>
                <a:gd name="connsiteY4277" fmla="*/ 1728139 h 1823529"/>
                <a:gd name="connsiteX4278" fmla="*/ 356626 w 2166155"/>
                <a:gd name="connsiteY4278" fmla="*/ 1727748 h 1823529"/>
                <a:gd name="connsiteX4279" fmla="*/ 355453 w 2166155"/>
                <a:gd name="connsiteY4279" fmla="*/ 1727357 h 1823529"/>
                <a:gd name="connsiteX4280" fmla="*/ 354319 w 2166155"/>
                <a:gd name="connsiteY4280" fmla="*/ 1726966 h 1823529"/>
                <a:gd name="connsiteX4281" fmla="*/ 353166 w 2166155"/>
                <a:gd name="connsiteY4281" fmla="*/ 1726575 h 1823529"/>
                <a:gd name="connsiteX4282" fmla="*/ 352012 w 2166155"/>
                <a:gd name="connsiteY4282" fmla="*/ 1726184 h 1823529"/>
                <a:gd name="connsiteX4283" fmla="*/ 350859 w 2166155"/>
                <a:gd name="connsiteY4283" fmla="*/ 1725793 h 1823529"/>
                <a:gd name="connsiteX4284" fmla="*/ 349725 w 2166155"/>
                <a:gd name="connsiteY4284" fmla="*/ 1725382 h 1823529"/>
                <a:gd name="connsiteX4285" fmla="*/ 348572 w 2166155"/>
                <a:gd name="connsiteY4285" fmla="*/ 1724991 h 1823529"/>
                <a:gd name="connsiteX4286" fmla="*/ 347438 w 2166155"/>
                <a:gd name="connsiteY4286" fmla="*/ 1724601 h 1823529"/>
                <a:gd name="connsiteX4287" fmla="*/ 346304 w 2166155"/>
                <a:gd name="connsiteY4287" fmla="*/ 1724190 h 1823529"/>
                <a:gd name="connsiteX4288" fmla="*/ 345170 w 2166155"/>
                <a:gd name="connsiteY4288" fmla="*/ 1723799 h 1823529"/>
                <a:gd name="connsiteX4289" fmla="*/ 344036 w 2166155"/>
                <a:gd name="connsiteY4289" fmla="*/ 1723388 h 1823529"/>
                <a:gd name="connsiteX4290" fmla="*/ 342883 w 2166155"/>
                <a:gd name="connsiteY4290" fmla="*/ 1722978 h 1823529"/>
                <a:gd name="connsiteX4291" fmla="*/ 341768 w 2166155"/>
                <a:gd name="connsiteY4291" fmla="*/ 1722587 h 1823529"/>
                <a:gd name="connsiteX4292" fmla="*/ 341788 w 2166155"/>
                <a:gd name="connsiteY4292" fmla="*/ 1722587 h 1823529"/>
                <a:gd name="connsiteX4293" fmla="*/ 340654 w 2166155"/>
                <a:gd name="connsiteY4293" fmla="*/ 1722176 h 1823529"/>
                <a:gd name="connsiteX4294" fmla="*/ 339540 w 2166155"/>
                <a:gd name="connsiteY4294" fmla="*/ 1721765 h 1823529"/>
                <a:gd name="connsiteX4295" fmla="*/ 338406 w 2166155"/>
                <a:gd name="connsiteY4295" fmla="*/ 1721355 h 1823529"/>
                <a:gd name="connsiteX4296" fmla="*/ 338425 w 2166155"/>
                <a:gd name="connsiteY4296" fmla="*/ 1721355 h 1823529"/>
                <a:gd name="connsiteX4297" fmla="*/ 337291 w 2166155"/>
                <a:gd name="connsiteY4297" fmla="*/ 1720945 h 1823529"/>
                <a:gd name="connsiteX4298" fmla="*/ 337311 w 2166155"/>
                <a:gd name="connsiteY4298" fmla="*/ 1720945 h 1823529"/>
                <a:gd name="connsiteX4299" fmla="*/ 336177 w 2166155"/>
                <a:gd name="connsiteY4299" fmla="*/ 1720534 h 1823529"/>
                <a:gd name="connsiteX4300" fmla="*/ 335082 w 2166155"/>
                <a:gd name="connsiteY4300" fmla="*/ 1720124 h 1823529"/>
                <a:gd name="connsiteX4301" fmla="*/ 333968 w 2166155"/>
                <a:gd name="connsiteY4301" fmla="*/ 1719713 h 1823529"/>
                <a:gd name="connsiteX4302" fmla="*/ 332873 w 2166155"/>
                <a:gd name="connsiteY4302" fmla="*/ 1719302 h 1823529"/>
                <a:gd name="connsiteX4303" fmla="*/ 331759 w 2166155"/>
                <a:gd name="connsiteY4303" fmla="*/ 1718872 h 1823529"/>
                <a:gd name="connsiteX4304" fmla="*/ 331759 w 2166155"/>
                <a:gd name="connsiteY4304" fmla="*/ 1718892 h 1823529"/>
                <a:gd name="connsiteX4305" fmla="*/ 330664 w 2166155"/>
                <a:gd name="connsiteY4305" fmla="*/ 1718462 h 1823529"/>
                <a:gd name="connsiteX4306" fmla="*/ 329569 w 2166155"/>
                <a:gd name="connsiteY4306" fmla="*/ 1718051 h 1823529"/>
                <a:gd name="connsiteX4307" fmla="*/ 328474 w 2166155"/>
                <a:gd name="connsiteY4307" fmla="*/ 1717621 h 1823529"/>
                <a:gd name="connsiteX4308" fmla="*/ 327380 w 2166155"/>
                <a:gd name="connsiteY4308" fmla="*/ 1717211 h 1823529"/>
                <a:gd name="connsiteX4309" fmla="*/ 326305 w 2166155"/>
                <a:gd name="connsiteY4309" fmla="*/ 1716781 h 1823529"/>
                <a:gd name="connsiteX4310" fmla="*/ 325210 w 2166155"/>
                <a:gd name="connsiteY4310" fmla="*/ 1716350 h 1823529"/>
                <a:gd name="connsiteX4311" fmla="*/ 324135 w 2166155"/>
                <a:gd name="connsiteY4311" fmla="*/ 1715920 h 1823529"/>
                <a:gd name="connsiteX4312" fmla="*/ 323040 w 2166155"/>
                <a:gd name="connsiteY4312" fmla="*/ 1715510 h 1823529"/>
                <a:gd name="connsiteX4313" fmla="*/ 323059 w 2166155"/>
                <a:gd name="connsiteY4313" fmla="*/ 1715510 h 1823529"/>
                <a:gd name="connsiteX4314" fmla="*/ 321965 w 2166155"/>
                <a:gd name="connsiteY4314" fmla="*/ 1715080 h 1823529"/>
                <a:gd name="connsiteX4315" fmla="*/ 321437 w 2166155"/>
                <a:gd name="connsiteY4315" fmla="*/ 1714845 h 1823529"/>
                <a:gd name="connsiteX4316" fmla="*/ 321437 w 2166155"/>
                <a:gd name="connsiteY4316" fmla="*/ 1714864 h 1823529"/>
                <a:gd name="connsiteX4317" fmla="*/ 320909 w 2166155"/>
                <a:gd name="connsiteY4317" fmla="*/ 1714630 h 1823529"/>
                <a:gd name="connsiteX4318" fmla="*/ 320381 w 2166155"/>
                <a:gd name="connsiteY4318" fmla="*/ 1714395 h 1823529"/>
                <a:gd name="connsiteX4319" fmla="*/ 320381 w 2166155"/>
                <a:gd name="connsiteY4319" fmla="*/ 1714415 h 1823529"/>
                <a:gd name="connsiteX4320" fmla="*/ 1430604 w 2166155"/>
                <a:gd name="connsiteY4320" fmla="*/ 1814157 h 1823529"/>
                <a:gd name="connsiteX4321" fmla="*/ 1430623 w 2166155"/>
                <a:gd name="connsiteY4321" fmla="*/ 1814157 h 1823529"/>
                <a:gd name="connsiteX4322" fmla="*/ 1433477 w 2166155"/>
                <a:gd name="connsiteY4322" fmla="*/ 1814020 h 1823529"/>
                <a:gd name="connsiteX4323" fmla="*/ 1437172 w 2166155"/>
                <a:gd name="connsiteY4323" fmla="*/ 1813805 h 1823529"/>
                <a:gd name="connsiteX4324" fmla="*/ 1440437 w 2166155"/>
                <a:gd name="connsiteY4324" fmla="*/ 1813609 h 1823529"/>
                <a:gd name="connsiteX4325" fmla="*/ 1443682 w 2166155"/>
                <a:gd name="connsiteY4325" fmla="*/ 1813434 h 1823529"/>
                <a:gd name="connsiteX4326" fmla="*/ 1443702 w 2166155"/>
                <a:gd name="connsiteY4326" fmla="*/ 1813434 h 1823529"/>
                <a:gd name="connsiteX4327" fmla="*/ 1446517 w 2166155"/>
                <a:gd name="connsiteY4327" fmla="*/ 1813277 h 1823529"/>
                <a:gd name="connsiteX4328" fmla="*/ 1450388 w 2166155"/>
                <a:gd name="connsiteY4328" fmla="*/ 1813043 h 1823529"/>
                <a:gd name="connsiteX4329" fmla="*/ 1453457 w 2166155"/>
                <a:gd name="connsiteY4329" fmla="*/ 1812867 h 1823529"/>
                <a:gd name="connsiteX4330" fmla="*/ 1456702 w 2166155"/>
                <a:gd name="connsiteY4330" fmla="*/ 1812671 h 1823529"/>
                <a:gd name="connsiteX4331" fmla="*/ 1459928 w 2166155"/>
                <a:gd name="connsiteY4331" fmla="*/ 1812476 h 1823529"/>
                <a:gd name="connsiteX4332" fmla="*/ 1459948 w 2166155"/>
                <a:gd name="connsiteY4332" fmla="*/ 1812476 h 1823529"/>
                <a:gd name="connsiteX4333" fmla="*/ 1463369 w 2166155"/>
                <a:gd name="connsiteY4333" fmla="*/ 1812261 h 1823529"/>
                <a:gd name="connsiteX4334" fmla="*/ 1466399 w 2166155"/>
                <a:gd name="connsiteY4334" fmla="*/ 1812085 h 1823529"/>
                <a:gd name="connsiteX4335" fmla="*/ 1469605 w 2166155"/>
                <a:gd name="connsiteY4335" fmla="*/ 1811889 h 1823529"/>
                <a:gd name="connsiteX4336" fmla="*/ 1469625 w 2166155"/>
                <a:gd name="connsiteY4336" fmla="*/ 1811889 h 1823529"/>
                <a:gd name="connsiteX4337" fmla="*/ 1472831 w 2166155"/>
                <a:gd name="connsiteY4337" fmla="*/ 1811694 h 1823529"/>
                <a:gd name="connsiteX4338" fmla="*/ 1476037 w 2166155"/>
                <a:gd name="connsiteY4338" fmla="*/ 1811498 h 1823529"/>
                <a:gd name="connsiteX4339" fmla="*/ 1476056 w 2166155"/>
                <a:gd name="connsiteY4339" fmla="*/ 1811498 h 1823529"/>
                <a:gd name="connsiteX4340" fmla="*/ 1479243 w 2166155"/>
                <a:gd name="connsiteY4340" fmla="*/ 1811283 h 1823529"/>
                <a:gd name="connsiteX4341" fmla="*/ 1479262 w 2166155"/>
                <a:gd name="connsiteY4341" fmla="*/ 1811283 h 1823529"/>
                <a:gd name="connsiteX4342" fmla="*/ 1482449 w 2166155"/>
                <a:gd name="connsiteY4342" fmla="*/ 1811088 h 1823529"/>
                <a:gd name="connsiteX4343" fmla="*/ 1485636 w 2166155"/>
                <a:gd name="connsiteY4343" fmla="*/ 1810892 h 1823529"/>
                <a:gd name="connsiteX4344" fmla="*/ 1485655 w 2166155"/>
                <a:gd name="connsiteY4344" fmla="*/ 1810892 h 1823529"/>
                <a:gd name="connsiteX4345" fmla="*/ 1488822 w 2166155"/>
                <a:gd name="connsiteY4345" fmla="*/ 1810677 h 1823529"/>
                <a:gd name="connsiteX4346" fmla="*/ 1488842 w 2166155"/>
                <a:gd name="connsiteY4346" fmla="*/ 1810677 h 1823529"/>
                <a:gd name="connsiteX4347" fmla="*/ 1491657 w 2166155"/>
                <a:gd name="connsiteY4347" fmla="*/ 1810501 h 1823529"/>
                <a:gd name="connsiteX4348" fmla="*/ 1495196 w 2166155"/>
                <a:gd name="connsiteY4348" fmla="*/ 1810267 h 1823529"/>
                <a:gd name="connsiteX4349" fmla="*/ 1498362 w 2166155"/>
                <a:gd name="connsiteY4349" fmla="*/ 1810071 h 1823529"/>
                <a:gd name="connsiteX4350" fmla="*/ 1498362 w 2166155"/>
                <a:gd name="connsiteY4350" fmla="*/ 1810052 h 1823529"/>
                <a:gd name="connsiteX4351" fmla="*/ 1501530 w 2166155"/>
                <a:gd name="connsiteY4351" fmla="*/ 1809856 h 1823529"/>
                <a:gd name="connsiteX4352" fmla="*/ 1504696 w 2166155"/>
                <a:gd name="connsiteY4352" fmla="*/ 1809641 h 1823529"/>
                <a:gd name="connsiteX4353" fmla="*/ 1507844 w 2166155"/>
                <a:gd name="connsiteY4353" fmla="*/ 1809426 h 1823529"/>
                <a:gd name="connsiteX4354" fmla="*/ 1510992 w 2166155"/>
                <a:gd name="connsiteY4354" fmla="*/ 1809211 h 1823529"/>
                <a:gd name="connsiteX4355" fmla="*/ 1513846 w 2166155"/>
                <a:gd name="connsiteY4355" fmla="*/ 1809035 h 1823529"/>
                <a:gd name="connsiteX4356" fmla="*/ 1517267 w 2166155"/>
                <a:gd name="connsiteY4356" fmla="*/ 1808781 h 1823529"/>
                <a:gd name="connsiteX4357" fmla="*/ 1517287 w 2166155"/>
                <a:gd name="connsiteY4357" fmla="*/ 1808781 h 1823529"/>
                <a:gd name="connsiteX4358" fmla="*/ 1520395 w 2166155"/>
                <a:gd name="connsiteY4358" fmla="*/ 1808566 h 1823529"/>
                <a:gd name="connsiteX4359" fmla="*/ 1520414 w 2166155"/>
                <a:gd name="connsiteY4359" fmla="*/ 1808566 h 1823529"/>
                <a:gd name="connsiteX4360" fmla="*/ 1523523 w 2166155"/>
                <a:gd name="connsiteY4360" fmla="*/ 1808351 h 1823529"/>
                <a:gd name="connsiteX4361" fmla="*/ 1523543 w 2166155"/>
                <a:gd name="connsiteY4361" fmla="*/ 1808351 h 1823529"/>
                <a:gd name="connsiteX4362" fmla="*/ 1526279 w 2166155"/>
                <a:gd name="connsiteY4362" fmla="*/ 1808175 h 1823529"/>
                <a:gd name="connsiteX4363" fmla="*/ 1529759 w 2166155"/>
                <a:gd name="connsiteY4363" fmla="*/ 1807921 h 1823529"/>
                <a:gd name="connsiteX4364" fmla="*/ 1532496 w 2166155"/>
                <a:gd name="connsiteY4364" fmla="*/ 1807725 h 1823529"/>
                <a:gd name="connsiteX4365" fmla="*/ 1535956 w 2166155"/>
                <a:gd name="connsiteY4365" fmla="*/ 1807471 h 1823529"/>
                <a:gd name="connsiteX4366" fmla="*/ 1535976 w 2166155"/>
                <a:gd name="connsiteY4366" fmla="*/ 1807471 h 1823529"/>
                <a:gd name="connsiteX4367" fmla="*/ 1539045 w 2166155"/>
                <a:gd name="connsiteY4367" fmla="*/ 1807256 h 1823529"/>
                <a:gd name="connsiteX4368" fmla="*/ 1539065 w 2166155"/>
                <a:gd name="connsiteY4368" fmla="*/ 1807256 h 1823529"/>
                <a:gd name="connsiteX4369" fmla="*/ 1542134 w 2166155"/>
                <a:gd name="connsiteY4369" fmla="*/ 1807022 h 1823529"/>
                <a:gd name="connsiteX4370" fmla="*/ 1542154 w 2166155"/>
                <a:gd name="connsiteY4370" fmla="*/ 1807022 h 1823529"/>
                <a:gd name="connsiteX4371" fmla="*/ 1545223 w 2166155"/>
                <a:gd name="connsiteY4371" fmla="*/ 1806806 h 1823529"/>
                <a:gd name="connsiteX4372" fmla="*/ 1548292 w 2166155"/>
                <a:gd name="connsiteY4372" fmla="*/ 1806572 h 1823529"/>
                <a:gd name="connsiteX4373" fmla="*/ 1548312 w 2166155"/>
                <a:gd name="connsiteY4373" fmla="*/ 1806572 h 1823529"/>
                <a:gd name="connsiteX4374" fmla="*/ 1550853 w 2166155"/>
                <a:gd name="connsiteY4374" fmla="*/ 1806376 h 1823529"/>
                <a:gd name="connsiteX4375" fmla="*/ 1551362 w 2166155"/>
                <a:gd name="connsiteY4375" fmla="*/ 1806337 h 1823529"/>
                <a:gd name="connsiteX4376" fmla="*/ 1551381 w 2166155"/>
                <a:gd name="connsiteY4376" fmla="*/ 1806337 h 1823529"/>
                <a:gd name="connsiteX4377" fmla="*/ 1554431 w 2166155"/>
                <a:gd name="connsiteY4377" fmla="*/ 1806103 h 1823529"/>
                <a:gd name="connsiteX4378" fmla="*/ 1557480 w 2166155"/>
                <a:gd name="connsiteY4378" fmla="*/ 1805868 h 1823529"/>
                <a:gd name="connsiteX4379" fmla="*/ 1560355 w 2166155"/>
                <a:gd name="connsiteY4379" fmla="*/ 1805653 h 1823529"/>
                <a:gd name="connsiteX4380" fmla="*/ 1563561 w 2166155"/>
                <a:gd name="connsiteY4380" fmla="*/ 1805399 h 1823529"/>
                <a:gd name="connsiteX4381" fmla="*/ 1563580 w 2166155"/>
                <a:gd name="connsiteY4381" fmla="*/ 1805399 h 1823529"/>
                <a:gd name="connsiteX4382" fmla="*/ 1566591 w 2166155"/>
                <a:gd name="connsiteY4382" fmla="*/ 1805145 h 1823529"/>
                <a:gd name="connsiteX4383" fmla="*/ 1566610 w 2166155"/>
                <a:gd name="connsiteY4383" fmla="*/ 1805145 h 1823529"/>
                <a:gd name="connsiteX4384" fmla="*/ 1569621 w 2166155"/>
                <a:gd name="connsiteY4384" fmla="*/ 1804910 h 1823529"/>
                <a:gd name="connsiteX4385" fmla="*/ 1569641 w 2166155"/>
                <a:gd name="connsiteY4385" fmla="*/ 1804910 h 1823529"/>
                <a:gd name="connsiteX4386" fmla="*/ 1572651 w 2166155"/>
                <a:gd name="connsiteY4386" fmla="*/ 1804676 h 1823529"/>
                <a:gd name="connsiteX4387" fmla="*/ 1575662 w 2166155"/>
                <a:gd name="connsiteY4387" fmla="*/ 1804421 h 1823529"/>
                <a:gd name="connsiteX4388" fmla="*/ 1578653 w 2166155"/>
                <a:gd name="connsiteY4388" fmla="*/ 1804187 h 1823529"/>
                <a:gd name="connsiteX4389" fmla="*/ 1578672 w 2166155"/>
                <a:gd name="connsiteY4389" fmla="*/ 1804187 h 1823529"/>
                <a:gd name="connsiteX4390" fmla="*/ 1581664 w 2166155"/>
                <a:gd name="connsiteY4390" fmla="*/ 1803933 h 1823529"/>
                <a:gd name="connsiteX4391" fmla="*/ 1584537 w 2166155"/>
                <a:gd name="connsiteY4391" fmla="*/ 1803698 h 1823529"/>
                <a:gd name="connsiteX4392" fmla="*/ 1587509 w 2166155"/>
                <a:gd name="connsiteY4392" fmla="*/ 1803444 h 1823529"/>
                <a:gd name="connsiteX4393" fmla="*/ 1590617 w 2166155"/>
                <a:gd name="connsiteY4393" fmla="*/ 1803190 h 1823529"/>
                <a:gd name="connsiteX4394" fmla="*/ 1593589 w 2166155"/>
                <a:gd name="connsiteY4394" fmla="*/ 1802935 h 1823529"/>
                <a:gd name="connsiteX4395" fmla="*/ 1596541 w 2166155"/>
                <a:gd name="connsiteY4395" fmla="*/ 1802701 h 1823529"/>
                <a:gd name="connsiteX4396" fmla="*/ 1596560 w 2166155"/>
                <a:gd name="connsiteY4396" fmla="*/ 1802701 h 1823529"/>
                <a:gd name="connsiteX4397" fmla="*/ 1599512 w 2166155"/>
                <a:gd name="connsiteY4397" fmla="*/ 1802447 h 1823529"/>
                <a:gd name="connsiteX4398" fmla="*/ 1602464 w 2166155"/>
                <a:gd name="connsiteY4398" fmla="*/ 1802193 h 1823529"/>
                <a:gd name="connsiteX4399" fmla="*/ 1608329 w 2166155"/>
                <a:gd name="connsiteY4399" fmla="*/ 1801685 h 1823529"/>
                <a:gd name="connsiteX4400" fmla="*/ 1608349 w 2166155"/>
                <a:gd name="connsiteY4400" fmla="*/ 1801685 h 1823529"/>
                <a:gd name="connsiteX4401" fmla="*/ 1614174 w 2166155"/>
                <a:gd name="connsiteY4401" fmla="*/ 1801176 h 1823529"/>
                <a:gd name="connsiteX4402" fmla="*/ 1614194 w 2166155"/>
                <a:gd name="connsiteY4402" fmla="*/ 1801176 h 1823529"/>
                <a:gd name="connsiteX4403" fmla="*/ 1619981 w 2166155"/>
                <a:gd name="connsiteY4403" fmla="*/ 1800668 h 1823529"/>
                <a:gd name="connsiteX4404" fmla="*/ 1620000 w 2166155"/>
                <a:gd name="connsiteY4404" fmla="*/ 1800668 h 1823529"/>
                <a:gd name="connsiteX4405" fmla="*/ 1625768 w 2166155"/>
                <a:gd name="connsiteY4405" fmla="*/ 1800140 h 1823529"/>
                <a:gd name="connsiteX4406" fmla="*/ 1625787 w 2166155"/>
                <a:gd name="connsiteY4406" fmla="*/ 1800140 h 1823529"/>
                <a:gd name="connsiteX4407" fmla="*/ 1631535 w 2166155"/>
                <a:gd name="connsiteY4407" fmla="*/ 1799632 h 1823529"/>
                <a:gd name="connsiteX4408" fmla="*/ 1631554 w 2166155"/>
                <a:gd name="connsiteY4408" fmla="*/ 1799632 h 1823529"/>
                <a:gd name="connsiteX4409" fmla="*/ 1637243 w 2166155"/>
                <a:gd name="connsiteY4409" fmla="*/ 1799104 h 1823529"/>
                <a:gd name="connsiteX4410" fmla="*/ 1637263 w 2166155"/>
                <a:gd name="connsiteY4410" fmla="*/ 1799104 h 1823529"/>
                <a:gd name="connsiteX4411" fmla="*/ 1642952 w 2166155"/>
                <a:gd name="connsiteY4411" fmla="*/ 1798576 h 1823529"/>
                <a:gd name="connsiteX4412" fmla="*/ 1648601 w 2166155"/>
                <a:gd name="connsiteY4412" fmla="*/ 1798068 h 1823529"/>
                <a:gd name="connsiteX4413" fmla="*/ 1648621 w 2166155"/>
                <a:gd name="connsiteY4413" fmla="*/ 1798048 h 1823529"/>
                <a:gd name="connsiteX4414" fmla="*/ 1654231 w 2166155"/>
                <a:gd name="connsiteY4414" fmla="*/ 1797520 h 1823529"/>
                <a:gd name="connsiteX4415" fmla="*/ 1654251 w 2166155"/>
                <a:gd name="connsiteY4415" fmla="*/ 1797520 h 1823529"/>
                <a:gd name="connsiteX4416" fmla="*/ 1659627 w 2166155"/>
                <a:gd name="connsiteY4416" fmla="*/ 1797012 h 1823529"/>
                <a:gd name="connsiteX4417" fmla="*/ 1665570 w 2166155"/>
                <a:gd name="connsiteY4417" fmla="*/ 1796445 h 1823529"/>
                <a:gd name="connsiteX4418" fmla="*/ 1670907 w 2166155"/>
                <a:gd name="connsiteY4418" fmla="*/ 1795917 h 1823529"/>
                <a:gd name="connsiteX4419" fmla="*/ 1670927 w 2166155"/>
                <a:gd name="connsiteY4419" fmla="*/ 1795917 h 1823529"/>
                <a:gd name="connsiteX4420" fmla="*/ 1676420 w 2166155"/>
                <a:gd name="connsiteY4420" fmla="*/ 1795390 h 1823529"/>
                <a:gd name="connsiteX4421" fmla="*/ 1676420 w 2166155"/>
                <a:gd name="connsiteY4421" fmla="*/ 1795370 h 1823529"/>
                <a:gd name="connsiteX4422" fmla="*/ 1681777 w 2166155"/>
                <a:gd name="connsiteY4422" fmla="*/ 1794842 h 1823529"/>
                <a:gd name="connsiteX4423" fmla="*/ 1687583 w 2166155"/>
                <a:gd name="connsiteY4423" fmla="*/ 1794256 h 1823529"/>
                <a:gd name="connsiteX4424" fmla="*/ 1692627 w 2166155"/>
                <a:gd name="connsiteY4424" fmla="*/ 1793747 h 1823529"/>
                <a:gd name="connsiteX4425" fmla="*/ 1698042 w 2166155"/>
                <a:gd name="connsiteY4425" fmla="*/ 1793200 h 1823529"/>
                <a:gd name="connsiteX4426" fmla="*/ 1698062 w 2166155"/>
                <a:gd name="connsiteY4426" fmla="*/ 1793200 h 1823529"/>
                <a:gd name="connsiteX4427" fmla="*/ 1703379 w 2166155"/>
                <a:gd name="connsiteY4427" fmla="*/ 1792652 h 1823529"/>
                <a:gd name="connsiteX4428" fmla="*/ 1708658 w 2166155"/>
                <a:gd name="connsiteY4428" fmla="*/ 1792105 h 1823529"/>
                <a:gd name="connsiteX4429" fmla="*/ 1708677 w 2166155"/>
                <a:gd name="connsiteY4429" fmla="*/ 1792085 h 1823529"/>
                <a:gd name="connsiteX4430" fmla="*/ 1713897 w 2166155"/>
                <a:gd name="connsiteY4430" fmla="*/ 1791538 h 1823529"/>
                <a:gd name="connsiteX4431" fmla="*/ 1713916 w 2166155"/>
                <a:gd name="connsiteY4431" fmla="*/ 1791538 h 1823529"/>
                <a:gd name="connsiteX4432" fmla="*/ 1719117 w 2166155"/>
                <a:gd name="connsiteY4432" fmla="*/ 1790991 h 1823529"/>
                <a:gd name="connsiteX4433" fmla="*/ 1719137 w 2166155"/>
                <a:gd name="connsiteY4433" fmla="*/ 1790971 h 1823529"/>
                <a:gd name="connsiteX4434" fmla="*/ 1724395 w 2166155"/>
                <a:gd name="connsiteY4434" fmla="*/ 1790404 h 1823529"/>
                <a:gd name="connsiteX4435" fmla="*/ 1729420 w 2166155"/>
                <a:gd name="connsiteY4435" fmla="*/ 1789876 h 1823529"/>
                <a:gd name="connsiteX4436" fmla="*/ 1729439 w 2166155"/>
                <a:gd name="connsiteY4436" fmla="*/ 1789857 h 1823529"/>
                <a:gd name="connsiteX4437" fmla="*/ 1734522 w 2166155"/>
                <a:gd name="connsiteY4437" fmla="*/ 1789309 h 1823529"/>
                <a:gd name="connsiteX4438" fmla="*/ 1734541 w 2166155"/>
                <a:gd name="connsiteY4438" fmla="*/ 1789309 h 1823529"/>
                <a:gd name="connsiteX4439" fmla="*/ 1739448 w 2166155"/>
                <a:gd name="connsiteY4439" fmla="*/ 1788762 h 1823529"/>
                <a:gd name="connsiteX4440" fmla="*/ 1744610 w 2166155"/>
                <a:gd name="connsiteY4440" fmla="*/ 1788175 h 1823529"/>
                <a:gd name="connsiteX4441" fmla="*/ 1744629 w 2166155"/>
                <a:gd name="connsiteY4441" fmla="*/ 1788175 h 1823529"/>
                <a:gd name="connsiteX4442" fmla="*/ 1749595 w 2166155"/>
                <a:gd name="connsiteY4442" fmla="*/ 1787609 h 1823529"/>
                <a:gd name="connsiteX4443" fmla="*/ 1749614 w 2166155"/>
                <a:gd name="connsiteY4443" fmla="*/ 1787609 h 1823529"/>
                <a:gd name="connsiteX4444" fmla="*/ 1754541 w 2166155"/>
                <a:gd name="connsiteY4444" fmla="*/ 1787042 h 1823529"/>
                <a:gd name="connsiteX4445" fmla="*/ 1754560 w 2166155"/>
                <a:gd name="connsiteY4445" fmla="*/ 1787042 h 1823529"/>
                <a:gd name="connsiteX4446" fmla="*/ 1759448 w 2166155"/>
                <a:gd name="connsiteY4446" fmla="*/ 1786475 h 1823529"/>
                <a:gd name="connsiteX4447" fmla="*/ 1759467 w 2166155"/>
                <a:gd name="connsiteY4447" fmla="*/ 1786475 h 1823529"/>
                <a:gd name="connsiteX4448" fmla="*/ 1764315 w 2166155"/>
                <a:gd name="connsiteY4448" fmla="*/ 1785908 h 1823529"/>
                <a:gd name="connsiteX4449" fmla="*/ 1764335 w 2166155"/>
                <a:gd name="connsiteY4449" fmla="*/ 1785908 h 1823529"/>
                <a:gd name="connsiteX4450" fmla="*/ 1769125 w 2166155"/>
                <a:gd name="connsiteY4450" fmla="*/ 1785341 h 1823529"/>
                <a:gd name="connsiteX4451" fmla="*/ 1769164 w 2166155"/>
                <a:gd name="connsiteY4451" fmla="*/ 1785341 h 1823529"/>
                <a:gd name="connsiteX4452" fmla="*/ 1773915 w 2166155"/>
                <a:gd name="connsiteY4452" fmla="*/ 1784774 h 1823529"/>
                <a:gd name="connsiteX4453" fmla="*/ 1773934 w 2166155"/>
                <a:gd name="connsiteY4453" fmla="*/ 1784774 h 1823529"/>
                <a:gd name="connsiteX4454" fmla="*/ 1778665 w 2166155"/>
                <a:gd name="connsiteY4454" fmla="*/ 1784188 h 1823529"/>
                <a:gd name="connsiteX4455" fmla="*/ 1778685 w 2166155"/>
                <a:gd name="connsiteY4455" fmla="*/ 1784188 h 1823529"/>
                <a:gd name="connsiteX4456" fmla="*/ 1783357 w 2166155"/>
                <a:gd name="connsiteY4456" fmla="*/ 1783621 h 1823529"/>
                <a:gd name="connsiteX4457" fmla="*/ 1783396 w 2166155"/>
                <a:gd name="connsiteY4457" fmla="*/ 1783621 h 1823529"/>
                <a:gd name="connsiteX4458" fmla="*/ 1788029 w 2166155"/>
                <a:gd name="connsiteY4458" fmla="*/ 1783054 h 1823529"/>
                <a:gd name="connsiteX4459" fmla="*/ 1788049 w 2166155"/>
                <a:gd name="connsiteY4459" fmla="*/ 1783054 h 1823529"/>
                <a:gd name="connsiteX4460" fmla="*/ 1792604 w 2166155"/>
                <a:gd name="connsiteY4460" fmla="*/ 1782487 h 1823529"/>
                <a:gd name="connsiteX4461" fmla="*/ 1797218 w 2166155"/>
                <a:gd name="connsiteY4461" fmla="*/ 1781900 h 1823529"/>
                <a:gd name="connsiteX4462" fmla="*/ 1801792 w 2166155"/>
                <a:gd name="connsiteY4462" fmla="*/ 1781314 h 1823529"/>
                <a:gd name="connsiteX4463" fmla="*/ 1806249 w 2166155"/>
                <a:gd name="connsiteY4463" fmla="*/ 1780747 h 1823529"/>
                <a:gd name="connsiteX4464" fmla="*/ 1806269 w 2166155"/>
                <a:gd name="connsiteY4464" fmla="*/ 1780747 h 1823529"/>
                <a:gd name="connsiteX4465" fmla="*/ 1810551 w 2166155"/>
                <a:gd name="connsiteY4465" fmla="*/ 1780200 h 1823529"/>
                <a:gd name="connsiteX4466" fmla="*/ 1810824 w 2166155"/>
                <a:gd name="connsiteY4466" fmla="*/ 1780160 h 1823529"/>
                <a:gd name="connsiteX4467" fmla="*/ 1815184 w 2166155"/>
                <a:gd name="connsiteY4467" fmla="*/ 1779574 h 1823529"/>
                <a:gd name="connsiteX4468" fmla="*/ 1817217 w 2166155"/>
                <a:gd name="connsiteY4468" fmla="*/ 1779300 h 1823529"/>
                <a:gd name="connsiteX4469" fmla="*/ 1819289 w 2166155"/>
                <a:gd name="connsiteY4469" fmla="*/ 1779007 h 1823529"/>
                <a:gd name="connsiteX4470" fmla="*/ 1821596 w 2166155"/>
                <a:gd name="connsiteY4470" fmla="*/ 1778694 h 1823529"/>
                <a:gd name="connsiteX4471" fmla="*/ 1823766 w 2166155"/>
                <a:gd name="connsiteY4471" fmla="*/ 1778401 h 1823529"/>
                <a:gd name="connsiteX4472" fmla="*/ 1823786 w 2166155"/>
                <a:gd name="connsiteY4472" fmla="*/ 1778401 h 1823529"/>
                <a:gd name="connsiteX4473" fmla="*/ 1825916 w 2166155"/>
                <a:gd name="connsiteY4473" fmla="*/ 1778108 h 1823529"/>
                <a:gd name="connsiteX4474" fmla="*/ 1828047 w 2166155"/>
                <a:gd name="connsiteY4474" fmla="*/ 1777815 h 1823529"/>
                <a:gd name="connsiteX4475" fmla="*/ 1828047 w 2166155"/>
                <a:gd name="connsiteY4475" fmla="*/ 1777795 h 1823529"/>
                <a:gd name="connsiteX4476" fmla="*/ 1830217 w 2166155"/>
                <a:gd name="connsiteY4476" fmla="*/ 1777501 h 1823529"/>
                <a:gd name="connsiteX4477" fmla="*/ 1832407 w 2166155"/>
                <a:gd name="connsiteY4477" fmla="*/ 1777189 h 1823529"/>
                <a:gd name="connsiteX4478" fmla="*/ 1834362 w 2166155"/>
                <a:gd name="connsiteY4478" fmla="*/ 1776915 h 1823529"/>
                <a:gd name="connsiteX4479" fmla="*/ 1836434 w 2166155"/>
                <a:gd name="connsiteY4479" fmla="*/ 1776622 h 1823529"/>
                <a:gd name="connsiteX4480" fmla="*/ 1836454 w 2166155"/>
                <a:gd name="connsiteY4480" fmla="*/ 1776622 h 1823529"/>
                <a:gd name="connsiteX4481" fmla="*/ 1838115 w 2166155"/>
                <a:gd name="connsiteY4481" fmla="*/ 1776387 h 1823529"/>
                <a:gd name="connsiteX4482" fmla="*/ 1840735 w 2166155"/>
                <a:gd name="connsiteY4482" fmla="*/ 1776016 h 1823529"/>
                <a:gd name="connsiteX4483" fmla="*/ 1842338 w 2166155"/>
                <a:gd name="connsiteY4483" fmla="*/ 1775781 h 1823529"/>
                <a:gd name="connsiteX4484" fmla="*/ 1844391 w 2166155"/>
                <a:gd name="connsiteY4484" fmla="*/ 1775488 h 1823529"/>
                <a:gd name="connsiteX4485" fmla="*/ 1847010 w 2166155"/>
                <a:gd name="connsiteY4485" fmla="*/ 1775097 h 1823529"/>
                <a:gd name="connsiteX4486" fmla="*/ 1848692 w 2166155"/>
                <a:gd name="connsiteY4486" fmla="*/ 1774843 h 1823529"/>
                <a:gd name="connsiteX4487" fmla="*/ 1848711 w 2166155"/>
                <a:gd name="connsiteY4487" fmla="*/ 1774843 h 1823529"/>
                <a:gd name="connsiteX4488" fmla="*/ 1850686 w 2166155"/>
                <a:gd name="connsiteY4488" fmla="*/ 1774549 h 1823529"/>
                <a:gd name="connsiteX4489" fmla="*/ 1850705 w 2166155"/>
                <a:gd name="connsiteY4489" fmla="*/ 1774549 h 1823529"/>
                <a:gd name="connsiteX4490" fmla="*/ 1853071 w 2166155"/>
                <a:gd name="connsiteY4490" fmla="*/ 1774198 h 1823529"/>
                <a:gd name="connsiteX4491" fmla="*/ 1854557 w 2166155"/>
                <a:gd name="connsiteY4491" fmla="*/ 1773983 h 1823529"/>
                <a:gd name="connsiteX4492" fmla="*/ 1856590 w 2166155"/>
                <a:gd name="connsiteY4492" fmla="*/ 1773670 h 1823529"/>
                <a:gd name="connsiteX4493" fmla="*/ 1858584 w 2166155"/>
                <a:gd name="connsiteY4493" fmla="*/ 1773377 h 1823529"/>
                <a:gd name="connsiteX4494" fmla="*/ 1858603 w 2166155"/>
                <a:gd name="connsiteY4494" fmla="*/ 1773377 h 1823529"/>
                <a:gd name="connsiteX4495" fmla="*/ 1860539 w 2166155"/>
                <a:gd name="connsiteY4495" fmla="*/ 1773083 h 1823529"/>
                <a:gd name="connsiteX4496" fmla="*/ 1862454 w 2166155"/>
                <a:gd name="connsiteY4496" fmla="*/ 1772790 h 1823529"/>
                <a:gd name="connsiteX4497" fmla="*/ 1862474 w 2166155"/>
                <a:gd name="connsiteY4497" fmla="*/ 1772790 h 1823529"/>
                <a:gd name="connsiteX4498" fmla="*/ 1864370 w 2166155"/>
                <a:gd name="connsiteY4498" fmla="*/ 1772497 h 1823529"/>
                <a:gd name="connsiteX4499" fmla="*/ 1864390 w 2166155"/>
                <a:gd name="connsiteY4499" fmla="*/ 1772497 h 1823529"/>
                <a:gd name="connsiteX4500" fmla="*/ 1866267 w 2166155"/>
                <a:gd name="connsiteY4500" fmla="*/ 1772204 h 1823529"/>
                <a:gd name="connsiteX4501" fmla="*/ 1866287 w 2166155"/>
                <a:gd name="connsiteY4501" fmla="*/ 1772204 h 1823529"/>
                <a:gd name="connsiteX4502" fmla="*/ 1868163 w 2166155"/>
                <a:gd name="connsiteY4502" fmla="*/ 1771910 h 1823529"/>
                <a:gd name="connsiteX4503" fmla="*/ 1868242 w 2166155"/>
                <a:gd name="connsiteY4503" fmla="*/ 1771910 h 1823529"/>
                <a:gd name="connsiteX4504" fmla="*/ 1869219 w 2166155"/>
                <a:gd name="connsiteY4504" fmla="*/ 1771754 h 1823529"/>
                <a:gd name="connsiteX4505" fmla="*/ 1870353 w 2166155"/>
                <a:gd name="connsiteY4505" fmla="*/ 1771558 h 1823529"/>
                <a:gd name="connsiteX4506" fmla="*/ 1871330 w 2166155"/>
                <a:gd name="connsiteY4506" fmla="*/ 1771383 h 1823529"/>
                <a:gd name="connsiteX4507" fmla="*/ 1872366 w 2166155"/>
                <a:gd name="connsiteY4507" fmla="*/ 1771206 h 1823529"/>
                <a:gd name="connsiteX4508" fmla="*/ 1873422 w 2166155"/>
                <a:gd name="connsiteY4508" fmla="*/ 1771011 h 1823529"/>
                <a:gd name="connsiteX4509" fmla="*/ 1874536 w 2166155"/>
                <a:gd name="connsiteY4509" fmla="*/ 1770796 h 1823529"/>
                <a:gd name="connsiteX4510" fmla="*/ 1875592 w 2166155"/>
                <a:gd name="connsiteY4510" fmla="*/ 1770600 h 1823529"/>
                <a:gd name="connsiteX4511" fmla="*/ 1876628 w 2166155"/>
                <a:gd name="connsiteY4511" fmla="*/ 1770386 h 1823529"/>
                <a:gd name="connsiteX4512" fmla="*/ 1877664 w 2166155"/>
                <a:gd name="connsiteY4512" fmla="*/ 1770170 h 1823529"/>
                <a:gd name="connsiteX4513" fmla="*/ 1878759 w 2166155"/>
                <a:gd name="connsiteY4513" fmla="*/ 1769916 h 1823529"/>
                <a:gd name="connsiteX4514" fmla="*/ 1879736 w 2166155"/>
                <a:gd name="connsiteY4514" fmla="*/ 1769721 h 1823529"/>
                <a:gd name="connsiteX4515" fmla="*/ 1880753 w 2166155"/>
                <a:gd name="connsiteY4515" fmla="*/ 1769486 h 1823529"/>
                <a:gd name="connsiteX4516" fmla="*/ 1880870 w 2166155"/>
                <a:gd name="connsiteY4516" fmla="*/ 1769447 h 1823529"/>
                <a:gd name="connsiteX4517" fmla="*/ 1881848 w 2166155"/>
                <a:gd name="connsiteY4517" fmla="*/ 1769212 h 1823529"/>
                <a:gd name="connsiteX4518" fmla="*/ 1882884 w 2166155"/>
                <a:gd name="connsiteY4518" fmla="*/ 1768978 h 1823529"/>
                <a:gd name="connsiteX4519" fmla="*/ 1883979 w 2166155"/>
                <a:gd name="connsiteY4519" fmla="*/ 1768704 h 1823529"/>
                <a:gd name="connsiteX4520" fmla="*/ 1884995 w 2166155"/>
                <a:gd name="connsiteY4520" fmla="*/ 1768450 h 1823529"/>
                <a:gd name="connsiteX4521" fmla="*/ 1885953 w 2166155"/>
                <a:gd name="connsiteY4521" fmla="*/ 1768196 h 1823529"/>
                <a:gd name="connsiteX4522" fmla="*/ 1887028 w 2166155"/>
                <a:gd name="connsiteY4522" fmla="*/ 1767903 h 1823529"/>
                <a:gd name="connsiteX4523" fmla="*/ 1888045 w 2166155"/>
                <a:gd name="connsiteY4523" fmla="*/ 1767629 h 1823529"/>
                <a:gd name="connsiteX4524" fmla="*/ 1889120 w 2166155"/>
                <a:gd name="connsiteY4524" fmla="*/ 1767316 h 1823529"/>
                <a:gd name="connsiteX4525" fmla="*/ 1890117 w 2166155"/>
                <a:gd name="connsiteY4525" fmla="*/ 1767043 h 1823529"/>
                <a:gd name="connsiteX4526" fmla="*/ 1891134 w 2166155"/>
                <a:gd name="connsiteY4526" fmla="*/ 1766749 h 1823529"/>
                <a:gd name="connsiteX4527" fmla="*/ 1892190 w 2166155"/>
                <a:gd name="connsiteY4527" fmla="*/ 1766417 h 1823529"/>
                <a:gd name="connsiteX4528" fmla="*/ 1893187 w 2166155"/>
                <a:gd name="connsiteY4528" fmla="*/ 1766124 h 1823529"/>
                <a:gd name="connsiteX4529" fmla="*/ 1894183 w 2166155"/>
                <a:gd name="connsiteY4529" fmla="*/ 1765811 h 1823529"/>
                <a:gd name="connsiteX4530" fmla="*/ 1895239 w 2166155"/>
                <a:gd name="connsiteY4530" fmla="*/ 1765459 h 1823529"/>
                <a:gd name="connsiteX4531" fmla="*/ 1896236 w 2166155"/>
                <a:gd name="connsiteY4531" fmla="*/ 1765146 h 1823529"/>
                <a:gd name="connsiteX4532" fmla="*/ 1897292 w 2166155"/>
                <a:gd name="connsiteY4532" fmla="*/ 1764794 h 1823529"/>
                <a:gd name="connsiteX4533" fmla="*/ 1898269 w 2166155"/>
                <a:gd name="connsiteY4533" fmla="*/ 1764462 h 1823529"/>
                <a:gd name="connsiteX4534" fmla="*/ 1899306 w 2166155"/>
                <a:gd name="connsiteY4534" fmla="*/ 1764091 h 1823529"/>
                <a:gd name="connsiteX4535" fmla="*/ 1900303 w 2166155"/>
                <a:gd name="connsiteY4535" fmla="*/ 1763758 h 1823529"/>
                <a:gd name="connsiteX4536" fmla="*/ 1901319 w 2166155"/>
                <a:gd name="connsiteY4536" fmla="*/ 1763387 h 1823529"/>
                <a:gd name="connsiteX4537" fmla="*/ 1902297 w 2166155"/>
                <a:gd name="connsiteY4537" fmla="*/ 1763035 h 1823529"/>
                <a:gd name="connsiteX4538" fmla="*/ 1903274 w 2166155"/>
                <a:gd name="connsiteY4538" fmla="*/ 1762664 h 1823529"/>
                <a:gd name="connsiteX4539" fmla="*/ 1904350 w 2166155"/>
                <a:gd name="connsiteY4539" fmla="*/ 1762253 h 1823529"/>
                <a:gd name="connsiteX4540" fmla="*/ 1905229 w 2166155"/>
                <a:gd name="connsiteY4540" fmla="*/ 1761901 h 1823529"/>
                <a:gd name="connsiteX4541" fmla="*/ 1906265 w 2166155"/>
                <a:gd name="connsiteY4541" fmla="*/ 1761510 h 1823529"/>
                <a:gd name="connsiteX4542" fmla="*/ 1907204 w 2166155"/>
                <a:gd name="connsiteY4542" fmla="*/ 1761139 h 1823529"/>
                <a:gd name="connsiteX4543" fmla="*/ 1908240 w 2166155"/>
                <a:gd name="connsiteY4543" fmla="*/ 1760709 h 1823529"/>
                <a:gd name="connsiteX4544" fmla="*/ 1909198 w 2166155"/>
                <a:gd name="connsiteY4544" fmla="*/ 1760317 h 1823529"/>
                <a:gd name="connsiteX4545" fmla="*/ 1909315 w 2166155"/>
                <a:gd name="connsiteY4545" fmla="*/ 1760259 h 1823529"/>
                <a:gd name="connsiteX4546" fmla="*/ 1910273 w 2166155"/>
                <a:gd name="connsiteY4546" fmla="*/ 1759868 h 1823529"/>
                <a:gd name="connsiteX4547" fmla="*/ 1911251 w 2166155"/>
                <a:gd name="connsiteY4547" fmla="*/ 1759438 h 1823529"/>
                <a:gd name="connsiteX4548" fmla="*/ 1912209 w 2166155"/>
                <a:gd name="connsiteY4548" fmla="*/ 1759047 h 1823529"/>
                <a:gd name="connsiteX4549" fmla="*/ 1913206 w 2166155"/>
                <a:gd name="connsiteY4549" fmla="*/ 1758597 h 1823529"/>
                <a:gd name="connsiteX4550" fmla="*/ 1914164 w 2166155"/>
                <a:gd name="connsiteY4550" fmla="*/ 1758167 h 1823529"/>
                <a:gd name="connsiteX4551" fmla="*/ 1915161 w 2166155"/>
                <a:gd name="connsiteY4551" fmla="*/ 1757717 h 1823529"/>
                <a:gd name="connsiteX4552" fmla="*/ 1916158 w 2166155"/>
                <a:gd name="connsiteY4552" fmla="*/ 1757248 h 1823529"/>
                <a:gd name="connsiteX4553" fmla="*/ 1917154 w 2166155"/>
                <a:gd name="connsiteY4553" fmla="*/ 1756779 h 1823529"/>
                <a:gd name="connsiteX4554" fmla="*/ 1918054 w 2166155"/>
                <a:gd name="connsiteY4554" fmla="*/ 1756369 h 1823529"/>
                <a:gd name="connsiteX4555" fmla="*/ 1919012 w 2166155"/>
                <a:gd name="connsiteY4555" fmla="*/ 1755899 h 1823529"/>
                <a:gd name="connsiteX4556" fmla="*/ 1920009 w 2166155"/>
                <a:gd name="connsiteY4556" fmla="*/ 1755411 h 1823529"/>
                <a:gd name="connsiteX4557" fmla="*/ 1920986 w 2166155"/>
                <a:gd name="connsiteY4557" fmla="*/ 1754922 h 1823529"/>
                <a:gd name="connsiteX4558" fmla="*/ 1921944 w 2166155"/>
                <a:gd name="connsiteY4558" fmla="*/ 1754452 h 1823529"/>
                <a:gd name="connsiteX4559" fmla="*/ 1922883 w 2166155"/>
                <a:gd name="connsiteY4559" fmla="*/ 1753964 h 1823529"/>
                <a:gd name="connsiteX4560" fmla="*/ 1923860 w 2166155"/>
                <a:gd name="connsiteY4560" fmla="*/ 1753475 h 1823529"/>
                <a:gd name="connsiteX4561" fmla="*/ 1924798 w 2166155"/>
                <a:gd name="connsiteY4561" fmla="*/ 1752986 h 1823529"/>
                <a:gd name="connsiteX4562" fmla="*/ 1925737 w 2166155"/>
                <a:gd name="connsiteY4562" fmla="*/ 1752478 h 1823529"/>
                <a:gd name="connsiteX4563" fmla="*/ 1926714 w 2166155"/>
                <a:gd name="connsiteY4563" fmla="*/ 1751970 h 1823529"/>
                <a:gd name="connsiteX4564" fmla="*/ 1927731 w 2166155"/>
                <a:gd name="connsiteY4564" fmla="*/ 1751403 h 1823529"/>
                <a:gd name="connsiteX4565" fmla="*/ 1928571 w 2166155"/>
                <a:gd name="connsiteY4565" fmla="*/ 1750953 h 1823529"/>
                <a:gd name="connsiteX4566" fmla="*/ 1929588 w 2166155"/>
                <a:gd name="connsiteY4566" fmla="*/ 1750367 h 1823529"/>
                <a:gd name="connsiteX4567" fmla="*/ 1930507 w 2166155"/>
                <a:gd name="connsiteY4567" fmla="*/ 1749858 h 1823529"/>
                <a:gd name="connsiteX4568" fmla="*/ 1931445 w 2166155"/>
                <a:gd name="connsiteY4568" fmla="*/ 1749311 h 1823529"/>
                <a:gd name="connsiteX4569" fmla="*/ 1932364 w 2166155"/>
                <a:gd name="connsiteY4569" fmla="*/ 1748783 h 1823529"/>
                <a:gd name="connsiteX4570" fmla="*/ 1933361 w 2166155"/>
                <a:gd name="connsiteY4570" fmla="*/ 1748197 h 1823529"/>
                <a:gd name="connsiteX4571" fmla="*/ 1934221 w 2166155"/>
                <a:gd name="connsiteY4571" fmla="*/ 1747688 h 1823529"/>
                <a:gd name="connsiteX4572" fmla="*/ 1935218 w 2166155"/>
                <a:gd name="connsiteY4572" fmla="*/ 1747102 h 1823529"/>
                <a:gd name="connsiteX4573" fmla="*/ 1936059 w 2166155"/>
                <a:gd name="connsiteY4573" fmla="*/ 1746574 h 1823529"/>
                <a:gd name="connsiteX4574" fmla="*/ 1936157 w 2166155"/>
                <a:gd name="connsiteY4574" fmla="*/ 1746516 h 1823529"/>
                <a:gd name="connsiteX4575" fmla="*/ 1937076 w 2166155"/>
                <a:gd name="connsiteY4575" fmla="*/ 1745968 h 1823529"/>
                <a:gd name="connsiteX4576" fmla="*/ 1937955 w 2166155"/>
                <a:gd name="connsiteY4576" fmla="*/ 1745401 h 1823529"/>
                <a:gd name="connsiteX4577" fmla="*/ 1938894 w 2166155"/>
                <a:gd name="connsiteY4577" fmla="*/ 1744834 h 1823529"/>
                <a:gd name="connsiteX4578" fmla="*/ 1939832 w 2166155"/>
                <a:gd name="connsiteY4578" fmla="*/ 1744228 h 1823529"/>
                <a:gd name="connsiteX4579" fmla="*/ 1940712 w 2166155"/>
                <a:gd name="connsiteY4579" fmla="*/ 1743661 h 1823529"/>
                <a:gd name="connsiteX4580" fmla="*/ 1941630 w 2166155"/>
                <a:gd name="connsiteY4580" fmla="*/ 1743055 h 1823529"/>
                <a:gd name="connsiteX4581" fmla="*/ 1942569 w 2166155"/>
                <a:gd name="connsiteY4581" fmla="*/ 1742449 h 1823529"/>
                <a:gd name="connsiteX4582" fmla="*/ 1943527 w 2166155"/>
                <a:gd name="connsiteY4582" fmla="*/ 1741804 h 1823529"/>
                <a:gd name="connsiteX4583" fmla="*/ 1944407 w 2166155"/>
                <a:gd name="connsiteY4583" fmla="*/ 1741218 h 1823529"/>
                <a:gd name="connsiteX4584" fmla="*/ 1945267 w 2166155"/>
                <a:gd name="connsiteY4584" fmla="*/ 1740631 h 1823529"/>
                <a:gd name="connsiteX4585" fmla="*/ 1946186 w 2166155"/>
                <a:gd name="connsiteY4585" fmla="*/ 1740005 h 1823529"/>
                <a:gd name="connsiteX4586" fmla="*/ 1947104 w 2166155"/>
                <a:gd name="connsiteY4586" fmla="*/ 1739360 h 1823529"/>
                <a:gd name="connsiteX4587" fmla="*/ 1947964 w 2166155"/>
                <a:gd name="connsiteY4587" fmla="*/ 1738754 h 1823529"/>
                <a:gd name="connsiteX4588" fmla="*/ 1948043 w 2166155"/>
                <a:gd name="connsiteY4588" fmla="*/ 1738696 h 1823529"/>
                <a:gd name="connsiteX4589" fmla="*/ 1948922 w 2166155"/>
                <a:gd name="connsiteY4589" fmla="*/ 1738090 h 1823529"/>
                <a:gd name="connsiteX4590" fmla="*/ 1949802 w 2166155"/>
                <a:gd name="connsiteY4590" fmla="*/ 1737464 h 1823529"/>
                <a:gd name="connsiteX4591" fmla="*/ 1950702 w 2166155"/>
                <a:gd name="connsiteY4591" fmla="*/ 1736799 h 1823529"/>
                <a:gd name="connsiteX4592" fmla="*/ 1951542 w 2166155"/>
                <a:gd name="connsiteY4592" fmla="*/ 1736193 h 1823529"/>
                <a:gd name="connsiteX4593" fmla="*/ 1952441 w 2166155"/>
                <a:gd name="connsiteY4593" fmla="*/ 1735528 h 1823529"/>
                <a:gd name="connsiteX4594" fmla="*/ 1953380 w 2166155"/>
                <a:gd name="connsiteY4594" fmla="*/ 1734825 h 1823529"/>
                <a:gd name="connsiteX4595" fmla="*/ 1954298 w 2166155"/>
                <a:gd name="connsiteY4595" fmla="*/ 1734121 h 1823529"/>
                <a:gd name="connsiteX4596" fmla="*/ 1955198 w 2166155"/>
                <a:gd name="connsiteY4596" fmla="*/ 1733456 h 1823529"/>
                <a:gd name="connsiteX4597" fmla="*/ 1956019 w 2166155"/>
                <a:gd name="connsiteY4597" fmla="*/ 1732811 h 1823529"/>
                <a:gd name="connsiteX4598" fmla="*/ 1956938 w 2166155"/>
                <a:gd name="connsiteY4598" fmla="*/ 1732107 h 1823529"/>
                <a:gd name="connsiteX4599" fmla="*/ 1957739 w 2166155"/>
                <a:gd name="connsiteY4599" fmla="*/ 1731482 h 1823529"/>
                <a:gd name="connsiteX4600" fmla="*/ 1957817 w 2166155"/>
                <a:gd name="connsiteY4600" fmla="*/ 1731404 h 1823529"/>
                <a:gd name="connsiteX4601" fmla="*/ 1958658 w 2166155"/>
                <a:gd name="connsiteY4601" fmla="*/ 1730739 h 1823529"/>
                <a:gd name="connsiteX4602" fmla="*/ 1959499 w 2166155"/>
                <a:gd name="connsiteY4602" fmla="*/ 1730074 h 1823529"/>
                <a:gd name="connsiteX4603" fmla="*/ 1959577 w 2166155"/>
                <a:gd name="connsiteY4603" fmla="*/ 1730015 h 1823529"/>
                <a:gd name="connsiteX4604" fmla="*/ 1960457 w 2166155"/>
                <a:gd name="connsiteY4604" fmla="*/ 1729312 h 1823529"/>
                <a:gd name="connsiteX4605" fmla="*/ 1961258 w 2166155"/>
                <a:gd name="connsiteY4605" fmla="*/ 1728647 h 1823529"/>
                <a:gd name="connsiteX4606" fmla="*/ 1962157 w 2166155"/>
                <a:gd name="connsiteY4606" fmla="*/ 1727924 h 1823529"/>
                <a:gd name="connsiteX4607" fmla="*/ 1963018 w 2166155"/>
                <a:gd name="connsiteY4607" fmla="*/ 1727200 h 1823529"/>
                <a:gd name="connsiteX4608" fmla="*/ 1963819 w 2166155"/>
                <a:gd name="connsiteY4608" fmla="*/ 1726536 h 1823529"/>
                <a:gd name="connsiteX4609" fmla="*/ 1964699 w 2166155"/>
                <a:gd name="connsiteY4609" fmla="*/ 1725793 h 1823529"/>
                <a:gd name="connsiteX4610" fmla="*/ 1965539 w 2166155"/>
                <a:gd name="connsiteY4610" fmla="*/ 1725070 h 1823529"/>
                <a:gd name="connsiteX4611" fmla="*/ 1966439 w 2166155"/>
                <a:gd name="connsiteY4611" fmla="*/ 1724307 h 1823529"/>
                <a:gd name="connsiteX4612" fmla="*/ 1967280 w 2166155"/>
                <a:gd name="connsiteY4612" fmla="*/ 1723584 h 1823529"/>
                <a:gd name="connsiteX4613" fmla="*/ 1968159 w 2166155"/>
                <a:gd name="connsiteY4613" fmla="*/ 1722821 h 1823529"/>
                <a:gd name="connsiteX4614" fmla="*/ 1968980 w 2166155"/>
                <a:gd name="connsiteY4614" fmla="*/ 1722079 h 1823529"/>
                <a:gd name="connsiteX4615" fmla="*/ 1969860 w 2166155"/>
                <a:gd name="connsiteY4615" fmla="*/ 1721296 h 1823529"/>
                <a:gd name="connsiteX4616" fmla="*/ 1970681 w 2166155"/>
                <a:gd name="connsiteY4616" fmla="*/ 1720573 h 1823529"/>
                <a:gd name="connsiteX4617" fmla="*/ 1971502 w 2166155"/>
                <a:gd name="connsiteY4617" fmla="*/ 1719810 h 1823529"/>
                <a:gd name="connsiteX4618" fmla="*/ 1971580 w 2166155"/>
                <a:gd name="connsiteY4618" fmla="*/ 1719752 h 1823529"/>
                <a:gd name="connsiteX4619" fmla="*/ 1972363 w 2166155"/>
                <a:gd name="connsiteY4619" fmla="*/ 1719029 h 1823529"/>
                <a:gd name="connsiteX4620" fmla="*/ 1973223 w 2166155"/>
                <a:gd name="connsiteY4620" fmla="*/ 1718247 h 1823529"/>
                <a:gd name="connsiteX4621" fmla="*/ 1974024 w 2166155"/>
                <a:gd name="connsiteY4621" fmla="*/ 1717484 h 1823529"/>
                <a:gd name="connsiteX4622" fmla="*/ 1974865 w 2166155"/>
                <a:gd name="connsiteY4622" fmla="*/ 1716702 h 1823529"/>
                <a:gd name="connsiteX4623" fmla="*/ 1974923 w 2166155"/>
                <a:gd name="connsiteY4623" fmla="*/ 1716644 h 1823529"/>
                <a:gd name="connsiteX4624" fmla="*/ 1975706 w 2166155"/>
                <a:gd name="connsiteY4624" fmla="*/ 1715920 h 1823529"/>
                <a:gd name="connsiteX4625" fmla="*/ 1976605 w 2166155"/>
                <a:gd name="connsiteY4625" fmla="*/ 1715060 h 1823529"/>
                <a:gd name="connsiteX4626" fmla="*/ 1977387 w 2166155"/>
                <a:gd name="connsiteY4626" fmla="*/ 1714298 h 1823529"/>
                <a:gd name="connsiteX4627" fmla="*/ 1978247 w 2166155"/>
                <a:gd name="connsiteY4627" fmla="*/ 1713476 h 1823529"/>
                <a:gd name="connsiteX4628" fmla="*/ 1979088 w 2166155"/>
                <a:gd name="connsiteY4628" fmla="*/ 1712655 h 1823529"/>
                <a:gd name="connsiteX4629" fmla="*/ 1979811 w 2166155"/>
                <a:gd name="connsiteY4629" fmla="*/ 1711932 h 1823529"/>
                <a:gd name="connsiteX4630" fmla="*/ 1980690 w 2166155"/>
                <a:gd name="connsiteY4630" fmla="*/ 1711052 h 1823529"/>
                <a:gd name="connsiteX4631" fmla="*/ 1981531 w 2166155"/>
                <a:gd name="connsiteY4631" fmla="*/ 1710212 h 1823529"/>
                <a:gd name="connsiteX4632" fmla="*/ 1982352 w 2166155"/>
                <a:gd name="connsiteY4632" fmla="*/ 1709391 h 1823529"/>
                <a:gd name="connsiteX4633" fmla="*/ 1983076 w 2166155"/>
                <a:gd name="connsiteY4633" fmla="*/ 1708648 h 1823529"/>
                <a:gd name="connsiteX4634" fmla="*/ 1983897 w 2166155"/>
                <a:gd name="connsiteY4634" fmla="*/ 1707807 h 1823529"/>
                <a:gd name="connsiteX4635" fmla="*/ 1984776 w 2166155"/>
                <a:gd name="connsiteY4635" fmla="*/ 1706908 h 1823529"/>
                <a:gd name="connsiteX4636" fmla="*/ 1985539 w 2166155"/>
                <a:gd name="connsiteY4636" fmla="*/ 1706106 h 1823529"/>
                <a:gd name="connsiteX4637" fmla="*/ 1986360 w 2166155"/>
                <a:gd name="connsiteY4637" fmla="*/ 1705246 h 1823529"/>
                <a:gd name="connsiteX4638" fmla="*/ 1987161 w 2166155"/>
                <a:gd name="connsiteY4638" fmla="*/ 1704406 h 1823529"/>
                <a:gd name="connsiteX4639" fmla="*/ 1987963 w 2166155"/>
                <a:gd name="connsiteY4639" fmla="*/ 1703546 h 1823529"/>
                <a:gd name="connsiteX4640" fmla="*/ 1988823 w 2166155"/>
                <a:gd name="connsiteY4640" fmla="*/ 1702607 h 1823529"/>
                <a:gd name="connsiteX4641" fmla="*/ 1989644 w 2166155"/>
                <a:gd name="connsiteY4641" fmla="*/ 1701747 h 1823529"/>
                <a:gd name="connsiteX4642" fmla="*/ 1990387 w 2166155"/>
                <a:gd name="connsiteY4642" fmla="*/ 1700926 h 1823529"/>
                <a:gd name="connsiteX4643" fmla="*/ 1991150 w 2166155"/>
                <a:gd name="connsiteY4643" fmla="*/ 1700085 h 1823529"/>
                <a:gd name="connsiteX4644" fmla="*/ 1991189 w 2166155"/>
                <a:gd name="connsiteY4644" fmla="*/ 1700027 h 1823529"/>
                <a:gd name="connsiteX4645" fmla="*/ 1991931 w 2166155"/>
                <a:gd name="connsiteY4645" fmla="*/ 1699206 h 1823529"/>
                <a:gd name="connsiteX4646" fmla="*/ 1991990 w 2166155"/>
                <a:gd name="connsiteY4646" fmla="*/ 1699147 h 1823529"/>
                <a:gd name="connsiteX4647" fmla="*/ 1992694 w 2166155"/>
                <a:gd name="connsiteY4647" fmla="*/ 1698365 h 1823529"/>
                <a:gd name="connsiteX4648" fmla="*/ 1993515 w 2166155"/>
                <a:gd name="connsiteY4648" fmla="*/ 1697446 h 1823529"/>
                <a:gd name="connsiteX4649" fmla="*/ 1993574 w 2166155"/>
                <a:gd name="connsiteY4649" fmla="*/ 1697387 h 1823529"/>
                <a:gd name="connsiteX4650" fmla="*/ 1994278 w 2166155"/>
                <a:gd name="connsiteY4650" fmla="*/ 1696566 h 1823529"/>
                <a:gd name="connsiteX4651" fmla="*/ 1995177 w 2166155"/>
                <a:gd name="connsiteY4651" fmla="*/ 1695550 h 1823529"/>
                <a:gd name="connsiteX4652" fmla="*/ 1995900 w 2166155"/>
                <a:gd name="connsiteY4652" fmla="*/ 1694729 h 1823529"/>
                <a:gd name="connsiteX4653" fmla="*/ 1996643 w 2166155"/>
                <a:gd name="connsiteY4653" fmla="*/ 1693849 h 1823529"/>
                <a:gd name="connsiteX4654" fmla="*/ 1996702 w 2166155"/>
                <a:gd name="connsiteY4654" fmla="*/ 1693790 h 1823529"/>
                <a:gd name="connsiteX4655" fmla="*/ 1997445 w 2166155"/>
                <a:gd name="connsiteY4655" fmla="*/ 1692930 h 1823529"/>
                <a:gd name="connsiteX4656" fmla="*/ 1998207 w 2166155"/>
                <a:gd name="connsiteY4656" fmla="*/ 1692031 h 1823529"/>
                <a:gd name="connsiteX4657" fmla="*/ 1998970 w 2166155"/>
                <a:gd name="connsiteY4657" fmla="*/ 1691112 h 1823529"/>
                <a:gd name="connsiteX4658" fmla="*/ 1999790 w 2166155"/>
                <a:gd name="connsiteY4658" fmla="*/ 1690134 h 1823529"/>
                <a:gd name="connsiteX4659" fmla="*/ 2000553 w 2166155"/>
                <a:gd name="connsiteY4659" fmla="*/ 1689235 h 1823529"/>
                <a:gd name="connsiteX4660" fmla="*/ 2001315 w 2166155"/>
                <a:gd name="connsiteY4660" fmla="*/ 1688297 h 1823529"/>
                <a:gd name="connsiteX4661" fmla="*/ 2002137 w 2166155"/>
                <a:gd name="connsiteY4661" fmla="*/ 1687319 h 1823529"/>
                <a:gd name="connsiteX4662" fmla="*/ 2002879 w 2166155"/>
                <a:gd name="connsiteY4662" fmla="*/ 1686400 h 1823529"/>
                <a:gd name="connsiteX4663" fmla="*/ 2003564 w 2166155"/>
                <a:gd name="connsiteY4663" fmla="*/ 1685540 h 1823529"/>
                <a:gd name="connsiteX4664" fmla="*/ 2004346 w 2166155"/>
                <a:gd name="connsiteY4664" fmla="*/ 1684582 h 1823529"/>
                <a:gd name="connsiteX4665" fmla="*/ 2004385 w 2166155"/>
                <a:gd name="connsiteY4665" fmla="*/ 1684524 h 1823529"/>
                <a:gd name="connsiteX4666" fmla="*/ 2005069 w 2166155"/>
                <a:gd name="connsiteY4666" fmla="*/ 1683683 h 1823529"/>
                <a:gd name="connsiteX4667" fmla="*/ 2005851 w 2166155"/>
                <a:gd name="connsiteY4667" fmla="*/ 1682686 h 1823529"/>
                <a:gd name="connsiteX4668" fmla="*/ 2005910 w 2166155"/>
                <a:gd name="connsiteY4668" fmla="*/ 1682627 h 1823529"/>
                <a:gd name="connsiteX4669" fmla="*/ 2006613 w 2166155"/>
                <a:gd name="connsiteY4669" fmla="*/ 1681728 h 1823529"/>
                <a:gd name="connsiteX4670" fmla="*/ 2007396 w 2166155"/>
                <a:gd name="connsiteY4670" fmla="*/ 1680711 h 1823529"/>
                <a:gd name="connsiteX4671" fmla="*/ 2008119 w 2166155"/>
                <a:gd name="connsiteY4671" fmla="*/ 1679773 h 1823529"/>
                <a:gd name="connsiteX4672" fmla="*/ 2008432 w 2166155"/>
                <a:gd name="connsiteY4672" fmla="*/ 1679382 h 1823529"/>
                <a:gd name="connsiteX4673" fmla="*/ 2008920 w 2166155"/>
                <a:gd name="connsiteY4673" fmla="*/ 1678756 h 1823529"/>
                <a:gd name="connsiteX4674" fmla="*/ 2009604 w 2166155"/>
                <a:gd name="connsiteY4674" fmla="*/ 1677838 h 1823529"/>
                <a:gd name="connsiteX4675" fmla="*/ 2009644 w 2166155"/>
                <a:gd name="connsiteY4675" fmla="*/ 1677779 h 1823529"/>
                <a:gd name="connsiteX4676" fmla="*/ 2010367 w 2166155"/>
                <a:gd name="connsiteY4676" fmla="*/ 1676840 h 1823529"/>
                <a:gd name="connsiteX4677" fmla="*/ 2011090 w 2166155"/>
                <a:gd name="connsiteY4677" fmla="*/ 1675863 h 1823529"/>
                <a:gd name="connsiteX4678" fmla="*/ 2011129 w 2166155"/>
                <a:gd name="connsiteY4678" fmla="*/ 1675804 h 1823529"/>
                <a:gd name="connsiteX4679" fmla="*/ 2011814 w 2166155"/>
                <a:gd name="connsiteY4679" fmla="*/ 1674886 h 1823529"/>
                <a:gd name="connsiteX4680" fmla="*/ 2011853 w 2166155"/>
                <a:gd name="connsiteY4680" fmla="*/ 1674827 h 1823529"/>
                <a:gd name="connsiteX4681" fmla="*/ 2012556 w 2166155"/>
                <a:gd name="connsiteY4681" fmla="*/ 1673869 h 1823529"/>
                <a:gd name="connsiteX4682" fmla="*/ 2013280 w 2166155"/>
                <a:gd name="connsiteY4682" fmla="*/ 1672891 h 1823529"/>
                <a:gd name="connsiteX4683" fmla="*/ 2013319 w 2166155"/>
                <a:gd name="connsiteY4683" fmla="*/ 1672833 h 1823529"/>
                <a:gd name="connsiteX4684" fmla="*/ 2014042 w 2166155"/>
                <a:gd name="connsiteY4684" fmla="*/ 1671855 h 1823529"/>
                <a:gd name="connsiteX4685" fmla="*/ 2014746 w 2166155"/>
                <a:gd name="connsiteY4685" fmla="*/ 1670859 h 1823529"/>
                <a:gd name="connsiteX4686" fmla="*/ 2015508 w 2166155"/>
                <a:gd name="connsiteY4686" fmla="*/ 1669822 h 1823529"/>
                <a:gd name="connsiteX4687" fmla="*/ 2016212 w 2166155"/>
                <a:gd name="connsiteY4687" fmla="*/ 1668825 h 1823529"/>
                <a:gd name="connsiteX4688" fmla="*/ 2017033 w 2166155"/>
                <a:gd name="connsiteY4688" fmla="*/ 1667691 h 1823529"/>
                <a:gd name="connsiteX4689" fmla="*/ 2017659 w 2166155"/>
                <a:gd name="connsiteY4689" fmla="*/ 1666792 h 1823529"/>
                <a:gd name="connsiteX4690" fmla="*/ 2018421 w 2166155"/>
                <a:gd name="connsiteY4690" fmla="*/ 1665697 h 1823529"/>
                <a:gd name="connsiteX4691" fmla="*/ 2019106 w 2166155"/>
                <a:gd name="connsiteY4691" fmla="*/ 1664720 h 1823529"/>
                <a:gd name="connsiteX4692" fmla="*/ 2019790 w 2166155"/>
                <a:gd name="connsiteY4692" fmla="*/ 1663723 h 1823529"/>
                <a:gd name="connsiteX4693" fmla="*/ 2020592 w 2166155"/>
                <a:gd name="connsiteY4693" fmla="*/ 1662569 h 1823529"/>
                <a:gd name="connsiteX4694" fmla="*/ 2021275 w 2166155"/>
                <a:gd name="connsiteY4694" fmla="*/ 1661573 h 1823529"/>
                <a:gd name="connsiteX4695" fmla="*/ 2021999 w 2166155"/>
                <a:gd name="connsiteY4695" fmla="*/ 1660478 h 1823529"/>
                <a:gd name="connsiteX4696" fmla="*/ 2022546 w 2166155"/>
                <a:gd name="connsiteY4696" fmla="*/ 1659676 h 1823529"/>
                <a:gd name="connsiteX4697" fmla="*/ 2023348 w 2166155"/>
                <a:gd name="connsiteY4697" fmla="*/ 1658464 h 1823529"/>
                <a:gd name="connsiteX4698" fmla="*/ 2024091 w 2166155"/>
                <a:gd name="connsiteY4698" fmla="*/ 1657369 h 1823529"/>
                <a:gd name="connsiteX4699" fmla="*/ 2024755 w 2166155"/>
                <a:gd name="connsiteY4699" fmla="*/ 1656353 h 1823529"/>
                <a:gd name="connsiteX4700" fmla="*/ 2025479 w 2166155"/>
                <a:gd name="connsiteY4700" fmla="*/ 1655258 h 1823529"/>
                <a:gd name="connsiteX4701" fmla="*/ 2026085 w 2166155"/>
                <a:gd name="connsiteY4701" fmla="*/ 1654319 h 1823529"/>
                <a:gd name="connsiteX4702" fmla="*/ 2026867 w 2166155"/>
                <a:gd name="connsiteY4702" fmla="*/ 1653107 h 1823529"/>
                <a:gd name="connsiteX4703" fmla="*/ 2027532 w 2166155"/>
                <a:gd name="connsiteY4703" fmla="*/ 1652091 h 1823529"/>
                <a:gd name="connsiteX4704" fmla="*/ 2028235 w 2166155"/>
                <a:gd name="connsiteY4704" fmla="*/ 1650976 h 1823529"/>
                <a:gd name="connsiteX4705" fmla="*/ 2028920 w 2166155"/>
                <a:gd name="connsiteY4705" fmla="*/ 1649901 h 1823529"/>
                <a:gd name="connsiteX4706" fmla="*/ 2028959 w 2166155"/>
                <a:gd name="connsiteY4706" fmla="*/ 1649862 h 1823529"/>
                <a:gd name="connsiteX4707" fmla="*/ 2029623 w 2166155"/>
                <a:gd name="connsiteY4707" fmla="*/ 1648826 h 1823529"/>
                <a:gd name="connsiteX4708" fmla="*/ 2029643 w 2166155"/>
                <a:gd name="connsiteY4708" fmla="*/ 1648767 h 1823529"/>
                <a:gd name="connsiteX4709" fmla="*/ 2030308 w 2166155"/>
                <a:gd name="connsiteY4709" fmla="*/ 1647731 h 1823529"/>
                <a:gd name="connsiteX4710" fmla="*/ 2030327 w 2166155"/>
                <a:gd name="connsiteY4710" fmla="*/ 1647673 h 1823529"/>
                <a:gd name="connsiteX4711" fmla="*/ 2031031 w 2166155"/>
                <a:gd name="connsiteY4711" fmla="*/ 1646558 h 1823529"/>
                <a:gd name="connsiteX4712" fmla="*/ 2031676 w 2166155"/>
                <a:gd name="connsiteY4712" fmla="*/ 1645522 h 1823529"/>
                <a:gd name="connsiteX4713" fmla="*/ 2032360 w 2166155"/>
                <a:gd name="connsiteY4713" fmla="*/ 1644408 h 1823529"/>
                <a:gd name="connsiteX4714" fmla="*/ 2033064 w 2166155"/>
                <a:gd name="connsiteY4714" fmla="*/ 1643235 h 1823529"/>
                <a:gd name="connsiteX4715" fmla="*/ 2033709 w 2166155"/>
                <a:gd name="connsiteY4715" fmla="*/ 1642199 h 1823529"/>
                <a:gd name="connsiteX4716" fmla="*/ 2034394 w 2166155"/>
                <a:gd name="connsiteY4716" fmla="*/ 1641065 h 1823529"/>
                <a:gd name="connsiteX4717" fmla="*/ 2035038 w 2166155"/>
                <a:gd name="connsiteY4717" fmla="*/ 1639990 h 1823529"/>
                <a:gd name="connsiteX4718" fmla="*/ 2035742 w 2166155"/>
                <a:gd name="connsiteY4718" fmla="*/ 1638817 h 1823529"/>
                <a:gd name="connsiteX4719" fmla="*/ 2036407 w 2166155"/>
                <a:gd name="connsiteY4719" fmla="*/ 1637722 h 1823529"/>
                <a:gd name="connsiteX4720" fmla="*/ 2036426 w 2166155"/>
                <a:gd name="connsiteY4720" fmla="*/ 1637663 h 1823529"/>
                <a:gd name="connsiteX4721" fmla="*/ 2037111 w 2166155"/>
                <a:gd name="connsiteY4721" fmla="*/ 1636490 h 1823529"/>
                <a:gd name="connsiteX4722" fmla="*/ 2037795 w 2166155"/>
                <a:gd name="connsiteY4722" fmla="*/ 1635356 h 1823529"/>
                <a:gd name="connsiteX4723" fmla="*/ 2038421 w 2166155"/>
                <a:gd name="connsiteY4723" fmla="*/ 1634281 h 1823529"/>
                <a:gd name="connsiteX4724" fmla="*/ 2039085 w 2166155"/>
                <a:gd name="connsiteY4724" fmla="*/ 1633128 h 1823529"/>
                <a:gd name="connsiteX4725" fmla="*/ 2039731 w 2166155"/>
                <a:gd name="connsiteY4725" fmla="*/ 1632013 h 1823529"/>
                <a:gd name="connsiteX4726" fmla="*/ 2039750 w 2166155"/>
                <a:gd name="connsiteY4726" fmla="*/ 1631974 h 1823529"/>
                <a:gd name="connsiteX4727" fmla="*/ 2040434 w 2166155"/>
                <a:gd name="connsiteY4727" fmla="*/ 1630782 h 1823529"/>
                <a:gd name="connsiteX4728" fmla="*/ 2041001 w 2166155"/>
                <a:gd name="connsiteY4728" fmla="*/ 1629785 h 1823529"/>
                <a:gd name="connsiteX4729" fmla="*/ 2041666 w 2166155"/>
                <a:gd name="connsiteY4729" fmla="*/ 1628631 h 1823529"/>
                <a:gd name="connsiteX4730" fmla="*/ 2042350 w 2166155"/>
                <a:gd name="connsiteY4730" fmla="*/ 1627399 h 1823529"/>
                <a:gd name="connsiteX4731" fmla="*/ 2043015 w 2166155"/>
                <a:gd name="connsiteY4731" fmla="*/ 1626227 h 1823529"/>
                <a:gd name="connsiteX4732" fmla="*/ 2043034 w 2166155"/>
                <a:gd name="connsiteY4732" fmla="*/ 1626188 h 1823529"/>
                <a:gd name="connsiteX4733" fmla="*/ 2043719 w 2166155"/>
                <a:gd name="connsiteY4733" fmla="*/ 1624956 h 1823529"/>
                <a:gd name="connsiteX4734" fmla="*/ 2044305 w 2166155"/>
                <a:gd name="connsiteY4734" fmla="*/ 1623900 h 1823529"/>
                <a:gd name="connsiteX4735" fmla="*/ 2044325 w 2166155"/>
                <a:gd name="connsiteY4735" fmla="*/ 1623842 h 1823529"/>
                <a:gd name="connsiteX4736" fmla="*/ 2044970 w 2166155"/>
                <a:gd name="connsiteY4736" fmla="*/ 1622669 h 1823529"/>
                <a:gd name="connsiteX4737" fmla="*/ 2045576 w 2166155"/>
                <a:gd name="connsiteY4737" fmla="*/ 1621574 h 1823529"/>
                <a:gd name="connsiteX4738" fmla="*/ 2046240 w 2166155"/>
                <a:gd name="connsiteY4738" fmla="*/ 1620362 h 1823529"/>
                <a:gd name="connsiteX4739" fmla="*/ 2046260 w 2166155"/>
                <a:gd name="connsiteY4739" fmla="*/ 1620303 h 1823529"/>
                <a:gd name="connsiteX4740" fmla="*/ 2046886 w 2166155"/>
                <a:gd name="connsiteY4740" fmla="*/ 1619169 h 1823529"/>
                <a:gd name="connsiteX4741" fmla="*/ 2046905 w 2166155"/>
                <a:gd name="connsiteY4741" fmla="*/ 1619110 h 1823529"/>
                <a:gd name="connsiteX4742" fmla="*/ 2047472 w 2166155"/>
                <a:gd name="connsiteY4742" fmla="*/ 1618055 h 1823529"/>
                <a:gd name="connsiteX4743" fmla="*/ 2048137 w 2166155"/>
                <a:gd name="connsiteY4743" fmla="*/ 1616823 h 1823529"/>
                <a:gd name="connsiteX4744" fmla="*/ 2048841 w 2166155"/>
                <a:gd name="connsiteY4744" fmla="*/ 1615494 h 1823529"/>
                <a:gd name="connsiteX4745" fmla="*/ 2049427 w 2166155"/>
                <a:gd name="connsiteY4745" fmla="*/ 1614380 h 1823529"/>
                <a:gd name="connsiteX4746" fmla="*/ 2049447 w 2166155"/>
                <a:gd name="connsiteY4746" fmla="*/ 1614340 h 1823529"/>
                <a:gd name="connsiteX4747" fmla="*/ 2050053 w 2166155"/>
                <a:gd name="connsiteY4747" fmla="*/ 1613187 h 1823529"/>
                <a:gd name="connsiteX4748" fmla="*/ 2050639 w 2166155"/>
                <a:gd name="connsiteY4748" fmla="*/ 1612053 h 1823529"/>
                <a:gd name="connsiteX4749" fmla="*/ 2051323 w 2166155"/>
                <a:gd name="connsiteY4749" fmla="*/ 1610744 h 1823529"/>
                <a:gd name="connsiteX4750" fmla="*/ 2051988 w 2166155"/>
                <a:gd name="connsiteY4750" fmla="*/ 1609473 h 1823529"/>
                <a:gd name="connsiteX4751" fmla="*/ 2052555 w 2166155"/>
                <a:gd name="connsiteY4751" fmla="*/ 1608358 h 1823529"/>
                <a:gd name="connsiteX4752" fmla="*/ 2053200 w 2166155"/>
                <a:gd name="connsiteY4752" fmla="*/ 1607107 h 1823529"/>
                <a:gd name="connsiteX4753" fmla="*/ 2053220 w 2166155"/>
                <a:gd name="connsiteY4753" fmla="*/ 1607068 h 1823529"/>
                <a:gd name="connsiteX4754" fmla="*/ 2053826 w 2166155"/>
                <a:gd name="connsiteY4754" fmla="*/ 1605875 h 1823529"/>
                <a:gd name="connsiteX4755" fmla="*/ 2054432 w 2166155"/>
                <a:gd name="connsiteY4755" fmla="*/ 1604644 h 1823529"/>
                <a:gd name="connsiteX4756" fmla="*/ 2054471 w 2166155"/>
                <a:gd name="connsiteY4756" fmla="*/ 1604605 h 1823529"/>
                <a:gd name="connsiteX4757" fmla="*/ 2055077 w 2166155"/>
                <a:gd name="connsiteY4757" fmla="*/ 1603373 h 1823529"/>
                <a:gd name="connsiteX4758" fmla="*/ 2055644 w 2166155"/>
                <a:gd name="connsiteY4758" fmla="*/ 1602239 h 1823529"/>
                <a:gd name="connsiteX4759" fmla="*/ 2056328 w 2166155"/>
                <a:gd name="connsiteY4759" fmla="*/ 1600871 h 1823529"/>
                <a:gd name="connsiteX4760" fmla="*/ 2056895 w 2166155"/>
                <a:gd name="connsiteY4760" fmla="*/ 1599698 h 1823529"/>
                <a:gd name="connsiteX4761" fmla="*/ 2056915 w 2166155"/>
                <a:gd name="connsiteY4761" fmla="*/ 1599659 h 1823529"/>
                <a:gd name="connsiteX4762" fmla="*/ 2057560 w 2166155"/>
                <a:gd name="connsiteY4762" fmla="*/ 1598349 h 1823529"/>
                <a:gd name="connsiteX4763" fmla="*/ 2058127 w 2166155"/>
                <a:gd name="connsiteY4763" fmla="*/ 1597195 h 1823529"/>
                <a:gd name="connsiteX4764" fmla="*/ 2058146 w 2166155"/>
                <a:gd name="connsiteY4764" fmla="*/ 1597156 h 1823529"/>
                <a:gd name="connsiteX4765" fmla="*/ 2058733 w 2166155"/>
                <a:gd name="connsiteY4765" fmla="*/ 1595944 h 1823529"/>
                <a:gd name="connsiteX4766" fmla="*/ 2058752 w 2166155"/>
                <a:gd name="connsiteY4766" fmla="*/ 1595905 h 1823529"/>
                <a:gd name="connsiteX4767" fmla="*/ 2059339 w 2166155"/>
                <a:gd name="connsiteY4767" fmla="*/ 1594693 h 1823529"/>
                <a:gd name="connsiteX4768" fmla="*/ 2059359 w 2166155"/>
                <a:gd name="connsiteY4768" fmla="*/ 1594654 h 1823529"/>
                <a:gd name="connsiteX4769" fmla="*/ 2059945 w 2166155"/>
                <a:gd name="connsiteY4769" fmla="*/ 1593422 h 1823529"/>
                <a:gd name="connsiteX4770" fmla="*/ 2059964 w 2166155"/>
                <a:gd name="connsiteY4770" fmla="*/ 1593383 h 1823529"/>
                <a:gd name="connsiteX4771" fmla="*/ 2060531 w 2166155"/>
                <a:gd name="connsiteY4771" fmla="*/ 1592171 h 1823529"/>
                <a:gd name="connsiteX4772" fmla="*/ 2060570 w 2166155"/>
                <a:gd name="connsiteY4772" fmla="*/ 1592113 h 1823529"/>
                <a:gd name="connsiteX4773" fmla="*/ 2061137 w 2166155"/>
                <a:gd name="connsiteY4773" fmla="*/ 1590900 h 1823529"/>
                <a:gd name="connsiteX4774" fmla="*/ 2061157 w 2166155"/>
                <a:gd name="connsiteY4774" fmla="*/ 1590861 h 1823529"/>
                <a:gd name="connsiteX4775" fmla="*/ 2061724 w 2166155"/>
                <a:gd name="connsiteY4775" fmla="*/ 1589669 h 1823529"/>
                <a:gd name="connsiteX4776" fmla="*/ 2062330 w 2166155"/>
                <a:gd name="connsiteY4776" fmla="*/ 1588359 h 1823529"/>
                <a:gd name="connsiteX4777" fmla="*/ 2062975 w 2166155"/>
                <a:gd name="connsiteY4777" fmla="*/ 1586971 h 1823529"/>
                <a:gd name="connsiteX4778" fmla="*/ 2063522 w 2166155"/>
                <a:gd name="connsiteY4778" fmla="*/ 1585798 h 1823529"/>
                <a:gd name="connsiteX4779" fmla="*/ 2064109 w 2166155"/>
                <a:gd name="connsiteY4779" fmla="*/ 1584508 h 1823529"/>
                <a:gd name="connsiteX4780" fmla="*/ 2064148 w 2166155"/>
                <a:gd name="connsiteY4780" fmla="*/ 1584469 h 1823529"/>
                <a:gd name="connsiteX4781" fmla="*/ 2064715 w 2166155"/>
                <a:gd name="connsiteY4781" fmla="*/ 1583218 h 1823529"/>
                <a:gd name="connsiteX4782" fmla="*/ 2064735 w 2166155"/>
                <a:gd name="connsiteY4782" fmla="*/ 1583178 h 1823529"/>
                <a:gd name="connsiteX4783" fmla="*/ 2065321 w 2166155"/>
                <a:gd name="connsiteY4783" fmla="*/ 1581869 h 1823529"/>
                <a:gd name="connsiteX4784" fmla="*/ 2065888 w 2166155"/>
                <a:gd name="connsiteY4784" fmla="*/ 1580637 h 1823529"/>
                <a:gd name="connsiteX4785" fmla="*/ 2065907 w 2166155"/>
                <a:gd name="connsiteY4785" fmla="*/ 1580598 h 1823529"/>
                <a:gd name="connsiteX4786" fmla="*/ 2066455 w 2166155"/>
                <a:gd name="connsiteY4786" fmla="*/ 1579366 h 1823529"/>
                <a:gd name="connsiteX4787" fmla="*/ 2067081 w 2166155"/>
                <a:gd name="connsiteY4787" fmla="*/ 1577959 h 1823529"/>
                <a:gd name="connsiteX4788" fmla="*/ 2067628 w 2166155"/>
                <a:gd name="connsiteY4788" fmla="*/ 1576727 h 1823529"/>
                <a:gd name="connsiteX4789" fmla="*/ 2067648 w 2166155"/>
                <a:gd name="connsiteY4789" fmla="*/ 1576688 h 1823529"/>
                <a:gd name="connsiteX4790" fmla="*/ 2068253 w 2166155"/>
                <a:gd name="connsiteY4790" fmla="*/ 1575319 h 1823529"/>
                <a:gd name="connsiteX4791" fmla="*/ 2068859 w 2166155"/>
                <a:gd name="connsiteY4791" fmla="*/ 1573971 h 1823529"/>
                <a:gd name="connsiteX4792" fmla="*/ 2068879 w 2166155"/>
                <a:gd name="connsiteY4792" fmla="*/ 1573892 h 1823529"/>
                <a:gd name="connsiteX4793" fmla="*/ 2069407 w 2166155"/>
                <a:gd name="connsiteY4793" fmla="*/ 1572680 h 1823529"/>
                <a:gd name="connsiteX4794" fmla="*/ 2069935 w 2166155"/>
                <a:gd name="connsiteY4794" fmla="*/ 1571468 h 1823529"/>
                <a:gd name="connsiteX4795" fmla="*/ 2069954 w 2166155"/>
                <a:gd name="connsiteY4795" fmla="*/ 1571429 h 1823529"/>
                <a:gd name="connsiteX4796" fmla="*/ 2070502 w 2166155"/>
                <a:gd name="connsiteY4796" fmla="*/ 1570159 h 1823529"/>
                <a:gd name="connsiteX4797" fmla="*/ 2071069 w 2166155"/>
                <a:gd name="connsiteY4797" fmla="*/ 1568829 h 1823529"/>
                <a:gd name="connsiteX4798" fmla="*/ 2071088 w 2166155"/>
                <a:gd name="connsiteY4798" fmla="*/ 1568790 h 1823529"/>
                <a:gd name="connsiteX4799" fmla="*/ 2071714 w 2166155"/>
                <a:gd name="connsiteY4799" fmla="*/ 1567343 h 1823529"/>
                <a:gd name="connsiteX4800" fmla="*/ 2072202 w 2166155"/>
                <a:gd name="connsiteY4800" fmla="*/ 1566170 h 1823529"/>
                <a:gd name="connsiteX4801" fmla="*/ 2072222 w 2166155"/>
                <a:gd name="connsiteY4801" fmla="*/ 1566131 h 1823529"/>
                <a:gd name="connsiteX4802" fmla="*/ 2072769 w 2166155"/>
                <a:gd name="connsiteY4802" fmla="*/ 1564821 h 1823529"/>
                <a:gd name="connsiteX4803" fmla="*/ 2072789 w 2166155"/>
                <a:gd name="connsiteY4803" fmla="*/ 1564782 h 1823529"/>
                <a:gd name="connsiteX4804" fmla="*/ 2073336 w 2166155"/>
                <a:gd name="connsiteY4804" fmla="*/ 1563492 h 1823529"/>
                <a:gd name="connsiteX4805" fmla="*/ 2073356 w 2166155"/>
                <a:gd name="connsiteY4805" fmla="*/ 1563453 h 1823529"/>
                <a:gd name="connsiteX4806" fmla="*/ 2073962 w 2166155"/>
                <a:gd name="connsiteY4806" fmla="*/ 1561986 h 1823529"/>
                <a:gd name="connsiteX4807" fmla="*/ 2074451 w 2166155"/>
                <a:gd name="connsiteY4807" fmla="*/ 1560794 h 1823529"/>
                <a:gd name="connsiteX4808" fmla="*/ 2074998 w 2166155"/>
                <a:gd name="connsiteY4808" fmla="*/ 1559445 h 1823529"/>
                <a:gd name="connsiteX4809" fmla="*/ 2075017 w 2166155"/>
                <a:gd name="connsiteY4809" fmla="*/ 1559406 h 1823529"/>
                <a:gd name="connsiteX4810" fmla="*/ 2075545 w 2166155"/>
                <a:gd name="connsiteY4810" fmla="*/ 1558116 h 1823529"/>
                <a:gd name="connsiteX4811" fmla="*/ 2076112 w 2166155"/>
                <a:gd name="connsiteY4811" fmla="*/ 1556747 h 1823529"/>
                <a:gd name="connsiteX4812" fmla="*/ 2076132 w 2166155"/>
                <a:gd name="connsiteY4812" fmla="*/ 1556708 h 1823529"/>
                <a:gd name="connsiteX4813" fmla="*/ 2076699 w 2166155"/>
                <a:gd name="connsiteY4813" fmla="*/ 1555320 h 1823529"/>
                <a:gd name="connsiteX4814" fmla="*/ 2077207 w 2166155"/>
                <a:gd name="connsiteY4814" fmla="*/ 1554030 h 1823529"/>
                <a:gd name="connsiteX4815" fmla="*/ 2077227 w 2166155"/>
                <a:gd name="connsiteY4815" fmla="*/ 1553991 h 1823529"/>
                <a:gd name="connsiteX4816" fmla="*/ 2077755 w 2166155"/>
                <a:gd name="connsiteY4816" fmla="*/ 1552661 h 1823529"/>
                <a:gd name="connsiteX4817" fmla="*/ 2077774 w 2166155"/>
                <a:gd name="connsiteY4817" fmla="*/ 1552622 h 1823529"/>
                <a:gd name="connsiteX4818" fmla="*/ 2078341 w 2166155"/>
                <a:gd name="connsiteY4818" fmla="*/ 1551215 h 1823529"/>
                <a:gd name="connsiteX4819" fmla="*/ 2078849 w 2166155"/>
                <a:gd name="connsiteY4819" fmla="*/ 1549925 h 1823529"/>
                <a:gd name="connsiteX4820" fmla="*/ 2078869 w 2166155"/>
                <a:gd name="connsiteY4820" fmla="*/ 1549885 h 1823529"/>
                <a:gd name="connsiteX4821" fmla="*/ 2079397 w 2166155"/>
                <a:gd name="connsiteY4821" fmla="*/ 1548556 h 1823529"/>
                <a:gd name="connsiteX4822" fmla="*/ 2079416 w 2166155"/>
                <a:gd name="connsiteY4822" fmla="*/ 1548517 h 1823529"/>
                <a:gd name="connsiteX4823" fmla="*/ 2079886 w 2166155"/>
                <a:gd name="connsiteY4823" fmla="*/ 1547285 h 1823529"/>
                <a:gd name="connsiteX4824" fmla="*/ 2080452 w 2166155"/>
                <a:gd name="connsiteY4824" fmla="*/ 1545858 h 1823529"/>
                <a:gd name="connsiteX4825" fmla="*/ 2081019 w 2166155"/>
                <a:gd name="connsiteY4825" fmla="*/ 1544411 h 1823529"/>
                <a:gd name="connsiteX4826" fmla="*/ 2081019 w 2166155"/>
                <a:gd name="connsiteY4826" fmla="*/ 1544372 h 1823529"/>
                <a:gd name="connsiteX4827" fmla="*/ 2081547 w 2166155"/>
                <a:gd name="connsiteY4827" fmla="*/ 1543023 h 1823529"/>
                <a:gd name="connsiteX4828" fmla="*/ 2081567 w 2166155"/>
                <a:gd name="connsiteY4828" fmla="*/ 1542984 h 1823529"/>
                <a:gd name="connsiteX4829" fmla="*/ 2082055 w 2166155"/>
                <a:gd name="connsiteY4829" fmla="*/ 1541694 h 1823529"/>
                <a:gd name="connsiteX4830" fmla="*/ 2082622 w 2166155"/>
                <a:gd name="connsiteY4830" fmla="*/ 1540228 h 1823529"/>
                <a:gd name="connsiteX4831" fmla="*/ 2082622 w 2166155"/>
                <a:gd name="connsiteY4831" fmla="*/ 1540208 h 1823529"/>
                <a:gd name="connsiteX4832" fmla="*/ 2083150 w 2166155"/>
                <a:gd name="connsiteY4832" fmla="*/ 1538840 h 1823529"/>
                <a:gd name="connsiteX4833" fmla="*/ 2083170 w 2166155"/>
                <a:gd name="connsiteY4833" fmla="*/ 1538801 h 1823529"/>
                <a:gd name="connsiteX4834" fmla="*/ 2083678 w 2166155"/>
                <a:gd name="connsiteY4834" fmla="*/ 1537433 h 1823529"/>
                <a:gd name="connsiteX4835" fmla="*/ 2083698 w 2166155"/>
                <a:gd name="connsiteY4835" fmla="*/ 1537413 h 1823529"/>
                <a:gd name="connsiteX4836" fmla="*/ 2084226 w 2166155"/>
                <a:gd name="connsiteY4836" fmla="*/ 1535985 h 1823529"/>
                <a:gd name="connsiteX4837" fmla="*/ 2084773 w 2166155"/>
                <a:gd name="connsiteY4837" fmla="*/ 1534539 h 1823529"/>
                <a:gd name="connsiteX4838" fmla="*/ 2085262 w 2166155"/>
                <a:gd name="connsiteY4838" fmla="*/ 1533229 h 1823529"/>
                <a:gd name="connsiteX4839" fmla="*/ 2085262 w 2166155"/>
                <a:gd name="connsiteY4839" fmla="*/ 1533190 h 1823529"/>
                <a:gd name="connsiteX4840" fmla="*/ 2085751 w 2166155"/>
                <a:gd name="connsiteY4840" fmla="*/ 1531861 h 1823529"/>
                <a:gd name="connsiteX4841" fmla="*/ 2086297 w 2166155"/>
                <a:gd name="connsiteY4841" fmla="*/ 1530394 h 1823529"/>
                <a:gd name="connsiteX4842" fmla="*/ 2086317 w 2166155"/>
                <a:gd name="connsiteY4842" fmla="*/ 1530355 h 1823529"/>
                <a:gd name="connsiteX4843" fmla="*/ 2086806 w 2166155"/>
                <a:gd name="connsiteY4843" fmla="*/ 1528967 h 1823529"/>
                <a:gd name="connsiteX4844" fmla="*/ 2086825 w 2166155"/>
                <a:gd name="connsiteY4844" fmla="*/ 1528948 h 1823529"/>
                <a:gd name="connsiteX4845" fmla="*/ 2087314 w 2166155"/>
                <a:gd name="connsiteY4845" fmla="*/ 1527619 h 1823529"/>
                <a:gd name="connsiteX4846" fmla="*/ 2087842 w 2166155"/>
                <a:gd name="connsiteY4846" fmla="*/ 1526133 h 1823529"/>
                <a:gd name="connsiteX4847" fmla="*/ 2087862 w 2166155"/>
                <a:gd name="connsiteY4847" fmla="*/ 1526094 h 1823529"/>
                <a:gd name="connsiteX4848" fmla="*/ 2088389 w 2166155"/>
                <a:gd name="connsiteY4848" fmla="*/ 1524608 h 1823529"/>
                <a:gd name="connsiteX4849" fmla="*/ 2088839 w 2166155"/>
                <a:gd name="connsiteY4849" fmla="*/ 1523376 h 1823529"/>
                <a:gd name="connsiteX4850" fmla="*/ 2089386 w 2166155"/>
                <a:gd name="connsiteY4850" fmla="*/ 1521851 h 1823529"/>
                <a:gd name="connsiteX4851" fmla="*/ 2089406 w 2166155"/>
                <a:gd name="connsiteY4851" fmla="*/ 1521812 h 1823529"/>
                <a:gd name="connsiteX4852" fmla="*/ 2089895 w 2166155"/>
                <a:gd name="connsiteY4852" fmla="*/ 1520404 h 1823529"/>
                <a:gd name="connsiteX4853" fmla="*/ 2089895 w 2166155"/>
                <a:gd name="connsiteY4853" fmla="*/ 1520365 h 1823529"/>
                <a:gd name="connsiteX4854" fmla="*/ 2090403 w 2166155"/>
                <a:gd name="connsiteY4854" fmla="*/ 1518958 h 1823529"/>
                <a:gd name="connsiteX4855" fmla="*/ 2090403 w 2166155"/>
                <a:gd name="connsiteY4855" fmla="*/ 1518938 h 1823529"/>
                <a:gd name="connsiteX4856" fmla="*/ 2090911 w 2166155"/>
                <a:gd name="connsiteY4856" fmla="*/ 1517531 h 1823529"/>
                <a:gd name="connsiteX4857" fmla="*/ 2090911 w 2166155"/>
                <a:gd name="connsiteY4857" fmla="*/ 1517492 h 1823529"/>
                <a:gd name="connsiteX4858" fmla="*/ 2091400 w 2166155"/>
                <a:gd name="connsiteY4858" fmla="*/ 1516084 h 1823529"/>
                <a:gd name="connsiteX4859" fmla="*/ 2091420 w 2166155"/>
                <a:gd name="connsiteY4859" fmla="*/ 1516045 h 1823529"/>
                <a:gd name="connsiteX4860" fmla="*/ 2091948 w 2166155"/>
                <a:gd name="connsiteY4860" fmla="*/ 1514540 h 1823529"/>
                <a:gd name="connsiteX4861" fmla="*/ 2092417 w 2166155"/>
                <a:gd name="connsiteY4861" fmla="*/ 1513171 h 1823529"/>
                <a:gd name="connsiteX4862" fmla="*/ 2092417 w 2166155"/>
                <a:gd name="connsiteY4862" fmla="*/ 1513152 h 1823529"/>
                <a:gd name="connsiteX4863" fmla="*/ 2092906 w 2166155"/>
                <a:gd name="connsiteY4863" fmla="*/ 1511725 h 1823529"/>
                <a:gd name="connsiteX4864" fmla="*/ 2092925 w 2166155"/>
                <a:gd name="connsiteY4864" fmla="*/ 1511685 h 1823529"/>
                <a:gd name="connsiteX4865" fmla="*/ 2093433 w 2166155"/>
                <a:gd name="connsiteY4865" fmla="*/ 1510200 h 1823529"/>
                <a:gd name="connsiteX4866" fmla="*/ 2093903 w 2166155"/>
                <a:gd name="connsiteY4866" fmla="*/ 1508812 h 1823529"/>
                <a:gd name="connsiteX4867" fmla="*/ 2093903 w 2166155"/>
                <a:gd name="connsiteY4867" fmla="*/ 1508772 h 1823529"/>
                <a:gd name="connsiteX4868" fmla="*/ 2094372 w 2166155"/>
                <a:gd name="connsiteY4868" fmla="*/ 1507424 h 1823529"/>
                <a:gd name="connsiteX4869" fmla="*/ 2094880 w 2166155"/>
                <a:gd name="connsiteY4869" fmla="*/ 1505879 h 1823529"/>
                <a:gd name="connsiteX4870" fmla="*/ 2094900 w 2166155"/>
                <a:gd name="connsiteY4870" fmla="*/ 1505840 h 1823529"/>
                <a:gd name="connsiteX4871" fmla="*/ 2095330 w 2166155"/>
                <a:gd name="connsiteY4871" fmla="*/ 1504570 h 1823529"/>
                <a:gd name="connsiteX4872" fmla="*/ 2095858 w 2166155"/>
                <a:gd name="connsiteY4872" fmla="*/ 1502947 h 1823529"/>
                <a:gd name="connsiteX4873" fmla="*/ 2095877 w 2166155"/>
                <a:gd name="connsiteY4873" fmla="*/ 1502908 h 1823529"/>
                <a:gd name="connsiteX4874" fmla="*/ 2096327 w 2166155"/>
                <a:gd name="connsiteY4874" fmla="*/ 1501559 h 1823529"/>
                <a:gd name="connsiteX4875" fmla="*/ 2096835 w 2166155"/>
                <a:gd name="connsiteY4875" fmla="*/ 1499995 h 1823529"/>
                <a:gd name="connsiteX4876" fmla="*/ 2096855 w 2166155"/>
                <a:gd name="connsiteY4876" fmla="*/ 1499956 h 1823529"/>
                <a:gd name="connsiteX4877" fmla="*/ 2097343 w 2166155"/>
                <a:gd name="connsiteY4877" fmla="*/ 1498431 h 1823529"/>
                <a:gd name="connsiteX4878" fmla="*/ 2097754 w 2166155"/>
                <a:gd name="connsiteY4878" fmla="*/ 1497180 h 1823529"/>
                <a:gd name="connsiteX4879" fmla="*/ 2098282 w 2166155"/>
                <a:gd name="connsiteY4879" fmla="*/ 1495537 h 1823529"/>
                <a:gd name="connsiteX4880" fmla="*/ 2098282 w 2166155"/>
                <a:gd name="connsiteY4880" fmla="*/ 1495498 h 1823529"/>
                <a:gd name="connsiteX4881" fmla="*/ 2098751 w 2166155"/>
                <a:gd name="connsiteY4881" fmla="*/ 1494052 h 1823529"/>
                <a:gd name="connsiteX4882" fmla="*/ 2098770 w 2166155"/>
                <a:gd name="connsiteY4882" fmla="*/ 1494012 h 1823529"/>
                <a:gd name="connsiteX4883" fmla="*/ 2099259 w 2166155"/>
                <a:gd name="connsiteY4883" fmla="*/ 1492507 h 1823529"/>
                <a:gd name="connsiteX4884" fmla="*/ 2099709 w 2166155"/>
                <a:gd name="connsiteY4884" fmla="*/ 1491060 h 1823529"/>
                <a:gd name="connsiteX4885" fmla="*/ 2099728 w 2166155"/>
                <a:gd name="connsiteY4885" fmla="*/ 1491041 h 1823529"/>
                <a:gd name="connsiteX4886" fmla="*/ 2100178 w 2166155"/>
                <a:gd name="connsiteY4886" fmla="*/ 1489594 h 1823529"/>
                <a:gd name="connsiteX4887" fmla="*/ 2100647 w 2166155"/>
                <a:gd name="connsiteY4887" fmla="*/ 1488070 h 1823529"/>
                <a:gd name="connsiteX4888" fmla="*/ 2101136 w 2166155"/>
                <a:gd name="connsiteY4888" fmla="*/ 1486525 h 1823529"/>
                <a:gd name="connsiteX4889" fmla="*/ 2101644 w 2166155"/>
                <a:gd name="connsiteY4889" fmla="*/ 1484902 h 1823529"/>
                <a:gd name="connsiteX4890" fmla="*/ 2102055 w 2166155"/>
                <a:gd name="connsiteY4890" fmla="*/ 1483554 h 1823529"/>
                <a:gd name="connsiteX4891" fmla="*/ 2102074 w 2166155"/>
                <a:gd name="connsiteY4891" fmla="*/ 1483515 h 1823529"/>
                <a:gd name="connsiteX4892" fmla="*/ 2102524 w 2166155"/>
                <a:gd name="connsiteY4892" fmla="*/ 1482048 h 1823529"/>
                <a:gd name="connsiteX4893" fmla="*/ 2102543 w 2166155"/>
                <a:gd name="connsiteY4893" fmla="*/ 1482009 h 1823529"/>
                <a:gd name="connsiteX4894" fmla="*/ 2102993 w 2166155"/>
                <a:gd name="connsiteY4894" fmla="*/ 1480523 h 1823529"/>
                <a:gd name="connsiteX4895" fmla="*/ 2102993 w 2166155"/>
                <a:gd name="connsiteY4895" fmla="*/ 1480484 h 1823529"/>
                <a:gd name="connsiteX4896" fmla="*/ 2103462 w 2166155"/>
                <a:gd name="connsiteY4896" fmla="*/ 1478979 h 1823529"/>
                <a:gd name="connsiteX4897" fmla="*/ 2103912 w 2166155"/>
                <a:gd name="connsiteY4897" fmla="*/ 1477493 h 1823529"/>
                <a:gd name="connsiteX4898" fmla="*/ 2103912 w 2166155"/>
                <a:gd name="connsiteY4898" fmla="*/ 1477454 h 1823529"/>
                <a:gd name="connsiteX4899" fmla="*/ 2104401 w 2166155"/>
                <a:gd name="connsiteY4899" fmla="*/ 1475870 h 1823529"/>
                <a:gd name="connsiteX4900" fmla="*/ 2104831 w 2166155"/>
                <a:gd name="connsiteY4900" fmla="*/ 1474443 h 1823529"/>
                <a:gd name="connsiteX4901" fmla="*/ 2104831 w 2166155"/>
                <a:gd name="connsiteY4901" fmla="*/ 1474404 h 1823529"/>
                <a:gd name="connsiteX4902" fmla="*/ 2105281 w 2166155"/>
                <a:gd name="connsiteY4902" fmla="*/ 1472919 h 1823529"/>
                <a:gd name="connsiteX4903" fmla="*/ 2105750 w 2166155"/>
                <a:gd name="connsiteY4903" fmla="*/ 1471355 h 1823529"/>
                <a:gd name="connsiteX4904" fmla="*/ 2106180 w 2166155"/>
                <a:gd name="connsiteY4904" fmla="*/ 1469849 h 1823529"/>
                <a:gd name="connsiteX4905" fmla="*/ 2106199 w 2166155"/>
                <a:gd name="connsiteY4905" fmla="*/ 1469810 h 1823529"/>
                <a:gd name="connsiteX4906" fmla="*/ 2106708 w 2166155"/>
                <a:gd name="connsiteY4906" fmla="*/ 1468090 h 1823529"/>
                <a:gd name="connsiteX4907" fmla="*/ 2107079 w 2166155"/>
                <a:gd name="connsiteY4907" fmla="*/ 1466780 h 1823529"/>
                <a:gd name="connsiteX4908" fmla="*/ 2107099 w 2166155"/>
                <a:gd name="connsiteY4908" fmla="*/ 1466741 h 1823529"/>
                <a:gd name="connsiteX4909" fmla="*/ 2107529 w 2166155"/>
                <a:gd name="connsiteY4909" fmla="*/ 1465255 h 1823529"/>
                <a:gd name="connsiteX4910" fmla="*/ 2107998 w 2166155"/>
                <a:gd name="connsiteY4910" fmla="*/ 1463574 h 1823529"/>
                <a:gd name="connsiteX4911" fmla="*/ 2108428 w 2166155"/>
                <a:gd name="connsiteY4911" fmla="*/ 1462127 h 1823529"/>
                <a:gd name="connsiteX4912" fmla="*/ 2108428 w 2166155"/>
                <a:gd name="connsiteY4912" fmla="*/ 1462108 h 1823529"/>
                <a:gd name="connsiteX4913" fmla="*/ 2108897 w 2166155"/>
                <a:gd name="connsiteY4913" fmla="*/ 1460426 h 1823529"/>
                <a:gd name="connsiteX4914" fmla="*/ 2109366 w 2166155"/>
                <a:gd name="connsiteY4914" fmla="*/ 1458784 h 1823529"/>
                <a:gd name="connsiteX4915" fmla="*/ 2109425 w 2166155"/>
                <a:gd name="connsiteY4915" fmla="*/ 1458589 h 1823529"/>
                <a:gd name="connsiteX4916" fmla="*/ 2109738 w 2166155"/>
                <a:gd name="connsiteY4916" fmla="*/ 1457474 h 1823529"/>
                <a:gd name="connsiteX4917" fmla="*/ 2109738 w 2166155"/>
                <a:gd name="connsiteY4917" fmla="*/ 1457455 h 1823529"/>
                <a:gd name="connsiteX4918" fmla="*/ 2110168 w 2166155"/>
                <a:gd name="connsiteY4918" fmla="*/ 1455910 h 1823529"/>
                <a:gd name="connsiteX4919" fmla="*/ 2110188 w 2166155"/>
                <a:gd name="connsiteY4919" fmla="*/ 1455891 h 1823529"/>
                <a:gd name="connsiteX4920" fmla="*/ 2110598 w 2166155"/>
                <a:gd name="connsiteY4920" fmla="*/ 1454366 h 1823529"/>
                <a:gd name="connsiteX4921" fmla="*/ 2110618 w 2166155"/>
                <a:gd name="connsiteY4921" fmla="*/ 1454327 h 1823529"/>
                <a:gd name="connsiteX4922" fmla="*/ 2111028 w 2166155"/>
                <a:gd name="connsiteY4922" fmla="*/ 1452802 h 1823529"/>
                <a:gd name="connsiteX4923" fmla="*/ 2111028 w 2166155"/>
                <a:gd name="connsiteY4923" fmla="*/ 1452763 h 1823529"/>
                <a:gd name="connsiteX4924" fmla="*/ 2111536 w 2166155"/>
                <a:gd name="connsiteY4924" fmla="*/ 1450964 h 1823529"/>
                <a:gd name="connsiteX4925" fmla="*/ 2111888 w 2166155"/>
                <a:gd name="connsiteY4925" fmla="*/ 1449654 h 1823529"/>
                <a:gd name="connsiteX4926" fmla="*/ 2111888 w 2166155"/>
                <a:gd name="connsiteY4926" fmla="*/ 1449635 h 1823529"/>
                <a:gd name="connsiteX4927" fmla="*/ 2112299 w 2166155"/>
                <a:gd name="connsiteY4927" fmla="*/ 1448090 h 1823529"/>
                <a:gd name="connsiteX4928" fmla="*/ 2112318 w 2166155"/>
                <a:gd name="connsiteY4928" fmla="*/ 1448051 h 1823529"/>
                <a:gd name="connsiteX4929" fmla="*/ 2112729 w 2166155"/>
                <a:gd name="connsiteY4929" fmla="*/ 1446507 h 1823529"/>
                <a:gd name="connsiteX4930" fmla="*/ 2112748 w 2166155"/>
                <a:gd name="connsiteY4930" fmla="*/ 1446488 h 1823529"/>
                <a:gd name="connsiteX4931" fmla="*/ 2113159 w 2166155"/>
                <a:gd name="connsiteY4931" fmla="*/ 1444924 h 1823529"/>
                <a:gd name="connsiteX4932" fmla="*/ 2113159 w 2166155"/>
                <a:gd name="connsiteY4932" fmla="*/ 1444904 h 1823529"/>
                <a:gd name="connsiteX4933" fmla="*/ 2113570 w 2166155"/>
                <a:gd name="connsiteY4933" fmla="*/ 1443360 h 1823529"/>
                <a:gd name="connsiteX4934" fmla="*/ 2113589 w 2166155"/>
                <a:gd name="connsiteY4934" fmla="*/ 1443320 h 1823529"/>
                <a:gd name="connsiteX4935" fmla="*/ 2114039 w 2166155"/>
                <a:gd name="connsiteY4935" fmla="*/ 1441600 h 1823529"/>
                <a:gd name="connsiteX4936" fmla="*/ 2114410 w 2166155"/>
                <a:gd name="connsiteY4936" fmla="*/ 1440192 h 1823529"/>
                <a:gd name="connsiteX4937" fmla="*/ 2114410 w 2166155"/>
                <a:gd name="connsiteY4937" fmla="*/ 1440154 h 1823529"/>
                <a:gd name="connsiteX4938" fmla="*/ 2114860 w 2166155"/>
                <a:gd name="connsiteY4938" fmla="*/ 1438472 h 1823529"/>
                <a:gd name="connsiteX4939" fmla="*/ 2115231 w 2166155"/>
                <a:gd name="connsiteY4939" fmla="*/ 1437006 h 1823529"/>
                <a:gd name="connsiteX4940" fmla="*/ 2115231 w 2166155"/>
                <a:gd name="connsiteY4940" fmla="*/ 1436967 h 1823529"/>
                <a:gd name="connsiteX4941" fmla="*/ 2115622 w 2166155"/>
                <a:gd name="connsiteY4941" fmla="*/ 1435481 h 1823529"/>
                <a:gd name="connsiteX4942" fmla="*/ 2116091 w 2166155"/>
                <a:gd name="connsiteY4942" fmla="*/ 1433683 h 1823529"/>
                <a:gd name="connsiteX4943" fmla="*/ 2116463 w 2166155"/>
                <a:gd name="connsiteY4943" fmla="*/ 1432216 h 1823529"/>
                <a:gd name="connsiteX4944" fmla="*/ 2116463 w 2166155"/>
                <a:gd name="connsiteY4944" fmla="*/ 1432197 h 1823529"/>
                <a:gd name="connsiteX4945" fmla="*/ 2116873 w 2166155"/>
                <a:gd name="connsiteY4945" fmla="*/ 1430613 h 1823529"/>
                <a:gd name="connsiteX4946" fmla="*/ 2116873 w 2166155"/>
                <a:gd name="connsiteY4946" fmla="*/ 1430594 h 1823529"/>
                <a:gd name="connsiteX4947" fmla="*/ 2117264 w 2166155"/>
                <a:gd name="connsiteY4947" fmla="*/ 1429010 h 1823529"/>
                <a:gd name="connsiteX4948" fmla="*/ 2117284 w 2166155"/>
                <a:gd name="connsiteY4948" fmla="*/ 1428990 h 1823529"/>
                <a:gd name="connsiteX4949" fmla="*/ 2117675 w 2166155"/>
                <a:gd name="connsiteY4949" fmla="*/ 1427407 h 1823529"/>
                <a:gd name="connsiteX4950" fmla="*/ 2117675 w 2166155"/>
                <a:gd name="connsiteY4950" fmla="*/ 1427388 h 1823529"/>
                <a:gd name="connsiteX4951" fmla="*/ 2118027 w 2166155"/>
                <a:gd name="connsiteY4951" fmla="*/ 1425980 h 1823529"/>
                <a:gd name="connsiteX4952" fmla="*/ 2118477 w 2166155"/>
                <a:gd name="connsiteY4952" fmla="*/ 1424201 h 1823529"/>
                <a:gd name="connsiteX4953" fmla="*/ 2118477 w 2166155"/>
                <a:gd name="connsiteY4953" fmla="*/ 1424162 h 1823529"/>
                <a:gd name="connsiteX4954" fmla="*/ 2118868 w 2166155"/>
                <a:gd name="connsiteY4954" fmla="*/ 1422579 h 1823529"/>
                <a:gd name="connsiteX4955" fmla="*/ 2118887 w 2166155"/>
                <a:gd name="connsiteY4955" fmla="*/ 1422559 h 1823529"/>
                <a:gd name="connsiteX4956" fmla="*/ 2119278 w 2166155"/>
                <a:gd name="connsiteY4956" fmla="*/ 1420917 h 1823529"/>
                <a:gd name="connsiteX4957" fmla="*/ 2119669 w 2166155"/>
                <a:gd name="connsiteY4957" fmla="*/ 1419353 h 1823529"/>
                <a:gd name="connsiteX4958" fmla="*/ 2119669 w 2166155"/>
                <a:gd name="connsiteY4958" fmla="*/ 1419313 h 1823529"/>
                <a:gd name="connsiteX4959" fmla="*/ 2120060 w 2166155"/>
                <a:gd name="connsiteY4959" fmla="*/ 1417730 h 1823529"/>
                <a:gd name="connsiteX4960" fmla="*/ 2120060 w 2166155"/>
                <a:gd name="connsiteY4960" fmla="*/ 1417691 h 1823529"/>
                <a:gd name="connsiteX4961" fmla="*/ 2120490 w 2166155"/>
                <a:gd name="connsiteY4961" fmla="*/ 1415971 h 1823529"/>
                <a:gd name="connsiteX4962" fmla="*/ 2120803 w 2166155"/>
                <a:gd name="connsiteY4962" fmla="*/ 1414622 h 1823529"/>
                <a:gd name="connsiteX4963" fmla="*/ 2121233 w 2166155"/>
                <a:gd name="connsiteY4963" fmla="*/ 1412842 h 1823529"/>
                <a:gd name="connsiteX4964" fmla="*/ 2121233 w 2166155"/>
                <a:gd name="connsiteY4964" fmla="*/ 1412823 h 1823529"/>
                <a:gd name="connsiteX4965" fmla="*/ 2121624 w 2166155"/>
                <a:gd name="connsiteY4965" fmla="*/ 1411220 h 1823529"/>
                <a:gd name="connsiteX4966" fmla="*/ 2121624 w 2166155"/>
                <a:gd name="connsiteY4966" fmla="*/ 1411201 h 1823529"/>
                <a:gd name="connsiteX4967" fmla="*/ 2122015 w 2166155"/>
                <a:gd name="connsiteY4967" fmla="*/ 1409558 h 1823529"/>
                <a:gd name="connsiteX4968" fmla="*/ 2122387 w 2166155"/>
                <a:gd name="connsiteY4968" fmla="*/ 1407955 h 1823529"/>
                <a:gd name="connsiteX4969" fmla="*/ 2122387 w 2166155"/>
                <a:gd name="connsiteY4969" fmla="*/ 1407935 h 1823529"/>
                <a:gd name="connsiteX4970" fmla="*/ 2122758 w 2166155"/>
                <a:gd name="connsiteY4970" fmla="*/ 1406313 h 1823529"/>
                <a:gd name="connsiteX4971" fmla="*/ 2122777 w 2166155"/>
                <a:gd name="connsiteY4971" fmla="*/ 1406294 h 1823529"/>
                <a:gd name="connsiteX4972" fmla="*/ 2123149 w 2166155"/>
                <a:gd name="connsiteY4972" fmla="*/ 1404671 h 1823529"/>
                <a:gd name="connsiteX4973" fmla="*/ 2123149 w 2166155"/>
                <a:gd name="connsiteY4973" fmla="*/ 1404651 h 1823529"/>
                <a:gd name="connsiteX4974" fmla="*/ 2123520 w 2166155"/>
                <a:gd name="connsiteY4974" fmla="*/ 1403029 h 1823529"/>
                <a:gd name="connsiteX4975" fmla="*/ 2123520 w 2166155"/>
                <a:gd name="connsiteY4975" fmla="*/ 1403009 h 1823529"/>
                <a:gd name="connsiteX4976" fmla="*/ 2123872 w 2166155"/>
                <a:gd name="connsiteY4976" fmla="*/ 1401543 h 1823529"/>
                <a:gd name="connsiteX4977" fmla="*/ 2124283 w 2166155"/>
                <a:gd name="connsiteY4977" fmla="*/ 1399744 h 1823529"/>
                <a:gd name="connsiteX4978" fmla="*/ 2124283 w 2166155"/>
                <a:gd name="connsiteY4978" fmla="*/ 1399725 h 1823529"/>
                <a:gd name="connsiteX4979" fmla="*/ 2124654 w 2166155"/>
                <a:gd name="connsiteY4979" fmla="*/ 1398102 h 1823529"/>
                <a:gd name="connsiteX4980" fmla="*/ 2124654 w 2166155"/>
                <a:gd name="connsiteY4980" fmla="*/ 1398063 h 1823529"/>
                <a:gd name="connsiteX4981" fmla="*/ 2125025 w 2166155"/>
                <a:gd name="connsiteY4981" fmla="*/ 1396440 h 1823529"/>
                <a:gd name="connsiteX4982" fmla="*/ 2125025 w 2166155"/>
                <a:gd name="connsiteY4982" fmla="*/ 1396421 h 1823529"/>
                <a:gd name="connsiteX4983" fmla="*/ 2125358 w 2166155"/>
                <a:gd name="connsiteY4983" fmla="*/ 1394935 h 1823529"/>
                <a:gd name="connsiteX4984" fmla="*/ 2125788 w 2166155"/>
                <a:gd name="connsiteY4984" fmla="*/ 1392980 h 1823529"/>
                <a:gd name="connsiteX4985" fmla="*/ 2126120 w 2166155"/>
                <a:gd name="connsiteY4985" fmla="*/ 1391475 h 1823529"/>
                <a:gd name="connsiteX4986" fmla="*/ 2126120 w 2166155"/>
                <a:gd name="connsiteY4986" fmla="*/ 1391455 h 1823529"/>
                <a:gd name="connsiteX4987" fmla="*/ 2126492 w 2166155"/>
                <a:gd name="connsiteY4987" fmla="*/ 1389813 h 1823529"/>
                <a:gd name="connsiteX4988" fmla="*/ 2126492 w 2166155"/>
                <a:gd name="connsiteY4988" fmla="*/ 1389794 h 1823529"/>
                <a:gd name="connsiteX4989" fmla="*/ 2126843 w 2166155"/>
                <a:gd name="connsiteY4989" fmla="*/ 1388151 h 1823529"/>
                <a:gd name="connsiteX4990" fmla="*/ 2126863 w 2166155"/>
                <a:gd name="connsiteY4990" fmla="*/ 1388132 h 1823529"/>
                <a:gd name="connsiteX4991" fmla="*/ 2127215 w 2166155"/>
                <a:gd name="connsiteY4991" fmla="*/ 1386490 h 1823529"/>
                <a:gd name="connsiteX4992" fmla="*/ 2127215 w 2166155"/>
                <a:gd name="connsiteY4992" fmla="*/ 1386450 h 1823529"/>
                <a:gd name="connsiteX4993" fmla="*/ 2127567 w 2166155"/>
                <a:gd name="connsiteY4993" fmla="*/ 1384809 h 1823529"/>
                <a:gd name="connsiteX4994" fmla="*/ 2127587 w 2166155"/>
                <a:gd name="connsiteY4994" fmla="*/ 1384789 h 1823529"/>
                <a:gd name="connsiteX4995" fmla="*/ 2127958 w 2166155"/>
                <a:gd name="connsiteY4995" fmla="*/ 1383049 h 1823529"/>
                <a:gd name="connsiteX4996" fmla="*/ 2128290 w 2166155"/>
                <a:gd name="connsiteY4996" fmla="*/ 1381466 h 1823529"/>
                <a:gd name="connsiteX4997" fmla="*/ 2128290 w 2166155"/>
                <a:gd name="connsiteY4997" fmla="*/ 1381446 h 1823529"/>
                <a:gd name="connsiteX4998" fmla="*/ 2128603 w 2166155"/>
                <a:gd name="connsiteY4998" fmla="*/ 1379941 h 1823529"/>
                <a:gd name="connsiteX4999" fmla="*/ 2128994 w 2166155"/>
                <a:gd name="connsiteY4999" fmla="*/ 1378122 h 1823529"/>
                <a:gd name="connsiteX5000" fmla="*/ 2128994 w 2166155"/>
                <a:gd name="connsiteY5000" fmla="*/ 1378103 h 1823529"/>
                <a:gd name="connsiteX5001" fmla="*/ 2129326 w 2166155"/>
                <a:gd name="connsiteY5001" fmla="*/ 1376500 h 1823529"/>
                <a:gd name="connsiteX5002" fmla="*/ 2129698 w 2166155"/>
                <a:gd name="connsiteY5002" fmla="*/ 1374760 h 1823529"/>
                <a:gd name="connsiteX5003" fmla="*/ 2129698 w 2166155"/>
                <a:gd name="connsiteY5003" fmla="*/ 1374740 h 1823529"/>
                <a:gd name="connsiteX5004" fmla="*/ 2130030 w 2166155"/>
                <a:gd name="connsiteY5004" fmla="*/ 1373177 h 1823529"/>
                <a:gd name="connsiteX5005" fmla="*/ 2130402 w 2166155"/>
                <a:gd name="connsiteY5005" fmla="*/ 1371358 h 1823529"/>
                <a:gd name="connsiteX5006" fmla="*/ 2130753 w 2166155"/>
                <a:gd name="connsiteY5006" fmla="*/ 1369638 h 1823529"/>
                <a:gd name="connsiteX5007" fmla="*/ 2131086 w 2166155"/>
                <a:gd name="connsiteY5007" fmla="*/ 1368015 h 1823529"/>
                <a:gd name="connsiteX5008" fmla="*/ 2131086 w 2166155"/>
                <a:gd name="connsiteY5008" fmla="*/ 1367996 h 1823529"/>
                <a:gd name="connsiteX5009" fmla="*/ 2131418 w 2166155"/>
                <a:gd name="connsiteY5009" fmla="*/ 1366315 h 1823529"/>
                <a:gd name="connsiteX5010" fmla="*/ 2131418 w 2166155"/>
                <a:gd name="connsiteY5010" fmla="*/ 1366295 h 1823529"/>
                <a:gd name="connsiteX5011" fmla="*/ 2131770 w 2166155"/>
                <a:gd name="connsiteY5011" fmla="*/ 1364633 h 1823529"/>
                <a:gd name="connsiteX5012" fmla="*/ 2131770 w 2166155"/>
                <a:gd name="connsiteY5012" fmla="*/ 1364594 h 1823529"/>
                <a:gd name="connsiteX5013" fmla="*/ 2132103 w 2166155"/>
                <a:gd name="connsiteY5013" fmla="*/ 1362933 h 1823529"/>
                <a:gd name="connsiteX5014" fmla="*/ 2132103 w 2166155"/>
                <a:gd name="connsiteY5014" fmla="*/ 1362913 h 1823529"/>
                <a:gd name="connsiteX5015" fmla="*/ 2132435 w 2166155"/>
                <a:gd name="connsiteY5015" fmla="*/ 1361232 h 1823529"/>
                <a:gd name="connsiteX5016" fmla="*/ 2132435 w 2166155"/>
                <a:gd name="connsiteY5016" fmla="*/ 1361212 h 1823529"/>
                <a:gd name="connsiteX5017" fmla="*/ 2132767 w 2166155"/>
                <a:gd name="connsiteY5017" fmla="*/ 1359550 h 1823529"/>
                <a:gd name="connsiteX5018" fmla="*/ 2133100 w 2166155"/>
                <a:gd name="connsiteY5018" fmla="*/ 1357830 h 1823529"/>
                <a:gd name="connsiteX5019" fmla="*/ 2133119 w 2166155"/>
                <a:gd name="connsiteY5019" fmla="*/ 1357810 h 1823529"/>
                <a:gd name="connsiteX5020" fmla="*/ 2133432 w 2166155"/>
                <a:gd name="connsiteY5020" fmla="*/ 1356129 h 1823529"/>
                <a:gd name="connsiteX5021" fmla="*/ 2133432 w 2166155"/>
                <a:gd name="connsiteY5021" fmla="*/ 1356090 h 1823529"/>
                <a:gd name="connsiteX5022" fmla="*/ 2133784 w 2166155"/>
                <a:gd name="connsiteY5022" fmla="*/ 1354291 h 1823529"/>
                <a:gd name="connsiteX5023" fmla="*/ 2134136 w 2166155"/>
                <a:gd name="connsiteY5023" fmla="*/ 1352532 h 1823529"/>
                <a:gd name="connsiteX5024" fmla="*/ 2134429 w 2166155"/>
                <a:gd name="connsiteY5024" fmla="*/ 1350988 h 1823529"/>
                <a:gd name="connsiteX5025" fmla="*/ 2134429 w 2166155"/>
                <a:gd name="connsiteY5025" fmla="*/ 1350968 h 1823529"/>
                <a:gd name="connsiteX5026" fmla="*/ 2134761 w 2166155"/>
                <a:gd name="connsiteY5026" fmla="*/ 1349170 h 1823529"/>
                <a:gd name="connsiteX5027" fmla="*/ 2135055 w 2166155"/>
                <a:gd name="connsiteY5027" fmla="*/ 1347664 h 1823529"/>
                <a:gd name="connsiteX5028" fmla="*/ 2135387 w 2166155"/>
                <a:gd name="connsiteY5028" fmla="*/ 1345846 h 1823529"/>
                <a:gd name="connsiteX5029" fmla="*/ 2135406 w 2166155"/>
                <a:gd name="connsiteY5029" fmla="*/ 1345827 h 1823529"/>
                <a:gd name="connsiteX5030" fmla="*/ 2135719 w 2166155"/>
                <a:gd name="connsiteY5030" fmla="*/ 1344106 h 1823529"/>
                <a:gd name="connsiteX5031" fmla="*/ 2136032 w 2166155"/>
                <a:gd name="connsiteY5031" fmla="*/ 1342444 h 1823529"/>
                <a:gd name="connsiteX5032" fmla="*/ 2136345 w 2166155"/>
                <a:gd name="connsiteY5032" fmla="*/ 1340685 h 1823529"/>
                <a:gd name="connsiteX5033" fmla="*/ 2136364 w 2166155"/>
                <a:gd name="connsiteY5033" fmla="*/ 1340646 h 1823529"/>
                <a:gd name="connsiteX5034" fmla="*/ 2136657 w 2166155"/>
                <a:gd name="connsiteY5034" fmla="*/ 1338945 h 1823529"/>
                <a:gd name="connsiteX5035" fmla="*/ 2136970 w 2166155"/>
                <a:gd name="connsiteY5035" fmla="*/ 1337225 h 1823529"/>
                <a:gd name="connsiteX5036" fmla="*/ 2136990 w 2166155"/>
                <a:gd name="connsiteY5036" fmla="*/ 1337205 h 1823529"/>
                <a:gd name="connsiteX5037" fmla="*/ 2137303 w 2166155"/>
                <a:gd name="connsiteY5037" fmla="*/ 1335387 h 1823529"/>
                <a:gd name="connsiteX5038" fmla="*/ 2137596 w 2166155"/>
                <a:gd name="connsiteY5038" fmla="*/ 1333764 h 1823529"/>
                <a:gd name="connsiteX5039" fmla="*/ 2137596 w 2166155"/>
                <a:gd name="connsiteY5039" fmla="*/ 1333725 h 1823529"/>
                <a:gd name="connsiteX5040" fmla="*/ 2137909 w 2166155"/>
                <a:gd name="connsiteY5040" fmla="*/ 1332025 h 1823529"/>
                <a:gd name="connsiteX5041" fmla="*/ 2137909 w 2166155"/>
                <a:gd name="connsiteY5041" fmla="*/ 1332005 h 1823529"/>
                <a:gd name="connsiteX5042" fmla="*/ 2138202 w 2166155"/>
                <a:gd name="connsiteY5042" fmla="*/ 1330402 h 1823529"/>
                <a:gd name="connsiteX5043" fmla="*/ 2138573 w 2166155"/>
                <a:gd name="connsiteY5043" fmla="*/ 1328232 h 1823529"/>
                <a:gd name="connsiteX5044" fmla="*/ 2138828 w 2166155"/>
                <a:gd name="connsiteY5044" fmla="*/ 1326805 h 1823529"/>
                <a:gd name="connsiteX5045" fmla="*/ 2138828 w 2166155"/>
                <a:gd name="connsiteY5045" fmla="*/ 1326785 h 1823529"/>
                <a:gd name="connsiteX5046" fmla="*/ 2139121 w 2166155"/>
                <a:gd name="connsiteY5046" fmla="*/ 1325065 h 1823529"/>
                <a:gd name="connsiteX5047" fmla="*/ 2139140 w 2166155"/>
                <a:gd name="connsiteY5047" fmla="*/ 1325045 h 1823529"/>
                <a:gd name="connsiteX5048" fmla="*/ 2139434 w 2166155"/>
                <a:gd name="connsiteY5048" fmla="*/ 1323286 h 1823529"/>
                <a:gd name="connsiteX5049" fmla="*/ 2139727 w 2166155"/>
                <a:gd name="connsiteY5049" fmla="*/ 1321565 h 1823529"/>
                <a:gd name="connsiteX5050" fmla="*/ 2139727 w 2166155"/>
                <a:gd name="connsiteY5050" fmla="*/ 1321546 h 1823529"/>
                <a:gd name="connsiteX5051" fmla="*/ 2140020 w 2166155"/>
                <a:gd name="connsiteY5051" fmla="*/ 1319826 h 1823529"/>
                <a:gd name="connsiteX5052" fmla="*/ 2140039 w 2166155"/>
                <a:gd name="connsiteY5052" fmla="*/ 1319806 h 1823529"/>
                <a:gd name="connsiteX5053" fmla="*/ 2140313 w 2166155"/>
                <a:gd name="connsiteY5053" fmla="*/ 1318066 h 1823529"/>
                <a:gd name="connsiteX5054" fmla="*/ 2140313 w 2166155"/>
                <a:gd name="connsiteY5054" fmla="*/ 1318046 h 1823529"/>
                <a:gd name="connsiteX5055" fmla="*/ 2140606 w 2166155"/>
                <a:gd name="connsiteY5055" fmla="*/ 1316326 h 1823529"/>
                <a:gd name="connsiteX5056" fmla="*/ 2140626 w 2166155"/>
                <a:gd name="connsiteY5056" fmla="*/ 1316287 h 1823529"/>
                <a:gd name="connsiteX5057" fmla="*/ 2140900 w 2166155"/>
                <a:gd name="connsiteY5057" fmla="*/ 1314567 h 1823529"/>
                <a:gd name="connsiteX5058" fmla="*/ 2140920 w 2166155"/>
                <a:gd name="connsiteY5058" fmla="*/ 1314547 h 1823529"/>
                <a:gd name="connsiteX5059" fmla="*/ 2141193 w 2166155"/>
                <a:gd name="connsiteY5059" fmla="*/ 1312807 h 1823529"/>
                <a:gd name="connsiteX5060" fmla="*/ 2141193 w 2166155"/>
                <a:gd name="connsiteY5060" fmla="*/ 1312788 h 1823529"/>
                <a:gd name="connsiteX5061" fmla="*/ 2141467 w 2166155"/>
                <a:gd name="connsiteY5061" fmla="*/ 1311204 h 1823529"/>
                <a:gd name="connsiteX5062" fmla="*/ 2141760 w 2166155"/>
                <a:gd name="connsiteY5062" fmla="*/ 1309366 h 1823529"/>
                <a:gd name="connsiteX5063" fmla="*/ 2142053 w 2166155"/>
                <a:gd name="connsiteY5063" fmla="*/ 1307529 h 1823529"/>
                <a:gd name="connsiteX5064" fmla="*/ 2142073 w 2166155"/>
                <a:gd name="connsiteY5064" fmla="*/ 1307509 h 1823529"/>
                <a:gd name="connsiteX5065" fmla="*/ 2142347 w 2166155"/>
                <a:gd name="connsiteY5065" fmla="*/ 1305789 h 1823529"/>
                <a:gd name="connsiteX5066" fmla="*/ 2142620 w 2166155"/>
                <a:gd name="connsiteY5066" fmla="*/ 1303990 h 1823529"/>
                <a:gd name="connsiteX5067" fmla="*/ 2142640 w 2166155"/>
                <a:gd name="connsiteY5067" fmla="*/ 1303971 h 1823529"/>
                <a:gd name="connsiteX5068" fmla="*/ 2142914 w 2166155"/>
                <a:gd name="connsiteY5068" fmla="*/ 1302231 h 1823529"/>
                <a:gd name="connsiteX5069" fmla="*/ 2142914 w 2166155"/>
                <a:gd name="connsiteY5069" fmla="*/ 1302211 h 1823529"/>
                <a:gd name="connsiteX5070" fmla="*/ 2143207 w 2166155"/>
                <a:gd name="connsiteY5070" fmla="*/ 1300335 h 1823529"/>
                <a:gd name="connsiteX5071" fmla="*/ 2143480 w 2166155"/>
                <a:gd name="connsiteY5071" fmla="*/ 1298536 h 1823529"/>
                <a:gd name="connsiteX5072" fmla="*/ 2143754 w 2166155"/>
                <a:gd name="connsiteY5072" fmla="*/ 1296816 h 1823529"/>
                <a:gd name="connsiteX5073" fmla="*/ 2144008 w 2166155"/>
                <a:gd name="connsiteY5073" fmla="*/ 1295134 h 1823529"/>
                <a:gd name="connsiteX5074" fmla="*/ 2144008 w 2166155"/>
                <a:gd name="connsiteY5074" fmla="*/ 1295115 h 1823529"/>
                <a:gd name="connsiteX5075" fmla="*/ 2144321 w 2166155"/>
                <a:gd name="connsiteY5075" fmla="*/ 1293140 h 1823529"/>
                <a:gd name="connsiteX5076" fmla="*/ 2144536 w 2166155"/>
                <a:gd name="connsiteY5076" fmla="*/ 1291713 h 1823529"/>
                <a:gd name="connsiteX5077" fmla="*/ 2144829 w 2166155"/>
                <a:gd name="connsiteY5077" fmla="*/ 1289797 h 1823529"/>
                <a:gd name="connsiteX5078" fmla="*/ 2144829 w 2166155"/>
                <a:gd name="connsiteY5078" fmla="*/ 1289778 h 1823529"/>
                <a:gd name="connsiteX5079" fmla="*/ 2145083 w 2166155"/>
                <a:gd name="connsiteY5079" fmla="*/ 1288018 h 1823529"/>
                <a:gd name="connsiteX5080" fmla="*/ 2145103 w 2166155"/>
                <a:gd name="connsiteY5080" fmla="*/ 1287999 h 1823529"/>
                <a:gd name="connsiteX5081" fmla="*/ 2145357 w 2166155"/>
                <a:gd name="connsiteY5081" fmla="*/ 1286239 h 1823529"/>
                <a:gd name="connsiteX5082" fmla="*/ 2145357 w 2166155"/>
                <a:gd name="connsiteY5082" fmla="*/ 1286200 h 1823529"/>
                <a:gd name="connsiteX5083" fmla="*/ 2145611 w 2166155"/>
                <a:gd name="connsiteY5083" fmla="*/ 1284499 h 1823529"/>
                <a:gd name="connsiteX5084" fmla="*/ 2145885 w 2166155"/>
                <a:gd name="connsiteY5084" fmla="*/ 1282603 h 1823529"/>
                <a:gd name="connsiteX5085" fmla="*/ 2146159 w 2166155"/>
                <a:gd name="connsiteY5085" fmla="*/ 1280785 h 1823529"/>
                <a:gd name="connsiteX5086" fmla="*/ 2146413 w 2166155"/>
                <a:gd name="connsiteY5086" fmla="*/ 1279065 h 1823529"/>
                <a:gd name="connsiteX5087" fmla="*/ 2146413 w 2166155"/>
                <a:gd name="connsiteY5087" fmla="*/ 1279045 h 1823529"/>
                <a:gd name="connsiteX5088" fmla="*/ 2146667 w 2166155"/>
                <a:gd name="connsiteY5088" fmla="*/ 1277286 h 1823529"/>
                <a:gd name="connsiteX5089" fmla="*/ 2146667 w 2166155"/>
                <a:gd name="connsiteY5089" fmla="*/ 1277266 h 1823529"/>
                <a:gd name="connsiteX5090" fmla="*/ 2146921 w 2166155"/>
                <a:gd name="connsiteY5090" fmla="*/ 1275487 h 1823529"/>
                <a:gd name="connsiteX5091" fmla="*/ 2146921 w 2166155"/>
                <a:gd name="connsiteY5091" fmla="*/ 1275468 h 1823529"/>
                <a:gd name="connsiteX5092" fmla="*/ 2147175 w 2166155"/>
                <a:gd name="connsiteY5092" fmla="*/ 1273688 h 1823529"/>
                <a:gd name="connsiteX5093" fmla="*/ 2147175 w 2166155"/>
                <a:gd name="connsiteY5093" fmla="*/ 1273669 h 1823529"/>
                <a:gd name="connsiteX5094" fmla="*/ 2147410 w 2166155"/>
                <a:gd name="connsiteY5094" fmla="*/ 1272066 h 1823529"/>
                <a:gd name="connsiteX5095" fmla="*/ 2147684 w 2166155"/>
                <a:gd name="connsiteY5095" fmla="*/ 1270092 h 1823529"/>
                <a:gd name="connsiteX5096" fmla="*/ 2147684 w 2166155"/>
                <a:gd name="connsiteY5096" fmla="*/ 1270072 h 1823529"/>
                <a:gd name="connsiteX5097" fmla="*/ 2147938 w 2166155"/>
                <a:gd name="connsiteY5097" fmla="*/ 1268273 h 1823529"/>
                <a:gd name="connsiteX5098" fmla="*/ 2148172 w 2166155"/>
                <a:gd name="connsiteY5098" fmla="*/ 1266553 h 1823529"/>
                <a:gd name="connsiteX5099" fmla="*/ 2148426 w 2166155"/>
                <a:gd name="connsiteY5099" fmla="*/ 1264676 h 1823529"/>
                <a:gd name="connsiteX5100" fmla="*/ 2148426 w 2166155"/>
                <a:gd name="connsiteY5100" fmla="*/ 1264657 h 1823529"/>
                <a:gd name="connsiteX5101" fmla="*/ 2148661 w 2166155"/>
                <a:gd name="connsiteY5101" fmla="*/ 1262858 h 1823529"/>
                <a:gd name="connsiteX5102" fmla="*/ 2148661 w 2166155"/>
                <a:gd name="connsiteY5102" fmla="*/ 1262838 h 1823529"/>
                <a:gd name="connsiteX5103" fmla="*/ 2148915 w 2166155"/>
                <a:gd name="connsiteY5103" fmla="*/ 1261059 h 1823529"/>
                <a:gd name="connsiteX5104" fmla="*/ 2148915 w 2166155"/>
                <a:gd name="connsiteY5104" fmla="*/ 1261040 h 1823529"/>
                <a:gd name="connsiteX5105" fmla="*/ 2149150 w 2166155"/>
                <a:gd name="connsiteY5105" fmla="*/ 1259241 h 1823529"/>
                <a:gd name="connsiteX5106" fmla="*/ 2149150 w 2166155"/>
                <a:gd name="connsiteY5106" fmla="*/ 1259222 h 1823529"/>
                <a:gd name="connsiteX5107" fmla="*/ 2149384 w 2166155"/>
                <a:gd name="connsiteY5107" fmla="*/ 1257443 h 1823529"/>
                <a:gd name="connsiteX5108" fmla="*/ 2149384 w 2166155"/>
                <a:gd name="connsiteY5108" fmla="*/ 1257403 h 1823529"/>
                <a:gd name="connsiteX5109" fmla="*/ 2149619 w 2166155"/>
                <a:gd name="connsiteY5109" fmla="*/ 1255625 h 1823529"/>
                <a:gd name="connsiteX5110" fmla="*/ 2149639 w 2166155"/>
                <a:gd name="connsiteY5110" fmla="*/ 1255605 h 1823529"/>
                <a:gd name="connsiteX5111" fmla="*/ 2149853 w 2166155"/>
                <a:gd name="connsiteY5111" fmla="*/ 1253807 h 1823529"/>
                <a:gd name="connsiteX5112" fmla="*/ 2149873 w 2166155"/>
                <a:gd name="connsiteY5112" fmla="*/ 1253787 h 1823529"/>
                <a:gd name="connsiteX5113" fmla="*/ 2150088 w 2166155"/>
                <a:gd name="connsiteY5113" fmla="*/ 1251989 h 1823529"/>
                <a:gd name="connsiteX5114" fmla="*/ 2150108 w 2166155"/>
                <a:gd name="connsiteY5114" fmla="*/ 1251969 h 1823529"/>
                <a:gd name="connsiteX5115" fmla="*/ 2150362 w 2166155"/>
                <a:gd name="connsiteY5115" fmla="*/ 1249955 h 1823529"/>
                <a:gd name="connsiteX5116" fmla="*/ 2150557 w 2166155"/>
                <a:gd name="connsiteY5116" fmla="*/ 1248352 h 1823529"/>
                <a:gd name="connsiteX5117" fmla="*/ 2150557 w 2166155"/>
                <a:gd name="connsiteY5117" fmla="*/ 1248313 h 1823529"/>
                <a:gd name="connsiteX5118" fmla="*/ 2150792 w 2166155"/>
                <a:gd name="connsiteY5118" fmla="*/ 1246515 h 1823529"/>
                <a:gd name="connsiteX5119" fmla="*/ 2150792 w 2166155"/>
                <a:gd name="connsiteY5119" fmla="*/ 1246495 h 1823529"/>
                <a:gd name="connsiteX5120" fmla="*/ 2151027 w 2166155"/>
                <a:gd name="connsiteY5120" fmla="*/ 1244696 h 1823529"/>
                <a:gd name="connsiteX5121" fmla="*/ 2151027 w 2166155"/>
                <a:gd name="connsiteY5121" fmla="*/ 1244677 h 1823529"/>
                <a:gd name="connsiteX5122" fmla="*/ 2151242 w 2166155"/>
                <a:gd name="connsiteY5122" fmla="*/ 1242878 h 1823529"/>
                <a:gd name="connsiteX5123" fmla="*/ 2151242 w 2166155"/>
                <a:gd name="connsiteY5123" fmla="*/ 1242859 h 1823529"/>
                <a:gd name="connsiteX5124" fmla="*/ 2151476 w 2166155"/>
                <a:gd name="connsiteY5124" fmla="*/ 1241041 h 1823529"/>
                <a:gd name="connsiteX5125" fmla="*/ 2151476 w 2166155"/>
                <a:gd name="connsiteY5125" fmla="*/ 1241021 h 1823529"/>
                <a:gd name="connsiteX5126" fmla="*/ 2151691 w 2166155"/>
                <a:gd name="connsiteY5126" fmla="*/ 1239223 h 1823529"/>
                <a:gd name="connsiteX5127" fmla="*/ 2151691 w 2166155"/>
                <a:gd name="connsiteY5127" fmla="*/ 1239183 h 1823529"/>
                <a:gd name="connsiteX5128" fmla="*/ 2151926 w 2166155"/>
                <a:gd name="connsiteY5128" fmla="*/ 1237385 h 1823529"/>
                <a:gd name="connsiteX5129" fmla="*/ 2151926 w 2166155"/>
                <a:gd name="connsiteY5129" fmla="*/ 1237365 h 1823529"/>
                <a:gd name="connsiteX5130" fmla="*/ 2152141 w 2166155"/>
                <a:gd name="connsiteY5130" fmla="*/ 1235567 h 1823529"/>
                <a:gd name="connsiteX5131" fmla="*/ 2152356 w 2166155"/>
                <a:gd name="connsiteY5131" fmla="*/ 1233710 h 1823529"/>
                <a:gd name="connsiteX5132" fmla="*/ 2152356 w 2166155"/>
                <a:gd name="connsiteY5132" fmla="*/ 1233690 h 1823529"/>
                <a:gd name="connsiteX5133" fmla="*/ 2152571 w 2166155"/>
                <a:gd name="connsiteY5133" fmla="*/ 1231872 h 1823529"/>
                <a:gd name="connsiteX5134" fmla="*/ 2152786 w 2166155"/>
                <a:gd name="connsiteY5134" fmla="*/ 1230054 h 1823529"/>
                <a:gd name="connsiteX5135" fmla="*/ 2152786 w 2166155"/>
                <a:gd name="connsiteY5135" fmla="*/ 1230034 h 1823529"/>
                <a:gd name="connsiteX5136" fmla="*/ 2153001 w 2166155"/>
                <a:gd name="connsiteY5136" fmla="*/ 1228196 h 1823529"/>
                <a:gd name="connsiteX5137" fmla="*/ 2153001 w 2166155"/>
                <a:gd name="connsiteY5137" fmla="*/ 1228177 h 1823529"/>
                <a:gd name="connsiteX5138" fmla="*/ 2153235 w 2166155"/>
                <a:gd name="connsiteY5138" fmla="*/ 1226222 h 1823529"/>
                <a:gd name="connsiteX5139" fmla="*/ 2153412 w 2166155"/>
                <a:gd name="connsiteY5139" fmla="*/ 1224521 h 1823529"/>
                <a:gd name="connsiteX5140" fmla="*/ 2153431 w 2166155"/>
                <a:gd name="connsiteY5140" fmla="*/ 1224502 h 1823529"/>
                <a:gd name="connsiteX5141" fmla="*/ 2153627 w 2166155"/>
                <a:gd name="connsiteY5141" fmla="*/ 1222684 h 1823529"/>
                <a:gd name="connsiteX5142" fmla="*/ 2153627 w 2166155"/>
                <a:gd name="connsiteY5142" fmla="*/ 1222664 h 1823529"/>
                <a:gd name="connsiteX5143" fmla="*/ 2153802 w 2166155"/>
                <a:gd name="connsiteY5143" fmla="*/ 1221061 h 1823529"/>
                <a:gd name="connsiteX5144" fmla="*/ 2154037 w 2166155"/>
                <a:gd name="connsiteY5144" fmla="*/ 1218989 h 1823529"/>
                <a:gd name="connsiteX5145" fmla="*/ 2154037 w 2166155"/>
                <a:gd name="connsiteY5145" fmla="*/ 1218969 h 1823529"/>
                <a:gd name="connsiteX5146" fmla="*/ 2154272 w 2166155"/>
                <a:gd name="connsiteY5146" fmla="*/ 1216897 h 1823529"/>
                <a:gd name="connsiteX5147" fmla="*/ 2154448 w 2166155"/>
                <a:gd name="connsiteY5147" fmla="*/ 1215294 h 1823529"/>
                <a:gd name="connsiteX5148" fmla="*/ 2154448 w 2166155"/>
                <a:gd name="connsiteY5148" fmla="*/ 1215274 h 1823529"/>
                <a:gd name="connsiteX5149" fmla="*/ 2154643 w 2166155"/>
                <a:gd name="connsiteY5149" fmla="*/ 1213495 h 1823529"/>
                <a:gd name="connsiteX5150" fmla="*/ 2154663 w 2166155"/>
                <a:gd name="connsiteY5150" fmla="*/ 1213280 h 1823529"/>
                <a:gd name="connsiteX5151" fmla="*/ 2154839 w 2166155"/>
                <a:gd name="connsiteY5151" fmla="*/ 1211657 h 1823529"/>
                <a:gd name="connsiteX5152" fmla="*/ 2155015 w 2166155"/>
                <a:gd name="connsiteY5152" fmla="*/ 1209800 h 1823529"/>
                <a:gd name="connsiteX5153" fmla="*/ 2155230 w 2166155"/>
                <a:gd name="connsiteY5153" fmla="*/ 1207885 h 1823529"/>
                <a:gd name="connsiteX5154" fmla="*/ 2155230 w 2166155"/>
                <a:gd name="connsiteY5154" fmla="*/ 1207865 h 1823529"/>
                <a:gd name="connsiteX5155" fmla="*/ 2155406 w 2166155"/>
                <a:gd name="connsiteY5155" fmla="*/ 1206008 h 1823529"/>
                <a:gd name="connsiteX5156" fmla="*/ 2155601 w 2166155"/>
                <a:gd name="connsiteY5156" fmla="*/ 1204189 h 1823529"/>
                <a:gd name="connsiteX5157" fmla="*/ 2155777 w 2166155"/>
                <a:gd name="connsiteY5157" fmla="*/ 1202293 h 1823529"/>
                <a:gd name="connsiteX5158" fmla="*/ 2155797 w 2166155"/>
                <a:gd name="connsiteY5158" fmla="*/ 1202293 h 1823529"/>
                <a:gd name="connsiteX5159" fmla="*/ 2155973 w 2166155"/>
                <a:gd name="connsiteY5159" fmla="*/ 1200436 h 1823529"/>
                <a:gd name="connsiteX5160" fmla="*/ 2155973 w 2166155"/>
                <a:gd name="connsiteY5160" fmla="*/ 1200416 h 1823529"/>
                <a:gd name="connsiteX5161" fmla="*/ 2156168 w 2166155"/>
                <a:gd name="connsiteY5161" fmla="*/ 1198481 h 1823529"/>
                <a:gd name="connsiteX5162" fmla="*/ 2156324 w 2166155"/>
                <a:gd name="connsiteY5162" fmla="*/ 1196722 h 1823529"/>
                <a:gd name="connsiteX5163" fmla="*/ 2156344 w 2166155"/>
                <a:gd name="connsiteY5163" fmla="*/ 1196702 h 1823529"/>
                <a:gd name="connsiteX5164" fmla="*/ 2156520 w 2166155"/>
                <a:gd name="connsiteY5164" fmla="*/ 1194747 h 1823529"/>
                <a:gd name="connsiteX5165" fmla="*/ 2156715 w 2166155"/>
                <a:gd name="connsiteY5165" fmla="*/ 1192734 h 1823529"/>
                <a:gd name="connsiteX5166" fmla="*/ 2156872 w 2166155"/>
                <a:gd name="connsiteY5166" fmla="*/ 1191111 h 1823529"/>
                <a:gd name="connsiteX5167" fmla="*/ 2156872 w 2166155"/>
                <a:gd name="connsiteY5167" fmla="*/ 1191091 h 1823529"/>
                <a:gd name="connsiteX5168" fmla="*/ 2157048 w 2166155"/>
                <a:gd name="connsiteY5168" fmla="*/ 1189254 h 1823529"/>
                <a:gd name="connsiteX5169" fmla="*/ 2157048 w 2166155"/>
                <a:gd name="connsiteY5169" fmla="*/ 1189234 h 1823529"/>
                <a:gd name="connsiteX5170" fmla="*/ 2157224 w 2166155"/>
                <a:gd name="connsiteY5170" fmla="*/ 1187377 h 1823529"/>
                <a:gd name="connsiteX5171" fmla="*/ 2157224 w 2166155"/>
                <a:gd name="connsiteY5171" fmla="*/ 1187357 h 1823529"/>
                <a:gd name="connsiteX5172" fmla="*/ 2157400 w 2166155"/>
                <a:gd name="connsiteY5172" fmla="*/ 1185266 h 1823529"/>
                <a:gd name="connsiteX5173" fmla="*/ 2157537 w 2166155"/>
                <a:gd name="connsiteY5173" fmla="*/ 1183741 h 1823529"/>
                <a:gd name="connsiteX5174" fmla="*/ 2157712 w 2166155"/>
                <a:gd name="connsiteY5174" fmla="*/ 1181746 h 1823529"/>
                <a:gd name="connsiteX5175" fmla="*/ 2157732 w 2166155"/>
                <a:gd name="connsiteY5175" fmla="*/ 1181727 h 1823529"/>
                <a:gd name="connsiteX5176" fmla="*/ 2157888 w 2166155"/>
                <a:gd name="connsiteY5176" fmla="*/ 1179870 h 1823529"/>
                <a:gd name="connsiteX5177" fmla="*/ 2157888 w 2166155"/>
                <a:gd name="connsiteY5177" fmla="*/ 1179850 h 1823529"/>
                <a:gd name="connsiteX5178" fmla="*/ 2158045 w 2166155"/>
                <a:gd name="connsiteY5178" fmla="*/ 1178169 h 1823529"/>
                <a:gd name="connsiteX5179" fmla="*/ 2158221 w 2166155"/>
                <a:gd name="connsiteY5179" fmla="*/ 1176116 h 1823529"/>
                <a:gd name="connsiteX5180" fmla="*/ 2158221 w 2166155"/>
                <a:gd name="connsiteY5180" fmla="*/ 1176097 h 1823529"/>
                <a:gd name="connsiteX5181" fmla="*/ 2158377 w 2166155"/>
                <a:gd name="connsiteY5181" fmla="*/ 1174240 h 1823529"/>
                <a:gd name="connsiteX5182" fmla="*/ 2158377 w 2166155"/>
                <a:gd name="connsiteY5182" fmla="*/ 1174220 h 1823529"/>
                <a:gd name="connsiteX5183" fmla="*/ 2158534 w 2166155"/>
                <a:gd name="connsiteY5183" fmla="*/ 1172363 h 1823529"/>
                <a:gd name="connsiteX5184" fmla="*/ 2158534 w 2166155"/>
                <a:gd name="connsiteY5184" fmla="*/ 1172343 h 1823529"/>
                <a:gd name="connsiteX5185" fmla="*/ 2158651 w 2166155"/>
                <a:gd name="connsiteY5185" fmla="*/ 1170896 h 1823529"/>
                <a:gd name="connsiteX5186" fmla="*/ 2158846 w 2166155"/>
                <a:gd name="connsiteY5186" fmla="*/ 1168590 h 1823529"/>
                <a:gd name="connsiteX5187" fmla="*/ 2158846 w 2166155"/>
                <a:gd name="connsiteY5187" fmla="*/ 1168570 h 1823529"/>
                <a:gd name="connsiteX5188" fmla="*/ 2159003 w 2166155"/>
                <a:gd name="connsiteY5188" fmla="*/ 1166635 h 1823529"/>
                <a:gd name="connsiteX5189" fmla="*/ 2159159 w 2166155"/>
                <a:gd name="connsiteY5189" fmla="*/ 1164817 h 1823529"/>
                <a:gd name="connsiteX5190" fmla="*/ 2159159 w 2166155"/>
                <a:gd name="connsiteY5190" fmla="*/ 1164797 h 1823529"/>
                <a:gd name="connsiteX5191" fmla="*/ 2159316 w 2166155"/>
                <a:gd name="connsiteY5191" fmla="*/ 1162744 h 1823529"/>
                <a:gd name="connsiteX5192" fmla="*/ 2159453 w 2166155"/>
                <a:gd name="connsiteY5192" fmla="*/ 1161044 h 1823529"/>
                <a:gd name="connsiteX5193" fmla="*/ 2159453 w 2166155"/>
                <a:gd name="connsiteY5193" fmla="*/ 1161024 h 1823529"/>
                <a:gd name="connsiteX5194" fmla="*/ 2159609 w 2166155"/>
                <a:gd name="connsiteY5194" fmla="*/ 1158991 h 1823529"/>
                <a:gd name="connsiteX5195" fmla="*/ 2159746 w 2166155"/>
                <a:gd name="connsiteY5195" fmla="*/ 1157270 h 1823529"/>
                <a:gd name="connsiteX5196" fmla="*/ 2159746 w 2166155"/>
                <a:gd name="connsiteY5196" fmla="*/ 1157251 h 1823529"/>
                <a:gd name="connsiteX5197" fmla="*/ 2159902 w 2166155"/>
                <a:gd name="connsiteY5197" fmla="*/ 1155374 h 1823529"/>
                <a:gd name="connsiteX5198" fmla="*/ 2159902 w 2166155"/>
                <a:gd name="connsiteY5198" fmla="*/ 1155355 h 1823529"/>
                <a:gd name="connsiteX5199" fmla="*/ 2160039 w 2166155"/>
                <a:gd name="connsiteY5199" fmla="*/ 1153478 h 1823529"/>
                <a:gd name="connsiteX5200" fmla="*/ 2160039 w 2166155"/>
                <a:gd name="connsiteY5200" fmla="*/ 1153458 h 1823529"/>
                <a:gd name="connsiteX5201" fmla="*/ 2160176 w 2166155"/>
                <a:gd name="connsiteY5201" fmla="*/ 1151582 h 1823529"/>
                <a:gd name="connsiteX5202" fmla="*/ 2160176 w 2166155"/>
                <a:gd name="connsiteY5202" fmla="*/ 1151562 h 1823529"/>
                <a:gd name="connsiteX5203" fmla="*/ 2160332 w 2166155"/>
                <a:gd name="connsiteY5203" fmla="*/ 1149490 h 1823529"/>
                <a:gd name="connsiteX5204" fmla="*/ 2160450 w 2166155"/>
                <a:gd name="connsiteY5204" fmla="*/ 1147789 h 1823529"/>
                <a:gd name="connsiteX5205" fmla="*/ 2160469 w 2166155"/>
                <a:gd name="connsiteY5205" fmla="*/ 1147769 h 1823529"/>
                <a:gd name="connsiteX5206" fmla="*/ 2160586 w 2166155"/>
                <a:gd name="connsiteY5206" fmla="*/ 1145893 h 1823529"/>
                <a:gd name="connsiteX5207" fmla="*/ 2160586 w 2166155"/>
                <a:gd name="connsiteY5207" fmla="*/ 1145873 h 1823529"/>
                <a:gd name="connsiteX5208" fmla="*/ 2160762 w 2166155"/>
                <a:gd name="connsiteY5208" fmla="*/ 1143664 h 1823529"/>
                <a:gd name="connsiteX5209" fmla="*/ 2160860 w 2166155"/>
                <a:gd name="connsiteY5209" fmla="*/ 1142080 h 1823529"/>
                <a:gd name="connsiteX5210" fmla="*/ 2160997 w 2166155"/>
                <a:gd name="connsiteY5210" fmla="*/ 1140184 h 1823529"/>
                <a:gd name="connsiteX5211" fmla="*/ 2160997 w 2166155"/>
                <a:gd name="connsiteY5211" fmla="*/ 1140164 h 1823529"/>
                <a:gd name="connsiteX5212" fmla="*/ 2161114 w 2166155"/>
                <a:gd name="connsiteY5212" fmla="*/ 1138307 h 1823529"/>
                <a:gd name="connsiteX5213" fmla="*/ 2161251 w 2166155"/>
                <a:gd name="connsiteY5213" fmla="*/ 1136372 h 1823529"/>
                <a:gd name="connsiteX5214" fmla="*/ 2161251 w 2166155"/>
                <a:gd name="connsiteY5214" fmla="*/ 1136352 h 1823529"/>
                <a:gd name="connsiteX5215" fmla="*/ 2161368 w 2166155"/>
                <a:gd name="connsiteY5215" fmla="*/ 1134476 h 1823529"/>
                <a:gd name="connsiteX5216" fmla="*/ 2161368 w 2166155"/>
                <a:gd name="connsiteY5216" fmla="*/ 1134456 h 1823529"/>
                <a:gd name="connsiteX5217" fmla="*/ 2161505 w 2166155"/>
                <a:gd name="connsiteY5217" fmla="*/ 1132560 h 1823529"/>
                <a:gd name="connsiteX5218" fmla="*/ 2161505 w 2166155"/>
                <a:gd name="connsiteY5218" fmla="*/ 1132540 h 1823529"/>
                <a:gd name="connsiteX5219" fmla="*/ 2161622 w 2166155"/>
                <a:gd name="connsiteY5219" fmla="*/ 1130664 h 1823529"/>
                <a:gd name="connsiteX5220" fmla="*/ 2161622 w 2166155"/>
                <a:gd name="connsiteY5220" fmla="*/ 1130644 h 1823529"/>
                <a:gd name="connsiteX5221" fmla="*/ 2161740 w 2166155"/>
                <a:gd name="connsiteY5221" fmla="*/ 1128748 h 1823529"/>
                <a:gd name="connsiteX5222" fmla="*/ 2161740 w 2166155"/>
                <a:gd name="connsiteY5222" fmla="*/ 1128728 h 1823529"/>
                <a:gd name="connsiteX5223" fmla="*/ 2161857 w 2166155"/>
                <a:gd name="connsiteY5223" fmla="*/ 1126851 h 1823529"/>
                <a:gd name="connsiteX5224" fmla="*/ 2161857 w 2166155"/>
                <a:gd name="connsiteY5224" fmla="*/ 1126812 h 1823529"/>
                <a:gd name="connsiteX5225" fmla="*/ 2161955 w 2166155"/>
                <a:gd name="connsiteY5225" fmla="*/ 1125307 h 1823529"/>
                <a:gd name="connsiteX5226" fmla="*/ 2162091 w 2166155"/>
                <a:gd name="connsiteY5226" fmla="*/ 1123019 h 1823529"/>
                <a:gd name="connsiteX5227" fmla="*/ 2162111 w 2166155"/>
                <a:gd name="connsiteY5227" fmla="*/ 1123000 h 1823529"/>
                <a:gd name="connsiteX5228" fmla="*/ 2162228 w 2166155"/>
                <a:gd name="connsiteY5228" fmla="*/ 1120889 h 1823529"/>
                <a:gd name="connsiteX5229" fmla="*/ 2162326 w 2166155"/>
                <a:gd name="connsiteY5229" fmla="*/ 1119188 h 1823529"/>
                <a:gd name="connsiteX5230" fmla="*/ 2162326 w 2166155"/>
                <a:gd name="connsiteY5230" fmla="*/ 1119168 h 1823529"/>
                <a:gd name="connsiteX5231" fmla="*/ 2162444 w 2166155"/>
                <a:gd name="connsiteY5231" fmla="*/ 1117272 h 1823529"/>
                <a:gd name="connsiteX5232" fmla="*/ 2162444 w 2166155"/>
                <a:gd name="connsiteY5232" fmla="*/ 1117252 h 1823529"/>
                <a:gd name="connsiteX5233" fmla="*/ 2162541 w 2166155"/>
                <a:gd name="connsiteY5233" fmla="*/ 1115356 h 1823529"/>
                <a:gd name="connsiteX5234" fmla="*/ 2162561 w 2166155"/>
                <a:gd name="connsiteY5234" fmla="*/ 1115337 h 1823529"/>
                <a:gd name="connsiteX5235" fmla="*/ 2162658 w 2166155"/>
                <a:gd name="connsiteY5235" fmla="*/ 1113440 h 1823529"/>
                <a:gd name="connsiteX5236" fmla="*/ 2162658 w 2166155"/>
                <a:gd name="connsiteY5236" fmla="*/ 1113421 h 1823529"/>
                <a:gd name="connsiteX5237" fmla="*/ 2162756 w 2166155"/>
                <a:gd name="connsiteY5237" fmla="*/ 1111524 h 1823529"/>
                <a:gd name="connsiteX5238" fmla="*/ 2162756 w 2166155"/>
                <a:gd name="connsiteY5238" fmla="*/ 1111505 h 1823529"/>
                <a:gd name="connsiteX5239" fmla="*/ 2162874 w 2166155"/>
                <a:gd name="connsiteY5239" fmla="*/ 1109609 h 1823529"/>
                <a:gd name="connsiteX5240" fmla="*/ 2162874 w 2166155"/>
                <a:gd name="connsiteY5240" fmla="*/ 1109589 h 1823529"/>
                <a:gd name="connsiteX5241" fmla="*/ 2162972 w 2166155"/>
                <a:gd name="connsiteY5241" fmla="*/ 1107868 h 1823529"/>
                <a:gd name="connsiteX5242" fmla="*/ 2163069 w 2166155"/>
                <a:gd name="connsiteY5242" fmla="*/ 1105757 h 1823529"/>
                <a:gd name="connsiteX5243" fmla="*/ 2163069 w 2166155"/>
                <a:gd name="connsiteY5243" fmla="*/ 1105738 h 1823529"/>
                <a:gd name="connsiteX5244" fmla="*/ 2163186 w 2166155"/>
                <a:gd name="connsiteY5244" fmla="*/ 1103489 h 1823529"/>
                <a:gd name="connsiteX5245" fmla="*/ 2163265 w 2166155"/>
                <a:gd name="connsiteY5245" fmla="*/ 1101984 h 1823529"/>
                <a:gd name="connsiteX5246" fmla="*/ 2163362 w 2166155"/>
                <a:gd name="connsiteY5246" fmla="*/ 1100029 h 1823529"/>
                <a:gd name="connsiteX5247" fmla="*/ 2163460 w 2166155"/>
                <a:gd name="connsiteY5247" fmla="*/ 1098074 h 1823529"/>
                <a:gd name="connsiteX5248" fmla="*/ 2163460 w 2166155"/>
                <a:gd name="connsiteY5248" fmla="*/ 1098055 h 1823529"/>
                <a:gd name="connsiteX5249" fmla="*/ 2163558 w 2166155"/>
                <a:gd name="connsiteY5249" fmla="*/ 1096139 h 1823529"/>
                <a:gd name="connsiteX5250" fmla="*/ 2163558 w 2166155"/>
                <a:gd name="connsiteY5250" fmla="*/ 1096119 h 1823529"/>
                <a:gd name="connsiteX5251" fmla="*/ 2163656 w 2166155"/>
                <a:gd name="connsiteY5251" fmla="*/ 1094223 h 1823529"/>
                <a:gd name="connsiteX5252" fmla="*/ 2163656 w 2166155"/>
                <a:gd name="connsiteY5252" fmla="*/ 1094203 h 1823529"/>
                <a:gd name="connsiteX5253" fmla="*/ 2163734 w 2166155"/>
                <a:gd name="connsiteY5253" fmla="*/ 1092287 h 1823529"/>
                <a:gd name="connsiteX5254" fmla="*/ 2163734 w 2166155"/>
                <a:gd name="connsiteY5254" fmla="*/ 1092268 h 1823529"/>
                <a:gd name="connsiteX5255" fmla="*/ 2163832 w 2166155"/>
                <a:gd name="connsiteY5255" fmla="*/ 1090352 h 1823529"/>
                <a:gd name="connsiteX5256" fmla="*/ 2163832 w 2166155"/>
                <a:gd name="connsiteY5256" fmla="*/ 1090332 h 1823529"/>
                <a:gd name="connsiteX5257" fmla="*/ 2163929 w 2166155"/>
                <a:gd name="connsiteY5257" fmla="*/ 1088319 h 1823529"/>
                <a:gd name="connsiteX5258" fmla="*/ 2164007 w 2166155"/>
                <a:gd name="connsiteY5258" fmla="*/ 1086423 h 1823529"/>
                <a:gd name="connsiteX5259" fmla="*/ 2164086 w 2166155"/>
                <a:gd name="connsiteY5259" fmla="*/ 1084565 h 1823529"/>
                <a:gd name="connsiteX5260" fmla="*/ 2164086 w 2166155"/>
                <a:gd name="connsiteY5260" fmla="*/ 1084546 h 1823529"/>
                <a:gd name="connsiteX5261" fmla="*/ 2164164 w 2166155"/>
                <a:gd name="connsiteY5261" fmla="*/ 1082630 h 1823529"/>
                <a:gd name="connsiteX5262" fmla="*/ 2164164 w 2166155"/>
                <a:gd name="connsiteY5262" fmla="*/ 1082610 h 1823529"/>
                <a:gd name="connsiteX5263" fmla="*/ 2164242 w 2166155"/>
                <a:gd name="connsiteY5263" fmla="*/ 1080695 h 1823529"/>
                <a:gd name="connsiteX5264" fmla="*/ 2164242 w 2166155"/>
                <a:gd name="connsiteY5264" fmla="*/ 1080675 h 1823529"/>
                <a:gd name="connsiteX5265" fmla="*/ 2164320 w 2166155"/>
                <a:gd name="connsiteY5265" fmla="*/ 1078759 h 1823529"/>
                <a:gd name="connsiteX5266" fmla="*/ 2164399 w 2166155"/>
                <a:gd name="connsiteY5266" fmla="*/ 1076843 h 1823529"/>
                <a:gd name="connsiteX5267" fmla="*/ 2164399 w 2166155"/>
                <a:gd name="connsiteY5267" fmla="*/ 1076824 h 1823529"/>
                <a:gd name="connsiteX5268" fmla="*/ 2164476 w 2166155"/>
                <a:gd name="connsiteY5268" fmla="*/ 1074888 h 1823529"/>
                <a:gd name="connsiteX5269" fmla="*/ 2164535 w 2166155"/>
                <a:gd name="connsiteY5269" fmla="*/ 1073227 h 1823529"/>
                <a:gd name="connsiteX5270" fmla="*/ 2164613 w 2166155"/>
                <a:gd name="connsiteY5270" fmla="*/ 1071018 h 1823529"/>
                <a:gd name="connsiteX5271" fmla="*/ 2164692 w 2166155"/>
                <a:gd name="connsiteY5271" fmla="*/ 1069082 h 1823529"/>
                <a:gd name="connsiteX5272" fmla="*/ 2164692 w 2166155"/>
                <a:gd name="connsiteY5272" fmla="*/ 1069063 h 1823529"/>
                <a:gd name="connsiteX5273" fmla="*/ 2164750 w 2166155"/>
                <a:gd name="connsiteY5273" fmla="*/ 1067323 h 1823529"/>
                <a:gd name="connsiteX5274" fmla="*/ 2164829 w 2166155"/>
                <a:gd name="connsiteY5274" fmla="*/ 1065211 h 1823529"/>
                <a:gd name="connsiteX5275" fmla="*/ 2164829 w 2166155"/>
                <a:gd name="connsiteY5275" fmla="*/ 1065192 h 1823529"/>
                <a:gd name="connsiteX5276" fmla="*/ 2164887 w 2166155"/>
                <a:gd name="connsiteY5276" fmla="*/ 1063393 h 1823529"/>
                <a:gd name="connsiteX5277" fmla="*/ 2164946 w 2166155"/>
                <a:gd name="connsiteY5277" fmla="*/ 1061321 h 1823529"/>
                <a:gd name="connsiteX5278" fmla="*/ 2164946 w 2166155"/>
                <a:gd name="connsiteY5278" fmla="*/ 1061302 h 1823529"/>
                <a:gd name="connsiteX5279" fmla="*/ 2165004 w 2166155"/>
                <a:gd name="connsiteY5279" fmla="*/ 1059386 h 1823529"/>
                <a:gd name="connsiteX5280" fmla="*/ 2165004 w 2166155"/>
                <a:gd name="connsiteY5280" fmla="*/ 1059366 h 1823529"/>
                <a:gd name="connsiteX5281" fmla="*/ 2165083 w 2166155"/>
                <a:gd name="connsiteY5281" fmla="*/ 1057489 h 1823529"/>
                <a:gd name="connsiteX5282" fmla="*/ 2165122 w 2166155"/>
                <a:gd name="connsiteY5282" fmla="*/ 1055495 h 1823529"/>
                <a:gd name="connsiteX5283" fmla="*/ 2165122 w 2166155"/>
                <a:gd name="connsiteY5283" fmla="*/ 1055476 h 1823529"/>
                <a:gd name="connsiteX5284" fmla="*/ 2165180 w 2166155"/>
                <a:gd name="connsiteY5284" fmla="*/ 1053560 h 1823529"/>
                <a:gd name="connsiteX5285" fmla="*/ 2165200 w 2166155"/>
                <a:gd name="connsiteY5285" fmla="*/ 1053540 h 1823529"/>
                <a:gd name="connsiteX5286" fmla="*/ 2165239 w 2166155"/>
                <a:gd name="connsiteY5286" fmla="*/ 1051605 h 1823529"/>
                <a:gd name="connsiteX5287" fmla="*/ 2165298 w 2166155"/>
                <a:gd name="connsiteY5287" fmla="*/ 1049650 h 1823529"/>
                <a:gd name="connsiteX5288" fmla="*/ 2165357 w 2166155"/>
                <a:gd name="connsiteY5288" fmla="*/ 1047715 h 1823529"/>
                <a:gd name="connsiteX5289" fmla="*/ 2165357 w 2166155"/>
                <a:gd name="connsiteY5289" fmla="*/ 1047695 h 1823529"/>
                <a:gd name="connsiteX5290" fmla="*/ 2165396 w 2166155"/>
                <a:gd name="connsiteY5290" fmla="*/ 1045721 h 1823529"/>
                <a:gd name="connsiteX5291" fmla="*/ 2165454 w 2166155"/>
                <a:gd name="connsiteY5291" fmla="*/ 1043824 h 1823529"/>
                <a:gd name="connsiteX5292" fmla="*/ 2165454 w 2166155"/>
                <a:gd name="connsiteY5292" fmla="*/ 1043805 h 1823529"/>
                <a:gd name="connsiteX5293" fmla="*/ 2165493 w 2166155"/>
                <a:gd name="connsiteY5293" fmla="*/ 1041869 h 1823529"/>
                <a:gd name="connsiteX5294" fmla="*/ 2165493 w 2166155"/>
                <a:gd name="connsiteY5294" fmla="*/ 1041850 h 1823529"/>
                <a:gd name="connsiteX5295" fmla="*/ 2165532 w 2166155"/>
                <a:gd name="connsiteY5295" fmla="*/ 1039836 h 1823529"/>
                <a:gd name="connsiteX5296" fmla="*/ 2165591 w 2166155"/>
                <a:gd name="connsiteY5296" fmla="*/ 1037959 h 1823529"/>
                <a:gd name="connsiteX5297" fmla="*/ 2165630 w 2166155"/>
                <a:gd name="connsiteY5297" fmla="*/ 1036024 h 1823529"/>
                <a:gd name="connsiteX5298" fmla="*/ 2165630 w 2166155"/>
                <a:gd name="connsiteY5298" fmla="*/ 1036004 h 1823529"/>
                <a:gd name="connsiteX5299" fmla="*/ 2165669 w 2166155"/>
                <a:gd name="connsiteY5299" fmla="*/ 1034069 h 1823529"/>
                <a:gd name="connsiteX5300" fmla="*/ 2165669 w 2166155"/>
                <a:gd name="connsiteY5300" fmla="*/ 1034049 h 1823529"/>
                <a:gd name="connsiteX5301" fmla="*/ 2165708 w 2166155"/>
                <a:gd name="connsiteY5301" fmla="*/ 1032114 h 1823529"/>
                <a:gd name="connsiteX5302" fmla="*/ 2165708 w 2166155"/>
                <a:gd name="connsiteY5302" fmla="*/ 1032094 h 1823529"/>
                <a:gd name="connsiteX5303" fmla="*/ 2165747 w 2166155"/>
                <a:gd name="connsiteY5303" fmla="*/ 1030159 h 1823529"/>
                <a:gd name="connsiteX5304" fmla="*/ 2165747 w 2166155"/>
                <a:gd name="connsiteY5304" fmla="*/ 1030139 h 1823529"/>
                <a:gd name="connsiteX5305" fmla="*/ 2165787 w 2166155"/>
                <a:gd name="connsiteY5305" fmla="*/ 1027989 h 1823529"/>
                <a:gd name="connsiteX5306" fmla="*/ 2165826 w 2166155"/>
                <a:gd name="connsiteY5306" fmla="*/ 1025975 h 1823529"/>
                <a:gd name="connsiteX5307" fmla="*/ 2165845 w 2166155"/>
                <a:gd name="connsiteY5307" fmla="*/ 1024059 h 1823529"/>
                <a:gd name="connsiteX5308" fmla="*/ 2165865 w 2166155"/>
                <a:gd name="connsiteY5308" fmla="*/ 1022339 h 1823529"/>
                <a:gd name="connsiteX5309" fmla="*/ 2165865 w 2166155"/>
                <a:gd name="connsiteY5309" fmla="*/ 1022319 h 1823529"/>
                <a:gd name="connsiteX5310" fmla="*/ 2165904 w 2166155"/>
                <a:gd name="connsiteY5310" fmla="*/ 1020384 h 1823529"/>
                <a:gd name="connsiteX5311" fmla="*/ 2165904 w 2166155"/>
                <a:gd name="connsiteY5311" fmla="*/ 1020364 h 1823529"/>
                <a:gd name="connsiteX5312" fmla="*/ 2165923 w 2166155"/>
                <a:gd name="connsiteY5312" fmla="*/ 1018429 h 1823529"/>
                <a:gd name="connsiteX5313" fmla="*/ 2165923 w 2166155"/>
                <a:gd name="connsiteY5313" fmla="*/ 1018409 h 1823529"/>
                <a:gd name="connsiteX5314" fmla="*/ 2165943 w 2166155"/>
                <a:gd name="connsiteY5314" fmla="*/ 1016474 h 1823529"/>
                <a:gd name="connsiteX5315" fmla="*/ 2165943 w 2166155"/>
                <a:gd name="connsiteY5315" fmla="*/ 1016454 h 1823529"/>
                <a:gd name="connsiteX5316" fmla="*/ 2165982 w 2166155"/>
                <a:gd name="connsiteY5316" fmla="*/ 1014519 h 1823529"/>
                <a:gd name="connsiteX5317" fmla="*/ 2165982 w 2166155"/>
                <a:gd name="connsiteY5317" fmla="*/ 1014499 h 1823529"/>
                <a:gd name="connsiteX5318" fmla="*/ 2166001 w 2166155"/>
                <a:gd name="connsiteY5318" fmla="*/ 1012271 h 1823529"/>
                <a:gd name="connsiteX5319" fmla="*/ 2166021 w 2166155"/>
                <a:gd name="connsiteY5319" fmla="*/ 1010726 h 1823529"/>
                <a:gd name="connsiteX5320" fmla="*/ 2166041 w 2166155"/>
                <a:gd name="connsiteY5320" fmla="*/ 1008713 h 1823529"/>
                <a:gd name="connsiteX5321" fmla="*/ 2166060 w 2166155"/>
                <a:gd name="connsiteY5321" fmla="*/ 1006680 h 1823529"/>
                <a:gd name="connsiteX5322" fmla="*/ 2166060 w 2166155"/>
                <a:gd name="connsiteY5322" fmla="*/ 1004706 h 1823529"/>
                <a:gd name="connsiteX5323" fmla="*/ 2166080 w 2166155"/>
                <a:gd name="connsiteY5323" fmla="*/ 1002751 h 1823529"/>
                <a:gd name="connsiteX5324" fmla="*/ 2166080 w 2166155"/>
                <a:gd name="connsiteY5324" fmla="*/ 1002731 h 1823529"/>
                <a:gd name="connsiteX5325" fmla="*/ 2166099 w 2166155"/>
                <a:gd name="connsiteY5325" fmla="*/ 1000776 h 1823529"/>
                <a:gd name="connsiteX5326" fmla="*/ 2166099 w 2166155"/>
                <a:gd name="connsiteY5326" fmla="*/ 999192 h 1823529"/>
                <a:gd name="connsiteX5327" fmla="*/ 2166119 w 2166155"/>
                <a:gd name="connsiteY5327" fmla="*/ 996866 h 1823529"/>
                <a:gd name="connsiteX5328" fmla="*/ 2166119 w 2166155"/>
                <a:gd name="connsiteY5328" fmla="*/ 992917 h 1823529"/>
                <a:gd name="connsiteX5329" fmla="*/ 2166138 w 2166155"/>
                <a:gd name="connsiteY5329" fmla="*/ 990982 h 1823529"/>
                <a:gd name="connsiteX5330" fmla="*/ 2166138 w 2166155"/>
                <a:gd name="connsiteY5330" fmla="*/ 985058 h 1823529"/>
                <a:gd name="connsiteX5331" fmla="*/ 2166119 w 2166155"/>
                <a:gd name="connsiteY5331" fmla="*/ 982966 h 1823529"/>
                <a:gd name="connsiteX5332" fmla="*/ 2166119 w 2166155"/>
                <a:gd name="connsiteY5332" fmla="*/ 979154 h 1823529"/>
                <a:gd name="connsiteX5333" fmla="*/ 2166099 w 2166155"/>
                <a:gd name="connsiteY5333" fmla="*/ 977219 h 1823529"/>
                <a:gd name="connsiteX5334" fmla="*/ 2166099 w 2166155"/>
                <a:gd name="connsiteY5334" fmla="*/ 975225 h 1823529"/>
                <a:gd name="connsiteX5335" fmla="*/ 2166080 w 2166155"/>
                <a:gd name="connsiteY5335" fmla="*/ 973270 h 1823529"/>
                <a:gd name="connsiteX5336" fmla="*/ 2166080 w 2166155"/>
                <a:gd name="connsiteY5336" fmla="*/ 971295 h 1823529"/>
                <a:gd name="connsiteX5337" fmla="*/ 2166060 w 2166155"/>
                <a:gd name="connsiteY5337" fmla="*/ 969477 h 1823529"/>
                <a:gd name="connsiteX5338" fmla="*/ 2166041 w 2166155"/>
                <a:gd name="connsiteY5338" fmla="*/ 967131 h 1823529"/>
                <a:gd name="connsiteX5339" fmla="*/ 2166021 w 2166155"/>
                <a:gd name="connsiteY5339" fmla="*/ 965391 h 1823529"/>
                <a:gd name="connsiteX5340" fmla="*/ 2166001 w 2166155"/>
                <a:gd name="connsiteY5340" fmla="*/ 963436 h 1823529"/>
                <a:gd name="connsiteX5341" fmla="*/ 2166001 w 2166155"/>
                <a:gd name="connsiteY5341" fmla="*/ 963416 h 1823529"/>
                <a:gd name="connsiteX5342" fmla="*/ 2165982 w 2166155"/>
                <a:gd name="connsiteY5342" fmla="*/ 961579 h 1823529"/>
                <a:gd name="connsiteX5343" fmla="*/ 2165962 w 2166155"/>
                <a:gd name="connsiteY5343" fmla="*/ 959487 h 1823529"/>
                <a:gd name="connsiteX5344" fmla="*/ 2165962 w 2166155"/>
                <a:gd name="connsiteY5344" fmla="*/ 959467 h 1823529"/>
                <a:gd name="connsiteX5345" fmla="*/ 2165943 w 2166155"/>
                <a:gd name="connsiteY5345" fmla="*/ 957630 h 1823529"/>
                <a:gd name="connsiteX5346" fmla="*/ 2165904 w 2166155"/>
                <a:gd name="connsiteY5346" fmla="*/ 955538 h 1823529"/>
                <a:gd name="connsiteX5347" fmla="*/ 2165904 w 2166155"/>
                <a:gd name="connsiteY5347" fmla="*/ 954717 h 1823529"/>
                <a:gd name="connsiteX5348" fmla="*/ 2165884 w 2166155"/>
                <a:gd name="connsiteY5348" fmla="*/ 953563 h 1823529"/>
                <a:gd name="connsiteX5349" fmla="*/ 2165845 w 2166155"/>
                <a:gd name="connsiteY5349" fmla="*/ 951608 h 1823529"/>
                <a:gd name="connsiteX5350" fmla="*/ 2165845 w 2166155"/>
                <a:gd name="connsiteY5350" fmla="*/ 951589 h 1823529"/>
                <a:gd name="connsiteX5351" fmla="*/ 2165806 w 2166155"/>
                <a:gd name="connsiteY5351" fmla="*/ 949634 h 1823529"/>
                <a:gd name="connsiteX5352" fmla="*/ 2165806 w 2166155"/>
                <a:gd name="connsiteY5352" fmla="*/ 949614 h 1823529"/>
                <a:gd name="connsiteX5353" fmla="*/ 2165767 w 2166155"/>
                <a:gd name="connsiteY5353" fmla="*/ 947659 h 1823529"/>
                <a:gd name="connsiteX5354" fmla="*/ 2165767 w 2166155"/>
                <a:gd name="connsiteY5354" fmla="*/ 947640 h 1823529"/>
                <a:gd name="connsiteX5355" fmla="*/ 2165747 w 2166155"/>
                <a:gd name="connsiteY5355" fmla="*/ 945685 h 1823529"/>
                <a:gd name="connsiteX5356" fmla="*/ 2165747 w 2166155"/>
                <a:gd name="connsiteY5356" fmla="*/ 945665 h 1823529"/>
                <a:gd name="connsiteX5357" fmla="*/ 2165708 w 2166155"/>
                <a:gd name="connsiteY5357" fmla="*/ 943671 h 1823529"/>
                <a:gd name="connsiteX5358" fmla="*/ 2165669 w 2166155"/>
                <a:gd name="connsiteY5358" fmla="*/ 941736 h 1823529"/>
                <a:gd name="connsiteX5359" fmla="*/ 2165650 w 2166155"/>
                <a:gd name="connsiteY5359" fmla="*/ 941716 h 1823529"/>
                <a:gd name="connsiteX5360" fmla="*/ 2165610 w 2166155"/>
                <a:gd name="connsiteY5360" fmla="*/ 939761 h 1823529"/>
                <a:gd name="connsiteX5361" fmla="*/ 2165610 w 2166155"/>
                <a:gd name="connsiteY5361" fmla="*/ 939742 h 1823529"/>
                <a:gd name="connsiteX5362" fmla="*/ 2165571 w 2166155"/>
                <a:gd name="connsiteY5362" fmla="*/ 937787 h 1823529"/>
                <a:gd name="connsiteX5363" fmla="*/ 2165571 w 2166155"/>
                <a:gd name="connsiteY5363" fmla="*/ 937767 h 1823529"/>
                <a:gd name="connsiteX5364" fmla="*/ 2165532 w 2166155"/>
                <a:gd name="connsiteY5364" fmla="*/ 935812 h 1823529"/>
                <a:gd name="connsiteX5365" fmla="*/ 2165532 w 2166155"/>
                <a:gd name="connsiteY5365" fmla="*/ 935793 h 1823529"/>
                <a:gd name="connsiteX5366" fmla="*/ 2165474 w 2166155"/>
                <a:gd name="connsiteY5366" fmla="*/ 933838 h 1823529"/>
                <a:gd name="connsiteX5367" fmla="*/ 2165474 w 2166155"/>
                <a:gd name="connsiteY5367" fmla="*/ 933819 h 1823529"/>
                <a:gd name="connsiteX5368" fmla="*/ 2165434 w 2166155"/>
                <a:gd name="connsiteY5368" fmla="*/ 931864 h 1823529"/>
                <a:gd name="connsiteX5369" fmla="*/ 2165434 w 2166155"/>
                <a:gd name="connsiteY5369" fmla="*/ 931844 h 1823529"/>
                <a:gd name="connsiteX5370" fmla="*/ 2165376 w 2166155"/>
                <a:gd name="connsiteY5370" fmla="*/ 929889 h 1823529"/>
                <a:gd name="connsiteX5371" fmla="*/ 2165376 w 2166155"/>
                <a:gd name="connsiteY5371" fmla="*/ 929870 h 1823529"/>
                <a:gd name="connsiteX5372" fmla="*/ 2165337 w 2166155"/>
                <a:gd name="connsiteY5372" fmla="*/ 928129 h 1823529"/>
                <a:gd name="connsiteX5373" fmla="*/ 2165278 w 2166155"/>
                <a:gd name="connsiteY5373" fmla="*/ 925725 h 1823529"/>
                <a:gd name="connsiteX5374" fmla="*/ 2165220 w 2166155"/>
                <a:gd name="connsiteY5374" fmla="*/ 923966 h 1823529"/>
                <a:gd name="connsiteX5375" fmla="*/ 2165220 w 2166155"/>
                <a:gd name="connsiteY5375" fmla="*/ 923946 h 1823529"/>
                <a:gd name="connsiteX5376" fmla="*/ 2165161 w 2166155"/>
                <a:gd name="connsiteY5376" fmla="*/ 921991 h 1823529"/>
                <a:gd name="connsiteX5377" fmla="*/ 2165161 w 2166155"/>
                <a:gd name="connsiteY5377" fmla="*/ 921971 h 1823529"/>
                <a:gd name="connsiteX5378" fmla="*/ 2165102 w 2166155"/>
                <a:gd name="connsiteY5378" fmla="*/ 919801 h 1823529"/>
                <a:gd name="connsiteX5379" fmla="*/ 2165043 w 2166155"/>
                <a:gd name="connsiteY5379" fmla="*/ 917710 h 1823529"/>
                <a:gd name="connsiteX5380" fmla="*/ 2164985 w 2166155"/>
                <a:gd name="connsiteY5380" fmla="*/ 916263 h 1823529"/>
                <a:gd name="connsiteX5381" fmla="*/ 2164927 w 2166155"/>
                <a:gd name="connsiteY5381" fmla="*/ 914093 h 1823529"/>
                <a:gd name="connsiteX5382" fmla="*/ 2164907 w 2166155"/>
                <a:gd name="connsiteY5382" fmla="*/ 914073 h 1823529"/>
                <a:gd name="connsiteX5383" fmla="*/ 2164848 w 2166155"/>
                <a:gd name="connsiteY5383" fmla="*/ 912099 h 1823529"/>
                <a:gd name="connsiteX5384" fmla="*/ 2164770 w 2166155"/>
                <a:gd name="connsiteY5384" fmla="*/ 909772 h 1823529"/>
                <a:gd name="connsiteX5385" fmla="*/ 2164711 w 2166155"/>
                <a:gd name="connsiteY5385" fmla="*/ 908267 h 1823529"/>
                <a:gd name="connsiteX5386" fmla="*/ 2164653 w 2166155"/>
                <a:gd name="connsiteY5386" fmla="*/ 906293 h 1823529"/>
                <a:gd name="connsiteX5387" fmla="*/ 2164574 w 2166155"/>
                <a:gd name="connsiteY5387" fmla="*/ 904201 h 1823529"/>
                <a:gd name="connsiteX5388" fmla="*/ 2164574 w 2166155"/>
                <a:gd name="connsiteY5388" fmla="*/ 904181 h 1823529"/>
                <a:gd name="connsiteX5389" fmla="*/ 2164496 w 2166155"/>
                <a:gd name="connsiteY5389" fmla="*/ 902226 h 1823529"/>
                <a:gd name="connsiteX5390" fmla="*/ 2164496 w 2166155"/>
                <a:gd name="connsiteY5390" fmla="*/ 902207 h 1823529"/>
                <a:gd name="connsiteX5391" fmla="*/ 2164418 w 2166155"/>
                <a:gd name="connsiteY5391" fmla="*/ 900252 h 1823529"/>
                <a:gd name="connsiteX5392" fmla="*/ 2164418 w 2166155"/>
                <a:gd name="connsiteY5392" fmla="*/ 900232 h 1823529"/>
                <a:gd name="connsiteX5393" fmla="*/ 2164340 w 2166155"/>
                <a:gd name="connsiteY5393" fmla="*/ 898297 h 1823529"/>
                <a:gd name="connsiteX5394" fmla="*/ 2164262 w 2166155"/>
                <a:gd name="connsiteY5394" fmla="*/ 896283 h 1823529"/>
                <a:gd name="connsiteX5395" fmla="*/ 2164183 w 2166155"/>
                <a:gd name="connsiteY5395" fmla="*/ 894308 h 1823529"/>
                <a:gd name="connsiteX5396" fmla="*/ 2164105 w 2166155"/>
                <a:gd name="connsiteY5396" fmla="*/ 892314 h 1823529"/>
                <a:gd name="connsiteX5397" fmla="*/ 2164007 w 2166155"/>
                <a:gd name="connsiteY5397" fmla="*/ 890321 h 1823529"/>
                <a:gd name="connsiteX5398" fmla="*/ 2163929 w 2166155"/>
                <a:gd name="connsiteY5398" fmla="*/ 888385 h 1823529"/>
                <a:gd name="connsiteX5399" fmla="*/ 2163929 w 2166155"/>
                <a:gd name="connsiteY5399" fmla="*/ 888366 h 1823529"/>
                <a:gd name="connsiteX5400" fmla="*/ 2163851 w 2166155"/>
                <a:gd name="connsiteY5400" fmla="*/ 886411 h 1823529"/>
                <a:gd name="connsiteX5401" fmla="*/ 2163851 w 2166155"/>
                <a:gd name="connsiteY5401" fmla="*/ 886391 h 1823529"/>
                <a:gd name="connsiteX5402" fmla="*/ 2163753 w 2166155"/>
                <a:gd name="connsiteY5402" fmla="*/ 884436 h 1823529"/>
                <a:gd name="connsiteX5403" fmla="*/ 2163753 w 2166155"/>
                <a:gd name="connsiteY5403" fmla="*/ 884417 h 1823529"/>
                <a:gd name="connsiteX5404" fmla="*/ 2163656 w 2166155"/>
                <a:gd name="connsiteY5404" fmla="*/ 882442 h 1823529"/>
                <a:gd name="connsiteX5405" fmla="*/ 2163577 w 2166155"/>
                <a:gd name="connsiteY5405" fmla="*/ 880389 h 1823529"/>
                <a:gd name="connsiteX5406" fmla="*/ 2163479 w 2166155"/>
                <a:gd name="connsiteY5406" fmla="*/ 878493 h 1823529"/>
                <a:gd name="connsiteX5407" fmla="*/ 2163479 w 2166155"/>
                <a:gd name="connsiteY5407" fmla="*/ 878474 h 1823529"/>
                <a:gd name="connsiteX5408" fmla="*/ 2163382 w 2166155"/>
                <a:gd name="connsiteY5408" fmla="*/ 876401 h 1823529"/>
                <a:gd name="connsiteX5409" fmla="*/ 2163284 w 2166155"/>
                <a:gd name="connsiteY5409" fmla="*/ 874544 h 1823529"/>
                <a:gd name="connsiteX5410" fmla="*/ 2163284 w 2166155"/>
                <a:gd name="connsiteY5410" fmla="*/ 874524 h 1823529"/>
                <a:gd name="connsiteX5411" fmla="*/ 2163206 w 2166155"/>
                <a:gd name="connsiteY5411" fmla="*/ 872863 h 1823529"/>
                <a:gd name="connsiteX5412" fmla="*/ 2163089 w 2166155"/>
                <a:gd name="connsiteY5412" fmla="*/ 870595 h 1823529"/>
                <a:gd name="connsiteX5413" fmla="*/ 2163089 w 2166155"/>
                <a:gd name="connsiteY5413" fmla="*/ 870575 h 1823529"/>
                <a:gd name="connsiteX5414" fmla="*/ 2162972 w 2166155"/>
                <a:gd name="connsiteY5414" fmla="*/ 868601 h 1823529"/>
                <a:gd name="connsiteX5415" fmla="*/ 2162874 w 2166155"/>
                <a:gd name="connsiteY5415" fmla="*/ 866626 h 1823529"/>
                <a:gd name="connsiteX5416" fmla="*/ 2162874 w 2166155"/>
                <a:gd name="connsiteY5416" fmla="*/ 866607 h 1823529"/>
                <a:gd name="connsiteX5417" fmla="*/ 2162776 w 2166155"/>
                <a:gd name="connsiteY5417" fmla="*/ 864652 h 1823529"/>
                <a:gd name="connsiteX5418" fmla="*/ 2162776 w 2166155"/>
                <a:gd name="connsiteY5418" fmla="*/ 864632 h 1823529"/>
                <a:gd name="connsiteX5419" fmla="*/ 2162658 w 2166155"/>
                <a:gd name="connsiteY5419" fmla="*/ 862677 h 1823529"/>
                <a:gd name="connsiteX5420" fmla="*/ 2162658 w 2166155"/>
                <a:gd name="connsiteY5420" fmla="*/ 862658 h 1823529"/>
                <a:gd name="connsiteX5421" fmla="*/ 2162561 w 2166155"/>
                <a:gd name="connsiteY5421" fmla="*/ 860703 h 1823529"/>
                <a:gd name="connsiteX5422" fmla="*/ 2162561 w 2166155"/>
                <a:gd name="connsiteY5422" fmla="*/ 860683 h 1823529"/>
                <a:gd name="connsiteX5423" fmla="*/ 2162444 w 2166155"/>
                <a:gd name="connsiteY5423" fmla="*/ 858728 h 1823529"/>
                <a:gd name="connsiteX5424" fmla="*/ 2162444 w 2166155"/>
                <a:gd name="connsiteY5424" fmla="*/ 858709 h 1823529"/>
                <a:gd name="connsiteX5425" fmla="*/ 2162326 w 2166155"/>
                <a:gd name="connsiteY5425" fmla="*/ 856500 h 1823529"/>
                <a:gd name="connsiteX5426" fmla="*/ 2162228 w 2166155"/>
                <a:gd name="connsiteY5426" fmla="*/ 854916 h 1823529"/>
                <a:gd name="connsiteX5427" fmla="*/ 2162091 w 2166155"/>
                <a:gd name="connsiteY5427" fmla="*/ 852805 h 1823529"/>
                <a:gd name="connsiteX5428" fmla="*/ 2162091 w 2166155"/>
                <a:gd name="connsiteY5428" fmla="*/ 852785 h 1823529"/>
                <a:gd name="connsiteX5429" fmla="*/ 2161994 w 2166155"/>
                <a:gd name="connsiteY5429" fmla="*/ 850928 h 1823529"/>
                <a:gd name="connsiteX5430" fmla="*/ 2161857 w 2166155"/>
                <a:gd name="connsiteY5430" fmla="*/ 848836 h 1823529"/>
                <a:gd name="connsiteX5431" fmla="*/ 2161740 w 2166155"/>
                <a:gd name="connsiteY5431" fmla="*/ 846861 h 1823529"/>
                <a:gd name="connsiteX5432" fmla="*/ 2161740 w 2166155"/>
                <a:gd name="connsiteY5432" fmla="*/ 846842 h 1823529"/>
                <a:gd name="connsiteX5433" fmla="*/ 2161622 w 2166155"/>
                <a:gd name="connsiteY5433" fmla="*/ 844887 h 1823529"/>
                <a:gd name="connsiteX5434" fmla="*/ 2161622 w 2166155"/>
                <a:gd name="connsiteY5434" fmla="*/ 844868 h 1823529"/>
                <a:gd name="connsiteX5435" fmla="*/ 2161505 w 2166155"/>
                <a:gd name="connsiteY5435" fmla="*/ 842913 h 1823529"/>
                <a:gd name="connsiteX5436" fmla="*/ 2161486 w 2166155"/>
                <a:gd name="connsiteY5436" fmla="*/ 842893 h 1823529"/>
                <a:gd name="connsiteX5437" fmla="*/ 2161368 w 2166155"/>
                <a:gd name="connsiteY5437" fmla="*/ 840938 h 1823529"/>
                <a:gd name="connsiteX5438" fmla="*/ 2161251 w 2166155"/>
                <a:gd name="connsiteY5438" fmla="*/ 838964 h 1823529"/>
                <a:gd name="connsiteX5439" fmla="*/ 2161231 w 2166155"/>
                <a:gd name="connsiteY5439" fmla="*/ 838944 h 1823529"/>
                <a:gd name="connsiteX5440" fmla="*/ 2161114 w 2166155"/>
                <a:gd name="connsiteY5440" fmla="*/ 836989 h 1823529"/>
                <a:gd name="connsiteX5441" fmla="*/ 2161114 w 2166155"/>
                <a:gd name="connsiteY5441" fmla="*/ 836970 h 1823529"/>
                <a:gd name="connsiteX5442" fmla="*/ 2160977 w 2166155"/>
                <a:gd name="connsiteY5442" fmla="*/ 835015 h 1823529"/>
                <a:gd name="connsiteX5443" fmla="*/ 2160977 w 2166155"/>
                <a:gd name="connsiteY5443" fmla="*/ 834995 h 1823529"/>
                <a:gd name="connsiteX5444" fmla="*/ 2160840 w 2166155"/>
                <a:gd name="connsiteY5444" fmla="*/ 833001 h 1823529"/>
                <a:gd name="connsiteX5445" fmla="*/ 2160704 w 2166155"/>
                <a:gd name="connsiteY5445" fmla="*/ 830987 h 1823529"/>
                <a:gd name="connsiteX5446" fmla="*/ 2160567 w 2166155"/>
                <a:gd name="connsiteY5446" fmla="*/ 829013 h 1823529"/>
                <a:gd name="connsiteX5447" fmla="*/ 2160430 w 2166155"/>
                <a:gd name="connsiteY5447" fmla="*/ 826999 h 1823529"/>
                <a:gd name="connsiteX5448" fmla="*/ 2160293 w 2166155"/>
                <a:gd name="connsiteY5448" fmla="*/ 825142 h 1823529"/>
                <a:gd name="connsiteX5449" fmla="*/ 2160293 w 2166155"/>
                <a:gd name="connsiteY5449" fmla="*/ 825123 h 1823529"/>
                <a:gd name="connsiteX5450" fmla="*/ 2160156 w 2166155"/>
                <a:gd name="connsiteY5450" fmla="*/ 823168 h 1823529"/>
                <a:gd name="connsiteX5451" fmla="*/ 2160156 w 2166155"/>
                <a:gd name="connsiteY5451" fmla="*/ 823148 h 1823529"/>
                <a:gd name="connsiteX5452" fmla="*/ 2160020 w 2166155"/>
                <a:gd name="connsiteY5452" fmla="*/ 821193 h 1823529"/>
                <a:gd name="connsiteX5453" fmla="*/ 2160020 w 2166155"/>
                <a:gd name="connsiteY5453" fmla="*/ 821173 h 1823529"/>
                <a:gd name="connsiteX5454" fmla="*/ 2159863 w 2166155"/>
                <a:gd name="connsiteY5454" fmla="*/ 819219 h 1823529"/>
                <a:gd name="connsiteX5455" fmla="*/ 2159863 w 2166155"/>
                <a:gd name="connsiteY5455" fmla="*/ 819199 h 1823529"/>
                <a:gd name="connsiteX5456" fmla="*/ 2159706 w 2166155"/>
                <a:gd name="connsiteY5456" fmla="*/ 817087 h 1823529"/>
                <a:gd name="connsiteX5457" fmla="*/ 2159569 w 2166155"/>
                <a:gd name="connsiteY5457" fmla="*/ 815269 h 1823529"/>
                <a:gd name="connsiteX5458" fmla="*/ 2159413 w 2166155"/>
                <a:gd name="connsiteY5458" fmla="*/ 813138 h 1823529"/>
                <a:gd name="connsiteX5459" fmla="*/ 2159257 w 2166155"/>
                <a:gd name="connsiteY5459" fmla="*/ 811125 h 1823529"/>
                <a:gd name="connsiteX5460" fmla="*/ 2159120 w 2166155"/>
                <a:gd name="connsiteY5460" fmla="*/ 809365 h 1823529"/>
                <a:gd name="connsiteX5461" fmla="*/ 2159120 w 2166155"/>
                <a:gd name="connsiteY5461" fmla="*/ 809346 h 1823529"/>
                <a:gd name="connsiteX5462" fmla="*/ 2158964 w 2166155"/>
                <a:gd name="connsiteY5462" fmla="*/ 807391 h 1823529"/>
                <a:gd name="connsiteX5463" fmla="*/ 2158964 w 2166155"/>
                <a:gd name="connsiteY5463" fmla="*/ 807371 h 1823529"/>
                <a:gd name="connsiteX5464" fmla="*/ 2158827 w 2166155"/>
                <a:gd name="connsiteY5464" fmla="*/ 805534 h 1823529"/>
                <a:gd name="connsiteX5465" fmla="*/ 2158631 w 2166155"/>
                <a:gd name="connsiteY5465" fmla="*/ 803168 h 1823529"/>
                <a:gd name="connsiteX5466" fmla="*/ 2158475 w 2166155"/>
                <a:gd name="connsiteY5466" fmla="*/ 801135 h 1823529"/>
                <a:gd name="connsiteX5467" fmla="*/ 2158338 w 2166155"/>
                <a:gd name="connsiteY5467" fmla="*/ 799571 h 1823529"/>
                <a:gd name="connsiteX5468" fmla="*/ 2158142 w 2166155"/>
                <a:gd name="connsiteY5468" fmla="*/ 797108 h 1823529"/>
                <a:gd name="connsiteX5469" fmla="*/ 2158006 w 2166155"/>
                <a:gd name="connsiteY5469" fmla="*/ 795622 h 1823529"/>
                <a:gd name="connsiteX5470" fmla="*/ 2157849 w 2166155"/>
                <a:gd name="connsiteY5470" fmla="*/ 793667 h 1823529"/>
                <a:gd name="connsiteX5471" fmla="*/ 2157673 w 2166155"/>
                <a:gd name="connsiteY5471" fmla="*/ 791653 h 1823529"/>
                <a:gd name="connsiteX5472" fmla="*/ 2157498 w 2166155"/>
                <a:gd name="connsiteY5472" fmla="*/ 789660 h 1823529"/>
                <a:gd name="connsiteX5473" fmla="*/ 2157341 w 2166155"/>
                <a:gd name="connsiteY5473" fmla="*/ 787705 h 1823529"/>
                <a:gd name="connsiteX5474" fmla="*/ 2157321 w 2166155"/>
                <a:gd name="connsiteY5474" fmla="*/ 787685 h 1823529"/>
                <a:gd name="connsiteX5475" fmla="*/ 2157165 w 2166155"/>
                <a:gd name="connsiteY5475" fmla="*/ 785711 h 1823529"/>
                <a:gd name="connsiteX5476" fmla="*/ 2156989 w 2166155"/>
                <a:gd name="connsiteY5476" fmla="*/ 783775 h 1823529"/>
                <a:gd name="connsiteX5477" fmla="*/ 2156989 w 2166155"/>
                <a:gd name="connsiteY5477" fmla="*/ 783756 h 1823529"/>
                <a:gd name="connsiteX5478" fmla="*/ 2156794 w 2166155"/>
                <a:gd name="connsiteY5478" fmla="*/ 781742 h 1823529"/>
                <a:gd name="connsiteX5479" fmla="*/ 2156637 w 2166155"/>
                <a:gd name="connsiteY5479" fmla="*/ 779826 h 1823529"/>
                <a:gd name="connsiteX5480" fmla="*/ 2156442 w 2166155"/>
                <a:gd name="connsiteY5480" fmla="*/ 777871 h 1823529"/>
                <a:gd name="connsiteX5481" fmla="*/ 2156442 w 2166155"/>
                <a:gd name="connsiteY5481" fmla="*/ 777852 h 1823529"/>
                <a:gd name="connsiteX5482" fmla="*/ 2156266 w 2166155"/>
                <a:gd name="connsiteY5482" fmla="*/ 775897 h 1823529"/>
                <a:gd name="connsiteX5483" fmla="*/ 2156090 w 2166155"/>
                <a:gd name="connsiteY5483" fmla="*/ 773942 h 1823529"/>
                <a:gd name="connsiteX5484" fmla="*/ 2156090 w 2166155"/>
                <a:gd name="connsiteY5484" fmla="*/ 773922 h 1823529"/>
                <a:gd name="connsiteX5485" fmla="*/ 2155914 w 2166155"/>
                <a:gd name="connsiteY5485" fmla="*/ 772241 h 1823529"/>
                <a:gd name="connsiteX5486" fmla="*/ 2155699 w 2166155"/>
                <a:gd name="connsiteY5486" fmla="*/ 769895 h 1823529"/>
                <a:gd name="connsiteX5487" fmla="*/ 2155503 w 2166155"/>
                <a:gd name="connsiteY5487" fmla="*/ 767901 h 1823529"/>
                <a:gd name="connsiteX5488" fmla="*/ 2155308 w 2166155"/>
                <a:gd name="connsiteY5488" fmla="*/ 765868 h 1823529"/>
                <a:gd name="connsiteX5489" fmla="*/ 2155152 w 2166155"/>
                <a:gd name="connsiteY5489" fmla="*/ 764128 h 1823529"/>
                <a:gd name="connsiteX5490" fmla="*/ 2155152 w 2166155"/>
                <a:gd name="connsiteY5490" fmla="*/ 764108 h 1823529"/>
                <a:gd name="connsiteX5491" fmla="*/ 2154976 w 2166155"/>
                <a:gd name="connsiteY5491" fmla="*/ 762349 h 1823529"/>
                <a:gd name="connsiteX5492" fmla="*/ 2154741 w 2166155"/>
                <a:gd name="connsiteY5492" fmla="*/ 760003 h 1823529"/>
                <a:gd name="connsiteX5493" fmla="*/ 2154565 w 2166155"/>
                <a:gd name="connsiteY5493" fmla="*/ 758243 h 1823529"/>
                <a:gd name="connsiteX5494" fmla="*/ 2154565 w 2166155"/>
                <a:gd name="connsiteY5494" fmla="*/ 758224 h 1823529"/>
                <a:gd name="connsiteX5495" fmla="*/ 2154330 w 2166155"/>
                <a:gd name="connsiteY5495" fmla="*/ 755975 h 1823529"/>
                <a:gd name="connsiteX5496" fmla="*/ 2154155 w 2166155"/>
                <a:gd name="connsiteY5496" fmla="*/ 754314 h 1823529"/>
                <a:gd name="connsiteX5497" fmla="*/ 2153959 w 2166155"/>
                <a:gd name="connsiteY5497" fmla="*/ 752457 h 1823529"/>
                <a:gd name="connsiteX5498" fmla="*/ 2153724 w 2166155"/>
                <a:gd name="connsiteY5498" fmla="*/ 750130 h 1823529"/>
                <a:gd name="connsiteX5499" fmla="*/ 2153549 w 2166155"/>
                <a:gd name="connsiteY5499" fmla="*/ 748527 h 1823529"/>
                <a:gd name="connsiteX5500" fmla="*/ 2153353 w 2166155"/>
                <a:gd name="connsiteY5500" fmla="*/ 746572 h 1823529"/>
                <a:gd name="connsiteX5501" fmla="*/ 2153138 w 2166155"/>
                <a:gd name="connsiteY5501" fmla="*/ 744578 h 1823529"/>
                <a:gd name="connsiteX5502" fmla="*/ 2152923 w 2166155"/>
                <a:gd name="connsiteY5502" fmla="*/ 742584 h 1823529"/>
                <a:gd name="connsiteX5503" fmla="*/ 2152708 w 2166155"/>
                <a:gd name="connsiteY5503" fmla="*/ 740629 h 1823529"/>
                <a:gd name="connsiteX5504" fmla="*/ 2152708 w 2166155"/>
                <a:gd name="connsiteY5504" fmla="*/ 740610 h 1823529"/>
                <a:gd name="connsiteX5505" fmla="*/ 2152493 w 2166155"/>
                <a:gd name="connsiteY5505" fmla="*/ 738674 h 1823529"/>
                <a:gd name="connsiteX5506" fmla="*/ 2152493 w 2166155"/>
                <a:gd name="connsiteY5506" fmla="*/ 738655 h 1823529"/>
                <a:gd name="connsiteX5507" fmla="*/ 2152278 w 2166155"/>
                <a:gd name="connsiteY5507" fmla="*/ 736680 h 1823529"/>
                <a:gd name="connsiteX5508" fmla="*/ 2152063 w 2166155"/>
                <a:gd name="connsiteY5508" fmla="*/ 734725 h 1823529"/>
                <a:gd name="connsiteX5509" fmla="*/ 2151847 w 2166155"/>
                <a:gd name="connsiteY5509" fmla="*/ 732809 h 1823529"/>
                <a:gd name="connsiteX5510" fmla="*/ 2151847 w 2166155"/>
                <a:gd name="connsiteY5510" fmla="*/ 732790 h 1823529"/>
                <a:gd name="connsiteX5511" fmla="*/ 2151613 w 2166155"/>
                <a:gd name="connsiteY5511" fmla="*/ 730757 h 1823529"/>
                <a:gd name="connsiteX5512" fmla="*/ 2151398 w 2166155"/>
                <a:gd name="connsiteY5512" fmla="*/ 728899 h 1823529"/>
                <a:gd name="connsiteX5513" fmla="*/ 2151183 w 2166155"/>
                <a:gd name="connsiteY5513" fmla="*/ 726964 h 1823529"/>
                <a:gd name="connsiteX5514" fmla="*/ 2151183 w 2166155"/>
                <a:gd name="connsiteY5514" fmla="*/ 726944 h 1823529"/>
                <a:gd name="connsiteX5515" fmla="*/ 2150987 w 2166155"/>
                <a:gd name="connsiteY5515" fmla="*/ 725224 h 1823529"/>
                <a:gd name="connsiteX5516" fmla="*/ 2150714 w 2166155"/>
                <a:gd name="connsiteY5516" fmla="*/ 722937 h 1823529"/>
                <a:gd name="connsiteX5517" fmla="*/ 2150479 w 2166155"/>
                <a:gd name="connsiteY5517" fmla="*/ 720943 h 1823529"/>
                <a:gd name="connsiteX5518" fmla="*/ 2150245 w 2166155"/>
                <a:gd name="connsiteY5518" fmla="*/ 718909 h 1823529"/>
                <a:gd name="connsiteX5519" fmla="*/ 2150049 w 2166155"/>
                <a:gd name="connsiteY5519" fmla="*/ 717424 h 1823529"/>
                <a:gd name="connsiteX5520" fmla="*/ 2149814 w 2166155"/>
                <a:gd name="connsiteY5520" fmla="*/ 715429 h 1823529"/>
                <a:gd name="connsiteX5521" fmla="*/ 2149560 w 2166155"/>
                <a:gd name="connsiteY5521" fmla="*/ 713318 h 1823529"/>
                <a:gd name="connsiteX5522" fmla="*/ 2149345 w 2166155"/>
                <a:gd name="connsiteY5522" fmla="*/ 711520 h 1823529"/>
                <a:gd name="connsiteX5523" fmla="*/ 2149091 w 2166155"/>
                <a:gd name="connsiteY5523" fmla="*/ 709428 h 1823529"/>
                <a:gd name="connsiteX5524" fmla="*/ 2148856 w 2166155"/>
                <a:gd name="connsiteY5524" fmla="*/ 707493 h 1823529"/>
                <a:gd name="connsiteX5525" fmla="*/ 2148856 w 2166155"/>
                <a:gd name="connsiteY5525" fmla="*/ 707473 h 1823529"/>
                <a:gd name="connsiteX5526" fmla="*/ 2148602 w 2166155"/>
                <a:gd name="connsiteY5526" fmla="*/ 705557 h 1823529"/>
                <a:gd name="connsiteX5527" fmla="*/ 2148602 w 2166155"/>
                <a:gd name="connsiteY5527" fmla="*/ 705538 h 1823529"/>
                <a:gd name="connsiteX5528" fmla="*/ 2148368 w 2166155"/>
                <a:gd name="connsiteY5528" fmla="*/ 703680 h 1823529"/>
                <a:gd name="connsiteX5529" fmla="*/ 2148114 w 2166155"/>
                <a:gd name="connsiteY5529" fmla="*/ 701667 h 1823529"/>
                <a:gd name="connsiteX5530" fmla="*/ 2148114 w 2166155"/>
                <a:gd name="connsiteY5530" fmla="*/ 701647 h 1823529"/>
                <a:gd name="connsiteX5531" fmla="*/ 2147840 w 2166155"/>
                <a:gd name="connsiteY5531" fmla="*/ 699418 h 1823529"/>
                <a:gd name="connsiteX5532" fmla="*/ 2147625 w 2166155"/>
                <a:gd name="connsiteY5532" fmla="*/ 697796 h 1823529"/>
                <a:gd name="connsiteX5533" fmla="*/ 2147625 w 2166155"/>
                <a:gd name="connsiteY5533" fmla="*/ 697777 h 1823529"/>
                <a:gd name="connsiteX5534" fmla="*/ 2147371 w 2166155"/>
                <a:gd name="connsiteY5534" fmla="*/ 695860 h 1823529"/>
                <a:gd name="connsiteX5535" fmla="*/ 2147371 w 2166155"/>
                <a:gd name="connsiteY5535" fmla="*/ 695841 h 1823529"/>
                <a:gd name="connsiteX5536" fmla="*/ 2147117 w 2166155"/>
                <a:gd name="connsiteY5536" fmla="*/ 693905 h 1823529"/>
                <a:gd name="connsiteX5537" fmla="*/ 2146862 w 2166155"/>
                <a:gd name="connsiteY5537" fmla="*/ 691970 h 1823529"/>
                <a:gd name="connsiteX5538" fmla="*/ 2146608 w 2166155"/>
                <a:gd name="connsiteY5538" fmla="*/ 690035 h 1823529"/>
                <a:gd name="connsiteX5539" fmla="*/ 2146354 w 2166155"/>
                <a:gd name="connsiteY5539" fmla="*/ 688099 h 1823529"/>
                <a:gd name="connsiteX5540" fmla="*/ 2146276 w 2166155"/>
                <a:gd name="connsiteY5540" fmla="*/ 687474 h 1823529"/>
                <a:gd name="connsiteX5541" fmla="*/ 2146100 w 2166155"/>
                <a:gd name="connsiteY5541" fmla="*/ 686164 h 1823529"/>
                <a:gd name="connsiteX5542" fmla="*/ 2145827 w 2166155"/>
                <a:gd name="connsiteY5542" fmla="*/ 684228 h 1823529"/>
                <a:gd name="connsiteX5543" fmla="*/ 2145553 w 2166155"/>
                <a:gd name="connsiteY5543" fmla="*/ 682195 h 1823529"/>
                <a:gd name="connsiteX5544" fmla="*/ 2145299 w 2166155"/>
                <a:gd name="connsiteY5544" fmla="*/ 680377 h 1823529"/>
                <a:gd name="connsiteX5545" fmla="*/ 2145299 w 2166155"/>
                <a:gd name="connsiteY5545" fmla="*/ 680358 h 1823529"/>
                <a:gd name="connsiteX5546" fmla="*/ 2145025 w 2166155"/>
                <a:gd name="connsiteY5546" fmla="*/ 678305 h 1823529"/>
                <a:gd name="connsiteX5547" fmla="*/ 2144771 w 2166155"/>
                <a:gd name="connsiteY5547" fmla="*/ 676506 h 1823529"/>
                <a:gd name="connsiteX5548" fmla="*/ 2144477 w 2166155"/>
                <a:gd name="connsiteY5548" fmla="*/ 674395 h 1823529"/>
                <a:gd name="connsiteX5549" fmla="*/ 2144223 w 2166155"/>
                <a:gd name="connsiteY5549" fmla="*/ 672655 h 1823529"/>
                <a:gd name="connsiteX5550" fmla="*/ 2144223 w 2166155"/>
                <a:gd name="connsiteY5550" fmla="*/ 672636 h 1823529"/>
                <a:gd name="connsiteX5551" fmla="*/ 2143969 w 2166155"/>
                <a:gd name="connsiteY5551" fmla="*/ 670876 h 1823529"/>
                <a:gd name="connsiteX5552" fmla="*/ 2143676 w 2166155"/>
                <a:gd name="connsiteY5552" fmla="*/ 668804 h 1823529"/>
                <a:gd name="connsiteX5553" fmla="*/ 2143676 w 2166155"/>
                <a:gd name="connsiteY5553" fmla="*/ 668784 h 1823529"/>
                <a:gd name="connsiteX5554" fmla="*/ 2143402 w 2166155"/>
                <a:gd name="connsiteY5554" fmla="*/ 666888 h 1823529"/>
                <a:gd name="connsiteX5555" fmla="*/ 2143402 w 2166155"/>
                <a:gd name="connsiteY5555" fmla="*/ 666869 h 1823529"/>
                <a:gd name="connsiteX5556" fmla="*/ 2143128 w 2166155"/>
                <a:gd name="connsiteY5556" fmla="*/ 664953 h 1823529"/>
                <a:gd name="connsiteX5557" fmla="*/ 2143128 w 2166155"/>
                <a:gd name="connsiteY5557" fmla="*/ 664933 h 1823529"/>
                <a:gd name="connsiteX5558" fmla="*/ 2142855 w 2166155"/>
                <a:gd name="connsiteY5558" fmla="*/ 663076 h 1823529"/>
                <a:gd name="connsiteX5559" fmla="*/ 2142561 w 2166155"/>
                <a:gd name="connsiteY5559" fmla="*/ 661121 h 1823529"/>
                <a:gd name="connsiteX5560" fmla="*/ 2142561 w 2166155"/>
                <a:gd name="connsiteY5560" fmla="*/ 661101 h 1823529"/>
                <a:gd name="connsiteX5561" fmla="*/ 2142268 w 2166155"/>
                <a:gd name="connsiteY5561" fmla="*/ 659205 h 1823529"/>
                <a:gd name="connsiteX5562" fmla="*/ 2141994 w 2166155"/>
                <a:gd name="connsiteY5562" fmla="*/ 657269 h 1823529"/>
                <a:gd name="connsiteX5563" fmla="*/ 2141994 w 2166155"/>
                <a:gd name="connsiteY5563" fmla="*/ 657250 h 1823529"/>
                <a:gd name="connsiteX5564" fmla="*/ 2141701 w 2166155"/>
                <a:gd name="connsiteY5564" fmla="*/ 655354 h 1823529"/>
                <a:gd name="connsiteX5565" fmla="*/ 2141701 w 2166155"/>
                <a:gd name="connsiteY5565" fmla="*/ 655334 h 1823529"/>
                <a:gd name="connsiteX5566" fmla="*/ 2141408 w 2166155"/>
                <a:gd name="connsiteY5566" fmla="*/ 653438 h 1823529"/>
                <a:gd name="connsiteX5567" fmla="*/ 2141408 w 2166155"/>
                <a:gd name="connsiteY5567" fmla="*/ 653418 h 1823529"/>
                <a:gd name="connsiteX5568" fmla="*/ 2141115 w 2166155"/>
                <a:gd name="connsiteY5568" fmla="*/ 651522 h 1823529"/>
                <a:gd name="connsiteX5569" fmla="*/ 2141115 w 2166155"/>
                <a:gd name="connsiteY5569" fmla="*/ 651502 h 1823529"/>
                <a:gd name="connsiteX5570" fmla="*/ 2140841 w 2166155"/>
                <a:gd name="connsiteY5570" fmla="*/ 649606 h 1823529"/>
                <a:gd name="connsiteX5571" fmla="*/ 2140822 w 2166155"/>
                <a:gd name="connsiteY5571" fmla="*/ 649586 h 1823529"/>
                <a:gd name="connsiteX5572" fmla="*/ 2140528 w 2166155"/>
                <a:gd name="connsiteY5572" fmla="*/ 647690 h 1823529"/>
                <a:gd name="connsiteX5573" fmla="*/ 2140528 w 2166155"/>
                <a:gd name="connsiteY5573" fmla="*/ 647671 h 1823529"/>
                <a:gd name="connsiteX5574" fmla="*/ 2140235 w 2166155"/>
                <a:gd name="connsiteY5574" fmla="*/ 645774 h 1823529"/>
                <a:gd name="connsiteX5575" fmla="*/ 2140235 w 2166155"/>
                <a:gd name="connsiteY5575" fmla="*/ 645755 h 1823529"/>
                <a:gd name="connsiteX5576" fmla="*/ 2139942 w 2166155"/>
                <a:gd name="connsiteY5576" fmla="*/ 643859 h 1823529"/>
                <a:gd name="connsiteX5577" fmla="*/ 2139942 w 2166155"/>
                <a:gd name="connsiteY5577" fmla="*/ 643839 h 1823529"/>
                <a:gd name="connsiteX5578" fmla="*/ 2139649 w 2166155"/>
                <a:gd name="connsiteY5578" fmla="*/ 641943 h 1823529"/>
                <a:gd name="connsiteX5579" fmla="*/ 2139649 w 2166155"/>
                <a:gd name="connsiteY5579" fmla="*/ 641923 h 1823529"/>
                <a:gd name="connsiteX5580" fmla="*/ 2139336 w 2166155"/>
                <a:gd name="connsiteY5580" fmla="*/ 640027 h 1823529"/>
                <a:gd name="connsiteX5581" fmla="*/ 2139062 w 2166155"/>
                <a:gd name="connsiteY5581" fmla="*/ 638267 h 1823529"/>
                <a:gd name="connsiteX5582" fmla="*/ 2138730 w 2166155"/>
                <a:gd name="connsiteY5582" fmla="*/ 636214 h 1823529"/>
                <a:gd name="connsiteX5583" fmla="*/ 2138730 w 2166155"/>
                <a:gd name="connsiteY5583" fmla="*/ 636195 h 1823529"/>
                <a:gd name="connsiteX5584" fmla="*/ 2138437 w 2166155"/>
                <a:gd name="connsiteY5584" fmla="*/ 634318 h 1823529"/>
                <a:gd name="connsiteX5585" fmla="*/ 2138437 w 2166155"/>
                <a:gd name="connsiteY5585" fmla="*/ 634299 h 1823529"/>
                <a:gd name="connsiteX5586" fmla="*/ 2138124 w 2166155"/>
                <a:gd name="connsiteY5586" fmla="*/ 632402 h 1823529"/>
                <a:gd name="connsiteX5587" fmla="*/ 2138124 w 2166155"/>
                <a:gd name="connsiteY5587" fmla="*/ 632383 h 1823529"/>
                <a:gd name="connsiteX5588" fmla="*/ 2137831 w 2166155"/>
                <a:gd name="connsiteY5588" fmla="*/ 630584 h 1823529"/>
                <a:gd name="connsiteX5589" fmla="*/ 2137459 w 2166155"/>
                <a:gd name="connsiteY5589" fmla="*/ 628317 h 1823529"/>
                <a:gd name="connsiteX5590" fmla="*/ 2137185 w 2166155"/>
                <a:gd name="connsiteY5590" fmla="*/ 626694 h 1823529"/>
                <a:gd name="connsiteX5591" fmla="*/ 2137185 w 2166155"/>
                <a:gd name="connsiteY5591" fmla="*/ 626674 h 1823529"/>
                <a:gd name="connsiteX5592" fmla="*/ 2136873 w 2166155"/>
                <a:gd name="connsiteY5592" fmla="*/ 624798 h 1823529"/>
                <a:gd name="connsiteX5593" fmla="*/ 2136873 w 2166155"/>
                <a:gd name="connsiteY5593" fmla="*/ 624778 h 1823529"/>
                <a:gd name="connsiteX5594" fmla="*/ 2136560 w 2166155"/>
                <a:gd name="connsiteY5594" fmla="*/ 622882 h 1823529"/>
                <a:gd name="connsiteX5595" fmla="*/ 2136560 w 2166155"/>
                <a:gd name="connsiteY5595" fmla="*/ 622862 h 1823529"/>
                <a:gd name="connsiteX5596" fmla="*/ 2136247 w 2166155"/>
                <a:gd name="connsiteY5596" fmla="*/ 620986 h 1823529"/>
                <a:gd name="connsiteX5597" fmla="*/ 2136247 w 2166155"/>
                <a:gd name="connsiteY5597" fmla="*/ 620966 h 1823529"/>
                <a:gd name="connsiteX5598" fmla="*/ 2135934 w 2166155"/>
                <a:gd name="connsiteY5598" fmla="*/ 619089 h 1823529"/>
                <a:gd name="connsiteX5599" fmla="*/ 2135915 w 2166155"/>
                <a:gd name="connsiteY5599" fmla="*/ 619070 h 1823529"/>
                <a:gd name="connsiteX5600" fmla="*/ 2135602 w 2166155"/>
                <a:gd name="connsiteY5600" fmla="*/ 617193 h 1823529"/>
                <a:gd name="connsiteX5601" fmla="*/ 2135602 w 2166155"/>
                <a:gd name="connsiteY5601" fmla="*/ 617173 h 1823529"/>
                <a:gd name="connsiteX5602" fmla="*/ 2135269 w 2166155"/>
                <a:gd name="connsiteY5602" fmla="*/ 615257 h 1823529"/>
                <a:gd name="connsiteX5603" fmla="*/ 2134957 w 2166155"/>
                <a:gd name="connsiteY5603" fmla="*/ 613400 h 1823529"/>
                <a:gd name="connsiteX5604" fmla="*/ 2134957 w 2166155"/>
                <a:gd name="connsiteY5604" fmla="*/ 613381 h 1823529"/>
                <a:gd name="connsiteX5605" fmla="*/ 2134625 w 2166155"/>
                <a:gd name="connsiteY5605" fmla="*/ 611504 h 1823529"/>
                <a:gd name="connsiteX5606" fmla="*/ 2134625 w 2166155"/>
                <a:gd name="connsiteY5606" fmla="*/ 611484 h 1823529"/>
                <a:gd name="connsiteX5607" fmla="*/ 2134292 w 2166155"/>
                <a:gd name="connsiteY5607" fmla="*/ 609510 h 1823529"/>
                <a:gd name="connsiteX5608" fmla="*/ 2133999 w 2166155"/>
                <a:gd name="connsiteY5608" fmla="*/ 607887 h 1823529"/>
                <a:gd name="connsiteX5609" fmla="*/ 2133628 w 2166155"/>
                <a:gd name="connsiteY5609" fmla="*/ 605678 h 1823529"/>
                <a:gd name="connsiteX5610" fmla="*/ 2133314 w 2166155"/>
                <a:gd name="connsiteY5610" fmla="*/ 603938 h 1823529"/>
                <a:gd name="connsiteX5611" fmla="*/ 2133314 w 2166155"/>
                <a:gd name="connsiteY5611" fmla="*/ 603919 h 1823529"/>
                <a:gd name="connsiteX5612" fmla="*/ 2132982 w 2166155"/>
                <a:gd name="connsiteY5612" fmla="*/ 602140 h 1823529"/>
                <a:gd name="connsiteX5613" fmla="*/ 2132670 w 2166155"/>
                <a:gd name="connsiteY5613" fmla="*/ 600302 h 1823529"/>
                <a:gd name="connsiteX5614" fmla="*/ 2132298 w 2166155"/>
                <a:gd name="connsiteY5614" fmla="*/ 598288 h 1823529"/>
                <a:gd name="connsiteX5615" fmla="*/ 2132298 w 2166155"/>
                <a:gd name="connsiteY5615" fmla="*/ 598269 h 1823529"/>
                <a:gd name="connsiteX5616" fmla="*/ 2131966 w 2166155"/>
                <a:gd name="connsiteY5616" fmla="*/ 596392 h 1823529"/>
                <a:gd name="connsiteX5617" fmla="*/ 2131966 w 2166155"/>
                <a:gd name="connsiteY5617" fmla="*/ 596372 h 1823529"/>
                <a:gd name="connsiteX5618" fmla="*/ 2131614 w 2166155"/>
                <a:gd name="connsiteY5618" fmla="*/ 594515 h 1823529"/>
                <a:gd name="connsiteX5619" fmla="*/ 2131614 w 2166155"/>
                <a:gd name="connsiteY5619" fmla="*/ 594496 h 1823529"/>
                <a:gd name="connsiteX5620" fmla="*/ 2131281 w 2166155"/>
                <a:gd name="connsiteY5620" fmla="*/ 592639 h 1823529"/>
                <a:gd name="connsiteX5621" fmla="*/ 2131281 w 2166155"/>
                <a:gd name="connsiteY5621" fmla="*/ 592619 h 1823529"/>
                <a:gd name="connsiteX5622" fmla="*/ 2130929 w 2166155"/>
                <a:gd name="connsiteY5622" fmla="*/ 590762 h 1823529"/>
                <a:gd name="connsiteX5623" fmla="*/ 2130929 w 2166155"/>
                <a:gd name="connsiteY5623" fmla="*/ 590742 h 1823529"/>
                <a:gd name="connsiteX5624" fmla="*/ 2130578 w 2166155"/>
                <a:gd name="connsiteY5624" fmla="*/ 588885 h 1823529"/>
                <a:gd name="connsiteX5625" fmla="*/ 2130578 w 2166155"/>
                <a:gd name="connsiteY5625" fmla="*/ 588865 h 1823529"/>
                <a:gd name="connsiteX5626" fmla="*/ 2130245 w 2166155"/>
                <a:gd name="connsiteY5626" fmla="*/ 587008 h 1823529"/>
                <a:gd name="connsiteX5627" fmla="*/ 2130226 w 2166155"/>
                <a:gd name="connsiteY5627" fmla="*/ 586989 h 1823529"/>
                <a:gd name="connsiteX5628" fmla="*/ 2129893 w 2166155"/>
                <a:gd name="connsiteY5628" fmla="*/ 585131 h 1823529"/>
                <a:gd name="connsiteX5629" fmla="*/ 2129893 w 2166155"/>
                <a:gd name="connsiteY5629" fmla="*/ 585112 h 1823529"/>
                <a:gd name="connsiteX5630" fmla="*/ 2129542 w 2166155"/>
                <a:gd name="connsiteY5630" fmla="*/ 583255 h 1823529"/>
                <a:gd name="connsiteX5631" fmla="*/ 2129522 w 2166155"/>
                <a:gd name="connsiteY5631" fmla="*/ 583235 h 1823529"/>
                <a:gd name="connsiteX5632" fmla="*/ 2129190 w 2166155"/>
                <a:gd name="connsiteY5632" fmla="*/ 581378 h 1823529"/>
                <a:gd name="connsiteX5633" fmla="*/ 2129170 w 2166155"/>
                <a:gd name="connsiteY5633" fmla="*/ 581359 h 1823529"/>
                <a:gd name="connsiteX5634" fmla="*/ 2128818 w 2166155"/>
                <a:gd name="connsiteY5634" fmla="*/ 579501 h 1823529"/>
                <a:gd name="connsiteX5635" fmla="*/ 2128818 w 2166155"/>
                <a:gd name="connsiteY5635" fmla="*/ 579482 h 1823529"/>
                <a:gd name="connsiteX5636" fmla="*/ 2128486 w 2166155"/>
                <a:gd name="connsiteY5636" fmla="*/ 577781 h 1823529"/>
                <a:gd name="connsiteX5637" fmla="*/ 2128114 w 2166155"/>
                <a:gd name="connsiteY5637" fmla="*/ 575767 h 1823529"/>
                <a:gd name="connsiteX5638" fmla="*/ 2128114 w 2166155"/>
                <a:gd name="connsiteY5638" fmla="*/ 575748 h 1823529"/>
                <a:gd name="connsiteX5639" fmla="*/ 2127743 w 2166155"/>
                <a:gd name="connsiteY5639" fmla="*/ 573890 h 1823529"/>
                <a:gd name="connsiteX5640" fmla="*/ 2127743 w 2166155"/>
                <a:gd name="connsiteY5640" fmla="*/ 573871 h 1823529"/>
                <a:gd name="connsiteX5641" fmla="*/ 2127391 w 2166155"/>
                <a:gd name="connsiteY5641" fmla="*/ 572033 h 1823529"/>
                <a:gd name="connsiteX5642" fmla="*/ 2127391 w 2166155"/>
                <a:gd name="connsiteY5642" fmla="*/ 572014 h 1823529"/>
                <a:gd name="connsiteX5643" fmla="*/ 2127039 w 2166155"/>
                <a:gd name="connsiteY5643" fmla="*/ 570254 h 1823529"/>
                <a:gd name="connsiteX5644" fmla="*/ 2126668 w 2166155"/>
                <a:gd name="connsiteY5644" fmla="*/ 568299 h 1823529"/>
                <a:gd name="connsiteX5645" fmla="*/ 2126648 w 2166155"/>
                <a:gd name="connsiteY5645" fmla="*/ 568279 h 1823529"/>
                <a:gd name="connsiteX5646" fmla="*/ 2126296 w 2166155"/>
                <a:gd name="connsiteY5646" fmla="*/ 566442 h 1823529"/>
                <a:gd name="connsiteX5647" fmla="*/ 2126296 w 2166155"/>
                <a:gd name="connsiteY5647" fmla="*/ 566422 h 1823529"/>
                <a:gd name="connsiteX5648" fmla="*/ 2125925 w 2166155"/>
                <a:gd name="connsiteY5648" fmla="*/ 564604 h 1823529"/>
                <a:gd name="connsiteX5649" fmla="*/ 2125553 w 2166155"/>
                <a:gd name="connsiteY5649" fmla="*/ 562708 h 1823529"/>
                <a:gd name="connsiteX5650" fmla="*/ 2125182 w 2166155"/>
                <a:gd name="connsiteY5650" fmla="*/ 560851 h 1823529"/>
                <a:gd name="connsiteX5651" fmla="*/ 2124811 w 2166155"/>
                <a:gd name="connsiteY5651" fmla="*/ 558993 h 1823529"/>
                <a:gd name="connsiteX5652" fmla="*/ 2124439 w 2166155"/>
                <a:gd name="connsiteY5652" fmla="*/ 557156 h 1823529"/>
                <a:gd name="connsiteX5653" fmla="*/ 2124419 w 2166155"/>
                <a:gd name="connsiteY5653" fmla="*/ 557136 h 1823529"/>
                <a:gd name="connsiteX5654" fmla="*/ 2124048 w 2166155"/>
                <a:gd name="connsiteY5654" fmla="*/ 555299 h 1823529"/>
                <a:gd name="connsiteX5655" fmla="*/ 2124048 w 2166155"/>
                <a:gd name="connsiteY5655" fmla="*/ 555279 h 1823529"/>
                <a:gd name="connsiteX5656" fmla="*/ 2123716 w 2166155"/>
                <a:gd name="connsiteY5656" fmla="*/ 553656 h 1823529"/>
                <a:gd name="connsiteX5657" fmla="*/ 2123325 w 2166155"/>
                <a:gd name="connsiteY5657" fmla="*/ 551701 h 1823529"/>
                <a:gd name="connsiteX5658" fmla="*/ 2122934 w 2166155"/>
                <a:gd name="connsiteY5658" fmla="*/ 549844 h 1823529"/>
                <a:gd name="connsiteX5659" fmla="*/ 2122484 w 2166155"/>
                <a:gd name="connsiteY5659" fmla="*/ 547714 h 1823529"/>
                <a:gd name="connsiteX5660" fmla="*/ 2122132 w 2166155"/>
                <a:gd name="connsiteY5660" fmla="*/ 546052 h 1823529"/>
                <a:gd name="connsiteX5661" fmla="*/ 2122132 w 2166155"/>
                <a:gd name="connsiteY5661" fmla="*/ 546032 h 1823529"/>
                <a:gd name="connsiteX5662" fmla="*/ 2121741 w 2166155"/>
                <a:gd name="connsiteY5662" fmla="*/ 544195 h 1823529"/>
                <a:gd name="connsiteX5663" fmla="*/ 2121741 w 2166155"/>
                <a:gd name="connsiteY5663" fmla="*/ 544175 h 1823529"/>
                <a:gd name="connsiteX5664" fmla="*/ 2121390 w 2166155"/>
                <a:gd name="connsiteY5664" fmla="*/ 542474 h 1823529"/>
                <a:gd name="connsiteX5665" fmla="*/ 2120979 w 2166155"/>
                <a:gd name="connsiteY5665" fmla="*/ 540519 h 1823529"/>
                <a:gd name="connsiteX5666" fmla="*/ 2120959 w 2166155"/>
                <a:gd name="connsiteY5666" fmla="*/ 540500 h 1823529"/>
                <a:gd name="connsiteX5667" fmla="*/ 2120568 w 2166155"/>
                <a:gd name="connsiteY5667" fmla="*/ 538682 h 1823529"/>
                <a:gd name="connsiteX5668" fmla="*/ 2120568 w 2166155"/>
                <a:gd name="connsiteY5668" fmla="*/ 538662 h 1823529"/>
                <a:gd name="connsiteX5669" fmla="*/ 2120177 w 2166155"/>
                <a:gd name="connsiteY5669" fmla="*/ 536844 h 1823529"/>
                <a:gd name="connsiteX5670" fmla="*/ 2120177 w 2166155"/>
                <a:gd name="connsiteY5670" fmla="*/ 536824 h 1823529"/>
                <a:gd name="connsiteX5671" fmla="*/ 2119786 w 2166155"/>
                <a:gd name="connsiteY5671" fmla="*/ 534987 h 1823529"/>
                <a:gd name="connsiteX5672" fmla="*/ 2119395 w 2166155"/>
                <a:gd name="connsiteY5672" fmla="*/ 533168 h 1823529"/>
                <a:gd name="connsiteX5673" fmla="*/ 2119395 w 2166155"/>
                <a:gd name="connsiteY5673" fmla="*/ 533149 h 1823529"/>
                <a:gd name="connsiteX5674" fmla="*/ 2118985 w 2166155"/>
                <a:gd name="connsiteY5674" fmla="*/ 531272 h 1823529"/>
                <a:gd name="connsiteX5675" fmla="*/ 2118594 w 2166155"/>
                <a:gd name="connsiteY5675" fmla="*/ 529493 h 1823529"/>
                <a:gd name="connsiteX5676" fmla="*/ 2118574 w 2166155"/>
                <a:gd name="connsiteY5676" fmla="*/ 529474 h 1823529"/>
                <a:gd name="connsiteX5677" fmla="*/ 2118183 w 2166155"/>
                <a:gd name="connsiteY5677" fmla="*/ 527675 h 1823529"/>
                <a:gd name="connsiteX5678" fmla="*/ 2118183 w 2166155"/>
                <a:gd name="connsiteY5678" fmla="*/ 527656 h 1823529"/>
                <a:gd name="connsiteX5679" fmla="*/ 2117773 w 2166155"/>
                <a:gd name="connsiteY5679" fmla="*/ 525837 h 1823529"/>
                <a:gd name="connsiteX5680" fmla="*/ 2117773 w 2166155"/>
                <a:gd name="connsiteY5680" fmla="*/ 525818 h 1823529"/>
                <a:gd name="connsiteX5681" fmla="*/ 2117382 w 2166155"/>
                <a:gd name="connsiteY5681" fmla="*/ 524000 h 1823529"/>
                <a:gd name="connsiteX5682" fmla="*/ 2117362 w 2166155"/>
                <a:gd name="connsiteY5682" fmla="*/ 524000 h 1823529"/>
                <a:gd name="connsiteX5683" fmla="*/ 2116991 w 2166155"/>
                <a:gd name="connsiteY5683" fmla="*/ 522260 h 1823529"/>
                <a:gd name="connsiteX5684" fmla="*/ 2116560 w 2166155"/>
                <a:gd name="connsiteY5684" fmla="*/ 520364 h 1823529"/>
                <a:gd name="connsiteX5685" fmla="*/ 2116560 w 2166155"/>
                <a:gd name="connsiteY5685" fmla="*/ 520344 h 1823529"/>
                <a:gd name="connsiteX5686" fmla="*/ 2116150 w 2166155"/>
                <a:gd name="connsiteY5686" fmla="*/ 518526 h 1823529"/>
                <a:gd name="connsiteX5687" fmla="*/ 2116130 w 2166155"/>
                <a:gd name="connsiteY5687" fmla="*/ 518526 h 1823529"/>
                <a:gd name="connsiteX5688" fmla="*/ 2115661 w 2166155"/>
                <a:gd name="connsiteY5688" fmla="*/ 516415 h 1823529"/>
                <a:gd name="connsiteX5689" fmla="*/ 2115309 w 2166155"/>
                <a:gd name="connsiteY5689" fmla="*/ 514929 h 1823529"/>
                <a:gd name="connsiteX5690" fmla="*/ 2114899 w 2166155"/>
                <a:gd name="connsiteY5690" fmla="*/ 513091 h 1823529"/>
                <a:gd name="connsiteX5691" fmla="*/ 2114528 w 2166155"/>
                <a:gd name="connsiteY5691" fmla="*/ 511449 h 1823529"/>
                <a:gd name="connsiteX5692" fmla="*/ 2114039 w 2166155"/>
                <a:gd name="connsiteY5692" fmla="*/ 509377 h 1823529"/>
                <a:gd name="connsiteX5693" fmla="*/ 2113609 w 2166155"/>
                <a:gd name="connsiteY5693" fmla="*/ 507559 h 1823529"/>
                <a:gd name="connsiteX5694" fmla="*/ 2113257 w 2166155"/>
                <a:gd name="connsiteY5694" fmla="*/ 506034 h 1823529"/>
                <a:gd name="connsiteX5695" fmla="*/ 2112787 w 2166155"/>
                <a:gd name="connsiteY5695" fmla="*/ 504001 h 1823529"/>
                <a:gd name="connsiteX5696" fmla="*/ 2112357 w 2166155"/>
                <a:gd name="connsiteY5696" fmla="*/ 502202 h 1823529"/>
                <a:gd name="connsiteX5697" fmla="*/ 2112357 w 2166155"/>
                <a:gd name="connsiteY5697" fmla="*/ 502183 h 1823529"/>
                <a:gd name="connsiteX5698" fmla="*/ 2111888 w 2166155"/>
                <a:gd name="connsiteY5698" fmla="*/ 500188 h 1823529"/>
                <a:gd name="connsiteX5699" fmla="*/ 2111517 w 2166155"/>
                <a:gd name="connsiteY5699" fmla="*/ 498644 h 1823529"/>
                <a:gd name="connsiteX5700" fmla="*/ 2111067 w 2166155"/>
                <a:gd name="connsiteY5700" fmla="*/ 496787 h 1823529"/>
                <a:gd name="connsiteX5701" fmla="*/ 2111067 w 2166155"/>
                <a:gd name="connsiteY5701" fmla="*/ 496767 h 1823529"/>
                <a:gd name="connsiteX5702" fmla="*/ 2110637 w 2166155"/>
                <a:gd name="connsiteY5702" fmla="*/ 494988 h 1823529"/>
                <a:gd name="connsiteX5703" fmla="*/ 2110637 w 2166155"/>
                <a:gd name="connsiteY5703" fmla="*/ 494968 h 1823529"/>
                <a:gd name="connsiteX5704" fmla="*/ 2110188 w 2166155"/>
                <a:gd name="connsiteY5704" fmla="*/ 493190 h 1823529"/>
                <a:gd name="connsiteX5705" fmla="*/ 2109757 w 2166155"/>
                <a:gd name="connsiteY5705" fmla="*/ 491391 h 1823529"/>
                <a:gd name="connsiteX5706" fmla="*/ 2109757 w 2166155"/>
                <a:gd name="connsiteY5706" fmla="*/ 491372 h 1823529"/>
                <a:gd name="connsiteX5707" fmla="*/ 2109327 w 2166155"/>
                <a:gd name="connsiteY5707" fmla="*/ 489592 h 1823529"/>
                <a:gd name="connsiteX5708" fmla="*/ 2109307 w 2166155"/>
                <a:gd name="connsiteY5708" fmla="*/ 489573 h 1823529"/>
                <a:gd name="connsiteX5709" fmla="*/ 2108877 w 2166155"/>
                <a:gd name="connsiteY5709" fmla="*/ 487794 h 1823529"/>
                <a:gd name="connsiteX5710" fmla="*/ 2108428 w 2166155"/>
                <a:gd name="connsiteY5710" fmla="*/ 485956 h 1823529"/>
                <a:gd name="connsiteX5711" fmla="*/ 2107959 w 2166155"/>
                <a:gd name="connsiteY5711" fmla="*/ 484060 h 1823529"/>
                <a:gd name="connsiteX5712" fmla="*/ 2107548 w 2166155"/>
                <a:gd name="connsiteY5712" fmla="*/ 482437 h 1823529"/>
                <a:gd name="connsiteX5713" fmla="*/ 2107548 w 2166155"/>
                <a:gd name="connsiteY5713" fmla="*/ 482418 h 1823529"/>
                <a:gd name="connsiteX5714" fmla="*/ 2107059 w 2166155"/>
                <a:gd name="connsiteY5714" fmla="*/ 480502 h 1823529"/>
                <a:gd name="connsiteX5715" fmla="*/ 2106669 w 2166155"/>
                <a:gd name="connsiteY5715" fmla="*/ 478957 h 1823529"/>
                <a:gd name="connsiteX5716" fmla="*/ 2106199 w 2166155"/>
                <a:gd name="connsiteY5716" fmla="*/ 477081 h 1823529"/>
                <a:gd name="connsiteX5717" fmla="*/ 2106199 w 2166155"/>
                <a:gd name="connsiteY5717" fmla="*/ 477061 h 1823529"/>
                <a:gd name="connsiteX5718" fmla="*/ 2105750 w 2166155"/>
                <a:gd name="connsiteY5718" fmla="*/ 475302 h 1823529"/>
                <a:gd name="connsiteX5719" fmla="*/ 2105730 w 2166155"/>
                <a:gd name="connsiteY5719" fmla="*/ 475282 h 1823529"/>
                <a:gd name="connsiteX5720" fmla="*/ 2105281 w 2166155"/>
                <a:gd name="connsiteY5720" fmla="*/ 473523 h 1823529"/>
                <a:gd name="connsiteX5721" fmla="*/ 2105281 w 2166155"/>
                <a:gd name="connsiteY5721" fmla="*/ 473503 h 1823529"/>
                <a:gd name="connsiteX5722" fmla="*/ 2104831 w 2166155"/>
                <a:gd name="connsiteY5722" fmla="*/ 471744 h 1823529"/>
                <a:gd name="connsiteX5723" fmla="*/ 2104361 w 2166155"/>
                <a:gd name="connsiteY5723" fmla="*/ 469965 h 1823529"/>
                <a:gd name="connsiteX5724" fmla="*/ 2104361 w 2166155"/>
                <a:gd name="connsiteY5724" fmla="*/ 469945 h 1823529"/>
                <a:gd name="connsiteX5725" fmla="*/ 2103951 w 2166155"/>
                <a:gd name="connsiteY5725" fmla="*/ 468322 h 1823529"/>
                <a:gd name="connsiteX5726" fmla="*/ 2103482 w 2166155"/>
                <a:gd name="connsiteY5726" fmla="*/ 466583 h 1823529"/>
                <a:gd name="connsiteX5727" fmla="*/ 2102954 w 2166155"/>
                <a:gd name="connsiteY5727" fmla="*/ 464530 h 1823529"/>
                <a:gd name="connsiteX5728" fmla="*/ 2102524 w 2166155"/>
                <a:gd name="connsiteY5728" fmla="*/ 462888 h 1823529"/>
                <a:gd name="connsiteX5729" fmla="*/ 2102524 w 2166155"/>
                <a:gd name="connsiteY5729" fmla="*/ 462868 h 1823529"/>
                <a:gd name="connsiteX5730" fmla="*/ 2102055 w 2166155"/>
                <a:gd name="connsiteY5730" fmla="*/ 461109 h 1823529"/>
                <a:gd name="connsiteX5731" fmla="*/ 2102055 w 2166155"/>
                <a:gd name="connsiteY5731" fmla="*/ 461089 h 1823529"/>
                <a:gd name="connsiteX5732" fmla="*/ 2101585 w 2166155"/>
                <a:gd name="connsiteY5732" fmla="*/ 459369 h 1823529"/>
                <a:gd name="connsiteX5733" fmla="*/ 2101116 w 2166155"/>
                <a:gd name="connsiteY5733" fmla="*/ 457590 h 1823529"/>
                <a:gd name="connsiteX5734" fmla="*/ 2101116 w 2166155"/>
                <a:gd name="connsiteY5734" fmla="*/ 457570 h 1823529"/>
                <a:gd name="connsiteX5735" fmla="*/ 2100647 w 2166155"/>
                <a:gd name="connsiteY5735" fmla="*/ 455830 h 1823529"/>
                <a:gd name="connsiteX5736" fmla="*/ 2100647 w 2166155"/>
                <a:gd name="connsiteY5736" fmla="*/ 455811 h 1823529"/>
                <a:gd name="connsiteX5737" fmla="*/ 2100158 w 2166155"/>
                <a:gd name="connsiteY5737" fmla="*/ 454051 h 1823529"/>
                <a:gd name="connsiteX5738" fmla="*/ 2099748 w 2166155"/>
                <a:gd name="connsiteY5738" fmla="*/ 452487 h 1823529"/>
                <a:gd name="connsiteX5739" fmla="*/ 2099200 w 2166155"/>
                <a:gd name="connsiteY5739" fmla="*/ 450493 h 1823529"/>
                <a:gd name="connsiteX5740" fmla="*/ 2098712 w 2166155"/>
                <a:gd name="connsiteY5740" fmla="*/ 448734 h 1823529"/>
                <a:gd name="connsiteX5741" fmla="*/ 2098262 w 2166155"/>
                <a:gd name="connsiteY5741" fmla="*/ 447053 h 1823529"/>
                <a:gd name="connsiteX5742" fmla="*/ 2098243 w 2166155"/>
                <a:gd name="connsiteY5742" fmla="*/ 447033 h 1823529"/>
                <a:gd name="connsiteX5743" fmla="*/ 2097773 w 2166155"/>
                <a:gd name="connsiteY5743" fmla="*/ 445313 h 1823529"/>
                <a:gd name="connsiteX5744" fmla="*/ 2097773 w 2166155"/>
                <a:gd name="connsiteY5744" fmla="*/ 445293 h 1823529"/>
                <a:gd name="connsiteX5745" fmla="*/ 2097285 w 2166155"/>
                <a:gd name="connsiteY5745" fmla="*/ 443553 h 1823529"/>
                <a:gd name="connsiteX5746" fmla="*/ 2097285 w 2166155"/>
                <a:gd name="connsiteY5746" fmla="*/ 443534 h 1823529"/>
                <a:gd name="connsiteX5747" fmla="*/ 2096815 w 2166155"/>
                <a:gd name="connsiteY5747" fmla="*/ 441852 h 1823529"/>
                <a:gd name="connsiteX5748" fmla="*/ 2096327 w 2166155"/>
                <a:gd name="connsiteY5748" fmla="*/ 440093 h 1823529"/>
                <a:gd name="connsiteX5749" fmla="*/ 2095818 w 2166155"/>
                <a:gd name="connsiteY5749" fmla="*/ 438333 h 1823529"/>
                <a:gd name="connsiteX5750" fmla="*/ 2095818 w 2166155"/>
                <a:gd name="connsiteY5750" fmla="*/ 438314 h 1823529"/>
                <a:gd name="connsiteX5751" fmla="*/ 2095310 w 2166155"/>
                <a:gd name="connsiteY5751" fmla="*/ 436515 h 1823529"/>
                <a:gd name="connsiteX5752" fmla="*/ 2094841 w 2166155"/>
                <a:gd name="connsiteY5752" fmla="*/ 434853 h 1823529"/>
                <a:gd name="connsiteX5753" fmla="*/ 2094841 w 2166155"/>
                <a:gd name="connsiteY5753" fmla="*/ 434834 h 1823529"/>
                <a:gd name="connsiteX5754" fmla="*/ 2094352 w 2166155"/>
                <a:gd name="connsiteY5754" fmla="*/ 433133 h 1823529"/>
                <a:gd name="connsiteX5755" fmla="*/ 2094333 w 2166155"/>
                <a:gd name="connsiteY5755" fmla="*/ 433094 h 1823529"/>
                <a:gd name="connsiteX5756" fmla="*/ 2093844 w 2166155"/>
                <a:gd name="connsiteY5756" fmla="*/ 431393 h 1823529"/>
                <a:gd name="connsiteX5757" fmla="*/ 2093844 w 2166155"/>
                <a:gd name="connsiteY5757" fmla="*/ 431374 h 1823529"/>
                <a:gd name="connsiteX5758" fmla="*/ 2093355 w 2166155"/>
                <a:gd name="connsiteY5758" fmla="*/ 429653 h 1823529"/>
                <a:gd name="connsiteX5759" fmla="*/ 2093355 w 2166155"/>
                <a:gd name="connsiteY5759" fmla="*/ 429634 h 1823529"/>
                <a:gd name="connsiteX5760" fmla="*/ 2092847 w 2166155"/>
                <a:gd name="connsiteY5760" fmla="*/ 427933 h 1823529"/>
                <a:gd name="connsiteX5761" fmla="*/ 2092847 w 2166155"/>
                <a:gd name="connsiteY5761" fmla="*/ 427914 h 1823529"/>
                <a:gd name="connsiteX5762" fmla="*/ 2092339 w 2166155"/>
                <a:gd name="connsiteY5762" fmla="*/ 426193 h 1823529"/>
                <a:gd name="connsiteX5763" fmla="*/ 2091850 w 2166155"/>
                <a:gd name="connsiteY5763" fmla="*/ 424453 h 1823529"/>
                <a:gd name="connsiteX5764" fmla="*/ 2091322 w 2166155"/>
                <a:gd name="connsiteY5764" fmla="*/ 422733 h 1823529"/>
                <a:gd name="connsiteX5765" fmla="*/ 2090794 w 2166155"/>
                <a:gd name="connsiteY5765" fmla="*/ 420915 h 1823529"/>
                <a:gd name="connsiteX5766" fmla="*/ 2090305 w 2166155"/>
                <a:gd name="connsiteY5766" fmla="*/ 419233 h 1823529"/>
                <a:gd name="connsiteX5767" fmla="*/ 2089856 w 2166155"/>
                <a:gd name="connsiteY5767" fmla="*/ 417728 h 1823529"/>
                <a:gd name="connsiteX5768" fmla="*/ 2089269 w 2166155"/>
                <a:gd name="connsiteY5768" fmla="*/ 415792 h 1823529"/>
                <a:gd name="connsiteX5769" fmla="*/ 2088780 w 2166155"/>
                <a:gd name="connsiteY5769" fmla="*/ 414190 h 1823529"/>
                <a:gd name="connsiteX5770" fmla="*/ 2088780 w 2166155"/>
                <a:gd name="connsiteY5770" fmla="*/ 414170 h 1823529"/>
                <a:gd name="connsiteX5771" fmla="*/ 2088213 w 2166155"/>
                <a:gd name="connsiteY5771" fmla="*/ 412274 h 1823529"/>
                <a:gd name="connsiteX5772" fmla="*/ 2087764 w 2166155"/>
                <a:gd name="connsiteY5772" fmla="*/ 410769 h 1823529"/>
                <a:gd name="connsiteX5773" fmla="*/ 2087744 w 2166155"/>
                <a:gd name="connsiteY5773" fmla="*/ 410749 h 1823529"/>
                <a:gd name="connsiteX5774" fmla="*/ 2087236 w 2166155"/>
                <a:gd name="connsiteY5774" fmla="*/ 409067 h 1823529"/>
                <a:gd name="connsiteX5775" fmla="*/ 2087236 w 2166155"/>
                <a:gd name="connsiteY5775" fmla="*/ 409048 h 1823529"/>
                <a:gd name="connsiteX5776" fmla="*/ 2086708 w 2166155"/>
                <a:gd name="connsiteY5776" fmla="*/ 407347 h 1823529"/>
                <a:gd name="connsiteX5777" fmla="*/ 2086161 w 2166155"/>
                <a:gd name="connsiteY5777" fmla="*/ 405548 h 1823529"/>
                <a:gd name="connsiteX5778" fmla="*/ 2085672 w 2166155"/>
                <a:gd name="connsiteY5778" fmla="*/ 403965 h 1823529"/>
                <a:gd name="connsiteX5779" fmla="*/ 2085672 w 2166155"/>
                <a:gd name="connsiteY5779" fmla="*/ 403946 h 1823529"/>
                <a:gd name="connsiteX5780" fmla="*/ 2085144 w 2166155"/>
                <a:gd name="connsiteY5780" fmla="*/ 402264 h 1823529"/>
                <a:gd name="connsiteX5781" fmla="*/ 2085144 w 2166155"/>
                <a:gd name="connsiteY5781" fmla="*/ 402245 h 1823529"/>
                <a:gd name="connsiteX5782" fmla="*/ 2084617 w 2166155"/>
                <a:gd name="connsiteY5782" fmla="*/ 400564 h 1823529"/>
                <a:gd name="connsiteX5783" fmla="*/ 2084617 w 2166155"/>
                <a:gd name="connsiteY5783" fmla="*/ 400544 h 1823529"/>
                <a:gd name="connsiteX5784" fmla="*/ 2084089 w 2166155"/>
                <a:gd name="connsiteY5784" fmla="*/ 398882 h 1823529"/>
                <a:gd name="connsiteX5785" fmla="*/ 2084069 w 2166155"/>
                <a:gd name="connsiteY5785" fmla="*/ 398863 h 1823529"/>
                <a:gd name="connsiteX5786" fmla="*/ 2083561 w 2166155"/>
                <a:gd name="connsiteY5786" fmla="*/ 397182 h 1823529"/>
                <a:gd name="connsiteX5787" fmla="*/ 2083541 w 2166155"/>
                <a:gd name="connsiteY5787" fmla="*/ 397162 h 1823529"/>
                <a:gd name="connsiteX5788" fmla="*/ 2083013 w 2166155"/>
                <a:gd name="connsiteY5788" fmla="*/ 395500 h 1823529"/>
                <a:gd name="connsiteX5789" fmla="*/ 2083013 w 2166155"/>
                <a:gd name="connsiteY5789" fmla="*/ 395481 h 1823529"/>
                <a:gd name="connsiteX5790" fmla="*/ 2082485 w 2166155"/>
                <a:gd name="connsiteY5790" fmla="*/ 393819 h 1823529"/>
                <a:gd name="connsiteX5791" fmla="*/ 2082485 w 2166155"/>
                <a:gd name="connsiteY5791" fmla="*/ 393799 h 1823529"/>
                <a:gd name="connsiteX5792" fmla="*/ 2081958 w 2166155"/>
                <a:gd name="connsiteY5792" fmla="*/ 392138 h 1823529"/>
                <a:gd name="connsiteX5793" fmla="*/ 2081938 w 2166155"/>
                <a:gd name="connsiteY5793" fmla="*/ 392118 h 1823529"/>
                <a:gd name="connsiteX5794" fmla="*/ 2081430 w 2166155"/>
                <a:gd name="connsiteY5794" fmla="*/ 390534 h 1823529"/>
                <a:gd name="connsiteX5795" fmla="*/ 2080882 w 2166155"/>
                <a:gd name="connsiteY5795" fmla="*/ 388795 h 1823529"/>
                <a:gd name="connsiteX5796" fmla="*/ 2080335 w 2166155"/>
                <a:gd name="connsiteY5796" fmla="*/ 387133 h 1823529"/>
                <a:gd name="connsiteX5797" fmla="*/ 2079788 w 2166155"/>
                <a:gd name="connsiteY5797" fmla="*/ 385413 h 1823529"/>
                <a:gd name="connsiteX5798" fmla="*/ 2079788 w 2166155"/>
                <a:gd name="connsiteY5798" fmla="*/ 385393 h 1823529"/>
                <a:gd name="connsiteX5799" fmla="*/ 2079240 w 2166155"/>
                <a:gd name="connsiteY5799" fmla="*/ 383751 h 1823529"/>
                <a:gd name="connsiteX5800" fmla="*/ 2079240 w 2166155"/>
                <a:gd name="connsiteY5800" fmla="*/ 383731 h 1823529"/>
                <a:gd name="connsiteX5801" fmla="*/ 2078693 w 2166155"/>
                <a:gd name="connsiteY5801" fmla="*/ 382089 h 1823529"/>
                <a:gd name="connsiteX5802" fmla="*/ 2078693 w 2166155"/>
                <a:gd name="connsiteY5802" fmla="*/ 382069 h 1823529"/>
                <a:gd name="connsiteX5803" fmla="*/ 2078185 w 2166155"/>
                <a:gd name="connsiteY5803" fmla="*/ 380525 h 1823529"/>
                <a:gd name="connsiteX5804" fmla="*/ 2077618 w 2166155"/>
                <a:gd name="connsiteY5804" fmla="*/ 378844 h 1823529"/>
                <a:gd name="connsiteX5805" fmla="*/ 2077051 w 2166155"/>
                <a:gd name="connsiteY5805" fmla="*/ 377124 h 1823529"/>
                <a:gd name="connsiteX5806" fmla="*/ 2076484 w 2166155"/>
                <a:gd name="connsiteY5806" fmla="*/ 375423 h 1823529"/>
                <a:gd name="connsiteX5807" fmla="*/ 2075937 w 2166155"/>
                <a:gd name="connsiteY5807" fmla="*/ 373761 h 1823529"/>
                <a:gd name="connsiteX5808" fmla="*/ 2075370 w 2166155"/>
                <a:gd name="connsiteY5808" fmla="*/ 372080 h 1823529"/>
                <a:gd name="connsiteX5809" fmla="*/ 2074783 w 2166155"/>
                <a:gd name="connsiteY5809" fmla="*/ 370359 h 1823529"/>
                <a:gd name="connsiteX5810" fmla="*/ 2074255 w 2166155"/>
                <a:gd name="connsiteY5810" fmla="*/ 368815 h 1823529"/>
                <a:gd name="connsiteX5811" fmla="*/ 2074255 w 2166155"/>
                <a:gd name="connsiteY5811" fmla="*/ 368796 h 1823529"/>
                <a:gd name="connsiteX5812" fmla="*/ 2073708 w 2166155"/>
                <a:gd name="connsiteY5812" fmla="*/ 367192 h 1823529"/>
                <a:gd name="connsiteX5813" fmla="*/ 2073082 w 2166155"/>
                <a:gd name="connsiteY5813" fmla="*/ 365374 h 1823529"/>
                <a:gd name="connsiteX5814" fmla="*/ 2072574 w 2166155"/>
                <a:gd name="connsiteY5814" fmla="*/ 363889 h 1823529"/>
                <a:gd name="connsiteX5815" fmla="*/ 2072027 w 2166155"/>
                <a:gd name="connsiteY5815" fmla="*/ 362344 h 1823529"/>
                <a:gd name="connsiteX5816" fmla="*/ 2071421 w 2166155"/>
                <a:gd name="connsiteY5816" fmla="*/ 360565 h 1823529"/>
                <a:gd name="connsiteX5817" fmla="*/ 2070873 w 2166155"/>
                <a:gd name="connsiteY5817" fmla="*/ 359040 h 1823529"/>
                <a:gd name="connsiteX5818" fmla="*/ 2070286 w 2166155"/>
                <a:gd name="connsiteY5818" fmla="*/ 357339 h 1823529"/>
                <a:gd name="connsiteX5819" fmla="*/ 2069700 w 2166155"/>
                <a:gd name="connsiteY5819" fmla="*/ 355697 h 1823529"/>
                <a:gd name="connsiteX5820" fmla="*/ 2069700 w 2166155"/>
                <a:gd name="connsiteY5820" fmla="*/ 355677 h 1823529"/>
                <a:gd name="connsiteX5821" fmla="*/ 2069133 w 2166155"/>
                <a:gd name="connsiteY5821" fmla="*/ 354075 h 1823529"/>
                <a:gd name="connsiteX5822" fmla="*/ 2069114 w 2166155"/>
                <a:gd name="connsiteY5822" fmla="*/ 354036 h 1823529"/>
                <a:gd name="connsiteX5823" fmla="*/ 2068527 w 2166155"/>
                <a:gd name="connsiteY5823" fmla="*/ 352393 h 1823529"/>
                <a:gd name="connsiteX5824" fmla="*/ 2067960 w 2166155"/>
                <a:gd name="connsiteY5824" fmla="*/ 350810 h 1823529"/>
                <a:gd name="connsiteX5825" fmla="*/ 2067960 w 2166155"/>
                <a:gd name="connsiteY5825" fmla="*/ 350790 h 1823529"/>
                <a:gd name="connsiteX5826" fmla="*/ 2067413 w 2166155"/>
                <a:gd name="connsiteY5826" fmla="*/ 349305 h 1823529"/>
                <a:gd name="connsiteX5827" fmla="*/ 2066807 w 2166155"/>
                <a:gd name="connsiteY5827" fmla="*/ 347584 h 1823529"/>
                <a:gd name="connsiteX5828" fmla="*/ 2066240 w 2166155"/>
                <a:gd name="connsiteY5828" fmla="*/ 346020 h 1823529"/>
                <a:gd name="connsiteX5829" fmla="*/ 2065614 w 2166155"/>
                <a:gd name="connsiteY5829" fmla="*/ 344319 h 1823529"/>
                <a:gd name="connsiteX5830" fmla="*/ 2065028 w 2166155"/>
                <a:gd name="connsiteY5830" fmla="*/ 342736 h 1823529"/>
                <a:gd name="connsiteX5831" fmla="*/ 2065028 w 2166155"/>
                <a:gd name="connsiteY5831" fmla="*/ 342716 h 1823529"/>
                <a:gd name="connsiteX5832" fmla="*/ 2064480 w 2166155"/>
                <a:gd name="connsiteY5832" fmla="*/ 341230 h 1823529"/>
                <a:gd name="connsiteX5833" fmla="*/ 2063855 w 2166155"/>
                <a:gd name="connsiteY5833" fmla="*/ 339510 h 1823529"/>
                <a:gd name="connsiteX5834" fmla="*/ 2063835 w 2166155"/>
                <a:gd name="connsiteY5834" fmla="*/ 339491 h 1823529"/>
                <a:gd name="connsiteX5835" fmla="*/ 2063268 w 2166155"/>
                <a:gd name="connsiteY5835" fmla="*/ 337907 h 1823529"/>
                <a:gd name="connsiteX5836" fmla="*/ 2063249 w 2166155"/>
                <a:gd name="connsiteY5836" fmla="*/ 337888 h 1823529"/>
                <a:gd name="connsiteX5837" fmla="*/ 2062662 w 2166155"/>
                <a:gd name="connsiteY5837" fmla="*/ 336323 h 1823529"/>
                <a:gd name="connsiteX5838" fmla="*/ 2062662 w 2166155"/>
                <a:gd name="connsiteY5838" fmla="*/ 336284 h 1823529"/>
                <a:gd name="connsiteX5839" fmla="*/ 2062115 w 2166155"/>
                <a:gd name="connsiteY5839" fmla="*/ 334857 h 1823529"/>
                <a:gd name="connsiteX5840" fmla="*/ 2061430 w 2166155"/>
                <a:gd name="connsiteY5840" fmla="*/ 333039 h 1823529"/>
                <a:gd name="connsiteX5841" fmla="*/ 2060863 w 2166155"/>
                <a:gd name="connsiteY5841" fmla="*/ 331534 h 1823529"/>
                <a:gd name="connsiteX5842" fmla="*/ 2060863 w 2166155"/>
                <a:gd name="connsiteY5842" fmla="*/ 331514 h 1823529"/>
                <a:gd name="connsiteX5843" fmla="*/ 2060199 w 2166155"/>
                <a:gd name="connsiteY5843" fmla="*/ 329794 h 1823529"/>
                <a:gd name="connsiteX5844" fmla="*/ 2059652 w 2166155"/>
                <a:gd name="connsiteY5844" fmla="*/ 328367 h 1823529"/>
                <a:gd name="connsiteX5845" fmla="*/ 2059045 w 2166155"/>
                <a:gd name="connsiteY5845" fmla="*/ 326764 h 1823529"/>
                <a:gd name="connsiteX5846" fmla="*/ 2059045 w 2166155"/>
                <a:gd name="connsiteY5846" fmla="*/ 326744 h 1823529"/>
                <a:gd name="connsiteX5847" fmla="*/ 2058459 w 2166155"/>
                <a:gd name="connsiteY5847" fmla="*/ 325259 h 1823529"/>
                <a:gd name="connsiteX5848" fmla="*/ 2057794 w 2166155"/>
                <a:gd name="connsiteY5848" fmla="*/ 323499 h 1823529"/>
                <a:gd name="connsiteX5849" fmla="*/ 2057227 w 2166155"/>
                <a:gd name="connsiteY5849" fmla="*/ 322072 h 1823529"/>
                <a:gd name="connsiteX5850" fmla="*/ 2056602 w 2166155"/>
                <a:gd name="connsiteY5850" fmla="*/ 320449 h 1823529"/>
                <a:gd name="connsiteX5851" fmla="*/ 2056602 w 2166155"/>
                <a:gd name="connsiteY5851" fmla="*/ 320430 h 1823529"/>
                <a:gd name="connsiteX5852" fmla="*/ 2055976 w 2166155"/>
                <a:gd name="connsiteY5852" fmla="*/ 318866 h 1823529"/>
                <a:gd name="connsiteX5853" fmla="*/ 2055370 w 2166155"/>
                <a:gd name="connsiteY5853" fmla="*/ 317302 h 1823529"/>
                <a:gd name="connsiteX5854" fmla="*/ 2055370 w 2166155"/>
                <a:gd name="connsiteY5854" fmla="*/ 317282 h 1823529"/>
                <a:gd name="connsiteX5855" fmla="*/ 2054745 w 2166155"/>
                <a:gd name="connsiteY5855" fmla="*/ 315738 h 1823529"/>
                <a:gd name="connsiteX5856" fmla="*/ 2054745 w 2166155"/>
                <a:gd name="connsiteY5856" fmla="*/ 315718 h 1823529"/>
                <a:gd name="connsiteX5857" fmla="*/ 2054119 w 2166155"/>
                <a:gd name="connsiteY5857" fmla="*/ 314174 h 1823529"/>
                <a:gd name="connsiteX5858" fmla="*/ 2053513 w 2166155"/>
                <a:gd name="connsiteY5858" fmla="*/ 312610 h 1823529"/>
                <a:gd name="connsiteX5859" fmla="*/ 2053494 w 2166155"/>
                <a:gd name="connsiteY5859" fmla="*/ 312590 h 1823529"/>
                <a:gd name="connsiteX5860" fmla="*/ 2052888 w 2166155"/>
                <a:gd name="connsiteY5860" fmla="*/ 311066 h 1823529"/>
                <a:gd name="connsiteX5861" fmla="*/ 2052281 w 2166155"/>
                <a:gd name="connsiteY5861" fmla="*/ 309580 h 1823529"/>
                <a:gd name="connsiteX5862" fmla="*/ 2051617 w 2166155"/>
                <a:gd name="connsiteY5862" fmla="*/ 307937 h 1823529"/>
                <a:gd name="connsiteX5863" fmla="*/ 2051617 w 2166155"/>
                <a:gd name="connsiteY5863" fmla="*/ 307918 h 1823529"/>
                <a:gd name="connsiteX5864" fmla="*/ 2050991 w 2166155"/>
                <a:gd name="connsiteY5864" fmla="*/ 306393 h 1823529"/>
                <a:gd name="connsiteX5865" fmla="*/ 2050991 w 2166155"/>
                <a:gd name="connsiteY5865" fmla="*/ 306373 h 1823529"/>
                <a:gd name="connsiteX5866" fmla="*/ 2050346 w 2166155"/>
                <a:gd name="connsiteY5866" fmla="*/ 304810 h 1823529"/>
                <a:gd name="connsiteX5867" fmla="*/ 2049740 w 2166155"/>
                <a:gd name="connsiteY5867" fmla="*/ 303285 h 1823529"/>
                <a:gd name="connsiteX5868" fmla="*/ 2049720 w 2166155"/>
                <a:gd name="connsiteY5868" fmla="*/ 303265 h 1823529"/>
                <a:gd name="connsiteX5869" fmla="*/ 2049095 w 2166155"/>
                <a:gd name="connsiteY5869" fmla="*/ 301740 h 1823529"/>
                <a:gd name="connsiteX5870" fmla="*/ 2049095 w 2166155"/>
                <a:gd name="connsiteY5870" fmla="*/ 301721 h 1823529"/>
                <a:gd name="connsiteX5871" fmla="*/ 2048469 w 2166155"/>
                <a:gd name="connsiteY5871" fmla="*/ 300215 h 1823529"/>
                <a:gd name="connsiteX5872" fmla="*/ 2048450 w 2166155"/>
                <a:gd name="connsiteY5872" fmla="*/ 300196 h 1823529"/>
                <a:gd name="connsiteX5873" fmla="*/ 2047844 w 2166155"/>
                <a:gd name="connsiteY5873" fmla="*/ 298710 h 1823529"/>
                <a:gd name="connsiteX5874" fmla="*/ 2047218 w 2166155"/>
                <a:gd name="connsiteY5874" fmla="*/ 297244 h 1823529"/>
                <a:gd name="connsiteX5875" fmla="*/ 2046514 w 2166155"/>
                <a:gd name="connsiteY5875" fmla="*/ 295562 h 1823529"/>
                <a:gd name="connsiteX5876" fmla="*/ 2045889 w 2166155"/>
                <a:gd name="connsiteY5876" fmla="*/ 294077 h 1823529"/>
                <a:gd name="connsiteX5877" fmla="*/ 2045889 w 2166155"/>
                <a:gd name="connsiteY5877" fmla="*/ 294057 h 1823529"/>
                <a:gd name="connsiteX5878" fmla="*/ 2045243 w 2166155"/>
                <a:gd name="connsiteY5878" fmla="*/ 292552 h 1823529"/>
                <a:gd name="connsiteX5879" fmla="*/ 2044598 w 2166155"/>
                <a:gd name="connsiteY5879" fmla="*/ 291008 h 1823529"/>
                <a:gd name="connsiteX5880" fmla="*/ 2043953 w 2166155"/>
                <a:gd name="connsiteY5880" fmla="*/ 289502 h 1823529"/>
                <a:gd name="connsiteX5881" fmla="*/ 2043934 w 2166155"/>
                <a:gd name="connsiteY5881" fmla="*/ 289483 h 1823529"/>
                <a:gd name="connsiteX5882" fmla="*/ 2043327 w 2166155"/>
                <a:gd name="connsiteY5882" fmla="*/ 288056 h 1823529"/>
                <a:gd name="connsiteX5883" fmla="*/ 2042644 w 2166155"/>
                <a:gd name="connsiteY5883" fmla="*/ 286472 h 1823529"/>
                <a:gd name="connsiteX5884" fmla="*/ 2042644 w 2166155"/>
                <a:gd name="connsiteY5884" fmla="*/ 286452 h 1823529"/>
                <a:gd name="connsiteX5885" fmla="*/ 2041979 w 2166155"/>
                <a:gd name="connsiteY5885" fmla="*/ 284947 h 1823529"/>
                <a:gd name="connsiteX5886" fmla="*/ 2041333 w 2166155"/>
                <a:gd name="connsiteY5886" fmla="*/ 283442 h 1823529"/>
                <a:gd name="connsiteX5887" fmla="*/ 2041314 w 2166155"/>
                <a:gd name="connsiteY5887" fmla="*/ 283422 h 1823529"/>
                <a:gd name="connsiteX5888" fmla="*/ 2040669 w 2166155"/>
                <a:gd name="connsiteY5888" fmla="*/ 281936 h 1823529"/>
                <a:gd name="connsiteX5889" fmla="*/ 2040669 w 2166155"/>
                <a:gd name="connsiteY5889" fmla="*/ 281917 h 1823529"/>
                <a:gd name="connsiteX5890" fmla="*/ 2040024 w 2166155"/>
                <a:gd name="connsiteY5890" fmla="*/ 280451 h 1823529"/>
                <a:gd name="connsiteX5891" fmla="*/ 2039359 w 2166155"/>
                <a:gd name="connsiteY5891" fmla="*/ 278945 h 1823529"/>
                <a:gd name="connsiteX5892" fmla="*/ 2039339 w 2166155"/>
                <a:gd name="connsiteY5892" fmla="*/ 278906 h 1823529"/>
                <a:gd name="connsiteX5893" fmla="*/ 2038655 w 2166155"/>
                <a:gd name="connsiteY5893" fmla="*/ 277342 h 1823529"/>
                <a:gd name="connsiteX5894" fmla="*/ 2038030 w 2166155"/>
                <a:gd name="connsiteY5894" fmla="*/ 275935 h 1823529"/>
                <a:gd name="connsiteX5895" fmla="*/ 2038010 w 2166155"/>
                <a:gd name="connsiteY5895" fmla="*/ 275915 h 1823529"/>
                <a:gd name="connsiteX5896" fmla="*/ 2037365 w 2166155"/>
                <a:gd name="connsiteY5896" fmla="*/ 274449 h 1823529"/>
                <a:gd name="connsiteX5897" fmla="*/ 2036681 w 2166155"/>
                <a:gd name="connsiteY5897" fmla="*/ 272963 h 1823529"/>
                <a:gd name="connsiteX5898" fmla="*/ 2036681 w 2166155"/>
                <a:gd name="connsiteY5898" fmla="*/ 272944 h 1823529"/>
                <a:gd name="connsiteX5899" fmla="*/ 2036016 w 2166155"/>
                <a:gd name="connsiteY5899" fmla="*/ 271478 h 1823529"/>
                <a:gd name="connsiteX5900" fmla="*/ 2036016 w 2166155"/>
                <a:gd name="connsiteY5900" fmla="*/ 271458 h 1823529"/>
                <a:gd name="connsiteX5901" fmla="*/ 2035352 w 2166155"/>
                <a:gd name="connsiteY5901" fmla="*/ 269992 h 1823529"/>
                <a:gd name="connsiteX5902" fmla="*/ 2035332 w 2166155"/>
                <a:gd name="connsiteY5902" fmla="*/ 269972 h 1823529"/>
                <a:gd name="connsiteX5903" fmla="*/ 2034608 w 2166155"/>
                <a:gd name="connsiteY5903" fmla="*/ 268389 h 1823529"/>
                <a:gd name="connsiteX5904" fmla="*/ 2033944 w 2166155"/>
                <a:gd name="connsiteY5904" fmla="*/ 266942 h 1823529"/>
                <a:gd name="connsiteX5905" fmla="*/ 2033318 w 2166155"/>
                <a:gd name="connsiteY5905" fmla="*/ 265554 h 1823529"/>
                <a:gd name="connsiteX5906" fmla="*/ 2033299 w 2166155"/>
                <a:gd name="connsiteY5906" fmla="*/ 265534 h 1823529"/>
                <a:gd name="connsiteX5907" fmla="*/ 2032634 w 2166155"/>
                <a:gd name="connsiteY5907" fmla="*/ 264107 h 1823529"/>
                <a:gd name="connsiteX5908" fmla="*/ 2031950 w 2166155"/>
                <a:gd name="connsiteY5908" fmla="*/ 262622 h 1823529"/>
                <a:gd name="connsiteX5909" fmla="*/ 2031950 w 2166155"/>
                <a:gd name="connsiteY5909" fmla="*/ 262602 h 1823529"/>
                <a:gd name="connsiteX5910" fmla="*/ 2031266 w 2166155"/>
                <a:gd name="connsiteY5910" fmla="*/ 261155 h 1823529"/>
                <a:gd name="connsiteX5911" fmla="*/ 2031266 w 2166155"/>
                <a:gd name="connsiteY5911" fmla="*/ 261136 h 1823529"/>
                <a:gd name="connsiteX5912" fmla="*/ 2030542 w 2166155"/>
                <a:gd name="connsiteY5912" fmla="*/ 259572 h 1823529"/>
                <a:gd name="connsiteX5913" fmla="*/ 2029897 w 2166155"/>
                <a:gd name="connsiteY5913" fmla="*/ 258223 h 1823529"/>
                <a:gd name="connsiteX5914" fmla="*/ 2029897 w 2166155"/>
                <a:gd name="connsiteY5914" fmla="*/ 258203 h 1823529"/>
                <a:gd name="connsiteX5915" fmla="*/ 2029193 w 2166155"/>
                <a:gd name="connsiteY5915" fmla="*/ 256737 h 1823529"/>
                <a:gd name="connsiteX5916" fmla="*/ 2028529 w 2166155"/>
                <a:gd name="connsiteY5916" fmla="*/ 255310 h 1823529"/>
                <a:gd name="connsiteX5917" fmla="*/ 2028509 w 2166155"/>
                <a:gd name="connsiteY5917" fmla="*/ 255290 h 1823529"/>
                <a:gd name="connsiteX5918" fmla="*/ 2027825 w 2166155"/>
                <a:gd name="connsiteY5918" fmla="*/ 253863 h 1823529"/>
                <a:gd name="connsiteX5919" fmla="*/ 2027825 w 2166155"/>
                <a:gd name="connsiteY5919" fmla="*/ 253844 h 1823529"/>
                <a:gd name="connsiteX5920" fmla="*/ 2027140 w 2166155"/>
                <a:gd name="connsiteY5920" fmla="*/ 252417 h 1823529"/>
                <a:gd name="connsiteX5921" fmla="*/ 2027121 w 2166155"/>
                <a:gd name="connsiteY5921" fmla="*/ 252397 h 1823529"/>
                <a:gd name="connsiteX5922" fmla="*/ 2026417 w 2166155"/>
                <a:gd name="connsiteY5922" fmla="*/ 250931 h 1823529"/>
                <a:gd name="connsiteX5923" fmla="*/ 2025674 w 2166155"/>
                <a:gd name="connsiteY5923" fmla="*/ 249426 h 1823529"/>
                <a:gd name="connsiteX5924" fmla="*/ 2025029 w 2166155"/>
                <a:gd name="connsiteY5924" fmla="*/ 248096 h 1823529"/>
                <a:gd name="connsiteX5925" fmla="*/ 2025029 w 2166155"/>
                <a:gd name="connsiteY5925" fmla="*/ 248077 h 1823529"/>
                <a:gd name="connsiteX5926" fmla="*/ 2024325 w 2166155"/>
                <a:gd name="connsiteY5926" fmla="*/ 246630 h 1823529"/>
                <a:gd name="connsiteX5927" fmla="*/ 2023661 w 2166155"/>
                <a:gd name="connsiteY5927" fmla="*/ 245300 h 1823529"/>
                <a:gd name="connsiteX5928" fmla="*/ 2022937 w 2166155"/>
                <a:gd name="connsiteY5928" fmla="*/ 243795 h 1823529"/>
                <a:gd name="connsiteX5929" fmla="*/ 2022918 w 2166155"/>
                <a:gd name="connsiteY5929" fmla="*/ 243775 h 1823529"/>
                <a:gd name="connsiteX5930" fmla="*/ 2022214 w 2166155"/>
                <a:gd name="connsiteY5930" fmla="*/ 242368 h 1823529"/>
                <a:gd name="connsiteX5931" fmla="*/ 2022214 w 2166155"/>
                <a:gd name="connsiteY5931" fmla="*/ 242348 h 1823529"/>
                <a:gd name="connsiteX5932" fmla="*/ 2021491 w 2166155"/>
                <a:gd name="connsiteY5932" fmla="*/ 240882 h 1823529"/>
                <a:gd name="connsiteX5933" fmla="*/ 2020826 w 2166155"/>
                <a:gd name="connsiteY5933" fmla="*/ 239553 h 1823529"/>
                <a:gd name="connsiteX5934" fmla="*/ 2020122 w 2166155"/>
                <a:gd name="connsiteY5934" fmla="*/ 238184 h 1823529"/>
                <a:gd name="connsiteX5935" fmla="*/ 2019399 w 2166155"/>
                <a:gd name="connsiteY5935" fmla="*/ 236738 h 1823529"/>
                <a:gd name="connsiteX5936" fmla="*/ 2018656 w 2166155"/>
                <a:gd name="connsiteY5936" fmla="*/ 235272 h 1823529"/>
                <a:gd name="connsiteX5937" fmla="*/ 2018656 w 2166155"/>
                <a:gd name="connsiteY5937" fmla="*/ 235252 h 1823529"/>
                <a:gd name="connsiteX5938" fmla="*/ 2017913 w 2166155"/>
                <a:gd name="connsiteY5938" fmla="*/ 233825 h 1823529"/>
                <a:gd name="connsiteX5939" fmla="*/ 2017190 w 2166155"/>
                <a:gd name="connsiteY5939" fmla="*/ 232398 h 1823529"/>
                <a:gd name="connsiteX5940" fmla="*/ 2016505 w 2166155"/>
                <a:gd name="connsiteY5940" fmla="*/ 231068 h 1823529"/>
                <a:gd name="connsiteX5941" fmla="*/ 2016486 w 2166155"/>
                <a:gd name="connsiteY5941" fmla="*/ 231049 h 1823529"/>
                <a:gd name="connsiteX5942" fmla="*/ 2015763 w 2166155"/>
                <a:gd name="connsiteY5942" fmla="*/ 229621 h 1823529"/>
                <a:gd name="connsiteX5943" fmla="*/ 2015098 w 2166155"/>
                <a:gd name="connsiteY5943" fmla="*/ 228371 h 1823529"/>
                <a:gd name="connsiteX5944" fmla="*/ 2014336 w 2166155"/>
                <a:gd name="connsiteY5944" fmla="*/ 226904 h 1823529"/>
                <a:gd name="connsiteX5945" fmla="*/ 2013593 w 2166155"/>
                <a:gd name="connsiteY5945" fmla="*/ 225497 h 1823529"/>
                <a:gd name="connsiteX5946" fmla="*/ 2013593 w 2166155"/>
                <a:gd name="connsiteY5946" fmla="*/ 225458 h 1823529"/>
                <a:gd name="connsiteX5947" fmla="*/ 2012870 w 2166155"/>
                <a:gd name="connsiteY5947" fmla="*/ 224109 h 1823529"/>
                <a:gd name="connsiteX5948" fmla="*/ 2012850 w 2166155"/>
                <a:gd name="connsiteY5948" fmla="*/ 224089 h 1823529"/>
                <a:gd name="connsiteX5949" fmla="*/ 2012146 w 2166155"/>
                <a:gd name="connsiteY5949" fmla="*/ 222721 h 1823529"/>
                <a:gd name="connsiteX5950" fmla="*/ 2012126 w 2166155"/>
                <a:gd name="connsiteY5950" fmla="*/ 222701 h 1823529"/>
                <a:gd name="connsiteX5951" fmla="*/ 2011403 w 2166155"/>
                <a:gd name="connsiteY5951" fmla="*/ 221352 h 1823529"/>
                <a:gd name="connsiteX5952" fmla="*/ 2011384 w 2166155"/>
                <a:gd name="connsiteY5952" fmla="*/ 221313 h 1823529"/>
                <a:gd name="connsiteX5953" fmla="*/ 2010680 w 2166155"/>
                <a:gd name="connsiteY5953" fmla="*/ 219984 h 1823529"/>
                <a:gd name="connsiteX5954" fmla="*/ 2009937 w 2166155"/>
                <a:gd name="connsiteY5954" fmla="*/ 218596 h 1823529"/>
                <a:gd name="connsiteX5955" fmla="*/ 2009917 w 2166155"/>
                <a:gd name="connsiteY5955" fmla="*/ 218576 h 1823529"/>
                <a:gd name="connsiteX5956" fmla="*/ 2009233 w 2166155"/>
                <a:gd name="connsiteY5956" fmla="*/ 217306 h 1823529"/>
                <a:gd name="connsiteX5957" fmla="*/ 2008471 w 2166155"/>
                <a:gd name="connsiteY5957" fmla="*/ 215898 h 1823529"/>
                <a:gd name="connsiteX5958" fmla="*/ 2007689 w 2166155"/>
                <a:gd name="connsiteY5958" fmla="*/ 214471 h 1823529"/>
                <a:gd name="connsiteX5959" fmla="*/ 2006965 w 2166155"/>
                <a:gd name="connsiteY5959" fmla="*/ 213141 h 1823529"/>
                <a:gd name="connsiteX5960" fmla="*/ 2006946 w 2166155"/>
                <a:gd name="connsiteY5960" fmla="*/ 213102 h 1823529"/>
                <a:gd name="connsiteX5961" fmla="*/ 2006203 w 2166155"/>
                <a:gd name="connsiteY5961" fmla="*/ 211753 h 1823529"/>
                <a:gd name="connsiteX5962" fmla="*/ 2005460 w 2166155"/>
                <a:gd name="connsiteY5962" fmla="*/ 210424 h 1823529"/>
                <a:gd name="connsiteX5963" fmla="*/ 2005460 w 2166155"/>
                <a:gd name="connsiteY5963" fmla="*/ 210405 h 1823529"/>
                <a:gd name="connsiteX5964" fmla="*/ 2004737 w 2166155"/>
                <a:gd name="connsiteY5964" fmla="*/ 209114 h 1823529"/>
                <a:gd name="connsiteX5965" fmla="*/ 2003955 w 2166155"/>
                <a:gd name="connsiteY5965" fmla="*/ 207726 h 1823529"/>
                <a:gd name="connsiteX5966" fmla="*/ 2003212 w 2166155"/>
                <a:gd name="connsiteY5966" fmla="*/ 206377 h 1823529"/>
                <a:gd name="connsiteX5967" fmla="*/ 2003192 w 2166155"/>
                <a:gd name="connsiteY5967" fmla="*/ 206358 h 1823529"/>
                <a:gd name="connsiteX5968" fmla="*/ 2002489 w 2166155"/>
                <a:gd name="connsiteY5968" fmla="*/ 205107 h 1823529"/>
                <a:gd name="connsiteX5969" fmla="*/ 2002176 w 2166155"/>
                <a:gd name="connsiteY5969" fmla="*/ 204540 h 1823529"/>
                <a:gd name="connsiteX5970" fmla="*/ 2001882 w 2166155"/>
                <a:gd name="connsiteY5970" fmla="*/ 204051 h 1823529"/>
                <a:gd name="connsiteX5971" fmla="*/ 2001628 w 2166155"/>
                <a:gd name="connsiteY5971" fmla="*/ 203601 h 1823529"/>
                <a:gd name="connsiteX5972" fmla="*/ 2001335 w 2166155"/>
                <a:gd name="connsiteY5972" fmla="*/ 203113 h 1823529"/>
                <a:gd name="connsiteX5973" fmla="*/ 2001315 w 2166155"/>
                <a:gd name="connsiteY5973" fmla="*/ 203073 h 1823529"/>
                <a:gd name="connsiteX5974" fmla="*/ 2001042 w 2166155"/>
                <a:gd name="connsiteY5974" fmla="*/ 202585 h 1823529"/>
                <a:gd name="connsiteX5975" fmla="*/ 2000748 w 2166155"/>
                <a:gd name="connsiteY5975" fmla="*/ 202096 h 1823529"/>
                <a:gd name="connsiteX5976" fmla="*/ 2000494 w 2166155"/>
                <a:gd name="connsiteY5976" fmla="*/ 201666 h 1823529"/>
                <a:gd name="connsiteX5977" fmla="*/ 2000475 w 2166155"/>
                <a:gd name="connsiteY5977" fmla="*/ 201627 h 1823529"/>
                <a:gd name="connsiteX5978" fmla="*/ 2000201 w 2166155"/>
                <a:gd name="connsiteY5978" fmla="*/ 201158 h 1823529"/>
                <a:gd name="connsiteX5979" fmla="*/ 1999927 w 2166155"/>
                <a:gd name="connsiteY5979" fmla="*/ 200728 h 1823529"/>
                <a:gd name="connsiteX5980" fmla="*/ 1999634 w 2166155"/>
                <a:gd name="connsiteY5980" fmla="*/ 200239 h 1823529"/>
                <a:gd name="connsiteX5981" fmla="*/ 1999341 w 2166155"/>
                <a:gd name="connsiteY5981" fmla="*/ 199750 h 1823529"/>
                <a:gd name="connsiteX5982" fmla="*/ 1999321 w 2166155"/>
                <a:gd name="connsiteY5982" fmla="*/ 199711 h 1823529"/>
                <a:gd name="connsiteX5983" fmla="*/ 1999048 w 2166155"/>
                <a:gd name="connsiteY5983" fmla="*/ 199261 h 1823529"/>
                <a:gd name="connsiteX5984" fmla="*/ 1998735 w 2166155"/>
                <a:gd name="connsiteY5984" fmla="*/ 198773 h 1823529"/>
                <a:gd name="connsiteX5985" fmla="*/ 1998383 w 2166155"/>
                <a:gd name="connsiteY5985" fmla="*/ 198186 h 1823529"/>
                <a:gd name="connsiteX5986" fmla="*/ 1998149 w 2166155"/>
                <a:gd name="connsiteY5986" fmla="*/ 197834 h 1823529"/>
                <a:gd name="connsiteX5987" fmla="*/ 1998129 w 2166155"/>
                <a:gd name="connsiteY5987" fmla="*/ 197795 h 1823529"/>
                <a:gd name="connsiteX5988" fmla="*/ 1997835 w 2166155"/>
                <a:gd name="connsiteY5988" fmla="*/ 197325 h 1823529"/>
                <a:gd name="connsiteX5989" fmla="*/ 1997562 w 2166155"/>
                <a:gd name="connsiteY5989" fmla="*/ 196876 h 1823529"/>
                <a:gd name="connsiteX5990" fmla="*/ 1997523 w 2166155"/>
                <a:gd name="connsiteY5990" fmla="*/ 196856 h 1823529"/>
                <a:gd name="connsiteX5991" fmla="*/ 1997230 w 2166155"/>
                <a:gd name="connsiteY5991" fmla="*/ 196368 h 1823529"/>
                <a:gd name="connsiteX5992" fmla="*/ 1996956 w 2166155"/>
                <a:gd name="connsiteY5992" fmla="*/ 195938 h 1823529"/>
                <a:gd name="connsiteX5993" fmla="*/ 1996663 w 2166155"/>
                <a:gd name="connsiteY5993" fmla="*/ 195488 h 1823529"/>
                <a:gd name="connsiteX5994" fmla="*/ 1996291 w 2166155"/>
                <a:gd name="connsiteY5994" fmla="*/ 194921 h 1823529"/>
                <a:gd name="connsiteX5995" fmla="*/ 1996018 w 2166155"/>
                <a:gd name="connsiteY5995" fmla="*/ 194510 h 1823529"/>
                <a:gd name="connsiteX5996" fmla="*/ 1995744 w 2166155"/>
                <a:gd name="connsiteY5996" fmla="*/ 194100 h 1823529"/>
                <a:gd name="connsiteX5997" fmla="*/ 1995411 w 2166155"/>
                <a:gd name="connsiteY5997" fmla="*/ 193611 h 1823529"/>
                <a:gd name="connsiteX5998" fmla="*/ 1995079 w 2166155"/>
                <a:gd name="connsiteY5998" fmla="*/ 193123 h 1823529"/>
                <a:gd name="connsiteX5999" fmla="*/ 1995060 w 2166155"/>
                <a:gd name="connsiteY5999" fmla="*/ 193083 h 1823529"/>
                <a:gd name="connsiteX6000" fmla="*/ 1994767 w 2166155"/>
                <a:gd name="connsiteY6000" fmla="*/ 192653 h 1823529"/>
                <a:gd name="connsiteX6001" fmla="*/ 1994747 w 2166155"/>
                <a:gd name="connsiteY6001" fmla="*/ 192614 h 1823529"/>
                <a:gd name="connsiteX6002" fmla="*/ 1994453 w 2166155"/>
                <a:gd name="connsiteY6002" fmla="*/ 192184 h 1823529"/>
                <a:gd name="connsiteX6003" fmla="*/ 1994434 w 2166155"/>
                <a:gd name="connsiteY6003" fmla="*/ 192145 h 1823529"/>
                <a:gd name="connsiteX6004" fmla="*/ 1994160 w 2166155"/>
                <a:gd name="connsiteY6004" fmla="*/ 191754 h 1823529"/>
                <a:gd name="connsiteX6005" fmla="*/ 1993828 w 2166155"/>
                <a:gd name="connsiteY6005" fmla="*/ 191246 h 1823529"/>
                <a:gd name="connsiteX6006" fmla="*/ 1993789 w 2166155"/>
                <a:gd name="connsiteY6006" fmla="*/ 191226 h 1823529"/>
                <a:gd name="connsiteX6007" fmla="*/ 1993496 w 2166155"/>
                <a:gd name="connsiteY6007" fmla="*/ 190777 h 1823529"/>
                <a:gd name="connsiteX6008" fmla="*/ 1993144 w 2166155"/>
                <a:gd name="connsiteY6008" fmla="*/ 190268 h 1823529"/>
                <a:gd name="connsiteX6009" fmla="*/ 1992831 w 2166155"/>
                <a:gd name="connsiteY6009" fmla="*/ 189819 h 1823529"/>
                <a:gd name="connsiteX6010" fmla="*/ 1992498 w 2166155"/>
                <a:gd name="connsiteY6010" fmla="*/ 189369 h 1823529"/>
                <a:gd name="connsiteX6011" fmla="*/ 1992225 w 2166155"/>
                <a:gd name="connsiteY6011" fmla="*/ 188978 h 1823529"/>
                <a:gd name="connsiteX6012" fmla="*/ 1991873 w 2166155"/>
                <a:gd name="connsiteY6012" fmla="*/ 188490 h 1823529"/>
                <a:gd name="connsiteX6013" fmla="*/ 1991541 w 2166155"/>
                <a:gd name="connsiteY6013" fmla="*/ 188020 h 1823529"/>
                <a:gd name="connsiteX6014" fmla="*/ 1991521 w 2166155"/>
                <a:gd name="connsiteY6014" fmla="*/ 187981 h 1823529"/>
                <a:gd name="connsiteX6015" fmla="*/ 1991208 w 2166155"/>
                <a:gd name="connsiteY6015" fmla="*/ 187551 h 1823529"/>
                <a:gd name="connsiteX6016" fmla="*/ 1991189 w 2166155"/>
                <a:gd name="connsiteY6016" fmla="*/ 187532 h 1823529"/>
                <a:gd name="connsiteX6017" fmla="*/ 1990817 w 2166155"/>
                <a:gd name="connsiteY6017" fmla="*/ 187023 h 1823529"/>
                <a:gd name="connsiteX6018" fmla="*/ 1990524 w 2166155"/>
                <a:gd name="connsiteY6018" fmla="*/ 186632 h 1823529"/>
                <a:gd name="connsiteX6019" fmla="*/ 1990504 w 2166155"/>
                <a:gd name="connsiteY6019" fmla="*/ 186612 h 1823529"/>
                <a:gd name="connsiteX6020" fmla="*/ 1990192 w 2166155"/>
                <a:gd name="connsiteY6020" fmla="*/ 186163 h 1823529"/>
                <a:gd name="connsiteX6021" fmla="*/ 1989860 w 2166155"/>
                <a:gd name="connsiteY6021" fmla="*/ 185713 h 1823529"/>
                <a:gd name="connsiteX6022" fmla="*/ 1989507 w 2166155"/>
                <a:gd name="connsiteY6022" fmla="*/ 185264 h 1823529"/>
                <a:gd name="connsiteX6023" fmla="*/ 1989156 w 2166155"/>
                <a:gd name="connsiteY6023" fmla="*/ 184775 h 1823529"/>
                <a:gd name="connsiteX6024" fmla="*/ 1988823 w 2166155"/>
                <a:gd name="connsiteY6024" fmla="*/ 184345 h 1823529"/>
                <a:gd name="connsiteX6025" fmla="*/ 1988510 w 2166155"/>
                <a:gd name="connsiteY6025" fmla="*/ 183915 h 1823529"/>
                <a:gd name="connsiteX6026" fmla="*/ 1988139 w 2166155"/>
                <a:gd name="connsiteY6026" fmla="*/ 183446 h 1823529"/>
                <a:gd name="connsiteX6027" fmla="*/ 1988119 w 2166155"/>
                <a:gd name="connsiteY6027" fmla="*/ 183426 h 1823529"/>
                <a:gd name="connsiteX6028" fmla="*/ 1987787 w 2166155"/>
                <a:gd name="connsiteY6028" fmla="*/ 182996 h 1823529"/>
                <a:gd name="connsiteX6029" fmla="*/ 1987416 w 2166155"/>
                <a:gd name="connsiteY6029" fmla="*/ 182507 h 1823529"/>
                <a:gd name="connsiteX6030" fmla="*/ 1987064 w 2166155"/>
                <a:gd name="connsiteY6030" fmla="*/ 182058 h 1823529"/>
                <a:gd name="connsiteX6031" fmla="*/ 1986751 w 2166155"/>
                <a:gd name="connsiteY6031" fmla="*/ 181647 h 1823529"/>
                <a:gd name="connsiteX6032" fmla="*/ 1986731 w 2166155"/>
                <a:gd name="connsiteY6032" fmla="*/ 181628 h 1823529"/>
                <a:gd name="connsiteX6033" fmla="*/ 1986399 w 2166155"/>
                <a:gd name="connsiteY6033" fmla="*/ 181197 h 1823529"/>
                <a:gd name="connsiteX6034" fmla="*/ 1986360 w 2166155"/>
                <a:gd name="connsiteY6034" fmla="*/ 181178 h 1823529"/>
                <a:gd name="connsiteX6035" fmla="*/ 1986047 w 2166155"/>
                <a:gd name="connsiteY6035" fmla="*/ 180747 h 1823529"/>
                <a:gd name="connsiteX6036" fmla="*/ 1986008 w 2166155"/>
                <a:gd name="connsiteY6036" fmla="*/ 180728 h 1823529"/>
                <a:gd name="connsiteX6037" fmla="*/ 1985656 w 2166155"/>
                <a:gd name="connsiteY6037" fmla="*/ 180259 h 1823529"/>
                <a:gd name="connsiteX6038" fmla="*/ 1985324 w 2166155"/>
                <a:gd name="connsiteY6038" fmla="*/ 179848 h 1823529"/>
                <a:gd name="connsiteX6039" fmla="*/ 1984972 w 2166155"/>
                <a:gd name="connsiteY6039" fmla="*/ 179418 h 1823529"/>
                <a:gd name="connsiteX6040" fmla="*/ 1984600 w 2166155"/>
                <a:gd name="connsiteY6040" fmla="*/ 178949 h 1823529"/>
                <a:gd name="connsiteX6041" fmla="*/ 1984249 w 2166155"/>
                <a:gd name="connsiteY6041" fmla="*/ 178519 h 1823529"/>
                <a:gd name="connsiteX6042" fmla="*/ 1984209 w 2166155"/>
                <a:gd name="connsiteY6042" fmla="*/ 178499 h 1823529"/>
                <a:gd name="connsiteX6043" fmla="*/ 1983858 w 2166155"/>
                <a:gd name="connsiteY6043" fmla="*/ 178050 h 1823529"/>
                <a:gd name="connsiteX6044" fmla="*/ 1983447 w 2166155"/>
                <a:gd name="connsiteY6044" fmla="*/ 177542 h 1823529"/>
                <a:gd name="connsiteX6045" fmla="*/ 1983154 w 2166155"/>
                <a:gd name="connsiteY6045" fmla="*/ 177209 h 1823529"/>
                <a:gd name="connsiteX6046" fmla="*/ 1982802 w 2166155"/>
                <a:gd name="connsiteY6046" fmla="*/ 176779 h 1823529"/>
                <a:gd name="connsiteX6047" fmla="*/ 1982411 w 2166155"/>
                <a:gd name="connsiteY6047" fmla="*/ 176310 h 1823529"/>
                <a:gd name="connsiteX6048" fmla="*/ 1982391 w 2166155"/>
                <a:gd name="connsiteY6048" fmla="*/ 176271 h 1823529"/>
                <a:gd name="connsiteX6049" fmla="*/ 1982059 w 2166155"/>
                <a:gd name="connsiteY6049" fmla="*/ 175899 h 1823529"/>
                <a:gd name="connsiteX6050" fmla="*/ 1981649 w 2166155"/>
                <a:gd name="connsiteY6050" fmla="*/ 175410 h 1823529"/>
                <a:gd name="connsiteX6051" fmla="*/ 1981297 w 2166155"/>
                <a:gd name="connsiteY6051" fmla="*/ 174980 h 1823529"/>
                <a:gd name="connsiteX6052" fmla="*/ 1980886 w 2166155"/>
                <a:gd name="connsiteY6052" fmla="*/ 174511 h 1823529"/>
                <a:gd name="connsiteX6053" fmla="*/ 1980534 w 2166155"/>
                <a:gd name="connsiteY6053" fmla="*/ 174101 h 1823529"/>
                <a:gd name="connsiteX6054" fmla="*/ 1980163 w 2166155"/>
                <a:gd name="connsiteY6054" fmla="*/ 173671 h 1823529"/>
                <a:gd name="connsiteX6055" fmla="*/ 1980143 w 2166155"/>
                <a:gd name="connsiteY6055" fmla="*/ 173651 h 1823529"/>
                <a:gd name="connsiteX6056" fmla="*/ 1979752 w 2166155"/>
                <a:gd name="connsiteY6056" fmla="*/ 173202 h 1823529"/>
                <a:gd name="connsiteX6057" fmla="*/ 1979439 w 2166155"/>
                <a:gd name="connsiteY6057" fmla="*/ 172850 h 1823529"/>
                <a:gd name="connsiteX6058" fmla="*/ 1979029 w 2166155"/>
                <a:gd name="connsiteY6058" fmla="*/ 172381 h 1823529"/>
                <a:gd name="connsiteX6059" fmla="*/ 1978579 w 2166155"/>
                <a:gd name="connsiteY6059" fmla="*/ 171872 h 1823529"/>
                <a:gd name="connsiteX6060" fmla="*/ 1977836 w 2166155"/>
                <a:gd name="connsiteY6060" fmla="*/ 171051 h 1823529"/>
                <a:gd name="connsiteX6061" fmla="*/ 1977113 w 2166155"/>
                <a:gd name="connsiteY6061" fmla="*/ 170230 h 1823529"/>
                <a:gd name="connsiteX6062" fmla="*/ 1976292 w 2166155"/>
                <a:gd name="connsiteY6062" fmla="*/ 169331 h 1823529"/>
                <a:gd name="connsiteX6063" fmla="*/ 1975490 w 2166155"/>
                <a:gd name="connsiteY6063" fmla="*/ 168471 h 1823529"/>
                <a:gd name="connsiteX6064" fmla="*/ 1974689 w 2166155"/>
                <a:gd name="connsiteY6064" fmla="*/ 167610 h 1823529"/>
                <a:gd name="connsiteX6065" fmla="*/ 1973887 w 2166155"/>
                <a:gd name="connsiteY6065" fmla="*/ 166750 h 1823529"/>
                <a:gd name="connsiteX6066" fmla="*/ 1973105 w 2166155"/>
                <a:gd name="connsiteY6066" fmla="*/ 165929 h 1823529"/>
                <a:gd name="connsiteX6067" fmla="*/ 1972265 w 2166155"/>
                <a:gd name="connsiteY6067" fmla="*/ 165069 h 1823529"/>
                <a:gd name="connsiteX6068" fmla="*/ 1971444 w 2166155"/>
                <a:gd name="connsiteY6068" fmla="*/ 164209 h 1823529"/>
                <a:gd name="connsiteX6069" fmla="*/ 1970623 w 2166155"/>
                <a:gd name="connsiteY6069" fmla="*/ 163368 h 1823529"/>
                <a:gd name="connsiteX6070" fmla="*/ 1969821 w 2166155"/>
                <a:gd name="connsiteY6070" fmla="*/ 162567 h 1823529"/>
                <a:gd name="connsiteX6071" fmla="*/ 1968980 w 2166155"/>
                <a:gd name="connsiteY6071" fmla="*/ 161726 h 1823529"/>
                <a:gd name="connsiteX6072" fmla="*/ 1968120 w 2166155"/>
                <a:gd name="connsiteY6072" fmla="*/ 160866 h 1823529"/>
                <a:gd name="connsiteX6073" fmla="*/ 1967299 w 2166155"/>
                <a:gd name="connsiteY6073" fmla="*/ 160064 h 1823529"/>
                <a:gd name="connsiteX6074" fmla="*/ 1966420 w 2166155"/>
                <a:gd name="connsiteY6074" fmla="*/ 159223 h 1823529"/>
                <a:gd name="connsiteX6075" fmla="*/ 1965559 w 2166155"/>
                <a:gd name="connsiteY6075" fmla="*/ 158402 h 1823529"/>
                <a:gd name="connsiteX6076" fmla="*/ 1964738 w 2166155"/>
                <a:gd name="connsiteY6076" fmla="*/ 157621 h 1823529"/>
                <a:gd name="connsiteX6077" fmla="*/ 1964367 w 2166155"/>
                <a:gd name="connsiteY6077" fmla="*/ 157268 h 1823529"/>
                <a:gd name="connsiteX6078" fmla="*/ 1963819 w 2166155"/>
                <a:gd name="connsiteY6078" fmla="*/ 156760 h 1823529"/>
                <a:gd name="connsiteX6079" fmla="*/ 1962998 w 2166155"/>
                <a:gd name="connsiteY6079" fmla="*/ 155978 h 1823529"/>
                <a:gd name="connsiteX6080" fmla="*/ 1962118 w 2166155"/>
                <a:gd name="connsiteY6080" fmla="*/ 155157 h 1823529"/>
                <a:gd name="connsiteX6081" fmla="*/ 1961219 w 2166155"/>
                <a:gd name="connsiteY6081" fmla="*/ 154336 h 1823529"/>
                <a:gd name="connsiteX6082" fmla="*/ 1960300 w 2166155"/>
                <a:gd name="connsiteY6082" fmla="*/ 153515 h 1823529"/>
                <a:gd name="connsiteX6083" fmla="*/ 1959421 w 2166155"/>
                <a:gd name="connsiteY6083" fmla="*/ 152714 h 1823529"/>
                <a:gd name="connsiteX6084" fmla="*/ 1958463 w 2166155"/>
                <a:gd name="connsiteY6084" fmla="*/ 151873 h 1823529"/>
                <a:gd name="connsiteX6085" fmla="*/ 1957603 w 2166155"/>
                <a:gd name="connsiteY6085" fmla="*/ 151110 h 1823529"/>
                <a:gd name="connsiteX6086" fmla="*/ 1956704 w 2166155"/>
                <a:gd name="connsiteY6086" fmla="*/ 150329 h 1823529"/>
                <a:gd name="connsiteX6087" fmla="*/ 1955784 w 2166155"/>
                <a:gd name="connsiteY6087" fmla="*/ 149507 h 1823529"/>
                <a:gd name="connsiteX6088" fmla="*/ 1954905 w 2166155"/>
                <a:gd name="connsiteY6088" fmla="*/ 148765 h 1823529"/>
                <a:gd name="connsiteX6089" fmla="*/ 1953966 w 2166155"/>
                <a:gd name="connsiteY6089" fmla="*/ 147963 h 1823529"/>
                <a:gd name="connsiteX6090" fmla="*/ 1953028 w 2166155"/>
                <a:gd name="connsiteY6090" fmla="*/ 147161 h 1823529"/>
                <a:gd name="connsiteX6091" fmla="*/ 1952109 w 2166155"/>
                <a:gd name="connsiteY6091" fmla="*/ 146399 h 1823529"/>
                <a:gd name="connsiteX6092" fmla="*/ 1951151 w 2166155"/>
                <a:gd name="connsiteY6092" fmla="*/ 145617 h 1823529"/>
                <a:gd name="connsiteX6093" fmla="*/ 1950193 w 2166155"/>
                <a:gd name="connsiteY6093" fmla="*/ 144816 h 1823529"/>
                <a:gd name="connsiteX6094" fmla="*/ 1949196 w 2166155"/>
                <a:gd name="connsiteY6094" fmla="*/ 144014 h 1823529"/>
                <a:gd name="connsiteX6095" fmla="*/ 1948278 w 2166155"/>
                <a:gd name="connsiteY6095" fmla="*/ 143271 h 1823529"/>
                <a:gd name="connsiteX6096" fmla="*/ 1948238 w 2166155"/>
                <a:gd name="connsiteY6096" fmla="*/ 143251 h 1823529"/>
                <a:gd name="connsiteX6097" fmla="*/ 1947320 w 2166155"/>
                <a:gd name="connsiteY6097" fmla="*/ 142509 h 1823529"/>
                <a:gd name="connsiteX6098" fmla="*/ 1946342 w 2166155"/>
                <a:gd name="connsiteY6098" fmla="*/ 141727 h 1823529"/>
                <a:gd name="connsiteX6099" fmla="*/ 1945365 w 2166155"/>
                <a:gd name="connsiteY6099" fmla="*/ 140964 h 1823529"/>
                <a:gd name="connsiteX6100" fmla="*/ 1944407 w 2166155"/>
                <a:gd name="connsiteY6100" fmla="*/ 140221 h 1823529"/>
                <a:gd name="connsiteX6101" fmla="*/ 1943410 w 2166155"/>
                <a:gd name="connsiteY6101" fmla="*/ 139459 h 1823529"/>
                <a:gd name="connsiteX6102" fmla="*/ 1942393 w 2166155"/>
                <a:gd name="connsiteY6102" fmla="*/ 138677 h 1823529"/>
                <a:gd name="connsiteX6103" fmla="*/ 1941396 w 2166155"/>
                <a:gd name="connsiteY6103" fmla="*/ 137914 h 1823529"/>
                <a:gd name="connsiteX6104" fmla="*/ 1940419 w 2166155"/>
                <a:gd name="connsiteY6104" fmla="*/ 137191 h 1823529"/>
                <a:gd name="connsiteX6105" fmla="*/ 1939421 w 2166155"/>
                <a:gd name="connsiteY6105" fmla="*/ 136429 h 1823529"/>
                <a:gd name="connsiteX6106" fmla="*/ 1938366 w 2166155"/>
                <a:gd name="connsiteY6106" fmla="*/ 135666 h 1823529"/>
                <a:gd name="connsiteX6107" fmla="*/ 1937388 w 2166155"/>
                <a:gd name="connsiteY6107" fmla="*/ 134943 h 1823529"/>
                <a:gd name="connsiteX6108" fmla="*/ 1936372 w 2166155"/>
                <a:gd name="connsiteY6108" fmla="*/ 134200 h 1823529"/>
                <a:gd name="connsiteX6109" fmla="*/ 1935335 w 2166155"/>
                <a:gd name="connsiteY6109" fmla="*/ 133457 h 1823529"/>
                <a:gd name="connsiteX6110" fmla="*/ 1934280 w 2166155"/>
                <a:gd name="connsiteY6110" fmla="*/ 132714 h 1823529"/>
                <a:gd name="connsiteX6111" fmla="*/ 1933244 w 2166155"/>
                <a:gd name="connsiteY6111" fmla="*/ 131971 h 1823529"/>
                <a:gd name="connsiteX6112" fmla="*/ 1932208 w 2166155"/>
                <a:gd name="connsiteY6112" fmla="*/ 131248 h 1823529"/>
                <a:gd name="connsiteX6113" fmla="*/ 1931172 w 2166155"/>
                <a:gd name="connsiteY6113" fmla="*/ 130525 h 1823529"/>
                <a:gd name="connsiteX6114" fmla="*/ 1930116 w 2166155"/>
                <a:gd name="connsiteY6114" fmla="*/ 129802 h 1823529"/>
                <a:gd name="connsiteX6115" fmla="*/ 1929080 w 2166155"/>
                <a:gd name="connsiteY6115" fmla="*/ 129098 h 1823529"/>
                <a:gd name="connsiteX6116" fmla="*/ 1929041 w 2166155"/>
                <a:gd name="connsiteY6116" fmla="*/ 129058 h 1823529"/>
                <a:gd name="connsiteX6117" fmla="*/ 1928004 w 2166155"/>
                <a:gd name="connsiteY6117" fmla="*/ 128355 h 1823529"/>
                <a:gd name="connsiteX6118" fmla="*/ 1926949 w 2166155"/>
                <a:gd name="connsiteY6118" fmla="*/ 127651 h 1823529"/>
                <a:gd name="connsiteX6119" fmla="*/ 1925893 w 2166155"/>
                <a:gd name="connsiteY6119" fmla="*/ 126947 h 1823529"/>
                <a:gd name="connsiteX6120" fmla="*/ 1924779 w 2166155"/>
                <a:gd name="connsiteY6120" fmla="*/ 126204 h 1823529"/>
                <a:gd name="connsiteX6121" fmla="*/ 1923723 w 2166155"/>
                <a:gd name="connsiteY6121" fmla="*/ 125520 h 1823529"/>
                <a:gd name="connsiteX6122" fmla="*/ 1923684 w 2166155"/>
                <a:gd name="connsiteY6122" fmla="*/ 125481 h 1823529"/>
                <a:gd name="connsiteX6123" fmla="*/ 1922648 w 2166155"/>
                <a:gd name="connsiteY6123" fmla="*/ 124797 h 1823529"/>
                <a:gd name="connsiteX6124" fmla="*/ 1921534 w 2166155"/>
                <a:gd name="connsiteY6124" fmla="*/ 124073 h 1823529"/>
                <a:gd name="connsiteX6125" fmla="*/ 1920478 w 2166155"/>
                <a:gd name="connsiteY6125" fmla="*/ 123409 h 1823529"/>
                <a:gd name="connsiteX6126" fmla="*/ 1919364 w 2166155"/>
                <a:gd name="connsiteY6126" fmla="*/ 122685 h 1823529"/>
                <a:gd name="connsiteX6127" fmla="*/ 1918230 w 2166155"/>
                <a:gd name="connsiteY6127" fmla="*/ 121982 h 1823529"/>
                <a:gd name="connsiteX6128" fmla="*/ 1917116 w 2166155"/>
                <a:gd name="connsiteY6128" fmla="*/ 121278 h 1823529"/>
                <a:gd name="connsiteX6129" fmla="*/ 1915982 w 2166155"/>
                <a:gd name="connsiteY6129" fmla="*/ 120574 h 1823529"/>
                <a:gd name="connsiteX6130" fmla="*/ 1914847 w 2166155"/>
                <a:gd name="connsiteY6130" fmla="*/ 119870 h 1823529"/>
                <a:gd name="connsiteX6131" fmla="*/ 1913772 w 2166155"/>
                <a:gd name="connsiteY6131" fmla="*/ 119225 h 1823529"/>
                <a:gd name="connsiteX6132" fmla="*/ 1912658 w 2166155"/>
                <a:gd name="connsiteY6132" fmla="*/ 118541 h 1823529"/>
                <a:gd name="connsiteX6133" fmla="*/ 1911465 w 2166155"/>
                <a:gd name="connsiteY6133" fmla="*/ 117817 h 1823529"/>
                <a:gd name="connsiteX6134" fmla="*/ 1910331 w 2166155"/>
                <a:gd name="connsiteY6134" fmla="*/ 117153 h 1823529"/>
                <a:gd name="connsiteX6135" fmla="*/ 1909217 w 2166155"/>
                <a:gd name="connsiteY6135" fmla="*/ 116488 h 1823529"/>
                <a:gd name="connsiteX6136" fmla="*/ 1908083 w 2166155"/>
                <a:gd name="connsiteY6136" fmla="*/ 115823 h 1823529"/>
                <a:gd name="connsiteX6137" fmla="*/ 1906872 w 2166155"/>
                <a:gd name="connsiteY6137" fmla="*/ 115100 h 1823529"/>
                <a:gd name="connsiteX6138" fmla="*/ 1905718 w 2166155"/>
                <a:gd name="connsiteY6138" fmla="*/ 114435 h 1823529"/>
                <a:gd name="connsiteX6139" fmla="*/ 1904603 w 2166155"/>
                <a:gd name="connsiteY6139" fmla="*/ 113790 h 1823529"/>
                <a:gd name="connsiteX6140" fmla="*/ 1904564 w 2166155"/>
                <a:gd name="connsiteY6140" fmla="*/ 113770 h 1823529"/>
                <a:gd name="connsiteX6141" fmla="*/ 1903431 w 2166155"/>
                <a:gd name="connsiteY6141" fmla="*/ 113126 h 1823529"/>
                <a:gd name="connsiteX6142" fmla="*/ 1903392 w 2166155"/>
                <a:gd name="connsiteY6142" fmla="*/ 113106 h 1823529"/>
                <a:gd name="connsiteX6143" fmla="*/ 1902258 w 2166155"/>
                <a:gd name="connsiteY6143" fmla="*/ 112461 h 1823529"/>
                <a:gd name="connsiteX6144" fmla="*/ 1901084 w 2166155"/>
                <a:gd name="connsiteY6144" fmla="*/ 111815 h 1823529"/>
                <a:gd name="connsiteX6145" fmla="*/ 1901045 w 2166155"/>
                <a:gd name="connsiteY6145" fmla="*/ 111796 h 1823529"/>
                <a:gd name="connsiteX6146" fmla="*/ 1899873 w 2166155"/>
                <a:gd name="connsiteY6146" fmla="*/ 111132 h 1823529"/>
                <a:gd name="connsiteX6147" fmla="*/ 1898719 w 2166155"/>
                <a:gd name="connsiteY6147" fmla="*/ 110486 h 1823529"/>
                <a:gd name="connsiteX6148" fmla="*/ 1898680 w 2166155"/>
                <a:gd name="connsiteY6148" fmla="*/ 110467 h 1823529"/>
                <a:gd name="connsiteX6149" fmla="*/ 1897488 w 2166155"/>
                <a:gd name="connsiteY6149" fmla="*/ 109822 h 1823529"/>
                <a:gd name="connsiteX6150" fmla="*/ 1896314 w 2166155"/>
                <a:gd name="connsiteY6150" fmla="*/ 109177 h 1823529"/>
                <a:gd name="connsiteX6151" fmla="*/ 1895103 w 2166155"/>
                <a:gd name="connsiteY6151" fmla="*/ 108531 h 1823529"/>
                <a:gd name="connsiteX6152" fmla="*/ 1893890 w 2166155"/>
                <a:gd name="connsiteY6152" fmla="*/ 107867 h 1823529"/>
                <a:gd name="connsiteX6153" fmla="*/ 1892698 w 2166155"/>
                <a:gd name="connsiteY6153" fmla="*/ 107241 h 1823529"/>
                <a:gd name="connsiteX6154" fmla="*/ 1891486 w 2166155"/>
                <a:gd name="connsiteY6154" fmla="*/ 106576 h 1823529"/>
                <a:gd name="connsiteX6155" fmla="*/ 1890254 w 2166155"/>
                <a:gd name="connsiteY6155" fmla="*/ 105951 h 1823529"/>
                <a:gd name="connsiteX6156" fmla="*/ 1889042 w 2166155"/>
                <a:gd name="connsiteY6156" fmla="*/ 105306 h 1823529"/>
                <a:gd name="connsiteX6157" fmla="*/ 1889023 w 2166155"/>
                <a:gd name="connsiteY6157" fmla="*/ 105306 h 1823529"/>
                <a:gd name="connsiteX6158" fmla="*/ 1887830 w 2166155"/>
                <a:gd name="connsiteY6158" fmla="*/ 104680 h 1823529"/>
                <a:gd name="connsiteX6159" fmla="*/ 1887791 w 2166155"/>
                <a:gd name="connsiteY6159" fmla="*/ 104661 h 1823529"/>
                <a:gd name="connsiteX6160" fmla="*/ 1886618 w 2166155"/>
                <a:gd name="connsiteY6160" fmla="*/ 104054 h 1823529"/>
                <a:gd name="connsiteX6161" fmla="*/ 1885308 w 2166155"/>
                <a:gd name="connsiteY6161" fmla="*/ 103390 h 1823529"/>
                <a:gd name="connsiteX6162" fmla="*/ 1884057 w 2166155"/>
                <a:gd name="connsiteY6162" fmla="*/ 102745 h 1823529"/>
                <a:gd name="connsiteX6163" fmla="*/ 1882865 w 2166155"/>
                <a:gd name="connsiteY6163" fmla="*/ 102158 h 1823529"/>
                <a:gd name="connsiteX6164" fmla="*/ 1882825 w 2166155"/>
                <a:gd name="connsiteY6164" fmla="*/ 102139 h 1823529"/>
                <a:gd name="connsiteX6165" fmla="*/ 1881574 w 2166155"/>
                <a:gd name="connsiteY6165" fmla="*/ 101513 h 1823529"/>
                <a:gd name="connsiteX6166" fmla="*/ 1880343 w 2166155"/>
                <a:gd name="connsiteY6166" fmla="*/ 100907 h 1823529"/>
                <a:gd name="connsiteX6167" fmla="*/ 1879091 w 2166155"/>
                <a:gd name="connsiteY6167" fmla="*/ 100281 h 1823529"/>
                <a:gd name="connsiteX6168" fmla="*/ 1877821 w 2166155"/>
                <a:gd name="connsiteY6168" fmla="*/ 99675 h 1823529"/>
                <a:gd name="connsiteX6169" fmla="*/ 1876550 w 2166155"/>
                <a:gd name="connsiteY6169" fmla="*/ 99050 h 1823529"/>
                <a:gd name="connsiteX6170" fmla="*/ 1876531 w 2166155"/>
                <a:gd name="connsiteY6170" fmla="*/ 99050 h 1823529"/>
                <a:gd name="connsiteX6171" fmla="*/ 1875201 w 2166155"/>
                <a:gd name="connsiteY6171" fmla="*/ 98405 h 1823529"/>
                <a:gd name="connsiteX6172" fmla="*/ 1873950 w 2166155"/>
                <a:gd name="connsiteY6172" fmla="*/ 97818 h 1823529"/>
                <a:gd name="connsiteX6173" fmla="*/ 1872718 w 2166155"/>
                <a:gd name="connsiteY6173" fmla="*/ 97232 h 1823529"/>
                <a:gd name="connsiteX6174" fmla="*/ 1872698 w 2166155"/>
                <a:gd name="connsiteY6174" fmla="*/ 97212 h 1823529"/>
                <a:gd name="connsiteX6175" fmla="*/ 1871428 w 2166155"/>
                <a:gd name="connsiteY6175" fmla="*/ 96626 h 1823529"/>
                <a:gd name="connsiteX6176" fmla="*/ 1870138 w 2166155"/>
                <a:gd name="connsiteY6176" fmla="*/ 96020 h 1823529"/>
                <a:gd name="connsiteX6177" fmla="*/ 1870118 w 2166155"/>
                <a:gd name="connsiteY6177" fmla="*/ 96000 h 1823529"/>
                <a:gd name="connsiteX6178" fmla="*/ 1868847 w 2166155"/>
                <a:gd name="connsiteY6178" fmla="*/ 95414 h 1823529"/>
                <a:gd name="connsiteX6179" fmla="*/ 1868808 w 2166155"/>
                <a:gd name="connsiteY6179" fmla="*/ 95394 h 1823529"/>
                <a:gd name="connsiteX6180" fmla="*/ 1867518 w 2166155"/>
                <a:gd name="connsiteY6180" fmla="*/ 94807 h 1823529"/>
                <a:gd name="connsiteX6181" fmla="*/ 1866247 w 2166155"/>
                <a:gd name="connsiteY6181" fmla="*/ 94221 h 1823529"/>
                <a:gd name="connsiteX6182" fmla="*/ 1866208 w 2166155"/>
                <a:gd name="connsiteY6182" fmla="*/ 94201 h 1823529"/>
                <a:gd name="connsiteX6183" fmla="*/ 1864937 w 2166155"/>
                <a:gd name="connsiteY6183" fmla="*/ 93635 h 1823529"/>
                <a:gd name="connsiteX6184" fmla="*/ 1863608 w 2166155"/>
                <a:gd name="connsiteY6184" fmla="*/ 93029 h 1823529"/>
                <a:gd name="connsiteX6185" fmla="*/ 1863588 w 2166155"/>
                <a:gd name="connsiteY6185" fmla="*/ 93009 h 1823529"/>
                <a:gd name="connsiteX6186" fmla="*/ 1862240 w 2166155"/>
                <a:gd name="connsiteY6186" fmla="*/ 92422 h 1823529"/>
                <a:gd name="connsiteX6187" fmla="*/ 1860891 w 2166155"/>
                <a:gd name="connsiteY6187" fmla="*/ 91816 h 1823529"/>
                <a:gd name="connsiteX6188" fmla="*/ 1859620 w 2166155"/>
                <a:gd name="connsiteY6188" fmla="*/ 91250 h 1823529"/>
                <a:gd name="connsiteX6189" fmla="*/ 1858232 w 2166155"/>
                <a:gd name="connsiteY6189" fmla="*/ 90644 h 1823529"/>
                <a:gd name="connsiteX6190" fmla="*/ 1856961 w 2166155"/>
                <a:gd name="connsiteY6190" fmla="*/ 90096 h 1823529"/>
                <a:gd name="connsiteX6191" fmla="*/ 1855671 w 2166155"/>
                <a:gd name="connsiteY6191" fmla="*/ 89529 h 1823529"/>
                <a:gd name="connsiteX6192" fmla="*/ 1854283 w 2166155"/>
                <a:gd name="connsiteY6192" fmla="*/ 88943 h 1823529"/>
                <a:gd name="connsiteX6193" fmla="*/ 1852954 w 2166155"/>
                <a:gd name="connsiteY6193" fmla="*/ 88376 h 1823529"/>
                <a:gd name="connsiteX6194" fmla="*/ 1851526 w 2166155"/>
                <a:gd name="connsiteY6194" fmla="*/ 87770 h 1823529"/>
                <a:gd name="connsiteX6195" fmla="*/ 1850178 w 2166155"/>
                <a:gd name="connsiteY6195" fmla="*/ 87203 h 1823529"/>
                <a:gd name="connsiteX6196" fmla="*/ 1848828 w 2166155"/>
                <a:gd name="connsiteY6196" fmla="*/ 86636 h 1823529"/>
                <a:gd name="connsiteX6197" fmla="*/ 1847558 w 2166155"/>
                <a:gd name="connsiteY6197" fmla="*/ 86108 h 1823529"/>
                <a:gd name="connsiteX6198" fmla="*/ 1846131 w 2166155"/>
                <a:gd name="connsiteY6198" fmla="*/ 85521 h 1823529"/>
                <a:gd name="connsiteX6199" fmla="*/ 1844762 w 2166155"/>
                <a:gd name="connsiteY6199" fmla="*/ 84974 h 1823529"/>
                <a:gd name="connsiteX6200" fmla="*/ 1843354 w 2166155"/>
                <a:gd name="connsiteY6200" fmla="*/ 84388 h 1823529"/>
                <a:gd name="connsiteX6201" fmla="*/ 1842006 w 2166155"/>
                <a:gd name="connsiteY6201" fmla="*/ 83840 h 1823529"/>
                <a:gd name="connsiteX6202" fmla="*/ 1841966 w 2166155"/>
                <a:gd name="connsiteY6202" fmla="*/ 83840 h 1823529"/>
                <a:gd name="connsiteX6203" fmla="*/ 1840618 w 2166155"/>
                <a:gd name="connsiteY6203" fmla="*/ 83293 h 1823529"/>
                <a:gd name="connsiteX6204" fmla="*/ 1840579 w 2166155"/>
                <a:gd name="connsiteY6204" fmla="*/ 83273 h 1823529"/>
                <a:gd name="connsiteX6205" fmla="*/ 1839210 w 2166155"/>
                <a:gd name="connsiteY6205" fmla="*/ 82726 h 1823529"/>
                <a:gd name="connsiteX6206" fmla="*/ 1837822 w 2166155"/>
                <a:gd name="connsiteY6206" fmla="*/ 82178 h 1823529"/>
                <a:gd name="connsiteX6207" fmla="*/ 1836356 w 2166155"/>
                <a:gd name="connsiteY6207" fmla="*/ 81611 h 1823529"/>
                <a:gd name="connsiteX6208" fmla="*/ 1835027 w 2166155"/>
                <a:gd name="connsiteY6208" fmla="*/ 81084 h 1823529"/>
                <a:gd name="connsiteX6209" fmla="*/ 1834988 w 2166155"/>
                <a:gd name="connsiteY6209" fmla="*/ 81084 h 1823529"/>
                <a:gd name="connsiteX6210" fmla="*/ 1833619 w 2166155"/>
                <a:gd name="connsiteY6210" fmla="*/ 80556 h 1823529"/>
                <a:gd name="connsiteX6211" fmla="*/ 1833580 w 2166155"/>
                <a:gd name="connsiteY6211" fmla="*/ 80536 h 1823529"/>
                <a:gd name="connsiteX6212" fmla="*/ 1832192 w 2166155"/>
                <a:gd name="connsiteY6212" fmla="*/ 80009 h 1823529"/>
                <a:gd name="connsiteX6213" fmla="*/ 1830784 w 2166155"/>
                <a:gd name="connsiteY6213" fmla="*/ 79461 h 1823529"/>
                <a:gd name="connsiteX6214" fmla="*/ 1829357 w 2166155"/>
                <a:gd name="connsiteY6214" fmla="*/ 78914 h 1823529"/>
                <a:gd name="connsiteX6215" fmla="*/ 1827930 w 2166155"/>
                <a:gd name="connsiteY6215" fmla="*/ 78386 h 1823529"/>
                <a:gd name="connsiteX6216" fmla="*/ 1827910 w 2166155"/>
                <a:gd name="connsiteY6216" fmla="*/ 78386 h 1823529"/>
                <a:gd name="connsiteX6217" fmla="*/ 1826483 w 2166155"/>
                <a:gd name="connsiteY6217" fmla="*/ 77858 h 1823529"/>
                <a:gd name="connsiteX6218" fmla="*/ 1825115 w 2166155"/>
                <a:gd name="connsiteY6218" fmla="*/ 77350 h 1823529"/>
                <a:gd name="connsiteX6219" fmla="*/ 1823649 w 2166155"/>
                <a:gd name="connsiteY6219" fmla="*/ 76802 h 1823529"/>
                <a:gd name="connsiteX6220" fmla="*/ 1823610 w 2166155"/>
                <a:gd name="connsiteY6220" fmla="*/ 76783 h 1823529"/>
                <a:gd name="connsiteX6221" fmla="*/ 1822202 w 2166155"/>
                <a:gd name="connsiteY6221" fmla="*/ 76274 h 1823529"/>
                <a:gd name="connsiteX6222" fmla="*/ 1822182 w 2166155"/>
                <a:gd name="connsiteY6222" fmla="*/ 76255 h 1823529"/>
                <a:gd name="connsiteX6223" fmla="*/ 1820755 w 2166155"/>
                <a:gd name="connsiteY6223" fmla="*/ 75747 h 1823529"/>
                <a:gd name="connsiteX6224" fmla="*/ 1820736 w 2166155"/>
                <a:gd name="connsiteY6224" fmla="*/ 75727 h 1823529"/>
                <a:gd name="connsiteX6225" fmla="*/ 1819211 w 2166155"/>
                <a:gd name="connsiteY6225" fmla="*/ 75180 h 1823529"/>
                <a:gd name="connsiteX6226" fmla="*/ 1817940 w 2166155"/>
                <a:gd name="connsiteY6226" fmla="*/ 74730 h 1823529"/>
                <a:gd name="connsiteX6227" fmla="*/ 1816396 w 2166155"/>
                <a:gd name="connsiteY6227" fmla="*/ 74182 h 1823529"/>
                <a:gd name="connsiteX6228" fmla="*/ 1816376 w 2166155"/>
                <a:gd name="connsiteY6228" fmla="*/ 74182 h 1823529"/>
                <a:gd name="connsiteX6229" fmla="*/ 1814930 w 2166155"/>
                <a:gd name="connsiteY6229" fmla="*/ 73655 h 1823529"/>
                <a:gd name="connsiteX6230" fmla="*/ 1813444 w 2166155"/>
                <a:gd name="connsiteY6230" fmla="*/ 73147 h 1823529"/>
                <a:gd name="connsiteX6231" fmla="*/ 1811997 w 2166155"/>
                <a:gd name="connsiteY6231" fmla="*/ 72638 h 1823529"/>
                <a:gd name="connsiteX6232" fmla="*/ 1810551 w 2166155"/>
                <a:gd name="connsiteY6232" fmla="*/ 72130 h 1823529"/>
                <a:gd name="connsiteX6233" fmla="*/ 1809045 w 2166155"/>
                <a:gd name="connsiteY6233" fmla="*/ 71622 h 1823529"/>
                <a:gd name="connsiteX6234" fmla="*/ 1809026 w 2166155"/>
                <a:gd name="connsiteY6234" fmla="*/ 71602 h 1823529"/>
                <a:gd name="connsiteX6235" fmla="*/ 1807657 w 2166155"/>
                <a:gd name="connsiteY6235" fmla="*/ 71133 h 1823529"/>
                <a:gd name="connsiteX6236" fmla="*/ 1806015 w 2166155"/>
                <a:gd name="connsiteY6236" fmla="*/ 70586 h 1823529"/>
                <a:gd name="connsiteX6237" fmla="*/ 1804588 w 2166155"/>
                <a:gd name="connsiteY6237" fmla="*/ 70097 h 1823529"/>
                <a:gd name="connsiteX6238" fmla="*/ 1804568 w 2166155"/>
                <a:gd name="connsiteY6238" fmla="*/ 70097 h 1823529"/>
                <a:gd name="connsiteX6239" fmla="*/ 1803024 w 2166155"/>
                <a:gd name="connsiteY6239" fmla="*/ 69589 h 1823529"/>
                <a:gd name="connsiteX6240" fmla="*/ 1801597 w 2166155"/>
                <a:gd name="connsiteY6240" fmla="*/ 69100 h 1823529"/>
                <a:gd name="connsiteX6241" fmla="*/ 1801577 w 2166155"/>
                <a:gd name="connsiteY6241" fmla="*/ 69100 h 1823529"/>
                <a:gd name="connsiteX6242" fmla="*/ 1800033 w 2166155"/>
                <a:gd name="connsiteY6242" fmla="*/ 68592 h 1823529"/>
                <a:gd name="connsiteX6243" fmla="*/ 1798586 w 2166155"/>
                <a:gd name="connsiteY6243" fmla="*/ 68122 h 1823529"/>
                <a:gd name="connsiteX6244" fmla="*/ 1797041 w 2166155"/>
                <a:gd name="connsiteY6244" fmla="*/ 67614 h 1823529"/>
                <a:gd name="connsiteX6245" fmla="*/ 1795477 w 2166155"/>
                <a:gd name="connsiteY6245" fmla="*/ 67106 h 1823529"/>
                <a:gd name="connsiteX6246" fmla="*/ 1794031 w 2166155"/>
                <a:gd name="connsiteY6246" fmla="*/ 66637 h 1823529"/>
                <a:gd name="connsiteX6247" fmla="*/ 1792487 w 2166155"/>
                <a:gd name="connsiteY6247" fmla="*/ 66148 h 1823529"/>
                <a:gd name="connsiteX6248" fmla="*/ 1791021 w 2166155"/>
                <a:gd name="connsiteY6248" fmla="*/ 65679 h 1823529"/>
                <a:gd name="connsiteX6249" fmla="*/ 1791001 w 2166155"/>
                <a:gd name="connsiteY6249" fmla="*/ 65679 h 1823529"/>
                <a:gd name="connsiteX6250" fmla="*/ 1789456 w 2166155"/>
                <a:gd name="connsiteY6250" fmla="*/ 65190 h 1823529"/>
                <a:gd name="connsiteX6251" fmla="*/ 1787951 w 2166155"/>
                <a:gd name="connsiteY6251" fmla="*/ 64721 h 1823529"/>
                <a:gd name="connsiteX6252" fmla="*/ 1787932 w 2166155"/>
                <a:gd name="connsiteY6252" fmla="*/ 64701 h 1823529"/>
                <a:gd name="connsiteX6253" fmla="*/ 1786407 w 2166155"/>
                <a:gd name="connsiteY6253" fmla="*/ 64252 h 1823529"/>
                <a:gd name="connsiteX6254" fmla="*/ 1786387 w 2166155"/>
                <a:gd name="connsiteY6254" fmla="*/ 64232 h 1823529"/>
                <a:gd name="connsiteX6255" fmla="*/ 1784882 w 2166155"/>
                <a:gd name="connsiteY6255" fmla="*/ 63763 h 1823529"/>
                <a:gd name="connsiteX6256" fmla="*/ 1784862 w 2166155"/>
                <a:gd name="connsiteY6256" fmla="*/ 63763 h 1823529"/>
                <a:gd name="connsiteX6257" fmla="*/ 1783220 w 2166155"/>
                <a:gd name="connsiteY6257" fmla="*/ 63255 h 1823529"/>
                <a:gd name="connsiteX6258" fmla="*/ 1781734 w 2166155"/>
                <a:gd name="connsiteY6258" fmla="*/ 62805 h 1823529"/>
                <a:gd name="connsiteX6259" fmla="*/ 1780229 w 2166155"/>
                <a:gd name="connsiteY6259" fmla="*/ 62355 h 1823529"/>
                <a:gd name="connsiteX6260" fmla="*/ 1780210 w 2166155"/>
                <a:gd name="connsiteY6260" fmla="*/ 62336 h 1823529"/>
                <a:gd name="connsiteX6261" fmla="*/ 1778665 w 2166155"/>
                <a:gd name="connsiteY6261" fmla="*/ 61886 h 1823529"/>
                <a:gd name="connsiteX6262" fmla="*/ 1777199 w 2166155"/>
                <a:gd name="connsiteY6262" fmla="*/ 61437 h 1823529"/>
                <a:gd name="connsiteX6263" fmla="*/ 1775556 w 2166155"/>
                <a:gd name="connsiteY6263" fmla="*/ 60948 h 1823529"/>
                <a:gd name="connsiteX6264" fmla="*/ 1775537 w 2166155"/>
                <a:gd name="connsiteY6264" fmla="*/ 60948 h 1823529"/>
                <a:gd name="connsiteX6265" fmla="*/ 1773992 w 2166155"/>
                <a:gd name="connsiteY6265" fmla="*/ 60498 h 1823529"/>
                <a:gd name="connsiteX6266" fmla="*/ 1773973 w 2166155"/>
                <a:gd name="connsiteY6266" fmla="*/ 60498 h 1823529"/>
                <a:gd name="connsiteX6267" fmla="*/ 1772429 w 2166155"/>
                <a:gd name="connsiteY6267" fmla="*/ 60029 h 1823529"/>
                <a:gd name="connsiteX6268" fmla="*/ 1772409 w 2166155"/>
                <a:gd name="connsiteY6268" fmla="*/ 60029 h 1823529"/>
                <a:gd name="connsiteX6269" fmla="*/ 1770845 w 2166155"/>
                <a:gd name="connsiteY6269" fmla="*/ 59579 h 1823529"/>
                <a:gd name="connsiteX6270" fmla="*/ 1770826 w 2166155"/>
                <a:gd name="connsiteY6270" fmla="*/ 59579 h 1823529"/>
                <a:gd name="connsiteX6271" fmla="*/ 1769281 w 2166155"/>
                <a:gd name="connsiteY6271" fmla="*/ 59129 h 1823529"/>
                <a:gd name="connsiteX6272" fmla="*/ 1767639 w 2166155"/>
                <a:gd name="connsiteY6272" fmla="*/ 58660 h 1823529"/>
                <a:gd name="connsiteX6273" fmla="*/ 1765997 w 2166155"/>
                <a:gd name="connsiteY6273" fmla="*/ 58191 h 1823529"/>
                <a:gd name="connsiteX6274" fmla="*/ 1764511 w 2166155"/>
                <a:gd name="connsiteY6274" fmla="*/ 57781 h 1823529"/>
                <a:gd name="connsiteX6275" fmla="*/ 1764492 w 2166155"/>
                <a:gd name="connsiteY6275" fmla="*/ 57761 h 1823529"/>
                <a:gd name="connsiteX6276" fmla="*/ 1762888 w 2166155"/>
                <a:gd name="connsiteY6276" fmla="*/ 57311 h 1823529"/>
                <a:gd name="connsiteX6277" fmla="*/ 1761344 w 2166155"/>
                <a:gd name="connsiteY6277" fmla="*/ 56881 h 1823529"/>
                <a:gd name="connsiteX6278" fmla="*/ 1759722 w 2166155"/>
                <a:gd name="connsiteY6278" fmla="*/ 56432 h 1823529"/>
                <a:gd name="connsiteX6279" fmla="*/ 1758060 w 2166155"/>
                <a:gd name="connsiteY6279" fmla="*/ 55982 h 1823529"/>
                <a:gd name="connsiteX6280" fmla="*/ 1756515 w 2166155"/>
                <a:gd name="connsiteY6280" fmla="*/ 55552 h 1823529"/>
                <a:gd name="connsiteX6281" fmla="*/ 1756496 w 2166155"/>
                <a:gd name="connsiteY6281" fmla="*/ 55552 h 1823529"/>
                <a:gd name="connsiteX6282" fmla="*/ 1754892 w 2166155"/>
                <a:gd name="connsiteY6282" fmla="*/ 55122 h 1823529"/>
                <a:gd name="connsiteX6283" fmla="*/ 1753407 w 2166155"/>
                <a:gd name="connsiteY6283" fmla="*/ 54711 h 1823529"/>
                <a:gd name="connsiteX6284" fmla="*/ 1751628 w 2166155"/>
                <a:gd name="connsiteY6284" fmla="*/ 54242 h 1823529"/>
                <a:gd name="connsiteX6285" fmla="*/ 1750064 w 2166155"/>
                <a:gd name="connsiteY6285" fmla="*/ 53812 h 1823529"/>
                <a:gd name="connsiteX6286" fmla="*/ 1750044 w 2166155"/>
                <a:gd name="connsiteY6286" fmla="*/ 53812 h 1823529"/>
                <a:gd name="connsiteX6287" fmla="*/ 1748422 w 2166155"/>
                <a:gd name="connsiteY6287" fmla="*/ 53382 h 1823529"/>
                <a:gd name="connsiteX6288" fmla="*/ 1746779 w 2166155"/>
                <a:gd name="connsiteY6288" fmla="*/ 52952 h 1823529"/>
                <a:gd name="connsiteX6289" fmla="*/ 1745215 w 2166155"/>
                <a:gd name="connsiteY6289" fmla="*/ 52541 h 1823529"/>
                <a:gd name="connsiteX6290" fmla="*/ 1743554 w 2166155"/>
                <a:gd name="connsiteY6290" fmla="*/ 52111 h 1823529"/>
                <a:gd name="connsiteX6291" fmla="*/ 1741892 w 2166155"/>
                <a:gd name="connsiteY6291" fmla="*/ 51681 h 1823529"/>
                <a:gd name="connsiteX6292" fmla="*/ 1741873 w 2166155"/>
                <a:gd name="connsiteY6292" fmla="*/ 51681 h 1823529"/>
                <a:gd name="connsiteX6293" fmla="*/ 1740192 w 2166155"/>
                <a:gd name="connsiteY6293" fmla="*/ 51251 h 1823529"/>
                <a:gd name="connsiteX6294" fmla="*/ 1738608 w 2166155"/>
                <a:gd name="connsiteY6294" fmla="*/ 50860 h 1823529"/>
                <a:gd name="connsiteX6295" fmla="*/ 1738588 w 2166155"/>
                <a:gd name="connsiteY6295" fmla="*/ 50840 h 1823529"/>
                <a:gd name="connsiteX6296" fmla="*/ 1736966 w 2166155"/>
                <a:gd name="connsiteY6296" fmla="*/ 50430 h 1823529"/>
                <a:gd name="connsiteX6297" fmla="*/ 1736946 w 2166155"/>
                <a:gd name="connsiteY6297" fmla="*/ 50430 h 1823529"/>
                <a:gd name="connsiteX6298" fmla="*/ 1735285 w 2166155"/>
                <a:gd name="connsiteY6298" fmla="*/ 50019 h 1823529"/>
                <a:gd name="connsiteX6299" fmla="*/ 1733720 w 2166155"/>
                <a:gd name="connsiteY6299" fmla="*/ 49629 h 1823529"/>
                <a:gd name="connsiteX6300" fmla="*/ 1731980 w 2166155"/>
                <a:gd name="connsiteY6300" fmla="*/ 49199 h 1823529"/>
                <a:gd name="connsiteX6301" fmla="*/ 1730338 w 2166155"/>
                <a:gd name="connsiteY6301" fmla="*/ 48807 h 1823529"/>
                <a:gd name="connsiteX6302" fmla="*/ 1728618 w 2166155"/>
                <a:gd name="connsiteY6302" fmla="*/ 48377 h 1823529"/>
                <a:gd name="connsiteX6303" fmla="*/ 1726917 w 2166155"/>
                <a:gd name="connsiteY6303" fmla="*/ 47967 h 1823529"/>
                <a:gd name="connsiteX6304" fmla="*/ 1725216 w 2166155"/>
                <a:gd name="connsiteY6304" fmla="*/ 47556 h 1823529"/>
                <a:gd name="connsiteX6305" fmla="*/ 1723672 w 2166155"/>
                <a:gd name="connsiteY6305" fmla="*/ 47185 h 1823529"/>
                <a:gd name="connsiteX6306" fmla="*/ 1721952 w 2166155"/>
                <a:gd name="connsiteY6306" fmla="*/ 46793 h 1823529"/>
                <a:gd name="connsiteX6307" fmla="*/ 1721932 w 2166155"/>
                <a:gd name="connsiteY6307" fmla="*/ 46774 h 1823529"/>
                <a:gd name="connsiteX6308" fmla="*/ 1720270 w 2166155"/>
                <a:gd name="connsiteY6308" fmla="*/ 46383 h 1823529"/>
                <a:gd name="connsiteX6309" fmla="*/ 1720251 w 2166155"/>
                <a:gd name="connsiteY6309" fmla="*/ 46383 h 1823529"/>
                <a:gd name="connsiteX6310" fmla="*/ 1718589 w 2166155"/>
                <a:gd name="connsiteY6310" fmla="*/ 45992 h 1823529"/>
                <a:gd name="connsiteX6311" fmla="*/ 1718570 w 2166155"/>
                <a:gd name="connsiteY6311" fmla="*/ 45992 h 1823529"/>
                <a:gd name="connsiteX6312" fmla="*/ 1716888 w 2166155"/>
                <a:gd name="connsiteY6312" fmla="*/ 45601 h 1823529"/>
                <a:gd name="connsiteX6313" fmla="*/ 1716868 w 2166155"/>
                <a:gd name="connsiteY6313" fmla="*/ 45601 h 1823529"/>
                <a:gd name="connsiteX6314" fmla="*/ 1715207 w 2166155"/>
                <a:gd name="connsiteY6314" fmla="*/ 45210 h 1823529"/>
                <a:gd name="connsiteX6315" fmla="*/ 1715187 w 2166155"/>
                <a:gd name="connsiteY6315" fmla="*/ 45210 h 1823529"/>
                <a:gd name="connsiteX6316" fmla="*/ 1713486 w 2166155"/>
                <a:gd name="connsiteY6316" fmla="*/ 44819 h 1823529"/>
                <a:gd name="connsiteX6317" fmla="*/ 1711805 w 2166155"/>
                <a:gd name="connsiteY6317" fmla="*/ 44428 h 1823529"/>
                <a:gd name="connsiteX6318" fmla="*/ 1711786 w 2166155"/>
                <a:gd name="connsiteY6318" fmla="*/ 44428 h 1823529"/>
                <a:gd name="connsiteX6319" fmla="*/ 1710104 w 2166155"/>
                <a:gd name="connsiteY6319" fmla="*/ 44057 h 1823529"/>
                <a:gd name="connsiteX6320" fmla="*/ 1710085 w 2166155"/>
                <a:gd name="connsiteY6320" fmla="*/ 44057 h 1823529"/>
                <a:gd name="connsiteX6321" fmla="*/ 1708384 w 2166155"/>
                <a:gd name="connsiteY6321" fmla="*/ 43666 h 1823529"/>
                <a:gd name="connsiteX6322" fmla="*/ 1706683 w 2166155"/>
                <a:gd name="connsiteY6322" fmla="*/ 43294 h 1823529"/>
                <a:gd name="connsiteX6323" fmla="*/ 1706664 w 2166155"/>
                <a:gd name="connsiteY6323" fmla="*/ 43275 h 1823529"/>
                <a:gd name="connsiteX6324" fmla="*/ 1704924 w 2166155"/>
                <a:gd name="connsiteY6324" fmla="*/ 42903 h 1823529"/>
                <a:gd name="connsiteX6325" fmla="*/ 1703242 w 2166155"/>
                <a:gd name="connsiteY6325" fmla="*/ 42532 h 1823529"/>
                <a:gd name="connsiteX6326" fmla="*/ 1703223 w 2166155"/>
                <a:gd name="connsiteY6326" fmla="*/ 42532 h 1823529"/>
                <a:gd name="connsiteX6327" fmla="*/ 1701522 w 2166155"/>
                <a:gd name="connsiteY6327" fmla="*/ 42160 h 1823529"/>
                <a:gd name="connsiteX6328" fmla="*/ 1701503 w 2166155"/>
                <a:gd name="connsiteY6328" fmla="*/ 42141 h 1823529"/>
                <a:gd name="connsiteX6329" fmla="*/ 1699821 w 2166155"/>
                <a:gd name="connsiteY6329" fmla="*/ 41789 h 1823529"/>
                <a:gd name="connsiteX6330" fmla="*/ 1698042 w 2166155"/>
                <a:gd name="connsiteY6330" fmla="*/ 41398 h 1823529"/>
                <a:gd name="connsiteX6331" fmla="*/ 1696283 w 2166155"/>
                <a:gd name="connsiteY6331" fmla="*/ 41026 h 1823529"/>
                <a:gd name="connsiteX6332" fmla="*/ 1694641 w 2166155"/>
                <a:gd name="connsiteY6332" fmla="*/ 40675 h 1823529"/>
                <a:gd name="connsiteX6333" fmla="*/ 1694406 w 2166155"/>
                <a:gd name="connsiteY6333" fmla="*/ 40636 h 1823529"/>
                <a:gd name="connsiteX6334" fmla="*/ 1692881 w 2166155"/>
                <a:gd name="connsiteY6334" fmla="*/ 40303 h 1823529"/>
                <a:gd name="connsiteX6335" fmla="*/ 1692862 w 2166155"/>
                <a:gd name="connsiteY6335" fmla="*/ 40303 h 1823529"/>
                <a:gd name="connsiteX6336" fmla="*/ 1691141 w 2166155"/>
                <a:gd name="connsiteY6336" fmla="*/ 39932 h 1823529"/>
                <a:gd name="connsiteX6337" fmla="*/ 1689382 w 2166155"/>
                <a:gd name="connsiteY6337" fmla="*/ 39560 h 1823529"/>
                <a:gd name="connsiteX6338" fmla="*/ 1687642 w 2166155"/>
                <a:gd name="connsiteY6338" fmla="*/ 39208 h 1823529"/>
                <a:gd name="connsiteX6339" fmla="*/ 1685902 w 2166155"/>
                <a:gd name="connsiteY6339" fmla="*/ 38837 h 1823529"/>
                <a:gd name="connsiteX6340" fmla="*/ 1685883 w 2166155"/>
                <a:gd name="connsiteY6340" fmla="*/ 38837 h 1823529"/>
                <a:gd name="connsiteX6341" fmla="*/ 1684182 w 2166155"/>
                <a:gd name="connsiteY6341" fmla="*/ 38504 h 1823529"/>
                <a:gd name="connsiteX6342" fmla="*/ 1682422 w 2166155"/>
                <a:gd name="connsiteY6342" fmla="*/ 38133 h 1823529"/>
                <a:gd name="connsiteX6343" fmla="*/ 1680623 w 2166155"/>
                <a:gd name="connsiteY6343" fmla="*/ 37762 h 1823529"/>
                <a:gd name="connsiteX6344" fmla="*/ 1678864 w 2166155"/>
                <a:gd name="connsiteY6344" fmla="*/ 37410 h 1823529"/>
                <a:gd name="connsiteX6345" fmla="*/ 1677066 w 2166155"/>
                <a:gd name="connsiteY6345" fmla="*/ 37058 h 1823529"/>
                <a:gd name="connsiteX6346" fmla="*/ 1675247 w 2166155"/>
                <a:gd name="connsiteY6346" fmla="*/ 36686 h 1823529"/>
                <a:gd name="connsiteX6347" fmla="*/ 1673605 w 2166155"/>
                <a:gd name="connsiteY6347" fmla="*/ 36374 h 1823529"/>
                <a:gd name="connsiteX6348" fmla="*/ 1671826 w 2166155"/>
                <a:gd name="connsiteY6348" fmla="*/ 36022 h 1823529"/>
                <a:gd name="connsiteX6349" fmla="*/ 1670008 w 2166155"/>
                <a:gd name="connsiteY6349" fmla="*/ 35670 h 1823529"/>
                <a:gd name="connsiteX6350" fmla="*/ 1668327 w 2166155"/>
                <a:gd name="connsiteY6350" fmla="*/ 35357 h 1823529"/>
                <a:gd name="connsiteX6351" fmla="*/ 1666372 w 2166155"/>
                <a:gd name="connsiteY6351" fmla="*/ 34966 h 1823529"/>
                <a:gd name="connsiteX6352" fmla="*/ 1664652 w 2166155"/>
                <a:gd name="connsiteY6352" fmla="*/ 34653 h 1823529"/>
                <a:gd name="connsiteX6353" fmla="*/ 1662873 w 2166155"/>
                <a:gd name="connsiteY6353" fmla="*/ 34321 h 1823529"/>
                <a:gd name="connsiteX6354" fmla="*/ 1662853 w 2166155"/>
                <a:gd name="connsiteY6354" fmla="*/ 34321 h 1823529"/>
                <a:gd name="connsiteX6355" fmla="*/ 1661074 w 2166155"/>
                <a:gd name="connsiteY6355" fmla="*/ 33989 h 1823529"/>
                <a:gd name="connsiteX6356" fmla="*/ 1661074 w 2166155"/>
                <a:gd name="connsiteY6356" fmla="*/ 33969 h 1823529"/>
                <a:gd name="connsiteX6357" fmla="*/ 1659275 w 2166155"/>
                <a:gd name="connsiteY6357" fmla="*/ 33637 h 1823529"/>
                <a:gd name="connsiteX6358" fmla="*/ 1657497 w 2166155"/>
                <a:gd name="connsiteY6358" fmla="*/ 33304 h 1823529"/>
                <a:gd name="connsiteX6359" fmla="*/ 1657477 w 2166155"/>
                <a:gd name="connsiteY6359" fmla="*/ 33304 h 1823529"/>
                <a:gd name="connsiteX6360" fmla="*/ 1655678 w 2166155"/>
                <a:gd name="connsiteY6360" fmla="*/ 32992 h 1823529"/>
                <a:gd name="connsiteX6361" fmla="*/ 1655678 w 2166155"/>
                <a:gd name="connsiteY6361" fmla="*/ 32972 h 1823529"/>
                <a:gd name="connsiteX6362" fmla="*/ 1653880 w 2166155"/>
                <a:gd name="connsiteY6362" fmla="*/ 32659 h 1823529"/>
                <a:gd name="connsiteX6363" fmla="*/ 1653860 w 2166155"/>
                <a:gd name="connsiteY6363" fmla="*/ 32659 h 1823529"/>
                <a:gd name="connsiteX6364" fmla="*/ 1651944 w 2166155"/>
                <a:gd name="connsiteY6364" fmla="*/ 32307 h 1823529"/>
                <a:gd name="connsiteX6365" fmla="*/ 1650283 w 2166155"/>
                <a:gd name="connsiteY6365" fmla="*/ 32014 h 1823529"/>
                <a:gd name="connsiteX6366" fmla="*/ 1648445 w 2166155"/>
                <a:gd name="connsiteY6366" fmla="*/ 31682 h 1823529"/>
                <a:gd name="connsiteX6367" fmla="*/ 1646627 w 2166155"/>
                <a:gd name="connsiteY6367" fmla="*/ 31369 h 1823529"/>
                <a:gd name="connsiteX6368" fmla="*/ 1646627 w 2166155"/>
                <a:gd name="connsiteY6368" fmla="*/ 31349 h 1823529"/>
                <a:gd name="connsiteX6369" fmla="*/ 1644750 w 2166155"/>
                <a:gd name="connsiteY6369" fmla="*/ 31037 h 1823529"/>
                <a:gd name="connsiteX6370" fmla="*/ 1642990 w 2166155"/>
                <a:gd name="connsiteY6370" fmla="*/ 30724 h 1823529"/>
                <a:gd name="connsiteX6371" fmla="*/ 1642971 w 2166155"/>
                <a:gd name="connsiteY6371" fmla="*/ 30724 h 1823529"/>
                <a:gd name="connsiteX6372" fmla="*/ 1641251 w 2166155"/>
                <a:gd name="connsiteY6372" fmla="*/ 30431 h 1823529"/>
                <a:gd name="connsiteX6373" fmla="*/ 1639335 w 2166155"/>
                <a:gd name="connsiteY6373" fmla="*/ 30098 h 1823529"/>
                <a:gd name="connsiteX6374" fmla="*/ 1639315 w 2166155"/>
                <a:gd name="connsiteY6374" fmla="*/ 30098 h 1823529"/>
                <a:gd name="connsiteX6375" fmla="*/ 1637497 w 2166155"/>
                <a:gd name="connsiteY6375" fmla="*/ 29785 h 1823529"/>
                <a:gd name="connsiteX6376" fmla="*/ 1635679 w 2166155"/>
                <a:gd name="connsiteY6376" fmla="*/ 29473 h 1823529"/>
                <a:gd name="connsiteX6377" fmla="*/ 1635659 w 2166155"/>
                <a:gd name="connsiteY6377" fmla="*/ 29473 h 1823529"/>
                <a:gd name="connsiteX6378" fmla="*/ 1633822 w 2166155"/>
                <a:gd name="connsiteY6378" fmla="*/ 29160 h 1823529"/>
                <a:gd name="connsiteX6379" fmla="*/ 1631965 w 2166155"/>
                <a:gd name="connsiteY6379" fmla="*/ 28847 h 1823529"/>
                <a:gd name="connsiteX6380" fmla="*/ 1630147 w 2166155"/>
                <a:gd name="connsiteY6380" fmla="*/ 28554 h 1823529"/>
                <a:gd name="connsiteX6381" fmla="*/ 1628387 w 2166155"/>
                <a:gd name="connsiteY6381" fmla="*/ 28260 h 1823529"/>
                <a:gd name="connsiteX6382" fmla="*/ 1626452 w 2166155"/>
                <a:gd name="connsiteY6382" fmla="*/ 27948 h 1823529"/>
                <a:gd name="connsiteX6383" fmla="*/ 1624653 w 2166155"/>
                <a:gd name="connsiteY6383" fmla="*/ 27655 h 1823529"/>
                <a:gd name="connsiteX6384" fmla="*/ 1622757 w 2166155"/>
                <a:gd name="connsiteY6384" fmla="*/ 27342 h 1823529"/>
                <a:gd name="connsiteX6385" fmla="*/ 1620900 w 2166155"/>
                <a:gd name="connsiteY6385" fmla="*/ 27049 h 1823529"/>
                <a:gd name="connsiteX6386" fmla="*/ 1620880 w 2166155"/>
                <a:gd name="connsiteY6386" fmla="*/ 27049 h 1823529"/>
                <a:gd name="connsiteX6387" fmla="*/ 1619023 w 2166155"/>
                <a:gd name="connsiteY6387" fmla="*/ 26755 h 1823529"/>
                <a:gd name="connsiteX6388" fmla="*/ 1617165 w 2166155"/>
                <a:gd name="connsiteY6388" fmla="*/ 26462 h 1823529"/>
                <a:gd name="connsiteX6389" fmla="*/ 1615308 w 2166155"/>
                <a:gd name="connsiteY6389" fmla="*/ 26169 h 1823529"/>
                <a:gd name="connsiteX6390" fmla="*/ 1615289 w 2166155"/>
                <a:gd name="connsiteY6390" fmla="*/ 26169 h 1823529"/>
                <a:gd name="connsiteX6391" fmla="*/ 1613529 w 2166155"/>
                <a:gd name="connsiteY6391" fmla="*/ 25895 h 1823529"/>
                <a:gd name="connsiteX6392" fmla="*/ 1611575 w 2166155"/>
                <a:gd name="connsiteY6392" fmla="*/ 25602 h 1823529"/>
                <a:gd name="connsiteX6393" fmla="*/ 1611555 w 2166155"/>
                <a:gd name="connsiteY6393" fmla="*/ 25602 h 1823529"/>
                <a:gd name="connsiteX6394" fmla="*/ 1609698 w 2166155"/>
                <a:gd name="connsiteY6394" fmla="*/ 25308 h 1823529"/>
                <a:gd name="connsiteX6395" fmla="*/ 1609678 w 2166155"/>
                <a:gd name="connsiteY6395" fmla="*/ 25308 h 1823529"/>
                <a:gd name="connsiteX6396" fmla="*/ 1607821 w 2166155"/>
                <a:gd name="connsiteY6396" fmla="*/ 25035 h 1823529"/>
                <a:gd name="connsiteX6397" fmla="*/ 1605944 w 2166155"/>
                <a:gd name="connsiteY6397" fmla="*/ 24742 h 1823529"/>
                <a:gd name="connsiteX6398" fmla="*/ 1605924 w 2166155"/>
                <a:gd name="connsiteY6398" fmla="*/ 24742 h 1823529"/>
                <a:gd name="connsiteX6399" fmla="*/ 1604067 w 2166155"/>
                <a:gd name="connsiteY6399" fmla="*/ 24468 h 1823529"/>
                <a:gd name="connsiteX6400" fmla="*/ 1604048 w 2166155"/>
                <a:gd name="connsiteY6400" fmla="*/ 24468 h 1823529"/>
                <a:gd name="connsiteX6401" fmla="*/ 1602171 w 2166155"/>
                <a:gd name="connsiteY6401" fmla="*/ 24194 h 1823529"/>
                <a:gd name="connsiteX6402" fmla="*/ 1600255 w 2166155"/>
                <a:gd name="connsiteY6402" fmla="*/ 23901 h 1823529"/>
                <a:gd name="connsiteX6403" fmla="*/ 1598398 w 2166155"/>
                <a:gd name="connsiteY6403" fmla="*/ 23647 h 1823529"/>
                <a:gd name="connsiteX6404" fmla="*/ 1598379 w 2166155"/>
                <a:gd name="connsiteY6404" fmla="*/ 23627 h 1823529"/>
                <a:gd name="connsiteX6405" fmla="*/ 1596502 w 2166155"/>
                <a:gd name="connsiteY6405" fmla="*/ 23373 h 1823529"/>
                <a:gd name="connsiteX6406" fmla="*/ 1596502 w 2166155"/>
                <a:gd name="connsiteY6406" fmla="*/ 23353 h 1823529"/>
                <a:gd name="connsiteX6407" fmla="*/ 1594488 w 2166155"/>
                <a:gd name="connsiteY6407" fmla="*/ 23080 h 1823529"/>
                <a:gd name="connsiteX6408" fmla="*/ 1592709 w 2166155"/>
                <a:gd name="connsiteY6408" fmla="*/ 22826 h 1823529"/>
                <a:gd name="connsiteX6409" fmla="*/ 1590813 w 2166155"/>
                <a:gd name="connsiteY6409" fmla="*/ 22552 h 1823529"/>
                <a:gd name="connsiteX6410" fmla="*/ 1590793 w 2166155"/>
                <a:gd name="connsiteY6410" fmla="*/ 22552 h 1823529"/>
                <a:gd name="connsiteX6411" fmla="*/ 1588760 w 2166155"/>
                <a:gd name="connsiteY6411" fmla="*/ 22259 h 1823529"/>
                <a:gd name="connsiteX6412" fmla="*/ 1586981 w 2166155"/>
                <a:gd name="connsiteY6412" fmla="*/ 22024 h 1823529"/>
                <a:gd name="connsiteX6413" fmla="*/ 1585026 w 2166155"/>
                <a:gd name="connsiteY6413" fmla="*/ 21751 h 1823529"/>
                <a:gd name="connsiteX6414" fmla="*/ 1583188 w 2166155"/>
                <a:gd name="connsiteY6414" fmla="*/ 21496 h 1823529"/>
                <a:gd name="connsiteX6415" fmla="*/ 1583169 w 2166155"/>
                <a:gd name="connsiteY6415" fmla="*/ 21496 h 1823529"/>
                <a:gd name="connsiteX6416" fmla="*/ 1581273 w 2166155"/>
                <a:gd name="connsiteY6416" fmla="*/ 21242 h 1823529"/>
                <a:gd name="connsiteX6417" fmla="*/ 1581253 w 2166155"/>
                <a:gd name="connsiteY6417" fmla="*/ 21242 h 1823529"/>
                <a:gd name="connsiteX6418" fmla="*/ 1579259 w 2166155"/>
                <a:gd name="connsiteY6418" fmla="*/ 20968 h 1823529"/>
                <a:gd name="connsiteX6419" fmla="*/ 1577441 w 2166155"/>
                <a:gd name="connsiteY6419" fmla="*/ 20734 h 1823529"/>
                <a:gd name="connsiteX6420" fmla="*/ 1577421 w 2166155"/>
                <a:gd name="connsiteY6420" fmla="*/ 20715 h 1823529"/>
                <a:gd name="connsiteX6421" fmla="*/ 1575525 w 2166155"/>
                <a:gd name="connsiteY6421" fmla="*/ 20480 h 1823529"/>
                <a:gd name="connsiteX6422" fmla="*/ 1575506 w 2166155"/>
                <a:gd name="connsiteY6422" fmla="*/ 20480 h 1823529"/>
                <a:gd name="connsiteX6423" fmla="*/ 1573589 w 2166155"/>
                <a:gd name="connsiteY6423" fmla="*/ 20226 h 1823529"/>
                <a:gd name="connsiteX6424" fmla="*/ 1571673 w 2166155"/>
                <a:gd name="connsiteY6424" fmla="*/ 19971 h 1823529"/>
                <a:gd name="connsiteX6425" fmla="*/ 1571654 w 2166155"/>
                <a:gd name="connsiteY6425" fmla="*/ 19971 h 1823529"/>
                <a:gd name="connsiteX6426" fmla="*/ 1569738 w 2166155"/>
                <a:gd name="connsiteY6426" fmla="*/ 19718 h 1823529"/>
                <a:gd name="connsiteX6427" fmla="*/ 1569719 w 2166155"/>
                <a:gd name="connsiteY6427" fmla="*/ 19718 h 1823529"/>
                <a:gd name="connsiteX6428" fmla="*/ 1567803 w 2166155"/>
                <a:gd name="connsiteY6428" fmla="*/ 19483 h 1823529"/>
                <a:gd name="connsiteX6429" fmla="*/ 1567803 w 2166155"/>
                <a:gd name="connsiteY6429" fmla="*/ 19463 h 1823529"/>
                <a:gd name="connsiteX6430" fmla="*/ 1565867 w 2166155"/>
                <a:gd name="connsiteY6430" fmla="*/ 19229 h 1823529"/>
                <a:gd name="connsiteX6431" fmla="*/ 1563932 w 2166155"/>
                <a:gd name="connsiteY6431" fmla="*/ 18974 h 1823529"/>
                <a:gd name="connsiteX6432" fmla="*/ 1561938 w 2166155"/>
                <a:gd name="connsiteY6432" fmla="*/ 18740 h 1823529"/>
                <a:gd name="connsiteX6433" fmla="*/ 1559963 w 2166155"/>
                <a:gd name="connsiteY6433" fmla="*/ 18486 h 1823529"/>
                <a:gd name="connsiteX6434" fmla="*/ 1558008 w 2166155"/>
                <a:gd name="connsiteY6434" fmla="*/ 18251 h 1823529"/>
                <a:gd name="connsiteX6435" fmla="*/ 1556229 w 2166155"/>
                <a:gd name="connsiteY6435" fmla="*/ 18036 h 1823529"/>
                <a:gd name="connsiteX6436" fmla="*/ 1554294 w 2166155"/>
                <a:gd name="connsiteY6436" fmla="*/ 17802 h 1823529"/>
                <a:gd name="connsiteX6437" fmla="*/ 1552280 w 2166155"/>
                <a:gd name="connsiteY6437" fmla="*/ 17547 h 1823529"/>
                <a:gd name="connsiteX6438" fmla="*/ 1552261 w 2166155"/>
                <a:gd name="connsiteY6438" fmla="*/ 17547 h 1823529"/>
                <a:gd name="connsiteX6439" fmla="*/ 1550325 w 2166155"/>
                <a:gd name="connsiteY6439" fmla="*/ 17333 h 1823529"/>
                <a:gd name="connsiteX6440" fmla="*/ 1548370 w 2166155"/>
                <a:gd name="connsiteY6440" fmla="*/ 17098 h 1823529"/>
                <a:gd name="connsiteX6441" fmla="*/ 1546396 w 2166155"/>
                <a:gd name="connsiteY6441" fmla="*/ 16863 h 1823529"/>
                <a:gd name="connsiteX6442" fmla="*/ 1544382 w 2166155"/>
                <a:gd name="connsiteY6442" fmla="*/ 16629 h 1823529"/>
                <a:gd name="connsiteX6443" fmla="*/ 1542486 w 2166155"/>
                <a:gd name="connsiteY6443" fmla="*/ 16414 h 1823529"/>
                <a:gd name="connsiteX6444" fmla="*/ 1542466 w 2166155"/>
                <a:gd name="connsiteY6444" fmla="*/ 16414 h 1823529"/>
                <a:gd name="connsiteX6445" fmla="*/ 1540648 w 2166155"/>
                <a:gd name="connsiteY6445" fmla="*/ 16199 h 1823529"/>
                <a:gd name="connsiteX6446" fmla="*/ 1538635 w 2166155"/>
                <a:gd name="connsiteY6446" fmla="*/ 15984 h 1823529"/>
                <a:gd name="connsiteX6447" fmla="*/ 1536582 w 2166155"/>
                <a:gd name="connsiteY6447" fmla="*/ 15749 h 1823529"/>
                <a:gd name="connsiteX6448" fmla="*/ 1536562 w 2166155"/>
                <a:gd name="connsiteY6448" fmla="*/ 15749 h 1823529"/>
                <a:gd name="connsiteX6449" fmla="*/ 1534607 w 2166155"/>
                <a:gd name="connsiteY6449" fmla="*/ 15534 h 1823529"/>
                <a:gd name="connsiteX6450" fmla="*/ 1532633 w 2166155"/>
                <a:gd name="connsiteY6450" fmla="*/ 15299 h 1823529"/>
                <a:gd name="connsiteX6451" fmla="*/ 1530444 w 2166155"/>
                <a:gd name="connsiteY6451" fmla="*/ 15064 h 1823529"/>
                <a:gd name="connsiteX6452" fmla="*/ 1528684 w 2166155"/>
                <a:gd name="connsiteY6452" fmla="*/ 14889 h 1823529"/>
                <a:gd name="connsiteX6453" fmla="*/ 1528664 w 2166155"/>
                <a:gd name="connsiteY6453" fmla="*/ 14889 h 1823529"/>
                <a:gd name="connsiteX6454" fmla="*/ 1526709 w 2166155"/>
                <a:gd name="connsiteY6454" fmla="*/ 14674 h 1823529"/>
                <a:gd name="connsiteX6455" fmla="*/ 1526690 w 2166155"/>
                <a:gd name="connsiteY6455" fmla="*/ 14674 h 1823529"/>
                <a:gd name="connsiteX6456" fmla="*/ 1524715 w 2166155"/>
                <a:gd name="connsiteY6456" fmla="*/ 14459 h 1823529"/>
                <a:gd name="connsiteX6457" fmla="*/ 1522741 w 2166155"/>
                <a:gd name="connsiteY6457" fmla="*/ 14244 h 1823529"/>
                <a:gd name="connsiteX6458" fmla="*/ 1520747 w 2166155"/>
                <a:gd name="connsiteY6458" fmla="*/ 14048 h 1823529"/>
                <a:gd name="connsiteX6459" fmla="*/ 1520728 w 2166155"/>
                <a:gd name="connsiteY6459" fmla="*/ 14048 h 1823529"/>
                <a:gd name="connsiteX6460" fmla="*/ 1518753 w 2166155"/>
                <a:gd name="connsiteY6460" fmla="*/ 13833 h 1823529"/>
                <a:gd name="connsiteX6461" fmla="*/ 1516759 w 2166155"/>
                <a:gd name="connsiteY6461" fmla="*/ 13637 h 1823529"/>
                <a:gd name="connsiteX6462" fmla="*/ 1514765 w 2166155"/>
                <a:gd name="connsiteY6462" fmla="*/ 13423 h 1823529"/>
                <a:gd name="connsiteX6463" fmla="*/ 1512927 w 2166155"/>
                <a:gd name="connsiteY6463" fmla="*/ 13246 h 1823529"/>
                <a:gd name="connsiteX6464" fmla="*/ 1510777 w 2166155"/>
                <a:gd name="connsiteY6464" fmla="*/ 13032 h 1823529"/>
                <a:gd name="connsiteX6465" fmla="*/ 1510757 w 2166155"/>
                <a:gd name="connsiteY6465" fmla="*/ 13032 h 1823529"/>
                <a:gd name="connsiteX6466" fmla="*/ 1508646 w 2166155"/>
                <a:gd name="connsiteY6466" fmla="*/ 12816 h 1823529"/>
                <a:gd name="connsiteX6467" fmla="*/ 1506925 w 2166155"/>
                <a:gd name="connsiteY6467" fmla="*/ 12660 h 1823529"/>
                <a:gd name="connsiteX6468" fmla="*/ 1504755 w 2166155"/>
                <a:gd name="connsiteY6468" fmla="*/ 12445 h 1823529"/>
                <a:gd name="connsiteX6469" fmla="*/ 1502605 w 2166155"/>
                <a:gd name="connsiteY6469" fmla="*/ 12230 h 1823529"/>
                <a:gd name="connsiteX6470" fmla="*/ 1500747 w 2166155"/>
                <a:gd name="connsiteY6470" fmla="*/ 12054 h 1823529"/>
                <a:gd name="connsiteX6471" fmla="*/ 1500728 w 2166155"/>
                <a:gd name="connsiteY6471" fmla="*/ 12054 h 1823529"/>
                <a:gd name="connsiteX6472" fmla="*/ 1498773 w 2166155"/>
                <a:gd name="connsiteY6472" fmla="*/ 11878 h 1823529"/>
                <a:gd name="connsiteX6473" fmla="*/ 1496721 w 2166155"/>
                <a:gd name="connsiteY6473" fmla="*/ 11682 h 1823529"/>
                <a:gd name="connsiteX6474" fmla="*/ 1494707 w 2166155"/>
                <a:gd name="connsiteY6474" fmla="*/ 11507 h 1823529"/>
                <a:gd name="connsiteX6475" fmla="*/ 1494687 w 2166155"/>
                <a:gd name="connsiteY6475" fmla="*/ 11507 h 1823529"/>
                <a:gd name="connsiteX6476" fmla="*/ 1492693 w 2166155"/>
                <a:gd name="connsiteY6476" fmla="*/ 11311 h 1823529"/>
                <a:gd name="connsiteX6477" fmla="*/ 1492674 w 2166155"/>
                <a:gd name="connsiteY6477" fmla="*/ 11311 h 1823529"/>
                <a:gd name="connsiteX6478" fmla="*/ 1490660 w 2166155"/>
                <a:gd name="connsiteY6478" fmla="*/ 11135 h 1823529"/>
                <a:gd name="connsiteX6479" fmla="*/ 1488646 w 2166155"/>
                <a:gd name="connsiteY6479" fmla="*/ 10959 h 1823529"/>
                <a:gd name="connsiteX6480" fmla="*/ 1488627 w 2166155"/>
                <a:gd name="connsiteY6480" fmla="*/ 10940 h 1823529"/>
                <a:gd name="connsiteX6481" fmla="*/ 1486613 w 2166155"/>
                <a:gd name="connsiteY6481" fmla="*/ 10764 h 1823529"/>
                <a:gd name="connsiteX6482" fmla="*/ 1484600 w 2166155"/>
                <a:gd name="connsiteY6482" fmla="*/ 10588 h 1823529"/>
                <a:gd name="connsiteX6483" fmla="*/ 1484580 w 2166155"/>
                <a:gd name="connsiteY6483" fmla="*/ 10588 h 1823529"/>
                <a:gd name="connsiteX6484" fmla="*/ 1482567 w 2166155"/>
                <a:gd name="connsiteY6484" fmla="*/ 10412 h 1823529"/>
                <a:gd name="connsiteX6485" fmla="*/ 1482547 w 2166155"/>
                <a:gd name="connsiteY6485" fmla="*/ 10412 h 1823529"/>
                <a:gd name="connsiteX6486" fmla="*/ 1480631 w 2166155"/>
                <a:gd name="connsiteY6486" fmla="*/ 10255 h 1823529"/>
                <a:gd name="connsiteX6487" fmla="*/ 1478500 w 2166155"/>
                <a:gd name="connsiteY6487" fmla="*/ 10080 h 1823529"/>
                <a:gd name="connsiteX6488" fmla="*/ 1476545 w 2166155"/>
                <a:gd name="connsiteY6488" fmla="*/ 9904 h 1823529"/>
                <a:gd name="connsiteX6489" fmla="*/ 1474434 w 2166155"/>
                <a:gd name="connsiteY6489" fmla="*/ 9727 h 1823529"/>
                <a:gd name="connsiteX6490" fmla="*/ 1472400 w 2166155"/>
                <a:gd name="connsiteY6490" fmla="*/ 9552 h 1823529"/>
                <a:gd name="connsiteX6491" fmla="*/ 1472381 w 2166155"/>
                <a:gd name="connsiteY6491" fmla="*/ 9552 h 1823529"/>
                <a:gd name="connsiteX6492" fmla="*/ 1470348 w 2166155"/>
                <a:gd name="connsiteY6492" fmla="*/ 9395 h 1823529"/>
                <a:gd name="connsiteX6493" fmla="*/ 1468315 w 2166155"/>
                <a:gd name="connsiteY6493" fmla="*/ 9239 h 1823529"/>
                <a:gd name="connsiteX6494" fmla="*/ 1468295 w 2166155"/>
                <a:gd name="connsiteY6494" fmla="*/ 9239 h 1823529"/>
                <a:gd name="connsiteX6495" fmla="*/ 1466262 w 2166155"/>
                <a:gd name="connsiteY6495" fmla="*/ 9063 h 1823529"/>
                <a:gd name="connsiteX6496" fmla="*/ 1464229 w 2166155"/>
                <a:gd name="connsiteY6496" fmla="*/ 8907 h 1823529"/>
                <a:gd name="connsiteX6497" fmla="*/ 1464209 w 2166155"/>
                <a:gd name="connsiteY6497" fmla="*/ 8907 h 1823529"/>
                <a:gd name="connsiteX6498" fmla="*/ 1462196 w 2166155"/>
                <a:gd name="connsiteY6498" fmla="*/ 8750 h 1823529"/>
                <a:gd name="connsiteX6499" fmla="*/ 1460124 w 2166155"/>
                <a:gd name="connsiteY6499" fmla="*/ 8594 h 1823529"/>
                <a:gd name="connsiteX6500" fmla="*/ 1458071 w 2166155"/>
                <a:gd name="connsiteY6500" fmla="*/ 8437 h 1823529"/>
                <a:gd name="connsiteX6501" fmla="*/ 1456018 w 2166155"/>
                <a:gd name="connsiteY6501" fmla="*/ 8281 h 1823529"/>
                <a:gd name="connsiteX6502" fmla="*/ 1453965 w 2166155"/>
                <a:gd name="connsiteY6502" fmla="*/ 8125 h 1823529"/>
                <a:gd name="connsiteX6503" fmla="*/ 1451913 w 2166155"/>
                <a:gd name="connsiteY6503" fmla="*/ 7968 h 1823529"/>
                <a:gd name="connsiteX6504" fmla="*/ 1451893 w 2166155"/>
                <a:gd name="connsiteY6504" fmla="*/ 7968 h 1823529"/>
                <a:gd name="connsiteX6505" fmla="*/ 1449762 w 2166155"/>
                <a:gd name="connsiteY6505" fmla="*/ 7812 h 1823529"/>
                <a:gd name="connsiteX6506" fmla="*/ 1447788 w 2166155"/>
                <a:gd name="connsiteY6506" fmla="*/ 7675 h 1823529"/>
                <a:gd name="connsiteX6507" fmla="*/ 1445637 w 2166155"/>
                <a:gd name="connsiteY6507" fmla="*/ 7519 h 1823529"/>
                <a:gd name="connsiteX6508" fmla="*/ 1443663 w 2166155"/>
                <a:gd name="connsiteY6508" fmla="*/ 7382 h 1823529"/>
                <a:gd name="connsiteX6509" fmla="*/ 1441590 w 2166155"/>
                <a:gd name="connsiteY6509" fmla="*/ 7225 h 1823529"/>
                <a:gd name="connsiteX6510" fmla="*/ 1439538 w 2166155"/>
                <a:gd name="connsiteY6510" fmla="*/ 7089 h 1823529"/>
                <a:gd name="connsiteX6511" fmla="*/ 1439518 w 2166155"/>
                <a:gd name="connsiteY6511" fmla="*/ 7089 h 1823529"/>
                <a:gd name="connsiteX6512" fmla="*/ 1437466 w 2166155"/>
                <a:gd name="connsiteY6512" fmla="*/ 6952 h 1823529"/>
                <a:gd name="connsiteX6513" fmla="*/ 1437446 w 2166155"/>
                <a:gd name="connsiteY6513" fmla="*/ 6952 h 1823529"/>
                <a:gd name="connsiteX6514" fmla="*/ 1435452 w 2166155"/>
                <a:gd name="connsiteY6514" fmla="*/ 6815 h 1823529"/>
                <a:gd name="connsiteX6515" fmla="*/ 1433321 w 2166155"/>
                <a:gd name="connsiteY6515" fmla="*/ 6678 h 1823529"/>
                <a:gd name="connsiteX6516" fmla="*/ 1433301 w 2166155"/>
                <a:gd name="connsiteY6516" fmla="*/ 6678 h 1823529"/>
                <a:gd name="connsiteX6517" fmla="*/ 1431229 w 2166155"/>
                <a:gd name="connsiteY6517" fmla="*/ 6541 h 1823529"/>
                <a:gd name="connsiteX6518" fmla="*/ 1429177 w 2166155"/>
                <a:gd name="connsiteY6518" fmla="*/ 6404 h 1823529"/>
                <a:gd name="connsiteX6519" fmla="*/ 1427085 w 2166155"/>
                <a:gd name="connsiteY6519" fmla="*/ 6267 h 1823529"/>
                <a:gd name="connsiteX6520" fmla="*/ 1424993 w 2166155"/>
                <a:gd name="connsiteY6520" fmla="*/ 6131 h 1823529"/>
                <a:gd name="connsiteX6521" fmla="*/ 1422921 w 2166155"/>
                <a:gd name="connsiteY6521" fmla="*/ 6013 h 1823529"/>
                <a:gd name="connsiteX6522" fmla="*/ 1420829 w 2166155"/>
                <a:gd name="connsiteY6522" fmla="*/ 5876 h 1823529"/>
                <a:gd name="connsiteX6523" fmla="*/ 1418756 w 2166155"/>
                <a:gd name="connsiteY6523" fmla="*/ 5739 h 1823529"/>
                <a:gd name="connsiteX6524" fmla="*/ 1418737 w 2166155"/>
                <a:gd name="connsiteY6524" fmla="*/ 5739 h 1823529"/>
                <a:gd name="connsiteX6525" fmla="*/ 1416665 w 2166155"/>
                <a:gd name="connsiteY6525" fmla="*/ 5622 h 1823529"/>
                <a:gd name="connsiteX6526" fmla="*/ 1414573 w 2166155"/>
                <a:gd name="connsiteY6526" fmla="*/ 5505 h 1823529"/>
                <a:gd name="connsiteX6527" fmla="*/ 1412481 w 2166155"/>
                <a:gd name="connsiteY6527" fmla="*/ 5368 h 1823529"/>
                <a:gd name="connsiteX6528" fmla="*/ 1410389 w 2166155"/>
                <a:gd name="connsiteY6528" fmla="*/ 5251 h 1823529"/>
                <a:gd name="connsiteX6529" fmla="*/ 1408219 w 2166155"/>
                <a:gd name="connsiteY6529" fmla="*/ 5134 h 1823529"/>
                <a:gd name="connsiteX6530" fmla="*/ 1406206 w 2166155"/>
                <a:gd name="connsiteY6530" fmla="*/ 5016 h 1823529"/>
                <a:gd name="connsiteX6531" fmla="*/ 1404114 w 2166155"/>
                <a:gd name="connsiteY6531" fmla="*/ 4899 h 1823529"/>
                <a:gd name="connsiteX6532" fmla="*/ 1404094 w 2166155"/>
                <a:gd name="connsiteY6532" fmla="*/ 4899 h 1823529"/>
                <a:gd name="connsiteX6533" fmla="*/ 1402003 w 2166155"/>
                <a:gd name="connsiteY6533" fmla="*/ 4781 h 1823529"/>
                <a:gd name="connsiteX6534" fmla="*/ 1399754 w 2166155"/>
                <a:gd name="connsiteY6534" fmla="*/ 4664 h 1823529"/>
                <a:gd name="connsiteX6535" fmla="*/ 1397799 w 2166155"/>
                <a:gd name="connsiteY6535" fmla="*/ 4567 h 1823529"/>
                <a:gd name="connsiteX6536" fmla="*/ 1397252 w 2166155"/>
                <a:gd name="connsiteY6536" fmla="*/ 4527 h 1823529"/>
                <a:gd name="connsiteX6537" fmla="*/ 1395708 w 2166155"/>
                <a:gd name="connsiteY6537" fmla="*/ 4449 h 1823529"/>
                <a:gd name="connsiteX6538" fmla="*/ 1395688 w 2166155"/>
                <a:gd name="connsiteY6538" fmla="*/ 4449 h 1823529"/>
                <a:gd name="connsiteX6539" fmla="*/ 1393596 w 2166155"/>
                <a:gd name="connsiteY6539" fmla="*/ 4332 h 1823529"/>
                <a:gd name="connsiteX6540" fmla="*/ 1391485 w 2166155"/>
                <a:gd name="connsiteY6540" fmla="*/ 4234 h 1823529"/>
                <a:gd name="connsiteX6541" fmla="*/ 1391485 w 2166155"/>
                <a:gd name="connsiteY6541" fmla="*/ 4215 h 1823529"/>
                <a:gd name="connsiteX6542" fmla="*/ 1389393 w 2166155"/>
                <a:gd name="connsiteY6542" fmla="*/ 4117 h 1823529"/>
                <a:gd name="connsiteX6543" fmla="*/ 1389374 w 2166155"/>
                <a:gd name="connsiteY6543" fmla="*/ 4117 h 1823529"/>
                <a:gd name="connsiteX6544" fmla="*/ 1387282 w 2166155"/>
                <a:gd name="connsiteY6544" fmla="*/ 4000 h 1823529"/>
                <a:gd name="connsiteX6545" fmla="*/ 1387262 w 2166155"/>
                <a:gd name="connsiteY6545" fmla="*/ 4000 h 1823529"/>
                <a:gd name="connsiteX6546" fmla="*/ 1385209 w 2166155"/>
                <a:gd name="connsiteY6546" fmla="*/ 3902 h 1823529"/>
                <a:gd name="connsiteX6547" fmla="*/ 1383059 w 2166155"/>
                <a:gd name="connsiteY6547" fmla="*/ 3804 h 1823529"/>
                <a:gd name="connsiteX6548" fmla="*/ 1383039 w 2166155"/>
                <a:gd name="connsiteY6548" fmla="*/ 3804 h 1823529"/>
                <a:gd name="connsiteX6549" fmla="*/ 1380948 w 2166155"/>
                <a:gd name="connsiteY6549" fmla="*/ 3687 h 1823529"/>
                <a:gd name="connsiteX6550" fmla="*/ 1380928 w 2166155"/>
                <a:gd name="connsiteY6550" fmla="*/ 3687 h 1823529"/>
                <a:gd name="connsiteX6551" fmla="*/ 1378817 w 2166155"/>
                <a:gd name="connsiteY6551" fmla="*/ 3589 h 1823529"/>
                <a:gd name="connsiteX6552" fmla="*/ 1376705 w 2166155"/>
                <a:gd name="connsiteY6552" fmla="*/ 3491 h 1823529"/>
                <a:gd name="connsiteX6553" fmla="*/ 1374594 w 2166155"/>
                <a:gd name="connsiteY6553" fmla="*/ 3393 h 1823529"/>
                <a:gd name="connsiteX6554" fmla="*/ 1374574 w 2166155"/>
                <a:gd name="connsiteY6554" fmla="*/ 3393 h 1823529"/>
                <a:gd name="connsiteX6555" fmla="*/ 1372463 w 2166155"/>
                <a:gd name="connsiteY6555" fmla="*/ 3296 h 1823529"/>
                <a:gd name="connsiteX6556" fmla="*/ 1370352 w 2166155"/>
                <a:gd name="connsiteY6556" fmla="*/ 3198 h 1823529"/>
                <a:gd name="connsiteX6557" fmla="*/ 1370332 w 2166155"/>
                <a:gd name="connsiteY6557" fmla="*/ 3198 h 1823529"/>
                <a:gd name="connsiteX6558" fmla="*/ 1368221 w 2166155"/>
                <a:gd name="connsiteY6558" fmla="*/ 3100 h 1823529"/>
                <a:gd name="connsiteX6559" fmla="*/ 1366109 w 2166155"/>
                <a:gd name="connsiteY6559" fmla="*/ 3003 h 1823529"/>
                <a:gd name="connsiteX6560" fmla="*/ 1366090 w 2166155"/>
                <a:gd name="connsiteY6560" fmla="*/ 3003 h 1823529"/>
                <a:gd name="connsiteX6561" fmla="*/ 1363979 w 2166155"/>
                <a:gd name="connsiteY6561" fmla="*/ 2924 h 1823529"/>
                <a:gd name="connsiteX6562" fmla="*/ 1361789 w 2166155"/>
                <a:gd name="connsiteY6562" fmla="*/ 2826 h 1823529"/>
                <a:gd name="connsiteX6563" fmla="*/ 1359893 w 2166155"/>
                <a:gd name="connsiteY6563" fmla="*/ 2749 h 1823529"/>
                <a:gd name="connsiteX6564" fmla="*/ 1357527 w 2166155"/>
                <a:gd name="connsiteY6564" fmla="*/ 2651 h 1823529"/>
                <a:gd name="connsiteX6565" fmla="*/ 1355455 w 2166155"/>
                <a:gd name="connsiteY6565" fmla="*/ 2572 h 1823529"/>
                <a:gd name="connsiteX6566" fmla="*/ 1353324 w 2166155"/>
                <a:gd name="connsiteY6566" fmla="*/ 2475 h 1823529"/>
                <a:gd name="connsiteX6567" fmla="*/ 1351193 w 2166155"/>
                <a:gd name="connsiteY6567" fmla="*/ 2396 h 1823529"/>
                <a:gd name="connsiteX6568" fmla="*/ 1349062 w 2166155"/>
                <a:gd name="connsiteY6568" fmla="*/ 2318 h 1823529"/>
                <a:gd name="connsiteX6569" fmla="*/ 1346931 w 2166155"/>
                <a:gd name="connsiteY6569" fmla="*/ 2240 h 1823529"/>
                <a:gd name="connsiteX6570" fmla="*/ 1346912 w 2166155"/>
                <a:gd name="connsiteY6570" fmla="*/ 2240 h 1823529"/>
                <a:gd name="connsiteX6571" fmla="*/ 1344800 w 2166155"/>
                <a:gd name="connsiteY6571" fmla="*/ 2162 h 1823529"/>
                <a:gd name="connsiteX6572" fmla="*/ 1344781 w 2166155"/>
                <a:gd name="connsiteY6572" fmla="*/ 2162 h 1823529"/>
                <a:gd name="connsiteX6573" fmla="*/ 1342494 w 2166155"/>
                <a:gd name="connsiteY6573" fmla="*/ 2084 h 1823529"/>
                <a:gd name="connsiteX6574" fmla="*/ 1340519 w 2166155"/>
                <a:gd name="connsiteY6574" fmla="*/ 2005 h 1823529"/>
                <a:gd name="connsiteX6575" fmla="*/ 1340500 w 2166155"/>
                <a:gd name="connsiteY6575" fmla="*/ 2005 h 1823529"/>
                <a:gd name="connsiteX6576" fmla="*/ 1338368 w 2166155"/>
                <a:gd name="connsiteY6576" fmla="*/ 1947 h 1823529"/>
                <a:gd name="connsiteX6577" fmla="*/ 1338368 w 2166155"/>
                <a:gd name="connsiteY6577" fmla="*/ 1927 h 1823529"/>
                <a:gd name="connsiteX6578" fmla="*/ 1336238 w 2166155"/>
                <a:gd name="connsiteY6578" fmla="*/ 1868 h 1823529"/>
                <a:gd name="connsiteX6579" fmla="*/ 1336218 w 2166155"/>
                <a:gd name="connsiteY6579" fmla="*/ 1868 h 1823529"/>
                <a:gd name="connsiteX6580" fmla="*/ 1334087 w 2166155"/>
                <a:gd name="connsiteY6580" fmla="*/ 1791 h 1823529"/>
                <a:gd name="connsiteX6581" fmla="*/ 1334068 w 2166155"/>
                <a:gd name="connsiteY6581" fmla="*/ 1791 h 1823529"/>
                <a:gd name="connsiteX6582" fmla="*/ 1331937 w 2166155"/>
                <a:gd name="connsiteY6582" fmla="*/ 1732 h 1823529"/>
                <a:gd name="connsiteX6583" fmla="*/ 1329591 w 2166155"/>
                <a:gd name="connsiteY6583" fmla="*/ 1654 h 1823529"/>
                <a:gd name="connsiteX6584" fmla="*/ 1327655 w 2166155"/>
                <a:gd name="connsiteY6584" fmla="*/ 1595 h 1823529"/>
                <a:gd name="connsiteX6585" fmla="*/ 1327636 w 2166155"/>
                <a:gd name="connsiteY6585" fmla="*/ 1595 h 1823529"/>
                <a:gd name="connsiteX6586" fmla="*/ 1325544 w 2166155"/>
                <a:gd name="connsiteY6586" fmla="*/ 1517 h 1823529"/>
                <a:gd name="connsiteX6587" fmla="*/ 1323374 w 2166155"/>
                <a:gd name="connsiteY6587" fmla="*/ 1458 h 1823529"/>
                <a:gd name="connsiteX6588" fmla="*/ 1321204 w 2166155"/>
                <a:gd name="connsiteY6588" fmla="*/ 1399 h 1823529"/>
                <a:gd name="connsiteX6589" fmla="*/ 1321184 w 2166155"/>
                <a:gd name="connsiteY6589" fmla="*/ 1399 h 1823529"/>
                <a:gd name="connsiteX6590" fmla="*/ 1319073 w 2166155"/>
                <a:gd name="connsiteY6590" fmla="*/ 1341 h 1823529"/>
                <a:gd name="connsiteX6591" fmla="*/ 1316883 w 2166155"/>
                <a:gd name="connsiteY6591" fmla="*/ 1282 h 1823529"/>
                <a:gd name="connsiteX6592" fmla="*/ 1312583 w 2166155"/>
                <a:gd name="connsiteY6592" fmla="*/ 1165 h 1823529"/>
                <a:gd name="connsiteX6593" fmla="*/ 1312563 w 2166155"/>
                <a:gd name="connsiteY6593" fmla="*/ 1165 h 1823529"/>
                <a:gd name="connsiteX6594" fmla="*/ 1308262 w 2166155"/>
                <a:gd name="connsiteY6594" fmla="*/ 1048 h 1823529"/>
                <a:gd name="connsiteX6595" fmla="*/ 1303961 w 2166155"/>
                <a:gd name="connsiteY6595" fmla="*/ 950 h 1823529"/>
                <a:gd name="connsiteX6596" fmla="*/ 1303942 w 2166155"/>
                <a:gd name="connsiteY6596" fmla="*/ 950 h 1823529"/>
                <a:gd name="connsiteX6597" fmla="*/ 1299621 w 2166155"/>
                <a:gd name="connsiteY6597" fmla="*/ 852 h 1823529"/>
                <a:gd name="connsiteX6598" fmla="*/ 1295242 w 2166155"/>
                <a:gd name="connsiteY6598" fmla="*/ 754 h 1823529"/>
                <a:gd name="connsiteX6599" fmla="*/ 1290980 w 2166155"/>
                <a:gd name="connsiteY6599" fmla="*/ 676 h 1823529"/>
                <a:gd name="connsiteX6600" fmla="*/ 1290961 w 2166155"/>
                <a:gd name="connsiteY6600" fmla="*/ 676 h 1823529"/>
                <a:gd name="connsiteX6601" fmla="*/ 1286660 w 2166155"/>
                <a:gd name="connsiteY6601" fmla="*/ 598 h 1823529"/>
                <a:gd name="connsiteX6602" fmla="*/ 1282300 w 2166155"/>
                <a:gd name="connsiteY6602" fmla="*/ 520 h 1823529"/>
                <a:gd name="connsiteX6603" fmla="*/ 1277960 w 2166155"/>
                <a:gd name="connsiteY6603" fmla="*/ 461 h 1823529"/>
                <a:gd name="connsiteX6604" fmla="*/ 1277941 w 2166155"/>
                <a:gd name="connsiteY6604" fmla="*/ 461 h 1823529"/>
                <a:gd name="connsiteX6605" fmla="*/ 1273601 w 2166155"/>
                <a:gd name="connsiteY6605" fmla="*/ 402 h 1823529"/>
                <a:gd name="connsiteX6606" fmla="*/ 1269221 w 2166155"/>
                <a:gd name="connsiteY6606" fmla="*/ 344 h 1823529"/>
                <a:gd name="connsiteX6607" fmla="*/ 1264901 w 2166155"/>
                <a:gd name="connsiteY6607" fmla="*/ 285 h 1823529"/>
                <a:gd name="connsiteX6608" fmla="*/ 1260620 w 2166155"/>
                <a:gd name="connsiteY6608" fmla="*/ 227 h 1823529"/>
                <a:gd name="connsiteX6609" fmla="*/ 1256182 w 2166155"/>
                <a:gd name="connsiteY6609" fmla="*/ 187 h 1823529"/>
                <a:gd name="connsiteX6610" fmla="*/ 1251822 w 2166155"/>
                <a:gd name="connsiteY6610" fmla="*/ 168 h 1823529"/>
                <a:gd name="connsiteX6611" fmla="*/ 1251803 w 2166155"/>
                <a:gd name="connsiteY6611" fmla="*/ 168 h 1823529"/>
                <a:gd name="connsiteX6612" fmla="*/ 1247482 w 2166155"/>
                <a:gd name="connsiteY6612" fmla="*/ 129 h 1823529"/>
                <a:gd name="connsiteX6613" fmla="*/ 1243103 w 2166155"/>
                <a:gd name="connsiteY6613" fmla="*/ 109 h 1823529"/>
                <a:gd name="connsiteX6614" fmla="*/ 1238705 w 2166155"/>
                <a:gd name="connsiteY6614" fmla="*/ 90 h 1823529"/>
                <a:gd name="connsiteX6615" fmla="*/ 1234325 w 2166155"/>
                <a:gd name="connsiteY6615" fmla="*/ 70 h 1823529"/>
                <a:gd name="connsiteX6616" fmla="*/ 1216868 w 2166155"/>
                <a:gd name="connsiteY6616" fmla="*/ 70 h 1823529"/>
                <a:gd name="connsiteX6617" fmla="*/ 1212332 w 2166155"/>
                <a:gd name="connsiteY6617" fmla="*/ 90 h 1823529"/>
                <a:gd name="connsiteX6618" fmla="*/ 1208012 w 2166155"/>
                <a:gd name="connsiteY6618" fmla="*/ 109 h 1823529"/>
                <a:gd name="connsiteX6619" fmla="*/ 1207992 w 2166155"/>
                <a:gd name="connsiteY6619" fmla="*/ 109 h 1823529"/>
                <a:gd name="connsiteX6620" fmla="*/ 1203613 w 2166155"/>
                <a:gd name="connsiteY6620" fmla="*/ 129 h 1823529"/>
                <a:gd name="connsiteX6621" fmla="*/ 1199214 w 2166155"/>
                <a:gd name="connsiteY6621" fmla="*/ 148 h 1823529"/>
                <a:gd name="connsiteX6622" fmla="*/ 1194816 w 2166155"/>
                <a:gd name="connsiteY6622" fmla="*/ 187 h 1823529"/>
                <a:gd name="connsiteX6623" fmla="*/ 1190417 w 2166155"/>
                <a:gd name="connsiteY6623" fmla="*/ 227 h 1823529"/>
                <a:gd name="connsiteX6624" fmla="*/ 1186018 w 2166155"/>
                <a:gd name="connsiteY6624" fmla="*/ 285 h 1823529"/>
                <a:gd name="connsiteX6625" fmla="*/ 1185999 w 2166155"/>
                <a:gd name="connsiteY6625" fmla="*/ 285 h 1823529"/>
                <a:gd name="connsiteX6626" fmla="*/ 1181600 w 2166155"/>
                <a:gd name="connsiteY6626" fmla="*/ 324 h 1823529"/>
                <a:gd name="connsiteX6627" fmla="*/ 1177202 w 2166155"/>
                <a:gd name="connsiteY6627" fmla="*/ 383 h 1823529"/>
                <a:gd name="connsiteX6628" fmla="*/ 1172764 w 2166155"/>
                <a:gd name="connsiteY6628" fmla="*/ 441 h 1823529"/>
                <a:gd name="connsiteX6629" fmla="*/ 1168385 w 2166155"/>
                <a:gd name="connsiteY6629" fmla="*/ 520 h 1823529"/>
                <a:gd name="connsiteX6630" fmla="*/ 1164064 w 2166155"/>
                <a:gd name="connsiteY6630" fmla="*/ 578 h 1823529"/>
                <a:gd name="connsiteX6631" fmla="*/ 1159568 w 2166155"/>
                <a:gd name="connsiteY6631" fmla="*/ 657 h 1823529"/>
                <a:gd name="connsiteX6632" fmla="*/ 1159548 w 2166155"/>
                <a:gd name="connsiteY6632" fmla="*/ 657 h 1823529"/>
                <a:gd name="connsiteX6633" fmla="*/ 1155208 w 2166155"/>
                <a:gd name="connsiteY6633" fmla="*/ 735 h 1823529"/>
                <a:gd name="connsiteX6634" fmla="*/ 1150731 w 2166155"/>
                <a:gd name="connsiteY6634" fmla="*/ 833 h 1823529"/>
                <a:gd name="connsiteX6635" fmla="*/ 1150712 w 2166155"/>
                <a:gd name="connsiteY6635" fmla="*/ 833 h 1823529"/>
                <a:gd name="connsiteX6636" fmla="*/ 1146352 w 2166155"/>
                <a:gd name="connsiteY6636" fmla="*/ 930 h 1823529"/>
                <a:gd name="connsiteX6637" fmla="*/ 1141895 w 2166155"/>
                <a:gd name="connsiteY6637" fmla="*/ 1008 h 1823529"/>
                <a:gd name="connsiteX6638" fmla="*/ 1141875 w 2166155"/>
                <a:gd name="connsiteY6638" fmla="*/ 1008 h 1823529"/>
                <a:gd name="connsiteX6639" fmla="*/ 1137477 w 2166155"/>
                <a:gd name="connsiteY6639" fmla="*/ 1126 h 1823529"/>
                <a:gd name="connsiteX6640" fmla="*/ 1137457 w 2166155"/>
                <a:gd name="connsiteY6640" fmla="*/ 1126 h 1823529"/>
                <a:gd name="connsiteX6641" fmla="*/ 1133059 w 2166155"/>
                <a:gd name="connsiteY6641" fmla="*/ 1224 h 1823529"/>
                <a:gd name="connsiteX6642" fmla="*/ 1128640 w 2166155"/>
                <a:gd name="connsiteY6642" fmla="*/ 1341 h 1823529"/>
                <a:gd name="connsiteX6643" fmla="*/ 1128621 w 2166155"/>
                <a:gd name="connsiteY6643" fmla="*/ 1341 h 1823529"/>
                <a:gd name="connsiteX6644" fmla="*/ 1124203 w 2166155"/>
                <a:gd name="connsiteY6644" fmla="*/ 1458 h 1823529"/>
                <a:gd name="connsiteX6645" fmla="*/ 1119784 w 2166155"/>
                <a:gd name="connsiteY6645" fmla="*/ 1575 h 1823529"/>
                <a:gd name="connsiteX6646" fmla="*/ 1115366 w 2166155"/>
                <a:gd name="connsiteY6646" fmla="*/ 1712 h 1823529"/>
                <a:gd name="connsiteX6647" fmla="*/ 1110948 w 2166155"/>
                <a:gd name="connsiteY6647" fmla="*/ 1849 h 1823529"/>
                <a:gd name="connsiteX6648" fmla="*/ 1110928 w 2166155"/>
                <a:gd name="connsiteY6648" fmla="*/ 1849 h 1823529"/>
                <a:gd name="connsiteX6649" fmla="*/ 1106510 w 2166155"/>
                <a:gd name="connsiteY6649" fmla="*/ 1986 h 1823529"/>
                <a:gd name="connsiteX6650" fmla="*/ 1102170 w 2166155"/>
                <a:gd name="connsiteY6650" fmla="*/ 2123 h 1823529"/>
                <a:gd name="connsiteX6651" fmla="*/ 1097674 w 2166155"/>
                <a:gd name="connsiteY6651" fmla="*/ 2260 h 1823529"/>
                <a:gd name="connsiteX6652" fmla="*/ 1097654 w 2166155"/>
                <a:gd name="connsiteY6652" fmla="*/ 2260 h 1823529"/>
                <a:gd name="connsiteX6653" fmla="*/ 1093236 w 2166155"/>
                <a:gd name="connsiteY6653" fmla="*/ 2416 h 1823529"/>
                <a:gd name="connsiteX6654" fmla="*/ 1088876 w 2166155"/>
                <a:gd name="connsiteY6654" fmla="*/ 2572 h 1823529"/>
                <a:gd name="connsiteX6655" fmla="*/ 1084439 w 2166155"/>
                <a:gd name="connsiteY6655" fmla="*/ 2729 h 1823529"/>
                <a:gd name="connsiteX6656" fmla="*/ 1079981 w 2166155"/>
                <a:gd name="connsiteY6656" fmla="*/ 2905 h 1823529"/>
                <a:gd name="connsiteX6657" fmla="*/ 1079962 w 2166155"/>
                <a:gd name="connsiteY6657" fmla="*/ 2905 h 1823529"/>
                <a:gd name="connsiteX6658" fmla="*/ 1075544 w 2166155"/>
                <a:gd name="connsiteY6658" fmla="*/ 3081 h 1823529"/>
                <a:gd name="connsiteX6659" fmla="*/ 1071145 w 2166155"/>
                <a:gd name="connsiteY6659" fmla="*/ 3257 h 1823529"/>
                <a:gd name="connsiteX6660" fmla="*/ 1066707 w 2166155"/>
                <a:gd name="connsiteY6660" fmla="*/ 3433 h 1823529"/>
                <a:gd name="connsiteX6661" fmla="*/ 1066687 w 2166155"/>
                <a:gd name="connsiteY6661" fmla="*/ 3433 h 1823529"/>
                <a:gd name="connsiteX6662" fmla="*/ 1062289 w 2166155"/>
                <a:gd name="connsiteY6662" fmla="*/ 3628 h 1823529"/>
                <a:gd name="connsiteX6663" fmla="*/ 1062269 w 2166155"/>
                <a:gd name="connsiteY6663" fmla="*/ 3628 h 1823529"/>
                <a:gd name="connsiteX6664" fmla="*/ 1057851 w 2166155"/>
                <a:gd name="connsiteY6664" fmla="*/ 3804 h 1823529"/>
                <a:gd name="connsiteX6665" fmla="*/ 1053433 w 2166155"/>
                <a:gd name="connsiteY6665" fmla="*/ 4000 h 1823529"/>
                <a:gd name="connsiteX6666" fmla="*/ 1049015 w 2166155"/>
                <a:gd name="connsiteY6666" fmla="*/ 4215 h 1823529"/>
                <a:gd name="connsiteX6667" fmla="*/ 1044597 w 2166155"/>
                <a:gd name="connsiteY6667" fmla="*/ 4410 h 1823529"/>
                <a:gd name="connsiteX6668" fmla="*/ 1040178 w 2166155"/>
                <a:gd name="connsiteY6668" fmla="*/ 4625 h 1823529"/>
                <a:gd name="connsiteX6669" fmla="*/ 1035760 w 2166155"/>
                <a:gd name="connsiteY6669" fmla="*/ 4840 h 1823529"/>
                <a:gd name="connsiteX6670" fmla="*/ 1031342 w 2166155"/>
                <a:gd name="connsiteY6670" fmla="*/ 5055 h 1823529"/>
                <a:gd name="connsiteX6671" fmla="*/ 1026924 w 2166155"/>
                <a:gd name="connsiteY6671" fmla="*/ 5290 h 1823529"/>
                <a:gd name="connsiteX6672" fmla="*/ 1022525 w 2166155"/>
                <a:gd name="connsiteY6672" fmla="*/ 5505 h 1823529"/>
                <a:gd name="connsiteX6673" fmla="*/ 1022505 w 2166155"/>
                <a:gd name="connsiteY6673" fmla="*/ 5505 h 1823529"/>
                <a:gd name="connsiteX6674" fmla="*/ 1018107 w 2166155"/>
                <a:gd name="connsiteY6674" fmla="*/ 5739 h 1823529"/>
                <a:gd name="connsiteX6675" fmla="*/ 1013688 w 2166155"/>
                <a:gd name="connsiteY6675" fmla="*/ 5974 h 1823529"/>
                <a:gd name="connsiteX6676" fmla="*/ 1009290 w 2166155"/>
                <a:gd name="connsiteY6676" fmla="*/ 6228 h 1823529"/>
                <a:gd name="connsiteX6677" fmla="*/ 1009270 w 2166155"/>
                <a:gd name="connsiteY6677" fmla="*/ 6228 h 1823529"/>
                <a:gd name="connsiteX6678" fmla="*/ 1004872 w 2166155"/>
                <a:gd name="connsiteY6678" fmla="*/ 6463 h 1823529"/>
                <a:gd name="connsiteX6679" fmla="*/ 1000473 w 2166155"/>
                <a:gd name="connsiteY6679" fmla="*/ 6717 h 1823529"/>
                <a:gd name="connsiteX6680" fmla="*/ 996074 w 2166155"/>
                <a:gd name="connsiteY6680" fmla="*/ 6971 h 1823529"/>
                <a:gd name="connsiteX6681" fmla="*/ 991676 w 2166155"/>
                <a:gd name="connsiteY6681" fmla="*/ 7245 h 1823529"/>
                <a:gd name="connsiteX6682" fmla="*/ 987277 w 2166155"/>
                <a:gd name="connsiteY6682" fmla="*/ 7499 h 1823529"/>
                <a:gd name="connsiteX6683" fmla="*/ 987257 w 2166155"/>
                <a:gd name="connsiteY6683" fmla="*/ 7499 h 1823529"/>
                <a:gd name="connsiteX6684" fmla="*/ 982878 w 2166155"/>
                <a:gd name="connsiteY6684" fmla="*/ 7773 h 1823529"/>
                <a:gd name="connsiteX6685" fmla="*/ 982859 w 2166155"/>
                <a:gd name="connsiteY6685" fmla="*/ 7773 h 1823529"/>
                <a:gd name="connsiteX6686" fmla="*/ 978460 w 2166155"/>
                <a:gd name="connsiteY6686" fmla="*/ 8046 h 1823529"/>
                <a:gd name="connsiteX6687" fmla="*/ 974042 w 2166155"/>
                <a:gd name="connsiteY6687" fmla="*/ 8340 h 1823529"/>
                <a:gd name="connsiteX6688" fmla="*/ 969663 w 2166155"/>
                <a:gd name="connsiteY6688" fmla="*/ 8613 h 1823529"/>
                <a:gd name="connsiteX6689" fmla="*/ 965303 w 2166155"/>
                <a:gd name="connsiteY6689" fmla="*/ 8907 h 1823529"/>
                <a:gd name="connsiteX6690" fmla="*/ 961022 w 2166155"/>
                <a:gd name="connsiteY6690" fmla="*/ 9180 h 1823529"/>
                <a:gd name="connsiteX6691" fmla="*/ 956545 w 2166155"/>
                <a:gd name="connsiteY6691" fmla="*/ 9493 h 1823529"/>
                <a:gd name="connsiteX6692" fmla="*/ 956525 w 2166155"/>
                <a:gd name="connsiteY6692" fmla="*/ 9493 h 1823529"/>
                <a:gd name="connsiteX6693" fmla="*/ 952244 w 2166155"/>
                <a:gd name="connsiteY6693" fmla="*/ 9786 h 1823529"/>
                <a:gd name="connsiteX6694" fmla="*/ 947787 w 2166155"/>
                <a:gd name="connsiteY6694" fmla="*/ 10099 h 1823529"/>
                <a:gd name="connsiteX6695" fmla="*/ 947767 w 2166155"/>
                <a:gd name="connsiteY6695" fmla="*/ 10099 h 1823529"/>
                <a:gd name="connsiteX6696" fmla="*/ 943408 w 2166155"/>
                <a:gd name="connsiteY6696" fmla="*/ 10412 h 1823529"/>
                <a:gd name="connsiteX6697" fmla="*/ 943388 w 2166155"/>
                <a:gd name="connsiteY6697" fmla="*/ 10412 h 1823529"/>
                <a:gd name="connsiteX6698" fmla="*/ 939029 w 2166155"/>
                <a:gd name="connsiteY6698" fmla="*/ 10725 h 1823529"/>
                <a:gd name="connsiteX6699" fmla="*/ 934708 w 2166155"/>
                <a:gd name="connsiteY6699" fmla="*/ 11038 h 1823529"/>
                <a:gd name="connsiteX6700" fmla="*/ 930192 w 2166155"/>
                <a:gd name="connsiteY6700" fmla="*/ 11370 h 1823529"/>
                <a:gd name="connsiteX6701" fmla="*/ 925969 w 2166155"/>
                <a:gd name="connsiteY6701" fmla="*/ 11682 h 1823529"/>
                <a:gd name="connsiteX6702" fmla="*/ 921590 w 2166155"/>
                <a:gd name="connsiteY6702" fmla="*/ 12015 h 1823529"/>
                <a:gd name="connsiteX6703" fmla="*/ 917231 w 2166155"/>
                <a:gd name="connsiteY6703" fmla="*/ 12347 h 1823529"/>
                <a:gd name="connsiteX6704" fmla="*/ 912871 w 2166155"/>
                <a:gd name="connsiteY6704" fmla="*/ 12699 h 1823529"/>
                <a:gd name="connsiteX6705" fmla="*/ 908531 w 2166155"/>
                <a:gd name="connsiteY6705" fmla="*/ 13032 h 1823529"/>
                <a:gd name="connsiteX6706" fmla="*/ 908511 w 2166155"/>
                <a:gd name="connsiteY6706" fmla="*/ 13032 h 1823529"/>
                <a:gd name="connsiteX6707" fmla="*/ 904172 w 2166155"/>
                <a:gd name="connsiteY6707" fmla="*/ 13383 h 1823529"/>
                <a:gd name="connsiteX6708" fmla="*/ 899832 w 2166155"/>
                <a:gd name="connsiteY6708" fmla="*/ 13735 h 1823529"/>
                <a:gd name="connsiteX6709" fmla="*/ 895492 w 2166155"/>
                <a:gd name="connsiteY6709" fmla="*/ 14107 h 1823529"/>
                <a:gd name="connsiteX6710" fmla="*/ 891152 w 2166155"/>
                <a:gd name="connsiteY6710" fmla="*/ 14459 h 1823529"/>
                <a:gd name="connsiteX6711" fmla="*/ 886851 w 2166155"/>
                <a:gd name="connsiteY6711" fmla="*/ 14830 h 1823529"/>
                <a:gd name="connsiteX6712" fmla="*/ 882471 w 2166155"/>
                <a:gd name="connsiteY6712" fmla="*/ 15201 h 1823529"/>
                <a:gd name="connsiteX6713" fmla="*/ 878151 w 2166155"/>
                <a:gd name="connsiteY6713" fmla="*/ 15573 h 1823529"/>
                <a:gd name="connsiteX6714" fmla="*/ 873889 w 2166155"/>
                <a:gd name="connsiteY6714" fmla="*/ 15945 h 1823529"/>
                <a:gd name="connsiteX6715" fmla="*/ 869588 w 2166155"/>
                <a:gd name="connsiteY6715" fmla="*/ 16316 h 1823529"/>
                <a:gd name="connsiteX6716" fmla="*/ 869569 w 2166155"/>
                <a:gd name="connsiteY6716" fmla="*/ 16316 h 1823529"/>
                <a:gd name="connsiteX6717" fmla="*/ 865346 w 2166155"/>
                <a:gd name="connsiteY6717" fmla="*/ 16707 h 1823529"/>
                <a:gd name="connsiteX6718" fmla="*/ 860986 w 2166155"/>
                <a:gd name="connsiteY6718" fmla="*/ 17098 h 1823529"/>
                <a:gd name="connsiteX6719" fmla="*/ 860967 w 2166155"/>
                <a:gd name="connsiteY6719" fmla="*/ 17098 h 1823529"/>
                <a:gd name="connsiteX6720" fmla="*/ 856686 w 2166155"/>
                <a:gd name="connsiteY6720" fmla="*/ 17489 h 1823529"/>
                <a:gd name="connsiteX6721" fmla="*/ 856666 w 2166155"/>
                <a:gd name="connsiteY6721" fmla="*/ 17489 h 1823529"/>
                <a:gd name="connsiteX6722" fmla="*/ 852424 w 2166155"/>
                <a:gd name="connsiteY6722" fmla="*/ 17880 h 1823529"/>
                <a:gd name="connsiteX6723" fmla="*/ 848142 w 2166155"/>
                <a:gd name="connsiteY6723" fmla="*/ 18290 h 1823529"/>
                <a:gd name="connsiteX6724" fmla="*/ 843841 w 2166155"/>
                <a:gd name="connsiteY6724" fmla="*/ 18701 h 1823529"/>
                <a:gd name="connsiteX6725" fmla="*/ 839541 w 2166155"/>
                <a:gd name="connsiteY6725" fmla="*/ 19111 h 1823529"/>
                <a:gd name="connsiteX6726" fmla="*/ 835279 w 2166155"/>
                <a:gd name="connsiteY6726" fmla="*/ 19522 h 1823529"/>
                <a:gd name="connsiteX6727" fmla="*/ 831017 w 2166155"/>
                <a:gd name="connsiteY6727" fmla="*/ 19932 h 1823529"/>
                <a:gd name="connsiteX6728" fmla="*/ 826755 w 2166155"/>
                <a:gd name="connsiteY6728" fmla="*/ 20363 h 1823529"/>
                <a:gd name="connsiteX6729" fmla="*/ 826736 w 2166155"/>
                <a:gd name="connsiteY6729" fmla="*/ 20363 h 1823529"/>
                <a:gd name="connsiteX6730" fmla="*/ 822493 w 2166155"/>
                <a:gd name="connsiteY6730" fmla="*/ 20793 h 1823529"/>
                <a:gd name="connsiteX6731" fmla="*/ 818212 w 2166155"/>
                <a:gd name="connsiteY6731" fmla="*/ 21223 h 1823529"/>
                <a:gd name="connsiteX6732" fmla="*/ 813970 w 2166155"/>
                <a:gd name="connsiteY6732" fmla="*/ 21653 h 1823529"/>
                <a:gd name="connsiteX6733" fmla="*/ 809727 w 2166155"/>
                <a:gd name="connsiteY6733" fmla="*/ 22083 h 1823529"/>
                <a:gd name="connsiteX6734" fmla="*/ 805544 w 2166155"/>
                <a:gd name="connsiteY6734" fmla="*/ 22513 h 1823529"/>
                <a:gd name="connsiteX6735" fmla="*/ 805524 w 2166155"/>
                <a:gd name="connsiteY6735" fmla="*/ 22513 h 1823529"/>
                <a:gd name="connsiteX6736" fmla="*/ 801243 w 2166155"/>
                <a:gd name="connsiteY6736" fmla="*/ 22963 h 1823529"/>
                <a:gd name="connsiteX6737" fmla="*/ 797079 w 2166155"/>
                <a:gd name="connsiteY6737" fmla="*/ 23412 h 1823529"/>
                <a:gd name="connsiteX6738" fmla="*/ 792876 w 2166155"/>
                <a:gd name="connsiteY6738" fmla="*/ 23862 h 1823529"/>
                <a:gd name="connsiteX6739" fmla="*/ 788672 w 2166155"/>
                <a:gd name="connsiteY6739" fmla="*/ 24331 h 1823529"/>
                <a:gd name="connsiteX6740" fmla="*/ 788653 w 2166155"/>
                <a:gd name="connsiteY6740" fmla="*/ 24331 h 1823529"/>
                <a:gd name="connsiteX6741" fmla="*/ 784371 w 2166155"/>
                <a:gd name="connsiteY6741" fmla="*/ 24800 h 1823529"/>
                <a:gd name="connsiteX6742" fmla="*/ 780266 w 2166155"/>
                <a:gd name="connsiteY6742" fmla="*/ 25250 h 1823529"/>
                <a:gd name="connsiteX6743" fmla="*/ 776082 w 2166155"/>
                <a:gd name="connsiteY6743" fmla="*/ 25719 h 1823529"/>
                <a:gd name="connsiteX6744" fmla="*/ 776063 w 2166155"/>
                <a:gd name="connsiteY6744" fmla="*/ 25719 h 1823529"/>
                <a:gd name="connsiteX6745" fmla="*/ 771782 w 2166155"/>
                <a:gd name="connsiteY6745" fmla="*/ 26189 h 1823529"/>
                <a:gd name="connsiteX6746" fmla="*/ 767735 w 2166155"/>
                <a:gd name="connsiteY6746" fmla="*/ 26658 h 1823529"/>
                <a:gd name="connsiteX6747" fmla="*/ 763551 w 2166155"/>
                <a:gd name="connsiteY6747" fmla="*/ 27146 h 1823529"/>
                <a:gd name="connsiteX6748" fmla="*/ 759387 w 2166155"/>
                <a:gd name="connsiteY6748" fmla="*/ 27616 h 1823529"/>
                <a:gd name="connsiteX6749" fmla="*/ 755223 w 2166155"/>
                <a:gd name="connsiteY6749" fmla="*/ 28104 h 1823529"/>
                <a:gd name="connsiteX6750" fmla="*/ 751098 w 2166155"/>
                <a:gd name="connsiteY6750" fmla="*/ 28593 h 1823529"/>
                <a:gd name="connsiteX6751" fmla="*/ 751079 w 2166155"/>
                <a:gd name="connsiteY6751" fmla="*/ 28593 h 1823529"/>
                <a:gd name="connsiteX6752" fmla="*/ 746954 w 2166155"/>
                <a:gd name="connsiteY6752" fmla="*/ 29082 h 1823529"/>
                <a:gd name="connsiteX6753" fmla="*/ 746934 w 2166155"/>
                <a:gd name="connsiteY6753" fmla="*/ 29082 h 1823529"/>
                <a:gd name="connsiteX6754" fmla="*/ 742790 w 2166155"/>
                <a:gd name="connsiteY6754" fmla="*/ 29590 h 1823529"/>
                <a:gd name="connsiteX6755" fmla="*/ 738684 w 2166155"/>
                <a:gd name="connsiteY6755" fmla="*/ 30079 h 1823529"/>
                <a:gd name="connsiteX6756" fmla="*/ 734657 w 2166155"/>
                <a:gd name="connsiteY6756" fmla="*/ 30568 h 1823529"/>
                <a:gd name="connsiteX6757" fmla="*/ 730415 w 2166155"/>
                <a:gd name="connsiteY6757" fmla="*/ 31096 h 1823529"/>
                <a:gd name="connsiteX6758" fmla="*/ 726348 w 2166155"/>
                <a:gd name="connsiteY6758" fmla="*/ 31604 h 1823529"/>
                <a:gd name="connsiteX6759" fmla="*/ 722321 w 2166155"/>
                <a:gd name="connsiteY6759" fmla="*/ 32112 h 1823529"/>
                <a:gd name="connsiteX6760" fmla="*/ 718176 w 2166155"/>
                <a:gd name="connsiteY6760" fmla="*/ 32640 h 1823529"/>
                <a:gd name="connsiteX6761" fmla="*/ 718157 w 2166155"/>
                <a:gd name="connsiteY6761" fmla="*/ 32640 h 1823529"/>
                <a:gd name="connsiteX6762" fmla="*/ 714091 w 2166155"/>
                <a:gd name="connsiteY6762" fmla="*/ 33148 h 1823529"/>
                <a:gd name="connsiteX6763" fmla="*/ 710044 w 2166155"/>
                <a:gd name="connsiteY6763" fmla="*/ 33676 h 1823529"/>
                <a:gd name="connsiteX6764" fmla="*/ 705978 w 2166155"/>
                <a:gd name="connsiteY6764" fmla="*/ 34204 h 1823529"/>
                <a:gd name="connsiteX6765" fmla="*/ 701892 w 2166155"/>
                <a:gd name="connsiteY6765" fmla="*/ 34732 h 1823529"/>
                <a:gd name="connsiteX6766" fmla="*/ 698588 w 2166155"/>
                <a:gd name="connsiteY6766" fmla="*/ 35181 h 1823529"/>
                <a:gd name="connsiteX6767" fmla="*/ 697845 w 2166155"/>
                <a:gd name="connsiteY6767" fmla="*/ 35279 h 1823529"/>
                <a:gd name="connsiteX6768" fmla="*/ 693798 w 2166155"/>
                <a:gd name="connsiteY6768" fmla="*/ 35807 h 1823529"/>
                <a:gd name="connsiteX6769" fmla="*/ 689771 w 2166155"/>
                <a:gd name="connsiteY6769" fmla="*/ 36354 h 1823529"/>
                <a:gd name="connsiteX6770" fmla="*/ 685744 w 2166155"/>
                <a:gd name="connsiteY6770" fmla="*/ 36882 h 1823529"/>
                <a:gd name="connsiteX6771" fmla="*/ 681736 w 2166155"/>
                <a:gd name="connsiteY6771" fmla="*/ 37430 h 1823529"/>
                <a:gd name="connsiteX6772" fmla="*/ 681717 w 2166155"/>
                <a:gd name="connsiteY6772" fmla="*/ 37430 h 1823529"/>
                <a:gd name="connsiteX6773" fmla="*/ 677728 w 2166155"/>
                <a:gd name="connsiteY6773" fmla="*/ 37977 h 1823529"/>
                <a:gd name="connsiteX6774" fmla="*/ 677709 w 2166155"/>
                <a:gd name="connsiteY6774" fmla="*/ 37977 h 1823529"/>
                <a:gd name="connsiteX6775" fmla="*/ 673721 w 2166155"/>
                <a:gd name="connsiteY6775" fmla="*/ 38544 h 1823529"/>
                <a:gd name="connsiteX6776" fmla="*/ 669674 w 2166155"/>
                <a:gd name="connsiteY6776" fmla="*/ 39091 h 1823529"/>
                <a:gd name="connsiteX6777" fmla="*/ 665764 w 2166155"/>
                <a:gd name="connsiteY6777" fmla="*/ 39658 h 1823529"/>
                <a:gd name="connsiteX6778" fmla="*/ 665744 w 2166155"/>
                <a:gd name="connsiteY6778" fmla="*/ 39658 h 1823529"/>
                <a:gd name="connsiteX6779" fmla="*/ 661835 w 2166155"/>
                <a:gd name="connsiteY6779" fmla="*/ 40205 h 1823529"/>
                <a:gd name="connsiteX6780" fmla="*/ 657827 w 2166155"/>
                <a:gd name="connsiteY6780" fmla="*/ 40773 h 1823529"/>
                <a:gd name="connsiteX6781" fmla="*/ 657807 w 2166155"/>
                <a:gd name="connsiteY6781" fmla="*/ 40773 h 1823529"/>
                <a:gd name="connsiteX6782" fmla="*/ 653878 w 2166155"/>
                <a:gd name="connsiteY6782" fmla="*/ 41340 h 1823529"/>
                <a:gd name="connsiteX6783" fmla="*/ 653858 w 2166155"/>
                <a:gd name="connsiteY6783" fmla="*/ 41340 h 1823529"/>
                <a:gd name="connsiteX6784" fmla="*/ 649929 w 2166155"/>
                <a:gd name="connsiteY6784" fmla="*/ 41926 h 1823529"/>
                <a:gd name="connsiteX6785" fmla="*/ 649909 w 2166155"/>
                <a:gd name="connsiteY6785" fmla="*/ 41926 h 1823529"/>
                <a:gd name="connsiteX6786" fmla="*/ 645980 w 2166155"/>
                <a:gd name="connsiteY6786" fmla="*/ 42493 h 1823529"/>
                <a:gd name="connsiteX6787" fmla="*/ 642070 w 2166155"/>
                <a:gd name="connsiteY6787" fmla="*/ 43079 h 1823529"/>
                <a:gd name="connsiteX6788" fmla="*/ 642050 w 2166155"/>
                <a:gd name="connsiteY6788" fmla="*/ 43079 h 1823529"/>
                <a:gd name="connsiteX6789" fmla="*/ 638121 w 2166155"/>
                <a:gd name="connsiteY6789" fmla="*/ 43646 h 1823529"/>
                <a:gd name="connsiteX6790" fmla="*/ 634250 w 2166155"/>
                <a:gd name="connsiteY6790" fmla="*/ 44233 h 1823529"/>
                <a:gd name="connsiteX6791" fmla="*/ 634231 w 2166155"/>
                <a:gd name="connsiteY6791" fmla="*/ 44233 h 1823529"/>
                <a:gd name="connsiteX6792" fmla="*/ 630418 w 2166155"/>
                <a:gd name="connsiteY6792" fmla="*/ 44819 h 1823529"/>
                <a:gd name="connsiteX6793" fmla="*/ 626411 w 2166155"/>
                <a:gd name="connsiteY6793" fmla="*/ 45425 h 1823529"/>
                <a:gd name="connsiteX6794" fmla="*/ 622637 w 2166155"/>
                <a:gd name="connsiteY6794" fmla="*/ 45992 h 1823529"/>
                <a:gd name="connsiteX6795" fmla="*/ 618708 w 2166155"/>
                <a:gd name="connsiteY6795" fmla="*/ 46598 h 1823529"/>
                <a:gd name="connsiteX6796" fmla="*/ 614857 w 2166155"/>
                <a:gd name="connsiteY6796" fmla="*/ 47204 h 1823529"/>
                <a:gd name="connsiteX6797" fmla="*/ 611025 w 2166155"/>
                <a:gd name="connsiteY6797" fmla="*/ 47810 h 1823529"/>
                <a:gd name="connsiteX6798" fmla="*/ 611006 w 2166155"/>
                <a:gd name="connsiteY6798" fmla="*/ 47810 h 1823529"/>
                <a:gd name="connsiteX6799" fmla="*/ 607174 w 2166155"/>
                <a:gd name="connsiteY6799" fmla="*/ 48416 h 1823529"/>
                <a:gd name="connsiteX6800" fmla="*/ 603362 w 2166155"/>
                <a:gd name="connsiteY6800" fmla="*/ 49022 h 1823529"/>
                <a:gd name="connsiteX6801" fmla="*/ 603342 w 2166155"/>
                <a:gd name="connsiteY6801" fmla="*/ 49022 h 1823529"/>
                <a:gd name="connsiteX6802" fmla="*/ 599530 w 2166155"/>
                <a:gd name="connsiteY6802" fmla="*/ 49629 h 1823529"/>
                <a:gd name="connsiteX6803" fmla="*/ 595737 w 2166155"/>
                <a:gd name="connsiteY6803" fmla="*/ 50254 h 1823529"/>
                <a:gd name="connsiteX6804" fmla="*/ 595718 w 2166155"/>
                <a:gd name="connsiteY6804" fmla="*/ 50254 h 1823529"/>
                <a:gd name="connsiteX6805" fmla="*/ 591886 w 2166155"/>
                <a:gd name="connsiteY6805" fmla="*/ 50880 h 1823529"/>
                <a:gd name="connsiteX6806" fmla="*/ 588211 w 2166155"/>
                <a:gd name="connsiteY6806" fmla="*/ 51486 h 1823529"/>
                <a:gd name="connsiteX6807" fmla="*/ 584379 w 2166155"/>
                <a:gd name="connsiteY6807" fmla="*/ 52111 h 1823529"/>
                <a:gd name="connsiteX6808" fmla="*/ 580625 w 2166155"/>
                <a:gd name="connsiteY6808" fmla="*/ 52737 h 1823529"/>
                <a:gd name="connsiteX6809" fmla="*/ 580606 w 2166155"/>
                <a:gd name="connsiteY6809" fmla="*/ 52737 h 1823529"/>
                <a:gd name="connsiteX6810" fmla="*/ 576872 w 2166155"/>
                <a:gd name="connsiteY6810" fmla="*/ 53362 h 1823529"/>
                <a:gd name="connsiteX6811" fmla="*/ 576852 w 2166155"/>
                <a:gd name="connsiteY6811" fmla="*/ 53362 h 1823529"/>
                <a:gd name="connsiteX6812" fmla="*/ 573118 w 2166155"/>
                <a:gd name="connsiteY6812" fmla="*/ 54008 h 1823529"/>
                <a:gd name="connsiteX6813" fmla="*/ 569404 w 2166155"/>
                <a:gd name="connsiteY6813" fmla="*/ 54633 h 1823529"/>
                <a:gd name="connsiteX6814" fmla="*/ 569384 w 2166155"/>
                <a:gd name="connsiteY6814" fmla="*/ 54633 h 1823529"/>
                <a:gd name="connsiteX6815" fmla="*/ 565670 w 2166155"/>
                <a:gd name="connsiteY6815" fmla="*/ 55278 h 1823529"/>
                <a:gd name="connsiteX6816" fmla="*/ 561975 w 2166155"/>
                <a:gd name="connsiteY6816" fmla="*/ 55923 h 1823529"/>
                <a:gd name="connsiteX6817" fmla="*/ 561956 w 2166155"/>
                <a:gd name="connsiteY6817" fmla="*/ 55923 h 1823529"/>
                <a:gd name="connsiteX6818" fmla="*/ 558339 w 2166155"/>
                <a:gd name="connsiteY6818" fmla="*/ 56549 h 1823529"/>
                <a:gd name="connsiteX6819" fmla="*/ 554546 w 2166155"/>
                <a:gd name="connsiteY6819" fmla="*/ 57214 h 1823529"/>
                <a:gd name="connsiteX6820" fmla="*/ 550930 w 2166155"/>
                <a:gd name="connsiteY6820" fmla="*/ 57859 h 1823529"/>
                <a:gd name="connsiteX6821" fmla="*/ 550910 w 2166155"/>
                <a:gd name="connsiteY6821" fmla="*/ 57859 h 1823529"/>
                <a:gd name="connsiteX6822" fmla="*/ 547274 w 2166155"/>
                <a:gd name="connsiteY6822" fmla="*/ 58504 h 1823529"/>
                <a:gd name="connsiteX6823" fmla="*/ 543618 w 2166155"/>
                <a:gd name="connsiteY6823" fmla="*/ 59169 h 1823529"/>
                <a:gd name="connsiteX6824" fmla="*/ 543599 w 2166155"/>
                <a:gd name="connsiteY6824" fmla="*/ 59169 h 1823529"/>
                <a:gd name="connsiteX6825" fmla="*/ 539982 w 2166155"/>
                <a:gd name="connsiteY6825" fmla="*/ 59814 h 1823529"/>
                <a:gd name="connsiteX6826" fmla="*/ 539962 w 2166155"/>
                <a:gd name="connsiteY6826" fmla="*/ 59833 h 1823529"/>
                <a:gd name="connsiteX6827" fmla="*/ 536345 w 2166155"/>
                <a:gd name="connsiteY6827" fmla="*/ 60478 h 1823529"/>
                <a:gd name="connsiteX6828" fmla="*/ 532729 w 2166155"/>
                <a:gd name="connsiteY6828" fmla="*/ 61143 h 1823529"/>
                <a:gd name="connsiteX6829" fmla="*/ 529190 w 2166155"/>
                <a:gd name="connsiteY6829" fmla="*/ 61808 h 1823529"/>
                <a:gd name="connsiteX6830" fmla="*/ 525574 w 2166155"/>
                <a:gd name="connsiteY6830" fmla="*/ 62472 h 1823529"/>
                <a:gd name="connsiteX6831" fmla="*/ 521977 w 2166155"/>
                <a:gd name="connsiteY6831" fmla="*/ 63157 h 1823529"/>
                <a:gd name="connsiteX6832" fmla="*/ 521957 w 2166155"/>
                <a:gd name="connsiteY6832" fmla="*/ 63157 h 1823529"/>
                <a:gd name="connsiteX6833" fmla="*/ 518399 w 2166155"/>
                <a:gd name="connsiteY6833" fmla="*/ 63822 h 1823529"/>
                <a:gd name="connsiteX6834" fmla="*/ 514841 w 2166155"/>
                <a:gd name="connsiteY6834" fmla="*/ 64506 h 1823529"/>
                <a:gd name="connsiteX6835" fmla="*/ 511322 w 2166155"/>
                <a:gd name="connsiteY6835" fmla="*/ 65190 h 1823529"/>
                <a:gd name="connsiteX6836" fmla="*/ 511303 w 2166155"/>
                <a:gd name="connsiteY6836" fmla="*/ 65190 h 1823529"/>
                <a:gd name="connsiteX6837" fmla="*/ 507783 w 2166155"/>
                <a:gd name="connsiteY6837" fmla="*/ 65874 h 1823529"/>
                <a:gd name="connsiteX6838" fmla="*/ 504265 w 2166155"/>
                <a:gd name="connsiteY6838" fmla="*/ 66558 h 1823529"/>
                <a:gd name="connsiteX6839" fmla="*/ 500707 w 2166155"/>
                <a:gd name="connsiteY6839" fmla="*/ 67262 h 1823529"/>
                <a:gd name="connsiteX6840" fmla="*/ 497285 w 2166155"/>
                <a:gd name="connsiteY6840" fmla="*/ 67927 h 1823529"/>
                <a:gd name="connsiteX6841" fmla="*/ 493806 w 2166155"/>
                <a:gd name="connsiteY6841" fmla="*/ 68631 h 1823529"/>
                <a:gd name="connsiteX6842" fmla="*/ 490423 w 2166155"/>
                <a:gd name="connsiteY6842" fmla="*/ 69315 h 1823529"/>
                <a:gd name="connsiteX6843" fmla="*/ 486905 w 2166155"/>
                <a:gd name="connsiteY6843" fmla="*/ 70019 h 1823529"/>
                <a:gd name="connsiteX6844" fmla="*/ 486885 w 2166155"/>
                <a:gd name="connsiteY6844" fmla="*/ 70019 h 1823529"/>
                <a:gd name="connsiteX6845" fmla="*/ 483464 w 2166155"/>
                <a:gd name="connsiteY6845" fmla="*/ 70723 h 1823529"/>
                <a:gd name="connsiteX6846" fmla="*/ 480043 w 2166155"/>
                <a:gd name="connsiteY6846" fmla="*/ 71426 h 1823529"/>
                <a:gd name="connsiteX6847" fmla="*/ 476543 w 2166155"/>
                <a:gd name="connsiteY6847" fmla="*/ 72150 h 1823529"/>
                <a:gd name="connsiteX6848" fmla="*/ 473220 w 2166155"/>
                <a:gd name="connsiteY6848" fmla="*/ 72834 h 1823529"/>
                <a:gd name="connsiteX6849" fmla="*/ 469857 w 2166155"/>
                <a:gd name="connsiteY6849" fmla="*/ 73538 h 1823529"/>
                <a:gd name="connsiteX6850" fmla="*/ 466436 w 2166155"/>
                <a:gd name="connsiteY6850" fmla="*/ 74261 h 1823529"/>
                <a:gd name="connsiteX6851" fmla="*/ 463152 w 2166155"/>
                <a:gd name="connsiteY6851" fmla="*/ 74965 h 1823529"/>
                <a:gd name="connsiteX6852" fmla="*/ 459789 w 2166155"/>
                <a:gd name="connsiteY6852" fmla="*/ 75688 h 1823529"/>
                <a:gd name="connsiteX6853" fmla="*/ 456524 w 2166155"/>
                <a:gd name="connsiteY6853" fmla="*/ 76392 h 1823529"/>
                <a:gd name="connsiteX6854" fmla="*/ 453162 w 2166155"/>
                <a:gd name="connsiteY6854" fmla="*/ 77135 h 1823529"/>
                <a:gd name="connsiteX6855" fmla="*/ 453142 w 2166155"/>
                <a:gd name="connsiteY6855" fmla="*/ 77135 h 1823529"/>
                <a:gd name="connsiteX6856" fmla="*/ 449858 w 2166155"/>
                <a:gd name="connsiteY6856" fmla="*/ 77858 h 1823529"/>
                <a:gd name="connsiteX6857" fmla="*/ 446574 w 2166155"/>
                <a:gd name="connsiteY6857" fmla="*/ 78581 h 1823529"/>
                <a:gd name="connsiteX6858" fmla="*/ 443309 w 2166155"/>
                <a:gd name="connsiteY6858" fmla="*/ 79305 h 1823529"/>
                <a:gd name="connsiteX6859" fmla="*/ 440064 w 2166155"/>
                <a:gd name="connsiteY6859" fmla="*/ 80047 h 1823529"/>
                <a:gd name="connsiteX6860" fmla="*/ 440044 w 2166155"/>
                <a:gd name="connsiteY6860" fmla="*/ 80047 h 1823529"/>
                <a:gd name="connsiteX6861" fmla="*/ 436838 w 2166155"/>
                <a:gd name="connsiteY6861" fmla="*/ 80771 h 1823529"/>
                <a:gd name="connsiteX6862" fmla="*/ 433593 w 2166155"/>
                <a:gd name="connsiteY6862" fmla="*/ 81514 h 1823529"/>
                <a:gd name="connsiteX6863" fmla="*/ 433573 w 2166155"/>
                <a:gd name="connsiteY6863" fmla="*/ 81514 h 1823529"/>
                <a:gd name="connsiteX6864" fmla="*/ 430367 w 2166155"/>
                <a:gd name="connsiteY6864" fmla="*/ 82257 h 1823529"/>
                <a:gd name="connsiteX6865" fmla="*/ 427180 w 2166155"/>
                <a:gd name="connsiteY6865" fmla="*/ 82980 h 1823529"/>
                <a:gd name="connsiteX6866" fmla="*/ 423994 w 2166155"/>
                <a:gd name="connsiteY6866" fmla="*/ 83723 h 1823529"/>
                <a:gd name="connsiteX6867" fmla="*/ 420827 w 2166155"/>
                <a:gd name="connsiteY6867" fmla="*/ 84466 h 1823529"/>
                <a:gd name="connsiteX6868" fmla="*/ 417679 w 2166155"/>
                <a:gd name="connsiteY6868" fmla="*/ 85228 h 1823529"/>
                <a:gd name="connsiteX6869" fmla="*/ 414551 w 2166155"/>
                <a:gd name="connsiteY6869" fmla="*/ 85971 h 1823529"/>
                <a:gd name="connsiteX6870" fmla="*/ 414532 w 2166155"/>
                <a:gd name="connsiteY6870" fmla="*/ 85971 h 1823529"/>
                <a:gd name="connsiteX6871" fmla="*/ 411424 w 2166155"/>
                <a:gd name="connsiteY6871" fmla="*/ 86714 h 1823529"/>
                <a:gd name="connsiteX6872" fmla="*/ 408295 w 2166155"/>
                <a:gd name="connsiteY6872" fmla="*/ 87476 h 1823529"/>
                <a:gd name="connsiteX6873" fmla="*/ 405226 w 2166155"/>
                <a:gd name="connsiteY6873" fmla="*/ 88239 h 1823529"/>
                <a:gd name="connsiteX6874" fmla="*/ 402157 w 2166155"/>
                <a:gd name="connsiteY6874" fmla="*/ 88982 h 1823529"/>
                <a:gd name="connsiteX6875" fmla="*/ 402138 w 2166155"/>
                <a:gd name="connsiteY6875" fmla="*/ 88982 h 1823529"/>
                <a:gd name="connsiteX6876" fmla="*/ 399107 w 2166155"/>
                <a:gd name="connsiteY6876" fmla="*/ 89744 h 1823529"/>
                <a:gd name="connsiteX6877" fmla="*/ 399088 w 2166155"/>
                <a:gd name="connsiteY6877" fmla="*/ 89744 h 1823529"/>
                <a:gd name="connsiteX6878" fmla="*/ 396077 w 2166155"/>
                <a:gd name="connsiteY6878" fmla="*/ 90507 h 1823529"/>
                <a:gd name="connsiteX6879" fmla="*/ 393027 w 2166155"/>
                <a:gd name="connsiteY6879" fmla="*/ 91269 h 1823529"/>
                <a:gd name="connsiteX6880" fmla="*/ 391483 w 2166155"/>
                <a:gd name="connsiteY6880" fmla="*/ 91660 h 1823529"/>
                <a:gd name="connsiteX6881" fmla="*/ 389977 w 2166155"/>
                <a:gd name="connsiteY6881" fmla="*/ 92051 h 1823529"/>
                <a:gd name="connsiteX6882" fmla="*/ 388511 w 2166155"/>
                <a:gd name="connsiteY6882" fmla="*/ 92422 h 1823529"/>
                <a:gd name="connsiteX6883" fmla="*/ 386947 w 2166155"/>
                <a:gd name="connsiteY6883" fmla="*/ 92813 h 1823529"/>
                <a:gd name="connsiteX6884" fmla="*/ 385598 w 2166155"/>
                <a:gd name="connsiteY6884" fmla="*/ 93166 h 1823529"/>
                <a:gd name="connsiteX6885" fmla="*/ 384035 w 2166155"/>
                <a:gd name="connsiteY6885" fmla="*/ 93576 h 1823529"/>
                <a:gd name="connsiteX6886" fmla="*/ 382549 w 2166155"/>
                <a:gd name="connsiteY6886" fmla="*/ 93967 h 1823529"/>
                <a:gd name="connsiteX6887" fmla="*/ 381063 w 2166155"/>
                <a:gd name="connsiteY6887" fmla="*/ 94358 h 1823529"/>
                <a:gd name="connsiteX6888" fmla="*/ 379597 w 2166155"/>
                <a:gd name="connsiteY6888" fmla="*/ 94729 h 1823529"/>
                <a:gd name="connsiteX6889" fmla="*/ 378131 w 2166155"/>
                <a:gd name="connsiteY6889" fmla="*/ 95121 h 1823529"/>
                <a:gd name="connsiteX6890" fmla="*/ 378111 w 2166155"/>
                <a:gd name="connsiteY6890" fmla="*/ 95121 h 1823529"/>
                <a:gd name="connsiteX6891" fmla="*/ 376664 w 2166155"/>
                <a:gd name="connsiteY6891" fmla="*/ 95511 h 1823529"/>
                <a:gd name="connsiteX6892" fmla="*/ 376645 w 2166155"/>
                <a:gd name="connsiteY6892" fmla="*/ 95511 h 1823529"/>
                <a:gd name="connsiteX6893" fmla="*/ 375159 w 2166155"/>
                <a:gd name="connsiteY6893" fmla="*/ 95902 h 1823529"/>
                <a:gd name="connsiteX6894" fmla="*/ 373673 w 2166155"/>
                <a:gd name="connsiteY6894" fmla="*/ 96313 h 1823529"/>
                <a:gd name="connsiteX6895" fmla="*/ 372207 w 2166155"/>
                <a:gd name="connsiteY6895" fmla="*/ 96704 h 1823529"/>
                <a:gd name="connsiteX6896" fmla="*/ 370819 w 2166155"/>
                <a:gd name="connsiteY6896" fmla="*/ 97075 h 1823529"/>
                <a:gd name="connsiteX6897" fmla="*/ 369412 w 2166155"/>
                <a:gd name="connsiteY6897" fmla="*/ 97447 h 1823529"/>
                <a:gd name="connsiteX6898" fmla="*/ 367945 w 2166155"/>
                <a:gd name="connsiteY6898" fmla="*/ 97857 h 1823529"/>
                <a:gd name="connsiteX6899" fmla="*/ 367926 w 2166155"/>
                <a:gd name="connsiteY6899" fmla="*/ 97857 h 1823529"/>
                <a:gd name="connsiteX6900" fmla="*/ 366498 w 2166155"/>
                <a:gd name="connsiteY6900" fmla="*/ 98229 h 1823529"/>
                <a:gd name="connsiteX6901" fmla="*/ 366498 w 2166155"/>
                <a:gd name="connsiteY6901" fmla="*/ 98248 h 1823529"/>
                <a:gd name="connsiteX6902" fmla="*/ 365052 w 2166155"/>
                <a:gd name="connsiteY6902" fmla="*/ 98639 h 1823529"/>
                <a:gd name="connsiteX6903" fmla="*/ 363644 w 2166155"/>
                <a:gd name="connsiteY6903" fmla="*/ 99030 h 1823529"/>
                <a:gd name="connsiteX6904" fmla="*/ 363625 w 2166155"/>
                <a:gd name="connsiteY6904" fmla="*/ 99030 h 1823529"/>
                <a:gd name="connsiteX6905" fmla="*/ 362217 w 2166155"/>
                <a:gd name="connsiteY6905" fmla="*/ 99421 h 1823529"/>
                <a:gd name="connsiteX6906" fmla="*/ 362198 w 2166155"/>
                <a:gd name="connsiteY6906" fmla="*/ 99421 h 1823529"/>
                <a:gd name="connsiteX6907" fmla="*/ 360790 w 2166155"/>
                <a:gd name="connsiteY6907" fmla="*/ 99812 h 1823529"/>
                <a:gd name="connsiteX6908" fmla="*/ 360770 w 2166155"/>
                <a:gd name="connsiteY6908" fmla="*/ 99812 h 1823529"/>
                <a:gd name="connsiteX6909" fmla="*/ 359363 w 2166155"/>
                <a:gd name="connsiteY6909" fmla="*/ 100203 h 1823529"/>
                <a:gd name="connsiteX6910" fmla="*/ 357955 w 2166155"/>
                <a:gd name="connsiteY6910" fmla="*/ 100594 h 1823529"/>
                <a:gd name="connsiteX6911" fmla="*/ 356548 w 2166155"/>
                <a:gd name="connsiteY6911" fmla="*/ 100985 h 1823529"/>
                <a:gd name="connsiteX6912" fmla="*/ 355140 w 2166155"/>
                <a:gd name="connsiteY6912" fmla="*/ 101376 h 1823529"/>
                <a:gd name="connsiteX6913" fmla="*/ 355140 w 2166155"/>
                <a:gd name="connsiteY6913" fmla="*/ 101396 h 1823529"/>
                <a:gd name="connsiteX6914" fmla="*/ 353733 w 2166155"/>
                <a:gd name="connsiteY6914" fmla="*/ 101787 h 1823529"/>
                <a:gd name="connsiteX6915" fmla="*/ 352344 w 2166155"/>
                <a:gd name="connsiteY6915" fmla="*/ 102178 h 1823529"/>
                <a:gd name="connsiteX6916" fmla="*/ 352325 w 2166155"/>
                <a:gd name="connsiteY6916" fmla="*/ 102178 h 1823529"/>
                <a:gd name="connsiteX6917" fmla="*/ 351015 w 2166155"/>
                <a:gd name="connsiteY6917" fmla="*/ 102549 h 1823529"/>
                <a:gd name="connsiteX6918" fmla="*/ 349608 w 2166155"/>
                <a:gd name="connsiteY6918" fmla="*/ 102960 h 1823529"/>
                <a:gd name="connsiteX6919" fmla="*/ 348180 w 2166155"/>
                <a:gd name="connsiteY6919" fmla="*/ 103370 h 1823529"/>
                <a:gd name="connsiteX6920" fmla="*/ 348161 w 2166155"/>
                <a:gd name="connsiteY6920" fmla="*/ 103370 h 1823529"/>
                <a:gd name="connsiteX6921" fmla="*/ 346792 w 2166155"/>
                <a:gd name="connsiteY6921" fmla="*/ 103761 h 1823529"/>
                <a:gd name="connsiteX6922" fmla="*/ 345424 w 2166155"/>
                <a:gd name="connsiteY6922" fmla="*/ 104152 h 1823529"/>
                <a:gd name="connsiteX6923" fmla="*/ 344036 w 2166155"/>
                <a:gd name="connsiteY6923" fmla="*/ 104563 h 1823529"/>
                <a:gd name="connsiteX6924" fmla="*/ 342668 w 2166155"/>
                <a:gd name="connsiteY6924" fmla="*/ 104973 h 1823529"/>
                <a:gd name="connsiteX6925" fmla="*/ 341280 w 2166155"/>
                <a:gd name="connsiteY6925" fmla="*/ 105365 h 1823529"/>
                <a:gd name="connsiteX6926" fmla="*/ 339891 w 2166155"/>
                <a:gd name="connsiteY6926" fmla="*/ 105775 h 1823529"/>
                <a:gd name="connsiteX6927" fmla="*/ 338621 w 2166155"/>
                <a:gd name="connsiteY6927" fmla="*/ 106146 h 1823529"/>
                <a:gd name="connsiteX6928" fmla="*/ 337252 w 2166155"/>
                <a:gd name="connsiteY6928" fmla="*/ 106557 h 1823529"/>
                <a:gd name="connsiteX6929" fmla="*/ 335903 w 2166155"/>
                <a:gd name="connsiteY6929" fmla="*/ 106967 h 1823529"/>
                <a:gd name="connsiteX6930" fmla="*/ 334574 w 2166155"/>
                <a:gd name="connsiteY6930" fmla="*/ 107359 h 1823529"/>
                <a:gd name="connsiteX6931" fmla="*/ 333245 w 2166155"/>
                <a:gd name="connsiteY6931" fmla="*/ 107769 h 1823529"/>
                <a:gd name="connsiteX6932" fmla="*/ 333225 w 2166155"/>
                <a:gd name="connsiteY6932" fmla="*/ 107769 h 1823529"/>
                <a:gd name="connsiteX6933" fmla="*/ 331915 w 2166155"/>
                <a:gd name="connsiteY6933" fmla="*/ 108160 h 1823529"/>
                <a:gd name="connsiteX6934" fmla="*/ 331896 w 2166155"/>
                <a:gd name="connsiteY6934" fmla="*/ 108160 h 1823529"/>
                <a:gd name="connsiteX6935" fmla="*/ 330586 w 2166155"/>
                <a:gd name="connsiteY6935" fmla="*/ 108570 h 1823529"/>
                <a:gd name="connsiteX6936" fmla="*/ 330566 w 2166155"/>
                <a:gd name="connsiteY6936" fmla="*/ 108570 h 1823529"/>
                <a:gd name="connsiteX6937" fmla="*/ 329257 w 2166155"/>
                <a:gd name="connsiteY6937" fmla="*/ 108981 h 1823529"/>
                <a:gd name="connsiteX6938" fmla="*/ 327927 w 2166155"/>
                <a:gd name="connsiteY6938" fmla="*/ 109391 h 1823529"/>
                <a:gd name="connsiteX6939" fmla="*/ 326617 w 2166155"/>
                <a:gd name="connsiteY6939" fmla="*/ 109783 h 1823529"/>
                <a:gd name="connsiteX6940" fmla="*/ 325268 w 2166155"/>
                <a:gd name="connsiteY6940" fmla="*/ 110193 h 1823529"/>
                <a:gd name="connsiteX6941" fmla="*/ 324017 w 2166155"/>
                <a:gd name="connsiteY6941" fmla="*/ 110604 h 1823529"/>
                <a:gd name="connsiteX6942" fmla="*/ 323998 w 2166155"/>
                <a:gd name="connsiteY6942" fmla="*/ 110604 h 1823529"/>
                <a:gd name="connsiteX6943" fmla="*/ 322707 w 2166155"/>
                <a:gd name="connsiteY6943" fmla="*/ 110995 h 1823529"/>
                <a:gd name="connsiteX6944" fmla="*/ 321398 w 2166155"/>
                <a:gd name="connsiteY6944" fmla="*/ 111405 h 1823529"/>
                <a:gd name="connsiteX6945" fmla="*/ 320127 w 2166155"/>
                <a:gd name="connsiteY6945" fmla="*/ 111815 h 1823529"/>
                <a:gd name="connsiteX6946" fmla="*/ 320107 w 2166155"/>
                <a:gd name="connsiteY6946" fmla="*/ 111815 h 1823529"/>
                <a:gd name="connsiteX6947" fmla="*/ 318876 w 2166155"/>
                <a:gd name="connsiteY6947" fmla="*/ 112207 h 1823529"/>
                <a:gd name="connsiteX6948" fmla="*/ 317488 w 2166155"/>
                <a:gd name="connsiteY6948" fmla="*/ 112637 h 1823529"/>
                <a:gd name="connsiteX6949" fmla="*/ 316276 w 2166155"/>
                <a:gd name="connsiteY6949" fmla="*/ 113028 h 1823529"/>
                <a:gd name="connsiteX6950" fmla="*/ 315005 w 2166155"/>
                <a:gd name="connsiteY6950" fmla="*/ 113438 h 1823529"/>
                <a:gd name="connsiteX6951" fmla="*/ 313812 w 2166155"/>
                <a:gd name="connsiteY6951" fmla="*/ 113829 h 1823529"/>
                <a:gd name="connsiteX6952" fmla="*/ 312424 w 2166155"/>
                <a:gd name="connsiteY6952" fmla="*/ 114279 h 1823529"/>
                <a:gd name="connsiteX6953" fmla="*/ 311232 w 2166155"/>
                <a:gd name="connsiteY6953" fmla="*/ 114670 h 1823529"/>
                <a:gd name="connsiteX6954" fmla="*/ 309961 w 2166155"/>
                <a:gd name="connsiteY6954" fmla="*/ 115081 h 1823529"/>
                <a:gd name="connsiteX6955" fmla="*/ 308710 w 2166155"/>
                <a:gd name="connsiteY6955" fmla="*/ 115491 h 1823529"/>
                <a:gd name="connsiteX6956" fmla="*/ 308690 w 2166155"/>
                <a:gd name="connsiteY6956" fmla="*/ 115491 h 1823529"/>
                <a:gd name="connsiteX6957" fmla="*/ 307459 w 2166155"/>
                <a:gd name="connsiteY6957" fmla="*/ 115902 h 1823529"/>
                <a:gd name="connsiteX6958" fmla="*/ 306227 w 2166155"/>
                <a:gd name="connsiteY6958" fmla="*/ 116312 h 1823529"/>
                <a:gd name="connsiteX6959" fmla="*/ 306207 w 2166155"/>
                <a:gd name="connsiteY6959" fmla="*/ 116312 h 1823529"/>
                <a:gd name="connsiteX6960" fmla="*/ 304976 w 2166155"/>
                <a:gd name="connsiteY6960" fmla="*/ 116722 h 1823529"/>
                <a:gd name="connsiteX6961" fmla="*/ 303744 w 2166155"/>
                <a:gd name="connsiteY6961" fmla="*/ 117133 h 1823529"/>
                <a:gd name="connsiteX6962" fmla="*/ 302493 w 2166155"/>
                <a:gd name="connsiteY6962" fmla="*/ 117563 h 1823529"/>
                <a:gd name="connsiteX6963" fmla="*/ 301300 w 2166155"/>
                <a:gd name="connsiteY6963" fmla="*/ 117954 h 1823529"/>
                <a:gd name="connsiteX6964" fmla="*/ 300088 w 2166155"/>
                <a:gd name="connsiteY6964" fmla="*/ 118365 h 1823529"/>
                <a:gd name="connsiteX6965" fmla="*/ 300069 w 2166155"/>
                <a:gd name="connsiteY6965" fmla="*/ 118384 h 1823529"/>
                <a:gd name="connsiteX6966" fmla="*/ 298876 w 2166155"/>
                <a:gd name="connsiteY6966" fmla="*/ 118795 h 1823529"/>
                <a:gd name="connsiteX6967" fmla="*/ 298857 w 2166155"/>
                <a:gd name="connsiteY6967" fmla="*/ 118795 h 1823529"/>
                <a:gd name="connsiteX6968" fmla="*/ 297625 w 2166155"/>
                <a:gd name="connsiteY6968" fmla="*/ 119205 h 1823529"/>
                <a:gd name="connsiteX6969" fmla="*/ 296452 w 2166155"/>
                <a:gd name="connsiteY6969" fmla="*/ 119616 h 1823529"/>
                <a:gd name="connsiteX6970" fmla="*/ 295260 w 2166155"/>
                <a:gd name="connsiteY6970" fmla="*/ 120027 h 1823529"/>
                <a:gd name="connsiteX6971" fmla="*/ 294028 w 2166155"/>
                <a:gd name="connsiteY6971" fmla="*/ 120457 h 1823529"/>
                <a:gd name="connsiteX6972" fmla="*/ 292914 w 2166155"/>
                <a:gd name="connsiteY6972" fmla="*/ 120848 h 1823529"/>
                <a:gd name="connsiteX6973" fmla="*/ 291682 w 2166155"/>
                <a:gd name="connsiteY6973" fmla="*/ 121278 h 1823529"/>
                <a:gd name="connsiteX6974" fmla="*/ 290509 w 2166155"/>
                <a:gd name="connsiteY6974" fmla="*/ 121688 h 1823529"/>
                <a:gd name="connsiteX6975" fmla="*/ 289297 w 2166155"/>
                <a:gd name="connsiteY6975" fmla="*/ 122118 h 1823529"/>
                <a:gd name="connsiteX6976" fmla="*/ 288163 w 2166155"/>
                <a:gd name="connsiteY6976" fmla="*/ 122529 h 1823529"/>
                <a:gd name="connsiteX6977" fmla="*/ 286990 w 2166155"/>
                <a:gd name="connsiteY6977" fmla="*/ 122940 h 1823529"/>
                <a:gd name="connsiteX6978" fmla="*/ 285837 w 2166155"/>
                <a:gd name="connsiteY6978" fmla="*/ 123350 h 1823529"/>
                <a:gd name="connsiteX6979" fmla="*/ 285837 w 2166155"/>
                <a:gd name="connsiteY6979" fmla="*/ 123370 h 1823529"/>
                <a:gd name="connsiteX6980" fmla="*/ 284683 w 2166155"/>
                <a:gd name="connsiteY6980" fmla="*/ 123780 h 1823529"/>
                <a:gd name="connsiteX6981" fmla="*/ 283530 w 2166155"/>
                <a:gd name="connsiteY6981" fmla="*/ 124191 h 1823529"/>
                <a:gd name="connsiteX6982" fmla="*/ 282396 w 2166155"/>
                <a:gd name="connsiteY6982" fmla="*/ 124621 h 1823529"/>
                <a:gd name="connsiteX6983" fmla="*/ 282377 w 2166155"/>
                <a:gd name="connsiteY6983" fmla="*/ 124621 h 1823529"/>
                <a:gd name="connsiteX6984" fmla="*/ 281262 w 2166155"/>
                <a:gd name="connsiteY6984" fmla="*/ 125031 h 1823529"/>
                <a:gd name="connsiteX6985" fmla="*/ 280089 w 2166155"/>
                <a:gd name="connsiteY6985" fmla="*/ 125462 h 1823529"/>
                <a:gd name="connsiteX6986" fmla="*/ 278955 w 2166155"/>
                <a:gd name="connsiteY6986" fmla="*/ 125892 h 1823529"/>
                <a:gd name="connsiteX6987" fmla="*/ 277861 w 2166155"/>
                <a:gd name="connsiteY6987" fmla="*/ 126282 h 1823529"/>
                <a:gd name="connsiteX6988" fmla="*/ 277841 w 2166155"/>
                <a:gd name="connsiteY6988" fmla="*/ 126302 h 1823529"/>
                <a:gd name="connsiteX6989" fmla="*/ 276727 w 2166155"/>
                <a:gd name="connsiteY6989" fmla="*/ 126713 h 1823529"/>
                <a:gd name="connsiteX6990" fmla="*/ 275632 w 2166155"/>
                <a:gd name="connsiteY6990" fmla="*/ 127123 h 1823529"/>
                <a:gd name="connsiteX6991" fmla="*/ 274498 w 2166155"/>
                <a:gd name="connsiteY6991" fmla="*/ 127553 h 1823529"/>
                <a:gd name="connsiteX6992" fmla="*/ 273364 w 2166155"/>
                <a:gd name="connsiteY6992" fmla="*/ 127983 h 1823529"/>
                <a:gd name="connsiteX6993" fmla="*/ 272308 w 2166155"/>
                <a:gd name="connsiteY6993" fmla="*/ 128394 h 1823529"/>
                <a:gd name="connsiteX6994" fmla="*/ 271194 w 2166155"/>
                <a:gd name="connsiteY6994" fmla="*/ 128824 h 1823529"/>
                <a:gd name="connsiteX6995" fmla="*/ 270099 w 2166155"/>
                <a:gd name="connsiteY6995" fmla="*/ 129254 h 1823529"/>
                <a:gd name="connsiteX6996" fmla="*/ 269024 w 2166155"/>
                <a:gd name="connsiteY6996" fmla="*/ 129665 h 1823529"/>
                <a:gd name="connsiteX6997" fmla="*/ 269004 w 2166155"/>
                <a:gd name="connsiteY6997" fmla="*/ 129665 h 1823529"/>
                <a:gd name="connsiteX6998" fmla="*/ 267929 w 2166155"/>
                <a:gd name="connsiteY6998" fmla="*/ 130095 h 1823529"/>
                <a:gd name="connsiteX6999" fmla="*/ 266854 w 2166155"/>
                <a:gd name="connsiteY6999" fmla="*/ 130525 h 1823529"/>
                <a:gd name="connsiteX7000" fmla="*/ 265779 w 2166155"/>
                <a:gd name="connsiteY7000" fmla="*/ 130935 h 1823529"/>
                <a:gd name="connsiteX7001" fmla="*/ 264723 w 2166155"/>
                <a:gd name="connsiteY7001" fmla="*/ 131365 h 1823529"/>
                <a:gd name="connsiteX7002" fmla="*/ 264704 w 2166155"/>
                <a:gd name="connsiteY7002" fmla="*/ 131365 h 1823529"/>
                <a:gd name="connsiteX7003" fmla="*/ 263667 w 2166155"/>
                <a:gd name="connsiteY7003" fmla="*/ 131796 h 1823529"/>
                <a:gd name="connsiteX7004" fmla="*/ 263648 w 2166155"/>
                <a:gd name="connsiteY7004" fmla="*/ 131796 h 1823529"/>
                <a:gd name="connsiteX7005" fmla="*/ 262612 w 2166155"/>
                <a:gd name="connsiteY7005" fmla="*/ 132206 h 1823529"/>
                <a:gd name="connsiteX7006" fmla="*/ 261537 w 2166155"/>
                <a:gd name="connsiteY7006" fmla="*/ 132656 h 1823529"/>
                <a:gd name="connsiteX7007" fmla="*/ 260500 w 2166155"/>
                <a:gd name="connsiteY7007" fmla="*/ 133066 h 1823529"/>
                <a:gd name="connsiteX7008" fmla="*/ 260481 w 2166155"/>
                <a:gd name="connsiteY7008" fmla="*/ 133066 h 1823529"/>
                <a:gd name="connsiteX7009" fmla="*/ 259445 w 2166155"/>
                <a:gd name="connsiteY7009" fmla="*/ 133496 h 1823529"/>
                <a:gd name="connsiteX7010" fmla="*/ 258428 w 2166155"/>
                <a:gd name="connsiteY7010" fmla="*/ 133907 h 1823529"/>
                <a:gd name="connsiteX7011" fmla="*/ 257392 w 2166155"/>
                <a:gd name="connsiteY7011" fmla="*/ 134356 h 1823529"/>
                <a:gd name="connsiteX7012" fmla="*/ 257373 w 2166155"/>
                <a:gd name="connsiteY7012" fmla="*/ 134356 h 1823529"/>
                <a:gd name="connsiteX7013" fmla="*/ 256356 w 2166155"/>
                <a:gd name="connsiteY7013" fmla="*/ 134767 h 1823529"/>
                <a:gd name="connsiteX7014" fmla="*/ 256356 w 2166155"/>
                <a:gd name="connsiteY7014" fmla="*/ 134786 h 1823529"/>
                <a:gd name="connsiteX7015" fmla="*/ 255339 w 2166155"/>
                <a:gd name="connsiteY7015" fmla="*/ 135197 h 1823529"/>
                <a:gd name="connsiteX7016" fmla="*/ 255339 w 2166155"/>
                <a:gd name="connsiteY7016" fmla="*/ 135217 h 1823529"/>
                <a:gd name="connsiteX7017" fmla="*/ 254323 w 2166155"/>
                <a:gd name="connsiteY7017" fmla="*/ 135627 h 1823529"/>
                <a:gd name="connsiteX7018" fmla="*/ 254323 w 2166155"/>
                <a:gd name="connsiteY7018" fmla="*/ 135647 h 1823529"/>
                <a:gd name="connsiteX7019" fmla="*/ 253306 w 2166155"/>
                <a:gd name="connsiteY7019" fmla="*/ 136057 h 1823529"/>
                <a:gd name="connsiteX7020" fmla="*/ 252290 w 2166155"/>
                <a:gd name="connsiteY7020" fmla="*/ 136487 h 1823529"/>
                <a:gd name="connsiteX7021" fmla="*/ 251332 w 2166155"/>
                <a:gd name="connsiteY7021" fmla="*/ 136917 h 1823529"/>
                <a:gd name="connsiteX7022" fmla="*/ 250315 w 2166155"/>
                <a:gd name="connsiteY7022" fmla="*/ 137347 h 1823529"/>
                <a:gd name="connsiteX7023" fmla="*/ 250296 w 2166155"/>
                <a:gd name="connsiteY7023" fmla="*/ 137347 h 1823529"/>
                <a:gd name="connsiteX7024" fmla="*/ 249279 w 2166155"/>
                <a:gd name="connsiteY7024" fmla="*/ 137797 h 1823529"/>
                <a:gd name="connsiteX7025" fmla="*/ 248360 w 2166155"/>
                <a:gd name="connsiteY7025" fmla="*/ 138188 h 1823529"/>
                <a:gd name="connsiteX7026" fmla="*/ 247363 w 2166155"/>
                <a:gd name="connsiteY7026" fmla="*/ 138638 h 1823529"/>
                <a:gd name="connsiteX7027" fmla="*/ 247344 w 2166155"/>
                <a:gd name="connsiteY7027" fmla="*/ 138638 h 1823529"/>
                <a:gd name="connsiteX7028" fmla="*/ 246386 w 2166155"/>
                <a:gd name="connsiteY7028" fmla="*/ 139068 h 1823529"/>
                <a:gd name="connsiteX7029" fmla="*/ 246366 w 2166155"/>
                <a:gd name="connsiteY7029" fmla="*/ 139068 h 1823529"/>
                <a:gd name="connsiteX7030" fmla="*/ 245408 w 2166155"/>
                <a:gd name="connsiteY7030" fmla="*/ 139498 h 1823529"/>
                <a:gd name="connsiteX7031" fmla="*/ 245389 w 2166155"/>
                <a:gd name="connsiteY7031" fmla="*/ 139498 h 1823529"/>
                <a:gd name="connsiteX7032" fmla="*/ 244431 w 2166155"/>
                <a:gd name="connsiteY7032" fmla="*/ 139928 h 1823529"/>
                <a:gd name="connsiteX7033" fmla="*/ 243492 w 2166155"/>
                <a:gd name="connsiteY7033" fmla="*/ 140358 h 1823529"/>
                <a:gd name="connsiteX7034" fmla="*/ 242495 w 2166155"/>
                <a:gd name="connsiteY7034" fmla="*/ 140808 h 1823529"/>
                <a:gd name="connsiteX7035" fmla="*/ 241577 w 2166155"/>
                <a:gd name="connsiteY7035" fmla="*/ 141238 h 1823529"/>
                <a:gd name="connsiteX7036" fmla="*/ 241029 w 2166155"/>
                <a:gd name="connsiteY7036" fmla="*/ 141473 h 1823529"/>
                <a:gd name="connsiteX7037" fmla="*/ 240462 w 2166155"/>
                <a:gd name="connsiteY7037" fmla="*/ 141746 h 1823529"/>
                <a:gd name="connsiteX7038" fmla="*/ 239915 w 2166155"/>
                <a:gd name="connsiteY7038" fmla="*/ 142000 h 1823529"/>
                <a:gd name="connsiteX7039" fmla="*/ 239348 w 2166155"/>
                <a:gd name="connsiteY7039" fmla="*/ 142274 h 1823529"/>
                <a:gd name="connsiteX7040" fmla="*/ 238820 w 2166155"/>
                <a:gd name="connsiteY7040" fmla="*/ 142509 h 1823529"/>
                <a:gd name="connsiteX7041" fmla="*/ 238820 w 2166155"/>
                <a:gd name="connsiteY7041" fmla="*/ 142528 h 1823529"/>
                <a:gd name="connsiteX7042" fmla="*/ 238273 w 2166155"/>
                <a:gd name="connsiteY7042" fmla="*/ 142782 h 1823529"/>
                <a:gd name="connsiteX7043" fmla="*/ 238253 w 2166155"/>
                <a:gd name="connsiteY7043" fmla="*/ 142782 h 1823529"/>
                <a:gd name="connsiteX7044" fmla="*/ 237725 w 2166155"/>
                <a:gd name="connsiteY7044" fmla="*/ 143037 h 1823529"/>
                <a:gd name="connsiteX7045" fmla="*/ 237706 w 2166155"/>
                <a:gd name="connsiteY7045" fmla="*/ 143056 h 1823529"/>
                <a:gd name="connsiteX7046" fmla="*/ 237178 w 2166155"/>
                <a:gd name="connsiteY7046" fmla="*/ 143310 h 1823529"/>
                <a:gd name="connsiteX7047" fmla="*/ 237158 w 2166155"/>
                <a:gd name="connsiteY7047" fmla="*/ 143310 h 1823529"/>
                <a:gd name="connsiteX7048" fmla="*/ 236611 w 2166155"/>
                <a:gd name="connsiteY7048" fmla="*/ 143584 h 1823529"/>
                <a:gd name="connsiteX7049" fmla="*/ 236083 w 2166155"/>
                <a:gd name="connsiteY7049" fmla="*/ 143838 h 1823529"/>
                <a:gd name="connsiteX7050" fmla="*/ 236063 w 2166155"/>
                <a:gd name="connsiteY7050" fmla="*/ 143838 h 1823529"/>
                <a:gd name="connsiteX7051" fmla="*/ 235536 w 2166155"/>
                <a:gd name="connsiteY7051" fmla="*/ 144112 h 1823529"/>
                <a:gd name="connsiteX7052" fmla="*/ 234969 w 2166155"/>
                <a:gd name="connsiteY7052" fmla="*/ 144385 h 1823529"/>
                <a:gd name="connsiteX7053" fmla="*/ 234421 w 2166155"/>
                <a:gd name="connsiteY7053" fmla="*/ 144659 h 1823529"/>
                <a:gd name="connsiteX7054" fmla="*/ 233913 w 2166155"/>
                <a:gd name="connsiteY7054" fmla="*/ 144933 h 1823529"/>
                <a:gd name="connsiteX7055" fmla="*/ 233893 w 2166155"/>
                <a:gd name="connsiteY7055" fmla="*/ 144933 h 1823529"/>
                <a:gd name="connsiteX7056" fmla="*/ 233346 w 2166155"/>
                <a:gd name="connsiteY7056" fmla="*/ 145206 h 1823529"/>
                <a:gd name="connsiteX7057" fmla="*/ 232799 w 2166155"/>
                <a:gd name="connsiteY7057" fmla="*/ 145480 h 1823529"/>
                <a:gd name="connsiteX7058" fmla="*/ 232251 w 2166155"/>
                <a:gd name="connsiteY7058" fmla="*/ 145773 h 1823529"/>
                <a:gd name="connsiteX7059" fmla="*/ 231723 w 2166155"/>
                <a:gd name="connsiteY7059" fmla="*/ 146047 h 1823529"/>
                <a:gd name="connsiteX7060" fmla="*/ 231176 w 2166155"/>
                <a:gd name="connsiteY7060" fmla="*/ 146321 h 1823529"/>
                <a:gd name="connsiteX7061" fmla="*/ 230668 w 2166155"/>
                <a:gd name="connsiteY7061" fmla="*/ 146594 h 1823529"/>
                <a:gd name="connsiteX7062" fmla="*/ 230120 w 2166155"/>
                <a:gd name="connsiteY7062" fmla="*/ 146888 h 1823529"/>
                <a:gd name="connsiteX7063" fmla="*/ 229573 w 2166155"/>
                <a:gd name="connsiteY7063" fmla="*/ 147181 h 1823529"/>
                <a:gd name="connsiteX7064" fmla="*/ 229045 w 2166155"/>
                <a:gd name="connsiteY7064" fmla="*/ 147455 h 1823529"/>
                <a:gd name="connsiteX7065" fmla="*/ 229026 w 2166155"/>
                <a:gd name="connsiteY7065" fmla="*/ 147474 h 1823529"/>
                <a:gd name="connsiteX7066" fmla="*/ 228498 w 2166155"/>
                <a:gd name="connsiteY7066" fmla="*/ 147748 h 1823529"/>
                <a:gd name="connsiteX7067" fmla="*/ 228498 w 2166155"/>
                <a:gd name="connsiteY7067" fmla="*/ 147768 h 1823529"/>
                <a:gd name="connsiteX7068" fmla="*/ 227970 w 2166155"/>
                <a:gd name="connsiteY7068" fmla="*/ 148041 h 1823529"/>
                <a:gd name="connsiteX7069" fmla="*/ 227423 w 2166155"/>
                <a:gd name="connsiteY7069" fmla="*/ 148335 h 1823529"/>
                <a:gd name="connsiteX7070" fmla="*/ 227423 w 2166155"/>
                <a:gd name="connsiteY7070" fmla="*/ 148354 h 1823529"/>
                <a:gd name="connsiteX7071" fmla="*/ 226895 w 2166155"/>
                <a:gd name="connsiteY7071" fmla="*/ 148628 h 1823529"/>
                <a:gd name="connsiteX7072" fmla="*/ 226875 w 2166155"/>
                <a:gd name="connsiteY7072" fmla="*/ 148647 h 1823529"/>
                <a:gd name="connsiteX7073" fmla="*/ 226347 w 2166155"/>
                <a:gd name="connsiteY7073" fmla="*/ 148940 h 1823529"/>
                <a:gd name="connsiteX7074" fmla="*/ 225819 w 2166155"/>
                <a:gd name="connsiteY7074" fmla="*/ 149214 h 1823529"/>
                <a:gd name="connsiteX7075" fmla="*/ 225819 w 2166155"/>
                <a:gd name="connsiteY7075" fmla="*/ 149234 h 1823529"/>
                <a:gd name="connsiteX7076" fmla="*/ 225292 w 2166155"/>
                <a:gd name="connsiteY7076" fmla="*/ 149527 h 1823529"/>
                <a:gd name="connsiteX7077" fmla="*/ 225272 w 2166155"/>
                <a:gd name="connsiteY7077" fmla="*/ 149527 h 1823529"/>
                <a:gd name="connsiteX7078" fmla="*/ 224764 w 2166155"/>
                <a:gd name="connsiteY7078" fmla="*/ 149820 h 1823529"/>
                <a:gd name="connsiteX7079" fmla="*/ 224744 w 2166155"/>
                <a:gd name="connsiteY7079" fmla="*/ 149820 h 1823529"/>
                <a:gd name="connsiteX7080" fmla="*/ 224236 w 2166155"/>
                <a:gd name="connsiteY7080" fmla="*/ 150133 h 1823529"/>
                <a:gd name="connsiteX7081" fmla="*/ 224216 w 2166155"/>
                <a:gd name="connsiteY7081" fmla="*/ 150133 h 1823529"/>
                <a:gd name="connsiteX7082" fmla="*/ 223708 w 2166155"/>
                <a:gd name="connsiteY7082" fmla="*/ 150426 h 1823529"/>
                <a:gd name="connsiteX7083" fmla="*/ 223161 w 2166155"/>
                <a:gd name="connsiteY7083" fmla="*/ 150739 h 1823529"/>
                <a:gd name="connsiteX7084" fmla="*/ 222613 w 2166155"/>
                <a:gd name="connsiteY7084" fmla="*/ 151052 h 1823529"/>
                <a:gd name="connsiteX7085" fmla="*/ 222105 w 2166155"/>
                <a:gd name="connsiteY7085" fmla="*/ 151345 h 1823529"/>
                <a:gd name="connsiteX7086" fmla="*/ 222105 w 2166155"/>
                <a:gd name="connsiteY7086" fmla="*/ 151365 h 1823529"/>
                <a:gd name="connsiteX7087" fmla="*/ 221597 w 2166155"/>
                <a:gd name="connsiteY7087" fmla="*/ 151658 h 1823529"/>
                <a:gd name="connsiteX7088" fmla="*/ 221049 w 2166155"/>
                <a:gd name="connsiteY7088" fmla="*/ 151970 h 1823529"/>
                <a:gd name="connsiteX7089" fmla="*/ 220522 w 2166155"/>
                <a:gd name="connsiteY7089" fmla="*/ 152284 h 1823529"/>
                <a:gd name="connsiteX7090" fmla="*/ 219974 w 2166155"/>
                <a:gd name="connsiteY7090" fmla="*/ 152616 h 1823529"/>
                <a:gd name="connsiteX7091" fmla="*/ 219466 w 2166155"/>
                <a:gd name="connsiteY7091" fmla="*/ 152909 h 1823529"/>
                <a:gd name="connsiteX7092" fmla="*/ 218957 w 2166155"/>
                <a:gd name="connsiteY7092" fmla="*/ 153222 h 1823529"/>
                <a:gd name="connsiteX7093" fmla="*/ 218938 w 2166155"/>
                <a:gd name="connsiteY7093" fmla="*/ 153241 h 1823529"/>
                <a:gd name="connsiteX7094" fmla="*/ 218410 w 2166155"/>
                <a:gd name="connsiteY7094" fmla="*/ 153554 h 1823529"/>
                <a:gd name="connsiteX7095" fmla="*/ 217902 w 2166155"/>
                <a:gd name="connsiteY7095" fmla="*/ 153867 h 1823529"/>
                <a:gd name="connsiteX7096" fmla="*/ 217882 w 2166155"/>
                <a:gd name="connsiteY7096" fmla="*/ 153867 h 1823529"/>
                <a:gd name="connsiteX7097" fmla="*/ 217374 w 2166155"/>
                <a:gd name="connsiteY7097" fmla="*/ 154180 h 1823529"/>
                <a:gd name="connsiteX7098" fmla="*/ 216807 w 2166155"/>
                <a:gd name="connsiteY7098" fmla="*/ 154532 h 1823529"/>
                <a:gd name="connsiteX7099" fmla="*/ 216338 w 2166155"/>
                <a:gd name="connsiteY7099" fmla="*/ 154844 h 1823529"/>
                <a:gd name="connsiteX7100" fmla="*/ 215810 w 2166155"/>
                <a:gd name="connsiteY7100" fmla="*/ 155177 h 1823529"/>
                <a:gd name="connsiteX7101" fmla="*/ 215263 w 2166155"/>
                <a:gd name="connsiteY7101" fmla="*/ 155509 h 1823529"/>
                <a:gd name="connsiteX7102" fmla="*/ 214774 w 2166155"/>
                <a:gd name="connsiteY7102" fmla="*/ 155822 h 1823529"/>
                <a:gd name="connsiteX7103" fmla="*/ 214207 w 2166155"/>
                <a:gd name="connsiteY7103" fmla="*/ 156174 h 1823529"/>
                <a:gd name="connsiteX7104" fmla="*/ 213738 w 2166155"/>
                <a:gd name="connsiteY7104" fmla="*/ 156487 h 1823529"/>
                <a:gd name="connsiteX7105" fmla="*/ 213210 w 2166155"/>
                <a:gd name="connsiteY7105" fmla="*/ 156819 h 1823529"/>
                <a:gd name="connsiteX7106" fmla="*/ 212721 w 2166155"/>
                <a:gd name="connsiteY7106" fmla="*/ 157151 h 1823529"/>
                <a:gd name="connsiteX7107" fmla="*/ 212174 w 2166155"/>
                <a:gd name="connsiteY7107" fmla="*/ 157503 h 1823529"/>
                <a:gd name="connsiteX7108" fmla="*/ 211646 w 2166155"/>
                <a:gd name="connsiteY7108" fmla="*/ 157855 h 1823529"/>
                <a:gd name="connsiteX7109" fmla="*/ 211157 w 2166155"/>
                <a:gd name="connsiteY7109" fmla="*/ 158168 h 1823529"/>
                <a:gd name="connsiteX7110" fmla="*/ 210649 w 2166155"/>
                <a:gd name="connsiteY7110" fmla="*/ 158500 h 1823529"/>
                <a:gd name="connsiteX7111" fmla="*/ 210629 w 2166155"/>
                <a:gd name="connsiteY7111" fmla="*/ 158520 h 1823529"/>
                <a:gd name="connsiteX7112" fmla="*/ 210160 w 2166155"/>
                <a:gd name="connsiteY7112" fmla="*/ 158832 h 1823529"/>
                <a:gd name="connsiteX7113" fmla="*/ 209613 w 2166155"/>
                <a:gd name="connsiteY7113" fmla="*/ 159185 h 1823529"/>
                <a:gd name="connsiteX7114" fmla="*/ 209613 w 2166155"/>
                <a:gd name="connsiteY7114" fmla="*/ 159204 h 1823529"/>
                <a:gd name="connsiteX7115" fmla="*/ 209124 w 2166155"/>
                <a:gd name="connsiteY7115" fmla="*/ 159536 h 1823529"/>
                <a:gd name="connsiteX7116" fmla="*/ 208596 w 2166155"/>
                <a:gd name="connsiteY7116" fmla="*/ 159888 h 1823529"/>
                <a:gd name="connsiteX7117" fmla="*/ 208088 w 2166155"/>
                <a:gd name="connsiteY7117" fmla="*/ 160240 h 1823529"/>
                <a:gd name="connsiteX7118" fmla="*/ 207560 w 2166155"/>
                <a:gd name="connsiteY7118" fmla="*/ 160592 h 1823529"/>
                <a:gd name="connsiteX7119" fmla="*/ 207052 w 2166155"/>
                <a:gd name="connsiteY7119" fmla="*/ 160944 h 1823529"/>
                <a:gd name="connsiteX7120" fmla="*/ 206524 w 2166155"/>
                <a:gd name="connsiteY7120" fmla="*/ 161315 h 1823529"/>
                <a:gd name="connsiteX7121" fmla="*/ 206055 w 2166155"/>
                <a:gd name="connsiteY7121" fmla="*/ 161647 h 1823529"/>
                <a:gd name="connsiteX7122" fmla="*/ 205546 w 2166155"/>
                <a:gd name="connsiteY7122" fmla="*/ 162000 h 1823529"/>
                <a:gd name="connsiteX7123" fmla="*/ 205038 w 2166155"/>
                <a:gd name="connsiteY7123" fmla="*/ 162351 h 1823529"/>
                <a:gd name="connsiteX7124" fmla="*/ 205019 w 2166155"/>
                <a:gd name="connsiteY7124" fmla="*/ 162371 h 1823529"/>
                <a:gd name="connsiteX7125" fmla="*/ 204530 w 2166155"/>
                <a:gd name="connsiteY7125" fmla="*/ 162703 h 1823529"/>
                <a:gd name="connsiteX7126" fmla="*/ 204530 w 2166155"/>
                <a:gd name="connsiteY7126" fmla="*/ 162723 h 1823529"/>
                <a:gd name="connsiteX7127" fmla="*/ 204041 w 2166155"/>
                <a:gd name="connsiteY7127" fmla="*/ 163075 h 1823529"/>
                <a:gd name="connsiteX7128" fmla="*/ 203533 w 2166155"/>
                <a:gd name="connsiteY7128" fmla="*/ 163427 h 1823529"/>
                <a:gd name="connsiteX7129" fmla="*/ 203513 w 2166155"/>
                <a:gd name="connsiteY7129" fmla="*/ 163446 h 1823529"/>
                <a:gd name="connsiteX7130" fmla="*/ 203025 w 2166155"/>
                <a:gd name="connsiteY7130" fmla="*/ 163798 h 1823529"/>
                <a:gd name="connsiteX7131" fmla="*/ 203005 w 2166155"/>
                <a:gd name="connsiteY7131" fmla="*/ 163798 h 1823529"/>
                <a:gd name="connsiteX7132" fmla="*/ 202477 w 2166155"/>
                <a:gd name="connsiteY7132" fmla="*/ 164189 h 1823529"/>
                <a:gd name="connsiteX7133" fmla="*/ 202008 w 2166155"/>
                <a:gd name="connsiteY7133" fmla="*/ 164522 h 1823529"/>
                <a:gd name="connsiteX7134" fmla="*/ 202008 w 2166155"/>
                <a:gd name="connsiteY7134" fmla="*/ 164541 h 1823529"/>
                <a:gd name="connsiteX7135" fmla="*/ 201519 w 2166155"/>
                <a:gd name="connsiteY7135" fmla="*/ 164893 h 1823529"/>
                <a:gd name="connsiteX7136" fmla="*/ 201500 w 2166155"/>
                <a:gd name="connsiteY7136" fmla="*/ 164893 h 1823529"/>
                <a:gd name="connsiteX7137" fmla="*/ 201011 w 2166155"/>
                <a:gd name="connsiteY7137" fmla="*/ 165264 h 1823529"/>
                <a:gd name="connsiteX7138" fmla="*/ 200522 w 2166155"/>
                <a:gd name="connsiteY7138" fmla="*/ 165636 h 1823529"/>
                <a:gd name="connsiteX7139" fmla="*/ 200503 w 2166155"/>
                <a:gd name="connsiteY7139" fmla="*/ 165636 h 1823529"/>
                <a:gd name="connsiteX7140" fmla="*/ 199994 w 2166155"/>
                <a:gd name="connsiteY7140" fmla="*/ 166027 h 1823529"/>
                <a:gd name="connsiteX7141" fmla="*/ 199486 w 2166155"/>
                <a:gd name="connsiteY7141" fmla="*/ 166398 h 1823529"/>
                <a:gd name="connsiteX7142" fmla="*/ 199017 w 2166155"/>
                <a:gd name="connsiteY7142" fmla="*/ 166750 h 1823529"/>
                <a:gd name="connsiteX7143" fmla="*/ 198997 w 2166155"/>
                <a:gd name="connsiteY7143" fmla="*/ 166770 h 1823529"/>
                <a:gd name="connsiteX7144" fmla="*/ 198528 w 2166155"/>
                <a:gd name="connsiteY7144" fmla="*/ 167121 h 1823529"/>
                <a:gd name="connsiteX7145" fmla="*/ 198020 w 2166155"/>
                <a:gd name="connsiteY7145" fmla="*/ 167512 h 1823529"/>
                <a:gd name="connsiteX7146" fmla="*/ 197512 w 2166155"/>
                <a:gd name="connsiteY7146" fmla="*/ 167904 h 1823529"/>
                <a:gd name="connsiteX7147" fmla="*/ 197023 w 2166155"/>
                <a:gd name="connsiteY7147" fmla="*/ 168275 h 1823529"/>
                <a:gd name="connsiteX7148" fmla="*/ 196534 w 2166155"/>
                <a:gd name="connsiteY7148" fmla="*/ 168646 h 1823529"/>
                <a:gd name="connsiteX7149" fmla="*/ 196045 w 2166155"/>
                <a:gd name="connsiteY7149" fmla="*/ 169037 h 1823529"/>
                <a:gd name="connsiteX7150" fmla="*/ 196026 w 2166155"/>
                <a:gd name="connsiteY7150" fmla="*/ 169037 h 1823529"/>
                <a:gd name="connsiteX7151" fmla="*/ 195557 w 2166155"/>
                <a:gd name="connsiteY7151" fmla="*/ 169409 h 1823529"/>
                <a:gd name="connsiteX7152" fmla="*/ 195068 w 2166155"/>
                <a:gd name="connsiteY7152" fmla="*/ 169780 h 1823529"/>
                <a:gd name="connsiteX7153" fmla="*/ 194560 w 2166155"/>
                <a:gd name="connsiteY7153" fmla="*/ 170191 h 1823529"/>
                <a:gd name="connsiteX7154" fmla="*/ 194071 w 2166155"/>
                <a:gd name="connsiteY7154" fmla="*/ 170562 h 1823529"/>
                <a:gd name="connsiteX7155" fmla="*/ 193582 w 2166155"/>
                <a:gd name="connsiteY7155" fmla="*/ 170973 h 1823529"/>
                <a:gd name="connsiteX7156" fmla="*/ 193093 w 2166155"/>
                <a:gd name="connsiteY7156" fmla="*/ 171364 h 1823529"/>
                <a:gd name="connsiteX7157" fmla="*/ 193074 w 2166155"/>
                <a:gd name="connsiteY7157" fmla="*/ 171364 h 1823529"/>
                <a:gd name="connsiteX7158" fmla="*/ 192585 w 2166155"/>
                <a:gd name="connsiteY7158" fmla="*/ 171755 h 1823529"/>
                <a:gd name="connsiteX7159" fmla="*/ 192116 w 2166155"/>
                <a:gd name="connsiteY7159" fmla="*/ 172146 h 1823529"/>
                <a:gd name="connsiteX7160" fmla="*/ 192096 w 2166155"/>
                <a:gd name="connsiteY7160" fmla="*/ 172146 h 1823529"/>
                <a:gd name="connsiteX7161" fmla="*/ 191627 w 2166155"/>
                <a:gd name="connsiteY7161" fmla="*/ 172537 h 1823529"/>
                <a:gd name="connsiteX7162" fmla="*/ 191608 w 2166155"/>
                <a:gd name="connsiteY7162" fmla="*/ 172556 h 1823529"/>
                <a:gd name="connsiteX7163" fmla="*/ 191138 w 2166155"/>
                <a:gd name="connsiteY7163" fmla="*/ 172947 h 1823529"/>
                <a:gd name="connsiteX7164" fmla="*/ 191119 w 2166155"/>
                <a:gd name="connsiteY7164" fmla="*/ 172947 h 1823529"/>
                <a:gd name="connsiteX7165" fmla="*/ 190650 w 2166155"/>
                <a:gd name="connsiteY7165" fmla="*/ 173339 h 1823529"/>
                <a:gd name="connsiteX7166" fmla="*/ 190650 w 2166155"/>
                <a:gd name="connsiteY7166" fmla="*/ 173358 h 1823529"/>
                <a:gd name="connsiteX7167" fmla="*/ 190141 w 2166155"/>
                <a:gd name="connsiteY7167" fmla="*/ 173769 h 1823529"/>
                <a:gd name="connsiteX7168" fmla="*/ 189672 w 2166155"/>
                <a:gd name="connsiteY7168" fmla="*/ 174140 h 1823529"/>
                <a:gd name="connsiteX7169" fmla="*/ 189203 w 2166155"/>
                <a:gd name="connsiteY7169" fmla="*/ 174550 h 1823529"/>
                <a:gd name="connsiteX7170" fmla="*/ 189183 w 2166155"/>
                <a:gd name="connsiteY7170" fmla="*/ 174550 h 1823529"/>
                <a:gd name="connsiteX7171" fmla="*/ 188714 w 2166155"/>
                <a:gd name="connsiteY7171" fmla="*/ 174941 h 1823529"/>
                <a:gd name="connsiteX7172" fmla="*/ 188695 w 2166155"/>
                <a:gd name="connsiteY7172" fmla="*/ 174961 h 1823529"/>
                <a:gd name="connsiteX7173" fmla="*/ 188226 w 2166155"/>
                <a:gd name="connsiteY7173" fmla="*/ 175352 h 1823529"/>
                <a:gd name="connsiteX7174" fmla="*/ 187737 w 2166155"/>
                <a:gd name="connsiteY7174" fmla="*/ 175763 h 1823529"/>
                <a:gd name="connsiteX7175" fmla="*/ 187268 w 2166155"/>
                <a:gd name="connsiteY7175" fmla="*/ 176173 h 1823529"/>
                <a:gd name="connsiteX7176" fmla="*/ 186779 w 2166155"/>
                <a:gd name="connsiteY7176" fmla="*/ 176584 h 1823529"/>
                <a:gd name="connsiteX7177" fmla="*/ 185801 w 2166155"/>
                <a:gd name="connsiteY7177" fmla="*/ 177405 h 1823529"/>
                <a:gd name="connsiteX7178" fmla="*/ 184863 w 2166155"/>
                <a:gd name="connsiteY7178" fmla="*/ 178226 h 1823529"/>
                <a:gd name="connsiteX7179" fmla="*/ 183905 w 2166155"/>
                <a:gd name="connsiteY7179" fmla="*/ 179066 h 1823529"/>
                <a:gd name="connsiteX7180" fmla="*/ 182967 w 2166155"/>
                <a:gd name="connsiteY7180" fmla="*/ 179907 h 1823529"/>
                <a:gd name="connsiteX7181" fmla="*/ 182947 w 2166155"/>
                <a:gd name="connsiteY7181" fmla="*/ 179927 h 1823529"/>
                <a:gd name="connsiteX7182" fmla="*/ 182009 w 2166155"/>
                <a:gd name="connsiteY7182" fmla="*/ 180767 h 1823529"/>
                <a:gd name="connsiteX7183" fmla="*/ 181051 w 2166155"/>
                <a:gd name="connsiteY7183" fmla="*/ 181608 h 1823529"/>
                <a:gd name="connsiteX7184" fmla="*/ 180112 w 2166155"/>
                <a:gd name="connsiteY7184" fmla="*/ 182468 h 1823529"/>
                <a:gd name="connsiteX7185" fmla="*/ 179174 w 2166155"/>
                <a:gd name="connsiteY7185" fmla="*/ 183328 h 1823529"/>
                <a:gd name="connsiteX7186" fmla="*/ 178236 w 2166155"/>
                <a:gd name="connsiteY7186" fmla="*/ 184188 h 1823529"/>
                <a:gd name="connsiteX7187" fmla="*/ 177297 w 2166155"/>
                <a:gd name="connsiteY7187" fmla="*/ 185068 h 1823529"/>
                <a:gd name="connsiteX7188" fmla="*/ 176359 w 2166155"/>
                <a:gd name="connsiteY7188" fmla="*/ 185948 h 1823529"/>
                <a:gd name="connsiteX7189" fmla="*/ 175420 w 2166155"/>
                <a:gd name="connsiteY7189" fmla="*/ 186828 h 1823529"/>
                <a:gd name="connsiteX7190" fmla="*/ 174502 w 2166155"/>
                <a:gd name="connsiteY7190" fmla="*/ 187727 h 1823529"/>
                <a:gd name="connsiteX7191" fmla="*/ 173563 w 2166155"/>
                <a:gd name="connsiteY7191" fmla="*/ 188626 h 1823529"/>
                <a:gd name="connsiteX7192" fmla="*/ 172664 w 2166155"/>
                <a:gd name="connsiteY7192" fmla="*/ 189525 h 1823529"/>
                <a:gd name="connsiteX7193" fmla="*/ 171726 w 2166155"/>
                <a:gd name="connsiteY7193" fmla="*/ 190444 h 1823529"/>
                <a:gd name="connsiteX7194" fmla="*/ 170826 w 2166155"/>
                <a:gd name="connsiteY7194" fmla="*/ 191324 h 1823529"/>
                <a:gd name="connsiteX7195" fmla="*/ 169888 w 2166155"/>
                <a:gd name="connsiteY7195" fmla="*/ 192262 h 1823529"/>
                <a:gd name="connsiteX7196" fmla="*/ 168989 w 2166155"/>
                <a:gd name="connsiteY7196" fmla="*/ 193162 h 1823529"/>
                <a:gd name="connsiteX7197" fmla="*/ 168089 w 2166155"/>
                <a:gd name="connsiteY7197" fmla="*/ 194100 h 1823529"/>
                <a:gd name="connsiteX7198" fmla="*/ 167171 w 2166155"/>
                <a:gd name="connsiteY7198" fmla="*/ 195038 h 1823529"/>
                <a:gd name="connsiteX7199" fmla="*/ 166271 w 2166155"/>
                <a:gd name="connsiteY7199" fmla="*/ 195977 h 1823529"/>
                <a:gd name="connsiteX7200" fmla="*/ 165372 w 2166155"/>
                <a:gd name="connsiteY7200" fmla="*/ 196895 h 1823529"/>
                <a:gd name="connsiteX7201" fmla="*/ 164473 w 2166155"/>
                <a:gd name="connsiteY7201" fmla="*/ 197853 h 1823529"/>
                <a:gd name="connsiteX7202" fmla="*/ 164453 w 2166155"/>
                <a:gd name="connsiteY7202" fmla="*/ 197873 h 1823529"/>
                <a:gd name="connsiteX7203" fmla="*/ 163574 w 2166155"/>
                <a:gd name="connsiteY7203" fmla="*/ 198811 h 1823529"/>
                <a:gd name="connsiteX7204" fmla="*/ 162674 w 2166155"/>
                <a:gd name="connsiteY7204" fmla="*/ 199769 h 1823529"/>
                <a:gd name="connsiteX7205" fmla="*/ 161794 w 2166155"/>
                <a:gd name="connsiteY7205" fmla="*/ 200728 h 1823529"/>
                <a:gd name="connsiteX7206" fmla="*/ 161775 w 2166155"/>
                <a:gd name="connsiteY7206" fmla="*/ 200747 h 1823529"/>
                <a:gd name="connsiteX7207" fmla="*/ 160895 w 2166155"/>
                <a:gd name="connsiteY7207" fmla="*/ 201705 h 1823529"/>
                <a:gd name="connsiteX7208" fmla="*/ 160035 w 2166155"/>
                <a:gd name="connsiteY7208" fmla="*/ 202683 h 1823529"/>
                <a:gd name="connsiteX7209" fmla="*/ 160015 w 2166155"/>
                <a:gd name="connsiteY7209" fmla="*/ 202702 h 1823529"/>
                <a:gd name="connsiteX7210" fmla="*/ 159136 w 2166155"/>
                <a:gd name="connsiteY7210" fmla="*/ 203660 h 1823529"/>
                <a:gd name="connsiteX7211" fmla="*/ 158256 w 2166155"/>
                <a:gd name="connsiteY7211" fmla="*/ 204638 h 1823529"/>
                <a:gd name="connsiteX7212" fmla="*/ 157376 w 2166155"/>
                <a:gd name="connsiteY7212" fmla="*/ 205634 h 1823529"/>
                <a:gd name="connsiteX7213" fmla="*/ 156516 w 2166155"/>
                <a:gd name="connsiteY7213" fmla="*/ 206631 h 1823529"/>
                <a:gd name="connsiteX7214" fmla="*/ 155636 w 2166155"/>
                <a:gd name="connsiteY7214" fmla="*/ 207628 h 1823529"/>
                <a:gd name="connsiteX7215" fmla="*/ 155617 w 2166155"/>
                <a:gd name="connsiteY7215" fmla="*/ 207648 h 1823529"/>
                <a:gd name="connsiteX7216" fmla="*/ 154757 w 2166155"/>
                <a:gd name="connsiteY7216" fmla="*/ 208625 h 1823529"/>
                <a:gd name="connsiteX7217" fmla="*/ 153896 w 2166155"/>
                <a:gd name="connsiteY7217" fmla="*/ 209642 h 1823529"/>
                <a:gd name="connsiteX7218" fmla="*/ 153036 w 2166155"/>
                <a:gd name="connsiteY7218" fmla="*/ 210658 h 1823529"/>
                <a:gd name="connsiteX7219" fmla="*/ 152176 w 2166155"/>
                <a:gd name="connsiteY7219" fmla="*/ 211675 h 1823529"/>
                <a:gd name="connsiteX7220" fmla="*/ 151316 w 2166155"/>
                <a:gd name="connsiteY7220" fmla="*/ 212711 h 1823529"/>
                <a:gd name="connsiteX7221" fmla="*/ 150456 w 2166155"/>
                <a:gd name="connsiteY7221" fmla="*/ 213747 h 1823529"/>
                <a:gd name="connsiteX7222" fmla="*/ 149596 w 2166155"/>
                <a:gd name="connsiteY7222" fmla="*/ 214784 h 1823529"/>
                <a:gd name="connsiteX7223" fmla="*/ 148755 w 2166155"/>
                <a:gd name="connsiteY7223" fmla="*/ 215800 h 1823529"/>
                <a:gd name="connsiteX7224" fmla="*/ 147895 w 2166155"/>
                <a:gd name="connsiteY7224" fmla="*/ 216856 h 1823529"/>
                <a:gd name="connsiteX7225" fmla="*/ 147054 w 2166155"/>
                <a:gd name="connsiteY7225" fmla="*/ 217911 h 1823529"/>
                <a:gd name="connsiteX7226" fmla="*/ 146194 w 2166155"/>
                <a:gd name="connsiteY7226" fmla="*/ 218967 h 1823529"/>
                <a:gd name="connsiteX7227" fmla="*/ 145373 w 2166155"/>
                <a:gd name="connsiteY7227" fmla="*/ 220023 h 1823529"/>
                <a:gd name="connsiteX7228" fmla="*/ 144532 w 2166155"/>
                <a:gd name="connsiteY7228" fmla="*/ 221098 h 1823529"/>
                <a:gd name="connsiteX7229" fmla="*/ 143711 w 2166155"/>
                <a:gd name="connsiteY7229" fmla="*/ 222154 h 1823529"/>
                <a:gd name="connsiteX7230" fmla="*/ 142871 w 2166155"/>
                <a:gd name="connsiteY7230" fmla="*/ 223229 h 1823529"/>
                <a:gd name="connsiteX7231" fmla="*/ 142030 w 2166155"/>
                <a:gd name="connsiteY7231" fmla="*/ 224324 h 1823529"/>
                <a:gd name="connsiteX7232" fmla="*/ 141209 w 2166155"/>
                <a:gd name="connsiteY7232" fmla="*/ 225399 h 1823529"/>
                <a:gd name="connsiteX7233" fmla="*/ 140388 w 2166155"/>
                <a:gd name="connsiteY7233" fmla="*/ 226474 h 1823529"/>
                <a:gd name="connsiteX7234" fmla="*/ 139567 w 2166155"/>
                <a:gd name="connsiteY7234" fmla="*/ 227569 h 1823529"/>
                <a:gd name="connsiteX7235" fmla="*/ 138726 w 2166155"/>
                <a:gd name="connsiteY7235" fmla="*/ 228683 h 1823529"/>
                <a:gd name="connsiteX7236" fmla="*/ 137924 w 2166155"/>
                <a:gd name="connsiteY7236" fmla="*/ 229778 h 1823529"/>
                <a:gd name="connsiteX7237" fmla="*/ 137924 w 2166155"/>
                <a:gd name="connsiteY7237" fmla="*/ 229798 h 1823529"/>
                <a:gd name="connsiteX7238" fmla="*/ 137103 w 2166155"/>
                <a:gd name="connsiteY7238" fmla="*/ 230912 h 1823529"/>
                <a:gd name="connsiteX7239" fmla="*/ 136302 w 2166155"/>
                <a:gd name="connsiteY7239" fmla="*/ 232007 h 1823529"/>
                <a:gd name="connsiteX7240" fmla="*/ 135481 w 2166155"/>
                <a:gd name="connsiteY7240" fmla="*/ 233141 h 1823529"/>
                <a:gd name="connsiteX7241" fmla="*/ 134679 w 2166155"/>
                <a:gd name="connsiteY7241" fmla="*/ 234255 h 1823529"/>
                <a:gd name="connsiteX7242" fmla="*/ 133878 w 2166155"/>
                <a:gd name="connsiteY7242" fmla="*/ 235389 h 1823529"/>
                <a:gd name="connsiteX7243" fmla="*/ 133076 w 2166155"/>
                <a:gd name="connsiteY7243" fmla="*/ 236503 h 1823529"/>
                <a:gd name="connsiteX7244" fmla="*/ 132275 w 2166155"/>
                <a:gd name="connsiteY7244" fmla="*/ 237657 h 1823529"/>
                <a:gd name="connsiteX7245" fmla="*/ 131493 w 2166155"/>
                <a:gd name="connsiteY7245" fmla="*/ 238791 h 1823529"/>
                <a:gd name="connsiteX7246" fmla="*/ 131473 w 2166155"/>
                <a:gd name="connsiteY7246" fmla="*/ 238810 h 1823529"/>
                <a:gd name="connsiteX7247" fmla="*/ 130672 w 2166155"/>
                <a:gd name="connsiteY7247" fmla="*/ 239963 h 1823529"/>
                <a:gd name="connsiteX7248" fmla="*/ 129890 w 2166155"/>
                <a:gd name="connsiteY7248" fmla="*/ 241078 h 1823529"/>
                <a:gd name="connsiteX7249" fmla="*/ 129890 w 2166155"/>
                <a:gd name="connsiteY7249" fmla="*/ 241097 h 1823529"/>
                <a:gd name="connsiteX7250" fmla="*/ 129108 w 2166155"/>
                <a:gd name="connsiteY7250" fmla="*/ 242251 h 1823529"/>
                <a:gd name="connsiteX7251" fmla="*/ 128326 w 2166155"/>
                <a:gd name="connsiteY7251" fmla="*/ 243404 h 1823529"/>
                <a:gd name="connsiteX7252" fmla="*/ 127524 w 2166155"/>
                <a:gd name="connsiteY7252" fmla="*/ 244597 h 1823529"/>
                <a:gd name="connsiteX7253" fmla="*/ 126762 w 2166155"/>
                <a:gd name="connsiteY7253" fmla="*/ 245750 h 1823529"/>
                <a:gd name="connsiteX7254" fmla="*/ 125980 w 2166155"/>
                <a:gd name="connsiteY7254" fmla="*/ 246923 h 1823529"/>
                <a:gd name="connsiteX7255" fmla="*/ 125198 w 2166155"/>
                <a:gd name="connsiteY7255" fmla="*/ 248116 h 1823529"/>
                <a:gd name="connsiteX7256" fmla="*/ 124435 w 2166155"/>
                <a:gd name="connsiteY7256" fmla="*/ 249269 h 1823529"/>
                <a:gd name="connsiteX7257" fmla="*/ 123653 w 2166155"/>
                <a:gd name="connsiteY7257" fmla="*/ 250481 h 1823529"/>
                <a:gd name="connsiteX7258" fmla="*/ 122891 w 2166155"/>
                <a:gd name="connsiteY7258" fmla="*/ 251654 h 1823529"/>
                <a:gd name="connsiteX7259" fmla="*/ 122128 w 2166155"/>
                <a:gd name="connsiteY7259" fmla="*/ 252866 h 1823529"/>
                <a:gd name="connsiteX7260" fmla="*/ 121366 w 2166155"/>
                <a:gd name="connsiteY7260" fmla="*/ 254059 h 1823529"/>
                <a:gd name="connsiteX7261" fmla="*/ 121346 w 2166155"/>
                <a:gd name="connsiteY7261" fmla="*/ 254078 h 1823529"/>
                <a:gd name="connsiteX7262" fmla="*/ 120604 w 2166155"/>
                <a:gd name="connsiteY7262" fmla="*/ 255271 h 1823529"/>
                <a:gd name="connsiteX7263" fmla="*/ 119841 w 2166155"/>
                <a:gd name="connsiteY7263" fmla="*/ 256502 h 1823529"/>
                <a:gd name="connsiteX7264" fmla="*/ 119079 w 2166155"/>
                <a:gd name="connsiteY7264" fmla="*/ 257695 h 1823529"/>
                <a:gd name="connsiteX7265" fmla="*/ 118336 w 2166155"/>
                <a:gd name="connsiteY7265" fmla="*/ 258926 h 1823529"/>
                <a:gd name="connsiteX7266" fmla="*/ 117573 w 2166155"/>
                <a:gd name="connsiteY7266" fmla="*/ 260158 h 1823529"/>
                <a:gd name="connsiteX7267" fmla="*/ 116830 w 2166155"/>
                <a:gd name="connsiteY7267" fmla="*/ 261390 h 1823529"/>
                <a:gd name="connsiteX7268" fmla="*/ 116087 w 2166155"/>
                <a:gd name="connsiteY7268" fmla="*/ 262622 h 1823529"/>
                <a:gd name="connsiteX7269" fmla="*/ 115345 w 2166155"/>
                <a:gd name="connsiteY7269" fmla="*/ 263853 h 1823529"/>
                <a:gd name="connsiteX7270" fmla="*/ 115345 w 2166155"/>
                <a:gd name="connsiteY7270" fmla="*/ 263872 h 1823529"/>
                <a:gd name="connsiteX7271" fmla="*/ 114621 w 2166155"/>
                <a:gd name="connsiteY7271" fmla="*/ 265085 h 1823529"/>
                <a:gd name="connsiteX7272" fmla="*/ 113878 w 2166155"/>
                <a:gd name="connsiteY7272" fmla="*/ 266355 h 1823529"/>
                <a:gd name="connsiteX7273" fmla="*/ 113859 w 2166155"/>
                <a:gd name="connsiteY7273" fmla="*/ 266355 h 1823529"/>
                <a:gd name="connsiteX7274" fmla="*/ 113135 w 2166155"/>
                <a:gd name="connsiteY7274" fmla="*/ 267607 h 1823529"/>
                <a:gd name="connsiteX7275" fmla="*/ 112393 w 2166155"/>
                <a:gd name="connsiteY7275" fmla="*/ 268858 h 1823529"/>
                <a:gd name="connsiteX7276" fmla="*/ 111669 w 2166155"/>
                <a:gd name="connsiteY7276" fmla="*/ 270148 h 1823529"/>
                <a:gd name="connsiteX7277" fmla="*/ 110946 w 2166155"/>
                <a:gd name="connsiteY7277" fmla="*/ 271380 h 1823529"/>
                <a:gd name="connsiteX7278" fmla="*/ 110223 w 2166155"/>
                <a:gd name="connsiteY7278" fmla="*/ 272670 h 1823529"/>
                <a:gd name="connsiteX7279" fmla="*/ 109499 w 2166155"/>
                <a:gd name="connsiteY7279" fmla="*/ 273921 h 1823529"/>
                <a:gd name="connsiteX7280" fmla="*/ 109499 w 2166155"/>
                <a:gd name="connsiteY7280" fmla="*/ 273941 h 1823529"/>
                <a:gd name="connsiteX7281" fmla="*/ 108776 w 2166155"/>
                <a:gd name="connsiteY7281" fmla="*/ 275211 h 1823529"/>
                <a:gd name="connsiteX7282" fmla="*/ 108072 w 2166155"/>
                <a:gd name="connsiteY7282" fmla="*/ 276482 h 1823529"/>
                <a:gd name="connsiteX7283" fmla="*/ 108053 w 2166155"/>
                <a:gd name="connsiteY7283" fmla="*/ 276501 h 1823529"/>
                <a:gd name="connsiteX7284" fmla="*/ 107349 w 2166155"/>
                <a:gd name="connsiteY7284" fmla="*/ 277792 h 1823529"/>
                <a:gd name="connsiteX7285" fmla="*/ 106625 w 2166155"/>
                <a:gd name="connsiteY7285" fmla="*/ 279082 h 1823529"/>
                <a:gd name="connsiteX7286" fmla="*/ 105922 w 2166155"/>
                <a:gd name="connsiteY7286" fmla="*/ 280373 h 1823529"/>
                <a:gd name="connsiteX7287" fmla="*/ 105218 w 2166155"/>
                <a:gd name="connsiteY7287" fmla="*/ 281663 h 1823529"/>
                <a:gd name="connsiteX7288" fmla="*/ 105218 w 2166155"/>
                <a:gd name="connsiteY7288" fmla="*/ 281682 h 1823529"/>
                <a:gd name="connsiteX7289" fmla="*/ 104514 w 2166155"/>
                <a:gd name="connsiteY7289" fmla="*/ 282972 h 1823529"/>
                <a:gd name="connsiteX7290" fmla="*/ 103810 w 2166155"/>
                <a:gd name="connsiteY7290" fmla="*/ 284283 h 1823529"/>
                <a:gd name="connsiteX7291" fmla="*/ 103126 w 2166155"/>
                <a:gd name="connsiteY7291" fmla="*/ 285573 h 1823529"/>
                <a:gd name="connsiteX7292" fmla="*/ 102422 w 2166155"/>
                <a:gd name="connsiteY7292" fmla="*/ 286922 h 1823529"/>
                <a:gd name="connsiteX7293" fmla="*/ 102403 w 2166155"/>
                <a:gd name="connsiteY7293" fmla="*/ 286922 h 1823529"/>
                <a:gd name="connsiteX7294" fmla="*/ 101719 w 2166155"/>
                <a:gd name="connsiteY7294" fmla="*/ 288251 h 1823529"/>
                <a:gd name="connsiteX7295" fmla="*/ 101034 w 2166155"/>
                <a:gd name="connsiteY7295" fmla="*/ 289561 h 1823529"/>
                <a:gd name="connsiteX7296" fmla="*/ 101015 w 2166155"/>
                <a:gd name="connsiteY7296" fmla="*/ 289580 h 1823529"/>
                <a:gd name="connsiteX7297" fmla="*/ 100331 w 2166155"/>
                <a:gd name="connsiteY7297" fmla="*/ 290910 h 1823529"/>
                <a:gd name="connsiteX7298" fmla="*/ 99666 w 2166155"/>
                <a:gd name="connsiteY7298" fmla="*/ 292219 h 1823529"/>
                <a:gd name="connsiteX7299" fmla="*/ 98962 w 2166155"/>
                <a:gd name="connsiteY7299" fmla="*/ 293569 h 1823529"/>
                <a:gd name="connsiteX7300" fmla="*/ 98962 w 2166155"/>
                <a:gd name="connsiteY7300" fmla="*/ 293588 h 1823529"/>
                <a:gd name="connsiteX7301" fmla="*/ 98278 w 2166155"/>
                <a:gd name="connsiteY7301" fmla="*/ 294918 h 1823529"/>
                <a:gd name="connsiteX7302" fmla="*/ 97594 w 2166155"/>
                <a:gd name="connsiteY7302" fmla="*/ 296266 h 1823529"/>
                <a:gd name="connsiteX7303" fmla="*/ 96929 w 2166155"/>
                <a:gd name="connsiteY7303" fmla="*/ 297615 h 1823529"/>
                <a:gd name="connsiteX7304" fmla="*/ 96245 w 2166155"/>
                <a:gd name="connsiteY7304" fmla="*/ 298984 h 1823529"/>
                <a:gd name="connsiteX7305" fmla="*/ 95580 w 2166155"/>
                <a:gd name="connsiteY7305" fmla="*/ 300333 h 1823529"/>
                <a:gd name="connsiteX7306" fmla="*/ 94896 w 2166155"/>
                <a:gd name="connsiteY7306" fmla="*/ 301701 h 1823529"/>
                <a:gd name="connsiteX7307" fmla="*/ 94251 w 2166155"/>
                <a:gd name="connsiteY7307" fmla="*/ 303050 h 1823529"/>
                <a:gd name="connsiteX7308" fmla="*/ 94231 w 2166155"/>
                <a:gd name="connsiteY7308" fmla="*/ 303070 h 1823529"/>
                <a:gd name="connsiteX7309" fmla="*/ 93586 w 2166155"/>
                <a:gd name="connsiteY7309" fmla="*/ 304438 h 1823529"/>
                <a:gd name="connsiteX7310" fmla="*/ 93566 w 2166155"/>
                <a:gd name="connsiteY7310" fmla="*/ 304438 h 1823529"/>
                <a:gd name="connsiteX7311" fmla="*/ 92921 w 2166155"/>
                <a:gd name="connsiteY7311" fmla="*/ 305807 h 1823529"/>
                <a:gd name="connsiteX7312" fmla="*/ 92257 w 2166155"/>
                <a:gd name="connsiteY7312" fmla="*/ 307195 h 1823529"/>
                <a:gd name="connsiteX7313" fmla="*/ 91592 w 2166155"/>
                <a:gd name="connsiteY7313" fmla="*/ 308583 h 1823529"/>
                <a:gd name="connsiteX7314" fmla="*/ 90947 w 2166155"/>
                <a:gd name="connsiteY7314" fmla="*/ 309951 h 1823529"/>
                <a:gd name="connsiteX7315" fmla="*/ 90302 w 2166155"/>
                <a:gd name="connsiteY7315" fmla="*/ 311339 h 1823529"/>
                <a:gd name="connsiteX7316" fmla="*/ 89637 w 2166155"/>
                <a:gd name="connsiteY7316" fmla="*/ 312747 h 1823529"/>
                <a:gd name="connsiteX7317" fmla="*/ 89637 w 2166155"/>
                <a:gd name="connsiteY7317" fmla="*/ 312766 h 1823529"/>
                <a:gd name="connsiteX7318" fmla="*/ 88992 w 2166155"/>
                <a:gd name="connsiteY7318" fmla="*/ 314154 h 1823529"/>
                <a:gd name="connsiteX7319" fmla="*/ 88347 w 2166155"/>
                <a:gd name="connsiteY7319" fmla="*/ 315562 h 1823529"/>
                <a:gd name="connsiteX7320" fmla="*/ 87701 w 2166155"/>
                <a:gd name="connsiteY7320" fmla="*/ 316970 h 1823529"/>
                <a:gd name="connsiteX7321" fmla="*/ 87056 w 2166155"/>
                <a:gd name="connsiteY7321" fmla="*/ 318377 h 1823529"/>
                <a:gd name="connsiteX7322" fmla="*/ 86431 w 2166155"/>
                <a:gd name="connsiteY7322" fmla="*/ 319785 h 1823529"/>
                <a:gd name="connsiteX7323" fmla="*/ 85786 w 2166155"/>
                <a:gd name="connsiteY7323" fmla="*/ 321212 h 1823529"/>
                <a:gd name="connsiteX7324" fmla="*/ 85160 w 2166155"/>
                <a:gd name="connsiteY7324" fmla="*/ 322639 h 1823529"/>
                <a:gd name="connsiteX7325" fmla="*/ 84534 w 2166155"/>
                <a:gd name="connsiteY7325" fmla="*/ 324066 h 1823529"/>
                <a:gd name="connsiteX7326" fmla="*/ 83889 w 2166155"/>
                <a:gd name="connsiteY7326" fmla="*/ 325512 h 1823529"/>
                <a:gd name="connsiteX7327" fmla="*/ 83283 w 2166155"/>
                <a:gd name="connsiteY7327" fmla="*/ 326920 h 1823529"/>
                <a:gd name="connsiteX7328" fmla="*/ 82658 w 2166155"/>
                <a:gd name="connsiteY7328" fmla="*/ 328367 h 1823529"/>
                <a:gd name="connsiteX7329" fmla="*/ 82032 w 2166155"/>
                <a:gd name="connsiteY7329" fmla="*/ 329813 h 1823529"/>
                <a:gd name="connsiteX7330" fmla="*/ 81406 w 2166155"/>
                <a:gd name="connsiteY7330" fmla="*/ 331280 h 1823529"/>
                <a:gd name="connsiteX7331" fmla="*/ 80781 w 2166155"/>
                <a:gd name="connsiteY7331" fmla="*/ 332746 h 1823529"/>
                <a:gd name="connsiteX7332" fmla="*/ 80194 w 2166155"/>
                <a:gd name="connsiteY7332" fmla="*/ 334173 h 1823529"/>
                <a:gd name="connsiteX7333" fmla="*/ 79569 w 2166155"/>
                <a:gd name="connsiteY7333" fmla="*/ 335639 h 1823529"/>
                <a:gd name="connsiteX7334" fmla="*/ 78963 w 2166155"/>
                <a:gd name="connsiteY7334" fmla="*/ 337086 h 1823529"/>
                <a:gd name="connsiteX7335" fmla="*/ 78963 w 2166155"/>
                <a:gd name="connsiteY7335" fmla="*/ 337105 h 1823529"/>
                <a:gd name="connsiteX7336" fmla="*/ 78357 w 2166155"/>
                <a:gd name="connsiteY7336" fmla="*/ 338552 h 1823529"/>
                <a:gd name="connsiteX7337" fmla="*/ 78357 w 2166155"/>
                <a:gd name="connsiteY7337" fmla="*/ 338571 h 1823529"/>
                <a:gd name="connsiteX7338" fmla="*/ 77751 w 2166155"/>
                <a:gd name="connsiteY7338" fmla="*/ 340038 h 1823529"/>
                <a:gd name="connsiteX7339" fmla="*/ 77164 w 2166155"/>
                <a:gd name="connsiteY7339" fmla="*/ 341504 h 1823529"/>
                <a:gd name="connsiteX7340" fmla="*/ 76558 w 2166155"/>
                <a:gd name="connsiteY7340" fmla="*/ 342990 h 1823529"/>
                <a:gd name="connsiteX7341" fmla="*/ 75972 w 2166155"/>
                <a:gd name="connsiteY7341" fmla="*/ 344475 h 1823529"/>
                <a:gd name="connsiteX7342" fmla="*/ 75952 w 2166155"/>
                <a:gd name="connsiteY7342" fmla="*/ 344475 h 1823529"/>
                <a:gd name="connsiteX7343" fmla="*/ 75366 w 2166155"/>
                <a:gd name="connsiteY7343" fmla="*/ 345942 h 1823529"/>
                <a:gd name="connsiteX7344" fmla="*/ 74779 w 2166155"/>
                <a:gd name="connsiteY7344" fmla="*/ 347447 h 1823529"/>
                <a:gd name="connsiteX7345" fmla="*/ 74193 w 2166155"/>
                <a:gd name="connsiteY7345" fmla="*/ 348933 h 1823529"/>
                <a:gd name="connsiteX7346" fmla="*/ 74193 w 2166155"/>
                <a:gd name="connsiteY7346" fmla="*/ 348952 h 1823529"/>
                <a:gd name="connsiteX7347" fmla="*/ 73606 w 2166155"/>
                <a:gd name="connsiteY7347" fmla="*/ 350438 h 1823529"/>
                <a:gd name="connsiteX7348" fmla="*/ 73020 w 2166155"/>
                <a:gd name="connsiteY7348" fmla="*/ 351924 h 1823529"/>
                <a:gd name="connsiteX7349" fmla="*/ 73020 w 2166155"/>
                <a:gd name="connsiteY7349" fmla="*/ 351944 h 1823529"/>
                <a:gd name="connsiteX7350" fmla="*/ 72433 w 2166155"/>
                <a:gd name="connsiteY7350" fmla="*/ 353429 h 1823529"/>
                <a:gd name="connsiteX7351" fmla="*/ 72433 w 2166155"/>
                <a:gd name="connsiteY7351" fmla="*/ 353449 h 1823529"/>
                <a:gd name="connsiteX7352" fmla="*/ 71866 w 2166155"/>
                <a:gd name="connsiteY7352" fmla="*/ 354954 h 1823529"/>
                <a:gd name="connsiteX7353" fmla="*/ 71280 w 2166155"/>
                <a:gd name="connsiteY7353" fmla="*/ 356460 h 1823529"/>
                <a:gd name="connsiteX7354" fmla="*/ 70713 w 2166155"/>
                <a:gd name="connsiteY7354" fmla="*/ 357965 h 1823529"/>
                <a:gd name="connsiteX7355" fmla="*/ 70713 w 2166155"/>
                <a:gd name="connsiteY7355" fmla="*/ 357985 h 1823529"/>
                <a:gd name="connsiteX7356" fmla="*/ 70126 w 2166155"/>
                <a:gd name="connsiteY7356" fmla="*/ 359510 h 1823529"/>
                <a:gd name="connsiteX7357" fmla="*/ 69559 w 2166155"/>
                <a:gd name="connsiteY7357" fmla="*/ 361034 h 1823529"/>
                <a:gd name="connsiteX7358" fmla="*/ 68992 w 2166155"/>
                <a:gd name="connsiteY7358" fmla="*/ 362559 h 1823529"/>
                <a:gd name="connsiteX7359" fmla="*/ 68425 w 2166155"/>
                <a:gd name="connsiteY7359" fmla="*/ 364084 h 1823529"/>
                <a:gd name="connsiteX7360" fmla="*/ 67878 w 2166155"/>
                <a:gd name="connsiteY7360" fmla="*/ 365589 h 1823529"/>
                <a:gd name="connsiteX7361" fmla="*/ 67311 w 2166155"/>
                <a:gd name="connsiteY7361" fmla="*/ 367153 h 1823529"/>
                <a:gd name="connsiteX7362" fmla="*/ 66764 w 2166155"/>
                <a:gd name="connsiteY7362" fmla="*/ 368678 h 1823529"/>
                <a:gd name="connsiteX7363" fmla="*/ 66764 w 2166155"/>
                <a:gd name="connsiteY7363" fmla="*/ 368698 h 1823529"/>
                <a:gd name="connsiteX7364" fmla="*/ 66216 w 2166155"/>
                <a:gd name="connsiteY7364" fmla="*/ 370223 h 1823529"/>
                <a:gd name="connsiteX7365" fmla="*/ 65650 w 2166155"/>
                <a:gd name="connsiteY7365" fmla="*/ 371787 h 1823529"/>
                <a:gd name="connsiteX7366" fmla="*/ 65102 w 2166155"/>
                <a:gd name="connsiteY7366" fmla="*/ 373311 h 1823529"/>
                <a:gd name="connsiteX7367" fmla="*/ 64555 w 2166155"/>
                <a:gd name="connsiteY7367" fmla="*/ 374856 h 1823529"/>
                <a:gd name="connsiteX7368" fmla="*/ 64007 w 2166155"/>
                <a:gd name="connsiteY7368" fmla="*/ 376439 h 1823529"/>
                <a:gd name="connsiteX7369" fmla="*/ 64007 w 2166155"/>
                <a:gd name="connsiteY7369" fmla="*/ 376459 h 1823529"/>
                <a:gd name="connsiteX7370" fmla="*/ 63460 w 2166155"/>
                <a:gd name="connsiteY7370" fmla="*/ 378003 h 1823529"/>
                <a:gd name="connsiteX7371" fmla="*/ 62932 w 2166155"/>
                <a:gd name="connsiteY7371" fmla="*/ 379567 h 1823529"/>
                <a:gd name="connsiteX7372" fmla="*/ 62385 w 2166155"/>
                <a:gd name="connsiteY7372" fmla="*/ 381131 h 1823529"/>
                <a:gd name="connsiteX7373" fmla="*/ 62385 w 2166155"/>
                <a:gd name="connsiteY7373" fmla="*/ 381151 h 1823529"/>
                <a:gd name="connsiteX7374" fmla="*/ 61857 w 2166155"/>
                <a:gd name="connsiteY7374" fmla="*/ 382715 h 1823529"/>
                <a:gd name="connsiteX7375" fmla="*/ 61329 w 2166155"/>
                <a:gd name="connsiteY7375" fmla="*/ 384279 h 1823529"/>
                <a:gd name="connsiteX7376" fmla="*/ 61309 w 2166155"/>
                <a:gd name="connsiteY7376" fmla="*/ 384298 h 1823529"/>
                <a:gd name="connsiteX7377" fmla="*/ 60782 w 2166155"/>
                <a:gd name="connsiteY7377" fmla="*/ 385901 h 1823529"/>
                <a:gd name="connsiteX7378" fmla="*/ 60254 w 2166155"/>
                <a:gd name="connsiteY7378" fmla="*/ 387446 h 1823529"/>
                <a:gd name="connsiteX7379" fmla="*/ 59746 w 2166155"/>
                <a:gd name="connsiteY7379" fmla="*/ 389029 h 1823529"/>
                <a:gd name="connsiteX7380" fmla="*/ 59726 w 2166155"/>
                <a:gd name="connsiteY7380" fmla="*/ 389049 h 1823529"/>
                <a:gd name="connsiteX7381" fmla="*/ 59218 w 2166155"/>
                <a:gd name="connsiteY7381" fmla="*/ 390613 h 1823529"/>
                <a:gd name="connsiteX7382" fmla="*/ 59218 w 2166155"/>
                <a:gd name="connsiteY7382" fmla="*/ 390632 h 1823529"/>
                <a:gd name="connsiteX7383" fmla="*/ 58690 w 2166155"/>
                <a:gd name="connsiteY7383" fmla="*/ 392216 h 1823529"/>
                <a:gd name="connsiteX7384" fmla="*/ 58690 w 2166155"/>
                <a:gd name="connsiteY7384" fmla="*/ 392236 h 1823529"/>
                <a:gd name="connsiteX7385" fmla="*/ 58181 w 2166155"/>
                <a:gd name="connsiteY7385" fmla="*/ 393819 h 1823529"/>
                <a:gd name="connsiteX7386" fmla="*/ 58162 w 2166155"/>
                <a:gd name="connsiteY7386" fmla="*/ 393819 h 1823529"/>
                <a:gd name="connsiteX7387" fmla="*/ 57654 w 2166155"/>
                <a:gd name="connsiteY7387" fmla="*/ 395422 h 1823529"/>
                <a:gd name="connsiteX7388" fmla="*/ 57145 w 2166155"/>
                <a:gd name="connsiteY7388" fmla="*/ 397025 h 1823529"/>
                <a:gd name="connsiteX7389" fmla="*/ 56618 w 2166155"/>
                <a:gd name="connsiteY7389" fmla="*/ 398648 h 1823529"/>
                <a:gd name="connsiteX7390" fmla="*/ 56129 w 2166155"/>
                <a:gd name="connsiteY7390" fmla="*/ 400231 h 1823529"/>
                <a:gd name="connsiteX7391" fmla="*/ 56109 w 2166155"/>
                <a:gd name="connsiteY7391" fmla="*/ 400231 h 1823529"/>
                <a:gd name="connsiteX7392" fmla="*/ 55601 w 2166155"/>
                <a:gd name="connsiteY7392" fmla="*/ 401873 h 1823529"/>
                <a:gd name="connsiteX7393" fmla="*/ 55112 w 2166155"/>
                <a:gd name="connsiteY7393" fmla="*/ 403457 h 1823529"/>
                <a:gd name="connsiteX7394" fmla="*/ 54604 w 2166155"/>
                <a:gd name="connsiteY7394" fmla="*/ 405079 h 1823529"/>
                <a:gd name="connsiteX7395" fmla="*/ 54115 w 2166155"/>
                <a:gd name="connsiteY7395" fmla="*/ 406702 h 1823529"/>
                <a:gd name="connsiteX7396" fmla="*/ 54115 w 2166155"/>
                <a:gd name="connsiteY7396" fmla="*/ 406722 h 1823529"/>
                <a:gd name="connsiteX7397" fmla="*/ 53607 w 2166155"/>
                <a:gd name="connsiteY7397" fmla="*/ 408325 h 1823529"/>
                <a:gd name="connsiteX7398" fmla="*/ 53607 w 2166155"/>
                <a:gd name="connsiteY7398" fmla="*/ 408344 h 1823529"/>
                <a:gd name="connsiteX7399" fmla="*/ 53118 w 2166155"/>
                <a:gd name="connsiteY7399" fmla="*/ 409967 h 1823529"/>
                <a:gd name="connsiteX7400" fmla="*/ 52629 w 2166155"/>
                <a:gd name="connsiteY7400" fmla="*/ 411609 h 1823529"/>
                <a:gd name="connsiteX7401" fmla="*/ 52141 w 2166155"/>
                <a:gd name="connsiteY7401" fmla="*/ 413232 h 1823529"/>
                <a:gd name="connsiteX7402" fmla="*/ 51652 w 2166155"/>
                <a:gd name="connsiteY7402" fmla="*/ 414874 h 1823529"/>
                <a:gd name="connsiteX7403" fmla="*/ 51398 w 2166155"/>
                <a:gd name="connsiteY7403" fmla="*/ 415734 h 1823529"/>
                <a:gd name="connsiteX7404" fmla="*/ 51163 w 2166155"/>
                <a:gd name="connsiteY7404" fmla="*/ 416516 h 1823529"/>
                <a:gd name="connsiteX7405" fmla="*/ 50674 w 2166155"/>
                <a:gd name="connsiteY7405" fmla="*/ 418158 h 1823529"/>
                <a:gd name="connsiteX7406" fmla="*/ 50205 w 2166155"/>
                <a:gd name="connsiteY7406" fmla="*/ 419800 h 1823529"/>
                <a:gd name="connsiteX7407" fmla="*/ 49717 w 2166155"/>
                <a:gd name="connsiteY7407" fmla="*/ 421462 h 1823529"/>
                <a:gd name="connsiteX7408" fmla="*/ 49247 w 2166155"/>
                <a:gd name="connsiteY7408" fmla="*/ 423104 h 1823529"/>
                <a:gd name="connsiteX7409" fmla="*/ 49247 w 2166155"/>
                <a:gd name="connsiteY7409" fmla="*/ 423124 h 1823529"/>
                <a:gd name="connsiteX7410" fmla="*/ 48759 w 2166155"/>
                <a:gd name="connsiteY7410" fmla="*/ 424766 h 1823529"/>
                <a:gd name="connsiteX7411" fmla="*/ 48759 w 2166155"/>
                <a:gd name="connsiteY7411" fmla="*/ 424785 h 1823529"/>
                <a:gd name="connsiteX7412" fmla="*/ 48290 w 2166155"/>
                <a:gd name="connsiteY7412" fmla="*/ 426428 h 1823529"/>
                <a:gd name="connsiteX7413" fmla="*/ 48290 w 2166155"/>
                <a:gd name="connsiteY7413" fmla="*/ 426447 h 1823529"/>
                <a:gd name="connsiteX7414" fmla="*/ 47820 w 2166155"/>
                <a:gd name="connsiteY7414" fmla="*/ 428128 h 1823529"/>
                <a:gd name="connsiteX7415" fmla="*/ 47351 w 2166155"/>
                <a:gd name="connsiteY7415" fmla="*/ 429771 h 1823529"/>
                <a:gd name="connsiteX7416" fmla="*/ 46901 w 2166155"/>
                <a:gd name="connsiteY7416" fmla="*/ 431432 h 1823529"/>
                <a:gd name="connsiteX7417" fmla="*/ 46901 w 2166155"/>
                <a:gd name="connsiteY7417" fmla="*/ 431452 h 1823529"/>
                <a:gd name="connsiteX7418" fmla="*/ 46432 w 2166155"/>
                <a:gd name="connsiteY7418" fmla="*/ 433114 h 1823529"/>
                <a:gd name="connsiteX7419" fmla="*/ 45983 w 2166155"/>
                <a:gd name="connsiteY7419" fmla="*/ 434776 h 1823529"/>
                <a:gd name="connsiteX7420" fmla="*/ 45513 w 2166155"/>
                <a:gd name="connsiteY7420" fmla="*/ 436437 h 1823529"/>
                <a:gd name="connsiteX7421" fmla="*/ 45064 w 2166155"/>
                <a:gd name="connsiteY7421" fmla="*/ 438138 h 1823529"/>
                <a:gd name="connsiteX7422" fmla="*/ 45064 w 2166155"/>
                <a:gd name="connsiteY7422" fmla="*/ 438158 h 1823529"/>
                <a:gd name="connsiteX7423" fmla="*/ 44595 w 2166155"/>
                <a:gd name="connsiteY7423" fmla="*/ 439858 h 1823529"/>
                <a:gd name="connsiteX7424" fmla="*/ 44165 w 2166155"/>
                <a:gd name="connsiteY7424" fmla="*/ 441520 h 1823529"/>
                <a:gd name="connsiteX7425" fmla="*/ 44165 w 2166155"/>
                <a:gd name="connsiteY7425" fmla="*/ 441540 h 1823529"/>
                <a:gd name="connsiteX7426" fmla="*/ 43715 w 2166155"/>
                <a:gd name="connsiteY7426" fmla="*/ 443221 h 1823529"/>
                <a:gd name="connsiteX7427" fmla="*/ 43265 w 2166155"/>
                <a:gd name="connsiteY7427" fmla="*/ 444902 h 1823529"/>
                <a:gd name="connsiteX7428" fmla="*/ 43265 w 2166155"/>
                <a:gd name="connsiteY7428" fmla="*/ 444922 h 1823529"/>
                <a:gd name="connsiteX7429" fmla="*/ 42816 w 2166155"/>
                <a:gd name="connsiteY7429" fmla="*/ 446622 h 1823529"/>
                <a:gd name="connsiteX7430" fmla="*/ 42385 w 2166155"/>
                <a:gd name="connsiteY7430" fmla="*/ 448304 h 1823529"/>
                <a:gd name="connsiteX7431" fmla="*/ 41936 w 2166155"/>
                <a:gd name="connsiteY7431" fmla="*/ 450004 h 1823529"/>
                <a:gd name="connsiteX7432" fmla="*/ 41506 w 2166155"/>
                <a:gd name="connsiteY7432" fmla="*/ 451725 h 1823529"/>
                <a:gd name="connsiteX7433" fmla="*/ 41076 w 2166155"/>
                <a:gd name="connsiteY7433" fmla="*/ 453425 h 1823529"/>
                <a:gd name="connsiteX7434" fmla="*/ 41076 w 2166155"/>
                <a:gd name="connsiteY7434" fmla="*/ 453445 h 1823529"/>
                <a:gd name="connsiteX7435" fmla="*/ 40626 w 2166155"/>
                <a:gd name="connsiteY7435" fmla="*/ 455166 h 1823529"/>
                <a:gd name="connsiteX7436" fmla="*/ 40196 w 2166155"/>
                <a:gd name="connsiteY7436" fmla="*/ 456886 h 1823529"/>
                <a:gd name="connsiteX7437" fmla="*/ 39766 w 2166155"/>
                <a:gd name="connsiteY7437" fmla="*/ 458606 h 1823529"/>
                <a:gd name="connsiteX7438" fmla="*/ 39355 w 2166155"/>
                <a:gd name="connsiteY7438" fmla="*/ 460307 h 1823529"/>
                <a:gd name="connsiteX7439" fmla="*/ 38925 w 2166155"/>
                <a:gd name="connsiteY7439" fmla="*/ 462028 h 1823529"/>
                <a:gd name="connsiteX7440" fmla="*/ 38515 w 2166155"/>
                <a:gd name="connsiteY7440" fmla="*/ 463748 h 1823529"/>
                <a:gd name="connsiteX7441" fmla="*/ 38515 w 2166155"/>
                <a:gd name="connsiteY7441" fmla="*/ 463767 h 1823529"/>
                <a:gd name="connsiteX7442" fmla="*/ 38104 w 2166155"/>
                <a:gd name="connsiteY7442" fmla="*/ 465488 h 1823529"/>
                <a:gd name="connsiteX7443" fmla="*/ 38084 w 2166155"/>
                <a:gd name="connsiteY7443" fmla="*/ 465488 h 1823529"/>
                <a:gd name="connsiteX7444" fmla="*/ 37674 w 2166155"/>
                <a:gd name="connsiteY7444" fmla="*/ 467228 h 1823529"/>
                <a:gd name="connsiteX7445" fmla="*/ 37263 w 2166155"/>
                <a:gd name="connsiteY7445" fmla="*/ 468948 h 1823529"/>
                <a:gd name="connsiteX7446" fmla="*/ 37263 w 2166155"/>
                <a:gd name="connsiteY7446" fmla="*/ 468968 h 1823529"/>
                <a:gd name="connsiteX7447" fmla="*/ 36853 w 2166155"/>
                <a:gd name="connsiteY7447" fmla="*/ 470688 h 1823529"/>
                <a:gd name="connsiteX7448" fmla="*/ 36853 w 2166155"/>
                <a:gd name="connsiteY7448" fmla="*/ 470707 h 1823529"/>
                <a:gd name="connsiteX7449" fmla="*/ 36442 w 2166155"/>
                <a:gd name="connsiteY7449" fmla="*/ 472448 h 1823529"/>
                <a:gd name="connsiteX7450" fmla="*/ 36032 w 2166155"/>
                <a:gd name="connsiteY7450" fmla="*/ 474187 h 1823529"/>
                <a:gd name="connsiteX7451" fmla="*/ 35641 w 2166155"/>
                <a:gd name="connsiteY7451" fmla="*/ 475927 h 1823529"/>
                <a:gd name="connsiteX7452" fmla="*/ 35230 w 2166155"/>
                <a:gd name="connsiteY7452" fmla="*/ 477687 h 1823529"/>
                <a:gd name="connsiteX7453" fmla="*/ 34839 w 2166155"/>
                <a:gd name="connsiteY7453" fmla="*/ 479446 h 1823529"/>
                <a:gd name="connsiteX7454" fmla="*/ 34448 w 2166155"/>
                <a:gd name="connsiteY7454" fmla="*/ 481186 h 1823529"/>
                <a:gd name="connsiteX7455" fmla="*/ 34038 w 2166155"/>
                <a:gd name="connsiteY7455" fmla="*/ 482965 h 1823529"/>
                <a:gd name="connsiteX7456" fmla="*/ 33647 w 2166155"/>
                <a:gd name="connsiteY7456" fmla="*/ 484724 h 1823529"/>
                <a:gd name="connsiteX7457" fmla="*/ 33256 w 2166155"/>
                <a:gd name="connsiteY7457" fmla="*/ 486484 h 1823529"/>
                <a:gd name="connsiteX7458" fmla="*/ 32884 w 2166155"/>
                <a:gd name="connsiteY7458" fmla="*/ 488204 h 1823529"/>
                <a:gd name="connsiteX7459" fmla="*/ 32493 w 2166155"/>
                <a:gd name="connsiteY7459" fmla="*/ 490042 h 1823529"/>
                <a:gd name="connsiteX7460" fmla="*/ 32102 w 2166155"/>
                <a:gd name="connsiteY7460" fmla="*/ 491782 h 1823529"/>
                <a:gd name="connsiteX7461" fmla="*/ 31731 w 2166155"/>
                <a:gd name="connsiteY7461" fmla="*/ 493541 h 1823529"/>
                <a:gd name="connsiteX7462" fmla="*/ 31359 w 2166155"/>
                <a:gd name="connsiteY7462" fmla="*/ 495321 h 1823529"/>
                <a:gd name="connsiteX7463" fmla="*/ 31359 w 2166155"/>
                <a:gd name="connsiteY7463" fmla="*/ 495340 h 1823529"/>
                <a:gd name="connsiteX7464" fmla="*/ 30988 w 2166155"/>
                <a:gd name="connsiteY7464" fmla="*/ 497119 h 1823529"/>
                <a:gd name="connsiteX7465" fmla="*/ 30969 w 2166155"/>
                <a:gd name="connsiteY7465" fmla="*/ 497119 h 1823529"/>
                <a:gd name="connsiteX7466" fmla="*/ 30597 w 2166155"/>
                <a:gd name="connsiteY7466" fmla="*/ 498898 h 1823529"/>
                <a:gd name="connsiteX7467" fmla="*/ 30226 w 2166155"/>
                <a:gd name="connsiteY7467" fmla="*/ 500677 h 1823529"/>
                <a:gd name="connsiteX7468" fmla="*/ 29874 w 2166155"/>
                <a:gd name="connsiteY7468" fmla="*/ 502456 h 1823529"/>
                <a:gd name="connsiteX7469" fmla="*/ 29502 w 2166155"/>
                <a:gd name="connsiteY7469" fmla="*/ 504254 h 1823529"/>
                <a:gd name="connsiteX7470" fmla="*/ 29131 w 2166155"/>
                <a:gd name="connsiteY7470" fmla="*/ 506053 h 1823529"/>
                <a:gd name="connsiteX7471" fmla="*/ 28779 w 2166155"/>
                <a:gd name="connsiteY7471" fmla="*/ 507852 h 1823529"/>
                <a:gd name="connsiteX7472" fmla="*/ 28407 w 2166155"/>
                <a:gd name="connsiteY7472" fmla="*/ 509650 h 1823529"/>
                <a:gd name="connsiteX7473" fmla="*/ 28055 w 2166155"/>
                <a:gd name="connsiteY7473" fmla="*/ 511449 h 1823529"/>
                <a:gd name="connsiteX7474" fmla="*/ 27704 w 2166155"/>
                <a:gd name="connsiteY7474" fmla="*/ 513247 h 1823529"/>
                <a:gd name="connsiteX7475" fmla="*/ 27352 w 2166155"/>
                <a:gd name="connsiteY7475" fmla="*/ 515065 h 1823529"/>
                <a:gd name="connsiteX7476" fmla="*/ 27000 w 2166155"/>
                <a:gd name="connsiteY7476" fmla="*/ 516864 h 1823529"/>
                <a:gd name="connsiteX7477" fmla="*/ 26648 w 2166155"/>
                <a:gd name="connsiteY7477" fmla="*/ 518682 h 1823529"/>
                <a:gd name="connsiteX7478" fmla="*/ 26296 w 2166155"/>
                <a:gd name="connsiteY7478" fmla="*/ 520481 h 1823529"/>
                <a:gd name="connsiteX7479" fmla="*/ 26296 w 2166155"/>
                <a:gd name="connsiteY7479" fmla="*/ 520500 h 1823529"/>
                <a:gd name="connsiteX7480" fmla="*/ 25964 w 2166155"/>
                <a:gd name="connsiteY7480" fmla="*/ 522299 h 1823529"/>
                <a:gd name="connsiteX7481" fmla="*/ 25964 w 2166155"/>
                <a:gd name="connsiteY7481" fmla="*/ 522319 h 1823529"/>
                <a:gd name="connsiteX7482" fmla="*/ 25631 w 2166155"/>
                <a:gd name="connsiteY7482" fmla="*/ 524117 h 1823529"/>
                <a:gd name="connsiteX7483" fmla="*/ 25280 w 2166155"/>
                <a:gd name="connsiteY7483" fmla="*/ 525955 h 1823529"/>
                <a:gd name="connsiteX7484" fmla="*/ 24947 w 2166155"/>
                <a:gd name="connsiteY7484" fmla="*/ 527792 h 1823529"/>
                <a:gd name="connsiteX7485" fmla="*/ 24615 w 2166155"/>
                <a:gd name="connsiteY7485" fmla="*/ 529591 h 1823529"/>
                <a:gd name="connsiteX7486" fmla="*/ 24615 w 2166155"/>
                <a:gd name="connsiteY7486" fmla="*/ 529611 h 1823529"/>
                <a:gd name="connsiteX7487" fmla="*/ 24283 w 2166155"/>
                <a:gd name="connsiteY7487" fmla="*/ 531429 h 1823529"/>
                <a:gd name="connsiteX7488" fmla="*/ 23950 w 2166155"/>
                <a:gd name="connsiteY7488" fmla="*/ 533266 h 1823529"/>
                <a:gd name="connsiteX7489" fmla="*/ 23618 w 2166155"/>
                <a:gd name="connsiteY7489" fmla="*/ 535123 h 1823529"/>
                <a:gd name="connsiteX7490" fmla="*/ 23305 w 2166155"/>
                <a:gd name="connsiteY7490" fmla="*/ 536922 h 1823529"/>
                <a:gd name="connsiteX7491" fmla="*/ 22973 w 2166155"/>
                <a:gd name="connsiteY7491" fmla="*/ 538779 h 1823529"/>
                <a:gd name="connsiteX7492" fmla="*/ 22660 w 2166155"/>
                <a:gd name="connsiteY7492" fmla="*/ 540597 h 1823529"/>
                <a:gd name="connsiteX7493" fmla="*/ 22660 w 2166155"/>
                <a:gd name="connsiteY7493" fmla="*/ 540617 h 1823529"/>
                <a:gd name="connsiteX7494" fmla="*/ 22328 w 2166155"/>
                <a:gd name="connsiteY7494" fmla="*/ 542435 h 1823529"/>
                <a:gd name="connsiteX7495" fmla="*/ 22328 w 2166155"/>
                <a:gd name="connsiteY7495" fmla="*/ 542454 h 1823529"/>
                <a:gd name="connsiteX7496" fmla="*/ 22015 w 2166155"/>
                <a:gd name="connsiteY7496" fmla="*/ 544312 h 1823529"/>
                <a:gd name="connsiteX7497" fmla="*/ 21702 w 2166155"/>
                <a:gd name="connsiteY7497" fmla="*/ 546130 h 1823529"/>
                <a:gd name="connsiteX7498" fmla="*/ 21702 w 2166155"/>
                <a:gd name="connsiteY7498" fmla="*/ 546150 h 1823529"/>
                <a:gd name="connsiteX7499" fmla="*/ 21389 w 2166155"/>
                <a:gd name="connsiteY7499" fmla="*/ 547968 h 1823529"/>
                <a:gd name="connsiteX7500" fmla="*/ 21096 w 2166155"/>
                <a:gd name="connsiteY7500" fmla="*/ 549844 h 1823529"/>
                <a:gd name="connsiteX7501" fmla="*/ 20783 w 2166155"/>
                <a:gd name="connsiteY7501" fmla="*/ 551662 h 1823529"/>
                <a:gd name="connsiteX7502" fmla="*/ 20470 w 2166155"/>
                <a:gd name="connsiteY7502" fmla="*/ 553559 h 1823529"/>
                <a:gd name="connsiteX7503" fmla="*/ 20177 w 2166155"/>
                <a:gd name="connsiteY7503" fmla="*/ 555397 h 1823529"/>
                <a:gd name="connsiteX7504" fmla="*/ 19864 w 2166155"/>
                <a:gd name="connsiteY7504" fmla="*/ 557273 h 1823529"/>
                <a:gd name="connsiteX7505" fmla="*/ 19571 w 2166155"/>
                <a:gd name="connsiteY7505" fmla="*/ 559130 h 1823529"/>
                <a:gd name="connsiteX7506" fmla="*/ 19278 w 2166155"/>
                <a:gd name="connsiteY7506" fmla="*/ 560987 h 1823529"/>
                <a:gd name="connsiteX7507" fmla="*/ 18985 w 2166155"/>
                <a:gd name="connsiteY7507" fmla="*/ 562865 h 1823529"/>
                <a:gd name="connsiteX7508" fmla="*/ 18691 w 2166155"/>
                <a:gd name="connsiteY7508" fmla="*/ 564761 h 1823529"/>
                <a:gd name="connsiteX7509" fmla="*/ 18398 w 2166155"/>
                <a:gd name="connsiteY7509" fmla="*/ 566618 h 1823529"/>
                <a:gd name="connsiteX7510" fmla="*/ 18124 w 2166155"/>
                <a:gd name="connsiteY7510" fmla="*/ 568475 h 1823529"/>
                <a:gd name="connsiteX7511" fmla="*/ 18124 w 2166155"/>
                <a:gd name="connsiteY7511" fmla="*/ 568495 h 1823529"/>
                <a:gd name="connsiteX7512" fmla="*/ 17851 w 2166155"/>
                <a:gd name="connsiteY7512" fmla="*/ 570371 h 1823529"/>
                <a:gd name="connsiteX7513" fmla="*/ 17557 w 2166155"/>
                <a:gd name="connsiteY7513" fmla="*/ 572248 h 1823529"/>
                <a:gd name="connsiteX7514" fmla="*/ 17284 w 2166155"/>
                <a:gd name="connsiteY7514" fmla="*/ 574144 h 1823529"/>
                <a:gd name="connsiteX7515" fmla="*/ 17010 w 2166155"/>
                <a:gd name="connsiteY7515" fmla="*/ 576002 h 1823529"/>
                <a:gd name="connsiteX7516" fmla="*/ 16736 w 2166155"/>
                <a:gd name="connsiteY7516" fmla="*/ 577898 h 1823529"/>
                <a:gd name="connsiteX7517" fmla="*/ 16463 w 2166155"/>
                <a:gd name="connsiteY7517" fmla="*/ 579775 h 1823529"/>
                <a:gd name="connsiteX7518" fmla="*/ 16189 w 2166155"/>
                <a:gd name="connsiteY7518" fmla="*/ 581671 h 1823529"/>
                <a:gd name="connsiteX7519" fmla="*/ 15915 w 2166155"/>
                <a:gd name="connsiteY7519" fmla="*/ 583567 h 1823529"/>
                <a:gd name="connsiteX7520" fmla="*/ 15661 w 2166155"/>
                <a:gd name="connsiteY7520" fmla="*/ 585444 h 1823529"/>
                <a:gd name="connsiteX7521" fmla="*/ 15387 w 2166155"/>
                <a:gd name="connsiteY7521" fmla="*/ 587340 h 1823529"/>
                <a:gd name="connsiteX7522" fmla="*/ 15133 w 2166155"/>
                <a:gd name="connsiteY7522" fmla="*/ 589237 h 1823529"/>
                <a:gd name="connsiteX7523" fmla="*/ 14879 w 2166155"/>
                <a:gd name="connsiteY7523" fmla="*/ 591114 h 1823529"/>
                <a:gd name="connsiteX7524" fmla="*/ 14605 w 2166155"/>
                <a:gd name="connsiteY7524" fmla="*/ 593030 h 1823529"/>
                <a:gd name="connsiteX7525" fmla="*/ 14605 w 2166155"/>
                <a:gd name="connsiteY7525" fmla="*/ 593049 h 1823529"/>
                <a:gd name="connsiteX7526" fmla="*/ 14351 w 2166155"/>
                <a:gd name="connsiteY7526" fmla="*/ 594945 h 1823529"/>
                <a:gd name="connsiteX7527" fmla="*/ 14097 w 2166155"/>
                <a:gd name="connsiteY7527" fmla="*/ 596842 h 1823529"/>
                <a:gd name="connsiteX7528" fmla="*/ 14097 w 2166155"/>
                <a:gd name="connsiteY7528" fmla="*/ 596861 h 1823529"/>
                <a:gd name="connsiteX7529" fmla="*/ 13863 w 2166155"/>
                <a:gd name="connsiteY7529" fmla="*/ 598757 h 1823529"/>
                <a:gd name="connsiteX7530" fmla="*/ 13609 w 2166155"/>
                <a:gd name="connsiteY7530" fmla="*/ 600673 h 1823529"/>
                <a:gd name="connsiteX7531" fmla="*/ 13354 w 2166155"/>
                <a:gd name="connsiteY7531" fmla="*/ 602609 h 1823529"/>
                <a:gd name="connsiteX7532" fmla="*/ 13120 w 2166155"/>
                <a:gd name="connsiteY7532" fmla="*/ 604485 h 1823529"/>
                <a:gd name="connsiteX7533" fmla="*/ 12885 w 2166155"/>
                <a:gd name="connsiteY7533" fmla="*/ 606401 h 1823529"/>
                <a:gd name="connsiteX7534" fmla="*/ 12631 w 2166155"/>
                <a:gd name="connsiteY7534" fmla="*/ 608337 h 1823529"/>
                <a:gd name="connsiteX7535" fmla="*/ 12416 w 2166155"/>
                <a:gd name="connsiteY7535" fmla="*/ 610253 h 1823529"/>
                <a:gd name="connsiteX7536" fmla="*/ 12181 w 2166155"/>
                <a:gd name="connsiteY7536" fmla="*/ 612149 h 1823529"/>
                <a:gd name="connsiteX7537" fmla="*/ 11947 w 2166155"/>
                <a:gd name="connsiteY7537" fmla="*/ 614085 h 1823529"/>
                <a:gd name="connsiteX7538" fmla="*/ 11712 w 2166155"/>
                <a:gd name="connsiteY7538" fmla="*/ 616020 h 1823529"/>
                <a:gd name="connsiteX7539" fmla="*/ 11477 w 2166155"/>
                <a:gd name="connsiteY7539" fmla="*/ 617955 h 1823529"/>
                <a:gd name="connsiteX7540" fmla="*/ 11262 w 2166155"/>
                <a:gd name="connsiteY7540" fmla="*/ 619871 h 1823529"/>
                <a:gd name="connsiteX7541" fmla="*/ 11028 w 2166155"/>
                <a:gd name="connsiteY7541" fmla="*/ 621826 h 1823529"/>
                <a:gd name="connsiteX7542" fmla="*/ 10813 w 2166155"/>
                <a:gd name="connsiteY7542" fmla="*/ 623722 h 1823529"/>
                <a:gd name="connsiteX7543" fmla="*/ 10598 w 2166155"/>
                <a:gd name="connsiteY7543" fmla="*/ 625677 h 1823529"/>
                <a:gd name="connsiteX7544" fmla="*/ 10383 w 2166155"/>
                <a:gd name="connsiteY7544" fmla="*/ 627613 h 1823529"/>
                <a:gd name="connsiteX7545" fmla="*/ 10168 w 2166155"/>
                <a:gd name="connsiteY7545" fmla="*/ 629529 h 1823529"/>
                <a:gd name="connsiteX7546" fmla="*/ 9953 w 2166155"/>
                <a:gd name="connsiteY7546" fmla="*/ 631484 h 1823529"/>
                <a:gd name="connsiteX7547" fmla="*/ 9737 w 2166155"/>
                <a:gd name="connsiteY7547" fmla="*/ 633438 h 1823529"/>
                <a:gd name="connsiteX7548" fmla="*/ 9542 w 2166155"/>
                <a:gd name="connsiteY7548" fmla="*/ 635393 h 1823529"/>
                <a:gd name="connsiteX7549" fmla="*/ 9347 w 2166155"/>
                <a:gd name="connsiteY7549" fmla="*/ 637290 h 1823529"/>
                <a:gd name="connsiteX7550" fmla="*/ 9132 w 2166155"/>
                <a:gd name="connsiteY7550" fmla="*/ 639264 h 1823529"/>
                <a:gd name="connsiteX7551" fmla="*/ 8936 w 2166155"/>
                <a:gd name="connsiteY7551" fmla="*/ 641200 h 1823529"/>
                <a:gd name="connsiteX7552" fmla="*/ 8936 w 2166155"/>
                <a:gd name="connsiteY7552" fmla="*/ 641219 h 1823529"/>
                <a:gd name="connsiteX7553" fmla="*/ 8740 w 2166155"/>
                <a:gd name="connsiteY7553" fmla="*/ 643155 h 1823529"/>
                <a:gd name="connsiteX7554" fmla="*/ 8545 w 2166155"/>
                <a:gd name="connsiteY7554" fmla="*/ 645110 h 1823529"/>
                <a:gd name="connsiteX7555" fmla="*/ 8350 w 2166155"/>
                <a:gd name="connsiteY7555" fmla="*/ 647084 h 1823529"/>
                <a:gd name="connsiteX7556" fmla="*/ 8154 w 2166155"/>
                <a:gd name="connsiteY7556" fmla="*/ 649019 h 1823529"/>
                <a:gd name="connsiteX7557" fmla="*/ 7978 w 2166155"/>
                <a:gd name="connsiteY7557" fmla="*/ 650974 h 1823529"/>
                <a:gd name="connsiteX7558" fmla="*/ 7959 w 2166155"/>
                <a:gd name="connsiteY7558" fmla="*/ 650974 h 1823529"/>
                <a:gd name="connsiteX7559" fmla="*/ 7783 w 2166155"/>
                <a:gd name="connsiteY7559" fmla="*/ 652949 h 1823529"/>
                <a:gd name="connsiteX7560" fmla="*/ 7607 w 2166155"/>
                <a:gd name="connsiteY7560" fmla="*/ 654884 h 1823529"/>
                <a:gd name="connsiteX7561" fmla="*/ 7607 w 2166155"/>
                <a:gd name="connsiteY7561" fmla="*/ 654904 h 1823529"/>
                <a:gd name="connsiteX7562" fmla="*/ 7411 w 2166155"/>
                <a:gd name="connsiteY7562" fmla="*/ 656839 h 1823529"/>
                <a:gd name="connsiteX7563" fmla="*/ 7235 w 2166155"/>
                <a:gd name="connsiteY7563" fmla="*/ 658814 h 1823529"/>
                <a:gd name="connsiteX7564" fmla="*/ 7059 w 2166155"/>
                <a:gd name="connsiteY7564" fmla="*/ 660788 h 1823529"/>
                <a:gd name="connsiteX7565" fmla="*/ 6883 w 2166155"/>
                <a:gd name="connsiteY7565" fmla="*/ 662743 h 1823529"/>
                <a:gd name="connsiteX7566" fmla="*/ 6707 w 2166155"/>
                <a:gd name="connsiteY7566" fmla="*/ 664718 h 1823529"/>
                <a:gd name="connsiteX7567" fmla="*/ 6532 w 2166155"/>
                <a:gd name="connsiteY7567" fmla="*/ 666712 h 1823529"/>
                <a:gd name="connsiteX7568" fmla="*/ 6375 w 2166155"/>
                <a:gd name="connsiteY7568" fmla="*/ 668647 h 1823529"/>
                <a:gd name="connsiteX7569" fmla="*/ 6199 w 2166155"/>
                <a:gd name="connsiteY7569" fmla="*/ 670661 h 1823529"/>
                <a:gd name="connsiteX7570" fmla="*/ 6043 w 2166155"/>
                <a:gd name="connsiteY7570" fmla="*/ 672596 h 1823529"/>
                <a:gd name="connsiteX7571" fmla="*/ 5867 w 2166155"/>
                <a:gd name="connsiteY7571" fmla="*/ 674591 h 1823529"/>
                <a:gd name="connsiteX7572" fmla="*/ 5710 w 2166155"/>
                <a:gd name="connsiteY7572" fmla="*/ 676565 h 1823529"/>
                <a:gd name="connsiteX7573" fmla="*/ 5554 w 2166155"/>
                <a:gd name="connsiteY7573" fmla="*/ 678520 h 1823529"/>
                <a:gd name="connsiteX7574" fmla="*/ 5398 w 2166155"/>
                <a:gd name="connsiteY7574" fmla="*/ 680534 h 1823529"/>
                <a:gd name="connsiteX7575" fmla="*/ 5241 w 2166155"/>
                <a:gd name="connsiteY7575" fmla="*/ 682508 h 1823529"/>
                <a:gd name="connsiteX7576" fmla="*/ 5104 w 2166155"/>
                <a:gd name="connsiteY7576" fmla="*/ 684483 h 1823529"/>
                <a:gd name="connsiteX7577" fmla="*/ 4948 w 2166155"/>
                <a:gd name="connsiteY7577" fmla="*/ 686477 h 1823529"/>
                <a:gd name="connsiteX7578" fmla="*/ 4792 w 2166155"/>
                <a:gd name="connsiteY7578" fmla="*/ 688471 h 1823529"/>
                <a:gd name="connsiteX7579" fmla="*/ 4655 w 2166155"/>
                <a:gd name="connsiteY7579" fmla="*/ 690465 h 1823529"/>
                <a:gd name="connsiteX7580" fmla="*/ 4518 w 2166155"/>
                <a:gd name="connsiteY7580" fmla="*/ 692459 h 1823529"/>
                <a:gd name="connsiteX7581" fmla="*/ 4361 w 2166155"/>
                <a:gd name="connsiteY7581" fmla="*/ 694472 h 1823529"/>
                <a:gd name="connsiteX7582" fmla="*/ 4244 w 2166155"/>
                <a:gd name="connsiteY7582" fmla="*/ 696408 h 1823529"/>
                <a:gd name="connsiteX7583" fmla="*/ 4107 w 2166155"/>
                <a:gd name="connsiteY7583" fmla="*/ 698421 h 1823529"/>
                <a:gd name="connsiteX7584" fmla="*/ 3970 w 2166155"/>
                <a:gd name="connsiteY7584" fmla="*/ 700415 h 1823529"/>
                <a:gd name="connsiteX7585" fmla="*/ 3834 w 2166155"/>
                <a:gd name="connsiteY7585" fmla="*/ 702410 h 1823529"/>
                <a:gd name="connsiteX7586" fmla="*/ 3716 w 2166155"/>
                <a:gd name="connsiteY7586" fmla="*/ 704384 h 1823529"/>
                <a:gd name="connsiteX7587" fmla="*/ 3580 w 2166155"/>
                <a:gd name="connsiteY7587" fmla="*/ 706398 h 1823529"/>
                <a:gd name="connsiteX7588" fmla="*/ 3462 w 2166155"/>
                <a:gd name="connsiteY7588" fmla="*/ 708392 h 1823529"/>
                <a:gd name="connsiteX7589" fmla="*/ 3462 w 2166155"/>
                <a:gd name="connsiteY7589" fmla="*/ 708411 h 1823529"/>
                <a:gd name="connsiteX7590" fmla="*/ 3325 w 2166155"/>
                <a:gd name="connsiteY7590" fmla="*/ 710406 h 1823529"/>
                <a:gd name="connsiteX7591" fmla="*/ 3208 w 2166155"/>
                <a:gd name="connsiteY7591" fmla="*/ 712400 h 1823529"/>
                <a:gd name="connsiteX7592" fmla="*/ 3091 w 2166155"/>
                <a:gd name="connsiteY7592" fmla="*/ 714413 h 1823529"/>
                <a:gd name="connsiteX7593" fmla="*/ 2973 w 2166155"/>
                <a:gd name="connsiteY7593" fmla="*/ 716407 h 1823529"/>
                <a:gd name="connsiteX7594" fmla="*/ 2856 w 2166155"/>
                <a:gd name="connsiteY7594" fmla="*/ 718421 h 1823529"/>
                <a:gd name="connsiteX7595" fmla="*/ 2758 w 2166155"/>
                <a:gd name="connsiteY7595" fmla="*/ 720434 h 1823529"/>
                <a:gd name="connsiteX7596" fmla="*/ 2641 w 2166155"/>
                <a:gd name="connsiteY7596" fmla="*/ 722428 h 1823529"/>
                <a:gd name="connsiteX7597" fmla="*/ 2543 w 2166155"/>
                <a:gd name="connsiteY7597" fmla="*/ 724462 h 1823529"/>
                <a:gd name="connsiteX7598" fmla="*/ 2426 w 2166155"/>
                <a:gd name="connsiteY7598" fmla="*/ 726436 h 1823529"/>
                <a:gd name="connsiteX7599" fmla="*/ 2328 w 2166155"/>
                <a:gd name="connsiteY7599" fmla="*/ 728489 h 1823529"/>
                <a:gd name="connsiteX7600" fmla="*/ 2230 w 2166155"/>
                <a:gd name="connsiteY7600" fmla="*/ 730463 h 1823529"/>
                <a:gd name="connsiteX7601" fmla="*/ 2133 w 2166155"/>
                <a:gd name="connsiteY7601" fmla="*/ 732496 h 1823529"/>
                <a:gd name="connsiteX7602" fmla="*/ 2035 w 2166155"/>
                <a:gd name="connsiteY7602" fmla="*/ 734510 h 1823529"/>
                <a:gd name="connsiteX7603" fmla="*/ 1937 w 2166155"/>
                <a:gd name="connsiteY7603" fmla="*/ 736524 h 1823529"/>
                <a:gd name="connsiteX7604" fmla="*/ 1937 w 2166155"/>
                <a:gd name="connsiteY7604" fmla="*/ 736543 h 1823529"/>
                <a:gd name="connsiteX7605" fmla="*/ 1859 w 2166155"/>
                <a:gd name="connsiteY7605" fmla="*/ 738557 h 1823529"/>
                <a:gd name="connsiteX7606" fmla="*/ 1761 w 2166155"/>
                <a:gd name="connsiteY7606" fmla="*/ 740551 h 1823529"/>
                <a:gd name="connsiteX7607" fmla="*/ 1683 w 2166155"/>
                <a:gd name="connsiteY7607" fmla="*/ 742584 h 1823529"/>
                <a:gd name="connsiteX7608" fmla="*/ 1585 w 2166155"/>
                <a:gd name="connsiteY7608" fmla="*/ 744637 h 1823529"/>
                <a:gd name="connsiteX7609" fmla="*/ 1507 w 2166155"/>
                <a:gd name="connsiteY7609" fmla="*/ 746611 h 1823529"/>
                <a:gd name="connsiteX7610" fmla="*/ 1429 w 2166155"/>
                <a:gd name="connsiteY7610" fmla="*/ 748664 h 1823529"/>
                <a:gd name="connsiteX7611" fmla="*/ 1351 w 2166155"/>
                <a:gd name="connsiteY7611" fmla="*/ 750677 h 1823529"/>
                <a:gd name="connsiteX7612" fmla="*/ 1273 w 2166155"/>
                <a:gd name="connsiteY7612" fmla="*/ 752672 h 1823529"/>
                <a:gd name="connsiteX7613" fmla="*/ 1194 w 2166155"/>
                <a:gd name="connsiteY7613" fmla="*/ 754744 h 1823529"/>
                <a:gd name="connsiteX7614" fmla="*/ 1136 w 2166155"/>
                <a:gd name="connsiteY7614" fmla="*/ 756758 h 1823529"/>
                <a:gd name="connsiteX7615" fmla="*/ 1136 w 2166155"/>
                <a:gd name="connsiteY7615" fmla="*/ 756777 h 1823529"/>
                <a:gd name="connsiteX7616" fmla="*/ 1058 w 2166155"/>
                <a:gd name="connsiteY7616" fmla="*/ 758791 h 1823529"/>
                <a:gd name="connsiteX7617" fmla="*/ 999 w 2166155"/>
                <a:gd name="connsiteY7617" fmla="*/ 760804 h 1823529"/>
                <a:gd name="connsiteX7618" fmla="*/ 921 w 2166155"/>
                <a:gd name="connsiteY7618" fmla="*/ 762857 h 1823529"/>
                <a:gd name="connsiteX7619" fmla="*/ 862 w 2166155"/>
                <a:gd name="connsiteY7619" fmla="*/ 764890 h 1823529"/>
                <a:gd name="connsiteX7620" fmla="*/ 803 w 2166155"/>
                <a:gd name="connsiteY7620" fmla="*/ 766923 h 1823529"/>
                <a:gd name="connsiteX7621" fmla="*/ 745 w 2166155"/>
                <a:gd name="connsiteY7621" fmla="*/ 768957 h 1823529"/>
                <a:gd name="connsiteX7622" fmla="*/ 686 w 2166155"/>
                <a:gd name="connsiteY7622" fmla="*/ 771009 h 1823529"/>
                <a:gd name="connsiteX7623" fmla="*/ 628 w 2166155"/>
                <a:gd name="connsiteY7623" fmla="*/ 773023 h 1823529"/>
                <a:gd name="connsiteX7624" fmla="*/ 588 w 2166155"/>
                <a:gd name="connsiteY7624" fmla="*/ 775056 h 1823529"/>
                <a:gd name="connsiteX7625" fmla="*/ 530 w 2166155"/>
                <a:gd name="connsiteY7625" fmla="*/ 777089 h 1823529"/>
                <a:gd name="connsiteX7626" fmla="*/ 471 w 2166155"/>
                <a:gd name="connsiteY7626" fmla="*/ 779142 h 1823529"/>
                <a:gd name="connsiteX7627" fmla="*/ 432 w 2166155"/>
                <a:gd name="connsiteY7627" fmla="*/ 781195 h 1823529"/>
                <a:gd name="connsiteX7628" fmla="*/ 393 w 2166155"/>
                <a:gd name="connsiteY7628" fmla="*/ 783208 h 1823529"/>
                <a:gd name="connsiteX7629" fmla="*/ 393 w 2166155"/>
                <a:gd name="connsiteY7629" fmla="*/ 783228 h 1823529"/>
                <a:gd name="connsiteX7630" fmla="*/ 354 w 2166155"/>
                <a:gd name="connsiteY7630" fmla="*/ 785261 h 1823529"/>
                <a:gd name="connsiteX7631" fmla="*/ 315 w 2166155"/>
                <a:gd name="connsiteY7631" fmla="*/ 787294 h 1823529"/>
                <a:gd name="connsiteX7632" fmla="*/ 315 w 2166155"/>
                <a:gd name="connsiteY7632" fmla="*/ 787313 h 1823529"/>
                <a:gd name="connsiteX7633" fmla="*/ 276 w 2166155"/>
                <a:gd name="connsiteY7633" fmla="*/ 789366 h 1823529"/>
                <a:gd name="connsiteX7634" fmla="*/ 236 w 2166155"/>
                <a:gd name="connsiteY7634" fmla="*/ 791380 h 1823529"/>
                <a:gd name="connsiteX7635" fmla="*/ 217 w 2166155"/>
                <a:gd name="connsiteY7635" fmla="*/ 793433 h 1823529"/>
                <a:gd name="connsiteX7636" fmla="*/ 178 w 2166155"/>
                <a:gd name="connsiteY7636" fmla="*/ 795466 h 1823529"/>
                <a:gd name="connsiteX7637" fmla="*/ 158 w 2166155"/>
                <a:gd name="connsiteY7637" fmla="*/ 797518 h 1823529"/>
                <a:gd name="connsiteX7638" fmla="*/ 119 w 2166155"/>
                <a:gd name="connsiteY7638" fmla="*/ 799571 h 1823529"/>
                <a:gd name="connsiteX7639" fmla="*/ 100 w 2166155"/>
                <a:gd name="connsiteY7639" fmla="*/ 801643 h 1823529"/>
                <a:gd name="connsiteX7640" fmla="*/ 80 w 2166155"/>
                <a:gd name="connsiteY7640" fmla="*/ 803677 h 1823529"/>
                <a:gd name="connsiteX7641" fmla="*/ 61 w 2166155"/>
                <a:gd name="connsiteY7641" fmla="*/ 805749 h 1823529"/>
                <a:gd name="connsiteX7642" fmla="*/ 41 w 2166155"/>
                <a:gd name="connsiteY7642" fmla="*/ 807762 h 1823529"/>
                <a:gd name="connsiteX7643" fmla="*/ 21 w 2166155"/>
                <a:gd name="connsiteY7643" fmla="*/ 809815 h 1823529"/>
                <a:gd name="connsiteX7644" fmla="*/ 21 w 2166155"/>
                <a:gd name="connsiteY7644" fmla="*/ 811868 h 1823529"/>
                <a:gd name="connsiteX7645" fmla="*/ 2 w 2166155"/>
                <a:gd name="connsiteY7645" fmla="*/ 813921 h 1823529"/>
                <a:gd name="connsiteX7646" fmla="*/ -18 w 2166155"/>
                <a:gd name="connsiteY7646" fmla="*/ 815973 h 1823529"/>
                <a:gd name="connsiteX7647" fmla="*/ -18 w 2166155"/>
                <a:gd name="connsiteY7647" fmla="*/ 830362 h 1823529"/>
                <a:gd name="connsiteX7648" fmla="*/ 2 w 2166155"/>
                <a:gd name="connsiteY7648" fmla="*/ 832375 h 1823529"/>
                <a:gd name="connsiteX7649" fmla="*/ 2 w 2166155"/>
                <a:gd name="connsiteY7649" fmla="*/ 834467 h 1823529"/>
                <a:gd name="connsiteX7650" fmla="*/ 21 w 2166155"/>
                <a:gd name="connsiteY7650" fmla="*/ 836540 h 1823529"/>
                <a:gd name="connsiteX7651" fmla="*/ 41 w 2166155"/>
                <a:gd name="connsiteY7651" fmla="*/ 838592 h 1823529"/>
                <a:gd name="connsiteX7652" fmla="*/ 61 w 2166155"/>
                <a:gd name="connsiteY7652" fmla="*/ 840645 h 1823529"/>
                <a:gd name="connsiteX7653" fmla="*/ 80 w 2166155"/>
                <a:gd name="connsiteY7653" fmla="*/ 842737 h 1823529"/>
                <a:gd name="connsiteX7654" fmla="*/ 100 w 2166155"/>
                <a:gd name="connsiteY7654" fmla="*/ 844770 h 1823529"/>
                <a:gd name="connsiteX7655" fmla="*/ 119 w 2166155"/>
                <a:gd name="connsiteY7655" fmla="*/ 846842 h 1823529"/>
                <a:gd name="connsiteX7656" fmla="*/ 139 w 2166155"/>
                <a:gd name="connsiteY7656" fmla="*/ 848895 h 1823529"/>
                <a:gd name="connsiteX7657" fmla="*/ 178 w 2166155"/>
                <a:gd name="connsiteY7657" fmla="*/ 850967 h 1823529"/>
                <a:gd name="connsiteX7658" fmla="*/ 197 w 2166155"/>
                <a:gd name="connsiteY7658" fmla="*/ 853039 h 1823529"/>
                <a:gd name="connsiteX7659" fmla="*/ 236 w 2166155"/>
                <a:gd name="connsiteY7659" fmla="*/ 855112 h 1823529"/>
                <a:gd name="connsiteX7660" fmla="*/ 276 w 2166155"/>
                <a:gd name="connsiteY7660" fmla="*/ 857125 h 1823529"/>
                <a:gd name="connsiteX7661" fmla="*/ 295 w 2166155"/>
                <a:gd name="connsiteY7661" fmla="*/ 859197 h 1823529"/>
                <a:gd name="connsiteX7662" fmla="*/ 334 w 2166155"/>
                <a:gd name="connsiteY7662" fmla="*/ 861270 h 1823529"/>
                <a:gd name="connsiteX7663" fmla="*/ 373 w 2166155"/>
                <a:gd name="connsiteY7663" fmla="*/ 863342 h 1823529"/>
                <a:gd name="connsiteX7664" fmla="*/ 432 w 2166155"/>
                <a:gd name="connsiteY7664" fmla="*/ 865415 h 1823529"/>
                <a:gd name="connsiteX7665" fmla="*/ 471 w 2166155"/>
                <a:gd name="connsiteY7665" fmla="*/ 867467 h 1823529"/>
                <a:gd name="connsiteX7666" fmla="*/ 510 w 2166155"/>
                <a:gd name="connsiteY7666" fmla="*/ 869539 h 1823529"/>
                <a:gd name="connsiteX7667" fmla="*/ 569 w 2166155"/>
                <a:gd name="connsiteY7667" fmla="*/ 871612 h 1823529"/>
                <a:gd name="connsiteX7668" fmla="*/ 608 w 2166155"/>
                <a:gd name="connsiteY7668" fmla="*/ 873645 h 1823529"/>
                <a:gd name="connsiteX7669" fmla="*/ 667 w 2166155"/>
                <a:gd name="connsiteY7669" fmla="*/ 875756 h 1823529"/>
                <a:gd name="connsiteX7670" fmla="*/ 725 w 2166155"/>
                <a:gd name="connsiteY7670" fmla="*/ 877828 h 1823529"/>
                <a:gd name="connsiteX7671" fmla="*/ 784 w 2166155"/>
                <a:gd name="connsiteY7671" fmla="*/ 879861 h 1823529"/>
                <a:gd name="connsiteX7672" fmla="*/ 843 w 2166155"/>
                <a:gd name="connsiteY7672" fmla="*/ 881934 h 1823529"/>
                <a:gd name="connsiteX7673" fmla="*/ 901 w 2166155"/>
                <a:gd name="connsiteY7673" fmla="*/ 884006 h 1823529"/>
                <a:gd name="connsiteX7674" fmla="*/ 960 w 2166155"/>
                <a:gd name="connsiteY7674" fmla="*/ 886078 h 1823529"/>
                <a:gd name="connsiteX7675" fmla="*/ 1038 w 2166155"/>
                <a:gd name="connsiteY7675" fmla="*/ 888150 h 1823529"/>
                <a:gd name="connsiteX7676" fmla="*/ 1097 w 2166155"/>
                <a:gd name="connsiteY7676" fmla="*/ 890223 h 1823529"/>
                <a:gd name="connsiteX7677" fmla="*/ 1175 w 2166155"/>
                <a:gd name="connsiteY7677" fmla="*/ 892256 h 1823529"/>
                <a:gd name="connsiteX7678" fmla="*/ 1253 w 2166155"/>
                <a:gd name="connsiteY7678" fmla="*/ 894348 h 1823529"/>
                <a:gd name="connsiteX7679" fmla="*/ 1312 w 2166155"/>
                <a:gd name="connsiteY7679" fmla="*/ 896400 h 1823529"/>
                <a:gd name="connsiteX7680" fmla="*/ 1390 w 2166155"/>
                <a:gd name="connsiteY7680" fmla="*/ 898512 h 1823529"/>
                <a:gd name="connsiteX7681" fmla="*/ 1468 w 2166155"/>
                <a:gd name="connsiteY7681" fmla="*/ 900565 h 1823529"/>
                <a:gd name="connsiteX7682" fmla="*/ 1566 w 2166155"/>
                <a:gd name="connsiteY7682" fmla="*/ 902637 h 1823529"/>
                <a:gd name="connsiteX7683" fmla="*/ 1644 w 2166155"/>
                <a:gd name="connsiteY7683" fmla="*/ 904670 h 1823529"/>
                <a:gd name="connsiteX7684" fmla="*/ 1722 w 2166155"/>
                <a:gd name="connsiteY7684" fmla="*/ 906781 h 1823529"/>
                <a:gd name="connsiteX7685" fmla="*/ 1820 w 2166155"/>
                <a:gd name="connsiteY7685" fmla="*/ 908854 h 1823529"/>
                <a:gd name="connsiteX7686" fmla="*/ 1898 w 2166155"/>
                <a:gd name="connsiteY7686" fmla="*/ 910906 h 1823529"/>
                <a:gd name="connsiteX7687" fmla="*/ 1898 w 2166155"/>
                <a:gd name="connsiteY7687" fmla="*/ 910926 h 1823529"/>
                <a:gd name="connsiteX7688" fmla="*/ 1996 w 2166155"/>
                <a:gd name="connsiteY7688" fmla="*/ 912959 h 1823529"/>
                <a:gd name="connsiteX7689" fmla="*/ 2094 w 2166155"/>
                <a:gd name="connsiteY7689" fmla="*/ 915051 h 1823529"/>
                <a:gd name="connsiteX7690" fmla="*/ 2191 w 2166155"/>
                <a:gd name="connsiteY7690" fmla="*/ 917143 h 1823529"/>
                <a:gd name="connsiteX7691" fmla="*/ 2270 w 2166155"/>
                <a:gd name="connsiteY7691" fmla="*/ 919195 h 1823529"/>
                <a:gd name="connsiteX7692" fmla="*/ 2387 w 2166155"/>
                <a:gd name="connsiteY7692" fmla="*/ 921267 h 1823529"/>
                <a:gd name="connsiteX7693" fmla="*/ 2485 w 2166155"/>
                <a:gd name="connsiteY7693" fmla="*/ 923340 h 1823529"/>
                <a:gd name="connsiteX7694" fmla="*/ 2582 w 2166155"/>
                <a:gd name="connsiteY7694" fmla="*/ 925412 h 1823529"/>
                <a:gd name="connsiteX7695" fmla="*/ 2700 w 2166155"/>
                <a:gd name="connsiteY7695" fmla="*/ 927485 h 1823529"/>
                <a:gd name="connsiteX7696" fmla="*/ 2798 w 2166155"/>
                <a:gd name="connsiteY7696" fmla="*/ 929517 h 1823529"/>
                <a:gd name="connsiteX7697" fmla="*/ 2915 w 2166155"/>
                <a:gd name="connsiteY7697" fmla="*/ 931609 h 1823529"/>
                <a:gd name="connsiteX7698" fmla="*/ 3032 w 2166155"/>
                <a:gd name="connsiteY7698" fmla="*/ 933682 h 1823529"/>
                <a:gd name="connsiteX7699" fmla="*/ 3149 w 2166155"/>
                <a:gd name="connsiteY7699" fmla="*/ 935754 h 1823529"/>
                <a:gd name="connsiteX7700" fmla="*/ 3247 w 2166155"/>
                <a:gd name="connsiteY7700" fmla="*/ 937826 h 1823529"/>
                <a:gd name="connsiteX7701" fmla="*/ 3384 w 2166155"/>
                <a:gd name="connsiteY7701" fmla="*/ 939918 h 1823529"/>
                <a:gd name="connsiteX7702" fmla="*/ 3501 w 2166155"/>
                <a:gd name="connsiteY7702" fmla="*/ 941971 h 1823529"/>
                <a:gd name="connsiteX7703" fmla="*/ 3618 w 2166155"/>
                <a:gd name="connsiteY7703" fmla="*/ 944043 h 1823529"/>
                <a:gd name="connsiteX7704" fmla="*/ 3736 w 2166155"/>
                <a:gd name="connsiteY7704" fmla="*/ 946115 h 1823529"/>
                <a:gd name="connsiteX7705" fmla="*/ 3873 w 2166155"/>
                <a:gd name="connsiteY7705" fmla="*/ 948148 h 1823529"/>
                <a:gd name="connsiteX7706" fmla="*/ 4010 w 2166155"/>
                <a:gd name="connsiteY7706" fmla="*/ 950240 h 1823529"/>
                <a:gd name="connsiteX7707" fmla="*/ 4127 w 2166155"/>
                <a:gd name="connsiteY7707" fmla="*/ 952332 h 1823529"/>
                <a:gd name="connsiteX7708" fmla="*/ 4264 w 2166155"/>
                <a:gd name="connsiteY7708" fmla="*/ 954404 h 1823529"/>
                <a:gd name="connsiteX7709" fmla="*/ 4400 w 2166155"/>
                <a:gd name="connsiteY7709" fmla="*/ 956476 h 1823529"/>
                <a:gd name="connsiteX7710" fmla="*/ 4537 w 2166155"/>
                <a:gd name="connsiteY7710" fmla="*/ 958529 h 1823529"/>
                <a:gd name="connsiteX7711" fmla="*/ 4537 w 2166155"/>
                <a:gd name="connsiteY7711" fmla="*/ 958549 h 1823529"/>
                <a:gd name="connsiteX7712" fmla="*/ 4674 w 2166155"/>
                <a:gd name="connsiteY7712" fmla="*/ 960601 h 1823529"/>
                <a:gd name="connsiteX7713" fmla="*/ 4831 w 2166155"/>
                <a:gd name="connsiteY7713" fmla="*/ 962674 h 1823529"/>
                <a:gd name="connsiteX7714" fmla="*/ 4967 w 2166155"/>
                <a:gd name="connsiteY7714" fmla="*/ 964746 h 1823529"/>
                <a:gd name="connsiteX7715" fmla="*/ 5124 w 2166155"/>
                <a:gd name="connsiteY7715" fmla="*/ 966818 h 1823529"/>
                <a:gd name="connsiteX7716" fmla="*/ 5261 w 2166155"/>
                <a:gd name="connsiteY7716" fmla="*/ 968890 h 1823529"/>
                <a:gd name="connsiteX7717" fmla="*/ 5417 w 2166155"/>
                <a:gd name="connsiteY7717" fmla="*/ 970982 h 1823529"/>
                <a:gd name="connsiteX7718" fmla="*/ 5573 w 2166155"/>
                <a:gd name="connsiteY7718" fmla="*/ 973054 h 1823529"/>
                <a:gd name="connsiteX7719" fmla="*/ 5710 w 2166155"/>
                <a:gd name="connsiteY7719" fmla="*/ 975068 h 1823529"/>
                <a:gd name="connsiteX7720" fmla="*/ 5867 w 2166155"/>
                <a:gd name="connsiteY7720" fmla="*/ 977140 h 1823529"/>
                <a:gd name="connsiteX7721" fmla="*/ 6043 w 2166155"/>
                <a:gd name="connsiteY7721" fmla="*/ 979232 h 1823529"/>
                <a:gd name="connsiteX7722" fmla="*/ 6199 w 2166155"/>
                <a:gd name="connsiteY7722" fmla="*/ 981285 h 1823529"/>
                <a:gd name="connsiteX7723" fmla="*/ 6355 w 2166155"/>
                <a:gd name="connsiteY7723" fmla="*/ 983357 h 1823529"/>
                <a:gd name="connsiteX7724" fmla="*/ 6512 w 2166155"/>
                <a:gd name="connsiteY7724" fmla="*/ 985390 h 1823529"/>
                <a:gd name="connsiteX7725" fmla="*/ 6688 w 2166155"/>
                <a:gd name="connsiteY7725" fmla="*/ 987463 h 1823529"/>
                <a:gd name="connsiteX7726" fmla="*/ 6864 w 2166155"/>
                <a:gd name="connsiteY7726" fmla="*/ 989535 h 1823529"/>
                <a:gd name="connsiteX7727" fmla="*/ 7040 w 2166155"/>
                <a:gd name="connsiteY7727" fmla="*/ 991607 h 1823529"/>
                <a:gd name="connsiteX7728" fmla="*/ 7196 w 2166155"/>
                <a:gd name="connsiteY7728" fmla="*/ 993718 h 1823529"/>
                <a:gd name="connsiteX7729" fmla="*/ 7372 w 2166155"/>
                <a:gd name="connsiteY7729" fmla="*/ 995752 h 1823529"/>
                <a:gd name="connsiteX7730" fmla="*/ 7548 w 2166155"/>
                <a:gd name="connsiteY7730" fmla="*/ 997804 h 1823529"/>
                <a:gd name="connsiteX7731" fmla="*/ 7744 w 2166155"/>
                <a:gd name="connsiteY7731" fmla="*/ 999876 h 1823529"/>
                <a:gd name="connsiteX7732" fmla="*/ 7919 w 2166155"/>
                <a:gd name="connsiteY7732" fmla="*/ 1001949 h 1823529"/>
                <a:gd name="connsiteX7733" fmla="*/ 8095 w 2166155"/>
                <a:gd name="connsiteY7733" fmla="*/ 1004021 h 1823529"/>
                <a:gd name="connsiteX7734" fmla="*/ 8291 w 2166155"/>
                <a:gd name="connsiteY7734" fmla="*/ 1006035 h 1823529"/>
                <a:gd name="connsiteX7735" fmla="*/ 8487 w 2166155"/>
                <a:gd name="connsiteY7735" fmla="*/ 1008146 h 1823529"/>
                <a:gd name="connsiteX7736" fmla="*/ 8662 w 2166155"/>
                <a:gd name="connsiteY7736" fmla="*/ 1010218 h 1823529"/>
                <a:gd name="connsiteX7737" fmla="*/ 8858 w 2166155"/>
                <a:gd name="connsiteY7737" fmla="*/ 1012251 h 1823529"/>
                <a:gd name="connsiteX7738" fmla="*/ 9053 w 2166155"/>
                <a:gd name="connsiteY7738" fmla="*/ 1014304 h 1823529"/>
                <a:gd name="connsiteX7739" fmla="*/ 9249 w 2166155"/>
                <a:gd name="connsiteY7739" fmla="*/ 1016377 h 1823529"/>
                <a:gd name="connsiteX7740" fmla="*/ 9444 w 2166155"/>
                <a:gd name="connsiteY7740" fmla="*/ 1018448 h 1823529"/>
                <a:gd name="connsiteX7741" fmla="*/ 9640 w 2166155"/>
                <a:gd name="connsiteY7741" fmla="*/ 1020501 h 1823529"/>
                <a:gd name="connsiteX7742" fmla="*/ 9855 w 2166155"/>
                <a:gd name="connsiteY7742" fmla="*/ 1022554 h 1823529"/>
                <a:gd name="connsiteX7743" fmla="*/ 10050 w 2166155"/>
                <a:gd name="connsiteY7743" fmla="*/ 1024626 h 1823529"/>
                <a:gd name="connsiteX7744" fmla="*/ 10265 w 2166155"/>
                <a:gd name="connsiteY7744" fmla="*/ 1026699 h 1823529"/>
                <a:gd name="connsiteX7745" fmla="*/ 10461 w 2166155"/>
                <a:gd name="connsiteY7745" fmla="*/ 1028712 h 1823529"/>
                <a:gd name="connsiteX7746" fmla="*/ 10676 w 2166155"/>
                <a:gd name="connsiteY7746" fmla="*/ 1030784 h 1823529"/>
                <a:gd name="connsiteX7747" fmla="*/ 10891 w 2166155"/>
                <a:gd name="connsiteY7747" fmla="*/ 1032837 h 1823529"/>
                <a:gd name="connsiteX7748" fmla="*/ 11106 w 2166155"/>
                <a:gd name="connsiteY7748" fmla="*/ 1034890 h 1823529"/>
                <a:gd name="connsiteX7749" fmla="*/ 11321 w 2166155"/>
                <a:gd name="connsiteY7749" fmla="*/ 1036943 h 1823529"/>
                <a:gd name="connsiteX7750" fmla="*/ 11536 w 2166155"/>
                <a:gd name="connsiteY7750" fmla="*/ 1039015 h 1823529"/>
                <a:gd name="connsiteX7751" fmla="*/ 11771 w 2166155"/>
                <a:gd name="connsiteY7751" fmla="*/ 1041068 h 1823529"/>
                <a:gd name="connsiteX7752" fmla="*/ 11986 w 2166155"/>
                <a:gd name="connsiteY7752" fmla="*/ 1043120 h 1823529"/>
                <a:gd name="connsiteX7753" fmla="*/ 12201 w 2166155"/>
                <a:gd name="connsiteY7753" fmla="*/ 1045173 h 1823529"/>
                <a:gd name="connsiteX7754" fmla="*/ 12435 w 2166155"/>
                <a:gd name="connsiteY7754" fmla="*/ 1047226 h 1823529"/>
                <a:gd name="connsiteX7755" fmla="*/ 12670 w 2166155"/>
                <a:gd name="connsiteY7755" fmla="*/ 1049278 h 1823529"/>
                <a:gd name="connsiteX7756" fmla="*/ 12905 w 2166155"/>
                <a:gd name="connsiteY7756" fmla="*/ 1051312 h 1823529"/>
                <a:gd name="connsiteX7757" fmla="*/ 12905 w 2166155"/>
                <a:gd name="connsiteY7757" fmla="*/ 1051331 h 1823529"/>
                <a:gd name="connsiteX7758" fmla="*/ 13139 w 2166155"/>
                <a:gd name="connsiteY7758" fmla="*/ 1053364 h 1823529"/>
                <a:gd name="connsiteX7759" fmla="*/ 13374 w 2166155"/>
                <a:gd name="connsiteY7759" fmla="*/ 1055417 h 1823529"/>
                <a:gd name="connsiteX7760" fmla="*/ 13609 w 2166155"/>
                <a:gd name="connsiteY7760" fmla="*/ 1057470 h 1823529"/>
                <a:gd name="connsiteX7761" fmla="*/ 13843 w 2166155"/>
                <a:gd name="connsiteY7761" fmla="*/ 1059522 h 1823529"/>
                <a:gd name="connsiteX7762" fmla="*/ 14078 w 2166155"/>
                <a:gd name="connsiteY7762" fmla="*/ 1061536 h 1823529"/>
                <a:gd name="connsiteX7763" fmla="*/ 14332 w 2166155"/>
                <a:gd name="connsiteY7763" fmla="*/ 1063608 h 1823529"/>
                <a:gd name="connsiteX7764" fmla="*/ 14566 w 2166155"/>
                <a:gd name="connsiteY7764" fmla="*/ 1065661 h 1823529"/>
                <a:gd name="connsiteX7765" fmla="*/ 14821 w 2166155"/>
                <a:gd name="connsiteY7765" fmla="*/ 1067694 h 1823529"/>
                <a:gd name="connsiteX7766" fmla="*/ 15075 w 2166155"/>
                <a:gd name="connsiteY7766" fmla="*/ 1069766 h 1823529"/>
                <a:gd name="connsiteX7767" fmla="*/ 15329 w 2166155"/>
                <a:gd name="connsiteY7767" fmla="*/ 1071780 h 1823529"/>
                <a:gd name="connsiteX7768" fmla="*/ 15583 w 2166155"/>
                <a:gd name="connsiteY7768" fmla="*/ 1073813 h 1823529"/>
                <a:gd name="connsiteX7769" fmla="*/ 15583 w 2166155"/>
                <a:gd name="connsiteY7769" fmla="*/ 1073833 h 1823529"/>
                <a:gd name="connsiteX7770" fmla="*/ 15837 w 2166155"/>
                <a:gd name="connsiteY7770" fmla="*/ 1075866 h 1823529"/>
                <a:gd name="connsiteX7771" fmla="*/ 16091 w 2166155"/>
                <a:gd name="connsiteY7771" fmla="*/ 1077899 h 1823529"/>
                <a:gd name="connsiteX7772" fmla="*/ 16345 w 2166155"/>
                <a:gd name="connsiteY7772" fmla="*/ 1079952 h 1823529"/>
                <a:gd name="connsiteX7773" fmla="*/ 16619 w 2166155"/>
                <a:gd name="connsiteY7773" fmla="*/ 1081985 h 1823529"/>
                <a:gd name="connsiteX7774" fmla="*/ 16873 w 2166155"/>
                <a:gd name="connsiteY7774" fmla="*/ 1084018 h 1823529"/>
                <a:gd name="connsiteX7775" fmla="*/ 17147 w 2166155"/>
                <a:gd name="connsiteY7775" fmla="*/ 1086090 h 1823529"/>
                <a:gd name="connsiteX7776" fmla="*/ 17401 w 2166155"/>
                <a:gd name="connsiteY7776" fmla="*/ 1088084 h 1823529"/>
                <a:gd name="connsiteX7777" fmla="*/ 17675 w 2166155"/>
                <a:gd name="connsiteY7777" fmla="*/ 1090118 h 1823529"/>
                <a:gd name="connsiteX7778" fmla="*/ 17948 w 2166155"/>
                <a:gd name="connsiteY7778" fmla="*/ 1092151 h 1823529"/>
                <a:gd name="connsiteX7779" fmla="*/ 18222 w 2166155"/>
                <a:gd name="connsiteY7779" fmla="*/ 1094203 h 1823529"/>
                <a:gd name="connsiteX7780" fmla="*/ 18496 w 2166155"/>
                <a:gd name="connsiteY7780" fmla="*/ 1096178 h 1823529"/>
                <a:gd name="connsiteX7781" fmla="*/ 18789 w 2166155"/>
                <a:gd name="connsiteY7781" fmla="*/ 1098231 h 1823529"/>
                <a:gd name="connsiteX7782" fmla="*/ 19063 w 2166155"/>
                <a:gd name="connsiteY7782" fmla="*/ 1100283 h 1823529"/>
                <a:gd name="connsiteX7783" fmla="*/ 19336 w 2166155"/>
                <a:gd name="connsiteY7783" fmla="*/ 1102297 h 1823529"/>
                <a:gd name="connsiteX7784" fmla="*/ 19336 w 2166155"/>
                <a:gd name="connsiteY7784" fmla="*/ 1102317 h 1823529"/>
                <a:gd name="connsiteX7785" fmla="*/ 19630 w 2166155"/>
                <a:gd name="connsiteY7785" fmla="*/ 1104330 h 1823529"/>
                <a:gd name="connsiteX7786" fmla="*/ 19923 w 2166155"/>
                <a:gd name="connsiteY7786" fmla="*/ 1106383 h 1823529"/>
                <a:gd name="connsiteX7787" fmla="*/ 20197 w 2166155"/>
                <a:gd name="connsiteY7787" fmla="*/ 1108377 h 1823529"/>
                <a:gd name="connsiteX7788" fmla="*/ 20490 w 2166155"/>
                <a:gd name="connsiteY7788" fmla="*/ 1110410 h 1823529"/>
                <a:gd name="connsiteX7789" fmla="*/ 20783 w 2166155"/>
                <a:gd name="connsiteY7789" fmla="*/ 1112443 h 1823529"/>
                <a:gd name="connsiteX7790" fmla="*/ 21076 w 2166155"/>
                <a:gd name="connsiteY7790" fmla="*/ 1114476 h 1823529"/>
                <a:gd name="connsiteX7791" fmla="*/ 21370 w 2166155"/>
                <a:gd name="connsiteY7791" fmla="*/ 1116471 h 1823529"/>
                <a:gd name="connsiteX7792" fmla="*/ 21683 w 2166155"/>
                <a:gd name="connsiteY7792" fmla="*/ 1118523 h 1823529"/>
                <a:gd name="connsiteX7793" fmla="*/ 21976 w 2166155"/>
                <a:gd name="connsiteY7793" fmla="*/ 1120498 h 1823529"/>
                <a:gd name="connsiteX7794" fmla="*/ 22288 w 2166155"/>
                <a:gd name="connsiteY7794" fmla="*/ 1122531 h 1823529"/>
                <a:gd name="connsiteX7795" fmla="*/ 22582 w 2166155"/>
                <a:gd name="connsiteY7795" fmla="*/ 1124544 h 1823529"/>
                <a:gd name="connsiteX7796" fmla="*/ 22895 w 2166155"/>
                <a:gd name="connsiteY7796" fmla="*/ 1126558 h 1823529"/>
                <a:gd name="connsiteX7797" fmla="*/ 23207 w 2166155"/>
                <a:gd name="connsiteY7797" fmla="*/ 1128572 h 1823529"/>
                <a:gd name="connsiteX7798" fmla="*/ 23207 w 2166155"/>
                <a:gd name="connsiteY7798" fmla="*/ 1128591 h 1823529"/>
                <a:gd name="connsiteX7799" fmla="*/ 23500 w 2166155"/>
                <a:gd name="connsiteY7799" fmla="*/ 1130566 h 1823529"/>
                <a:gd name="connsiteX7800" fmla="*/ 23833 w 2166155"/>
                <a:gd name="connsiteY7800" fmla="*/ 1132619 h 1823529"/>
                <a:gd name="connsiteX7801" fmla="*/ 24146 w 2166155"/>
                <a:gd name="connsiteY7801" fmla="*/ 1134613 h 1823529"/>
                <a:gd name="connsiteX7802" fmla="*/ 24458 w 2166155"/>
                <a:gd name="connsiteY7802" fmla="*/ 1136626 h 1823529"/>
                <a:gd name="connsiteX7803" fmla="*/ 24771 w 2166155"/>
                <a:gd name="connsiteY7803" fmla="*/ 1138639 h 1823529"/>
                <a:gd name="connsiteX7804" fmla="*/ 25084 w 2166155"/>
                <a:gd name="connsiteY7804" fmla="*/ 1140634 h 1823529"/>
                <a:gd name="connsiteX7805" fmla="*/ 25416 w 2166155"/>
                <a:gd name="connsiteY7805" fmla="*/ 1142647 h 1823529"/>
                <a:gd name="connsiteX7806" fmla="*/ 25729 w 2166155"/>
                <a:gd name="connsiteY7806" fmla="*/ 1144641 h 1823529"/>
                <a:gd name="connsiteX7807" fmla="*/ 25749 w 2166155"/>
                <a:gd name="connsiteY7807" fmla="*/ 1144661 h 1823529"/>
                <a:gd name="connsiteX7808" fmla="*/ 26062 w 2166155"/>
                <a:gd name="connsiteY7808" fmla="*/ 1146655 h 1823529"/>
                <a:gd name="connsiteX7809" fmla="*/ 26394 w 2166155"/>
                <a:gd name="connsiteY7809" fmla="*/ 1148649 h 1823529"/>
                <a:gd name="connsiteX7810" fmla="*/ 26726 w 2166155"/>
                <a:gd name="connsiteY7810" fmla="*/ 1150663 h 1823529"/>
                <a:gd name="connsiteX7811" fmla="*/ 27059 w 2166155"/>
                <a:gd name="connsiteY7811" fmla="*/ 1152676 h 1823529"/>
                <a:gd name="connsiteX7812" fmla="*/ 27391 w 2166155"/>
                <a:gd name="connsiteY7812" fmla="*/ 1154651 h 1823529"/>
                <a:gd name="connsiteX7813" fmla="*/ 27723 w 2166155"/>
                <a:gd name="connsiteY7813" fmla="*/ 1156645 h 1823529"/>
                <a:gd name="connsiteX7814" fmla="*/ 28075 w 2166155"/>
                <a:gd name="connsiteY7814" fmla="*/ 1158639 h 1823529"/>
                <a:gd name="connsiteX7815" fmla="*/ 28407 w 2166155"/>
                <a:gd name="connsiteY7815" fmla="*/ 1160652 h 1823529"/>
                <a:gd name="connsiteX7816" fmla="*/ 28740 w 2166155"/>
                <a:gd name="connsiteY7816" fmla="*/ 1162607 h 1823529"/>
                <a:gd name="connsiteX7817" fmla="*/ 29092 w 2166155"/>
                <a:gd name="connsiteY7817" fmla="*/ 1164621 h 1823529"/>
                <a:gd name="connsiteX7818" fmla="*/ 29444 w 2166155"/>
                <a:gd name="connsiteY7818" fmla="*/ 1166615 h 1823529"/>
                <a:gd name="connsiteX7819" fmla="*/ 29795 w 2166155"/>
                <a:gd name="connsiteY7819" fmla="*/ 1168590 h 1823529"/>
                <a:gd name="connsiteX7820" fmla="*/ 29795 w 2166155"/>
                <a:gd name="connsiteY7820" fmla="*/ 1168609 h 1823529"/>
                <a:gd name="connsiteX7821" fmla="*/ 30147 w 2166155"/>
                <a:gd name="connsiteY7821" fmla="*/ 1170584 h 1823529"/>
                <a:gd name="connsiteX7822" fmla="*/ 30499 w 2166155"/>
                <a:gd name="connsiteY7822" fmla="*/ 1172578 h 1823529"/>
                <a:gd name="connsiteX7823" fmla="*/ 30851 w 2166155"/>
                <a:gd name="connsiteY7823" fmla="*/ 1174572 h 1823529"/>
                <a:gd name="connsiteX7824" fmla="*/ 31203 w 2166155"/>
                <a:gd name="connsiteY7824" fmla="*/ 1176546 h 1823529"/>
                <a:gd name="connsiteX7825" fmla="*/ 31574 w 2166155"/>
                <a:gd name="connsiteY7825" fmla="*/ 1178521 h 1823529"/>
                <a:gd name="connsiteX7826" fmla="*/ 31926 w 2166155"/>
                <a:gd name="connsiteY7826" fmla="*/ 1180496 h 1823529"/>
                <a:gd name="connsiteX7827" fmla="*/ 32298 w 2166155"/>
                <a:gd name="connsiteY7827" fmla="*/ 1182470 h 1823529"/>
                <a:gd name="connsiteX7828" fmla="*/ 32650 w 2166155"/>
                <a:gd name="connsiteY7828" fmla="*/ 1184464 h 1823529"/>
                <a:gd name="connsiteX7829" fmla="*/ 33021 w 2166155"/>
                <a:gd name="connsiteY7829" fmla="*/ 1186400 h 1823529"/>
                <a:gd name="connsiteX7830" fmla="*/ 33393 w 2166155"/>
                <a:gd name="connsiteY7830" fmla="*/ 1188413 h 1823529"/>
                <a:gd name="connsiteX7831" fmla="*/ 33764 w 2166155"/>
                <a:gd name="connsiteY7831" fmla="*/ 1190349 h 1823529"/>
                <a:gd name="connsiteX7832" fmla="*/ 34136 w 2166155"/>
                <a:gd name="connsiteY7832" fmla="*/ 1192343 h 1823529"/>
                <a:gd name="connsiteX7833" fmla="*/ 34507 w 2166155"/>
                <a:gd name="connsiteY7833" fmla="*/ 1194317 h 1823529"/>
                <a:gd name="connsiteX7834" fmla="*/ 34898 w 2166155"/>
                <a:gd name="connsiteY7834" fmla="*/ 1196272 h 1823529"/>
                <a:gd name="connsiteX7835" fmla="*/ 35269 w 2166155"/>
                <a:gd name="connsiteY7835" fmla="*/ 1198266 h 1823529"/>
                <a:gd name="connsiteX7836" fmla="*/ 35641 w 2166155"/>
                <a:gd name="connsiteY7836" fmla="*/ 1200202 h 1823529"/>
                <a:gd name="connsiteX7837" fmla="*/ 35641 w 2166155"/>
                <a:gd name="connsiteY7837" fmla="*/ 1200221 h 1823529"/>
                <a:gd name="connsiteX7838" fmla="*/ 36032 w 2166155"/>
                <a:gd name="connsiteY7838" fmla="*/ 1202157 h 1823529"/>
                <a:gd name="connsiteX7839" fmla="*/ 36423 w 2166155"/>
                <a:gd name="connsiteY7839" fmla="*/ 1204150 h 1823529"/>
                <a:gd name="connsiteX7840" fmla="*/ 36794 w 2166155"/>
                <a:gd name="connsiteY7840" fmla="*/ 1206086 h 1823529"/>
                <a:gd name="connsiteX7841" fmla="*/ 37185 w 2166155"/>
                <a:gd name="connsiteY7841" fmla="*/ 1208041 h 1823529"/>
                <a:gd name="connsiteX7842" fmla="*/ 37576 w 2166155"/>
                <a:gd name="connsiteY7842" fmla="*/ 1209996 h 1823529"/>
                <a:gd name="connsiteX7843" fmla="*/ 37576 w 2166155"/>
                <a:gd name="connsiteY7843" fmla="*/ 1210015 h 1823529"/>
                <a:gd name="connsiteX7844" fmla="*/ 37967 w 2166155"/>
                <a:gd name="connsiteY7844" fmla="*/ 1211951 h 1823529"/>
                <a:gd name="connsiteX7845" fmla="*/ 37967 w 2166155"/>
                <a:gd name="connsiteY7845" fmla="*/ 1211970 h 1823529"/>
                <a:gd name="connsiteX7846" fmla="*/ 38378 w 2166155"/>
                <a:gd name="connsiteY7846" fmla="*/ 1213925 h 1823529"/>
                <a:gd name="connsiteX7847" fmla="*/ 38769 w 2166155"/>
                <a:gd name="connsiteY7847" fmla="*/ 1215841 h 1823529"/>
                <a:gd name="connsiteX7848" fmla="*/ 39160 w 2166155"/>
                <a:gd name="connsiteY7848" fmla="*/ 1217796 h 1823529"/>
                <a:gd name="connsiteX7849" fmla="*/ 39570 w 2166155"/>
                <a:gd name="connsiteY7849" fmla="*/ 1219751 h 1823529"/>
                <a:gd name="connsiteX7850" fmla="*/ 39961 w 2166155"/>
                <a:gd name="connsiteY7850" fmla="*/ 1221706 h 1823529"/>
                <a:gd name="connsiteX7851" fmla="*/ 40372 w 2166155"/>
                <a:gd name="connsiteY7851" fmla="*/ 1223622 h 1823529"/>
                <a:gd name="connsiteX7852" fmla="*/ 40782 w 2166155"/>
                <a:gd name="connsiteY7852" fmla="*/ 1225597 h 1823529"/>
                <a:gd name="connsiteX7853" fmla="*/ 41193 w 2166155"/>
                <a:gd name="connsiteY7853" fmla="*/ 1227512 h 1823529"/>
                <a:gd name="connsiteX7854" fmla="*/ 41603 w 2166155"/>
                <a:gd name="connsiteY7854" fmla="*/ 1229467 h 1823529"/>
                <a:gd name="connsiteX7855" fmla="*/ 42014 w 2166155"/>
                <a:gd name="connsiteY7855" fmla="*/ 1231403 h 1823529"/>
                <a:gd name="connsiteX7856" fmla="*/ 42425 w 2166155"/>
                <a:gd name="connsiteY7856" fmla="*/ 1233338 h 1823529"/>
                <a:gd name="connsiteX7857" fmla="*/ 42835 w 2166155"/>
                <a:gd name="connsiteY7857" fmla="*/ 1235274 h 1823529"/>
                <a:gd name="connsiteX7858" fmla="*/ 43265 w 2166155"/>
                <a:gd name="connsiteY7858" fmla="*/ 1237189 h 1823529"/>
                <a:gd name="connsiteX7859" fmla="*/ 43676 w 2166155"/>
                <a:gd name="connsiteY7859" fmla="*/ 1239125 h 1823529"/>
                <a:gd name="connsiteX7860" fmla="*/ 43676 w 2166155"/>
                <a:gd name="connsiteY7860" fmla="*/ 1239144 h 1823529"/>
                <a:gd name="connsiteX7861" fmla="*/ 44106 w 2166155"/>
                <a:gd name="connsiteY7861" fmla="*/ 1241060 h 1823529"/>
                <a:gd name="connsiteX7862" fmla="*/ 44536 w 2166155"/>
                <a:gd name="connsiteY7862" fmla="*/ 1242996 h 1823529"/>
                <a:gd name="connsiteX7863" fmla="*/ 44946 w 2166155"/>
                <a:gd name="connsiteY7863" fmla="*/ 1244911 h 1823529"/>
                <a:gd name="connsiteX7864" fmla="*/ 45377 w 2166155"/>
                <a:gd name="connsiteY7864" fmla="*/ 1246827 h 1823529"/>
                <a:gd name="connsiteX7865" fmla="*/ 45807 w 2166155"/>
                <a:gd name="connsiteY7865" fmla="*/ 1248743 h 1823529"/>
                <a:gd name="connsiteX7866" fmla="*/ 46237 w 2166155"/>
                <a:gd name="connsiteY7866" fmla="*/ 1250659 h 1823529"/>
                <a:gd name="connsiteX7867" fmla="*/ 46686 w 2166155"/>
                <a:gd name="connsiteY7867" fmla="*/ 1252594 h 1823529"/>
                <a:gd name="connsiteX7868" fmla="*/ 47116 w 2166155"/>
                <a:gd name="connsiteY7868" fmla="*/ 1254491 h 1823529"/>
                <a:gd name="connsiteX7869" fmla="*/ 47116 w 2166155"/>
                <a:gd name="connsiteY7869" fmla="*/ 1254510 h 1823529"/>
                <a:gd name="connsiteX7870" fmla="*/ 47547 w 2166155"/>
                <a:gd name="connsiteY7870" fmla="*/ 1256387 h 1823529"/>
                <a:gd name="connsiteX7871" fmla="*/ 47996 w 2166155"/>
                <a:gd name="connsiteY7871" fmla="*/ 1258323 h 1823529"/>
                <a:gd name="connsiteX7872" fmla="*/ 48426 w 2166155"/>
                <a:gd name="connsiteY7872" fmla="*/ 1260219 h 1823529"/>
                <a:gd name="connsiteX7873" fmla="*/ 48876 w 2166155"/>
                <a:gd name="connsiteY7873" fmla="*/ 1262135 h 1823529"/>
                <a:gd name="connsiteX7874" fmla="*/ 49325 w 2166155"/>
                <a:gd name="connsiteY7874" fmla="*/ 1264031 h 1823529"/>
                <a:gd name="connsiteX7875" fmla="*/ 49775 w 2166155"/>
                <a:gd name="connsiteY7875" fmla="*/ 1265947 h 1823529"/>
                <a:gd name="connsiteX7876" fmla="*/ 50225 w 2166155"/>
                <a:gd name="connsiteY7876" fmla="*/ 1267843 h 1823529"/>
                <a:gd name="connsiteX7877" fmla="*/ 50674 w 2166155"/>
                <a:gd name="connsiteY7877" fmla="*/ 1269739 h 1823529"/>
                <a:gd name="connsiteX7878" fmla="*/ 51124 w 2166155"/>
                <a:gd name="connsiteY7878" fmla="*/ 1271636 h 1823529"/>
                <a:gd name="connsiteX7879" fmla="*/ 51574 w 2166155"/>
                <a:gd name="connsiteY7879" fmla="*/ 1273513 h 1823529"/>
                <a:gd name="connsiteX7880" fmla="*/ 52043 w 2166155"/>
                <a:gd name="connsiteY7880" fmla="*/ 1275429 h 1823529"/>
                <a:gd name="connsiteX7881" fmla="*/ 52512 w 2166155"/>
                <a:gd name="connsiteY7881" fmla="*/ 1277325 h 1823529"/>
                <a:gd name="connsiteX7882" fmla="*/ 52962 w 2166155"/>
                <a:gd name="connsiteY7882" fmla="*/ 1279182 h 1823529"/>
                <a:gd name="connsiteX7883" fmla="*/ 53431 w 2166155"/>
                <a:gd name="connsiteY7883" fmla="*/ 1281078 h 1823529"/>
                <a:gd name="connsiteX7884" fmla="*/ 53881 w 2166155"/>
                <a:gd name="connsiteY7884" fmla="*/ 1282955 h 1823529"/>
                <a:gd name="connsiteX7885" fmla="*/ 54350 w 2166155"/>
                <a:gd name="connsiteY7885" fmla="*/ 1284832 h 1823529"/>
                <a:gd name="connsiteX7886" fmla="*/ 54819 w 2166155"/>
                <a:gd name="connsiteY7886" fmla="*/ 1286728 h 1823529"/>
                <a:gd name="connsiteX7887" fmla="*/ 54839 w 2166155"/>
                <a:gd name="connsiteY7887" fmla="*/ 1286728 h 1823529"/>
                <a:gd name="connsiteX7888" fmla="*/ 55308 w 2166155"/>
                <a:gd name="connsiteY7888" fmla="*/ 1288605 h 1823529"/>
                <a:gd name="connsiteX7889" fmla="*/ 55777 w 2166155"/>
                <a:gd name="connsiteY7889" fmla="*/ 1290482 h 1823529"/>
                <a:gd name="connsiteX7890" fmla="*/ 56246 w 2166155"/>
                <a:gd name="connsiteY7890" fmla="*/ 1292358 h 1823529"/>
                <a:gd name="connsiteX7891" fmla="*/ 56735 w 2166155"/>
                <a:gd name="connsiteY7891" fmla="*/ 1294235 h 1823529"/>
                <a:gd name="connsiteX7892" fmla="*/ 57204 w 2166155"/>
                <a:gd name="connsiteY7892" fmla="*/ 1296112 h 1823529"/>
                <a:gd name="connsiteX7893" fmla="*/ 57693 w 2166155"/>
                <a:gd name="connsiteY7893" fmla="*/ 1297950 h 1823529"/>
                <a:gd name="connsiteX7894" fmla="*/ 58162 w 2166155"/>
                <a:gd name="connsiteY7894" fmla="*/ 1299826 h 1823529"/>
                <a:gd name="connsiteX7895" fmla="*/ 58651 w 2166155"/>
                <a:gd name="connsiteY7895" fmla="*/ 1301684 h 1823529"/>
                <a:gd name="connsiteX7896" fmla="*/ 59139 w 2166155"/>
                <a:gd name="connsiteY7896" fmla="*/ 1303541 h 1823529"/>
                <a:gd name="connsiteX7897" fmla="*/ 59628 w 2166155"/>
                <a:gd name="connsiteY7897" fmla="*/ 1305398 h 1823529"/>
                <a:gd name="connsiteX7898" fmla="*/ 60117 w 2166155"/>
                <a:gd name="connsiteY7898" fmla="*/ 1307255 h 1823529"/>
                <a:gd name="connsiteX7899" fmla="*/ 60606 w 2166155"/>
                <a:gd name="connsiteY7899" fmla="*/ 1309093 h 1823529"/>
                <a:gd name="connsiteX7900" fmla="*/ 60606 w 2166155"/>
                <a:gd name="connsiteY7900" fmla="*/ 1309113 h 1823529"/>
                <a:gd name="connsiteX7901" fmla="*/ 61114 w 2166155"/>
                <a:gd name="connsiteY7901" fmla="*/ 1310950 h 1823529"/>
                <a:gd name="connsiteX7902" fmla="*/ 61603 w 2166155"/>
                <a:gd name="connsiteY7902" fmla="*/ 1312788 h 1823529"/>
                <a:gd name="connsiteX7903" fmla="*/ 62111 w 2166155"/>
                <a:gd name="connsiteY7903" fmla="*/ 1314645 h 1823529"/>
                <a:gd name="connsiteX7904" fmla="*/ 62600 w 2166155"/>
                <a:gd name="connsiteY7904" fmla="*/ 1316483 h 1823529"/>
                <a:gd name="connsiteX7905" fmla="*/ 63108 w 2166155"/>
                <a:gd name="connsiteY7905" fmla="*/ 1318359 h 1823529"/>
                <a:gd name="connsiteX7906" fmla="*/ 63616 w 2166155"/>
                <a:gd name="connsiteY7906" fmla="*/ 1320158 h 1823529"/>
                <a:gd name="connsiteX7907" fmla="*/ 64125 w 2166155"/>
                <a:gd name="connsiteY7907" fmla="*/ 1322015 h 1823529"/>
                <a:gd name="connsiteX7908" fmla="*/ 64633 w 2166155"/>
                <a:gd name="connsiteY7908" fmla="*/ 1323833 h 1823529"/>
                <a:gd name="connsiteX7909" fmla="*/ 65141 w 2166155"/>
                <a:gd name="connsiteY7909" fmla="*/ 1325671 h 1823529"/>
                <a:gd name="connsiteX7910" fmla="*/ 65650 w 2166155"/>
                <a:gd name="connsiteY7910" fmla="*/ 1327509 h 1823529"/>
                <a:gd name="connsiteX7911" fmla="*/ 66158 w 2166155"/>
                <a:gd name="connsiteY7911" fmla="*/ 1329327 h 1823529"/>
                <a:gd name="connsiteX7912" fmla="*/ 66686 w 2166155"/>
                <a:gd name="connsiteY7912" fmla="*/ 1331145 h 1823529"/>
                <a:gd name="connsiteX7913" fmla="*/ 67194 w 2166155"/>
                <a:gd name="connsiteY7913" fmla="*/ 1332983 h 1823529"/>
                <a:gd name="connsiteX7914" fmla="*/ 67722 w 2166155"/>
                <a:gd name="connsiteY7914" fmla="*/ 1334781 h 1823529"/>
                <a:gd name="connsiteX7915" fmla="*/ 68230 w 2166155"/>
                <a:gd name="connsiteY7915" fmla="*/ 1336579 h 1823529"/>
                <a:gd name="connsiteX7916" fmla="*/ 68758 w 2166155"/>
                <a:gd name="connsiteY7916" fmla="*/ 1338398 h 1823529"/>
                <a:gd name="connsiteX7917" fmla="*/ 69286 w 2166155"/>
                <a:gd name="connsiteY7917" fmla="*/ 1340235 h 1823529"/>
                <a:gd name="connsiteX7918" fmla="*/ 69814 w 2166155"/>
                <a:gd name="connsiteY7918" fmla="*/ 1342034 h 1823529"/>
                <a:gd name="connsiteX7919" fmla="*/ 70341 w 2166155"/>
                <a:gd name="connsiteY7919" fmla="*/ 1343852 h 1823529"/>
                <a:gd name="connsiteX7920" fmla="*/ 70869 w 2166155"/>
                <a:gd name="connsiteY7920" fmla="*/ 1345631 h 1823529"/>
                <a:gd name="connsiteX7921" fmla="*/ 71417 w 2166155"/>
                <a:gd name="connsiteY7921" fmla="*/ 1347449 h 1823529"/>
                <a:gd name="connsiteX7922" fmla="*/ 71944 w 2166155"/>
                <a:gd name="connsiteY7922" fmla="*/ 1349248 h 1823529"/>
                <a:gd name="connsiteX7923" fmla="*/ 72472 w 2166155"/>
                <a:gd name="connsiteY7923" fmla="*/ 1351046 h 1823529"/>
                <a:gd name="connsiteX7924" fmla="*/ 73020 w 2166155"/>
                <a:gd name="connsiteY7924" fmla="*/ 1352825 h 1823529"/>
                <a:gd name="connsiteX7925" fmla="*/ 73567 w 2166155"/>
                <a:gd name="connsiteY7925" fmla="*/ 1354624 h 1823529"/>
                <a:gd name="connsiteX7926" fmla="*/ 74095 w 2166155"/>
                <a:gd name="connsiteY7926" fmla="*/ 1356422 h 1823529"/>
                <a:gd name="connsiteX7927" fmla="*/ 74642 w 2166155"/>
                <a:gd name="connsiteY7927" fmla="*/ 1358201 h 1823529"/>
                <a:gd name="connsiteX7928" fmla="*/ 75190 w 2166155"/>
                <a:gd name="connsiteY7928" fmla="*/ 1359981 h 1823529"/>
                <a:gd name="connsiteX7929" fmla="*/ 75737 w 2166155"/>
                <a:gd name="connsiteY7929" fmla="*/ 1361779 h 1823529"/>
                <a:gd name="connsiteX7930" fmla="*/ 76304 w 2166155"/>
                <a:gd name="connsiteY7930" fmla="*/ 1363558 h 1823529"/>
                <a:gd name="connsiteX7931" fmla="*/ 76851 w 2166155"/>
                <a:gd name="connsiteY7931" fmla="*/ 1365318 h 1823529"/>
                <a:gd name="connsiteX7932" fmla="*/ 77399 w 2166155"/>
                <a:gd name="connsiteY7932" fmla="*/ 1367096 h 1823529"/>
                <a:gd name="connsiteX7933" fmla="*/ 77966 w 2166155"/>
                <a:gd name="connsiteY7933" fmla="*/ 1368875 h 1823529"/>
                <a:gd name="connsiteX7934" fmla="*/ 78513 w 2166155"/>
                <a:gd name="connsiteY7934" fmla="*/ 1370616 h 1823529"/>
                <a:gd name="connsiteX7935" fmla="*/ 79061 w 2166155"/>
                <a:gd name="connsiteY7935" fmla="*/ 1372375 h 1823529"/>
                <a:gd name="connsiteX7936" fmla="*/ 79627 w 2166155"/>
                <a:gd name="connsiteY7936" fmla="*/ 1374154 h 1823529"/>
                <a:gd name="connsiteX7937" fmla="*/ 80194 w 2166155"/>
                <a:gd name="connsiteY7937" fmla="*/ 1375894 h 1823529"/>
                <a:gd name="connsiteX7938" fmla="*/ 80761 w 2166155"/>
                <a:gd name="connsiteY7938" fmla="*/ 1377634 h 1823529"/>
                <a:gd name="connsiteX7939" fmla="*/ 81328 w 2166155"/>
                <a:gd name="connsiteY7939" fmla="*/ 1379432 h 1823529"/>
                <a:gd name="connsiteX7940" fmla="*/ 81895 w 2166155"/>
                <a:gd name="connsiteY7940" fmla="*/ 1381153 h 1823529"/>
                <a:gd name="connsiteX7941" fmla="*/ 82482 w 2166155"/>
                <a:gd name="connsiteY7941" fmla="*/ 1382912 h 1823529"/>
                <a:gd name="connsiteX7942" fmla="*/ 83049 w 2166155"/>
                <a:gd name="connsiteY7942" fmla="*/ 1384652 h 1823529"/>
                <a:gd name="connsiteX7943" fmla="*/ 83049 w 2166155"/>
                <a:gd name="connsiteY7943" fmla="*/ 1384672 h 1823529"/>
                <a:gd name="connsiteX7944" fmla="*/ 83616 w 2166155"/>
                <a:gd name="connsiteY7944" fmla="*/ 1386392 h 1823529"/>
                <a:gd name="connsiteX7945" fmla="*/ 84202 w 2166155"/>
                <a:gd name="connsiteY7945" fmla="*/ 1388112 h 1823529"/>
                <a:gd name="connsiteX7946" fmla="*/ 84769 w 2166155"/>
                <a:gd name="connsiteY7946" fmla="*/ 1389872 h 1823529"/>
                <a:gd name="connsiteX7947" fmla="*/ 85355 w 2166155"/>
                <a:gd name="connsiteY7947" fmla="*/ 1391612 h 1823529"/>
                <a:gd name="connsiteX7948" fmla="*/ 85942 w 2166155"/>
                <a:gd name="connsiteY7948" fmla="*/ 1393351 h 1823529"/>
                <a:gd name="connsiteX7949" fmla="*/ 86528 w 2166155"/>
                <a:gd name="connsiteY7949" fmla="*/ 1395092 h 1823529"/>
                <a:gd name="connsiteX7950" fmla="*/ 87115 w 2166155"/>
                <a:gd name="connsiteY7950" fmla="*/ 1396792 h 1823529"/>
                <a:gd name="connsiteX7951" fmla="*/ 87701 w 2166155"/>
                <a:gd name="connsiteY7951" fmla="*/ 1398493 h 1823529"/>
                <a:gd name="connsiteX7952" fmla="*/ 88288 w 2166155"/>
                <a:gd name="connsiteY7952" fmla="*/ 1400213 h 1823529"/>
                <a:gd name="connsiteX7953" fmla="*/ 88894 w 2166155"/>
                <a:gd name="connsiteY7953" fmla="*/ 1401954 h 1823529"/>
                <a:gd name="connsiteX7954" fmla="*/ 89480 w 2166155"/>
                <a:gd name="connsiteY7954" fmla="*/ 1403654 h 1823529"/>
                <a:gd name="connsiteX7955" fmla="*/ 90087 w 2166155"/>
                <a:gd name="connsiteY7955" fmla="*/ 1405375 h 1823529"/>
                <a:gd name="connsiteX7956" fmla="*/ 90673 w 2166155"/>
                <a:gd name="connsiteY7956" fmla="*/ 1407075 h 1823529"/>
                <a:gd name="connsiteX7957" fmla="*/ 91279 w 2166155"/>
                <a:gd name="connsiteY7957" fmla="*/ 1408776 h 1823529"/>
                <a:gd name="connsiteX7958" fmla="*/ 91885 w 2166155"/>
                <a:gd name="connsiteY7958" fmla="*/ 1410477 h 1823529"/>
                <a:gd name="connsiteX7959" fmla="*/ 91885 w 2166155"/>
                <a:gd name="connsiteY7959" fmla="*/ 1410497 h 1823529"/>
                <a:gd name="connsiteX7960" fmla="*/ 92491 w 2166155"/>
                <a:gd name="connsiteY7960" fmla="*/ 1412178 h 1823529"/>
                <a:gd name="connsiteX7961" fmla="*/ 93077 w 2166155"/>
                <a:gd name="connsiteY7961" fmla="*/ 1413879 h 1823529"/>
                <a:gd name="connsiteX7962" fmla="*/ 93097 w 2166155"/>
                <a:gd name="connsiteY7962" fmla="*/ 1413879 h 1823529"/>
                <a:gd name="connsiteX7963" fmla="*/ 93703 w 2166155"/>
                <a:gd name="connsiteY7963" fmla="*/ 1415580 h 1823529"/>
                <a:gd name="connsiteX7964" fmla="*/ 94309 w 2166155"/>
                <a:gd name="connsiteY7964" fmla="*/ 1417280 h 1823529"/>
                <a:gd name="connsiteX7965" fmla="*/ 94915 w 2166155"/>
                <a:gd name="connsiteY7965" fmla="*/ 1418942 h 1823529"/>
                <a:gd name="connsiteX7966" fmla="*/ 95521 w 2166155"/>
                <a:gd name="connsiteY7966" fmla="*/ 1420624 h 1823529"/>
                <a:gd name="connsiteX7967" fmla="*/ 96147 w 2166155"/>
                <a:gd name="connsiteY7967" fmla="*/ 1422305 h 1823529"/>
                <a:gd name="connsiteX7968" fmla="*/ 96753 w 2166155"/>
                <a:gd name="connsiteY7968" fmla="*/ 1423986 h 1823529"/>
                <a:gd name="connsiteX7969" fmla="*/ 97379 w 2166155"/>
                <a:gd name="connsiteY7969" fmla="*/ 1425647 h 1823529"/>
                <a:gd name="connsiteX7970" fmla="*/ 98004 w 2166155"/>
                <a:gd name="connsiteY7970" fmla="*/ 1427329 h 1823529"/>
                <a:gd name="connsiteX7971" fmla="*/ 98630 w 2166155"/>
                <a:gd name="connsiteY7971" fmla="*/ 1428990 h 1823529"/>
                <a:gd name="connsiteX7972" fmla="*/ 99255 w 2166155"/>
                <a:gd name="connsiteY7972" fmla="*/ 1430652 h 1823529"/>
                <a:gd name="connsiteX7973" fmla="*/ 99881 w 2166155"/>
                <a:gd name="connsiteY7973" fmla="*/ 1432334 h 1823529"/>
                <a:gd name="connsiteX7974" fmla="*/ 100506 w 2166155"/>
                <a:gd name="connsiteY7974" fmla="*/ 1433976 h 1823529"/>
                <a:gd name="connsiteX7975" fmla="*/ 101132 w 2166155"/>
                <a:gd name="connsiteY7975" fmla="*/ 1435638 h 1823529"/>
                <a:gd name="connsiteX7976" fmla="*/ 101758 w 2166155"/>
                <a:gd name="connsiteY7976" fmla="*/ 1437279 h 1823529"/>
                <a:gd name="connsiteX7977" fmla="*/ 102403 w 2166155"/>
                <a:gd name="connsiteY7977" fmla="*/ 1438941 h 1823529"/>
                <a:gd name="connsiteX7978" fmla="*/ 103028 w 2166155"/>
                <a:gd name="connsiteY7978" fmla="*/ 1440564 h 1823529"/>
                <a:gd name="connsiteX7979" fmla="*/ 103673 w 2166155"/>
                <a:gd name="connsiteY7979" fmla="*/ 1442226 h 1823529"/>
                <a:gd name="connsiteX7980" fmla="*/ 104319 w 2166155"/>
                <a:gd name="connsiteY7980" fmla="*/ 1443868 h 1823529"/>
                <a:gd name="connsiteX7981" fmla="*/ 104944 w 2166155"/>
                <a:gd name="connsiteY7981" fmla="*/ 1445491 h 1823529"/>
                <a:gd name="connsiteX7982" fmla="*/ 105589 w 2166155"/>
                <a:gd name="connsiteY7982" fmla="*/ 1447133 h 1823529"/>
                <a:gd name="connsiteX7983" fmla="*/ 106235 w 2166155"/>
                <a:gd name="connsiteY7983" fmla="*/ 1448755 h 1823529"/>
                <a:gd name="connsiteX7984" fmla="*/ 106880 w 2166155"/>
                <a:gd name="connsiteY7984" fmla="*/ 1450378 h 1823529"/>
                <a:gd name="connsiteX7985" fmla="*/ 107544 w 2166155"/>
                <a:gd name="connsiteY7985" fmla="*/ 1452000 h 1823529"/>
                <a:gd name="connsiteX7986" fmla="*/ 108190 w 2166155"/>
                <a:gd name="connsiteY7986" fmla="*/ 1453623 h 1823529"/>
                <a:gd name="connsiteX7987" fmla="*/ 108835 w 2166155"/>
                <a:gd name="connsiteY7987" fmla="*/ 1455246 h 1823529"/>
                <a:gd name="connsiteX7988" fmla="*/ 109499 w 2166155"/>
                <a:gd name="connsiteY7988" fmla="*/ 1456849 h 1823529"/>
                <a:gd name="connsiteX7989" fmla="*/ 110145 w 2166155"/>
                <a:gd name="connsiteY7989" fmla="*/ 1458452 h 1823529"/>
                <a:gd name="connsiteX7990" fmla="*/ 110164 w 2166155"/>
                <a:gd name="connsiteY7990" fmla="*/ 1458471 h 1823529"/>
                <a:gd name="connsiteX7991" fmla="*/ 110809 w 2166155"/>
                <a:gd name="connsiteY7991" fmla="*/ 1460055 h 1823529"/>
                <a:gd name="connsiteX7992" fmla="*/ 111474 w 2166155"/>
                <a:gd name="connsiteY7992" fmla="*/ 1461678 h 1823529"/>
                <a:gd name="connsiteX7993" fmla="*/ 112138 w 2166155"/>
                <a:gd name="connsiteY7993" fmla="*/ 1463261 h 1823529"/>
                <a:gd name="connsiteX7994" fmla="*/ 112803 w 2166155"/>
                <a:gd name="connsiteY7994" fmla="*/ 1464864 h 1823529"/>
                <a:gd name="connsiteX7995" fmla="*/ 113468 w 2166155"/>
                <a:gd name="connsiteY7995" fmla="*/ 1466448 h 1823529"/>
                <a:gd name="connsiteX7996" fmla="*/ 114132 w 2166155"/>
                <a:gd name="connsiteY7996" fmla="*/ 1468050 h 1823529"/>
                <a:gd name="connsiteX7997" fmla="*/ 114797 w 2166155"/>
                <a:gd name="connsiteY7997" fmla="*/ 1469634 h 1823529"/>
                <a:gd name="connsiteX7998" fmla="*/ 115462 w 2166155"/>
                <a:gd name="connsiteY7998" fmla="*/ 1471218 h 1823529"/>
                <a:gd name="connsiteX7999" fmla="*/ 115482 w 2166155"/>
                <a:gd name="connsiteY7999" fmla="*/ 1471218 h 1823529"/>
                <a:gd name="connsiteX8000" fmla="*/ 116146 w 2166155"/>
                <a:gd name="connsiteY8000" fmla="*/ 1472782 h 1823529"/>
                <a:gd name="connsiteX8001" fmla="*/ 116811 w 2166155"/>
                <a:gd name="connsiteY8001" fmla="*/ 1474346 h 1823529"/>
                <a:gd name="connsiteX8002" fmla="*/ 117495 w 2166155"/>
                <a:gd name="connsiteY8002" fmla="*/ 1475949 h 1823529"/>
                <a:gd name="connsiteX8003" fmla="*/ 118179 w 2166155"/>
                <a:gd name="connsiteY8003" fmla="*/ 1477493 h 1823529"/>
                <a:gd name="connsiteX8004" fmla="*/ 118864 w 2166155"/>
                <a:gd name="connsiteY8004" fmla="*/ 1479077 h 1823529"/>
                <a:gd name="connsiteX8005" fmla="*/ 119548 w 2166155"/>
                <a:gd name="connsiteY8005" fmla="*/ 1480621 h 1823529"/>
                <a:gd name="connsiteX8006" fmla="*/ 120232 w 2166155"/>
                <a:gd name="connsiteY8006" fmla="*/ 1482185 h 1823529"/>
                <a:gd name="connsiteX8007" fmla="*/ 120916 w 2166155"/>
                <a:gd name="connsiteY8007" fmla="*/ 1483749 h 1823529"/>
                <a:gd name="connsiteX8008" fmla="*/ 121601 w 2166155"/>
                <a:gd name="connsiteY8008" fmla="*/ 1485293 h 1823529"/>
                <a:gd name="connsiteX8009" fmla="*/ 122285 w 2166155"/>
                <a:gd name="connsiteY8009" fmla="*/ 1486857 h 1823529"/>
                <a:gd name="connsiteX8010" fmla="*/ 122989 w 2166155"/>
                <a:gd name="connsiteY8010" fmla="*/ 1488382 h 1823529"/>
                <a:gd name="connsiteX8011" fmla="*/ 123673 w 2166155"/>
                <a:gd name="connsiteY8011" fmla="*/ 1489907 h 1823529"/>
                <a:gd name="connsiteX8012" fmla="*/ 124376 w 2166155"/>
                <a:gd name="connsiteY8012" fmla="*/ 1491452 h 1823529"/>
                <a:gd name="connsiteX8013" fmla="*/ 125061 w 2166155"/>
                <a:gd name="connsiteY8013" fmla="*/ 1492976 h 1823529"/>
                <a:gd name="connsiteX8014" fmla="*/ 125765 w 2166155"/>
                <a:gd name="connsiteY8014" fmla="*/ 1494521 h 1823529"/>
                <a:gd name="connsiteX8015" fmla="*/ 126468 w 2166155"/>
                <a:gd name="connsiteY8015" fmla="*/ 1496046 h 1823529"/>
                <a:gd name="connsiteX8016" fmla="*/ 127172 w 2166155"/>
                <a:gd name="connsiteY8016" fmla="*/ 1497571 h 1823529"/>
                <a:gd name="connsiteX8017" fmla="*/ 127876 w 2166155"/>
                <a:gd name="connsiteY8017" fmla="*/ 1499076 h 1823529"/>
                <a:gd name="connsiteX8018" fmla="*/ 128580 w 2166155"/>
                <a:gd name="connsiteY8018" fmla="*/ 1500601 h 1823529"/>
                <a:gd name="connsiteX8019" fmla="*/ 129283 w 2166155"/>
                <a:gd name="connsiteY8019" fmla="*/ 1502106 h 1823529"/>
                <a:gd name="connsiteX8020" fmla="*/ 130007 w 2166155"/>
                <a:gd name="connsiteY8020" fmla="*/ 1503612 h 1823529"/>
                <a:gd name="connsiteX8021" fmla="*/ 130711 w 2166155"/>
                <a:gd name="connsiteY8021" fmla="*/ 1505117 h 1823529"/>
                <a:gd name="connsiteX8022" fmla="*/ 131434 w 2166155"/>
                <a:gd name="connsiteY8022" fmla="*/ 1506622 h 1823529"/>
                <a:gd name="connsiteX8023" fmla="*/ 132138 w 2166155"/>
                <a:gd name="connsiteY8023" fmla="*/ 1508108 h 1823529"/>
                <a:gd name="connsiteX8024" fmla="*/ 132861 w 2166155"/>
                <a:gd name="connsiteY8024" fmla="*/ 1509613 h 1823529"/>
                <a:gd name="connsiteX8025" fmla="*/ 133584 w 2166155"/>
                <a:gd name="connsiteY8025" fmla="*/ 1511099 h 1823529"/>
                <a:gd name="connsiteX8026" fmla="*/ 134308 w 2166155"/>
                <a:gd name="connsiteY8026" fmla="*/ 1512585 h 1823529"/>
                <a:gd name="connsiteX8027" fmla="*/ 135012 w 2166155"/>
                <a:gd name="connsiteY8027" fmla="*/ 1514051 h 1823529"/>
                <a:gd name="connsiteX8028" fmla="*/ 135754 w 2166155"/>
                <a:gd name="connsiteY8028" fmla="*/ 1515537 h 1823529"/>
                <a:gd name="connsiteX8029" fmla="*/ 136478 w 2166155"/>
                <a:gd name="connsiteY8029" fmla="*/ 1517003 h 1823529"/>
                <a:gd name="connsiteX8030" fmla="*/ 137201 w 2166155"/>
                <a:gd name="connsiteY8030" fmla="*/ 1518489 h 1823529"/>
                <a:gd name="connsiteX8031" fmla="*/ 137944 w 2166155"/>
                <a:gd name="connsiteY8031" fmla="*/ 1519955 h 1823529"/>
                <a:gd name="connsiteX8032" fmla="*/ 138667 w 2166155"/>
                <a:gd name="connsiteY8032" fmla="*/ 1521401 h 1823529"/>
                <a:gd name="connsiteX8033" fmla="*/ 139410 w 2166155"/>
                <a:gd name="connsiteY8033" fmla="*/ 1522868 h 1823529"/>
                <a:gd name="connsiteX8034" fmla="*/ 140134 w 2166155"/>
                <a:gd name="connsiteY8034" fmla="*/ 1524314 h 1823529"/>
                <a:gd name="connsiteX8035" fmla="*/ 140876 w 2166155"/>
                <a:gd name="connsiteY8035" fmla="*/ 1525781 h 1823529"/>
                <a:gd name="connsiteX8036" fmla="*/ 141619 w 2166155"/>
                <a:gd name="connsiteY8036" fmla="*/ 1527227 h 1823529"/>
                <a:gd name="connsiteX8037" fmla="*/ 142362 w 2166155"/>
                <a:gd name="connsiteY8037" fmla="*/ 1528654 h 1823529"/>
                <a:gd name="connsiteX8038" fmla="*/ 143105 w 2166155"/>
                <a:gd name="connsiteY8038" fmla="*/ 1530101 h 1823529"/>
                <a:gd name="connsiteX8039" fmla="*/ 143848 w 2166155"/>
                <a:gd name="connsiteY8039" fmla="*/ 1531529 h 1823529"/>
                <a:gd name="connsiteX8040" fmla="*/ 144591 w 2166155"/>
                <a:gd name="connsiteY8040" fmla="*/ 1532956 h 1823529"/>
                <a:gd name="connsiteX8041" fmla="*/ 145334 w 2166155"/>
                <a:gd name="connsiteY8041" fmla="*/ 1534383 h 1823529"/>
                <a:gd name="connsiteX8042" fmla="*/ 146096 w 2166155"/>
                <a:gd name="connsiteY8042" fmla="*/ 1535810 h 1823529"/>
                <a:gd name="connsiteX8043" fmla="*/ 146839 w 2166155"/>
                <a:gd name="connsiteY8043" fmla="*/ 1537237 h 1823529"/>
                <a:gd name="connsiteX8044" fmla="*/ 147601 w 2166155"/>
                <a:gd name="connsiteY8044" fmla="*/ 1538644 h 1823529"/>
                <a:gd name="connsiteX8045" fmla="*/ 148364 w 2166155"/>
                <a:gd name="connsiteY8045" fmla="*/ 1540052 h 1823529"/>
                <a:gd name="connsiteX8046" fmla="*/ 149107 w 2166155"/>
                <a:gd name="connsiteY8046" fmla="*/ 1541459 h 1823529"/>
                <a:gd name="connsiteX8047" fmla="*/ 149869 w 2166155"/>
                <a:gd name="connsiteY8047" fmla="*/ 1542847 h 1823529"/>
                <a:gd name="connsiteX8048" fmla="*/ 150632 w 2166155"/>
                <a:gd name="connsiteY8048" fmla="*/ 1544255 h 1823529"/>
                <a:gd name="connsiteX8049" fmla="*/ 151394 w 2166155"/>
                <a:gd name="connsiteY8049" fmla="*/ 1545643 h 1823529"/>
                <a:gd name="connsiteX8050" fmla="*/ 152157 w 2166155"/>
                <a:gd name="connsiteY8050" fmla="*/ 1547051 h 1823529"/>
                <a:gd name="connsiteX8051" fmla="*/ 152919 w 2166155"/>
                <a:gd name="connsiteY8051" fmla="*/ 1548419 h 1823529"/>
                <a:gd name="connsiteX8052" fmla="*/ 153701 w 2166155"/>
                <a:gd name="connsiteY8052" fmla="*/ 1549807 h 1823529"/>
                <a:gd name="connsiteX8053" fmla="*/ 154463 w 2166155"/>
                <a:gd name="connsiteY8053" fmla="*/ 1551195 h 1823529"/>
                <a:gd name="connsiteX8054" fmla="*/ 155245 w 2166155"/>
                <a:gd name="connsiteY8054" fmla="*/ 1552564 h 1823529"/>
                <a:gd name="connsiteX8055" fmla="*/ 156008 w 2166155"/>
                <a:gd name="connsiteY8055" fmla="*/ 1553932 h 1823529"/>
                <a:gd name="connsiteX8056" fmla="*/ 156027 w 2166155"/>
                <a:gd name="connsiteY8056" fmla="*/ 1553932 h 1823529"/>
                <a:gd name="connsiteX8057" fmla="*/ 156790 w 2166155"/>
                <a:gd name="connsiteY8057" fmla="*/ 1555301 h 1823529"/>
                <a:gd name="connsiteX8058" fmla="*/ 157572 w 2166155"/>
                <a:gd name="connsiteY8058" fmla="*/ 1556669 h 1823529"/>
                <a:gd name="connsiteX8059" fmla="*/ 158354 w 2166155"/>
                <a:gd name="connsiteY8059" fmla="*/ 1558018 h 1823529"/>
                <a:gd name="connsiteX8060" fmla="*/ 159136 w 2166155"/>
                <a:gd name="connsiteY8060" fmla="*/ 1559348 h 1823529"/>
                <a:gd name="connsiteX8061" fmla="*/ 159918 w 2166155"/>
                <a:gd name="connsiteY8061" fmla="*/ 1560716 h 1823529"/>
                <a:gd name="connsiteX8062" fmla="*/ 160700 w 2166155"/>
                <a:gd name="connsiteY8062" fmla="*/ 1562065 h 1823529"/>
                <a:gd name="connsiteX8063" fmla="*/ 161482 w 2166155"/>
                <a:gd name="connsiteY8063" fmla="*/ 1563394 h 1823529"/>
                <a:gd name="connsiteX8064" fmla="*/ 162283 w 2166155"/>
                <a:gd name="connsiteY8064" fmla="*/ 1564724 h 1823529"/>
                <a:gd name="connsiteX8065" fmla="*/ 163065 w 2166155"/>
                <a:gd name="connsiteY8065" fmla="*/ 1566053 h 1823529"/>
                <a:gd name="connsiteX8066" fmla="*/ 163867 w 2166155"/>
                <a:gd name="connsiteY8066" fmla="*/ 1567402 h 1823529"/>
                <a:gd name="connsiteX8067" fmla="*/ 164668 w 2166155"/>
                <a:gd name="connsiteY8067" fmla="*/ 1568731 h 1823529"/>
                <a:gd name="connsiteX8068" fmla="*/ 165450 w 2166155"/>
                <a:gd name="connsiteY8068" fmla="*/ 1570041 h 1823529"/>
                <a:gd name="connsiteX8069" fmla="*/ 166252 w 2166155"/>
                <a:gd name="connsiteY8069" fmla="*/ 1571351 h 1823529"/>
                <a:gd name="connsiteX8070" fmla="*/ 167053 w 2166155"/>
                <a:gd name="connsiteY8070" fmla="*/ 1572680 h 1823529"/>
                <a:gd name="connsiteX8071" fmla="*/ 167855 w 2166155"/>
                <a:gd name="connsiteY8071" fmla="*/ 1573971 h 1823529"/>
                <a:gd name="connsiteX8072" fmla="*/ 168656 w 2166155"/>
                <a:gd name="connsiteY8072" fmla="*/ 1575280 h 1823529"/>
                <a:gd name="connsiteX8073" fmla="*/ 169458 w 2166155"/>
                <a:gd name="connsiteY8073" fmla="*/ 1576570 h 1823529"/>
                <a:gd name="connsiteX8074" fmla="*/ 170279 w 2166155"/>
                <a:gd name="connsiteY8074" fmla="*/ 1577881 h 1823529"/>
                <a:gd name="connsiteX8075" fmla="*/ 171081 w 2166155"/>
                <a:gd name="connsiteY8075" fmla="*/ 1579151 h 1823529"/>
                <a:gd name="connsiteX8076" fmla="*/ 171882 w 2166155"/>
                <a:gd name="connsiteY8076" fmla="*/ 1580442 h 1823529"/>
                <a:gd name="connsiteX8077" fmla="*/ 172703 w 2166155"/>
                <a:gd name="connsiteY8077" fmla="*/ 1581732 h 1823529"/>
                <a:gd name="connsiteX8078" fmla="*/ 173524 w 2166155"/>
                <a:gd name="connsiteY8078" fmla="*/ 1583002 h 1823529"/>
                <a:gd name="connsiteX8079" fmla="*/ 174326 w 2166155"/>
                <a:gd name="connsiteY8079" fmla="*/ 1584273 h 1823529"/>
                <a:gd name="connsiteX8080" fmla="*/ 175147 w 2166155"/>
                <a:gd name="connsiteY8080" fmla="*/ 1585544 h 1823529"/>
                <a:gd name="connsiteX8081" fmla="*/ 175968 w 2166155"/>
                <a:gd name="connsiteY8081" fmla="*/ 1586795 h 1823529"/>
                <a:gd name="connsiteX8082" fmla="*/ 176789 w 2166155"/>
                <a:gd name="connsiteY8082" fmla="*/ 1588046 h 1823529"/>
                <a:gd name="connsiteX8083" fmla="*/ 177610 w 2166155"/>
                <a:gd name="connsiteY8083" fmla="*/ 1589317 h 1823529"/>
                <a:gd name="connsiteX8084" fmla="*/ 178451 w 2166155"/>
                <a:gd name="connsiteY8084" fmla="*/ 1590568 h 1823529"/>
                <a:gd name="connsiteX8085" fmla="*/ 179272 w 2166155"/>
                <a:gd name="connsiteY8085" fmla="*/ 1591800 h 1823529"/>
                <a:gd name="connsiteX8086" fmla="*/ 180093 w 2166155"/>
                <a:gd name="connsiteY8086" fmla="*/ 1593051 h 1823529"/>
                <a:gd name="connsiteX8087" fmla="*/ 180934 w 2166155"/>
                <a:gd name="connsiteY8087" fmla="*/ 1594282 h 1823529"/>
                <a:gd name="connsiteX8088" fmla="*/ 181755 w 2166155"/>
                <a:gd name="connsiteY8088" fmla="*/ 1595514 h 1823529"/>
                <a:gd name="connsiteX8089" fmla="*/ 182595 w 2166155"/>
                <a:gd name="connsiteY8089" fmla="*/ 1596746 h 1823529"/>
                <a:gd name="connsiteX8090" fmla="*/ 183436 w 2166155"/>
                <a:gd name="connsiteY8090" fmla="*/ 1597958 h 1823529"/>
                <a:gd name="connsiteX8091" fmla="*/ 184277 w 2166155"/>
                <a:gd name="connsiteY8091" fmla="*/ 1599189 h 1823529"/>
                <a:gd name="connsiteX8092" fmla="*/ 185098 w 2166155"/>
                <a:gd name="connsiteY8092" fmla="*/ 1600402 h 1823529"/>
                <a:gd name="connsiteX8093" fmla="*/ 185958 w 2166155"/>
                <a:gd name="connsiteY8093" fmla="*/ 1601594 h 1823529"/>
                <a:gd name="connsiteX8094" fmla="*/ 186798 w 2166155"/>
                <a:gd name="connsiteY8094" fmla="*/ 1602806 h 1823529"/>
                <a:gd name="connsiteX8095" fmla="*/ 187639 w 2166155"/>
                <a:gd name="connsiteY8095" fmla="*/ 1604018 h 1823529"/>
                <a:gd name="connsiteX8096" fmla="*/ 188480 w 2166155"/>
                <a:gd name="connsiteY8096" fmla="*/ 1605211 h 1823529"/>
                <a:gd name="connsiteX8097" fmla="*/ 189340 w 2166155"/>
                <a:gd name="connsiteY8097" fmla="*/ 1606384 h 1823529"/>
                <a:gd name="connsiteX8098" fmla="*/ 190181 w 2166155"/>
                <a:gd name="connsiteY8098" fmla="*/ 1607576 h 1823529"/>
                <a:gd name="connsiteX8099" fmla="*/ 191041 w 2166155"/>
                <a:gd name="connsiteY8099" fmla="*/ 1608769 h 1823529"/>
                <a:gd name="connsiteX8100" fmla="*/ 191881 w 2166155"/>
                <a:gd name="connsiteY8100" fmla="*/ 1609942 h 1823529"/>
                <a:gd name="connsiteX8101" fmla="*/ 191901 w 2166155"/>
                <a:gd name="connsiteY8101" fmla="*/ 1609942 h 1823529"/>
                <a:gd name="connsiteX8102" fmla="*/ 192742 w 2166155"/>
                <a:gd name="connsiteY8102" fmla="*/ 1611115 h 1823529"/>
                <a:gd name="connsiteX8103" fmla="*/ 193602 w 2166155"/>
                <a:gd name="connsiteY8103" fmla="*/ 1612288 h 1823529"/>
                <a:gd name="connsiteX8104" fmla="*/ 194462 w 2166155"/>
                <a:gd name="connsiteY8104" fmla="*/ 1613441 h 1823529"/>
                <a:gd name="connsiteX8105" fmla="*/ 195322 w 2166155"/>
                <a:gd name="connsiteY8105" fmla="*/ 1614595 h 1823529"/>
                <a:gd name="connsiteX8106" fmla="*/ 196182 w 2166155"/>
                <a:gd name="connsiteY8106" fmla="*/ 1615748 h 1823529"/>
                <a:gd name="connsiteX8107" fmla="*/ 197042 w 2166155"/>
                <a:gd name="connsiteY8107" fmla="*/ 1616902 h 1823529"/>
                <a:gd name="connsiteX8108" fmla="*/ 197922 w 2166155"/>
                <a:gd name="connsiteY8108" fmla="*/ 1618036 h 1823529"/>
                <a:gd name="connsiteX8109" fmla="*/ 198782 w 2166155"/>
                <a:gd name="connsiteY8109" fmla="*/ 1619169 h 1823529"/>
                <a:gd name="connsiteX8110" fmla="*/ 199662 w 2166155"/>
                <a:gd name="connsiteY8110" fmla="*/ 1620323 h 1823529"/>
                <a:gd name="connsiteX8111" fmla="*/ 200542 w 2166155"/>
                <a:gd name="connsiteY8111" fmla="*/ 1621437 h 1823529"/>
                <a:gd name="connsiteX8112" fmla="*/ 201402 w 2166155"/>
                <a:gd name="connsiteY8112" fmla="*/ 1622571 h 1823529"/>
                <a:gd name="connsiteX8113" fmla="*/ 202282 w 2166155"/>
                <a:gd name="connsiteY8113" fmla="*/ 1623685 h 1823529"/>
                <a:gd name="connsiteX8114" fmla="*/ 203161 w 2166155"/>
                <a:gd name="connsiteY8114" fmla="*/ 1624800 h 1823529"/>
                <a:gd name="connsiteX8115" fmla="*/ 204022 w 2166155"/>
                <a:gd name="connsiteY8115" fmla="*/ 1625895 h 1823529"/>
                <a:gd name="connsiteX8116" fmla="*/ 204921 w 2166155"/>
                <a:gd name="connsiteY8116" fmla="*/ 1627009 h 1823529"/>
                <a:gd name="connsiteX8117" fmla="*/ 205801 w 2166155"/>
                <a:gd name="connsiteY8117" fmla="*/ 1628103 h 1823529"/>
                <a:gd name="connsiteX8118" fmla="*/ 206680 w 2166155"/>
                <a:gd name="connsiteY8118" fmla="*/ 1629218 h 1823529"/>
                <a:gd name="connsiteX8119" fmla="*/ 207580 w 2166155"/>
                <a:gd name="connsiteY8119" fmla="*/ 1630312 h 1823529"/>
                <a:gd name="connsiteX8120" fmla="*/ 208459 w 2166155"/>
                <a:gd name="connsiteY8120" fmla="*/ 1631388 h 1823529"/>
                <a:gd name="connsiteX8121" fmla="*/ 209339 w 2166155"/>
                <a:gd name="connsiteY8121" fmla="*/ 1632463 h 1823529"/>
                <a:gd name="connsiteX8122" fmla="*/ 210238 w 2166155"/>
                <a:gd name="connsiteY8122" fmla="*/ 1633538 h 1823529"/>
                <a:gd name="connsiteX8123" fmla="*/ 211138 w 2166155"/>
                <a:gd name="connsiteY8123" fmla="*/ 1634614 h 1823529"/>
                <a:gd name="connsiteX8124" fmla="*/ 212018 w 2166155"/>
                <a:gd name="connsiteY8124" fmla="*/ 1635669 h 1823529"/>
                <a:gd name="connsiteX8125" fmla="*/ 212936 w 2166155"/>
                <a:gd name="connsiteY8125" fmla="*/ 1636744 h 1823529"/>
                <a:gd name="connsiteX8126" fmla="*/ 213816 w 2166155"/>
                <a:gd name="connsiteY8126" fmla="*/ 1637800 h 1823529"/>
                <a:gd name="connsiteX8127" fmla="*/ 214735 w 2166155"/>
                <a:gd name="connsiteY8127" fmla="*/ 1638856 h 1823529"/>
                <a:gd name="connsiteX8128" fmla="*/ 215634 w 2166155"/>
                <a:gd name="connsiteY8128" fmla="*/ 1639892 h 1823529"/>
                <a:gd name="connsiteX8129" fmla="*/ 216533 w 2166155"/>
                <a:gd name="connsiteY8129" fmla="*/ 1640928 h 1823529"/>
                <a:gd name="connsiteX8130" fmla="*/ 217433 w 2166155"/>
                <a:gd name="connsiteY8130" fmla="*/ 1641984 h 1823529"/>
                <a:gd name="connsiteX8131" fmla="*/ 218352 w 2166155"/>
                <a:gd name="connsiteY8131" fmla="*/ 1643000 h 1823529"/>
                <a:gd name="connsiteX8132" fmla="*/ 219251 w 2166155"/>
                <a:gd name="connsiteY8132" fmla="*/ 1644017 h 1823529"/>
                <a:gd name="connsiteX8133" fmla="*/ 220170 w 2166155"/>
                <a:gd name="connsiteY8133" fmla="*/ 1645053 h 1823529"/>
                <a:gd name="connsiteX8134" fmla="*/ 221089 w 2166155"/>
                <a:gd name="connsiteY8134" fmla="*/ 1646069 h 1823529"/>
                <a:gd name="connsiteX8135" fmla="*/ 222007 w 2166155"/>
                <a:gd name="connsiteY8135" fmla="*/ 1647086 h 1823529"/>
                <a:gd name="connsiteX8136" fmla="*/ 222907 w 2166155"/>
                <a:gd name="connsiteY8136" fmla="*/ 1648083 h 1823529"/>
                <a:gd name="connsiteX8137" fmla="*/ 223825 w 2166155"/>
                <a:gd name="connsiteY8137" fmla="*/ 1649080 h 1823529"/>
                <a:gd name="connsiteX8138" fmla="*/ 224744 w 2166155"/>
                <a:gd name="connsiteY8138" fmla="*/ 1650077 h 1823529"/>
                <a:gd name="connsiteX8139" fmla="*/ 225663 w 2166155"/>
                <a:gd name="connsiteY8139" fmla="*/ 1651074 h 1823529"/>
                <a:gd name="connsiteX8140" fmla="*/ 226601 w 2166155"/>
                <a:gd name="connsiteY8140" fmla="*/ 1652052 h 1823529"/>
                <a:gd name="connsiteX8141" fmla="*/ 227520 w 2166155"/>
                <a:gd name="connsiteY8141" fmla="*/ 1653029 h 1823529"/>
                <a:gd name="connsiteX8142" fmla="*/ 228439 w 2166155"/>
                <a:gd name="connsiteY8142" fmla="*/ 1654007 h 1823529"/>
                <a:gd name="connsiteX8143" fmla="*/ 229378 w 2166155"/>
                <a:gd name="connsiteY8143" fmla="*/ 1654965 h 1823529"/>
                <a:gd name="connsiteX8144" fmla="*/ 230316 w 2166155"/>
                <a:gd name="connsiteY8144" fmla="*/ 1655942 h 1823529"/>
                <a:gd name="connsiteX8145" fmla="*/ 231254 w 2166155"/>
                <a:gd name="connsiteY8145" fmla="*/ 1656900 h 1823529"/>
                <a:gd name="connsiteX8146" fmla="*/ 232173 w 2166155"/>
                <a:gd name="connsiteY8146" fmla="*/ 1657858 h 1823529"/>
                <a:gd name="connsiteX8147" fmla="*/ 233111 w 2166155"/>
                <a:gd name="connsiteY8147" fmla="*/ 1658796 h 1823529"/>
                <a:gd name="connsiteX8148" fmla="*/ 234050 w 2166155"/>
                <a:gd name="connsiteY8148" fmla="*/ 1659754 h 1823529"/>
                <a:gd name="connsiteX8149" fmla="*/ 234988 w 2166155"/>
                <a:gd name="connsiteY8149" fmla="*/ 1660673 h 1823529"/>
                <a:gd name="connsiteX8150" fmla="*/ 235927 w 2166155"/>
                <a:gd name="connsiteY8150" fmla="*/ 1661611 h 1823529"/>
                <a:gd name="connsiteX8151" fmla="*/ 236865 w 2166155"/>
                <a:gd name="connsiteY8151" fmla="*/ 1662550 h 1823529"/>
                <a:gd name="connsiteX8152" fmla="*/ 237823 w 2166155"/>
                <a:gd name="connsiteY8152" fmla="*/ 1663469 h 1823529"/>
                <a:gd name="connsiteX8153" fmla="*/ 238761 w 2166155"/>
                <a:gd name="connsiteY8153" fmla="*/ 1664388 h 1823529"/>
                <a:gd name="connsiteX8154" fmla="*/ 239719 w 2166155"/>
                <a:gd name="connsiteY8154" fmla="*/ 1665306 h 1823529"/>
                <a:gd name="connsiteX8155" fmla="*/ 240658 w 2166155"/>
                <a:gd name="connsiteY8155" fmla="*/ 1666206 h 1823529"/>
                <a:gd name="connsiteX8156" fmla="*/ 241616 w 2166155"/>
                <a:gd name="connsiteY8156" fmla="*/ 1667105 h 1823529"/>
                <a:gd name="connsiteX8157" fmla="*/ 242574 w 2166155"/>
                <a:gd name="connsiteY8157" fmla="*/ 1668004 h 1823529"/>
                <a:gd name="connsiteX8158" fmla="*/ 243512 w 2166155"/>
                <a:gd name="connsiteY8158" fmla="*/ 1668884 h 1823529"/>
                <a:gd name="connsiteX8159" fmla="*/ 244489 w 2166155"/>
                <a:gd name="connsiteY8159" fmla="*/ 1669783 h 1823529"/>
                <a:gd name="connsiteX8160" fmla="*/ 245447 w 2166155"/>
                <a:gd name="connsiteY8160" fmla="*/ 1670663 h 1823529"/>
                <a:gd name="connsiteX8161" fmla="*/ 246405 w 2166155"/>
                <a:gd name="connsiteY8161" fmla="*/ 1671523 h 1823529"/>
                <a:gd name="connsiteX8162" fmla="*/ 247363 w 2166155"/>
                <a:gd name="connsiteY8162" fmla="*/ 1672383 h 1823529"/>
                <a:gd name="connsiteX8163" fmla="*/ 248321 w 2166155"/>
                <a:gd name="connsiteY8163" fmla="*/ 1673263 h 1823529"/>
                <a:gd name="connsiteX8164" fmla="*/ 249299 w 2166155"/>
                <a:gd name="connsiteY8164" fmla="*/ 1674123 h 1823529"/>
                <a:gd name="connsiteX8165" fmla="*/ 250256 w 2166155"/>
                <a:gd name="connsiteY8165" fmla="*/ 1674964 h 1823529"/>
                <a:gd name="connsiteX8166" fmla="*/ 251234 w 2166155"/>
                <a:gd name="connsiteY8166" fmla="*/ 1675824 h 1823529"/>
                <a:gd name="connsiteX8167" fmla="*/ 252211 w 2166155"/>
                <a:gd name="connsiteY8167" fmla="*/ 1676665 h 1823529"/>
                <a:gd name="connsiteX8168" fmla="*/ 253169 w 2166155"/>
                <a:gd name="connsiteY8168" fmla="*/ 1677505 h 1823529"/>
                <a:gd name="connsiteX8169" fmla="*/ 254147 w 2166155"/>
                <a:gd name="connsiteY8169" fmla="*/ 1678326 h 1823529"/>
                <a:gd name="connsiteX8170" fmla="*/ 255124 w 2166155"/>
                <a:gd name="connsiteY8170" fmla="*/ 1679148 h 1823529"/>
                <a:gd name="connsiteX8171" fmla="*/ 256102 w 2166155"/>
                <a:gd name="connsiteY8171" fmla="*/ 1679969 h 1823529"/>
                <a:gd name="connsiteX8172" fmla="*/ 257099 w 2166155"/>
                <a:gd name="connsiteY8172" fmla="*/ 1680790 h 1823529"/>
                <a:gd name="connsiteX8173" fmla="*/ 258076 w 2166155"/>
                <a:gd name="connsiteY8173" fmla="*/ 1681591 h 1823529"/>
                <a:gd name="connsiteX8174" fmla="*/ 259054 w 2166155"/>
                <a:gd name="connsiteY8174" fmla="*/ 1682393 h 1823529"/>
                <a:gd name="connsiteX8175" fmla="*/ 260031 w 2166155"/>
                <a:gd name="connsiteY8175" fmla="*/ 1683194 h 1823529"/>
                <a:gd name="connsiteX8176" fmla="*/ 261028 w 2166155"/>
                <a:gd name="connsiteY8176" fmla="*/ 1683976 h 1823529"/>
                <a:gd name="connsiteX8177" fmla="*/ 262025 w 2166155"/>
                <a:gd name="connsiteY8177" fmla="*/ 1684778 h 1823529"/>
                <a:gd name="connsiteX8178" fmla="*/ 263003 w 2166155"/>
                <a:gd name="connsiteY8178" fmla="*/ 1685560 h 1823529"/>
                <a:gd name="connsiteX8179" fmla="*/ 264000 w 2166155"/>
                <a:gd name="connsiteY8179" fmla="*/ 1686322 h 1823529"/>
                <a:gd name="connsiteX8180" fmla="*/ 264997 w 2166155"/>
                <a:gd name="connsiteY8180" fmla="*/ 1687104 h 1823529"/>
                <a:gd name="connsiteX8181" fmla="*/ 265994 w 2166155"/>
                <a:gd name="connsiteY8181" fmla="*/ 1687867 h 1823529"/>
                <a:gd name="connsiteX8182" fmla="*/ 266991 w 2166155"/>
                <a:gd name="connsiteY8182" fmla="*/ 1688609 h 1823529"/>
                <a:gd name="connsiteX8183" fmla="*/ 267988 w 2166155"/>
                <a:gd name="connsiteY8183" fmla="*/ 1689372 h 1823529"/>
                <a:gd name="connsiteX8184" fmla="*/ 268985 w 2166155"/>
                <a:gd name="connsiteY8184" fmla="*/ 1690115 h 1823529"/>
                <a:gd name="connsiteX8185" fmla="*/ 270002 w 2166155"/>
                <a:gd name="connsiteY8185" fmla="*/ 1690858 h 1823529"/>
                <a:gd name="connsiteX8186" fmla="*/ 270999 w 2166155"/>
                <a:gd name="connsiteY8186" fmla="*/ 1691581 h 1823529"/>
                <a:gd name="connsiteX8187" fmla="*/ 271996 w 2166155"/>
                <a:gd name="connsiteY8187" fmla="*/ 1692324 h 1823529"/>
                <a:gd name="connsiteX8188" fmla="*/ 273012 w 2166155"/>
                <a:gd name="connsiteY8188" fmla="*/ 1693047 h 1823529"/>
                <a:gd name="connsiteX8189" fmla="*/ 274009 w 2166155"/>
                <a:gd name="connsiteY8189" fmla="*/ 1693751 h 1823529"/>
                <a:gd name="connsiteX8190" fmla="*/ 275026 w 2166155"/>
                <a:gd name="connsiteY8190" fmla="*/ 1694474 h 1823529"/>
                <a:gd name="connsiteX8191" fmla="*/ 276043 w 2166155"/>
                <a:gd name="connsiteY8191" fmla="*/ 1695178 h 1823529"/>
                <a:gd name="connsiteX8192" fmla="*/ 277059 w 2166155"/>
                <a:gd name="connsiteY8192" fmla="*/ 1695882 h 1823529"/>
                <a:gd name="connsiteX8193" fmla="*/ 278076 w 2166155"/>
                <a:gd name="connsiteY8193" fmla="*/ 1696566 h 1823529"/>
                <a:gd name="connsiteX8194" fmla="*/ 279092 w 2166155"/>
                <a:gd name="connsiteY8194" fmla="*/ 1697270 h 1823529"/>
                <a:gd name="connsiteX8195" fmla="*/ 280109 w 2166155"/>
                <a:gd name="connsiteY8195" fmla="*/ 1697954 h 1823529"/>
                <a:gd name="connsiteX8196" fmla="*/ 281145 w 2166155"/>
                <a:gd name="connsiteY8196" fmla="*/ 1698619 h 1823529"/>
                <a:gd name="connsiteX8197" fmla="*/ 282162 w 2166155"/>
                <a:gd name="connsiteY8197" fmla="*/ 1699303 h 1823529"/>
                <a:gd name="connsiteX8198" fmla="*/ 283178 w 2166155"/>
                <a:gd name="connsiteY8198" fmla="*/ 1699948 h 1823529"/>
                <a:gd name="connsiteX8199" fmla="*/ 284214 w 2166155"/>
                <a:gd name="connsiteY8199" fmla="*/ 1700613 h 1823529"/>
                <a:gd name="connsiteX8200" fmla="*/ 284703 w 2166155"/>
                <a:gd name="connsiteY8200" fmla="*/ 1700926 h 1823529"/>
                <a:gd name="connsiteX8201" fmla="*/ 285231 w 2166155"/>
                <a:gd name="connsiteY8201" fmla="*/ 1701277 h 1823529"/>
                <a:gd name="connsiteX8202" fmla="*/ 285759 w 2166155"/>
                <a:gd name="connsiteY8202" fmla="*/ 1701610 h 1823529"/>
                <a:gd name="connsiteX8203" fmla="*/ 286287 w 2166155"/>
                <a:gd name="connsiteY8203" fmla="*/ 1701923 h 1823529"/>
                <a:gd name="connsiteX8204" fmla="*/ 286775 w 2166155"/>
                <a:gd name="connsiteY8204" fmla="*/ 1702235 h 1823529"/>
                <a:gd name="connsiteX8205" fmla="*/ 287303 w 2166155"/>
                <a:gd name="connsiteY8205" fmla="*/ 1702568 h 1823529"/>
                <a:gd name="connsiteX8206" fmla="*/ 287831 w 2166155"/>
                <a:gd name="connsiteY8206" fmla="*/ 1702881 h 1823529"/>
                <a:gd name="connsiteX8207" fmla="*/ 288339 w 2166155"/>
                <a:gd name="connsiteY8207" fmla="*/ 1703193 h 1823529"/>
                <a:gd name="connsiteX8208" fmla="*/ 288867 w 2166155"/>
                <a:gd name="connsiteY8208" fmla="*/ 1703526 h 1823529"/>
                <a:gd name="connsiteX8209" fmla="*/ 289375 w 2166155"/>
                <a:gd name="connsiteY8209" fmla="*/ 1703819 h 1823529"/>
                <a:gd name="connsiteX8210" fmla="*/ 289903 w 2166155"/>
                <a:gd name="connsiteY8210" fmla="*/ 1704132 h 1823529"/>
                <a:gd name="connsiteX8211" fmla="*/ 290411 w 2166155"/>
                <a:gd name="connsiteY8211" fmla="*/ 1704445 h 1823529"/>
                <a:gd name="connsiteX8212" fmla="*/ 290939 w 2166155"/>
                <a:gd name="connsiteY8212" fmla="*/ 1704757 h 1823529"/>
                <a:gd name="connsiteX8213" fmla="*/ 291448 w 2166155"/>
                <a:gd name="connsiteY8213" fmla="*/ 1705070 h 1823529"/>
                <a:gd name="connsiteX8214" fmla="*/ 291975 w 2166155"/>
                <a:gd name="connsiteY8214" fmla="*/ 1705383 h 1823529"/>
                <a:gd name="connsiteX8215" fmla="*/ 292484 w 2166155"/>
                <a:gd name="connsiteY8215" fmla="*/ 1705676 h 1823529"/>
                <a:gd name="connsiteX8216" fmla="*/ 293011 w 2166155"/>
                <a:gd name="connsiteY8216" fmla="*/ 1705989 h 1823529"/>
                <a:gd name="connsiteX8217" fmla="*/ 293539 w 2166155"/>
                <a:gd name="connsiteY8217" fmla="*/ 1706282 h 1823529"/>
                <a:gd name="connsiteX8218" fmla="*/ 294067 w 2166155"/>
                <a:gd name="connsiteY8218" fmla="*/ 1706595 h 1823529"/>
                <a:gd name="connsiteX8219" fmla="*/ 294576 w 2166155"/>
                <a:gd name="connsiteY8219" fmla="*/ 1706888 h 1823529"/>
                <a:gd name="connsiteX8220" fmla="*/ 295084 w 2166155"/>
                <a:gd name="connsiteY8220" fmla="*/ 1707182 h 1823529"/>
                <a:gd name="connsiteX8221" fmla="*/ 295612 w 2166155"/>
                <a:gd name="connsiteY8221" fmla="*/ 1707475 h 1823529"/>
                <a:gd name="connsiteX8222" fmla="*/ 296139 w 2166155"/>
                <a:gd name="connsiteY8222" fmla="*/ 1707768 h 1823529"/>
                <a:gd name="connsiteX8223" fmla="*/ 296667 w 2166155"/>
                <a:gd name="connsiteY8223" fmla="*/ 1708061 h 1823529"/>
                <a:gd name="connsiteX8224" fmla="*/ 297195 w 2166155"/>
                <a:gd name="connsiteY8224" fmla="*/ 1708355 h 1823529"/>
                <a:gd name="connsiteX8225" fmla="*/ 297723 w 2166155"/>
                <a:gd name="connsiteY8225" fmla="*/ 1708648 h 1823529"/>
                <a:gd name="connsiteX8226" fmla="*/ 298251 w 2166155"/>
                <a:gd name="connsiteY8226" fmla="*/ 1708941 h 1823529"/>
                <a:gd name="connsiteX8227" fmla="*/ 298779 w 2166155"/>
                <a:gd name="connsiteY8227" fmla="*/ 1709234 h 1823529"/>
                <a:gd name="connsiteX8228" fmla="*/ 299287 w 2166155"/>
                <a:gd name="connsiteY8228" fmla="*/ 1709508 h 1823529"/>
                <a:gd name="connsiteX8229" fmla="*/ 299815 w 2166155"/>
                <a:gd name="connsiteY8229" fmla="*/ 1709782 h 1823529"/>
                <a:gd name="connsiteX8230" fmla="*/ 300362 w 2166155"/>
                <a:gd name="connsiteY8230" fmla="*/ 1710075 h 1823529"/>
                <a:gd name="connsiteX8231" fmla="*/ 300890 w 2166155"/>
                <a:gd name="connsiteY8231" fmla="*/ 1710368 h 1823529"/>
                <a:gd name="connsiteX8232" fmla="*/ 301418 w 2166155"/>
                <a:gd name="connsiteY8232" fmla="*/ 1710642 h 1823529"/>
                <a:gd name="connsiteX8233" fmla="*/ 301946 w 2166155"/>
                <a:gd name="connsiteY8233" fmla="*/ 1710916 h 1823529"/>
                <a:gd name="connsiteX8234" fmla="*/ 302473 w 2166155"/>
                <a:gd name="connsiteY8234" fmla="*/ 1711189 h 1823529"/>
                <a:gd name="connsiteX8235" fmla="*/ 303001 w 2166155"/>
                <a:gd name="connsiteY8235" fmla="*/ 1711463 h 1823529"/>
                <a:gd name="connsiteX8236" fmla="*/ 303529 w 2166155"/>
                <a:gd name="connsiteY8236" fmla="*/ 1711737 h 1823529"/>
                <a:gd name="connsiteX8237" fmla="*/ 304057 w 2166155"/>
                <a:gd name="connsiteY8237" fmla="*/ 1712010 h 1823529"/>
                <a:gd name="connsiteX8238" fmla="*/ 304585 w 2166155"/>
                <a:gd name="connsiteY8238" fmla="*/ 1712284 h 1823529"/>
                <a:gd name="connsiteX8239" fmla="*/ 305132 w 2166155"/>
                <a:gd name="connsiteY8239" fmla="*/ 1712558 h 1823529"/>
                <a:gd name="connsiteX8240" fmla="*/ 305660 w 2166155"/>
                <a:gd name="connsiteY8240" fmla="*/ 1712812 h 1823529"/>
                <a:gd name="connsiteX8241" fmla="*/ 306188 w 2166155"/>
                <a:gd name="connsiteY8241" fmla="*/ 1713086 h 1823529"/>
                <a:gd name="connsiteX8242" fmla="*/ 306735 w 2166155"/>
                <a:gd name="connsiteY8242" fmla="*/ 1713340 h 1823529"/>
                <a:gd name="connsiteX8243" fmla="*/ 307244 w 2166155"/>
                <a:gd name="connsiteY8243" fmla="*/ 1713594 h 1823529"/>
                <a:gd name="connsiteX8244" fmla="*/ 307772 w 2166155"/>
                <a:gd name="connsiteY8244" fmla="*/ 1713868 h 1823529"/>
                <a:gd name="connsiteX8245" fmla="*/ 308319 w 2166155"/>
                <a:gd name="connsiteY8245" fmla="*/ 1714122 h 1823529"/>
                <a:gd name="connsiteX8246" fmla="*/ 308847 w 2166155"/>
                <a:gd name="connsiteY8246" fmla="*/ 1714395 h 1823529"/>
                <a:gd name="connsiteX8247" fmla="*/ 309374 w 2166155"/>
                <a:gd name="connsiteY8247" fmla="*/ 1714630 h 1823529"/>
                <a:gd name="connsiteX8248" fmla="*/ 309922 w 2166155"/>
                <a:gd name="connsiteY8248" fmla="*/ 1714904 h 1823529"/>
                <a:gd name="connsiteX8249" fmla="*/ 310469 w 2166155"/>
                <a:gd name="connsiteY8249" fmla="*/ 1715158 h 1823529"/>
                <a:gd name="connsiteX8250" fmla="*/ 310997 w 2166155"/>
                <a:gd name="connsiteY8250" fmla="*/ 1715392 h 1823529"/>
                <a:gd name="connsiteX8251" fmla="*/ 311525 w 2166155"/>
                <a:gd name="connsiteY8251" fmla="*/ 1715647 h 1823529"/>
                <a:gd name="connsiteX8252" fmla="*/ 312072 w 2166155"/>
                <a:gd name="connsiteY8252" fmla="*/ 1715901 h 1823529"/>
                <a:gd name="connsiteX8253" fmla="*/ 312600 w 2166155"/>
                <a:gd name="connsiteY8253" fmla="*/ 1716135 h 1823529"/>
                <a:gd name="connsiteX8254" fmla="*/ 313128 w 2166155"/>
                <a:gd name="connsiteY8254" fmla="*/ 1716389 h 1823529"/>
                <a:gd name="connsiteX8255" fmla="*/ 313676 w 2166155"/>
                <a:gd name="connsiteY8255" fmla="*/ 1716624 h 1823529"/>
                <a:gd name="connsiteX8256" fmla="*/ 314203 w 2166155"/>
                <a:gd name="connsiteY8256" fmla="*/ 1716878 h 1823529"/>
                <a:gd name="connsiteX8257" fmla="*/ 314223 w 2166155"/>
                <a:gd name="connsiteY8257" fmla="*/ 1716878 h 1823529"/>
                <a:gd name="connsiteX8258" fmla="*/ 314751 w 2166155"/>
                <a:gd name="connsiteY8258" fmla="*/ 1717113 h 1823529"/>
                <a:gd name="connsiteX8259" fmla="*/ 315298 w 2166155"/>
                <a:gd name="connsiteY8259" fmla="*/ 1717347 h 1823529"/>
                <a:gd name="connsiteX8260" fmla="*/ 315826 w 2166155"/>
                <a:gd name="connsiteY8260" fmla="*/ 1717602 h 1823529"/>
                <a:gd name="connsiteX8261" fmla="*/ 316373 w 2166155"/>
                <a:gd name="connsiteY8261" fmla="*/ 1717836 h 1823529"/>
                <a:gd name="connsiteX8262" fmla="*/ 316901 w 2166155"/>
                <a:gd name="connsiteY8262" fmla="*/ 1718071 h 1823529"/>
                <a:gd name="connsiteX8263" fmla="*/ 317448 w 2166155"/>
                <a:gd name="connsiteY8263" fmla="*/ 1718305 h 1823529"/>
                <a:gd name="connsiteX8264" fmla="*/ 317996 w 2166155"/>
                <a:gd name="connsiteY8264" fmla="*/ 1718520 h 1823529"/>
                <a:gd name="connsiteX8265" fmla="*/ 318543 w 2166155"/>
                <a:gd name="connsiteY8265" fmla="*/ 1718755 h 1823529"/>
                <a:gd name="connsiteX8266" fmla="*/ 319071 w 2166155"/>
                <a:gd name="connsiteY8266" fmla="*/ 1718990 h 1823529"/>
                <a:gd name="connsiteX8267" fmla="*/ 319638 w 2166155"/>
                <a:gd name="connsiteY8267" fmla="*/ 1719224 h 1823529"/>
                <a:gd name="connsiteX8268" fmla="*/ 320166 w 2166155"/>
                <a:gd name="connsiteY8268" fmla="*/ 1719439 h 1823529"/>
                <a:gd name="connsiteX8269" fmla="*/ 321241 w 2166155"/>
                <a:gd name="connsiteY8269" fmla="*/ 1719889 h 1823529"/>
                <a:gd name="connsiteX8270" fmla="*/ 322316 w 2166155"/>
                <a:gd name="connsiteY8270" fmla="*/ 1720358 h 1823529"/>
                <a:gd name="connsiteX8271" fmla="*/ 323392 w 2166155"/>
                <a:gd name="connsiteY8271" fmla="*/ 1720808 h 1823529"/>
                <a:gd name="connsiteX8272" fmla="*/ 324486 w 2166155"/>
                <a:gd name="connsiteY8272" fmla="*/ 1721277 h 1823529"/>
                <a:gd name="connsiteX8273" fmla="*/ 325562 w 2166155"/>
                <a:gd name="connsiteY8273" fmla="*/ 1721726 h 1823529"/>
                <a:gd name="connsiteX8274" fmla="*/ 326637 w 2166155"/>
                <a:gd name="connsiteY8274" fmla="*/ 1722176 h 1823529"/>
                <a:gd name="connsiteX8275" fmla="*/ 327732 w 2166155"/>
                <a:gd name="connsiteY8275" fmla="*/ 1722646 h 1823529"/>
                <a:gd name="connsiteX8276" fmla="*/ 328807 w 2166155"/>
                <a:gd name="connsiteY8276" fmla="*/ 1723095 h 1823529"/>
                <a:gd name="connsiteX8277" fmla="*/ 329941 w 2166155"/>
                <a:gd name="connsiteY8277" fmla="*/ 1723545 h 1823529"/>
                <a:gd name="connsiteX8278" fmla="*/ 331016 w 2166155"/>
                <a:gd name="connsiteY8278" fmla="*/ 1723994 h 1823529"/>
                <a:gd name="connsiteX8279" fmla="*/ 332091 w 2166155"/>
                <a:gd name="connsiteY8279" fmla="*/ 1724424 h 1823529"/>
                <a:gd name="connsiteX8280" fmla="*/ 333206 w 2166155"/>
                <a:gd name="connsiteY8280" fmla="*/ 1724894 h 1823529"/>
                <a:gd name="connsiteX8281" fmla="*/ 334339 w 2166155"/>
                <a:gd name="connsiteY8281" fmla="*/ 1725343 h 1823529"/>
                <a:gd name="connsiteX8282" fmla="*/ 335454 w 2166155"/>
                <a:gd name="connsiteY8282" fmla="*/ 1725793 h 1823529"/>
                <a:gd name="connsiteX8283" fmla="*/ 336568 w 2166155"/>
                <a:gd name="connsiteY8283" fmla="*/ 1726223 h 1823529"/>
                <a:gd name="connsiteX8284" fmla="*/ 337663 w 2166155"/>
                <a:gd name="connsiteY8284" fmla="*/ 1726672 h 1823529"/>
                <a:gd name="connsiteX8285" fmla="*/ 338797 w 2166155"/>
                <a:gd name="connsiteY8285" fmla="*/ 1727122 h 1823529"/>
                <a:gd name="connsiteX8286" fmla="*/ 339891 w 2166155"/>
                <a:gd name="connsiteY8286" fmla="*/ 1727553 h 1823529"/>
                <a:gd name="connsiteX8287" fmla="*/ 341025 w 2166155"/>
                <a:gd name="connsiteY8287" fmla="*/ 1728002 h 1823529"/>
                <a:gd name="connsiteX8288" fmla="*/ 342159 w 2166155"/>
                <a:gd name="connsiteY8288" fmla="*/ 1728432 h 1823529"/>
                <a:gd name="connsiteX8289" fmla="*/ 343274 w 2166155"/>
                <a:gd name="connsiteY8289" fmla="*/ 1728862 h 1823529"/>
                <a:gd name="connsiteX8290" fmla="*/ 344407 w 2166155"/>
                <a:gd name="connsiteY8290" fmla="*/ 1729312 h 1823529"/>
                <a:gd name="connsiteX8291" fmla="*/ 345561 w 2166155"/>
                <a:gd name="connsiteY8291" fmla="*/ 1729742 h 1823529"/>
                <a:gd name="connsiteX8292" fmla="*/ 346695 w 2166155"/>
                <a:gd name="connsiteY8292" fmla="*/ 1730172 h 1823529"/>
                <a:gd name="connsiteX8293" fmla="*/ 347809 w 2166155"/>
                <a:gd name="connsiteY8293" fmla="*/ 1730602 h 1823529"/>
                <a:gd name="connsiteX8294" fmla="*/ 348982 w 2166155"/>
                <a:gd name="connsiteY8294" fmla="*/ 1731032 h 1823529"/>
                <a:gd name="connsiteX8295" fmla="*/ 350135 w 2166155"/>
                <a:gd name="connsiteY8295" fmla="*/ 1731482 h 1823529"/>
                <a:gd name="connsiteX8296" fmla="*/ 351269 w 2166155"/>
                <a:gd name="connsiteY8296" fmla="*/ 1731892 h 1823529"/>
                <a:gd name="connsiteX8297" fmla="*/ 352403 w 2166155"/>
                <a:gd name="connsiteY8297" fmla="*/ 1732323 h 1823529"/>
                <a:gd name="connsiteX8298" fmla="*/ 353576 w 2166155"/>
                <a:gd name="connsiteY8298" fmla="*/ 1732753 h 1823529"/>
                <a:gd name="connsiteX8299" fmla="*/ 354730 w 2166155"/>
                <a:gd name="connsiteY8299" fmla="*/ 1733183 h 1823529"/>
                <a:gd name="connsiteX8300" fmla="*/ 355922 w 2166155"/>
                <a:gd name="connsiteY8300" fmla="*/ 1733613 h 1823529"/>
                <a:gd name="connsiteX8301" fmla="*/ 357036 w 2166155"/>
                <a:gd name="connsiteY8301" fmla="*/ 1734023 h 1823529"/>
                <a:gd name="connsiteX8302" fmla="*/ 358190 w 2166155"/>
                <a:gd name="connsiteY8302" fmla="*/ 1734434 h 1823529"/>
                <a:gd name="connsiteX8303" fmla="*/ 358209 w 2166155"/>
                <a:gd name="connsiteY8303" fmla="*/ 1734453 h 1823529"/>
                <a:gd name="connsiteX8304" fmla="*/ 359383 w 2166155"/>
                <a:gd name="connsiteY8304" fmla="*/ 1734864 h 1823529"/>
                <a:gd name="connsiteX8305" fmla="*/ 360536 w 2166155"/>
                <a:gd name="connsiteY8305" fmla="*/ 1735275 h 1823529"/>
                <a:gd name="connsiteX8306" fmla="*/ 361709 w 2166155"/>
                <a:gd name="connsiteY8306" fmla="*/ 1735705 h 1823529"/>
                <a:gd name="connsiteX8307" fmla="*/ 362901 w 2166155"/>
                <a:gd name="connsiteY8307" fmla="*/ 1736115 h 1823529"/>
                <a:gd name="connsiteX8308" fmla="*/ 364055 w 2166155"/>
                <a:gd name="connsiteY8308" fmla="*/ 1736526 h 1823529"/>
                <a:gd name="connsiteX8309" fmla="*/ 365228 w 2166155"/>
                <a:gd name="connsiteY8309" fmla="*/ 1736956 h 1823529"/>
                <a:gd name="connsiteX8310" fmla="*/ 365247 w 2166155"/>
                <a:gd name="connsiteY8310" fmla="*/ 1736956 h 1823529"/>
                <a:gd name="connsiteX8311" fmla="*/ 366440 w 2166155"/>
                <a:gd name="connsiteY8311" fmla="*/ 1737366 h 1823529"/>
                <a:gd name="connsiteX8312" fmla="*/ 367593 w 2166155"/>
                <a:gd name="connsiteY8312" fmla="*/ 1737777 h 1823529"/>
                <a:gd name="connsiteX8313" fmla="*/ 368786 w 2166155"/>
                <a:gd name="connsiteY8313" fmla="*/ 1738187 h 1823529"/>
                <a:gd name="connsiteX8314" fmla="*/ 369978 w 2166155"/>
                <a:gd name="connsiteY8314" fmla="*/ 1738598 h 1823529"/>
                <a:gd name="connsiteX8315" fmla="*/ 371190 w 2166155"/>
                <a:gd name="connsiteY8315" fmla="*/ 1739008 h 1823529"/>
                <a:gd name="connsiteX8316" fmla="*/ 372363 w 2166155"/>
                <a:gd name="connsiteY8316" fmla="*/ 1739419 h 1823529"/>
                <a:gd name="connsiteX8317" fmla="*/ 373556 w 2166155"/>
                <a:gd name="connsiteY8317" fmla="*/ 1739829 h 1823529"/>
                <a:gd name="connsiteX8318" fmla="*/ 373576 w 2166155"/>
                <a:gd name="connsiteY8318" fmla="*/ 1739829 h 1823529"/>
                <a:gd name="connsiteX8319" fmla="*/ 374768 w 2166155"/>
                <a:gd name="connsiteY8319" fmla="*/ 1740221 h 1823529"/>
                <a:gd name="connsiteX8320" fmla="*/ 375961 w 2166155"/>
                <a:gd name="connsiteY8320" fmla="*/ 1740631 h 1823529"/>
                <a:gd name="connsiteX8321" fmla="*/ 377173 w 2166155"/>
                <a:gd name="connsiteY8321" fmla="*/ 1741042 h 1823529"/>
                <a:gd name="connsiteX8322" fmla="*/ 378385 w 2166155"/>
                <a:gd name="connsiteY8322" fmla="*/ 1741432 h 1823529"/>
                <a:gd name="connsiteX8323" fmla="*/ 379597 w 2166155"/>
                <a:gd name="connsiteY8323" fmla="*/ 1741843 h 1823529"/>
                <a:gd name="connsiteX8324" fmla="*/ 380770 w 2166155"/>
                <a:gd name="connsiteY8324" fmla="*/ 1742234 h 1823529"/>
                <a:gd name="connsiteX8325" fmla="*/ 382021 w 2166155"/>
                <a:gd name="connsiteY8325" fmla="*/ 1742625 h 1823529"/>
                <a:gd name="connsiteX8326" fmla="*/ 383233 w 2166155"/>
                <a:gd name="connsiteY8326" fmla="*/ 1743036 h 1823529"/>
                <a:gd name="connsiteX8327" fmla="*/ 384445 w 2166155"/>
                <a:gd name="connsiteY8327" fmla="*/ 1743427 h 1823529"/>
                <a:gd name="connsiteX8328" fmla="*/ 385696 w 2166155"/>
                <a:gd name="connsiteY8328" fmla="*/ 1743817 h 1823529"/>
                <a:gd name="connsiteX8329" fmla="*/ 386908 w 2166155"/>
                <a:gd name="connsiteY8329" fmla="*/ 1744208 h 1823529"/>
                <a:gd name="connsiteX8330" fmla="*/ 388120 w 2166155"/>
                <a:gd name="connsiteY8330" fmla="*/ 1744600 h 1823529"/>
                <a:gd name="connsiteX8331" fmla="*/ 389352 w 2166155"/>
                <a:gd name="connsiteY8331" fmla="*/ 1744991 h 1823529"/>
                <a:gd name="connsiteX8332" fmla="*/ 389372 w 2166155"/>
                <a:gd name="connsiteY8332" fmla="*/ 1744991 h 1823529"/>
                <a:gd name="connsiteX8333" fmla="*/ 390603 w 2166155"/>
                <a:gd name="connsiteY8333" fmla="*/ 1745401 h 1823529"/>
                <a:gd name="connsiteX8334" fmla="*/ 391835 w 2166155"/>
                <a:gd name="connsiteY8334" fmla="*/ 1745772 h 1823529"/>
                <a:gd name="connsiteX8335" fmla="*/ 393086 w 2166155"/>
                <a:gd name="connsiteY8335" fmla="*/ 1746183 h 1823529"/>
                <a:gd name="connsiteX8336" fmla="*/ 394298 w 2166155"/>
                <a:gd name="connsiteY8336" fmla="*/ 1746555 h 1823529"/>
                <a:gd name="connsiteX8337" fmla="*/ 395549 w 2166155"/>
                <a:gd name="connsiteY8337" fmla="*/ 1746946 h 1823529"/>
                <a:gd name="connsiteX8338" fmla="*/ 396800 w 2166155"/>
                <a:gd name="connsiteY8338" fmla="*/ 1747317 h 1823529"/>
                <a:gd name="connsiteX8339" fmla="*/ 398032 w 2166155"/>
                <a:gd name="connsiteY8339" fmla="*/ 1747708 h 1823529"/>
                <a:gd name="connsiteX8340" fmla="*/ 398051 w 2166155"/>
                <a:gd name="connsiteY8340" fmla="*/ 1747708 h 1823529"/>
                <a:gd name="connsiteX8341" fmla="*/ 399264 w 2166155"/>
                <a:gd name="connsiteY8341" fmla="*/ 1748080 h 1823529"/>
                <a:gd name="connsiteX8342" fmla="*/ 400534 w 2166155"/>
                <a:gd name="connsiteY8342" fmla="*/ 1748471 h 1823529"/>
                <a:gd name="connsiteX8343" fmla="*/ 401786 w 2166155"/>
                <a:gd name="connsiteY8343" fmla="*/ 1748842 h 1823529"/>
                <a:gd name="connsiteX8344" fmla="*/ 403056 w 2166155"/>
                <a:gd name="connsiteY8344" fmla="*/ 1749233 h 1823529"/>
                <a:gd name="connsiteX8345" fmla="*/ 404288 w 2166155"/>
                <a:gd name="connsiteY8345" fmla="*/ 1749604 h 1823529"/>
                <a:gd name="connsiteX8346" fmla="*/ 405559 w 2166155"/>
                <a:gd name="connsiteY8346" fmla="*/ 1749976 h 1823529"/>
                <a:gd name="connsiteX8347" fmla="*/ 406868 w 2166155"/>
                <a:gd name="connsiteY8347" fmla="*/ 1750367 h 1823529"/>
                <a:gd name="connsiteX8348" fmla="*/ 408100 w 2166155"/>
                <a:gd name="connsiteY8348" fmla="*/ 1750738 h 1823529"/>
                <a:gd name="connsiteX8349" fmla="*/ 409371 w 2166155"/>
                <a:gd name="connsiteY8349" fmla="*/ 1751109 h 1823529"/>
                <a:gd name="connsiteX8350" fmla="*/ 409390 w 2166155"/>
                <a:gd name="connsiteY8350" fmla="*/ 1751109 h 1823529"/>
                <a:gd name="connsiteX8351" fmla="*/ 410661 w 2166155"/>
                <a:gd name="connsiteY8351" fmla="*/ 1751481 h 1823529"/>
                <a:gd name="connsiteX8352" fmla="*/ 411932 w 2166155"/>
                <a:gd name="connsiteY8352" fmla="*/ 1751853 h 1823529"/>
                <a:gd name="connsiteX8353" fmla="*/ 413183 w 2166155"/>
                <a:gd name="connsiteY8353" fmla="*/ 1752224 h 1823529"/>
                <a:gd name="connsiteX8354" fmla="*/ 414473 w 2166155"/>
                <a:gd name="connsiteY8354" fmla="*/ 1752595 h 1823529"/>
                <a:gd name="connsiteX8355" fmla="*/ 415764 w 2166155"/>
                <a:gd name="connsiteY8355" fmla="*/ 1752967 h 1823529"/>
                <a:gd name="connsiteX8356" fmla="*/ 416995 w 2166155"/>
                <a:gd name="connsiteY8356" fmla="*/ 1753319 h 1823529"/>
                <a:gd name="connsiteX8357" fmla="*/ 418324 w 2166155"/>
                <a:gd name="connsiteY8357" fmla="*/ 1753690 h 1823529"/>
                <a:gd name="connsiteX8358" fmla="*/ 419634 w 2166155"/>
                <a:gd name="connsiteY8358" fmla="*/ 1754061 h 1823529"/>
                <a:gd name="connsiteX8359" fmla="*/ 420886 w 2166155"/>
                <a:gd name="connsiteY8359" fmla="*/ 1754414 h 1823529"/>
                <a:gd name="connsiteX8360" fmla="*/ 422195 w 2166155"/>
                <a:gd name="connsiteY8360" fmla="*/ 1754785 h 1823529"/>
                <a:gd name="connsiteX8361" fmla="*/ 423505 w 2166155"/>
                <a:gd name="connsiteY8361" fmla="*/ 1755137 h 1823529"/>
                <a:gd name="connsiteX8362" fmla="*/ 424795 w 2166155"/>
                <a:gd name="connsiteY8362" fmla="*/ 1755508 h 1823529"/>
                <a:gd name="connsiteX8363" fmla="*/ 426086 w 2166155"/>
                <a:gd name="connsiteY8363" fmla="*/ 1755860 h 1823529"/>
                <a:gd name="connsiteX8364" fmla="*/ 426105 w 2166155"/>
                <a:gd name="connsiteY8364" fmla="*/ 1755860 h 1823529"/>
                <a:gd name="connsiteX8365" fmla="*/ 427435 w 2166155"/>
                <a:gd name="connsiteY8365" fmla="*/ 1756232 h 1823529"/>
                <a:gd name="connsiteX8366" fmla="*/ 428666 w 2166155"/>
                <a:gd name="connsiteY8366" fmla="*/ 1756564 h 1823529"/>
                <a:gd name="connsiteX8367" fmla="*/ 429996 w 2166155"/>
                <a:gd name="connsiteY8367" fmla="*/ 1756935 h 1823529"/>
                <a:gd name="connsiteX8368" fmla="*/ 431325 w 2166155"/>
                <a:gd name="connsiteY8368" fmla="*/ 1757287 h 1823529"/>
                <a:gd name="connsiteX8369" fmla="*/ 432654 w 2166155"/>
                <a:gd name="connsiteY8369" fmla="*/ 1757639 h 1823529"/>
                <a:gd name="connsiteX8370" fmla="*/ 433945 w 2166155"/>
                <a:gd name="connsiteY8370" fmla="*/ 1757991 h 1823529"/>
                <a:gd name="connsiteX8371" fmla="*/ 435235 w 2166155"/>
                <a:gd name="connsiteY8371" fmla="*/ 1758343 h 1823529"/>
                <a:gd name="connsiteX8372" fmla="*/ 436584 w 2166155"/>
                <a:gd name="connsiteY8372" fmla="*/ 1758695 h 1823529"/>
                <a:gd name="connsiteX8373" fmla="*/ 437894 w 2166155"/>
                <a:gd name="connsiteY8373" fmla="*/ 1759047 h 1823529"/>
                <a:gd name="connsiteX8374" fmla="*/ 437913 w 2166155"/>
                <a:gd name="connsiteY8374" fmla="*/ 1759047 h 1823529"/>
                <a:gd name="connsiteX8375" fmla="*/ 439223 w 2166155"/>
                <a:gd name="connsiteY8375" fmla="*/ 1759379 h 1823529"/>
                <a:gd name="connsiteX8376" fmla="*/ 440552 w 2166155"/>
                <a:gd name="connsiteY8376" fmla="*/ 1759731 h 1823529"/>
                <a:gd name="connsiteX8377" fmla="*/ 441882 w 2166155"/>
                <a:gd name="connsiteY8377" fmla="*/ 1760083 h 1823529"/>
                <a:gd name="connsiteX8378" fmla="*/ 443231 w 2166155"/>
                <a:gd name="connsiteY8378" fmla="*/ 1760435 h 1823529"/>
                <a:gd name="connsiteX8379" fmla="*/ 444580 w 2166155"/>
                <a:gd name="connsiteY8379" fmla="*/ 1760787 h 1823529"/>
                <a:gd name="connsiteX8380" fmla="*/ 445870 w 2166155"/>
                <a:gd name="connsiteY8380" fmla="*/ 1761119 h 1823529"/>
                <a:gd name="connsiteX8381" fmla="*/ 447199 w 2166155"/>
                <a:gd name="connsiteY8381" fmla="*/ 1761451 h 1823529"/>
                <a:gd name="connsiteX8382" fmla="*/ 448548 w 2166155"/>
                <a:gd name="connsiteY8382" fmla="*/ 1761803 h 1823529"/>
                <a:gd name="connsiteX8383" fmla="*/ 449897 w 2166155"/>
                <a:gd name="connsiteY8383" fmla="*/ 1762136 h 1823529"/>
                <a:gd name="connsiteX8384" fmla="*/ 451227 w 2166155"/>
                <a:gd name="connsiteY8384" fmla="*/ 1762468 h 1823529"/>
                <a:gd name="connsiteX8385" fmla="*/ 451246 w 2166155"/>
                <a:gd name="connsiteY8385" fmla="*/ 1762468 h 1823529"/>
                <a:gd name="connsiteX8386" fmla="*/ 452595 w 2166155"/>
                <a:gd name="connsiteY8386" fmla="*/ 1762800 h 1823529"/>
                <a:gd name="connsiteX8387" fmla="*/ 453924 w 2166155"/>
                <a:gd name="connsiteY8387" fmla="*/ 1763133 h 1823529"/>
                <a:gd name="connsiteX8388" fmla="*/ 453924 w 2166155"/>
                <a:gd name="connsiteY8388" fmla="*/ 1763152 h 1823529"/>
                <a:gd name="connsiteX8389" fmla="*/ 455312 w 2166155"/>
                <a:gd name="connsiteY8389" fmla="*/ 1763484 h 1823529"/>
                <a:gd name="connsiteX8390" fmla="*/ 456681 w 2166155"/>
                <a:gd name="connsiteY8390" fmla="*/ 1763817 h 1823529"/>
                <a:gd name="connsiteX8391" fmla="*/ 458049 w 2166155"/>
                <a:gd name="connsiteY8391" fmla="*/ 1764149 h 1823529"/>
                <a:gd name="connsiteX8392" fmla="*/ 459340 w 2166155"/>
                <a:gd name="connsiteY8392" fmla="*/ 1764482 h 1823529"/>
                <a:gd name="connsiteX8393" fmla="*/ 460708 w 2166155"/>
                <a:gd name="connsiteY8393" fmla="*/ 1764814 h 1823529"/>
                <a:gd name="connsiteX8394" fmla="*/ 462096 w 2166155"/>
                <a:gd name="connsiteY8394" fmla="*/ 1765146 h 1823529"/>
                <a:gd name="connsiteX8395" fmla="*/ 463367 w 2166155"/>
                <a:gd name="connsiteY8395" fmla="*/ 1765459 h 1823529"/>
                <a:gd name="connsiteX8396" fmla="*/ 464794 w 2166155"/>
                <a:gd name="connsiteY8396" fmla="*/ 1765791 h 1823529"/>
                <a:gd name="connsiteX8397" fmla="*/ 466123 w 2166155"/>
                <a:gd name="connsiteY8397" fmla="*/ 1766104 h 1823529"/>
                <a:gd name="connsiteX8398" fmla="*/ 467531 w 2166155"/>
                <a:gd name="connsiteY8398" fmla="*/ 1766437 h 1823529"/>
                <a:gd name="connsiteX8399" fmla="*/ 468899 w 2166155"/>
                <a:gd name="connsiteY8399" fmla="*/ 1766769 h 1823529"/>
                <a:gd name="connsiteX8400" fmla="*/ 470268 w 2166155"/>
                <a:gd name="connsiteY8400" fmla="*/ 1767082 h 1823529"/>
                <a:gd name="connsiteX8401" fmla="*/ 471656 w 2166155"/>
                <a:gd name="connsiteY8401" fmla="*/ 1767414 h 1823529"/>
                <a:gd name="connsiteX8402" fmla="*/ 473044 w 2166155"/>
                <a:gd name="connsiteY8402" fmla="*/ 1767727 h 1823529"/>
                <a:gd name="connsiteX8403" fmla="*/ 474393 w 2166155"/>
                <a:gd name="connsiteY8403" fmla="*/ 1768059 h 1823529"/>
                <a:gd name="connsiteX8404" fmla="*/ 474412 w 2166155"/>
                <a:gd name="connsiteY8404" fmla="*/ 1768059 h 1823529"/>
                <a:gd name="connsiteX8405" fmla="*/ 475839 w 2166155"/>
                <a:gd name="connsiteY8405" fmla="*/ 1768372 h 1823529"/>
                <a:gd name="connsiteX8406" fmla="*/ 477227 w 2166155"/>
                <a:gd name="connsiteY8406" fmla="*/ 1768704 h 1823529"/>
                <a:gd name="connsiteX8407" fmla="*/ 478557 w 2166155"/>
                <a:gd name="connsiteY8407" fmla="*/ 1768998 h 1823529"/>
                <a:gd name="connsiteX8408" fmla="*/ 480023 w 2166155"/>
                <a:gd name="connsiteY8408" fmla="*/ 1769330 h 1823529"/>
                <a:gd name="connsiteX8409" fmla="*/ 481333 w 2166155"/>
                <a:gd name="connsiteY8409" fmla="*/ 1769642 h 1823529"/>
                <a:gd name="connsiteX8410" fmla="*/ 482721 w 2166155"/>
                <a:gd name="connsiteY8410" fmla="*/ 1769956 h 1823529"/>
                <a:gd name="connsiteX8411" fmla="*/ 484148 w 2166155"/>
                <a:gd name="connsiteY8411" fmla="*/ 1770268 h 1823529"/>
                <a:gd name="connsiteX8412" fmla="*/ 485516 w 2166155"/>
                <a:gd name="connsiteY8412" fmla="*/ 1770562 h 1823529"/>
                <a:gd name="connsiteX8413" fmla="*/ 486905 w 2166155"/>
                <a:gd name="connsiteY8413" fmla="*/ 1770874 h 1823529"/>
                <a:gd name="connsiteX8414" fmla="*/ 489720 w 2166155"/>
                <a:gd name="connsiteY8414" fmla="*/ 1771500 h 1823529"/>
                <a:gd name="connsiteX8415" fmla="*/ 492515 w 2166155"/>
                <a:gd name="connsiteY8415" fmla="*/ 1772106 h 1823529"/>
                <a:gd name="connsiteX8416" fmla="*/ 492535 w 2166155"/>
                <a:gd name="connsiteY8416" fmla="*/ 1772106 h 1823529"/>
                <a:gd name="connsiteX8417" fmla="*/ 495350 w 2166155"/>
                <a:gd name="connsiteY8417" fmla="*/ 1772712 h 1823529"/>
                <a:gd name="connsiteX8418" fmla="*/ 498165 w 2166155"/>
                <a:gd name="connsiteY8418" fmla="*/ 1773318 h 1823529"/>
                <a:gd name="connsiteX8419" fmla="*/ 501019 w 2166155"/>
                <a:gd name="connsiteY8419" fmla="*/ 1773924 h 1823529"/>
                <a:gd name="connsiteX8420" fmla="*/ 503874 w 2166155"/>
                <a:gd name="connsiteY8420" fmla="*/ 1774530 h 1823529"/>
                <a:gd name="connsiteX8421" fmla="*/ 506689 w 2166155"/>
                <a:gd name="connsiteY8421" fmla="*/ 1775116 h 1823529"/>
                <a:gd name="connsiteX8422" fmla="*/ 509523 w 2166155"/>
                <a:gd name="connsiteY8422" fmla="*/ 1775683 h 1823529"/>
                <a:gd name="connsiteX8423" fmla="*/ 512456 w 2166155"/>
                <a:gd name="connsiteY8423" fmla="*/ 1776290 h 1823529"/>
                <a:gd name="connsiteX8424" fmla="*/ 515310 w 2166155"/>
                <a:gd name="connsiteY8424" fmla="*/ 1776857 h 1823529"/>
                <a:gd name="connsiteX8425" fmla="*/ 518204 w 2166155"/>
                <a:gd name="connsiteY8425" fmla="*/ 1777443 h 1823529"/>
                <a:gd name="connsiteX8426" fmla="*/ 521058 w 2166155"/>
                <a:gd name="connsiteY8426" fmla="*/ 1778010 h 1823529"/>
                <a:gd name="connsiteX8427" fmla="*/ 523990 w 2166155"/>
                <a:gd name="connsiteY8427" fmla="*/ 1778577 h 1823529"/>
                <a:gd name="connsiteX8428" fmla="*/ 526884 w 2166155"/>
                <a:gd name="connsiteY8428" fmla="*/ 1779144 h 1823529"/>
                <a:gd name="connsiteX8429" fmla="*/ 526903 w 2166155"/>
                <a:gd name="connsiteY8429" fmla="*/ 1779144 h 1823529"/>
                <a:gd name="connsiteX8430" fmla="*/ 529796 w 2166155"/>
                <a:gd name="connsiteY8430" fmla="*/ 1779691 h 1823529"/>
                <a:gd name="connsiteX8431" fmla="*/ 532729 w 2166155"/>
                <a:gd name="connsiteY8431" fmla="*/ 1780258 h 1823529"/>
                <a:gd name="connsiteX8432" fmla="*/ 535622 w 2166155"/>
                <a:gd name="connsiteY8432" fmla="*/ 1780806 h 1823529"/>
                <a:gd name="connsiteX8433" fmla="*/ 538574 w 2166155"/>
                <a:gd name="connsiteY8433" fmla="*/ 1781353 h 1823529"/>
                <a:gd name="connsiteX8434" fmla="*/ 541526 w 2166155"/>
                <a:gd name="connsiteY8434" fmla="*/ 1781900 h 1823529"/>
                <a:gd name="connsiteX8435" fmla="*/ 544498 w 2166155"/>
                <a:gd name="connsiteY8435" fmla="*/ 1782428 h 1823529"/>
                <a:gd name="connsiteX8436" fmla="*/ 547469 w 2166155"/>
                <a:gd name="connsiteY8436" fmla="*/ 1782975 h 1823529"/>
                <a:gd name="connsiteX8437" fmla="*/ 550460 w 2166155"/>
                <a:gd name="connsiteY8437" fmla="*/ 1783503 h 1823529"/>
                <a:gd name="connsiteX8438" fmla="*/ 553393 w 2166155"/>
                <a:gd name="connsiteY8438" fmla="*/ 1784031 h 1823529"/>
                <a:gd name="connsiteX8439" fmla="*/ 556364 w 2166155"/>
                <a:gd name="connsiteY8439" fmla="*/ 1784539 h 1823529"/>
                <a:gd name="connsiteX8440" fmla="*/ 556384 w 2166155"/>
                <a:gd name="connsiteY8440" fmla="*/ 1784559 h 1823529"/>
                <a:gd name="connsiteX8441" fmla="*/ 559414 w 2166155"/>
                <a:gd name="connsiteY8441" fmla="*/ 1785067 h 1823529"/>
                <a:gd name="connsiteX8442" fmla="*/ 562347 w 2166155"/>
                <a:gd name="connsiteY8442" fmla="*/ 1785595 h 1823529"/>
                <a:gd name="connsiteX8443" fmla="*/ 565357 w 2166155"/>
                <a:gd name="connsiteY8443" fmla="*/ 1786104 h 1823529"/>
                <a:gd name="connsiteX8444" fmla="*/ 568387 w 2166155"/>
                <a:gd name="connsiteY8444" fmla="*/ 1786612 h 1823529"/>
                <a:gd name="connsiteX8445" fmla="*/ 571359 w 2166155"/>
                <a:gd name="connsiteY8445" fmla="*/ 1787101 h 1823529"/>
                <a:gd name="connsiteX8446" fmla="*/ 574389 w 2166155"/>
                <a:gd name="connsiteY8446" fmla="*/ 1787609 h 1823529"/>
                <a:gd name="connsiteX8447" fmla="*/ 574409 w 2166155"/>
                <a:gd name="connsiteY8447" fmla="*/ 1787609 h 1823529"/>
                <a:gd name="connsiteX8448" fmla="*/ 577419 w 2166155"/>
                <a:gd name="connsiteY8448" fmla="*/ 1788098 h 1823529"/>
                <a:gd name="connsiteX8449" fmla="*/ 577439 w 2166155"/>
                <a:gd name="connsiteY8449" fmla="*/ 1788098 h 1823529"/>
                <a:gd name="connsiteX8450" fmla="*/ 580430 w 2166155"/>
                <a:gd name="connsiteY8450" fmla="*/ 1788586 h 1823529"/>
                <a:gd name="connsiteX8451" fmla="*/ 583558 w 2166155"/>
                <a:gd name="connsiteY8451" fmla="*/ 1789095 h 1823529"/>
                <a:gd name="connsiteX8452" fmla="*/ 586549 w 2166155"/>
                <a:gd name="connsiteY8452" fmla="*/ 1789564 h 1823529"/>
                <a:gd name="connsiteX8453" fmla="*/ 589560 w 2166155"/>
                <a:gd name="connsiteY8453" fmla="*/ 1790033 h 1823529"/>
                <a:gd name="connsiteX8454" fmla="*/ 592707 w 2166155"/>
                <a:gd name="connsiteY8454" fmla="*/ 1790522 h 1823529"/>
                <a:gd name="connsiteX8455" fmla="*/ 595796 w 2166155"/>
                <a:gd name="connsiteY8455" fmla="*/ 1791011 h 1823529"/>
                <a:gd name="connsiteX8456" fmla="*/ 598807 w 2166155"/>
                <a:gd name="connsiteY8456" fmla="*/ 1791460 h 1823529"/>
                <a:gd name="connsiteX8457" fmla="*/ 601915 w 2166155"/>
                <a:gd name="connsiteY8457" fmla="*/ 1791929 h 1823529"/>
                <a:gd name="connsiteX8458" fmla="*/ 605023 w 2166155"/>
                <a:gd name="connsiteY8458" fmla="*/ 1792398 h 1823529"/>
                <a:gd name="connsiteX8459" fmla="*/ 608054 w 2166155"/>
                <a:gd name="connsiteY8459" fmla="*/ 1792848 h 1823529"/>
                <a:gd name="connsiteX8460" fmla="*/ 611181 w 2166155"/>
                <a:gd name="connsiteY8460" fmla="*/ 1793298 h 1823529"/>
                <a:gd name="connsiteX8461" fmla="*/ 614290 w 2166155"/>
                <a:gd name="connsiteY8461" fmla="*/ 1793747 h 1823529"/>
                <a:gd name="connsiteX8462" fmla="*/ 617340 w 2166155"/>
                <a:gd name="connsiteY8462" fmla="*/ 1794177 h 1823529"/>
                <a:gd name="connsiteX8463" fmla="*/ 620565 w 2166155"/>
                <a:gd name="connsiteY8463" fmla="*/ 1794627 h 1823529"/>
                <a:gd name="connsiteX8464" fmla="*/ 623654 w 2166155"/>
                <a:gd name="connsiteY8464" fmla="*/ 1795077 h 1823529"/>
                <a:gd name="connsiteX8465" fmla="*/ 626782 w 2166155"/>
                <a:gd name="connsiteY8465" fmla="*/ 1795507 h 1823529"/>
                <a:gd name="connsiteX8466" fmla="*/ 629910 w 2166155"/>
                <a:gd name="connsiteY8466" fmla="*/ 1795937 h 1823529"/>
                <a:gd name="connsiteX8467" fmla="*/ 629929 w 2166155"/>
                <a:gd name="connsiteY8467" fmla="*/ 1795937 h 1823529"/>
                <a:gd name="connsiteX8468" fmla="*/ 633077 w 2166155"/>
                <a:gd name="connsiteY8468" fmla="*/ 1796367 h 1823529"/>
                <a:gd name="connsiteX8469" fmla="*/ 636264 w 2166155"/>
                <a:gd name="connsiteY8469" fmla="*/ 1796797 h 1823529"/>
                <a:gd name="connsiteX8470" fmla="*/ 639431 w 2166155"/>
                <a:gd name="connsiteY8470" fmla="*/ 1797208 h 1823529"/>
                <a:gd name="connsiteX8471" fmla="*/ 642598 w 2166155"/>
                <a:gd name="connsiteY8471" fmla="*/ 1797618 h 1823529"/>
                <a:gd name="connsiteX8472" fmla="*/ 645706 w 2166155"/>
                <a:gd name="connsiteY8472" fmla="*/ 1798029 h 1823529"/>
                <a:gd name="connsiteX8473" fmla="*/ 648893 w 2166155"/>
                <a:gd name="connsiteY8473" fmla="*/ 1798439 h 1823529"/>
                <a:gd name="connsiteX8474" fmla="*/ 652060 w 2166155"/>
                <a:gd name="connsiteY8474" fmla="*/ 1798850 h 1823529"/>
                <a:gd name="connsiteX8475" fmla="*/ 655246 w 2166155"/>
                <a:gd name="connsiteY8475" fmla="*/ 1799241 h 1823529"/>
                <a:gd name="connsiteX8476" fmla="*/ 658433 w 2166155"/>
                <a:gd name="connsiteY8476" fmla="*/ 1799651 h 1823529"/>
                <a:gd name="connsiteX8477" fmla="*/ 661620 w 2166155"/>
                <a:gd name="connsiteY8477" fmla="*/ 1800023 h 1823529"/>
                <a:gd name="connsiteX8478" fmla="*/ 664826 w 2166155"/>
                <a:gd name="connsiteY8478" fmla="*/ 1800433 h 1823529"/>
                <a:gd name="connsiteX8479" fmla="*/ 668051 w 2166155"/>
                <a:gd name="connsiteY8479" fmla="*/ 1800805 h 1823529"/>
                <a:gd name="connsiteX8480" fmla="*/ 671257 w 2166155"/>
                <a:gd name="connsiteY8480" fmla="*/ 1801196 h 1823529"/>
                <a:gd name="connsiteX8481" fmla="*/ 674464 w 2166155"/>
                <a:gd name="connsiteY8481" fmla="*/ 1801567 h 1823529"/>
                <a:gd name="connsiteX8482" fmla="*/ 674483 w 2166155"/>
                <a:gd name="connsiteY8482" fmla="*/ 1801567 h 1823529"/>
                <a:gd name="connsiteX8483" fmla="*/ 677650 w 2166155"/>
                <a:gd name="connsiteY8483" fmla="*/ 1801938 h 1823529"/>
                <a:gd name="connsiteX8484" fmla="*/ 680915 w 2166155"/>
                <a:gd name="connsiteY8484" fmla="*/ 1802330 h 1823529"/>
                <a:gd name="connsiteX8485" fmla="*/ 680935 w 2166155"/>
                <a:gd name="connsiteY8485" fmla="*/ 1802330 h 1823529"/>
                <a:gd name="connsiteX8486" fmla="*/ 684160 w 2166155"/>
                <a:gd name="connsiteY8486" fmla="*/ 1802682 h 1823529"/>
                <a:gd name="connsiteX8487" fmla="*/ 687405 w 2166155"/>
                <a:gd name="connsiteY8487" fmla="*/ 1803053 h 1823529"/>
                <a:gd name="connsiteX8488" fmla="*/ 690670 w 2166155"/>
                <a:gd name="connsiteY8488" fmla="*/ 1803405 h 1823529"/>
                <a:gd name="connsiteX8489" fmla="*/ 693935 w 2166155"/>
                <a:gd name="connsiteY8489" fmla="*/ 1803776 h 1823529"/>
                <a:gd name="connsiteX8490" fmla="*/ 697200 w 2166155"/>
                <a:gd name="connsiteY8490" fmla="*/ 1804128 h 1823529"/>
                <a:gd name="connsiteX8491" fmla="*/ 700347 w 2166155"/>
                <a:gd name="connsiteY8491" fmla="*/ 1804480 h 1823529"/>
                <a:gd name="connsiteX8492" fmla="*/ 703632 w 2166155"/>
                <a:gd name="connsiteY8492" fmla="*/ 1804812 h 1823529"/>
                <a:gd name="connsiteX8493" fmla="*/ 707053 w 2166155"/>
                <a:gd name="connsiteY8493" fmla="*/ 1805184 h 1823529"/>
                <a:gd name="connsiteX8494" fmla="*/ 710220 w 2166155"/>
                <a:gd name="connsiteY8494" fmla="*/ 1805516 h 1823529"/>
                <a:gd name="connsiteX8495" fmla="*/ 713504 w 2166155"/>
                <a:gd name="connsiteY8495" fmla="*/ 1805848 h 1823529"/>
                <a:gd name="connsiteX8496" fmla="*/ 716769 w 2166155"/>
                <a:gd name="connsiteY8496" fmla="*/ 1806181 h 1823529"/>
                <a:gd name="connsiteX8497" fmla="*/ 716789 w 2166155"/>
                <a:gd name="connsiteY8497" fmla="*/ 1806181 h 1823529"/>
                <a:gd name="connsiteX8498" fmla="*/ 719975 w 2166155"/>
                <a:gd name="connsiteY8498" fmla="*/ 1806494 h 1823529"/>
                <a:gd name="connsiteX8499" fmla="*/ 723357 w 2166155"/>
                <a:gd name="connsiteY8499" fmla="*/ 1806826 h 1823529"/>
                <a:gd name="connsiteX8500" fmla="*/ 723377 w 2166155"/>
                <a:gd name="connsiteY8500" fmla="*/ 1806826 h 1823529"/>
                <a:gd name="connsiteX8501" fmla="*/ 726602 w 2166155"/>
                <a:gd name="connsiteY8501" fmla="*/ 1807159 h 1823529"/>
                <a:gd name="connsiteX8502" fmla="*/ 729965 w 2166155"/>
                <a:gd name="connsiteY8502" fmla="*/ 1807471 h 1823529"/>
                <a:gd name="connsiteX8503" fmla="*/ 733249 w 2166155"/>
                <a:gd name="connsiteY8503" fmla="*/ 1807784 h 1823529"/>
                <a:gd name="connsiteX8504" fmla="*/ 736592 w 2166155"/>
                <a:gd name="connsiteY8504" fmla="*/ 1808097 h 1823529"/>
                <a:gd name="connsiteX8505" fmla="*/ 739916 w 2166155"/>
                <a:gd name="connsiteY8505" fmla="*/ 1808409 h 1823529"/>
                <a:gd name="connsiteX8506" fmla="*/ 743259 w 2166155"/>
                <a:gd name="connsiteY8506" fmla="*/ 1808722 h 1823529"/>
                <a:gd name="connsiteX8507" fmla="*/ 746543 w 2166155"/>
                <a:gd name="connsiteY8507" fmla="*/ 1809016 h 1823529"/>
                <a:gd name="connsiteX8508" fmla="*/ 749945 w 2166155"/>
                <a:gd name="connsiteY8508" fmla="*/ 1809328 h 1823529"/>
                <a:gd name="connsiteX8509" fmla="*/ 753209 w 2166155"/>
                <a:gd name="connsiteY8509" fmla="*/ 1809622 h 1823529"/>
                <a:gd name="connsiteX8510" fmla="*/ 756494 w 2166155"/>
                <a:gd name="connsiteY8510" fmla="*/ 1809895 h 1823529"/>
                <a:gd name="connsiteX8511" fmla="*/ 759856 w 2166155"/>
                <a:gd name="connsiteY8511" fmla="*/ 1810188 h 1823529"/>
                <a:gd name="connsiteX8512" fmla="*/ 763219 w 2166155"/>
                <a:gd name="connsiteY8512" fmla="*/ 1810482 h 1823529"/>
                <a:gd name="connsiteX8513" fmla="*/ 766581 w 2166155"/>
                <a:gd name="connsiteY8513" fmla="*/ 1810755 h 1823529"/>
                <a:gd name="connsiteX8514" fmla="*/ 769944 w 2166155"/>
                <a:gd name="connsiteY8514" fmla="*/ 1811049 h 1823529"/>
                <a:gd name="connsiteX8515" fmla="*/ 773150 w 2166155"/>
                <a:gd name="connsiteY8515" fmla="*/ 1811303 h 1823529"/>
                <a:gd name="connsiteX8516" fmla="*/ 776552 w 2166155"/>
                <a:gd name="connsiteY8516" fmla="*/ 1811577 h 1823529"/>
                <a:gd name="connsiteX8517" fmla="*/ 780031 w 2166155"/>
                <a:gd name="connsiteY8517" fmla="*/ 1811850 h 1823529"/>
                <a:gd name="connsiteX8518" fmla="*/ 783394 w 2166155"/>
                <a:gd name="connsiteY8518" fmla="*/ 1812124 h 1823529"/>
                <a:gd name="connsiteX8519" fmla="*/ 783414 w 2166155"/>
                <a:gd name="connsiteY8519" fmla="*/ 1812124 h 1823529"/>
                <a:gd name="connsiteX8520" fmla="*/ 786776 w 2166155"/>
                <a:gd name="connsiteY8520" fmla="*/ 1812378 h 1823529"/>
                <a:gd name="connsiteX8521" fmla="*/ 790158 w 2166155"/>
                <a:gd name="connsiteY8521" fmla="*/ 1812652 h 1823529"/>
                <a:gd name="connsiteX8522" fmla="*/ 793657 w 2166155"/>
                <a:gd name="connsiteY8522" fmla="*/ 1812906 h 1823529"/>
                <a:gd name="connsiteX8523" fmla="*/ 796922 w 2166155"/>
                <a:gd name="connsiteY8523" fmla="*/ 1813160 h 1823529"/>
                <a:gd name="connsiteX8524" fmla="*/ 800304 w 2166155"/>
                <a:gd name="connsiteY8524" fmla="*/ 1813395 h 1823529"/>
                <a:gd name="connsiteX8525" fmla="*/ 803706 w 2166155"/>
                <a:gd name="connsiteY8525" fmla="*/ 1813649 h 1823529"/>
                <a:gd name="connsiteX8526" fmla="*/ 807108 w 2166155"/>
                <a:gd name="connsiteY8526" fmla="*/ 1813903 h 1823529"/>
                <a:gd name="connsiteX8527" fmla="*/ 810490 w 2166155"/>
                <a:gd name="connsiteY8527" fmla="*/ 1814137 h 1823529"/>
                <a:gd name="connsiteX8528" fmla="*/ 810509 w 2166155"/>
                <a:gd name="connsiteY8528" fmla="*/ 1814137 h 1823529"/>
                <a:gd name="connsiteX8529" fmla="*/ 813755 w 2166155"/>
                <a:gd name="connsiteY8529" fmla="*/ 1814353 h 1823529"/>
                <a:gd name="connsiteX8530" fmla="*/ 817313 w 2166155"/>
                <a:gd name="connsiteY8530" fmla="*/ 1814607 h 1823529"/>
                <a:gd name="connsiteX8531" fmla="*/ 820792 w 2166155"/>
                <a:gd name="connsiteY8531" fmla="*/ 1814841 h 1823529"/>
                <a:gd name="connsiteX8532" fmla="*/ 824038 w 2166155"/>
                <a:gd name="connsiteY8532" fmla="*/ 1815056 h 1823529"/>
                <a:gd name="connsiteX8533" fmla="*/ 827557 w 2166155"/>
                <a:gd name="connsiteY8533" fmla="*/ 1815291 h 1823529"/>
                <a:gd name="connsiteX8534" fmla="*/ 830919 w 2166155"/>
                <a:gd name="connsiteY8534" fmla="*/ 1815506 h 1823529"/>
                <a:gd name="connsiteX8535" fmla="*/ 834399 w 2166155"/>
                <a:gd name="connsiteY8535" fmla="*/ 1815721 h 1823529"/>
                <a:gd name="connsiteX8536" fmla="*/ 837996 w 2166155"/>
                <a:gd name="connsiteY8536" fmla="*/ 1815936 h 1823529"/>
                <a:gd name="connsiteX8537" fmla="*/ 841241 w 2166155"/>
                <a:gd name="connsiteY8537" fmla="*/ 1816151 h 1823529"/>
                <a:gd name="connsiteX8538" fmla="*/ 841261 w 2166155"/>
                <a:gd name="connsiteY8538" fmla="*/ 1816151 h 1823529"/>
                <a:gd name="connsiteX8539" fmla="*/ 844682 w 2166155"/>
                <a:gd name="connsiteY8539" fmla="*/ 1816347 h 1823529"/>
                <a:gd name="connsiteX8540" fmla="*/ 848123 w 2166155"/>
                <a:gd name="connsiteY8540" fmla="*/ 1816562 h 1823529"/>
                <a:gd name="connsiteX8541" fmla="*/ 851583 w 2166155"/>
                <a:gd name="connsiteY8541" fmla="*/ 1816757 h 1823529"/>
                <a:gd name="connsiteX8542" fmla="*/ 855004 w 2166155"/>
                <a:gd name="connsiteY8542" fmla="*/ 1816972 h 1823529"/>
                <a:gd name="connsiteX8543" fmla="*/ 858504 w 2166155"/>
                <a:gd name="connsiteY8543" fmla="*/ 1817168 h 1823529"/>
                <a:gd name="connsiteX8544" fmla="*/ 861886 w 2166155"/>
                <a:gd name="connsiteY8544" fmla="*/ 1817344 h 1823529"/>
                <a:gd name="connsiteX8545" fmla="*/ 865326 w 2166155"/>
                <a:gd name="connsiteY8545" fmla="*/ 1817539 h 1823529"/>
                <a:gd name="connsiteX8546" fmla="*/ 865346 w 2166155"/>
                <a:gd name="connsiteY8546" fmla="*/ 1817539 h 1823529"/>
                <a:gd name="connsiteX8547" fmla="*/ 868670 w 2166155"/>
                <a:gd name="connsiteY8547" fmla="*/ 1817715 h 1823529"/>
                <a:gd name="connsiteX8548" fmla="*/ 872169 w 2166155"/>
                <a:gd name="connsiteY8548" fmla="*/ 1817911 h 1823529"/>
                <a:gd name="connsiteX8549" fmla="*/ 875707 w 2166155"/>
                <a:gd name="connsiteY8549" fmla="*/ 1818086 h 1823529"/>
                <a:gd name="connsiteX8550" fmla="*/ 879324 w 2166155"/>
                <a:gd name="connsiteY8550" fmla="*/ 1818282 h 1823529"/>
                <a:gd name="connsiteX8551" fmla="*/ 882569 w 2166155"/>
                <a:gd name="connsiteY8551" fmla="*/ 1818439 h 1823529"/>
                <a:gd name="connsiteX8552" fmla="*/ 886088 w 2166155"/>
                <a:gd name="connsiteY8552" fmla="*/ 1818614 h 1823529"/>
                <a:gd name="connsiteX8553" fmla="*/ 886108 w 2166155"/>
                <a:gd name="connsiteY8553" fmla="*/ 1818614 h 1823529"/>
                <a:gd name="connsiteX8554" fmla="*/ 889548 w 2166155"/>
                <a:gd name="connsiteY8554" fmla="*/ 1818790 h 1823529"/>
                <a:gd name="connsiteX8555" fmla="*/ 889568 w 2166155"/>
                <a:gd name="connsiteY8555" fmla="*/ 1818790 h 1823529"/>
                <a:gd name="connsiteX8556" fmla="*/ 893028 w 2166155"/>
                <a:gd name="connsiteY8556" fmla="*/ 1818947 h 1823529"/>
                <a:gd name="connsiteX8557" fmla="*/ 896508 w 2166155"/>
                <a:gd name="connsiteY8557" fmla="*/ 1819123 h 1823529"/>
                <a:gd name="connsiteX8558" fmla="*/ 899988 w 2166155"/>
                <a:gd name="connsiteY8558" fmla="*/ 1819279 h 1823529"/>
                <a:gd name="connsiteX8559" fmla="*/ 903448 w 2166155"/>
                <a:gd name="connsiteY8559" fmla="*/ 1819436 h 1823529"/>
                <a:gd name="connsiteX8560" fmla="*/ 903468 w 2166155"/>
                <a:gd name="connsiteY8560" fmla="*/ 1819436 h 1823529"/>
                <a:gd name="connsiteX8561" fmla="*/ 906967 w 2166155"/>
                <a:gd name="connsiteY8561" fmla="*/ 1819592 h 1823529"/>
                <a:gd name="connsiteX8562" fmla="*/ 910466 w 2166155"/>
                <a:gd name="connsiteY8562" fmla="*/ 1819748 h 1823529"/>
                <a:gd name="connsiteX8563" fmla="*/ 913731 w 2166155"/>
                <a:gd name="connsiteY8563" fmla="*/ 1819885 h 1823529"/>
                <a:gd name="connsiteX8564" fmla="*/ 917387 w 2166155"/>
                <a:gd name="connsiteY8564" fmla="*/ 1820022 h 1823529"/>
                <a:gd name="connsiteX8565" fmla="*/ 920867 w 2166155"/>
                <a:gd name="connsiteY8565" fmla="*/ 1820178 h 1823529"/>
                <a:gd name="connsiteX8566" fmla="*/ 920887 w 2166155"/>
                <a:gd name="connsiteY8566" fmla="*/ 1820178 h 1823529"/>
                <a:gd name="connsiteX8567" fmla="*/ 924366 w 2166155"/>
                <a:gd name="connsiteY8567" fmla="*/ 1820315 h 1823529"/>
                <a:gd name="connsiteX8568" fmla="*/ 927846 w 2166155"/>
                <a:gd name="connsiteY8568" fmla="*/ 1820452 h 1823529"/>
                <a:gd name="connsiteX8569" fmla="*/ 927866 w 2166155"/>
                <a:gd name="connsiteY8569" fmla="*/ 1820452 h 1823529"/>
                <a:gd name="connsiteX8570" fmla="*/ 931346 w 2166155"/>
                <a:gd name="connsiteY8570" fmla="*/ 1820589 h 1823529"/>
                <a:gd name="connsiteX8571" fmla="*/ 934728 w 2166155"/>
                <a:gd name="connsiteY8571" fmla="*/ 1820706 h 1823529"/>
                <a:gd name="connsiteX8572" fmla="*/ 938344 w 2166155"/>
                <a:gd name="connsiteY8572" fmla="*/ 1820843 h 1823529"/>
                <a:gd name="connsiteX8573" fmla="*/ 941765 w 2166155"/>
                <a:gd name="connsiteY8573" fmla="*/ 1820960 h 1823529"/>
                <a:gd name="connsiteX8574" fmla="*/ 945343 w 2166155"/>
                <a:gd name="connsiteY8574" fmla="*/ 1821097 h 1823529"/>
                <a:gd name="connsiteX8575" fmla="*/ 948842 w 2166155"/>
                <a:gd name="connsiteY8575" fmla="*/ 1821215 h 1823529"/>
                <a:gd name="connsiteX8576" fmla="*/ 952342 w 2166155"/>
                <a:gd name="connsiteY8576" fmla="*/ 1821332 h 1823529"/>
                <a:gd name="connsiteX8577" fmla="*/ 952361 w 2166155"/>
                <a:gd name="connsiteY8577" fmla="*/ 1821332 h 1823529"/>
                <a:gd name="connsiteX8578" fmla="*/ 955822 w 2166155"/>
                <a:gd name="connsiteY8578" fmla="*/ 1821449 h 1823529"/>
                <a:gd name="connsiteX8579" fmla="*/ 959360 w 2166155"/>
                <a:gd name="connsiteY8579" fmla="*/ 1821566 h 1823529"/>
                <a:gd name="connsiteX8580" fmla="*/ 962859 w 2166155"/>
                <a:gd name="connsiteY8580" fmla="*/ 1821664 h 1823529"/>
                <a:gd name="connsiteX8581" fmla="*/ 962879 w 2166155"/>
                <a:gd name="connsiteY8581" fmla="*/ 1821664 h 1823529"/>
                <a:gd name="connsiteX8582" fmla="*/ 966379 w 2166155"/>
                <a:gd name="connsiteY8582" fmla="*/ 1821762 h 1823529"/>
                <a:gd name="connsiteX8583" fmla="*/ 969897 w 2166155"/>
                <a:gd name="connsiteY8583" fmla="*/ 1821879 h 1823529"/>
                <a:gd name="connsiteX8584" fmla="*/ 973397 w 2166155"/>
                <a:gd name="connsiteY8584" fmla="*/ 1821977 h 1823529"/>
                <a:gd name="connsiteX8585" fmla="*/ 973416 w 2166155"/>
                <a:gd name="connsiteY8585" fmla="*/ 1821977 h 1823529"/>
                <a:gd name="connsiteX8586" fmla="*/ 976916 w 2166155"/>
                <a:gd name="connsiteY8586" fmla="*/ 1822075 h 1823529"/>
                <a:gd name="connsiteX8587" fmla="*/ 980493 w 2166155"/>
                <a:gd name="connsiteY8587" fmla="*/ 1822172 h 1823529"/>
                <a:gd name="connsiteX8588" fmla="*/ 983954 w 2166155"/>
                <a:gd name="connsiteY8588" fmla="*/ 1822270 h 1823529"/>
                <a:gd name="connsiteX8589" fmla="*/ 983993 w 2166155"/>
                <a:gd name="connsiteY8589" fmla="*/ 1822270 h 1823529"/>
                <a:gd name="connsiteX8590" fmla="*/ 987570 w 2166155"/>
                <a:gd name="connsiteY8590" fmla="*/ 1822349 h 1823529"/>
                <a:gd name="connsiteX8591" fmla="*/ 990972 w 2166155"/>
                <a:gd name="connsiteY8591" fmla="*/ 1822426 h 1823529"/>
                <a:gd name="connsiteX8592" fmla="*/ 990991 w 2166155"/>
                <a:gd name="connsiteY8592" fmla="*/ 1822426 h 1823529"/>
                <a:gd name="connsiteX8593" fmla="*/ 994491 w 2166155"/>
                <a:gd name="connsiteY8593" fmla="*/ 1822505 h 1823529"/>
                <a:gd name="connsiteX8594" fmla="*/ 994510 w 2166155"/>
                <a:gd name="connsiteY8594" fmla="*/ 1822505 h 1823529"/>
                <a:gd name="connsiteX8595" fmla="*/ 998029 w 2166155"/>
                <a:gd name="connsiteY8595" fmla="*/ 1822583 h 1823529"/>
                <a:gd name="connsiteX8596" fmla="*/ 1001548 w 2166155"/>
                <a:gd name="connsiteY8596" fmla="*/ 1822642 h 1823529"/>
                <a:gd name="connsiteX8597" fmla="*/ 1005067 w 2166155"/>
                <a:gd name="connsiteY8597" fmla="*/ 1822720 h 1823529"/>
                <a:gd name="connsiteX8598" fmla="*/ 1008762 w 2166155"/>
                <a:gd name="connsiteY8598" fmla="*/ 1822779 h 1823529"/>
                <a:gd name="connsiteX8599" fmla="*/ 1012301 w 2166155"/>
                <a:gd name="connsiteY8599" fmla="*/ 1822837 h 1823529"/>
                <a:gd name="connsiteX8600" fmla="*/ 1015507 w 2166155"/>
                <a:gd name="connsiteY8600" fmla="*/ 1822896 h 1823529"/>
                <a:gd name="connsiteX8601" fmla="*/ 1019162 w 2166155"/>
                <a:gd name="connsiteY8601" fmla="*/ 1822954 h 1823529"/>
                <a:gd name="connsiteX8602" fmla="*/ 1019182 w 2166155"/>
                <a:gd name="connsiteY8602" fmla="*/ 1822954 h 1823529"/>
                <a:gd name="connsiteX8603" fmla="*/ 1022603 w 2166155"/>
                <a:gd name="connsiteY8603" fmla="*/ 1823013 h 1823529"/>
                <a:gd name="connsiteX8604" fmla="*/ 1026220 w 2166155"/>
                <a:gd name="connsiteY8604" fmla="*/ 1823072 h 1823529"/>
                <a:gd name="connsiteX8605" fmla="*/ 1030012 w 2166155"/>
                <a:gd name="connsiteY8605" fmla="*/ 1823130 h 1823529"/>
                <a:gd name="connsiteX8606" fmla="*/ 1033277 w 2166155"/>
                <a:gd name="connsiteY8606" fmla="*/ 1823170 h 1823529"/>
                <a:gd name="connsiteX8607" fmla="*/ 1037109 w 2166155"/>
                <a:gd name="connsiteY8607" fmla="*/ 1823209 h 1823529"/>
                <a:gd name="connsiteX8608" fmla="*/ 1040335 w 2166155"/>
                <a:gd name="connsiteY8608" fmla="*/ 1823267 h 1823529"/>
                <a:gd name="connsiteX8609" fmla="*/ 1043854 w 2166155"/>
                <a:gd name="connsiteY8609" fmla="*/ 1823307 h 1823529"/>
                <a:gd name="connsiteX8610" fmla="*/ 1043873 w 2166155"/>
                <a:gd name="connsiteY8610" fmla="*/ 1823307 h 1823529"/>
                <a:gd name="connsiteX8611" fmla="*/ 1047392 w 2166155"/>
                <a:gd name="connsiteY8611" fmla="*/ 1823346 h 1823529"/>
                <a:gd name="connsiteX8612" fmla="*/ 1050931 w 2166155"/>
                <a:gd name="connsiteY8612" fmla="*/ 1823365 h 1823529"/>
                <a:gd name="connsiteX8613" fmla="*/ 1054449 w 2166155"/>
                <a:gd name="connsiteY8613" fmla="*/ 1823404 h 1823529"/>
                <a:gd name="connsiteX8614" fmla="*/ 1054469 w 2166155"/>
                <a:gd name="connsiteY8614" fmla="*/ 1823404 h 1823529"/>
                <a:gd name="connsiteX8615" fmla="*/ 1058008 w 2166155"/>
                <a:gd name="connsiteY8615" fmla="*/ 1823443 h 1823529"/>
                <a:gd name="connsiteX8616" fmla="*/ 1061507 w 2166155"/>
                <a:gd name="connsiteY8616" fmla="*/ 1823463 h 1823529"/>
                <a:gd name="connsiteX8617" fmla="*/ 1061526 w 2166155"/>
                <a:gd name="connsiteY8617" fmla="*/ 1823463 h 1823529"/>
                <a:gd name="connsiteX8618" fmla="*/ 1065085 w 2166155"/>
                <a:gd name="connsiteY8618" fmla="*/ 1823482 h 1823529"/>
                <a:gd name="connsiteX8619" fmla="*/ 1068584 w 2166155"/>
                <a:gd name="connsiteY8619" fmla="*/ 1823502 h 1823529"/>
                <a:gd name="connsiteX8620" fmla="*/ 1072103 w 2166155"/>
                <a:gd name="connsiteY8620" fmla="*/ 1823521 h 1823529"/>
                <a:gd name="connsiteX8621" fmla="*/ 1072122 w 2166155"/>
                <a:gd name="connsiteY8621" fmla="*/ 1823521 h 1823529"/>
                <a:gd name="connsiteX8622" fmla="*/ 1075641 w 2166155"/>
                <a:gd name="connsiteY8622" fmla="*/ 1823541 h 1823529"/>
                <a:gd name="connsiteX8623" fmla="*/ 1079180 w 2166155"/>
                <a:gd name="connsiteY8623" fmla="*/ 1823560 h 1823529"/>
                <a:gd name="connsiteX8624" fmla="*/ 1082699 w 2166155"/>
                <a:gd name="connsiteY8624" fmla="*/ 1823580 h 1823529"/>
                <a:gd name="connsiteX8625" fmla="*/ 1086355 w 2166155"/>
                <a:gd name="connsiteY8625" fmla="*/ 1823580 h 1823529"/>
                <a:gd name="connsiteX8626" fmla="*/ 1089756 w 2166155"/>
                <a:gd name="connsiteY8626" fmla="*/ 1823600 h 1823529"/>
                <a:gd name="connsiteX8627" fmla="*/ 1110948 w 2166155"/>
                <a:gd name="connsiteY8627" fmla="*/ 1823600 h 1823529"/>
                <a:gd name="connsiteX8628" fmla="*/ 1114467 w 2166155"/>
                <a:gd name="connsiteY8628" fmla="*/ 1823580 h 1823529"/>
                <a:gd name="connsiteX8629" fmla="*/ 1117868 w 2166155"/>
                <a:gd name="connsiteY8629" fmla="*/ 1823580 h 1823529"/>
                <a:gd name="connsiteX8630" fmla="*/ 1121524 w 2166155"/>
                <a:gd name="connsiteY8630" fmla="*/ 1823560 h 1823529"/>
                <a:gd name="connsiteX8631" fmla="*/ 1125043 w 2166155"/>
                <a:gd name="connsiteY8631" fmla="*/ 1823541 h 1823529"/>
                <a:gd name="connsiteX8632" fmla="*/ 1125063 w 2166155"/>
                <a:gd name="connsiteY8632" fmla="*/ 1823541 h 1823529"/>
                <a:gd name="connsiteX8633" fmla="*/ 1128582 w 2166155"/>
                <a:gd name="connsiteY8633" fmla="*/ 1823521 h 1823529"/>
                <a:gd name="connsiteX8634" fmla="*/ 1132101 w 2166155"/>
                <a:gd name="connsiteY8634" fmla="*/ 1823521 h 1823529"/>
                <a:gd name="connsiteX8635" fmla="*/ 1135502 w 2166155"/>
                <a:gd name="connsiteY8635" fmla="*/ 1823482 h 1823529"/>
                <a:gd name="connsiteX8636" fmla="*/ 1139138 w 2166155"/>
                <a:gd name="connsiteY8636" fmla="*/ 1823463 h 1823529"/>
                <a:gd name="connsiteX8637" fmla="*/ 1139158 w 2166155"/>
                <a:gd name="connsiteY8637" fmla="*/ 1823463 h 1823529"/>
                <a:gd name="connsiteX8638" fmla="*/ 1142579 w 2166155"/>
                <a:gd name="connsiteY8638" fmla="*/ 1823443 h 1823529"/>
                <a:gd name="connsiteX8639" fmla="*/ 1146196 w 2166155"/>
                <a:gd name="connsiteY8639" fmla="*/ 1823404 h 1823529"/>
                <a:gd name="connsiteX8640" fmla="*/ 1149715 w 2166155"/>
                <a:gd name="connsiteY8640" fmla="*/ 1823384 h 1823529"/>
                <a:gd name="connsiteX8641" fmla="*/ 1153566 w 2166155"/>
                <a:gd name="connsiteY8641" fmla="*/ 1823346 h 1823529"/>
                <a:gd name="connsiteX8642" fmla="*/ 1156733 w 2166155"/>
                <a:gd name="connsiteY8642" fmla="*/ 1823307 h 1823529"/>
                <a:gd name="connsiteX8643" fmla="*/ 1156753 w 2166155"/>
                <a:gd name="connsiteY8643" fmla="*/ 1823307 h 1823529"/>
                <a:gd name="connsiteX8644" fmla="*/ 1160213 w 2166155"/>
                <a:gd name="connsiteY8644" fmla="*/ 1823267 h 1823529"/>
                <a:gd name="connsiteX8645" fmla="*/ 1163771 w 2166155"/>
                <a:gd name="connsiteY8645" fmla="*/ 1823228 h 1823529"/>
                <a:gd name="connsiteX8646" fmla="*/ 1163791 w 2166155"/>
                <a:gd name="connsiteY8646" fmla="*/ 1823228 h 1823529"/>
                <a:gd name="connsiteX8647" fmla="*/ 1167290 w 2166155"/>
                <a:gd name="connsiteY8647" fmla="*/ 1823189 h 1823529"/>
                <a:gd name="connsiteX8648" fmla="*/ 1167309 w 2166155"/>
                <a:gd name="connsiteY8648" fmla="*/ 1823189 h 1823529"/>
                <a:gd name="connsiteX8649" fmla="*/ 1170789 w 2166155"/>
                <a:gd name="connsiteY8649" fmla="*/ 1823150 h 1823529"/>
                <a:gd name="connsiteX8650" fmla="*/ 1174308 w 2166155"/>
                <a:gd name="connsiteY8650" fmla="*/ 1823091 h 1823529"/>
                <a:gd name="connsiteX8651" fmla="*/ 1174328 w 2166155"/>
                <a:gd name="connsiteY8651" fmla="*/ 1823091 h 1823529"/>
                <a:gd name="connsiteX8652" fmla="*/ 1177827 w 2166155"/>
                <a:gd name="connsiteY8652" fmla="*/ 1823052 h 1823529"/>
                <a:gd name="connsiteX8653" fmla="*/ 1181346 w 2166155"/>
                <a:gd name="connsiteY8653" fmla="*/ 1822993 h 1823529"/>
                <a:gd name="connsiteX8654" fmla="*/ 1184865 w 2166155"/>
                <a:gd name="connsiteY8654" fmla="*/ 1822954 h 1823529"/>
                <a:gd name="connsiteX8655" fmla="*/ 1188345 w 2166155"/>
                <a:gd name="connsiteY8655" fmla="*/ 1822896 h 1823529"/>
                <a:gd name="connsiteX8656" fmla="*/ 1188364 w 2166155"/>
                <a:gd name="connsiteY8656" fmla="*/ 1822896 h 1823529"/>
                <a:gd name="connsiteX8657" fmla="*/ 1191864 w 2166155"/>
                <a:gd name="connsiteY8657" fmla="*/ 1822837 h 1823529"/>
                <a:gd name="connsiteX8658" fmla="*/ 1195363 w 2166155"/>
                <a:gd name="connsiteY8658" fmla="*/ 1822779 h 1823529"/>
                <a:gd name="connsiteX8659" fmla="*/ 1198862 w 2166155"/>
                <a:gd name="connsiteY8659" fmla="*/ 1822720 h 1823529"/>
                <a:gd name="connsiteX8660" fmla="*/ 1202362 w 2166155"/>
                <a:gd name="connsiteY8660" fmla="*/ 1822642 h 1823529"/>
                <a:gd name="connsiteX8661" fmla="*/ 1205861 w 2166155"/>
                <a:gd name="connsiteY8661" fmla="*/ 1822583 h 1823529"/>
                <a:gd name="connsiteX8662" fmla="*/ 1209009 w 2166155"/>
                <a:gd name="connsiteY8662" fmla="*/ 1822524 h 1823529"/>
                <a:gd name="connsiteX8663" fmla="*/ 1212840 w 2166155"/>
                <a:gd name="connsiteY8663" fmla="*/ 1822446 h 1823529"/>
                <a:gd name="connsiteX8664" fmla="*/ 1212860 w 2166155"/>
                <a:gd name="connsiteY8664" fmla="*/ 1822446 h 1823529"/>
                <a:gd name="connsiteX8665" fmla="*/ 1216340 w 2166155"/>
                <a:gd name="connsiteY8665" fmla="*/ 1822368 h 1823529"/>
                <a:gd name="connsiteX8666" fmla="*/ 1219937 w 2166155"/>
                <a:gd name="connsiteY8666" fmla="*/ 1822290 h 1823529"/>
                <a:gd name="connsiteX8667" fmla="*/ 1223476 w 2166155"/>
                <a:gd name="connsiteY8667" fmla="*/ 1822212 h 1823529"/>
                <a:gd name="connsiteX8668" fmla="*/ 1226799 w 2166155"/>
                <a:gd name="connsiteY8668" fmla="*/ 1822153 h 1823529"/>
                <a:gd name="connsiteX8669" fmla="*/ 1226818 w 2166155"/>
                <a:gd name="connsiteY8669" fmla="*/ 1822153 h 1823529"/>
                <a:gd name="connsiteX8670" fmla="*/ 1230298 w 2166155"/>
                <a:gd name="connsiteY8670" fmla="*/ 1822075 h 1823529"/>
                <a:gd name="connsiteX8671" fmla="*/ 1233778 w 2166155"/>
                <a:gd name="connsiteY8671" fmla="*/ 1821977 h 1823529"/>
                <a:gd name="connsiteX8672" fmla="*/ 1237258 w 2166155"/>
                <a:gd name="connsiteY8672" fmla="*/ 1821899 h 1823529"/>
                <a:gd name="connsiteX8673" fmla="*/ 1240738 w 2166155"/>
                <a:gd name="connsiteY8673" fmla="*/ 1821821 h 1823529"/>
                <a:gd name="connsiteX8674" fmla="*/ 1244198 w 2166155"/>
                <a:gd name="connsiteY8674" fmla="*/ 1821723 h 1823529"/>
                <a:gd name="connsiteX8675" fmla="*/ 1244218 w 2166155"/>
                <a:gd name="connsiteY8675" fmla="*/ 1821723 h 1823529"/>
                <a:gd name="connsiteX8676" fmla="*/ 1247913 w 2166155"/>
                <a:gd name="connsiteY8676" fmla="*/ 1821625 h 1823529"/>
                <a:gd name="connsiteX8677" fmla="*/ 1251158 w 2166155"/>
                <a:gd name="connsiteY8677" fmla="*/ 1821547 h 1823529"/>
                <a:gd name="connsiteX8678" fmla="*/ 1254618 w 2166155"/>
                <a:gd name="connsiteY8678" fmla="*/ 1821449 h 1823529"/>
                <a:gd name="connsiteX8679" fmla="*/ 1254638 w 2166155"/>
                <a:gd name="connsiteY8679" fmla="*/ 1821449 h 1823529"/>
                <a:gd name="connsiteX8680" fmla="*/ 1258352 w 2166155"/>
                <a:gd name="connsiteY8680" fmla="*/ 1821352 h 1823529"/>
                <a:gd name="connsiteX8681" fmla="*/ 1261558 w 2166155"/>
                <a:gd name="connsiteY8681" fmla="*/ 1821254 h 1823529"/>
                <a:gd name="connsiteX8682" fmla="*/ 1265018 w 2166155"/>
                <a:gd name="connsiteY8682" fmla="*/ 1821156 h 1823529"/>
                <a:gd name="connsiteX8683" fmla="*/ 1268479 w 2166155"/>
                <a:gd name="connsiteY8683" fmla="*/ 1821058 h 1823529"/>
                <a:gd name="connsiteX8684" fmla="*/ 1271939 w 2166155"/>
                <a:gd name="connsiteY8684" fmla="*/ 1820960 h 1823529"/>
                <a:gd name="connsiteX8685" fmla="*/ 1275692 w 2166155"/>
                <a:gd name="connsiteY8685" fmla="*/ 1820843 h 1823529"/>
                <a:gd name="connsiteX8686" fmla="*/ 1278840 w 2166155"/>
                <a:gd name="connsiteY8686" fmla="*/ 1820745 h 1823529"/>
                <a:gd name="connsiteX8687" fmla="*/ 1282281 w 2166155"/>
                <a:gd name="connsiteY8687" fmla="*/ 1820628 h 1823529"/>
                <a:gd name="connsiteX8688" fmla="*/ 1282300 w 2166155"/>
                <a:gd name="connsiteY8688" fmla="*/ 1820628 h 1823529"/>
                <a:gd name="connsiteX8689" fmla="*/ 1285526 w 2166155"/>
                <a:gd name="connsiteY8689" fmla="*/ 1820530 h 1823529"/>
                <a:gd name="connsiteX8690" fmla="*/ 1289182 w 2166155"/>
                <a:gd name="connsiteY8690" fmla="*/ 1820413 h 1823529"/>
                <a:gd name="connsiteX8691" fmla="*/ 1292446 w 2166155"/>
                <a:gd name="connsiteY8691" fmla="*/ 1820315 h 1823529"/>
                <a:gd name="connsiteX8692" fmla="*/ 1295907 w 2166155"/>
                <a:gd name="connsiteY8692" fmla="*/ 1820198 h 1823529"/>
                <a:gd name="connsiteX8693" fmla="*/ 1299484 w 2166155"/>
                <a:gd name="connsiteY8693" fmla="*/ 1820061 h 1823529"/>
                <a:gd name="connsiteX8694" fmla="*/ 1302925 w 2166155"/>
                <a:gd name="connsiteY8694" fmla="*/ 1819944 h 1823529"/>
                <a:gd name="connsiteX8695" fmla="*/ 1306346 w 2166155"/>
                <a:gd name="connsiteY8695" fmla="*/ 1819827 h 1823529"/>
                <a:gd name="connsiteX8696" fmla="*/ 1309767 w 2166155"/>
                <a:gd name="connsiteY8696" fmla="*/ 1819709 h 1823529"/>
                <a:gd name="connsiteX8697" fmla="*/ 1309767 w 2166155"/>
                <a:gd name="connsiteY8697" fmla="*/ 1819690 h 1823529"/>
                <a:gd name="connsiteX8698" fmla="*/ 1313189 w 2166155"/>
                <a:gd name="connsiteY8698" fmla="*/ 1819572 h 1823529"/>
                <a:gd name="connsiteX8699" fmla="*/ 1313208 w 2166155"/>
                <a:gd name="connsiteY8699" fmla="*/ 1819572 h 1823529"/>
                <a:gd name="connsiteX8700" fmla="*/ 1316610 w 2166155"/>
                <a:gd name="connsiteY8700" fmla="*/ 1819455 h 1823529"/>
                <a:gd name="connsiteX8701" fmla="*/ 1320031 w 2166155"/>
                <a:gd name="connsiteY8701" fmla="*/ 1819318 h 1823529"/>
                <a:gd name="connsiteX8702" fmla="*/ 1323882 w 2166155"/>
                <a:gd name="connsiteY8702" fmla="*/ 1819162 h 1823529"/>
                <a:gd name="connsiteX8703" fmla="*/ 1326854 w 2166155"/>
                <a:gd name="connsiteY8703" fmla="*/ 1819064 h 1823529"/>
                <a:gd name="connsiteX8704" fmla="*/ 1330256 w 2166155"/>
                <a:gd name="connsiteY8704" fmla="*/ 1818927 h 1823529"/>
                <a:gd name="connsiteX8705" fmla="*/ 1333657 w 2166155"/>
                <a:gd name="connsiteY8705" fmla="*/ 1818790 h 1823529"/>
                <a:gd name="connsiteX8706" fmla="*/ 1337059 w 2166155"/>
                <a:gd name="connsiteY8706" fmla="*/ 1818653 h 1823529"/>
                <a:gd name="connsiteX8707" fmla="*/ 1340382 w 2166155"/>
                <a:gd name="connsiteY8707" fmla="*/ 1818516 h 1823529"/>
                <a:gd name="connsiteX8708" fmla="*/ 1343842 w 2166155"/>
                <a:gd name="connsiteY8708" fmla="*/ 1818380 h 1823529"/>
                <a:gd name="connsiteX8709" fmla="*/ 1347224 w 2166155"/>
                <a:gd name="connsiteY8709" fmla="*/ 1818223 h 1823529"/>
                <a:gd name="connsiteX8710" fmla="*/ 1347244 w 2166155"/>
                <a:gd name="connsiteY8710" fmla="*/ 1818223 h 1823529"/>
                <a:gd name="connsiteX8711" fmla="*/ 1350607 w 2166155"/>
                <a:gd name="connsiteY8711" fmla="*/ 1818086 h 1823529"/>
                <a:gd name="connsiteX8712" fmla="*/ 1350626 w 2166155"/>
                <a:gd name="connsiteY8712" fmla="*/ 1818086 h 1823529"/>
                <a:gd name="connsiteX8713" fmla="*/ 1353989 w 2166155"/>
                <a:gd name="connsiteY8713" fmla="*/ 1817950 h 1823529"/>
                <a:gd name="connsiteX8714" fmla="*/ 1354008 w 2166155"/>
                <a:gd name="connsiteY8714" fmla="*/ 1817950 h 1823529"/>
                <a:gd name="connsiteX8715" fmla="*/ 1357371 w 2166155"/>
                <a:gd name="connsiteY8715" fmla="*/ 1817793 h 1823529"/>
                <a:gd name="connsiteX8716" fmla="*/ 1360733 w 2166155"/>
                <a:gd name="connsiteY8716" fmla="*/ 1817656 h 1823529"/>
                <a:gd name="connsiteX8717" fmla="*/ 1364115 w 2166155"/>
                <a:gd name="connsiteY8717" fmla="*/ 1817500 h 1823529"/>
                <a:gd name="connsiteX8718" fmla="*/ 1367478 w 2166155"/>
                <a:gd name="connsiteY8718" fmla="*/ 1817344 h 1823529"/>
                <a:gd name="connsiteX8719" fmla="*/ 1370841 w 2166155"/>
                <a:gd name="connsiteY8719" fmla="*/ 1817187 h 1823529"/>
                <a:gd name="connsiteX8720" fmla="*/ 1374183 w 2166155"/>
                <a:gd name="connsiteY8720" fmla="*/ 1817031 h 1823529"/>
                <a:gd name="connsiteX8721" fmla="*/ 1374203 w 2166155"/>
                <a:gd name="connsiteY8721" fmla="*/ 1817031 h 1823529"/>
                <a:gd name="connsiteX8722" fmla="*/ 1377546 w 2166155"/>
                <a:gd name="connsiteY8722" fmla="*/ 1816875 h 1823529"/>
                <a:gd name="connsiteX8723" fmla="*/ 1380928 w 2166155"/>
                <a:gd name="connsiteY8723" fmla="*/ 1816718 h 1823529"/>
                <a:gd name="connsiteX8724" fmla="*/ 1384232 w 2166155"/>
                <a:gd name="connsiteY8724" fmla="*/ 1816562 h 1823529"/>
                <a:gd name="connsiteX8725" fmla="*/ 1384252 w 2166155"/>
                <a:gd name="connsiteY8725" fmla="*/ 1816562 h 1823529"/>
                <a:gd name="connsiteX8726" fmla="*/ 1387575 w 2166155"/>
                <a:gd name="connsiteY8726" fmla="*/ 1816405 h 1823529"/>
                <a:gd name="connsiteX8727" fmla="*/ 1387594 w 2166155"/>
                <a:gd name="connsiteY8727" fmla="*/ 1816405 h 1823529"/>
                <a:gd name="connsiteX8728" fmla="*/ 1390918 w 2166155"/>
                <a:gd name="connsiteY8728" fmla="*/ 1816229 h 1823529"/>
                <a:gd name="connsiteX8729" fmla="*/ 1394241 w 2166155"/>
                <a:gd name="connsiteY8729" fmla="*/ 1816073 h 1823529"/>
                <a:gd name="connsiteX8730" fmla="*/ 1394261 w 2166155"/>
                <a:gd name="connsiteY8730" fmla="*/ 1816073 h 1823529"/>
                <a:gd name="connsiteX8731" fmla="*/ 1397663 w 2166155"/>
                <a:gd name="connsiteY8731" fmla="*/ 1815897 h 1823529"/>
                <a:gd name="connsiteX8732" fmla="*/ 1400908 w 2166155"/>
                <a:gd name="connsiteY8732" fmla="*/ 1815741 h 1823529"/>
                <a:gd name="connsiteX8733" fmla="*/ 1404231 w 2166155"/>
                <a:gd name="connsiteY8733" fmla="*/ 1815564 h 1823529"/>
                <a:gd name="connsiteX8734" fmla="*/ 1407535 w 2166155"/>
                <a:gd name="connsiteY8734" fmla="*/ 1815408 h 1823529"/>
                <a:gd name="connsiteX8735" fmla="*/ 1410839 w 2166155"/>
                <a:gd name="connsiteY8735" fmla="*/ 1815232 h 1823529"/>
                <a:gd name="connsiteX8736" fmla="*/ 1410859 w 2166155"/>
                <a:gd name="connsiteY8736" fmla="*/ 1815232 h 1823529"/>
                <a:gd name="connsiteX8737" fmla="*/ 1414162 w 2166155"/>
                <a:gd name="connsiteY8737" fmla="*/ 1815056 h 1823529"/>
                <a:gd name="connsiteX8738" fmla="*/ 1417564 w 2166155"/>
                <a:gd name="connsiteY8738" fmla="*/ 1814881 h 1823529"/>
                <a:gd name="connsiteX8739" fmla="*/ 1420751 w 2166155"/>
                <a:gd name="connsiteY8739" fmla="*/ 1814704 h 1823529"/>
                <a:gd name="connsiteX8740" fmla="*/ 1424035 w 2166155"/>
                <a:gd name="connsiteY8740" fmla="*/ 1814529 h 1823529"/>
                <a:gd name="connsiteX8741" fmla="*/ 1424055 w 2166155"/>
                <a:gd name="connsiteY8741" fmla="*/ 1814529 h 1823529"/>
                <a:gd name="connsiteX8742" fmla="*/ 1427339 w 2166155"/>
                <a:gd name="connsiteY8742" fmla="*/ 1814353 h 1823529"/>
                <a:gd name="connsiteX8743" fmla="*/ 1430604 w 2166155"/>
                <a:gd name="connsiteY8743" fmla="*/ 1814157 h 182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  <a:cxn ang="0">
                  <a:pos x="connsiteX8000" y="connsiteY8000"/>
                </a:cxn>
                <a:cxn ang="0">
                  <a:pos x="connsiteX8001" y="connsiteY8001"/>
                </a:cxn>
                <a:cxn ang="0">
                  <a:pos x="connsiteX8002" y="connsiteY8002"/>
                </a:cxn>
                <a:cxn ang="0">
                  <a:pos x="connsiteX8003" y="connsiteY8003"/>
                </a:cxn>
                <a:cxn ang="0">
                  <a:pos x="connsiteX8004" y="connsiteY8004"/>
                </a:cxn>
                <a:cxn ang="0">
                  <a:pos x="connsiteX8005" y="connsiteY8005"/>
                </a:cxn>
                <a:cxn ang="0">
                  <a:pos x="connsiteX8006" y="connsiteY8006"/>
                </a:cxn>
                <a:cxn ang="0">
                  <a:pos x="connsiteX8007" y="connsiteY8007"/>
                </a:cxn>
                <a:cxn ang="0">
                  <a:pos x="connsiteX8008" y="connsiteY8008"/>
                </a:cxn>
                <a:cxn ang="0">
                  <a:pos x="connsiteX8009" y="connsiteY8009"/>
                </a:cxn>
                <a:cxn ang="0">
                  <a:pos x="connsiteX8010" y="connsiteY8010"/>
                </a:cxn>
                <a:cxn ang="0">
                  <a:pos x="connsiteX8011" y="connsiteY8011"/>
                </a:cxn>
                <a:cxn ang="0">
                  <a:pos x="connsiteX8012" y="connsiteY8012"/>
                </a:cxn>
                <a:cxn ang="0">
                  <a:pos x="connsiteX8013" y="connsiteY8013"/>
                </a:cxn>
                <a:cxn ang="0">
                  <a:pos x="connsiteX8014" y="connsiteY8014"/>
                </a:cxn>
                <a:cxn ang="0">
                  <a:pos x="connsiteX8015" y="connsiteY8015"/>
                </a:cxn>
                <a:cxn ang="0">
                  <a:pos x="connsiteX8016" y="connsiteY8016"/>
                </a:cxn>
                <a:cxn ang="0">
                  <a:pos x="connsiteX8017" y="connsiteY8017"/>
                </a:cxn>
                <a:cxn ang="0">
                  <a:pos x="connsiteX8018" y="connsiteY8018"/>
                </a:cxn>
                <a:cxn ang="0">
                  <a:pos x="connsiteX8019" y="connsiteY8019"/>
                </a:cxn>
                <a:cxn ang="0">
                  <a:pos x="connsiteX8020" y="connsiteY8020"/>
                </a:cxn>
                <a:cxn ang="0">
                  <a:pos x="connsiteX8021" y="connsiteY8021"/>
                </a:cxn>
                <a:cxn ang="0">
                  <a:pos x="connsiteX8022" y="connsiteY8022"/>
                </a:cxn>
                <a:cxn ang="0">
                  <a:pos x="connsiteX8023" y="connsiteY8023"/>
                </a:cxn>
                <a:cxn ang="0">
                  <a:pos x="connsiteX8024" y="connsiteY8024"/>
                </a:cxn>
                <a:cxn ang="0">
                  <a:pos x="connsiteX8025" y="connsiteY8025"/>
                </a:cxn>
                <a:cxn ang="0">
                  <a:pos x="connsiteX8026" y="connsiteY8026"/>
                </a:cxn>
                <a:cxn ang="0">
                  <a:pos x="connsiteX8027" y="connsiteY8027"/>
                </a:cxn>
                <a:cxn ang="0">
                  <a:pos x="connsiteX8028" y="connsiteY8028"/>
                </a:cxn>
                <a:cxn ang="0">
                  <a:pos x="connsiteX8029" y="connsiteY8029"/>
                </a:cxn>
                <a:cxn ang="0">
                  <a:pos x="connsiteX8030" y="connsiteY8030"/>
                </a:cxn>
                <a:cxn ang="0">
                  <a:pos x="connsiteX8031" y="connsiteY8031"/>
                </a:cxn>
                <a:cxn ang="0">
                  <a:pos x="connsiteX8032" y="connsiteY8032"/>
                </a:cxn>
                <a:cxn ang="0">
                  <a:pos x="connsiteX8033" y="connsiteY8033"/>
                </a:cxn>
                <a:cxn ang="0">
                  <a:pos x="connsiteX8034" y="connsiteY8034"/>
                </a:cxn>
                <a:cxn ang="0">
                  <a:pos x="connsiteX8035" y="connsiteY8035"/>
                </a:cxn>
                <a:cxn ang="0">
                  <a:pos x="connsiteX8036" y="connsiteY8036"/>
                </a:cxn>
                <a:cxn ang="0">
                  <a:pos x="connsiteX8037" y="connsiteY8037"/>
                </a:cxn>
                <a:cxn ang="0">
                  <a:pos x="connsiteX8038" y="connsiteY8038"/>
                </a:cxn>
                <a:cxn ang="0">
                  <a:pos x="connsiteX8039" y="connsiteY8039"/>
                </a:cxn>
                <a:cxn ang="0">
                  <a:pos x="connsiteX8040" y="connsiteY8040"/>
                </a:cxn>
                <a:cxn ang="0">
                  <a:pos x="connsiteX8041" y="connsiteY8041"/>
                </a:cxn>
                <a:cxn ang="0">
                  <a:pos x="connsiteX8042" y="connsiteY8042"/>
                </a:cxn>
                <a:cxn ang="0">
                  <a:pos x="connsiteX8043" y="connsiteY8043"/>
                </a:cxn>
                <a:cxn ang="0">
                  <a:pos x="connsiteX8044" y="connsiteY8044"/>
                </a:cxn>
                <a:cxn ang="0">
                  <a:pos x="connsiteX8045" y="connsiteY8045"/>
                </a:cxn>
                <a:cxn ang="0">
                  <a:pos x="connsiteX8046" y="connsiteY8046"/>
                </a:cxn>
                <a:cxn ang="0">
                  <a:pos x="connsiteX8047" y="connsiteY8047"/>
                </a:cxn>
                <a:cxn ang="0">
                  <a:pos x="connsiteX8048" y="connsiteY8048"/>
                </a:cxn>
                <a:cxn ang="0">
                  <a:pos x="connsiteX8049" y="connsiteY8049"/>
                </a:cxn>
                <a:cxn ang="0">
                  <a:pos x="connsiteX8050" y="connsiteY8050"/>
                </a:cxn>
                <a:cxn ang="0">
                  <a:pos x="connsiteX8051" y="connsiteY8051"/>
                </a:cxn>
                <a:cxn ang="0">
                  <a:pos x="connsiteX8052" y="connsiteY8052"/>
                </a:cxn>
                <a:cxn ang="0">
                  <a:pos x="connsiteX8053" y="connsiteY8053"/>
                </a:cxn>
                <a:cxn ang="0">
                  <a:pos x="connsiteX8054" y="connsiteY8054"/>
                </a:cxn>
                <a:cxn ang="0">
                  <a:pos x="connsiteX8055" y="connsiteY8055"/>
                </a:cxn>
                <a:cxn ang="0">
                  <a:pos x="connsiteX8056" y="connsiteY8056"/>
                </a:cxn>
                <a:cxn ang="0">
                  <a:pos x="connsiteX8057" y="connsiteY8057"/>
                </a:cxn>
                <a:cxn ang="0">
                  <a:pos x="connsiteX8058" y="connsiteY8058"/>
                </a:cxn>
                <a:cxn ang="0">
                  <a:pos x="connsiteX8059" y="connsiteY8059"/>
                </a:cxn>
                <a:cxn ang="0">
                  <a:pos x="connsiteX8060" y="connsiteY8060"/>
                </a:cxn>
                <a:cxn ang="0">
                  <a:pos x="connsiteX8061" y="connsiteY8061"/>
                </a:cxn>
                <a:cxn ang="0">
                  <a:pos x="connsiteX8062" y="connsiteY8062"/>
                </a:cxn>
                <a:cxn ang="0">
                  <a:pos x="connsiteX8063" y="connsiteY8063"/>
                </a:cxn>
                <a:cxn ang="0">
                  <a:pos x="connsiteX8064" y="connsiteY8064"/>
                </a:cxn>
                <a:cxn ang="0">
                  <a:pos x="connsiteX8065" y="connsiteY8065"/>
                </a:cxn>
                <a:cxn ang="0">
                  <a:pos x="connsiteX8066" y="connsiteY8066"/>
                </a:cxn>
                <a:cxn ang="0">
                  <a:pos x="connsiteX8067" y="connsiteY8067"/>
                </a:cxn>
                <a:cxn ang="0">
                  <a:pos x="connsiteX8068" y="connsiteY8068"/>
                </a:cxn>
                <a:cxn ang="0">
                  <a:pos x="connsiteX8069" y="connsiteY8069"/>
                </a:cxn>
                <a:cxn ang="0">
                  <a:pos x="connsiteX8070" y="connsiteY8070"/>
                </a:cxn>
                <a:cxn ang="0">
                  <a:pos x="connsiteX8071" y="connsiteY8071"/>
                </a:cxn>
                <a:cxn ang="0">
                  <a:pos x="connsiteX8072" y="connsiteY8072"/>
                </a:cxn>
                <a:cxn ang="0">
                  <a:pos x="connsiteX8073" y="connsiteY8073"/>
                </a:cxn>
                <a:cxn ang="0">
                  <a:pos x="connsiteX8074" y="connsiteY8074"/>
                </a:cxn>
                <a:cxn ang="0">
                  <a:pos x="connsiteX8075" y="connsiteY8075"/>
                </a:cxn>
                <a:cxn ang="0">
                  <a:pos x="connsiteX8076" y="connsiteY8076"/>
                </a:cxn>
                <a:cxn ang="0">
                  <a:pos x="connsiteX8077" y="connsiteY8077"/>
                </a:cxn>
                <a:cxn ang="0">
                  <a:pos x="connsiteX8078" y="connsiteY8078"/>
                </a:cxn>
                <a:cxn ang="0">
                  <a:pos x="connsiteX8079" y="connsiteY8079"/>
                </a:cxn>
                <a:cxn ang="0">
                  <a:pos x="connsiteX8080" y="connsiteY8080"/>
                </a:cxn>
                <a:cxn ang="0">
                  <a:pos x="connsiteX8081" y="connsiteY8081"/>
                </a:cxn>
                <a:cxn ang="0">
                  <a:pos x="connsiteX8082" y="connsiteY8082"/>
                </a:cxn>
                <a:cxn ang="0">
                  <a:pos x="connsiteX8083" y="connsiteY8083"/>
                </a:cxn>
                <a:cxn ang="0">
                  <a:pos x="connsiteX8084" y="connsiteY8084"/>
                </a:cxn>
                <a:cxn ang="0">
                  <a:pos x="connsiteX8085" y="connsiteY8085"/>
                </a:cxn>
                <a:cxn ang="0">
                  <a:pos x="connsiteX8086" y="connsiteY8086"/>
                </a:cxn>
                <a:cxn ang="0">
                  <a:pos x="connsiteX8087" y="connsiteY8087"/>
                </a:cxn>
                <a:cxn ang="0">
                  <a:pos x="connsiteX8088" y="connsiteY8088"/>
                </a:cxn>
                <a:cxn ang="0">
                  <a:pos x="connsiteX8089" y="connsiteY8089"/>
                </a:cxn>
                <a:cxn ang="0">
                  <a:pos x="connsiteX8090" y="connsiteY8090"/>
                </a:cxn>
                <a:cxn ang="0">
                  <a:pos x="connsiteX8091" y="connsiteY8091"/>
                </a:cxn>
                <a:cxn ang="0">
                  <a:pos x="connsiteX8092" y="connsiteY8092"/>
                </a:cxn>
                <a:cxn ang="0">
                  <a:pos x="connsiteX8093" y="connsiteY8093"/>
                </a:cxn>
                <a:cxn ang="0">
                  <a:pos x="connsiteX8094" y="connsiteY8094"/>
                </a:cxn>
                <a:cxn ang="0">
                  <a:pos x="connsiteX8095" y="connsiteY8095"/>
                </a:cxn>
                <a:cxn ang="0">
                  <a:pos x="connsiteX8096" y="connsiteY8096"/>
                </a:cxn>
                <a:cxn ang="0">
                  <a:pos x="connsiteX8097" y="connsiteY8097"/>
                </a:cxn>
                <a:cxn ang="0">
                  <a:pos x="connsiteX8098" y="connsiteY8098"/>
                </a:cxn>
                <a:cxn ang="0">
                  <a:pos x="connsiteX8099" y="connsiteY8099"/>
                </a:cxn>
                <a:cxn ang="0">
                  <a:pos x="connsiteX8100" y="connsiteY8100"/>
                </a:cxn>
                <a:cxn ang="0">
                  <a:pos x="connsiteX8101" y="connsiteY8101"/>
                </a:cxn>
                <a:cxn ang="0">
                  <a:pos x="connsiteX8102" y="connsiteY8102"/>
                </a:cxn>
                <a:cxn ang="0">
                  <a:pos x="connsiteX8103" y="connsiteY8103"/>
                </a:cxn>
                <a:cxn ang="0">
                  <a:pos x="connsiteX8104" y="connsiteY8104"/>
                </a:cxn>
                <a:cxn ang="0">
                  <a:pos x="connsiteX8105" y="connsiteY8105"/>
                </a:cxn>
                <a:cxn ang="0">
                  <a:pos x="connsiteX8106" y="connsiteY8106"/>
                </a:cxn>
                <a:cxn ang="0">
                  <a:pos x="connsiteX8107" y="connsiteY8107"/>
                </a:cxn>
                <a:cxn ang="0">
                  <a:pos x="connsiteX8108" y="connsiteY8108"/>
                </a:cxn>
                <a:cxn ang="0">
                  <a:pos x="connsiteX8109" y="connsiteY8109"/>
                </a:cxn>
                <a:cxn ang="0">
                  <a:pos x="connsiteX8110" y="connsiteY8110"/>
                </a:cxn>
                <a:cxn ang="0">
                  <a:pos x="connsiteX8111" y="connsiteY8111"/>
                </a:cxn>
                <a:cxn ang="0">
                  <a:pos x="connsiteX8112" y="connsiteY8112"/>
                </a:cxn>
                <a:cxn ang="0">
                  <a:pos x="connsiteX8113" y="connsiteY8113"/>
                </a:cxn>
                <a:cxn ang="0">
                  <a:pos x="connsiteX8114" y="connsiteY8114"/>
                </a:cxn>
                <a:cxn ang="0">
                  <a:pos x="connsiteX8115" y="connsiteY8115"/>
                </a:cxn>
                <a:cxn ang="0">
                  <a:pos x="connsiteX8116" y="connsiteY8116"/>
                </a:cxn>
                <a:cxn ang="0">
                  <a:pos x="connsiteX8117" y="connsiteY8117"/>
                </a:cxn>
                <a:cxn ang="0">
                  <a:pos x="connsiteX8118" y="connsiteY8118"/>
                </a:cxn>
                <a:cxn ang="0">
                  <a:pos x="connsiteX8119" y="connsiteY8119"/>
                </a:cxn>
                <a:cxn ang="0">
                  <a:pos x="connsiteX8120" y="connsiteY8120"/>
                </a:cxn>
                <a:cxn ang="0">
                  <a:pos x="connsiteX8121" y="connsiteY8121"/>
                </a:cxn>
                <a:cxn ang="0">
                  <a:pos x="connsiteX8122" y="connsiteY8122"/>
                </a:cxn>
                <a:cxn ang="0">
                  <a:pos x="connsiteX8123" y="connsiteY8123"/>
                </a:cxn>
                <a:cxn ang="0">
                  <a:pos x="connsiteX8124" y="connsiteY8124"/>
                </a:cxn>
                <a:cxn ang="0">
                  <a:pos x="connsiteX8125" y="connsiteY8125"/>
                </a:cxn>
                <a:cxn ang="0">
                  <a:pos x="connsiteX8126" y="connsiteY8126"/>
                </a:cxn>
                <a:cxn ang="0">
                  <a:pos x="connsiteX8127" y="connsiteY8127"/>
                </a:cxn>
                <a:cxn ang="0">
                  <a:pos x="connsiteX8128" y="connsiteY8128"/>
                </a:cxn>
                <a:cxn ang="0">
                  <a:pos x="connsiteX8129" y="connsiteY8129"/>
                </a:cxn>
                <a:cxn ang="0">
                  <a:pos x="connsiteX8130" y="connsiteY8130"/>
                </a:cxn>
                <a:cxn ang="0">
                  <a:pos x="connsiteX8131" y="connsiteY8131"/>
                </a:cxn>
                <a:cxn ang="0">
                  <a:pos x="connsiteX8132" y="connsiteY8132"/>
                </a:cxn>
                <a:cxn ang="0">
                  <a:pos x="connsiteX8133" y="connsiteY8133"/>
                </a:cxn>
                <a:cxn ang="0">
                  <a:pos x="connsiteX8134" y="connsiteY8134"/>
                </a:cxn>
                <a:cxn ang="0">
                  <a:pos x="connsiteX8135" y="connsiteY8135"/>
                </a:cxn>
                <a:cxn ang="0">
                  <a:pos x="connsiteX8136" y="connsiteY8136"/>
                </a:cxn>
                <a:cxn ang="0">
                  <a:pos x="connsiteX8137" y="connsiteY8137"/>
                </a:cxn>
                <a:cxn ang="0">
                  <a:pos x="connsiteX8138" y="connsiteY8138"/>
                </a:cxn>
                <a:cxn ang="0">
                  <a:pos x="connsiteX8139" y="connsiteY8139"/>
                </a:cxn>
                <a:cxn ang="0">
                  <a:pos x="connsiteX8140" y="connsiteY8140"/>
                </a:cxn>
                <a:cxn ang="0">
                  <a:pos x="connsiteX8141" y="connsiteY8141"/>
                </a:cxn>
                <a:cxn ang="0">
                  <a:pos x="connsiteX8142" y="connsiteY8142"/>
                </a:cxn>
                <a:cxn ang="0">
                  <a:pos x="connsiteX8143" y="connsiteY8143"/>
                </a:cxn>
                <a:cxn ang="0">
                  <a:pos x="connsiteX8144" y="connsiteY8144"/>
                </a:cxn>
                <a:cxn ang="0">
                  <a:pos x="connsiteX8145" y="connsiteY8145"/>
                </a:cxn>
                <a:cxn ang="0">
                  <a:pos x="connsiteX8146" y="connsiteY8146"/>
                </a:cxn>
                <a:cxn ang="0">
                  <a:pos x="connsiteX8147" y="connsiteY8147"/>
                </a:cxn>
                <a:cxn ang="0">
                  <a:pos x="connsiteX8148" y="connsiteY8148"/>
                </a:cxn>
                <a:cxn ang="0">
                  <a:pos x="connsiteX8149" y="connsiteY8149"/>
                </a:cxn>
                <a:cxn ang="0">
                  <a:pos x="connsiteX8150" y="connsiteY8150"/>
                </a:cxn>
                <a:cxn ang="0">
                  <a:pos x="connsiteX8151" y="connsiteY8151"/>
                </a:cxn>
                <a:cxn ang="0">
                  <a:pos x="connsiteX8152" y="connsiteY8152"/>
                </a:cxn>
                <a:cxn ang="0">
                  <a:pos x="connsiteX8153" y="connsiteY8153"/>
                </a:cxn>
                <a:cxn ang="0">
                  <a:pos x="connsiteX8154" y="connsiteY8154"/>
                </a:cxn>
                <a:cxn ang="0">
                  <a:pos x="connsiteX8155" y="connsiteY8155"/>
                </a:cxn>
                <a:cxn ang="0">
                  <a:pos x="connsiteX8156" y="connsiteY8156"/>
                </a:cxn>
                <a:cxn ang="0">
                  <a:pos x="connsiteX8157" y="connsiteY8157"/>
                </a:cxn>
                <a:cxn ang="0">
                  <a:pos x="connsiteX8158" y="connsiteY8158"/>
                </a:cxn>
                <a:cxn ang="0">
                  <a:pos x="connsiteX8159" y="connsiteY8159"/>
                </a:cxn>
                <a:cxn ang="0">
                  <a:pos x="connsiteX8160" y="connsiteY8160"/>
                </a:cxn>
                <a:cxn ang="0">
                  <a:pos x="connsiteX8161" y="connsiteY8161"/>
                </a:cxn>
                <a:cxn ang="0">
                  <a:pos x="connsiteX8162" y="connsiteY8162"/>
                </a:cxn>
                <a:cxn ang="0">
                  <a:pos x="connsiteX8163" y="connsiteY8163"/>
                </a:cxn>
                <a:cxn ang="0">
                  <a:pos x="connsiteX8164" y="connsiteY8164"/>
                </a:cxn>
                <a:cxn ang="0">
                  <a:pos x="connsiteX8165" y="connsiteY8165"/>
                </a:cxn>
                <a:cxn ang="0">
                  <a:pos x="connsiteX8166" y="connsiteY8166"/>
                </a:cxn>
                <a:cxn ang="0">
                  <a:pos x="connsiteX8167" y="connsiteY8167"/>
                </a:cxn>
                <a:cxn ang="0">
                  <a:pos x="connsiteX8168" y="connsiteY8168"/>
                </a:cxn>
                <a:cxn ang="0">
                  <a:pos x="connsiteX8169" y="connsiteY8169"/>
                </a:cxn>
                <a:cxn ang="0">
                  <a:pos x="connsiteX8170" y="connsiteY8170"/>
                </a:cxn>
                <a:cxn ang="0">
                  <a:pos x="connsiteX8171" y="connsiteY8171"/>
                </a:cxn>
                <a:cxn ang="0">
                  <a:pos x="connsiteX8172" y="connsiteY8172"/>
                </a:cxn>
                <a:cxn ang="0">
                  <a:pos x="connsiteX8173" y="connsiteY8173"/>
                </a:cxn>
                <a:cxn ang="0">
                  <a:pos x="connsiteX8174" y="connsiteY8174"/>
                </a:cxn>
                <a:cxn ang="0">
                  <a:pos x="connsiteX8175" y="connsiteY8175"/>
                </a:cxn>
                <a:cxn ang="0">
                  <a:pos x="connsiteX8176" y="connsiteY8176"/>
                </a:cxn>
                <a:cxn ang="0">
                  <a:pos x="connsiteX8177" y="connsiteY8177"/>
                </a:cxn>
                <a:cxn ang="0">
                  <a:pos x="connsiteX8178" y="connsiteY8178"/>
                </a:cxn>
                <a:cxn ang="0">
                  <a:pos x="connsiteX8179" y="connsiteY8179"/>
                </a:cxn>
                <a:cxn ang="0">
                  <a:pos x="connsiteX8180" y="connsiteY8180"/>
                </a:cxn>
                <a:cxn ang="0">
                  <a:pos x="connsiteX8181" y="connsiteY8181"/>
                </a:cxn>
                <a:cxn ang="0">
                  <a:pos x="connsiteX8182" y="connsiteY8182"/>
                </a:cxn>
                <a:cxn ang="0">
                  <a:pos x="connsiteX8183" y="connsiteY8183"/>
                </a:cxn>
                <a:cxn ang="0">
                  <a:pos x="connsiteX8184" y="connsiteY8184"/>
                </a:cxn>
                <a:cxn ang="0">
                  <a:pos x="connsiteX8185" y="connsiteY8185"/>
                </a:cxn>
                <a:cxn ang="0">
                  <a:pos x="connsiteX8186" y="connsiteY8186"/>
                </a:cxn>
                <a:cxn ang="0">
                  <a:pos x="connsiteX8187" y="connsiteY8187"/>
                </a:cxn>
                <a:cxn ang="0">
                  <a:pos x="connsiteX8188" y="connsiteY8188"/>
                </a:cxn>
                <a:cxn ang="0">
                  <a:pos x="connsiteX8189" y="connsiteY8189"/>
                </a:cxn>
                <a:cxn ang="0">
                  <a:pos x="connsiteX8190" y="connsiteY8190"/>
                </a:cxn>
                <a:cxn ang="0">
                  <a:pos x="connsiteX8191" y="connsiteY8191"/>
                </a:cxn>
                <a:cxn ang="0">
                  <a:pos x="connsiteX8192" y="connsiteY8192"/>
                </a:cxn>
                <a:cxn ang="0">
                  <a:pos x="connsiteX8193" y="connsiteY8193"/>
                </a:cxn>
                <a:cxn ang="0">
                  <a:pos x="connsiteX8194" y="connsiteY8194"/>
                </a:cxn>
                <a:cxn ang="0">
                  <a:pos x="connsiteX8195" y="connsiteY8195"/>
                </a:cxn>
                <a:cxn ang="0">
                  <a:pos x="connsiteX8196" y="connsiteY8196"/>
                </a:cxn>
                <a:cxn ang="0">
                  <a:pos x="connsiteX8197" y="connsiteY8197"/>
                </a:cxn>
                <a:cxn ang="0">
                  <a:pos x="connsiteX8198" y="connsiteY8198"/>
                </a:cxn>
                <a:cxn ang="0">
                  <a:pos x="connsiteX8199" y="connsiteY8199"/>
                </a:cxn>
                <a:cxn ang="0">
                  <a:pos x="connsiteX8200" y="connsiteY8200"/>
                </a:cxn>
                <a:cxn ang="0">
                  <a:pos x="connsiteX8201" y="connsiteY8201"/>
                </a:cxn>
                <a:cxn ang="0">
                  <a:pos x="connsiteX8202" y="connsiteY8202"/>
                </a:cxn>
                <a:cxn ang="0">
                  <a:pos x="connsiteX8203" y="connsiteY8203"/>
                </a:cxn>
                <a:cxn ang="0">
                  <a:pos x="connsiteX8204" y="connsiteY8204"/>
                </a:cxn>
                <a:cxn ang="0">
                  <a:pos x="connsiteX8205" y="connsiteY8205"/>
                </a:cxn>
                <a:cxn ang="0">
                  <a:pos x="connsiteX8206" y="connsiteY8206"/>
                </a:cxn>
                <a:cxn ang="0">
                  <a:pos x="connsiteX8207" y="connsiteY8207"/>
                </a:cxn>
                <a:cxn ang="0">
                  <a:pos x="connsiteX8208" y="connsiteY8208"/>
                </a:cxn>
                <a:cxn ang="0">
                  <a:pos x="connsiteX8209" y="connsiteY8209"/>
                </a:cxn>
                <a:cxn ang="0">
                  <a:pos x="connsiteX8210" y="connsiteY8210"/>
                </a:cxn>
                <a:cxn ang="0">
                  <a:pos x="connsiteX8211" y="connsiteY8211"/>
                </a:cxn>
                <a:cxn ang="0">
                  <a:pos x="connsiteX8212" y="connsiteY8212"/>
                </a:cxn>
                <a:cxn ang="0">
                  <a:pos x="connsiteX8213" y="connsiteY8213"/>
                </a:cxn>
                <a:cxn ang="0">
                  <a:pos x="connsiteX8214" y="connsiteY8214"/>
                </a:cxn>
                <a:cxn ang="0">
                  <a:pos x="connsiteX8215" y="connsiteY8215"/>
                </a:cxn>
                <a:cxn ang="0">
                  <a:pos x="connsiteX8216" y="connsiteY8216"/>
                </a:cxn>
                <a:cxn ang="0">
                  <a:pos x="connsiteX8217" y="connsiteY8217"/>
                </a:cxn>
                <a:cxn ang="0">
                  <a:pos x="connsiteX8218" y="connsiteY8218"/>
                </a:cxn>
                <a:cxn ang="0">
                  <a:pos x="connsiteX8219" y="connsiteY8219"/>
                </a:cxn>
                <a:cxn ang="0">
                  <a:pos x="connsiteX8220" y="connsiteY8220"/>
                </a:cxn>
                <a:cxn ang="0">
                  <a:pos x="connsiteX8221" y="connsiteY8221"/>
                </a:cxn>
                <a:cxn ang="0">
                  <a:pos x="connsiteX8222" y="connsiteY8222"/>
                </a:cxn>
                <a:cxn ang="0">
                  <a:pos x="connsiteX8223" y="connsiteY8223"/>
                </a:cxn>
                <a:cxn ang="0">
                  <a:pos x="connsiteX8224" y="connsiteY8224"/>
                </a:cxn>
                <a:cxn ang="0">
                  <a:pos x="connsiteX8225" y="connsiteY8225"/>
                </a:cxn>
                <a:cxn ang="0">
                  <a:pos x="connsiteX8226" y="connsiteY8226"/>
                </a:cxn>
                <a:cxn ang="0">
                  <a:pos x="connsiteX8227" y="connsiteY8227"/>
                </a:cxn>
                <a:cxn ang="0">
                  <a:pos x="connsiteX8228" y="connsiteY8228"/>
                </a:cxn>
                <a:cxn ang="0">
                  <a:pos x="connsiteX8229" y="connsiteY8229"/>
                </a:cxn>
                <a:cxn ang="0">
                  <a:pos x="connsiteX8230" y="connsiteY8230"/>
                </a:cxn>
                <a:cxn ang="0">
                  <a:pos x="connsiteX8231" y="connsiteY8231"/>
                </a:cxn>
                <a:cxn ang="0">
                  <a:pos x="connsiteX8232" y="connsiteY8232"/>
                </a:cxn>
                <a:cxn ang="0">
                  <a:pos x="connsiteX8233" y="connsiteY8233"/>
                </a:cxn>
                <a:cxn ang="0">
                  <a:pos x="connsiteX8234" y="connsiteY8234"/>
                </a:cxn>
                <a:cxn ang="0">
                  <a:pos x="connsiteX8235" y="connsiteY8235"/>
                </a:cxn>
                <a:cxn ang="0">
                  <a:pos x="connsiteX8236" y="connsiteY8236"/>
                </a:cxn>
                <a:cxn ang="0">
                  <a:pos x="connsiteX8237" y="connsiteY8237"/>
                </a:cxn>
                <a:cxn ang="0">
                  <a:pos x="connsiteX8238" y="connsiteY8238"/>
                </a:cxn>
                <a:cxn ang="0">
                  <a:pos x="connsiteX8239" y="connsiteY8239"/>
                </a:cxn>
                <a:cxn ang="0">
                  <a:pos x="connsiteX8240" y="connsiteY8240"/>
                </a:cxn>
                <a:cxn ang="0">
                  <a:pos x="connsiteX8241" y="connsiteY8241"/>
                </a:cxn>
                <a:cxn ang="0">
                  <a:pos x="connsiteX8242" y="connsiteY8242"/>
                </a:cxn>
                <a:cxn ang="0">
                  <a:pos x="connsiteX8243" y="connsiteY8243"/>
                </a:cxn>
                <a:cxn ang="0">
                  <a:pos x="connsiteX8244" y="connsiteY8244"/>
                </a:cxn>
                <a:cxn ang="0">
                  <a:pos x="connsiteX8245" y="connsiteY8245"/>
                </a:cxn>
                <a:cxn ang="0">
                  <a:pos x="connsiteX8246" y="connsiteY8246"/>
                </a:cxn>
                <a:cxn ang="0">
                  <a:pos x="connsiteX8247" y="connsiteY8247"/>
                </a:cxn>
                <a:cxn ang="0">
                  <a:pos x="connsiteX8248" y="connsiteY8248"/>
                </a:cxn>
                <a:cxn ang="0">
                  <a:pos x="connsiteX8249" y="connsiteY8249"/>
                </a:cxn>
                <a:cxn ang="0">
                  <a:pos x="connsiteX8250" y="connsiteY8250"/>
                </a:cxn>
                <a:cxn ang="0">
                  <a:pos x="connsiteX8251" y="connsiteY8251"/>
                </a:cxn>
                <a:cxn ang="0">
                  <a:pos x="connsiteX8252" y="connsiteY8252"/>
                </a:cxn>
                <a:cxn ang="0">
                  <a:pos x="connsiteX8253" y="connsiteY8253"/>
                </a:cxn>
                <a:cxn ang="0">
                  <a:pos x="connsiteX8254" y="connsiteY8254"/>
                </a:cxn>
                <a:cxn ang="0">
                  <a:pos x="connsiteX8255" y="connsiteY8255"/>
                </a:cxn>
                <a:cxn ang="0">
                  <a:pos x="connsiteX8256" y="connsiteY8256"/>
                </a:cxn>
                <a:cxn ang="0">
                  <a:pos x="connsiteX8257" y="connsiteY8257"/>
                </a:cxn>
                <a:cxn ang="0">
                  <a:pos x="connsiteX8258" y="connsiteY8258"/>
                </a:cxn>
                <a:cxn ang="0">
                  <a:pos x="connsiteX8259" y="connsiteY8259"/>
                </a:cxn>
                <a:cxn ang="0">
                  <a:pos x="connsiteX8260" y="connsiteY8260"/>
                </a:cxn>
                <a:cxn ang="0">
                  <a:pos x="connsiteX8261" y="connsiteY8261"/>
                </a:cxn>
                <a:cxn ang="0">
                  <a:pos x="connsiteX8262" y="connsiteY8262"/>
                </a:cxn>
                <a:cxn ang="0">
                  <a:pos x="connsiteX8263" y="connsiteY8263"/>
                </a:cxn>
                <a:cxn ang="0">
                  <a:pos x="connsiteX8264" y="connsiteY8264"/>
                </a:cxn>
                <a:cxn ang="0">
                  <a:pos x="connsiteX8265" y="connsiteY8265"/>
                </a:cxn>
                <a:cxn ang="0">
                  <a:pos x="connsiteX8266" y="connsiteY8266"/>
                </a:cxn>
                <a:cxn ang="0">
                  <a:pos x="connsiteX8267" y="connsiteY8267"/>
                </a:cxn>
                <a:cxn ang="0">
                  <a:pos x="connsiteX8268" y="connsiteY8268"/>
                </a:cxn>
                <a:cxn ang="0">
                  <a:pos x="connsiteX8269" y="connsiteY8269"/>
                </a:cxn>
                <a:cxn ang="0">
                  <a:pos x="connsiteX8270" y="connsiteY8270"/>
                </a:cxn>
                <a:cxn ang="0">
                  <a:pos x="connsiteX8271" y="connsiteY8271"/>
                </a:cxn>
                <a:cxn ang="0">
                  <a:pos x="connsiteX8272" y="connsiteY8272"/>
                </a:cxn>
                <a:cxn ang="0">
                  <a:pos x="connsiteX8273" y="connsiteY8273"/>
                </a:cxn>
                <a:cxn ang="0">
                  <a:pos x="connsiteX8274" y="connsiteY8274"/>
                </a:cxn>
                <a:cxn ang="0">
                  <a:pos x="connsiteX8275" y="connsiteY8275"/>
                </a:cxn>
                <a:cxn ang="0">
                  <a:pos x="connsiteX8276" y="connsiteY8276"/>
                </a:cxn>
                <a:cxn ang="0">
                  <a:pos x="connsiteX8277" y="connsiteY8277"/>
                </a:cxn>
                <a:cxn ang="0">
                  <a:pos x="connsiteX8278" y="connsiteY8278"/>
                </a:cxn>
                <a:cxn ang="0">
                  <a:pos x="connsiteX8279" y="connsiteY8279"/>
                </a:cxn>
                <a:cxn ang="0">
                  <a:pos x="connsiteX8280" y="connsiteY8280"/>
                </a:cxn>
                <a:cxn ang="0">
                  <a:pos x="connsiteX8281" y="connsiteY8281"/>
                </a:cxn>
                <a:cxn ang="0">
                  <a:pos x="connsiteX8282" y="connsiteY8282"/>
                </a:cxn>
                <a:cxn ang="0">
                  <a:pos x="connsiteX8283" y="connsiteY8283"/>
                </a:cxn>
                <a:cxn ang="0">
                  <a:pos x="connsiteX8284" y="connsiteY8284"/>
                </a:cxn>
                <a:cxn ang="0">
                  <a:pos x="connsiteX8285" y="connsiteY8285"/>
                </a:cxn>
                <a:cxn ang="0">
                  <a:pos x="connsiteX8286" y="connsiteY8286"/>
                </a:cxn>
                <a:cxn ang="0">
                  <a:pos x="connsiteX8287" y="connsiteY8287"/>
                </a:cxn>
                <a:cxn ang="0">
                  <a:pos x="connsiteX8288" y="connsiteY8288"/>
                </a:cxn>
                <a:cxn ang="0">
                  <a:pos x="connsiteX8289" y="connsiteY8289"/>
                </a:cxn>
                <a:cxn ang="0">
                  <a:pos x="connsiteX8290" y="connsiteY8290"/>
                </a:cxn>
                <a:cxn ang="0">
                  <a:pos x="connsiteX8291" y="connsiteY8291"/>
                </a:cxn>
                <a:cxn ang="0">
                  <a:pos x="connsiteX8292" y="connsiteY8292"/>
                </a:cxn>
                <a:cxn ang="0">
                  <a:pos x="connsiteX8293" y="connsiteY8293"/>
                </a:cxn>
                <a:cxn ang="0">
                  <a:pos x="connsiteX8294" y="connsiteY8294"/>
                </a:cxn>
                <a:cxn ang="0">
                  <a:pos x="connsiteX8295" y="connsiteY8295"/>
                </a:cxn>
                <a:cxn ang="0">
                  <a:pos x="connsiteX8296" y="connsiteY8296"/>
                </a:cxn>
                <a:cxn ang="0">
                  <a:pos x="connsiteX8297" y="connsiteY8297"/>
                </a:cxn>
                <a:cxn ang="0">
                  <a:pos x="connsiteX8298" y="connsiteY8298"/>
                </a:cxn>
                <a:cxn ang="0">
                  <a:pos x="connsiteX8299" y="connsiteY8299"/>
                </a:cxn>
                <a:cxn ang="0">
                  <a:pos x="connsiteX8300" y="connsiteY8300"/>
                </a:cxn>
                <a:cxn ang="0">
                  <a:pos x="connsiteX8301" y="connsiteY8301"/>
                </a:cxn>
                <a:cxn ang="0">
                  <a:pos x="connsiteX8302" y="connsiteY8302"/>
                </a:cxn>
                <a:cxn ang="0">
                  <a:pos x="connsiteX8303" y="connsiteY8303"/>
                </a:cxn>
                <a:cxn ang="0">
                  <a:pos x="connsiteX8304" y="connsiteY8304"/>
                </a:cxn>
                <a:cxn ang="0">
                  <a:pos x="connsiteX8305" y="connsiteY8305"/>
                </a:cxn>
                <a:cxn ang="0">
                  <a:pos x="connsiteX8306" y="connsiteY8306"/>
                </a:cxn>
                <a:cxn ang="0">
                  <a:pos x="connsiteX8307" y="connsiteY8307"/>
                </a:cxn>
                <a:cxn ang="0">
                  <a:pos x="connsiteX8308" y="connsiteY8308"/>
                </a:cxn>
                <a:cxn ang="0">
                  <a:pos x="connsiteX8309" y="connsiteY8309"/>
                </a:cxn>
                <a:cxn ang="0">
                  <a:pos x="connsiteX8310" y="connsiteY8310"/>
                </a:cxn>
                <a:cxn ang="0">
                  <a:pos x="connsiteX8311" y="connsiteY8311"/>
                </a:cxn>
                <a:cxn ang="0">
                  <a:pos x="connsiteX8312" y="connsiteY8312"/>
                </a:cxn>
                <a:cxn ang="0">
                  <a:pos x="connsiteX8313" y="connsiteY8313"/>
                </a:cxn>
                <a:cxn ang="0">
                  <a:pos x="connsiteX8314" y="connsiteY8314"/>
                </a:cxn>
                <a:cxn ang="0">
                  <a:pos x="connsiteX8315" y="connsiteY8315"/>
                </a:cxn>
                <a:cxn ang="0">
                  <a:pos x="connsiteX8316" y="connsiteY8316"/>
                </a:cxn>
                <a:cxn ang="0">
                  <a:pos x="connsiteX8317" y="connsiteY8317"/>
                </a:cxn>
                <a:cxn ang="0">
                  <a:pos x="connsiteX8318" y="connsiteY8318"/>
                </a:cxn>
                <a:cxn ang="0">
                  <a:pos x="connsiteX8319" y="connsiteY8319"/>
                </a:cxn>
                <a:cxn ang="0">
                  <a:pos x="connsiteX8320" y="connsiteY8320"/>
                </a:cxn>
                <a:cxn ang="0">
                  <a:pos x="connsiteX8321" y="connsiteY8321"/>
                </a:cxn>
                <a:cxn ang="0">
                  <a:pos x="connsiteX8322" y="connsiteY8322"/>
                </a:cxn>
                <a:cxn ang="0">
                  <a:pos x="connsiteX8323" y="connsiteY8323"/>
                </a:cxn>
                <a:cxn ang="0">
                  <a:pos x="connsiteX8324" y="connsiteY8324"/>
                </a:cxn>
                <a:cxn ang="0">
                  <a:pos x="connsiteX8325" y="connsiteY8325"/>
                </a:cxn>
                <a:cxn ang="0">
                  <a:pos x="connsiteX8326" y="connsiteY8326"/>
                </a:cxn>
                <a:cxn ang="0">
                  <a:pos x="connsiteX8327" y="connsiteY8327"/>
                </a:cxn>
                <a:cxn ang="0">
                  <a:pos x="connsiteX8328" y="connsiteY8328"/>
                </a:cxn>
                <a:cxn ang="0">
                  <a:pos x="connsiteX8329" y="connsiteY8329"/>
                </a:cxn>
                <a:cxn ang="0">
                  <a:pos x="connsiteX8330" y="connsiteY8330"/>
                </a:cxn>
                <a:cxn ang="0">
                  <a:pos x="connsiteX8331" y="connsiteY8331"/>
                </a:cxn>
                <a:cxn ang="0">
                  <a:pos x="connsiteX8332" y="connsiteY8332"/>
                </a:cxn>
                <a:cxn ang="0">
                  <a:pos x="connsiteX8333" y="connsiteY8333"/>
                </a:cxn>
                <a:cxn ang="0">
                  <a:pos x="connsiteX8334" y="connsiteY8334"/>
                </a:cxn>
                <a:cxn ang="0">
                  <a:pos x="connsiteX8335" y="connsiteY8335"/>
                </a:cxn>
                <a:cxn ang="0">
                  <a:pos x="connsiteX8336" y="connsiteY8336"/>
                </a:cxn>
                <a:cxn ang="0">
                  <a:pos x="connsiteX8337" y="connsiteY8337"/>
                </a:cxn>
                <a:cxn ang="0">
                  <a:pos x="connsiteX8338" y="connsiteY8338"/>
                </a:cxn>
                <a:cxn ang="0">
                  <a:pos x="connsiteX8339" y="connsiteY8339"/>
                </a:cxn>
                <a:cxn ang="0">
                  <a:pos x="connsiteX8340" y="connsiteY8340"/>
                </a:cxn>
                <a:cxn ang="0">
                  <a:pos x="connsiteX8341" y="connsiteY8341"/>
                </a:cxn>
                <a:cxn ang="0">
                  <a:pos x="connsiteX8342" y="connsiteY8342"/>
                </a:cxn>
                <a:cxn ang="0">
                  <a:pos x="connsiteX8343" y="connsiteY8343"/>
                </a:cxn>
                <a:cxn ang="0">
                  <a:pos x="connsiteX8344" y="connsiteY8344"/>
                </a:cxn>
                <a:cxn ang="0">
                  <a:pos x="connsiteX8345" y="connsiteY8345"/>
                </a:cxn>
                <a:cxn ang="0">
                  <a:pos x="connsiteX8346" y="connsiteY8346"/>
                </a:cxn>
                <a:cxn ang="0">
                  <a:pos x="connsiteX8347" y="connsiteY8347"/>
                </a:cxn>
                <a:cxn ang="0">
                  <a:pos x="connsiteX8348" y="connsiteY8348"/>
                </a:cxn>
                <a:cxn ang="0">
                  <a:pos x="connsiteX8349" y="connsiteY8349"/>
                </a:cxn>
                <a:cxn ang="0">
                  <a:pos x="connsiteX8350" y="connsiteY8350"/>
                </a:cxn>
                <a:cxn ang="0">
                  <a:pos x="connsiteX8351" y="connsiteY8351"/>
                </a:cxn>
                <a:cxn ang="0">
                  <a:pos x="connsiteX8352" y="connsiteY8352"/>
                </a:cxn>
                <a:cxn ang="0">
                  <a:pos x="connsiteX8353" y="connsiteY8353"/>
                </a:cxn>
                <a:cxn ang="0">
                  <a:pos x="connsiteX8354" y="connsiteY8354"/>
                </a:cxn>
                <a:cxn ang="0">
                  <a:pos x="connsiteX8355" y="connsiteY8355"/>
                </a:cxn>
                <a:cxn ang="0">
                  <a:pos x="connsiteX8356" y="connsiteY8356"/>
                </a:cxn>
                <a:cxn ang="0">
                  <a:pos x="connsiteX8357" y="connsiteY8357"/>
                </a:cxn>
                <a:cxn ang="0">
                  <a:pos x="connsiteX8358" y="connsiteY8358"/>
                </a:cxn>
                <a:cxn ang="0">
                  <a:pos x="connsiteX8359" y="connsiteY8359"/>
                </a:cxn>
                <a:cxn ang="0">
                  <a:pos x="connsiteX8360" y="connsiteY8360"/>
                </a:cxn>
                <a:cxn ang="0">
                  <a:pos x="connsiteX8361" y="connsiteY8361"/>
                </a:cxn>
                <a:cxn ang="0">
                  <a:pos x="connsiteX8362" y="connsiteY8362"/>
                </a:cxn>
                <a:cxn ang="0">
                  <a:pos x="connsiteX8363" y="connsiteY8363"/>
                </a:cxn>
                <a:cxn ang="0">
                  <a:pos x="connsiteX8364" y="connsiteY8364"/>
                </a:cxn>
                <a:cxn ang="0">
                  <a:pos x="connsiteX8365" y="connsiteY8365"/>
                </a:cxn>
                <a:cxn ang="0">
                  <a:pos x="connsiteX8366" y="connsiteY8366"/>
                </a:cxn>
                <a:cxn ang="0">
                  <a:pos x="connsiteX8367" y="connsiteY8367"/>
                </a:cxn>
                <a:cxn ang="0">
                  <a:pos x="connsiteX8368" y="connsiteY8368"/>
                </a:cxn>
                <a:cxn ang="0">
                  <a:pos x="connsiteX8369" y="connsiteY8369"/>
                </a:cxn>
                <a:cxn ang="0">
                  <a:pos x="connsiteX8370" y="connsiteY8370"/>
                </a:cxn>
                <a:cxn ang="0">
                  <a:pos x="connsiteX8371" y="connsiteY8371"/>
                </a:cxn>
                <a:cxn ang="0">
                  <a:pos x="connsiteX8372" y="connsiteY8372"/>
                </a:cxn>
                <a:cxn ang="0">
                  <a:pos x="connsiteX8373" y="connsiteY8373"/>
                </a:cxn>
                <a:cxn ang="0">
                  <a:pos x="connsiteX8374" y="connsiteY8374"/>
                </a:cxn>
                <a:cxn ang="0">
                  <a:pos x="connsiteX8375" y="connsiteY8375"/>
                </a:cxn>
                <a:cxn ang="0">
                  <a:pos x="connsiteX8376" y="connsiteY8376"/>
                </a:cxn>
                <a:cxn ang="0">
                  <a:pos x="connsiteX8377" y="connsiteY8377"/>
                </a:cxn>
                <a:cxn ang="0">
                  <a:pos x="connsiteX8378" y="connsiteY8378"/>
                </a:cxn>
                <a:cxn ang="0">
                  <a:pos x="connsiteX8379" y="connsiteY8379"/>
                </a:cxn>
                <a:cxn ang="0">
                  <a:pos x="connsiteX8380" y="connsiteY8380"/>
                </a:cxn>
                <a:cxn ang="0">
                  <a:pos x="connsiteX8381" y="connsiteY8381"/>
                </a:cxn>
                <a:cxn ang="0">
                  <a:pos x="connsiteX8382" y="connsiteY8382"/>
                </a:cxn>
                <a:cxn ang="0">
                  <a:pos x="connsiteX8383" y="connsiteY8383"/>
                </a:cxn>
                <a:cxn ang="0">
                  <a:pos x="connsiteX8384" y="connsiteY8384"/>
                </a:cxn>
                <a:cxn ang="0">
                  <a:pos x="connsiteX8385" y="connsiteY8385"/>
                </a:cxn>
                <a:cxn ang="0">
                  <a:pos x="connsiteX8386" y="connsiteY8386"/>
                </a:cxn>
                <a:cxn ang="0">
                  <a:pos x="connsiteX8387" y="connsiteY8387"/>
                </a:cxn>
                <a:cxn ang="0">
                  <a:pos x="connsiteX8388" y="connsiteY8388"/>
                </a:cxn>
                <a:cxn ang="0">
                  <a:pos x="connsiteX8389" y="connsiteY8389"/>
                </a:cxn>
                <a:cxn ang="0">
                  <a:pos x="connsiteX8390" y="connsiteY8390"/>
                </a:cxn>
                <a:cxn ang="0">
                  <a:pos x="connsiteX8391" y="connsiteY8391"/>
                </a:cxn>
                <a:cxn ang="0">
                  <a:pos x="connsiteX8392" y="connsiteY8392"/>
                </a:cxn>
                <a:cxn ang="0">
                  <a:pos x="connsiteX8393" y="connsiteY8393"/>
                </a:cxn>
                <a:cxn ang="0">
                  <a:pos x="connsiteX8394" y="connsiteY8394"/>
                </a:cxn>
                <a:cxn ang="0">
                  <a:pos x="connsiteX8395" y="connsiteY8395"/>
                </a:cxn>
                <a:cxn ang="0">
                  <a:pos x="connsiteX8396" y="connsiteY8396"/>
                </a:cxn>
                <a:cxn ang="0">
                  <a:pos x="connsiteX8397" y="connsiteY8397"/>
                </a:cxn>
                <a:cxn ang="0">
                  <a:pos x="connsiteX8398" y="connsiteY8398"/>
                </a:cxn>
                <a:cxn ang="0">
                  <a:pos x="connsiteX8399" y="connsiteY8399"/>
                </a:cxn>
                <a:cxn ang="0">
                  <a:pos x="connsiteX8400" y="connsiteY8400"/>
                </a:cxn>
                <a:cxn ang="0">
                  <a:pos x="connsiteX8401" y="connsiteY8401"/>
                </a:cxn>
                <a:cxn ang="0">
                  <a:pos x="connsiteX8402" y="connsiteY8402"/>
                </a:cxn>
                <a:cxn ang="0">
                  <a:pos x="connsiteX8403" y="connsiteY8403"/>
                </a:cxn>
                <a:cxn ang="0">
                  <a:pos x="connsiteX8404" y="connsiteY8404"/>
                </a:cxn>
                <a:cxn ang="0">
                  <a:pos x="connsiteX8405" y="connsiteY8405"/>
                </a:cxn>
                <a:cxn ang="0">
                  <a:pos x="connsiteX8406" y="connsiteY8406"/>
                </a:cxn>
                <a:cxn ang="0">
                  <a:pos x="connsiteX8407" y="connsiteY8407"/>
                </a:cxn>
                <a:cxn ang="0">
                  <a:pos x="connsiteX8408" y="connsiteY8408"/>
                </a:cxn>
                <a:cxn ang="0">
                  <a:pos x="connsiteX8409" y="connsiteY8409"/>
                </a:cxn>
                <a:cxn ang="0">
                  <a:pos x="connsiteX8410" y="connsiteY8410"/>
                </a:cxn>
                <a:cxn ang="0">
                  <a:pos x="connsiteX8411" y="connsiteY8411"/>
                </a:cxn>
                <a:cxn ang="0">
                  <a:pos x="connsiteX8412" y="connsiteY8412"/>
                </a:cxn>
                <a:cxn ang="0">
                  <a:pos x="connsiteX8413" y="connsiteY8413"/>
                </a:cxn>
                <a:cxn ang="0">
                  <a:pos x="connsiteX8414" y="connsiteY8414"/>
                </a:cxn>
                <a:cxn ang="0">
                  <a:pos x="connsiteX8415" y="connsiteY8415"/>
                </a:cxn>
                <a:cxn ang="0">
                  <a:pos x="connsiteX8416" y="connsiteY8416"/>
                </a:cxn>
                <a:cxn ang="0">
                  <a:pos x="connsiteX8417" y="connsiteY8417"/>
                </a:cxn>
                <a:cxn ang="0">
                  <a:pos x="connsiteX8418" y="connsiteY8418"/>
                </a:cxn>
                <a:cxn ang="0">
                  <a:pos x="connsiteX8419" y="connsiteY8419"/>
                </a:cxn>
                <a:cxn ang="0">
                  <a:pos x="connsiteX8420" y="connsiteY8420"/>
                </a:cxn>
                <a:cxn ang="0">
                  <a:pos x="connsiteX8421" y="connsiteY8421"/>
                </a:cxn>
                <a:cxn ang="0">
                  <a:pos x="connsiteX8422" y="connsiteY8422"/>
                </a:cxn>
                <a:cxn ang="0">
                  <a:pos x="connsiteX8423" y="connsiteY8423"/>
                </a:cxn>
                <a:cxn ang="0">
                  <a:pos x="connsiteX8424" y="connsiteY8424"/>
                </a:cxn>
                <a:cxn ang="0">
                  <a:pos x="connsiteX8425" y="connsiteY8425"/>
                </a:cxn>
                <a:cxn ang="0">
                  <a:pos x="connsiteX8426" y="connsiteY8426"/>
                </a:cxn>
                <a:cxn ang="0">
                  <a:pos x="connsiteX8427" y="connsiteY8427"/>
                </a:cxn>
                <a:cxn ang="0">
                  <a:pos x="connsiteX8428" y="connsiteY8428"/>
                </a:cxn>
                <a:cxn ang="0">
                  <a:pos x="connsiteX8429" y="connsiteY8429"/>
                </a:cxn>
                <a:cxn ang="0">
                  <a:pos x="connsiteX8430" y="connsiteY8430"/>
                </a:cxn>
                <a:cxn ang="0">
                  <a:pos x="connsiteX8431" y="connsiteY8431"/>
                </a:cxn>
                <a:cxn ang="0">
                  <a:pos x="connsiteX8432" y="connsiteY8432"/>
                </a:cxn>
                <a:cxn ang="0">
                  <a:pos x="connsiteX8433" y="connsiteY8433"/>
                </a:cxn>
                <a:cxn ang="0">
                  <a:pos x="connsiteX8434" y="connsiteY8434"/>
                </a:cxn>
                <a:cxn ang="0">
                  <a:pos x="connsiteX8435" y="connsiteY8435"/>
                </a:cxn>
                <a:cxn ang="0">
                  <a:pos x="connsiteX8436" y="connsiteY8436"/>
                </a:cxn>
                <a:cxn ang="0">
                  <a:pos x="connsiteX8437" y="connsiteY8437"/>
                </a:cxn>
                <a:cxn ang="0">
                  <a:pos x="connsiteX8438" y="connsiteY8438"/>
                </a:cxn>
                <a:cxn ang="0">
                  <a:pos x="connsiteX8439" y="connsiteY8439"/>
                </a:cxn>
                <a:cxn ang="0">
                  <a:pos x="connsiteX8440" y="connsiteY8440"/>
                </a:cxn>
                <a:cxn ang="0">
                  <a:pos x="connsiteX8441" y="connsiteY8441"/>
                </a:cxn>
                <a:cxn ang="0">
                  <a:pos x="connsiteX8442" y="connsiteY8442"/>
                </a:cxn>
                <a:cxn ang="0">
                  <a:pos x="connsiteX8443" y="connsiteY8443"/>
                </a:cxn>
                <a:cxn ang="0">
                  <a:pos x="connsiteX8444" y="connsiteY8444"/>
                </a:cxn>
                <a:cxn ang="0">
                  <a:pos x="connsiteX8445" y="connsiteY8445"/>
                </a:cxn>
                <a:cxn ang="0">
                  <a:pos x="connsiteX8446" y="connsiteY8446"/>
                </a:cxn>
                <a:cxn ang="0">
                  <a:pos x="connsiteX8447" y="connsiteY8447"/>
                </a:cxn>
                <a:cxn ang="0">
                  <a:pos x="connsiteX8448" y="connsiteY8448"/>
                </a:cxn>
                <a:cxn ang="0">
                  <a:pos x="connsiteX8449" y="connsiteY8449"/>
                </a:cxn>
                <a:cxn ang="0">
                  <a:pos x="connsiteX8450" y="connsiteY8450"/>
                </a:cxn>
                <a:cxn ang="0">
                  <a:pos x="connsiteX8451" y="connsiteY8451"/>
                </a:cxn>
                <a:cxn ang="0">
                  <a:pos x="connsiteX8452" y="connsiteY8452"/>
                </a:cxn>
                <a:cxn ang="0">
                  <a:pos x="connsiteX8453" y="connsiteY8453"/>
                </a:cxn>
                <a:cxn ang="0">
                  <a:pos x="connsiteX8454" y="connsiteY8454"/>
                </a:cxn>
                <a:cxn ang="0">
                  <a:pos x="connsiteX8455" y="connsiteY8455"/>
                </a:cxn>
                <a:cxn ang="0">
                  <a:pos x="connsiteX8456" y="connsiteY8456"/>
                </a:cxn>
                <a:cxn ang="0">
                  <a:pos x="connsiteX8457" y="connsiteY8457"/>
                </a:cxn>
                <a:cxn ang="0">
                  <a:pos x="connsiteX8458" y="connsiteY8458"/>
                </a:cxn>
                <a:cxn ang="0">
                  <a:pos x="connsiteX8459" y="connsiteY8459"/>
                </a:cxn>
                <a:cxn ang="0">
                  <a:pos x="connsiteX8460" y="connsiteY8460"/>
                </a:cxn>
                <a:cxn ang="0">
                  <a:pos x="connsiteX8461" y="connsiteY8461"/>
                </a:cxn>
                <a:cxn ang="0">
                  <a:pos x="connsiteX8462" y="connsiteY8462"/>
                </a:cxn>
                <a:cxn ang="0">
                  <a:pos x="connsiteX8463" y="connsiteY8463"/>
                </a:cxn>
                <a:cxn ang="0">
                  <a:pos x="connsiteX8464" y="connsiteY8464"/>
                </a:cxn>
                <a:cxn ang="0">
                  <a:pos x="connsiteX8465" y="connsiteY8465"/>
                </a:cxn>
                <a:cxn ang="0">
                  <a:pos x="connsiteX8466" y="connsiteY8466"/>
                </a:cxn>
                <a:cxn ang="0">
                  <a:pos x="connsiteX8467" y="connsiteY8467"/>
                </a:cxn>
                <a:cxn ang="0">
                  <a:pos x="connsiteX8468" y="connsiteY8468"/>
                </a:cxn>
                <a:cxn ang="0">
                  <a:pos x="connsiteX8469" y="connsiteY8469"/>
                </a:cxn>
                <a:cxn ang="0">
                  <a:pos x="connsiteX8470" y="connsiteY8470"/>
                </a:cxn>
                <a:cxn ang="0">
                  <a:pos x="connsiteX8471" y="connsiteY8471"/>
                </a:cxn>
                <a:cxn ang="0">
                  <a:pos x="connsiteX8472" y="connsiteY8472"/>
                </a:cxn>
                <a:cxn ang="0">
                  <a:pos x="connsiteX8473" y="connsiteY8473"/>
                </a:cxn>
                <a:cxn ang="0">
                  <a:pos x="connsiteX8474" y="connsiteY8474"/>
                </a:cxn>
                <a:cxn ang="0">
                  <a:pos x="connsiteX8475" y="connsiteY8475"/>
                </a:cxn>
                <a:cxn ang="0">
                  <a:pos x="connsiteX8476" y="connsiteY8476"/>
                </a:cxn>
                <a:cxn ang="0">
                  <a:pos x="connsiteX8477" y="connsiteY8477"/>
                </a:cxn>
                <a:cxn ang="0">
                  <a:pos x="connsiteX8478" y="connsiteY8478"/>
                </a:cxn>
                <a:cxn ang="0">
                  <a:pos x="connsiteX8479" y="connsiteY8479"/>
                </a:cxn>
                <a:cxn ang="0">
                  <a:pos x="connsiteX8480" y="connsiteY8480"/>
                </a:cxn>
                <a:cxn ang="0">
                  <a:pos x="connsiteX8481" y="connsiteY8481"/>
                </a:cxn>
                <a:cxn ang="0">
                  <a:pos x="connsiteX8482" y="connsiteY8482"/>
                </a:cxn>
                <a:cxn ang="0">
                  <a:pos x="connsiteX8483" y="connsiteY8483"/>
                </a:cxn>
                <a:cxn ang="0">
                  <a:pos x="connsiteX8484" y="connsiteY8484"/>
                </a:cxn>
                <a:cxn ang="0">
                  <a:pos x="connsiteX8485" y="connsiteY8485"/>
                </a:cxn>
                <a:cxn ang="0">
                  <a:pos x="connsiteX8486" y="connsiteY8486"/>
                </a:cxn>
                <a:cxn ang="0">
                  <a:pos x="connsiteX8487" y="connsiteY8487"/>
                </a:cxn>
                <a:cxn ang="0">
                  <a:pos x="connsiteX8488" y="connsiteY8488"/>
                </a:cxn>
                <a:cxn ang="0">
                  <a:pos x="connsiteX8489" y="connsiteY8489"/>
                </a:cxn>
                <a:cxn ang="0">
                  <a:pos x="connsiteX8490" y="connsiteY8490"/>
                </a:cxn>
                <a:cxn ang="0">
                  <a:pos x="connsiteX8491" y="connsiteY8491"/>
                </a:cxn>
                <a:cxn ang="0">
                  <a:pos x="connsiteX8492" y="connsiteY8492"/>
                </a:cxn>
                <a:cxn ang="0">
                  <a:pos x="connsiteX8493" y="connsiteY8493"/>
                </a:cxn>
                <a:cxn ang="0">
                  <a:pos x="connsiteX8494" y="connsiteY8494"/>
                </a:cxn>
                <a:cxn ang="0">
                  <a:pos x="connsiteX8495" y="connsiteY8495"/>
                </a:cxn>
                <a:cxn ang="0">
                  <a:pos x="connsiteX8496" y="connsiteY8496"/>
                </a:cxn>
                <a:cxn ang="0">
                  <a:pos x="connsiteX8497" y="connsiteY8497"/>
                </a:cxn>
                <a:cxn ang="0">
                  <a:pos x="connsiteX8498" y="connsiteY8498"/>
                </a:cxn>
                <a:cxn ang="0">
                  <a:pos x="connsiteX8499" y="connsiteY8499"/>
                </a:cxn>
                <a:cxn ang="0">
                  <a:pos x="connsiteX8500" y="connsiteY8500"/>
                </a:cxn>
                <a:cxn ang="0">
                  <a:pos x="connsiteX8501" y="connsiteY8501"/>
                </a:cxn>
                <a:cxn ang="0">
                  <a:pos x="connsiteX8502" y="connsiteY8502"/>
                </a:cxn>
                <a:cxn ang="0">
                  <a:pos x="connsiteX8503" y="connsiteY8503"/>
                </a:cxn>
                <a:cxn ang="0">
                  <a:pos x="connsiteX8504" y="connsiteY8504"/>
                </a:cxn>
                <a:cxn ang="0">
                  <a:pos x="connsiteX8505" y="connsiteY8505"/>
                </a:cxn>
                <a:cxn ang="0">
                  <a:pos x="connsiteX8506" y="connsiteY8506"/>
                </a:cxn>
                <a:cxn ang="0">
                  <a:pos x="connsiteX8507" y="connsiteY8507"/>
                </a:cxn>
                <a:cxn ang="0">
                  <a:pos x="connsiteX8508" y="connsiteY8508"/>
                </a:cxn>
                <a:cxn ang="0">
                  <a:pos x="connsiteX8509" y="connsiteY8509"/>
                </a:cxn>
                <a:cxn ang="0">
                  <a:pos x="connsiteX8510" y="connsiteY8510"/>
                </a:cxn>
                <a:cxn ang="0">
                  <a:pos x="connsiteX8511" y="connsiteY8511"/>
                </a:cxn>
                <a:cxn ang="0">
                  <a:pos x="connsiteX8512" y="connsiteY8512"/>
                </a:cxn>
                <a:cxn ang="0">
                  <a:pos x="connsiteX8513" y="connsiteY8513"/>
                </a:cxn>
                <a:cxn ang="0">
                  <a:pos x="connsiteX8514" y="connsiteY8514"/>
                </a:cxn>
                <a:cxn ang="0">
                  <a:pos x="connsiteX8515" y="connsiteY8515"/>
                </a:cxn>
                <a:cxn ang="0">
                  <a:pos x="connsiteX8516" y="connsiteY8516"/>
                </a:cxn>
                <a:cxn ang="0">
                  <a:pos x="connsiteX8517" y="connsiteY8517"/>
                </a:cxn>
                <a:cxn ang="0">
                  <a:pos x="connsiteX8518" y="connsiteY8518"/>
                </a:cxn>
                <a:cxn ang="0">
                  <a:pos x="connsiteX8519" y="connsiteY8519"/>
                </a:cxn>
                <a:cxn ang="0">
                  <a:pos x="connsiteX8520" y="connsiteY8520"/>
                </a:cxn>
                <a:cxn ang="0">
                  <a:pos x="connsiteX8521" y="connsiteY8521"/>
                </a:cxn>
                <a:cxn ang="0">
                  <a:pos x="connsiteX8522" y="connsiteY8522"/>
                </a:cxn>
                <a:cxn ang="0">
                  <a:pos x="connsiteX8523" y="connsiteY8523"/>
                </a:cxn>
                <a:cxn ang="0">
                  <a:pos x="connsiteX8524" y="connsiteY8524"/>
                </a:cxn>
                <a:cxn ang="0">
                  <a:pos x="connsiteX8525" y="connsiteY8525"/>
                </a:cxn>
                <a:cxn ang="0">
                  <a:pos x="connsiteX8526" y="connsiteY8526"/>
                </a:cxn>
                <a:cxn ang="0">
                  <a:pos x="connsiteX8527" y="connsiteY8527"/>
                </a:cxn>
                <a:cxn ang="0">
                  <a:pos x="connsiteX8528" y="connsiteY8528"/>
                </a:cxn>
                <a:cxn ang="0">
                  <a:pos x="connsiteX8529" y="connsiteY8529"/>
                </a:cxn>
                <a:cxn ang="0">
                  <a:pos x="connsiteX8530" y="connsiteY8530"/>
                </a:cxn>
                <a:cxn ang="0">
                  <a:pos x="connsiteX8531" y="connsiteY8531"/>
                </a:cxn>
                <a:cxn ang="0">
                  <a:pos x="connsiteX8532" y="connsiteY8532"/>
                </a:cxn>
                <a:cxn ang="0">
                  <a:pos x="connsiteX8533" y="connsiteY8533"/>
                </a:cxn>
                <a:cxn ang="0">
                  <a:pos x="connsiteX8534" y="connsiteY8534"/>
                </a:cxn>
                <a:cxn ang="0">
                  <a:pos x="connsiteX8535" y="connsiteY8535"/>
                </a:cxn>
                <a:cxn ang="0">
                  <a:pos x="connsiteX8536" y="connsiteY8536"/>
                </a:cxn>
                <a:cxn ang="0">
                  <a:pos x="connsiteX8537" y="connsiteY8537"/>
                </a:cxn>
                <a:cxn ang="0">
                  <a:pos x="connsiteX8538" y="connsiteY8538"/>
                </a:cxn>
                <a:cxn ang="0">
                  <a:pos x="connsiteX8539" y="connsiteY8539"/>
                </a:cxn>
                <a:cxn ang="0">
                  <a:pos x="connsiteX8540" y="connsiteY8540"/>
                </a:cxn>
                <a:cxn ang="0">
                  <a:pos x="connsiteX8541" y="connsiteY8541"/>
                </a:cxn>
                <a:cxn ang="0">
                  <a:pos x="connsiteX8542" y="connsiteY8542"/>
                </a:cxn>
                <a:cxn ang="0">
                  <a:pos x="connsiteX8543" y="connsiteY8543"/>
                </a:cxn>
                <a:cxn ang="0">
                  <a:pos x="connsiteX8544" y="connsiteY8544"/>
                </a:cxn>
                <a:cxn ang="0">
                  <a:pos x="connsiteX8545" y="connsiteY8545"/>
                </a:cxn>
                <a:cxn ang="0">
                  <a:pos x="connsiteX8546" y="connsiteY8546"/>
                </a:cxn>
                <a:cxn ang="0">
                  <a:pos x="connsiteX8547" y="connsiteY8547"/>
                </a:cxn>
                <a:cxn ang="0">
                  <a:pos x="connsiteX8548" y="connsiteY8548"/>
                </a:cxn>
                <a:cxn ang="0">
                  <a:pos x="connsiteX8549" y="connsiteY8549"/>
                </a:cxn>
                <a:cxn ang="0">
                  <a:pos x="connsiteX8550" y="connsiteY8550"/>
                </a:cxn>
                <a:cxn ang="0">
                  <a:pos x="connsiteX8551" y="connsiteY8551"/>
                </a:cxn>
                <a:cxn ang="0">
                  <a:pos x="connsiteX8552" y="connsiteY8552"/>
                </a:cxn>
                <a:cxn ang="0">
                  <a:pos x="connsiteX8553" y="connsiteY8553"/>
                </a:cxn>
                <a:cxn ang="0">
                  <a:pos x="connsiteX8554" y="connsiteY8554"/>
                </a:cxn>
                <a:cxn ang="0">
                  <a:pos x="connsiteX8555" y="connsiteY8555"/>
                </a:cxn>
                <a:cxn ang="0">
                  <a:pos x="connsiteX8556" y="connsiteY8556"/>
                </a:cxn>
                <a:cxn ang="0">
                  <a:pos x="connsiteX8557" y="connsiteY8557"/>
                </a:cxn>
                <a:cxn ang="0">
                  <a:pos x="connsiteX8558" y="connsiteY8558"/>
                </a:cxn>
                <a:cxn ang="0">
                  <a:pos x="connsiteX8559" y="connsiteY8559"/>
                </a:cxn>
                <a:cxn ang="0">
                  <a:pos x="connsiteX8560" y="connsiteY8560"/>
                </a:cxn>
                <a:cxn ang="0">
                  <a:pos x="connsiteX8561" y="connsiteY8561"/>
                </a:cxn>
                <a:cxn ang="0">
                  <a:pos x="connsiteX8562" y="connsiteY8562"/>
                </a:cxn>
                <a:cxn ang="0">
                  <a:pos x="connsiteX8563" y="connsiteY8563"/>
                </a:cxn>
                <a:cxn ang="0">
                  <a:pos x="connsiteX8564" y="connsiteY8564"/>
                </a:cxn>
                <a:cxn ang="0">
                  <a:pos x="connsiteX8565" y="connsiteY8565"/>
                </a:cxn>
                <a:cxn ang="0">
                  <a:pos x="connsiteX8566" y="connsiteY8566"/>
                </a:cxn>
                <a:cxn ang="0">
                  <a:pos x="connsiteX8567" y="connsiteY8567"/>
                </a:cxn>
                <a:cxn ang="0">
                  <a:pos x="connsiteX8568" y="connsiteY8568"/>
                </a:cxn>
                <a:cxn ang="0">
                  <a:pos x="connsiteX8569" y="connsiteY8569"/>
                </a:cxn>
                <a:cxn ang="0">
                  <a:pos x="connsiteX8570" y="connsiteY8570"/>
                </a:cxn>
                <a:cxn ang="0">
                  <a:pos x="connsiteX8571" y="connsiteY8571"/>
                </a:cxn>
                <a:cxn ang="0">
                  <a:pos x="connsiteX8572" y="connsiteY8572"/>
                </a:cxn>
                <a:cxn ang="0">
                  <a:pos x="connsiteX8573" y="connsiteY8573"/>
                </a:cxn>
                <a:cxn ang="0">
                  <a:pos x="connsiteX8574" y="connsiteY8574"/>
                </a:cxn>
                <a:cxn ang="0">
                  <a:pos x="connsiteX8575" y="connsiteY8575"/>
                </a:cxn>
                <a:cxn ang="0">
                  <a:pos x="connsiteX8576" y="connsiteY8576"/>
                </a:cxn>
                <a:cxn ang="0">
                  <a:pos x="connsiteX8577" y="connsiteY8577"/>
                </a:cxn>
                <a:cxn ang="0">
                  <a:pos x="connsiteX8578" y="connsiteY8578"/>
                </a:cxn>
                <a:cxn ang="0">
                  <a:pos x="connsiteX8579" y="connsiteY8579"/>
                </a:cxn>
                <a:cxn ang="0">
                  <a:pos x="connsiteX8580" y="connsiteY8580"/>
                </a:cxn>
                <a:cxn ang="0">
                  <a:pos x="connsiteX8581" y="connsiteY8581"/>
                </a:cxn>
                <a:cxn ang="0">
                  <a:pos x="connsiteX8582" y="connsiteY8582"/>
                </a:cxn>
                <a:cxn ang="0">
                  <a:pos x="connsiteX8583" y="connsiteY8583"/>
                </a:cxn>
                <a:cxn ang="0">
                  <a:pos x="connsiteX8584" y="connsiteY8584"/>
                </a:cxn>
                <a:cxn ang="0">
                  <a:pos x="connsiteX8585" y="connsiteY8585"/>
                </a:cxn>
                <a:cxn ang="0">
                  <a:pos x="connsiteX8586" y="connsiteY8586"/>
                </a:cxn>
                <a:cxn ang="0">
                  <a:pos x="connsiteX8587" y="connsiteY8587"/>
                </a:cxn>
                <a:cxn ang="0">
                  <a:pos x="connsiteX8588" y="connsiteY8588"/>
                </a:cxn>
                <a:cxn ang="0">
                  <a:pos x="connsiteX8589" y="connsiteY8589"/>
                </a:cxn>
                <a:cxn ang="0">
                  <a:pos x="connsiteX8590" y="connsiteY8590"/>
                </a:cxn>
                <a:cxn ang="0">
                  <a:pos x="connsiteX8591" y="connsiteY8591"/>
                </a:cxn>
                <a:cxn ang="0">
                  <a:pos x="connsiteX8592" y="connsiteY8592"/>
                </a:cxn>
                <a:cxn ang="0">
                  <a:pos x="connsiteX8593" y="connsiteY8593"/>
                </a:cxn>
                <a:cxn ang="0">
                  <a:pos x="connsiteX8594" y="connsiteY8594"/>
                </a:cxn>
                <a:cxn ang="0">
                  <a:pos x="connsiteX8595" y="connsiteY8595"/>
                </a:cxn>
                <a:cxn ang="0">
                  <a:pos x="connsiteX8596" y="connsiteY8596"/>
                </a:cxn>
                <a:cxn ang="0">
                  <a:pos x="connsiteX8597" y="connsiteY8597"/>
                </a:cxn>
                <a:cxn ang="0">
                  <a:pos x="connsiteX8598" y="connsiteY8598"/>
                </a:cxn>
                <a:cxn ang="0">
                  <a:pos x="connsiteX8599" y="connsiteY8599"/>
                </a:cxn>
                <a:cxn ang="0">
                  <a:pos x="connsiteX8600" y="connsiteY8600"/>
                </a:cxn>
                <a:cxn ang="0">
                  <a:pos x="connsiteX8601" y="connsiteY8601"/>
                </a:cxn>
                <a:cxn ang="0">
                  <a:pos x="connsiteX8602" y="connsiteY8602"/>
                </a:cxn>
                <a:cxn ang="0">
                  <a:pos x="connsiteX8603" y="connsiteY8603"/>
                </a:cxn>
                <a:cxn ang="0">
                  <a:pos x="connsiteX8604" y="connsiteY8604"/>
                </a:cxn>
                <a:cxn ang="0">
                  <a:pos x="connsiteX8605" y="connsiteY8605"/>
                </a:cxn>
                <a:cxn ang="0">
                  <a:pos x="connsiteX8606" y="connsiteY8606"/>
                </a:cxn>
                <a:cxn ang="0">
                  <a:pos x="connsiteX8607" y="connsiteY8607"/>
                </a:cxn>
                <a:cxn ang="0">
                  <a:pos x="connsiteX8608" y="connsiteY8608"/>
                </a:cxn>
                <a:cxn ang="0">
                  <a:pos x="connsiteX8609" y="connsiteY8609"/>
                </a:cxn>
                <a:cxn ang="0">
                  <a:pos x="connsiteX8610" y="connsiteY8610"/>
                </a:cxn>
                <a:cxn ang="0">
                  <a:pos x="connsiteX8611" y="connsiteY8611"/>
                </a:cxn>
                <a:cxn ang="0">
                  <a:pos x="connsiteX8612" y="connsiteY8612"/>
                </a:cxn>
                <a:cxn ang="0">
                  <a:pos x="connsiteX8613" y="connsiteY8613"/>
                </a:cxn>
                <a:cxn ang="0">
                  <a:pos x="connsiteX8614" y="connsiteY8614"/>
                </a:cxn>
                <a:cxn ang="0">
                  <a:pos x="connsiteX8615" y="connsiteY8615"/>
                </a:cxn>
                <a:cxn ang="0">
                  <a:pos x="connsiteX8616" y="connsiteY8616"/>
                </a:cxn>
                <a:cxn ang="0">
                  <a:pos x="connsiteX8617" y="connsiteY8617"/>
                </a:cxn>
                <a:cxn ang="0">
                  <a:pos x="connsiteX8618" y="connsiteY8618"/>
                </a:cxn>
                <a:cxn ang="0">
                  <a:pos x="connsiteX8619" y="connsiteY8619"/>
                </a:cxn>
                <a:cxn ang="0">
                  <a:pos x="connsiteX8620" y="connsiteY8620"/>
                </a:cxn>
                <a:cxn ang="0">
                  <a:pos x="connsiteX8621" y="connsiteY8621"/>
                </a:cxn>
                <a:cxn ang="0">
                  <a:pos x="connsiteX8622" y="connsiteY8622"/>
                </a:cxn>
                <a:cxn ang="0">
                  <a:pos x="connsiteX8623" y="connsiteY8623"/>
                </a:cxn>
                <a:cxn ang="0">
                  <a:pos x="connsiteX8624" y="connsiteY8624"/>
                </a:cxn>
                <a:cxn ang="0">
                  <a:pos x="connsiteX8625" y="connsiteY8625"/>
                </a:cxn>
                <a:cxn ang="0">
                  <a:pos x="connsiteX8626" y="connsiteY8626"/>
                </a:cxn>
                <a:cxn ang="0">
                  <a:pos x="connsiteX8627" y="connsiteY8627"/>
                </a:cxn>
                <a:cxn ang="0">
                  <a:pos x="connsiteX8628" y="connsiteY8628"/>
                </a:cxn>
                <a:cxn ang="0">
                  <a:pos x="connsiteX8629" y="connsiteY8629"/>
                </a:cxn>
                <a:cxn ang="0">
                  <a:pos x="connsiteX8630" y="connsiteY8630"/>
                </a:cxn>
                <a:cxn ang="0">
                  <a:pos x="connsiteX8631" y="connsiteY8631"/>
                </a:cxn>
                <a:cxn ang="0">
                  <a:pos x="connsiteX8632" y="connsiteY8632"/>
                </a:cxn>
                <a:cxn ang="0">
                  <a:pos x="connsiteX8633" y="connsiteY8633"/>
                </a:cxn>
                <a:cxn ang="0">
                  <a:pos x="connsiteX8634" y="connsiteY8634"/>
                </a:cxn>
                <a:cxn ang="0">
                  <a:pos x="connsiteX8635" y="connsiteY8635"/>
                </a:cxn>
                <a:cxn ang="0">
                  <a:pos x="connsiteX8636" y="connsiteY8636"/>
                </a:cxn>
                <a:cxn ang="0">
                  <a:pos x="connsiteX8637" y="connsiteY8637"/>
                </a:cxn>
                <a:cxn ang="0">
                  <a:pos x="connsiteX8638" y="connsiteY8638"/>
                </a:cxn>
                <a:cxn ang="0">
                  <a:pos x="connsiteX8639" y="connsiteY8639"/>
                </a:cxn>
                <a:cxn ang="0">
                  <a:pos x="connsiteX8640" y="connsiteY8640"/>
                </a:cxn>
                <a:cxn ang="0">
                  <a:pos x="connsiteX8641" y="connsiteY8641"/>
                </a:cxn>
                <a:cxn ang="0">
                  <a:pos x="connsiteX8642" y="connsiteY8642"/>
                </a:cxn>
                <a:cxn ang="0">
                  <a:pos x="connsiteX8643" y="connsiteY8643"/>
                </a:cxn>
                <a:cxn ang="0">
                  <a:pos x="connsiteX8644" y="connsiteY8644"/>
                </a:cxn>
                <a:cxn ang="0">
                  <a:pos x="connsiteX8645" y="connsiteY8645"/>
                </a:cxn>
                <a:cxn ang="0">
                  <a:pos x="connsiteX8646" y="connsiteY8646"/>
                </a:cxn>
                <a:cxn ang="0">
                  <a:pos x="connsiteX8647" y="connsiteY8647"/>
                </a:cxn>
                <a:cxn ang="0">
                  <a:pos x="connsiteX8648" y="connsiteY8648"/>
                </a:cxn>
                <a:cxn ang="0">
                  <a:pos x="connsiteX8649" y="connsiteY8649"/>
                </a:cxn>
                <a:cxn ang="0">
                  <a:pos x="connsiteX8650" y="connsiteY8650"/>
                </a:cxn>
                <a:cxn ang="0">
                  <a:pos x="connsiteX8651" y="connsiteY8651"/>
                </a:cxn>
                <a:cxn ang="0">
                  <a:pos x="connsiteX8652" y="connsiteY8652"/>
                </a:cxn>
                <a:cxn ang="0">
                  <a:pos x="connsiteX8653" y="connsiteY8653"/>
                </a:cxn>
                <a:cxn ang="0">
                  <a:pos x="connsiteX8654" y="connsiteY8654"/>
                </a:cxn>
                <a:cxn ang="0">
                  <a:pos x="connsiteX8655" y="connsiteY8655"/>
                </a:cxn>
                <a:cxn ang="0">
                  <a:pos x="connsiteX8656" y="connsiteY8656"/>
                </a:cxn>
                <a:cxn ang="0">
                  <a:pos x="connsiteX8657" y="connsiteY8657"/>
                </a:cxn>
                <a:cxn ang="0">
                  <a:pos x="connsiteX8658" y="connsiteY8658"/>
                </a:cxn>
                <a:cxn ang="0">
                  <a:pos x="connsiteX8659" y="connsiteY8659"/>
                </a:cxn>
                <a:cxn ang="0">
                  <a:pos x="connsiteX8660" y="connsiteY8660"/>
                </a:cxn>
                <a:cxn ang="0">
                  <a:pos x="connsiteX8661" y="connsiteY8661"/>
                </a:cxn>
                <a:cxn ang="0">
                  <a:pos x="connsiteX8662" y="connsiteY8662"/>
                </a:cxn>
                <a:cxn ang="0">
                  <a:pos x="connsiteX8663" y="connsiteY8663"/>
                </a:cxn>
                <a:cxn ang="0">
                  <a:pos x="connsiteX8664" y="connsiteY8664"/>
                </a:cxn>
                <a:cxn ang="0">
                  <a:pos x="connsiteX8665" y="connsiteY8665"/>
                </a:cxn>
                <a:cxn ang="0">
                  <a:pos x="connsiteX8666" y="connsiteY8666"/>
                </a:cxn>
                <a:cxn ang="0">
                  <a:pos x="connsiteX8667" y="connsiteY8667"/>
                </a:cxn>
                <a:cxn ang="0">
                  <a:pos x="connsiteX8668" y="connsiteY8668"/>
                </a:cxn>
                <a:cxn ang="0">
                  <a:pos x="connsiteX8669" y="connsiteY8669"/>
                </a:cxn>
                <a:cxn ang="0">
                  <a:pos x="connsiteX8670" y="connsiteY8670"/>
                </a:cxn>
                <a:cxn ang="0">
                  <a:pos x="connsiteX8671" y="connsiteY8671"/>
                </a:cxn>
                <a:cxn ang="0">
                  <a:pos x="connsiteX8672" y="connsiteY8672"/>
                </a:cxn>
                <a:cxn ang="0">
                  <a:pos x="connsiteX8673" y="connsiteY8673"/>
                </a:cxn>
                <a:cxn ang="0">
                  <a:pos x="connsiteX8674" y="connsiteY8674"/>
                </a:cxn>
                <a:cxn ang="0">
                  <a:pos x="connsiteX8675" y="connsiteY8675"/>
                </a:cxn>
                <a:cxn ang="0">
                  <a:pos x="connsiteX8676" y="connsiteY8676"/>
                </a:cxn>
                <a:cxn ang="0">
                  <a:pos x="connsiteX8677" y="connsiteY8677"/>
                </a:cxn>
                <a:cxn ang="0">
                  <a:pos x="connsiteX8678" y="connsiteY8678"/>
                </a:cxn>
                <a:cxn ang="0">
                  <a:pos x="connsiteX8679" y="connsiteY8679"/>
                </a:cxn>
                <a:cxn ang="0">
                  <a:pos x="connsiteX8680" y="connsiteY8680"/>
                </a:cxn>
                <a:cxn ang="0">
                  <a:pos x="connsiteX8681" y="connsiteY8681"/>
                </a:cxn>
                <a:cxn ang="0">
                  <a:pos x="connsiteX8682" y="connsiteY8682"/>
                </a:cxn>
                <a:cxn ang="0">
                  <a:pos x="connsiteX8683" y="connsiteY8683"/>
                </a:cxn>
                <a:cxn ang="0">
                  <a:pos x="connsiteX8684" y="connsiteY8684"/>
                </a:cxn>
                <a:cxn ang="0">
                  <a:pos x="connsiteX8685" y="connsiteY8685"/>
                </a:cxn>
                <a:cxn ang="0">
                  <a:pos x="connsiteX8686" y="connsiteY8686"/>
                </a:cxn>
                <a:cxn ang="0">
                  <a:pos x="connsiteX8687" y="connsiteY8687"/>
                </a:cxn>
                <a:cxn ang="0">
                  <a:pos x="connsiteX8688" y="connsiteY8688"/>
                </a:cxn>
                <a:cxn ang="0">
                  <a:pos x="connsiteX8689" y="connsiteY8689"/>
                </a:cxn>
                <a:cxn ang="0">
                  <a:pos x="connsiteX8690" y="connsiteY8690"/>
                </a:cxn>
                <a:cxn ang="0">
                  <a:pos x="connsiteX8691" y="connsiteY8691"/>
                </a:cxn>
                <a:cxn ang="0">
                  <a:pos x="connsiteX8692" y="connsiteY8692"/>
                </a:cxn>
                <a:cxn ang="0">
                  <a:pos x="connsiteX8693" y="connsiteY8693"/>
                </a:cxn>
                <a:cxn ang="0">
                  <a:pos x="connsiteX8694" y="connsiteY8694"/>
                </a:cxn>
                <a:cxn ang="0">
                  <a:pos x="connsiteX8695" y="connsiteY8695"/>
                </a:cxn>
                <a:cxn ang="0">
                  <a:pos x="connsiteX8696" y="connsiteY8696"/>
                </a:cxn>
                <a:cxn ang="0">
                  <a:pos x="connsiteX8697" y="connsiteY8697"/>
                </a:cxn>
                <a:cxn ang="0">
                  <a:pos x="connsiteX8698" y="connsiteY8698"/>
                </a:cxn>
                <a:cxn ang="0">
                  <a:pos x="connsiteX8699" y="connsiteY8699"/>
                </a:cxn>
                <a:cxn ang="0">
                  <a:pos x="connsiteX8700" y="connsiteY8700"/>
                </a:cxn>
                <a:cxn ang="0">
                  <a:pos x="connsiteX8701" y="connsiteY8701"/>
                </a:cxn>
                <a:cxn ang="0">
                  <a:pos x="connsiteX8702" y="connsiteY8702"/>
                </a:cxn>
                <a:cxn ang="0">
                  <a:pos x="connsiteX8703" y="connsiteY8703"/>
                </a:cxn>
                <a:cxn ang="0">
                  <a:pos x="connsiteX8704" y="connsiteY8704"/>
                </a:cxn>
                <a:cxn ang="0">
                  <a:pos x="connsiteX8705" y="connsiteY8705"/>
                </a:cxn>
                <a:cxn ang="0">
                  <a:pos x="connsiteX8706" y="connsiteY8706"/>
                </a:cxn>
                <a:cxn ang="0">
                  <a:pos x="connsiteX8707" y="connsiteY8707"/>
                </a:cxn>
                <a:cxn ang="0">
                  <a:pos x="connsiteX8708" y="connsiteY8708"/>
                </a:cxn>
                <a:cxn ang="0">
                  <a:pos x="connsiteX8709" y="connsiteY8709"/>
                </a:cxn>
                <a:cxn ang="0">
                  <a:pos x="connsiteX8710" y="connsiteY8710"/>
                </a:cxn>
                <a:cxn ang="0">
                  <a:pos x="connsiteX8711" y="connsiteY8711"/>
                </a:cxn>
                <a:cxn ang="0">
                  <a:pos x="connsiteX8712" y="connsiteY8712"/>
                </a:cxn>
                <a:cxn ang="0">
                  <a:pos x="connsiteX8713" y="connsiteY8713"/>
                </a:cxn>
                <a:cxn ang="0">
                  <a:pos x="connsiteX8714" y="connsiteY8714"/>
                </a:cxn>
                <a:cxn ang="0">
                  <a:pos x="connsiteX8715" y="connsiteY8715"/>
                </a:cxn>
                <a:cxn ang="0">
                  <a:pos x="connsiteX8716" y="connsiteY8716"/>
                </a:cxn>
                <a:cxn ang="0">
                  <a:pos x="connsiteX8717" y="connsiteY8717"/>
                </a:cxn>
                <a:cxn ang="0">
                  <a:pos x="connsiteX8718" y="connsiteY8718"/>
                </a:cxn>
                <a:cxn ang="0">
                  <a:pos x="connsiteX8719" y="connsiteY8719"/>
                </a:cxn>
                <a:cxn ang="0">
                  <a:pos x="connsiteX8720" y="connsiteY8720"/>
                </a:cxn>
                <a:cxn ang="0">
                  <a:pos x="connsiteX8721" y="connsiteY8721"/>
                </a:cxn>
                <a:cxn ang="0">
                  <a:pos x="connsiteX8722" y="connsiteY8722"/>
                </a:cxn>
                <a:cxn ang="0">
                  <a:pos x="connsiteX8723" y="connsiteY8723"/>
                </a:cxn>
                <a:cxn ang="0">
                  <a:pos x="connsiteX8724" y="connsiteY8724"/>
                </a:cxn>
                <a:cxn ang="0">
                  <a:pos x="connsiteX8725" y="connsiteY8725"/>
                </a:cxn>
                <a:cxn ang="0">
                  <a:pos x="connsiteX8726" y="connsiteY8726"/>
                </a:cxn>
                <a:cxn ang="0">
                  <a:pos x="connsiteX8727" y="connsiteY8727"/>
                </a:cxn>
                <a:cxn ang="0">
                  <a:pos x="connsiteX8728" y="connsiteY8728"/>
                </a:cxn>
                <a:cxn ang="0">
                  <a:pos x="connsiteX8729" y="connsiteY8729"/>
                </a:cxn>
                <a:cxn ang="0">
                  <a:pos x="connsiteX8730" y="connsiteY8730"/>
                </a:cxn>
                <a:cxn ang="0">
                  <a:pos x="connsiteX8731" y="connsiteY8731"/>
                </a:cxn>
                <a:cxn ang="0">
                  <a:pos x="connsiteX8732" y="connsiteY8732"/>
                </a:cxn>
                <a:cxn ang="0">
                  <a:pos x="connsiteX8733" y="connsiteY8733"/>
                </a:cxn>
                <a:cxn ang="0">
                  <a:pos x="connsiteX8734" y="connsiteY8734"/>
                </a:cxn>
                <a:cxn ang="0">
                  <a:pos x="connsiteX8735" y="connsiteY8735"/>
                </a:cxn>
                <a:cxn ang="0">
                  <a:pos x="connsiteX8736" y="connsiteY8736"/>
                </a:cxn>
                <a:cxn ang="0">
                  <a:pos x="connsiteX8737" y="connsiteY8737"/>
                </a:cxn>
                <a:cxn ang="0">
                  <a:pos x="connsiteX8738" y="connsiteY8738"/>
                </a:cxn>
                <a:cxn ang="0">
                  <a:pos x="connsiteX8739" y="connsiteY8739"/>
                </a:cxn>
                <a:cxn ang="0">
                  <a:pos x="connsiteX8740" y="connsiteY8740"/>
                </a:cxn>
                <a:cxn ang="0">
                  <a:pos x="connsiteX8741" y="connsiteY8741"/>
                </a:cxn>
                <a:cxn ang="0">
                  <a:pos x="connsiteX8742" y="connsiteY8742"/>
                </a:cxn>
                <a:cxn ang="0">
                  <a:pos x="connsiteX8743" y="connsiteY8743"/>
                </a:cxn>
              </a:cxnLst>
              <a:rect l="l" t="t" r="r" b="b"/>
              <a:pathLst>
                <a:path w="2166155" h="1823529">
                  <a:moveTo>
                    <a:pt x="320381" y="1714415"/>
                  </a:moveTo>
                  <a:lnTo>
                    <a:pt x="319853" y="1714180"/>
                  </a:lnTo>
                  <a:lnTo>
                    <a:pt x="319325" y="1713946"/>
                  </a:lnTo>
                  <a:lnTo>
                    <a:pt x="318798" y="1713711"/>
                  </a:lnTo>
                  <a:lnTo>
                    <a:pt x="318270" y="1713496"/>
                  </a:lnTo>
                  <a:lnTo>
                    <a:pt x="317742" y="1713262"/>
                  </a:lnTo>
                  <a:lnTo>
                    <a:pt x="317214" y="1713027"/>
                  </a:lnTo>
                  <a:lnTo>
                    <a:pt x="316686" y="1712792"/>
                  </a:lnTo>
                  <a:lnTo>
                    <a:pt x="316158" y="1712538"/>
                  </a:lnTo>
                  <a:lnTo>
                    <a:pt x="316158" y="1712558"/>
                  </a:lnTo>
                  <a:lnTo>
                    <a:pt x="315630" y="1712304"/>
                  </a:lnTo>
                  <a:lnTo>
                    <a:pt x="315650" y="1712304"/>
                  </a:lnTo>
                  <a:lnTo>
                    <a:pt x="315103" y="1712069"/>
                  </a:lnTo>
                  <a:lnTo>
                    <a:pt x="314594" y="1711835"/>
                  </a:lnTo>
                  <a:lnTo>
                    <a:pt x="314066" y="1711580"/>
                  </a:lnTo>
                  <a:lnTo>
                    <a:pt x="313539" y="1711346"/>
                  </a:lnTo>
                  <a:lnTo>
                    <a:pt x="313011" y="1711091"/>
                  </a:lnTo>
                  <a:lnTo>
                    <a:pt x="312502" y="1710838"/>
                  </a:lnTo>
                  <a:lnTo>
                    <a:pt x="311975" y="1710603"/>
                  </a:lnTo>
                  <a:lnTo>
                    <a:pt x="311447" y="1710349"/>
                  </a:lnTo>
                  <a:lnTo>
                    <a:pt x="310919" y="1710094"/>
                  </a:lnTo>
                  <a:lnTo>
                    <a:pt x="310939" y="1710094"/>
                  </a:lnTo>
                  <a:lnTo>
                    <a:pt x="310411" y="1709840"/>
                  </a:lnTo>
                  <a:lnTo>
                    <a:pt x="309883" y="1709586"/>
                  </a:lnTo>
                  <a:lnTo>
                    <a:pt x="309355" y="1709313"/>
                  </a:lnTo>
                  <a:lnTo>
                    <a:pt x="308847" y="1709058"/>
                  </a:lnTo>
                  <a:lnTo>
                    <a:pt x="308319" y="1708804"/>
                  </a:lnTo>
                  <a:lnTo>
                    <a:pt x="307791" y="1708530"/>
                  </a:lnTo>
                  <a:lnTo>
                    <a:pt x="307811" y="1708550"/>
                  </a:lnTo>
                  <a:lnTo>
                    <a:pt x="307283" y="1708276"/>
                  </a:lnTo>
                  <a:lnTo>
                    <a:pt x="306755" y="1708003"/>
                  </a:lnTo>
                  <a:lnTo>
                    <a:pt x="306774" y="1708022"/>
                  </a:lnTo>
                  <a:lnTo>
                    <a:pt x="306247" y="1707749"/>
                  </a:lnTo>
                  <a:lnTo>
                    <a:pt x="305719" y="1707475"/>
                  </a:lnTo>
                  <a:lnTo>
                    <a:pt x="305738" y="1707475"/>
                  </a:lnTo>
                  <a:lnTo>
                    <a:pt x="305210" y="1707201"/>
                  </a:lnTo>
                  <a:lnTo>
                    <a:pt x="304683" y="1706928"/>
                  </a:lnTo>
                  <a:lnTo>
                    <a:pt x="304174" y="1706673"/>
                  </a:lnTo>
                  <a:lnTo>
                    <a:pt x="303666" y="1706380"/>
                  </a:lnTo>
                  <a:lnTo>
                    <a:pt x="303138" y="1706106"/>
                  </a:lnTo>
                  <a:lnTo>
                    <a:pt x="303158" y="1706106"/>
                  </a:lnTo>
                  <a:lnTo>
                    <a:pt x="302630" y="1705833"/>
                  </a:lnTo>
                  <a:lnTo>
                    <a:pt x="302102" y="1705559"/>
                  </a:lnTo>
                  <a:lnTo>
                    <a:pt x="302122" y="1705559"/>
                  </a:lnTo>
                  <a:lnTo>
                    <a:pt x="301594" y="1705285"/>
                  </a:lnTo>
                  <a:lnTo>
                    <a:pt x="301085" y="1704992"/>
                  </a:lnTo>
                  <a:lnTo>
                    <a:pt x="300577" y="1704718"/>
                  </a:lnTo>
                  <a:lnTo>
                    <a:pt x="300049" y="1704425"/>
                  </a:lnTo>
                  <a:lnTo>
                    <a:pt x="299541" y="1704151"/>
                  </a:lnTo>
                  <a:lnTo>
                    <a:pt x="299033" y="1703858"/>
                  </a:lnTo>
                  <a:lnTo>
                    <a:pt x="298525" y="1703565"/>
                  </a:lnTo>
                  <a:lnTo>
                    <a:pt x="297997" y="1703272"/>
                  </a:lnTo>
                  <a:lnTo>
                    <a:pt x="297488" y="1702979"/>
                  </a:lnTo>
                  <a:lnTo>
                    <a:pt x="296980" y="1702685"/>
                  </a:lnTo>
                  <a:lnTo>
                    <a:pt x="296472" y="1702392"/>
                  </a:lnTo>
                  <a:lnTo>
                    <a:pt x="295963" y="1702099"/>
                  </a:lnTo>
                  <a:lnTo>
                    <a:pt x="295455" y="1701805"/>
                  </a:lnTo>
                  <a:lnTo>
                    <a:pt x="294947" y="1701493"/>
                  </a:lnTo>
                  <a:lnTo>
                    <a:pt x="294439" y="1701199"/>
                  </a:lnTo>
                  <a:lnTo>
                    <a:pt x="293930" y="1700887"/>
                  </a:lnTo>
                  <a:lnTo>
                    <a:pt x="293930" y="1700906"/>
                  </a:lnTo>
                  <a:lnTo>
                    <a:pt x="293422" y="1700594"/>
                  </a:lnTo>
                  <a:lnTo>
                    <a:pt x="292914" y="1700280"/>
                  </a:lnTo>
                  <a:lnTo>
                    <a:pt x="292406" y="1699987"/>
                  </a:lnTo>
                  <a:lnTo>
                    <a:pt x="291897" y="1699675"/>
                  </a:lnTo>
                  <a:lnTo>
                    <a:pt x="291389" y="1699362"/>
                  </a:lnTo>
                  <a:lnTo>
                    <a:pt x="290881" y="1699049"/>
                  </a:lnTo>
                  <a:lnTo>
                    <a:pt x="290372" y="1698736"/>
                  </a:lnTo>
                  <a:lnTo>
                    <a:pt x="289864" y="1698423"/>
                  </a:lnTo>
                  <a:lnTo>
                    <a:pt x="289884" y="1698423"/>
                  </a:lnTo>
                  <a:lnTo>
                    <a:pt x="289356" y="1698111"/>
                  </a:lnTo>
                  <a:lnTo>
                    <a:pt x="289375" y="1698111"/>
                  </a:lnTo>
                  <a:lnTo>
                    <a:pt x="288867" y="1697798"/>
                  </a:lnTo>
                  <a:lnTo>
                    <a:pt x="288359" y="1697465"/>
                  </a:lnTo>
                  <a:lnTo>
                    <a:pt x="287850" y="1697153"/>
                  </a:lnTo>
                  <a:lnTo>
                    <a:pt x="287342" y="1696840"/>
                  </a:lnTo>
                  <a:lnTo>
                    <a:pt x="286853" y="1696507"/>
                  </a:lnTo>
                  <a:lnTo>
                    <a:pt x="285837" y="1695862"/>
                  </a:lnTo>
                  <a:lnTo>
                    <a:pt x="284840" y="1695198"/>
                  </a:lnTo>
                  <a:lnTo>
                    <a:pt x="283843" y="1694533"/>
                  </a:lnTo>
                  <a:lnTo>
                    <a:pt x="282826" y="1693868"/>
                  </a:lnTo>
                  <a:lnTo>
                    <a:pt x="281829" y="1693184"/>
                  </a:lnTo>
                  <a:lnTo>
                    <a:pt x="280852" y="1692519"/>
                  </a:lnTo>
                  <a:lnTo>
                    <a:pt x="279855" y="1691835"/>
                  </a:lnTo>
                  <a:lnTo>
                    <a:pt x="278858" y="1691131"/>
                  </a:lnTo>
                  <a:lnTo>
                    <a:pt x="277861" y="1690447"/>
                  </a:lnTo>
                  <a:lnTo>
                    <a:pt x="276863" y="1689743"/>
                  </a:lnTo>
                  <a:lnTo>
                    <a:pt x="275886" y="1689039"/>
                  </a:lnTo>
                  <a:lnTo>
                    <a:pt x="274908" y="1688316"/>
                  </a:lnTo>
                  <a:lnTo>
                    <a:pt x="273911" y="1687593"/>
                  </a:lnTo>
                  <a:lnTo>
                    <a:pt x="272934" y="1686870"/>
                  </a:lnTo>
                  <a:lnTo>
                    <a:pt x="271956" y="1686146"/>
                  </a:lnTo>
                  <a:lnTo>
                    <a:pt x="270959" y="1685403"/>
                  </a:lnTo>
                  <a:lnTo>
                    <a:pt x="269982" y="1684660"/>
                  </a:lnTo>
                  <a:lnTo>
                    <a:pt x="269004" y="1683918"/>
                  </a:lnTo>
                  <a:lnTo>
                    <a:pt x="268027" y="1683155"/>
                  </a:lnTo>
                  <a:lnTo>
                    <a:pt x="268047" y="1683155"/>
                  </a:lnTo>
                  <a:lnTo>
                    <a:pt x="267050" y="1682393"/>
                  </a:lnTo>
                  <a:lnTo>
                    <a:pt x="266092" y="1681630"/>
                  </a:lnTo>
                  <a:lnTo>
                    <a:pt x="265114" y="1680868"/>
                  </a:lnTo>
                  <a:lnTo>
                    <a:pt x="264156" y="1680086"/>
                  </a:lnTo>
                  <a:lnTo>
                    <a:pt x="263179" y="1679304"/>
                  </a:lnTo>
                  <a:lnTo>
                    <a:pt x="262221" y="1678522"/>
                  </a:lnTo>
                  <a:lnTo>
                    <a:pt x="261263" y="1677720"/>
                  </a:lnTo>
                  <a:lnTo>
                    <a:pt x="260285" y="1676919"/>
                  </a:lnTo>
                  <a:lnTo>
                    <a:pt x="259328" y="1676117"/>
                  </a:lnTo>
                  <a:lnTo>
                    <a:pt x="258370" y="1675316"/>
                  </a:lnTo>
                  <a:lnTo>
                    <a:pt x="257412" y="1674495"/>
                  </a:lnTo>
                  <a:lnTo>
                    <a:pt x="256454" y="1673674"/>
                  </a:lnTo>
                  <a:lnTo>
                    <a:pt x="255496" y="1672852"/>
                  </a:lnTo>
                  <a:lnTo>
                    <a:pt x="254558" y="1672012"/>
                  </a:lnTo>
                  <a:lnTo>
                    <a:pt x="253599" y="1671171"/>
                  </a:lnTo>
                  <a:lnTo>
                    <a:pt x="253599" y="1671191"/>
                  </a:lnTo>
                  <a:lnTo>
                    <a:pt x="252641" y="1670331"/>
                  </a:lnTo>
                  <a:lnTo>
                    <a:pt x="251703" y="1669490"/>
                  </a:lnTo>
                  <a:lnTo>
                    <a:pt x="250765" y="1668630"/>
                  </a:lnTo>
                  <a:lnTo>
                    <a:pt x="249807" y="1667770"/>
                  </a:lnTo>
                  <a:lnTo>
                    <a:pt x="248869" y="1666910"/>
                  </a:lnTo>
                  <a:lnTo>
                    <a:pt x="247930" y="1666049"/>
                  </a:lnTo>
                  <a:lnTo>
                    <a:pt x="246992" y="1665169"/>
                  </a:lnTo>
                  <a:lnTo>
                    <a:pt x="246053" y="1664290"/>
                  </a:lnTo>
                  <a:lnTo>
                    <a:pt x="245115" y="1663391"/>
                  </a:lnTo>
                  <a:lnTo>
                    <a:pt x="244177" y="1662511"/>
                  </a:lnTo>
                  <a:lnTo>
                    <a:pt x="243258" y="1661611"/>
                  </a:lnTo>
                  <a:lnTo>
                    <a:pt x="242319" y="1660712"/>
                  </a:lnTo>
                  <a:lnTo>
                    <a:pt x="241400" y="1659813"/>
                  </a:lnTo>
                  <a:lnTo>
                    <a:pt x="240462" y="1658894"/>
                  </a:lnTo>
                  <a:lnTo>
                    <a:pt x="239543" y="1657975"/>
                  </a:lnTo>
                  <a:lnTo>
                    <a:pt x="238625" y="1657057"/>
                  </a:lnTo>
                  <a:lnTo>
                    <a:pt x="237686" y="1656118"/>
                  </a:lnTo>
                  <a:lnTo>
                    <a:pt x="236767" y="1655180"/>
                  </a:lnTo>
                  <a:lnTo>
                    <a:pt x="235848" y="1654241"/>
                  </a:lnTo>
                  <a:lnTo>
                    <a:pt x="234930" y="1653303"/>
                  </a:lnTo>
                  <a:lnTo>
                    <a:pt x="234949" y="1653303"/>
                  </a:lnTo>
                  <a:lnTo>
                    <a:pt x="234011" y="1652345"/>
                  </a:lnTo>
                  <a:lnTo>
                    <a:pt x="234030" y="1652364"/>
                  </a:lnTo>
                  <a:lnTo>
                    <a:pt x="233111" y="1651406"/>
                  </a:lnTo>
                  <a:lnTo>
                    <a:pt x="232193" y="1650448"/>
                  </a:lnTo>
                  <a:lnTo>
                    <a:pt x="231293" y="1649471"/>
                  </a:lnTo>
                  <a:lnTo>
                    <a:pt x="230375" y="1648513"/>
                  </a:lnTo>
                  <a:lnTo>
                    <a:pt x="229475" y="1647536"/>
                  </a:lnTo>
                  <a:lnTo>
                    <a:pt x="228556" y="1646539"/>
                  </a:lnTo>
                  <a:lnTo>
                    <a:pt x="227657" y="1645561"/>
                  </a:lnTo>
                  <a:lnTo>
                    <a:pt x="226758" y="1644584"/>
                  </a:lnTo>
                  <a:lnTo>
                    <a:pt x="225859" y="1643587"/>
                  </a:lnTo>
                  <a:lnTo>
                    <a:pt x="224959" y="1642570"/>
                  </a:lnTo>
                  <a:lnTo>
                    <a:pt x="224060" y="1641573"/>
                  </a:lnTo>
                  <a:lnTo>
                    <a:pt x="223161" y="1640557"/>
                  </a:lnTo>
                  <a:lnTo>
                    <a:pt x="222281" y="1639540"/>
                  </a:lnTo>
                  <a:lnTo>
                    <a:pt x="221382" y="1638524"/>
                  </a:lnTo>
                  <a:lnTo>
                    <a:pt x="220502" y="1637487"/>
                  </a:lnTo>
                  <a:lnTo>
                    <a:pt x="219603" y="1636471"/>
                  </a:lnTo>
                  <a:lnTo>
                    <a:pt x="218723" y="1635435"/>
                  </a:lnTo>
                  <a:lnTo>
                    <a:pt x="217824" y="1634379"/>
                  </a:lnTo>
                  <a:lnTo>
                    <a:pt x="216944" y="1633343"/>
                  </a:lnTo>
                  <a:lnTo>
                    <a:pt x="216064" y="1632287"/>
                  </a:lnTo>
                  <a:lnTo>
                    <a:pt x="215185" y="1631232"/>
                  </a:lnTo>
                  <a:lnTo>
                    <a:pt x="214305" y="1630176"/>
                  </a:lnTo>
                  <a:lnTo>
                    <a:pt x="213445" y="1629100"/>
                  </a:lnTo>
                  <a:lnTo>
                    <a:pt x="212565" y="1628025"/>
                  </a:lnTo>
                  <a:lnTo>
                    <a:pt x="211685" y="1626950"/>
                  </a:lnTo>
                  <a:lnTo>
                    <a:pt x="211685" y="1626969"/>
                  </a:lnTo>
                  <a:lnTo>
                    <a:pt x="210825" y="1625875"/>
                  </a:lnTo>
                  <a:lnTo>
                    <a:pt x="209945" y="1624800"/>
                  </a:lnTo>
                  <a:lnTo>
                    <a:pt x="209066" y="1623705"/>
                  </a:lnTo>
                  <a:lnTo>
                    <a:pt x="209085" y="1623705"/>
                  </a:lnTo>
                  <a:lnTo>
                    <a:pt x="208205" y="1622610"/>
                  </a:lnTo>
                  <a:lnTo>
                    <a:pt x="207345" y="1621496"/>
                  </a:lnTo>
                  <a:lnTo>
                    <a:pt x="207345" y="1621515"/>
                  </a:lnTo>
                  <a:lnTo>
                    <a:pt x="206485" y="1620401"/>
                  </a:lnTo>
                  <a:lnTo>
                    <a:pt x="205625" y="1619287"/>
                  </a:lnTo>
                  <a:lnTo>
                    <a:pt x="204764" y="1618172"/>
                  </a:lnTo>
                  <a:lnTo>
                    <a:pt x="203904" y="1617058"/>
                  </a:lnTo>
                  <a:lnTo>
                    <a:pt x="203044" y="1615924"/>
                  </a:lnTo>
                  <a:lnTo>
                    <a:pt x="202184" y="1614790"/>
                  </a:lnTo>
                  <a:lnTo>
                    <a:pt x="202204" y="1614810"/>
                  </a:lnTo>
                  <a:lnTo>
                    <a:pt x="201343" y="1613676"/>
                  </a:lnTo>
                  <a:lnTo>
                    <a:pt x="200503" y="1612522"/>
                  </a:lnTo>
                  <a:lnTo>
                    <a:pt x="199642" y="1611388"/>
                  </a:lnTo>
                  <a:lnTo>
                    <a:pt x="198802" y="1610235"/>
                  </a:lnTo>
                  <a:lnTo>
                    <a:pt x="197942" y="1609082"/>
                  </a:lnTo>
                  <a:lnTo>
                    <a:pt x="197961" y="1609082"/>
                  </a:lnTo>
                  <a:lnTo>
                    <a:pt x="197101" y="1607928"/>
                  </a:lnTo>
                  <a:lnTo>
                    <a:pt x="196260" y="1606755"/>
                  </a:lnTo>
                  <a:lnTo>
                    <a:pt x="195420" y="1605602"/>
                  </a:lnTo>
                  <a:lnTo>
                    <a:pt x="194579" y="1604429"/>
                  </a:lnTo>
                  <a:lnTo>
                    <a:pt x="194599" y="1604429"/>
                  </a:lnTo>
                  <a:lnTo>
                    <a:pt x="193758" y="1603256"/>
                  </a:lnTo>
                  <a:lnTo>
                    <a:pt x="192918" y="1602063"/>
                  </a:lnTo>
                  <a:lnTo>
                    <a:pt x="192077" y="1600891"/>
                  </a:lnTo>
                  <a:lnTo>
                    <a:pt x="191256" y="1599698"/>
                  </a:lnTo>
                  <a:lnTo>
                    <a:pt x="190415" y="1598486"/>
                  </a:lnTo>
                  <a:lnTo>
                    <a:pt x="190415" y="1598506"/>
                  </a:lnTo>
                  <a:lnTo>
                    <a:pt x="189594" y="1597293"/>
                  </a:lnTo>
                  <a:lnTo>
                    <a:pt x="188773" y="1596100"/>
                  </a:lnTo>
                  <a:lnTo>
                    <a:pt x="187932" y="1594889"/>
                  </a:lnTo>
                  <a:lnTo>
                    <a:pt x="187952" y="1594889"/>
                  </a:lnTo>
                  <a:lnTo>
                    <a:pt x="187111" y="1593676"/>
                  </a:lnTo>
                  <a:lnTo>
                    <a:pt x="187131" y="1593676"/>
                  </a:lnTo>
                  <a:lnTo>
                    <a:pt x="186290" y="1592445"/>
                  </a:lnTo>
                  <a:lnTo>
                    <a:pt x="186310" y="1592465"/>
                  </a:lnTo>
                  <a:lnTo>
                    <a:pt x="185489" y="1591233"/>
                  </a:lnTo>
                  <a:lnTo>
                    <a:pt x="184668" y="1590001"/>
                  </a:lnTo>
                  <a:lnTo>
                    <a:pt x="183846" y="1588769"/>
                  </a:lnTo>
                  <a:lnTo>
                    <a:pt x="183025" y="1587538"/>
                  </a:lnTo>
                  <a:lnTo>
                    <a:pt x="182224" y="1586287"/>
                  </a:lnTo>
                  <a:lnTo>
                    <a:pt x="181403" y="1585055"/>
                  </a:lnTo>
                  <a:lnTo>
                    <a:pt x="180601" y="1583804"/>
                  </a:lnTo>
                  <a:lnTo>
                    <a:pt x="179800" y="1582533"/>
                  </a:lnTo>
                  <a:lnTo>
                    <a:pt x="178998" y="1581302"/>
                  </a:lnTo>
                  <a:lnTo>
                    <a:pt x="178197" y="1580031"/>
                  </a:lnTo>
                  <a:lnTo>
                    <a:pt x="177375" y="1578760"/>
                  </a:lnTo>
                  <a:lnTo>
                    <a:pt x="176594" y="1577490"/>
                  </a:lnTo>
                  <a:lnTo>
                    <a:pt x="175792" y="1576199"/>
                  </a:lnTo>
                  <a:lnTo>
                    <a:pt x="175792" y="1576219"/>
                  </a:lnTo>
                  <a:lnTo>
                    <a:pt x="174990" y="1574929"/>
                  </a:lnTo>
                  <a:lnTo>
                    <a:pt x="174189" y="1573638"/>
                  </a:lnTo>
                  <a:lnTo>
                    <a:pt x="173407" y="1572348"/>
                  </a:lnTo>
                  <a:lnTo>
                    <a:pt x="172605" y="1571058"/>
                  </a:lnTo>
                  <a:lnTo>
                    <a:pt x="171823" y="1569767"/>
                  </a:lnTo>
                  <a:lnTo>
                    <a:pt x="171022" y="1568458"/>
                  </a:lnTo>
                  <a:lnTo>
                    <a:pt x="171041" y="1568458"/>
                  </a:lnTo>
                  <a:lnTo>
                    <a:pt x="170260" y="1567148"/>
                  </a:lnTo>
                  <a:lnTo>
                    <a:pt x="169458" y="1565838"/>
                  </a:lnTo>
                  <a:lnTo>
                    <a:pt x="168676" y="1564528"/>
                  </a:lnTo>
                  <a:lnTo>
                    <a:pt x="167913" y="1563218"/>
                  </a:lnTo>
                  <a:lnTo>
                    <a:pt x="167112" y="1561889"/>
                  </a:lnTo>
                  <a:lnTo>
                    <a:pt x="167131" y="1561889"/>
                  </a:lnTo>
                  <a:lnTo>
                    <a:pt x="166350" y="1560559"/>
                  </a:lnTo>
                  <a:lnTo>
                    <a:pt x="165568" y="1559230"/>
                  </a:lnTo>
                  <a:lnTo>
                    <a:pt x="164805" y="1557881"/>
                  </a:lnTo>
                  <a:lnTo>
                    <a:pt x="164023" y="1556552"/>
                  </a:lnTo>
                  <a:lnTo>
                    <a:pt x="163261" y="1555203"/>
                  </a:lnTo>
                  <a:lnTo>
                    <a:pt x="162479" y="1553854"/>
                  </a:lnTo>
                  <a:lnTo>
                    <a:pt x="161716" y="1552505"/>
                  </a:lnTo>
                  <a:lnTo>
                    <a:pt x="160954" y="1551136"/>
                  </a:lnTo>
                  <a:lnTo>
                    <a:pt x="160191" y="1549788"/>
                  </a:lnTo>
                  <a:lnTo>
                    <a:pt x="159429" y="1548400"/>
                  </a:lnTo>
                  <a:lnTo>
                    <a:pt x="158667" y="1547051"/>
                  </a:lnTo>
                  <a:lnTo>
                    <a:pt x="157924" y="1545682"/>
                  </a:lnTo>
                  <a:lnTo>
                    <a:pt x="157161" y="1544294"/>
                  </a:lnTo>
                  <a:lnTo>
                    <a:pt x="156418" y="1542906"/>
                  </a:lnTo>
                  <a:lnTo>
                    <a:pt x="155656" y="1541518"/>
                  </a:lnTo>
                  <a:lnTo>
                    <a:pt x="154913" y="1540130"/>
                  </a:lnTo>
                  <a:lnTo>
                    <a:pt x="154150" y="1538742"/>
                  </a:lnTo>
                  <a:lnTo>
                    <a:pt x="154170" y="1538742"/>
                  </a:lnTo>
                  <a:lnTo>
                    <a:pt x="153408" y="1537354"/>
                  </a:lnTo>
                  <a:lnTo>
                    <a:pt x="152665" y="1535947"/>
                  </a:lnTo>
                  <a:lnTo>
                    <a:pt x="151922" y="1534539"/>
                  </a:lnTo>
                  <a:lnTo>
                    <a:pt x="151179" y="1533131"/>
                  </a:lnTo>
                  <a:lnTo>
                    <a:pt x="150436" y="1531704"/>
                  </a:lnTo>
                  <a:lnTo>
                    <a:pt x="149713" y="1530297"/>
                  </a:lnTo>
                  <a:lnTo>
                    <a:pt x="148970" y="1528870"/>
                  </a:lnTo>
                  <a:lnTo>
                    <a:pt x="148247" y="1527442"/>
                  </a:lnTo>
                  <a:lnTo>
                    <a:pt x="147504" y="1526015"/>
                  </a:lnTo>
                  <a:lnTo>
                    <a:pt x="146780" y="1524569"/>
                  </a:lnTo>
                  <a:lnTo>
                    <a:pt x="146780" y="1524588"/>
                  </a:lnTo>
                  <a:lnTo>
                    <a:pt x="146038" y="1523142"/>
                  </a:lnTo>
                  <a:lnTo>
                    <a:pt x="146057" y="1523142"/>
                  </a:lnTo>
                  <a:lnTo>
                    <a:pt x="145314" y="1521695"/>
                  </a:lnTo>
                  <a:lnTo>
                    <a:pt x="144591" y="1520248"/>
                  </a:lnTo>
                  <a:lnTo>
                    <a:pt x="143887" y="1518802"/>
                  </a:lnTo>
                  <a:lnTo>
                    <a:pt x="143144" y="1517355"/>
                  </a:lnTo>
                  <a:lnTo>
                    <a:pt x="142440" y="1515889"/>
                  </a:lnTo>
                  <a:lnTo>
                    <a:pt x="141717" y="1514423"/>
                  </a:lnTo>
                  <a:lnTo>
                    <a:pt x="140994" y="1512956"/>
                  </a:lnTo>
                  <a:lnTo>
                    <a:pt x="140994" y="1512976"/>
                  </a:lnTo>
                  <a:lnTo>
                    <a:pt x="140290" y="1511490"/>
                  </a:lnTo>
                  <a:lnTo>
                    <a:pt x="139567" y="1510024"/>
                  </a:lnTo>
                  <a:lnTo>
                    <a:pt x="138863" y="1508538"/>
                  </a:lnTo>
                  <a:lnTo>
                    <a:pt x="138863" y="1508558"/>
                  </a:lnTo>
                  <a:lnTo>
                    <a:pt x="138159" y="1507072"/>
                  </a:lnTo>
                  <a:lnTo>
                    <a:pt x="137455" y="1505586"/>
                  </a:lnTo>
                  <a:lnTo>
                    <a:pt x="136752" y="1504100"/>
                  </a:lnTo>
                  <a:lnTo>
                    <a:pt x="136048" y="1502595"/>
                  </a:lnTo>
                  <a:lnTo>
                    <a:pt x="135344" y="1501109"/>
                  </a:lnTo>
                  <a:lnTo>
                    <a:pt x="134640" y="1499604"/>
                  </a:lnTo>
                  <a:lnTo>
                    <a:pt x="133936" y="1498098"/>
                  </a:lnTo>
                  <a:lnTo>
                    <a:pt x="133252" y="1496593"/>
                  </a:lnTo>
                  <a:lnTo>
                    <a:pt x="132548" y="1495088"/>
                  </a:lnTo>
                  <a:lnTo>
                    <a:pt x="131864" y="1493563"/>
                  </a:lnTo>
                  <a:lnTo>
                    <a:pt x="131160" y="1492057"/>
                  </a:lnTo>
                  <a:lnTo>
                    <a:pt x="131180" y="1492057"/>
                  </a:lnTo>
                  <a:lnTo>
                    <a:pt x="130476" y="1490533"/>
                  </a:lnTo>
                  <a:lnTo>
                    <a:pt x="129792" y="1489008"/>
                  </a:lnTo>
                  <a:lnTo>
                    <a:pt x="129108" y="1487483"/>
                  </a:lnTo>
                  <a:lnTo>
                    <a:pt x="128423" y="1485939"/>
                  </a:lnTo>
                  <a:lnTo>
                    <a:pt x="128423" y="1485958"/>
                  </a:lnTo>
                  <a:lnTo>
                    <a:pt x="127739" y="1484414"/>
                  </a:lnTo>
                  <a:lnTo>
                    <a:pt x="127074" y="1482869"/>
                  </a:lnTo>
                  <a:lnTo>
                    <a:pt x="126390" y="1481325"/>
                  </a:lnTo>
                  <a:lnTo>
                    <a:pt x="125706" y="1479780"/>
                  </a:lnTo>
                  <a:lnTo>
                    <a:pt x="125725" y="1479780"/>
                  </a:lnTo>
                  <a:lnTo>
                    <a:pt x="125041" y="1478236"/>
                  </a:lnTo>
                  <a:lnTo>
                    <a:pt x="124376" y="1476672"/>
                  </a:lnTo>
                  <a:lnTo>
                    <a:pt x="123692" y="1475128"/>
                  </a:lnTo>
                  <a:lnTo>
                    <a:pt x="123028" y="1473564"/>
                  </a:lnTo>
                  <a:lnTo>
                    <a:pt x="122363" y="1472000"/>
                  </a:lnTo>
                  <a:lnTo>
                    <a:pt x="121698" y="1470436"/>
                  </a:lnTo>
                  <a:lnTo>
                    <a:pt x="121034" y="1468852"/>
                  </a:lnTo>
                  <a:lnTo>
                    <a:pt x="120369" y="1467288"/>
                  </a:lnTo>
                  <a:lnTo>
                    <a:pt x="119724" y="1465705"/>
                  </a:lnTo>
                  <a:lnTo>
                    <a:pt x="119059" y="1464121"/>
                  </a:lnTo>
                  <a:lnTo>
                    <a:pt x="118414" y="1462538"/>
                  </a:lnTo>
                  <a:lnTo>
                    <a:pt x="117749" y="1460954"/>
                  </a:lnTo>
                  <a:lnTo>
                    <a:pt x="117104" y="1459351"/>
                  </a:lnTo>
                  <a:lnTo>
                    <a:pt x="116459" y="1457768"/>
                  </a:lnTo>
                  <a:lnTo>
                    <a:pt x="115794" y="1456165"/>
                  </a:lnTo>
                  <a:lnTo>
                    <a:pt x="115149" y="1454561"/>
                  </a:lnTo>
                  <a:lnTo>
                    <a:pt x="114504" y="1452958"/>
                  </a:lnTo>
                  <a:lnTo>
                    <a:pt x="113859" y="1451356"/>
                  </a:lnTo>
                  <a:lnTo>
                    <a:pt x="113878" y="1451356"/>
                  </a:lnTo>
                  <a:lnTo>
                    <a:pt x="113233" y="1449733"/>
                  </a:lnTo>
                  <a:lnTo>
                    <a:pt x="112588" y="1448110"/>
                  </a:lnTo>
                  <a:lnTo>
                    <a:pt x="112588" y="1448130"/>
                  </a:lnTo>
                  <a:lnTo>
                    <a:pt x="111962" y="1446507"/>
                  </a:lnTo>
                  <a:lnTo>
                    <a:pt x="111317" y="1444884"/>
                  </a:lnTo>
                  <a:lnTo>
                    <a:pt x="110692" y="1443242"/>
                  </a:lnTo>
                  <a:lnTo>
                    <a:pt x="110692" y="1443262"/>
                  </a:lnTo>
                  <a:lnTo>
                    <a:pt x="110047" y="1441620"/>
                  </a:lnTo>
                  <a:lnTo>
                    <a:pt x="109421" y="1439997"/>
                  </a:lnTo>
                  <a:lnTo>
                    <a:pt x="108795" y="1438355"/>
                  </a:lnTo>
                  <a:lnTo>
                    <a:pt x="108170" y="1436732"/>
                  </a:lnTo>
                  <a:lnTo>
                    <a:pt x="107544" y="1435090"/>
                  </a:lnTo>
                  <a:lnTo>
                    <a:pt x="106919" y="1433428"/>
                  </a:lnTo>
                  <a:lnTo>
                    <a:pt x="106313" y="1431786"/>
                  </a:lnTo>
                  <a:lnTo>
                    <a:pt x="105687" y="1430124"/>
                  </a:lnTo>
                  <a:lnTo>
                    <a:pt x="105687" y="1430144"/>
                  </a:lnTo>
                  <a:lnTo>
                    <a:pt x="105081" y="1428482"/>
                  </a:lnTo>
                  <a:lnTo>
                    <a:pt x="104456" y="1426821"/>
                  </a:lnTo>
                  <a:lnTo>
                    <a:pt x="103849" y="1425159"/>
                  </a:lnTo>
                  <a:lnTo>
                    <a:pt x="103243" y="1423497"/>
                  </a:lnTo>
                  <a:lnTo>
                    <a:pt x="102618" y="1421835"/>
                  </a:lnTo>
                  <a:lnTo>
                    <a:pt x="102012" y="1420154"/>
                  </a:lnTo>
                  <a:lnTo>
                    <a:pt x="102012" y="1420174"/>
                  </a:lnTo>
                  <a:lnTo>
                    <a:pt x="101425" y="1418493"/>
                  </a:lnTo>
                  <a:lnTo>
                    <a:pt x="100819" y="1416811"/>
                  </a:lnTo>
                  <a:lnTo>
                    <a:pt x="100213" y="1415130"/>
                  </a:lnTo>
                  <a:lnTo>
                    <a:pt x="99607" y="1413449"/>
                  </a:lnTo>
                  <a:lnTo>
                    <a:pt x="99021" y="1411768"/>
                  </a:lnTo>
                  <a:lnTo>
                    <a:pt x="98415" y="1410086"/>
                  </a:lnTo>
                  <a:lnTo>
                    <a:pt x="97828" y="1408386"/>
                  </a:lnTo>
                  <a:lnTo>
                    <a:pt x="97222" y="1406684"/>
                  </a:lnTo>
                  <a:lnTo>
                    <a:pt x="97242" y="1406704"/>
                  </a:lnTo>
                  <a:lnTo>
                    <a:pt x="96636" y="1405003"/>
                  </a:lnTo>
                  <a:lnTo>
                    <a:pt x="96049" y="1403302"/>
                  </a:lnTo>
                  <a:lnTo>
                    <a:pt x="95463" y="1401601"/>
                  </a:lnTo>
                  <a:lnTo>
                    <a:pt x="94876" y="1399881"/>
                  </a:lnTo>
                  <a:lnTo>
                    <a:pt x="94290" y="1398180"/>
                  </a:lnTo>
                  <a:lnTo>
                    <a:pt x="93723" y="1396460"/>
                  </a:lnTo>
                  <a:lnTo>
                    <a:pt x="93136" y="1394759"/>
                  </a:lnTo>
                  <a:lnTo>
                    <a:pt x="92569" y="1393039"/>
                  </a:lnTo>
                  <a:lnTo>
                    <a:pt x="91983" y="1391318"/>
                  </a:lnTo>
                  <a:lnTo>
                    <a:pt x="92002" y="1391318"/>
                  </a:lnTo>
                  <a:lnTo>
                    <a:pt x="91416" y="1389579"/>
                  </a:lnTo>
                  <a:lnTo>
                    <a:pt x="91416" y="1389598"/>
                  </a:lnTo>
                  <a:lnTo>
                    <a:pt x="90849" y="1387878"/>
                  </a:lnTo>
                  <a:lnTo>
                    <a:pt x="90282" y="1386138"/>
                  </a:lnTo>
                  <a:lnTo>
                    <a:pt x="89715" y="1384398"/>
                  </a:lnTo>
                  <a:lnTo>
                    <a:pt x="89148" y="1382658"/>
                  </a:lnTo>
                  <a:lnTo>
                    <a:pt x="88581" y="1380918"/>
                  </a:lnTo>
                  <a:lnTo>
                    <a:pt x="88014" y="1379178"/>
                  </a:lnTo>
                  <a:lnTo>
                    <a:pt x="87467" y="1377438"/>
                  </a:lnTo>
                  <a:lnTo>
                    <a:pt x="86900" y="1375698"/>
                  </a:lnTo>
                  <a:lnTo>
                    <a:pt x="86353" y="1373939"/>
                  </a:lnTo>
                  <a:lnTo>
                    <a:pt x="85805" y="1372219"/>
                  </a:lnTo>
                  <a:lnTo>
                    <a:pt x="85238" y="1370439"/>
                  </a:lnTo>
                  <a:lnTo>
                    <a:pt x="84691" y="1368680"/>
                  </a:lnTo>
                  <a:lnTo>
                    <a:pt x="84143" y="1366920"/>
                  </a:lnTo>
                  <a:lnTo>
                    <a:pt x="83596" y="1365161"/>
                  </a:lnTo>
                  <a:lnTo>
                    <a:pt x="83049" y="1363382"/>
                  </a:lnTo>
                  <a:lnTo>
                    <a:pt x="83049" y="1363402"/>
                  </a:lnTo>
                  <a:lnTo>
                    <a:pt x="82501" y="1361623"/>
                  </a:lnTo>
                  <a:lnTo>
                    <a:pt x="81973" y="1359844"/>
                  </a:lnTo>
                  <a:lnTo>
                    <a:pt x="81973" y="1359863"/>
                  </a:lnTo>
                  <a:lnTo>
                    <a:pt x="81426" y="1358084"/>
                  </a:lnTo>
                  <a:lnTo>
                    <a:pt x="80898" y="1356285"/>
                  </a:lnTo>
                  <a:lnTo>
                    <a:pt x="80351" y="1354507"/>
                  </a:lnTo>
                  <a:lnTo>
                    <a:pt x="79823" y="1352747"/>
                  </a:lnTo>
                  <a:lnTo>
                    <a:pt x="79295" y="1350948"/>
                  </a:lnTo>
                  <a:lnTo>
                    <a:pt x="79295" y="1350968"/>
                  </a:lnTo>
                  <a:lnTo>
                    <a:pt x="78767" y="1349170"/>
                  </a:lnTo>
                  <a:lnTo>
                    <a:pt x="78239" y="1347371"/>
                  </a:lnTo>
                  <a:lnTo>
                    <a:pt x="78239" y="1347390"/>
                  </a:lnTo>
                  <a:lnTo>
                    <a:pt x="77712" y="1345592"/>
                  </a:lnTo>
                  <a:lnTo>
                    <a:pt x="77184" y="1343794"/>
                  </a:lnTo>
                  <a:lnTo>
                    <a:pt x="76656" y="1341995"/>
                  </a:lnTo>
                  <a:lnTo>
                    <a:pt x="76675" y="1341995"/>
                  </a:lnTo>
                  <a:lnTo>
                    <a:pt x="76148" y="1340196"/>
                  </a:lnTo>
                  <a:lnTo>
                    <a:pt x="75620" y="1338398"/>
                  </a:lnTo>
                  <a:lnTo>
                    <a:pt x="75112" y="1336599"/>
                  </a:lnTo>
                  <a:lnTo>
                    <a:pt x="74603" y="1334781"/>
                  </a:lnTo>
                  <a:lnTo>
                    <a:pt x="74095" y="1332983"/>
                  </a:lnTo>
                  <a:lnTo>
                    <a:pt x="73587" y="1331165"/>
                  </a:lnTo>
                  <a:lnTo>
                    <a:pt x="73078" y="1329346"/>
                  </a:lnTo>
                  <a:lnTo>
                    <a:pt x="72570" y="1327528"/>
                  </a:lnTo>
                  <a:lnTo>
                    <a:pt x="72062" y="1325710"/>
                  </a:lnTo>
                  <a:lnTo>
                    <a:pt x="71553" y="1323892"/>
                  </a:lnTo>
                  <a:lnTo>
                    <a:pt x="71065" y="1322054"/>
                  </a:lnTo>
                  <a:lnTo>
                    <a:pt x="71065" y="1322074"/>
                  </a:lnTo>
                  <a:lnTo>
                    <a:pt x="70557" y="1320236"/>
                  </a:lnTo>
                  <a:lnTo>
                    <a:pt x="70068" y="1318399"/>
                  </a:lnTo>
                  <a:lnTo>
                    <a:pt x="69559" y="1316580"/>
                  </a:lnTo>
                  <a:lnTo>
                    <a:pt x="69071" y="1314743"/>
                  </a:lnTo>
                  <a:lnTo>
                    <a:pt x="68582" y="1312905"/>
                  </a:lnTo>
                  <a:lnTo>
                    <a:pt x="68093" y="1311067"/>
                  </a:lnTo>
                  <a:lnTo>
                    <a:pt x="67605" y="1309229"/>
                  </a:lnTo>
                  <a:lnTo>
                    <a:pt x="67135" y="1307392"/>
                  </a:lnTo>
                  <a:lnTo>
                    <a:pt x="66647" y="1305535"/>
                  </a:lnTo>
                  <a:lnTo>
                    <a:pt x="66158" y="1303658"/>
                  </a:lnTo>
                  <a:lnTo>
                    <a:pt x="65688" y="1301840"/>
                  </a:lnTo>
                  <a:lnTo>
                    <a:pt x="65200" y="1299983"/>
                  </a:lnTo>
                  <a:lnTo>
                    <a:pt x="64731" y="1298125"/>
                  </a:lnTo>
                  <a:lnTo>
                    <a:pt x="64261" y="1296268"/>
                  </a:lnTo>
                  <a:lnTo>
                    <a:pt x="63773" y="1294392"/>
                  </a:lnTo>
                  <a:lnTo>
                    <a:pt x="63303" y="1292554"/>
                  </a:lnTo>
                  <a:lnTo>
                    <a:pt x="63323" y="1292554"/>
                  </a:lnTo>
                  <a:lnTo>
                    <a:pt x="62854" y="1290677"/>
                  </a:lnTo>
                  <a:lnTo>
                    <a:pt x="62854" y="1290696"/>
                  </a:lnTo>
                  <a:lnTo>
                    <a:pt x="62385" y="1288820"/>
                  </a:lnTo>
                  <a:lnTo>
                    <a:pt x="61916" y="1286943"/>
                  </a:lnTo>
                  <a:lnTo>
                    <a:pt x="61916" y="1286963"/>
                  </a:lnTo>
                  <a:lnTo>
                    <a:pt x="61446" y="1285086"/>
                  </a:lnTo>
                  <a:lnTo>
                    <a:pt x="60997" y="1283209"/>
                  </a:lnTo>
                  <a:lnTo>
                    <a:pt x="60528" y="1281333"/>
                  </a:lnTo>
                  <a:lnTo>
                    <a:pt x="60078" y="1279455"/>
                  </a:lnTo>
                  <a:lnTo>
                    <a:pt x="59628" y="1277579"/>
                  </a:lnTo>
                  <a:lnTo>
                    <a:pt x="59179" y="1275702"/>
                  </a:lnTo>
                  <a:lnTo>
                    <a:pt x="58729" y="1273806"/>
                  </a:lnTo>
                  <a:lnTo>
                    <a:pt x="58279" y="1271929"/>
                  </a:lnTo>
                  <a:lnTo>
                    <a:pt x="57830" y="1270033"/>
                  </a:lnTo>
                  <a:lnTo>
                    <a:pt x="57380" y="1268156"/>
                  </a:lnTo>
                  <a:lnTo>
                    <a:pt x="56950" y="1266259"/>
                  </a:lnTo>
                  <a:lnTo>
                    <a:pt x="56500" y="1264363"/>
                  </a:lnTo>
                  <a:lnTo>
                    <a:pt x="56070" y="1262467"/>
                  </a:lnTo>
                  <a:lnTo>
                    <a:pt x="55621" y="1260571"/>
                  </a:lnTo>
                  <a:lnTo>
                    <a:pt x="55190" y="1258674"/>
                  </a:lnTo>
                  <a:lnTo>
                    <a:pt x="54760" y="1256759"/>
                  </a:lnTo>
                  <a:lnTo>
                    <a:pt x="54330" y="1254862"/>
                  </a:lnTo>
                  <a:lnTo>
                    <a:pt x="53900" y="1252966"/>
                  </a:lnTo>
                  <a:lnTo>
                    <a:pt x="53470" y="1251050"/>
                  </a:lnTo>
                  <a:lnTo>
                    <a:pt x="53059" y="1249134"/>
                  </a:lnTo>
                  <a:lnTo>
                    <a:pt x="53059" y="1249154"/>
                  </a:lnTo>
                  <a:lnTo>
                    <a:pt x="52629" y="1247238"/>
                  </a:lnTo>
                  <a:lnTo>
                    <a:pt x="52199" y="1245322"/>
                  </a:lnTo>
                  <a:lnTo>
                    <a:pt x="51789" y="1243426"/>
                  </a:lnTo>
                  <a:lnTo>
                    <a:pt x="51378" y="1241490"/>
                  </a:lnTo>
                  <a:lnTo>
                    <a:pt x="50968" y="1239555"/>
                  </a:lnTo>
                  <a:lnTo>
                    <a:pt x="50968" y="1239574"/>
                  </a:lnTo>
                  <a:lnTo>
                    <a:pt x="50538" y="1237639"/>
                  </a:lnTo>
                  <a:lnTo>
                    <a:pt x="50127" y="1235723"/>
                  </a:lnTo>
                  <a:lnTo>
                    <a:pt x="49717" y="1233807"/>
                  </a:lnTo>
                  <a:lnTo>
                    <a:pt x="49325" y="1231872"/>
                  </a:lnTo>
                  <a:lnTo>
                    <a:pt x="48915" y="1229937"/>
                  </a:lnTo>
                  <a:lnTo>
                    <a:pt x="48505" y="1228021"/>
                  </a:lnTo>
                  <a:lnTo>
                    <a:pt x="48113" y="1226085"/>
                  </a:lnTo>
                  <a:lnTo>
                    <a:pt x="47703" y="1224150"/>
                  </a:lnTo>
                  <a:lnTo>
                    <a:pt x="47312" y="1222214"/>
                  </a:lnTo>
                  <a:lnTo>
                    <a:pt x="46921" y="1220279"/>
                  </a:lnTo>
                  <a:lnTo>
                    <a:pt x="46530" y="1218343"/>
                  </a:lnTo>
                  <a:lnTo>
                    <a:pt x="46139" y="1216388"/>
                  </a:lnTo>
                  <a:lnTo>
                    <a:pt x="45748" y="1214453"/>
                  </a:lnTo>
                  <a:lnTo>
                    <a:pt x="45357" y="1212498"/>
                  </a:lnTo>
                  <a:lnTo>
                    <a:pt x="44966" y="1210563"/>
                  </a:lnTo>
                  <a:lnTo>
                    <a:pt x="44595" y="1208608"/>
                  </a:lnTo>
                  <a:lnTo>
                    <a:pt x="44203" y="1206672"/>
                  </a:lnTo>
                  <a:lnTo>
                    <a:pt x="43832" y="1204698"/>
                  </a:lnTo>
                  <a:lnTo>
                    <a:pt x="43441" y="1202762"/>
                  </a:lnTo>
                  <a:lnTo>
                    <a:pt x="43070" y="1200788"/>
                  </a:lnTo>
                  <a:lnTo>
                    <a:pt x="42718" y="1198872"/>
                  </a:lnTo>
                  <a:lnTo>
                    <a:pt x="42327" y="1196897"/>
                  </a:lnTo>
                  <a:lnTo>
                    <a:pt x="41955" y="1194923"/>
                  </a:lnTo>
                  <a:lnTo>
                    <a:pt x="41955" y="1194942"/>
                  </a:lnTo>
                  <a:lnTo>
                    <a:pt x="41603" y="1192968"/>
                  </a:lnTo>
                  <a:lnTo>
                    <a:pt x="41232" y="1191013"/>
                  </a:lnTo>
                  <a:lnTo>
                    <a:pt x="40861" y="1189038"/>
                  </a:lnTo>
                  <a:lnTo>
                    <a:pt x="40861" y="1189058"/>
                  </a:lnTo>
                  <a:lnTo>
                    <a:pt x="40509" y="1187064"/>
                  </a:lnTo>
                  <a:lnTo>
                    <a:pt x="40137" y="1185109"/>
                  </a:lnTo>
                  <a:lnTo>
                    <a:pt x="39785" y="1183154"/>
                  </a:lnTo>
                  <a:lnTo>
                    <a:pt x="39433" y="1181179"/>
                  </a:lnTo>
                  <a:lnTo>
                    <a:pt x="39081" y="1179205"/>
                  </a:lnTo>
                  <a:lnTo>
                    <a:pt x="38730" y="1177231"/>
                  </a:lnTo>
                  <a:lnTo>
                    <a:pt x="38378" y="1175237"/>
                  </a:lnTo>
                  <a:lnTo>
                    <a:pt x="38026" y="1173282"/>
                  </a:lnTo>
                  <a:lnTo>
                    <a:pt x="37694" y="1171307"/>
                  </a:lnTo>
                  <a:lnTo>
                    <a:pt x="37342" y="1169333"/>
                  </a:lnTo>
                  <a:lnTo>
                    <a:pt x="36990" y="1167339"/>
                  </a:lnTo>
                  <a:lnTo>
                    <a:pt x="36657" y="1165364"/>
                  </a:lnTo>
                  <a:lnTo>
                    <a:pt x="36325" y="1163390"/>
                  </a:lnTo>
                  <a:lnTo>
                    <a:pt x="35993" y="1161396"/>
                  </a:lnTo>
                  <a:lnTo>
                    <a:pt x="35660" y="1159401"/>
                  </a:lnTo>
                  <a:lnTo>
                    <a:pt x="35660" y="1159421"/>
                  </a:lnTo>
                  <a:lnTo>
                    <a:pt x="35328" y="1157427"/>
                  </a:lnTo>
                  <a:lnTo>
                    <a:pt x="34996" y="1155433"/>
                  </a:lnTo>
                  <a:lnTo>
                    <a:pt x="34663" y="1153439"/>
                  </a:lnTo>
                  <a:lnTo>
                    <a:pt x="34331" y="1151445"/>
                  </a:lnTo>
                  <a:lnTo>
                    <a:pt x="34351" y="1151464"/>
                  </a:lnTo>
                  <a:lnTo>
                    <a:pt x="34018" y="1149450"/>
                  </a:lnTo>
                  <a:lnTo>
                    <a:pt x="34018" y="1149470"/>
                  </a:lnTo>
                  <a:lnTo>
                    <a:pt x="33686" y="1147476"/>
                  </a:lnTo>
                  <a:lnTo>
                    <a:pt x="33373" y="1145501"/>
                  </a:lnTo>
                  <a:lnTo>
                    <a:pt x="33060" y="1143469"/>
                  </a:lnTo>
                  <a:lnTo>
                    <a:pt x="32747" y="1141475"/>
                  </a:lnTo>
                  <a:lnTo>
                    <a:pt x="32435" y="1139480"/>
                  </a:lnTo>
                  <a:lnTo>
                    <a:pt x="32122" y="1137486"/>
                  </a:lnTo>
                  <a:lnTo>
                    <a:pt x="31809" y="1135473"/>
                  </a:lnTo>
                  <a:lnTo>
                    <a:pt x="31496" y="1133498"/>
                  </a:lnTo>
                  <a:lnTo>
                    <a:pt x="31184" y="1131465"/>
                  </a:lnTo>
                  <a:lnTo>
                    <a:pt x="30890" y="1129471"/>
                  </a:lnTo>
                  <a:lnTo>
                    <a:pt x="30597" y="1127457"/>
                  </a:lnTo>
                  <a:lnTo>
                    <a:pt x="30284" y="1125443"/>
                  </a:lnTo>
                  <a:lnTo>
                    <a:pt x="29991" y="1123450"/>
                  </a:lnTo>
                  <a:lnTo>
                    <a:pt x="29698" y="1121436"/>
                  </a:lnTo>
                  <a:lnTo>
                    <a:pt x="29405" y="1119423"/>
                  </a:lnTo>
                  <a:lnTo>
                    <a:pt x="29111" y="1117409"/>
                  </a:lnTo>
                  <a:lnTo>
                    <a:pt x="28818" y="1115376"/>
                  </a:lnTo>
                  <a:lnTo>
                    <a:pt x="28544" y="1113382"/>
                  </a:lnTo>
                  <a:lnTo>
                    <a:pt x="28251" y="1111368"/>
                  </a:lnTo>
                  <a:lnTo>
                    <a:pt x="27977" y="1109354"/>
                  </a:lnTo>
                  <a:lnTo>
                    <a:pt x="27684" y="1107341"/>
                  </a:lnTo>
                  <a:lnTo>
                    <a:pt x="27410" y="1105308"/>
                  </a:lnTo>
                  <a:lnTo>
                    <a:pt x="27137" y="1103294"/>
                  </a:lnTo>
                  <a:lnTo>
                    <a:pt x="26863" y="1101280"/>
                  </a:lnTo>
                  <a:lnTo>
                    <a:pt x="26589" y="1099247"/>
                  </a:lnTo>
                  <a:lnTo>
                    <a:pt x="26316" y="1097234"/>
                  </a:lnTo>
                  <a:lnTo>
                    <a:pt x="26042" y="1095200"/>
                  </a:lnTo>
                  <a:lnTo>
                    <a:pt x="25768" y="1093187"/>
                  </a:lnTo>
                  <a:lnTo>
                    <a:pt x="25514" y="1091154"/>
                  </a:lnTo>
                  <a:lnTo>
                    <a:pt x="25240" y="1089121"/>
                  </a:lnTo>
                  <a:lnTo>
                    <a:pt x="25240" y="1089140"/>
                  </a:lnTo>
                  <a:lnTo>
                    <a:pt x="24986" y="1087107"/>
                  </a:lnTo>
                  <a:lnTo>
                    <a:pt x="24732" y="1085054"/>
                  </a:lnTo>
                  <a:lnTo>
                    <a:pt x="24478" y="1083040"/>
                  </a:lnTo>
                  <a:lnTo>
                    <a:pt x="24224" y="1081007"/>
                  </a:lnTo>
                  <a:lnTo>
                    <a:pt x="24224" y="1081027"/>
                  </a:lnTo>
                  <a:lnTo>
                    <a:pt x="23970" y="1078975"/>
                  </a:lnTo>
                  <a:lnTo>
                    <a:pt x="23716" y="1076941"/>
                  </a:lnTo>
                  <a:lnTo>
                    <a:pt x="23716" y="1076961"/>
                  </a:lnTo>
                  <a:lnTo>
                    <a:pt x="23461" y="1074928"/>
                  </a:lnTo>
                  <a:lnTo>
                    <a:pt x="23227" y="1072894"/>
                  </a:lnTo>
                  <a:lnTo>
                    <a:pt x="22973" y="1070822"/>
                  </a:lnTo>
                  <a:lnTo>
                    <a:pt x="22738" y="1068828"/>
                  </a:lnTo>
                  <a:lnTo>
                    <a:pt x="22484" y="1066776"/>
                  </a:lnTo>
                  <a:lnTo>
                    <a:pt x="22503" y="1066776"/>
                  </a:lnTo>
                  <a:lnTo>
                    <a:pt x="22249" y="1064762"/>
                  </a:lnTo>
                  <a:lnTo>
                    <a:pt x="22015" y="1062690"/>
                  </a:lnTo>
                  <a:lnTo>
                    <a:pt x="21780" y="1060656"/>
                  </a:lnTo>
                  <a:lnTo>
                    <a:pt x="21780" y="1060676"/>
                  </a:lnTo>
                  <a:lnTo>
                    <a:pt x="21546" y="1058623"/>
                  </a:lnTo>
                  <a:lnTo>
                    <a:pt x="21311" y="1056590"/>
                  </a:lnTo>
                  <a:lnTo>
                    <a:pt x="21096" y="1054557"/>
                  </a:lnTo>
                  <a:lnTo>
                    <a:pt x="20861" y="1052504"/>
                  </a:lnTo>
                  <a:lnTo>
                    <a:pt x="20646" y="1050451"/>
                  </a:lnTo>
                  <a:lnTo>
                    <a:pt x="20646" y="1050471"/>
                  </a:lnTo>
                  <a:lnTo>
                    <a:pt x="20412" y="1048418"/>
                  </a:lnTo>
                  <a:lnTo>
                    <a:pt x="20197" y="1046365"/>
                  </a:lnTo>
                  <a:lnTo>
                    <a:pt x="20197" y="1046385"/>
                  </a:lnTo>
                  <a:lnTo>
                    <a:pt x="19981" y="1044313"/>
                  </a:lnTo>
                  <a:lnTo>
                    <a:pt x="19766" y="1042319"/>
                  </a:lnTo>
                  <a:lnTo>
                    <a:pt x="19551" y="1040247"/>
                  </a:lnTo>
                  <a:lnTo>
                    <a:pt x="19336" y="1038194"/>
                  </a:lnTo>
                  <a:lnTo>
                    <a:pt x="19141" y="1036141"/>
                  </a:lnTo>
                  <a:lnTo>
                    <a:pt x="18926" y="1034069"/>
                  </a:lnTo>
                  <a:lnTo>
                    <a:pt x="18711" y="1032055"/>
                  </a:lnTo>
                  <a:lnTo>
                    <a:pt x="18515" y="1030003"/>
                  </a:lnTo>
                  <a:lnTo>
                    <a:pt x="18320" y="1027950"/>
                  </a:lnTo>
                  <a:lnTo>
                    <a:pt x="18124" y="1025936"/>
                  </a:lnTo>
                  <a:lnTo>
                    <a:pt x="17909" y="1023844"/>
                  </a:lnTo>
                  <a:lnTo>
                    <a:pt x="17714" y="1021792"/>
                  </a:lnTo>
                  <a:lnTo>
                    <a:pt x="17518" y="1019759"/>
                  </a:lnTo>
                  <a:lnTo>
                    <a:pt x="17342" y="1017686"/>
                  </a:lnTo>
                  <a:lnTo>
                    <a:pt x="17342" y="1017706"/>
                  </a:lnTo>
                  <a:lnTo>
                    <a:pt x="17147" y="1015653"/>
                  </a:lnTo>
                  <a:lnTo>
                    <a:pt x="16951" y="1013581"/>
                  </a:lnTo>
                  <a:lnTo>
                    <a:pt x="16951" y="1013600"/>
                  </a:lnTo>
                  <a:lnTo>
                    <a:pt x="16776" y="1011509"/>
                  </a:lnTo>
                  <a:lnTo>
                    <a:pt x="16599" y="1009475"/>
                  </a:lnTo>
                  <a:lnTo>
                    <a:pt x="16404" y="1007423"/>
                  </a:lnTo>
                  <a:lnTo>
                    <a:pt x="16228" y="1005370"/>
                  </a:lnTo>
                  <a:lnTo>
                    <a:pt x="16052" y="1003317"/>
                  </a:lnTo>
                  <a:lnTo>
                    <a:pt x="15876" y="1001265"/>
                  </a:lnTo>
                  <a:lnTo>
                    <a:pt x="15700" y="999212"/>
                  </a:lnTo>
                  <a:lnTo>
                    <a:pt x="15544" y="997140"/>
                  </a:lnTo>
                  <a:lnTo>
                    <a:pt x="15368" y="995106"/>
                  </a:lnTo>
                  <a:lnTo>
                    <a:pt x="15211" y="993034"/>
                  </a:lnTo>
                  <a:lnTo>
                    <a:pt x="15036" y="991001"/>
                  </a:lnTo>
                  <a:lnTo>
                    <a:pt x="14879" y="988909"/>
                  </a:lnTo>
                  <a:lnTo>
                    <a:pt x="14723" y="986856"/>
                  </a:lnTo>
                  <a:lnTo>
                    <a:pt x="14566" y="984823"/>
                  </a:lnTo>
                  <a:lnTo>
                    <a:pt x="14410" y="982731"/>
                  </a:lnTo>
                  <a:lnTo>
                    <a:pt x="14254" y="980679"/>
                  </a:lnTo>
                  <a:lnTo>
                    <a:pt x="14097" y="978587"/>
                  </a:lnTo>
                  <a:lnTo>
                    <a:pt x="13941" y="976534"/>
                  </a:lnTo>
                  <a:lnTo>
                    <a:pt x="13804" y="974501"/>
                  </a:lnTo>
                  <a:lnTo>
                    <a:pt x="13647" y="972449"/>
                  </a:lnTo>
                  <a:lnTo>
                    <a:pt x="13511" y="970376"/>
                  </a:lnTo>
                  <a:lnTo>
                    <a:pt x="13374" y="968304"/>
                  </a:lnTo>
                  <a:lnTo>
                    <a:pt x="13237" y="966251"/>
                  </a:lnTo>
                  <a:lnTo>
                    <a:pt x="13081" y="964198"/>
                  </a:lnTo>
                  <a:lnTo>
                    <a:pt x="12963" y="962126"/>
                  </a:lnTo>
                  <a:lnTo>
                    <a:pt x="12826" y="960074"/>
                  </a:lnTo>
                  <a:lnTo>
                    <a:pt x="12689" y="958001"/>
                  </a:lnTo>
                  <a:lnTo>
                    <a:pt x="12553" y="955929"/>
                  </a:lnTo>
                  <a:lnTo>
                    <a:pt x="12435" y="953877"/>
                  </a:lnTo>
                  <a:lnTo>
                    <a:pt x="12435" y="953896"/>
                  </a:lnTo>
                  <a:lnTo>
                    <a:pt x="12318" y="951824"/>
                  </a:lnTo>
                  <a:lnTo>
                    <a:pt x="12181" y="949751"/>
                  </a:lnTo>
                  <a:lnTo>
                    <a:pt x="12181" y="949771"/>
                  </a:lnTo>
                  <a:lnTo>
                    <a:pt x="12064" y="947699"/>
                  </a:lnTo>
                  <a:lnTo>
                    <a:pt x="11947" y="945626"/>
                  </a:lnTo>
                  <a:lnTo>
                    <a:pt x="11829" y="943574"/>
                  </a:lnTo>
                  <a:lnTo>
                    <a:pt x="11712" y="941501"/>
                  </a:lnTo>
                  <a:lnTo>
                    <a:pt x="11614" y="939449"/>
                  </a:lnTo>
                  <a:lnTo>
                    <a:pt x="11497" y="937396"/>
                  </a:lnTo>
                  <a:lnTo>
                    <a:pt x="11380" y="935304"/>
                  </a:lnTo>
                  <a:lnTo>
                    <a:pt x="11282" y="933232"/>
                  </a:lnTo>
                  <a:lnTo>
                    <a:pt x="11184" y="931179"/>
                  </a:lnTo>
                  <a:lnTo>
                    <a:pt x="11067" y="929126"/>
                  </a:lnTo>
                  <a:lnTo>
                    <a:pt x="10969" y="927074"/>
                  </a:lnTo>
                  <a:lnTo>
                    <a:pt x="10872" y="925041"/>
                  </a:lnTo>
                  <a:lnTo>
                    <a:pt x="10793" y="922949"/>
                  </a:lnTo>
                  <a:lnTo>
                    <a:pt x="10695" y="920877"/>
                  </a:lnTo>
                  <a:lnTo>
                    <a:pt x="10598" y="918824"/>
                  </a:lnTo>
                  <a:lnTo>
                    <a:pt x="10520" y="916751"/>
                  </a:lnTo>
                  <a:lnTo>
                    <a:pt x="10422" y="914679"/>
                  </a:lnTo>
                  <a:lnTo>
                    <a:pt x="10422" y="914699"/>
                  </a:lnTo>
                  <a:lnTo>
                    <a:pt x="10344" y="912627"/>
                  </a:lnTo>
                  <a:lnTo>
                    <a:pt x="10246" y="910554"/>
                  </a:lnTo>
                  <a:lnTo>
                    <a:pt x="10246" y="910574"/>
                  </a:lnTo>
                  <a:lnTo>
                    <a:pt x="10168" y="908482"/>
                  </a:lnTo>
                  <a:lnTo>
                    <a:pt x="10089" y="906430"/>
                  </a:lnTo>
                  <a:lnTo>
                    <a:pt x="10011" y="904377"/>
                  </a:lnTo>
                  <a:lnTo>
                    <a:pt x="9953" y="902324"/>
                  </a:lnTo>
                  <a:lnTo>
                    <a:pt x="9874" y="900252"/>
                  </a:lnTo>
                  <a:lnTo>
                    <a:pt x="9796" y="898199"/>
                  </a:lnTo>
                  <a:lnTo>
                    <a:pt x="9737" y="896127"/>
                  </a:lnTo>
                  <a:lnTo>
                    <a:pt x="9659" y="894074"/>
                  </a:lnTo>
                  <a:lnTo>
                    <a:pt x="9601" y="892002"/>
                  </a:lnTo>
                  <a:lnTo>
                    <a:pt x="9601" y="892021"/>
                  </a:lnTo>
                  <a:lnTo>
                    <a:pt x="9542" y="889949"/>
                  </a:lnTo>
                  <a:lnTo>
                    <a:pt x="9483" y="887897"/>
                  </a:lnTo>
                  <a:lnTo>
                    <a:pt x="9425" y="885824"/>
                  </a:lnTo>
                  <a:lnTo>
                    <a:pt x="9366" y="883771"/>
                  </a:lnTo>
                  <a:lnTo>
                    <a:pt x="9307" y="881699"/>
                  </a:lnTo>
                  <a:lnTo>
                    <a:pt x="9307" y="881719"/>
                  </a:lnTo>
                  <a:lnTo>
                    <a:pt x="9268" y="879666"/>
                  </a:lnTo>
                  <a:lnTo>
                    <a:pt x="9210" y="877613"/>
                  </a:lnTo>
                  <a:lnTo>
                    <a:pt x="9171" y="875522"/>
                  </a:lnTo>
                  <a:lnTo>
                    <a:pt x="9132" y="873469"/>
                  </a:lnTo>
                  <a:lnTo>
                    <a:pt x="9073" y="871416"/>
                  </a:lnTo>
                  <a:lnTo>
                    <a:pt x="9034" y="869363"/>
                  </a:lnTo>
                  <a:lnTo>
                    <a:pt x="8995" y="867291"/>
                  </a:lnTo>
                  <a:lnTo>
                    <a:pt x="8975" y="865238"/>
                  </a:lnTo>
                  <a:lnTo>
                    <a:pt x="8936" y="863186"/>
                  </a:lnTo>
                  <a:lnTo>
                    <a:pt x="8897" y="861133"/>
                  </a:lnTo>
                  <a:lnTo>
                    <a:pt x="8877" y="859080"/>
                  </a:lnTo>
                  <a:lnTo>
                    <a:pt x="8838" y="857028"/>
                  </a:lnTo>
                  <a:lnTo>
                    <a:pt x="8819" y="854955"/>
                  </a:lnTo>
                  <a:lnTo>
                    <a:pt x="8819" y="854975"/>
                  </a:lnTo>
                  <a:lnTo>
                    <a:pt x="8799" y="852902"/>
                  </a:lnTo>
                  <a:lnTo>
                    <a:pt x="8799" y="852922"/>
                  </a:lnTo>
                  <a:lnTo>
                    <a:pt x="8780" y="850850"/>
                  </a:lnTo>
                  <a:lnTo>
                    <a:pt x="8760" y="848797"/>
                  </a:lnTo>
                  <a:lnTo>
                    <a:pt x="8740" y="846745"/>
                  </a:lnTo>
                  <a:lnTo>
                    <a:pt x="8721" y="844692"/>
                  </a:lnTo>
                  <a:lnTo>
                    <a:pt x="8702" y="842639"/>
                  </a:lnTo>
                  <a:lnTo>
                    <a:pt x="8702" y="840586"/>
                  </a:lnTo>
                  <a:lnTo>
                    <a:pt x="8682" y="838534"/>
                  </a:lnTo>
                  <a:lnTo>
                    <a:pt x="8682" y="838553"/>
                  </a:lnTo>
                  <a:lnTo>
                    <a:pt x="8682" y="824204"/>
                  </a:lnTo>
                  <a:lnTo>
                    <a:pt x="8702" y="822151"/>
                  </a:lnTo>
                  <a:lnTo>
                    <a:pt x="8702" y="822171"/>
                  </a:lnTo>
                  <a:lnTo>
                    <a:pt x="8702" y="820137"/>
                  </a:lnTo>
                  <a:lnTo>
                    <a:pt x="8721" y="818065"/>
                  </a:lnTo>
                  <a:lnTo>
                    <a:pt x="8740" y="816032"/>
                  </a:lnTo>
                  <a:lnTo>
                    <a:pt x="8740" y="813979"/>
                  </a:lnTo>
                  <a:lnTo>
                    <a:pt x="8760" y="811946"/>
                  </a:lnTo>
                  <a:lnTo>
                    <a:pt x="8799" y="809893"/>
                  </a:lnTo>
                  <a:lnTo>
                    <a:pt x="8819" y="807860"/>
                  </a:lnTo>
                  <a:lnTo>
                    <a:pt x="8838" y="805807"/>
                  </a:lnTo>
                  <a:lnTo>
                    <a:pt x="8838" y="805827"/>
                  </a:lnTo>
                  <a:lnTo>
                    <a:pt x="8877" y="803775"/>
                  </a:lnTo>
                  <a:lnTo>
                    <a:pt x="8897" y="801741"/>
                  </a:lnTo>
                  <a:lnTo>
                    <a:pt x="8936" y="799688"/>
                  </a:lnTo>
                  <a:lnTo>
                    <a:pt x="8936" y="799708"/>
                  </a:lnTo>
                  <a:lnTo>
                    <a:pt x="8975" y="797655"/>
                  </a:lnTo>
                  <a:lnTo>
                    <a:pt x="8995" y="795622"/>
                  </a:lnTo>
                  <a:lnTo>
                    <a:pt x="9034" y="793589"/>
                  </a:lnTo>
                  <a:lnTo>
                    <a:pt x="9073" y="791556"/>
                  </a:lnTo>
                  <a:lnTo>
                    <a:pt x="9132" y="789523"/>
                  </a:lnTo>
                  <a:lnTo>
                    <a:pt x="9171" y="787490"/>
                  </a:lnTo>
                  <a:lnTo>
                    <a:pt x="9210" y="785456"/>
                  </a:lnTo>
                  <a:lnTo>
                    <a:pt x="9268" y="783423"/>
                  </a:lnTo>
                  <a:lnTo>
                    <a:pt x="9327" y="781390"/>
                  </a:lnTo>
                  <a:lnTo>
                    <a:pt x="9366" y="779357"/>
                  </a:lnTo>
                  <a:lnTo>
                    <a:pt x="9425" y="777324"/>
                  </a:lnTo>
                  <a:lnTo>
                    <a:pt x="9425" y="777343"/>
                  </a:lnTo>
                  <a:lnTo>
                    <a:pt x="9483" y="775310"/>
                  </a:lnTo>
                  <a:lnTo>
                    <a:pt x="9542" y="773277"/>
                  </a:lnTo>
                  <a:lnTo>
                    <a:pt x="9601" y="771244"/>
                  </a:lnTo>
                  <a:lnTo>
                    <a:pt x="9601" y="771263"/>
                  </a:lnTo>
                  <a:lnTo>
                    <a:pt x="9679" y="769230"/>
                  </a:lnTo>
                  <a:lnTo>
                    <a:pt x="9737" y="767197"/>
                  </a:lnTo>
                  <a:lnTo>
                    <a:pt x="9816" y="765184"/>
                  </a:lnTo>
                  <a:lnTo>
                    <a:pt x="9874" y="763150"/>
                  </a:lnTo>
                  <a:lnTo>
                    <a:pt x="9953" y="761156"/>
                  </a:lnTo>
                  <a:lnTo>
                    <a:pt x="10031" y="759084"/>
                  </a:lnTo>
                  <a:lnTo>
                    <a:pt x="10109" y="757129"/>
                  </a:lnTo>
                  <a:lnTo>
                    <a:pt x="10187" y="755076"/>
                  </a:lnTo>
                  <a:lnTo>
                    <a:pt x="10265" y="753062"/>
                  </a:lnTo>
                  <a:lnTo>
                    <a:pt x="10344" y="751049"/>
                  </a:lnTo>
                  <a:lnTo>
                    <a:pt x="10441" y="749036"/>
                  </a:lnTo>
                  <a:lnTo>
                    <a:pt x="10520" y="747022"/>
                  </a:lnTo>
                  <a:lnTo>
                    <a:pt x="10617" y="745008"/>
                  </a:lnTo>
                  <a:lnTo>
                    <a:pt x="10695" y="742995"/>
                  </a:lnTo>
                  <a:lnTo>
                    <a:pt x="10793" y="741020"/>
                  </a:lnTo>
                  <a:lnTo>
                    <a:pt x="10891" y="738967"/>
                  </a:lnTo>
                  <a:lnTo>
                    <a:pt x="10989" y="736973"/>
                  </a:lnTo>
                  <a:lnTo>
                    <a:pt x="11106" y="734959"/>
                  </a:lnTo>
                  <a:lnTo>
                    <a:pt x="11204" y="732946"/>
                  </a:lnTo>
                  <a:lnTo>
                    <a:pt x="11204" y="732966"/>
                  </a:lnTo>
                  <a:lnTo>
                    <a:pt x="11302" y="730933"/>
                  </a:lnTo>
                  <a:lnTo>
                    <a:pt x="11419" y="728978"/>
                  </a:lnTo>
                  <a:lnTo>
                    <a:pt x="11536" y="726944"/>
                  </a:lnTo>
                  <a:lnTo>
                    <a:pt x="11517" y="726944"/>
                  </a:lnTo>
                  <a:lnTo>
                    <a:pt x="11634" y="724950"/>
                  </a:lnTo>
                  <a:lnTo>
                    <a:pt x="11751" y="722937"/>
                  </a:lnTo>
                  <a:lnTo>
                    <a:pt x="11869" y="720903"/>
                  </a:lnTo>
                  <a:lnTo>
                    <a:pt x="11986" y="718948"/>
                  </a:lnTo>
                  <a:lnTo>
                    <a:pt x="12103" y="716974"/>
                  </a:lnTo>
                  <a:lnTo>
                    <a:pt x="12240" y="714941"/>
                  </a:lnTo>
                  <a:lnTo>
                    <a:pt x="12357" y="712966"/>
                  </a:lnTo>
                  <a:lnTo>
                    <a:pt x="12494" y="710973"/>
                  </a:lnTo>
                  <a:lnTo>
                    <a:pt x="12611" y="708978"/>
                  </a:lnTo>
                  <a:lnTo>
                    <a:pt x="12748" y="706984"/>
                  </a:lnTo>
                  <a:lnTo>
                    <a:pt x="12748" y="707004"/>
                  </a:lnTo>
                  <a:lnTo>
                    <a:pt x="12885" y="705010"/>
                  </a:lnTo>
                  <a:lnTo>
                    <a:pt x="13022" y="703016"/>
                  </a:lnTo>
                  <a:lnTo>
                    <a:pt x="13159" y="701041"/>
                  </a:lnTo>
                  <a:lnTo>
                    <a:pt x="13296" y="699047"/>
                  </a:lnTo>
                  <a:lnTo>
                    <a:pt x="13432" y="697073"/>
                  </a:lnTo>
                  <a:lnTo>
                    <a:pt x="13589" y="695059"/>
                  </a:lnTo>
                  <a:lnTo>
                    <a:pt x="13726" y="693104"/>
                  </a:lnTo>
                  <a:lnTo>
                    <a:pt x="13882" y="691149"/>
                  </a:lnTo>
                  <a:lnTo>
                    <a:pt x="14039" y="689155"/>
                  </a:lnTo>
                  <a:lnTo>
                    <a:pt x="14195" y="687180"/>
                  </a:lnTo>
                  <a:lnTo>
                    <a:pt x="14351" y="685206"/>
                  </a:lnTo>
                  <a:lnTo>
                    <a:pt x="14508" y="683231"/>
                  </a:lnTo>
                  <a:lnTo>
                    <a:pt x="14664" y="681257"/>
                  </a:lnTo>
                  <a:lnTo>
                    <a:pt x="14821" y="679302"/>
                  </a:lnTo>
                  <a:lnTo>
                    <a:pt x="14996" y="677327"/>
                  </a:lnTo>
                  <a:lnTo>
                    <a:pt x="15153" y="675372"/>
                  </a:lnTo>
                  <a:lnTo>
                    <a:pt x="15329" y="673398"/>
                  </a:lnTo>
                  <a:lnTo>
                    <a:pt x="15505" y="671423"/>
                  </a:lnTo>
                  <a:lnTo>
                    <a:pt x="15485" y="671443"/>
                  </a:lnTo>
                  <a:lnTo>
                    <a:pt x="15681" y="669468"/>
                  </a:lnTo>
                  <a:lnTo>
                    <a:pt x="15661" y="669468"/>
                  </a:lnTo>
                  <a:lnTo>
                    <a:pt x="15857" y="667494"/>
                  </a:lnTo>
                  <a:lnTo>
                    <a:pt x="16033" y="665558"/>
                  </a:lnTo>
                  <a:lnTo>
                    <a:pt x="16013" y="665558"/>
                  </a:lnTo>
                  <a:lnTo>
                    <a:pt x="16209" y="663603"/>
                  </a:lnTo>
                  <a:lnTo>
                    <a:pt x="16384" y="661648"/>
                  </a:lnTo>
                  <a:lnTo>
                    <a:pt x="16560" y="659693"/>
                  </a:lnTo>
                  <a:lnTo>
                    <a:pt x="16756" y="657719"/>
                  </a:lnTo>
                  <a:lnTo>
                    <a:pt x="16951" y="655784"/>
                  </a:lnTo>
                  <a:lnTo>
                    <a:pt x="17147" y="653848"/>
                  </a:lnTo>
                  <a:lnTo>
                    <a:pt x="17323" y="651893"/>
                  </a:lnTo>
                  <a:lnTo>
                    <a:pt x="17518" y="649958"/>
                  </a:lnTo>
                  <a:lnTo>
                    <a:pt x="17733" y="648003"/>
                  </a:lnTo>
                  <a:lnTo>
                    <a:pt x="17929" y="646067"/>
                  </a:lnTo>
                  <a:lnTo>
                    <a:pt x="18124" y="644112"/>
                  </a:lnTo>
                  <a:lnTo>
                    <a:pt x="18124" y="644132"/>
                  </a:lnTo>
                  <a:lnTo>
                    <a:pt x="18339" y="642177"/>
                  </a:lnTo>
                  <a:lnTo>
                    <a:pt x="18339" y="642197"/>
                  </a:lnTo>
                  <a:lnTo>
                    <a:pt x="18535" y="640222"/>
                  </a:lnTo>
                  <a:lnTo>
                    <a:pt x="18750" y="638306"/>
                  </a:lnTo>
                  <a:lnTo>
                    <a:pt x="18750" y="638326"/>
                  </a:lnTo>
                  <a:lnTo>
                    <a:pt x="18965" y="636390"/>
                  </a:lnTo>
                  <a:lnTo>
                    <a:pt x="19180" y="634455"/>
                  </a:lnTo>
                  <a:lnTo>
                    <a:pt x="19395" y="632520"/>
                  </a:lnTo>
                  <a:lnTo>
                    <a:pt x="19610" y="630565"/>
                  </a:lnTo>
                  <a:lnTo>
                    <a:pt x="19825" y="628668"/>
                  </a:lnTo>
                  <a:lnTo>
                    <a:pt x="20060" y="626753"/>
                  </a:lnTo>
                  <a:lnTo>
                    <a:pt x="20040" y="626753"/>
                  </a:lnTo>
                  <a:lnTo>
                    <a:pt x="20275" y="624817"/>
                  </a:lnTo>
                  <a:lnTo>
                    <a:pt x="20509" y="622901"/>
                  </a:lnTo>
                  <a:lnTo>
                    <a:pt x="20490" y="622921"/>
                  </a:lnTo>
                  <a:lnTo>
                    <a:pt x="20724" y="620986"/>
                  </a:lnTo>
                  <a:lnTo>
                    <a:pt x="20959" y="619089"/>
                  </a:lnTo>
                  <a:lnTo>
                    <a:pt x="21194" y="617153"/>
                  </a:lnTo>
                  <a:lnTo>
                    <a:pt x="21428" y="615257"/>
                  </a:lnTo>
                  <a:lnTo>
                    <a:pt x="21663" y="613341"/>
                  </a:lnTo>
                  <a:lnTo>
                    <a:pt x="21898" y="611426"/>
                  </a:lnTo>
                  <a:lnTo>
                    <a:pt x="22152" y="609529"/>
                  </a:lnTo>
                  <a:lnTo>
                    <a:pt x="22386" y="607614"/>
                  </a:lnTo>
                  <a:lnTo>
                    <a:pt x="22640" y="605717"/>
                  </a:lnTo>
                  <a:lnTo>
                    <a:pt x="22895" y="603821"/>
                  </a:lnTo>
                  <a:lnTo>
                    <a:pt x="23149" y="601925"/>
                  </a:lnTo>
                  <a:lnTo>
                    <a:pt x="23403" y="600028"/>
                  </a:lnTo>
                  <a:lnTo>
                    <a:pt x="23657" y="598132"/>
                  </a:lnTo>
                  <a:lnTo>
                    <a:pt x="23911" y="596235"/>
                  </a:lnTo>
                  <a:lnTo>
                    <a:pt x="24165" y="594339"/>
                  </a:lnTo>
                  <a:lnTo>
                    <a:pt x="24439" y="592463"/>
                  </a:lnTo>
                  <a:lnTo>
                    <a:pt x="24693" y="590566"/>
                  </a:lnTo>
                  <a:lnTo>
                    <a:pt x="24967" y="588690"/>
                  </a:lnTo>
                  <a:lnTo>
                    <a:pt x="25240" y="586813"/>
                  </a:lnTo>
                  <a:lnTo>
                    <a:pt x="25221" y="586813"/>
                  </a:lnTo>
                  <a:lnTo>
                    <a:pt x="25495" y="584936"/>
                  </a:lnTo>
                  <a:lnTo>
                    <a:pt x="25768" y="583040"/>
                  </a:lnTo>
                  <a:lnTo>
                    <a:pt x="25768" y="583059"/>
                  </a:lnTo>
                  <a:lnTo>
                    <a:pt x="26062" y="581163"/>
                  </a:lnTo>
                  <a:lnTo>
                    <a:pt x="26062" y="581182"/>
                  </a:lnTo>
                  <a:lnTo>
                    <a:pt x="26335" y="579306"/>
                  </a:lnTo>
                  <a:lnTo>
                    <a:pt x="26609" y="577429"/>
                  </a:lnTo>
                  <a:lnTo>
                    <a:pt x="26902" y="575552"/>
                  </a:lnTo>
                  <a:lnTo>
                    <a:pt x="26902" y="575572"/>
                  </a:lnTo>
                  <a:lnTo>
                    <a:pt x="27176" y="573695"/>
                  </a:lnTo>
                  <a:lnTo>
                    <a:pt x="27469" y="571818"/>
                  </a:lnTo>
                  <a:lnTo>
                    <a:pt x="27762" y="569961"/>
                  </a:lnTo>
                  <a:lnTo>
                    <a:pt x="28055" y="568104"/>
                  </a:lnTo>
                  <a:lnTo>
                    <a:pt x="28329" y="566266"/>
                  </a:lnTo>
                  <a:lnTo>
                    <a:pt x="28642" y="564389"/>
                  </a:lnTo>
                  <a:lnTo>
                    <a:pt x="28935" y="562532"/>
                  </a:lnTo>
                  <a:lnTo>
                    <a:pt x="29229" y="560694"/>
                  </a:lnTo>
                  <a:lnTo>
                    <a:pt x="29541" y="558837"/>
                  </a:lnTo>
                  <a:lnTo>
                    <a:pt x="29835" y="557000"/>
                  </a:lnTo>
                  <a:lnTo>
                    <a:pt x="30147" y="555142"/>
                  </a:lnTo>
                  <a:lnTo>
                    <a:pt x="30147" y="555162"/>
                  </a:lnTo>
                  <a:lnTo>
                    <a:pt x="30460" y="553285"/>
                  </a:lnTo>
                  <a:lnTo>
                    <a:pt x="30773" y="551467"/>
                  </a:lnTo>
                  <a:lnTo>
                    <a:pt x="31086" y="549630"/>
                  </a:lnTo>
                  <a:lnTo>
                    <a:pt x="31399" y="547791"/>
                  </a:lnTo>
                  <a:lnTo>
                    <a:pt x="31711" y="545954"/>
                  </a:lnTo>
                  <a:lnTo>
                    <a:pt x="31711" y="545974"/>
                  </a:lnTo>
                  <a:lnTo>
                    <a:pt x="32044" y="544136"/>
                  </a:lnTo>
                  <a:lnTo>
                    <a:pt x="32357" y="542298"/>
                  </a:lnTo>
                  <a:lnTo>
                    <a:pt x="32357" y="542318"/>
                  </a:lnTo>
                  <a:lnTo>
                    <a:pt x="32689" y="540480"/>
                  </a:lnTo>
                  <a:lnTo>
                    <a:pt x="33021" y="538662"/>
                  </a:lnTo>
                  <a:lnTo>
                    <a:pt x="33354" y="536844"/>
                  </a:lnTo>
                  <a:lnTo>
                    <a:pt x="33686" y="535026"/>
                  </a:lnTo>
                  <a:lnTo>
                    <a:pt x="34018" y="533208"/>
                  </a:lnTo>
                  <a:lnTo>
                    <a:pt x="34351" y="531390"/>
                  </a:lnTo>
                  <a:lnTo>
                    <a:pt x="34683" y="529591"/>
                  </a:lnTo>
                  <a:lnTo>
                    <a:pt x="35035" y="527773"/>
                  </a:lnTo>
                  <a:lnTo>
                    <a:pt x="35387" y="525955"/>
                  </a:lnTo>
                  <a:lnTo>
                    <a:pt x="35719" y="524176"/>
                  </a:lnTo>
                  <a:lnTo>
                    <a:pt x="36071" y="522357"/>
                  </a:lnTo>
                  <a:lnTo>
                    <a:pt x="36071" y="522377"/>
                  </a:lnTo>
                  <a:lnTo>
                    <a:pt x="36423" y="520559"/>
                  </a:lnTo>
                  <a:lnTo>
                    <a:pt x="36423" y="520579"/>
                  </a:lnTo>
                  <a:lnTo>
                    <a:pt x="36775" y="518761"/>
                  </a:lnTo>
                  <a:lnTo>
                    <a:pt x="37127" y="516981"/>
                  </a:lnTo>
                  <a:lnTo>
                    <a:pt x="37479" y="515183"/>
                  </a:lnTo>
                  <a:lnTo>
                    <a:pt x="37479" y="515202"/>
                  </a:lnTo>
                  <a:lnTo>
                    <a:pt x="37850" y="513404"/>
                  </a:lnTo>
                  <a:lnTo>
                    <a:pt x="37830" y="513404"/>
                  </a:lnTo>
                  <a:lnTo>
                    <a:pt x="38202" y="511625"/>
                  </a:lnTo>
                  <a:lnTo>
                    <a:pt x="38573" y="509826"/>
                  </a:lnTo>
                  <a:lnTo>
                    <a:pt x="38554" y="509846"/>
                  </a:lnTo>
                  <a:lnTo>
                    <a:pt x="38925" y="508047"/>
                  </a:lnTo>
                  <a:lnTo>
                    <a:pt x="38925" y="508067"/>
                  </a:lnTo>
                  <a:lnTo>
                    <a:pt x="39296" y="506288"/>
                  </a:lnTo>
                  <a:lnTo>
                    <a:pt x="39668" y="504509"/>
                  </a:lnTo>
                  <a:lnTo>
                    <a:pt x="40039" y="502710"/>
                  </a:lnTo>
                  <a:lnTo>
                    <a:pt x="40411" y="500970"/>
                  </a:lnTo>
                  <a:lnTo>
                    <a:pt x="40802" y="499191"/>
                  </a:lnTo>
                  <a:lnTo>
                    <a:pt x="40802" y="499211"/>
                  </a:lnTo>
                  <a:lnTo>
                    <a:pt x="41173" y="497412"/>
                  </a:lnTo>
                  <a:lnTo>
                    <a:pt x="41564" y="495653"/>
                  </a:lnTo>
                  <a:lnTo>
                    <a:pt x="41936" y="493913"/>
                  </a:lnTo>
                  <a:lnTo>
                    <a:pt x="42327" y="492173"/>
                  </a:lnTo>
                  <a:lnTo>
                    <a:pt x="42718" y="490414"/>
                  </a:lnTo>
                  <a:lnTo>
                    <a:pt x="43109" y="488654"/>
                  </a:lnTo>
                  <a:lnTo>
                    <a:pt x="43109" y="488673"/>
                  </a:lnTo>
                  <a:lnTo>
                    <a:pt x="43500" y="486914"/>
                  </a:lnTo>
                  <a:lnTo>
                    <a:pt x="43891" y="485174"/>
                  </a:lnTo>
                  <a:lnTo>
                    <a:pt x="44282" y="483454"/>
                  </a:lnTo>
                  <a:lnTo>
                    <a:pt x="44692" y="481675"/>
                  </a:lnTo>
                  <a:lnTo>
                    <a:pt x="44692" y="481695"/>
                  </a:lnTo>
                  <a:lnTo>
                    <a:pt x="45103" y="479954"/>
                  </a:lnTo>
                  <a:lnTo>
                    <a:pt x="45494" y="478215"/>
                  </a:lnTo>
                  <a:lnTo>
                    <a:pt x="45904" y="476494"/>
                  </a:lnTo>
                  <a:lnTo>
                    <a:pt x="46315" y="474774"/>
                  </a:lnTo>
                  <a:lnTo>
                    <a:pt x="46725" y="473034"/>
                  </a:lnTo>
                  <a:lnTo>
                    <a:pt x="47136" y="471333"/>
                  </a:lnTo>
                  <a:lnTo>
                    <a:pt x="47566" y="469593"/>
                  </a:lnTo>
                  <a:lnTo>
                    <a:pt x="47977" y="467873"/>
                  </a:lnTo>
                  <a:lnTo>
                    <a:pt x="47977" y="467892"/>
                  </a:lnTo>
                  <a:lnTo>
                    <a:pt x="48407" y="466172"/>
                  </a:lnTo>
                  <a:lnTo>
                    <a:pt x="48387" y="466172"/>
                  </a:lnTo>
                  <a:lnTo>
                    <a:pt x="48817" y="464452"/>
                  </a:lnTo>
                  <a:lnTo>
                    <a:pt x="49247" y="462751"/>
                  </a:lnTo>
                  <a:lnTo>
                    <a:pt x="49677" y="461050"/>
                  </a:lnTo>
                  <a:lnTo>
                    <a:pt x="50107" y="459329"/>
                  </a:lnTo>
                  <a:lnTo>
                    <a:pt x="50538" y="457648"/>
                  </a:lnTo>
                  <a:lnTo>
                    <a:pt x="50968" y="455928"/>
                  </a:lnTo>
                  <a:lnTo>
                    <a:pt x="51398" y="454266"/>
                  </a:lnTo>
                  <a:lnTo>
                    <a:pt x="51847" y="452585"/>
                  </a:lnTo>
                  <a:lnTo>
                    <a:pt x="52277" y="450904"/>
                  </a:lnTo>
                  <a:lnTo>
                    <a:pt x="52727" y="449203"/>
                  </a:lnTo>
                  <a:lnTo>
                    <a:pt x="53177" y="447541"/>
                  </a:lnTo>
                  <a:lnTo>
                    <a:pt x="53627" y="445860"/>
                  </a:lnTo>
                  <a:lnTo>
                    <a:pt x="54076" y="444179"/>
                  </a:lnTo>
                  <a:lnTo>
                    <a:pt x="54526" y="442517"/>
                  </a:lnTo>
                  <a:lnTo>
                    <a:pt x="54975" y="440836"/>
                  </a:lnTo>
                  <a:lnTo>
                    <a:pt x="54975" y="440855"/>
                  </a:lnTo>
                  <a:lnTo>
                    <a:pt x="55425" y="439213"/>
                  </a:lnTo>
                  <a:lnTo>
                    <a:pt x="55894" y="437512"/>
                  </a:lnTo>
                  <a:lnTo>
                    <a:pt x="56364" y="435870"/>
                  </a:lnTo>
                  <a:lnTo>
                    <a:pt x="56833" y="434209"/>
                  </a:lnTo>
                  <a:lnTo>
                    <a:pt x="56813" y="434209"/>
                  </a:lnTo>
                  <a:lnTo>
                    <a:pt x="57282" y="432566"/>
                  </a:lnTo>
                  <a:lnTo>
                    <a:pt x="57751" y="430905"/>
                  </a:lnTo>
                  <a:lnTo>
                    <a:pt x="57751" y="430924"/>
                  </a:lnTo>
                  <a:lnTo>
                    <a:pt x="58221" y="429262"/>
                  </a:lnTo>
                  <a:lnTo>
                    <a:pt x="58709" y="427620"/>
                  </a:lnTo>
                  <a:lnTo>
                    <a:pt x="58709" y="427640"/>
                  </a:lnTo>
                  <a:lnTo>
                    <a:pt x="59179" y="425998"/>
                  </a:lnTo>
                  <a:lnTo>
                    <a:pt x="59648" y="424355"/>
                  </a:lnTo>
                  <a:lnTo>
                    <a:pt x="60136" y="422713"/>
                  </a:lnTo>
                  <a:lnTo>
                    <a:pt x="60136" y="422733"/>
                  </a:lnTo>
                  <a:lnTo>
                    <a:pt x="60625" y="421091"/>
                  </a:lnTo>
                  <a:lnTo>
                    <a:pt x="61114" y="419448"/>
                  </a:lnTo>
                  <a:lnTo>
                    <a:pt x="61349" y="418686"/>
                  </a:lnTo>
                  <a:lnTo>
                    <a:pt x="61583" y="417865"/>
                  </a:lnTo>
                  <a:lnTo>
                    <a:pt x="62072" y="416243"/>
                  </a:lnTo>
                  <a:lnTo>
                    <a:pt x="62580" y="414600"/>
                  </a:lnTo>
                  <a:lnTo>
                    <a:pt x="63069" y="413017"/>
                  </a:lnTo>
                  <a:lnTo>
                    <a:pt x="63558" y="411394"/>
                  </a:lnTo>
                  <a:lnTo>
                    <a:pt x="64066" y="409791"/>
                  </a:lnTo>
                  <a:lnTo>
                    <a:pt x="64574" y="408168"/>
                  </a:lnTo>
                  <a:lnTo>
                    <a:pt x="65063" y="406604"/>
                  </a:lnTo>
                  <a:lnTo>
                    <a:pt x="65571" y="405001"/>
                  </a:lnTo>
                  <a:lnTo>
                    <a:pt x="66080" y="403398"/>
                  </a:lnTo>
                  <a:lnTo>
                    <a:pt x="66588" y="401815"/>
                  </a:lnTo>
                  <a:lnTo>
                    <a:pt x="67116" y="400231"/>
                  </a:lnTo>
                  <a:lnTo>
                    <a:pt x="67096" y="400231"/>
                  </a:lnTo>
                  <a:lnTo>
                    <a:pt x="67624" y="398648"/>
                  </a:lnTo>
                  <a:lnTo>
                    <a:pt x="68132" y="397084"/>
                  </a:lnTo>
                  <a:lnTo>
                    <a:pt x="68660" y="395500"/>
                  </a:lnTo>
                  <a:lnTo>
                    <a:pt x="69188" y="393917"/>
                  </a:lnTo>
                  <a:lnTo>
                    <a:pt x="69188" y="393936"/>
                  </a:lnTo>
                  <a:lnTo>
                    <a:pt x="69696" y="392372"/>
                  </a:lnTo>
                  <a:lnTo>
                    <a:pt x="70224" y="390808"/>
                  </a:lnTo>
                  <a:lnTo>
                    <a:pt x="70772" y="389225"/>
                  </a:lnTo>
                  <a:lnTo>
                    <a:pt x="71299" y="387680"/>
                  </a:lnTo>
                  <a:lnTo>
                    <a:pt x="71827" y="386116"/>
                  </a:lnTo>
                  <a:lnTo>
                    <a:pt x="71827" y="386136"/>
                  </a:lnTo>
                  <a:lnTo>
                    <a:pt x="72375" y="384572"/>
                  </a:lnTo>
                  <a:lnTo>
                    <a:pt x="72902" y="383028"/>
                  </a:lnTo>
                  <a:lnTo>
                    <a:pt x="73450" y="381483"/>
                  </a:lnTo>
                  <a:lnTo>
                    <a:pt x="73997" y="379939"/>
                  </a:lnTo>
                  <a:lnTo>
                    <a:pt x="74525" y="378414"/>
                  </a:lnTo>
                  <a:lnTo>
                    <a:pt x="75072" y="376869"/>
                  </a:lnTo>
                  <a:lnTo>
                    <a:pt x="75620" y="375364"/>
                  </a:lnTo>
                  <a:lnTo>
                    <a:pt x="76167" y="373839"/>
                  </a:lnTo>
                  <a:lnTo>
                    <a:pt x="76734" y="372314"/>
                  </a:lnTo>
                  <a:lnTo>
                    <a:pt x="77301" y="370790"/>
                  </a:lnTo>
                  <a:lnTo>
                    <a:pt x="77281" y="370809"/>
                  </a:lnTo>
                  <a:lnTo>
                    <a:pt x="77849" y="369265"/>
                  </a:lnTo>
                  <a:lnTo>
                    <a:pt x="77849" y="369284"/>
                  </a:lnTo>
                  <a:lnTo>
                    <a:pt x="78415" y="367759"/>
                  </a:lnTo>
                  <a:lnTo>
                    <a:pt x="78415" y="367779"/>
                  </a:lnTo>
                  <a:lnTo>
                    <a:pt x="78982" y="366254"/>
                  </a:lnTo>
                  <a:lnTo>
                    <a:pt x="79549" y="364749"/>
                  </a:lnTo>
                  <a:lnTo>
                    <a:pt x="79530" y="364768"/>
                  </a:lnTo>
                  <a:lnTo>
                    <a:pt x="80116" y="363263"/>
                  </a:lnTo>
                  <a:lnTo>
                    <a:pt x="80683" y="361777"/>
                  </a:lnTo>
                  <a:lnTo>
                    <a:pt x="81250" y="360272"/>
                  </a:lnTo>
                  <a:lnTo>
                    <a:pt x="81836" y="358806"/>
                  </a:lnTo>
                  <a:lnTo>
                    <a:pt x="82403" y="357300"/>
                  </a:lnTo>
                  <a:lnTo>
                    <a:pt x="82990" y="355834"/>
                  </a:lnTo>
                  <a:lnTo>
                    <a:pt x="83576" y="354329"/>
                  </a:lnTo>
                  <a:lnTo>
                    <a:pt x="84163" y="352882"/>
                  </a:lnTo>
                  <a:lnTo>
                    <a:pt x="84749" y="351416"/>
                  </a:lnTo>
                  <a:lnTo>
                    <a:pt x="85336" y="349969"/>
                  </a:lnTo>
                  <a:lnTo>
                    <a:pt x="85923" y="348483"/>
                  </a:lnTo>
                  <a:lnTo>
                    <a:pt x="86509" y="347037"/>
                  </a:lnTo>
                  <a:lnTo>
                    <a:pt x="87115" y="345590"/>
                  </a:lnTo>
                  <a:lnTo>
                    <a:pt x="87721" y="344124"/>
                  </a:lnTo>
                  <a:lnTo>
                    <a:pt x="88308" y="342677"/>
                  </a:lnTo>
                  <a:lnTo>
                    <a:pt x="88308" y="342697"/>
                  </a:lnTo>
                  <a:lnTo>
                    <a:pt x="88913" y="341230"/>
                  </a:lnTo>
                  <a:lnTo>
                    <a:pt x="89520" y="339823"/>
                  </a:lnTo>
                  <a:lnTo>
                    <a:pt x="90125" y="338376"/>
                  </a:lnTo>
                  <a:lnTo>
                    <a:pt x="90732" y="336949"/>
                  </a:lnTo>
                  <a:lnTo>
                    <a:pt x="91357" y="335522"/>
                  </a:lnTo>
                  <a:lnTo>
                    <a:pt x="91963" y="334115"/>
                  </a:lnTo>
                  <a:lnTo>
                    <a:pt x="92589" y="332687"/>
                  </a:lnTo>
                  <a:lnTo>
                    <a:pt x="93214" y="331240"/>
                  </a:lnTo>
                  <a:lnTo>
                    <a:pt x="93820" y="329872"/>
                  </a:lnTo>
                  <a:lnTo>
                    <a:pt x="94446" y="328445"/>
                  </a:lnTo>
                  <a:lnTo>
                    <a:pt x="94446" y="328464"/>
                  </a:lnTo>
                  <a:lnTo>
                    <a:pt x="95072" y="327057"/>
                  </a:lnTo>
                  <a:lnTo>
                    <a:pt x="95697" y="325649"/>
                  </a:lnTo>
                  <a:lnTo>
                    <a:pt x="95697" y="325669"/>
                  </a:lnTo>
                  <a:lnTo>
                    <a:pt x="96342" y="324261"/>
                  </a:lnTo>
                  <a:lnTo>
                    <a:pt x="96968" y="322874"/>
                  </a:lnTo>
                  <a:lnTo>
                    <a:pt x="96968" y="322893"/>
                  </a:lnTo>
                  <a:lnTo>
                    <a:pt x="97613" y="321485"/>
                  </a:lnTo>
                  <a:lnTo>
                    <a:pt x="97594" y="321505"/>
                  </a:lnTo>
                  <a:lnTo>
                    <a:pt x="98239" y="320117"/>
                  </a:lnTo>
                  <a:lnTo>
                    <a:pt x="98884" y="318748"/>
                  </a:lnTo>
                  <a:lnTo>
                    <a:pt x="99529" y="317360"/>
                  </a:lnTo>
                  <a:lnTo>
                    <a:pt x="100174" y="315992"/>
                  </a:lnTo>
                  <a:lnTo>
                    <a:pt x="100819" y="314623"/>
                  </a:lnTo>
                  <a:lnTo>
                    <a:pt x="100819" y="314643"/>
                  </a:lnTo>
                  <a:lnTo>
                    <a:pt x="101464" y="313274"/>
                  </a:lnTo>
                  <a:lnTo>
                    <a:pt x="102129" y="311906"/>
                  </a:lnTo>
                  <a:lnTo>
                    <a:pt x="102774" y="310577"/>
                  </a:lnTo>
                  <a:lnTo>
                    <a:pt x="103419" y="309228"/>
                  </a:lnTo>
                  <a:lnTo>
                    <a:pt x="104084" y="307879"/>
                  </a:lnTo>
                  <a:lnTo>
                    <a:pt x="104749" y="306530"/>
                  </a:lnTo>
                  <a:lnTo>
                    <a:pt x="105413" y="305220"/>
                  </a:lnTo>
                  <a:lnTo>
                    <a:pt x="106078" y="303890"/>
                  </a:lnTo>
                  <a:lnTo>
                    <a:pt x="106743" y="302542"/>
                  </a:lnTo>
                  <a:lnTo>
                    <a:pt x="107408" y="301232"/>
                  </a:lnTo>
                  <a:lnTo>
                    <a:pt x="108092" y="299903"/>
                  </a:lnTo>
                  <a:lnTo>
                    <a:pt x="108756" y="298593"/>
                  </a:lnTo>
                  <a:lnTo>
                    <a:pt x="109441" y="297283"/>
                  </a:lnTo>
                  <a:lnTo>
                    <a:pt x="109441" y="297303"/>
                  </a:lnTo>
                  <a:lnTo>
                    <a:pt x="110125" y="295993"/>
                  </a:lnTo>
                  <a:lnTo>
                    <a:pt x="110790" y="294683"/>
                  </a:lnTo>
                  <a:lnTo>
                    <a:pt x="111493" y="293393"/>
                  </a:lnTo>
                  <a:lnTo>
                    <a:pt x="112178" y="292083"/>
                  </a:lnTo>
                  <a:lnTo>
                    <a:pt x="112862" y="290812"/>
                  </a:lnTo>
                  <a:lnTo>
                    <a:pt x="113566" y="289522"/>
                  </a:lnTo>
                  <a:lnTo>
                    <a:pt x="113546" y="289541"/>
                  </a:lnTo>
                  <a:lnTo>
                    <a:pt x="114250" y="288251"/>
                  </a:lnTo>
                  <a:lnTo>
                    <a:pt x="114954" y="286961"/>
                  </a:lnTo>
                  <a:lnTo>
                    <a:pt x="115638" y="285690"/>
                  </a:lnTo>
                  <a:lnTo>
                    <a:pt x="115638" y="285710"/>
                  </a:lnTo>
                  <a:lnTo>
                    <a:pt x="116342" y="284439"/>
                  </a:lnTo>
                  <a:lnTo>
                    <a:pt x="117045" y="283188"/>
                  </a:lnTo>
                  <a:lnTo>
                    <a:pt x="117749" y="281917"/>
                  </a:lnTo>
                  <a:lnTo>
                    <a:pt x="118453" y="280666"/>
                  </a:lnTo>
                  <a:lnTo>
                    <a:pt x="118453" y="280685"/>
                  </a:lnTo>
                  <a:lnTo>
                    <a:pt x="119176" y="279415"/>
                  </a:lnTo>
                  <a:lnTo>
                    <a:pt x="119880" y="278183"/>
                  </a:lnTo>
                  <a:lnTo>
                    <a:pt x="120604" y="276932"/>
                  </a:lnTo>
                  <a:lnTo>
                    <a:pt x="120584" y="276952"/>
                  </a:lnTo>
                  <a:lnTo>
                    <a:pt x="121307" y="275700"/>
                  </a:lnTo>
                  <a:lnTo>
                    <a:pt x="121307" y="275720"/>
                  </a:lnTo>
                  <a:lnTo>
                    <a:pt x="122031" y="274488"/>
                  </a:lnTo>
                  <a:lnTo>
                    <a:pt x="122754" y="273276"/>
                  </a:lnTo>
                  <a:lnTo>
                    <a:pt x="123477" y="272045"/>
                  </a:lnTo>
                  <a:lnTo>
                    <a:pt x="124201" y="270813"/>
                  </a:lnTo>
                  <a:lnTo>
                    <a:pt x="124201" y="270832"/>
                  </a:lnTo>
                  <a:lnTo>
                    <a:pt x="124924" y="269601"/>
                  </a:lnTo>
                  <a:lnTo>
                    <a:pt x="124924" y="269620"/>
                  </a:lnTo>
                  <a:lnTo>
                    <a:pt x="125667" y="268408"/>
                  </a:lnTo>
                  <a:lnTo>
                    <a:pt x="126390" y="267215"/>
                  </a:lnTo>
                  <a:lnTo>
                    <a:pt x="127133" y="266004"/>
                  </a:lnTo>
                  <a:lnTo>
                    <a:pt x="127856" y="264830"/>
                  </a:lnTo>
                  <a:lnTo>
                    <a:pt x="128619" y="263619"/>
                  </a:lnTo>
                  <a:lnTo>
                    <a:pt x="129342" y="262445"/>
                  </a:lnTo>
                  <a:lnTo>
                    <a:pt x="130085" y="261292"/>
                  </a:lnTo>
                  <a:lnTo>
                    <a:pt x="130847" y="260100"/>
                  </a:lnTo>
                  <a:lnTo>
                    <a:pt x="131590" y="258946"/>
                  </a:lnTo>
                  <a:lnTo>
                    <a:pt x="132353" y="257754"/>
                  </a:lnTo>
                  <a:lnTo>
                    <a:pt x="132333" y="257773"/>
                  </a:lnTo>
                  <a:lnTo>
                    <a:pt x="133096" y="256600"/>
                  </a:lnTo>
                  <a:lnTo>
                    <a:pt x="133096" y="256620"/>
                  </a:lnTo>
                  <a:lnTo>
                    <a:pt x="133858" y="255447"/>
                  </a:lnTo>
                  <a:lnTo>
                    <a:pt x="134620" y="254293"/>
                  </a:lnTo>
                  <a:lnTo>
                    <a:pt x="135363" y="253159"/>
                  </a:lnTo>
                  <a:lnTo>
                    <a:pt x="136145" y="252006"/>
                  </a:lnTo>
                  <a:lnTo>
                    <a:pt x="136908" y="250872"/>
                  </a:lnTo>
                  <a:lnTo>
                    <a:pt x="136888" y="250892"/>
                  </a:lnTo>
                  <a:lnTo>
                    <a:pt x="137670" y="249758"/>
                  </a:lnTo>
                  <a:lnTo>
                    <a:pt x="138433" y="248624"/>
                  </a:lnTo>
                  <a:lnTo>
                    <a:pt x="139215" y="247490"/>
                  </a:lnTo>
                  <a:lnTo>
                    <a:pt x="139997" y="246376"/>
                  </a:lnTo>
                  <a:lnTo>
                    <a:pt x="140779" y="245261"/>
                  </a:lnTo>
                  <a:lnTo>
                    <a:pt x="140759" y="245281"/>
                  </a:lnTo>
                  <a:lnTo>
                    <a:pt x="141541" y="244167"/>
                  </a:lnTo>
                  <a:lnTo>
                    <a:pt x="142323" y="243072"/>
                  </a:lnTo>
                  <a:lnTo>
                    <a:pt x="143105" y="241977"/>
                  </a:lnTo>
                  <a:lnTo>
                    <a:pt x="143906" y="240863"/>
                  </a:lnTo>
                  <a:lnTo>
                    <a:pt x="143887" y="240882"/>
                  </a:lnTo>
                  <a:lnTo>
                    <a:pt x="144689" y="239788"/>
                  </a:lnTo>
                  <a:lnTo>
                    <a:pt x="144669" y="239807"/>
                  </a:lnTo>
                  <a:lnTo>
                    <a:pt x="145471" y="238693"/>
                  </a:lnTo>
                  <a:lnTo>
                    <a:pt x="145471" y="238712"/>
                  </a:lnTo>
                  <a:lnTo>
                    <a:pt x="146272" y="237637"/>
                  </a:lnTo>
                  <a:lnTo>
                    <a:pt x="147054" y="236562"/>
                  </a:lnTo>
                  <a:lnTo>
                    <a:pt x="147856" y="235486"/>
                  </a:lnTo>
                  <a:lnTo>
                    <a:pt x="148657" y="234431"/>
                  </a:lnTo>
                  <a:lnTo>
                    <a:pt x="149459" y="233375"/>
                  </a:lnTo>
                  <a:lnTo>
                    <a:pt x="150280" y="232320"/>
                  </a:lnTo>
                  <a:lnTo>
                    <a:pt x="151081" y="231264"/>
                  </a:lnTo>
                  <a:lnTo>
                    <a:pt x="151883" y="230228"/>
                  </a:lnTo>
                  <a:lnTo>
                    <a:pt x="152684" y="229211"/>
                  </a:lnTo>
                  <a:lnTo>
                    <a:pt x="153505" y="228155"/>
                  </a:lnTo>
                  <a:lnTo>
                    <a:pt x="154327" y="227139"/>
                  </a:lnTo>
                  <a:lnTo>
                    <a:pt x="155148" y="226103"/>
                  </a:lnTo>
                  <a:lnTo>
                    <a:pt x="155969" y="225086"/>
                  </a:lnTo>
                  <a:lnTo>
                    <a:pt x="156790" y="224070"/>
                  </a:lnTo>
                  <a:lnTo>
                    <a:pt x="157611" y="223073"/>
                  </a:lnTo>
                  <a:lnTo>
                    <a:pt x="158452" y="222056"/>
                  </a:lnTo>
                  <a:lnTo>
                    <a:pt x="159272" y="221079"/>
                  </a:lnTo>
                  <a:lnTo>
                    <a:pt x="160113" y="220082"/>
                  </a:lnTo>
                  <a:lnTo>
                    <a:pt x="160954" y="219084"/>
                  </a:lnTo>
                  <a:lnTo>
                    <a:pt x="161775" y="218107"/>
                  </a:lnTo>
                  <a:lnTo>
                    <a:pt x="162616" y="217149"/>
                  </a:lnTo>
                  <a:lnTo>
                    <a:pt x="163456" y="216172"/>
                  </a:lnTo>
                  <a:lnTo>
                    <a:pt x="164316" y="215194"/>
                  </a:lnTo>
                  <a:lnTo>
                    <a:pt x="165157" y="214236"/>
                  </a:lnTo>
                  <a:lnTo>
                    <a:pt x="165998" y="213278"/>
                  </a:lnTo>
                  <a:lnTo>
                    <a:pt x="166838" y="212340"/>
                  </a:lnTo>
                  <a:lnTo>
                    <a:pt x="167698" y="211402"/>
                  </a:lnTo>
                  <a:lnTo>
                    <a:pt x="168559" y="210444"/>
                  </a:lnTo>
                  <a:lnTo>
                    <a:pt x="169419" y="209525"/>
                  </a:lnTo>
                  <a:lnTo>
                    <a:pt x="170279" y="208586"/>
                  </a:lnTo>
                  <a:lnTo>
                    <a:pt x="171139" y="207667"/>
                  </a:lnTo>
                  <a:lnTo>
                    <a:pt x="171999" y="206729"/>
                  </a:lnTo>
                  <a:lnTo>
                    <a:pt x="172879" y="205830"/>
                  </a:lnTo>
                  <a:lnTo>
                    <a:pt x="173739" y="204911"/>
                  </a:lnTo>
                  <a:lnTo>
                    <a:pt x="174600" y="204031"/>
                  </a:lnTo>
                  <a:lnTo>
                    <a:pt x="175479" y="203132"/>
                  </a:lnTo>
                  <a:lnTo>
                    <a:pt x="176359" y="202213"/>
                  </a:lnTo>
                  <a:lnTo>
                    <a:pt x="177239" y="201333"/>
                  </a:lnTo>
                  <a:lnTo>
                    <a:pt x="177239" y="201353"/>
                  </a:lnTo>
                  <a:lnTo>
                    <a:pt x="178118" y="200454"/>
                  </a:lnTo>
                  <a:lnTo>
                    <a:pt x="179018" y="199574"/>
                  </a:lnTo>
                  <a:lnTo>
                    <a:pt x="178998" y="199594"/>
                  </a:lnTo>
                  <a:lnTo>
                    <a:pt x="179897" y="198694"/>
                  </a:lnTo>
                  <a:lnTo>
                    <a:pt x="179878" y="198714"/>
                  </a:lnTo>
                  <a:lnTo>
                    <a:pt x="180777" y="197853"/>
                  </a:lnTo>
                  <a:lnTo>
                    <a:pt x="181676" y="196974"/>
                  </a:lnTo>
                  <a:lnTo>
                    <a:pt x="181657" y="196993"/>
                  </a:lnTo>
                  <a:lnTo>
                    <a:pt x="182576" y="196133"/>
                  </a:lnTo>
                  <a:lnTo>
                    <a:pt x="183456" y="195273"/>
                  </a:lnTo>
                  <a:lnTo>
                    <a:pt x="184355" y="194432"/>
                  </a:lnTo>
                  <a:lnTo>
                    <a:pt x="185254" y="193592"/>
                  </a:lnTo>
                  <a:lnTo>
                    <a:pt x="186153" y="192771"/>
                  </a:lnTo>
                  <a:lnTo>
                    <a:pt x="187072" y="191930"/>
                  </a:lnTo>
                  <a:lnTo>
                    <a:pt x="187971" y="191109"/>
                  </a:lnTo>
                  <a:lnTo>
                    <a:pt x="188871" y="190307"/>
                  </a:lnTo>
                  <a:lnTo>
                    <a:pt x="189790" y="189487"/>
                  </a:lnTo>
                  <a:lnTo>
                    <a:pt x="190689" y="188685"/>
                  </a:lnTo>
                  <a:lnTo>
                    <a:pt x="191608" y="187883"/>
                  </a:lnTo>
                  <a:lnTo>
                    <a:pt x="192526" y="187101"/>
                  </a:lnTo>
                  <a:lnTo>
                    <a:pt x="193445" y="186300"/>
                  </a:lnTo>
                  <a:lnTo>
                    <a:pt x="194364" y="185518"/>
                  </a:lnTo>
                  <a:lnTo>
                    <a:pt x="194833" y="185127"/>
                  </a:lnTo>
                  <a:lnTo>
                    <a:pt x="195283" y="184736"/>
                  </a:lnTo>
                  <a:lnTo>
                    <a:pt x="195752" y="184364"/>
                  </a:lnTo>
                  <a:lnTo>
                    <a:pt x="196221" y="183954"/>
                  </a:lnTo>
                  <a:lnTo>
                    <a:pt x="196221" y="183973"/>
                  </a:lnTo>
                  <a:lnTo>
                    <a:pt x="196690" y="183583"/>
                  </a:lnTo>
                  <a:lnTo>
                    <a:pt x="196671" y="183583"/>
                  </a:lnTo>
                  <a:lnTo>
                    <a:pt x="197160" y="183191"/>
                  </a:lnTo>
                  <a:lnTo>
                    <a:pt x="197629" y="182820"/>
                  </a:lnTo>
                  <a:lnTo>
                    <a:pt x="197609" y="182820"/>
                  </a:lnTo>
                  <a:lnTo>
                    <a:pt x="198079" y="182429"/>
                  </a:lnTo>
                  <a:lnTo>
                    <a:pt x="198079" y="182449"/>
                  </a:lnTo>
                  <a:lnTo>
                    <a:pt x="198567" y="182058"/>
                  </a:lnTo>
                  <a:lnTo>
                    <a:pt x="199017" y="181686"/>
                  </a:lnTo>
                  <a:lnTo>
                    <a:pt x="199486" y="181314"/>
                  </a:lnTo>
                  <a:lnTo>
                    <a:pt x="199955" y="180924"/>
                  </a:lnTo>
                  <a:lnTo>
                    <a:pt x="200405" y="180572"/>
                  </a:lnTo>
                  <a:lnTo>
                    <a:pt x="200894" y="180181"/>
                  </a:lnTo>
                  <a:lnTo>
                    <a:pt x="201343" y="179829"/>
                  </a:lnTo>
                  <a:lnTo>
                    <a:pt x="201832" y="179438"/>
                  </a:lnTo>
                  <a:lnTo>
                    <a:pt x="201832" y="179457"/>
                  </a:lnTo>
                  <a:lnTo>
                    <a:pt x="202301" y="179086"/>
                  </a:lnTo>
                  <a:lnTo>
                    <a:pt x="202751" y="178734"/>
                  </a:lnTo>
                  <a:lnTo>
                    <a:pt x="203259" y="178343"/>
                  </a:lnTo>
                  <a:lnTo>
                    <a:pt x="203240" y="178362"/>
                  </a:lnTo>
                  <a:lnTo>
                    <a:pt x="203709" y="178011"/>
                  </a:lnTo>
                  <a:lnTo>
                    <a:pt x="204198" y="177620"/>
                  </a:lnTo>
                  <a:lnTo>
                    <a:pt x="204178" y="177639"/>
                  </a:lnTo>
                  <a:lnTo>
                    <a:pt x="204667" y="177268"/>
                  </a:lnTo>
                  <a:lnTo>
                    <a:pt x="205136" y="176916"/>
                  </a:lnTo>
                  <a:lnTo>
                    <a:pt x="205625" y="176544"/>
                  </a:lnTo>
                  <a:lnTo>
                    <a:pt x="205605" y="176564"/>
                  </a:lnTo>
                  <a:lnTo>
                    <a:pt x="206074" y="176212"/>
                  </a:lnTo>
                  <a:lnTo>
                    <a:pt x="206563" y="175840"/>
                  </a:lnTo>
                  <a:lnTo>
                    <a:pt x="207052" y="175489"/>
                  </a:lnTo>
                  <a:lnTo>
                    <a:pt x="207032" y="175489"/>
                  </a:lnTo>
                  <a:lnTo>
                    <a:pt x="207521" y="175137"/>
                  </a:lnTo>
                  <a:lnTo>
                    <a:pt x="208010" y="174785"/>
                  </a:lnTo>
                  <a:lnTo>
                    <a:pt x="207990" y="174785"/>
                  </a:lnTo>
                  <a:lnTo>
                    <a:pt x="208479" y="174433"/>
                  </a:lnTo>
                  <a:lnTo>
                    <a:pt x="208968" y="174081"/>
                  </a:lnTo>
                  <a:lnTo>
                    <a:pt x="208948" y="174101"/>
                  </a:lnTo>
                  <a:lnTo>
                    <a:pt x="209437" y="173749"/>
                  </a:lnTo>
                  <a:lnTo>
                    <a:pt x="209906" y="173416"/>
                  </a:lnTo>
                  <a:lnTo>
                    <a:pt x="210414" y="173045"/>
                  </a:lnTo>
                  <a:lnTo>
                    <a:pt x="210395" y="173065"/>
                  </a:lnTo>
                  <a:lnTo>
                    <a:pt x="210883" y="172713"/>
                  </a:lnTo>
                  <a:lnTo>
                    <a:pt x="211372" y="172381"/>
                  </a:lnTo>
                  <a:lnTo>
                    <a:pt x="211353" y="172381"/>
                  </a:lnTo>
                  <a:lnTo>
                    <a:pt x="211841" y="172028"/>
                  </a:lnTo>
                  <a:lnTo>
                    <a:pt x="212330" y="171696"/>
                  </a:lnTo>
                  <a:lnTo>
                    <a:pt x="212819" y="171364"/>
                  </a:lnTo>
                  <a:lnTo>
                    <a:pt x="212799" y="171364"/>
                  </a:lnTo>
                  <a:lnTo>
                    <a:pt x="213308" y="171031"/>
                  </a:lnTo>
                  <a:lnTo>
                    <a:pt x="213288" y="171031"/>
                  </a:lnTo>
                  <a:lnTo>
                    <a:pt x="213796" y="170699"/>
                  </a:lnTo>
                  <a:lnTo>
                    <a:pt x="213777" y="170699"/>
                  </a:lnTo>
                  <a:lnTo>
                    <a:pt x="214266" y="170367"/>
                  </a:lnTo>
                  <a:lnTo>
                    <a:pt x="214754" y="170034"/>
                  </a:lnTo>
                  <a:lnTo>
                    <a:pt x="215243" y="169702"/>
                  </a:lnTo>
                  <a:lnTo>
                    <a:pt x="215732" y="169370"/>
                  </a:lnTo>
                  <a:lnTo>
                    <a:pt x="215732" y="169389"/>
                  </a:lnTo>
                  <a:lnTo>
                    <a:pt x="216201" y="169057"/>
                  </a:lnTo>
                  <a:lnTo>
                    <a:pt x="216709" y="168725"/>
                  </a:lnTo>
                  <a:lnTo>
                    <a:pt x="216690" y="168725"/>
                  </a:lnTo>
                  <a:lnTo>
                    <a:pt x="217198" y="168412"/>
                  </a:lnTo>
                  <a:lnTo>
                    <a:pt x="217687" y="168079"/>
                  </a:lnTo>
                  <a:lnTo>
                    <a:pt x="218156" y="167767"/>
                  </a:lnTo>
                  <a:lnTo>
                    <a:pt x="218664" y="167435"/>
                  </a:lnTo>
                  <a:lnTo>
                    <a:pt x="218664" y="167454"/>
                  </a:lnTo>
                  <a:lnTo>
                    <a:pt x="219153" y="167121"/>
                  </a:lnTo>
                  <a:lnTo>
                    <a:pt x="219153" y="167141"/>
                  </a:lnTo>
                  <a:lnTo>
                    <a:pt x="219642" y="166809"/>
                  </a:lnTo>
                  <a:lnTo>
                    <a:pt x="220150" y="166496"/>
                  </a:lnTo>
                  <a:lnTo>
                    <a:pt x="220639" y="166183"/>
                  </a:lnTo>
                  <a:lnTo>
                    <a:pt x="221108" y="165890"/>
                  </a:lnTo>
                  <a:lnTo>
                    <a:pt x="221636" y="165557"/>
                  </a:lnTo>
                  <a:lnTo>
                    <a:pt x="221616" y="165577"/>
                  </a:lnTo>
                  <a:lnTo>
                    <a:pt x="222125" y="165245"/>
                  </a:lnTo>
                  <a:lnTo>
                    <a:pt x="222105" y="165264"/>
                  </a:lnTo>
                  <a:lnTo>
                    <a:pt x="222613" y="164952"/>
                  </a:lnTo>
                  <a:lnTo>
                    <a:pt x="223122" y="164639"/>
                  </a:lnTo>
                  <a:lnTo>
                    <a:pt x="223102" y="164658"/>
                  </a:lnTo>
                  <a:lnTo>
                    <a:pt x="223591" y="164346"/>
                  </a:lnTo>
                  <a:lnTo>
                    <a:pt x="224099" y="164033"/>
                  </a:lnTo>
                  <a:lnTo>
                    <a:pt x="224607" y="163739"/>
                  </a:lnTo>
                  <a:lnTo>
                    <a:pt x="224588" y="163739"/>
                  </a:lnTo>
                  <a:lnTo>
                    <a:pt x="225096" y="163446"/>
                  </a:lnTo>
                  <a:lnTo>
                    <a:pt x="225604" y="163133"/>
                  </a:lnTo>
                  <a:lnTo>
                    <a:pt x="225585" y="163153"/>
                  </a:lnTo>
                  <a:lnTo>
                    <a:pt x="226093" y="162840"/>
                  </a:lnTo>
                  <a:lnTo>
                    <a:pt x="226601" y="162547"/>
                  </a:lnTo>
                  <a:lnTo>
                    <a:pt x="226582" y="162547"/>
                  </a:lnTo>
                  <a:lnTo>
                    <a:pt x="227110" y="162254"/>
                  </a:lnTo>
                  <a:lnTo>
                    <a:pt x="227090" y="162254"/>
                  </a:lnTo>
                  <a:lnTo>
                    <a:pt x="227599" y="161961"/>
                  </a:lnTo>
                  <a:lnTo>
                    <a:pt x="228107" y="161667"/>
                  </a:lnTo>
                  <a:lnTo>
                    <a:pt x="228087" y="161667"/>
                  </a:lnTo>
                  <a:lnTo>
                    <a:pt x="228576" y="161394"/>
                  </a:lnTo>
                  <a:lnTo>
                    <a:pt x="229104" y="161100"/>
                  </a:lnTo>
                  <a:lnTo>
                    <a:pt x="229612" y="160807"/>
                  </a:lnTo>
                  <a:lnTo>
                    <a:pt x="230120" y="160514"/>
                  </a:lnTo>
                  <a:lnTo>
                    <a:pt x="230101" y="160533"/>
                  </a:lnTo>
                  <a:lnTo>
                    <a:pt x="230629" y="160240"/>
                  </a:lnTo>
                  <a:lnTo>
                    <a:pt x="230609" y="160240"/>
                  </a:lnTo>
                  <a:lnTo>
                    <a:pt x="231117" y="159947"/>
                  </a:lnTo>
                  <a:lnTo>
                    <a:pt x="231626" y="159673"/>
                  </a:lnTo>
                  <a:lnTo>
                    <a:pt x="232134" y="159399"/>
                  </a:lnTo>
                  <a:lnTo>
                    <a:pt x="232642" y="159106"/>
                  </a:lnTo>
                  <a:lnTo>
                    <a:pt x="233151" y="158832"/>
                  </a:lnTo>
                  <a:lnTo>
                    <a:pt x="233151" y="158852"/>
                  </a:lnTo>
                  <a:lnTo>
                    <a:pt x="233639" y="158579"/>
                  </a:lnTo>
                  <a:lnTo>
                    <a:pt x="234167" y="158285"/>
                  </a:lnTo>
                  <a:lnTo>
                    <a:pt x="234167" y="158305"/>
                  </a:lnTo>
                  <a:lnTo>
                    <a:pt x="234675" y="158011"/>
                  </a:lnTo>
                  <a:lnTo>
                    <a:pt x="234675" y="158031"/>
                  </a:lnTo>
                  <a:lnTo>
                    <a:pt x="235184" y="157757"/>
                  </a:lnTo>
                  <a:lnTo>
                    <a:pt x="235692" y="157484"/>
                  </a:lnTo>
                  <a:lnTo>
                    <a:pt x="236220" y="157210"/>
                  </a:lnTo>
                  <a:lnTo>
                    <a:pt x="236728" y="156956"/>
                  </a:lnTo>
                  <a:lnTo>
                    <a:pt x="236709" y="156956"/>
                  </a:lnTo>
                  <a:lnTo>
                    <a:pt x="237217" y="156702"/>
                  </a:lnTo>
                  <a:lnTo>
                    <a:pt x="237745" y="156428"/>
                  </a:lnTo>
                  <a:lnTo>
                    <a:pt x="238273" y="156154"/>
                  </a:lnTo>
                  <a:lnTo>
                    <a:pt x="238781" y="155900"/>
                  </a:lnTo>
                  <a:lnTo>
                    <a:pt x="239289" y="155646"/>
                  </a:lnTo>
                  <a:lnTo>
                    <a:pt x="239817" y="155392"/>
                  </a:lnTo>
                  <a:lnTo>
                    <a:pt x="239797" y="155392"/>
                  </a:lnTo>
                  <a:lnTo>
                    <a:pt x="240325" y="155138"/>
                  </a:lnTo>
                  <a:lnTo>
                    <a:pt x="240306" y="155138"/>
                  </a:lnTo>
                  <a:lnTo>
                    <a:pt x="240834" y="154883"/>
                  </a:lnTo>
                  <a:lnTo>
                    <a:pt x="241362" y="154629"/>
                  </a:lnTo>
                  <a:lnTo>
                    <a:pt x="241342" y="154629"/>
                  </a:lnTo>
                  <a:lnTo>
                    <a:pt x="241870" y="154375"/>
                  </a:lnTo>
                  <a:lnTo>
                    <a:pt x="242378" y="154141"/>
                  </a:lnTo>
                  <a:lnTo>
                    <a:pt x="242906" y="153886"/>
                  </a:lnTo>
                  <a:lnTo>
                    <a:pt x="243434" y="153632"/>
                  </a:lnTo>
                  <a:lnTo>
                    <a:pt x="243414" y="153632"/>
                  </a:lnTo>
                  <a:lnTo>
                    <a:pt x="243942" y="153398"/>
                  </a:lnTo>
                  <a:lnTo>
                    <a:pt x="244470" y="153144"/>
                  </a:lnTo>
                  <a:lnTo>
                    <a:pt x="244450" y="153163"/>
                  </a:lnTo>
                  <a:lnTo>
                    <a:pt x="244998" y="152909"/>
                  </a:lnTo>
                  <a:lnTo>
                    <a:pt x="245506" y="152674"/>
                  </a:lnTo>
                  <a:lnTo>
                    <a:pt x="246034" y="152420"/>
                  </a:lnTo>
                  <a:lnTo>
                    <a:pt x="246034" y="152440"/>
                  </a:lnTo>
                  <a:lnTo>
                    <a:pt x="246562" y="152186"/>
                  </a:lnTo>
                  <a:lnTo>
                    <a:pt x="246542" y="152186"/>
                  </a:lnTo>
                  <a:lnTo>
                    <a:pt x="247481" y="151775"/>
                  </a:lnTo>
                  <a:lnTo>
                    <a:pt x="248419" y="151365"/>
                  </a:lnTo>
                  <a:lnTo>
                    <a:pt x="248399" y="151365"/>
                  </a:lnTo>
                  <a:lnTo>
                    <a:pt x="249357" y="150934"/>
                  </a:lnTo>
                  <a:lnTo>
                    <a:pt x="249338" y="150954"/>
                  </a:lnTo>
                  <a:lnTo>
                    <a:pt x="250296" y="150524"/>
                  </a:lnTo>
                  <a:lnTo>
                    <a:pt x="250276" y="150524"/>
                  </a:lnTo>
                  <a:lnTo>
                    <a:pt x="251234" y="150113"/>
                  </a:lnTo>
                  <a:lnTo>
                    <a:pt x="252153" y="149703"/>
                  </a:lnTo>
                  <a:lnTo>
                    <a:pt x="253150" y="149273"/>
                  </a:lnTo>
                  <a:lnTo>
                    <a:pt x="253130" y="149292"/>
                  </a:lnTo>
                  <a:lnTo>
                    <a:pt x="254108" y="148862"/>
                  </a:lnTo>
                  <a:lnTo>
                    <a:pt x="255085" y="148451"/>
                  </a:lnTo>
                  <a:lnTo>
                    <a:pt x="255066" y="148451"/>
                  </a:lnTo>
                  <a:lnTo>
                    <a:pt x="256063" y="148041"/>
                  </a:lnTo>
                  <a:lnTo>
                    <a:pt x="256043" y="148041"/>
                  </a:lnTo>
                  <a:lnTo>
                    <a:pt x="257021" y="147631"/>
                  </a:lnTo>
                  <a:lnTo>
                    <a:pt x="258018" y="147220"/>
                  </a:lnTo>
                  <a:lnTo>
                    <a:pt x="259054" y="146770"/>
                  </a:lnTo>
                  <a:lnTo>
                    <a:pt x="260012" y="146380"/>
                  </a:lnTo>
                  <a:lnTo>
                    <a:pt x="260989" y="145969"/>
                  </a:lnTo>
                  <a:lnTo>
                    <a:pt x="262006" y="145558"/>
                  </a:lnTo>
                  <a:lnTo>
                    <a:pt x="263003" y="145148"/>
                  </a:lnTo>
                  <a:lnTo>
                    <a:pt x="264039" y="144737"/>
                  </a:lnTo>
                  <a:lnTo>
                    <a:pt x="264019" y="144737"/>
                  </a:lnTo>
                  <a:lnTo>
                    <a:pt x="265095" y="144307"/>
                  </a:lnTo>
                  <a:lnTo>
                    <a:pt x="266092" y="143897"/>
                  </a:lnTo>
                  <a:lnTo>
                    <a:pt x="266072" y="143916"/>
                  </a:lnTo>
                  <a:lnTo>
                    <a:pt x="267128" y="143486"/>
                  </a:lnTo>
                  <a:lnTo>
                    <a:pt x="267108" y="143506"/>
                  </a:lnTo>
                  <a:lnTo>
                    <a:pt x="268164" y="143075"/>
                  </a:lnTo>
                  <a:lnTo>
                    <a:pt x="268144" y="143095"/>
                  </a:lnTo>
                  <a:lnTo>
                    <a:pt x="269220" y="142665"/>
                  </a:lnTo>
                  <a:lnTo>
                    <a:pt x="270236" y="142254"/>
                  </a:lnTo>
                  <a:lnTo>
                    <a:pt x="271292" y="141844"/>
                  </a:lnTo>
                  <a:lnTo>
                    <a:pt x="272367" y="141433"/>
                  </a:lnTo>
                  <a:lnTo>
                    <a:pt x="272348" y="141433"/>
                  </a:lnTo>
                  <a:lnTo>
                    <a:pt x="273423" y="141023"/>
                  </a:lnTo>
                  <a:lnTo>
                    <a:pt x="274478" y="140613"/>
                  </a:lnTo>
                  <a:lnTo>
                    <a:pt x="275573" y="140202"/>
                  </a:lnTo>
                  <a:lnTo>
                    <a:pt x="276648" y="139791"/>
                  </a:lnTo>
                  <a:lnTo>
                    <a:pt x="276629" y="139811"/>
                  </a:lnTo>
                  <a:lnTo>
                    <a:pt x="277743" y="139381"/>
                  </a:lnTo>
                  <a:lnTo>
                    <a:pt x="278818" y="138990"/>
                  </a:lnTo>
                  <a:lnTo>
                    <a:pt x="279913" y="138579"/>
                  </a:lnTo>
                  <a:lnTo>
                    <a:pt x="279894" y="138579"/>
                  </a:lnTo>
                  <a:lnTo>
                    <a:pt x="281008" y="138169"/>
                  </a:lnTo>
                  <a:lnTo>
                    <a:pt x="282103" y="137758"/>
                  </a:lnTo>
                  <a:lnTo>
                    <a:pt x="283217" y="137347"/>
                  </a:lnTo>
                  <a:lnTo>
                    <a:pt x="284332" y="136937"/>
                  </a:lnTo>
                  <a:lnTo>
                    <a:pt x="285446" y="136526"/>
                  </a:lnTo>
                  <a:lnTo>
                    <a:pt x="285446" y="136546"/>
                  </a:lnTo>
                  <a:lnTo>
                    <a:pt x="286580" y="136136"/>
                  </a:lnTo>
                  <a:lnTo>
                    <a:pt x="286560" y="136136"/>
                  </a:lnTo>
                  <a:lnTo>
                    <a:pt x="287714" y="135725"/>
                  </a:lnTo>
                  <a:lnTo>
                    <a:pt x="287694" y="135725"/>
                  </a:lnTo>
                  <a:lnTo>
                    <a:pt x="288867" y="135295"/>
                  </a:lnTo>
                  <a:lnTo>
                    <a:pt x="290001" y="134904"/>
                  </a:lnTo>
                  <a:lnTo>
                    <a:pt x="291135" y="134513"/>
                  </a:lnTo>
                  <a:lnTo>
                    <a:pt x="292249" y="134102"/>
                  </a:lnTo>
                  <a:lnTo>
                    <a:pt x="293441" y="133692"/>
                  </a:lnTo>
                  <a:lnTo>
                    <a:pt x="294576" y="133301"/>
                  </a:lnTo>
                  <a:lnTo>
                    <a:pt x="295748" y="132890"/>
                  </a:lnTo>
                  <a:lnTo>
                    <a:pt x="296921" y="132480"/>
                  </a:lnTo>
                  <a:lnTo>
                    <a:pt x="296902" y="132480"/>
                  </a:lnTo>
                  <a:lnTo>
                    <a:pt x="298094" y="132069"/>
                  </a:lnTo>
                  <a:lnTo>
                    <a:pt x="298075" y="132089"/>
                  </a:lnTo>
                  <a:lnTo>
                    <a:pt x="299267" y="131678"/>
                  </a:lnTo>
                  <a:lnTo>
                    <a:pt x="300440" y="131268"/>
                  </a:lnTo>
                  <a:lnTo>
                    <a:pt x="300440" y="131287"/>
                  </a:lnTo>
                  <a:lnTo>
                    <a:pt x="301633" y="130876"/>
                  </a:lnTo>
                  <a:lnTo>
                    <a:pt x="302825" y="130466"/>
                  </a:lnTo>
                  <a:lnTo>
                    <a:pt x="304037" y="130075"/>
                  </a:lnTo>
                  <a:lnTo>
                    <a:pt x="304018" y="130075"/>
                  </a:lnTo>
                  <a:lnTo>
                    <a:pt x="305230" y="129665"/>
                  </a:lnTo>
                  <a:lnTo>
                    <a:pt x="306383" y="129293"/>
                  </a:lnTo>
                  <a:lnTo>
                    <a:pt x="307654" y="128863"/>
                  </a:lnTo>
                  <a:lnTo>
                    <a:pt x="307635" y="128863"/>
                  </a:lnTo>
                  <a:lnTo>
                    <a:pt x="308866" y="128472"/>
                  </a:lnTo>
                  <a:lnTo>
                    <a:pt x="310157" y="128042"/>
                  </a:lnTo>
                  <a:lnTo>
                    <a:pt x="311310" y="127670"/>
                  </a:lnTo>
                  <a:lnTo>
                    <a:pt x="312561" y="127260"/>
                  </a:lnTo>
                  <a:lnTo>
                    <a:pt x="313773" y="126869"/>
                  </a:lnTo>
                  <a:lnTo>
                    <a:pt x="315024" y="126478"/>
                  </a:lnTo>
                  <a:lnTo>
                    <a:pt x="316295" y="126067"/>
                  </a:lnTo>
                  <a:lnTo>
                    <a:pt x="317546" y="125676"/>
                  </a:lnTo>
                  <a:lnTo>
                    <a:pt x="318778" y="125266"/>
                  </a:lnTo>
                  <a:lnTo>
                    <a:pt x="318758" y="125285"/>
                  </a:lnTo>
                  <a:lnTo>
                    <a:pt x="320029" y="124875"/>
                  </a:lnTo>
                  <a:lnTo>
                    <a:pt x="321261" y="124503"/>
                  </a:lnTo>
                  <a:lnTo>
                    <a:pt x="322512" y="124112"/>
                  </a:lnTo>
                  <a:lnTo>
                    <a:pt x="323841" y="123682"/>
                  </a:lnTo>
                  <a:lnTo>
                    <a:pt x="325112" y="123291"/>
                  </a:lnTo>
                  <a:lnTo>
                    <a:pt x="326480" y="122881"/>
                  </a:lnTo>
                  <a:lnTo>
                    <a:pt x="327692" y="122510"/>
                  </a:lnTo>
                  <a:lnTo>
                    <a:pt x="327673" y="122510"/>
                  </a:lnTo>
                  <a:lnTo>
                    <a:pt x="328924" y="122138"/>
                  </a:lnTo>
                  <a:lnTo>
                    <a:pt x="330273" y="121727"/>
                  </a:lnTo>
                  <a:lnTo>
                    <a:pt x="331583" y="121317"/>
                  </a:lnTo>
                  <a:lnTo>
                    <a:pt x="332873" y="120926"/>
                  </a:lnTo>
                  <a:lnTo>
                    <a:pt x="334242" y="120515"/>
                  </a:lnTo>
                  <a:lnTo>
                    <a:pt x="335512" y="120144"/>
                  </a:lnTo>
                  <a:lnTo>
                    <a:pt x="335493" y="120144"/>
                  </a:lnTo>
                  <a:lnTo>
                    <a:pt x="336861" y="119753"/>
                  </a:lnTo>
                  <a:lnTo>
                    <a:pt x="338151" y="119362"/>
                  </a:lnTo>
                  <a:lnTo>
                    <a:pt x="338132" y="119362"/>
                  </a:lnTo>
                  <a:lnTo>
                    <a:pt x="339481" y="118971"/>
                  </a:lnTo>
                  <a:lnTo>
                    <a:pt x="339461" y="118971"/>
                  </a:lnTo>
                  <a:lnTo>
                    <a:pt x="340791" y="118580"/>
                  </a:lnTo>
                  <a:lnTo>
                    <a:pt x="342140" y="118189"/>
                  </a:lnTo>
                  <a:lnTo>
                    <a:pt x="343528" y="117778"/>
                  </a:lnTo>
                  <a:lnTo>
                    <a:pt x="344838" y="117407"/>
                  </a:lnTo>
                  <a:lnTo>
                    <a:pt x="344818" y="117407"/>
                  </a:lnTo>
                  <a:lnTo>
                    <a:pt x="346187" y="117016"/>
                  </a:lnTo>
                  <a:lnTo>
                    <a:pt x="346167" y="117036"/>
                  </a:lnTo>
                  <a:lnTo>
                    <a:pt x="347535" y="116645"/>
                  </a:lnTo>
                  <a:lnTo>
                    <a:pt x="348884" y="116253"/>
                  </a:lnTo>
                  <a:lnTo>
                    <a:pt x="350233" y="115862"/>
                  </a:lnTo>
                  <a:lnTo>
                    <a:pt x="351602" y="115491"/>
                  </a:lnTo>
                  <a:lnTo>
                    <a:pt x="353009" y="115081"/>
                  </a:lnTo>
                  <a:lnTo>
                    <a:pt x="352990" y="115081"/>
                  </a:lnTo>
                  <a:lnTo>
                    <a:pt x="354378" y="114709"/>
                  </a:lnTo>
                  <a:lnTo>
                    <a:pt x="355668" y="114337"/>
                  </a:lnTo>
                  <a:lnTo>
                    <a:pt x="357134" y="113927"/>
                  </a:lnTo>
                  <a:lnTo>
                    <a:pt x="358522" y="113556"/>
                  </a:lnTo>
                  <a:lnTo>
                    <a:pt x="359910" y="113165"/>
                  </a:lnTo>
                  <a:lnTo>
                    <a:pt x="361318" y="112773"/>
                  </a:lnTo>
                  <a:lnTo>
                    <a:pt x="362784" y="112383"/>
                  </a:lnTo>
                  <a:lnTo>
                    <a:pt x="364133" y="112011"/>
                  </a:lnTo>
                  <a:lnTo>
                    <a:pt x="365580" y="111620"/>
                  </a:lnTo>
                  <a:lnTo>
                    <a:pt x="366987" y="111249"/>
                  </a:lnTo>
                  <a:lnTo>
                    <a:pt x="368258" y="110897"/>
                  </a:lnTo>
                  <a:lnTo>
                    <a:pt x="369802" y="110486"/>
                  </a:lnTo>
                  <a:lnTo>
                    <a:pt x="371229" y="110095"/>
                  </a:lnTo>
                  <a:lnTo>
                    <a:pt x="372657" y="109724"/>
                  </a:lnTo>
                  <a:lnTo>
                    <a:pt x="374103" y="109352"/>
                  </a:lnTo>
                  <a:lnTo>
                    <a:pt x="375491" y="108981"/>
                  </a:lnTo>
                  <a:lnTo>
                    <a:pt x="376977" y="108590"/>
                  </a:lnTo>
                  <a:lnTo>
                    <a:pt x="378443" y="108199"/>
                  </a:lnTo>
                  <a:lnTo>
                    <a:pt x="378424" y="108199"/>
                  </a:lnTo>
                  <a:lnTo>
                    <a:pt x="379910" y="107828"/>
                  </a:lnTo>
                  <a:lnTo>
                    <a:pt x="381337" y="107456"/>
                  </a:lnTo>
                  <a:lnTo>
                    <a:pt x="382803" y="107065"/>
                  </a:lnTo>
                  <a:lnTo>
                    <a:pt x="384230" y="106713"/>
                  </a:lnTo>
                  <a:lnTo>
                    <a:pt x="385696" y="106322"/>
                  </a:lnTo>
                  <a:lnTo>
                    <a:pt x="387280" y="105931"/>
                  </a:lnTo>
                  <a:lnTo>
                    <a:pt x="388687" y="105579"/>
                  </a:lnTo>
                  <a:lnTo>
                    <a:pt x="390095" y="105228"/>
                  </a:lnTo>
                  <a:lnTo>
                    <a:pt x="391698" y="104817"/>
                  </a:lnTo>
                  <a:lnTo>
                    <a:pt x="393145" y="104446"/>
                  </a:lnTo>
                  <a:lnTo>
                    <a:pt x="394650" y="104074"/>
                  </a:lnTo>
                  <a:lnTo>
                    <a:pt x="396194" y="103683"/>
                  </a:lnTo>
                  <a:lnTo>
                    <a:pt x="399146" y="102960"/>
                  </a:lnTo>
                  <a:lnTo>
                    <a:pt x="402196" y="102217"/>
                  </a:lnTo>
                  <a:lnTo>
                    <a:pt x="405207" y="101474"/>
                  </a:lnTo>
                  <a:lnTo>
                    <a:pt x="405207" y="101494"/>
                  </a:lnTo>
                  <a:lnTo>
                    <a:pt x="408257" y="100751"/>
                  </a:lnTo>
                  <a:lnTo>
                    <a:pt x="411345" y="100008"/>
                  </a:lnTo>
                  <a:lnTo>
                    <a:pt x="411326" y="100008"/>
                  </a:lnTo>
                  <a:lnTo>
                    <a:pt x="414415" y="99284"/>
                  </a:lnTo>
                  <a:lnTo>
                    <a:pt x="417523" y="98542"/>
                  </a:lnTo>
                  <a:lnTo>
                    <a:pt x="420592" y="97818"/>
                  </a:lnTo>
                  <a:lnTo>
                    <a:pt x="423779" y="97095"/>
                  </a:lnTo>
                  <a:lnTo>
                    <a:pt x="426926" y="96371"/>
                  </a:lnTo>
                  <a:lnTo>
                    <a:pt x="430113" y="95648"/>
                  </a:lnTo>
                  <a:lnTo>
                    <a:pt x="433280" y="94925"/>
                  </a:lnTo>
                  <a:lnTo>
                    <a:pt x="436467" y="94201"/>
                  </a:lnTo>
                  <a:lnTo>
                    <a:pt x="439712" y="93478"/>
                  </a:lnTo>
                  <a:lnTo>
                    <a:pt x="442859" y="92794"/>
                  </a:lnTo>
                  <a:lnTo>
                    <a:pt x="446144" y="92071"/>
                  </a:lnTo>
                  <a:lnTo>
                    <a:pt x="449448" y="91347"/>
                  </a:lnTo>
                  <a:lnTo>
                    <a:pt x="452634" y="90663"/>
                  </a:lnTo>
                  <a:lnTo>
                    <a:pt x="455938" y="89959"/>
                  </a:lnTo>
                  <a:lnTo>
                    <a:pt x="455919" y="89959"/>
                  </a:lnTo>
                  <a:lnTo>
                    <a:pt x="459222" y="89256"/>
                  </a:lnTo>
                  <a:lnTo>
                    <a:pt x="462526" y="88552"/>
                  </a:lnTo>
                  <a:lnTo>
                    <a:pt x="465928" y="87848"/>
                  </a:lnTo>
                  <a:lnTo>
                    <a:pt x="469153" y="87164"/>
                  </a:lnTo>
                  <a:lnTo>
                    <a:pt x="472536" y="86460"/>
                  </a:lnTo>
                  <a:lnTo>
                    <a:pt x="475839" y="85795"/>
                  </a:lnTo>
                  <a:lnTo>
                    <a:pt x="479300" y="85091"/>
                  </a:lnTo>
                  <a:lnTo>
                    <a:pt x="479280" y="85091"/>
                  </a:lnTo>
                  <a:lnTo>
                    <a:pt x="482682" y="84407"/>
                  </a:lnTo>
                  <a:lnTo>
                    <a:pt x="486044" y="83723"/>
                  </a:lnTo>
                  <a:lnTo>
                    <a:pt x="489505" y="83039"/>
                  </a:lnTo>
                  <a:lnTo>
                    <a:pt x="492945" y="82374"/>
                  </a:lnTo>
                  <a:lnTo>
                    <a:pt x="496386" y="81690"/>
                  </a:lnTo>
                  <a:lnTo>
                    <a:pt x="499827" y="81025"/>
                  </a:lnTo>
                  <a:lnTo>
                    <a:pt x="503287" y="80360"/>
                  </a:lnTo>
                  <a:lnTo>
                    <a:pt x="506845" y="79676"/>
                  </a:lnTo>
                  <a:lnTo>
                    <a:pt x="510305" y="79031"/>
                  </a:lnTo>
                  <a:lnTo>
                    <a:pt x="513824" y="78366"/>
                  </a:lnTo>
                  <a:lnTo>
                    <a:pt x="513805" y="78366"/>
                  </a:lnTo>
                  <a:lnTo>
                    <a:pt x="517343" y="77702"/>
                  </a:lnTo>
                  <a:lnTo>
                    <a:pt x="520882" y="77037"/>
                  </a:lnTo>
                  <a:lnTo>
                    <a:pt x="520882" y="77057"/>
                  </a:lnTo>
                  <a:lnTo>
                    <a:pt x="524401" y="76392"/>
                  </a:lnTo>
                  <a:lnTo>
                    <a:pt x="527959" y="75747"/>
                  </a:lnTo>
                  <a:lnTo>
                    <a:pt x="531575" y="75102"/>
                  </a:lnTo>
                  <a:lnTo>
                    <a:pt x="531556" y="75102"/>
                  </a:lnTo>
                  <a:lnTo>
                    <a:pt x="535153" y="74437"/>
                  </a:lnTo>
                  <a:lnTo>
                    <a:pt x="535153" y="74456"/>
                  </a:lnTo>
                  <a:lnTo>
                    <a:pt x="538750" y="73811"/>
                  </a:lnTo>
                  <a:lnTo>
                    <a:pt x="542367" y="73166"/>
                  </a:lnTo>
                  <a:lnTo>
                    <a:pt x="545984" y="72521"/>
                  </a:lnTo>
                  <a:lnTo>
                    <a:pt x="549620" y="71895"/>
                  </a:lnTo>
                  <a:lnTo>
                    <a:pt x="553334" y="71250"/>
                  </a:lnTo>
                  <a:lnTo>
                    <a:pt x="556873" y="70644"/>
                  </a:lnTo>
                  <a:lnTo>
                    <a:pt x="560587" y="69999"/>
                  </a:lnTo>
                  <a:lnTo>
                    <a:pt x="564184" y="69393"/>
                  </a:lnTo>
                  <a:lnTo>
                    <a:pt x="567977" y="68768"/>
                  </a:lnTo>
                  <a:lnTo>
                    <a:pt x="567957" y="68768"/>
                  </a:lnTo>
                  <a:lnTo>
                    <a:pt x="571672" y="68142"/>
                  </a:lnTo>
                  <a:lnTo>
                    <a:pt x="575367" y="67536"/>
                  </a:lnTo>
                  <a:lnTo>
                    <a:pt x="579081" y="66930"/>
                  </a:lnTo>
                  <a:lnTo>
                    <a:pt x="582913" y="66304"/>
                  </a:lnTo>
                  <a:lnTo>
                    <a:pt x="586549" y="65718"/>
                  </a:lnTo>
                  <a:lnTo>
                    <a:pt x="590400" y="65092"/>
                  </a:lnTo>
                  <a:lnTo>
                    <a:pt x="594154" y="64506"/>
                  </a:lnTo>
                  <a:lnTo>
                    <a:pt x="597927" y="63899"/>
                  </a:lnTo>
                  <a:lnTo>
                    <a:pt x="601700" y="63313"/>
                  </a:lnTo>
                  <a:lnTo>
                    <a:pt x="605492" y="62727"/>
                  </a:lnTo>
                  <a:lnTo>
                    <a:pt x="609324" y="62140"/>
                  </a:lnTo>
                  <a:lnTo>
                    <a:pt x="609305" y="62140"/>
                  </a:lnTo>
                  <a:lnTo>
                    <a:pt x="613136" y="61554"/>
                  </a:lnTo>
                  <a:lnTo>
                    <a:pt x="616949" y="60967"/>
                  </a:lnTo>
                  <a:lnTo>
                    <a:pt x="620761" y="60400"/>
                  </a:lnTo>
                  <a:lnTo>
                    <a:pt x="624612" y="59814"/>
                  </a:lnTo>
                  <a:lnTo>
                    <a:pt x="628542" y="59247"/>
                  </a:lnTo>
                  <a:lnTo>
                    <a:pt x="628522" y="59247"/>
                  </a:lnTo>
                  <a:lnTo>
                    <a:pt x="632451" y="58660"/>
                  </a:lnTo>
                  <a:lnTo>
                    <a:pt x="636322" y="58093"/>
                  </a:lnTo>
                  <a:lnTo>
                    <a:pt x="640193" y="57546"/>
                  </a:lnTo>
                  <a:lnTo>
                    <a:pt x="640174" y="57546"/>
                  </a:lnTo>
                  <a:lnTo>
                    <a:pt x="644084" y="56979"/>
                  </a:lnTo>
                  <a:lnTo>
                    <a:pt x="647994" y="56432"/>
                  </a:lnTo>
                  <a:lnTo>
                    <a:pt x="651903" y="55865"/>
                  </a:lnTo>
                  <a:lnTo>
                    <a:pt x="655852" y="55317"/>
                  </a:lnTo>
                  <a:lnTo>
                    <a:pt x="659762" y="54770"/>
                  </a:lnTo>
                  <a:lnTo>
                    <a:pt x="663809" y="54222"/>
                  </a:lnTo>
                  <a:lnTo>
                    <a:pt x="667778" y="53675"/>
                  </a:lnTo>
                  <a:lnTo>
                    <a:pt x="671727" y="53147"/>
                  </a:lnTo>
                  <a:lnTo>
                    <a:pt x="675695" y="52620"/>
                  </a:lnTo>
                  <a:lnTo>
                    <a:pt x="679546" y="52111"/>
                  </a:lnTo>
                  <a:lnTo>
                    <a:pt x="683632" y="51564"/>
                  </a:lnTo>
                  <a:lnTo>
                    <a:pt x="683613" y="51564"/>
                  </a:lnTo>
                  <a:lnTo>
                    <a:pt x="687620" y="51036"/>
                  </a:lnTo>
                  <a:lnTo>
                    <a:pt x="691648" y="50528"/>
                  </a:lnTo>
                  <a:lnTo>
                    <a:pt x="695655" y="50000"/>
                  </a:lnTo>
                  <a:lnTo>
                    <a:pt x="699683" y="49492"/>
                  </a:lnTo>
                  <a:lnTo>
                    <a:pt x="700425" y="49394"/>
                  </a:lnTo>
                  <a:lnTo>
                    <a:pt x="703729" y="48983"/>
                  </a:lnTo>
                  <a:lnTo>
                    <a:pt x="703710" y="48983"/>
                  </a:lnTo>
                  <a:lnTo>
                    <a:pt x="707737" y="48475"/>
                  </a:lnTo>
                  <a:lnTo>
                    <a:pt x="711823" y="47986"/>
                  </a:lnTo>
                  <a:lnTo>
                    <a:pt x="711803" y="47986"/>
                  </a:lnTo>
                  <a:lnTo>
                    <a:pt x="715870" y="47478"/>
                  </a:lnTo>
                  <a:lnTo>
                    <a:pt x="719956" y="46989"/>
                  </a:lnTo>
                  <a:lnTo>
                    <a:pt x="719936" y="46989"/>
                  </a:lnTo>
                  <a:lnTo>
                    <a:pt x="724022" y="46500"/>
                  </a:lnTo>
                  <a:lnTo>
                    <a:pt x="728030" y="46012"/>
                  </a:lnTo>
                  <a:lnTo>
                    <a:pt x="732194" y="45523"/>
                  </a:lnTo>
                  <a:lnTo>
                    <a:pt x="736299" y="45054"/>
                  </a:lnTo>
                  <a:lnTo>
                    <a:pt x="740443" y="44565"/>
                  </a:lnTo>
                  <a:lnTo>
                    <a:pt x="744549" y="44096"/>
                  </a:lnTo>
                  <a:lnTo>
                    <a:pt x="748635" y="43646"/>
                  </a:lnTo>
                  <a:lnTo>
                    <a:pt x="752779" y="43177"/>
                  </a:lnTo>
                  <a:lnTo>
                    <a:pt x="752760" y="43177"/>
                  </a:lnTo>
                  <a:lnTo>
                    <a:pt x="756904" y="42708"/>
                  </a:lnTo>
                  <a:lnTo>
                    <a:pt x="761049" y="42258"/>
                  </a:lnTo>
                  <a:lnTo>
                    <a:pt x="765174" y="41809"/>
                  </a:lnTo>
                  <a:lnTo>
                    <a:pt x="769338" y="41359"/>
                  </a:lnTo>
                  <a:lnTo>
                    <a:pt x="773482" y="40909"/>
                  </a:lnTo>
                  <a:lnTo>
                    <a:pt x="777686" y="40459"/>
                  </a:lnTo>
                  <a:lnTo>
                    <a:pt x="781869" y="40029"/>
                  </a:lnTo>
                  <a:lnTo>
                    <a:pt x="781850" y="40029"/>
                  </a:lnTo>
                  <a:lnTo>
                    <a:pt x="786053" y="39580"/>
                  </a:lnTo>
                  <a:lnTo>
                    <a:pt x="786033" y="39580"/>
                  </a:lnTo>
                  <a:lnTo>
                    <a:pt x="790158" y="39169"/>
                  </a:lnTo>
                  <a:lnTo>
                    <a:pt x="794361" y="38739"/>
                  </a:lnTo>
                  <a:lnTo>
                    <a:pt x="798623" y="38309"/>
                  </a:lnTo>
                  <a:lnTo>
                    <a:pt x="802748" y="37899"/>
                  </a:lnTo>
                  <a:lnTo>
                    <a:pt x="806951" y="37469"/>
                  </a:lnTo>
                  <a:lnTo>
                    <a:pt x="811272" y="37058"/>
                  </a:lnTo>
                  <a:lnTo>
                    <a:pt x="811252" y="37058"/>
                  </a:lnTo>
                  <a:lnTo>
                    <a:pt x="815377" y="36647"/>
                  </a:lnTo>
                  <a:lnTo>
                    <a:pt x="819737" y="36237"/>
                  </a:lnTo>
                  <a:lnTo>
                    <a:pt x="823959" y="35846"/>
                  </a:lnTo>
                  <a:lnTo>
                    <a:pt x="828202" y="35455"/>
                  </a:lnTo>
                  <a:lnTo>
                    <a:pt x="832444" y="35045"/>
                  </a:lnTo>
                  <a:lnTo>
                    <a:pt x="836706" y="34653"/>
                  </a:lnTo>
                  <a:lnTo>
                    <a:pt x="836686" y="34653"/>
                  </a:lnTo>
                  <a:lnTo>
                    <a:pt x="841085" y="34262"/>
                  </a:lnTo>
                  <a:lnTo>
                    <a:pt x="845190" y="33911"/>
                  </a:lnTo>
                  <a:lnTo>
                    <a:pt x="849491" y="33520"/>
                  </a:lnTo>
                  <a:lnTo>
                    <a:pt x="853714" y="33148"/>
                  </a:lnTo>
                  <a:lnTo>
                    <a:pt x="858034" y="32777"/>
                  </a:lnTo>
                  <a:lnTo>
                    <a:pt x="862316" y="32405"/>
                  </a:lnTo>
                  <a:lnTo>
                    <a:pt x="866617" y="32053"/>
                  </a:lnTo>
                  <a:lnTo>
                    <a:pt x="866597" y="32053"/>
                  </a:lnTo>
                  <a:lnTo>
                    <a:pt x="870976" y="31682"/>
                  </a:lnTo>
                  <a:lnTo>
                    <a:pt x="875121" y="31349"/>
                  </a:lnTo>
                  <a:lnTo>
                    <a:pt x="879500" y="30998"/>
                  </a:lnTo>
                  <a:lnTo>
                    <a:pt x="883859" y="30646"/>
                  </a:lnTo>
                  <a:lnTo>
                    <a:pt x="888004" y="30313"/>
                  </a:lnTo>
                  <a:lnTo>
                    <a:pt x="892461" y="29962"/>
                  </a:lnTo>
                  <a:lnTo>
                    <a:pt x="896762" y="29649"/>
                  </a:lnTo>
                  <a:lnTo>
                    <a:pt x="901063" y="29316"/>
                  </a:lnTo>
                  <a:lnTo>
                    <a:pt x="905403" y="28984"/>
                  </a:lnTo>
                  <a:lnTo>
                    <a:pt x="905384" y="28984"/>
                  </a:lnTo>
                  <a:lnTo>
                    <a:pt x="909724" y="28671"/>
                  </a:lnTo>
                  <a:lnTo>
                    <a:pt x="914064" y="28358"/>
                  </a:lnTo>
                  <a:lnTo>
                    <a:pt x="914044" y="28358"/>
                  </a:lnTo>
                  <a:lnTo>
                    <a:pt x="918404" y="28046"/>
                  </a:lnTo>
                  <a:lnTo>
                    <a:pt x="918384" y="28046"/>
                  </a:lnTo>
                  <a:lnTo>
                    <a:pt x="922861" y="27733"/>
                  </a:lnTo>
                  <a:lnTo>
                    <a:pt x="927045" y="27440"/>
                  </a:lnTo>
                  <a:lnTo>
                    <a:pt x="931385" y="27146"/>
                  </a:lnTo>
                  <a:lnTo>
                    <a:pt x="935725" y="26853"/>
                  </a:lnTo>
                  <a:lnTo>
                    <a:pt x="940123" y="26560"/>
                  </a:lnTo>
                  <a:lnTo>
                    <a:pt x="944424" y="26266"/>
                  </a:lnTo>
                  <a:lnTo>
                    <a:pt x="948921" y="25973"/>
                  </a:lnTo>
                  <a:lnTo>
                    <a:pt x="953202" y="25719"/>
                  </a:lnTo>
                  <a:lnTo>
                    <a:pt x="957640" y="25426"/>
                  </a:lnTo>
                  <a:lnTo>
                    <a:pt x="961941" y="25172"/>
                  </a:lnTo>
                  <a:lnTo>
                    <a:pt x="966320" y="24898"/>
                  </a:lnTo>
                  <a:lnTo>
                    <a:pt x="966300" y="24898"/>
                  </a:lnTo>
                  <a:lnTo>
                    <a:pt x="970718" y="24644"/>
                  </a:lnTo>
                  <a:lnTo>
                    <a:pt x="975078" y="24390"/>
                  </a:lnTo>
                  <a:lnTo>
                    <a:pt x="979457" y="24136"/>
                  </a:lnTo>
                  <a:lnTo>
                    <a:pt x="983817" y="23901"/>
                  </a:lnTo>
                  <a:lnTo>
                    <a:pt x="988196" y="23647"/>
                  </a:lnTo>
                  <a:lnTo>
                    <a:pt x="992575" y="23412"/>
                  </a:lnTo>
                  <a:lnTo>
                    <a:pt x="996954" y="23197"/>
                  </a:lnTo>
                  <a:lnTo>
                    <a:pt x="1001353" y="22963"/>
                  </a:lnTo>
                  <a:lnTo>
                    <a:pt x="1005712" y="22748"/>
                  </a:lnTo>
                  <a:lnTo>
                    <a:pt x="1010248" y="22513"/>
                  </a:lnTo>
                  <a:lnTo>
                    <a:pt x="1014627" y="22298"/>
                  </a:lnTo>
                  <a:lnTo>
                    <a:pt x="1019025" y="22083"/>
                  </a:lnTo>
                  <a:lnTo>
                    <a:pt x="1023248" y="21887"/>
                  </a:lnTo>
                  <a:lnTo>
                    <a:pt x="1027784" y="21692"/>
                  </a:lnTo>
                  <a:lnTo>
                    <a:pt x="1032182" y="21496"/>
                  </a:lnTo>
                  <a:lnTo>
                    <a:pt x="1036523" y="21301"/>
                  </a:lnTo>
                  <a:lnTo>
                    <a:pt x="1036503" y="21301"/>
                  </a:lnTo>
                  <a:lnTo>
                    <a:pt x="1040960" y="21125"/>
                  </a:lnTo>
                  <a:lnTo>
                    <a:pt x="1045359" y="20929"/>
                  </a:lnTo>
                  <a:lnTo>
                    <a:pt x="1049757" y="20754"/>
                  </a:lnTo>
                  <a:lnTo>
                    <a:pt x="1054000" y="20597"/>
                  </a:lnTo>
                  <a:lnTo>
                    <a:pt x="1058535" y="20421"/>
                  </a:lnTo>
                  <a:lnTo>
                    <a:pt x="1058516" y="20421"/>
                  </a:lnTo>
                  <a:lnTo>
                    <a:pt x="1062934" y="20265"/>
                  </a:lnTo>
                  <a:lnTo>
                    <a:pt x="1067333" y="20108"/>
                  </a:lnTo>
                  <a:lnTo>
                    <a:pt x="1071731" y="19952"/>
                  </a:lnTo>
                  <a:lnTo>
                    <a:pt x="1076111" y="19815"/>
                  </a:lnTo>
                  <a:lnTo>
                    <a:pt x="1080568" y="19659"/>
                  </a:lnTo>
                  <a:lnTo>
                    <a:pt x="1080548" y="19659"/>
                  </a:lnTo>
                  <a:lnTo>
                    <a:pt x="1084966" y="19522"/>
                  </a:lnTo>
                  <a:lnTo>
                    <a:pt x="1089365" y="19385"/>
                  </a:lnTo>
                  <a:lnTo>
                    <a:pt x="1093783" y="19268"/>
                  </a:lnTo>
                  <a:lnTo>
                    <a:pt x="1093764" y="19268"/>
                  </a:lnTo>
                  <a:lnTo>
                    <a:pt x="1098241" y="19131"/>
                  </a:lnTo>
                  <a:lnTo>
                    <a:pt x="1102600" y="19014"/>
                  </a:lnTo>
                  <a:lnTo>
                    <a:pt x="1102581" y="19014"/>
                  </a:lnTo>
                  <a:lnTo>
                    <a:pt x="1106999" y="18897"/>
                  </a:lnTo>
                  <a:lnTo>
                    <a:pt x="1111300" y="18799"/>
                  </a:lnTo>
                  <a:lnTo>
                    <a:pt x="1115835" y="18681"/>
                  </a:lnTo>
                  <a:lnTo>
                    <a:pt x="1120214" y="18583"/>
                  </a:lnTo>
                  <a:lnTo>
                    <a:pt x="1120214" y="18603"/>
                  </a:lnTo>
                  <a:lnTo>
                    <a:pt x="1124613" y="18505"/>
                  </a:lnTo>
                  <a:lnTo>
                    <a:pt x="1129012" y="18408"/>
                  </a:lnTo>
                  <a:lnTo>
                    <a:pt x="1133430" y="18330"/>
                  </a:lnTo>
                  <a:lnTo>
                    <a:pt x="1133410" y="18330"/>
                  </a:lnTo>
                  <a:lnTo>
                    <a:pt x="1137809" y="18251"/>
                  </a:lnTo>
                  <a:lnTo>
                    <a:pt x="1142188" y="18173"/>
                  </a:lnTo>
                  <a:lnTo>
                    <a:pt x="1146626" y="18114"/>
                  </a:lnTo>
                  <a:lnTo>
                    <a:pt x="1146606" y="18114"/>
                  </a:lnTo>
                  <a:lnTo>
                    <a:pt x="1150966" y="18036"/>
                  </a:lnTo>
                  <a:lnTo>
                    <a:pt x="1155423" y="17977"/>
                  </a:lnTo>
                  <a:lnTo>
                    <a:pt x="1155404" y="17977"/>
                  </a:lnTo>
                  <a:lnTo>
                    <a:pt x="1159822" y="17939"/>
                  </a:lnTo>
                  <a:lnTo>
                    <a:pt x="1159802" y="17939"/>
                  </a:lnTo>
                  <a:lnTo>
                    <a:pt x="1164260" y="17880"/>
                  </a:lnTo>
                  <a:lnTo>
                    <a:pt x="1168639" y="17841"/>
                  </a:lnTo>
                  <a:lnTo>
                    <a:pt x="1173018" y="17802"/>
                  </a:lnTo>
                  <a:lnTo>
                    <a:pt x="1177377" y="17763"/>
                  </a:lnTo>
                  <a:lnTo>
                    <a:pt x="1181776" y="17743"/>
                  </a:lnTo>
                  <a:lnTo>
                    <a:pt x="1186136" y="17723"/>
                  </a:lnTo>
                  <a:lnTo>
                    <a:pt x="1190534" y="17704"/>
                  </a:lnTo>
                  <a:lnTo>
                    <a:pt x="1190515" y="17704"/>
                  </a:lnTo>
                  <a:lnTo>
                    <a:pt x="1194874" y="17684"/>
                  </a:lnTo>
                  <a:lnTo>
                    <a:pt x="1199293" y="17684"/>
                  </a:lnTo>
                  <a:lnTo>
                    <a:pt x="1199273" y="17684"/>
                  </a:lnTo>
                  <a:lnTo>
                    <a:pt x="1203672" y="17684"/>
                  </a:lnTo>
                  <a:lnTo>
                    <a:pt x="1203652" y="17684"/>
                  </a:lnTo>
                  <a:lnTo>
                    <a:pt x="1208051" y="17684"/>
                  </a:lnTo>
                  <a:lnTo>
                    <a:pt x="1208031" y="17684"/>
                  </a:lnTo>
                  <a:lnTo>
                    <a:pt x="1212469" y="17684"/>
                  </a:lnTo>
                  <a:lnTo>
                    <a:pt x="1216829" y="17704"/>
                  </a:lnTo>
                  <a:lnTo>
                    <a:pt x="1221149" y="17723"/>
                  </a:lnTo>
                  <a:lnTo>
                    <a:pt x="1221129" y="17723"/>
                  </a:lnTo>
                  <a:lnTo>
                    <a:pt x="1225509" y="17743"/>
                  </a:lnTo>
                  <a:lnTo>
                    <a:pt x="1229868" y="17782"/>
                  </a:lnTo>
                  <a:lnTo>
                    <a:pt x="1234228" y="17821"/>
                  </a:lnTo>
                  <a:lnTo>
                    <a:pt x="1238587" y="17860"/>
                  </a:lnTo>
                  <a:lnTo>
                    <a:pt x="1238568" y="17860"/>
                  </a:lnTo>
                  <a:lnTo>
                    <a:pt x="1242908" y="17900"/>
                  </a:lnTo>
                  <a:lnTo>
                    <a:pt x="1247287" y="17958"/>
                  </a:lnTo>
                  <a:lnTo>
                    <a:pt x="1247267" y="17958"/>
                  </a:lnTo>
                  <a:lnTo>
                    <a:pt x="1251627" y="18016"/>
                  </a:lnTo>
                  <a:lnTo>
                    <a:pt x="1251607" y="18016"/>
                  </a:lnTo>
                  <a:lnTo>
                    <a:pt x="1256025" y="18075"/>
                  </a:lnTo>
                  <a:lnTo>
                    <a:pt x="1260307" y="18153"/>
                  </a:lnTo>
                  <a:lnTo>
                    <a:pt x="1260287" y="18153"/>
                  </a:lnTo>
                  <a:lnTo>
                    <a:pt x="1264647" y="18212"/>
                  </a:lnTo>
                  <a:lnTo>
                    <a:pt x="1264627" y="18212"/>
                  </a:lnTo>
                  <a:lnTo>
                    <a:pt x="1268967" y="18290"/>
                  </a:lnTo>
                  <a:lnTo>
                    <a:pt x="1273307" y="18388"/>
                  </a:lnTo>
                  <a:lnTo>
                    <a:pt x="1277628" y="18466"/>
                  </a:lnTo>
                  <a:lnTo>
                    <a:pt x="1277608" y="18466"/>
                  </a:lnTo>
                  <a:lnTo>
                    <a:pt x="1281948" y="18564"/>
                  </a:lnTo>
                  <a:lnTo>
                    <a:pt x="1281929" y="18564"/>
                  </a:lnTo>
                  <a:lnTo>
                    <a:pt x="1286249" y="18662"/>
                  </a:lnTo>
                  <a:lnTo>
                    <a:pt x="1290570" y="18779"/>
                  </a:lnTo>
                  <a:lnTo>
                    <a:pt x="1290550" y="18779"/>
                  </a:lnTo>
                  <a:lnTo>
                    <a:pt x="1294949" y="18897"/>
                  </a:lnTo>
                  <a:lnTo>
                    <a:pt x="1299093" y="19014"/>
                  </a:lnTo>
                  <a:lnTo>
                    <a:pt x="1303472" y="19131"/>
                  </a:lnTo>
                  <a:lnTo>
                    <a:pt x="1307773" y="19268"/>
                  </a:lnTo>
                  <a:lnTo>
                    <a:pt x="1307754" y="19268"/>
                  </a:lnTo>
                  <a:lnTo>
                    <a:pt x="1312055" y="19405"/>
                  </a:lnTo>
                  <a:lnTo>
                    <a:pt x="1316395" y="19541"/>
                  </a:lnTo>
                  <a:lnTo>
                    <a:pt x="1318878" y="19620"/>
                  </a:lnTo>
                  <a:lnTo>
                    <a:pt x="1320617" y="19678"/>
                  </a:lnTo>
                  <a:lnTo>
                    <a:pt x="1322709" y="19757"/>
                  </a:lnTo>
                  <a:lnTo>
                    <a:pt x="1324801" y="19835"/>
                  </a:lnTo>
                  <a:lnTo>
                    <a:pt x="1326971" y="19913"/>
                  </a:lnTo>
                  <a:lnTo>
                    <a:pt x="1329102" y="19991"/>
                  </a:lnTo>
                  <a:lnTo>
                    <a:pt x="1331213" y="20069"/>
                  </a:lnTo>
                  <a:lnTo>
                    <a:pt x="1333423" y="20148"/>
                  </a:lnTo>
                  <a:lnTo>
                    <a:pt x="1335475" y="20245"/>
                  </a:lnTo>
                  <a:lnTo>
                    <a:pt x="1337684" y="20324"/>
                  </a:lnTo>
                  <a:lnTo>
                    <a:pt x="1339659" y="20401"/>
                  </a:lnTo>
                  <a:lnTo>
                    <a:pt x="1341809" y="20499"/>
                  </a:lnTo>
                  <a:lnTo>
                    <a:pt x="1343921" y="20578"/>
                  </a:lnTo>
                  <a:lnTo>
                    <a:pt x="1346188" y="20675"/>
                  </a:lnTo>
                  <a:lnTo>
                    <a:pt x="1348163" y="20773"/>
                  </a:lnTo>
                  <a:lnTo>
                    <a:pt x="1350509" y="20871"/>
                  </a:lnTo>
                  <a:lnTo>
                    <a:pt x="1352366" y="20949"/>
                  </a:lnTo>
                  <a:lnTo>
                    <a:pt x="1354751" y="21066"/>
                  </a:lnTo>
                  <a:lnTo>
                    <a:pt x="1356863" y="21164"/>
                  </a:lnTo>
                  <a:lnTo>
                    <a:pt x="1358896" y="21262"/>
                  </a:lnTo>
                  <a:lnTo>
                    <a:pt x="1361066" y="21360"/>
                  </a:lnTo>
                  <a:lnTo>
                    <a:pt x="1363157" y="21457"/>
                  </a:lnTo>
                  <a:lnTo>
                    <a:pt x="1365249" y="21575"/>
                  </a:lnTo>
                  <a:lnTo>
                    <a:pt x="1365230" y="21575"/>
                  </a:lnTo>
                  <a:lnTo>
                    <a:pt x="1367361" y="21672"/>
                  </a:lnTo>
                  <a:lnTo>
                    <a:pt x="1369472" y="21770"/>
                  </a:lnTo>
                  <a:lnTo>
                    <a:pt x="1371564" y="21887"/>
                  </a:lnTo>
                  <a:lnTo>
                    <a:pt x="1373656" y="22005"/>
                  </a:lnTo>
                  <a:lnTo>
                    <a:pt x="1376001" y="22122"/>
                  </a:lnTo>
                  <a:lnTo>
                    <a:pt x="1378250" y="22240"/>
                  </a:lnTo>
                  <a:lnTo>
                    <a:pt x="1379970" y="22337"/>
                  </a:lnTo>
                  <a:lnTo>
                    <a:pt x="1382042" y="22454"/>
                  </a:lnTo>
                  <a:lnTo>
                    <a:pt x="1384115" y="22572"/>
                  </a:lnTo>
                  <a:lnTo>
                    <a:pt x="1386265" y="22689"/>
                  </a:lnTo>
                  <a:lnTo>
                    <a:pt x="1388357" y="22807"/>
                  </a:lnTo>
                  <a:lnTo>
                    <a:pt x="1390449" y="22923"/>
                  </a:lnTo>
                  <a:lnTo>
                    <a:pt x="1392423" y="23041"/>
                  </a:lnTo>
                  <a:lnTo>
                    <a:pt x="1394515" y="23178"/>
                  </a:lnTo>
                  <a:lnTo>
                    <a:pt x="1396138" y="23276"/>
                  </a:lnTo>
                  <a:lnTo>
                    <a:pt x="1396724" y="23315"/>
                  </a:lnTo>
                  <a:lnTo>
                    <a:pt x="1398679" y="23432"/>
                  </a:lnTo>
                  <a:lnTo>
                    <a:pt x="1400790" y="23569"/>
                  </a:lnTo>
                  <a:lnTo>
                    <a:pt x="1402980" y="23706"/>
                  </a:lnTo>
                  <a:lnTo>
                    <a:pt x="1404896" y="23842"/>
                  </a:lnTo>
                  <a:lnTo>
                    <a:pt x="1407183" y="23979"/>
                  </a:lnTo>
                  <a:lnTo>
                    <a:pt x="1409275" y="24136"/>
                  </a:lnTo>
                  <a:lnTo>
                    <a:pt x="1411328" y="24273"/>
                  </a:lnTo>
                  <a:lnTo>
                    <a:pt x="1413361" y="24409"/>
                  </a:lnTo>
                  <a:lnTo>
                    <a:pt x="1415453" y="24546"/>
                  </a:lnTo>
                  <a:lnTo>
                    <a:pt x="1417525" y="24703"/>
                  </a:lnTo>
                  <a:lnTo>
                    <a:pt x="1419578" y="24839"/>
                  </a:lnTo>
                  <a:lnTo>
                    <a:pt x="1421650" y="24996"/>
                  </a:lnTo>
                  <a:lnTo>
                    <a:pt x="1423703" y="25133"/>
                  </a:lnTo>
                  <a:lnTo>
                    <a:pt x="1425736" y="25289"/>
                  </a:lnTo>
                  <a:lnTo>
                    <a:pt x="1427847" y="25445"/>
                  </a:lnTo>
                  <a:lnTo>
                    <a:pt x="1427827" y="25445"/>
                  </a:lnTo>
                  <a:lnTo>
                    <a:pt x="1429841" y="25582"/>
                  </a:lnTo>
                  <a:lnTo>
                    <a:pt x="1431952" y="25759"/>
                  </a:lnTo>
                  <a:lnTo>
                    <a:pt x="1433927" y="25895"/>
                  </a:lnTo>
                  <a:lnTo>
                    <a:pt x="1435980" y="26052"/>
                  </a:lnTo>
                  <a:lnTo>
                    <a:pt x="1438130" y="26228"/>
                  </a:lnTo>
                  <a:lnTo>
                    <a:pt x="1438111" y="26228"/>
                  </a:lnTo>
                  <a:lnTo>
                    <a:pt x="1440261" y="26384"/>
                  </a:lnTo>
                  <a:lnTo>
                    <a:pt x="1442216" y="26560"/>
                  </a:lnTo>
                  <a:lnTo>
                    <a:pt x="1442216" y="26540"/>
                  </a:lnTo>
                  <a:lnTo>
                    <a:pt x="1444269" y="26716"/>
                  </a:lnTo>
                  <a:lnTo>
                    <a:pt x="1446165" y="26873"/>
                  </a:lnTo>
                  <a:lnTo>
                    <a:pt x="1448355" y="27049"/>
                  </a:lnTo>
                  <a:lnTo>
                    <a:pt x="1450447" y="27225"/>
                  </a:lnTo>
                  <a:lnTo>
                    <a:pt x="1452441" y="27400"/>
                  </a:lnTo>
                  <a:lnTo>
                    <a:pt x="1452421" y="27400"/>
                  </a:lnTo>
                  <a:lnTo>
                    <a:pt x="1454474" y="27557"/>
                  </a:lnTo>
                  <a:lnTo>
                    <a:pt x="1456507" y="27733"/>
                  </a:lnTo>
                  <a:lnTo>
                    <a:pt x="1458540" y="27909"/>
                  </a:lnTo>
                  <a:lnTo>
                    <a:pt x="1460554" y="28085"/>
                  </a:lnTo>
                  <a:lnTo>
                    <a:pt x="1462607" y="28280"/>
                  </a:lnTo>
                  <a:lnTo>
                    <a:pt x="1464600" y="28456"/>
                  </a:lnTo>
                  <a:lnTo>
                    <a:pt x="1466653" y="28632"/>
                  </a:lnTo>
                  <a:lnTo>
                    <a:pt x="1468628" y="28808"/>
                  </a:lnTo>
                  <a:lnTo>
                    <a:pt x="1470700" y="29004"/>
                  </a:lnTo>
                  <a:lnTo>
                    <a:pt x="1472655" y="29180"/>
                  </a:lnTo>
                  <a:lnTo>
                    <a:pt x="1474649" y="29355"/>
                  </a:lnTo>
                  <a:lnTo>
                    <a:pt x="1476760" y="29571"/>
                  </a:lnTo>
                  <a:lnTo>
                    <a:pt x="1478657" y="29746"/>
                  </a:lnTo>
                  <a:lnTo>
                    <a:pt x="1480846" y="29962"/>
                  </a:lnTo>
                  <a:lnTo>
                    <a:pt x="1482918" y="30157"/>
                  </a:lnTo>
                  <a:lnTo>
                    <a:pt x="1484795" y="30333"/>
                  </a:lnTo>
                  <a:lnTo>
                    <a:pt x="1486828" y="30529"/>
                  </a:lnTo>
                  <a:lnTo>
                    <a:pt x="1488803" y="30743"/>
                  </a:lnTo>
                  <a:lnTo>
                    <a:pt x="1490817" y="30939"/>
                  </a:lnTo>
                  <a:lnTo>
                    <a:pt x="1490797" y="30939"/>
                  </a:lnTo>
                  <a:lnTo>
                    <a:pt x="1492811" y="31135"/>
                  </a:lnTo>
                  <a:lnTo>
                    <a:pt x="1492791" y="31135"/>
                  </a:lnTo>
                  <a:lnTo>
                    <a:pt x="1494766" y="31330"/>
                  </a:lnTo>
                  <a:lnTo>
                    <a:pt x="1496779" y="31545"/>
                  </a:lnTo>
                  <a:lnTo>
                    <a:pt x="1498792" y="31760"/>
                  </a:lnTo>
                  <a:lnTo>
                    <a:pt x="1498773" y="31760"/>
                  </a:lnTo>
                  <a:lnTo>
                    <a:pt x="1500884" y="31975"/>
                  </a:lnTo>
                  <a:lnTo>
                    <a:pt x="1502898" y="32190"/>
                  </a:lnTo>
                  <a:lnTo>
                    <a:pt x="1504755" y="32386"/>
                  </a:lnTo>
                  <a:lnTo>
                    <a:pt x="1504736" y="32386"/>
                  </a:lnTo>
                  <a:lnTo>
                    <a:pt x="1506730" y="32601"/>
                  </a:lnTo>
                  <a:lnTo>
                    <a:pt x="1508822" y="32816"/>
                  </a:lnTo>
                  <a:lnTo>
                    <a:pt x="1510698" y="33031"/>
                  </a:lnTo>
                  <a:lnTo>
                    <a:pt x="1510679" y="33031"/>
                  </a:lnTo>
                  <a:lnTo>
                    <a:pt x="1512751" y="33265"/>
                  </a:lnTo>
                  <a:lnTo>
                    <a:pt x="1514687" y="33481"/>
                  </a:lnTo>
                  <a:lnTo>
                    <a:pt x="1516446" y="33676"/>
                  </a:lnTo>
                  <a:lnTo>
                    <a:pt x="1518577" y="33911"/>
                  </a:lnTo>
                  <a:lnTo>
                    <a:pt x="1520532" y="34125"/>
                  </a:lnTo>
                  <a:lnTo>
                    <a:pt x="1522741" y="34380"/>
                  </a:lnTo>
                  <a:lnTo>
                    <a:pt x="1524422" y="34575"/>
                  </a:lnTo>
                  <a:lnTo>
                    <a:pt x="1526436" y="34810"/>
                  </a:lnTo>
                  <a:lnTo>
                    <a:pt x="1528332" y="35045"/>
                  </a:lnTo>
                  <a:lnTo>
                    <a:pt x="1530463" y="35299"/>
                  </a:lnTo>
                  <a:lnTo>
                    <a:pt x="1532418" y="35533"/>
                  </a:lnTo>
                  <a:lnTo>
                    <a:pt x="1534256" y="35748"/>
                  </a:lnTo>
                  <a:lnTo>
                    <a:pt x="1534236" y="35748"/>
                  </a:lnTo>
                  <a:lnTo>
                    <a:pt x="1536074" y="35983"/>
                  </a:lnTo>
                  <a:lnTo>
                    <a:pt x="1538185" y="36237"/>
                  </a:lnTo>
                  <a:lnTo>
                    <a:pt x="1540081" y="36472"/>
                  </a:lnTo>
                  <a:lnTo>
                    <a:pt x="1542036" y="36706"/>
                  </a:lnTo>
                  <a:lnTo>
                    <a:pt x="1543972" y="36960"/>
                  </a:lnTo>
                  <a:lnTo>
                    <a:pt x="1543952" y="36960"/>
                  </a:lnTo>
                  <a:lnTo>
                    <a:pt x="1545888" y="37195"/>
                  </a:lnTo>
                  <a:lnTo>
                    <a:pt x="1547803" y="37449"/>
                  </a:lnTo>
                  <a:lnTo>
                    <a:pt x="1549915" y="37723"/>
                  </a:lnTo>
                  <a:lnTo>
                    <a:pt x="1551694" y="37938"/>
                  </a:lnTo>
                  <a:lnTo>
                    <a:pt x="1553766" y="38211"/>
                  </a:lnTo>
                  <a:lnTo>
                    <a:pt x="1555545" y="38446"/>
                  </a:lnTo>
                  <a:lnTo>
                    <a:pt x="1555525" y="38446"/>
                  </a:lnTo>
                  <a:lnTo>
                    <a:pt x="1557344" y="38700"/>
                  </a:lnTo>
                  <a:lnTo>
                    <a:pt x="1559377" y="38974"/>
                  </a:lnTo>
                  <a:lnTo>
                    <a:pt x="1559377" y="38955"/>
                  </a:lnTo>
                  <a:lnTo>
                    <a:pt x="1561293" y="39228"/>
                  </a:lnTo>
                  <a:lnTo>
                    <a:pt x="1563209" y="39482"/>
                  </a:lnTo>
                  <a:lnTo>
                    <a:pt x="1565125" y="39736"/>
                  </a:lnTo>
                  <a:lnTo>
                    <a:pt x="1565105" y="39736"/>
                  </a:lnTo>
                  <a:lnTo>
                    <a:pt x="1567021" y="40010"/>
                  </a:lnTo>
                  <a:lnTo>
                    <a:pt x="1568917" y="40264"/>
                  </a:lnTo>
                  <a:lnTo>
                    <a:pt x="1570950" y="40557"/>
                  </a:lnTo>
                  <a:lnTo>
                    <a:pt x="1572690" y="40792"/>
                  </a:lnTo>
                  <a:lnTo>
                    <a:pt x="1574625" y="41085"/>
                  </a:lnTo>
                  <a:lnTo>
                    <a:pt x="1576600" y="41359"/>
                  </a:lnTo>
                  <a:lnTo>
                    <a:pt x="1578418" y="41613"/>
                  </a:lnTo>
                  <a:lnTo>
                    <a:pt x="1578399" y="41613"/>
                  </a:lnTo>
                  <a:lnTo>
                    <a:pt x="1580373" y="41906"/>
                  </a:lnTo>
                  <a:lnTo>
                    <a:pt x="1582211" y="42180"/>
                  </a:lnTo>
                  <a:lnTo>
                    <a:pt x="1583872" y="42434"/>
                  </a:lnTo>
                  <a:lnTo>
                    <a:pt x="1585964" y="42727"/>
                  </a:lnTo>
                  <a:lnTo>
                    <a:pt x="1587821" y="43021"/>
                  </a:lnTo>
                  <a:lnTo>
                    <a:pt x="1589718" y="43294"/>
                  </a:lnTo>
                  <a:lnTo>
                    <a:pt x="1589698" y="43294"/>
                  </a:lnTo>
                  <a:lnTo>
                    <a:pt x="1591595" y="43588"/>
                  </a:lnTo>
                  <a:lnTo>
                    <a:pt x="1591575" y="43588"/>
                  </a:lnTo>
                  <a:lnTo>
                    <a:pt x="1593452" y="43861"/>
                  </a:lnTo>
                  <a:lnTo>
                    <a:pt x="1595329" y="44155"/>
                  </a:lnTo>
                  <a:lnTo>
                    <a:pt x="1595309" y="44155"/>
                  </a:lnTo>
                  <a:lnTo>
                    <a:pt x="1597186" y="44448"/>
                  </a:lnTo>
                  <a:lnTo>
                    <a:pt x="1597166" y="44448"/>
                  </a:lnTo>
                  <a:lnTo>
                    <a:pt x="1599043" y="44741"/>
                  </a:lnTo>
                  <a:lnTo>
                    <a:pt x="1600920" y="45034"/>
                  </a:lnTo>
                  <a:lnTo>
                    <a:pt x="1602758" y="45327"/>
                  </a:lnTo>
                  <a:lnTo>
                    <a:pt x="1604771" y="45640"/>
                  </a:lnTo>
                  <a:lnTo>
                    <a:pt x="1606413" y="45914"/>
                  </a:lnTo>
                  <a:lnTo>
                    <a:pt x="1608309" y="46227"/>
                  </a:lnTo>
                  <a:lnTo>
                    <a:pt x="1608290" y="46227"/>
                  </a:lnTo>
                  <a:lnTo>
                    <a:pt x="1610206" y="46540"/>
                  </a:lnTo>
                  <a:lnTo>
                    <a:pt x="1612005" y="46833"/>
                  </a:lnTo>
                  <a:lnTo>
                    <a:pt x="1611985" y="46833"/>
                  </a:lnTo>
                  <a:lnTo>
                    <a:pt x="1613842" y="47126"/>
                  </a:lnTo>
                  <a:lnTo>
                    <a:pt x="1613823" y="47126"/>
                  </a:lnTo>
                  <a:lnTo>
                    <a:pt x="1615680" y="47439"/>
                  </a:lnTo>
                  <a:lnTo>
                    <a:pt x="1617498" y="47752"/>
                  </a:lnTo>
                  <a:lnTo>
                    <a:pt x="1619336" y="48064"/>
                  </a:lnTo>
                  <a:lnTo>
                    <a:pt x="1619316" y="48064"/>
                  </a:lnTo>
                  <a:lnTo>
                    <a:pt x="1621134" y="48377"/>
                  </a:lnTo>
                  <a:lnTo>
                    <a:pt x="1622952" y="48690"/>
                  </a:lnTo>
                  <a:lnTo>
                    <a:pt x="1624887" y="49022"/>
                  </a:lnTo>
                  <a:lnTo>
                    <a:pt x="1626628" y="49315"/>
                  </a:lnTo>
                  <a:lnTo>
                    <a:pt x="1626608" y="49315"/>
                  </a:lnTo>
                  <a:lnTo>
                    <a:pt x="1628446" y="49629"/>
                  </a:lnTo>
                  <a:lnTo>
                    <a:pt x="1630245" y="49961"/>
                  </a:lnTo>
                  <a:lnTo>
                    <a:pt x="1632062" y="50273"/>
                  </a:lnTo>
                  <a:lnTo>
                    <a:pt x="1633822" y="50586"/>
                  </a:lnTo>
                  <a:lnTo>
                    <a:pt x="1635659" y="50938"/>
                  </a:lnTo>
                  <a:lnTo>
                    <a:pt x="1635659" y="50919"/>
                  </a:lnTo>
                  <a:lnTo>
                    <a:pt x="1637380" y="51231"/>
                  </a:lnTo>
                  <a:lnTo>
                    <a:pt x="1639315" y="51583"/>
                  </a:lnTo>
                  <a:lnTo>
                    <a:pt x="1641075" y="51916"/>
                  </a:lnTo>
                  <a:lnTo>
                    <a:pt x="1642854" y="52248"/>
                  </a:lnTo>
                  <a:lnTo>
                    <a:pt x="1642834" y="52248"/>
                  </a:lnTo>
                  <a:lnTo>
                    <a:pt x="1644633" y="52581"/>
                  </a:lnTo>
                  <a:lnTo>
                    <a:pt x="1646568" y="52952"/>
                  </a:lnTo>
                  <a:lnTo>
                    <a:pt x="1648132" y="53245"/>
                  </a:lnTo>
                  <a:lnTo>
                    <a:pt x="1649989" y="53597"/>
                  </a:lnTo>
                  <a:lnTo>
                    <a:pt x="1649970" y="53597"/>
                  </a:lnTo>
                  <a:lnTo>
                    <a:pt x="1651807" y="53949"/>
                  </a:lnTo>
                  <a:lnTo>
                    <a:pt x="1653528" y="54281"/>
                  </a:lnTo>
                  <a:lnTo>
                    <a:pt x="1653508" y="54281"/>
                  </a:lnTo>
                  <a:lnTo>
                    <a:pt x="1655287" y="54613"/>
                  </a:lnTo>
                  <a:lnTo>
                    <a:pt x="1657027" y="54966"/>
                  </a:lnTo>
                  <a:lnTo>
                    <a:pt x="1658787" y="55317"/>
                  </a:lnTo>
                  <a:lnTo>
                    <a:pt x="1660488" y="55649"/>
                  </a:lnTo>
                  <a:lnTo>
                    <a:pt x="1662247" y="56002"/>
                  </a:lnTo>
                  <a:lnTo>
                    <a:pt x="1664085" y="56373"/>
                  </a:lnTo>
                  <a:lnTo>
                    <a:pt x="1665864" y="56725"/>
                  </a:lnTo>
                  <a:lnTo>
                    <a:pt x="1667584" y="57077"/>
                  </a:lnTo>
                  <a:lnTo>
                    <a:pt x="1667564" y="57077"/>
                  </a:lnTo>
                  <a:lnTo>
                    <a:pt x="1669324" y="57448"/>
                  </a:lnTo>
                  <a:lnTo>
                    <a:pt x="1671005" y="57781"/>
                  </a:lnTo>
                  <a:lnTo>
                    <a:pt x="1672843" y="58171"/>
                  </a:lnTo>
                  <a:lnTo>
                    <a:pt x="1674544" y="58523"/>
                  </a:lnTo>
                  <a:lnTo>
                    <a:pt x="1674524" y="58523"/>
                  </a:lnTo>
                  <a:lnTo>
                    <a:pt x="1676127" y="58856"/>
                  </a:lnTo>
                  <a:lnTo>
                    <a:pt x="1678004" y="59266"/>
                  </a:lnTo>
                  <a:lnTo>
                    <a:pt x="1677985" y="59247"/>
                  </a:lnTo>
                  <a:lnTo>
                    <a:pt x="1679646" y="59618"/>
                  </a:lnTo>
                  <a:lnTo>
                    <a:pt x="1681445" y="59989"/>
                  </a:lnTo>
                  <a:lnTo>
                    <a:pt x="1681425" y="59989"/>
                  </a:lnTo>
                  <a:lnTo>
                    <a:pt x="1683145" y="60361"/>
                  </a:lnTo>
                  <a:lnTo>
                    <a:pt x="1684866" y="60752"/>
                  </a:lnTo>
                  <a:lnTo>
                    <a:pt x="1686567" y="61123"/>
                  </a:lnTo>
                  <a:lnTo>
                    <a:pt x="1688248" y="61495"/>
                  </a:lnTo>
                  <a:lnTo>
                    <a:pt x="1689753" y="61827"/>
                  </a:lnTo>
                  <a:lnTo>
                    <a:pt x="1689988" y="61886"/>
                  </a:lnTo>
                  <a:lnTo>
                    <a:pt x="1689968" y="61867"/>
                  </a:lnTo>
                  <a:lnTo>
                    <a:pt x="1691689" y="62258"/>
                  </a:lnTo>
                  <a:lnTo>
                    <a:pt x="1691669" y="62258"/>
                  </a:lnTo>
                  <a:lnTo>
                    <a:pt x="1693370" y="62648"/>
                  </a:lnTo>
                  <a:lnTo>
                    <a:pt x="1695032" y="63020"/>
                  </a:lnTo>
                  <a:lnTo>
                    <a:pt x="1696752" y="63430"/>
                  </a:lnTo>
                  <a:lnTo>
                    <a:pt x="1696752" y="63411"/>
                  </a:lnTo>
                  <a:lnTo>
                    <a:pt x="1698492" y="63822"/>
                  </a:lnTo>
                  <a:lnTo>
                    <a:pt x="1700153" y="64212"/>
                  </a:lnTo>
                  <a:lnTo>
                    <a:pt x="1701796" y="64603"/>
                  </a:lnTo>
                  <a:lnTo>
                    <a:pt x="1703458" y="64994"/>
                  </a:lnTo>
                  <a:lnTo>
                    <a:pt x="1705119" y="65385"/>
                  </a:lnTo>
                  <a:lnTo>
                    <a:pt x="1706742" y="65777"/>
                  </a:lnTo>
                  <a:lnTo>
                    <a:pt x="1708482" y="66207"/>
                  </a:lnTo>
                  <a:lnTo>
                    <a:pt x="1710144" y="66597"/>
                  </a:lnTo>
                  <a:lnTo>
                    <a:pt x="1710124" y="66597"/>
                  </a:lnTo>
                  <a:lnTo>
                    <a:pt x="1711805" y="67008"/>
                  </a:lnTo>
                  <a:lnTo>
                    <a:pt x="1711786" y="67008"/>
                  </a:lnTo>
                  <a:lnTo>
                    <a:pt x="1713389" y="67399"/>
                  </a:lnTo>
                  <a:lnTo>
                    <a:pt x="1715090" y="67829"/>
                  </a:lnTo>
                  <a:lnTo>
                    <a:pt x="1715090" y="67809"/>
                  </a:lnTo>
                  <a:lnTo>
                    <a:pt x="1716752" y="68240"/>
                  </a:lnTo>
                  <a:lnTo>
                    <a:pt x="1716732" y="68220"/>
                  </a:lnTo>
                  <a:lnTo>
                    <a:pt x="1718393" y="68650"/>
                  </a:lnTo>
                  <a:lnTo>
                    <a:pt x="1718374" y="68650"/>
                  </a:lnTo>
                  <a:lnTo>
                    <a:pt x="1719957" y="69041"/>
                  </a:lnTo>
                  <a:lnTo>
                    <a:pt x="1721697" y="69491"/>
                  </a:lnTo>
                  <a:lnTo>
                    <a:pt x="1723300" y="69882"/>
                  </a:lnTo>
                  <a:lnTo>
                    <a:pt x="1723281" y="69882"/>
                  </a:lnTo>
                  <a:lnTo>
                    <a:pt x="1724884" y="70312"/>
                  </a:lnTo>
                  <a:lnTo>
                    <a:pt x="1726507" y="70723"/>
                  </a:lnTo>
                  <a:lnTo>
                    <a:pt x="1728168" y="71153"/>
                  </a:lnTo>
                  <a:lnTo>
                    <a:pt x="1728149" y="71153"/>
                  </a:lnTo>
                  <a:lnTo>
                    <a:pt x="1729791" y="71583"/>
                  </a:lnTo>
                  <a:lnTo>
                    <a:pt x="1731394" y="71993"/>
                  </a:lnTo>
                  <a:lnTo>
                    <a:pt x="1733056" y="72443"/>
                  </a:lnTo>
                  <a:lnTo>
                    <a:pt x="1734600" y="72873"/>
                  </a:lnTo>
                  <a:lnTo>
                    <a:pt x="1734581" y="72853"/>
                  </a:lnTo>
                  <a:lnTo>
                    <a:pt x="1736223" y="73303"/>
                  </a:lnTo>
                  <a:lnTo>
                    <a:pt x="1737767" y="73713"/>
                  </a:lnTo>
                  <a:lnTo>
                    <a:pt x="1739468" y="74182"/>
                  </a:lnTo>
                  <a:lnTo>
                    <a:pt x="1740993" y="74593"/>
                  </a:lnTo>
                  <a:lnTo>
                    <a:pt x="1740973" y="74593"/>
                  </a:lnTo>
                  <a:lnTo>
                    <a:pt x="1742577" y="75043"/>
                  </a:lnTo>
                  <a:lnTo>
                    <a:pt x="1744101" y="75454"/>
                  </a:lnTo>
                  <a:lnTo>
                    <a:pt x="1745763" y="75942"/>
                  </a:lnTo>
                  <a:lnTo>
                    <a:pt x="1747288" y="76353"/>
                  </a:lnTo>
                  <a:lnTo>
                    <a:pt x="1748852" y="76802"/>
                  </a:lnTo>
                  <a:lnTo>
                    <a:pt x="1750455" y="77271"/>
                  </a:lnTo>
                  <a:lnTo>
                    <a:pt x="1750436" y="77252"/>
                  </a:lnTo>
                  <a:lnTo>
                    <a:pt x="1752019" y="77721"/>
                  </a:lnTo>
                  <a:lnTo>
                    <a:pt x="1751999" y="77702"/>
                  </a:lnTo>
                  <a:lnTo>
                    <a:pt x="1753583" y="78171"/>
                  </a:lnTo>
                  <a:lnTo>
                    <a:pt x="1753563" y="78151"/>
                  </a:lnTo>
                  <a:lnTo>
                    <a:pt x="1755205" y="78640"/>
                  </a:lnTo>
                  <a:lnTo>
                    <a:pt x="1756691" y="79070"/>
                  </a:lnTo>
                  <a:lnTo>
                    <a:pt x="1756672" y="79070"/>
                  </a:lnTo>
                  <a:lnTo>
                    <a:pt x="1758236" y="79539"/>
                  </a:lnTo>
                  <a:lnTo>
                    <a:pt x="1759780" y="79989"/>
                  </a:lnTo>
                  <a:lnTo>
                    <a:pt x="1759761" y="79989"/>
                  </a:lnTo>
                  <a:lnTo>
                    <a:pt x="1761305" y="80458"/>
                  </a:lnTo>
                  <a:lnTo>
                    <a:pt x="1761305" y="80439"/>
                  </a:lnTo>
                  <a:lnTo>
                    <a:pt x="1762849" y="80908"/>
                  </a:lnTo>
                  <a:lnTo>
                    <a:pt x="1764335" y="81358"/>
                  </a:lnTo>
                  <a:lnTo>
                    <a:pt x="1765919" y="81846"/>
                  </a:lnTo>
                  <a:lnTo>
                    <a:pt x="1765899" y="81846"/>
                  </a:lnTo>
                  <a:lnTo>
                    <a:pt x="1767444" y="82315"/>
                  </a:lnTo>
                  <a:lnTo>
                    <a:pt x="1767404" y="82296"/>
                  </a:lnTo>
                  <a:lnTo>
                    <a:pt x="1768949" y="82785"/>
                  </a:lnTo>
                  <a:lnTo>
                    <a:pt x="1768929" y="82765"/>
                  </a:lnTo>
                  <a:lnTo>
                    <a:pt x="1770532" y="83273"/>
                  </a:lnTo>
                  <a:lnTo>
                    <a:pt x="1771979" y="83723"/>
                  </a:lnTo>
                  <a:lnTo>
                    <a:pt x="1773484" y="84192"/>
                  </a:lnTo>
                  <a:lnTo>
                    <a:pt x="1773465" y="84192"/>
                  </a:lnTo>
                  <a:lnTo>
                    <a:pt x="1774989" y="84681"/>
                  </a:lnTo>
                  <a:lnTo>
                    <a:pt x="1774970" y="84661"/>
                  </a:lnTo>
                  <a:lnTo>
                    <a:pt x="1776495" y="85150"/>
                  </a:lnTo>
                  <a:lnTo>
                    <a:pt x="1777922" y="85619"/>
                  </a:lnTo>
                  <a:lnTo>
                    <a:pt x="1779486" y="86128"/>
                  </a:lnTo>
                  <a:lnTo>
                    <a:pt x="1779466" y="86108"/>
                  </a:lnTo>
                  <a:lnTo>
                    <a:pt x="1780972" y="86597"/>
                  </a:lnTo>
                  <a:lnTo>
                    <a:pt x="1780952" y="86597"/>
                  </a:lnTo>
                  <a:lnTo>
                    <a:pt x="1782458" y="87085"/>
                  </a:lnTo>
                  <a:lnTo>
                    <a:pt x="1783924" y="87574"/>
                  </a:lnTo>
                  <a:lnTo>
                    <a:pt x="1785410" y="88063"/>
                  </a:lnTo>
                  <a:lnTo>
                    <a:pt x="1785390" y="88063"/>
                  </a:lnTo>
                  <a:lnTo>
                    <a:pt x="1786876" y="88552"/>
                  </a:lnTo>
                  <a:lnTo>
                    <a:pt x="1788440" y="89080"/>
                  </a:lnTo>
                  <a:lnTo>
                    <a:pt x="1789808" y="89549"/>
                  </a:lnTo>
                  <a:lnTo>
                    <a:pt x="1789789" y="89529"/>
                  </a:lnTo>
                  <a:lnTo>
                    <a:pt x="1791255" y="90037"/>
                  </a:lnTo>
                  <a:lnTo>
                    <a:pt x="1792643" y="90507"/>
                  </a:lnTo>
                  <a:lnTo>
                    <a:pt x="1794187" y="91034"/>
                  </a:lnTo>
                  <a:lnTo>
                    <a:pt x="1795595" y="91543"/>
                  </a:lnTo>
                  <a:lnTo>
                    <a:pt x="1797061" y="92051"/>
                  </a:lnTo>
                  <a:lnTo>
                    <a:pt x="1797041" y="92032"/>
                  </a:lnTo>
                  <a:lnTo>
                    <a:pt x="1798449" y="92540"/>
                  </a:lnTo>
                  <a:lnTo>
                    <a:pt x="1799857" y="93029"/>
                  </a:lnTo>
                  <a:lnTo>
                    <a:pt x="1801323" y="93556"/>
                  </a:lnTo>
                  <a:lnTo>
                    <a:pt x="1802789" y="94084"/>
                  </a:lnTo>
                  <a:lnTo>
                    <a:pt x="1802770" y="94065"/>
                  </a:lnTo>
                  <a:lnTo>
                    <a:pt x="1804177" y="94593"/>
                  </a:lnTo>
                  <a:lnTo>
                    <a:pt x="1805624" y="95121"/>
                  </a:lnTo>
                  <a:lnTo>
                    <a:pt x="1805604" y="95101"/>
                  </a:lnTo>
                  <a:lnTo>
                    <a:pt x="1807012" y="95629"/>
                  </a:lnTo>
                  <a:lnTo>
                    <a:pt x="1808498" y="96176"/>
                  </a:lnTo>
                  <a:lnTo>
                    <a:pt x="1809847" y="96665"/>
                  </a:lnTo>
                  <a:lnTo>
                    <a:pt x="1809807" y="96665"/>
                  </a:lnTo>
                  <a:lnTo>
                    <a:pt x="1811235" y="97192"/>
                  </a:lnTo>
                  <a:lnTo>
                    <a:pt x="1811215" y="97173"/>
                  </a:lnTo>
                  <a:lnTo>
                    <a:pt x="1812642" y="97720"/>
                  </a:lnTo>
                  <a:lnTo>
                    <a:pt x="1812603" y="97701"/>
                  </a:lnTo>
                  <a:lnTo>
                    <a:pt x="1814030" y="98229"/>
                  </a:lnTo>
                  <a:lnTo>
                    <a:pt x="1814011" y="98229"/>
                  </a:lnTo>
                  <a:lnTo>
                    <a:pt x="1815399" y="98756"/>
                  </a:lnTo>
                  <a:lnTo>
                    <a:pt x="1816767" y="99284"/>
                  </a:lnTo>
                  <a:lnTo>
                    <a:pt x="1818155" y="99832"/>
                  </a:lnTo>
                  <a:lnTo>
                    <a:pt x="1819484" y="100340"/>
                  </a:lnTo>
                  <a:lnTo>
                    <a:pt x="1820892" y="100888"/>
                  </a:lnTo>
                  <a:lnTo>
                    <a:pt x="1822280" y="101435"/>
                  </a:lnTo>
                  <a:lnTo>
                    <a:pt x="1822241" y="101435"/>
                  </a:lnTo>
                  <a:lnTo>
                    <a:pt x="1823610" y="101963"/>
                  </a:lnTo>
                  <a:lnTo>
                    <a:pt x="1825037" y="102529"/>
                  </a:lnTo>
                  <a:lnTo>
                    <a:pt x="1826307" y="103057"/>
                  </a:lnTo>
                  <a:lnTo>
                    <a:pt x="1827715" y="103624"/>
                  </a:lnTo>
                  <a:lnTo>
                    <a:pt x="1828986" y="104133"/>
                  </a:lnTo>
                  <a:lnTo>
                    <a:pt x="1830354" y="104700"/>
                  </a:lnTo>
                  <a:lnTo>
                    <a:pt x="1831683" y="105247"/>
                  </a:lnTo>
                  <a:lnTo>
                    <a:pt x="1831664" y="105228"/>
                  </a:lnTo>
                  <a:lnTo>
                    <a:pt x="1832993" y="105795"/>
                  </a:lnTo>
                  <a:lnTo>
                    <a:pt x="1834303" y="106342"/>
                  </a:lnTo>
                  <a:lnTo>
                    <a:pt x="1835652" y="106909"/>
                  </a:lnTo>
                  <a:lnTo>
                    <a:pt x="1835632" y="106889"/>
                  </a:lnTo>
                  <a:lnTo>
                    <a:pt x="1836962" y="107456"/>
                  </a:lnTo>
                  <a:lnTo>
                    <a:pt x="1838272" y="108023"/>
                  </a:lnTo>
                  <a:lnTo>
                    <a:pt x="1838252" y="108003"/>
                  </a:lnTo>
                  <a:lnTo>
                    <a:pt x="1839581" y="108590"/>
                  </a:lnTo>
                  <a:lnTo>
                    <a:pt x="1839562" y="108570"/>
                  </a:lnTo>
                  <a:lnTo>
                    <a:pt x="1840872" y="109137"/>
                  </a:lnTo>
                  <a:lnTo>
                    <a:pt x="1842201" y="109724"/>
                  </a:lnTo>
                  <a:lnTo>
                    <a:pt x="1843472" y="110271"/>
                  </a:lnTo>
                  <a:lnTo>
                    <a:pt x="1843452" y="110271"/>
                  </a:lnTo>
                  <a:lnTo>
                    <a:pt x="1844762" y="110858"/>
                  </a:lnTo>
                  <a:lnTo>
                    <a:pt x="1846052" y="111425"/>
                  </a:lnTo>
                  <a:lnTo>
                    <a:pt x="1847264" y="111972"/>
                  </a:lnTo>
                  <a:lnTo>
                    <a:pt x="1848574" y="112559"/>
                  </a:lnTo>
                  <a:lnTo>
                    <a:pt x="1849865" y="113145"/>
                  </a:lnTo>
                  <a:lnTo>
                    <a:pt x="1851096" y="113712"/>
                  </a:lnTo>
                  <a:lnTo>
                    <a:pt x="1852387" y="114298"/>
                  </a:lnTo>
                  <a:lnTo>
                    <a:pt x="1853657" y="114885"/>
                  </a:lnTo>
                  <a:lnTo>
                    <a:pt x="1854869" y="115452"/>
                  </a:lnTo>
                  <a:lnTo>
                    <a:pt x="1854850" y="115452"/>
                  </a:lnTo>
                  <a:lnTo>
                    <a:pt x="1856081" y="116019"/>
                  </a:lnTo>
                  <a:lnTo>
                    <a:pt x="1857352" y="116625"/>
                  </a:lnTo>
                  <a:lnTo>
                    <a:pt x="1857333" y="116625"/>
                  </a:lnTo>
                  <a:lnTo>
                    <a:pt x="1858603" y="117231"/>
                  </a:lnTo>
                  <a:lnTo>
                    <a:pt x="1859816" y="117817"/>
                  </a:lnTo>
                  <a:lnTo>
                    <a:pt x="1859796" y="117798"/>
                  </a:lnTo>
                  <a:lnTo>
                    <a:pt x="1861008" y="118384"/>
                  </a:lnTo>
                  <a:lnTo>
                    <a:pt x="1862240" y="118991"/>
                  </a:lnTo>
                  <a:lnTo>
                    <a:pt x="1863451" y="119577"/>
                  </a:lnTo>
                  <a:lnTo>
                    <a:pt x="1864625" y="120163"/>
                  </a:lnTo>
                  <a:lnTo>
                    <a:pt x="1865934" y="120809"/>
                  </a:lnTo>
                  <a:lnTo>
                    <a:pt x="1867068" y="121376"/>
                  </a:lnTo>
                  <a:lnTo>
                    <a:pt x="1868261" y="121982"/>
                  </a:lnTo>
                  <a:lnTo>
                    <a:pt x="1869473" y="122607"/>
                  </a:lnTo>
                  <a:lnTo>
                    <a:pt x="1870666" y="123194"/>
                  </a:lnTo>
                  <a:lnTo>
                    <a:pt x="1871838" y="123819"/>
                  </a:lnTo>
                  <a:lnTo>
                    <a:pt x="1871799" y="123800"/>
                  </a:lnTo>
                  <a:lnTo>
                    <a:pt x="1873011" y="124425"/>
                  </a:lnTo>
                  <a:lnTo>
                    <a:pt x="1872972" y="124406"/>
                  </a:lnTo>
                  <a:lnTo>
                    <a:pt x="1874184" y="125031"/>
                  </a:lnTo>
                  <a:lnTo>
                    <a:pt x="1874145" y="125011"/>
                  </a:lnTo>
                  <a:lnTo>
                    <a:pt x="1875357" y="125657"/>
                  </a:lnTo>
                  <a:lnTo>
                    <a:pt x="1875318" y="125637"/>
                  </a:lnTo>
                  <a:lnTo>
                    <a:pt x="1876491" y="126243"/>
                  </a:lnTo>
                  <a:lnTo>
                    <a:pt x="1877684" y="126889"/>
                  </a:lnTo>
                  <a:lnTo>
                    <a:pt x="1878818" y="127494"/>
                  </a:lnTo>
                  <a:lnTo>
                    <a:pt x="1878779" y="127475"/>
                  </a:lnTo>
                  <a:lnTo>
                    <a:pt x="1879971" y="128120"/>
                  </a:lnTo>
                  <a:lnTo>
                    <a:pt x="1879932" y="128100"/>
                  </a:lnTo>
                  <a:lnTo>
                    <a:pt x="1881105" y="128746"/>
                  </a:lnTo>
                  <a:lnTo>
                    <a:pt x="1882239" y="129371"/>
                  </a:lnTo>
                  <a:lnTo>
                    <a:pt x="1883353" y="129997"/>
                  </a:lnTo>
                  <a:lnTo>
                    <a:pt x="1884467" y="130603"/>
                  </a:lnTo>
                  <a:lnTo>
                    <a:pt x="1885601" y="131248"/>
                  </a:lnTo>
                  <a:lnTo>
                    <a:pt x="1886696" y="131873"/>
                  </a:lnTo>
                  <a:lnTo>
                    <a:pt x="1887811" y="132499"/>
                  </a:lnTo>
                  <a:lnTo>
                    <a:pt x="1888925" y="133144"/>
                  </a:lnTo>
                  <a:lnTo>
                    <a:pt x="1890020" y="133789"/>
                  </a:lnTo>
                  <a:lnTo>
                    <a:pt x="1891095" y="134415"/>
                  </a:lnTo>
                  <a:lnTo>
                    <a:pt x="1892190" y="135060"/>
                  </a:lnTo>
                  <a:lnTo>
                    <a:pt x="1893304" y="135725"/>
                  </a:lnTo>
                  <a:lnTo>
                    <a:pt x="1894399" y="136370"/>
                  </a:lnTo>
                  <a:lnTo>
                    <a:pt x="1894360" y="136350"/>
                  </a:lnTo>
                  <a:lnTo>
                    <a:pt x="1895454" y="137015"/>
                  </a:lnTo>
                  <a:lnTo>
                    <a:pt x="1895435" y="136996"/>
                  </a:lnTo>
                  <a:lnTo>
                    <a:pt x="1896530" y="137661"/>
                  </a:lnTo>
                  <a:lnTo>
                    <a:pt x="1896491" y="137641"/>
                  </a:lnTo>
                  <a:lnTo>
                    <a:pt x="1897605" y="138305"/>
                  </a:lnTo>
                  <a:lnTo>
                    <a:pt x="1897566" y="138286"/>
                  </a:lnTo>
                  <a:lnTo>
                    <a:pt x="1898621" y="138951"/>
                  </a:lnTo>
                  <a:lnTo>
                    <a:pt x="1899697" y="139615"/>
                  </a:lnTo>
                  <a:lnTo>
                    <a:pt x="1900772" y="140280"/>
                  </a:lnTo>
                  <a:lnTo>
                    <a:pt x="1901788" y="140925"/>
                  </a:lnTo>
                  <a:lnTo>
                    <a:pt x="1902825" y="141590"/>
                  </a:lnTo>
                  <a:lnTo>
                    <a:pt x="1903841" y="142235"/>
                  </a:lnTo>
                  <a:lnTo>
                    <a:pt x="1904877" y="142900"/>
                  </a:lnTo>
                  <a:lnTo>
                    <a:pt x="1905913" y="143584"/>
                  </a:lnTo>
                  <a:lnTo>
                    <a:pt x="1905875" y="143564"/>
                  </a:lnTo>
                  <a:lnTo>
                    <a:pt x="1906930" y="144248"/>
                  </a:lnTo>
                  <a:lnTo>
                    <a:pt x="1906891" y="144229"/>
                  </a:lnTo>
                  <a:lnTo>
                    <a:pt x="1907927" y="144913"/>
                  </a:lnTo>
                  <a:lnTo>
                    <a:pt x="1908924" y="145558"/>
                  </a:lnTo>
                  <a:lnTo>
                    <a:pt x="1909960" y="146262"/>
                  </a:lnTo>
                  <a:lnTo>
                    <a:pt x="1909921" y="146223"/>
                  </a:lnTo>
                  <a:lnTo>
                    <a:pt x="1910938" y="146927"/>
                  </a:lnTo>
                  <a:lnTo>
                    <a:pt x="1911935" y="147611"/>
                  </a:lnTo>
                  <a:lnTo>
                    <a:pt x="1912912" y="148276"/>
                  </a:lnTo>
                  <a:lnTo>
                    <a:pt x="1912873" y="148256"/>
                  </a:lnTo>
                  <a:lnTo>
                    <a:pt x="1913870" y="148940"/>
                  </a:lnTo>
                  <a:lnTo>
                    <a:pt x="1914847" y="149625"/>
                  </a:lnTo>
                  <a:lnTo>
                    <a:pt x="1915825" y="150309"/>
                  </a:lnTo>
                  <a:lnTo>
                    <a:pt x="1916802" y="151013"/>
                  </a:lnTo>
                  <a:lnTo>
                    <a:pt x="1916763" y="150973"/>
                  </a:lnTo>
                  <a:lnTo>
                    <a:pt x="1917760" y="151697"/>
                  </a:lnTo>
                  <a:lnTo>
                    <a:pt x="1917721" y="151658"/>
                  </a:lnTo>
                  <a:lnTo>
                    <a:pt x="1918699" y="152381"/>
                  </a:lnTo>
                  <a:lnTo>
                    <a:pt x="1919617" y="153046"/>
                  </a:lnTo>
                  <a:lnTo>
                    <a:pt x="1920575" y="153730"/>
                  </a:lnTo>
                  <a:lnTo>
                    <a:pt x="1921534" y="154453"/>
                  </a:lnTo>
                  <a:lnTo>
                    <a:pt x="1921495" y="154434"/>
                  </a:lnTo>
                  <a:lnTo>
                    <a:pt x="1922472" y="155157"/>
                  </a:lnTo>
                  <a:lnTo>
                    <a:pt x="1923371" y="155841"/>
                  </a:lnTo>
                  <a:lnTo>
                    <a:pt x="1924310" y="156545"/>
                  </a:lnTo>
                  <a:lnTo>
                    <a:pt x="1925189" y="157230"/>
                  </a:lnTo>
                  <a:lnTo>
                    <a:pt x="1926089" y="157914"/>
                  </a:lnTo>
                  <a:lnTo>
                    <a:pt x="1927027" y="158637"/>
                  </a:lnTo>
                  <a:lnTo>
                    <a:pt x="1927926" y="159341"/>
                  </a:lnTo>
                  <a:lnTo>
                    <a:pt x="1928826" y="160064"/>
                  </a:lnTo>
                  <a:lnTo>
                    <a:pt x="1928787" y="160025"/>
                  </a:lnTo>
                  <a:lnTo>
                    <a:pt x="1929705" y="160768"/>
                  </a:lnTo>
                  <a:lnTo>
                    <a:pt x="1929666" y="160729"/>
                  </a:lnTo>
                  <a:lnTo>
                    <a:pt x="1930585" y="161472"/>
                  </a:lnTo>
                  <a:lnTo>
                    <a:pt x="1930546" y="161452"/>
                  </a:lnTo>
                  <a:lnTo>
                    <a:pt x="1931426" y="162156"/>
                  </a:lnTo>
                  <a:lnTo>
                    <a:pt x="1932325" y="162899"/>
                  </a:lnTo>
                  <a:lnTo>
                    <a:pt x="1933205" y="163622"/>
                  </a:lnTo>
                  <a:lnTo>
                    <a:pt x="1933146" y="163583"/>
                  </a:lnTo>
                  <a:lnTo>
                    <a:pt x="1934026" y="164306"/>
                  </a:lnTo>
                  <a:lnTo>
                    <a:pt x="1934886" y="165050"/>
                  </a:lnTo>
                  <a:lnTo>
                    <a:pt x="1935746" y="165773"/>
                  </a:lnTo>
                  <a:lnTo>
                    <a:pt x="1935707" y="165733"/>
                  </a:lnTo>
                  <a:lnTo>
                    <a:pt x="1936567" y="166477"/>
                  </a:lnTo>
                  <a:lnTo>
                    <a:pt x="1937388" y="167180"/>
                  </a:lnTo>
                  <a:lnTo>
                    <a:pt x="1938268" y="167943"/>
                  </a:lnTo>
                  <a:lnTo>
                    <a:pt x="1939070" y="168666"/>
                  </a:lnTo>
                  <a:lnTo>
                    <a:pt x="1939910" y="169409"/>
                  </a:lnTo>
                  <a:lnTo>
                    <a:pt x="1940712" y="170132"/>
                  </a:lnTo>
                  <a:lnTo>
                    <a:pt x="1941513" y="170875"/>
                  </a:lnTo>
                  <a:lnTo>
                    <a:pt x="1942295" y="171579"/>
                  </a:lnTo>
                  <a:lnTo>
                    <a:pt x="1943116" y="172322"/>
                  </a:lnTo>
                  <a:lnTo>
                    <a:pt x="1943918" y="173084"/>
                  </a:lnTo>
                  <a:lnTo>
                    <a:pt x="1944680" y="173808"/>
                  </a:lnTo>
                  <a:lnTo>
                    <a:pt x="1945443" y="174531"/>
                  </a:lnTo>
                  <a:lnTo>
                    <a:pt x="1946225" y="175274"/>
                  </a:lnTo>
                  <a:lnTo>
                    <a:pt x="1946694" y="175724"/>
                  </a:lnTo>
                  <a:lnTo>
                    <a:pt x="1947026" y="176056"/>
                  </a:lnTo>
                  <a:lnTo>
                    <a:pt x="1947769" y="176779"/>
                  </a:lnTo>
                  <a:lnTo>
                    <a:pt x="1948492" y="177502"/>
                  </a:lnTo>
                  <a:lnTo>
                    <a:pt x="1949255" y="178265"/>
                  </a:lnTo>
                  <a:lnTo>
                    <a:pt x="1950017" y="179027"/>
                  </a:lnTo>
                  <a:lnTo>
                    <a:pt x="1950760" y="179790"/>
                  </a:lnTo>
                  <a:lnTo>
                    <a:pt x="1951483" y="180552"/>
                  </a:lnTo>
                  <a:lnTo>
                    <a:pt x="1952227" y="181295"/>
                  </a:lnTo>
                  <a:lnTo>
                    <a:pt x="1952930" y="182058"/>
                  </a:lnTo>
                  <a:lnTo>
                    <a:pt x="1953634" y="182800"/>
                  </a:lnTo>
                  <a:lnTo>
                    <a:pt x="1954357" y="183583"/>
                  </a:lnTo>
                  <a:lnTo>
                    <a:pt x="1955042" y="184306"/>
                  </a:lnTo>
                  <a:lnTo>
                    <a:pt x="1955746" y="185107"/>
                  </a:lnTo>
                  <a:lnTo>
                    <a:pt x="1956430" y="185831"/>
                  </a:lnTo>
                  <a:lnTo>
                    <a:pt x="1957153" y="186651"/>
                  </a:lnTo>
                  <a:lnTo>
                    <a:pt x="1957798" y="187395"/>
                  </a:lnTo>
                  <a:lnTo>
                    <a:pt x="1958482" y="188176"/>
                  </a:lnTo>
                  <a:lnTo>
                    <a:pt x="1959186" y="188978"/>
                  </a:lnTo>
                  <a:lnTo>
                    <a:pt x="1959147" y="188939"/>
                  </a:lnTo>
                  <a:lnTo>
                    <a:pt x="1959460" y="189291"/>
                  </a:lnTo>
                  <a:lnTo>
                    <a:pt x="1959831" y="189740"/>
                  </a:lnTo>
                  <a:lnTo>
                    <a:pt x="1959812" y="189701"/>
                  </a:lnTo>
                  <a:lnTo>
                    <a:pt x="1960163" y="190112"/>
                  </a:lnTo>
                  <a:lnTo>
                    <a:pt x="1960476" y="190503"/>
                  </a:lnTo>
                  <a:lnTo>
                    <a:pt x="1960457" y="190483"/>
                  </a:lnTo>
                  <a:lnTo>
                    <a:pt x="1960809" y="190894"/>
                  </a:lnTo>
                  <a:lnTo>
                    <a:pt x="1960789" y="190875"/>
                  </a:lnTo>
                  <a:lnTo>
                    <a:pt x="1961102" y="191246"/>
                  </a:lnTo>
                  <a:lnTo>
                    <a:pt x="1961434" y="191656"/>
                  </a:lnTo>
                  <a:lnTo>
                    <a:pt x="1961767" y="192067"/>
                  </a:lnTo>
                  <a:lnTo>
                    <a:pt x="1962099" y="192458"/>
                  </a:lnTo>
                  <a:lnTo>
                    <a:pt x="1962080" y="192438"/>
                  </a:lnTo>
                  <a:lnTo>
                    <a:pt x="1962412" y="192849"/>
                  </a:lnTo>
                  <a:lnTo>
                    <a:pt x="1962744" y="193240"/>
                  </a:lnTo>
                  <a:lnTo>
                    <a:pt x="1962705" y="193220"/>
                  </a:lnTo>
                  <a:lnTo>
                    <a:pt x="1963077" y="193650"/>
                  </a:lnTo>
                  <a:lnTo>
                    <a:pt x="1963389" y="194061"/>
                  </a:lnTo>
                  <a:lnTo>
                    <a:pt x="1963682" y="194413"/>
                  </a:lnTo>
                  <a:lnTo>
                    <a:pt x="1963663" y="194393"/>
                  </a:lnTo>
                  <a:lnTo>
                    <a:pt x="1963995" y="194804"/>
                  </a:lnTo>
                  <a:lnTo>
                    <a:pt x="1963976" y="194784"/>
                  </a:lnTo>
                  <a:lnTo>
                    <a:pt x="1964289" y="195195"/>
                  </a:lnTo>
                  <a:lnTo>
                    <a:pt x="1964621" y="195605"/>
                  </a:lnTo>
                  <a:lnTo>
                    <a:pt x="1964582" y="195566"/>
                  </a:lnTo>
                  <a:lnTo>
                    <a:pt x="1964895" y="195977"/>
                  </a:lnTo>
                  <a:lnTo>
                    <a:pt x="1965207" y="196368"/>
                  </a:lnTo>
                  <a:lnTo>
                    <a:pt x="1965501" y="196739"/>
                  </a:lnTo>
                  <a:lnTo>
                    <a:pt x="1965813" y="197169"/>
                  </a:lnTo>
                  <a:lnTo>
                    <a:pt x="1966067" y="197482"/>
                  </a:lnTo>
                  <a:lnTo>
                    <a:pt x="1966439" y="197971"/>
                  </a:lnTo>
                  <a:lnTo>
                    <a:pt x="1966674" y="198303"/>
                  </a:lnTo>
                  <a:lnTo>
                    <a:pt x="1967025" y="198753"/>
                  </a:lnTo>
                  <a:lnTo>
                    <a:pt x="1967319" y="199164"/>
                  </a:lnTo>
                  <a:lnTo>
                    <a:pt x="1967299" y="199124"/>
                  </a:lnTo>
                  <a:lnTo>
                    <a:pt x="1967592" y="199535"/>
                  </a:lnTo>
                  <a:lnTo>
                    <a:pt x="1967905" y="199965"/>
                  </a:lnTo>
                  <a:lnTo>
                    <a:pt x="1967886" y="199926"/>
                  </a:lnTo>
                  <a:lnTo>
                    <a:pt x="1968198" y="200356"/>
                  </a:lnTo>
                  <a:lnTo>
                    <a:pt x="1968472" y="200728"/>
                  </a:lnTo>
                  <a:lnTo>
                    <a:pt x="1968765" y="201138"/>
                  </a:lnTo>
                  <a:lnTo>
                    <a:pt x="1969059" y="201549"/>
                  </a:lnTo>
                  <a:lnTo>
                    <a:pt x="1969039" y="201529"/>
                  </a:lnTo>
                  <a:lnTo>
                    <a:pt x="1969352" y="201959"/>
                  </a:lnTo>
                  <a:lnTo>
                    <a:pt x="1969332" y="201920"/>
                  </a:lnTo>
                  <a:lnTo>
                    <a:pt x="1969626" y="202350"/>
                  </a:lnTo>
                  <a:lnTo>
                    <a:pt x="1969606" y="202330"/>
                  </a:lnTo>
                  <a:lnTo>
                    <a:pt x="1969919" y="202760"/>
                  </a:lnTo>
                  <a:lnTo>
                    <a:pt x="1969899" y="202721"/>
                  </a:lnTo>
                  <a:lnTo>
                    <a:pt x="1970193" y="203152"/>
                  </a:lnTo>
                  <a:lnTo>
                    <a:pt x="1970486" y="203562"/>
                  </a:lnTo>
                  <a:lnTo>
                    <a:pt x="1970446" y="203523"/>
                  </a:lnTo>
                  <a:lnTo>
                    <a:pt x="1970760" y="203973"/>
                  </a:lnTo>
                  <a:lnTo>
                    <a:pt x="1970740" y="203934"/>
                  </a:lnTo>
                  <a:lnTo>
                    <a:pt x="1971033" y="204364"/>
                  </a:lnTo>
                  <a:lnTo>
                    <a:pt x="1971013" y="204324"/>
                  </a:lnTo>
                  <a:lnTo>
                    <a:pt x="1971268" y="204715"/>
                  </a:lnTo>
                  <a:lnTo>
                    <a:pt x="1971580" y="205165"/>
                  </a:lnTo>
                  <a:lnTo>
                    <a:pt x="1971561" y="205145"/>
                  </a:lnTo>
                  <a:lnTo>
                    <a:pt x="1971835" y="205556"/>
                  </a:lnTo>
                  <a:lnTo>
                    <a:pt x="1972148" y="206025"/>
                  </a:lnTo>
                  <a:lnTo>
                    <a:pt x="1972401" y="206397"/>
                  </a:lnTo>
                  <a:lnTo>
                    <a:pt x="1972636" y="206768"/>
                  </a:lnTo>
                  <a:lnTo>
                    <a:pt x="1972910" y="207179"/>
                  </a:lnTo>
                  <a:lnTo>
                    <a:pt x="1973184" y="207589"/>
                  </a:lnTo>
                  <a:lnTo>
                    <a:pt x="1973418" y="207961"/>
                  </a:lnTo>
                  <a:lnTo>
                    <a:pt x="1973712" y="208410"/>
                  </a:lnTo>
                  <a:lnTo>
                    <a:pt x="1973965" y="208801"/>
                  </a:lnTo>
                  <a:lnTo>
                    <a:pt x="1974220" y="209212"/>
                  </a:lnTo>
                  <a:lnTo>
                    <a:pt x="1974454" y="209583"/>
                  </a:lnTo>
                  <a:lnTo>
                    <a:pt x="1974748" y="210052"/>
                  </a:lnTo>
                  <a:lnTo>
                    <a:pt x="1974728" y="210014"/>
                  </a:lnTo>
                  <a:lnTo>
                    <a:pt x="1975002" y="210463"/>
                  </a:lnTo>
                  <a:lnTo>
                    <a:pt x="1974982" y="210424"/>
                  </a:lnTo>
                  <a:lnTo>
                    <a:pt x="1975237" y="210835"/>
                  </a:lnTo>
                  <a:lnTo>
                    <a:pt x="1975510" y="211284"/>
                  </a:lnTo>
                  <a:lnTo>
                    <a:pt x="1975490" y="211245"/>
                  </a:lnTo>
                  <a:lnTo>
                    <a:pt x="1975745" y="211695"/>
                  </a:lnTo>
                  <a:lnTo>
                    <a:pt x="1975725" y="211656"/>
                  </a:lnTo>
                  <a:lnTo>
                    <a:pt x="1975999" y="212105"/>
                  </a:lnTo>
                  <a:lnTo>
                    <a:pt x="1976253" y="212516"/>
                  </a:lnTo>
                  <a:lnTo>
                    <a:pt x="1976234" y="212476"/>
                  </a:lnTo>
                  <a:lnTo>
                    <a:pt x="1976487" y="212927"/>
                  </a:lnTo>
                  <a:lnTo>
                    <a:pt x="1976468" y="212887"/>
                  </a:lnTo>
                  <a:lnTo>
                    <a:pt x="1976722" y="213317"/>
                  </a:lnTo>
                  <a:lnTo>
                    <a:pt x="1976957" y="213708"/>
                  </a:lnTo>
                  <a:lnTo>
                    <a:pt x="1977231" y="214158"/>
                  </a:lnTo>
                  <a:lnTo>
                    <a:pt x="1977191" y="214119"/>
                  </a:lnTo>
                  <a:lnTo>
                    <a:pt x="1977445" y="214549"/>
                  </a:lnTo>
                  <a:lnTo>
                    <a:pt x="1977680" y="214959"/>
                  </a:lnTo>
                  <a:lnTo>
                    <a:pt x="1977915" y="215370"/>
                  </a:lnTo>
                  <a:lnTo>
                    <a:pt x="1978169" y="215820"/>
                  </a:lnTo>
                  <a:lnTo>
                    <a:pt x="1978384" y="216191"/>
                  </a:lnTo>
                  <a:lnTo>
                    <a:pt x="1978638" y="216641"/>
                  </a:lnTo>
                  <a:lnTo>
                    <a:pt x="1978619" y="216602"/>
                  </a:lnTo>
                  <a:lnTo>
                    <a:pt x="1978853" y="217051"/>
                  </a:lnTo>
                  <a:lnTo>
                    <a:pt x="1979088" y="217462"/>
                  </a:lnTo>
                  <a:lnTo>
                    <a:pt x="1979302" y="217872"/>
                  </a:lnTo>
                  <a:lnTo>
                    <a:pt x="1980026" y="219182"/>
                  </a:lnTo>
                  <a:lnTo>
                    <a:pt x="1980006" y="219163"/>
                  </a:lnTo>
                  <a:lnTo>
                    <a:pt x="1980730" y="220492"/>
                  </a:lnTo>
                  <a:lnTo>
                    <a:pt x="1980710" y="220472"/>
                  </a:lnTo>
                  <a:lnTo>
                    <a:pt x="1981434" y="221802"/>
                  </a:lnTo>
                  <a:lnTo>
                    <a:pt x="1981434" y="221782"/>
                  </a:lnTo>
                  <a:lnTo>
                    <a:pt x="1982138" y="223131"/>
                  </a:lnTo>
                  <a:lnTo>
                    <a:pt x="1982138" y="223092"/>
                  </a:lnTo>
                  <a:lnTo>
                    <a:pt x="1982861" y="224480"/>
                  </a:lnTo>
                  <a:lnTo>
                    <a:pt x="1983545" y="225751"/>
                  </a:lnTo>
                  <a:lnTo>
                    <a:pt x="1983526" y="225731"/>
                  </a:lnTo>
                  <a:lnTo>
                    <a:pt x="1984249" y="227080"/>
                  </a:lnTo>
                  <a:lnTo>
                    <a:pt x="1984229" y="227061"/>
                  </a:lnTo>
                  <a:lnTo>
                    <a:pt x="1984933" y="228410"/>
                  </a:lnTo>
                  <a:lnTo>
                    <a:pt x="1984933" y="228390"/>
                  </a:lnTo>
                  <a:lnTo>
                    <a:pt x="1985656" y="229798"/>
                  </a:lnTo>
                  <a:lnTo>
                    <a:pt x="1986321" y="231068"/>
                  </a:lnTo>
                  <a:lnTo>
                    <a:pt x="1987044" y="232476"/>
                  </a:lnTo>
                  <a:lnTo>
                    <a:pt x="1987709" y="233747"/>
                  </a:lnTo>
                  <a:lnTo>
                    <a:pt x="1988393" y="235095"/>
                  </a:lnTo>
                  <a:lnTo>
                    <a:pt x="1988374" y="235076"/>
                  </a:lnTo>
                  <a:lnTo>
                    <a:pt x="1989097" y="236483"/>
                  </a:lnTo>
                  <a:lnTo>
                    <a:pt x="1989762" y="237794"/>
                  </a:lnTo>
                  <a:lnTo>
                    <a:pt x="1989762" y="237754"/>
                  </a:lnTo>
                  <a:lnTo>
                    <a:pt x="1990427" y="239103"/>
                  </a:lnTo>
                  <a:lnTo>
                    <a:pt x="1991130" y="240491"/>
                  </a:lnTo>
                  <a:lnTo>
                    <a:pt x="1991815" y="241860"/>
                  </a:lnTo>
                  <a:lnTo>
                    <a:pt x="1991795" y="241840"/>
                  </a:lnTo>
                  <a:lnTo>
                    <a:pt x="1992459" y="243170"/>
                  </a:lnTo>
                  <a:lnTo>
                    <a:pt x="1993163" y="244577"/>
                  </a:lnTo>
                  <a:lnTo>
                    <a:pt x="1993848" y="245965"/>
                  </a:lnTo>
                  <a:lnTo>
                    <a:pt x="1994473" y="247275"/>
                  </a:lnTo>
                  <a:lnTo>
                    <a:pt x="1995177" y="248702"/>
                  </a:lnTo>
                  <a:lnTo>
                    <a:pt x="1995177" y="248682"/>
                  </a:lnTo>
                  <a:lnTo>
                    <a:pt x="1995841" y="250051"/>
                  </a:lnTo>
                  <a:lnTo>
                    <a:pt x="1996506" y="251459"/>
                  </a:lnTo>
                  <a:lnTo>
                    <a:pt x="1997191" y="252847"/>
                  </a:lnTo>
                  <a:lnTo>
                    <a:pt x="1997171" y="252827"/>
                  </a:lnTo>
                  <a:lnTo>
                    <a:pt x="1997855" y="254235"/>
                  </a:lnTo>
                  <a:lnTo>
                    <a:pt x="1998500" y="255623"/>
                  </a:lnTo>
                  <a:lnTo>
                    <a:pt x="1998500" y="255603"/>
                  </a:lnTo>
                  <a:lnTo>
                    <a:pt x="1999165" y="257030"/>
                  </a:lnTo>
                  <a:lnTo>
                    <a:pt x="1999165" y="257011"/>
                  </a:lnTo>
                  <a:lnTo>
                    <a:pt x="1999830" y="258418"/>
                  </a:lnTo>
                  <a:lnTo>
                    <a:pt x="1999810" y="258399"/>
                  </a:lnTo>
                  <a:lnTo>
                    <a:pt x="2000494" y="259826"/>
                  </a:lnTo>
                  <a:lnTo>
                    <a:pt x="2000475" y="259806"/>
                  </a:lnTo>
                  <a:lnTo>
                    <a:pt x="2001120" y="261194"/>
                  </a:lnTo>
                  <a:lnTo>
                    <a:pt x="2001745" y="262524"/>
                  </a:lnTo>
                  <a:lnTo>
                    <a:pt x="2002449" y="264029"/>
                  </a:lnTo>
                  <a:lnTo>
                    <a:pt x="2003095" y="265456"/>
                  </a:lnTo>
                  <a:lnTo>
                    <a:pt x="2003095" y="265437"/>
                  </a:lnTo>
                  <a:lnTo>
                    <a:pt x="2003759" y="266903"/>
                  </a:lnTo>
                  <a:lnTo>
                    <a:pt x="2004404" y="268291"/>
                  </a:lnTo>
                  <a:lnTo>
                    <a:pt x="2004385" y="268271"/>
                  </a:lnTo>
                  <a:lnTo>
                    <a:pt x="2005030" y="269698"/>
                  </a:lnTo>
                  <a:lnTo>
                    <a:pt x="2005694" y="271145"/>
                  </a:lnTo>
                  <a:lnTo>
                    <a:pt x="2005675" y="271125"/>
                  </a:lnTo>
                  <a:lnTo>
                    <a:pt x="2006340" y="272572"/>
                  </a:lnTo>
                  <a:lnTo>
                    <a:pt x="2006965" y="274000"/>
                  </a:lnTo>
                  <a:lnTo>
                    <a:pt x="2007610" y="275446"/>
                  </a:lnTo>
                  <a:lnTo>
                    <a:pt x="2007591" y="275427"/>
                  </a:lnTo>
                  <a:lnTo>
                    <a:pt x="2008236" y="276873"/>
                  </a:lnTo>
                  <a:lnTo>
                    <a:pt x="2008236" y="276854"/>
                  </a:lnTo>
                  <a:lnTo>
                    <a:pt x="2008881" y="278320"/>
                  </a:lnTo>
                  <a:lnTo>
                    <a:pt x="2008862" y="278300"/>
                  </a:lnTo>
                  <a:lnTo>
                    <a:pt x="2009507" y="279767"/>
                  </a:lnTo>
                  <a:lnTo>
                    <a:pt x="2009507" y="279747"/>
                  </a:lnTo>
                  <a:lnTo>
                    <a:pt x="2010152" y="281213"/>
                  </a:lnTo>
                  <a:lnTo>
                    <a:pt x="2010132" y="281194"/>
                  </a:lnTo>
                  <a:lnTo>
                    <a:pt x="2010778" y="282660"/>
                  </a:lnTo>
                  <a:lnTo>
                    <a:pt x="2010758" y="282640"/>
                  </a:lnTo>
                  <a:lnTo>
                    <a:pt x="2011403" y="284107"/>
                  </a:lnTo>
                  <a:lnTo>
                    <a:pt x="2012029" y="285534"/>
                  </a:lnTo>
                  <a:lnTo>
                    <a:pt x="2012654" y="287019"/>
                  </a:lnTo>
                  <a:lnTo>
                    <a:pt x="2012654" y="287000"/>
                  </a:lnTo>
                  <a:lnTo>
                    <a:pt x="2013280" y="288486"/>
                  </a:lnTo>
                  <a:lnTo>
                    <a:pt x="2013280" y="288466"/>
                  </a:lnTo>
                  <a:lnTo>
                    <a:pt x="2013906" y="289952"/>
                  </a:lnTo>
                  <a:lnTo>
                    <a:pt x="2014570" y="291535"/>
                  </a:lnTo>
                  <a:lnTo>
                    <a:pt x="2015137" y="292884"/>
                  </a:lnTo>
                  <a:lnTo>
                    <a:pt x="2015137" y="292865"/>
                  </a:lnTo>
                  <a:lnTo>
                    <a:pt x="2015763" y="294370"/>
                  </a:lnTo>
                  <a:lnTo>
                    <a:pt x="2015743" y="294350"/>
                  </a:lnTo>
                  <a:lnTo>
                    <a:pt x="2016368" y="295836"/>
                  </a:lnTo>
                  <a:lnTo>
                    <a:pt x="2016955" y="297263"/>
                  </a:lnTo>
                  <a:lnTo>
                    <a:pt x="2017640" y="298886"/>
                  </a:lnTo>
                  <a:lnTo>
                    <a:pt x="2018207" y="300294"/>
                  </a:lnTo>
                  <a:lnTo>
                    <a:pt x="2018207" y="300274"/>
                  </a:lnTo>
                  <a:lnTo>
                    <a:pt x="2018812" y="301779"/>
                  </a:lnTo>
                  <a:lnTo>
                    <a:pt x="2018812" y="301760"/>
                  </a:lnTo>
                  <a:lnTo>
                    <a:pt x="2019418" y="303246"/>
                  </a:lnTo>
                  <a:lnTo>
                    <a:pt x="2020044" y="304810"/>
                  </a:lnTo>
                  <a:lnTo>
                    <a:pt x="2020631" y="306256"/>
                  </a:lnTo>
                  <a:lnTo>
                    <a:pt x="2020611" y="306237"/>
                  </a:lnTo>
                  <a:lnTo>
                    <a:pt x="2021237" y="307762"/>
                  </a:lnTo>
                  <a:lnTo>
                    <a:pt x="2021823" y="309247"/>
                  </a:lnTo>
                  <a:lnTo>
                    <a:pt x="2022468" y="310870"/>
                  </a:lnTo>
                  <a:lnTo>
                    <a:pt x="2023016" y="312277"/>
                  </a:lnTo>
                  <a:lnTo>
                    <a:pt x="2023016" y="312258"/>
                  </a:lnTo>
                  <a:lnTo>
                    <a:pt x="2023622" y="313783"/>
                  </a:lnTo>
                  <a:lnTo>
                    <a:pt x="2023602" y="313763"/>
                  </a:lnTo>
                  <a:lnTo>
                    <a:pt x="2024208" y="315308"/>
                  </a:lnTo>
                  <a:lnTo>
                    <a:pt x="2024794" y="316793"/>
                  </a:lnTo>
                  <a:lnTo>
                    <a:pt x="2025420" y="318397"/>
                  </a:lnTo>
                  <a:lnTo>
                    <a:pt x="2025987" y="319863"/>
                  </a:lnTo>
                  <a:lnTo>
                    <a:pt x="2025968" y="319824"/>
                  </a:lnTo>
                  <a:lnTo>
                    <a:pt x="2026574" y="321407"/>
                  </a:lnTo>
                  <a:lnTo>
                    <a:pt x="2027140" y="322854"/>
                  </a:lnTo>
                  <a:lnTo>
                    <a:pt x="2027727" y="324437"/>
                  </a:lnTo>
                  <a:lnTo>
                    <a:pt x="2027727" y="324418"/>
                  </a:lnTo>
                  <a:lnTo>
                    <a:pt x="2028314" y="325962"/>
                  </a:lnTo>
                  <a:lnTo>
                    <a:pt x="2028294" y="325942"/>
                  </a:lnTo>
                  <a:lnTo>
                    <a:pt x="2028881" y="327507"/>
                  </a:lnTo>
                  <a:lnTo>
                    <a:pt x="2028881" y="327487"/>
                  </a:lnTo>
                  <a:lnTo>
                    <a:pt x="2029467" y="329071"/>
                  </a:lnTo>
                  <a:lnTo>
                    <a:pt x="2030015" y="330537"/>
                  </a:lnTo>
                  <a:lnTo>
                    <a:pt x="2030620" y="332120"/>
                  </a:lnTo>
                  <a:lnTo>
                    <a:pt x="2031226" y="333762"/>
                  </a:lnTo>
                  <a:lnTo>
                    <a:pt x="2031754" y="335229"/>
                  </a:lnTo>
                  <a:lnTo>
                    <a:pt x="2031754" y="335209"/>
                  </a:lnTo>
                  <a:lnTo>
                    <a:pt x="2032321" y="336753"/>
                  </a:lnTo>
                  <a:lnTo>
                    <a:pt x="2032888" y="338318"/>
                  </a:lnTo>
                  <a:lnTo>
                    <a:pt x="2033455" y="339882"/>
                  </a:lnTo>
                  <a:lnTo>
                    <a:pt x="2033455" y="339862"/>
                  </a:lnTo>
                  <a:lnTo>
                    <a:pt x="2034022" y="341446"/>
                  </a:lnTo>
                  <a:lnTo>
                    <a:pt x="2034022" y="341426"/>
                  </a:lnTo>
                  <a:lnTo>
                    <a:pt x="2034589" y="343029"/>
                  </a:lnTo>
                  <a:lnTo>
                    <a:pt x="2035156" y="344612"/>
                  </a:lnTo>
                  <a:lnTo>
                    <a:pt x="2035703" y="346118"/>
                  </a:lnTo>
                  <a:lnTo>
                    <a:pt x="2036270" y="347701"/>
                  </a:lnTo>
                  <a:lnTo>
                    <a:pt x="2036251" y="347682"/>
                  </a:lnTo>
                  <a:lnTo>
                    <a:pt x="2036818" y="349285"/>
                  </a:lnTo>
                  <a:lnTo>
                    <a:pt x="2036818" y="349266"/>
                  </a:lnTo>
                  <a:lnTo>
                    <a:pt x="2037365" y="350849"/>
                  </a:lnTo>
                  <a:lnTo>
                    <a:pt x="2037365" y="350829"/>
                  </a:lnTo>
                  <a:lnTo>
                    <a:pt x="2037932" y="352432"/>
                  </a:lnTo>
                  <a:lnTo>
                    <a:pt x="2037912" y="352413"/>
                  </a:lnTo>
                  <a:lnTo>
                    <a:pt x="2038479" y="354016"/>
                  </a:lnTo>
                  <a:lnTo>
                    <a:pt x="2039007" y="355580"/>
                  </a:lnTo>
                  <a:lnTo>
                    <a:pt x="2039574" y="357183"/>
                  </a:lnTo>
                  <a:lnTo>
                    <a:pt x="2039555" y="357163"/>
                  </a:lnTo>
                  <a:lnTo>
                    <a:pt x="2040082" y="358669"/>
                  </a:lnTo>
                  <a:lnTo>
                    <a:pt x="2040669" y="360409"/>
                  </a:lnTo>
                  <a:lnTo>
                    <a:pt x="2041138" y="361816"/>
                  </a:lnTo>
                  <a:lnTo>
                    <a:pt x="2041744" y="363556"/>
                  </a:lnTo>
                  <a:lnTo>
                    <a:pt x="2041725" y="363536"/>
                  </a:lnTo>
                  <a:lnTo>
                    <a:pt x="2042272" y="365140"/>
                  </a:lnTo>
                  <a:lnTo>
                    <a:pt x="2042819" y="366743"/>
                  </a:lnTo>
                  <a:lnTo>
                    <a:pt x="2042800" y="366723"/>
                  </a:lnTo>
                  <a:lnTo>
                    <a:pt x="2043308" y="368229"/>
                  </a:lnTo>
                  <a:lnTo>
                    <a:pt x="2043816" y="369793"/>
                  </a:lnTo>
                  <a:lnTo>
                    <a:pt x="2044344" y="371395"/>
                  </a:lnTo>
                  <a:lnTo>
                    <a:pt x="2044931" y="373155"/>
                  </a:lnTo>
                  <a:lnTo>
                    <a:pt x="2045459" y="374738"/>
                  </a:lnTo>
                  <a:lnTo>
                    <a:pt x="2045986" y="376400"/>
                  </a:lnTo>
                  <a:lnTo>
                    <a:pt x="2046514" y="378023"/>
                  </a:lnTo>
                  <a:lnTo>
                    <a:pt x="2046514" y="378003"/>
                  </a:lnTo>
                  <a:lnTo>
                    <a:pt x="2046983" y="379489"/>
                  </a:lnTo>
                  <a:lnTo>
                    <a:pt x="2047570" y="381288"/>
                  </a:lnTo>
                  <a:lnTo>
                    <a:pt x="2048078" y="382891"/>
                  </a:lnTo>
                  <a:lnTo>
                    <a:pt x="2048606" y="384513"/>
                  </a:lnTo>
                  <a:lnTo>
                    <a:pt x="2048587" y="384494"/>
                  </a:lnTo>
                  <a:lnTo>
                    <a:pt x="2049095" y="386097"/>
                  </a:lnTo>
                  <a:lnTo>
                    <a:pt x="2049622" y="387778"/>
                  </a:lnTo>
                  <a:lnTo>
                    <a:pt x="2049622" y="387759"/>
                  </a:lnTo>
                  <a:lnTo>
                    <a:pt x="2050170" y="389518"/>
                  </a:lnTo>
                  <a:lnTo>
                    <a:pt x="2050659" y="391062"/>
                  </a:lnTo>
                  <a:lnTo>
                    <a:pt x="2050639" y="391043"/>
                  </a:lnTo>
                  <a:lnTo>
                    <a:pt x="2051167" y="392685"/>
                  </a:lnTo>
                  <a:lnTo>
                    <a:pt x="2051147" y="392666"/>
                  </a:lnTo>
                  <a:lnTo>
                    <a:pt x="2051656" y="394288"/>
                  </a:lnTo>
                  <a:lnTo>
                    <a:pt x="2052164" y="395969"/>
                  </a:lnTo>
                  <a:lnTo>
                    <a:pt x="2052672" y="397612"/>
                  </a:lnTo>
                  <a:lnTo>
                    <a:pt x="2053181" y="399273"/>
                  </a:lnTo>
                  <a:lnTo>
                    <a:pt x="2053181" y="399254"/>
                  </a:lnTo>
                  <a:lnTo>
                    <a:pt x="2053689" y="400915"/>
                  </a:lnTo>
                  <a:lnTo>
                    <a:pt x="2053669" y="400915"/>
                  </a:lnTo>
                  <a:lnTo>
                    <a:pt x="2054178" y="402577"/>
                  </a:lnTo>
                  <a:lnTo>
                    <a:pt x="2054178" y="402558"/>
                  </a:lnTo>
                  <a:lnTo>
                    <a:pt x="2054666" y="404239"/>
                  </a:lnTo>
                  <a:lnTo>
                    <a:pt x="2054666" y="404219"/>
                  </a:lnTo>
                  <a:lnTo>
                    <a:pt x="2055175" y="405920"/>
                  </a:lnTo>
                  <a:lnTo>
                    <a:pt x="2055663" y="407543"/>
                  </a:lnTo>
                  <a:lnTo>
                    <a:pt x="2056133" y="409146"/>
                  </a:lnTo>
                  <a:lnTo>
                    <a:pt x="2056621" y="410808"/>
                  </a:lnTo>
                  <a:lnTo>
                    <a:pt x="2057130" y="412547"/>
                  </a:lnTo>
                  <a:lnTo>
                    <a:pt x="2057618" y="414209"/>
                  </a:lnTo>
                  <a:lnTo>
                    <a:pt x="2057618" y="414190"/>
                  </a:lnTo>
                  <a:lnTo>
                    <a:pt x="2058127" y="415949"/>
                  </a:lnTo>
                  <a:lnTo>
                    <a:pt x="2058596" y="417552"/>
                  </a:lnTo>
                  <a:lnTo>
                    <a:pt x="2059065" y="419233"/>
                  </a:lnTo>
                  <a:lnTo>
                    <a:pt x="2059065" y="419214"/>
                  </a:lnTo>
                  <a:lnTo>
                    <a:pt x="2059554" y="420915"/>
                  </a:lnTo>
                  <a:lnTo>
                    <a:pt x="2059554" y="420895"/>
                  </a:lnTo>
                  <a:lnTo>
                    <a:pt x="2060003" y="422537"/>
                  </a:lnTo>
                  <a:lnTo>
                    <a:pt x="2060531" y="424395"/>
                  </a:lnTo>
                  <a:lnTo>
                    <a:pt x="2060981" y="425959"/>
                  </a:lnTo>
                  <a:lnTo>
                    <a:pt x="2060981" y="425939"/>
                  </a:lnTo>
                  <a:lnTo>
                    <a:pt x="2061489" y="427757"/>
                  </a:lnTo>
                  <a:lnTo>
                    <a:pt x="2061860" y="429125"/>
                  </a:lnTo>
                  <a:lnTo>
                    <a:pt x="2062408" y="431041"/>
                  </a:lnTo>
                  <a:lnTo>
                    <a:pt x="2062858" y="432723"/>
                  </a:lnTo>
                  <a:lnTo>
                    <a:pt x="2063327" y="434404"/>
                  </a:lnTo>
                  <a:lnTo>
                    <a:pt x="2063796" y="436105"/>
                  </a:lnTo>
                  <a:lnTo>
                    <a:pt x="2064304" y="437962"/>
                  </a:lnTo>
                  <a:lnTo>
                    <a:pt x="2064715" y="439506"/>
                  </a:lnTo>
                  <a:lnTo>
                    <a:pt x="2064715" y="439487"/>
                  </a:lnTo>
                  <a:lnTo>
                    <a:pt x="2065204" y="441305"/>
                  </a:lnTo>
                  <a:lnTo>
                    <a:pt x="2065653" y="442947"/>
                  </a:lnTo>
                  <a:lnTo>
                    <a:pt x="2066103" y="444628"/>
                  </a:lnTo>
                  <a:lnTo>
                    <a:pt x="2066084" y="444609"/>
                  </a:lnTo>
                  <a:lnTo>
                    <a:pt x="2066553" y="446329"/>
                  </a:lnTo>
                  <a:lnTo>
                    <a:pt x="2067061" y="448245"/>
                  </a:lnTo>
                  <a:lnTo>
                    <a:pt x="2067452" y="449770"/>
                  </a:lnTo>
                  <a:lnTo>
                    <a:pt x="2067452" y="449750"/>
                  </a:lnTo>
                  <a:lnTo>
                    <a:pt x="2067882" y="451412"/>
                  </a:lnTo>
                  <a:lnTo>
                    <a:pt x="2068312" y="453093"/>
                  </a:lnTo>
                  <a:lnTo>
                    <a:pt x="2068801" y="454931"/>
                  </a:lnTo>
                  <a:lnTo>
                    <a:pt x="2068781" y="454911"/>
                  </a:lnTo>
                  <a:lnTo>
                    <a:pt x="2069192" y="456495"/>
                  </a:lnTo>
                  <a:lnTo>
                    <a:pt x="2069700" y="458469"/>
                  </a:lnTo>
                  <a:lnTo>
                    <a:pt x="2070111" y="460092"/>
                  </a:lnTo>
                  <a:lnTo>
                    <a:pt x="2070111" y="460073"/>
                  </a:lnTo>
                  <a:lnTo>
                    <a:pt x="2070560" y="461832"/>
                  </a:lnTo>
                  <a:lnTo>
                    <a:pt x="2070990" y="463552"/>
                  </a:lnTo>
                  <a:lnTo>
                    <a:pt x="2071440" y="465292"/>
                  </a:lnTo>
                  <a:lnTo>
                    <a:pt x="2071421" y="465273"/>
                  </a:lnTo>
                  <a:lnTo>
                    <a:pt x="2071870" y="467013"/>
                  </a:lnTo>
                  <a:lnTo>
                    <a:pt x="2071870" y="466993"/>
                  </a:lnTo>
                  <a:lnTo>
                    <a:pt x="2072300" y="468753"/>
                  </a:lnTo>
                  <a:lnTo>
                    <a:pt x="2072300" y="468733"/>
                  </a:lnTo>
                  <a:lnTo>
                    <a:pt x="2072691" y="470356"/>
                  </a:lnTo>
                  <a:lnTo>
                    <a:pt x="2073160" y="472232"/>
                  </a:lnTo>
                  <a:lnTo>
                    <a:pt x="2073160" y="472213"/>
                  </a:lnTo>
                  <a:lnTo>
                    <a:pt x="2073610" y="474050"/>
                  </a:lnTo>
                  <a:lnTo>
                    <a:pt x="2074021" y="475791"/>
                  </a:lnTo>
                  <a:lnTo>
                    <a:pt x="2074451" y="477491"/>
                  </a:lnTo>
                  <a:lnTo>
                    <a:pt x="2074861" y="479231"/>
                  </a:lnTo>
                  <a:lnTo>
                    <a:pt x="2075272" y="480951"/>
                  </a:lnTo>
                  <a:lnTo>
                    <a:pt x="2075702" y="482711"/>
                  </a:lnTo>
                  <a:lnTo>
                    <a:pt x="2075682" y="482692"/>
                  </a:lnTo>
                  <a:lnTo>
                    <a:pt x="2076093" y="484392"/>
                  </a:lnTo>
                  <a:lnTo>
                    <a:pt x="2076503" y="486132"/>
                  </a:lnTo>
                  <a:lnTo>
                    <a:pt x="2076914" y="487872"/>
                  </a:lnTo>
                  <a:lnTo>
                    <a:pt x="2077383" y="489807"/>
                  </a:lnTo>
                  <a:lnTo>
                    <a:pt x="2077715" y="491332"/>
                  </a:lnTo>
                  <a:lnTo>
                    <a:pt x="2078165" y="493268"/>
                  </a:lnTo>
                  <a:lnTo>
                    <a:pt x="2078165" y="493248"/>
                  </a:lnTo>
                  <a:lnTo>
                    <a:pt x="2078575" y="495027"/>
                  </a:lnTo>
                  <a:lnTo>
                    <a:pt x="2078575" y="495008"/>
                  </a:lnTo>
                  <a:lnTo>
                    <a:pt x="2078986" y="496787"/>
                  </a:lnTo>
                  <a:lnTo>
                    <a:pt x="2078986" y="496767"/>
                  </a:lnTo>
                  <a:lnTo>
                    <a:pt x="2079397" y="498546"/>
                  </a:lnTo>
                  <a:lnTo>
                    <a:pt x="2079788" y="500306"/>
                  </a:lnTo>
                  <a:lnTo>
                    <a:pt x="2080198" y="502104"/>
                  </a:lnTo>
                  <a:lnTo>
                    <a:pt x="2080179" y="502085"/>
                  </a:lnTo>
                  <a:lnTo>
                    <a:pt x="2080589" y="503864"/>
                  </a:lnTo>
                  <a:lnTo>
                    <a:pt x="2080589" y="503844"/>
                  </a:lnTo>
                  <a:lnTo>
                    <a:pt x="2081019" y="505819"/>
                  </a:lnTo>
                  <a:lnTo>
                    <a:pt x="2081371" y="507422"/>
                  </a:lnTo>
                  <a:lnTo>
                    <a:pt x="2081371" y="507402"/>
                  </a:lnTo>
                  <a:lnTo>
                    <a:pt x="2081801" y="509298"/>
                  </a:lnTo>
                  <a:lnTo>
                    <a:pt x="2082153" y="510980"/>
                  </a:lnTo>
                  <a:lnTo>
                    <a:pt x="2082153" y="510960"/>
                  </a:lnTo>
                  <a:lnTo>
                    <a:pt x="2082583" y="512857"/>
                  </a:lnTo>
                  <a:lnTo>
                    <a:pt x="2082896" y="514362"/>
                  </a:lnTo>
                  <a:lnTo>
                    <a:pt x="2083345" y="516376"/>
                  </a:lnTo>
                  <a:lnTo>
                    <a:pt x="2083717" y="518096"/>
                  </a:lnTo>
                  <a:lnTo>
                    <a:pt x="2084089" y="519914"/>
                  </a:lnTo>
                  <a:lnTo>
                    <a:pt x="2084460" y="521654"/>
                  </a:lnTo>
                  <a:lnTo>
                    <a:pt x="2084851" y="523491"/>
                  </a:lnTo>
                  <a:lnTo>
                    <a:pt x="2084851" y="523472"/>
                  </a:lnTo>
                  <a:lnTo>
                    <a:pt x="2085223" y="525212"/>
                  </a:lnTo>
                  <a:lnTo>
                    <a:pt x="2085614" y="527089"/>
                  </a:lnTo>
                  <a:lnTo>
                    <a:pt x="2085614" y="527069"/>
                  </a:lnTo>
                  <a:lnTo>
                    <a:pt x="2086024" y="529083"/>
                  </a:lnTo>
                  <a:lnTo>
                    <a:pt x="2086356" y="530666"/>
                  </a:lnTo>
                  <a:lnTo>
                    <a:pt x="2086747" y="532582"/>
                  </a:lnTo>
                  <a:lnTo>
                    <a:pt x="2087119" y="534400"/>
                  </a:lnTo>
                  <a:lnTo>
                    <a:pt x="2087471" y="536081"/>
                  </a:lnTo>
                  <a:lnTo>
                    <a:pt x="2087451" y="536062"/>
                  </a:lnTo>
                  <a:lnTo>
                    <a:pt x="2087783" y="537684"/>
                  </a:lnTo>
                  <a:lnTo>
                    <a:pt x="2088194" y="539679"/>
                  </a:lnTo>
                  <a:lnTo>
                    <a:pt x="2088566" y="541497"/>
                  </a:lnTo>
                  <a:lnTo>
                    <a:pt x="2088917" y="543295"/>
                  </a:lnTo>
                  <a:lnTo>
                    <a:pt x="2089269" y="545094"/>
                  </a:lnTo>
                  <a:lnTo>
                    <a:pt x="2089641" y="546931"/>
                  </a:lnTo>
                  <a:lnTo>
                    <a:pt x="2089641" y="546912"/>
                  </a:lnTo>
                  <a:lnTo>
                    <a:pt x="2089993" y="548749"/>
                  </a:lnTo>
                  <a:lnTo>
                    <a:pt x="2089993" y="548730"/>
                  </a:lnTo>
                  <a:lnTo>
                    <a:pt x="2090325" y="550490"/>
                  </a:lnTo>
                  <a:lnTo>
                    <a:pt x="2090696" y="552386"/>
                  </a:lnTo>
                  <a:lnTo>
                    <a:pt x="2090696" y="552366"/>
                  </a:lnTo>
                  <a:lnTo>
                    <a:pt x="2091068" y="554321"/>
                  </a:lnTo>
                  <a:lnTo>
                    <a:pt x="2091400" y="556022"/>
                  </a:lnTo>
                  <a:lnTo>
                    <a:pt x="2091400" y="556003"/>
                  </a:lnTo>
                  <a:lnTo>
                    <a:pt x="2091713" y="557664"/>
                  </a:lnTo>
                  <a:lnTo>
                    <a:pt x="2092085" y="559658"/>
                  </a:lnTo>
                  <a:lnTo>
                    <a:pt x="2092436" y="561496"/>
                  </a:lnTo>
                  <a:lnTo>
                    <a:pt x="2092436" y="561476"/>
                  </a:lnTo>
                  <a:lnTo>
                    <a:pt x="2092729" y="563099"/>
                  </a:lnTo>
                  <a:lnTo>
                    <a:pt x="2093120" y="565171"/>
                  </a:lnTo>
                  <a:lnTo>
                    <a:pt x="2093453" y="566970"/>
                  </a:lnTo>
                  <a:lnTo>
                    <a:pt x="2093453" y="566950"/>
                  </a:lnTo>
                  <a:lnTo>
                    <a:pt x="2093785" y="568768"/>
                  </a:lnTo>
                  <a:lnTo>
                    <a:pt x="2094117" y="570626"/>
                  </a:lnTo>
                  <a:lnTo>
                    <a:pt x="2094450" y="572444"/>
                  </a:lnTo>
                  <a:lnTo>
                    <a:pt x="2094782" y="574301"/>
                  </a:lnTo>
                  <a:lnTo>
                    <a:pt x="2095114" y="576138"/>
                  </a:lnTo>
                  <a:lnTo>
                    <a:pt x="2095486" y="578152"/>
                  </a:lnTo>
                  <a:lnTo>
                    <a:pt x="2095818" y="580009"/>
                  </a:lnTo>
                  <a:lnTo>
                    <a:pt x="2096092" y="581671"/>
                  </a:lnTo>
                  <a:lnTo>
                    <a:pt x="2096092" y="581652"/>
                  </a:lnTo>
                  <a:lnTo>
                    <a:pt x="2096464" y="583665"/>
                  </a:lnTo>
                  <a:lnTo>
                    <a:pt x="2096757" y="585347"/>
                  </a:lnTo>
                  <a:lnTo>
                    <a:pt x="2096737" y="585327"/>
                  </a:lnTo>
                  <a:lnTo>
                    <a:pt x="2097069" y="587263"/>
                  </a:lnTo>
                  <a:lnTo>
                    <a:pt x="2097383" y="589041"/>
                  </a:lnTo>
                  <a:lnTo>
                    <a:pt x="2097383" y="589022"/>
                  </a:lnTo>
                  <a:lnTo>
                    <a:pt x="2097656" y="590625"/>
                  </a:lnTo>
                  <a:lnTo>
                    <a:pt x="2098008" y="592736"/>
                  </a:lnTo>
                  <a:lnTo>
                    <a:pt x="2098008" y="592716"/>
                  </a:lnTo>
                  <a:lnTo>
                    <a:pt x="2098340" y="594594"/>
                  </a:lnTo>
                  <a:lnTo>
                    <a:pt x="2098633" y="596431"/>
                  </a:lnTo>
                  <a:lnTo>
                    <a:pt x="2098947" y="598249"/>
                  </a:lnTo>
                  <a:lnTo>
                    <a:pt x="2099259" y="600145"/>
                  </a:lnTo>
                  <a:lnTo>
                    <a:pt x="2099259" y="600126"/>
                  </a:lnTo>
                  <a:lnTo>
                    <a:pt x="2099572" y="602003"/>
                  </a:lnTo>
                  <a:lnTo>
                    <a:pt x="2099572" y="601983"/>
                  </a:lnTo>
                  <a:lnTo>
                    <a:pt x="2099865" y="603762"/>
                  </a:lnTo>
                  <a:lnTo>
                    <a:pt x="2100158" y="605580"/>
                  </a:lnTo>
                  <a:lnTo>
                    <a:pt x="2100451" y="607457"/>
                  </a:lnTo>
                  <a:lnTo>
                    <a:pt x="2100765" y="609315"/>
                  </a:lnTo>
                  <a:lnTo>
                    <a:pt x="2101116" y="611504"/>
                  </a:lnTo>
                  <a:lnTo>
                    <a:pt x="2101351" y="612970"/>
                  </a:lnTo>
                  <a:lnTo>
                    <a:pt x="2101664" y="615023"/>
                  </a:lnTo>
                  <a:lnTo>
                    <a:pt x="2101664" y="615003"/>
                  </a:lnTo>
                  <a:lnTo>
                    <a:pt x="2101957" y="616880"/>
                  </a:lnTo>
                  <a:lnTo>
                    <a:pt x="2102270" y="618815"/>
                  </a:lnTo>
                  <a:lnTo>
                    <a:pt x="2102543" y="620614"/>
                  </a:lnTo>
                  <a:lnTo>
                    <a:pt x="2102837" y="622491"/>
                  </a:lnTo>
                  <a:lnTo>
                    <a:pt x="2102837" y="622471"/>
                  </a:lnTo>
                  <a:lnTo>
                    <a:pt x="2103110" y="624348"/>
                  </a:lnTo>
                  <a:lnTo>
                    <a:pt x="2103403" y="626225"/>
                  </a:lnTo>
                  <a:lnTo>
                    <a:pt x="2103677" y="628101"/>
                  </a:lnTo>
                  <a:lnTo>
                    <a:pt x="2103970" y="629959"/>
                  </a:lnTo>
                  <a:lnTo>
                    <a:pt x="2104244" y="631855"/>
                  </a:lnTo>
                  <a:lnTo>
                    <a:pt x="2104244" y="631835"/>
                  </a:lnTo>
                  <a:lnTo>
                    <a:pt x="2104557" y="633986"/>
                  </a:lnTo>
                  <a:lnTo>
                    <a:pt x="2104792" y="635609"/>
                  </a:lnTo>
                  <a:lnTo>
                    <a:pt x="2104792" y="635589"/>
                  </a:lnTo>
                  <a:lnTo>
                    <a:pt x="2105105" y="637681"/>
                  </a:lnTo>
                  <a:lnTo>
                    <a:pt x="2105319" y="639206"/>
                  </a:lnTo>
                  <a:lnTo>
                    <a:pt x="2105613" y="641239"/>
                  </a:lnTo>
                  <a:lnTo>
                    <a:pt x="2105613" y="641219"/>
                  </a:lnTo>
                  <a:lnTo>
                    <a:pt x="2105867" y="642920"/>
                  </a:lnTo>
                  <a:lnTo>
                    <a:pt x="2106121" y="644836"/>
                  </a:lnTo>
                  <a:lnTo>
                    <a:pt x="2106395" y="646654"/>
                  </a:lnTo>
                  <a:lnTo>
                    <a:pt x="2106708" y="648863"/>
                  </a:lnTo>
                  <a:lnTo>
                    <a:pt x="2106942" y="650662"/>
                  </a:lnTo>
                  <a:lnTo>
                    <a:pt x="2106942" y="650642"/>
                  </a:lnTo>
                  <a:lnTo>
                    <a:pt x="2107216" y="652538"/>
                  </a:lnTo>
                  <a:lnTo>
                    <a:pt x="2107411" y="654103"/>
                  </a:lnTo>
                  <a:lnTo>
                    <a:pt x="2107724" y="656331"/>
                  </a:lnTo>
                  <a:lnTo>
                    <a:pt x="2107724" y="656311"/>
                  </a:lnTo>
                  <a:lnTo>
                    <a:pt x="2107978" y="658227"/>
                  </a:lnTo>
                  <a:lnTo>
                    <a:pt x="2108233" y="660104"/>
                  </a:lnTo>
                  <a:lnTo>
                    <a:pt x="2108487" y="661981"/>
                  </a:lnTo>
                  <a:lnTo>
                    <a:pt x="2108740" y="663897"/>
                  </a:lnTo>
                  <a:lnTo>
                    <a:pt x="2108740" y="663877"/>
                  </a:lnTo>
                  <a:lnTo>
                    <a:pt x="2108975" y="665734"/>
                  </a:lnTo>
                  <a:lnTo>
                    <a:pt x="2109229" y="667631"/>
                  </a:lnTo>
                  <a:lnTo>
                    <a:pt x="2109523" y="669840"/>
                  </a:lnTo>
                  <a:lnTo>
                    <a:pt x="2109757" y="671756"/>
                  </a:lnTo>
                  <a:lnTo>
                    <a:pt x="2109953" y="673222"/>
                  </a:lnTo>
                  <a:lnTo>
                    <a:pt x="2110207" y="675275"/>
                  </a:lnTo>
                  <a:lnTo>
                    <a:pt x="2110207" y="675255"/>
                  </a:lnTo>
                  <a:lnTo>
                    <a:pt x="2110481" y="677366"/>
                  </a:lnTo>
                  <a:lnTo>
                    <a:pt x="2110695" y="679067"/>
                  </a:lnTo>
                  <a:lnTo>
                    <a:pt x="2110695" y="679048"/>
                  </a:lnTo>
                  <a:lnTo>
                    <a:pt x="2110950" y="681159"/>
                  </a:lnTo>
                  <a:lnTo>
                    <a:pt x="2111165" y="682880"/>
                  </a:lnTo>
                  <a:lnTo>
                    <a:pt x="2111165" y="682860"/>
                  </a:lnTo>
                  <a:lnTo>
                    <a:pt x="2111360" y="684561"/>
                  </a:lnTo>
                  <a:lnTo>
                    <a:pt x="2111634" y="686770"/>
                  </a:lnTo>
                  <a:lnTo>
                    <a:pt x="2111869" y="688666"/>
                  </a:lnTo>
                  <a:lnTo>
                    <a:pt x="2112084" y="690582"/>
                  </a:lnTo>
                  <a:lnTo>
                    <a:pt x="2112240" y="691814"/>
                  </a:lnTo>
                  <a:lnTo>
                    <a:pt x="2112299" y="692400"/>
                  </a:lnTo>
                  <a:lnTo>
                    <a:pt x="2112299" y="692381"/>
                  </a:lnTo>
                  <a:lnTo>
                    <a:pt x="2112533" y="694336"/>
                  </a:lnTo>
                  <a:lnTo>
                    <a:pt x="2112748" y="696252"/>
                  </a:lnTo>
                  <a:lnTo>
                    <a:pt x="2112983" y="698148"/>
                  </a:lnTo>
                  <a:lnTo>
                    <a:pt x="2113198" y="700025"/>
                  </a:lnTo>
                  <a:lnTo>
                    <a:pt x="2113413" y="701940"/>
                  </a:lnTo>
                  <a:lnTo>
                    <a:pt x="2113413" y="701921"/>
                  </a:lnTo>
                  <a:lnTo>
                    <a:pt x="2113628" y="703856"/>
                  </a:lnTo>
                  <a:lnTo>
                    <a:pt x="2113628" y="703837"/>
                  </a:lnTo>
                  <a:lnTo>
                    <a:pt x="2113843" y="705772"/>
                  </a:lnTo>
                  <a:lnTo>
                    <a:pt x="2113843" y="705752"/>
                  </a:lnTo>
                  <a:lnTo>
                    <a:pt x="2114039" y="707610"/>
                  </a:lnTo>
                  <a:lnTo>
                    <a:pt x="2114254" y="709506"/>
                  </a:lnTo>
                  <a:lnTo>
                    <a:pt x="2114469" y="711500"/>
                  </a:lnTo>
                  <a:lnTo>
                    <a:pt x="2114664" y="713260"/>
                  </a:lnTo>
                  <a:lnTo>
                    <a:pt x="2114879" y="715215"/>
                  </a:lnTo>
                  <a:lnTo>
                    <a:pt x="2115075" y="717091"/>
                  </a:lnTo>
                  <a:lnTo>
                    <a:pt x="2115329" y="719359"/>
                  </a:lnTo>
                  <a:lnTo>
                    <a:pt x="2115505" y="721099"/>
                  </a:lnTo>
                  <a:lnTo>
                    <a:pt x="2115505" y="721080"/>
                  </a:lnTo>
                  <a:lnTo>
                    <a:pt x="2115700" y="723015"/>
                  </a:lnTo>
                  <a:lnTo>
                    <a:pt x="2115700" y="722995"/>
                  </a:lnTo>
                  <a:lnTo>
                    <a:pt x="2115876" y="724716"/>
                  </a:lnTo>
                  <a:lnTo>
                    <a:pt x="2116111" y="726964"/>
                  </a:lnTo>
                  <a:lnTo>
                    <a:pt x="2116287" y="728762"/>
                  </a:lnTo>
                  <a:lnTo>
                    <a:pt x="2116502" y="730815"/>
                  </a:lnTo>
                  <a:lnTo>
                    <a:pt x="2116678" y="732672"/>
                  </a:lnTo>
                  <a:lnTo>
                    <a:pt x="2116873" y="734608"/>
                  </a:lnTo>
                  <a:lnTo>
                    <a:pt x="2117049" y="736524"/>
                  </a:lnTo>
                  <a:lnTo>
                    <a:pt x="2117245" y="738381"/>
                  </a:lnTo>
                  <a:lnTo>
                    <a:pt x="2117225" y="738381"/>
                  </a:lnTo>
                  <a:lnTo>
                    <a:pt x="2117421" y="740316"/>
                  </a:lnTo>
                  <a:lnTo>
                    <a:pt x="2117421" y="740297"/>
                  </a:lnTo>
                  <a:lnTo>
                    <a:pt x="2117597" y="742232"/>
                  </a:lnTo>
                  <a:lnTo>
                    <a:pt x="2117792" y="744168"/>
                  </a:lnTo>
                  <a:lnTo>
                    <a:pt x="2117792" y="744148"/>
                  </a:lnTo>
                  <a:lnTo>
                    <a:pt x="2117968" y="746025"/>
                  </a:lnTo>
                  <a:lnTo>
                    <a:pt x="2118144" y="748019"/>
                  </a:lnTo>
                  <a:lnTo>
                    <a:pt x="2118144" y="747999"/>
                  </a:lnTo>
                  <a:lnTo>
                    <a:pt x="2118320" y="749954"/>
                  </a:lnTo>
                  <a:lnTo>
                    <a:pt x="2118320" y="749935"/>
                  </a:lnTo>
                  <a:lnTo>
                    <a:pt x="2118496" y="751792"/>
                  </a:lnTo>
                  <a:lnTo>
                    <a:pt x="2118711" y="754196"/>
                  </a:lnTo>
                  <a:lnTo>
                    <a:pt x="2118828" y="755624"/>
                  </a:lnTo>
                  <a:lnTo>
                    <a:pt x="2119024" y="757911"/>
                  </a:lnTo>
                  <a:lnTo>
                    <a:pt x="2119180" y="759592"/>
                  </a:lnTo>
                  <a:lnTo>
                    <a:pt x="2119180" y="759573"/>
                  </a:lnTo>
                  <a:lnTo>
                    <a:pt x="2119317" y="761332"/>
                  </a:lnTo>
                  <a:lnTo>
                    <a:pt x="2119512" y="763463"/>
                  </a:lnTo>
                  <a:lnTo>
                    <a:pt x="2119512" y="763443"/>
                  </a:lnTo>
                  <a:lnTo>
                    <a:pt x="2119688" y="765555"/>
                  </a:lnTo>
                  <a:lnTo>
                    <a:pt x="2119845" y="767549"/>
                  </a:lnTo>
                  <a:lnTo>
                    <a:pt x="2119982" y="769250"/>
                  </a:lnTo>
                  <a:lnTo>
                    <a:pt x="2120118" y="770970"/>
                  </a:lnTo>
                  <a:lnTo>
                    <a:pt x="2120295" y="773120"/>
                  </a:lnTo>
                  <a:lnTo>
                    <a:pt x="2120470" y="775173"/>
                  </a:lnTo>
                  <a:lnTo>
                    <a:pt x="2120627" y="777109"/>
                  </a:lnTo>
                  <a:lnTo>
                    <a:pt x="2120764" y="779005"/>
                  </a:lnTo>
                  <a:lnTo>
                    <a:pt x="2120920" y="780940"/>
                  </a:lnTo>
                  <a:lnTo>
                    <a:pt x="2121057" y="782798"/>
                  </a:lnTo>
                  <a:lnTo>
                    <a:pt x="2121213" y="784791"/>
                  </a:lnTo>
                  <a:lnTo>
                    <a:pt x="2121350" y="786688"/>
                  </a:lnTo>
                  <a:lnTo>
                    <a:pt x="2121350" y="786669"/>
                  </a:lnTo>
                  <a:lnTo>
                    <a:pt x="2121487" y="788624"/>
                  </a:lnTo>
                  <a:lnTo>
                    <a:pt x="2121487" y="788604"/>
                  </a:lnTo>
                  <a:lnTo>
                    <a:pt x="2121624" y="790539"/>
                  </a:lnTo>
                  <a:lnTo>
                    <a:pt x="2121780" y="792475"/>
                  </a:lnTo>
                  <a:lnTo>
                    <a:pt x="2121917" y="794430"/>
                  </a:lnTo>
                  <a:lnTo>
                    <a:pt x="2122054" y="796385"/>
                  </a:lnTo>
                  <a:lnTo>
                    <a:pt x="2122054" y="796365"/>
                  </a:lnTo>
                  <a:lnTo>
                    <a:pt x="2122171" y="798261"/>
                  </a:lnTo>
                  <a:lnTo>
                    <a:pt x="2122308" y="800255"/>
                  </a:lnTo>
                  <a:lnTo>
                    <a:pt x="2122308" y="800236"/>
                  </a:lnTo>
                  <a:lnTo>
                    <a:pt x="2122445" y="802191"/>
                  </a:lnTo>
                  <a:lnTo>
                    <a:pt x="2122445" y="802171"/>
                  </a:lnTo>
                  <a:lnTo>
                    <a:pt x="2122562" y="803989"/>
                  </a:lnTo>
                  <a:lnTo>
                    <a:pt x="2122699" y="806081"/>
                  </a:lnTo>
                  <a:lnTo>
                    <a:pt x="2122699" y="806062"/>
                  </a:lnTo>
                  <a:lnTo>
                    <a:pt x="2122836" y="808017"/>
                  </a:lnTo>
                  <a:lnTo>
                    <a:pt x="2122836" y="807997"/>
                  </a:lnTo>
                  <a:lnTo>
                    <a:pt x="2122953" y="809952"/>
                  </a:lnTo>
                  <a:lnTo>
                    <a:pt x="2123071" y="811731"/>
                  </a:lnTo>
                  <a:lnTo>
                    <a:pt x="2123207" y="814116"/>
                  </a:lnTo>
                  <a:lnTo>
                    <a:pt x="2123305" y="815621"/>
                  </a:lnTo>
                  <a:lnTo>
                    <a:pt x="2123442" y="817928"/>
                  </a:lnTo>
                  <a:lnTo>
                    <a:pt x="2123559" y="819668"/>
                  </a:lnTo>
                  <a:lnTo>
                    <a:pt x="2123677" y="821799"/>
                  </a:lnTo>
                  <a:lnTo>
                    <a:pt x="2123774" y="823344"/>
                  </a:lnTo>
                  <a:lnTo>
                    <a:pt x="2123911" y="825650"/>
                  </a:lnTo>
                  <a:lnTo>
                    <a:pt x="2123970" y="827077"/>
                  </a:lnTo>
                  <a:lnTo>
                    <a:pt x="2124087" y="829111"/>
                  </a:lnTo>
                  <a:lnTo>
                    <a:pt x="2124224" y="831339"/>
                  </a:lnTo>
                  <a:lnTo>
                    <a:pt x="2124224" y="831320"/>
                  </a:lnTo>
                  <a:lnTo>
                    <a:pt x="2124322" y="833333"/>
                  </a:lnTo>
                  <a:lnTo>
                    <a:pt x="2124419" y="835288"/>
                  </a:lnTo>
                  <a:lnTo>
                    <a:pt x="2124517" y="837184"/>
                  </a:lnTo>
                  <a:lnTo>
                    <a:pt x="2124635" y="839139"/>
                  </a:lnTo>
                  <a:lnTo>
                    <a:pt x="2124713" y="841055"/>
                  </a:lnTo>
                  <a:lnTo>
                    <a:pt x="2124811" y="843010"/>
                  </a:lnTo>
                  <a:lnTo>
                    <a:pt x="2124811" y="842991"/>
                  </a:lnTo>
                  <a:lnTo>
                    <a:pt x="2124908" y="844965"/>
                  </a:lnTo>
                  <a:lnTo>
                    <a:pt x="2124908" y="844946"/>
                  </a:lnTo>
                  <a:lnTo>
                    <a:pt x="2125006" y="846861"/>
                  </a:lnTo>
                  <a:lnTo>
                    <a:pt x="2125084" y="848797"/>
                  </a:lnTo>
                  <a:lnTo>
                    <a:pt x="2125182" y="850713"/>
                  </a:lnTo>
                  <a:lnTo>
                    <a:pt x="2125299" y="853039"/>
                  </a:lnTo>
                  <a:lnTo>
                    <a:pt x="2125358" y="854701"/>
                  </a:lnTo>
                  <a:lnTo>
                    <a:pt x="2125358" y="854681"/>
                  </a:lnTo>
                  <a:lnTo>
                    <a:pt x="2125455" y="856636"/>
                  </a:lnTo>
                  <a:lnTo>
                    <a:pt x="2125455" y="856617"/>
                  </a:lnTo>
                  <a:lnTo>
                    <a:pt x="2125534" y="858591"/>
                  </a:lnTo>
                  <a:lnTo>
                    <a:pt x="2125534" y="858572"/>
                  </a:lnTo>
                  <a:lnTo>
                    <a:pt x="2125632" y="860761"/>
                  </a:lnTo>
                  <a:lnTo>
                    <a:pt x="2125710" y="862775"/>
                  </a:lnTo>
                  <a:lnTo>
                    <a:pt x="2125749" y="864163"/>
                  </a:lnTo>
                  <a:lnTo>
                    <a:pt x="2125846" y="866196"/>
                  </a:lnTo>
                  <a:lnTo>
                    <a:pt x="2125925" y="868503"/>
                  </a:lnTo>
                  <a:lnTo>
                    <a:pt x="2126003" y="870458"/>
                  </a:lnTo>
                  <a:lnTo>
                    <a:pt x="2126062" y="872218"/>
                  </a:lnTo>
                  <a:lnTo>
                    <a:pt x="2126062" y="872198"/>
                  </a:lnTo>
                  <a:lnTo>
                    <a:pt x="2126140" y="874153"/>
                  </a:lnTo>
                  <a:lnTo>
                    <a:pt x="2126199" y="875775"/>
                  </a:lnTo>
                  <a:lnTo>
                    <a:pt x="2126277" y="878063"/>
                  </a:lnTo>
                  <a:lnTo>
                    <a:pt x="2126277" y="878043"/>
                  </a:lnTo>
                  <a:lnTo>
                    <a:pt x="2126335" y="879998"/>
                  </a:lnTo>
                  <a:lnTo>
                    <a:pt x="2126335" y="879979"/>
                  </a:lnTo>
                  <a:lnTo>
                    <a:pt x="2126394" y="881953"/>
                  </a:lnTo>
                  <a:lnTo>
                    <a:pt x="2126394" y="881934"/>
                  </a:lnTo>
                  <a:lnTo>
                    <a:pt x="2126472" y="883889"/>
                  </a:lnTo>
                  <a:lnTo>
                    <a:pt x="2126531" y="885902"/>
                  </a:lnTo>
                  <a:lnTo>
                    <a:pt x="2126590" y="887838"/>
                  </a:lnTo>
                  <a:lnTo>
                    <a:pt x="2126629" y="889773"/>
                  </a:lnTo>
                  <a:lnTo>
                    <a:pt x="2126687" y="891689"/>
                  </a:lnTo>
                  <a:lnTo>
                    <a:pt x="2126746" y="893624"/>
                  </a:lnTo>
                  <a:lnTo>
                    <a:pt x="2126805" y="895560"/>
                  </a:lnTo>
                  <a:lnTo>
                    <a:pt x="2126843" y="897515"/>
                  </a:lnTo>
                  <a:lnTo>
                    <a:pt x="2126902" y="899470"/>
                  </a:lnTo>
                  <a:lnTo>
                    <a:pt x="2126902" y="899450"/>
                  </a:lnTo>
                  <a:lnTo>
                    <a:pt x="2126941" y="901366"/>
                  </a:lnTo>
                  <a:lnTo>
                    <a:pt x="2126980" y="903360"/>
                  </a:lnTo>
                  <a:lnTo>
                    <a:pt x="2126980" y="903341"/>
                  </a:lnTo>
                  <a:lnTo>
                    <a:pt x="2127039" y="905237"/>
                  </a:lnTo>
                  <a:lnTo>
                    <a:pt x="2127078" y="907641"/>
                  </a:lnTo>
                  <a:lnTo>
                    <a:pt x="2127117" y="909010"/>
                  </a:lnTo>
                  <a:lnTo>
                    <a:pt x="2127157" y="911023"/>
                  </a:lnTo>
                  <a:lnTo>
                    <a:pt x="2127196" y="913448"/>
                  </a:lnTo>
                  <a:lnTo>
                    <a:pt x="2127235" y="915031"/>
                  </a:lnTo>
                  <a:lnTo>
                    <a:pt x="2127274" y="917279"/>
                  </a:lnTo>
                  <a:lnTo>
                    <a:pt x="2127294" y="918922"/>
                  </a:lnTo>
                  <a:lnTo>
                    <a:pt x="2127313" y="920681"/>
                  </a:lnTo>
                  <a:lnTo>
                    <a:pt x="2127352" y="922988"/>
                  </a:lnTo>
                  <a:lnTo>
                    <a:pt x="2127371" y="924767"/>
                  </a:lnTo>
                  <a:lnTo>
                    <a:pt x="2127371" y="924747"/>
                  </a:lnTo>
                  <a:lnTo>
                    <a:pt x="2127410" y="926839"/>
                  </a:lnTo>
                  <a:lnTo>
                    <a:pt x="2127430" y="928814"/>
                  </a:lnTo>
                  <a:lnTo>
                    <a:pt x="2127450" y="930769"/>
                  </a:lnTo>
                  <a:lnTo>
                    <a:pt x="2127469" y="932645"/>
                  </a:lnTo>
                  <a:lnTo>
                    <a:pt x="2127489" y="934600"/>
                  </a:lnTo>
                  <a:lnTo>
                    <a:pt x="2127508" y="936497"/>
                  </a:lnTo>
                  <a:lnTo>
                    <a:pt x="2127528" y="938452"/>
                  </a:lnTo>
                  <a:lnTo>
                    <a:pt x="2127528" y="940387"/>
                  </a:lnTo>
                  <a:lnTo>
                    <a:pt x="2127547" y="942264"/>
                  </a:lnTo>
                  <a:lnTo>
                    <a:pt x="2127567" y="944219"/>
                  </a:lnTo>
                  <a:lnTo>
                    <a:pt x="2127567" y="948070"/>
                  </a:lnTo>
                  <a:lnTo>
                    <a:pt x="2127587" y="950025"/>
                  </a:lnTo>
                  <a:lnTo>
                    <a:pt x="2127587" y="950005"/>
                  </a:lnTo>
                  <a:lnTo>
                    <a:pt x="2127587" y="951960"/>
                  </a:lnTo>
                  <a:lnTo>
                    <a:pt x="2127587" y="951941"/>
                  </a:lnTo>
                  <a:lnTo>
                    <a:pt x="2127587" y="955773"/>
                  </a:lnTo>
                  <a:lnTo>
                    <a:pt x="2127606" y="958177"/>
                  </a:lnTo>
                  <a:lnTo>
                    <a:pt x="2127587" y="959604"/>
                  </a:lnTo>
                  <a:lnTo>
                    <a:pt x="2127587" y="961657"/>
                  </a:lnTo>
                  <a:lnTo>
                    <a:pt x="2127587" y="961638"/>
                  </a:lnTo>
                  <a:lnTo>
                    <a:pt x="2127587" y="967717"/>
                  </a:lnTo>
                  <a:lnTo>
                    <a:pt x="2127567" y="969203"/>
                  </a:lnTo>
                  <a:lnTo>
                    <a:pt x="2127567" y="971178"/>
                  </a:lnTo>
                  <a:lnTo>
                    <a:pt x="2127547" y="973465"/>
                  </a:lnTo>
                  <a:lnTo>
                    <a:pt x="2127528" y="975225"/>
                  </a:lnTo>
                  <a:lnTo>
                    <a:pt x="2127528" y="975205"/>
                  </a:lnTo>
                  <a:lnTo>
                    <a:pt x="2127528" y="977140"/>
                  </a:lnTo>
                  <a:lnTo>
                    <a:pt x="2127508" y="978783"/>
                  </a:lnTo>
                  <a:lnTo>
                    <a:pt x="2127489" y="980796"/>
                  </a:lnTo>
                  <a:lnTo>
                    <a:pt x="2127469" y="983123"/>
                  </a:lnTo>
                  <a:lnTo>
                    <a:pt x="2127450" y="984999"/>
                  </a:lnTo>
                  <a:lnTo>
                    <a:pt x="2127430" y="986817"/>
                  </a:lnTo>
                  <a:lnTo>
                    <a:pt x="2127430" y="986798"/>
                  </a:lnTo>
                  <a:lnTo>
                    <a:pt x="2127410" y="988323"/>
                  </a:lnTo>
                  <a:lnTo>
                    <a:pt x="2127371" y="990747"/>
                  </a:lnTo>
                  <a:lnTo>
                    <a:pt x="2127352" y="992682"/>
                  </a:lnTo>
                  <a:lnTo>
                    <a:pt x="2127313" y="994539"/>
                  </a:lnTo>
                  <a:lnTo>
                    <a:pt x="2127313" y="994520"/>
                  </a:lnTo>
                  <a:lnTo>
                    <a:pt x="2127294" y="996514"/>
                  </a:lnTo>
                  <a:lnTo>
                    <a:pt x="2127254" y="998430"/>
                  </a:lnTo>
                  <a:lnTo>
                    <a:pt x="2127235" y="1000326"/>
                  </a:lnTo>
                  <a:lnTo>
                    <a:pt x="2127196" y="1002223"/>
                  </a:lnTo>
                  <a:lnTo>
                    <a:pt x="2127157" y="1004138"/>
                  </a:lnTo>
                  <a:lnTo>
                    <a:pt x="2127117" y="1006113"/>
                  </a:lnTo>
                  <a:lnTo>
                    <a:pt x="2127117" y="1006093"/>
                  </a:lnTo>
                  <a:lnTo>
                    <a:pt x="2127078" y="1007931"/>
                  </a:lnTo>
                  <a:lnTo>
                    <a:pt x="2127039" y="1009866"/>
                  </a:lnTo>
                  <a:lnTo>
                    <a:pt x="2126980" y="1011900"/>
                  </a:lnTo>
                  <a:lnTo>
                    <a:pt x="2126980" y="1011880"/>
                  </a:lnTo>
                  <a:lnTo>
                    <a:pt x="2126941" y="1013659"/>
                  </a:lnTo>
                  <a:lnTo>
                    <a:pt x="2126902" y="1015633"/>
                  </a:lnTo>
                  <a:lnTo>
                    <a:pt x="2126843" y="1017667"/>
                  </a:lnTo>
                  <a:lnTo>
                    <a:pt x="2126843" y="1017647"/>
                  </a:lnTo>
                  <a:lnTo>
                    <a:pt x="2126805" y="1019368"/>
                  </a:lnTo>
                  <a:lnTo>
                    <a:pt x="2126746" y="1021518"/>
                  </a:lnTo>
                  <a:lnTo>
                    <a:pt x="2126746" y="1021498"/>
                  </a:lnTo>
                  <a:lnTo>
                    <a:pt x="2126687" y="1023669"/>
                  </a:lnTo>
                  <a:lnTo>
                    <a:pt x="2126648" y="1025096"/>
                  </a:lnTo>
                  <a:lnTo>
                    <a:pt x="2126590" y="1027285"/>
                  </a:lnTo>
                  <a:lnTo>
                    <a:pt x="2126590" y="1027265"/>
                  </a:lnTo>
                  <a:lnTo>
                    <a:pt x="2126511" y="1029416"/>
                  </a:lnTo>
                  <a:lnTo>
                    <a:pt x="2126472" y="1030843"/>
                  </a:lnTo>
                  <a:lnTo>
                    <a:pt x="2126413" y="1032681"/>
                  </a:lnTo>
                  <a:lnTo>
                    <a:pt x="2126335" y="1034655"/>
                  </a:lnTo>
                  <a:lnTo>
                    <a:pt x="2126277" y="1036943"/>
                  </a:lnTo>
                  <a:lnTo>
                    <a:pt x="2126199" y="1038780"/>
                  </a:lnTo>
                  <a:lnTo>
                    <a:pt x="2126199" y="1038761"/>
                  </a:lnTo>
                  <a:lnTo>
                    <a:pt x="2126140" y="1040755"/>
                  </a:lnTo>
                  <a:lnTo>
                    <a:pt x="2126062" y="1042612"/>
                  </a:lnTo>
                  <a:lnTo>
                    <a:pt x="2126062" y="1042592"/>
                  </a:lnTo>
                  <a:lnTo>
                    <a:pt x="2126003" y="1044547"/>
                  </a:lnTo>
                  <a:lnTo>
                    <a:pt x="2125925" y="1046444"/>
                  </a:lnTo>
                  <a:lnTo>
                    <a:pt x="2125846" y="1048340"/>
                  </a:lnTo>
                  <a:lnTo>
                    <a:pt x="2125769" y="1050236"/>
                  </a:lnTo>
                  <a:lnTo>
                    <a:pt x="2125690" y="1052132"/>
                  </a:lnTo>
                  <a:lnTo>
                    <a:pt x="2125612" y="1054029"/>
                  </a:lnTo>
                  <a:lnTo>
                    <a:pt x="2125534" y="1055886"/>
                  </a:lnTo>
                  <a:lnTo>
                    <a:pt x="2125455" y="1057841"/>
                  </a:lnTo>
                  <a:lnTo>
                    <a:pt x="2125358" y="1060187"/>
                  </a:lnTo>
                  <a:lnTo>
                    <a:pt x="2125299" y="1061497"/>
                  </a:lnTo>
                  <a:lnTo>
                    <a:pt x="2125182" y="1063882"/>
                  </a:lnTo>
                  <a:lnTo>
                    <a:pt x="2125084" y="1065876"/>
                  </a:lnTo>
                  <a:lnTo>
                    <a:pt x="2125006" y="1067675"/>
                  </a:lnTo>
                  <a:lnTo>
                    <a:pt x="2124928" y="1069082"/>
                  </a:lnTo>
                  <a:lnTo>
                    <a:pt x="2124830" y="1071232"/>
                  </a:lnTo>
                  <a:lnTo>
                    <a:pt x="2124830" y="1071213"/>
                  </a:lnTo>
                  <a:lnTo>
                    <a:pt x="2124732" y="1073129"/>
                  </a:lnTo>
                  <a:lnTo>
                    <a:pt x="2124732" y="1073110"/>
                  </a:lnTo>
                  <a:lnTo>
                    <a:pt x="2124654" y="1074791"/>
                  </a:lnTo>
                  <a:lnTo>
                    <a:pt x="2124537" y="1077039"/>
                  </a:lnTo>
                  <a:lnTo>
                    <a:pt x="2124419" y="1079013"/>
                  </a:lnTo>
                  <a:lnTo>
                    <a:pt x="2124322" y="1080890"/>
                  </a:lnTo>
                  <a:lnTo>
                    <a:pt x="2124224" y="1082630"/>
                  </a:lnTo>
                  <a:lnTo>
                    <a:pt x="2124224" y="1082610"/>
                  </a:lnTo>
                  <a:lnTo>
                    <a:pt x="2124126" y="1084565"/>
                  </a:lnTo>
                  <a:lnTo>
                    <a:pt x="2124009" y="1086501"/>
                  </a:lnTo>
                  <a:lnTo>
                    <a:pt x="2123911" y="1088338"/>
                  </a:lnTo>
                  <a:lnTo>
                    <a:pt x="2123794" y="1090216"/>
                  </a:lnTo>
                  <a:lnTo>
                    <a:pt x="2123696" y="1092131"/>
                  </a:lnTo>
                  <a:lnTo>
                    <a:pt x="2123579" y="1093949"/>
                  </a:lnTo>
                  <a:lnTo>
                    <a:pt x="2123461" y="1095826"/>
                  </a:lnTo>
                  <a:lnTo>
                    <a:pt x="2123344" y="1097683"/>
                  </a:lnTo>
                  <a:lnTo>
                    <a:pt x="2123227" y="1099560"/>
                  </a:lnTo>
                  <a:lnTo>
                    <a:pt x="2123090" y="1101847"/>
                  </a:lnTo>
                  <a:lnTo>
                    <a:pt x="2122992" y="1103235"/>
                  </a:lnTo>
                  <a:lnTo>
                    <a:pt x="2122875" y="1105190"/>
                  </a:lnTo>
                  <a:lnTo>
                    <a:pt x="2122758" y="1107008"/>
                  </a:lnTo>
                  <a:lnTo>
                    <a:pt x="2122621" y="1108865"/>
                  </a:lnTo>
                  <a:lnTo>
                    <a:pt x="2122484" y="1110938"/>
                  </a:lnTo>
                  <a:lnTo>
                    <a:pt x="2122347" y="1112834"/>
                  </a:lnTo>
                  <a:lnTo>
                    <a:pt x="2122347" y="1112815"/>
                  </a:lnTo>
                  <a:lnTo>
                    <a:pt x="2122230" y="1114457"/>
                  </a:lnTo>
                  <a:lnTo>
                    <a:pt x="2122093" y="1116588"/>
                  </a:lnTo>
                  <a:lnTo>
                    <a:pt x="2122093" y="1116568"/>
                  </a:lnTo>
                  <a:lnTo>
                    <a:pt x="2121976" y="1118210"/>
                  </a:lnTo>
                  <a:lnTo>
                    <a:pt x="2121800" y="1120517"/>
                  </a:lnTo>
                  <a:lnTo>
                    <a:pt x="2121683" y="1122218"/>
                  </a:lnTo>
                  <a:lnTo>
                    <a:pt x="2121683" y="1122198"/>
                  </a:lnTo>
                  <a:lnTo>
                    <a:pt x="2121546" y="1124134"/>
                  </a:lnTo>
                  <a:lnTo>
                    <a:pt x="2121409" y="1126011"/>
                  </a:lnTo>
                  <a:lnTo>
                    <a:pt x="2121292" y="1127438"/>
                  </a:lnTo>
                  <a:lnTo>
                    <a:pt x="2121116" y="1129706"/>
                  </a:lnTo>
                  <a:lnTo>
                    <a:pt x="2120979" y="1131563"/>
                  </a:lnTo>
                  <a:lnTo>
                    <a:pt x="2120822" y="1133439"/>
                  </a:lnTo>
                  <a:lnTo>
                    <a:pt x="2120822" y="1133420"/>
                  </a:lnTo>
                  <a:lnTo>
                    <a:pt x="2120686" y="1135297"/>
                  </a:lnTo>
                  <a:lnTo>
                    <a:pt x="2120686" y="1135277"/>
                  </a:lnTo>
                  <a:lnTo>
                    <a:pt x="2120529" y="1137115"/>
                  </a:lnTo>
                  <a:lnTo>
                    <a:pt x="2120353" y="1139422"/>
                  </a:lnTo>
                  <a:lnTo>
                    <a:pt x="2120236" y="1140790"/>
                  </a:lnTo>
                  <a:lnTo>
                    <a:pt x="2120079" y="1142647"/>
                  </a:lnTo>
                  <a:lnTo>
                    <a:pt x="2119884" y="1144915"/>
                  </a:lnTo>
                  <a:lnTo>
                    <a:pt x="2119767" y="1146323"/>
                  </a:lnTo>
                  <a:lnTo>
                    <a:pt x="2119571" y="1148532"/>
                  </a:lnTo>
                  <a:lnTo>
                    <a:pt x="2119454" y="1149998"/>
                  </a:lnTo>
                  <a:lnTo>
                    <a:pt x="2119258" y="1152031"/>
                  </a:lnTo>
                  <a:lnTo>
                    <a:pt x="2119258" y="1152012"/>
                  </a:lnTo>
                  <a:lnTo>
                    <a:pt x="2119082" y="1154045"/>
                  </a:lnTo>
                  <a:lnTo>
                    <a:pt x="2118926" y="1155863"/>
                  </a:lnTo>
                  <a:lnTo>
                    <a:pt x="2118770" y="1157603"/>
                  </a:lnTo>
                  <a:lnTo>
                    <a:pt x="2118770" y="1157564"/>
                  </a:lnTo>
                  <a:lnTo>
                    <a:pt x="2118594" y="1159441"/>
                  </a:lnTo>
                  <a:lnTo>
                    <a:pt x="2118594" y="1159421"/>
                  </a:lnTo>
                  <a:lnTo>
                    <a:pt x="2118437" y="1161298"/>
                  </a:lnTo>
                  <a:lnTo>
                    <a:pt x="2118437" y="1161278"/>
                  </a:lnTo>
                  <a:lnTo>
                    <a:pt x="2118281" y="1162744"/>
                  </a:lnTo>
                  <a:lnTo>
                    <a:pt x="2118085" y="1164993"/>
                  </a:lnTo>
                  <a:lnTo>
                    <a:pt x="2118085" y="1164973"/>
                  </a:lnTo>
                  <a:lnTo>
                    <a:pt x="2117910" y="1166830"/>
                  </a:lnTo>
                  <a:lnTo>
                    <a:pt x="2117910" y="1166811"/>
                  </a:lnTo>
                  <a:lnTo>
                    <a:pt x="2117733" y="1168668"/>
                  </a:lnTo>
                  <a:lnTo>
                    <a:pt x="2117557" y="1170505"/>
                  </a:lnTo>
                  <a:lnTo>
                    <a:pt x="2117557" y="1170486"/>
                  </a:lnTo>
                  <a:lnTo>
                    <a:pt x="2117382" y="1172304"/>
                  </a:lnTo>
                  <a:lnTo>
                    <a:pt x="2117186" y="1174142"/>
                  </a:lnTo>
                  <a:lnTo>
                    <a:pt x="2116971" y="1176390"/>
                  </a:lnTo>
                  <a:lnTo>
                    <a:pt x="2116815" y="1177856"/>
                  </a:lnTo>
                  <a:lnTo>
                    <a:pt x="2116815" y="1177837"/>
                  </a:lnTo>
                  <a:lnTo>
                    <a:pt x="2116619" y="1179694"/>
                  </a:lnTo>
                  <a:lnTo>
                    <a:pt x="2116639" y="1179675"/>
                  </a:lnTo>
                  <a:lnTo>
                    <a:pt x="2116443" y="1181532"/>
                  </a:lnTo>
                  <a:lnTo>
                    <a:pt x="2116443" y="1181512"/>
                  </a:lnTo>
                  <a:lnTo>
                    <a:pt x="2116248" y="1183369"/>
                  </a:lnTo>
                  <a:lnTo>
                    <a:pt x="2116248" y="1183350"/>
                  </a:lnTo>
                  <a:lnTo>
                    <a:pt x="2116052" y="1185187"/>
                  </a:lnTo>
                  <a:lnTo>
                    <a:pt x="2116052" y="1185168"/>
                  </a:lnTo>
                  <a:lnTo>
                    <a:pt x="2115857" y="1187181"/>
                  </a:lnTo>
                  <a:lnTo>
                    <a:pt x="2115681" y="1188843"/>
                  </a:lnTo>
                  <a:lnTo>
                    <a:pt x="2115681" y="1188824"/>
                  </a:lnTo>
                  <a:lnTo>
                    <a:pt x="2115505" y="1190349"/>
                  </a:lnTo>
                  <a:lnTo>
                    <a:pt x="2115270" y="1192636"/>
                  </a:lnTo>
                  <a:lnTo>
                    <a:pt x="2115075" y="1194434"/>
                  </a:lnTo>
                  <a:lnTo>
                    <a:pt x="2114918" y="1195783"/>
                  </a:lnTo>
                  <a:lnTo>
                    <a:pt x="2114664" y="1197953"/>
                  </a:lnTo>
                  <a:lnTo>
                    <a:pt x="2114469" y="1199771"/>
                  </a:lnTo>
                  <a:lnTo>
                    <a:pt x="2114469" y="1199752"/>
                  </a:lnTo>
                  <a:lnTo>
                    <a:pt x="2114254" y="1201590"/>
                  </a:lnTo>
                  <a:lnTo>
                    <a:pt x="2114058" y="1203388"/>
                  </a:lnTo>
                  <a:lnTo>
                    <a:pt x="2113843" y="1205186"/>
                  </a:lnTo>
                  <a:lnTo>
                    <a:pt x="2113628" y="1207044"/>
                  </a:lnTo>
                  <a:lnTo>
                    <a:pt x="2113647" y="1207024"/>
                  </a:lnTo>
                  <a:lnTo>
                    <a:pt x="2113452" y="1208627"/>
                  </a:lnTo>
                  <a:lnTo>
                    <a:pt x="2113433" y="1208842"/>
                  </a:lnTo>
                  <a:lnTo>
                    <a:pt x="2113433" y="1208823"/>
                  </a:lnTo>
                  <a:lnTo>
                    <a:pt x="2113178" y="1210973"/>
                  </a:lnTo>
                  <a:lnTo>
                    <a:pt x="2113022" y="1212342"/>
                  </a:lnTo>
                  <a:lnTo>
                    <a:pt x="2112768" y="1214492"/>
                  </a:lnTo>
                  <a:lnTo>
                    <a:pt x="2112612" y="1215802"/>
                  </a:lnTo>
                  <a:lnTo>
                    <a:pt x="2112357" y="1217874"/>
                  </a:lnTo>
                  <a:lnTo>
                    <a:pt x="2112357" y="1217855"/>
                  </a:lnTo>
                  <a:lnTo>
                    <a:pt x="2112181" y="1219399"/>
                  </a:lnTo>
                  <a:lnTo>
                    <a:pt x="2111908" y="1221608"/>
                  </a:lnTo>
                  <a:lnTo>
                    <a:pt x="2111692" y="1223309"/>
                  </a:lnTo>
                  <a:lnTo>
                    <a:pt x="2111478" y="1225088"/>
                  </a:lnTo>
                  <a:lnTo>
                    <a:pt x="2111262" y="1226867"/>
                  </a:lnTo>
                  <a:lnTo>
                    <a:pt x="2111262" y="1226848"/>
                  </a:lnTo>
                  <a:lnTo>
                    <a:pt x="2111028" y="1228724"/>
                  </a:lnTo>
                  <a:lnTo>
                    <a:pt x="2110813" y="1230406"/>
                  </a:lnTo>
                  <a:lnTo>
                    <a:pt x="2110579" y="1232243"/>
                  </a:lnTo>
                  <a:lnTo>
                    <a:pt x="2110579" y="1232224"/>
                  </a:lnTo>
                  <a:lnTo>
                    <a:pt x="2110363" y="1233944"/>
                  </a:lnTo>
                  <a:lnTo>
                    <a:pt x="2110109" y="1235821"/>
                  </a:lnTo>
                  <a:lnTo>
                    <a:pt x="2110109" y="1235801"/>
                  </a:lnTo>
                  <a:lnTo>
                    <a:pt x="2109855" y="1237854"/>
                  </a:lnTo>
                  <a:lnTo>
                    <a:pt x="2109640" y="1239379"/>
                  </a:lnTo>
                  <a:lnTo>
                    <a:pt x="2109640" y="1239359"/>
                  </a:lnTo>
                  <a:lnTo>
                    <a:pt x="2109425" y="1240982"/>
                  </a:lnTo>
                  <a:lnTo>
                    <a:pt x="2109171" y="1242937"/>
                  </a:lnTo>
                  <a:lnTo>
                    <a:pt x="2109171" y="1242917"/>
                  </a:lnTo>
                  <a:lnTo>
                    <a:pt x="2108956" y="1244501"/>
                  </a:lnTo>
                  <a:lnTo>
                    <a:pt x="2108682" y="1246495"/>
                  </a:lnTo>
                  <a:lnTo>
                    <a:pt x="2108702" y="1246475"/>
                  </a:lnTo>
                  <a:lnTo>
                    <a:pt x="2108428" y="1248411"/>
                  </a:lnTo>
                  <a:lnTo>
                    <a:pt x="2108194" y="1250053"/>
                  </a:lnTo>
                  <a:lnTo>
                    <a:pt x="2108213" y="1250034"/>
                  </a:lnTo>
                  <a:lnTo>
                    <a:pt x="2107959" y="1251832"/>
                  </a:lnTo>
                  <a:lnTo>
                    <a:pt x="2107705" y="1253591"/>
                  </a:lnTo>
                  <a:lnTo>
                    <a:pt x="2107470" y="1255332"/>
                  </a:lnTo>
                  <a:lnTo>
                    <a:pt x="2107216" y="1257091"/>
                  </a:lnTo>
                  <a:lnTo>
                    <a:pt x="2106962" y="1258889"/>
                  </a:lnTo>
                  <a:lnTo>
                    <a:pt x="2106962" y="1258870"/>
                  </a:lnTo>
                  <a:lnTo>
                    <a:pt x="2106708" y="1260571"/>
                  </a:lnTo>
                  <a:lnTo>
                    <a:pt x="2106453" y="1262389"/>
                  </a:lnTo>
                  <a:lnTo>
                    <a:pt x="2106199" y="1264168"/>
                  </a:lnTo>
                  <a:lnTo>
                    <a:pt x="2106199" y="1264148"/>
                  </a:lnTo>
                  <a:lnTo>
                    <a:pt x="2105925" y="1265927"/>
                  </a:lnTo>
                  <a:lnTo>
                    <a:pt x="2105925" y="1265908"/>
                  </a:lnTo>
                  <a:lnTo>
                    <a:pt x="2105672" y="1267667"/>
                  </a:lnTo>
                  <a:lnTo>
                    <a:pt x="2105672" y="1267648"/>
                  </a:lnTo>
                  <a:lnTo>
                    <a:pt x="2105378" y="1269603"/>
                  </a:lnTo>
                  <a:lnTo>
                    <a:pt x="2105144" y="1271166"/>
                  </a:lnTo>
                  <a:lnTo>
                    <a:pt x="2105144" y="1271147"/>
                  </a:lnTo>
                  <a:lnTo>
                    <a:pt x="2104928" y="1272593"/>
                  </a:lnTo>
                  <a:lnTo>
                    <a:pt x="2104616" y="1274646"/>
                  </a:lnTo>
                  <a:lnTo>
                    <a:pt x="2104342" y="1276445"/>
                  </a:lnTo>
                  <a:lnTo>
                    <a:pt x="2104029" y="1278478"/>
                  </a:lnTo>
                  <a:lnTo>
                    <a:pt x="2103834" y="1279749"/>
                  </a:lnTo>
                  <a:lnTo>
                    <a:pt x="2103540" y="1281508"/>
                  </a:lnTo>
                  <a:lnTo>
                    <a:pt x="2103267" y="1283326"/>
                  </a:lnTo>
                  <a:lnTo>
                    <a:pt x="2102934" y="1285399"/>
                  </a:lnTo>
                  <a:lnTo>
                    <a:pt x="2102739" y="1286630"/>
                  </a:lnTo>
                  <a:lnTo>
                    <a:pt x="2102465" y="1288351"/>
                  </a:lnTo>
                  <a:lnTo>
                    <a:pt x="2102113" y="1290462"/>
                  </a:lnTo>
                  <a:lnTo>
                    <a:pt x="2101918" y="1291635"/>
                  </a:lnTo>
                  <a:lnTo>
                    <a:pt x="2101585" y="1293766"/>
                  </a:lnTo>
                  <a:lnTo>
                    <a:pt x="2101292" y="1295486"/>
                  </a:lnTo>
                  <a:lnTo>
                    <a:pt x="2101018" y="1297187"/>
                  </a:lnTo>
                  <a:lnTo>
                    <a:pt x="2100725" y="1298869"/>
                  </a:lnTo>
                  <a:lnTo>
                    <a:pt x="2100393" y="1300901"/>
                  </a:lnTo>
                  <a:lnTo>
                    <a:pt x="2100158" y="1302270"/>
                  </a:lnTo>
                  <a:lnTo>
                    <a:pt x="2099865" y="1303951"/>
                  </a:lnTo>
                  <a:lnTo>
                    <a:pt x="2099552" y="1305789"/>
                  </a:lnTo>
                  <a:lnTo>
                    <a:pt x="2099552" y="1305750"/>
                  </a:lnTo>
                  <a:lnTo>
                    <a:pt x="2099200" y="1307763"/>
                  </a:lnTo>
                  <a:lnTo>
                    <a:pt x="2098947" y="1309191"/>
                  </a:lnTo>
                  <a:lnTo>
                    <a:pt x="2098966" y="1309171"/>
                  </a:lnTo>
                  <a:lnTo>
                    <a:pt x="2098653" y="1310891"/>
                  </a:lnTo>
                  <a:lnTo>
                    <a:pt x="2098653" y="1310872"/>
                  </a:lnTo>
                  <a:lnTo>
                    <a:pt x="2098340" y="1312709"/>
                  </a:lnTo>
                  <a:lnTo>
                    <a:pt x="2098047" y="1314332"/>
                  </a:lnTo>
                  <a:lnTo>
                    <a:pt x="2097754" y="1315994"/>
                  </a:lnTo>
                  <a:lnTo>
                    <a:pt x="2097754" y="1315974"/>
                  </a:lnTo>
                  <a:lnTo>
                    <a:pt x="2097441" y="1317675"/>
                  </a:lnTo>
                  <a:lnTo>
                    <a:pt x="2097089" y="1319650"/>
                  </a:lnTo>
                  <a:lnTo>
                    <a:pt x="2096835" y="1321077"/>
                  </a:lnTo>
                  <a:lnTo>
                    <a:pt x="2096835" y="1321057"/>
                  </a:lnTo>
                  <a:lnTo>
                    <a:pt x="2096541" y="1322602"/>
                  </a:lnTo>
                  <a:lnTo>
                    <a:pt x="2096229" y="1324342"/>
                  </a:lnTo>
                  <a:lnTo>
                    <a:pt x="2095936" y="1325905"/>
                  </a:lnTo>
                  <a:lnTo>
                    <a:pt x="2095584" y="1327821"/>
                  </a:lnTo>
                  <a:lnTo>
                    <a:pt x="2095584" y="1327802"/>
                  </a:lnTo>
                  <a:lnTo>
                    <a:pt x="2095251" y="1329600"/>
                  </a:lnTo>
                  <a:lnTo>
                    <a:pt x="2094939" y="1331184"/>
                  </a:lnTo>
                  <a:lnTo>
                    <a:pt x="2094939" y="1331165"/>
                  </a:lnTo>
                  <a:lnTo>
                    <a:pt x="2094606" y="1332924"/>
                  </a:lnTo>
                  <a:lnTo>
                    <a:pt x="2094293" y="1334566"/>
                  </a:lnTo>
                  <a:lnTo>
                    <a:pt x="2093981" y="1336208"/>
                  </a:lnTo>
                  <a:lnTo>
                    <a:pt x="2093981" y="1336188"/>
                  </a:lnTo>
                  <a:lnTo>
                    <a:pt x="2093648" y="1337889"/>
                  </a:lnTo>
                  <a:lnTo>
                    <a:pt x="2093668" y="1337870"/>
                  </a:lnTo>
                  <a:lnTo>
                    <a:pt x="2093296" y="1339727"/>
                  </a:lnTo>
                  <a:lnTo>
                    <a:pt x="2093003" y="1341213"/>
                  </a:lnTo>
                  <a:lnTo>
                    <a:pt x="2093003" y="1341193"/>
                  </a:lnTo>
                  <a:lnTo>
                    <a:pt x="2092729" y="1342601"/>
                  </a:lnTo>
                  <a:lnTo>
                    <a:pt x="2092339" y="1344536"/>
                  </a:lnTo>
                  <a:lnTo>
                    <a:pt x="2092339" y="1344517"/>
                  </a:lnTo>
                  <a:lnTo>
                    <a:pt x="2092006" y="1346237"/>
                  </a:lnTo>
                  <a:lnTo>
                    <a:pt x="2091674" y="1347860"/>
                  </a:lnTo>
                  <a:lnTo>
                    <a:pt x="2091341" y="1349482"/>
                  </a:lnTo>
                  <a:lnTo>
                    <a:pt x="2091009" y="1351125"/>
                  </a:lnTo>
                  <a:lnTo>
                    <a:pt x="2090696" y="1352708"/>
                  </a:lnTo>
                  <a:lnTo>
                    <a:pt x="2090325" y="1354468"/>
                  </a:lnTo>
                  <a:lnTo>
                    <a:pt x="2090325" y="1354428"/>
                  </a:lnTo>
                  <a:lnTo>
                    <a:pt x="2089993" y="1356110"/>
                  </a:lnTo>
                  <a:lnTo>
                    <a:pt x="2089993" y="1356090"/>
                  </a:lnTo>
                  <a:lnTo>
                    <a:pt x="2089621" y="1357830"/>
                  </a:lnTo>
                  <a:lnTo>
                    <a:pt x="2089347" y="1359140"/>
                  </a:lnTo>
                  <a:lnTo>
                    <a:pt x="2088956" y="1361036"/>
                  </a:lnTo>
                  <a:lnTo>
                    <a:pt x="2088956" y="1360997"/>
                  </a:lnTo>
                  <a:lnTo>
                    <a:pt x="2088605" y="1362659"/>
                  </a:lnTo>
                  <a:lnTo>
                    <a:pt x="2088605" y="1362639"/>
                  </a:lnTo>
                  <a:lnTo>
                    <a:pt x="2088252" y="1364281"/>
                  </a:lnTo>
                  <a:lnTo>
                    <a:pt x="2087940" y="1365806"/>
                  </a:lnTo>
                  <a:lnTo>
                    <a:pt x="2087569" y="1367487"/>
                  </a:lnTo>
                  <a:lnTo>
                    <a:pt x="2087197" y="1369188"/>
                  </a:lnTo>
                  <a:lnTo>
                    <a:pt x="2087217" y="1369149"/>
                  </a:lnTo>
                  <a:lnTo>
                    <a:pt x="2086806" y="1370967"/>
                  </a:lnTo>
                  <a:lnTo>
                    <a:pt x="2086552" y="1372101"/>
                  </a:lnTo>
                  <a:lnTo>
                    <a:pt x="2086122" y="1374095"/>
                  </a:lnTo>
                  <a:lnTo>
                    <a:pt x="2085751" y="1375737"/>
                  </a:lnTo>
                  <a:lnTo>
                    <a:pt x="2085418" y="1377223"/>
                  </a:lnTo>
                  <a:lnTo>
                    <a:pt x="2085047" y="1378885"/>
                  </a:lnTo>
                  <a:lnTo>
                    <a:pt x="2085047" y="1378865"/>
                  </a:lnTo>
                  <a:lnTo>
                    <a:pt x="2084714" y="1380390"/>
                  </a:lnTo>
                  <a:lnTo>
                    <a:pt x="2084343" y="1381954"/>
                  </a:lnTo>
                  <a:lnTo>
                    <a:pt x="2083932" y="1383753"/>
                  </a:lnTo>
                  <a:lnTo>
                    <a:pt x="2083580" y="1385297"/>
                  </a:lnTo>
                  <a:lnTo>
                    <a:pt x="2083580" y="1385278"/>
                  </a:lnTo>
                  <a:lnTo>
                    <a:pt x="2083209" y="1386901"/>
                  </a:lnTo>
                  <a:lnTo>
                    <a:pt x="2083229" y="1386881"/>
                  </a:lnTo>
                  <a:lnTo>
                    <a:pt x="2082837" y="1388464"/>
                  </a:lnTo>
                  <a:lnTo>
                    <a:pt x="2082466" y="1390087"/>
                  </a:lnTo>
                  <a:lnTo>
                    <a:pt x="2082466" y="1390067"/>
                  </a:lnTo>
                  <a:lnTo>
                    <a:pt x="2082134" y="1391514"/>
                  </a:lnTo>
                  <a:lnTo>
                    <a:pt x="2081723" y="1393273"/>
                  </a:lnTo>
                  <a:lnTo>
                    <a:pt x="2081723" y="1393254"/>
                  </a:lnTo>
                  <a:lnTo>
                    <a:pt x="2081332" y="1394857"/>
                  </a:lnTo>
                  <a:lnTo>
                    <a:pt x="2081352" y="1394837"/>
                  </a:lnTo>
                  <a:lnTo>
                    <a:pt x="2080921" y="1396577"/>
                  </a:lnTo>
                  <a:lnTo>
                    <a:pt x="2080570" y="1398024"/>
                  </a:lnTo>
                  <a:lnTo>
                    <a:pt x="2080589" y="1397985"/>
                  </a:lnTo>
                  <a:lnTo>
                    <a:pt x="2080198" y="1399608"/>
                  </a:lnTo>
                  <a:lnTo>
                    <a:pt x="2079807" y="1401152"/>
                  </a:lnTo>
                  <a:lnTo>
                    <a:pt x="2079397" y="1402892"/>
                  </a:lnTo>
                  <a:lnTo>
                    <a:pt x="2078986" y="1404495"/>
                  </a:lnTo>
                  <a:lnTo>
                    <a:pt x="2078693" y="1405687"/>
                  </a:lnTo>
                  <a:lnTo>
                    <a:pt x="2078263" y="1407447"/>
                  </a:lnTo>
                  <a:lnTo>
                    <a:pt x="2077872" y="1408972"/>
                  </a:lnTo>
                  <a:lnTo>
                    <a:pt x="2077481" y="1410575"/>
                  </a:lnTo>
                  <a:lnTo>
                    <a:pt x="2077481" y="1410536"/>
                  </a:lnTo>
                  <a:lnTo>
                    <a:pt x="2077109" y="1412021"/>
                  </a:lnTo>
                  <a:lnTo>
                    <a:pt x="2076718" y="1413566"/>
                  </a:lnTo>
                  <a:lnTo>
                    <a:pt x="2076288" y="1415228"/>
                  </a:lnTo>
                  <a:lnTo>
                    <a:pt x="2076288" y="1415208"/>
                  </a:lnTo>
                  <a:lnTo>
                    <a:pt x="2075937" y="1416596"/>
                  </a:lnTo>
                  <a:lnTo>
                    <a:pt x="2075487" y="1418316"/>
                  </a:lnTo>
                  <a:lnTo>
                    <a:pt x="2075076" y="1419939"/>
                  </a:lnTo>
                  <a:lnTo>
                    <a:pt x="2074685" y="1421405"/>
                  </a:lnTo>
                  <a:lnTo>
                    <a:pt x="2074685" y="1421386"/>
                  </a:lnTo>
                  <a:lnTo>
                    <a:pt x="2074294" y="1422872"/>
                  </a:lnTo>
                  <a:lnTo>
                    <a:pt x="2073923" y="1424279"/>
                  </a:lnTo>
                  <a:lnTo>
                    <a:pt x="2073454" y="1426058"/>
                  </a:lnTo>
                  <a:lnTo>
                    <a:pt x="2073043" y="1427544"/>
                  </a:lnTo>
                  <a:lnTo>
                    <a:pt x="2073062" y="1427524"/>
                  </a:lnTo>
                  <a:lnTo>
                    <a:pt x="2072632" y="1429069"/>
                  </a:lnTo>
                  <a:lnTo>
                    <a:pt x="2072222" y="1430594"/>
                  </a:lnTo>
                  <a:lnTo>
                    <a:pt x="2072222" y="1430574"/>
                  </a:lnTo>
                  <a:lnTo>
                    <a:pt x="2071772" y="1432275"/>
                  </a:lnTo>
                  <a:lnTo>
                    <a:pt x="2071401" y="1433643"/>
                  </a:lnTo>
                  <a:lnTo>
                    <a:pt x="2071401" y="1433624"/>
                  </a:lnTo>
                  <a:lnTo>
                    <a:pt x="2070971" y="1435168"/>
                  </a:lnTo>
                  <a:lnTo>
                    <a:pt x="2070990" y="1435129"/>
                  </a:lnTo>
                  <a:lnTo>
                    <a:pt x="2070560" y="1436693"/>
                  </a:lnTo>
                  <a:lnTo>
                    <a:pt x="2070169" y="1438081"/>
                  </a:lnTo>
                  <a:lnTo>
                    <a:pt x="2069719" y="1439665"/>
                  </a:lnTo>
                  <a:lnTo>
                    <a:pt x="2069329" y="1441053"/>
                  </a:lnTo>
                  <a:lnTo>
                    <a:pt x="2068879" y="1442695"/>
                  </a:lnTo>
                  <a:lnTo>
                    <a:pt x="2068879" y="1442675"/>
                  </a:lnTo>
                  <a:lnTo>
                    <a:pt x="2068449" y="1444200"/>
                  </a:lnTo>
                  <a:lnTo>
                    <a:pt x="2068449" y="1444161"/>
                  </a:lnTo>
                  <a:lnTo>
                    <a:pt x="2067999" y="1445725"/>
                  </a:lnTo>
                  <a:lnTo>
                    <a:pt x="2067648" y="1446937"/>
                  </a:lnTo>
                  <a:lnTo>
                    <a:pt x="2067589" y="1447172"/>
                  </a:lnTo>
                  <a:lnTo>
                    <a:pt x="2067159" y="1448677"/>
                  </a:lnTo>
                  <a:lnTo>
                    <a:pt x="2067159" y="1448638"/>
                  </a:lnTo>
                  <a:lnTo>
                    <a:pt x="2066787" y="1449967"/>
                  </a:lnTo>
                  <a:lnTo>
                    <a:pt x="2066298" y="1451649"/>
                  </a:lnTo>
                  <a:lnTo>
                    <a:pt x="2066318" y="1451629"/>
                  </a:lnTo>
                  <a:lnTo>
                    <a:pt x="2065888" y="1453095"/>
                  </a:lnTo>
                  <a:lnTo>
                    <a:pt x="2065438" y="1454620"/>
                  </a:lnTo>
                  <a:lnTo>
                    <a:pt x="2065008" y="1456086"/>
                  </a:lnTo>
                  <a:lnTo>
                    <a:pt x="2064519" y="1457690"/>
                  </a:lnTo>
                  <a:lnTo>
                    <a:pt x="2064129" y="1459038"/>
                  </a:lnTo>
                  <a:lnTo>
                    <a:pt x="2063699" y="1460505"/>
                  </a:lnTo>
                  <a:lnTo>
                    <a:pt x="2063699" y="1460465"/>
                  </a:lnTo>
                  <a:lnTo>
                    <a:pt x="2063190" y="1462167"/>
                  </a:lnTo>
                  <a:lnTo>
                    <a:pt x="2062799" y="1463476"/>
                  </a:lnTo>
                  <a:lnTo>
                    <a:pt x="2062330" y="1465001"/>
                  </a:lnTo>
                  <a:lnTo>
                    <a:pt x="2061919" y="1466350"/>
                  </a:lnTo>
                  <a:lnTo>
                    <a:pt x="2061470" y="1467797"/>
                  </a:lnTo>
                  <a:lnTo>
                    <a:pt x="2061470" y="1467757"/>
                  </a:lnTo>
                  <a:lnTo>
                    <a:pt x="2061000" y="1469322"/>
                  </a:lnTo>
                  <a:lnTo>
                    <a:pt x="2060512" y="1470886"/>
                  </a:lnTo>
                  <a:lnTo>
                    <a:pt x="2060121" y="1472137"/>
                  </a:lnTo>
                  <a:lnTo>
                    <a:pt x="2060140" y="1472097"/>
                  </a:lnTo>
                  <a:lnTo>
                    <a:pt x="2059671" y="1473583"/>
                  </a:lnTo>
                  <a:lnTo>
                    <a:pt x="2059222" y="1474971"/>
                  </a:lnTo>
                  <a:lnTo>
                    <a:pt x="2058752" y="1476457"/>
                  </a:lnTo>
                  <a:lnTo>
                    <a:pt x="2058772" y="1476418"/>
                  </a:lnTo>
                  <a:lnTo>
                    <a:pt x="2058303" y="1477884"/>
                  </a:lnTo>
                  <a:lnTo>
                    <a:pt x="2058322" y="1477845"/>
                  </a:lnTo>
                  <a:lnTo>
                    <a:pt x="2057834" y="1479331"/>
                  </a:lnTo>
                  <a:lnTo>
                    <a:pt x="2057384" y="1480719"/>
                  </a:lnTo>
                  <a:lnTo>
                    <a:pt x="2056934" y="1482166"/>
                  </a:lnTo>
                  <a:lnTo>
                    <a:pt x="2056934" y="1482127"/>
                  </a:lnTo>
                  <a:lnTo>
                    <a:pt x="2056445" y="1483632"/>
                  </a:lnTo>
                  <a:lnTo>
                    <a:pt x="2055976" y="1485020"/>
                  </a:lnTo>
                  <a:lnTo>
                    <a:pt x="2055566" y="1486290"/>
                  </a:lnTo>
                  <a:lnTo>
                    <a:pt x="2055096" y="1487698"/>
                  </a:lnTo>
                  <a:lnTo>
                    <a:pt x="2054588" y="1489223"/>
                  </a:lnTo>
                  <a:lnTo>
                    <a:pt x="2054608" y="1489184"/>
                  </a:lnTo>
                  <a:lnTo>
                    <a:pt x="2054119" y="1490630"/>
                  </a:lnTo>
                  <a:lnTo>
                    <a:pt x="2054138" y="1490591"/>
                  </a:lnTo>
                  <a:lnTo>
                    <a:pt x="2053650" y="1492018"/>
                  </a:lnTo>
                  <a:lnTo>
                    <a:pt x="2053669" y="1491999"/>
                  </a:lnTo>
                  <a:lnTo>
                    <a:pt x="2053181" y="1493426"/>
                  </a:lnTo>
                  <a:lnTo>
                    <a:pt x="2053200" y="1493387"/>
                  </a:lnTo>
                  <a:lnTo>
                    <a:pt x="2052711" y="1494814"/>
                  </a:lnTo>
                  <a:lnTo>
                    <a:pt x="2052711" y="1494775"/>
                  </a:lnTo>
                  <a:lnTo>
                    <a:pt x="2052223" y="1496202"/>
                  </a:lnTo>
                  <a:lnTo>
                    <a:pt x="2052242" y="1496183"/>
                  </a:lnTo>
                  <a:lnTo>
                    <a:pt x="2051753" y="1497590"/>
                  </a:lnTo>
                  <a:lnTo>
                    <a:pt x="2051773" y="1497551"/>
                  </a:lnTo>
                  <a:lnTo>
                    <a:pt x="2051284" y="1498939"/>
                  </a:lnTo>
                  <a:lnTo>
                    <a:pt x="2050796" y="1500366"/>
                  </a:lnTo>
                  <a:lnTo>
                    <a:pt x="2050796" y="1500327"/>
                  </a:lnTo>
                  <a:lnTo>
                    <a:pt x="2050307" y="1501735"/>
                  </a:lnTo>
                  <a:lnTo>
                    <a:pt x="2050326" y="1501696"/>
                  </a:lnTo>
                  <a:lnTo>
                    <a:pt x="2049857" y="1503005"/>
                  </a:lnTo>
                  <a:lnTo>
                    <a:pt x="2049349" y="1504491"/>
                  </a:lnTo>
                  <a:lnTo>
                    <a:pt x="2049349" y="1504452"/>
                  </a:lnTo>
                  <a:lnTo>
                    <a:pt x="2048958" y="1505586"/>
                  </a:lnTo>
                  <a:lnTo>
                    <a:pt x="2048391" y="1507150"/>
                  </a:lnTo>
                  <a:lnTo>
                    <a:pt x="2047922" y="1508479"/>
                  </a:lnTo>
                  <a:lnTo>
                    <a:pt x="2047374" y="1510004"/>
                  </a:lnTo>
                  <a:lnTo>
                    <a:pt x="2046886" y="1511334"/>
                  </a:lnTo>
                  <a:lnTo>
                    <a:pt x="2046397" y="1512643"/>
                  </a:lnTo>
                  <a:lnTo>
                    <a:pt x="2046416" y="1512604"/>
                  </a:lnTo>
                  <a:lnTo>
                    <a:pt x="2045967" y="1513856"/>
                  </a:lnTo>
                  <a:lnTo>
                    <a:pt x="2045419" y="1515283"/>
                  </a:lnTo>
                  <a:lnTo>
                    <a:pt x="2044911" y="1516671"/>
                  </a:lnTo>
                  <a:lnTo>
                    <a:pt x="2044931" y="1516631"/>
                  </a:lnTo>
                  <a:lnTo>
                    <a:pt x="2044422" y="1518019"/>
                  </a:lnTo>
                  <a:lnTo>
                    <a:pt x="2044422" y="1517980"/>
                  </a:lnTo>
                  <a:lnTo>
                    <a:pt x="2043914" y="1519349"/>
                  </a:lnTo>
                  <a:lnTo>
                    <a:pt x="2043934" y="1519310"/>
                  </a:lnTo>
                  <a:lnTo>
                    <a:pt x="2043406" y="1520678"/>
                  </a:lnTo>
                  <a:lnTo>
                    <a:pt x="2043425" y="1520639"/>
                  </a:lnTo>
                  <a:lnTo>
                    <a:pt x="2042917" y="1522008"/>
                  </a:lnTo>
                  <a:lnTo>
                    <a:pt x="2042917" y="1521968"/>
                  </a:lnTo>
                  <a:lnTo>
                    <a:pt x="2042448" y="1523200"/>
                  </a:lnTo>
                  <a:lnTo>
                    <a:pt x="2041881" y="1524686"/>
                  </a:lnTo>
                  <a:lnTo>
                    <a:pt x="2041353" y="1526055"/>
                  </a:lnTo>
                  <a:lnTo>
                    <a:pt x="2040864" y="1527345"/>
                  </a:lnTo>
                  <a:lnTo>
                    <a:pt x="2040375" y="1528596"/>
                  </a:lnTo>
                  <a:lnTo>
                    <a:pt x="2040375" y="1528557"/>
                  </a:lnTo>
                  <a:lnTo>
                    <a:pt x="2039867" y="1529906"/>
                  </a:lnTo>
                  <a:lnTo>
                    <a:pt x="2039867" y="1529867"/>
                  </a:lnTo>
                  <a:lnTo>
                    <a:pt x="2039320" y="1531255"/>
                  </a:lnTo>
                  <a:lnTo>
                    <a:pt x="2038831" y="1532526"/>
                  </a:lnTo>
                  <a:lnTo>
                    <a:pt x="2038323" y="1533796"/>
                  </a:lnTo>
                  <a:lnTo>
                    <a:pt x="2037795" y="1535106"/>
                  </a:lnTo>
                  <a:lnTo>
                    <a:pt x="2037815" y="1535067"/>
                  </a:lnTo>
                  <a:lnTo>
                    <a:pt x="2037287" y="1536396"/>
                  </a:lnTo>
                  <a:lnTo>
                    <a:pt x="2036740" y="1537726"/>
                  </a:lnTo>
                  <a:lnTo>
                    <a:pt x="2036231" y="1538957"/>
                  </a:lnTo>
                  <a:lnTo>
                    <a:pt x="2036251" y="1538918"/>
                  </a:lnTo>
                  <a:lnTo>
                    <a:pt x="2035723" y="1540228"/>
                  </a:lnTo>
                  <a:lnTo>
                    <a:pt x="2035254" y="1541381"/>
                  </a:lnTo>
                  <a:lnTo>
                    <a:pt x="2034667" y="1542789"/>
                  </a:lnTo>
                  <a:lnTo>
                    <a:pt x="2034139" y="1544060"/>
                  </a:lnTo>
                  <a:lnTo>
                    <a:pt x="2034139" y="1544021"/>
                  </a:lnTo>
                  <a:lnTo>
                    <a:pt x="2033611" y="1545330"/>
                  </a:lnTo>
                  <a:lnTo>
                    <a:pt x="2033611" y="1545291"/>
                  </a:lnTo>
                  <a:lnTo>
                    <a:pt x="2033084" y="1546562"/>
                  </a:lnTo>
                  <a:lnTo>
                    <a:pt x="2032536" y="1547852"/>
                  </a:lnTo>
                  <a:lnTo>
                    <a:pt x="2032556" y="1547813"/>
                  </a:lnTo>
                  <a:lnTo>
                    <a:pt x="2031970" y="1549181"/>
                  </a:lnTo>
                  <a:lnTo>
                    <a:pt x="2031481" y="1550355"/>
                  </a:lnTo>
                  <a:lnTo>
                    <a:pt x="2031500" y="1550315"/>
                  </a:lnTo>
                  <a:lnTo>
                    <a:pt x="2030933" y="1551606"/>
                  </a:lnTo>
                  <a:lnTo>
                    <a:pt x="2030953" y="1551567"/>
                  </a:lnTo>
                  <a:lnTo>
                    <a:pt x="2030405" y="1552837"/>
                  </a:lnTo>
                  <a:lnTo>
                    <a:pt x="2030425" y="1552798"/>
                  </a:lnTo>
                  <a:lnTo>
                    <a:pt x="2029858" y="1554088"/>
                  </a:lnTo>
                  <a:lnTo>
                    <a:pt x="2029878" y="1554050"/>
                  </a:lnTo>
                  <a:lnTo>
                    <a:pt x="2029330" y="1555281"/>
                  </a:lnTo>
                  <a:lnTo>
                    <a:pt x="2028841" y="1556396"/>
                  </a:lnTo>
                  <a:lnTo>
                    <a:pt x="2028822" y="1556474"/>
                  </a:lnTo>
                  <a:lnTo>
                    <a:pt x="2028235" y="1557784"/>
                  </a:lnTo>
                  <a:lnTo>
                    <a:pt x="2028255" y="1557744"/>
                  </a:lnTo>
                  <a:lnTo>
                    <a:pt x="2027727" y="1558937"/>
                  </a:lnTo>
                  <a:lnTo>
                    <a:pt x="2027102" y="1560364"/>
                  </a:lnTo>
                  <a:lnTo>
                    <a:pt x="2026613" y="1561459"/>
                  </a:lnTo>
                  <a:lnTo>
                    <a:pt x="2026632" y="1561419"/>
                  </a:lnTo>
                  <a:lnTo>
                    <a:pt x="2026085" y="1562632"/>
                  </a:lnTo>
                  <a:lnTo>
                    <a:pt x="2025518" y="1563883"/>
                  </a:lnTo>
                  <a:lnTo>
                    <a:pt x="2025538" y="1563844"/>
                  </a:lnTo>
                  <a:lnTo>
                    <a:pt x="2025029" y="1564978"/>
                  </a:lnTo>
                  <a:lnTo>
                    <a:pt x="2024423" y="1566307"/>
                  </a:lnTo>
                  <a:lnTo>
                    <a:pt x="2024443" y="1566268"/>
                  </a:lnTo>
                  <a:lnTo>
                    <a:pt x="2023876" y="1567460"/>
                  </a:lnTo>
                  <a:lnTo>
                    <a:pt x="2023309" y="1568692"/>
                  </a:lnTo>
                  <a:lnTo>
                    <a:pt x="2023328" y="1568653"/>
                  </a:lnTo>
                  <a:lnTo>
                    <a:pt x="2022761" y="1569885"/>
                  </a:lnTo>
                  <a:lnTo>
                    <a:pt x="2022781" y="1569845"/>
                  </a:lnTo>
                  <a:lnTo>
                    <a:pt x="2022195" y="1571077"/>
                  </a:lnTo>
                  <a:lnTo>
                    <a:pt x="2022214" y="1571038"/>
                  </a:lnTo>
                  <a:lnTo>
                    <a:pt x="2021647" y="1572270"/>
                  </a:lnTo>
                  <a:lnTo>
                    <a:pt x="2021667" y="1572230"/>
                  </a:lnTo>
                  <a:lnTo>
                    <a:pt x="2021139" y="1573345"/>
                  </a:lnTo>
                  <a:lnTo>
                    <a:pt x="2020533" y="1574635"/>
                  </a:lnTo>
                  <a:lnTo>
                    <a:pt x="2020552" y="1574596"/>
                  </a:lnTo>
                  <a:lnTo>
                    <a:pt x="2019966" y="1575808"/>
                  </a:lnTo>
                  <a:lnTo>
                    <a:pt x="2019985" y="1575769"/>
                  </a:lnTo>
                  <a:lnTo>
                    <a:pt x="2019418" y="1576962"/>
                  </a:lnTo>
                  <a:lnTo>
                    <a:pt x="2018832" y="1578134"/>
                  </a:lnTo>
                  <a:lnTo>
                    <a:pt x="2018871" y="1578095"/>
                  </a:lnTo>
                  <a:lnTo>
                    <a:pt x="2018304" y="1579269"/>
                  </a:lnTo>
                  <a:lnTo>
                    <a:pt x="2017718" y="1580461"/>
                  </a:lnTo>
                  <a:lnTo>
                    <a:pt x="2017737" y="1580422"/>
                  </a:lnTo>
                  <a:lnTo>
                    <a:pt x="2017151" y="1581614"/>
                  </a:lnTo>
                  <a:lnTo>
                    <a:pt x="2017170" y="1581575"/>
                  </a:lnTo>
                  <a:lnTo>
                    <a:pt x="2016564" y="1582768"/>
                  </a:lnTo>
                  <a:lnTo>
                    <a:pt x="2016584" y="1582729"/>
                  </a:lnTo>
                  <a:lnTo>
                    <a:pt x="2016036" y="1583843"/>
                  </a:lnTo>
                  <a:lnTo>
                    <a:pt x="2015430" y="1585075"/>
                  </a:lnTo>
                  <a:lnTo>
                    <a:pt x="2015450" y="1585016"/>
                  </a:lnTo>
                  <a:lnTo>
                    <a:pt x="2014864" y="1586209"/>
                  </a:lnTo>
                  <a:lnTo>
                    <a:pt x="2014883" y="1586170"/>
                  </a:lnTo>
                  <a:lnTo>
                    <a:pt x="2014277" y="1587342"/>
                  </a:lnTo>
                  <a:lnTo>
                    <a:pt x="2014297" y="1587303"/>
                  </a:lnTo>
                  <a:lnTo>
                    <a:pt x="2013671" y="1588555"/>
                  </a:lnTo>
                  <a:lnTo>
                    <a:pt x="2013123" y="1589610"/>
                  </a:lnTo>
                  <a:lnTo>
                    <a:pt x="2013163" y="1589552"/>
                  </a:lnTo>
                  <a:lnTo>
                    <a:pt x="2012556" y="1590705"/>
                  </a:lnTo>
                  <a:lnTo>
                    <a:pt x="2011970" y="1591839"/>
                  </a:lnTo>
                  <a:lnTo>
                    <a:pt x="2011384" y="1592973"/>
                  </a:lnTo>
                  <a:lnTo>
                    <a:pt x="2010836" y="1594048"/>
                  </a:lnTo>
                  <a:lnTo>
                    <a:pt x="2010230" y="1595201"/>
                  </a:lnTo>
                  <a:lnTo>
                    <a:pt x="2010250" y="1595143"/>
                  </a:lnTo>
                  <a:lnTo>
                    <a:pt x="2009644" y="1596296"/>
                  </a:lnTo>
                  <a:lnTo>
                    <a:pt x="2009116" y="1597274"/>
                  </a:lnTo>
                  <a:lnTo>
                    <a:pt x="2008471" y="1598486"/>
                  </a:lnTo>
                  <a:lnTo>
                    <a:pt x="2008490" y="1598447"/>
                  </a:lnTo>
                  <a:lnTo>
                    <a:pt x="2007904" y="1599541"/>
                  </a:lnTo>
                  <a:lnTo>
                    <a:pt x="2007259" y="1600714"/>
                  </a:lnTo>
                  <a:lnTo>
                    <a:pt x="2006692" y="1601751"/>
                  </a:lnTo>
                  <a:lnTo>
                    <a:pt x="2006105" y="1602845"/>
                  </a:lnTo>
                  <a:lnTo>
                    <a:pt x="2005499" y="1603920"/>
                  </a:lnTo>
                  <a:lnTo>
                    <a:pt x="2005538" y="1603882"/>
                  </a:lnTo>
                  <a:lnTo>
                    <a:pt x="2004913" y="1604996"/>
                  </a:lnTo>
                  <a:lnTo>
                    <a:pt x="2004932" y="1604956"/>
                  </a:lnTo>
                  <a:lnTo>
                    <a:pt x="2004307" y="1606071"/>
                  </a:lnTo>
                  <a:lnTo>
                    <a:pt x="2004346" y="1606012"/>
                  </a:lnTo>
                  <a:lnTo>
                    <a:pt x="2003720" y="1607107"/>
                  </a:lnTo>
                  <a:lnTo>
                    <a:pt x="2003134" y="1608163"/>
                  </a:lnTo>
                  <a:lnTo>
                    <a:pt x="2002606" y="1609101"/>
                  </a:lnTo>
                  <a:lnTo>
                    <a:pt x="2001922" y="1610294"/>
                  </a:lnTo>
                  <a:lnTo>
                    <a:pt x="2001941" y="1610255"/>
                  </a:lnTo>
                  <a:lnTo>
                    <a:pt x="2001315" y="1611349"/>
                  </a:lnTo>
                  <a:lnTo>
                    <a:pt x="2001335" y="1611291"/>
                  </a:lnTo>
                  <a:lnTo>
                    <a:pt x="2000710" y="1612366"/>
                  </a:lnTo>
                  <a:lnTo>
                    <a:pt x="2000104" y="1613441"/>
                  </a:lnTo>
                  <a:lnTo>
                    <a:pt x="2000123" y="1613382"/>
                  </a:lnTo>
                  <a:lnTo>
                    <a:pt x="1999497" y="1614458"/>
                  </a:lnTo>
                  <a:lnTo>
                    <a:pt x="1998872" y="1615514"/>
                  </a:lnTo>
                  <a:lnTo>
                    <a:pt x="1998911" y="1615455"/>
                  </a:lnTo>
                  <a:lnTo>
                    <a:pt x="1998266" y="1616530"/>
                  </a:lnTo>
                  <a:lnTo>
                    <a:pt x="1998305" y="1616491"/>
                  </a:lnTo>
                  <a:lnTo>
                    <a:pt x="1997640" y="1617586"/>
                  </a:lnTo>
                  <a:lnTo>
                    <a:pt x="1997073" y="1618544"/>
                  </a:lnTo>
                  <a:lnTo>
                    <a:pt x="1996467" y="1619560"/>
                  </a:lnTo>
                  <a:lnTo>
                    <a:pt x="1995822" y="1620596"/>
                  </a:lnTo>
                  <a:lnTo>
                    <a:pt x="1995861" y="1620557"/>
                  </a:lnTo>
                  <a:lnTo>
                    <a:pt x="1995275" y="1621496"/>
                  </a:lnTo>
                  <a:lnTo>
                    <a:pt x="1994551" y="1622669"/>
                  </a:lnTo>
                  <a:lnTo>
                    <a:pt x="1993965" y="1623607"/>
                  </a:lnTo>
                  <a:lnTo>
                    <a:pt x="1994004" y="1623568"/>
                  </a:lnTo>
                  <a:lnTo>
                    <a:pt x="1993359" y="1624584"/>
                  </a:lnTo>
                  <a:lnTo>
                    <a:pt x="1992753" y="1625581"/>
                  </a:lnTo>
                  <a:lnTo>
                    <a:pt x="1992108" y="1626598"/>
                  </a:lnTo>
                  <a:lnTo>
                    <a:pt x="1991501" y="1627536"/>
                  </a:lnTo>
                  <a:lnTo>
                    <a:pt x="1990857" y="1628553"/>
                  </a:lnTo>
                  <a:lnTo>
                    <a:pt x="1990250" y="1629511"/>
                  </a:lnTo>
                  <a:lnTo>
                    <a:pt x="1989664" y="1630410"/>
                  </a:lnTo>
                  <a:lnTo>
                    <a:pt x="1988999" y="1631427"/>
                  </a:lnTo>
                  <a:lnTo>
                    <a:pt x="1988374" y="1632365"/>
                  </a:lnTo>
                  <a:lnTo>
                    <a:pt x="1987728" y="1633362"/>
                  </a:lnTo>
                  <a:lnTo>
                    <a:pt x="1987103" y="1634300"/>
                  </a:lnTo>
                  <a:lnTo>
                    <a:pt x="1986458" y="1635278"/>
                  </a:lnTo>
                  <a:lnTo>
                    <a:pt x="1986497" y="1635219"/>
                  </a:lnTo>
                  <a:lnTo>
                    <a:pt x="1985832" y="1636197"/>
                  </a:lnTo>
                  <a:lnTo>
                    <a:pt x="1985187" y="1637155"/>
                  </a:lnTo>
                  <a:lnTo>
                    <a:pt x="1985226" y="1637096"/>
                  </a:lnTo>
                  <a:lnTo>
                    <a:pt x="1984581" y="1638054"/>
                  </a:lnTo>
                  <a:lnTo>
                    <a:pt x="1983916" y="1639032"/>
                  </a:lnTo>
                  <a:lnTo>
                    <a:pt x="1983956" y="1638973"/>
                  </a:lnTo>
                  <a:lnTo>
                    <a:pt x="1983291" y="1639911"/>
                  </a:lnTo>
                  <a:lnTo>
                    <a:pt x="1982665" y="1640811"/>
                  </a:lnTo>
                  <a:lnTo>
                    <a:pt x="1981961" y="1641827"/>
                  </a:lnTo>
                  <a:lnTo>
                    <a:pt x="1981355" y="1642707"/>
                  </a:lnTo>
                  <a:lnTo>
                    <a:pt x="1981394" y="1642648"/>
                  </a:lnTo>
                  <a:lnTo>
                    <a:pt x="1980710" y="1643606"/>
                  </a:lnTo>
                  <a:lnTo>
                    <a:pt x="1980749" y="1643547"/>
                  </a:lnTo>
                  <a:lnTo>
                    <a:pt x="1980124" y="1644447"/>
                  </a:lnTo>
                  <a:lnTo>
                    <a:pt x="1979420" y="1645425"/>
                  </a:lnTo>
                  <a:lnTo>
                    <a:pt x="1979459" y="1645366"/>
                  </a:lnTo>
                  <a:lnTo>
                    <a:pt x="1978794" y="1646285"/>
                  </a:lnTo>
                  <a:lnTo>
                    <a:pt x="1978110" y="1647203"/>
                  </a:lnTo>
                  <a:lnTo>
                    <a:pt x="1977504" y="1648063"/>
                  </a:lnTo>
                  <a:lnTo>
                    <a:pt x="1976839" y="1648963"/>
                  </a:lnTo>
                  <a:lnTo>
                    <a:pt x="1976214" y="1649804"/>
                  </a:lnTo>
                  <a:lnTo>
                    <a:pt x="1975549" y="1650703"/>
                  </a:lnTo>
                  <a:lnTo>
                    <a:pt x="1974865" y="1651583"/>
                  </a:lnTo>
                  <a:lnTo>
                    <a:pt x="1974259" y="1652403"/>
                  </a:lnTo>
                  <a:lnTo>
                    <a:pt x="1973829" y="1652970"/>
                  </a:lnTo>
                  <a:lnTo>
                    <a:pt x="1973555" y="1653322"/>
                  </a:lnTo>
                  <a:lnTo>
                    <a:pt x="1973594" y="1653264"/>
                  </a:lnTo>
                  <a:lnTo>
                    <a:pt x="1972910" y="1654163"/>
                  </a:lnTo>
                  <a:lnTo>
                    <a:pt x="1972304" y="1654965"/>
                  </a:lnTo>
                  <a:lnTo>
                    <a:pt x="1971580" y="1655903"/>
                  </a:lnTo>
                  <a:lnTo>
                    <a:pt x="1970955" y="1656704"/>
                  </a:lnTo>
                  <a:lnTo>
                    <a:pt x="1970290" y="1657565"/>
                  </a:lnTo>
                  <a:lnTo>
                    <a:pt x="1969626" y="1658405"/>
                  </a:lnTo>
                  <a:lnTo>
                    <a:pt x="1969665" y="1658347"/>
                  </a:lnTo>
                  <a:lnTo>
                    <a:pt x="1969000" y="1659187"/>
                  </a:lnTo>
                  <a:lnTo>
                    <a:pt x="1968296" y="1660067"/>
                  </a:lnTo>
                  <a:lnTo>
                    <a:pt x="1968355" y="1660009"/>
                  </a:lnTo>
                  <a:lnTo>
                    <a:pt x="1967651" y="1660869"/>
                  </a:lnTo>
                  <a:lnTo>
                    <a:pt x="1966987" y="1661690"/>
                  </a:lnTo>
                  <a:lnTo>
                    <a:pt x="1966322" y="1662511"/>
                  </a:lnTo>
                  <a:lnTo>
                    <a:pt x="1965637" y="1663332"/>
                  </a:lnTo>
                  <a:lnTo>
                    <a:pt x="1965696" y="1663273"/>
                  </a:lnTo>
                  <a:lnTo>
                    <a:pt x="1964973" y="1664133"/>
                  </a:lnTo>
                  <a:lnTo>
                    <a:pt x="1965032" y="1664075"/>
                  </a:lnTo>
                  <a:lnTo>
                    <a:pt x="1964308" y="1664935"/>
                  </a:lnTo>
                  <a:lnTo>
                    <a:pt x="1964367" y="1664876"/>
                  </a:lnTo>
                  <a:lnTo>
                    <a:pt x="1963682" y="1665697"/>
                  </a:lnTo>
                  <a:lnTo>
                    <a:pt x="1962998" y="1666499"/>
                  </a:lnTo>
                  <a:lnTo>
                    <a:pt x="1962294" y="1667320"/>
                  </a:lnTo>
                  <a:lnTo>
                    <a:pt x="1962353" y="1667261"/>
                  </a:lnTo>
                  <a:lnTo>
                    <a:pt x="1961649" y="1668082"/>
                  </a:lnTo>
                  <a:lnTo>
                    <a:pt x="1960985" y="1668845"/>
                  </a:lnTo>
                  <a:lnTo>
                    <a:pt x="1960300" y="1669627"/>
                  </a:lnTo>
                  <a:lnTo>
                    <a:pt x="1959636" y="1670389"/>
                  </a:lnTo>
                  <a:lnTo>
                    <a:pt x="1958952" y="1671152"/>
                  </a:lnTo>
                  <a:lnTo>
                    <a:pt x="1958287" y="1671914"/>
                  </a:lnTo>
                  <a:lnTo>
                    <a:pt x="1957603" y="1672657"/>
                  </a:lnTo>
                  <a:lnTo>
                    <a:pt x="1956938" y="1673419"/>
                  </a:lnTo>
                  <a:lnTo>
                    <a:pt x="1956253" y="1674162"/>
                  </a:lnTo>
                  <a:lnTo>
                    <a:pt x="1955589" y="1674886"/>
                  </a:lnTo>
                  <a:lnTo>
                    <a:pt x="1954865" y="1675668"/>
                  </a:lnTo>
                  <a:lnTo>
                    <a:pt x="1954182" y="1676391"/>
                  </a:lnTo>
                  <a:lnTo>
                    <a:pt x="1953556" y="1677056"/>
                  </a:lnTo>
                  <a:lnTo>
                    <a:pt x="1952813" y="1677857"/>
                  </a:lnTo>
                  <a:lnTo>
                    <a:pt x="1952871" y="1677798"/>
                  </a:lnTo>
                  <a:lnTo>
                    <a:pt x="1952148" y="1678542"/>
                  </a:lnTo>
                  <a:lnTo>
                    <a:pt x="1951483" y="1679225"/>
                  </a:lnTo>
                  <a:lnTo>
                    <a:pt x="1950799" y="1679929"/>
                  </a:lnTo>
                  <a:lnTo>
                    <a:pt x="1950056" y="1680692"/>
                  </a:lnTo>
                  <a:lnTo>
                    <a:pt x="1949372" y="1681396"/>
                  </a:lnTo>
                  <a:lnTo>
                    <a:pt x="1949431" y="1681337"/>
                  </a:lnTo>
                  <a:lnTo>
                    <a:pt x="1948668" y="1682100"/>
                  </a:lnTo>
                  <a:lnTo>
                    <a:pt x="1948004" y="1682764"/>
                  </a:lnTo>
                  <a:lnTo>
                    <a:pt x="1947339" y="1683429"/>
                  </a:lnTo>
                  <a:lnTo>
                    <a:pt x="1946655" y="1684093"/>
                  </a:lnTo>
                  <a:lnTo>
                    <a:pt x="1945971" y="1684758"/>
                  </a:lnTo>
                  <a:lnTo>
                    <a:pt x="1945247" y="1685462"/>
                  </a:lnTo>
                  <a:lnTo>
                    <a:pt x="1944524" y="1686146"/>
                  </a:lnTo>
                  <a:lnTo>
                    <a:pt x="1943840" y="1686791"/>
                  </a:lnTo>
                  <a:lnTo>
                    <a:pt x="1943116" y="1687476"/>
                  </a:lnTo>
                  <a:lnTo>
                    <a:pt x="1942452" y="1688101"/>
                  </a:lnTo>
                  <a:lnTo>
                    <a:pt x="1941767" y="1688727"/>
                  </a:lnTo>
                  <a:lnTo>
                    <a:pt x="1941044" y="1689392"/>
                  </a:lnTo>
                  <a:lnTo>
                    <a:pt x="1940360" y="1690017"/>
                  </a:lnTo>
                  <a:lnTo>
                    <a:pt x="1939636" y="1690662"/>
                  </a:lnTo>
                  <a:lnTo>
                    <a:pt x="1938933" y="1691288"/>
                  </a:lnTo>
                  <a:lnTo>
                    <a:pt x="1938248" y="1691894"/>
                  </a:lnTo>
                  <a:lnTo>
                    <a:pt x="1937564" y="1692500"/>
                  </a:lnTo>
                  <a:lnTo>
                    <a:pt x="1936782" y="1693184"/>
                  </a:lnTo>
                  <a:lnTo>
                    <a:pt x="1936860" y="1693106"/>
                  </a:lnTo>
                  <a:lnTo>
                    <a:pt x="1936137" y="1693732"/>
                  </a:lnTo>
                  <a:lnTo>
                    <a:pt x="1935375" y="1694396"/>
                  </a:lnTo>
                  <a:lnTo>
                    <a:pt x="1935433" y="1694337"/>
                  </a:lnTo>
                  <a:lnTo>
                    <a:pt x="1934730" y="1694924"/>
                  </a:lnTo>
                  <a:lnTo>
                    <a:pt x="1933947" y="1695589"/>
                  </a:lnTo>
                  <a:lnTo>
                    <a:pt x="1933283" y="1696136"/>
                  </a:lnTo>
                  <a:lnTo>
                    <a:pt x="1932560" y="1696742"/>
                  </a:lnTo>
                  <a:lnTo>
                    <a:pt x="1931816" y="1697348"/>
                  </a:lnTo>
                  <a:lnTo>
                    <a:pt x="1931895" y="1697289"/>
                  </a:lnTo>
                  <a:lnTo>
                    <a:pt x="1931113" y="1697915"/>
                  </a:lnTo>
                  <a:lnTo>
                    <a:pt x="1930389" y="1698482"/>
                  </a:lnTo>
                  <a:lnTo>
                    <a:pt x="1929725" y="1699010"/>
                  </a:lnTo>
                  <a:lnTo>
                    <a:pt x="1928943" y="1699616"/>
                  </a:lnTo>
                  <a:lnTo>
                    <a:pt x="1928239" y="1700183"/>
                  </a:lnTo>
                  <a:lnTo>
                    <a:pt x="1927555" y="1700710"/>
                  </a:lnTo>
                  <a:lnTo>
                    <a:pt x="1926871" y="1701219"/>
                  </a:lnTo>
                  <a:lnTo>
                    <a:pt x="1926069" y="1701825"/>
                  </a:lnTo>
                  <a:lnTo>
                    <a:pt x="1926147" y="1701766"/>
                  </a:lnTo>
                  <a:lnTo>
                    <a:pt x="1925385" y="1702333"/>
                  </a:lnTo>
                  <a:lnTo>
                    <a:pt x="1924661" y="1702881"/>
                  </a:lnTo>
                  <a:lnTo>
                    <a:pt x="1923919" y="1703428"/>
                  </a:lnTo>
                  <a:lnTo>
                    <a:pt x="1923234" y="1703917"/>
                  </a:lnTo>
                  <a:lnTo>
                    <a:pt x="1922511" y="1704425"/>
                  </a:lnTo>
                  <a:lnTo>
                    <a:pt x="1921749" y="1704973"/>
                  </a:lnTo>
                  <a:lnTo>
                    <a:pt x="1921025" y="1705481"/>
                  </a:lnTo>
                  <a:lnTo>
                    <a:pt x="1920302" y="1705970"/>
                  </a:lnTo>
                  <a:lnTo>
                    <a:pt x="1919579" y="1706478"/>
                  </a:lnTo>
                  <a:lnTo>
                    <a:pt x="1918855" y="1706967"/>
                  </a:lnTo>
                  <a:lnTo>
                    <a:pt x="1918151" y="1707436"/>
                  </a:lnTo>
                  <a:lnTo>
                    <a:pt x="1917409" y="1707925"/>
                  </a:lnTo>
                  <a:lnTo>
                    <a:pt x="1916646" y="1708433"/>
                  </a:lnTo>
                  <a:lnTo>
                    <a:pt x="1915942" y="1708902"/>
                  </a:lnTo>
                  <a:lnTo>
                    <a:pt x="1915180" y="1709391"/>
                  </a:lnTo>
                  <a:lnTo>
                    <a:pt x="1914515" y="1709821"/>
                  </a:lnTo>
                  <a:lnTo>
                    <a:pt x="1913694" y="1710329"/>
                  </a:lnTo>
                  <a:lnTo>
                    <a:pt x="1913792" y="1710271"/>
                  </a:lnTo>
                  <a:lnTo>
                    <a:pt x="1912971" y="1710779"/>
                  </a:lnTo>
                  <a:lnTo>
                    <a:pt x="1912267" y="1711209"/>
                  </a:lnTo>
                  <a:lnTo>
                    <a:pt x="1911505" y="1711658"/>
                  </a:lnTo>
                  <a:lnTo>
                    <a:pt x="1910801" y="1712088"/>
                  </a:lnTo>
                  <a:lnTo>
                    <a:pt x="1910038" y="1712538"/>
                  </a:lnTo>
                  <a:lnTo>
                    <a:pt x="1909334" y="1712949"/>
                  </a:lnTo>
                  <a:lnTo>
                    <a:pt x="1908553" y="1713398"/>
                  </a:lnTo>
                  <a:lnTo>
                    <a:pt x="1907829" y="1713829"/>
                  </a:lnTo>
                  <a:lnTo>
                    <a:pt x="1907086" y="1714239"/>
                  </a:lnTo>
                  <a:lnTo>
                    <a:pt x="1906363" y="1714650"/>
                  </a:lnTo>
                  <a:lnTo>
                    <a:pt x="1905601" y="1715060"/>
                  </a:lnTo>
                  <a:lnTo>
                    <a:pt x="1904858" y="1715451"/>
                  </a:lnTo>
                  <a:lnTo>
                    <a:pt x="1904095" y="1715861"/>
                  </a:lnTo>
                  <a:lnTo>
                    <a:pt x="1903372" y="1716253"/>
                  </a:lnTo>
                  <a:lnTo>
                    <a:pt x="1902609" y="1716644"/>
                  </a:lnTo>
                  <a:lnTo>
                    <a:pt x="1901886" y="1717035"/>
                  </a:lnTo>
                  <a:lnTo>
                    <a:pt x="1901124" y="1717406"/>
                  </a:lnTo>
                  <a:lnTo>
                    <a:pt x="1900361" y="1717797"/>
                  </a:lnTo>
                  <a:lnTo>
                    <a:pt x="1899579" y="1718188"/>
                  </a:lnTo>
                  <a:lnTo>
                    <a:pt x="1898876" y="1718520"/>
                  </a:lnTo>
                  <a:lnTo>
                    <a:pt x="1898152" y="1718872"/>
                  </a:lnTo>
                  <a:lnTo>
                    <a:pt x="1897331" y="1719263"/>
                  </a:lnTo>
                  <a:lnTo>
                    <a:pt x="1896608" y="1719596"/>
                  </a:lnTo>
                  <a:lnTo>
                    <a:pt x="1895865" y="1719928"/>
                  </a:lnTo>
                  <a:lnTo>
                    <a:pt x="1895103" y="1720280"/>
                  </a:lnTo>
                  <a:lnTo>
                    <a:pt x="1894320" y="1720632"/>
                  </a:lnTo>
                  <a:lnTo>
                    <a:pt x="1893558" y="1720964"/>
                  </a:lnTo>
                  <a:lnTo>
                    <a:pt x="1892835" y="1721277"/>
                  </a:lnTo>
                  <a:lnTo>
                    <a:pt x="1892033" y="1721609"/>
                  </a:lnTo>
                  <a:lnTo>
                    <a:pt x="1891349" y="1721902"/>
                  </a:lnTo>
                  <a:lnTo>
                    <a:pt x="1890547" y="1722235"/>
                  </a:lnTo>
                  <a:lnTo>
                    <a:pt x="1889804" y="1722528"/>
                  </a:lnTo>
                  <a:lnTo>
                    <a:pt x="1889003" y="1722860"/>
                  </a:lnTo>
                  <a:lnTo>
                    <a:pt x="1888221" y="1723154"/>
                  </a:lnTo>
                  <a:lnTo>
                    <a:pt x="1887478" y="1723447"/>
                  </a:lnTo>
                  <a:lnTo>
                    <a:pt x="1886735" y="1723720"/>
                  </a:lnTo>
                  <a:lnTo>
                    <a:pt x="1885934" y="1724014"/>
                  </a:lnTo>
                  <a:lnTo>
                    <a:pt x="1885191" y="1724287"/>
                  </a:lnTo>
                  <a:lnTo>
                    <a:pt x="1884390" y="1724581"/>
                  </a:lnTo>
                  <a:lnTo>
                    <a:pt x="1883666" y="1724835"/>
                  </a:lnTo>
                  <a:lnTo>
                    <a:pt x="1882865" y="1725109"/>
                  </a:lnTo>
                  <a:lnTo>
                    <a:pt x="1882063" y="1725382"/>
                  </a:lnTo>
                  <a:lnTo>
                    <a:pt x="1881320" y="1725636"/>
                  </a:lnTo>
                  <a:lnTo>
                    <a:pt x="1880518" y="1725891"/>
                  </a:lnTo>
                  <a:lnTo>
                    <a:pt x="1879776" y="1726125"/>
                  </a:lnTo>
                  <a:lnTo>
                    <a:pt x="1878935" y="1726379"/>
                  </a:lnTo>
                  <a:lnTo>
                    <a:pt x="1878192" y="1726614"/>
                  </a:lnTo>
                  <a:lnTo>
                    <a:pt x="1877449" y="1726829"/>
                  </a:lnTo>
                  <a:lnTo>
                    <a:pt x="1876647" y="1727064"/>
                  </a:lnTo>
                  <a:lnTo>
                    <a:pt x="1875846" y="1727298"/>
                  </a:lnTo>
                  <a:lnTo>
                    <a:pt x="1875045" y="1727513"/>
                  </a:lnTo>
                  <a:lnTo>
                    <a:pt x="1874243" y="1727728"/>
                  </a:lnTo>
                  <a:lnTo>
                    <a:pt x="1873442" y="1727943"/>
                  </a:lnTo>
                  <a:lnTo>
                    <a:pt x="1872698" y="1728139"/>
                  </a:lnTo>
                  <a:lnTo>
                    <a:pt x="1871917" y="1728334"/>
                  </a:lnTo>
                  <a:lnTo>
                    <a:pt x="1871096" y="1728549"/>
                  </a:lnTo>
                  <a:lnTo>
                    <a:pt x="1870313" y="1728725"/>
                  </a:lnTo>
                  <a:lnTo>
                    <a:pt x="1869492" y="1728921"/>
                  </a:lnTo>
                  <a:lnTo>
                    <a:pt x="1868750" y="1729097"/>
                  </a:lnTo>
                  <a:lnTo>
                    <a:pt x="1867968" y="1729273"/>
                  </a:lnTo>
                  <a:lnTo>
                    <a:pt x="1867147" y="1729429"/>
                  </a:lnTo>
                  <a:lnTo>
                    <a:pt x="1866345" y="1729605"/>
                  </a:lnTo>
                  <a:lnTo>
                    <a:pt x="1865602" y="1729761"/>
                  </a:lnTo>
                  <a:lnTo>
                    <a:pt x="1864722" y="1729918"/>
                  </a:lnTo>
                  <a:lnTo>
                    <a:pt x="1863921" y="1730074"/>
                  </a:lnTo>
                  <a:lnTo>
                    <a:pt x="1863119" y="1730211"/>
                  </a:lnTo>
                  <a:lnTo>
                    <a:pt x="1862298" y="1730368"/>
                  </a:lnTo>
                  <a:lnTo>
                    <a:pt x="1861575" y="1730485"/>
                  </a:lnTo>
                  <a:lnTo>
                    <a:pt x="1859502" y="1730817"/>
                  </a:lnTo>
                  <a:lnTo>
                    <a:pt x="1857802" y="1731110"/>
                  </a:lnTo>
                  <a:lnTo>
                    <a:pt x="1857821" y="1731110"/>
                  </a:lnTo>
                  <a:lnTo>
                    <a:pt x="1855906" y="1731423"/>
                  </a:lnTo>
                  <a:lnTo>
                    <a:pt x="1854029" y="1731716"/>
                  </a:lnTo>
                  <a:lnTo>
                    <a:pt x="1852133" y="1732029"/>
                  </a:lnTo>
                  <a:lnTo>
                    <a:pt x="1850216" y="1732342"/>
                  </a:lnTo>
                  <a:lnTo>
                    <a:pt x="1848281" y="1732655"/>
                  </a:lnTo>
                  <a:lnTo>
                    <a:pt x="1848301" y="1732655"/>
                  </a:lnTo>
                  <a:lnTo>
                    <a:pt x="1846443" y="1732948"/>
                  </a:lnTo>
                  <a:lnTo>
                    <a:pt x="1844547" y="1733241"/>
                  </a:lnTo>
                  <a:lnTo>
                    <a:pt x="1842064" y="1733632"/>
                  </a:lnTo>
                  <a:lnTo>
                    <a:pt x="1840637" y="1733867"/>
                  </a:lnTo>
                  <a:lnTo>
                    <a:pt x="1838213" y="1734238"/>
                  </a:lnTo>
                  <a:lnTo>
                    <a:pt x="1836982" y="1734434"/>
                  </a:lnTo>
                  <a:lnTo>
                    <a:pt x="1834772" y="1734766"/>
                  </a:lnTo>
                  <a:lnTo>
                    <a:pt x="1832817" y="1735079"/>
                  </a:lnTo>
                  <a:lnTo>
                    <a:pt x="1830354" y="1735450"/>
                  </a:lnTo>
                  <a:lnTo>
                    <a:pt x="1830374" y="1735450"/>
                  </a:lnTo>
                  <a:lnTo>
                    <a:pt x="1828731" y="1735705"/>
                  </a:lnTo>
                  <a:lnTo>
                    <a:pt x="1826190" y="1736076"/>
                  </a:lnTo>
                  <a:lnTo>
                    <a:pt x="1824118" y="1736389"/>
                  </a:lnTo>
                  <a:lnTo>
                    <a:pt x="1822026" y="1736702"/>
                  </a:lnTo>
                  <a:lnTo>
                    <a:pt x="1820012" y="1737014"/>
                  </a:lnTo>
                  <a:lnTo>
                    <a:pt x="1817921" y="1737327"/>
                  </a:lnTo>
                  <a:lnTo>
                    <a:pt x="1815809" y="1737640"/>
                  </a:lnTo>
                  <a:lnTo>
                    <a:pt x="1813639" y="1737953"/>
                  </a:lnTo>
                  <a:lnTo>
                    <a:pt x="1813659" y="1737953"/>
                  </a:lnTo>
                  <a:lnTo>
                    <a:pt x="1811606" y="1738246"/>
                  </a:lnTo>
                  <a:lnTo>
                    <a:pt x="1809319" y="1738578"/>
                  </a:lnTo>
                  <a:lnTo>
                    <a:pt x="1804998" y="1739204"/>
                  </a:lnTo>
                  <a:lnTo>
                    <a:pt x="1805018" y="1739204"/>
                  </a:lnTo>
                  <a:lnTo>
                    <a:pt x="1804763" y="1739243"/>
                  </a:lnTo>
                  <a:lnTo>
                    <a:pt x="1800619" y="1739849"/>
                  </a:lnTo>
                  <a:lnTo>
                    <a:pt x="1800639" y="1739849"/>
                  </a:lnTo>
                  <a:lnTo>
                    <a:pt x="1796162" y="1740514"/>
                  </a:lnTo>
                  <a:lnTo>
                    <a:pt x="1791744" y="1741139"/>
                  </a:lnTo>
                  <a:lnTo>
                    <a:pt x="1786974" y="1741823"/>
                  </a:lnTo>
                  <a:lnTo>
                    <a:pt x="1782418" y="1742469"/>
                  </a:lnTo>
                  <a:lnTo>
                    <a:pt x="1778039" y="1743094"/>
                  </a:lnTo>
                  <a:lnTo>
                    <a:pt x="1778059" y="1743094"/>
                  </a:lnTo>
                  <a:lnTo>
                    <a:pt x="1773406" y="1743759"/>
                  </a:lnTo>
                  <a:lnTo>
                    <a:pt x="1773426" y="1743739"/>
                  </a:lnTo>
                  <a:lnTo>
                    <a:pt x="1768714" y="1744404"/>
                  </a:lnTo>
                  <a:lnTo>
                    <a:pt x="1768734" y="1744384"/>
                  </a:lnTo>
                  <a:lnTo>
                    <a:pt x="1763944" y="1745049"/>
                  </a:lnTo>
                  <a:lnTo>
                    <a:pt x="1759213" y="1745694"/>
                  </a:lnTo>
                  <a:lnTo>
                    <a:pt x="1759252" y="1745694"/>
                  </a:lnTo>
                  <a:lnTo>
                    <a:pt x="1754423" y="1746339"/>
                  </a:lnTo>
                  <a:lnTo>
                    <a:pt x="1749555" y="1747004"/>
                  </a:lnTo>
                  <a:lnTo>
                    <a:pt x="1749575" y="1746985"/>
                  </a:lnTo>
                  <a:lnTo>
                    <a:pt x="1744668" y="1747649"/>
                  </a:lnTo>
                  <a:lnTo>
                    <a:pt x="1744688" y="1747649"/>
                  </a:lnTo>
                  <a:lnTo>
                    <a:pt x="1739878" y="1748275"/>
                  </a:lnTo>
                  <a:lnTo>
                    <a:pt x="1734932" y="1748920"/>
                  </a:lnTo>
                  <a:lnTo>
                    <a:pt x="1729634" y="1749604"/>
                  </a:lnTo>
                  <a:lnTo>
                    <a:pt x="1724610" y="1750249"/>
                  </a:lnTo>
                  <a:lnTo>
                    <a:pt x="1719918" y="1750856"/>
                  </a:lnTo>
                  <a:lnTo>
                    <a:pt x="1714797" y="1751501"/>
                  </a:lnTo>
                  <a:lnTo>
                    <a:pt x="1709342" y="1752165"/>
                  </a:lnTo>
                  <a:lnTo>
                    <a:pt x="1704161" y="1752810"/>
                  </a:lnTo>
                  <a:lnTo>
                    <a:pt x="1698942" y="1753456"/>
                  </a:lnTo>
                  <a:lnTo>
                    <a:pt x="1693663" y="1754101"/>
                  </a:lnTo>
                  <a:lnTo>
                    <a:pt x="1693683" y="1754101"/>
                  </a:lnTo>
                  <a:lnTo>
                    <a:pt x="1688443" y="1754726"/>
                  </a:lnTo>
                  <a:lnTo>
                    <a:pt x="1683106" y="1755372"/>
                  </a:lnTo>
                  <a:lnTo>
                    <a:pt x="1677652" y="1756016"/>
                  </a:lnTo>
                  <a:lnTo>
                    <a:pt x="1677671" y="1756016"/>
                  </a:lnTo>
                  <a:lnTo>
                    <a:pt x="1672374" y="1756623"/>
                  </a:lnTo>
                  <a:lnTo>
                    <a:pt x="1666567" y="1757307"/>
                  </a:lnTo>
                  <a:lnTo>
                    <a:pt x="1661485" y="1757893"/>
                  </a:lnTo>
                  <a:lnTo>
                    <a:pt x="1655659" y="1758558"/>
                  </a:lnTo>
                  <a:lnTo>
                    <a:pt x="1650263" y="1759164"/>
                  </a:lnTo>
                  <a:lnTo>
                    <a:pt x="1650283" y="1759164"/>
                  </a:lnTo>
                  <a:lnTo>
                    <a:pt x="1644672" y="1759790"/>
                  </a:lnTo>
                  <a:lnTo>
                    <a:pt x="1644691" y="1759790"/>
                  </a:lnTo>
                  <a:lnTo>
                    <a:pt x="1639335" y="1760396"/>
                  </a:lnTo>
                  <a:lnTo>
                    <a:pt x="1633411" y="1761041"/>
                  </a:lnTo>
                  <a:lnTo>
                    <a:pt x="1633450" y="1761041"/>
                  </a:lnTo>
                  <a:lnTo>
                    <a:pt x="1627683" y="1761667"/>
                  </a:lnTo>
                  <a:lnTo>
                    <a:pt x="1622014" y="1762272"/>
                  </a:lnTo>
                  <a:lnTo>
                    <a:pt x="1616305" y="1762898"/>
                  </a:lnTo>
                  <a:lnTo>
                    <a:pt x="1610558" y="1763504"/>
                  </a:lnTo>
                  <a:lnTo>
                    <a:pt x="1604732" y="1764110"/>
                  </a:lnTo>
                  <a:lnTo>
                    <a:pt x="1604752" y="1764110"/>
                  </a:lnTo>
                  <a:lnTo>
                    <a:pt x="1598711" y="1764735"/>
                  </a:lnTo>
                  <a:lnTo>
                    <a:pt x="1596052" y="1765009"/>
                  </a:lnTo>
                  <a:lnTo>
                    <a:pt x="1593158" y="1765302"/>
                  </a:lnTo>
                  <a:lnTo>
                    <a:pt x="1590246" y="1765616"/>
                  </a:lnTo>
                  <a:lnTo>
                    <a:pt x="1587235" y="1765909"/>
                  </a:lnTo>
                  <a:lnTo>
                    <a:pt x="1583403" y="1766300"/>
                  </a:lnTo>
                  <a:lnTo>
                    <a:pt x="1581351" y="1766515"/>
                  </a:lnTo>
                  <a:lnTo>
                    <a:pt x="1578281" y="1766827"/>
                  </a:lnTo>
                  <a:lnTo>
                    <a:pt x="1575427" y="1767101"/>
                  </a:lnTo>
                  <a:lnTo>
                    <a:pt x="1572475" y="1767394"/>
                  </a:lnTo>
                  <a:lnTo>
                    <a:pt x="1569328" y="1767707"/>
                  </a:lnTo>
                  <a:lnTo>
                    <a:pt x="1569347" y="1767707"/>
                  </a:lnTo>
                  <a:lnTo>
                    <a:pt x="1566336" y="1768001"/>
                  </a:lnTo>
                  <a:lnTo>
                    <a:pt x="1562817" y="1768333"/>
                  </a:lnTo>
                  <a:lnTo>
                    <a:pt x="1559807" y="1768626"/>
                  </a:lnTo>
                  <a:lnTo>
                    <a:pt x="1556347" y="1768958"/>
                  </a:lnTo>
                  <a:lnTo>
                    <a:pt x="1554470" y="1769154"/>
                  </a:lnTo>
                  <a:lnTo>
                    <a:pt x="1550814" y="1769506"/>
                  </a:lnTo>
                  <a:lnTo>
                    <a:pt x="1547295" y="1769838"/>
                  </a:lnTo>
                  <a:lnTo>
                    <a:pt x="1546983" y="1769858"/>
                  </a:lnTo>
                  <a:lnTo>
                    <a:pt x="1545399" y="1770034"/>
                  </a:lnTo>
                  <a:lnTo>
                    <a:pt x="1542349" y="1770327"/>
                  </a:lnTo>
                  <a:lnTo>
                    <a:pt x="1538557" y="1770679"/>
                  </a:lnTo>
                  <a:lnTo>
                    <a:pt x="1535507" y="1770972"/>
                  </a:lnTo>
                  <a:lnTo>
                    <a:pt x="1533220" y="1771206"/>
                  </a:lnTo>
                  <a:lnTo>
                    <a:pt x="1529525" y="1771558"/>
                  </a:lnTo>
                  <a:lnTo>
                    <a:pt x="1526045" y="1771871"/>
                  </a:lnTo>
                  <a:lnTo>
                    <a:pt x="1523953" y="1772086"/>
                  </a:lnTo>
                  <a:lnTo>
                    <a:pt x="1520200" y="1772419"/>
                  </a:lnTo>
                  <a:lnTo>
                    <a:pt x="1517482" y="1772692"/>
                  </a:lnTo>
                  <a:lnTo>
                    <a:pt x="1517502" y="1772692"/>
                  </a:lnTo>
                  <a:lnTo>
                    <a:pt x="1513983" y="1773005"/>
                  </a:lnTo>
                  <a:lnTo>
                    <a:pt x="1511754" y="1773220"/>
                  </a:lnTo>
                  <a:lnTo>
                    <a:pt x="1508157" y="1773552"/>
                  </a:lnTo>
                  <a:lnTo>
                    <a:pt x="1504638" y="1773865"/>
                  </a:lnTo>
                  <a:lnTo>
                    <a:pt x="1501901" y="1774119"/>
                  </a:lnTo>
                  <a:lnTo>
                    <a:pt x="1499027" y="1774374"/>
                  </a:lnTo>
                  <a:lnTo>
                    <a:pt x="1495293" y="1774706"/>
                  </a:lnTo>
                  <a:lnTo>
                    <a:pt x="1492771" y="1774941"/>
                  </a:lnTo>
                  <a:lnTo>
                    <a:pt x="1488959" y="1775273"/>
                  </a:lnTo>
                  <a:lnTo>
                    <a:pt x="1486144" y="1775507"/>
                  </a:lnTo>
                  <a:lnTo>
                    <a:pt x="1486163" y="1775507"/>
                  </a:lnTo>
                  <a:lnTo>
                    <a:pt x="1482997" y="1775801"/>
                  </a:lnTo>
                  <a:lnTo>
                    <a:pt x="1479810" y="1776074"/>
                  </a:lnTo>
                  <a:lnTo>
                    <a:pt x="1479829" y="1776074"/>
                  </a:lnTo>
                  <a:lnTo>
                    <a:pt x="1477054" y="1776309"/>
                  </a:lnTo>
                  <a:lnTo>
                    <a:pt x="1473769" y="1776602"/>
                  </a:lnTo>
                  <a:lnTo>
                    <a:pt x="1469957" y="1776915"/>
                  </a:lnTo>
                  <a:lnTo>
                    <a:pt x="1466829" y="1777189"/>
                  </a:lnTo>
                  <a:lnTo>
                    <a:pt x="1463486" y="1777462"/>
                  </a:lnTo>
                  <a:lnTo>
                    <a:pt x="1461082" y="1777678"/>
                  </a:lnTo>
                  <a:lnTo>
                    <a:pt x="1457465" y="1777971"/>
                  </a:lnTo>
                  <a:lnTo>
                    <a:pt x="1454239" y="1778245"/>
                  </a:lnTo>
                  <a:lnTo>
                    <a:pt x="1454259" y="1778245"/>
                  </a:lnTo>
                  <a:lnTo>
                    <a:pt x="1450837" y="1778518"/>
                  </a:lnTo>
                  <a:lnTo>
                    <a:pt x="1447592" y="1778792"/>
                  </a:lnTo>
                  <a:lnTo>
                    <a:pt x="1444562" y="1779046"/>
                  </a:lnTo>
                  <a:lnTo>
                    <a:pt x="1444582" y="1779046"/>
                  </a:lnTo>
                  <a:lnTo>
                    <a:pt x="1441336" y="1779300"/>
                  </a:lnTo>
                  <a:lnTo>
                    <a:pt x="1437935" y="1779574"/>
                  </a:lnTo>
                  <a:lnTo>
                    <a:pt x="1434846" y="1779828"/>
                  </a:lnTo>
                  <a:lnTo>
                    <a:pt x="1434866" y="1779828"/>
                  </a:lnTo>
                  <a:lnTo>
                    <a:pt x="1432148" y="1780043"/>
                  </a:lnTo>
                  <a:lnTo>
                    <a:pt x="1428219" y="1780336"/>
                  </a:lnTo>
                  <a:lnTo>
                    <a:pt x="1424954" y="1780590"/>
                  </a:lnTo>
                  <a:lnTo>
                    <a:pt x="1421630" y="1780864"/>
                  </a:lnTo>
                  <a:lnTo>
                    <a:pt x="1418385" y="1781118"/>
                  </a:lnTo>
                  <a:lnTo>
                    <a:pt x="1415277" y="1781353"/>
                  </a:lnTo>
                  <a:lnTo>
                    <a:pt x="1411992" y="1781607"/>
                  </a:lnTo>
                  <a:lnTo>
                    <a:pt x="1412012" y="1781607"/>
                  </a:lnTo>
                  <a:lnTo>
                    <a:pt x="1408708" y="1781861"/>
                  </a:lnTo>
                  <a:lnTo>
                    <a:pt x="1408728" y="1781861"/>
                  </a:lnTo>
                  <a:lnTo>
                    <a:pt x="1405307" y="1782115"/>
                  </a:lnTo>
                  <a:lnTo>
                    <a:pt x="1402765" y="1782311"/>
                  </a:lnTo>
                  <a:lnTo>
                    <a:pt x="1398777" y="1782604"/>
                  </a:lnTo>
                  <a:lnTo>
                    <a:pt x="1395532" y="1782838"/>
                  </a:lnTo>
                  <a:lnTo>
                    <a:pt x="1395551" y="1782838"/>
                  </a:lnTo>
                  <a:lnTo>
                    <a:pt x="1392149" y="1783093"/>
                  </a:lnTo>
                  <a:lnTo>
                    <a:pt x="1388865" y="1783327"/>
                  </a:lnTo>
                  <a:lnTo>
                    <a:pt x="1385561" y="1783562"/>
                  </a:lnTo>
                  <a:lnTo>
                    <a:pt x="1382257" y="1783796"/>
                  </a:lnTo>
                  <a:lnTo>
                    <a:pt x="1378934" y="1784031"/>
                  </a:lnTo>
                  <a:lnTo>
                    <a:pt x="1375611" y="1784266"/>
                  </a:lnTo>
                  <a:lnTo>
                    <a:pt x="1372307" y="1784500"/>
                  </a:lnTo>
                  <a:lnTo>
                    <a:pt x="1368964" y="1784735"/>
                  </a:lnTo>
                  <a:lnTo>
                    <a:pt x="1365640" y="1784970"/>
                  </a:lnTo>
                  <a:lnTo>
                    <a:pt x="1362297" y="1785204"/>
                  </a:lnTo>
                  <a:lnTo>
                    <a:pt x="1358954" y="1785419"/>
                  </a:lnTo>
                  <a:lnTo>
                    <a:pt x="1355611" y="1785654"/>
                  </a:lnTo>
                  <a:lnTo>
                    <a:pt x="1352229" y="1785888"/>
                  </a:lnTo>
                  <a:lnTo>
                    <a:pt x="1348867" y="1786104"/>
                  </a:lnTo>
                  <a:lnTo>
                    <a:pt x="1345504" y="1786318"/>
                  </a:lnTo>
                  <a:lnTo>
                    <a:pt x="1345524" y="1786318"/>
                  </a:lnTo>
                  <a:lnTo>
                    <a:pt x="1342142" y="1786553"/>
                  </a:lnTo>
                  <a:lnTo>
                    <a:pt x="1342142" y="1786534"/>
                  </a:lnTo>
                  <a:lnTo>
                    <a:pt x="1338838" y="1786768"/>
                  </a:lnTo>
                  <a:lnTo>
                    <a:pt x="1335397" y="1786983"/>
                  </a:lnTo>
                  <a:lnTo>
                    <a:pt x="1331565" y="1787218"/>
                  </a:lnTo>
                  <a:lnTo>
                    <a:pt x="1328633" y="1787413"/>
                  </a:lnTo>
                  <a:lnTo>
                    <a:pt x="1328652" y="1787413"/>
                  </a:lnTo>
                  <a:lnTo>
                    <a:pt x="1325329" y="1787628"/>
                  </a:lnTo>
                  <a:lnTo>
                    <a:pt x="1321869" y="1787843"/>
                  </a:lnTo>
                  <a:lnTo>
                    <a:pt x="1318604" y="1788039"/>
                  </a:lnTo>
                  <a:lnTo>
                    <a:pt x="1315202" y="1788254"/>
                  </a:lnTo>
                  <a:lnTo>
                    <a:pt x="1311801" y="1788449"/>
                  </a:lnTo>
                  <a:lnTo>
                    <a:pt x="1308438" y="1788645"/>
                  </a:lnTo>
                  <a:lnTo>
                    <a:pt x="1305036" y="1788860"/>
                  </a:lnTo>
                  <a:lnTo>
                    <a:pt x="1301635" y="1789056"/>
                  </a:lnTo>
                  <a:lnTo>
                    <a:pt x="1298057" y="1789270"/>
                  </a:lnTo>
                  <a:lnTo>
                    <a:pt x="1294793" y="1789446"/>
                  </a:lnTo>
                  <a:lnTo>
                    <a:pt x="1291234" y="1789661"/>
                  </a:lnTo>
                  <a:lnTo>
                    <a:pt x="1287461" y="1789857"/>
                  </a:lnTo>
                  <a:lnTo>
                    <a:pt x="1284744" y="1790033"/>
                  </a:lnTo>
                  <a:lnTo>
                    <a:pt x="1281147" y="1790228"/>
                  </a:lnTo>
                  <a:lnTo>
                    <a:pt x="1277237" y="1790424"/>
                  </a:lnTo>
                  <a:lnTo>
                    <a:pt x="1274109" y="1790600"/>
                  </a:lnTo>
                  <a:lnTo>
                    <a:pt x="1270668" y="1790795"/>
                  </a:lnTo>
                  <a:lnTo>
                    <a:pt x="1266954" y="1790991"/>
                  </a:lnTo>
                  <a:lnTo>
                    <a:pt x="1263494" y="1791167"/>
                  </a:lnTo>
                  <a:lnTo>
                    <a:pt x="1260053" y="1791343"/>
                  </a:lnTo>
                  <a:lnTo>
                    <a:pt x="1256905" y="1791519"/>
                  </a:lnTo>
                  <a:lnTo>
                    <a:pt x="1256925" y="1791519"/>
                  </a:lnTo>
                  <a:lnTo>
                    <a:pt x="1253269" y="1791694"/>
                  </a:lnTo>
                  <a:lnTo>
                    <a:pt x="1249789" y="1791871"/>
                  </a:lnTo>
                  <a:lnTo>
                    <a:pt x="1246564" y="1792027"/>
                  </a:lnTo>
                  <a:lnTo>
                    <a:pt x="1243436" y="1792203"/>
                  </a:lnTo>
                  <a:lnTo>
                    <a:pt x="1239506" y="1792379"/>
                  </a:lnTo>
                  <a:lnTo>
                    <a:pt x="1236026" y="1792555"/>
                  </a:lnTo>
                  <a:lnTo>
                    <a:pt x="1232742" y="1792711"/>
                  </a:lnTo>
                  <a:lnTo>
                    <a:pt x="1229106" y="1792868"/>
                  </a:lnTo>
                  <a:lnTo>
                    <a:pt x="1225646" y="1793044"/>
                  </a:lnTo>
                  <a:lnTo>
                    <a:pt x="1222205" y="1793180"/>
                  </a:lnTo>
                  <a:lnTo>
                    <a:pt x="1218725" y="1793337"/>
                  </a:lnTo>
                  <a:lnTo>
                    <a:pt x="1215284" y="1793493"/>
                  </a:lnTo>
                  <a:lnTo>
                    <a:pt x="1211922" y="1793649"/>
                  </a:lnTo>
                  <a:lnTo>
                    <a:pt x="1211941" y="1793649"/>
                  </a:lnTo>
                  <a:lnTo>
                    <a:pt x="1208461" y="1793806"/>
                  </a:lnTo>
                  <a:lnTo>
                    <a:pt x="1204903" y="1793963"/>
                  </a:lnTo>
                  <a:lnTo>
                    <a:pt x="1201424" y="1794099"/>
                  </a:lnTo>
                  <a:lnTo>
                    <a:pt x="1197963" y="1794236"/>
                  </a:lnTo>
                  <a:lnTo>
                    <a:pt x="1194483" y="1794393"/>
                  </a:lnTo>
                  <a:lnTo>
                    <a:pt x="1191023" y="1794529"/>
                  </a:lnTo>
                  <a:lnTo>
                    <a:pt x="1187563" y="1794666"/>
                  </a:lnTo>
                  <a:lnTo>
                    <a:pt x="1187582" y="1794666"/>
                  </a:lnTo>
                  <a:lnTo>
                    <a:pt x="1184063" y="1794803"/>
                  </a:lnTo>
                  <a:lnTo>
                    <a:pt x="1180584" y="1794940"/>
                  </a:lnTo>
                  <a:lnTo>
                    <a:pt x="1177104" y="1795057"/>
                  </a:lnTo>
                  <a:lnTo>
                    <a:pt x="1173604" y="1795194"/>
                  </a:lnTo>
                  <a:lnTo>
                    <a:pt x="1173624" y="1795194"/>
                  </a:lnTo>
                  <a:lnTo>
                    <a:pt x="1170144" y="1795331"/>
                  </a:lnTo>
                  <a:lnTo>
                    <a:pt x="1166664" y="1795448"/>
                  </a:lnTo>
                  <a:lnTo>
                    <a:pt x="1163165" y="1795585"/>
                  </a:lnTo>
                  <a:lnTo>
                    <a:pt x="1159705" y="1795702"/>
                  </a:lnTo>
                  <a:lnTo>
                    <a:pt x="1156186" y="1795820"/>
                  </a:lnTo>
                  <a:lnTo>
                    <a:pt x="1152706" y="1795937"/>
                  </a:lnTo>
                  <a:lnTo>
                    <a:pt x="1149226" y="1796054"/>
                  </a:lnTo>
                  <a:lnTo>
                    <a:pt x="1145629" y="1796152"/>
                  </a:lnTo>
                  <a:lnTo>
                    <a:pt x="1145648" y="1796152"/>
                  </a:lnTo>
                  <a:lnTo>
                    <a:pt x="1142266" y="1796269"/>
                  </a:lnTo>
                  <a:lnTo>
                    <a:pt x="1138356" y="1796387"/>
                  </a:lnTo>
                  <a:lnTo>
                    <a:pt x="1135268" y="1796484"/>
                  </a:lnTo>
                  <a:lnTo>
                    <a:pt x="1131788" y="1796582"/>
                  </a:lnTo>
                  <a:lnTo>
                    <a:pt x="1128112" y="1796699"/>
                  </a:lnTo>
                  <a:lnTo>
                    <a:pt x="1128132" y="1796699"/>
                  </a:lnTo>
                  <a:lnTo>
                    <a:pt x="1124770" y="1796797"/>
                  </a:lnTo>
                  <a:lnTo>
                    <a:pt x="1121251" y="1796895"/>
                  </a:lnTo>
                  <a:lnTo>
                    <a:pt x="1117751" y="1796992"/>
                  </a:lnTo>
                  <a:lnTo>
                    <a:pt x="1113880" y="1797090"/>
                  </a:lnTo>
                  <a:lnTo>
                    <a:pt x="1110577" y="1797168"/>
                  </a:lnTo>
                  <a:lnTo>
                    <a:pt x="1106882" y="1797266"/>
                  </a:lnTo>
                  <a:lnTo>
                    <a:pt x="1103558" y="1797345"/>
                  </a:lnTo>
                  <a:lnTo>
                    <a:pt x="1099883" y="1797423"/>
                  </a:lnTo>
                  <a:lnTo>
                    <a:pt x="1096403" y="1797520"/>
                  </a:lnTo>
                  <a:lnTo>
                    <a:pt x="1092884" y="1797579"/>
                  </a:lnTo>
                  <a:lnTo>
                    <a:pt x="1089502" y="1797657"/>
                  </a:lnTo>
                  <a:lnTo>
                    <a:pt x="1089522" y="1797657"/>
                  </a:lnTo>
                  <a:lnTo>
                    <a:pt x="1086003" y="1797735"/>
                  </a:lnTo>
                  <a:lnTo>
                    <a:pt x="1082386" y="1797814"/>
                  </a:lnTo>
                  <a:lnTo>
                    <a:pt x="1078886" y="1797872"/>
                  </a:lnTo>
                  <a:lnTo>
                    <a:pt x="1075407" y="1797950"/>
                  </a:lnTo>
                  <a:lnTo>
                    <a:pt x="1071868" y="1798009"/>
                  </a:lnTo>
                  <a:lnTo>
                    <a:pt x="1068388" y="1798068"/>
                  </a:lnTo>
                  <a:lnTo>
                    <a:pt x="1065221" y="1798126"/>
                  </a:lnTo>
                  <a:lnTo>
                    <a:pt x="1061370" y="1798185"/>
                  </a:lnTo>
                  <a:lnTo>
                    <a:pt x="1057890" y="1798244"/>
                  </a:lnTo>
                  <a:lnTo>
                    <a:pt x="1057910" y="1798244"/>
                  </a:lnTo>
                  <a:lnTo>
                    <a:pt x="1054391" y="1798302"/>
                  </a:lnTo>
                  <a:lnTo>
                    <a:pt x="1050872" y="1798342"/>
                  </a:lnTo>
                  <a:lnTo>
                    <a:pt x="1047392" y="1798400"/>
                  </a:lnTo>
                  <a:lnTo>
                    <a:pt x="1043873" y="1798439"/>
                  </a:lnTo>
                  <a:lnTo>
                    <a:pt x="1040374" y="1798478"/>
                  </a:lnTo>
                  <a:lnTo>
                    <a:pt x="1036894" y="1798517"/>
                  </a:lnTo>
                  <a:lnTo>
                    <a:pt x="1033394" y="1798556"/>
                  </a:lnTo>
                  <a:lnTo>
                    <a:pt x="1029876" y="1798596"/>
                  </a:lnTo>
                  <a:lnTo>
                    <a:pt x="1026044" y="1798615"/>
                  </a:lnTo>
                  <a:lnTo>
                    <a:pt x="1022877" y="1798654"/>
                  </a:lnTo>
                  <a:lnTo>
                    <a:pt x="1019045" y="1798674"/>
                  </a:lnTo>
                  <a:lnTo>
                    <a:pt x="1015917" y="1798713"/>
                  </a:lnTo>
                  <a:lnTo>
                    <a:pt x="1012105" y="1798733"/>
                  </a:lnTo>
                  <a:lnTo>
                    <a:pt x="1008742" y="1798752"/>
                  </a:lnTo>
                  <a:lnTo>
                    <a:pt x="1008762" y="1798752"/>
                  </a:lnTo>
                  <a:lnTo>
                    <a:pt x="1005399" y="1798752"/>
                  </a:lnTo>
                  <a:lnTo>
                    <a:pt x="1001900" y="1798772"/>
                  </a:lnTo>
                  <a:lnTo>
                    <a:pt x="998244" y="1798791"/>
                  </a:lnTo>
                  <a:lnTo>
                    <a:pt x="994725" y="1798791"/>
                  </a:lnTo>
                  <a:lnTo>
                    <a:pt x="994745" y="1798791"/>
                  </a:lnTo>
                  <a:lnTo>
                    <a:pt x="991421" y="1798811"/>
                  </a:lnTo>
                  <a:lnTo>
                    <a:pt x="970230" y="1798811"/>
                  </a:lnTo>
                  <a:lnTo>
                    <a:pt x="970249" y="1798811"/>
                  </a:lnTo>
                  <a:lnTo>
                    <a:pt x="966750" y="1798811"/>
                  </a:lnTo>
                  <a:lnTo>
                    <a:pt x="963250" y="1798791"/>
                  </a:lnTo>
                  <a:lnTo>
                    <a:pt x="959751" y="1798791"/>
                  </a:lnTo>
                  <a:lnTo>
                    <a:pt x="959771" y="1798791"/>
                  </a:lnTo>
                  <a:lnTo>
                    <a:pt x="956271" y="1798772"/>
                  </a:lnTo>
                  <a:lnTo>
                    <a:pt x="952831" y="1798752"/>
                  </a:lnTo>
                  <a:lnTo>
                    <a:pt x="949292" y="1798733"/>
                  </a:lnTo>
                  <a:lnTo>
                    <a:pt x="945812" y="1798713"/>
                  </a:lnTo>
                  <a:lnTo>
                    <a:pt x="942411" y="1798693"/>
                  </a:lnTo>
                  <a:lnTo>
                    <a:pt x="938696" y="1798654"/>
                  </a:lnTo>
                  <a:lnTo>
                    <a:pt x="935353" y="1798635"/>
                  </a:lnTo>
                  <a:lnTo>
                    <a:pt x="931736" y="1798596"/>
                  </a:lnTo>
                  <a:lnTo>
                    <a:pt x="928276" y="1798556"/>
                  </a:lnTo>
                  <a:lnTo>
                    <a:pt x="925109" y="1798517"/>
                  </a:lnTo>
                  <a:lnTo>
                    <a:pt x="921454" y="1798478"/>
                  </a:lnTo>
                  <a:lnTo>
                    <a:pt x="917974" y="1798439"/>
                  </a:lnTo>
                  <a:lnTo>
                    <a:pt x="917993" y="1798439"/>
                  </a:lnTo>
                  <a:lnTo>
                    <a:pt x="914689" y="1798381"/>
                  </a:lnTo>
                  <a:lnTo>
                    <a:pt x="910994" y="1798322"/>
                  </a:lnTo>
                  <a:lnTo>
                    <a:pt x="907534" y="1798283"/>
                  </a:lnTo>
                  <a:lnTo>
                    <a:pt x="904328" y="1798224"/>
                  </a:lnTo>
                  <a:lnTo>
                    <a:pt x="900653" y="1798165"/>
                  </a:lnTo>
                  <a:lnTo>
                    <a:pt x="897192" y="1798107"/>
                  </a:lnTo>
                  <a:lnTo>
                    <a:pt x="893752" y="1798029"/>
                  </a:lnTo>
                  <a:lnTo>
                    <a:pt x="890096" y="1797950"/>
                  </a:lnTo>
                  <a:lnTo>
                    <a:pt x="886870" y="1797892"/>
                  </a:lnTo>
                  <a:lnTo>
                    <a:pt x="883371" y="1797814"/>
                  </a:lnTo>
                  <a:lnTo>
                    <a:pt x="879989" y="1797735"/>
                  </a:lnTo>
                  <a:lnTo>
                    <a:pt x="876470" y="1797657"/>
                  </a:lnTo>
                  <a:lnTo>
                    <a:pt x="876489" y="1797657"/>
                  </a:lnTo>
                  <a:lnTo>
                    <a:pt x="873029" y="1797579"/>
                  </a:lnTo>
                  <a:lnTo>
                    <a:pt x="873049" y="1797579"/>
                  </a:lnTo>
                  <a:lnTo>
                    <a:pt x="869491" y="1797481"/>
                  </a:lnTo>
                  <a:lnTo>
                    <a:pt x="866089" y="1797384"/>
                  </a:lnTo>
                  <a:lnTo>
                    <a:pt x="862648" y="1797305"/>
                  </a:lnTo>
                  <a:lnTo>
                    <a:pt x="859286" y="1797208"/>
                  </a:lnTo>
                  <a:lnTo>
                    <a:pt x="859305" y="1797208"/>
                  </a:lnTo>
                  <a:lnTo>
                    <a:pt x="855864" y="1797110"/>
                  </a:lnTo>
                  <a:lnTo>
                    <a:pt x="852424" y="1796992"/>
                  </a:lnTo>
                  <a:lnTo>
                    <a:pt x="849003" y="1796895"/>
                  </a:lnTo>
                  <a:lnTo>
                    <a:pt x="849022" y="1796895"/>
                  </a:lnTo>
                  <a:lnTo>
                    <a:pt x="845601" y="1796797"/>
                  </a:lnTo>
                  <a:lnTo>
                    <a:pt x="842160" y="1796680"/>
                  </a:lnTo>
                  <a:lnTo>
                    <a:pt x="842180" y="1796680"/>
                  </a:lnTo>
                  <a:lnTo>
                    <a:pt x="838759" y="1796562"/>
                  </a:lnTo>
                  <a:lnTo>
                    <a:pt x="835377" y="1796445"/>
                  </a:lnTo>
                  <a:lnTo>
                    <a:pt x="831994" y="1796328"/>
                  </a:lnTo>
                  <a:lnTo>
                    <a:pt x="828515" y="1796191"/>
                  </a:lnTo>
                  <a:lnTo>
                    <a:pt x="828534" y="1796191"/>
                  </a:lnTo>
                  <a:lnTo>
                    <a:pt x="825113" y="1796074"/>
                  </a:lnTo>
                  <a:lnTo>
                    <a:pt x="825133" y="1796074"/>
                  </a:lnTo>
                  <a:lnTo>
                    <a:pt x="821829" y="1795937"/>
                  </a:lnTo>
                  <a:lnTo>
                    <a:pt x="818251" y="1795800"/>
                  </a:lnTo>
                  <a:lnTo>
                    <a:pt x="814927" y="1795663"/>
                  </a:lnTo>
                  <a:lnTo>
                    <a:pt x="814947" y="1795663"/>
                  </a:lnTo>
                  <a:lnTo>
                    <a:pt x="811506" y="1795526"/>
                  </a:lnTo>
                  <a:lnTo>
                    <a:pt x="808163" y="1795370"/>
                  </a:lnTo>
                  <a:lnTo>
                    <a:pt x="804762" y="1795233"/>
                  </a:lnTo>
                  <a:lnTo>
                    <a:pt x="801399" y="1795077"/>
                  </a:lnTo>
                  <a:lnTo>
                    <a:pt x="798017" y="1794920"/>
                  </a:lnTo>
                  <a:lnTo>
                    <a:pt x="794635" y="1794764"/>
                  </a:lnTo>
                  <a:lnTo>
                    <a:pt x="794655" y="1794764"/>
                  </a:lnTo>
                  <a:lnTo>
                    <a:pt x="791272" y="1794607"/>
                  </a:lnTo>
                  <a:lnTo>
                    <a:pt x="791292" y="1794607"/>
                  </a:lnTo>
                  <a:lnTo>
                    <a:pt x="787969" y="1794451"/>
                  </a:lnTo>
                  <a:lnTo>
                    <a:pt x="784469" y="1794275"/>
                  </a:lnTo>
                  <a:lnTo>
                    <a:pt x="781185" y="1794099"/>
                  </a:lnTo>
                  <a:lnTo>
                    <a:pt x="781204" y="1794099"/>
                  </a:lnTo>
                  <a:lnTo>
                    <a:pt x="777842" y="1793923"/>
                  </a:lnTo>
                  <a:lnTo>
                    <a:pt x="774479" y="1793747"/>
                  </a:lnTo>
                  <a:lnTo>
                    <a:pt x="774499" y="1793747"/>
                  </a:lnTo>
                  <a:lnTo>
                    <a:pt x="771117" y="1793571"/>
                  </a:lnTo>
                  <a:lnTo>
                    <a:pt x="767793" y="1793396"/>
                  </a:lnTo>
                  <a:lnTo>
                    <a:pt x="764470" y="1793200"/>
                  </a:lnTo>
                  <a:lnTo>
                    <a:pt x="761127" y="1793005"/>
                  </a:lnTo>
                  <a:lnTo>
                    <a:pt x="757784" y="1792809"/>
                  </a:lnTo>
                  <a:lnTo>
                    <a:pt x="757804" y="1792809"/>
                  </a:lnTo>
                  <a:lnTo>
                    <a:pt x="754519" y="1792613"/>
                  </a:lnTo>
                  <a:lnTo>
                    <a:pt x="751098" y="1792418"/>
                  </a:lnTo>
                  <a:lnTo>
                    <a:pt x="747833" y="1792203"/>
                  </a:lnTo>
                  <a:lnTo>
                    <a:pt x="744490" y="1792008"/>
                  </a:lnTo>
                  <a:lnTo>
                    <a:pt x="741186" y="1791792"/>
                  </a:lnTo>
                  <a:lnTo>
                    <a:pt x="737902" y="1791578"/>
                  </a:lnTo>
                  <a:lnTo>
                    <a:pt x="734598" y="1791362"/>
                  </a:lnTo>
                  <a:lnTo>
                    <a:pt x="731197" y="1791127"/>
                  </a:lnTo>
                  <a:lnTo>
                    <a:pt x="728010" y="1790913"/>
                  </a:lnTo>
                  <a:lnTo>
                    <a:pt x="724726" y="1790678"/>
                  </a:lnTo>
                  <a:lnTo>
                    <a:pt x="721383" y="1790443"/>
                  </a:lnTo>
                  <a:lnTo>
                    <a:pt x="718157" y="1790209"/>
                  </a:lnTo>
                  <a:lnTo>
                    <a:pt x="718176" y="1790209"/>
                  </a:lnTo>
                  <a:lnTo>
                    <a:pt x="714892" y="1789974"/>
                  </a:lnTo>
                  <a:lnTo>
                    <a:pt x="711627" y="1789720"/>
                  </a:lnTo>
                  <a:lnTo>
                    <a:pt x="708363" y="1789486"/>
                  </a:lnTo>
                  <a:lnTo>
                    <a:pt x="705020" y="1789212"/>
                  </a:lnTo>
                  <a:lnTo>
                    <a:pt x="701833" y="1788977"/>
                  </a:lnTo>
                  <a:lnTo>
                    <a:pt x="701853" y="1788977"/>
                  </a:lnTo>
                  <a:lnTo>
                    <a:pt x="698588" y="1788723"/>
                  </a:lnTo>
                  <a:lnTo>
                    <a:pt x="698607" y="1788723"/>
                  </a:lnTo>
                  <a:lnTo>
                    <a:pt x="695440" y="1788469"/>
                  </a:lnTo>
                  <a:lnTo>
                    <a:pt x="692097" y="1788195"/>
                  </a:lnTo>
                  <a:lnTo>
                    <a:pt x="688872" y="1787922"/>
                  </a:lnTo>
                  <a:lnTo>
                    <a:pt x="685646" y="1787648"/>
                  </a:lnTo>
                  <a:lnTo>
                    <a:pt x="682420" y="1787374"/>
                  </a:lnTo>
                  <a:lnTo>
                    <a:pt x="682440" y="1787374"/>
                  </a:lnTo>
                  <a:lnTo>
                    <a:pt x="679195" y="1787081"/>
                  </a:lnTo>
                  <a:lnTo>
                    <a:pt x="679214" y="1787101"/>
                  </a:lnTo>
                  <a:lnTo>
                    <a:pt x="675988" y="1786807"/>
                  </a:lnTo>
                  <a:lnTo>
                    <a:pt x="676008" y="1786807"/>
                  </a:lnTo>
                  <a:lnTo>
                    <a:pt x="672782" y="1786514"/>
                  </a:lnTo>
                  <a:lnTo>
                    <a:pt x="669576" y="1786220"/>
                  </a:lnTo>
                  <a:lnTo>
                    <a:pt x="666390" y="1785927"/>
                  </a:lnTo>
                  <a:lnTo>
                    <a:pt x="663183" y="1785634"/>
                  </a:lnTo>
                  <a:lnTo>
                    <a:pt x="663203" y="1785634"/>
                  </a:lnTo>
                  <a:lnTo>
                    <a:pt x="660016" y="1785321"/>
                  </a:lnTo>
                  <a:lnTo>
                    <a:pt x="656810" y="1785028"/>
                  </a:lnTo>
                  <a:lnTo>
                    <a:pt x="656830" y="1785028"/>
                  </a:lnTo>
                  <a:lnTo>
                    <a:pt x="653643" y="1784716"/>
                  </a:lnTo>
                  <a:lnTo>
                    <a:pt x="653663" y="1784716"/>
                  </a:lnTo>
                  <a:lnTo>
                    <a:pt x="650476" y="1784402"/>
                  </a:lnTo>
                  <a:lnTo>
                    <a:pt x="647309" y="1784090"/>
                  </a:lnTo>
                  <a:lnTo>
                    <a:pt x="644142" y="1783758"/>
                  </a:lnTo>
                  <a:lnTo>
                    <a:pt x="644162" y="1783758"/>
                  </a:lnTo>
                  <a:lnTo>
                    <a:pt x="640995" y="1783445"/>
                  </a:lnTo>
                  <a:lnTo>
                    <a:pt x="641014" y="1783445"/>
                  </a:lnTo>
                  <a:lnTo>
                    <a:pt x="637847" y="1783112"/>
                  </a:lnTo>
                  <a:lnTo>
                    <a:pt x="637867" y="1783112"/>
                  </a:lnTo>
                  <a:lnTo>
                    <a:pt x="634700" y="1782780"/>
                  </a:lnTo>
                  <a:lnTo>
                    <a:pt x="634719" y="1782780"/>
                  </a:lnTo>
                  <a:lnTo>
                    <a:pt x="631572" y="1782428"/>
                  </a:lnTo>
                  <a:lnTo>
                    <a:pt x="628444" y="1782096"/>
                  </a:lnTo>
                  <a:lnTo>
                    <a:pt x="625316" y="1781744"/>
                  </a:lnTo>
                  <a:lnTo>
                    <a:pt x="625335" y="1781744"/>
                  </a:lnTo>
                  <a:lnTo>
                    <a:pt x="622207" y="1781411"/>
                  </a:lnTo>
                  <a:lnTo>
                    <a:pt x="619080" y="1781040"/>
                  </a:lnTo>
                  <a:lnTo>
                    <a:pt x="619099" y="1781060"/>
                  </a:lnTo>
                  <a:lnTo>
                    <a:pt x="615991" y="1780688"/>
                  </a:lnTo>
                  <a:lnTo>
                    <a:pt x="612882" y="1780336"/>
                  </a:lnTo>
                  <a:lnTo>
                    <a:pt x="612902" y="1780336"/>
                  </a:lnTo>
                  <a:lnTo>
                    <a:pt x="609794" y="1779965"/>
                  </a:lnTo>
                  <a:lnTo>
                    <a:pt x="606705" y="1779593"/>
                  </a:lnTo>
                  <a:lnTo>
                    <a:pt x="603616" y="1779222"/>
                  </a:lnTo>
                  <a:lnTo>
                    <a:pt x="603635" y="1779222"/>
                  </a:lnTo>
                  <a:lnTo>
                    <a:pt x="600547" y="1778851"/>
                  </a:lnTo>
                  <a:lnTo>
                    <a:pt x="597477" y="1778479"/>
                  </a:lnTo>
                  <a:lnTo>
                    <a:pt x="597497" y="1778479"/>
                  </a:lnTo>
                  <a:lnTo>
                    <a:pt x="594408" y="1778088"/>
                  </a:lnTo>
                  <a:lnTo>
                    <a:pt x="594428" y="1778088"/>
                  </a:lnTo>
                  <a:lnTo>
                    <a:pt x="591358" y="1777697"/>
                  </a:lnTo>
                  <a:lnTo>
                    <a:pt x="591378" y="1777697"/>
                  </a:lnTo>
                  <a:lnTo>
                    <a:pt x="588308" y="1777306"/>
                  </a:lnTo>
                  <a:lnTo>
                    <a:pt x="585220" y="1776915"/>
                  </a:lnTo>
                  <a:lnTo>
                    <a:pt x="582229" y="1776504"/>
                  </a:lnTo>
                  <a:lnTo>
                    <a:pt x="582248" y="1776504"/>
                  </a:lnTo>
                  <a:lnTo>
                    <a:pt x="579198" y="1776113"/>
                  </a:lnTo>
                  <a:lnTo>
                    <a:pt x="579218" y="1776113"/>
                  </a:lnTo>
                  <a:lnTo>
                    <a:pt x="576188" y="1775703"/>
                  </a:lnTo>
                  <a:lnTo>
                    <a:pt x="573158" y="1775293"/>
                  </a:lnTo>
                  <a:lnTo>
                    <a:pt x="573177" y="1775293"/>
                  </a:lnTo>
                  <a:lnTo>
                    <a:pt x="570166" y="1774863"/>
                  </a:lnTo>
                  <a:lnTo>
                    <a:pt x="570166" y="1774882"/>
                  </a:lnTo>
                  <a:lnTo>
                    <a:pt x="567156" y="1774452"/>
                  </a:lnTo>
                  <a:lnTo>
                    <a:pt x="564165" y="1774022"/>
                  </a:lnTo>
                  <a:lnTo>
                    <a:pt x="561174" y="1773591"/>
                  </a:lnTo>
                  <a:lnTo>
                    <a:pt x="558182" y="1773161"/>
                  </a:lnTo>
                  <a:lnTo>
                    <a:pt x="558202" y="1773161"/>
                  </a:lnTo>
                  <a:lnTo>
                    <a:pt x="555211" y="1772731"/>
                  </a:lnTo>
                  <a:lnTo>
                    <a:pt x="552239" y="1772282"/>
                  </a:lnTo>
                  <a:lnTo>
                    <a:pt x="552259" y="1772282"/>
                  </a:lnTo>
                  <a:lnTo>
                    <a:pt x="549287" y="1771832"/>
                  </a:lnTo>
                  <a:lnTo>
                    <a:pt x="549307" y="1771832"/>
                  </a:lnTo>
                  <a:lnTo>
                    <a:pt x="546336" y="1771383"/>
                  </a:lnTo>
                  <a:lnTo>
                    <a:pt x="543384" y="1770933"/>
                  </a:lnTo>
                  <a:lnTo>
                    <a:pt x="543403" y="1770933"/>
                  </a:lnTo>
                  <a:lnTo>
                    <a:pt x="540451" y="1770483"/>
                  </a:lnTo>
                  <a:lnTo>
                    <a:pt x="537499" y="1770014"/>
                  </a:lnTo>
                  <a:lnTo>
                    <a:pt x="534586" y="1769545"/>
                  </a:lnTo>
                  <a:lnTo>
                    <a:pt x="534606" y="1769545"/>
                  </a:lnTo>
                  <a:lnTo>
                    <a:pt x="531712" y="1769095"/>
                  </a:lnTo>
                  <a:lnTo>
                    <a:pt x="528819" y="1768607"/>
                  </a:lnTo>
                  <a:lnTo>
                    <a:pt x="525867" y="1768118"/>
                  </a:lnTo>
                  <a:lnTo>
                    <a:pt x="525886" y="1768137"/>
                  </a:lnTo>
                  <a:lnTo>
                    <a:pt x="522974" y="1767648"/>
                  </a:lnTo>
                  <a:lnTo>
                    <a:pt x="522993" y="1767648"/>
                  </a:lnTo>
                  <a:lnTo>
                    <a:pt x="520080" y="1767160"/>
                  </a:lnTo>
                  <a:lnTo>
                    <a:pt x="520100" y="1767160"/>
                  </a:lnTo>
                  <a:lnTo>
                    <a:pt x="517207" y="1766671"/>
                  </a:lnTo>
                  <a:lnTo>
                    <a:pt x="517226" y="1766671"/>
                  </a:lnTo>
                  <a:lnTo>
                    <a:pt x="514333" y="1766163"/>
                  </a:lnTo>
                  <a:lnTo>
                    <a:pt x="511478" y="1765674"/>
                  </a:lnTo>
                  <a:lnTo>
                    <a:pt x="508624" y="1765166"/>
                  </a:lnTo>
                  <a:lnTo>
                    <a:pt x="505750" y="1764658"/>
                  </a:lnTo>
                  <a:lnTo>
                    <a:pt x="502935" y="1764149"/>
                  </a:lnTo>
                  <a:lnTo>
                    <a:pt x="500101" y="1763621"/>
                  </a:lnTo>
                  <a:lnTo>
                    <a:pt x="497266" y="1763094"/>
                  </a:lnTo>
                  <a:lnTo>
                    <a:pt x="497285" y="1763113"/>
                  </a:lnTo>
                  <a:lnTo>
                    <a:pt x="494451" y="1762566"/>
                  </a:lnTo>
                  <a:lnTo>
                    <a:pt x="494470" y="1762585"/>
                  </a:lnTo>
                  <a:lnTo>
                    <a:pt x="491655" y="1762038"/>
                  </a:lnTo>
                  <a:lnTo>
                    <a:pt x="488840" y="1761510"/>
                  </a:lnTo>
                  <a:lnTo>
                    <a:pt x="488860" y="1761510"/>
                  </a:lnTo>
                  <a:lnTo>
                    <a:pt x="487452" y="1761236"/>
                  </a:lnTo>
                  <a:lnTo>
                    <a:pt x="486064" y="1760963"/>
                  </a:lnTo>
                  <a:lnTo>
                    <a:pt x="484656" y="1760689"/>
                  </a:lnTo>
                  <a:lnTo>
                    <a:pt x="483268" y="1760435"/>
                  </a:lnTo>
                  <a:lnTo>
                    <a:pt x="481900" y="1760161"/>
                  </a:lnTo>
                  <a:lnTo>
                    <a:pt x="480512" y="1759887"/>
                  </a:lnTo>
                  <a:lnTo>
                    <a:pt x="479143" y="1759614"/>
                  </a:lnTo>
                  <a:lnTo>
                    <a:pt x="477736" y="1759321"/>
                  </a:lnTo>
                  <a:lnTo>
                    <a:pt x="476348" y="1759047"/>
                  </a:lnTo>
                  <a:lnTo>
                    <a:pt x="474960" y="1758773"/>
                  </a:lnTo>
                  <a:lnTo>
                    <a:pt x="474979" y="1758773"/>
                  </a:lnTo>
                  <a:lnTo>
                    <a:pt x="473591" y="1758480"/>
                  </a:lnTo>
                  <a:lnTo>
                    <a:pt x="472223" y="1758206"/>
                  </a:lnTo>
                  <a:lnTo>
                    <a:pt x="470854" y="1757913"/>
                  </a:lnTo>
                  <a:lnTo>
                    <a:pt x="469486" y="1757639"/>
                  </a:lnTo>
                  <a:lnTo>
                    <a:pt x="468137" y="1757366"/>
                  </a:lnTo>
                  <a:lnTo>
                    <a:pt x="466749" y="1757072"/>
                  </a:lnTo>
                  <a:lnTo>
                    <a:pt x="465380" y="1756779"/>
                  </a:lnTo>
                  <a:lnTo>
                    <a:pt x="464012" y="1756486"/>
                  </a:lnTo>
                  <a:lnTo>
                    <a:pt x="462663" y="1756212"/>
                  </a:lnTo>
                  <a:lnTo>
                    <a:pt x="461295" y="1755919"/>
                  </a:lnTo>
                  <a:lnTo>
                    <a:pt x="459946" y="1755626"/>
                  </a:lnTo>
                  <a:lnTo>
                    <a:pt x="458597" y="1755332"/>
                  </a:lnTo>
                  <a:lnTo>
                    <a:pt x="457248" y="1755039"/>
                  </a:lnTo>
                  <a:lnTo>
                    <a:pt x="455879" y="1754746"/>
                  </a:lnTo>
                  <a:lnTo>
                    <a:pt x="455899" y="1754746"/>
                  </a:lnTo>
                  <a:lnTo>
                    <a:pt x="454550" y="1754452"/>
                  </a:lnTo>
                  <a:lnTo>
                    <a:pt x="453201" y="1754140"/>
                  </a:lnTo>
                  <a:lnTo>
                    <a:pt x="451852" y="1753847"/>
                  </a:lnTo>
                  <a:lnTo>
                    <a:pt x="450523" y="1753553"/>
                  </a:lnTo>
                  <a:lnTo>
                    <a:pt x="449193" y="1753260"/>
                  </a:lnTo>
                  <a:lnTo>
                    <a:pt x="447845" y="1752947"/>
                  </a:lnTo>
                  <a:lnTo>
                    <a:pt x="446515" y="1752654"/>
                  </a:lnTo>
                  <a:lnTo>
                    <a:pt x="445166" y="1752341"/>
                  </a:lnTo>
                  <a:lnTo>
                    <a:pt x="445186" y="1752341"/>
                  </a:lnTo>
                  <a:lnTo>
                    <a:pt x="443856" y="1752028"/>
                  </a:lnTo>
                  <a:lnTo>
                    <a:pt x="442527" y="1751735"/>
                  </a:lnTo>
                  <a:lnTo>
                    <a:pt x="441198" y="1751423"/>
                  </a:lnTo>
                  <a:lnTo>
                    <a:pt x="439888" y="1751109"/>
                  </a:lnTo>
                  <a:lnTo>
                    <a:pt x="438519" y="1750797"/>
                  </a:lnTo>
                  <a:lnTo>
                    <a:pt x="437268" y="1750504"/>
                  </a:lnTo>
                  <a:lnTo>
                    <a:pt x="435919" y="1750171"/>
                  </a:lnTo>
                  <a:lnTo>
                    <a:pt x="434609" y="1749858"/>
                  </a:lnTo>
                  <a:lnTo>
                    <a:pt x="433300" y="1749546"/>
                  </a:lnTo>
                  <a:lnTo>
                    <a:pt x="431990" y="1749233"/>
                  </a:lnTo>
                  <a:lnTo>
                    <a:pt x="430641" y="1748901"/>
                  </a:lnTo>
                  <a:lnTo>
                    <a:pt x="429370" y="1748607"/>
                  </a:lnTo>
                  <a:lnTo>
                    <a:pt x="428060" y="1748275"/>
                  </a:lnTo>
                  <a:lnTo>
                    <a:pt x="428080" y="1748294"/>
                  </a:lnTo>
                  <a:lnTo>
                    <a:pt x="426770" y="1747962"/>
                  </a:lnTo>
                  <a:lnTo>
                    <a:pt x="425480" y="1747649"/>
                  </a:lnTo>
                  <a:lnTo>
                    <a:pt x="424170" y="1747317"/>
                  </a:lnTo>
                  <a:lnTo>
                    <a:pt x="422880" y="1746985"/>
                  </a:lnTo>
                  <a:lnTo>
                    <a:pt x="422880" y="1747004"/>
                  </a:lnTo>
                  <a:lnTo>
                    <a:pt x="421570" y="1746672"/>
                  </a:lnTo>
                  <a:lnTo>
                    <a:pt x="420338" y="1746359"/>
                  </a:lnTo>
                  <a:lnTo>
                    <a:pt x="419009" y="1746007"/>
                  </a:lnTo>
                  <a:lnTo>
                    <a:pt x="419028" y="1746027"/>
                  </a:lnTo>
                  <a:lnTo>
                    <a:pt x="417738" y="1745694"/>
                  </a:lnTo>
                  <a:lnTo>
                    <a:pt x="416467" y="1745362"/>
                  </a:lnTo>
                  <a:lnTo>
                    <a:pt x="415177" y="1745030"/>
                  </a:lnTo>
                  <a:lnTo>
                    <a:pt x="413887" y="1744697"/>
                  </a:lnTo>
                  <a:lnTo>
                    <a:pt x="413906" y="1744697"/>
                  </a:lnTo>
                  <a:lnTo>
                    <a:pt x="412616" y="1744365"/>
                  </a:lnTo>
                  <a:lnTo>
                    <a:pt x="412636" y="1744365"/>
                  </a:lnTo>
                  <a:lnTo>
                    <a:pt x="411345" y="1744033"/>
                  </a:lnTo>
                  <a:lnTo>
                    <a:pt x="410075" y="1743700"/>
                  </a:lnTo>
                  <a:lnTo>
                    <a:pt x="408804" y="1743368"/>
                  </a:lnTo>
                  <a:lnTo>
                    <a:pt x="408823" y="1743368"/>
                  </a:lnTo>
                  <a:lnTo>
                    <a:pt x="407553" y="1743016"/>
                  </a:lnTo>
                  <a:lnTo>
                    <a:pt x="406282" y="1742684"/>
                  </a:lnTo>
                  <a:lnTo>
                    <a:pt x="405031" y="1742351"/>
                  </a:lnTo>
                  <a:lnTo>
                    <a:pt x="403760" y="1741999"/>
                  </a:lnTo>
                  <a:lnTo>
                    <a:pt x="403780" y="1741999"/>
                  </a:lnTo>
                  <a:lnTo>
                    <a:pt x="402509" y="1741667"/>
                  </a:lnTo>
                  <a:lnTo>
                    <a:pt x="401258" y="1741315"/>
                  </a:lnTo>
                  <a:lnTo>
                    <a:pt x="400006" y="1740963"/>
                  </a:lnTo>
                  <a:lnTo>
                    <a:pt x="398755" y="1740631"/>
                  </a:lnTo>
                  <a:lnTo>
                    <a:pt x="397504" y="1740279"/>
                  </a:lnTo>
                  <a:lnTo>
                    <a:pt x="396273" y="1739927"/>
                  </a:lnTo>
                  <a:lnTo>
                    <a:pt x="395002" y="1739575"/>
                  </a:lnTo>
                  <a:lnTo>
                    <a:pt x="393790" y="1739224"/>
                  </a:lnTo>
                  <a:lnTo>
                    <a:pt x="392558" y="1738871"/>
                  </a:lnTo>
                  <a:lnTo>
                    <a:pt x="391307" y="1738520"/>
                  </a:lnTo>
                  <a:lnTo>
                    <a:pt x="391327" y="1738520"/>
                  </a:lnTo>
                  <a:lnTo>
                    <a:pt x="390095" y="1738168"/>
                  </a:lnTo>
                  <a:lnTo>
                    <a:pt x="388883" y="1737816"/>
                  </a:lnTo>
                  <a:lnTo>
                    <a:pt x="387632" y="1737464"/>
                  </a:lnTo>
                  <a:lnTo>
                    <a:pt x="386400" y="1737093"/>
                  </a:lnTo>
                  <a:lnTo>
                    <a:pt x="386420" y="1737093"/>
                  </a:lnTo>
                  <a:lnTo>
                    <a:pt x="385188" y="1736741"/>
                  </a:lnTo>
                  <a:lnTo>
                    <a:pt x="383956" y="1736369"/>
                  </a:lnTo>
                  <a:lnTo>
                    <a:pt x="383976" y="1736369"/>
                  </a:lnTo>
                  <a:lnTo>
                    <a:pt x="382744" y="1736017"/>
                  </a:lnTo>
                  <a:lnTo>
                    <a:pt x="382764" y="1736017"/>
                  </a:lnTo>
                  <a:lnTo>
                    <a:pt x="381532" y="1735646"/>
                  </a:lnTo>
                  <a:lnTo>
                    <a:pt x="380320" y="1735294"/>
                  </a:lnTo>
                  <a:lnTo>
                    <a:pt x="379108" y="1734922"/>
                  </a:lnTo>
                  <a:lnTo>
                    <a:pt x="377916" y="1734551"/>
                  </a:lnTo>
                  <a:lnTo>
                    <a:pt x="376703" y="1734180"/>
                  </a:lnTo>
                  <a:lnTo>
                    <a:pt x="376703" y="1734199"/>
                  </a:lnTo>
                  <a:lnTo>
                    <a:pt x="375511" y="1733828"/>
                  </a:lnTo>
                  <a:lnTo>
                    <a:pt x="374318" y="1733456"/>
                  </a:lnTo>
                  <a:lnTo>
                    <a:pt x="373106" y="1733085"/>
                  </a:lnTo>
                  <a:lnTo>
                    <a:pt x="371914" y="1732694"/>
                  </a:lnTo>
                  <a:lnTo>
                    <a:pt x="370721" y="1732323"/>
                  </a:lnTo>
                  <a:lnTo>
                    <a:pt x="369529" y="1731951"/>
                  </a:lnTo>
                  <a:lnTo>
                    <a:pt x="368375" y="1731579"/>
                  </a:lnTo>
                  <a:lnTo>
                    <a:pt x="367163" y="1731208"/>
                  </a:lnTo>
                  <a:lnTo>
                    <a:pt x="365971" y="1730817"/>
                  </a:lnTo>
                  <a:lnTo>
                    <a:pt x="365990" y="1730817"/>
                  </a:lnTo>
                  <a:lnTo>
                    <a:pt x="364817" y="1730446"/>
                  </a:lnTo>
                  <a:lnTo>
                    <a:pt x="363625" y="1730054"/>
                  </a:lnTo>
                  <a:lnTo>
                    <a:pt x="362452" y="1729683"/>
                  </a:lnTo>
                  <a:lnTo>
                    <a:pt x="361279" y="1729292"/>
                  </a:lnTo>
                  <a:lnTo>
                    <a:pt x="360106" y="1728901"/>
                  </a:lnTo>
                  <a:lnTo>
                    <a:pt x="360125" y="1728901"/>
                  </a:lnTo>
                  <a:lnTo>
                    <a:pt x="358952" y="1728530"/>
                  </a:lnTo>
                  <a:lnTo>
                    <a:pt x="357779" y="1728139"/>
                  </a:lnTo>
                  <a:lnTo>
                    <a:pt x="357799" y="1728139"/>
                  </a:lnTo>
                  <a:lnTo>
                    <a:pt x="356626" y="1727748"/>
                  </a:lnTo>
                  <a:lnTo>
                    <a:pt x="355453" y="1727357"/>
                  </a:lnTo>
                  <a:lnTo>
                    <a:pt x="354319" y="1726966"/>
                  </a:lnTo>
                  <a:lnTo>
                    <a:pt x="353166" y="1726575"/>
                  </a:lnTo>
                  <a:lnTo>
                    <a:pt x="352012" y="1726184"/>
                  </a:lnTo>
                  <a:lnTo>
                    <a:pt x="350859" y="1725793"/>
                  </a:lnTo>
                  <a:lnTo>
                    <a:pt x="349725" y="1725382"/>
                  </a:lnTo>
                  <a:lnTo>
                    <a:pt x="348572" y="1724991"/>
                  </a:lnTo>
                  <a:lnTo>
                    <a:pt x="347438" y="1724601"/>
                  </a:lnTo>
                  <a:lnTo>
                    <a:pt x="346304" y="1724190"/>
                  </a:lnTo>
                  <a:lnTo>
                    <a:pt x="345170" y="1723799"/>
                  </a:lnTo>
                  <a:lnTo>
                    <a:pt x="344036" y="1723388"/>
                  </a:lnTo>
                  <a:lnTo>
                    <a:pt x="342883" y="1722978"/>
                  </a:lnTo>
                  <a:lnTo>
                    <a:pt x="341768" y="1722587"/>
                  </a:lnTo>
                  <a:lnTo>
                    <a:pt x="341788" y="1722587"/>
                  </a:lnTo>
                  <a:lnTo>
                    <a:pt x="340654" y="1722176"/>
                  </a:lnTo>
                  <a:lnTo>
                    <a:pt x="339540" y="1721765"/>
                  </a:lnTo>
                  <a:lnTo>
                    <a:pt x="338406" y="1721355"/>
                  </a:lnTo>
                  <a:lnTo>
                    <a:pt x="338425" y="1721355"/>
                  </a:lnTo>
                  <a:lnTo>
                    <a:pt x="337291" y="1720945"/>
                  </a:lnTo>
                  <a:lnTo>
                    <a:pt x="337311" y="1720945"/>
                  </a:lnTo>
                  <a:lnTo>
                    <a:pt x="336177" y="1720534"/>
                  </a:lnTo>
                  <a:lnTo>
                    <a:pt x="335082" y="1720124"/>
                  </a:lnTo>
                  <a:lnTo>
                    <a:pt x="333968" y="1719713"/>
                  </a:lnTo>
                  <a:lnTo>
                    <a:pt x="332873" y="1719302"/>
                  </a:lnTo>
                  <a:lnTo>
                    <a:pt x="331759" y="1718872"/>
                  </a:lnTo>
                  <a:lnTo>
                    <a:pt x="331759" y="1718892"/>
                  </a:lnTo>
                  <a:lnTo>
                    <a:pt x="330664" y="1718462"/>
                  </a:lnTo>
                  <a:lnTo>
                    <a:pt x="329569" y="1718051"/>
                  </a:lnTo>
                  <a:lnTo>
                    <a:pt x="328474" y="1717621"/>
                  </a:lnTo>
                  <a:lnTo>
                    <a:pt x="327380" y="1717211"/>
                  </a:lnTo>
                  <a:lnTo>
                    <a:pt x="326305" y="1716781"/>
                  </a:lnTo>
                  <a:lnTo>
                    <a:pt x="325210" y="1716350"/>
                  </a:lnTo>
                  <a:lnTo>
                    <a:pt x="324135" y="1715920"/>
                  </a:lnTo>
                  <a:lnTo>
                    <a:pt x="323040" y="1715510"/>
                  </a:lnTo>
                  <a:lnTo>
                    <a:pt x="323059" y="1715510"/>
                  </a:lnTo>
                  <a:lnTo>
                    <a:pt x="321965" y="1715080"/>
                  </a:lnTo>
                  <a:lnTo>
                    <a:pt x="321437" y="1714845"/>
                  </a:lnTo>
                  <a:lnTo>
                    <a:pt x="321437" y="1714864"/>
                  </a:lnTo>
                  <a:lnTo>
                    <a:pt x="320909" y="1714630"/>
                  </a:lnTo>
                  <a:lnTo>
                    <a:pt x="320381" y="1714395"/>
                  </a:lnTo>
                  <a:lnTo>
                    <a:pt x="320381" y="1714415"/>
                  </a:lnTo>
                  <a:close/>
                  <a:moveTo>
                    <a:pt x="1430604" y="1814157"/>
                  </a:moveTo>
                  <a:lnTo>
                    <a:pt x="1430623" y="1814157"/>
                  </a:lnTo>
                  <a:lnTo>
                    <a:pt x="1433477" y="1814020"/>
                  </a:lnTo>
                  <a:lnTo>
                    <a:pt x="1437172" y="1813805"/>
                  </a:lnTo>
                  <a:lnTo>
                    <a:pt x="1440437" y="1813609"/>
                  </a:lnTo>
                  <a:lnTo>
                    <a:pt x="1443682" y="1813434"/>
                  </a:lnTo>
                  <a:lnTo>
                    <a:pt x="1443702" y="1813434"/>
                  </a:lnTo>
                  <a:lnTo>
                    <a:pt x="1446517" y="1813277"/>
                  </a:lnTo>
                  <a:lnTo>
                    <a:pt x="1450388" y="1813043"/>
                  </a:lnTo>
                  <a:lnTo>
                    <a:pt x="1453457" y="1812867"/>
                  </a:lnTo>
                  <a:lnTo>
                    <a:pt x="1456702" y="1812671"/>
                  </a:lnTo>
                  <a:lnTo>
                    <a:pt x="1459928" y="1812476"/>
                  </a:lnTo>
                  <a:lnTo>
                    <a:pt x="1459948" y="1812476"/>
                  </a:lnTo>
                  <a:lnTo>
                    <a:pt x="1463369" y="1812261"/>
                  </a:lnTo>
                  <a:lnTo>
                    <a:pt x="1466399" y="1812085"/>
                  </a:lnTo>
                  <a:lnTo>
                    <a:pt x="1469605" y="1811889"/>
                  </a:lnTo>
                  <a:lnTo>
                    <a:pt x="1469625" y="1811889"/>
                  </a:lnTo>
                  <a:lnTo>
                    <a:pt x="1472831" y="1811694"/>
                  </a:lnTo>
                  <a:lnTo>
                    <a:pt x="1476037" y="1811498"/>
                  </a:lnTo>
                  <a:lnTo>
                    <a:pt x="1476056" y="1811498"/>
                  </a:lnTo>
                  <a:lnTo>
                    <a:pt x="1479243" y="1811283"/>
                  </a:lnTo>
                  <a:lnTo>
                    <a:pt x="1479262" y="1811283"/>
                  </a:lnTo>
                  <a:lnTo>
                    <a:pt x="1482449" y="1811088"/>
                  </a:lnTo>
                  <a:lnTo>
                    <a:pt x="1485636" y="1810892"/>
                  </a:lnTo>
                  <a:lnTo>
                    <a:pt x="1485655" y="1810892"/>
                  </a:lnTo>
                  <a:lnTo>
                    <a:pt x="1488822" y="1810677"/>
                  </a:lnTo>
                  <a:lnTo>
                    <a:pt x="1488842" y="1810677"/>
                  </a:lnTo>
                  <a:lnTo>
                    <a:pt x="1491657" y="1810501"/>
                  </a:lnTo>
                  <a:lnTo>
                    <a:pt x="1495196" y="1810267"/>
                  </a:lnTo>
                  <a:lnTo>
                    <a:pt x="1498362" y="1810071"/>
                  </a:lnTo>
                  <a:lnTo>
                    <a:pt x="1498362" y="1810052"/>
                  </a:lnTo>
                  <a:lnTo>
                    <a:pt x="1501530" y="1809856"/>
                  </a:lnTo>
                  <a:lnTo>
                    <a:pt x="1504696" y="1809641"/>
                  </a:lnTo>
                  <a:lnTo>
                    <a:pt x="1507844" y="1809426"/>
                  </a:lnTo>
                  <a:lnTo>
                    <a:pt x="1510992" y="1809211"/>
                  </a:lnTo>
                  <a:lnTo>
                    <a:pt x="1513846" y="1809035"/>
                  </a:lnTo>
                  <a:lnTo>
                    <a:pt x="1517267" y="1808781"/>
                  </a:lnTo>
                  <a:lnTo>
                    <a:pt x="1517287" y="1808781"/>
                  </a:lnTo>
                  <a:lnTo>
                    <a:pt x="1520395" y="1808566"/>
                  </a:lnTo>
                  <a:lnTo>
                    <a:pt x="1520414" y="1808566"/>
                  </a:lnTo>
                  <a:lnTo>
                    <a:pt x="1523523" y="1808351"/>
                  </a:lnTo>
                  <a:lnTo>
                    <a:pt x="1523543" y="1808351"/>
                  </a:lnTo>
                  <a:lnTo>
                    <a:pt x="1526279" y="1808175"/>
                  </a:lnTo>
                  <a:lnTo>
                    <a:pt x="1529759" y="1807921"/>
                  </a:lnTo>
                  <a:lnTo>
                    <a:pt x="1532496" y="1807725"/>
                  </a:lnTo>
                  <a:lnTo>
                    <a:pt x="1535956" y="1807471"/>
                  </a:lnTo>
                  <a:lnTo>
                    <a:pt x="1535976" y="1807471"/>
                  </a:lnTo>
                  <a:lnTo>
                    <a:pt x="1539045" y="1807256"/>
                  </a:lnTo>
                  <a:lnTo>
                    <a:pt x="1539065" y="1807256"/>
                  </a:lnTo>
                  <a:lnTo>
                    <a:pt x="1542134" y="1807022"/>
                  </a:lnTo>
                  <a:lnTo>
                    <a:pt x="1542154" y="1807022"/>
                  </a:lnTo>
                  <a:lnTo>
                    <a:pt x="1545223" y="1806806"/>
                  </a:lnTo>
                  <a:lnTo>
                    <a:pt x="1548292" y="1806572"/>
                  </a:lnTo>
                  <a:lnTo>
                    <a:pt x="1548312" y="1806572"/>
                  </a:lnTo>
                  <a:lnTo>
                    <a:pt x="1550853" y="1806376"/>
                  </a:lnTo>
                  <a:lnTo>
                    <a:pt x="1551362" y="1806337"/>
                  </a:lnTo>
                  <a:lnTo>
                    <a:pt x="1551381" y="1806337"/>
                  </a:lnTo>
                  <a:lnTo>
                    <a:pt x="1554431" y="1806103"/>
                  </a:lnTo>
                  <a:lnTo>
                    <a:pt x="1557480" y="1805868"/>
                  </a:lnTo>
                  <a:lnTo>
                    <a:pt x="1560355" y="1805653"/>
                  </a:lnTo>
                  <a:lnTo>
                    <a:pt x="1563561" y="1805399"/>
                  </a:lnTo>
                  <a:lnTo>
                    <a:pt x="1563580" y="1805399"/>
                  </a:lnTo>
                  <a:lnTo>
                    <a:pt x="1566591" y="1805145"/>
                  </a:lnTo>
                  <a:lnTo>
                    <a:pt x="1566610" y="1805145"/>
                  </a:lnTo>
                  <a:lnTo>
                    <a:pt x="1569621" y="1804910"/>
                  </a:lnTo>
                  <a:lnTo>
                    <a:pt x="1569641" y="1804910"/>
                  </a:lnTo>
                  <a:lnTo>
                    <a:pt x="1572651" y="1804676"/>
                  </a:lnTo>
                  <a:lnTo>
                    <a:pt x="1575662" y="1804421"/>
                  </a:lnTo>
                  <a:lnTo>
                    <a:pt x="1578653" y="1804187"/>
                  </a:lnTo>
                  <a:lnTo>
                    <a:pt x="1578672" y="1804187"/>
                  </a:lnTo>
                  <a:lnTo>
                    <a:pt x="1581664" y="1803933"/>
                  </a:lnTo>
                  <a:lnTo>
                    <a:pt x="1584537" y="1803698"/>
                  </a:lnTo>
                  <a:lnTo>
                    <a:pt x="1587509" y="1803444"/>
                  </a:lnTo>
                  <a:lnTo>
                    <a:pt x="1590617" y="1803190"/>
                  </a:lnTo>
                  <a:lnTo>
                    <a:pt x="1593589" y="1802935"/>
                  </a:lnTo>
                  <a:lnTo>
                    <a:pt x="1596541" y="1802701"/>
                  </a:lnTo>
                  <a:lnTo>
                    <a:pt x="1596560" y="1802701"/>
                  </a:lnTo>
                  <a:lnTo>
                    <a:pt x="1599512" y="1802447"/>
                  </a:lnTo>
                  <a:lnTo>
                    <a:pt x="1602464" y="1802193"/>
                  </a:lnTo>
                  <a:lnTo>
                    <a:pt x="1608329" y="1801685"/>
                  </a:lnTo>
                  <a:lnTo>
                    <a:pt x="1608349" y="1801685"/>
                  </a:lnTo>
                  <a:lnTo>
                    <a:pt x="1614174" y="1801176"/>
                  </a:lnTo>
                  <a:lnTo>
                    <a:pt x="1614194" y="1801176"/>
                  </a:lnTo>
                  <a:lnTo>
                    <a:pt x="1619981" y="1800668"/>
                  </a:lnTo>
                  <a:lnTo>
                    <a:pt x="1620000" y="1800668"/>
                  </a:lnTo>
                  <a:lnTo>
                    <a:pt x="1625768" y="1800140"/>
                  </a:lnTo>
                  <a:lnTo>
                    <a:pt x="1625787" y="1800140"/>
                  </a:lnTo>
                  <a:lnTo>
                    <a:pt x="1631535" y="1799632"/>
                  </a:lnTo>
                  <a:lnTo>
                    <a:pt x="1631554" y="1799632"/>
                  </a:lnTo>
                  <a:lnTo>
                    <a:pt x="1637243" y="1799104"/>
                  </a:lnTo>
                  <a:lnTo>
                    <a:pt x="1637263" y="1799104"/>
                  </a:lnTo>
                  <a:lnTo>
                    <a:pt x="1642952" y="1798576"/>
                  </a:lnTo>
                  <a:lnTo>
                    <a:pt x="1648601" y="1798068"/>
                  </a:lnTo>
                  <a:lnTo>
                    <a:pt x="1648621" y="1798048"/>
                  </a:lnTo>
                  <a:lnTo>
                    <a:pt x="1654231" y="1797520"/>
                  </a:lnTo>
                  <a:lnTo>
                    <a:pt x="1654251" y="1797520"/>
                  </a:lnTo>
                  <a:lnTo>
                    <a:pt x="1659627" y="1797012"/>
                  </a:lnTo>
                  <a:lnTo>
                    <a:pt x="1665570" y="1796445"/>
                  </a:lnTo>
                  <a:lnTo>
                    <a:pt x="1670907" y="1795917"/>
                  </a:lnTo>
                  <a:lnTo>
                    <a:pt x="1670927" y="1795917"/>
                  </a:lnTo>
                  <a:lnTo>
                    <a:pt x="1676420" y="1795390"/>
                  </a:lnTo>
                  <a:lnTo>
                    <a:pt x="1676420" y="1795370"/>
                  </a:lnTo>
                  <a:lnTo>
                    <a:pt x="1681777" y="1794842"/>
                  </a:lnTo>
                  <a:lnTo>
                    <a:pt x="1687583" y="1794256"/>
                  </a:lnTo>
                  <a:lnTo>
                    <a:pt x="1692627" y="1793747"/>
                  </a:lnTo>
                  <a:lnTo>
                    <a:pt x="1698042" y="1793200"/>
                  </a:lnTo>
                  <a:lnTo>
                    <a:pt x="1698062" y="1793200"/>
                  </a:lnTo>
                  <a:lnTo>
                    <a:pt x="1703379" y="1792652"/>
                  </a:lnTo>
                  <a:lnTo>
                    <a:pt x="1708658" y="1792105"/>
                  </a:lnTo>
                  <a:lnTo>
                    <a:pt x="1708677" y="1792085"/>
                  </a:lnTo>
                  <a:lnTo>
                    <a:pt x="1713897" y="1791538"/>
                  </a:lnTo>
                  <a:lnTo>
                    <a:pt x="1713916" y="1791538"/>
                  </a:lnTo>
                  <a:lnTo>
                    <a:pt x="1719117" y="1790991"/>
                  </a:lnTo>
                  <a:lnTo>
                    <a:pt x="1719137" y="1790971"/>
                  </a:lnTo>
                  <a:lnTo>
                    <a:pt x="1724395" y="1790404"/>
                  </a:lnTo>
                  <a:lnTo>
                    <a:pt x="1729420" y="1789876"/>
                  </a:lnTo>
                  <a:lnTo>
                    <a:pt x="1729439" y="1789857"/>
                  </a:lnTo>
                  <a:lnTo>
                    <a:pt x="1734522" y="1789309"/>
                  </a:lnTo>
                  <a:lnTo>
                    <a:pt x="1734541" y="1789309"/>
                  </a:lnTo>
                  <a:lnTo>
                    <a:pt x="1739448" y="1788762"/>
                  </a:lnTo>
                  <a:lnTo>
                    <a:pt x="1744610" y="1788175"/>
                  </a:lnTo>
                  <a:lnTo>
                    <a:pt x="1744629" y="1788175"/>
                  </a:lnTo>
                  <a:lnTo>
                    <a:pt x="1749595" y="1787609"/>
                  </a:lnTo>
                  <a:lnTo>
                    <a:pt x="1749614" y="1787609"/>
                  </a:lnTo>
                  <a:lnTo>
                    <a:pt x="1754541" y="1787042"/>
                  </a:lnTo>
                  <a:lnTo>
                    <a:pt x="1754560" y="1787042"/>
                  </a:lnTo>
                  <a:lnTo>
                    <a:pt x="1759448" y="1786475"/>
                  </a:lnTo>
                  <a:lnTo>
                    <a:pt x="1759467" y="1786475"/>
                  </a:lnTo>
                  <a:lnTo>
                    <a:pt x="1764315" y="1785908"/>
                  </a:lnTo>
                  <a:lnTo>
                    <a:pt x="1764335" y="1785908"/>
                  </a:lnTo>
                  <a:lnTo>
                    <a:pt x="1769125" y="1785341"/>
                  </a:lnTo>
                  <a:lnTo>
                    <a:pt x="1769164" y="1785341"/>
                  </a:lnTo>
                  <a:lnTo>
                    <a:pt x="1773915" y="1784774"/>
                  </a:lnTo>
                  <a:lnTo>
                    <a:pt x="1773934" y="1784774"/>
                  </a:lnTo>
                  <a:lnTo>
                    <a:pt x="1778665" y="1784188"/>
                  </a:lnTo>
                  <a:lnTo>
                    <a:pt x="1778685" y="1784188"/>
                  </a:lnTo>
                  <a:lnTo>
                    <a:pt x="1783357" y="1783621"/>
                  </a:lnTo>
                  <a:lnTo>
                    <a:pt x="1783396" y="1783621"/>
                  </a:lnTo>
                  <a:lnTo>
                    <a:pt x="1788029" y="1783054"/>
                  </a:lnTo>
                  <a:lnTo>
                    <a:pt x="1788049" y="1783054"/>
                  </a:lnTo>
                  <a:lnTo>
                    <a:pt x="1792604" y="1782487"/>
                  </a:lnTo>
                  <a:lnTo>
                    <a:pt x="1797218" y="1781900"/>
                  </a:lnTo>
                  <a:lnTo>
                    <a:pt x="1801792" y="1781314"/>
                  </a:lnTo>
                  <a:lnTo>
                    <a:pt x="1806249" y="1780747"/>
                  </a:lnTo>
                  <a:lnTo>
                    <a:pt x="1806269" y="1780747"/>
                  </a:lnTo>
                  <a:lnTo>
                    <a:pt x="1810551" y="1780200"/>
                  </a:lnTo>
                  <a:lnTo>
                    <a:pt x="1810824" y="1780160"/>
                  </a:lnTo>
                  <a:lnTo>
                    <a:pt x="1815184" y="1779574"/>
                  </a:lnTo>
                  <a:lnTo>
                    <a:pt x="1817217" y="1779300"/>
                  </a:lnTo>
                  <a:lnTo>
                    <a:pt x="1819289" y="1779007"/>
                  </a:lnTo>
                  <a:lnTo>
                    <a:pt x="1821596" y="1778694"/>
                  </a:lnTo>
                  <a:lnTo>
                    <a:pt x="1823766" y="1778401"/>
                  </a:lnTo>
                  <a:lnTo>
                    <a:pt x="1823786" y="1778401"/>
                  </a:lnTo>
                  <a:lnTo>
                    <a:pt x="1825916" y="1778108"/>
                  </a:lnTo>
                  <a:lnTo>
                    <a:pt x="1828047" y="1777815"/>
                  </a:lnTo>
                  <a:lnTo>
                    <a:pt x="1828047" y="1777795"/>
                  </a:lnTo>
                  <a:lnTo>
                    <a:pt x="1830217" y="1777501"/>
                  </a:lnTo>
                  <a:lnTo>
                    <a:pt x="1832407" y="1777189"/>
                  </a:lnTo>
                  <a:lnTo>
                    <a:pt x="1834362" y="1776915"/>
                  </a:lnTo>
                  <a:lnTo>
                    <a:pt x="1836434" y="1776622"/>
                  </a:lnTo>
                  <a:lnTo>
                    <a:pt x="1836454" y="1776622"/>
                  </a:lnTo>
                  <a:lnTo>
                    <a:pt x="1838115" y="1776387"/>
                  </a:lnTo>
                  <a:lnTo>
                    <a:pt x="1840735" y="1776016"/>
                  </a:lnTo>
                  <a:lnTo>
                    <a:pt x="1842338" y="1775781"/>
                  </a:lnTo>
                  <a:lnTo>
                    <a:pt x="1844391" y="1775488"/>
                  </a:lnTo>
                  <a:lnTo>
                    <a:pt x="1847010" y="1775097"/>
                  </a:lnTo>
                  <a:lnTo>
                    <a:pt x="1848692" y="1774843"/>
                  </a:lnTo>
                  <a:lnTo>
                    <a:pt x="1848711" y="1774843"/>
                  </a:lnTo>
                  <a:lnTo>
                    <a:pt x="1850686" y="1774549"/>
                  </a:lnTo>
                  <a:lnTo>
                    <a:pt x="1850705" y="1774549"/>
                  </a:lnTo>
                  <a:lnTo>
                    <a:pt x="1853071" y="1774198"/>
                  </a:lnTo>
                  <a:lnTo>
                    <a:pt x="1854557" y="1773983"/>
                  </a:lnTo>
                  <a:lnTo>
                    <a:pt x="1856590" y="1773670"/>
                  </a:lnTo>
                  <a:lnTo>
                    <a:pt x="1858584" y="1773377"/>
                  </a:lnTo>
                  <a:lnTo>
                    <a:pt x="1858603" y="1773377"/>
                  </a:lnTo>
                  <a:lnTo>
                    <a:pt x="1860539" y="1773083"/>
                  </a:lnTo>
                  <a:lnTo>
                    <a:pt x="1862454" y="1772790"/>
                  </a:lnTo>
                  <a:lnTo>
                    <a:pt x="1862474" y="1772790"/>
                  </a:lnTo>
                  <a:lnTo>
                    <a:pt x="1864370" y="1772497"/>
                  </a:lnTo>
                  <a:lnTo>
                    <a:pt x="1864390" y="1772497"/>
                  </a:lnTo>
                  <a:lnTo>
                    <a:pt x="1866267" y="1772204"/>
                  </a:lnTo>
                  <a:lnTo>
                    <a:pt x="1866287" y="1772204"/>
                  </a:lnTo>
                  <a:lnTo>
                    <a:pt x="1868163" y="1771910"/>
                  </a:lnTo>
                  <a:lnTo>
                    <a:pt x="1868242" y="1771910"/>
                  </a:lnTo>
                  <a:lnTo>
                    <a:pt x="1869219" y="1771754"/>
                  </a:lnTo>
                  <a:lnTo>
                    <a:pt x="1870353" y="1771558"/>
                  </a:lnTo>
                  <a:lnTo>
                    <a:pt x="1871330" y="1771383"/>
                  </a:lnTo>
                  <a:lnTo>
                    <a:pt x="1872366" y="1771206"/>
                  </a:lnTo>
                  <a:lnTo>
                    <a:pt x="1873422" y="1771011"/>
                  </a:lnTo>
                  <a:lnTo>
                    <a:pt x="1874536" y="1770796"/>
                  </a:lnTo>
                  <a:lnTo>
                    <a:pt x="1875592" y="1770600"/>
                  </a:lnTo>
                  <a:lnTo>
                    <a:pt x="1876628" y="1770386"/>
                  </a:lnTo>
                  <a:lnTo>
                    <a:pt x="1877664" y="1770170"/>
                  </a:lnTo>
                  <a:lnTo>
                    <a:pt x="1878759" y="1769916"/>
                  </a:lnTo>
                  <a:lnTo>
                    <a:pt x="1879736" y="1769721"/>
                  </a:lnTo>
                  <a:lnTo>
                    <a:pt x="1880753" y="1769486"/>
                  </a:lnTo>
                  <a:lnTo>
                    <a:pt x="1880870" y="1769447"/>
                  </a:lnTo>
                  <a:lnTo>
                    <a:pt x="1881848" y="1769212"/>
                  </a:lnTo>
                  <a:lnTo>
                    <a:pt x="1882884" y="1768978"/>
                  </a:lnTo>
                  <a:lnTo>
                    <a:pt x="1883979" y="1768704"/>
                  </a:lnTo>
                  <a:lnTo>
                    <a:pt x="1884995" y="1768450"/>
                  </a:lnTo>
                  <a:lnTo>
                    <a:pt x="1885953" y="1768196"/>
                  </a:lnTo>
                  <a:lnTo>
                    <a:pt x="1887028" y="1767903"/>
                  </a:lnTo>
                  <a:lnTo>
                    <a:pt x="1888045" y="1767629"/>
                  </a:lnTo>
                  <a:lnTo>
                    <a:pt x="1889120" y="1767316"/>
                  </a:lnTo>
                  <a:lnTo>
                    <a:pt x="1890117" y="1767043"/>
                  </a:lnTo>
                  <a:lnTo>
                    <a:pt x="1891134" y="1766749"/>
                  </a:lnTo>
                  <a:lnTo>
                    <a:pt x="1892190" y="1766417"/>
                  </a:lnTo>
                  <a:lnTo>
                    <a:pt x="1893187" y="1766124"/>
                  </a:lnTo>
                  <a:lnTo>
                    <a:pt x="1894183" y="1765811"/>
                  </a:lnTo>
                  <a:lnTo>
                    <a:pt x="1895239" y="1765459"/>
                  </a:lnTo>
                  <a:lnTo>
                    <a:pt x="1896236" y="1765146"/>
                  </a:lnTo>
                  <a:lnTo>
                    <a:pt x="1897292" y="1764794"/>
                  </a:lnTo>
                  <a:lnTo>
                    <a:pt x="1898269" y="1764462"/>
                  </a:lnTo>
                  <a:lnTo>
                    <a:pt x="1899306" y="1764091"/>
                  </a:lnTo>
                  <a:lnTo>
                    <a:pt x="1900303" y="1763758"/>
                  </a:lnTo>
                  <a:lnTo>
                    <a:pt x="1901319" y="1763387"/>
                  </a:lnTo>
                  <a:lnTo>
                    <a:pt x="1902297" y="1763035"/>
                  </a:lnTo>
                  <a:lnTo>
                    <a:pt x="1903274" y="1762664"/>
                  </a:lnTo>
                  <a:lnTo>
                    <a:pt x="1904350" y="1762253"/>
                  </a:lnTo>
                  <a:lnTo>
                    <a:pt x="1905229" y="1761901"/>
                  </a:lnTo>
                  <a:lnTo>
                    <a:pt x="1906265" y="1761510"/>
                  </a:lnTo>
                  <a:lnTo>
                    <a:pt x="1907204" y="1761139"/>
                  </a:lnTo>
                  <a:lnTo>
                    <a:pt x="1908240" y="1760709"/>
                  </a:lnTo>
                  <a:lnTo>
                    <a:pt x="1909198" y="1760317"/>
                  </a:lnTo>
                  <a:lnTo>
                    <a:pt x="1909315" y="1760259"/>
                  </a:lnTo>
                  <a:lnTo>
                    <a:pt x="1910273" y="1759868"/>
                  </a:lnTo>
                  <a:lnTo>
                    <a:pt x="1911251" y="1759438"/>
                  </a:lnTo>
                  <a:lnTo>
                    <a:pt x="1912209" y="1759047"/>
                  </a:lnTo>
                  <a:lnTo>
                    <a:pt x="1913206" y="1758597"/>
                  </a:lnTo>
                  <a:lnTo>
                    <a:pt x="1914164" y="1758167"/>
                  </a:lnTo>
                  <a:lnTo>
                    <a:pt x="1915161" y="1757717"/>
                  </a:lnTo>
                  <a:lnTo>
                    <a:pt x="1916158" y="1757248"/>
                  </a:lnTo>
                  <a:lnTo>
                    <a:pt x="1917154" y="1756779"/>
                  </a:lnTo>
                  <a:lnTo>
                    <a:pt x="1918054" y="1756369"/>
                  </a:lnTo>
                  <a:lnTo>
                    <a:pt x="1919012" y="1755899"/>
                  </a:lnTo>
                  <a:lnTo>
                    <a:pt x="1920009" y="1755411"/>
                  </a:lnTo>
                  <a:lnTo>
                    <a:pt x="1920986" y="1754922"/>
                  </a:lnTo>
                  <a:lnTo>
                    <a:pt x="1921944" y="1754452"/>
                  </a:lnTo>
                  <a:lnTo>
                    <a:pt x="1922883" y="1753964"/>
                  </a:lnTo>
                  <a:lnTo>
                    <a:pt x="1923860" y="1753475"/>
                  </a:lnTo>
                  <a:lnTo>
                    <a:pt x="1924798" y="1752986"/>
                  </a:lnTo>
                  <a:lnTo>
                    <a:pt x="1925737" y="1752478"/>
                  </a:lnTo>
                  <a:lnTo>
                    <a:pt x="1926714" y="1751970"/>
                  </a:lnTo>
                  <a:lnTo>
                    <a:pt x="1927731" y="1751403"/>
                  </a:lnTo>
                  <a:lnTo>
                    <a:pt x="1928571" y="1750953"/>
                  </a:lnTo>
                  <a:lnTo>
                    <a:pt x="1929588" y="1750367"/>
                  </a:lnTo>
                  <a:lnTo>
                    <a:pt x="1930507" y="1749858"/>
                  </a:lnTo>
                  <a:lnTo>
                    <a:pt x="1931445" y="1749311"/>
                  </a:lnTo>
                  <a:lnTo>
                    <a:pt x="1932364" y="1748783"/>
                  </a:lnTo>
                  <a:lnTo>
                    <a:pt x="1933361" y="1748197"/>
                  </a:lnTo>
                  <a:lnTo>
                    <a:pt x="1934221" y="1747688"/>
                  </a:lnTo>
                  <a:lnTo>
                    <a:pt x="1935218" y="1747102"/>
                  </a:lnTo>
                  <a:lnTo>
                    <a:pt x="1936059" y="1746574"/>
                  </a:lnTo>
                  <a:lnTo>
                    <a:pt x="1936157" y="1746516"/>
                  </a:lnTo>
                  <a:lnTo>
                    <a:pt x="1937076" y="1745968"/>
                  </a:lnTo>
                  <a:lnTo>
                    <a:pt x="1937955" y="1745401"/>
                  </a:lnTo>
                  <a:lnTo>
                    <a:pt x="1938894" y="1744834"/>
                  </a:lnTo>
                  <a:lnTo>
                    <a:pt x="1939832" y="1744228"/>
                  </a:lnTo>
                  <a:lnTo>
                    <a:pt x="1940712" y="1743661"/>
                  </a:lnTo>
                  <a:lnTo>
                    <a:pt x="1941630" y="1743055"/>
                  </a:lnTo>
                  <a:lnTo>
                    <a:pt x="1942569" y="1742449"/>
                  </a:lnTo>
                  <a:lnTo>
                    <a:pt x="1943527" y="1741804"/>
                  </a:lnTo>
                  <a:lnTo>
                    <a:pt x="1944407" y="1741218"/>
                  </a:lnTo>
                  <a:lnTo>
                    <a:pt x="1945267" y="1740631"/>
                  </a:lnTo>
                  <a:lnTo>
                    <a:pt x="1946186" y="1740005"/>
                  </a:lnTo>
                  <a:lnTo>
                    <a:pt x="1947104" y="1739360"/>
                  </a:lnTo>
                  <a:lnTo>
                    <a:pt x="1947964" y="1738754"/>
                  </a:lnTo>
                  <a:lnTo>
                    <a:pt x="1948043" y="1738696"/>
                  </a:lnTo>
                  <a:lnTo>
                    <a:pt x="1948922" y="1738090"/>
                  </a:lnTo>
                  <a:lnTo>
                    <a:pt x="1949802" y="1737464"/>
                  </a:lnTo>
                  <a:lnTo>
                    <a:pt x="1950702" y="1736799"/>
                  </a:lnTo>
                  <a:lnTo>
                    <a:pt x="1951542" y="1736193"/>
                  </a:lnTo>
                  <a:lnTo>
                    <a:pt x="1952441" y="1735528"/>
                  </a:lnTo>
                  <a:lnTo>
                    <a:pt x="1953380" y="1734825"/>
                  </a:lnTo>
                  <a:lnTo>
                    <a:pt x="1954298" y="1734121"/>
                  </a:lnTo>
                  <a:lnTo>
                    <a:pt x="1955198" y="1733456"/>
                  </a:lnTo>
                  <a:lnTo>
                    <a:pt x="1956019" y="1732811"/>
                  </a:lnTo>
                  <a:lnTo>
                    <a:pt x="1956938" y="1732107"/>
                  </a:lnTo>
                  <a:lnTo>
                    <a:pt x="1957739" y="1731482"/>
                  </a:lnTo>
                  <a:lnTo>
                    <a:pt x="1957817" y="1731404"/>
                  </a:lnTo>
                  <a:lnTo>
                    <a:pt x="1958658" y="1730739"/>
                  </a:lnTo>
                  <a:lnTo>
                    <a:pt x="1959499" y="1730074"/>
                  </a:lnTo>
                  <a:lnTo>
                    <a:pt x="1959577" y="1730015"/>
                  </a:lnTo>
                  <a:lnTo>
                    <a:pt x="1960457" y="1729312"/>
                  </a:lnTo>
                  <a:lnTo>
                    <a:pt x="1961258" y="1728647"/>
                  </a:lnTo>
                  <a:lnTo>
                    <a:pt x="1962157" y="1727924"/>
                  </a:lnTo>
                  <a:lnTo>
                    <a:pt x="1963018" y="1727200"/>
                  </a:lnTo>
                  <a:lnTo>
                    <a:pt x="1963819" y="1726536"/>
                  </a:lnTo>
                  <a:lnTo>
                    <a:pt x="1964699" y="1725793"/>
                  </a:lnTo>
                  <a:lnTo>
                    <a:pt x="1965539" y="1725070"/>
                  </a:lnTo>
                  <a:lnTo>
                    <a:pt x="1966439" y="1724307"/>
                  </a:lnTo>
                  <a:lnTo>
                    <a:pt x="1967280" y="1723584"/>
                  </a:lnTo>
                  <a:lnTo>
                    <a:pt x="1968159" y="1722821"/>
                  </a:lnTo>
                  <a:lnTo>
                    <a:pt x="1968980" y="1722079"/>
                  </a:lnTo>
                  <a:lnTo>
                    <a:pt x="1969860" y="1721296"/>
                  </a:lnTo>
                  <a:lnTo>
                    <a:pt x="1970681" y="1720573"/>
                  </a:lnTo>
                  <a:lnTo>
                    <a:pt x="1971502" y="1719810"/>
                  </a:lnTo>
                  <a:lnTo>
                    <a:pt x="1971580" y="1719752"/>
                  </a:lnTo>
                  <a:lnTo>
                    <a:pt x="1972363" y="1719029"/>
                  </a:lnTo>
                  <a:lnTo>
                    <a:pt x="1973223" y="1718247"/>
                  </a:lnTo>
                  <a:lnTo>
                    <a:pt x="1974024" y="1717484"/>
                  </a:lnTo>
                  <a:lnTo>
                    <a:pt x="1974865" y="1716702"/>
                  </a:lnTo>
                  <a:lnTo>
                    <a:pt x="1974923" y="1716644"/>
                  </a:lnTo>
                  <a:lnTo>
                    <a:pt x="1975706" y="1715920"/>
                  </a:lnTo>
                  <a:lnTo>
                    <a:pt x="1976605" y="1715060"/>
                  </a:lnTo>
                  <a:lnTo>
                    <a:pt x="1977387" y="1714298"/>
                  </a:lnTo>
                  <a:lnTo>
                    <a:pt x="1978247" y="1713476"/>
                  </a:lnTo>
                  <a:lnTo>
                    <a:pt x="1979088" y="1712655"/>
                  </a:lnTo>
                  <a:lnTo>
                    <a:pt x="1979811" y="1711932"/>
                  </a:lnTo>
                  <a:lnTo>
                    <a:pt x="1980690" y="1711052"/>
                  </a:lnTo>
                  <a:lnTo>
                    <a:pt x="1981531" y="1710212"/>
                  </a:lnTo>
                  <a:lnTo>
                    <a:pt x="1982352" y="1709391"/>
                  </a:lnTo>
                  <a:lnTo>
                    <a:pt x="1983076" y="1708648"/>
                  </a:lnTo>
                  <a:lnTo>
                    <a:pt x="1983897" y="1707807"/>
                  </a:lnTo>
                  <a:lnTo>
                    <a:pt x="1984776" y="1706908"/>
                  </a:lnTo>
                  <a:lnTo>
                    <a:pt x="1985539" y="1706106"/>
                  </a:lnTo>
                  <a:lnTo>
                    <a:pt x="1986360" y="1705246"/>
                  </a:lnTo>
                  <a:lnTo>
                    <a:pt x="1987161" y="1704406"/>
                  </a:lnTo>
                  <a:lnTo>
                    <a:pt x="1987963" y="1703546"/>
                  </a:lnTo>
                  <a:lnTo>
                    <a:pt x="1988823" y="1702607"/>
                  </a:lnTo>
                  <a:lnTo>
                    <a:pt x="1989644" y="1701747"/>
                  </a:lnTo>
                  <a:lnTo>
                    <a:pt x="1990387" y="1700926"/>
                  </a:lnTo>
                  <a:lnTo>
                    <a:pt x="1991150" y="1700085"/>
                  </a:lnTo>
                  <a:lnTo>
                    <a:pt x="1991189" y="1700027"/>
                  </a:lnTo>
                  <a:lnTo>
                    <a:pt x="1991931" y="1699206"/>
                  </a:lnTo>
                  <a:lnTo>
                    <a:pt x="1991990" y="1699147"/>
                  </a:lnTo>
                  <a:lnTo>
                    <a:pt x="1992694" y="1698365"/>
                  </a:lnTo>
                  <a:lnTo>
                    <a:pt x="1993515" y="1697446"/>
                  </a:lnTo>
                  <a:lnTo>
                    <a:pt x="1993574" y="1697387"/>
                  </a:lnTo>
                  <a:lnTo>
                    <a:pt x="1994278" y="1696566"/>
                  </a:lnTo>
                  <a:lnTo>
                    <a:pt x="1995177" y="1695550"/>
                  </a:lnTo>
                  <a:lnTo>
                    <a:pt x="1995900" y="1694729"/>
                  </a:lnTo>
                  <a:lnTo>
                    <a:pt x="1996643" y="1693849"/>
                  </a:lnTo>
                  <a:lnTo>
                    <a:pt x="1996702" y="1693790"/>
                  </a:lnTo>
                  <a:lnTo>
                    <a:pt x="1997445" y="1692930"/>
                  </a:lnTo>
                  <a:lnTo>
                    <a:pt x="1998207" y="1692031"/>
                  </a:lnTo>
                  <a:lnTo>
                    <a:pt x="1998970" y="1691112"/>
                  </a:lnTo>
                  <a:lnTo>
                    <a:pt x="1999790" y="1690134"/>
                  </a:lnTo>
                  <a:lnTo>
                    <a:pt x="2000553" y="1689235"/>
                  </a:lnTo>
                  <a:lnTo>
                    <a:pt x="2001315" y="1688297"/>
                  </a:lnTo>
                  <a:lnTo>
                    <a:pt x="2002137" y="1687319"/>
                  </a:lnTo>
                  <a:lnTo>
                    <a:pt x="2002879" y="1686400"/>
                  </a:lnTo>
                  <a:lnTo>
                    <a:pt x="2003564" y="1685540"/>
                  </a:lnTo>
                  <a:lnTo>
                    <a:pt x="2004346" y="1684582"/>
                  </a:lnTo>
                  <a:lnTo>
                    <a:pt x="2004385" y="1684524"/>
                  </a:lnTo>
                  <a:lnTo>
                    <a:pt x="2005069" y="1683683"/>
                  </a:lnTo>
                  <a:lnTo>
                    <a:pt x="2005851" y="1682686"/>
                  </a:lnTo>
                  <a:lnTo>
                    <a:pt x="2005910" y="1682627"/>
                  </a:lnTo>
                  <a:lnTo>
                    <a:pt x="2006613" y="1681728"/>
                  </a:lnTo>
                  <a:lnTo>
                    <a:pt x="2007396" y="1680711"/>
                  </a:lnTo>
                  <a:lnTo>
                    <a:pt x="2008119" y="1679773"/>
                  </a:lnTo>
                  <a:lnTo>
                    <a:pt x="2008432" y="1679382"/>
                  </a:lnTo>
                  <a:lnTo>
                    <a:pt x="2008920" y="1678756"/>
                  </a:lnTo>
                  <a:lnTo>
                    <a:pt x="2009604" y="1677838"/>
                  </a:lnTo>
                  <a:lnTo>
                    <a:pt x="2009644" y="1677779"/>
                  </a:lnTo>
                  <a:lnTo>
                    <a:pt x="2010367" y="1676840"/>
                  </a:lnTo>
                  <a:lnTo>
                    <a:pt x="2011090" y="1675863"/>
                  </a:lnTo>
                  <a:lnTo>
                    <a:pt x="2011129" y="1675804"/>
                  </a:lnTo>
                  <a:lnTo>
                    <a:pt x="2011814" y="1674886"/>
                  </a:lnTo>
                  <a:lnTo>
                    <a:pt x="2011853" y="1674827"/>
                  </a:lnTo>
                  <a:lnTo>
                    <a:pt x="2012556" y="1673869"/>
                  </a:lnTo>
                  <a:lnTo>
                    <a:pt x="2013280" y="1672891"/>
                  </a:lnTo>
                  <a:lnTo>
                    <a:pt x="2013319" y="1672833"/>
                  </a:lnTo>
                  <a:lnTo>
                    <a:pt x="2014042" y="1671855"/>
                  </a:lnTo>
                  <a:lnTo>
                    <a:pt x="2014746" y="1670859"/>
                  </a:lnTo>
                  <a:lnTo>
                    <a:pt x="2015508" y="1669822"/>
                  </a:lnTo>
                  <a:lnTo>
                    <a:pt x="2016212" y="1668825"/>
                  </a:lnTo>
                  <a:lnTo>
                    <a:pt x="2017033" y="1667691"/>
                  </a:lnTo>
                  <a:lnTo>
                    <a:pt x="2017659" y="1666792"/>
                  </a:lnTo>
                  <a:lnTo>
                    <a:pt x="2018421" y="1665697"/>
                  </a:lnTo>
                  <a:lnTo>
                    <a:pt x="2019106" y="1664720"/>
                  </a:lnTo>
                  <a:lnTo>
                    <a:pt x="2019790" y="1663723"/>
                  </a:lnTo>
                  <a:lnTo>
                    <a:pt x="2020592" y="1662569"/>
                  </a:lnTo>
                  <a:lnTo>
                    <a:pt x="2021275" y="1661573"/>
                  </a:lnTo>
                  <a:lnTo>
                    <a:pt x="2021999" y="1660478"/>
                  </a:lnTo>
                  <a:lnTo>
                    <a:pt x="2022546" y="1659676"/>
                  </a:lnTo>
                  <a:lnTo>
                    <a:pt x="2023348" y="1658464"/>
                  </a:lnTo>
                  <a:lnTo>
                    <a:pt x="2024091" y="1657369"/>
                  </a:lnTo>
                  <a:lnTo>
                    <a:pt x="2024755" y="1656353"/>
                  </a:lnTo>
                  <a:lnTo>
                    <a:pt x="2025479" y="1655258"/>
                  </a:lnTo>
                  <a:lnTo>
                    <a:pt x="2026085" y="1654319"/>
                  </a:lnTo>
                  <a:lnTo>
                    <a:pt x="2026867" y="1653107"/>
                  </a:lnTo>
                  <a:lnTo>
                    <a:pt x="2027532" y="1652091"/>
                  </a:lnTo>
                  <a:lnTo>
                    <a:pt x="2028235" y="1650976"/>
                  </a:lnTo>
                  <a:lnTo>
                    <a:pt x="2028920" y="1649901"/>
                  </a:lnTo>
                  <a:lnTo>
                    <a:pt x="2028959" y="1649862"/>
                  </a:lnTo>
                  <a:lnTo>
                    <a:pt x="2029623" y="1648826"/>
                  </a:lnTo>
                  <a:lnTo>
                    <a:pt x="2029643" y="1648767"/>
                  </a:lnTo>
                  <a:lnTo>
                    <a:pt x="2030308" y="1647731"/>
                  </a:lnTo>
                  <a:lnTo>
                    <a:pt x="2030327" y="1647673"/>
                  </a:lnTo>
                  <a:lnTo>
                    <a:pt x="2031031" y="1646558"/>
                  </a:lnTo>
                  <a:lnTo>
                    <a:pt x="2031676" y="1645522"/>
                  </a:lnTo>
                  <a:lnTo>
                    <a:pt x="2032360" y="1644408"/>
                  </a:lnTo>
                  <a:lnTo>
                    <a:pt x="2033064" y="1643235"/>
                  </a:lnTo>
                  <a:lnTo>
                    <a:pt x="2033709" y="1642199"/>
                  </a:lnTo>
                  <a:lnTo>
                    <a:pt x="2034394" y="1641065"/>
                  </a:lnTo>
                  <a:lnTo>
                    <a:pt x="2035038" y="1639990"/>
                  </a:lnTo>
                  <a:lnTo>
                    <a:pt x="2035742" y="1638817"/>
                  </a:lnTo>
                  <a:lnTo>
                    <a:pt x="2036407" y="1637722"/>
                  </a:lnTo>
                  <a:lnTo>
                    <a:pt x="2036426" y="1637663"/>
                  </a:lnTo>
                  <a:lnTo>
                    <a:pt x="2037111" y="1636490"/>
                  </a:lnTo>
                  <a:lnTo>
                    <a:pt x="2037795" y="1635356"/>
                  </a:lnTo>
                  <a:lnTo>
                    <a:pt x="2038421" y="1634281"/>
                  </a:lnTo>
                  <a:lnTo>
                    <a:pt x="2039085" y="1633128"/>
                  </a:lnTo>
                  <a:lnTo>
                    <a:pt x="2039731" y="1632013"/>
                  </a:lnTo>
                  <a:lnTo>
                    <a:pt x="2039750" y="1631974"/>
                  </a:lnTo>
                  <a:lnTo>
                    <a:pt x="2040434" y="1630782"/>
                  </a:lnTo>
                  <a:lnTo>
                    <a:pt x="2041001" y="1629785"/>
                  </a:lnTo>
                  <a:lnTo>
                    <a:pt x="2041666" y="1628631"/>
                  </a:lnTo>
                  <a:lnTo>
                    <a:pt x="2042350" y="1627399"/>
                  </a:lnTo>
                  <a:lnTo>
                    <a:pt x="2043015" y="1626227"/>
                  </a:lnTo>
                  <a:lnTo>
                    <a:pt x="2043034" y="1626188"/>
                  </a:lnTo>
                  <a:lnTo>
                    <a:pt x="2043719" y="1624956"/>
                  </a:lnTo>
                  <a:lnTo>
                    <a:pt x="2044305" y="1623900"/>
                  </a:lnTo>
                  <a:lnTo>
                    <a:pt x="2044325" y="1623842"/>
                  </a:lnTo>
                  <a:lnTo>
                    <a:pt x="2044970" y="1622669"/>
                  </a:lnTo>
                  <a:lnTo>
                    <a:pt x="2045576" y="1621574"/>
                  </a:lnTo>
                  <a:lnTo>
                    <a:pt x="2046240" y="1620362"/>
                  </a:lnTo>
                  <a:lnTo>
                    <a:pt x="2046260" y="1620303"/>
                  </a:lnTo>
                  <a:lnTo>
                    <a:pt x="2046886" y="1619169"/>
                  </a:lnTo>
                  <a:lnTo>
                    <a:pt x="2046905" y="1619110"/>
                  </a:lnTo>
                  <a:lnTo>
                    <a:pt x="2047472" y="1618055"/>
                  </a:lnTo>
                  <a:lnTo>
                    <a:pt x="2048137" y="1616823"/>
                  </a:lnTo>
                  <a:lnTo>
                    <a:pt x="2048841" y="1615494"/>
                  </a:lnTo>
                  <a:lnTo>
                    <a:pt x="2049427" y="1614380"/>
                  </a:lnTo>
                  <a:lnTo>
                    <a:pt x="2049447" y="1614340"/>
                  </a:lnTo>
                  <a:lnTo>
                    <a:pt x="2050053" y="1613187"/>
                  </a:lnTo>
                  <a:lnTo>
                    <a:pt x="2050639" y="1612053"/>
                  </a:lnTo>
                  <a:lnTo>
                    <a:pt x="2051323" y="1610744"/>
                  </a:lnTo>
                  <a:lnTo>
                    <a:pt x="2051988" y="1609473"/>
                  </a:lnTo>
                  <a:lnTo>
                    <a:pt x="2052555" y="1608358"/>
                  </a:lnTo>
                  <a:lnTo>
                    <a:pt x="2053200" y="1607107"/>
                  </a:lnTo>
                  <a:lnTo>
                    <a:pt x="2053220" y="1607068"/>
                  </a:lnTo>
                  <a:lnTo>
                    <a:pt x="2053826" y="1605875"/>
                  </a:lnTo>
                  <a:lnTo>
                    <a:pt x="2054432" y="1604644"/>
                  </a:lnTo>
                  <a:lnTo>
                    <a:pt x="2054471" y="1604605"/>
                  </a:lnTo>
                  <a:lnTo>
                    <a:pt x="2055077" y="1603373"/>
                  </a:lnTo>
                  <a:lnTo>
                    <a:pt x="2055644" y="1602239"/>
                  </a:lnTo>
                  <a:lnTo>
                    <a:pt x="2056328" y="1600871"/>
                  </a:lnTo>
                  <a:lnTo>
                    <a:pt x="2056895" y="1599698"/>
                  </a:lnTo>
                  <a:lnTo>
                    <a:pt x="2056915" y="1599659"/>
                  </a:lnTo>
                  <a:lnTo>
                    <a:pt x="2057560" y="1598349"/>
                  </a:lnTo>
                  <a:lnTo>
                    <a:pt x="2058127" y="1597195"/>
                  </a:lnTo>
                  <a:lnTo>
                    <a:pt x="2058146" y="1597156"/>
                  </a:lnTo>
                  <a:lnTo>
                    <a:pt x="2058733" y="1595944"/>
                  </a:lnTo>
                  <a:lnTo>
                    <a:pt x="2058752" y="1595905"/>
                  </a:lnTo>
                  <a:lnTo>
                    <a:pt x="2059339" y="1594693"/>
                  </a:lnTo>
                  <a:lnTo>
                    <a:pt x="2059359" y="1594654"/>
                  </a:lnTo>
                  <a:lnTo>
                    <a:pt x="2059945" y="1593422"/>
                  </a:lnTo>
                  <a:lnTo>
                    <a:pt x="2059964" y="1593383"/>
                  </a:lnTo>
                  <a:lnTo>
                    <a:pt x="2060531" y="1592171"/>
                  </a:lnTo>
                  <a:lnTo>
                    <a:pt x="2060570" y="1592113"/>
                  </a:lnTo>
                  <a:lnTo>
                    <a:pt x="2061137" y="1590900"/>
                  </a:lnTo>
                  <a:lnTo>
                    <a:pt x="2061157" y="1590861"/>
                  </a:lnTo>
                  <a:lnTo>
                    <a:pt x="2061724" y="1589669"/>
                  </a:lnTo>
                  <a:lnTo>
                    <a:pt x="2062330" y="1588359"/>
                  </a:lnTo>
                  <a:lnTo>
                    <a:pt x="2062975" y="1586971"/>
                  </a:lnTo>
                  <a:lnTo>
                    <a:pt x="2063522" y="1585798"/>
                  </a:lnTo>
                  <a:lnTo>
                    <a:pt x="2064109" y="1584508"/>
                  </a:lnTo>
                  <a:lnTo>
                    <a:pt x="2064148" y="1584469"/>
                  </a:lnTo>
                  <a:lnTo>
                    <a:pt x="2064715" y="1583218"/>
                  </a:lnTo>
                  <a:lnTo>
                    <a:pt x="2064735" y="1583178"/>
                  </a:lnTo>
                  <a:lnTo>
                    <a:pt x="2065321" y="1581869"/>
                  </a:lnTo>
                  <a:lnTo>
                    <a:pt x="2065888" y="1580637"/>
                  </a:lnTo>
                  <a:lnTo>
                    <a:pt x="2065907" y="1580598"/>
                  </a:lnTo>
                  <a:lnTo>
                    <a:pt x="2066455" y="1579366"/>
                  </a:lnTo>
                  <a:lnTo>
                    <a:pt x="2067081" y="1577959"/>
                  </a:lnTo>
                  <a:lnTo>
                    <a:pt x="2067628" y="1576727"/>
                  </a:lnTo>
                  <a:lnTo>
                    <a:pt x="2067648" y="1576688"/>
                  </a:lnTo>
                  <a:lnTo>
                    <a:pt x="2068253" y="1575319"/>
                  </a:lnTo>
                  <a:lnTo>
                    <a:pt x="2068859" y="1573971"/>
                  </a:lnTo>
                  <a:lnTo>
                    <a:pt x="2068879" y="1573892"/>
                  </a:lnTo>
                  <a:lnTo>
                    <a:pt x="2069407" y="1572680"/>
                  </a:lnTo>
                  <a:lnTo>
                    <a:pt x="2069935" y="1571468"/>
                  </a:lnTo>
                  <a:lnTo>
                    <a:pt x="2069954" y="1571429"/>
                  </a:lnTo>
                  <a:lnTo>
                    <a:pt x="2070502" y="1570159"/>
                  </a:lnTo>
                  <a:lnTo>
                    <a:pt x="2071069" y="1568829"/>
                  </a:lnTo>
                  <a:lnTo>
                    <a:pt x="2071088" y="1568790"/>
                  </a:lnTo>
                  <a:lnTo>
                    <a:pt x="2071714" y="1567343"/>
                  </a:lnTo>
                  <a:lnTo>
                    <a:pt x="2072202" y="1566170"/>
                  </a:lnTo>
                  <a:lnTo>
                    <a:pt x="2072222" y="1566131"/>
                  </a:lnTo>
                  <a:lnTo>
                    <a:pt x="2072769" y="1564821"/>
                  </a:lnTo>
                  <a:lnTo>
                    <a:pt x="2072789" y="1564782"/>
                  </a:lnTo>
                  <a:lnTo>
                    <a:pt x="2073336" y="1563492"/>
                  </a:lnTo>
                  <a:lnTo>
                    <a:pt x="2073356" y="1563453"/>
                  </a:lnTo>
                  <a:lnTo>
                    <a:pt x="2073962" y="1561986"/>
                  </a:lnTo>
                  <a:lnTo>
                    <a:pt x="2074451" y="1560794"/>
                  </a:lnTo>
                  <a:lnTo>
                    <a:pt x="2074998" y="1559445"/>
                  </a:lnTo>
                  <a:lnTo>
                    <a:pt x="2075017" y="1559406"/>
                  </a:lnTo>
                  <a:lnTo>
                    <a:pt x="2075545" y="1558116"/>
                  </a:lnTo>
                  <a:lnTo>
                    <a:pt x="2076112" y="1556747"/>
                  </a:lnTo>
                  <a:lnTo>
                    <a:pt x="2076132" y="1556708"/>
                  </a:lnTo>
                  <a:lnTo>
                    <a:pt x="2076699" y="1555320"/>
                  </a:lnTo>
                  <a:lnTo>
                    <a:pt x="2077207" y="1554030"/>
                  </a:lnTo>
                  <a:lnTo>
                    <a:pt x="2077227" y="1553991"/>
                  </a:lnTo>
                  <a:lnTo>
                    <a:pt x="2077755" y="1552661"/>
                  </a:lnTo>
                  <a:lnTo>
                    <a:pt x="2077774" y="1552622"/>
                  </a:lnTo>
                  <a:lnTo>
                    <a:pt x="2078341" y="1551215"/>
                  </a:lnTo>
                  <a:lnTo>
                    <a:pt x="2078849" y="1549925"/>
                  </a:lnTo>
                  <a:lnTo>
                    <a:pt x="2078869" y="1549885"/>
                  </a:lnTo>
                  <a:lnTo>
                    <a:pt x="2079397" y="1548556"/>
                  </a:lnTo>
                  <a:lnTo>
                    <a:pt x="2079416" y="1548517"/>
                  </a:lnTo>
                  <a:lnTo>
                    <a:pt x="2079886" y="1547285"/>
                  </a:lnTo>
                  <a:lnTo>
                    <a:pt x="2080452" y="1545858"/>
                  </a:lnTo>
                  <a:lnTo>
                    <a:pt x="2081019" y="1544411"/>
                  </a:lnTo>
                  <a:lnTo>
                    <a:pt x="2081019" y="1544372"/>
                  </a:lnTo>
                  <a:lnTo>
                    <a:pt x="2081547" y="1543023"/>
                  </a:lnTo>
                  <a:lnTo>
                    <a:pt x="2081567" y="1542984"/>
                  </a:lnTo>
                  <a:lnTo>
                    <a:pt x="2082055" y="1541694"/>
                  </a:lnTo>
                  <a:lnTo>
                    <a:pt x="2082622" y="1540228"/>
                  </a:lnTo>
                  <a:lnTo>
                    <a:pt x="2082622" y="1540208"/>
                  </a:lnTo>
                  <a:lnTo>
                    <a:pt x="2083150" y="1538840"/>
                  </a:lnTo>
                  <a:lnTo>
                    <a:pt x="2083170" y="1538801"/>
                  </a:lnTo>
                  <a:lnTo>
                    <a:pt x="2083678" y="1537433"/>
                  </a:lnTo>
                  <a:lnTo>
                    <a:pt x="2083698" y="1537413"/>
                  </a:lnTo>
                  <a:lnTo>
                    <a:pt x="2084226" y="1535985"/>
                  </a:lnTo>
                  <a:lnTo>
                    <a:pt x="2084773" y="1534539"/>
                  </a:lnTo>
                  <a:lnTo>
                    <a:pt x="2085262" y="1533229"/>
                  </a:lnTo>
                  <a:lnTo>
                    <a:pt x="2085262" y="1533190"/>
                  </a:lnTo>
                  <a:lnTo>
                    <a:pt x="2085751" y="1531861"/>
                  </a:lnTo>
                  <a:lnTo>
                    <a:pt x="2086297" y="1530394"/>
                  </a:lnTo>
                  <a:lnTo>
                    <a:pt x="2086317" y="1530355"/>
                  </a:lnTo>
                  <a:lnTo>
                    <a:pt x="2086806" y="1528967"/>
                  </a:lnTo>
                  <a:lnTo>
                    <a:pt x="2086825" y="1528948"/>
                  </a:lnTo>
                  <a:lnTo>
                    <a:pt x="2087314" y="1527619"/>
                  </a:lnTo>
                  <a:lnTo>
                    <a:pt x="2087842" y="1526133"/>
                  </a:lnTo>
                  <a:lnTo>
                    <a:pt x="2087862" y="1526094"/>
                  </a:lnTo>
                  <a:lnTo>
                    <a:pt x="2088389" y="1524608"/>
                  </a:lnTo>
                  <a:lnTo>
                    <a:pt x="2088839" y="1523376"/>
                  </a:lnTo>
                  <a:lnTo>
                    <a:pt x="2089386" y="1521851"/>
                  </a:lnTo>
                  <a:lnTo>
                    <a:pt x="2089406" y="1521812"/>
                  </a:lnTo>
                  <a:lnTo>
                    <a:pt x="2089895" y="1520404"/>
                  </a:lnTo>
                  <a:lnTo>
                    <a:pt x="2089895" y="1520365"/>
                  </a:lnTo>
                  <a:lnTo>
                    <a:pt x="2090403" y="1518958"/>
                  </a:lnTo>
                  <a:lnTo>
                    <a:pt x="2090403" y="1518938"/>
                  </a:lnTo>
                  <a:lnTo>
                    <a:pt x="2090911" y="1517531"/>
                  </a:lnTo>
                  <a:lnTo>
                    <a:pt x="2090911" y="1517492"/>
                  </a:lnTo>
                  <a:lnTo>
                    <a:pt x="2091400" y="1516084"/>
                  </a:lnTo>
                  <a:lnTo>
                    <a:pt x="2091420" y="1516045"/>
                  </a:lnTo>
                  <a:lnTo>
                    <a:pt x="2091948" y="1514540"/>
                  </a:lnTo>
                  <a:lnTo>
                    <a:pt x="2092417" y="1513171"/>
                  </a:lnTo>
                  <a:lnTo>
                    <a:pt x="2092417" y="1513152"/>
                  </a:lnTo>
                  <a:lnTo>
                    <a:pt x="2092906" y="1511725"/>
                  </a:lnTo>
                  <a:lnTo>
                    <a:pt x="2092925" y="1511685"/>
                  </a:lnTo>
                  <a:lnTo>
                    <a:pt x="2093433" y="1510200"/>
                  </a:lnTo>
                  <a:lnTo>
                    <a:pt x="2093903" y="1508812"/>
                  </a:lnTo>
                  <a:lnTo>
                    <a:pt x="2093903" y="1508772"/>
                  </a:lnTo>
                  <a:lnTo>
                    <a:pt x="2094372" y="1507424"/>
                  </a:lnTo>
                  <a:lnTo>
                    <a:pt x="2094880" y="1505879"/>
                  </a:lnTo>
                  <a:lnTo>
                    <a:pt x="2094900" y="1505840"/>
                  </a:lnTo>
                  <a:lnTo>
                    <a:pt x="2095330" y="1504570"/>
                  </a:lnTo>
                  <a:lnTo>
                    <a:pt x="2095858" y="1502947"/>
                  </a:lnTo>
                  <a:lnTo>
                    <a:pt x="2095877" y="1502908"/>
                  </a:lnTo>
                  <a:lnTo>
                    <a:pt x="2096327" y="1501559"/>
                  </a:lnTo>
                  <a:lnTo>
                    <a:pt x="2096835" y="1499995"/>
                  </a:lnTo>
                  <a:lnTo>
                    <a:pt x="2096855" y="1499956"/>
                  </a:lnTo>
                  <a:lnTo>
                    <a:pt x="2097343" y="1498431"/>
                  </a:lnTo>
                  <a:lnTo>
                    <a:pt x="2097754" y="1497180"/>
                  </a:lnTo>
                  <a:lnTo>
                    <a:pt x="2098282" y="1495537"/>
                  </a:lnTo>
                  <a:lnTo>
                    <a:pt x="2098282" y="1495498"/>
                  </a:lnTo>
                  <a:lnTo>
                    <a:pt x="2098751" y="1494052"/>
                  </a:lnTo>
                  <a:lnTo>
                    <a:pt x="2098770" y="1494012"/>
                  </a:lnTo>
                  <a:lnTo>
                    <a:pt x="2099259" y="1492507"/>
                  </a:lnTo>
                  <a:lnTo>
                    <a:pt x="2099709" y="1491060"/>
                  </a:lnTo>
                  <a:lnTo>
                    <a:pt x="2099728" y="1491041"/>
                  </a:lnTo>
                  <a:lnTo>
                    <a:pt x="2100178" y="1489594"/>
                  </a:lnTo>
                  <a:lnTo>
                    <a:pt x="2100647" y="1488070"/>
                  </a:lnTo>
                  <a:lnTo>
                    <a:pt x="2101136" y="1486525"/>
                  </a:lnTo>
                  <a:lnTo>
                    <a:pt x="2101644" y="1484902"/>
                  </a:lnTo>
                  <a:lnTo>
                    <a:pt x="2102055" y="1483554"/>
                  </a:lnTo>
                  <a:lnTo>
                    <a:pt x="2102074" y="1483515"/>
                  </a:lnTo>
                  <a:lnTo>
                    <a:pt x="2102524" y="1482048"/>
                  </a:lnTo>
                  <a:lnTo>
                    <a:pt x="2102543" y="1482009"/>
                  </a:lnTo>
                  <a:lnTo>
                    <a:pt x="2102993" y="1480523"/>
                  </a:lnTo>
                  <a:lnTo>
                    <a:pt x="2102993" y="1480484"/>
                  </a:lnTo>
                  <a:lnTo>
                    <a:pt x="2103462" y="1478979"/>
                  </a:lnTo>
                  <a:lnTo>
                    <a:pt x="2103912" y="1477493"/>
                  </a:lnTo>
                  <a:lnTo>
                    <a:pt x="2103912" y="1477454"/>
                  </a:lnTo>
                  <a:lnTo>
                    <a:pt x="2104401" y="1475870"/>
                  </a:lnTo>
                  <a:lnTo>
                    <a:pt x="2104831" y="1474443"/>
                  </a:lnTo>
                  <a:lnTo>
                    <a:pt x="2104831" y="1474404"/>
                  </a:lnTo>
                  <a:lnTo>
                    <a:pt x="2105281" y="1472919"/>
                  </a:lnTo>
                  <a:lnTo>
                    <a:pt x="2105750" y="1471355"/>
                  </a:lnTo>
                  <a:lnTo>
                    <a:pt x="2106180" y="1469849"/>
                  </a:lnTo>
                  <a:lnTo>
                    <a:pt x="2106199" y="1469810"/>
                  </a:lnTo>
                  <a:lnTo>
                    <a:pt x="2106708" y="1468090"/>
                  </a:lnTo>
                  <a:lnTo>
                    <a:pt x="2107079" y="1466780"/>
                  </a:lnTo>
                  <a:lnTo>
                    <a:pt x="2107099" y="1466741"/>
                  </a:lnTo>
                  <a:lnTo>
                    <a:pt x="2107529" y="1465255"/>
                  </a:lnTo>
                  <a:lnTo>
                    <a:pt x="2107998" y="1463574"/>
                  </a:lnTo>
                  <a:lnTo>
                    <a:pt x="2108428" y="1462127"/>
                  </a:lnTo>
                  <a:lnTo>
                    <a:pt x="2108428" y="1462108"/>
                  </a:lnTo>
                  <a:lnTo>
                    <a:pt x="2108897" y="1460426"/>
                  </a:lnTo>
                  <a:lnTo>
                    <a:pt x="2109366" y="1458784"/>
                  </a:lnTo>
                  <a:lnTo>
                    <a:pt x="2109425" y="1458589"/>
                  </a:lnTo>
                  <a:lnTo>
                    <a:pt x="2109738" y="1457474"/>
                  </a:lnTo>
                  <a:lnTo>
                    <a:pt x="2109738" y="1457455"/>
                  </a:lnTo>
                  <a:lnTo>
                    <a:pt x="2110168" y="1455910"/>
                  </a:lnTo>
                  <a:lnTo>
                    <a:pt x="2110188" y="1455891"/>
                  </a:lnTo>
                  <a:lnTo>
                    <a:pt x="2110598" y="1454366"/>
                  </a:lnTo>
                  <a:lnTo>
                    <a:pt x="2110618" y="1454327"/>
                  </a:lnTo>
                  <a:lnTo>
                    <a:pt x="2111028" y="1452802"/>
                  </a:lnTo>
                  <a:lnTo>
                    <a:pt x="2111028" y="1452763"/>
                  </a:lnTo>
                  <a:lnTo>
                    <a:pt x="2111536" y="1450964"/>
                  </a:lnTo>
                  <a:lnTo>
                    <a:pt x="2111888" y="1449654"/>
                  </a:lnTo>
                  <a:lnTo>
                    <a:pt x="2111888" y="1449635"/>
                  </a:lnTo>
                  <a:lnTo>
                    <a:pt x="2112299" y="1448090"/>
                  </a:lnTo>
                  <a:lnTo>
                    <a:pt x="2112318" y="1448051"/>
                  </a:lnTo>
                  <a:lnTo>
                    <a:pt x="2112729" y="1446507"/>
                  </a:lnTo>
                  <a:lnTo>
                    <a:pt x="2112748" y="1446488"/>
                  </a:lnTo>
                  <a:lnTo>
                    <a:pt x="2113159" y="1444924"/>
                  </a:lnTo>
                  <a:lnTo>
                    <a:pt x="2113159" y="1444904"/>
                  </a:lnTo>
                  <a:lnTo>
                    <a:pt x="2113570" y="1443360"/>
                  </a:lnTo>
                  <a:lnTo>
                    <a:pt x="2113589" y="1443320"/>
                  </a:lnTo>
                  <a:lnTo>
                    <a:pt x="2114039" y="1441600"/>
                  </a:lnTo>
                  <a:lnTo>
                    <a:pt x="2114410" y="1440192"/>
                  </a:lnTo>
                  <a:lnTo>
                    <a:pt x="2114410" y="1440154"/>
                  </a:lnTo>
                  <a:lnTo>
                    <a:pt x="2114860" y="1438472"/>
                  </a:lnTo>
                  <a:lnTo>
                    <a:pt x="2115231" y="1437006"/>
                  </a:lnTo>
                  <a:lnTo>
                    <a:pt x="2115231" y="1436967"/>
                  </a:lnTo>
                  <a:lnTo>
                    <a:pt x="2115622" y="1435481"/>
                  </a:lnTo>
                  <a:lnTo>
                    <a:pt x="2116091" y="1433683"/>
                  </a:lnTo>
                  <a:lnTo>
                    <a:pt x="2116463" y="1432216"/>
                  </a:lnTo>
                  <a:lnTo>
                    <a:pt x="2116463" y="1432197"/>
                  </a:lnTo>
                  <a:lnTo>
                    <a:pt x="2116873" y="1430613"/>
                  </a:lnTo>
                  <a:lnTo>
                    <a:pt x="2116873" y="1430594"/>
                  </a:lnTo>
                  <a:lnTo>
                    <a:pt x="2117264" y="1429010"/>
                  </a:lnTo>
                  <a:lnTo>
                    <a:pt x="2117284" y="1428990"/>
                  </a:lnTo>
                  <a:lnTo>
                    <a:pt x="2117675" y="1427407"/>
                  </a:lnTo>
                  <a:lnTo>
                    <a:pt x="2117675" y="1427388"/>
                  </a:lnTo>
                  <a:lnTo>
                    <a:pt x="2118027" y="1425980"/>
                  </a:lnTo>
                  <a:lnTo>
                    <a:pt x="2118477" y="1424201"/>
                  </a:lnTo>
                  <a:lnTo>
                    <a:pt x="2118477" y="1424162"/>
                  </a:lnTo>
                  <a:lnTo>
                    <a:pt x="2118868" y="1422579"/>
                  </a:lnTo>
                  <a:lnTo>
                    <a:pt x="2118887" y="1422559"/>
                  </a:lnTo>
                  <a:lnTo>
                    <a:pt x="2119278" y="1420917"/>
                  </a:lnTo>
                  <a:lnTo>
                    <a:pt x="2119669" y="1419353"/>
                  </a:lnTo>
                  <a:lnTo>
                    <a:pt x="2119669" y="1419313"/>
                  </a:lnTo>
                  <a:lnTo>
                    <a:pt x="2120060" y="1417730"/>
                  </a:lnTo>
                  <a:lnTo>
                    <a:pt x="2120060" y="1417691"/>
                  </a:lnTo>
                  <a:lnTo>
                    <a:pt x="2120490" y="1415971"/>
                  </a:lnTo>
                  <a:lnTo>
                    <a:pt x="2120803" y="1414622"/>
                  </a:lnTo>
                  <a:lnTo>
                    <a:pt x="2121233" y="1412842"/>
                  </a:lnTo>
                  <a:lnTo>
                    <a:pt x="2121233" y="1412823"/>
                  </a:lnTo>
                  <a:lnTo>
                    <a:pt x="2121624" y="1411220"/>
                  </a:lnTo>
                  <a:lnTo>
                    <a:pt x="2121624" y="1411201"/>
                  </a:lnTo>
                  <a:lnTo>
                    <a:pt x="2122015" y="1409558"/>
                  </a:lnTo>
                  <a:lnTo>
                    <a:pt x="2122387" y="1407955"/>
                  </a:lnTo>
                  <a:lnTo>
                    <a:pt x="2122387" y="1407935"/>
                  </a:lnTo>
                  <a:lnTo>
                    <a:pt x="2122758" y="1406313"/>
                  </a:lnTo>
                  <a:lnTo>
                    <a:pt x="2122777" y="1406294"/>
                  </a:lnTo>
                  <a:lnTo>
                    <a:pt x="2123149" y="1404671"/>
                  </a:lnTo>
                  <a:lnTo>
                    <a:pt x="2123149" y="1404651"/>
                  </a:lnTo>
                  <a:lnTo>
                    <a:pt x="2123520" y="1403029"/>
                  </a:lnTo>
                  <a:lnTo>
                    <a:pt x="2123520" y="1403009"/>
                  </a:lnTo>
                  <a:lnTo>
                    <a:pt x="2123872" y="1401543"/>
                  </a:lnTo>
                  <a:lnTo>
                    <a:pt x="2124283" y="1399744"/>
                  </a:lnTo>
                  <a:lnTo>
                    <a:pt x="2124283" y="1399725"/>
                  </a:lnTo>
                  <a:lnTo>
                    <a:pt x="2124654" y="1398102"/>
                  </a:lnTo>
                  <a:lnTo>
                    <a:pt x="2124654" y="1398063"/>
                  </a:lnTo>
                  <a:lnTo>
                    <a:pt x="2125025" y="1396440"/>
                  </a:lnTo>
                  <a:lnTo>
                    <a:pt x="2125025" y="1396421"/>
                  </a:lnTo>
                  <a:lnTo>
                    <a:pt x="2125358" y="1394935"/>
                  </a:lnTo>
                  <a:lnTo>
                    <a:pt x="2125788" y="1392980"/>
                  </a:lnTo>
                  <a:lnTo>
                    <a:pt x="2126120" y="1391475"/>
                  </a:lnTo>
                  <a:lnTo>
                    <a:pt x="2126120" y="1391455"/>
                  </a:lnTo>
                  <a:lnTo>
                    <a:pt x="2126492" y="1389813"/>
                  </a:lnTo>
                  <a:lnTo>
                    <a:pt x="2126492" y="1389794"/>
                  </a:lnTo>
                  <a:lnTo>
                    <a:pt x="2126843" y="1388151"/>
                  </a:lnTo>
                  <a:lnTo>
                    <a:pt x="2126863" y="1388132"/>
                  </a:lnTo>
                  <a:lnTo>
                    <a:pt x="2127215" y="1386490"/>
                  </a:lnTo>
                  <a:lnTo>
                    <a:pt x="2127215" y="1386450"/>
                  </a:lnTo>
                  <a:lnTo>
                    <a:pt x="2127567" y="1384809"/>
                  </a:lnTo>
                  <a:lnTo>
                    <a:pt x="2127587" y="1384789"/>
                  </a:lnTo>
                  <a:lnTo>
                    <a:pt x="2127958" y="1383049"/>
                  </a:lnTo>
                  <a:lnTo>
                    <a:pt x="2128290" y="1381466"/>
                  </a:lnTo>
                  <a:lnTo>
                    <a:pt x="2128290" y="1381446"/>
                  </a:lnTo>
                  <a:lnTo>
                    <a:pt x="2128603" y="1379941"/>
                  </a:lnTo>
                  <a:lnTo>
                    <a:pt x="2128994" y="1378122"/>
                  </a:lnTo>
                  <a:lnTo>
                    <a:pt x="2128994" y="1378103"/>
                  </a:lnTo>
                  <a:lnTo>
                    <a:pt x="2129326" y="1376500"/>
                  </a:lnTo>
                  <a:lnTo>
                    <a:pt x="2129698" y="1374760"/>
                  </a:lnTo>
                  <a:lnTo>
                    <a:pt x="2129698" y="1374740"/>
                  </a:lnTo>
                  <a:lnTo>
                    <a:pt x="2130030" y="1373177"/>
                  </a:lnTo>
                  <a:lnTo>
                    <a:pt x="2130402" y="1371358"/>
                  </a:lnTo>
                  <a:lnTo>
                    <a:pt x="2130753" y="1369638"/>
                  </a:lnTo>
                  <a:lnTo>
                    <a:pt x="2131086" y="1368015"/>
                  </a:lnTo>
                  <a:lnTo>
                    <a:pt x="2131086" y="1367996"/>
                  </a:lnTo>
                  <a:lnTo>
                    <a:pt x="2131418" y="1366315"/>
                  </a:lnTo>
                  <a:lnTo>
                    <a:pt x="2131418" y="1366295"/>
                  </a:lnTo>
                  <a:lnTo>
                    <a:pt x="2131770" y="1364633"/>
                  </a:lnTo>
                  <a:lnTo>
                    <a:pt x="2131770" y="1364594"/>
                  </a:lnTo>
                  <a:lnTo>
                    <a:pt x="2132103" y="1362933"/>
                  </a:lnTo>
                  <a:lnTo>
                    <a:pt x="2132103" y="1362913"/>
                  </a:lnTo>
                  <a:lnTo>
                    <a:pt x="2132435" y="1361232"/>
                  </a:lnTo>
                  <a:lnTo>
                    <a:pt x="2132435" y="1361212"/>
                  </a:lnTo>
                  <a:lnTo>
                    <a:pt x="2132767" y="1359550"/>
                  </a:lnTo>
                  <a:lnTo>
                    <a:pt x="2133100" y="1357830"/>
                  </a:lnTo>
                  <a:lnTo>
                    <a:pt x="2133119" y="1357810"/>
                  </a:lnTo>
                  <a:lnTo>
                    <a:pt x="2133432" y="1356129"/>
                  </a:lnTo>
                  <a:lnTo>
                    <a:pt x="2133432" y="1356090"/>
                  </a:lnTo>
                  <a:lnTo>
                    <a:pt x="2133784" y="1354291"/>
                  </a:lnTo>
                  <a:lnTo>
                    <a:pt x="2134136" y="1352532"/>
                  </a:lnTo>
                  <a:lnTo>
                    <a:pt x="2134429" y="1350988"/>
                  </a:lnTo>
                  <a:lnTo>
                    <a:pt x="2134429" y="1350968"/>
                  </a:lnTo>
                  <a:lnTo>
                    <a:pt x="2134761" y="1349170"/>
                  </a:lnTo>
                  <a:lnTo>
                    <a:pt x="2135055" y="1347664"/>
                  </a:lnTo>
                  <a:lnTo>
                    <a:pt x="2135387" y="1345846"/>
                  </a:lnTo>
                  <a:lnTo>
                    <a:pt x="2135406" y="1345827"/>
                  </a:lnTo>
                  <a:lnTo>
                    <a:pt x="2135719" y="1344106"/>
                  </a:lnTo>
                  <a:lnTo>
                    <a:pt x="2136032" y="1342444"/>
                  </a:lnTo>
                  <a:lnTo>
                    <a:pt x="2136345" y="1340685"/>
                  </a:lnTo>
                  <a:lnTo>
                    <a:pt x="2136364" y="1340646"/>
                  </a:lnTo>
                  <a:lnTo>
                    <a:pt x="2136657" y="1338945"/>
                  </a:lnTo>
                  <a:lnTo>
                    <a:pt x="2136970" y="1337225"/>
                  </a:lnTo>
                  <a:lnTo>
                    <a:pt x="2136990" y="1337205"/>
                  </a:lnTo>
                  <a:lnTo>
                    <a:pt x="2137303" y="1335387"/>
                  </a:lnTo>
                  <a:lnTo>
                    <a:pt x="2137596" y="1333764"/>
                  </a:lnTo>
                  <a:lnTo>
                    <a:pt x="2137596" y="1333725"/>
                  </a:lnTo>
                  <a:lnTo>
                    <a:pt x="2137909" y="1332025"/>
                  </a:lnTo>
                  <a:lnTo>
                    <a:pt x="2137909" y="1332005"/>
                  </a:lnTo>
                  <a:lnTo>
                    <a:pt x="2138202" y="1330402"/>
                  </a:lnTo>
                  <a:lnTo>
                    <a:pt x="2138573" y="1328232"/>
                  </a:lnTo>
                  <a:lnTo>
                    <a:pt x="2138828" y="1326805"/>
                  </a:lnTo>
                  <a:lnTo>
                    <a:pt x="2138828" y="1326785"/>
                  </a:lnTo>
                  <a:lnTo>
                    <a:pt x="2139121" y="1325065"/>
                  </a:lnTo>
                  <a:lnTo>
                    <a:pt x="2139140" y="1325045"/>
                  </a:lnTo>
                  <a:lnTo>
                    <a:pt x="2139434" y="1323286"/>
                  </a:lnTo>
                  <a:lnTo>
                    <a:pt x="2139727" y="1321565"/>
                  </a:lnTo>
                  <a:lnTo>
                    <a:pt x="2139727" y="1321546"/>
                  </a:lnTo>
                  <a:lnTo>
                    <a:pt x="2140020" y="1319826"/>
                  </a:lnTo>
                  <a:lnTo>
                    <a:pt x="2140039" y="1319806"/>
                  </a:lnTo>
                  <a:lnTo>
                    <a:pt x="2140313" y="1318066"/>
                  </a:lnTo>
                  <a:lnTo>
                    <a:pt x="2140313" y="1318046"/>
                  </a:lnTo>
                  <a:lnTo>
                    <a:pt x="2140606" y="1316326"/>
                  </a:lnTo>
                  <a:lnTo>
                    <a:pt x="2140626" y="1316287"/>
                  </a:lnTo>
                  <a:lnTo>
                    <a:pt x="2140900" y="1314567"/>
                  </a:lnTo>
                  <a:lnTo>
                    <a:pt x="2140920" y="1314547"/>
                  </a:lnTo>
                  <a:lnTo>
                    <a:pt x="2141193" y="1312807"/>
                  </a:lnTo>
                  <a:lnTo>
                    <a:pt x="2141193" y="1312788"/>
                  </a:lnTo>
                  <a:lnTo>
                    <a:pt x="2141467" y="1311204"/>
                  </a:lnTo>
                  <a:lnTo>
                    <a:pt x="2141760" y="1309366"/>
                  </a:lnTo>
                  <a:lnTo>
                    <a:pt x="2142053" y="1307529"/>
                  </a:lnTo>
                  <a:lnTo>
                    <a:pt x="2142073" y="1307509"/>
                  </a:lnTo>
                  <a:lnTo>
                    <a:pt x="2142347" y="1305789"/>
                  </a:lnTo>
                  <a:lnTo>
                    <a:pt x="2142620" y="1303990"/>
                  </a:lnTo>
                  <a:lnTo>
                    <a:pt x="2142640" y="1303971"/>
                  </a:lnTo>
                  <a:lnTo>
                    <a:pt x="2142914" y="1302231"/>
                  </a:lnTo>
                  <a:lnTo>
                    <a:pt x="2142914" y="1302211"/>
                  </a:lnTo>
                  <a:lnTo>
                    <a:pt x="2143207" y="1300335"/>
                  </a:lnTo>
                  <a:lnTo>
                    <a:pt x="2143480" y="1298536"/>
                  </a:lnTo>
                  <a:lnTo>
                    <a:pt x="2143754" y="1296816"/>
                  </a:lnTo>
                  <a:lnTo>
                    <a:pt x="2144008" y="1295134"/>
                  </a:lnTo>
                  <a:lnTo>
                    <a:pt x="2144008" y="1295115"/>
                  </a:lnTo>
                  <a:lnTo>
                    <a:pt x="2144321" y="1293140"/>
                  </a:lnTo>
                  <a:lnTo>
                    <a:pt x="2144536" y="1291713"/>
                  </a:lnTo>
                  <a:lnTo>
                    <a:pt x="2144829" y="1289797"/>
                  </a:lnTo>
                  <a:lnTo>
                    <a:pt x="2144829" y="1289778"/>
                  </a:lnTo>
                  <a:lnTo>
                    <a:pt x="2145083" y="1288018"/>
                  </a:lnTo>
                  <a:lnTo>
                    <a:pt x="2145103" y="1287999"/>
                  </a:lnTo>
                  <a:lnTo>
                    <a:pt x="2145357" y="1286239"/>
                  </a:lnTo>
                  <a:lnTo>
                    <a:pt x="2145357" y="1286200"/>
                  </a:lnTo>
                  <a:lnTo>
                    <a:pt x="2145611" y="1284499"/>
                  </a:lnTo>
                  <a:lnTo>
                    <a:pt x="2145885" y="1282603"/>
                  </a:lnTo>
                  <a:lnTo>
                    <a:pt x="2146159" y="1280785"/>
                  </a:lnTo>
                  <a:lnTo>
                    <a:pt x="2146413" y="1279065"/>
                  </a:lnTo>
                  <a:lnTo>
                    <a:pt x="2146413" y="1279045"/>
                  </a:lnTo>
                  <a:lnTo>
                    <a:pt x="2146667" y="1277286"/>
                  </a:lnTo>
                  <a:lnTo>
                    <a:pt x="2146667" y="1277266"/>
                  </a:lnTo>
                  <a:lnTo>
                    <a:pt x="2146921" y="1275487"/>
                  </a:lnTo>
                  <a:lnTo>
                    <a:pt x="2146921" y="1275468"/>
                  </a:lnTo>
                  <a:lnTo>
                    <a:pt x="2147175" y="1273688"/>
                  </a:lnTo>
                  <a:lnTo>
                    <a:pt x="2147175" y="1273669"/>
                  </a:lnTo>
                  <a:lnTo>
                    <a:pt x="2147410" y="1272066"/>
                  </a:lnTo>
                  <a:lnTo>
                    <a:pt x="2147684" y="1270092"/>
                  </a:lnTo>
                  <a:lnTo>
                    <a:pt x="2147684" y="1270072"/>
                  </a:lnTo>
                  <a:lnTo>
                    <a:pt x="2147938" y="1268273"/>
                  </a:lnTo>
                  <a:lnTo>
                    <a:pt x="2148172" y="1266553"/>
                  </a:lnTo>
                  <a:lnTo>
                    <a:pt x="2148426" y="1264676"/>
                  </a:lnTo>
                  <a:lnTo>
                    <a:pt x="2148426" y="1264657"/>
                  </a:lnTo>
                  <a:lnTo>
                    <a:pt x="2148661" y="1262858"/>
                  </a:lnTo>
                  <a:lnTo>
                    <a:pt x="2148661" y="1262838"/>
                  </a:lnTo>
                  <a:lnTo>
                    <a:pt x="2148915" y="1261059"/>
                  </a:lnTo>
                  <a:lnTo>
                    <a:pt x="2148915" y="1261040"/>
                  </a:lnTo>
                  <a:lnTo>
                    <a:pt x="2149150" y="1259241"/>
                  </a:lnTo>
                  <a:lnTo>
                    <a:pt x="2149150" y="1259222"/>
                  </a:lnTo>
                  <a:lnTo>
                    <a:pt x="2149384" y="1257443"/>
                  </a:lnTo>
                  <a:lnTo>
                    <a:pt x="2149384" y="1257403"/>
                  </a:lnTo>
                  <a:lnTo>
                    <a:pt x="2149619" y="1255625"/>
                  </a:lnTo>
                  <a:lnTo>
                    <a:pt x="2149639" y="1255605"/>
                  </a:lnTo>
                  <a:lnTo>
                    <a:pt x="2149853" y="1253807"/>
                  </a:lnTo>
                  <a:lnTo>
                    <a:pt x="2149873" y="1253787"/>
                  </a:lnTo>
                  <a:lnTo>
                    <a:pt x="2150088" y="1251989"/>
                  </a:lnTo>
                  <a:lnTo>
                    <a:pt x="2150108" y="1251969"/>
                  </a:lnTo>
                  <a:lnTo>
                    <a:pt x="2150362" y="1249955"/>
                  </a:lnTo>
                  <a:lnTo>
                    <a:pt x="2150557" y="1248352"/>
                  </a:lnTo>
                  <a:lnTo>
                    <a:pt x="2150557" y="1248313"/>
                  </a:lnTo>
                  <a:lnTo>
                    <a:pt x="2150792" y="1246515"/>
                  </a:lnTo>
                  <a:lnTo>
                    <a:pt x="2150792" y="1246495"/>
                  </a:lnTo>
                  <a:lnTo>
                    <a:pt x="2151027" y="1244696"/>
                  </a:lnTo>
                  <a:lnTo>
                    <a:pt x="2151027" y="1244677"/>
                  </a:lnTo>
                  <a:lnTo>
                    <a:pt x="2151242" y="1242878"/>
                  </a:lnTo>
                  <a:lnTo>
                    <a:pt x="2151242" y="1242859"/>
                  </a:lnTo>
                  <a:lnTo>
                    <a:pt x="2151476" y="1241041"/>
                  </a:lnTo>
                  <a:lnTo>
                    <a:pt x="2151476" y="1241021"/>
                  </a:lnTo>
                  <a:lnTo>
                    <a:pt x="2151691" y="1239223"/>
                  </a:lnTo>
                  <a:lnTo>
                    <a:pt x="2151691" y="1239183"/>
                  </a:lnTo>
                  <a:lnTo>
                    <a:pt x="2151926" y="1237385"/>
                  </a:lnTo>
                  <a:lnTo>
                    <a:pt x="2151926" y="1237365"/>
                  </a:lnTo>
                  <a:lnTo>
                    <a:pt x="2152141" y="1235567"/>
                  </a:lnTo>
                  <a:lnTo>
                    <a:pt x="2152356" y="1233710"/>
                  </a:lnTo>
                  <a:lnTo>
                    <a:pt x="2152356" y="1233690"/>
                  </a:lnTo>
                  <a:lnTo>
                    <a:pt x="2152571" y="1231872"/>
                  </a:lnTo>
                  <a:lnTo>
                    <a:pt x="2152786" y="1230054"/>
                  </a:lnTo>
                  <a:lnTo>
                    <a:pt x="2152786" y="1230034"/>
                  </a:lnTo>
                  <a:lnTo>
                    <a:pt x="2153001" y="1228196"/>
                  </a:lnTo>
                  <a:lnTo>
                    <a:pt x="2153001" y="1228177"/>
                  </a:lnTo>
                  <a:lnTo>
                    <a:pt x="2153235" y="1226222"/>
                  </a:lnTo>
                  <a:lnTo>
                    <a:pt x="2153412" y="1224521"/>
                  </a:lnTo>
                  <a:lnTo>
                    <a:pt x="2153431" y="1224502"/>
                  </a:lnTo>
                  <a:lnTo>
                    <a:pt x="2153627" y="1222684"/>
                  </a:lnTo>
                  <a:lnTo>
                    <a:pt x="2153627" y="1222664"/>
                  </a:lnTo>
                  <a:lnTo>
                    <a:pt x="2153802" y="1221061"/>
                  </a:lnTo>
                  <a:lnTo>
                    <a:pt x="2154037" y="1218989"/>
                  </a:lnTo>
                  <a:lnTo>
                    <a:pt x="2154037" y="1218969"/>
                  </a:lnTo>
                  <a:lnTo>
                    <a:pt x="2154272" y="1216897"/>
                  </a:lnTo>
                  <a:lnTo>
                    <a:pt x="2154448" y="1215294"/>
                  </a:lnTo>
                  <a:lnTo>
                    <a:pt x="2154448" y="1215274"/>
                  </a:lnTo>
                  <a:lnTo>
                    <a:pt x="2154643" y="1213495"/>
                  </a:lnTo>
                  <a:lnTo>
                    <a:pt x="2154663" y="1213280"/>
                  </a:lnTo>
                  <a:lnTo>
                    <a:pt x="2154839" y="1211657"/>
                  </a:lnTo>
                  <a:lnTo>
                    <a:pt x="2155015" y="1209800"/>
                  </a:lnTo>
                  <a:lnTo>
                    <a:pt x="2155230" y="1207885"/>
                  </a:lnTo>
                  <a:lnTo>
                    <a:pt x="2155230" y="1207865"/>
                  </a:lnTo>
                  <a:lnTo>
                    <a:pt x="2155406" y="1206008"/>
                  </a:lnTo>
                  <a:lnTo>
                    <a:pt x="2155601" y="1204189"/>
                  </a:lnTo>
                  <a:lnTo>
                    <a:pt x="2155777" y="1202293"/>
                  </a:lnTo>
                  <a:lnTo>
                    <a:pt x="2155797" y="1202293"/>
                  </a:lnTo>
                  <a:lnTo>
                    <a:pt x="2155973" y="1200436"/>
                  </a:lnTo>
                  <a:lnTo>
                    <a:pt x="2155973" y="1200416"/>
                  </a:lnTo>
                  <a:lnTo>
                    <a:pt x="2156168" y="1198481"/>
                  </a:lnTo>
                  <a:lnTo>
                    <a:pt x="2156324" y="1196722"/>
                  </a:lnTo>
                  <a:lnTo>
                    <a:pt x="2156344" y="1196702"/>
                  </a:lnTo>
                  <a:lnTo>
                    <a:pt x="2156520" y="1194747"/>
                  </a:lnTo>
                  <a:lnTo>
                    <a:pt x="2156715" y="1192734"/>
                  </a:lnTo>
                  <a:lnTo>
                    <a:pt x="2156872" y="1191111"/>
                  </a:lnTo>
                  <a:lnTo>
                    <a:pt x="2156872" y="1191091"/>
                  </a:lnTo>
                  <a:lnTo>
                    <a:pt x="2157048" y="1189254"/>
                  </a:lnTo>
                  <a:lnTo>
                    <a:pt x="2157048" y="1189234"/>
                  </a:lnTo>
                  <a:lnTo>
                    <a:pt x="2157224" y="1187377"/>
                  </a:lnTo>
                  <a:lnTo>
                    <a:pt x="2157224" y="1187357"/>
                  </a:lnTo>
                  <a:lnTo>
                    <a:pt x="2157400" y="1185266"/>
                  </a:lnTo>
                  <a:lnTo>
                    <a:pt x="2157537" y="1183741"/>
                  </a:lnTo>
                  <a:lnTo>
                    <a:pt x="2157712" y="1181746"/>
                  </a:lnTo>
                  <a:lnTo>
                    <a:pt x="2157732" y="1181727"/>
                  </a:lnTo>
                  <a:lnTo>
                    <a:pt x="2157888" y="1179870"/>
                  </a:lnTo>
                  <a:lnTo>
                    <a:pt x="2157888" y="1179850"/>
                  </a:lnTo>
                  <a:lnTo>
                    <a:pt x="2158045" y="1178169"/>
                  </a:lnTo>
                  <a:lnTo>
                    <a:pt x="2158221" y="1176116"/>
                  </a:lnTo>
                  <a:lnTo>
                    <a:pt x="2158221" y="1176097"/>
                  </a:lnTo>
                  <a:lnTo>
                    <a:pt x="2158377" y="1174240"/>
                  </a:lnTo>
                  <a:lnTo>
                    <a:pt x="2158377" y="1174220"/>
                  </a:lnTo>
                  <a:lnTo>
                    <a:pt x="2158534" y="1172363"/>
                  </a:lnTo>
                  <a:lnTo>
                    <a:pt x="2158534" y="1172343"/>
                  </a:lnTo>
                  <a:lnTo>
                    <a:pt x="2158651" y="1170896"/>
                  </a:lnTo>
                  <a:lnTo>
                    <a:pt x="2158846" y="1168590"/>
                  </a:lnTo>
                  <a:lnTo>
                    <a:pt x="2158846" y="1168570"/>
                  </a:lnTo>
                  <a:lnTo>
                    <a:pt x="2159003" y="1166635"/>
                  </a:lnTo>
                  <a:lnTo>
                    <a:pt x="2159159" y="1164817"/>
                  </a:lnTo>
                  <a:lnTo>
                    <a:pt x="2159159" y="1164797"/>
                  </a:lnTo>
                  <a:lnTo>
                    <a:pt x="2159316" y="1162744"/>
                  </a:lnTo>
                  <a:lnTo>
                    <a:pt x="2159453" y="1161044"/>
                  </a:lnTo>
                  <a:lnTo>
                    <a:pt x="2159453" y="1161024"/>
                  </a:lnTo>
                  <a:lnTo>
                    <a:pt x="2159609" y="1158991"/>
                  </a:lnTo>
                  <a:lnTo>
                    <a:pt x="2159746" y="1157270"/>
                  </a:lnTo>
                  <a:lnTo>
                    <a:pt x="2159746" y="1157251"/>
                  </a:lnTo>
                  <a:lnTo>
                    <a:pt x="2159902" y="1155374"/>
                  </a:lnTo>
                  <a:lnTo>
                    <a:pt x="2159902" y="1155355"/>
                  </a:lnTo>
                  <a:lnTo>
                    <a:pt x="2160039" y="1153478"/>
                  </a:lnTo>
                  <a:lnTo>
                    <a:pt x="2160039" y="1153458"/>
                  </a:lnTo>
                  <a:lnTo>
                    <a:pt x="2160176" y="1151582"/>
                  </a:lnTo>
                  <a:lnTo>
                    <a:pt x="2160176" y="1151562"/>
                  </a:lnTo>
                  <a:lnTo>
                    <a:pt x="2160332" y="1149490"/>
                  </a:lnTo>
                  <a:lnTo>
                    <a:pt x="2160450" y="1147789"/>
                  </a:lnTo>
                  <a:lnTo>
                    <a:pt x="2160469" y="1147769"/>
                  </a:lnTo>
                  <a:lnTo>
                    <a:pt x="2160586" y="1145893"/>
                  </a:lnTo>
                  <a:lnTo>
                    <a:pt x="2160586" y="1145873"/>
                  </a:lnTo>
                  <a:lnTo>
                    <a:pt x="2160762" y="1143664"/>
                  </a:lnTo>
                  <a:lnTo>
                    <a:pt x="2160860" y="1142080"/>
                  </a:lnTo>
                  <a:lnTo>
                    <a:pt x="2160997" y="1140184"/>
                  </a:lnTo>
                  <a:lnTo>
                    <a:pt x="2160997" y="1140164"/>
                  </a:lnTo>
                  <a:lnTo>
                    <a:pt x="2161114" y="1138307"/>
                  </a:lnTo>
                  <a:lnTo>
                    <a:pt x="2161251" y="1136372"/>
                  </a:lnTo>
                  <a:lnTo>
                    <a:pt x="2161251" y="1136352"/>
                  </a:lnTo>
                  <a:lnTo>
                    <a:pt x="2161368" y="1134476"/>
                  </a:lnTo>
                  <a:lnTo>
                    <a:pt x="2161368" y="1134456"/>
                  </a:lnTo>
                  <a:lnTo>
                    <a:pt x="2161505" y="1132560"/>
                  </a:lnTo>
                  <a:lnTo>
                    <a:pt x="2161505" y="1132540"/>
                  </a:lnTo>
                  <a:lnTo>
                    <a:pt x="2161622" y="1130664"/>
                  </a:lnTo>
                  <a:lnTo>
                    <a:pt x="2161622" y="1130644"/>
                  </a:lnTo>
                  <a:lnTo>
                    <a:pt x="2161740" y="1128748"/>
                  </a:lnTo>
                  <a:lnTo>
                    <a:pt x="2161740" y="1128728"/>
                  </a:lnTo>
                  <a:lnTo>
                    <a:pt x="2161857" y="1126851"/>
                  </a:lnTo>
                  <a:lnTo>
                    <a:pt x="2161857" y="1126812"/>
                  </a:lnTo>
                  <a:lnTo>
                    <a:pt x="2161955" y="1125307"/>
                  </a:lnTo>
                  <a:lnTo>
                    <a:pt x="2162091" y="1123019"/>
                  </a:lnTo>
                  <a:lnTo>
                    <a:pt x="2162111" y="1123000"/>
                  </a:lnTo>
                  <a:lnTo>
                    <a:pt x="2162228" y="1120889"/>
                  </a:lnTo>
                  <a:lnTo>
                    <a:pt x="2162326" y="1119188"/>
                  </a:lnTo>
                  <a:lnTo>
                    <a:pt x="2162326" y="1119168"/>
                  </a:lnTo>
                  <a:lnTo>
                    <a:pt x="2162444" y="1117272"/>
                  </a:lnTo>
                  <a:lnTo>
                    <a:pt x="2162444" y="1117252"/>
                  </a:lnTo>
                  <a:lnTo>
                    <a:pt x="2162541" y="1115356"/>
                  </a:lnTo>
                  <a:lnTo>
                    <a:pt x="2162561" y="1115337"/>
                  </a:lnTo>
                  <a:lnTo>
                    <a:pt x="2162658" y="1113440"/>
                  </a:lnTo>
                  <a:lnTo>
                    <a:pt x="2162658" y="1113421"/>
                  </a:lnTo>
                  <a:lnTo>
                    <a:pt x="2162756" y="1111524"/>
                  </a:lnTo>
                  <a:lnTo>
                    <a:pt x="2162756" y="1111505"/>
                  </a:lnTo>
                  <a:lnTo>
                    <a:pt x="2162874" y="1109609"/>
                  </a:lnTo>
                  <a:lnTo>
                    <a:pt x="2162874" y="1109589"/>
                  </a:lnTo>
                  <a:lnTo>
                    <a:pt x="2162972" y="1107868"/>
                  </a:lnTo>
                  <a:lnTo>
                    <a:pt x="2163069" y="1105757"/>
                  </a:lnTo>
                  <a:lnTo>
                    <a:pt x="2163069" y="1105738"/>
                  </a:lnTo>
                  <a:lnTo>
                    <a:pt x="2163186" y="1103489"/>
                  </a:lnTo>
                  <a:lnTo>
                    <a:pt x="2163265" y="1101984"/>
                  </a:lnTo>
                  <a:lnTo>
                    <a:pt x="2163362" y="1100029"/>
                  </a:lnTo>
                  <a:lnTo>
                    <a:pt x="2163460" y="1098074"/>
                  </a:lnTo>
                  <a:lnTo>
                    <a:pt x="2163460" y="1098055"/>
                  </a:lnTo>
                  <a:lnTo>
                    <a:pt x="2163558" y="1096139"/>
                  </a:lnTo>
                  <a:lnTo>
                    <a:pt x="2163558" y="1096119"/>
                  </a:lnTo>
                  <a:lnTo>
                    <a:pt x="2163656" y="1094223"/>
                  </a:lnTo>
                  <a:lnTo>
                    <a:pt x="2163656" y="1094203"/>
                  </a:lnTo>
                  <a:lnTo>
                    <a:pt x="2163734" y="1092287"/>
                  </a:lnTo>
                  <a:lnTo>
                    <a:pt x="2163734" y="1092268"/>
                  </a:lnTo>
                  <a:lnTo>
                    <a:pt x="2163832" y="1090352"/>
                  </a:lnTo>
                  <a:lnTo>
                    <a:pt x="2163832" y="1090332"/>
                  </a:lnTo>
                  <a:lnTo>
                    <a:pt x="2163929" y="1088319"/>
                  </a:lnTo>
                  <a:lnTo>
                    <a:pt x="2164007" y="1086423"/>
                  </a:lnTo>
                  <a:lnTo>
                    <a:pt x="2164086" y="1084565"/>
                  </a:lnTo>
                  <a:lnTo>
                    <a:pt x="2164086" y="1084546"/>
                  </a:lnTo>
                  <a:lnTo>
                    <a:pt x="2164164" y="1082630"/>
                  </a:lnTo>
                  <a:lnTo>
                    <a:pt x="2164164" y="1082610"/>
                  </a:lnTo>
                  <a:lnTo>
                    <a:pt x="2164242" y="1080695"/>
                  </a:lnTo>
                  <a:lnTo>
                    <a:pt x="2164242" y="1080675"/>
                  </a:lnTo>
                  <a:lnTo>
                    <a:pt x="2164320" y="1078759"/>
                  </a:lnTo>
                  <a:lnTo>
                    <a:pt x="2164399" y="1076843"/>
                  </a:lnTo>
                  <a:lnTo>
                    <a:pt x="2164399" y="1076824"/>
                  </a:lnTo>
                  <a:lnTo>
                    <a:pt x="2164476" y="1074888"/>
                  </a:lnTo>
                  <a:lnTo>
                    <a:pt x="2164535" y="1073227"/>
                  </a:lnTo>
                  <a:lnTo>
                    <a:pt x="2164613" y="1071018"/>
                  </a:lnTo>
                  <a:lnTo>
                    <a:pt x="2164692" y="1069082"/>
                  </a:lnTo>
                  <a:lnTo>
                    <a:pt x="2164692" y="1069063"/>
                  </a:lnTo>
                  <a:lnTo>
                    <a:pt x="2164750" y="1067323"/>
                  </a:lnTo>
                  <a:lnTo>
                    <a:pt x="2164829" y="1065211"/>
                  </a:lnTo>
                  <a:lnTo>
                    <a:pt x="2164829" y="1065192"/>
                  </a:lnTo>
                  <a:lnTo>
                    <a:pt x="2164887" y="1063393"/>
                  </a:lnTo>
                  <a:lnTo>
                    <a:pt x="2164946" y="1061321"/>
                  </a:lnTo>
                  <a:lnTo>
                    <a:pt x="2164946" y="1061302"/>
                  </a:lnTo>
                  <a:lnTo>
                    <a:pt x="2165004" y="1059386"/>
                  </a:lnTo>
                  <a:lnTo>
                    <a:pt x="2165004" y="1059366"/>
                  </a:lnTo>
                  <a:lnTo>
                    <a:pt x="2165083" y="1057489"/>
                  </a:lnTo>
                  <a:lnTo>
                    <a:pt x="2165122" y="1055495"/>
                  </a:lnTo>
                  <a:lnTo>
                    <a:pt x="2165122" y="1055476"/>
                  </a:lnTo>
                  <a:lnTo>
                    <a:pt x="2165180" y="1053560"/>
                  </a:lnTo>
                  <a:lnTo>
                    <a:pt x="2165200" y="1053540"/>
                  </a:lnTo>
                  <a:lnTo>
                    <a:pt x="2165239" y="1051605"/>
                  </a:lnTo>
                  <a:lnTo>
                    <a:pt x="2165298" y="1049650"/>
                  </a:lnTo>
                  <a:lnTo>
                    <a:pt x="2165357" y="1047715"/>
                  </a:lnTo>
                  <a:lnTo>
                    <a:pt x="2165357" y="1047695"/>
                  </a:lnTo>
                  <a:lnTo>
                    <a:pt x="2165396" y="1045721"/>
                  </a:lnTo>
                  <a:lnTo>
                    <a:pt x="2165454" y="1043824"/>
                  </a:lnTo>
                  <a:lnTo>
                    <a:pt x="2165454" y="1043805"/>
                  </a:lnTo>
                  <a:lnTo>
                    <a:pt x="2165493" y="1041869"/>
                  </a:lnTo>
                  <a:lnTo>
                    <a:pt x="2165493" y="1041850"/>
                  </a:lnTo>
                  <a:lnTo>
                    <a:pt x="2165532" y="1039836"/>
                  </a:lnTo>
                  <a:lnTo>
                    <a:pt x="2165591" y="1037959"/>
                  </a:lnTo>
                  <a:lnTo>
                    <a:pt x="2165630" y="1036024"/>
                  </a:lnTo>
                  <a:lnTo>
                    <a:pt x="2165630" y="1036004"/>
                  </a:lnTo>
                  <a:lnTo>
                    <a:pt x="2165669" y="1034069"/>
                  </a:lnTo>
                  <a:lnTo>
                    <a:pt x="2165669" y="1034049"/>
                  </a:lnTo>
                  <a:lnTo>
                    <a:pt x="2165708" y="1032114"/>
                  </a:lnTo>
                  <a:lnTo>
                    <a:pt x="2165708" y="1032094"/>
                  </a:lnTo>
                  <a:lnTo>
                    <a:pt x="2165747" y="1030159"/>
                  </a:lnTo>
                  <a:lnTo>
                    <a:pt x="2165747" y="1030139"/>
                  </a:lnTo>
                  <a:lnTo>
                    <a:pt x="2165787" y="1027989"/>
                  </a:lnTo>
                  <a:lnTo>
                    <a:pt x="2165826" y="1025975"/>
                  </a:lnTo>
                  <a:lnTo>
                    <a:pt x="2165845" y="1024059"/>
                  </a:lnTo>
                  <a:lnTo>
                    <a:pt x="2165865" y="1022339"/>
                  </a:lnTo>
                  <a:lnTo>
                    <a:pt x="2165865" y="1022319"/>
                  </a:lnTo>
                  <a:lnTo>
                    <a:pt x="2165904" y="1020384"/>
                  </a:lnTo>
                  <a:lnTo>
                    <a:pt x="2165904" y="1020364"/>
                  </a:lnTo>
                  <a:lnTo>
                    <a:pt x="2165923" y="1018429"/>
                  </a:lnTo>
                  <a:lnTo>
                    <a:pt x="2165923" y="1018409"/>
                  </a:lnTo>
                  <a:lnTo>
                    <a:pt x="2165943" y="1016474"/>
                  </a:lnTo>
                  <a:lnTo>
                    <a:pt x="2165943" y="1016454"/>
                  </a:lnTo>
                  <a:lnTo>
                    <a:pt x="2165982" y="1014519"/>
                  </a:lnTo>
                  <a:lnTo>
                    <a:pt x="2165982" y="1014499"/>
                  </a:lnTo>
                  <a:lnTo>
                    <a:pt x="2166001" y="1012271"/>
                  </a:lnTo>
                  <a:lnTo>
                    <a:pt x="2166021" y="1010726"/>
                  </a:lnTo>
                  <a:lnTo>
                    <a:pt x="2166041" y="1008713"/>
                  </a:lnTo>
                  <a:lnTo>
                    <a:pt x="2166060" y="1006680"/>
                  </a:lnTo>
                  <a:lnTo>
                    <a:pt x="2166060" y="1004706"/>
                  </a:lnTo>
                  <a:lnTo>
                    <a:pt x="2166080" y="1002751"/>
                  </a:lnTo>
                  <a:lnTo>
                    <a:pt x="2166080" y="1002731"/>
                  </a:lnTo>
                  <a:lnTo>
                    <a:pt x="2166099" y="1000776"/>
                  </a:lnTo>
                  <a:lnTo>
                    <a:pt x="2166099" y="999192"/>
                  </a:lnTo>
                  <a:lnTo>
                    <a:pt x="2166119" y="996866"/>
                  </a:lnTo>
                  <a:lnTo>
                    <a:pt x="2166119" y="992917"/>
                  </a:lnTo>
                  <a:lnTo>
                    <a:pt x="2166138" y="990982"/>
                  </a:lnTo>
                  <a:lnTo>
                    <a:pt x="2166138" y="985058"/>
                  </a:lnTo>
                  <a:lnTo>
                    <a:pt x="2166119" y="982966"/>
                  </a:lnTo>
                  <a:lnTo>
                    <a:pt x="2166119" y="979154"/>
                  </a:lnTo>
                  <a:lnTo>
                    <a:pt x="2166099" y="977219"/>
                  </a:lnTo>
                  <a:lnTo>
                    <a:pt x="2166099" y="975225"/>
                  </a:lnTo>
                  <a:lnTo>
                    <a:pt x="2166080" y="973270"/>
                  </a:lnTo>
                  <a:lnTo>
                    <a:pt x="2166080" y="971295"/>
                  </a:lnTo>
                  <a:lnTo>
                    <a:pt x="2166060" y="969477"/>
                  </a:lnTo>
                  <a:lnTo>
                    <a:pt x="2166041" y="967131"/>
                  </a:lnTo>
                  <a:lnTo>
                    <a:pt x="2166021" y="965391"/>
                  </a:lnTo>
                  <a:lnTo>
                    <a:pt x="2166001" y="963436"/>
                  </a:lnTo>
                  <a:lnTo>
                    <a:pt x="2166001" y="963416"/>
                  </a:lnTo>
                  <a:lnTo>
                    <a:pt x="2165982" y="961579"/>
                  </a:lnTo>
                  <a:lnTo>
                    <a:pt x="2165962" y="959487"/>
                  </a:lnTo>
                  <a:lnTo>
                    <a:pt x="2165962" y="959467"/>
                  </a:lnTo>
                  <a:lnTo>
                    <a:pt x="2165943" y="957630"/>
                  </a:lnTo>
                  <a:lnTo>
                    <a:pt x="2165904" y="955538"/>
                  </a:lnTo>
                  <a:lnTo>
                    <a:pt x="2165904" y="954717"/>
                  </a:lnTo>
                  <a:lnTo>
                    <a:pt x="2165884" y="953563"/>
                  </a:lnTo>
                  <a:lnTo>
                    <a:pt x="2165845" y="951608"/>
                  </a:lnTo>
                  <a:lnTo>
                    <a:pt x="2165845" y="951589"/>
                  </a:lnTo>
                  <a:lnTo>
                    <a:pt x="2165806" y="949634"/>
                  </a:lnTo>
                  <a:lnTo>
                    <a:pt x="2165806" y="949614"/>
                  </a:lnTo>
                  <a:lnTo>
                    <a:pt x="2165767" y="947659"/>
                  </a:lnTo>
                  <a:lnTo>
                    <a:pt x="2165767" y="947640"/>
                  </a:lnTo>
                  <a:lnTo>
                    <a:pt x="2165747" y="945685"/>
                  </a:lnTo>
                  <a:lnTo>
                    <a:pt x="2165747" y="945665"/>
                  </a:lnTo>
                  <a:lnTo>
                    <a:pt x="2165708" y="943671"/>
                  </a:lnTo>
                  <a:lnTo>
                    <a:pt x="2165669" y="941736"/>
                  </a:lnTo>
                  <a:lnTo>
                    <a:pt x="2165650" y="941716"/>
                  </a:lnTo>
                  <a:lnTo>
                    <a:pt x="2165610" y="939761"/>
                  </a:lnTo>
                  <a:lnTo>
                    <a:pt x="2165610" y="939742"/>
                  </a:lnTo>
                  <a:lnTo>
                    <a:pt x="2165571" y="937787"/>
                  </a:lnTo>
                  <a:lnTo>
                    <a:pt x="2165571" y="937767"/>
                  </a:lnTo>
                  <a:lnTo>
                    <a:pt x="2165532" y="935812"/>
                  </a:lnTo>
                  <a:lnTo>
                    <a:pt x="2165532" y="935793"/>
                  </a:lnTo>
                  <a:lnTo>
                    <a:pt x="2165474" y="933838"/>
                  </a:lnTo>
                  <a:lnTo>
                    <a:pt x="2165474" y="933819"/>
                  </a:lnTo>
                  <a:lnTo>
                    <a:pt x="2165434" y="931864"/>
                  </a:lnTo>
                  <a:lnTo>
                    <a:pt x="2165434" y="931844"/>
                  </a:lnTo>
                  <a:lnTo>
                    <a:pt x="2165376" y="929889"/>
                  </a:lnTo>
                  <a:lnTo>
                    <a:pt x="2165376" y="929870"/>
                  </a:lnTo>
                  <a:lnTo>
                    <a:pt x="2165337" y="928129"/>
                  </a:lnTo>
                  <a:lnTo>
                    <a:pt x="2165278" y="925725"/>
                  </a:lnTo>
                  <a:lnTo>
                    <a:pt x="2165220" y="923966"/>
                  </a:lnTo>
                  <a:lnTo>
                    <a:pt x="2165220" y="923946"/>
                  </a:lnTo>
                  <a:lnTo>
                    <a:pt x="2165161" y="921991"/>
                  </a:lnTo>
                  <a:lnTo>
                    <a:pt x="2165161" y="921971"/>
                  </a:lnTo>
                  <a:lnTo>
                    <a:pt x="2165102" y="919801"/>
                  </a:lnTo>
                  <a:lnTo>
                    <a:pt x="2165043" y="917710"/>
                  </a:lnTo>
                  <a:lnTo>
                    <a:pt x="2164985" y="916263"/>
                  </a:lnTo>
                  <a:lnTo>
                    <a:pt x="2164927" y="914093"/>
                  </a:lnTo>
                  <a:lnTo>
                    <a:pt x="2164907" y="914073"/>
                  </a:lnTo>
                  <a:lnTo>
                    <a:pt x="2164848" y="912099"/>
                  </a:lnTo>
                  <a:lnTo>
                    <a:pt x="2164770" y="909772"/>
                  </a:lnTo>
                  <a:lnTo>
                    <a:pt x="2164711" y="908267"/>
                  </a:lnTo>
                  <a:lnTo>
                    <a:pt x="2164653" y="906293"/>
                  </a:lnTo>
                  <a:lnTo>
                    <a:pt x="2164574" y="904201"/>
                  </a:lnTo>
                  <a:lnTo>
                    <a:pt x="2164574" y="904181"/>
                  </a:lnTo>
                  <a:lnTo>
                    <a:pt x="2164496" y="902226"/>
                  </a:lnTo>
                  <a:lnTo>
                    <a:pt x="2164496" y="902207"/>
                  </a:lnTo>
                  <a:lnTo>
                    <a:pt x="2164418" y="900252"/>
                  </a:lnTo>
                  <a:lnTo>
                    <a:pt x="2164418" y="900232"/>
                  </a:lnTo>
                  <a:lnTo>
                    <a:pt x="2164340" y="898297"/>
                  </a:lnTo>
                  <a:lnTo>
                    <a:pt x="2164262" y="896283"/>
                  </a:lnTo>
                  <a:lnTo>
                    <a:pt x="2164183" y="894308"/>
                  </a:lnTo>
                  <a:lnTo>
                    <a:pt x="2164105" y="892314"/>
                  </a:lnTo>
                  <a:lnTo>
                    <a:pt x="2164007" y="890321"/>
                  </a:lnTo>
                  <a:lnTo>
                    <a:pt x="2163929" y="888385"/>
                  </a:lnTo>
                  <a:lnTo>
                    <a:pt x="2163929" y="888366"/>
                  </a:lnTo>
                  <a:lnTo>
                    <a:pt x="2163851" y="886411"/>
                  </a:lnTo>
                  <a:lnTo>
                    <a:pt x="2163851" y="886391"/>
                  </a:lnTo>
                  <a:lnTo>
                    <a:pt x="2163753" y="884436"/>
                  </a:lnTo>
                  <a:lnTo>
                    <a:pt x="2163753" y="884417"/>
                  </a:lnTo>
                  <a:lnTo>
                    <a:pt x="2163656" y="882442"/>
                  </a:lnTo>
                  <a:lnTo>
                    <a:pt x="2163577" y="880389"/>
                  </a:lnTo>
                  <a:lnTo>
                    <a:pt x="2163479" y="878493"/>
                  </a:lnTo>
                  <a:lnTo>
                    <a:pt x="2163479" y="878474"/>
                  </a:lnTo>
                  <a:lnTo>
                    <a:pt x="2163382" y="876401"/>
                  </a:lnTo>
                  <a:lnTo>
                    <a:pt x="2163284" y="874544"/>
                  </a:lnTo>
                  <a:lnTo>
                    <a:pt x="2163284" y="874524"/>
                  </a:lnTo>
                  <a:lnTo>
                    <a:pt x="2163206" y="872863"/>
                  </a:lnTo>
                  <a:lnTo>
                    <a:pt x="2163089" y="870595"/>
                  </a:lnTo>
                  <a:lnTo>
                    <a:pt x="2163089" y="870575"/>
                  </a:lnTo>
                  <a:lnTo>
                    <a:pt x="2162972" y="868601"/>
                  </a:lnTo>
                  <a:lnTo>
                    <a:pt x="2162874" y="866626"/>
                  </a:lnTo>
                  <a:lnTo>
                    <a:pt x="2162874" y="866607"/>
                  </a:lnTo>
                  <a:lnTo>
                    <a:pt x="2162776" y="864652"/>
                  </a:lnTo>
                  <a:lnTo>
                    <a:pt x="2162776" y="864632"/>
                  </a:lnTo>
                  <a:lnTo>
                    <a:pt x="2162658" y="862677"/>
                  </a:lnTo>
                  <a:lnTo>
                    <a:pt x="2162658" y="862658"/>
                  </a:lnTo>
                  <a:lnTo>
                    <a:pt x="2162561" y="860703"/>
                  </a:lnTo>
                  <a:lnTo>
                    <a:pt x="2162561" y="860683"/>
                  </a:lnTo>
                  <a:lnTo>
                    <a:pt x="2162444" y="858728"/>
                  </a:lnTo>
                  <a:lnTo>
                    <a:pt x="2162444" y="858709"/>
                  </a:lnTo>
                  <a:lnTo>
                    <a:pt x="2162326" y="856500"/>
                  </a:lnTo>
                  <a:lnTo>
                    <a:pt x="2162228" y="854916"/>
                  </a:lnTo>
                  <a:lnTo>
                    <a:pt x="2162091" y="852805"/>
                  </a:lnTo>
                  <a:lnTo>
                    <a:pt x="2162091" y="852785"/>
                  </a:lnTo>
                  <a:lnTo>
                    <a:pt x="2161994" y="850928"/>
                  </a:lnTo>
                  <a:lnTo>
                    <a:pt x="2161857" y="848836"/>
                  </a:lnTo>
                  <a:lnTo>
                    <a:pt x="2161740" y="846861"/>
                  </a:lnTo>
                  <a:lnTo>
                    <a:pt x="2161740" y="846842"/>
                  </a:lnTo>
                  <a:lnTo>
                    <a:pt x="2161622" y="844887"/>
                  </a:lnTo>
                  <a:lnTo>
                    <a:pt x="2161622" y="844868"/>
                  </a:lnTo>
                  <a:lnTo>
                    <a:pt x="2161505" y="842913"/>
                  </a:lnTo>
                  <a:lnTo>
                    <a:pt x="2161486" y="842893"/>
                  </a:lnTo>
                  <a:lnTo>
                    <a:pt x="2161368" y="840938"/>
                  </a:lnTo>
                  <a:lnTo>
                    <a:pt x="2161251" y="838964"/>
                  </a:lnTo>
                  <a:lnTo>
                    <a:pt x="2161231" y="838944"/>
                  </a:lnTo>
                  <a:lnTo>
                    <a:pt x="2161114" y="836989"/>
                  </a:lnTo>
                  <a:lnTo>
                    <a:pt x="2161114" y="836970"/>
                  </a:lnTo>
                  <a:lnTo>
                    <a:pt x="2160977" y="835015"/>
                  </a:lnTo>
                  <a:lnTo>
                    <a:pt x="2160977" y="834995"/>
                  </a:lnTo>
                  <a:lnTo>
                    <a:pt x="2160840" y="833001"/>
                  </a:lnTo>
                  <a:lnTo>
                    <a:pt x="2160704" y="830987"/>
                  </a:lnTo>
                  <a:lnTo>
                    <a:pt x="2160567" y="829013"/>
                  </a:lnTo>
                  <a:lnTo>
                    <a:pt x="2160430" y="826999"/>
                  </a:lnTo>
                  <a:lnTo>
                    <a:pt x="2160293" y="825142"/>
                  </a:lnTo>
                  <a:lnTo>
                    <a:pt x="2160293" y="825123"/>
                  </a:lnTo>
                  <a:lnTo>
                    <a:pt x="2160156" y="823168"/>
                  </a:lnTo>
                  <a:lnTo>
                    <a:pt x="2160156" y="823148"/>
                  </a:lnTo>
                  <a:lnTo>
                    <a:pt x="2160020" y="821193"/>
                  </a:lnTo>
                  <a:lnTo>
                    <a:pt x="2160020" y="821173"/>
                  </a:lnTo>
                  <a:lnTo>
                    <a:pt x="2159863" y="819219"/>
                  </a:lnTo>
                  <a:lnTo>
                    <a:pt x="2159863" y="819199"/>
                  </a:lnTo>
                  <a:lnTo>
                    <a:pt x="2159706" y="817087"/>
                  </a:lnTo>
                  <a:lnTo>
                    <a:pt x="2159569" y="815269"/>
                  </a:lnTo>
                  <a:lnTo>
                    <a:pt x="2159413" y="813138"/>
                  </a:lnTo>
                  <a:lnTo>
                    <a:pt x="2159257" y="811125"/>
                  </a:lnTo>
                  <a:lnTo>
                    <a:pt x="2159120" y="809365"/>
                  </a:lnTo>
                  <a:lnTo>
                    <a:pt x="2159120" y="809346"/>
                  </a:lnTo>
                  <a:lnTo>
                    <a:pt x="2158964" y="807391"/>
                  </a:lnTo>
                  <a:lnTo>
                    <a:pt x="2158964" y="807371"/>
                  </a:lnTo>
                  <a:lnTo>
                    <a:pt x="2158827" y="805534"/>
                  </a:lnTo>
                  <a:lnTo>
                    <a:pt x="2158631" y="803168"/>
                  </a:lnTo>
                  <a:lnTo>
                    <a:pt x="2158475" y="801135"/>
                  </a:lnTo>
                  <a:lnTo>
                    <a:pt x="2158338" y="799571"/>
                  </a:lnTo>
                  <a:lnTo>
                    <a:pt x="2158142" y="797108"/>
                  </a:lnTo>
                  <a:lnTo>
                    <a:pt x="2158006" y="795622"/>
                  </a:lnTo>
                  <a:lnTo>
                    <a:pt x="2157849" y="793667"/>
                  </a:lnTo>
                  <a:lnTo>
                    <a:pt x="2157673" y="791653"/>
                  </a:lnTo>
                  <a:lnTo>
                    <a:pt x="2157498" y="789660"/>
                  </a:lnTo>
                  <a:lnTo>
                    <a:pt x="2157341" y="787705"/>
                  </a:lnTo>
                  <a:lnTo>
                    <a:pt x="2157321" y="787685"/>
                  </a:lnTo>
                  <a:lnTo>
                    <a:pt x="2157165" y="785711"/>
                  </a:lnTo>
                  <a:lnTo>
                    <a:pt x="2156989" y="783775"/>
                  </a:lnTo>
                  <a:lnTo>
                    <a:pt x="2156989" y="783756"/>
                  </a:lnTo>
                  <a:lnTo>
                    <a:pt x="2156794" y="781742"/>
                  </a:lnTo>
                  <a:lnTo>
                    <a:pt x="2156637" y="779826"/>
                  </a:lnTo>
                  <a:lnTo>
                    <a:pt x="2156442" y="777871"/>
                  </a:lnTo>
                  <a:lnTo>
                    <a:pt x="2156442" y="777852"/>
                  </a:lnTo>
                  <a:lnTo>
                    <a:pt x="2156266" y="775897"/>
                  </a:lnTo>
                  <a:lnTo>
                    <a:pt x="2156090" y="773942"/>
                  </a:lnTo>
                  <a:lnTo>
                    <a:pt x="2156090" y="773922"/>
                  </a:lnTo>
                  <a:lnTo>
                    <a:pt x="2155914" y="772241"/>
                  </a:lnTo>
                  <a:lnTo>
                    <a:pt x="2155699" y="769895"/>
                  </a:lnTo>
                  <a:lnTo>
                    <a:pt x="2155503" y="767901"/>
                  </a:lnTo>
                  <a:lnTo>
                    <a:pt x="2155308" y="765868"/>
                  </a:lnTo>
                  <a:lnTo>
                    <a:pt x="2155152" y="764128"/>
                  </a:lnTo>
                  <a:lnTo>
                    <a:pt x="2155152" y="764108"/>
                  </a:lnTo>
                  <a:lnTo>
                    <a:pt x="2154976" y="762349"/>
                  </a:lnTo>
                  <a:lnTo>
                    <a:pt x="2154741" y="760003"/>
                  </a:lnTo>
                  <a:lnTo>
                    <a:pt x="2154565" y="758243"/>
                  </a:lnTo>
                  <a:lnTo>
                    <a:pt x="2154565" y="758224"/>
                  </a:lnTo>
                  <a:lnTo>
                    <a:pt x="2154330" y="755975"/>
                  </a:lnTo>
                  <a:lnTo>
                    <a:pt x="2154155" y="754314"/>
                  </a:lnTo>
                  <a:lnTo>
                    <a:pt x="2153959" y="752457"/>
                  </a:lnTo>
                  <a:lnTo>
                    <a:pt x="2153724" y="750130"/>
                  </a:lnTo>
                  <a:lnTo>
                    <a:pt x="2153549" y="748527"/>
                  </a:lnTo>
                  <a:lnTo>
                    <a:pt x="2153353" y="746572"/>
                  </a:lnTo>
                  <a:lnTo>
                    <a:pt x="2153138" y="744578"/>
                  </a:lnTo>
                  <a:lnTo>
                    <a:pt x="2152923" y="742584"/>
                  </a:lnTo>
                  <a:lnTo>
                    <a:pt x="2152708" y="740629"/>
                  </a:lnTo>
                  <a:lnTo>
                    <a:pt x="2152708" y="740610"/>
                  </a:lnTo>
                  <a:lnTo>
                    <a:pt x="2152493" y="738674"/>
                  </a:lnTo>
                  <a:lnTo>
                    <a:pt x="2152493" y="738655"/>
                  </a:lnTo>
                  <a:lnTo>
                    <a:pt x="2152278" y="736680"/>
                  </a:lnTo>
                  <a:lnTo>
                    <a:pt x="2152063" y="734725"/>
                  </a:lnTo>
                  <a:lnTo>
                    <a:pt x="2151847" y="732809"/>
                  </a:lnTo>
                  <a:lnTo>
                    <a:pt x="2151847" y="732790"/>
                  </a:lnTo>
                  <a:lnTo>
                    <a:pt x="2151613" y="730757"/>
                  </a:lnTo>
                  <a:lnTo>
                    <a:pt x="2151398" y="728899"/>
                  </a:lnTo>
                  <a:lnTo>
                    <a:pt x="2151183" y="726964"/>
                  </a:lnTo>
                  <a:lnTo>
                    <a:pt x="2151183" y="726944"/>
                  </a:lnTo>
                  <a:lnTo>
                    <a:pt x="2150987" y="725224"/>
                  </a:lnTo>
                  <a:lnTo>
                    <a:pt x="2150714" y="722937"/>
                  </a:lnTo>
                  <a:lnTo>
                    <a:pt x="2150479" y="720943"/>
                  </a:lnTo>
                  <a:lnTo>
                    <a:pt x="2150245" y="718909"/>
                  </a:lnTo>
                  <a:lnTo>
                    <a:pt x="2150049" y="717424"/>
                  </a:lnTo>
                  <a:lnTo>
                    <a:pt x="2149814" y="715429"/>
                  </a:lnTo>
                  <a:lnTo>
                    <a:pt x="2149560" y="713318"/>
                  </a:lnTo>
                  <a:lnTo>
                    <a:pt x="2149345" y="711520"/>
                  </a:lnTo>
                  <a:lnTo>
                    <a:pt x="2149091" y="709428"/>
                  </a:lnTo>
                  <a:lnTo>
                    <a:pt x="2148856" y="707493"/>
                  </a:lnTo>
                  <a:lnTo>
                    <a:pt x="2148856" y="707473"/>
                  </a:lnTo>
                  <a:lnTo>
                    <a:pt x="2148602" y="705557"/>
                  </a:lnTo>
                  <a:lnTo>
                    <a:pt x="2148602" y="705538"/>
                  </a:lnTo>
                  <a:lnTo>
                    <a:pt x="2148368" y="703680"/>
                  </a:lnTo>
                  <a:lnTo>
                    <a:pt x="2148114" y="701667"/>
                  </a:lnTo>
                  <a:lnTo>
                    <a:pt x="2148114" y="701647"/>
                  </a:lnTo>
                  <a:lnTo>
                    <a:pt x="2147840" y="699418"/>
                  </a:lnTo>
                  <a:lnTo>
                    <a:pt x="2147625" y="697796"/>
                  </a:lnTo>
                  <a:lnTo>
                    <a:pt x="2147625" y="697777"/>
                  </a:lnTo>
                  <a:lnTo>
                    <a:pt x="2147371" y="695860"/>
                  </a:lnTo>
                  <a:lnTo>
                    <a:pt x="2147371" y="695841"/>
                  </a:lnTo>
                  <a:lnTo>
                    <a:pt x="2147117" y="693905"/>
                  </a:lnTo>
                  <a:lnTo>
                    <a:pt x="2146862" y="691970"/>
                  </a:lnTo>
                  <a:lnTo>
                    <a:pt x="2146608" y="690035"/>
                  </a:lnTo>
                  <a:lnTo>
                    <a:pt x="2146354" y="688099"/>
                  </a:lnTo>
                  <a:lnTo>
                    <a:pt x="2146276" y="687474"/>
                  </a:lnTo>
                  <a:lnTo>
                    <a:pt x="2146100" y="686164"/>
                  </a:lnTo>
                  <a:lnTo>
                    <a:pt x="2145827" y="684228"/>
                  </a:lnTo>
                  <a:lnTo>
                    <a:pt x="2145553" y="682195"/>
                  </a:lnTo>
                  <a:lnTo>
                    <a:pt x="2145299" y="680377"/>
                  </a:lnTo>
                  <a:lnTo>
                    <a:pt x="2145299" y="680358"/>
                  </a:lnTo>
                  <a:lnTo>
                    <a:pt x="2145025" y="678305"/>
                  </a:lnTo>
                  <a:lnTo>
                    <a:pt x="2144771" y="676506"/>
                  </a:lnTo>
                  <a:lnTo>
                    <a:pt x="2144477" y="674395"/>
                  </a:lnTo>
                  <a:lnTo>
                    <a:pt x="2144223" y="672655"/>
                  </a:lnTo>
                  <a:lnTo>
                    <a:pt x="2144223" y="672636"/>
                  </a:lnTo>
                  <a:lnTo>
                    <a:pt x="2143969" y="670876"/>
                  </a:lnTo>
                  <a:lnTo>
                    <a:pt x="2143676" y="668804"/>
                  </a:lnTo>
                  <a:lnTo>
                    <a:pt x="2143676" y="668784"/>
                  </a:lnTo>
                  <a:lnTo>
                    <a:pt x="2143402" y="666888"/>
                  </a:lnTo>
                  <a:lnTo>
                    <a:pt x="2143402" y="666869"/>
                  </a:lnTo>
                  <a:lnTo>
                    <a:pt x="2143128" y="664953"/>
                  </a:lnTo>
                  <a:lnTo>
                    <a:pt x="2143128" y="664933"/>
                  </a:lnTo>
                  <a:lnTo>
                    <a:pt x="2142855" y="663076"/>
                  </a:lnTo>
                  <a:lnTo>
                    <a:pt x="2142561" y="661121"/>
                  </a:lnTo>
                  <a:lnTo>
                    <a:pt x="2142561" y="661101"/>
                  </a:lnTo>
                  <a:lnTo>
                    <a:pt x="2142268" y="659205"/>
                  </a:lnTo>
                  <a:lnTo>
                    <a:pt x="2141994" y="657269"/>
                  </a:lnTo>
                  <a:lnTo>
                    <a:pt x="2141994" y="657250"/>
                  </a:lnTo>
                  <a:lnTo>
                    <a:pt x="2141701" y="655354"/>
                  </a:lnTo>
                  <a:lnTo>
                    <a:pt x="2141701" y="655334"/>
                  </a:lnTo>
                  <a:lnTo>
                    <a:pt x="2141408" y="653438"/>
                  </a:lnTo>
                  <a:lnTo>
                    <a:pt x="2141408" y="653418"/>
                  </a:lnTo>
                  <a:lnTo>
                    <a:pt x="2141115" y="651522"/>
                  </a:lnTo>
                  <a:lnTo>
                    <a:pt x="2141115" y="651502"/>
                  </a:lnTo>
                  <a:lnTo>
                    <a:pt x="2140841" y="649606"/>
                  </a:lnTo>
                  <a:lnTo>
                    <a:pt x="2140822" y="649586"/>
                  </a:lnTo>
                  <a:lnTo>
                    <a:pt x="2140528" y="647690"/>
                  </a:lnTo>
                  <a:lnTo>
                    <a:pt x="2140528" y="647671"/>
                  </a:lnTo>
                  <a:lnTo>
                    <a:pt x="2140235" y="645774"/>
                  </a:lnTo>
                  <a:lnTo>
                    <a:pt x="2140235" y="645755"/>
                  </a:lnTo>
                  <a:lnTo>
                    <a:pt x="2139942" y="643859"/>
                  </a:lnTo>
                  <a:lnTo>
                    <a:pt x="2139942" y="643839"/>
                  </a:lnTo>
                  <a:lnTo>
                    <a:pt x="2139649" y="641943"/>
                  </a:lnTo>
                  <a:lnTo>
                    <a:pt x="2139649" y="641923"/>
                  </a:lnTo>
                  <a:lnTo>
                    <a:pt x="2139336" y="640027"/>
                  </a:lnTo>
                  <a:lnTo>
                    <a:pt x="2139062" y="638267"/>
                  </a:lnTo>
                  <a:lnTo>
                    <a:pt x="2138730" y="636214"/>
                  </a:lnTo>
                  <a:lnTo>
                    <a:pt x="2138730" y="636195"/>
                  </a:lnTo>
                  <a:lnTo>
                    <a:pt x="2138437" y="634318"/>
                  </a:lnTo>
                  <a:lnTo>
                    <a:pt x="2138437" y="634299"/>
                  </a:lnTo>
                  <a:lnTo>
                    <a:pt x="2138124" y="632402"/>
                  </a:lnTo>
                  <a:lnTo>
                    <a:pt x="2138124" y="632383"/>
                  </a:lnTo>
                  <a:lnTo>
                    <a:pt x="2137831" y="630584"/>
                  </a:lnTo>
                  <a:lnTo>
                    <a:pt x="2137459" y="628317"/>
                  </a:lnTo>
                  <a:lnTo>
                    <a:pt x="2137185" y="626694"/>
                  </a:lnTo>
                  <a:lnTo>
                    <a:pt x="2137185" y="626674"/>
                  </a:lnTo>
                  <a:lnTo>
                    <a:pt x="2136873" y="624798"/>
                  </a:lnTo>
                  <a:lnTo>
                    <a:pt x="2136873" y="624778"/>
                  </a:lnTo>
                  <a:lnTo>
                    <a:pt x="2136560" y="622882"/>
                  </a:lnTo>
                  <a:lnTo>
                    <a:pt x="2136560" y="622862"/>
                  </a:lnTo>
                  <a:lnTo>
                    <a:pt x="2136247" y="620986"/>
                  </a:lnTo>
                  <a:lnTo>
                    <a:pt x="2136247" y="620966"/>
                  </a:lnTo>
                  <a:lnTo>
                    <a:pt x="2135934" y="619089"/>
                  </a:lnTo>
                  <a:lnTo>
                    <a:pt x="2135915" y="619070"/>
                  </a:lnTo>
                  <a:lnTo>
                    <a:pt x="2135602" y="617193"/>
                  </a:lnTo>
                  <a:lnTo>
                    <a:pt x="2135602" y="617173"/>
                  </a:lnTo>
                  <a:lnTo>
                    <a:pt x="2135269" y="615257"/>
                  </a:lnTo>
                  <a:lnTo>
                    <a:pt x="2134957" y="613400"/>
                  </a:lnTo>
                  <a:lnTo>
                    <a:pt x="2134957" y="613381"/>
                  </a:lnTo>
                  <a:lnTo>
                    <a:pt x="2134625" y="611504"/>
                  </a:lnTo>
                  <a:lnTo>
                    <a:pt x="2134625" y="611484"/>
                  </a:lnTo>
                  <a:lnTo>
                    <a:pt x="2134292" y="609510"/>
                  </a:lnTo>
                  <a:lnTo>
                    <a:pt x="2133999" y="607887"/>
                  </a:lnTo>
                  <a:lnTo>
                    <a:pt x="2133628" y="605678"/>
                  </a:lnTo>
                  <a:lnTo>
                    <a:pt x="2133314" y="603938"/>
                  </a:lnTo>
                  <a:lnTo>
                    <a:pt x="2133314" y="603919"/>
                  </a:lnTo>
                  <a:lnTo>
                    <a:pt x="2132982" y="602140"/>
                  </a:lnTo>
                  <a:lnTo>
                    <a:pt x="2132670" y="600302"/>
                  </a:lnTo>
                  <a:lnTo>
                    <a:pt x="2132298" y="598288"/>
                  </a:lnTo>
                  <a:lnTo>
                    <a:pt x="2132298" y="598269"/>
                  </a:lnTo>
                  <a:lnTo>
                    <a:pt x="2131966" y="596392"/>
                  </a:lnTo>
                  <a:lnTo>
                    <a:pt x="2131966" y="596372"/>
                  </a:lnTo>
                  <a:lnTo>
                    <a:pt x="2131614" y="594515"/>
                  </a:lnTo>
                  <a:lnTo>
                    <a:pt x="2131614" y="594496"/>
                  </a:lnTo>
                  <a:lnTo>
                    <a:pt x="2131281" y="592639"/>
                  </a:lnTo>
                  <a:lnTo>
                    <a:pt x="2131281" y="592619"/>
                  </a:lnTo>
                  <a:lnTo>
                    <a:pt x="2130929" y="590762"/>
                  </a:lnTo>
                  <a:lnTo>
                    <a:pt x="2130929" y="590742"/>
                  </a:lnTo>
                  <a:lnTo>
                    <a:pt x="2130578" y="588885"/>
                  </a:lnTo>
                  <a:lnTo>
                    <a:pt x="2130578" y="588865"/>
                  </a:lnTo>
                  <a:lnTo>
                    <a:pt x="2130245" y="587008"/>
                  </a:lnTo>
                  <a:lnTo>
                    <a:pt x="2130226" y="586989"/>
                  </a:lnTo>
                  <a:lnTo>
                    <a:pt x="2129893" y="585131"/>
                  </a:lnTo>
                  <a:lnTo>
                    <a:pt x="2129893" y="585112"/>
                  </a:lnTo>
                  <a:lnTo>
                    <a:pt x="2129542" y="583255"/>
                  </a:lnTo>
                  <a:lnTo>
                    <a:pt x="2129522" y="583235"/>
                  </a:lnTo>
                  <a:lnTo>
                    <a:pt x="2129190" y="581378"/>
                  </a:lnTo>
                  <a:lnTo>
                    <a:pt x="2129170" y="581359"/>
                  </a:lnTo>
                  <a:lnTo>
                    <a:pt x="2128818" y="579501"/>
                  </a:lnTo>
                  <a:lnTo>
                    <a:pt x="2128818" y="579482"/>
                  </a:lnTo>
                  <a:lnTo>
                    <a:pt x="2128486" y="577781"/>
                  </a:lnTo>
                  <a:lnTo>
                    <a:pt x="2128114" y="575767"/>
                  </a:lnTo>
                  <a:lnTo>
                    <a:pt x="2128114" y="575748"/>
                  </a:lnTo>
                  <a:lnTo>
                    <a:pt x="2127743" y="573890"/>
                  </a:lnTo>
                  <a:lnTo>
                    <a:pt x="2127743" y="573871"/>
                  </a:lnTo>
                  <a:lnTo>
                    <a:pt x="2127391" y="572033"/>
                  </a:lnTo>
                  <a:lnTo>
                    <a:pt x="2127391" y="572014"/>
                  </a:lnTo>
                  <a:lnTo>
                    <a:pt x="2127039" y="570254"/>
                  </a:lnTo>
                  <a:lnTo>
                    <a:pt x="2126668" y="568299"/>
                  </a:lnTo>
                  <a:lnTo>
                    <a:pt x="2126648" y="568279"/>
                  </a:lnTo>
                  <a:lnTo>
                    <a:pt x="2126296" y="566442"/>
                  </a:lnTo>
                  <a:lnTo>
                    <a:pt x="2126296" y="566422"/>
                  </a:lnTo>
                  <a:lnTo>
                    <a:pt x="2125925" y="564604"/>
                  </a:lnTo>
                  <a:lnTo>
                    <a:pt x="2125553" y="562708"/>
                  </a:lnTo>
                  <a:lnTo>
                    <a:pt x="2125182" y="560851"/>
                  </a:lnTo>
                  <a:lnTo>
                    <a:pt x="2124811" y="558993"/>
                  </a:lnTo>
                  <a:lnTo>
                    <a:pt x="2124439" y="557156"/>
                  </a:lnTo>
                  <a:lnTo>
                    <a:pt x="2124419" y="557136"/>
                  </a:lnTo>
                  <a:lnTo>
                    <a:pt x="2124048" y="555299"/>
                  </a:lnTo>
                  <a:lnTo>
                    <a:pt x="2124048" y="555279"/>
                  </a:lnTo>
                  <a:lnTo>
                    <a:pt x="2123716" y="553656"/>
                  </a:lnTo>
                  <a:lnTo>
                    <a:pt x="2123325" y="551701"/>
                  </a:lnTo>
                  <a:lnTo>
                    <a:pt x="2122934" y="549844"/>
                  </a:lnTo>
                  <a:lnTo>
                    <a:pt x="2122484" y="547714"/>
                  </a:lnTo>
                  <a:lnTo>
                    <a:pt x="2122132" y="546052"/>
                  </a:lnTo>
                  <a:lnTo>
                    <a:pt x="2122132" y="546032"/>
                  </a:lnTo>
                  <a:lnTo>
                    <a:pt x="2121741" y="544195"/>
                  </a:lnTo>
                  <a:lnTo>
                    <a:pt x="2121741" y="544175"/>
                  </a:lnTo>
                  <a:lnTo>
                    <a:pt x="2121390" y="542474"/>
                  </a:lnTo>
                  <a:lnTo>
                    <a:pt x="2120979" y="540519"/>
                  </a:lnTo>
                  <a:lnTo>
                    <a:pt x="2120959" y="540500"/>
                  </a:lnTo>
                  <a:lnTo>
                    <a:pt x="2120568" y="538682"/>
                  </a:lnTo>
                  <a:lnTo>
                    <a:pt x="2120568" y="538662"/>
                  </a:lnTo>
                  <a:lnTo>
                    <a:pt x="2120177" y="536844"/>
                  </a:lnTo>
                  <a:lnTo>
                    <a:pt x="2120177" y="536824"/>
                  </a:lnTo>
                  <a:lnTo>
                    <a:pt x="2119786" y="534987"/>
                  </a:lnTo>
                  <a:lnTo>
                    <a:pt x="2119395" y="533168"/>
                  </a:lnTo>
                  <a:lnTo>
                    <a:pt x="2119395" y="533149"/>
                  </a:lnTo>
                  <a:lnTo>
                    <a:pt x="2118985" y="531272"/>
                  </a:lnTo>
                  <a:lnTo>
                    <a:pt x="2118594" y="529493"/>
                  </a:lnTo>
                  <a:lnTo>
                    <a:pt x="2118574" y="529474"/>
                  </a:lnTo>
                  <a:lnTo>
                    <a:pt x="2118183" y="527675"/>
                  </a:lnTo>
                  <a:lnTo>
                    <a:pt x="2118183" y="527656"/>
                  </a:lnTo>
                  <a:lnTo>
                    <a:pt x="2117773" y="525837"/>
                  </a:lnTo>
                  <a:lnTo>
                    <a:pt x="2117773" y="525818"/>
                  </a:lnTo>
                  <a:lnTo>
                    <a:pt x="2117382" y="524000"/>
                  </a:lnTo>
                  <a:lnTo>
                    <a:pt x="2117362" y="524000"/>
                  </a:lnTo>
                  <a:lnTo>
                    <a:pt x="2116991" y="522260"/>
                  </a:lnTo>
                  <a:lnTo>
                    <a:pt x="2116560" y="520364"/>
                  </a:lnTo>
                  <a:lnTo>
                    <a:pt x="2116560" y="520344"/>
                  </a:lnTo>
                  <a:lnTo>
                    <a:pt x="2116150" y="518526"/>
                  </a:lnTo>
                  <a:lnTo>
                    <a:pt x="2116130" y="518526"/>
                  </a:lnTo>
                  <a:lnTo>
                    <a:pt x="2115661" y="516415"/>
                  </a:lnTo>
                  <a:lnTo>
                    <a:pt x="2115309" y="514929"/>
                  </a:lnTo>
                  <a:lnTo>
                    <a:pt x="2114899" y="513091"/>
                  </a:lnTo>
                  <a:lnTo>
                    <a:pt x="2114528" y="511449"/>
                  </a:lnTo>
                  <a:lnTo>
                    <a:pt x="2114039" y="509377"/>
                  </a:lnTo>
                  <a:lnTo>
                    <a:pt x="2113609" y="507559"/>
                  </a:lnTo>
                  <a:lnTo>
                    <a:pt x="2113257" y="506034"/>
                  </a:lnTo>
                  <a:lnTo>
                    <a:pt x="2112787" y="504001"/>
                  </a:lnTo>
                  <a:lnTo>
                    <a:pt x="2112357" y="502202"/>
                  </a:lnTo>
                  <a:lnTo>
                    <a:pt x="2112357" y="502183"/>
                  </a:lnTo>
                  <a:lnTo>
                    <a:pt x="2111888" y="500188"/>
                  </a:lnTo>
                  <a:lnTo>
                    <a:pt x="2111517" y="498644"/>
                  </a:lnTo>
                  <a:lnTo>
                    <a:pt x="2111067" y="496787"/>
                  </a:lnTo>
                  <a:lnTo>
                    <a:pt x="2111067" y="496767"/>
                  </a:lnTo>
                  <a:lnTo>
                    <a:pt x="2110637" y="494988"/>
                  </a:lnTo>
                  <a:lnTo>
                    <a:pt x="2110637" y="494968"/>
                  </a:lnTo>
                  <a:lnTo>
                    <a:pt x="2110188" y="493190"/>
                  </a:lnTo>
                  <a:lnTo>
                    <a:pt x="2109757" y="491391"/>
                  </a:lnTo>
                  <a:lnTo>
                    <a:pt x="2109757" y="491372"/>
                  </a:lnTo>
                  <a:lnTo>
                    <a:pt x="2109327" y="489592"/>
                  </a:lnTo>
                  <a:lnTo>
                    <a:pt x="2109307" y="489573"/>
                  </a:lnTo>
                  <a:lnTo>
                    <a:pt x="2108877" y="487794"/>
                  </a:lnTo>
                  <a:lnTo>
                    <a:pt x="2108428" y="485956"/>
                  </a:lnTo>
                  <a:lnTo>
                    <a:pt x="2107959" y="484060"/>
                  </a:lnTo>
                  <a:lnTo>
                    <a:pt x="2107548" y="482437"/>
                  </a:lnTo>
                  <a:lnTo>
                    <a:pt x="2107548" y="482418"/>
                  </a:lnTo>
                  <a:lnTo>
                    <a:pt x="2107059" y="480502"/>
                  </a:lnTo>
                  <a:lnTo>
                    <a:pt x="2106669" y="478957"/>
                  </a:lnTo>
                  <a:lnTo>
                    <a:pt x="2106199" y="477081"/>
                  </a:lnTo>
                  <a:lnTo>
                    <a:pt x="2106199" y="477061"/>
                  </a:lnTo>
                  <a:lnTo>
                    <a:pt x="2105750" y="475302"/>
                  </a:lnTo>
                  <a:lnTo>
                    <a:pt x="2105730" y="475282"/>
                  </a:lnTo>
                  <a:lnTo>
                    <a:pt x="2105281" y="473523"/>
                  </a:lnTo>
                  <a:lnTo>
                    <a:pt x="2105281" y="473503"/>
                  </a:lnTo>
                  <a:lnTo>
                    <a:pt x="2104831" y="471744"/>
                  </a:lnTo>
                  <a:lnTo>
                    <a:pt x="2104361" y="469965"/>
                  </a:lnTo>
                  <a:lnTo>
                    <a:pt x="2104361" y="469945"/>
                  </a:lnTo>
                  <a:lnTo>
                    <a:pt x="2103951" y="468322"/>
                  </a:lnTo>
                  <a:lnTo>
                    <a:pt x="2103482" y="466583"/>
                  </a:lnTo>
                  <a:lnTo>
                    <a:pt x="2102954" y="464530"/>
                  </a:lnTo>
                  <a:lnTo>
                    <a:pt x="2102524" y="462888"/>
                  </a:lnTo>
                  <a:lnTo>
                    <a:pt x="2102524" y="462868"/>
                  </a:lnTo>
                  <a:lnTo>
                    <a:pt x="2102055" y="461109"/>
                  </a:lnTo>
                  <a:lnTo>
                    <a:pt x="2102055" y="461089"/>
                  </a:lnTo>
                  <a:lnTo>
                    <a:pt x="2101585" y="459369"/>
                  </a:lnTo>
                  <a:lnTo>
                    <a:pt x="2101116" y="457590"/>
                  </a:lnTo>
                  <a:lnTo>
                    <a:pt x="2101116" y="457570"/>
                  </a:lnTo>
                  <a:lnTo>
                    <a:pt x="2100647" y="455830"/>
                  </a:lnTo>
                  <a:lnTo>
                    <a:pt x="2100647" y="455811"/>
                  </a:lnTo>
                  <a:lnTo>
                    <a:pt x="2100158" y="454051"/>
                  </a:lnTo>
                  <a:lnTo>
                    <a:pt x="2099748" y="452487"/>
                  </a:lnTo>
                  <a:lnTo>
                    <a:pt x="2099200" y="450493"/>
                  </a:lnTo>
                  <a:lnTo>
                    <a:pt x="2098712" y="448734"/>
                  </a:lnTo>
                  <a:lnTo>
                    <a:pt x="2098262" y="447053"/>
                  </a:lnTo>
                  <a:lnTo>
                    <a:pt x="2098243" y="447033"/>
                  </a:lnTo>
                  <a:lnTo>
                    <a:pt x="2097773" y="445313"/>
                  </a:lnTo>
                  <a:lnTo>
                    <a:pt x="2097773" y="445293"/>
                  </a:lnTo>
                  <a:lnTo>
                    <a:pt x="2097285" y="443553"/>
                  </a:lnTo>
                  <a:lnTo>
                    <a:pt x="2097285" y="443534"/>
                  </a:lnTo>
                  <a:lnTo>
                    <a:pt x="2096815" y="441852"/>
                  </a:lnTo>
                  <a:lnTo>
                    <a:pt x="2096327" y="440093"/>
                  </a:lnTo>
                  <a:lnTo>
                    <a:pt x="2095818" y="438333"/>
                  </a:lnTo>
                  <a:lnTo>
                    <a:pt x="2095818" y="438314"/>
                  </a:lnTo>
                  <a:lnTo>
                    <a:pt x="2095310" y="436515"/>
                  </a:lnTo>
                  <a:lnTo>
                    <a:pt x="2094841" y="434853"/>
                  </a:lnTo>
                  <a:lnTo>
                    <a:pt x="2094841" y="434834"/>
                  </a:lnTo>
                  <a:lnTo>
                    <a:pt x="2094352" y="433133"/>
                  </a:lnTo>
                  <a:lnTo>
                    <a:pt x="2094333" y="433094"/>
                  </a:lnTo>
                  <a:lnTo>
                    <a:pt x="2093844" y="431393"/>
                  </a:lnTo>
                  <a:lnTo>
                    <a:pt x="2093844" y="431374"/>
                  </a:lnTo>
                  <a:lnTo>
                    <a:pt x="2093355" y="429653"/>
                  </a:lnTo>
                  <a:lnTo>
                    <a:pt x="2093355" y="429634"/>
                  </a:lnTo>
                  <a:lnTo>
                    <a:pt x="2092847" y="427933"/>
                  </a:lnTo>
                  <a:lnTo>
                    <a:pt x="2092847" y="427914"/>
                  </a:lnTo>
                  <a:lnTo>
                    <a:pt x="2092339" y="426193"/>
                  </a:lnTo>
                  <a:lnTo>
                    <a:pt x="2091850" y="424453"/>
                  </a:lnTo>
                  <a:lnTo>
                    <a:pt x="2091322" y="422733"/>
                  </a:lnTo>
                  <a:lnTo>
                    <a:pt x="2090794" y="420915"/>
                  </a:lnTo>
                  <a:lnTo>
                    <a:pt x="2090305" y="419233"/>
                  </a:lnTo>
                  <a:lnTo>
                    <a:pt x="2089856" y="417728"/>
                  </a:lnTo>
                  <a:lnTo>
                    <a:pt x="2089269" y="415792"/>
                  </a:lnTo>
                  <a:lnTo>
                    <a:pt x="2088780" y="414190"/>
                  </a:lnTo>
                  <a:lnTo>
                    <a:pt x="2088780" y="414170"/>
                  </a:lnTo>
                  <a:lnTo>
                    <a:pt x="2088213" y="412274"/>
                  </a:lnTo>
                  <a:lnTo>
                    <a:pt x="2087764" y="410769"/>
                  </a:lnTo>
                  <a:lnTo>
                    <a:pt x="2087744" y="410749"/>
                  </a:lnTo>
                  <a:lnTo>
                    <a:pt x="2087236" y="409067"/>
                  </a:lnTo>
                  <a:lnTo>
                    <a:pt x="2087236" y="409048"/>
                  </a:lnTo>
                  <a:lnTo>
                    <a:pt x="2086708" y="407347"/>
                  </a:lnTo>
                  <a:lnTo>
                    <a:pt x="2086161" y="405548"/>
                  </a:lnTo>
                  <a:lnTo>
                    <a:pt x="2085672" y="403965"/>
                  </a:lnTo>
                  <a:lnTo>
                    <a:pt x="2085672" y="403946"/>
                  </a:lnTo>
                  <a:lnTo>
                    <a:pt x="2085144" y="402264"/>
                  </a:lnTo>
                  <a:lnTo>
                    <a:pt x="2085144" y="402245"/>
                  </a:lnTo>
                  <a:lnTo>
                    <a:pt x="2084617" y="400564"/>
                  </a:lnTo>
                  <a:lnTo>
                    <a:pt x="2084617" y="400544"/>
                  </a:lnTo>
                  <a:lnTo>
                    <a:pt x="2084089" y="398882"/>
                  </a:lnTo>
                  <a:lnTo>
                    <a:pt x="2084069" y="398863"/>
                  </a:lnTo>
                  <a:lnTo>
                    <a:pt x="2083561" y="397182"/>
                  </a:lnTo>
                  <a:lnTo>
                    <a:pt x="2083541" y="397162"/>
                  </a:lnTo>
                  <a:lnTo>
                    <a:pt x="2083013" y="395500"/>
                  </a:lnTo>
                  <a:lnTo>
                    <a:pt x="2083013" y="395481"/>
                  </a:lnTo>
                  <a:lnTo>
                    <a:pt x="2082485" y="393819"/>
                  </a:lnTo>
                  <a:lnTo>
                    <a:pt x="2082485" y="393799"/>
                  </a:lnTo>
                  <a:lnTo>
                    <a:pt x="2081958" y="392138"/>
                  </a:lnTo>
                  <a:lnTo>
                    <a:pt x="2081938" y="392118"/>
                  </a:lnTo>
                  <a:lnTo>
                    <a:pt x="2081430" y="390534"/>
                  </a:lnTo>
                  <a:lnTo>
                    <a:pt x="2080882" y="388795"/>
                  </a:lnTo>
                  <a:lnTo>
                    <a:pt x="2080335" y="387133"/>
                  </a:lnTo>
                  <a:lnTo>
                    <a:pt x="2079788" y="385413"/>
                  </a:lnTo>
                  <a:lnTo>
                    <a:pt x="2079788" y="385393"/>
                  </a:lnTo>
                  <a:lnTo>
                    <a:pt x="2079240" y="383751"/>
                  </a:lnTo>
                  <a:lnTo>
                    <a:pt x="2079240" y="383731"/>
                  </a:lnTo>
                  <a:lnTo>
                    <a:pt x="2078693" y="382089"/>
                  </a:lnTo>
                  <a:lnTo>
                    <a:pt x="2078693" y="382069"/>
                  </a:lnTo>
                  <a:lnTo>
                    <a:pt x="2078185" y="380525"/>
                  </a:lnTo>
                  <a:lnTo>
                    <a:pt x="2077618" y="378844"/>
                  </a:lnTo>
                  <a:lnTo>
                    <a:pt x="2077051" y="377124"/>
                  </a:lnTo>
                  <a:lnTo>
                    <a:pt x="2076484" y="375423"/>
                  </a:lnTo>
                  <a:lnTo>
                    <a:pt x="2075937" y="373761"/>
                  </a:lnTo>
                  <a:lnTo>
                    <a:pt x="2075370" y="372080"/>
                  </a:lnTo>
                  <a:lnTo>
                    <a:pt x="2074783" y="370359"/>
                  </a:lnTo>
                  <a:lnTo>
                    <a:pt x="2074255" y="368815"/>
                  </a:lnTo>
                  <a:lnTo>
                    <a:pt x="2074255" y="368796"/>
                  </a:lnTo>
                  <a:lnTo>
                    <a:pt x="2073708" y="367192"/>
                  </a:lnTo>
                  <a:lnTo>
                    <a:pt x="2073082" y="365374"/>
                  </a:lnTo>
                  <a:lnTo>
                    <a:pt x="2072574" y="363889"/>
                  </a:lnTo>
                  <a:lnTo>
                    <a:pt x="2072027" y="362344"/>
                  </a:lnTo>
                  <a:lnTo>
                    <a:pt x="2071421" y="360565"/>
                  </a:lnTo>
                  <a:lnTo>
                    <a:pt x="2070873" y="359040"/>
                  </a:lnTo>
                  <a:lnTo>
                    <a:pt x="2070286" y="357339"/>
                  </a:lnTo>
                  <a:lnTo>
                    <a:pt x="2069700" y="355697"/>
                  </a:lnTo>
                  <a:lnTo>
                    <a:pt x="2069700" y="355677"/>
                  </a:lnTo>
                  <a:lnTo>
                    <a:pt x="2069133" y="354075"/>
                  </a:lnTo>
                  <a:lnTo>
                    <a:pt x="2069114" y="354036"/>
                  </a:lnTo>
                  <a:lnTo>
                    <a:pt x="2068527" y="352393"/>
                  </a:lnTo>
                  <a:lnTo>
                    <a:pt x="2067960" y="350810"/>
                  </a:lnTo>
                  <a:lnTo>
                    <a:pt x="2067960" y="350790"/>
                  </a:lnTo>
                  <a:lnTo>
                    <a:pt x="2067413" y="349305"/>
                  </a:lnTo>
                  <a:lnTo>
                    <a:pt x="2066807" y="347584"/>
                  </a:lnTo>
                  <a:lnTo>
                    <a:pt x="2066240" y="346020"/>
                  </a:lnTo>
                  <a:lnTo>
                    <a:pt x="2065614" y="344319"/>
                  </a:lnTo>
                  <a:lnTo>
                    <a:pt x="2065028" y="342736"/>
                  </a:lnTo>
                  <a:lnTo>
                    <a:pt x="2065028" y="342716"/>
                  </a:lnTo>
                  <a:lnTo>
                    <a:pt x="2064480" y="341230"/>
                  </a:lnTo>
                  <a:lnTo>
                    <a:pt x="2063855" y="339510"/>
                  </a:lnTo>
                  <a:lnTo>
                    <a:pt x="2063835" y="339491"/>
                  </a:lnTo>
                  <a:lnTo>
                    <a:pt x="2063268" y="337907"/>
                  </a:lnTo>
                  <a:lnTo>
                    <a:pt x="2063249" y="337888"/>
                  </a:lnTo>
                  <a:lnTo>
                    <a:pt x="2062662" y="336323"/>
                  </a:lnTo>
                  <a:lnTo>
                    <a:pt x="2062662" y="336284"/>
                  </a:lnTo>
                  <a:lnTo>
                    <a:pt x="2062115" y="334857"/>
                  </a:lnTo>
                  <a:lnTo>
                    <a:pt x="2061430" y="333039"/>
                  </a:lnTo>
                  <a:lnTo>
                    <a:pt x="2060863" y="331534"/>
                  </a:lnTo>
                  <a:lnTo>
                    <a:pt x="2060863" y="331514"/>
                  </a:lnTo>
                  <a:lnTo>
                    <a:pt x="2060199" y="329794"/>
                  </a:lnTo>
                  <a:lnTo>
                    <a:pt x="2059652" y="328367"/>
                  </a:lnTo>
                  <a:lnTo>
                    <a:pt x="2059045" y="326764"/>
                  </a:lnTo>
                  <a:lnTo>
                    <a:pt x="2059045" y="326744"/>
                  </a:lnTo>
                  <a:lnTo>
                    <a:pt x="2058459" y="325259"/>
                  </a:lnTo>
                  <a:lnTo>
                    <a:pt x="2057794" y="323499"/>
                  </a:lnTo>
                  <a:lnTo>
                    <a:pt x="2057227" y="322072"/>
                  </a:lnTo>
                  <a:lnTo>
                    <a:pt x="2056602" y="320449"/>
                  </a:lnTo>
                  <a:lnTo>
                    <a:pt x="2056602" y="320430"/>
                  </a:lnTo>
                  <a:lnTo>
                    <a:pt x="2055976" y="318866"/>
                  </a:lnTo>
                  <a:lnTo>
                    <a:pt x="2055370" y="317302"/>
                  </a:lnTo>
                  <a:lnTo>
                    <a:pt x="2055370" y="317282"/>
                  </a:lnTo>
                  <a:lnTo>
                    <a:pt x="2054745" y="315738"/>
                  </a:lnTo>
                  <a:lnTo>
                    <a:pt x="2054745" y="315718"/>
                  </a:lnTo>
                  <a:lnTo>
                    <a:pt x="2054119" y="314174"/>
                  </a:lnTo>
                  <a:lnTo>
                    <a:pt x="2053513" y="312610"/>
                  </a:lnTo>
                  <a:lnTo>
                    <a:pt x="2053494" y="312590"/>
                  </a:lnTo>
                  <a:lnTo>
                    <a:pt x="2052888" y="311066"/>
                  </a:lnTo>
                  <a:lnTo>
                    <a:pt x="2052281" y="309580"/>
                  </a:lnTo>
                  <a:lnTo>
                    <a:pt x="2051617" y="307937"/>
                  </a:lnTo>
                  <a:lnTo>
                    <a:pt x="2051617" y="307918"/>
                  </a:lnTo>
                  <a:lnTo>
                    <a:pt x="2050991" y="306393"/>
                  </a:lnTo>
                  <a:lnTo>
                    <a:pt x="2050991" y="306373"/>
                  </a:lnTo>
                  <a:lnTo>
                    <a:pt x="2050346" y="304810"/>
                  </a:lnTo>
                  <a:lnTo>
                    <a:pt x="2049740" y="303285"/>
                  </a:lnTo>
                  <a:lnTo>
                    <a:pt x="2049720" y="303265"/>
                  </a:lnTo>
                  <a:lnTo>
                    <a:pt x="2049095" y="301740"/>
                  </a:lnTo>
                  <a:lnTo>
                    <a:pt x="2049095" y="301721"/>
                  </a:lnTo>
                  <a:lnTo>
                    <a:pt x="2048469" y="300215"/>
                  </a:lnTo>
                  <a:lnTo>
                    <a:pt x="2048450" y="300196"/>
                  </a:lnTo>
                  <a:lnTo>
                    <a:pt x="2047844" y="298710"/>
                  </a:lnTo>
                  <a:lnTo>
                    <a:pt x="2047218" y="297244"/>
                  </a:lnTo>
                  <a:lnTo>
                    <a:pt x="2046514" y="295562"/>
                  </a:lnTo>
                  <a:lnTo>
                    <a:pt x="2045889" y="294077"/>
                  </a:lnTo>
                  <a:lnTo>
                    <a:pt x="2045889" y="294057"/>
                  </a:lnTo>
                  <a:lnTo>
                    <a:pt x="2045243" y="292552"/>
                  </a:lnTo>
                  <a:lnTo>
                    <a:pt x="2044598" y="291008"/>
                  </a:lnTo>
                  <a:lnTo>
                    <a:pt x="2043953" y="289502"/>
                  </a:lnTo>
                  <a:lnTo>
                    <a:pt x="2043934" y="289483"/>
                  </a:lnTo>
                  <a:lnTo>
                    <a:pt x="2043327" y="288056"/>
                  </a:lnTo>
                  <a:lnTo>
                    <a:pt x="2042644" y="286472"/>
                  </a:lnTo>
                  <a:lnTo>
                    <a:pt x="2042644" y="286452"/>
                  </a:lnTo>
                  <a:lnTo>
                    <a:pt x="2041979" y="284947"/>
                  </a:lnTo>
                  <a:lnTo>
                    <a:pt x="2041333" y="283442"/>
                  </a:lnTo>
                  <a:lnTo>
                    <a:pt x="2041314" y="283422"/>
                  </a:lnTo>
                  <a:lnTo>
                    <a:pt x="2040669" y="281936"/>
                  </a:lnTo>
                  <a:lnTo>
                    <a:pt x="2040669" y="281917"/>
                  </a:lnTo>
                  <a:lnTo>
                    <a:pt x="2040024" y="280451"/>
                  </a:lnTo>
                  <a:lnTo>
                    <a:pt x="2039359" y="278945"/>
                  </a:lnTo>
                  <a:lnTo>
                    <a:pt x="2039339" y="278906"/>
                  </a:lnTo>
                  <a:lnTo>
                    <a:pt x="2038655" y="277342"/>
                  </a:lnTo>
                  <a:lnTo>
                    <a:pt x="2038030" y="275935"/>
                  </a:lnTo>
                  <a:lnTo>
                    <a:pt x="2038010" y="275915"/>
                  </a:lnTo>
                  <a:lnTo>
                    <a:pt x="2037365" y="274449"/>
                  </a:lnTo>
                  <a:lnTo>
                    <a:pt x="2036681" y="272963"/>
                  </a:lnTo>
                  <a:lnTo>
                    <a:pt x="2036681" y="272944"/>
                  </a:lnTo>
                  <a:lnTo>
                    <a:pt x="2036016" y="271478"/>
                  </a:lnTo>
                  <a:lnTo>
                    <a:pt x="2036016" y="271458"/>
                  </a:lnTo>
                  <a:lnTo>
                    <a:pt x="2035352" y="269992"/>
                  </a:lnTo>
                  <a:lnTo>
                    <a:pt x="2035332" y="269972"/>
                  </a:lnTo>
                  <a:lnTo>
                    <a:pt x="2034608" y="268389"/>
                  </a:lnTo>
                  <a:lnTo>
                    <a:pt x="2033944" y="266942"/>
                  </a:lnTo>
                  <a:lnTo>
                    <a:pt x="2033318" y="265554"/>
                  </a:lnTo>
                  <a:lnTo>
                    <a:pt x="2033299" y="265534"/>
                  </a:lnTo>
                  <a:lnTo>
                    <a:pt x="2032634" y="264107"/>
                  </a:lnTo>
                  <a:lnTo>
                    <a:pt x="2031950" y="262622"/>
                  </a:lnTo>
                  <a:lnTo>
                    <a:pt x="2031950" y="262602"/>
                  </a:lnTo>
                  <a:lnTo>
                    <a:pt x="2031266" y="261155"/>
                  </a:lnTo>
                  <a:lnTo>
                    <a:pt x="2031266" y="261136"/>
                  </a:lnTo>
                  <a:lnTo>
                    <a:pt x="2030542" y="259572"/>
                  </a:lnTo>
                  <a:lnTo>
                    <a:pt x="2029897" y="258223"/>
                  </a:lnTo>
                  <a:lnTo>
                    <a:pt x="2029897" y="258203"/>
                  </a:lnTo>
                  <a:lnTo>
                    <a:pt x="2029193" y="256737"/>
                  </a:lnTo>
                  <a:lnTo>
                    <a:pt x="2028529" y="255310"/>
                  </a:lnTo>
                  <a:lnTo>
                    <a:pt x="2028509" y="255290"/>
                  </a:lnTo>
                  <a:lnTo>
                    <a:pt x="2027825" y="253863"/>
                  </a:lnTo>
                  <a:lnTo>
                    <a:pt x="2027825" y="253844"/>
                  </a:lnTo>
                  <a:lnTo>
                    <a:pt x="2027140" y="252417"/>
                  </a:lnTo>
                  <a:lnTo>
                    <a:pt x="2027121" y="252397"/>
                  </a:lnTo>
                  <a:lnTo>
                    <a:pt x="2026417" y="250931"/>
                  </a:lnTo>
                  <a:lnTo>
                    <a:pt x="2025674" y="249426"/>
                  </a:lnTo>
                  <a:lnTo>
                    <a:pt x="2025029" y="248096"/>
                  </a:lnTo>
                  <a:lnTo>
                    <a:pt x="2025029" y="248077"/>
                  </a:lnTo>
                  <a:lnTo>
                    <a:pt x="2024325" y="246630"/>
                  </a:lnTo>
                  <a:lnTo>
                    <a:pt x="2023661" y="245300"/>
                  </a:lnTo>
                  <a:lnTo>
                    <a:pt x="2022937" y="243795"/>
                  </a:lnTo>
                  <a:lnTo>
                    <a:pt x="2022918" y="243775"/>
                  </a:lnTo>
                  <a:lnTo>
                    <a:pt x="2022214" y="242368"/>
                  </a:lnTo>
                  <a:lnTo>
                    <a:pt x="2022214" y="242348"/>
                  </a:lnTo>
                  <a:lnTo>
                    <a:pt x="2021491" y="240882"/>
                  </a:lnTo>
                  <a:lnTo>
                    <a:pt x="2020826" y="239553"/>
                  </a:lnTo>
                  <a:lnTo>
                    <a:pt x="2020122" y="238184"/>
                  </a:lnTo>
                  <a:lnTo>
                    <a:pt x="2019399" y="236738"/>
                  </a:lnTo>
                  <a:lnTo>
                    <a:pt x="2018656" y="235272"/>
                  </a:lnTo>
                  <a:lnTo>
                    <a:pt x="2018656" y="235252"/>
                  </a:lnTo>
                  <a:lnTo>
                    <a:pt x="2017913" y="233825"/>
                  </a:lnTo>
                  <a:lnTo>
                    <a:pt x="2017190" y="232398"/>
                  </a:lnTo>
                  <a:lnTo>
                    <a:pt x="2016505" y="231068"/>
                  </a:lnTo>
                  <a:lnTo>
                    <a:pt x="2016486" y="231049"/>
                  </a:lnTo>
                  <a:lnTo>
                    <a:pt x="2015763" y="229621"/>
                  </a:lnTo>
                  <a:lnTo>
                    <a:pt x="2015098" y="228371"/>
                  </a:lnTo>
                  <a:lnTo>
                    <a:pt x="2014336" y="226904"/>
                  </a:lnTo>
                  <a:lnTo>
                    <a:pt x="2013593" y="225497"/>
                  </a:lnTo>
                  <a:lnTo>
                    <a:pt x="2013593" y="225458"/>
                  </a:lnTo>
                  <a:lnTo>
                    <a:pt x="2012870" y="224109"/>
                  </a:lnTo>
                  <a:lnTo>
                    <a:pt x="2012850" y="224089"/>
                  </a:lnTo>
                  <a:lnTo>
                    <a:pt x="2012146" y="222721"/>
                  </a:lnTo>
                  <a:lnTo>
                    <a:pt x="2012126" y="222701"/>
                  </a:lnTo>
                  <a:lnTo>
                    <a:pt x="2011403" y="221352"/>
                  </a:lnTo>
                  <a:lnTo>
                    <a:pt x="2011384" y="221313"/>
                  </a:lnTo>
                  <a:lnTo>
                    <a:pt x="2010680" y="219984"/>
                  </a:lnTo>
                  <a:lnTo>
                    <a:pt x="2009937" y="218596"/>
                  </a:lnTo>
                  <a:lnTo>
                    <a:pt x="2009917" y="218576"/>
                  </a:lnTo>
                  <a:lnTo>
                    <a:pt x="2009233" y="217306"/>
                  </a:lnTo>
                  <a:lnTo>
                    <a:pt x="2008471" y="215898"/>
                  </a:lnTo>
                  <a:lnTo>
                    <a:pt x="2007689" y="214471"/>
                  </a:lnTo>
                  <a:lnTo>
                    <a:pt x="2006965" y="213141"/>
                  </a:lnTo>
                  <a:lnTo>
                    <a:pt x="2006946" y="213102"/>
                  </a:lnTo>
                  <a:lnTo>
                    <a:pt x="2006203" y="211753"/>
                  </a:lnTo>
                  <a:lnTo>
                    <a:pt x="2005460" y="210424"/>
                  </a:lnTo>
                  <a:lnTo>
                    <a:pt x="2005460" y="210405"/>
                  </a:lnTo>
                  <a:lnTo>
                    <a:pt x="2004737" y="209114"/>
                  </a:lnTo>
                  <a:lnTo>
                    <a:pt x="2003955" y="207726"/>
                  </a:lnTo>
                  <a:lnTo>
                    <a:pt x="2003212" y="206377"/>
                  </a:lnTo>
                  <a:lnTo>
                    <a:pt x="2003192" y="206358"/>
                  </a:lnTo>
                  <a:lnTo>
                    <a:pt x="2002489" y="205107"/>
                  </a:lnTo>
                  <a:lnTo>
                    <a:pt x="2002176" y="204540"/>
                  </a:lnTo>
                  <a:lnTo>
                    <a:pt x="2001882" y="204051"/>
                  </a:lnTo>
                  <a:lnTo>
                    <a:pt x="2001628" y="203601"/>
                  </a:lnTo>
                  <a:lnTo>
                    <a:pt x="2001335" y="203113"/>
                  </a:lnTo>
                  <a:lnTo>
                    <a:pt x="2001315" y="203073"/>
                  </a:lnTo>
                  <a:lnTo>
                    <a:pt x="2001042" y="202585"/>
                  </a:lnTo>
                  <a:lnTo>
                    <a:pt x="2000748" y="202096"/>
                  </a:lnTo>
                  <a:lnTo>
                    <a:pt x="2000494" y="201666"/>
                  </a:lnTo>
                  <a:lnTo>
                    <a:pt x="2000475" y="201627"/>
                  </a:lnTo>
                  <a:lnTo>
                    <a:pt x="2000201" y="201158"/>
                  </a:lnTo>
                  <a:lnTo>
                    <a:pt x="1999927" y="200728"/>
                  </a:lnTo>
                  <a:lnTo>
                    <a:pt x="1999634" y="200239"/>
                  </a:lnTo>
                  <a:lnTo>
                    <a:pt x="1999341" y="199750"/>
                  </a:lnTo>
                  <a:lnTo>
                    <a:pt x="1999321" y="199711"/>
                  </a:lnTo>
                  <a:lnTo>
                    <a:pt x="1999048" y="199261"/>
                  </a:lnTo>
                  <a:lnTo>
                    <a:pt x="1998735" y="198773"/>
                  </a:lnTo>
                  <a:lnTo>
                    <a:pt x="1998383" y="198186"/>
                  </a:lnTo>
                  <a:lnTo>
                    <a:pt x="1998149" y="197834"/>
                  </a:lnTo>
                  <a:lnTo>
                    <a:pt x="1998129" y="197795"/>
                  </a:lnTo>
                  <a:lnTo>
                    <a:pt x="1997835" y="197325"/>
                  </a:lnTo>
                  <a:lnTo>
                    <a:pt x="1997562" y="196876"/>
                  </a:lnTo>
                  <a:lnTo>
                    <a:pt x="1997523" y="196856"/>
                  </a:lnTo>
                  <a:lnTo>
                    <a:pt x="1997230" y="196368"/>
                  </a:lnTo>
                  <a:lnTo>
                    <a:pt x="1996956" y="195938"/>
                  </a:lnTo>
                  <a:lnTo>
                    <a:pt x="1996663" y="195488"/>
                  </a:lnTo>
                  <a:lnTo>
                    <a:pt x="1996291" y="194921"/>
                  </a:lnTo>
                  <a:lnTo>
                    <a:pt x="1996018" y="194510"/>
                  </a:lnTo>
                  <a:lnTo>
                    <a:pt x="1995744" y="194100"/>
                  </a:lnTo>
                  <a:lnTo>
                    <a:pt x="1995411" y="193611"/>
                  </a:lnTo>
                  <a:lnTo>
                    <a:pt x="1995079" y="193123"/>
                  </a:lnTo>
                  <a:lnTo>
                    <a:pt x="1995060" y="193083"/>
                  </a:lnTo>
                  <a:lnTo>
                    <a:pt x="1994767" y="192653"/>
                  </a:lnTo>
                  <a:lnTo>
                    <a:pt x="1994747" y="192614"/>
                  </a:lnTo>
                  <a:lnTo>
                    <a:pt x="1994453" y="192184"/>
                  </a:lnTo>
                  <a:lnTo>
                    <a:pt x="1994434" y="192145"/>
                  </a:lnTo>
                  <a:lnTo>
                    <a:pt x="1994160" y="191754"/>
                  </a:lnTo>
                  <a:lnTo>
                    <a:pt x="1993828" y="191246"/>
                  </a:lnTo>
                  <a:lnTo>
                    <a:pt x="1993789" y="191226"/>
                  </a:lnTo>
                  <a:lnTo>
                    <a:pt x="1993496" y="190777"/>
                  </a:lnTo>
                  <a:lnTo>
                    <a:pt x="1993144" y="190268"/>
                  </a:lnTo>
                  <a:lnTo>
                    <a:pt x="1992831" y="189819"/>
                  </a:lnTo>
                  <a:lnTo>
                    <a:pt x="1992498" y="189369"/>
                  </a:lnTo>
                  <a:lnTo>
                    <a:pt x="1992225" y="188978"/>
                  </a:lnTo>
                  <a:lnTo>
                    <a:pt x="1991873" y="188490"/>
                  </a:lnTo>
                  <a:lnTo>
                    <a:pt x="1991541" y="188020"/>
                  </a:lnTo>
                  <a:lnTo>
                    <a:pt x="1991521" y="187981"/>
                  </a:lnTo>
                  <a:lnTo>
                    <a:pt x="1991208" y="187551"/>
                  </a:lnTo>
                  <a:lnTo>
                    <a:pt x="1991189" y="187532"/>
                  </a:lnTo>
                  <a:lnTo>
                    <a:pt x="1990817" y="187023"/>
                  </a:lnTo>
                  <a:lnTo>
                    <a:pt x="1990524" y="186632"/>
                  </a:lnTo>
                  <a:lnTo>
                    <a:pt x="1990504" y="186612"/>
                  </a:lnTo>
                  <a:lnTo>
                    <a:pt x="1990192" y="186163"/>
                  </a:lnTo>
                  <a:lnTo>
                    <a:pt x="1989860" y="185713"/>
                  </a:lnTo>
                  <a:lnTo>
                    <a:pt x="1989507" y="185264"/>
                  </a:lnTo>
                  <a:lnTo>
                    <a:pt x="1989156" y="184775"/>
                  </a:lnTo>
                  <a:lnTo>
                    <a:pt x="1988823" y="184345"/>
                  </a:lnTo>
                  <a:lnTo>
                    <a:pt x="1988510" y="183915"/>
                  </a:lnTo>
                  <a:lnTo>
                    <a:pt x="1988139" y="183446"/>
                  </a:lnTo>
                  <a:lnTo>
                    <a:pt x="1988119" y="183426"/>
                  </a:lnTo>
                  <a:lnTo>
                    <a:pt x="1987787" y="182996"/>
                  </a:lnTo>
                  <a:lnTo>
                    <a:pt x="1987416" y="182507"/>
                  </a:lnTo>
                  <a:lnTo>
                    <a:pt x="1987064" y="182058"/>
                  </a:lnTo>
                  <a:lnTo>
                    <a:pt x="1986751" y="181647"/>
                  </a:lnTo>
                  <a:lnTo>
                    <a:pt x="1986731" y="181628"/>
                  </a:lnTo>
                  <a:lnTo>
                    <a:pt x="1986399" y="181197"/>
                  </a:lnTo>
                  <a:lnTo>
                    <a:pt x="1986360" y="181178"/>
                  </a:lnTo>
                  <a:lnTo>
                    <a:pt x="1986047" y="180747"/>
                  </a:lnTo>
                  <a:lnTo>
                    <a:pt x="1986008" y="180728"/>
                  </a:lnTo>
                  <a:lnTo>
                    <a:pt x="1985656" y="180259"/>
                  </a:lnTo>
                  <a:lnTo>
                    <a:pt x="1985324" y="179848"/>
                  </a:lnTo>
                  <a:lnTo>
                    <a:pt x="1984972" y="179418"/>
                  </a:lnTo>
                  <a:lnTo>
                    <a:pt x="1984600" y="178949"/>
                  </a:lnTo>
                  <a:lnTo>
                    <a:pt x="1984249" y="178519"/>
                  </a:lnTo>
                  <a:lnTo>
                    <a:pt x="1984209" y="178499"/>
                  </a:lnTo>
                  <a:lnTo>
                    <a:pt x="1983858" y="178050"/>
                  </a:lnTo>
                  <a:lnTo>
                    <a:pt x="1983447" y="177542"/>
                  </a:lnTo>
                  <a:lnTo>
                    <a:pt x="1983154" y="177209"/>
                  </a:lnTo>
                  <a:lnTo>
                    <a:pt x="1982802" y="176779"/>
                  </a:lnTo>
                  <a:lnTo>
                    <a:pt x="1982411" y="176310"/>
                  </a:lnTo>
                  <a:lnTo>
                    <a:pt x="1982391" y="176271"/>
                  </a:lnTo>
                  <a:lnTo>
                    <a:pt x="1982059" y="175899"/>
                  </a:lnTo>
                  <a:lnTo>
                    <a:pt x="1981649" y="175410"/>
                  </a:lnTo>
                  <a:lnTo>
                    <a:pt x="1981297" y="174980"/>
                  </a:lnTo>
                  <a:lnTo>
                    <a:pt x="1980886" y="174511"/>
                  </a:lnTo>
                  <a:lnTo>
                    <a:pt x="1980534" y="174101"/>
                  </a:lnTo>
                  <a:lnTo>
                    <a:pt x="1980163" y="173671"/>
                  </a:lnTo>
                  <a:lnTo>
                    <a:pt x="1980143" y="173651"/>
                  </a:lnTo>
                  <a:lnTo>
                    <a:pt x="1979752" y="173202"/>
                  </a:lnTo>
                  <a:lnTo>
                    <a:pt x="1979439" y="172850"/>
                  </a:lnTo>
                  <a:lnTo>
                    <a:pt x="1979029" y="172381"/>
                  </a:lnTo>
                  <a:lnTo>
                    <a:pt x="1978579" y="171872"/>
                  </a:lnTo>
                  <a:lnTo>
                    <a:pt x="1977836" y="171051"/>
                  </a:lnTo>
                  <a:lnTo>
                    <a:pt x="1977113" y="170230"/>
                  </a:lnTo>
                  <a:lnTo>
                    <a:pt x="1976292" y="169331"/>
                  </a:lnTo>
                  <a:lnTo>
                    <a:pt x="1975490" y="168471"/>
                  </a:lnTo>
                  <a:lnTo>
                    <a:pt x="1974689" y="167610"/>
                  </a:lnTo>
                  <a:lnTo>
                    <a:pt x="1973887" y="166750"/>
                  </a:lnTo>
                  <a:lnTo>
                    <a:pt x="1973105" y="165929"/>
                  </a:lnTo>
                  <a:lnTo>
                    <a:pt x="1972265" y="165069"/>
                  </a:lnTo>
                  <a:lnTo>
                    <a:pt x="1971444" y="164209"/>
                  </a:lnTo>
                  <a:lnTo>
                    <a:pt x="1970623" y="163368"/>
                  </a:lnTo>
                  <a:lnTo>
                    <a:pt x="1969821" y="162567"/>
                  </a:lnTo>
                  <a:lnTo>
                    <a:pt x="1968980" y="161726"/>
                  </a:lnTo>
                  <a:lnTo>
                    <a:pt x="1968120" y="160866"/>
                  </a:lnTo>
                  <a:lnTo>
                    <a:pt x="1967299" y="160064"/>
                  </a:lnTo>
                  <a:lnTo>
                    <a:pt x="1966420" y="159223"/>
                  </a:lnTo>
                  <a:lnTo>
                    <a:pt x="1965559" y="158402"/>
                  </a:lnTo>
                  <a:lnTo>
                    <a:pt x="1964738" y="157621"/>
                  </a:lnTo>
                  <a:lnTo>
                    <a:pt x="1964367" y="157268"/>
                  </a:lnTo>
                  <a:lnTo>
                    <a:pt x="1963819" y="156760"/>
                  </a:lnTo>
                  <a:lnTo>
                    <a:pt x="1962998" y="155978"/>
                  </a:lnTo>
                  <a:lnTo>
                    <a:pt x="1962118" y="155157"/>
                  </a:lnTo>
                  <a:lnTo>
                    <a:pt x="1961219" y="154336"/>
                  </a:lnTo>
                  <a:lnTo>
                    <a:pt x="1960300" y="153515"/>
                  </a:lnTo>
                  <a:lnTo>
                    <a:pt x="1959421" y="152714"/>
                  </a:lnTo>
                  <a:lnTo>
                    <a:pt x="1958463" y="151873"/>
                  </a:lnTo>
                  <a:lnTo>
                    <a:pt x="1957603" y="151110"/>
                  </a:lnTo>
                  <a:lnTo>
                    <a:pt x="1956704" y="150329"/>
                  </a:lnTo>
                  <a:lnTo>
                    <a:pt x="1955784" y="149507"/>
                  </a:lnTo>
                  <a:lnTo>
                    <a:pt x="1954905" y="148765"/>
                  </a:lnTo>
                  <a:lnTo>
                    <a:pt x="1953966" y="147963"/>
                  </a:lnTo>
                  <a:lnTo>
                    <a:pt x="1953028" y="147161"/>
                  </a:lnTo>
                  <a:lnTo>
                    <a:pt x="1952109" y="146399"/>
                  </a:lnTo>
                  <a:lnTo>
                    <a:pt x="1951151" y="145617"/>
                  </a:lnTo>
                  <a:lnTo>
                    <a:pt x="1950193" y="144816"/>
                  </a:lnTo>
                  <a:lnTo>
                    <a:pt x="1949196" y="144014"/>
                  </a:lnTo>
                  <a:lnTo>
                    <a:pt x="1948278" y="143271"/>
                  </a:lnTo>
                  <a:lnTo>
                    <a:pt x="1948238" y="143251"/>
                  </a:lnTo>
                  <a:lnTo>
                    <a:pt x="1947320" y="142509"/>
                  </a:lnTo>
                  <a:lnTo>
                    <a:pt x="1946342" y="141727"/>
                  </a:lnTo>
                  <a:lnTo>
                    <a:pt x="1945365" y="140964"/>
                  </a:lnTo>
                  <a:lnTo>
                    <a:pt x="1944407" y="140221"/>
                  </a:lnTo>
                  <a:lnTo>
                    <a:pt x="1943410" y="139459"/>
                  </a:lnTo>
                  <a:lnTo>
                    <a:pt x="1942393" y="138677"/>
                  </a:lnTo>
                  <a:lnTo>
                    <a:pt x="1941396" y="137914"/>
                  </a:lnTo>
                  <a:lnTo>
                    <a:pt x="1940419" y="137191"/>
                  </a:lnTo>
                  <a:lnTo>
                    <a:pt x="1939421" y="136429"/>
                  </a:lnTo>
                  <a:lnTo>
                    <a:pt x="1938366" y="135666"/>
                  </a:lnTo>
                  <a:lnTo>
                    <a:pt x="1937388" y="134943"/>
                  </a:lnTo>
                  <a:lnTo>
                    <a:pt x="1936372" y="134200"/>
                  </a:lnTo>
                  <a:lnTo>
                    <a:pt x="1935335" y="133457"/>
                  </a:lnTo>
                  <a:lnTo>
                    <a:pt x="1934280" y="132714"/>
                  </a:lnTo>
                  <a:lnTo>
                    <a:pt x="1933244" y="131971"/>
                  </a:lnTo>
                  <a:lnTo>
                    <a:pt x="1932208" y="131248"/>
                  </a:lnTo>
                  <a:lnTo>
                    <a:pt x="1931172" y="130525"/>
                  </a:lnTo>
                  <a:lnTo>
                    <a:pt x="1930116" y="129802"/>
                  </a:lnTo>
                  <a:lnTo>
                    <a:pt x="1929080" y="129098"/>
                  </a:lnTo>
                  <a:lnTo>
                    <a:pt x="1929041" y="129058"/>
                  </a:lnTo>
                  <a:lnTo>
                    <a:pt x="1928004" y="128355"/>
                  </a:lnTo>
                  <a:lnTo>
                    <a:pt x="1926949" y="127651"/>
                  </a:lnTo>
                  <a:lnTo>
                    <a:pt x="1925893" y="126947"/>
                  </a:lnTo>
                  <a:lnTo>
                    <a:pt x="1924779" y="126204"/>
                  </a:lnTo>
                  <a:lnTo>
                    <a:pt x="1923723" y="125520"/>
                  </a:lnTo>
                  <a:lnTo>
                    <a:pt x="1923684" y="125481"/>
                  </a:lnTo>
                  <a:lnTo>
                    <a:pt x="1922648" y="124797"/>
                  </a:lnTo>
                  <a:lnTo>
                    <a:pt x="1921534" y="124073"/>
                  </a:lnTo>
                  <a:lnTo>
                    <a:pt x="1920478" y="123409"/>
                  </a:lnTo>
                  <a:lnTo>
                    <a:pt x="1919364" y="122685"/>
                  </a:lnTo>
                  <a:lnTo>
                    <a:pt x="1918230" y="121982"/>
                  </a:lnTo>
                  <a:lnTo>
                    <a:pt x="1917116" y="121278"/>
                  </a:lnTo>
                  <a:lnTo>
                    <a:pt x="1915982" y="120574"/>
                  </a:lnTo>
                  <a:lnTo>
                    <a:pt x="1914847" y="119870"/>
                  </a:lnTo>
                  <a:lnTo>
                    <a:pt x="1913772" y="119225"/>
                  </a:lnTo>
                  <a:lnTo>
                    <a:pt x="1912658" y="118541"/>
                  </a:lnTo>
                  <a:lnTo>
                    <a:pt x="1911465" y="117817"/>
                  </a:lnTo>
                  <a:lnTo>
                    <a:pt x="1910331" y="117153"/>
                  </a:lnTo>
                  <a:lnTo>
                    <a:pt x="1909217" y="116488"/>
                  </a:lnTo>
                  <a:lnTo>
                    <a:pt x="1908083" y="115823"/>
                  </a:lnTo>
                  <a:lnTo>
                    <a:pt x="1906872" y="115100"/>
                  </a:lnTo>
                  <a:lnTo>
                    <a:pt x="1905718" y="114435"/>
                  </a:lnTo>
                  <a:lnTo>
                    <a:pt x="1904603" y="113790"/>
                  </a:lnTo>
                  <a:lnTo>
                    <a:pt x="1904564" y="113770"/>
                  </a:lnTo>
                  <a:lnTo>
                    <a:pt x="1903431" y="113126"/>
                  </a:lnTo>
                  <a:lnTo>
                    <a:pt x="1903392" y="113106"/>
                  </a:lnTo>
                  <a:lnTo>
                    <a:pt x="1902258" y="112461"/>
                  </a:lnTo>
                  <a:lnTo>
                    <a:pt x="1901084" y="111815"/>
                  </a:lnTo>
                  <a:lnTo>
                    <a:pt x="1901045" y="111796"/>
                  </a:lnTo>
                  <a:lnTo>
                    <a:pt x="1899873" y="111132"/>
                  </a:lnTo>
                  <a:lnTo>
                    <a:pt x="1898719" y="110486"/>
                  </a:lnTo>
                  <a:lnTo>
                    <a:pt x="1898680" y="110467"/>
                  </a:lnTo>
                  <a:lnTo>
                    <a:pt x="1897488" y="109822"/>
                  </a:lnTo>
                  <a:lnTo>
                    <a:pt x="1896314" y="109177"/>
                  </a:lnTo>
                  <a:lnTo>
                    <a:pt x="1895103" y="108531"/>
                  </a:lnTo>
                  <a:lnTo>
                    <a:pt x="1893890" y="107867"/>
                  </a:lnTo>
                  <a:lnTo>
                    <a:pt x="1892698" y="107241"/>
                  </a:lnTo>
                  <a:lnTo>
                    <a:pt x="1891486" y="106576"/>
                  </a:lnTo>
                  <a:lnTo>
                    <a:pt x="1890254" y="105951"/>
                  </a:lnTo>
                  <a:lnTo>
                    <a:pt x="1889042" y="105306"/>
                  </a:lnTo>
                  <a:lnTo>
                    <a:pt x="1889023" y="105306"/>
                  </a:lnTo>
                  <a:lnTo>
                    <a:pt x="1887830" y="104680"/>
                  </a:lnTo>
                  <a:lnTo>
                    <a:pt x="1887791" y="104661"/>
                  </a:lnTo>
                  <a:lnTo>
                    <a:pt x="1886618" y="104054"/>
                  </a:lnTo>
                  <a:lnTo>
                    <a:pt x="1885308" y="103390"/>
                  </a:lnTo>
                  <a:lnTo>
                    <a:pt x="1884057" y="102745"/>
                  </a:lnTo>
                  <a:lnTo>
                    <a:pt x="1882865" y="102158"/>
                  </a:lnTo>
                  <a:lnTo>
                    <a:pt x="1882825" y="102139"/>
                  </a:lnTo>
                  <a:lnTo>
                    <a:pt x="1881574" y="101513"/>
                  </a:lnTo>
                  <a:lnTo>
                    <a:pt x="1880343" y="100907"/>
                  </a:lnTo>
                  <a:lnTo>
                    <a:pt x="1879091" y="100281"/>
                  </a:lnTo>
                  <a:lnTo>
                    <a:pt x="1877821" y="99675"/>
                  </a:lnTo>
                  <a:lnTo>
                    <a:pt x="1876550" y="99050"/>
                  </a:lnTo>
                  <a:lnTo>
                    <a:pt x="1876531" y="99050"/>
                  </a:lnTo>
                  <a:lnTo>
                    <a:pt x="1875201" y="98405"/>
                  </a:lnTo>
                  <a:lnTo>
                    <a:pt x="1873950" y="97818"/>
                  </a:lnTo>
                  <a:lnTo>
                    <a:pt x="1872718" y="97232"/>
                  </a:lnTo>
                  <a:lnTo>
                    <a:pt x="1872698" y="97212"/>
                  </a:lnTo>
                  <a:lnTo>
                    <a:pt x="1871428" y="96626"/>
                  </a:lnTo>
                  <a:lnTo>
                    <a:pt x="1870138" y="96020"/>
                  </a:lnTo>
                  <a:lnTo>
                    <a:pt x="1870118" y="96000"/>
                  </a:lnTo>
                  <a:lnTo>
                    <a:pt x="1868847" y="95414"/>
                  </a:lnTo>
                  <a:lnTo>
                    <a:pt x="1868808" y="95394"/>
                  </a:lnTo>
                  <a:lnTo>
                    <a:pt x="1867518" y="94807"/>
                  </a:lnTo>
                  <a:lnTo>
                    <a:pt x="1866247" y="94221"/>
                  </a:lnTo>
                  <a:lnTo>
                    <a:pt x="1866208" y="94201"/>
                  </a:lnTo>
                  <a:lnTo>
                    <a:pt x="1864937" y="93635"/>
                  </a:lnTo>
                  <a:lnTo>
                    <a:pt x="1863608" y="93029"/>
                  </a:lnTo>
                  <a:lnTo>
                    <a:pt x="1863588" y="93009"/>
                  </a:lnTo>
                  <a:lnTo>
                    <a:pt x="1862240" y="92422"/>
                  </a:lnTo>
                  <a:lnTo>
                    <a:pt x="1860891" y="91816"/>
                  </a:lnTo>
                  <a:lnTo>
                    <a:pt x="1859620" y="91250"/>
                  </a:lnTo>
                  <a:lnTo>
                    <a:pt x="1858232" y="90644"/>
                  </a:lnTo>
                  <a:lnTo>
                    <a:pt x="1856961" y="90096"/>
                  </a:lnTo>
                  <a:lnTo>
                    <a:pt x="1855671" y="89529"/>
                  </a:lnTo>
                  <a:lnTo>
                    <a:pt x="1854283" y="88943"/>
                  </a:lnTo>
                  <a:lnTo>
                    <a:pt x="1852954" y="88376"/>
                  </a:lnTo>
                  <a:lnTo>
                    <a:pt x="1851526" y="87770"/>
                  </a:lnTo>
                  <a:lnTo>
                    <a:pt x="1850178" y="87203"/>
                  </a:lnTo>
                  <a:lnTo>
                    <a:pt x="1848828" y="86636"/>
                  </a:lnTo>
                  <a:lnTo>
                    <a:pt x="1847558" y="86108"/>
                  </a:lnTo>
                  <a:lnTo>
                    <a:pt x="1846131" y="85521"/>
                  </a:lnTo>
                  <a:lnTo>
                    <a:pt x="1844762" y="84974"/>
                  </a:lnTo>
                  <a:lnTo>
                    <a:pt x="1843354" y="84388"/>
                  </a:lnTo>
                  <a:lnTo>
                    <a:pt x="1842006" y="83840"/>
                  </a:lnTo>
                  <a:lnTo>
                    <a:pt x="1841966" y="83840"/>
                  </a:lnTo>
                  <a:lnTo>
                    <a:pt x="1840618" y="83293"/>
                  </a:lnTo>
                  <a:lnTo>
                    <a:pt x="1840579" y="83273"/>
                  </a:lnTo>
                  <a:lnTo>
                    <a:pt x="1839210" y="82726"/>
                  </a:lnTo>
                  <a:lnTo>
                    <a:pt x="1837822" y="82178"/>
                  </a:lnTo>
                  <a:lnTo>
                    <a:pt x="1836356" y="81611"/>
                  </a:lnTo>
                  <a:lnTo>
                    <a:pt x="1835027" y="81084"/>
                  </a:lnTo>
                  <a:lnTo>
                    <a:pt x="1834988" y="81084"/>
                  </a:lnTo>
                  <a:lnTo>
                    <a:pt x="1833619" y="80556"/>
                  </a:lnTo>
                  <a:lnTo>
                    <a:pt x="1833580" y="80536"/>
                  </a:lnTo>
                  <a:lnTo>
                    <a:pt x="1832192" y="80009"/>
                  </a:lnTo>
                  <a:lnTo>
                    <a:pt x="1830784" y="79461"/>
                  </a:lnTo>
                  <a:lnTo>
                    <a:pt x="1829357" y="78914"/>
                  </a:lnTo>
                  <a:lnTo>
                    <a:pt x="1827930" y="78386"/>
                  </a:lnTo>
                  <a:lnTo>
                    <a:pt x="1827910" y="78386"/>
                  </a:lnTo>
                  <a:lnTo>
                    <a:pt x="1826483" y="77858"/>
                  </a:lnTo>
                  <a:lnTo>
                    <a:pt x="1825115" y="77350"/>
                  </a:lnTo>
                  <a:lnTo>
                    <a:pt x="1823649" y="76802"/>
                  </a:lnTo>
                  <a:lnTo>
                    <a:pt x="1823610" y="76783"/>
                  </a:lnTo>
                  <a:lnTo>
                    <a:pt x="1822202" y="76274"/>
                  </a:lnTo>
                  <a:lnTo>
                    <a:pt x="1822182" y="76255"/>
                  </a:lnTo>
                  <a:lnTo>
                    <a:pt x="1820755" y="75747"/>
                  </a:lnTo>
                  <a:lnTo>
                    <a:pt x="1820736" y="75727"/>
                  </a:lnTo>
                  <a:lnTo>
                    <a:pt x="1819211" y="75180"/>
                  </a:lnTo>
                  <a:lnTo>
                    <a:pt x="1817940" y="74730"/>
                  </a:lnTo>
                  <a:lnTo>
                    <a:pt x="1816396" y="74182"/>
                  </a:lnTo>
                  <a:lnTo>
                    <a:pt x="1816376" y="74182"/>
                  </a:lnTo>
                  <a:lnTo>
                    <a:pt x="1814930" y="73655"/>
                  </a:lnTo>
                  <a:lnTo>
                    <a:pt x="1813444" y="73147"/>
                  </a:lnTo>
                  <a:lnTo>
                    <a:pt x="1811997" y="72638"/>
                  </a:lnTo>
                  <a:lnTo>
                    <a:pt x="1810551" y="72130"/>
                  </a:lnTo>
                  <a:lnTo>
                    <a:pt x="1809045" y="71622"/>
                  </a:lnTo>
                  <a:lnTo>
                    <a:pt x="1809026" y="71602"/>
                  </a:lnTo>
                  <a:lnTo>
                    <a:pt x="1807657" y="71133"/>
                  </a:lnTo>
                  <a:lnTo>
                    <a:pt x="1806015" y="70586"/>
                  </a:lnTo>
                  <a:lnTo>
                    <a:pt x="1804588" y="70097"/>
                  </a:lnTo>
                  <a:lnTo>
                    <a:pt x="1804568" y="70097"/>
                  </a:lnTo>
                  <a:lnTo>
                    <a:pt x="1803024" y="69589"/>
                  </a:lnTo>
                  <a:lnTo>
                    <a:pt x="1801597" y="69100"/>
                  </a:lnTo>
                  <a:lnTo>
                    <a:pt x="1801577" y="69100"/>
                  </a:lnTo>
                  <a:lnTo>
                    <a:pt x="1800033" y="68592"/>
                  </a:lnTo>
                  <a:lnTo>
                    <a:pt x="1798586" y="68122"/>
                  </a:lnTo>
                  <a:lnTo>
                    <a:pt x="1797041" y="67614"/>
                  </a:lnTo>
                  <a:lnTo>
                    <a:pt x="1795477" y="67106"/>
                  </a:lnTo>
                  <a:lnTo>
                    <a:pt x="1794031" y="66637"/>
                  </a:lnTo>
                  <a:lnTo>
                    <a:pt x="1792487" y="66148"/>
                  </a:lnTo>
                  <a:lnTo>
                    <a:pt x="1791021" y="65679"/>
                  </a:lnTo>
                  <a:lnTo>
                    <a:pt x="1791001" y="65679"/>
                  </a:lnTo>
                  <a:lnTo>
                    <a:pt x="1789456" y="65190"/>
                  </a:lnTo>
                  <a:lnTo>
                    <a:pt x="1787951" y="64721"/>
                  </a:lnTo>
                  <a:lnTo>
                    <a:pt x="1787932" y="64701"/>
                  </a:lnTo>
                  <a:lnTo>
                    <a:pt x="1786407" y="64252"/>
                  </a:lnTo>
                  <a:lnTo>
                    <a:pt x="1786387" y="64232"/>
                  </a:lnTo>
                  <a:lnTo>
                    <a:pt x="1784882" y="63763"/>
                  </a:lnTo>
                  <a:lnTo>
                    <a:pt x="1784862" y="63763"/>
                  </a:lnTo>
                  <a:lnTo>
                    <a:pt x="1783220" y="63255"/>
                  </a:lnTo>
                  <a:lnTo>
                    <a:pt x="1781734" y="62805"/>
                  </a:lnTo>
                  <a:lnTo>
                    <a:pt x="1780229" y="62355"/>
                  </a:lnTo>
                  <a:lnTo>
                    <a:pt x="1780210" y="62336"/>
                  </a:lnTo>
                  <a:lnTo>
                    <a:pt x="1778665" y="61886"/>
                  </a:lnTo>
                  <a:lnTo>
                    <a:pt x="1777199" y="61437"/>
                  </a:lnTo>
                  <a:lnTo>
                    <a:pt x="1775556" y="60948"/>
                  </a:lnTo>
                  <a:lnTo>
                    <a:pt x="1775537" y="60948"/>
                  </a:lnTo>
                  <a:lnTo>
                    <a:pt x="1773992" y="60498"/>
                  </a:lnTo>
                  <a:lnTo>
                    <a:pt x="1773973" y="60498"/>
                  </a:lnTo>
                  <a:lnTo>
                    <a:pt x="1772429" y="60029"/>
                  </a:lnTo>
                  <a:lnTo>
                    <a:pt x="1772409" y="60029"/>
                  </a:lnTo>
                  <a:lnTo>
                    <a:pt x="1770845" y="59579"/>
                  </a:lnTo>
                  <a:lnTo>
                    <a:pt x="1770826" y="59579"/>
                  </a:lnTo>
                  <a:lnTo>
                    <a:pt x="1769281" y="59129"/>
                  </a:lnTo>
                  <a:lnTo>
                    <a:pt x="1767639" y="58660"/>
                  </a:lnTo>
                  <a:lnTo>
                    <a:pt x="1765997" y="58191"/>
                  </a:lnTo>
                  <a:lnTo>
                    <a:pt x="1764511" y="57781"/>
                  </a:lnTo>
                  <a:lnTo>
                    <a:pt x="1764492" y="57761"/>
                  </a:lnTo>
                  <a:lnTo>
                    <a:pt x="1762888" y="57311"/>
                  </a:lnTo>
                  <a:lnTo>
                    <a:pt x="1761344" y="56881"/>
                  </a:lnTo>
                  <a:lnTo>
                    <a:pt x="1759722" y="56432"/>
                  </a:lnTo>
                  <a:lnTo>
                    <a:pt x="1758060" y="55982"/>
                  </a:lnTo>
                  <a:lnTo>
                    <a:pt x="1756515" y="55552"/>
                  </a:lnTo>
                  <a:lnTo>
                    <a:pt x="1756496" y="55552"/>
                  </a:lnTo>
                  <a:lnTo>
                    <a:pt x="1754892" y="55122"/>
                  </a:lnTo>
                  <a:lnTo>
                    <a:pt x="1753407" y="54711"/>
                  </a:lnTo>
                  <a:lnTo>
                    <a:pt x="1751628" y="54242"/>
                  </a:lnTo>
                  <a:lnTo>
                    <a:pt x="1750064" y="53812"/>
                  </a:lnTo>
                  <a:lnTo>
                    <a:pt x="1750044" y="53812"/>
                  </a:lnTo>
                  <a:lnTo>
                    <a:pt x="1748422" y="53382"/>
                  </a:lnTo>
                  <a:lnTo>
                    <a:pt x="1746779" y="52952"/>
                  </a:lnTo>
                  <a:lnTo>
                    <a:pt x="1745215" y="52541"/>
                  </a:lnTo>
                  <a:lnTo>
                    <a:pt x="1743554" y="52111"/>
                  </a:lnTo>
                  <a:lnTo>
                    <a:pt x="1741892" y="51681"/>
                  </a:lnTo>
                  <a:lnTo>
                    <a:pt x="1741873" y="51681"/>
                  </a:lnTo>
                  <a:lnTo>
                    <a:pt x="1740192" y="51251"/>
                  </a:lnTo>
                  <a:lnTo>
                    <a:pt x="1738608" y="50860"/>
                  </a:lnTo>
                  <a:lnTo>
                    <a:pt x="1738588" y="50840"/>
                  </a:lnTo>
                  <a:lnTo>
                    <a:pt x="1736966" y="50430"/>
                  </a:lnTo>
                  <a:lnTo>
                    <a:pt x="1736946" y="50430"/>
                  </a:lnTo>
                  <a:lnTo>
                    <a:pt x="1735285" y="50019"/>
                  </a:lnTo>
                  <a:lnTo>
                    <a:pt x="1733720" y="49629"/>
                  </a:lnTo>
                  <a:lnTo>
                    <a:pt x="1731980" y="49199"/>
                  </a:lnTo>
                  <a:lnTo>
                    <a:pt x="1730338" y="48807"/>
                  </a:lnTo>
                  <a:lnTo>
                    <a:pt x="1728618" y="48377"/>
                  </a:lnTo>
                  <a:lnTo>
                    <a:pt x="1726917" y="47967"/>
                  </a:lnTo>
                  <a:lnTo>
                    <a:pt x="1725216" y="47556"/>
                  </a:lnTo>
                  <a:lnTo>
                    <a:pt x="1723672" y="47185"/>
                  </a:lnTo>
                  <a:lnTo>
                    <a:pt x="1721952" y="46793"/>
                  </a:lnTo>
                  <a:lnTo>
                    <a:pt x="1721932" y="46774"/>
                  </a:lnTo>
                  <a:lnTo>
                    <a:pt x="1720270" y="46383"/>
                  </a:lnTo>
                  <a:lnTo>
                    <a:pt x="1720251" y="46383"/>
                  </a:lnTo>
                  <a:lnTo>
                    <a:pt x="1718589" y="45992"/>
                  </a:lnTo>
                  <a:lnTo>
                    <a:pt x="1718570" y="45992"/>
                  </a:lnTo>
                  <a:lnTo>
                    <a:pt x="1716888" y="45601"/>
                  </a:lnTo>
                  <a:lnTo>
                    <a:pt x="1716868" y="45601"/>
                  </a:lnTo>
                  <a:lnTo>
                    <a:pt x="1715207" y="45210"/>
                  </a:lnTo>
                  <a:lnTo>
                    <a:pt x="1715187" y="45210"/>
                  </a:lnTo>
                  <a:lnTo>
                    <a:pt x="1713486" y="44819"/>
                  </a:lnTo>
                  <a:lnTo>
                    <a:pt x="1711805" y="44428"/>
                  </a:lnTo>
                  <a:lnTo>
                    <a:pt x="1711786" y="44428"/>
                  </a:lnTo>
                  <a:lnTo>
                    <a:pt x="1710104" y="44057"/>
                  </a:lnTo>
                  <a:lnTo>
                    <a:pt x="1710085" y="44057"/>
                  </a:lnTo>
                  <a:lnTo>
                    <a:pt x="1708384" y="43666"/>
                  </a:lnTo>
                  <a:lnTo>
                    <a:pt x="1706683" y="43294"/>
                  </a:lnTo>
                  <a:lnTo>
                    <a:pt x="1706664" y="43275"/>
                  </a:lnTo>
                  <a:lnTo>
                    <a:pt x="1704924" y="42903"/>
                  </a:lnTo>
                  <a:lnTo>
                    <a:pt x="1703242" y="42532"/>
                  </a:lnTo>
                  <a:lnTo>
                    <a:pt x="1703223" y="42532"/>
                  </a:lnTo>
                  <a:lnTo>
                    <a:pt x="1701522" y="42160"/>
                  </a:lnTo>
                  <a:lnTo>
                    <a:pt x="1701503" y="42141"/>
                  </a:lnTo>
                  <a:lnTo>
                    <a:pt x="1699821" y="41789"/>
                  </a:lnTo>
                  <a:lnTo>
                    <a:pt x="1698042" y="41398"/>
                  </a:lnTo>
                  <a:lnTo>
                    <a:pt x="1696283" y="41026"/>
                  </a:lnTo>
                  <a:lnTo>
                    <a:pt x="1694641" y="40675"/>
                  </a:lnTo>
                  <a:lnTo>
                    <a:pt x="1694406" y="40636"/>
                  </a:lnTo>
                  <a:lnTo>
                    <a:pt x="1692881" y="40303"/>
                  </a:lnTo>
                  <a:lnTo>
                    <a:pt x="1692862" y="40303"/>
                  </a:lnTo>
                  <a:lnTo>
                    <a:pt x="1691141" y="39932"/>
                  </a:lnTo>
                  <a:lnTo>
                    <a:pt x="1689382" y="39560"/>
                  </a:lnTo>
                  <a:lnTo>
                    <a:pt x="1687642" y="39208"/>
                  </a:lnTo>
                  <a:lnTo>
                    <a:pt x="1685902" y="38837"/>
                  </a:lnTo>
                  <a:lnTo>
                    <a:pt x="1685883" y="38837"/>
                  </a:lnTo>
                  <a:lnTo>
                    <a:pt x="1684182" y="38504"/>
                  </a:lnTo>
                  <a:lnTo>
                    <a:pt x="1682422" y="38133"/>
                  </a:lnTo>
                  <a:lnTo>
                    <a:pt x="1680623" y="37762"/>
                  </a:lnTo>
                  <a:lnTo>
                    <a:pt x="1678864" y="37410"/>
                  </a:lnTo>
                  <a:lnTo>
                    <a:pt x="1677066" y="37058"/>
                  </a:lnTo>
                  <a:lnTo>
                    <a:pt x="1675247" y="36686"/>
                  </a:lnTo>
                  <a:lnTo>
                    <a:pt x="1673605" y="36374"/>
                  </a:lnTo>
                  <a:lnTo>
                    <a:pt x="1671826" y="36022"/>
                  </a:lnTo>
                  <a:lnTo>
                    <a:pt x="1670008" y="35670"/>
                  </a:lnTo>
                  <a:lnTo>
                    <a:pt x="1668327" y="35357"/>
                  </a:lnTo>
                  <a:lnTo>
                    <a:pt x="1666372" y="34966"/>
                  </a:lnTo>
                  <a:lnTo>
                    <a:pt x="1664652" y="34653"/>
                  </a:lnTo>
                  <a:lnTo>
                    <a:pt x="1662873" y="34321"/>
                  </a:lnTo>
                  <a:lnTo>
                    <a:pt x="1662853" y="34321"/>
                  </a:lnTo>
                  <a:lnTo>
                    <a:pt x="1661074" y="33989"/>
                  </a:lnTo>
                  <a:lnTo>
                    <a:pt x="1661074" y="33969"/>
                  </a:lnTo>
                  <a:lnTo>
                    <a:pt x="1659275" y="33637"/>
                  </a:lnTo>
                  <a:lnTo>
                    <a:pt x="1657497" y="33304"/>
                  </a:lnTo>
                  <a:lnTo>
                    <a:pt x="1657477" y="33304"/>
                  </a:lnTo>
                  <a:lnTo>
                    <a:pt x="1655678" y="32992"/>
                  </a:lnTo>
                  <a:lnTo>
                    <a:pt x="1655678" y="32972"/>
                  </a:lnTo>
                  <a:lnTo>
                    <a:pt x="1653880" y="32659"/>
                  </a:lnTo>
                  <a:lnTo>
                    <a:pt x="1653860" y="32659"/>
                  </a:lnTo>
                  <a:lnTo>
                    <a:pt x="1651944" y="32307"/>
                  </a:lnTo>
                  <a:lnTo>
                    <a:pt x="1650283" y="32014"/>
                  </a:lnTo>
                  <a:lnTo>
                    <a:pt x="1648445" y="31682"/>
                  </a:lnTo>
                  <a:lnTo>
                    <a:pt x="1646627" y="31369"/>
                  </a:lnTo>
                  <a:lnTo>
                    <a:pt x="1646627" y="31349"/>
                  </a:lnTo>
                  <a:lnTo>
                    <a:pt x="1644750" y="31037"/>
                  </a:lnTo>
                  <a:lnTo>
                    <a:pt x="1642990" y="30724"/>
                  </a:lnTo>
                  <a:lnTo>
                    <a:pt x="1642971" y="30724"/>
                  </a:lnTo>
                  <a:lnTo>
                    <a:pt x="1641251" y="30431"/>
                  </a:lnTo>
                  <a:lnTo>
                    <a:pt x="1639335" y="30098"/>
                  </a:lnTo>
                  <a:lnTo>
                    <a:pt x="1639315" y="30098"/>
                  </a:lnTo>
                  <a:lnTo>
                    <a:pt x="1637497" y="29785"/>
                  </a:lnTo>
                  <a:lnTo>
                    <a:pt x="1635679" y="29473"/>
                  </a:lnTo>
                  <a:lnTo>
                    <a:pt x="1635659" y="29473"/>
                  </a:lnTo>
                  <a:lnTo>
                    <a:pt x="1633822" y="29160"/>
                  </a:lnTo>
                  <a:lnTo>
                    <a:pt x="1631965" y="28847"/>
                  </a:lnTo>
                  <a:lnTo>
                    <a:pt x="1630147" y="28554"/>
                  </a:lnTo>
                  <a:lnTo>
                    <a:pt x="1628387" y="28260"/>
                  </a:lnTo>
                  <a:lnTo>
                    <a:pt x="1626452" y="27948"/>
                  </a:lnTo>
                  <a:lnTo>
                    <a:pt x="1624653" y="27655"/>
                  </a:lnTo>
                  <a:lnTo>
                    <a:pt x="1622757" y="27342"/>
                  </a:lnTo>
                  <a:lnTo>
                    <a:pt x="1620900" y="27049"/>
                  </a:lnTo>
                  <a:lnTo>
                    <a:pt x="1620880" y="27049"/>
                  </a:lnTo>
                  <a:lnTo>
                    <a:pt x="1619023" y="26755"/>
                  </a:lnTo>
                  <a:lnTo>
                    <a:pt x="1617165" y="26462"/>
                  </a:lnTo>
                  <a:lnTo>
                    <a:pt x="1615308" y="26169"/>
                  </a:lnTo>
                  <a:lnTo>
                    <a:pt x="1615289" y="26169"/>
                  </a:lnTo>
                  <a:lnTo>
                    <a:pt x="1613529" y="25895"/>
                  </a:lnTo>
                  <a:lnTo>
                    <a:pt x="1611575" y="25602"/>
                  </a:lnTo>
                  <a:lnTo>
                    <a:pt x="1611555" y="25602"/>
                  </a:lnTo>
                  <a:lnTo>
                    <a:pt x="1609698" y="25308"/>
                  </a:lnTo>
                  <a:lnTo>
                    <a:pt x="1609678" y="25308"/>
                  </a:lnTo>
                  <a:lnTo>
                    <a:pt x="1607821" y="25035"/>
                  </a:lnTo>
                  <a:lnTo>
                    <a:pt x="1605944" y="24742"/>
                  </a:lnTo>
                  <a:lnTo>
                    <a:pt x="1605924" y="24742"/>
                  </a:lnTo>
                  <a:lnTo>
                    <a:pt x="1604067" y="24468"/>
                  </a:lnTo>
                  <a:lnTo>
                    <a:pt x="1604048" y="24468"/>
                  </a:lnTo>
                  <a:lnTo>
                    <a:pt x="1602171" y="24194"/>
                  </a:lnTo>
                  <a:lnTo>
                    <a:pt x="1600255" y="23901"/>
                  </a:lnTo>
                  <a:lnTo>
                    <a:pt x="1598398" y="23647"/>
                  </a:lnTo>
                  <a:lnTo>
                    <a:pt x="1598379" y="23627"/>
                  </a:lnTo>
                  <a:lnTo>
                    <a:pt x="1596502" y="23373"/>
                  </a:lnTo>
                  <a:lnTo>
                    <a:pt x="1596502" y="23353"/>
                  </a:lnTo>
                  <a:lnTo>
                    <a:pt x="1594488" y="23080"/>
                  </a:lnTo>
                  <a:lnTo>
                    <a:pt x="1592709" y="22826"/>
                  </a:lnTo>
                  <a:lnTo>
                    <a:pt x="1590813" y="22552"/>
                  </a:lnTo>
                  <a:lnTo>
                    <a:pt x="1590793" y="22552"/>
                  </a:lnTo>
                  <a:lnTo>
                    <a:pt x="1588760" y="22259"/>
                  </a:lnTo>
                  <a:lnTo>
                    <a:pt x="1586981" y="22024"/>
                  </a:lnTo>
                  <a:lnTo>
                    <a:pt x="1585026" y="21751"/>
                  </a:lnTo>
                  <a:lnTo>
                    <a:pt x="1583188" y="21496"/>
                  </a:lnTo>
                  <a:lnTo>
                    <a:pt x="1583169" y="21496"/>
                  </a:lnTo>
                  <a:lnTo>
                    <a:pt x="1581273" y="21242"/>
                  </a:lnTo>
                  <a:lnTo>
                    <a:pt x="1581253" y="21242"/>
                  </a:lnTo>
                  <a:lnTo>
                    <a:pt x="1579259" y="20968"/>
                  </a:lnTo>
                  <a:lnTo>
                    <a:pt x="1577441" y="20734"/>
                  </a:lnTo>
                  <a:lnTo>
                    <a:pt x="1577421" y="20715"/>
                  </a:lnTo>
                  <a:lnTo>
                    <a:pt x="1575525" y="20480"/>
                  </a:lnTo>
                  <a:lnTo>
                    <a:pt x="1575506" y="20480"/>
                  </a:lnTo>
                  <a:lnTo>
                    <a:pt x="1573589" y="20226"/>
                  </a:lnTo>
                  <a:lnTo>
                    <a:pt x="1571673" y="19971"/>
                  </a:lnTo>
                  <a:lnTo>
                    <a:pt x="1571654" y="19971"/>
                  </a:lnTo>
                  <a:lnTo>
                    <a:pt x="1569738" y="19718"/>
                  </a:lnTo>
                  <a:lnTo>
                    <a:pt x="1569719" y="19718"/>
                  </a:lnTo>
                  <a:lnTo>
                    <a:pt x="1567803" y="19483"/>
                  </a:lnTo>
                  <a:lnTo>
                    <a:pt x="1567803" y="19463"/>
                  </a:lnTo>
                  <a:lnTo>
                    <a:pt x="1565867" y="19229"/>
                  </a:lnTo>
                  <a:lnTo>
                    <a:pt x="1563932" y="18974"/>
                  </a:lnTo>
                  <a:lnTo>
                    <a:pt x="1561938" y="18740"/>
                  </a:lnTo>
                  <a:lnTo>
                    <a:pt x="1559963" y="18486"/>
                  </a:lnTo>
                  <a:lnTo>
                    <a:pt x="1558008" y="18251"/>
                  </a:lnTo>
                  <a:lnTo>
                    <a:pt x="1556229" y="18036"/>
                  </a:lnTo>
                  <a:lnTo>
                    <a:pt x="1554294" y="17802"/>
                  </a:lnTo>
                  <a:lnTo>
                    <a:pt x="1552280" y="17547"/>
                  </a:lnTo>
                  <a:lnTo>
                    <a:pt x="1552261" y="17547"/>
                  </a:lnTo>
                  <a:lnTo>
                    <a:pt x="1550325" y="17333"/>
                  </a:lnTo>
                  <a:lnTo>
                    <a:pt x="1548370" y="17098"/>
                  </a:lnTo>
                  <a:lnTo>
                    <a:pt x="1546396" y="16863"/>
                  </a:lnTo>
                  <a:lnTo>
                    <a:pt x="1544382" y="16629"/>
                  </a:lnTo>
                  <a:lnTo>
                    <a:pt x="1542486" y="16414"/>
                  </a:lnTo>
                  <a:lnTo>
                    <a:pt x="1542466" y="16414"/>
                  </a:lnTo>
                  <a:lnTo>
                    <a:pt x="1540648" y="16199"/>
                  </a:lnTo>
                  <a:lnTo>
                    <a:pt x="1538635" y="15984"/>
                  </a:lnTo>
                  <a:lnTo>
                    <a:pt x="1536582" y="15749"/>
                  </a:lnTo>
                  <a:lnTo>
                    <a:pt x="1536562" y="15749"/>
                  </a:lnTo>
                  <a:lnTo>
                    <a:pt x="1534607" y="15534"/>
                  </a:lnTo>
                  <a:lnTo>
                    <a:pt x="1532633" y="15299"/>
                  </a:lnTo>
                  <a:lnTo>
                    <a:pt x="1530444" y="15064"/>
                  </a:lnTo>
                  <a:lnTo>
                    <a:pt x="1528684" y="14889"/>
                  </a:lnTo>
                  <a:lnTo>
                    <a:pt x="1528664" y="14889"/>
                  </a:lnTo>
                  <a:lnTo>
                    <a:pt x="1526709" y="14674"/>
                  </a:lnTo>
                  <a:lnTo>
                    <a:pt x="1526690" y="14674"/>
                  </a:lnTo>
                  <a:lnTo>
                    <a:pt x="1524715" y="14459"/>
                  </a:lnTo>
                  <a:lnTo>
                    <a:pt x="1522741" y="14244"/>
                  </a:lnTo>
                  <a:lnTo>
                    <a:pt x="1520747" y="14048"/>
                  </a:lnTo>
                  <a:lnTo>
                    <a:pt x="1520728" y="14048"/>
                  </a:lnTo>
                  <a:lnTo>
                    <a:pt x="1518753" y="13833"/>
                  </a:lnTo>
                  <a:lnTo>
                    <a:pt x="1516759" y="13637"/>
                  </a:lnTo>
                  <a:lnTo>
                    <a:pt x="1514765" y="13423"/>
                  </a:lnTo>
                  <a:lnTo>
                    <a:pt x="1512927" y="13246"/>
                  </a:lnTo>
                  <a:lnTo>
                    <a:pt x="1510777" y="13032"/>
                  </a:lnTo>
                  <a:lnTo>
                    <a:pt x="1510757" y="13032"/>
                  </a:lnTo>
                  <a:lnTo>
                    <a:pt x="1508646" y="12816"/>
                  </a:lnTo>
                  <a:lnTo>
                    <a:pt x="1506925" y="12660"/>
                  </a:lnTo>
                  <a:lnTo>
                    <a:pt x="1504755" y="12445"/>
                  </a:lnTo>
                  <a:lnTo>
                    <a:pt x="1502605" y="12230"/>
                  </a:lnTo>
                  <a:lnTo>
                    <a:pt x="1500747" y="12054"/>
                  </a:lnTo>
                  <a:lnTo>
                    <a:pt x="1500728" y="12054"/>
                  </a:lnTo>
                  <a:lnTo>
                    <a:pt x="1498773" y="11878"/>
                  </a:lnTo>
                  <a:lnTo>
                    <a:pt x="1496721" y="11682"/>
                  </a:lnTo>
                  <a:lnTo>
                    <a:pt x="1494707" y="11507"/>
                  </a:lnTo>
                  <a:lnTo>
                    <a:pt x="1494687" y="11507"/>
                  </a:lnTo>
                  <a:lnTo>
                    <a:pt x="1492693" y="11311"/>
                  </a:lnTo>
                  <a:lnTo>
                    <a:pt x="1492674" y="11311"/>
                  </a:lnTo>
                  <a:lnTo>
                    <a:pt x="1490660" y="11135"/>
                  </a:lnTo>
                  <a:lnTo>
                    <a:pt x="1488646" y="10959"/>
                  </a:lnTo>
                  <a:lnTo>
                    <a:pt x="1488627" y="10940"/>
                  </a:lnTo>
                  <a:lnTo>
                    <a:pt x="1486613" y="10764"/>
                  </a:lnTo>
                  <a:lnTo>
                    <a:pt x="1484600" y="10588"/>
                  </a:lnTo>
                  <a:lnTo>
                    <a:pt x="1484580" y="10588"/>
                  </a:lnTo>
                  <a:lnTo>
                    <a:pt x="1482567" y="10412"/>
                  </a:lnTo>
                  <a:lnTo>
                    <a:pt x="1482547" y="10412"/>
                  </a:lnTo>
                  <a:lnTo>
                    <a:pt x="1480631" y="10255"/>
                  </a:lnTo>
                  <a:lnTo>
                    <a:pt x="1478500" y="10080"/>
                  </a:lnTo>
                  <a:lnTo>
                    <a:pt x="1476545" y="9904"/>
                  </a:lnTo>
                  <a:lnTo>
                    <a:pt x="1474434" y="9727"/>
                  </a:lnTo>
                  <a:lnTo>
                    <a:pt x="1472400" y="9552"/>
                  </a:lnTo>
                  <a:lnTo>
                    <a:pt x="1472381" y="9552"/>
                  </a:lnTo>
                  <a:lnTo>
                    <a:pt x="1470348" y="9395"/>
                  </a:lnTo>
                  <a:lnTo>
                    <a:pt x="1468315" y="9239"/>
                  </a:lnTo>
                  <a:lnTo>
                    <a:pt x="1468295" y="9239"/>
                  </a:lnTo>
                  <a:lnTo>
                    <a:pt x="1466262" y="9063"/>
                  </a:lnTo>
                  <a:lnTo>
                    <a:pt x="1464229" y="8907"/>
                  </a:lnTo>
                  <a:lnTo>
                    <a:pt x="1464209" y="8907"/>
                  </a:lnTo>
                  <a:lnTo>
                    <a:pt x="1462196" y="8750"/>
                  </a:lnTo>
                  <a:lnTo>
                    <a:pt x="1460124" y="8594"/>
                  </a:lnTo>
                  <a:lnTo>
                    <a:pt x="1458071" y="8437"/>
                  </a:lnTo>
                  <a:lnTo>
                    <a:pt x="1456018" y="8281"/>
                  </a:lnTo>
                  <a:lnTo>
                    <a:pt x="1453965" y="8125"/>
                  </a:lnTo>
                  <a:lnTo>
                    <a:pt x="1451913" y="7968"/>
                  </a:lnTo>
                  <a:lnTo>
                    <a:pt x="1451893" y="7968"/>
                  </a:lnTo>
                  <a:lnTo>
                    <a:pt x="1449762" y="7812"/>
                  </a:lnTo>
                  <a:lnTo>
                    <a:pt x="1447788" y="7675"/>
                  </a:lnTo>
                  <a:lnTo>
                    <a:pt x="1445637" y="7519"/>
                  </a:lnTo>
                  <a:lnTo>
                    <a:pt x="1443663" y="7382"/>
                  </a:lnTo>
                  <a:lnTo>
                    <a:pt x="1441590" y="7225"/>
                  </a:lnTo>
                  <a:lnTo>
                    <a:pt x="1439538" y="7089"/>
                  </a:lnTo>
                  <a:lnTo>
                    <a:pt x="1439518" y="7089"/>
                  </a:lnTo>
                  <a:lnTo>
                    <a:pt x="1437466" y="6952"/>
                  </a:lnTo>
                  <a:lnTo>
                    <a:pt x="1437446" y="6952"/>
                  </a:lnTo>
                  <a:lnTo>
                    <a:pt x="1435452" y="6815"/>
                  </a:lnTo>
                  <a:lnTo>
                    <a:pt x="1433321" y="6678"/>
                  </a:lnTo>
                  <a:lnTo>
                    <a:pt x="1433301" y="6678"/>
                  </a:lnTo>
                  <a:lnTo>
                    <a:pt x="1431229" y="6541"/>
                  </a:lnTo>
                  <a:lnTo>
                    <a:pt x="1429177" y="6404"/>
                  </a:lnTo>
                  <a:lnTo>
                    <a:pt x="1427085" y="6267"/>
                  </a:lnTo>
                  <a:lnTo>
                    <a:pt x="1424993" y="6131"/>
                  </a:lnTo>
                  <a:lnTo>
                    <a:pt x="1422921" y="6013"/>
                  </a:lnTo>
                  <a:lnTo>
                    <a:pt x="1420829" y="5876"/>
                  </a:lnTo>
                  <a:lnTo>
                    <a:pt x="1418756" y="5739"/>
                  </a:lnTo>
                  <a:lnTo>
                    <a:pt x="1418737" y="5739"/>
                  </a:lnTo>
                  <a:lnTo>
                    <a:pt x="1416665" y="5622"/>
                  </a:lnTo>
                  <a:lnTo>
                    <a:pt x="1414573" y="5505"/>
                  </a:lnTo>
                  <a:lnTo>
                    <a:pt x="1412481" y="5368"/>
                  </a:lnTo>
                  <a:lnTo>
                    <a:pt x="1410389" y="5251"/>
                  </a:lnTo>
                  <a:lnTo>
                    <a:pt x="1408219" y="5134"/>
                  </a:lnTo>
                  <a:lnTo>
                    <a:pt x="1406206" y="5016"/>
                  </a:lnTo>
                  <a:lnTo>
                    <a:pt x="1404114" y="4899"/>
                  </a:lnTo>
                  <a:lnTo>
                    <a:pt x="1404094" y="4899"/>
                  </a:lnTo>
                  <a:lnTo>
                    <a:pt x="1402003" y="4781"/>
                  </a:lnTo>
                  <a:lnTo>
                    <a:pt x="1399754" y="4664"/>
                  </a:lnTo>
                  <a:lnTo>
                    <a:pt x="1397799" y="4567"/>
                  </a:lnTo>
                  <a:lnTo>
                    <a:pt x="1397252" y="4527"/>
                  </a:lnTo>
                  <a:lnTo>
                    <a:pt x="1395708" y="4449"/>
                  </a:lnTo>
                  <a:lnTo>
                    <a:pt x="1395688" y="4449"/>
                  </a:lnTo>
                  <a:lnTo>
                    <a:pt x="1393596" y="4332"/>
                  </a:lnTo>
                  <a:lnTo>
                    <a:pt x="1391485" y="4234"/>
                  </a:lnTo>
                  <a:lnTo>
                    <a:pt x="1391485" y="4215"/>
                  </a:lnTo>
                  <a:lnTo>
                    <a:pt x="1389393" y="4117"/>
                  </a:lnTo>
                  <a:lnTo>
                    <a:pt x="1389374" y="4117"/>
                  </a:lnTo>
                  <a:lnTo>
                    <a:pt x="1387282" y="4000"/>
                  </a:lnTo>
                  <a:lnTo>
                    <a:pt x="1387262" y="4000"/>
                  </a:lnTo>
                  <a:lnTo>
                    <a:pt x="1385209" y="3902"/>
                  </a:lnTo>
                  <a:lnTo>
                    <a:pt x="1383059" y="3804"/>
                  </a:lnTo>
                  <a:lnTo>
                    <a:pt x="1383039" y="3804"/>
                  </a:lnTo>
                  <a:lnTo>
                    <a:pt x="1380948" y="3687"/>
                  </a:lnTo>
                  <a:lnTo>
                    <a:pt x="1380928" y="3687"/>
                  </a:lnTo>
                  <a:lnTo>
                    <a:pt x="1378817" y="3589"/>
                  </a:lnTo>
                  <a:lnTo>
                    <a:pt x="1376705" y="3491"/>
                  </a:lnTo>
                  <a:lnTo>
                    <a:pt x="1374594" y="3393"/>
                  </a:lnTo>
                  <a:lnTo>
                    <a:pt x="1374574" y="3393"/>
                  </a:lnTo>
                  <a:lnTo>
                    <a:pt x="1372463" y="3296"/>
                  </a:lnTo>
                  <a:lnTo>
                    <a:pt x="1370352" y="3198"/>
                  </a:lnTo>
                  <a:lnTo>
                    <a:pt x="1370332" y="3198"/>
                  </a:lnTo>
                  <a:lnTo>
                    <a:pt x="1368221" y="3100"/>
                  </a:lnTo>
                  <a:lnTo>
                    <a:pt x="1366109" y="3003"/>
                  </a:lnTo>
                  <a:lnTo>
                    <a:pt x="1366090" y="3003"/>
                  </a:lnTo>
                  <a:lnTo>
                    <a:pt x="1363979" y="2924"/>
                  </a:lnTo>
                  <a:lnTo>
                    <a:pt x="1361789" y="2826"/>
                  </a:lnTo>
                  <a:lnTo>
                    <a:pt x="1359893" y="2749"/>
                  </a:lnTo>
                  <a:lnTo>
                    <a:pt x="1357527" y="2651"/>
                  </a:lnTo>
                  <a:lnTo>
                    <a:pt x="1355455" y="2572"/>
                  </a:lnTo>
                  <a:lnTo>
                    <a:pt x="1353324" y="2475"/>
                  </a:lnTo>
                  <a:lnTo>
                    <a:pt x="1351193" y="2396"/>
                  </a:lnTo>
                  <a:lnTo>
                    <a:pt x="1349062" y="2318"/>
                  </a:lnTo>
                  <a:lnTo>
                    <a:pt x="1346931" y="2240"/>
                  </a:lnTo>
                  <a:lnTo>
                    <a:pt x="1346912" y="2240"/>
                  </a:lnTo>
                  <a:lnTo>
                    <a:pt x="1344800" y="2162"/>
                  </a:lnTo>
                  <a:lnTo>
                    <a:pt x="1344781" y="2162"/>
                  </a:lnTo>
                  <a:lnTo>
                    <a:pt x="1342494" y="2084"/>
                  </a:lnTo>
                  <a:lnTo>
                    <a:pt x="1340519" y="2005"/>
                  </a:lnTo>
                  <a:lnTo>
                    <a:pt x="1340500" y="2005"/>
                  </a:lnTo>
                  <a:lnTo>
                    <a:pt x="1338368" y="1947"/>
                  </a:lnTo>
                  <a:lnTo>
                    <a:pt x="1338368" y="1927"/>
                  </a:lnTo>
                  <a:lnTo>
                    <a:pt x="1336238" y="1868"/>
                  </a:lnTo>
                  <a:lnTo>
                    <a:pt x="1336218" y="1868"/>
                  </a:lnTo>
                  <a:lnTo>
                    <a:pt x="1334087" y="1791"/>
                  </a:lnTo>
                  <a:lnTo>
                    <a:pt x="1334068" y="1791"/>
                  </a:lnTo>
                  <a:lnTo>
                    <a:pt x="1331937" y="1732"/>
                  </a:lnTo>
                  <a:lnTo>
                    <a:pt x="1329591" y="1654"/>
                  </a:lnTo>
                  <a:lnTo>
                    <a:pt x="1327655" y="1595"/>
                  </a:lnTo>
                  <a:lnTo>
                    <a:pt x="1327636" y="1595"/>
                  </a:lnTo>
                  <a:lnTo>
                    <a:pt x="1325544" y="1517"/>
                  </a:lnTo>
                  <a:lnTo>
                    <a:pt x="1323374" y="1458"/>
                  </a:lnTo>
                  <a:lnTo>
                    <a:pt x="1321204" y="1399"/>
                  </a:lnTo>
                  <a:lnTo>
                    <a:pt x="1321184" y="1399"/>
                  </a:lnTo>
                  <a:lnTo>
                    <a:pt x="1319073" y="1341"/>
                  </a:lnTo>
                  <a:lnTo>
                    <a:pt x="1316883" y="1282"/>
                  </a:lnTo>
                  <a:lnTo>
                    <a:pt x="1312583" y="1165"/>
                  </a:lnTo>
                  <a:lnTo>
                    <a:pt x="1312563" y="1165"/>
                  </a:lnTo>
                  <a:lnTo>
                    <a:pt x="1308262" y="1048"/>
                  </a:lnTo>
                  <a:lnTo>
                    <a:pt x="1303961" y="950"/>
                  </a:lnTo>
                  <a:lnTo>
                    <a:pt x="1303942" y="950"/>
                  </a:lnTo>
                  <a:lnTo>
                    <a:pt x="1299621" y="852"/>
                  </a:lnTo>
                  <a:lnTo>
                    <a:pt x="1295242" y="754"/>
                  </a:lnTo>
                  <a:lnTo>
                    <a:pt x="1290980" y="676"/>
                  </a:lnTo>
                  <a:lnTo>
                    <a:pt x="1290961" y="676"/>
                  </a:lnTo>
                  <a:lnTo>
                    <a:pt x="1286660" y="598"/>
                  </a:lnTo>
                  <a:lnTo>
                    <a:pt x="1282300" y="520"/>
                  </a:lnTo>
                  <a:lnTo>
                    <a:pt x="1277960" y="461"/>
                  </a:lnTo>
                  <a:lnTo>
                    <a:pt x="1277941" y="461"/>
                  </a:lnTo>
                  <a:lnTo>
                    <a:pt x="1273601" y="402"/>
                  </a:lnTo>
                  <a:lnTo>
                    <a:pt x="1269221" y="344"/>
                  </a:lnTo>
                  <a:lnTo>
                    <a:pt x="1264901" y="285"/>
                  </a:lnTo>
                  <a:lnTo>
                    <a:pt x="1260620" y="227"/>
                  </a:lnTo>
                  <a:lnTo>
                    <a:pt x="1256182" y="187"/>
                  </a:lnTo>
                  <a:lnTo>
                    <a:pt x="1251822" y="168"/>
                  </a:lnTo>
                  <a:lnTo>
                    <a:pt x="1251803" y="168"/>
                  </a:lnTo>
                  <a:lnTo>
                    <a:pt x="1247482" y="129"/>
                  </a:lnTo>
                  <a:lnTo>
                    <a:pt x="1243103" y="109"/>
                  </a:lnTo>
                  <a:lnTo>
                    <a:pt x="1238705" y="90"/>
                  </a:lnTo>
                  <a:lnTo>
                    <a:pt x="1234325" y="70"/>
                  </a:lnTo>
                  <a:lnTo>
                    <a:pt x="1216868" y="70"/>
                  </a:lnTo>
                  <a:lnTo>
                    <a:pt x="1212332" y="90"/>
                  </a:lnTo>
                  <a:lnTo>
                    <a:pt x="1208012" y="109"/>
                  </a:lnTo>
                  <a:lnTo>
                    <a:pt x="1207992" y="109"/>
                  </a:lnTo>
                  <a:lnTo>
                    <a:pt x="1203613" y="129"/>
                  </a:lnTo>
                  <a:lnTo>
                    <a:pt x="1199214" y="148"/>
                  </a:lnTo>
                  <a:lnTo>
                    <a:pt x="1194816" y="187"/>
                  </a:lnTo>
                  <a:lnTo>
                    <a:pt x="1190417" y="227"/>
                  </a:lnTo>
                  <a:lnTo>
                    <a:pt x="1186018" y="285"/>
                  </a:lnTo>
                  <a:lnTo>
                    <a:pt x="1185999" y="285"/>
                  </a:lnTo>
                  <a:lnTo>
                    <a:pt x="1181600" y="324"/>
                  </a:lnTo>
                  <a:lnTo>
                    <a:pt x="1177202" y="383"/>
                  </a:lnTo>
                  <a:lnTo>
                    <a:pt x="1172764" y="441"/>
                  </a:lnTo>
                  <a:lnTo>
                    <a:pt x="1168385" y="520"/>
                  </a:lnTo>
                  <a:lnTo>
                    <a:pt x="1164064" y="578"/>
                  </a:lnTo>
                  <a:lnTo>
                    <a:pt x="1159568" y="657"/>
                  </a:lnTo>
                  <a:lnTo>
                    <a:pt x="1159548" y="657"/>
                  </a:lnTo>
                  <a:lnTo>
                    <a:pt x="1155208" y="735"/>
                  </a:lnTo>
                  <a:lnTo>
                    <a:pt x="1150731" y="833"/>
                  </a:lnTo>
                  <a:lnTo>
                    <a:pt x="1150712" y="833"/>
                  </a:lnTo>
                  <a:lnTo>
                    <a:pt x="1146352" y="930"/>
                  </a:lnTo>
                  <a:lnTo>
                    <a:pt x="1141895" y="1008"/>
                  </a:lnTo>
                  <a:lnTo>
                    <a:pt x="1141875" y="1008"/>
                  </a:lnTo>
                  <a:lnTo>
                    <a:pt x="1137477" y="1126"/>
                  </a:lnTo>
                  <a:lnTo>
                    <a:pt x="1137457" y="1126"/>
                  </a:lnTo>
                  <a:lnTo>
                    <a:pt x="1133059" y="1224"/>
                  </a:lnTo>
                  <a:lnTo>
                    <a:pt x="1128640" y="1341"/>
                  </a:lnTo>
                  <a:lnTo>
                    <a:pt x="1128621" y="1341"/>
                  </a:lnTo>
                  <a:lnTo>
                    <a:pt x="1124203" y="1458"/>
                  </a:lnTo>
                  <a:lnTo>
                    <a:pt x="1119784" y="1575"/>
                  </a:lnTo>
                  <a:lnTo>
                    <a:pt x="1115366" y="1712"/>
                  </a:lnTo>
                  <a:lnTo>
                    <a:pt x="1110948" y="1849"/>
                  </a:lnTo>
                  <a:lnTo>
                    <a:pt x="1110928" y="1849"/>
                  </a:lnTo>
                  <a:lnTo>
                    <a:pt x="1106510" y="1986"/>
                  </a:lnTo>
                  <a:lnTo>
                    <a:pt x="1102170" y="2123"/>
                  </a:lnTo>
                  <a:lnTo>
                    <a:pt x="1097674" y="2260"/>
                  </a:lnTo>
                  <a:lnTo>
                    <a:pt x="1097654" y="2260"/>
                  </a:lnTo>
                  <a:lnTo>
                    <a:pt x="1093236" y="2416"/>
                  </a:lnTo>
                  <a:lnTo>
                    <a:pt x="1088876" y="2572"/>
                  </a:lnTo>
                  <a:lnTo>
                    <a:pt x="1084439" y="2729"/>
                  </a:lnTo>
                  <a:lnTo>
                    <a:pt x="1079981" y="2905"/>
                  </a:lnTo>
                  <a:lnTo>
                    <a:pt x="1079962" y="2905"/>
                  </a:lnTo>
                  <a:lnTo>
                    <a:pt x="1075544" y="3081"/>
                  </a:lnTo>
                  <a:lnTo>
                    <a:pt x="1071145" y="3257"/>
                  </a:lnTo>
                  <a:lnTo>
                    <a:pt x="1066707" y="3433"/>
                  </a:lnTo>
                  <a:lnTo>
                    <a:pt x="1066687" y="3433"/>
                  </a:lnTo>
                  <a:lnTo>
                    <a:pt x="1062289" y="3628"/>
                  </a:lnTo>
                  <a:lnTo>
                    <a:pt x="1062269" y="3628"/>
                  </a:lnTo>
                  <a:lnTo>
                    <a:pt x="1057851" y="3804"/>
                  </a:lnTo>
                  <a:lnTo>
                    <a:pt x="1053433" y="4000"/>
                  </a:lnTo>
                  <a:lnTo>
                    <a:pt x="1049015" y="4215"/>
                  </a:lnTo>
                  <a:lnTo>
                    <a:pt x="1044597" y="4410"/>
                  </a:lnTo>
                  <a:lnTo>
                    <a:pt x="1040178" y="4625"/>
                  </a:lnTo>
                  <a:lnTo>
                    <a:pt x="1035760" y="4840"/>
                  </a:lnTo>
                  <a:lnTo>
                    <a:pt x="1031342" y="5055"/>
                  </a:lnTo>
                  <a:lnTo>
                    <a:pt x="1026924" y="5290"/>
                  </a:lnTo>
                  <a:lnTo>
                    <a:pt x="1022525" y="5505"/>
                  </a:lnTo>
                  <a:lnTo>
                    <a:pt x="1022505" y="5505"/>
                  </a:lnTo>
                  <a:lnTo>
                    <a:pt x="1018107" y="5739"/>
                  </a:lnTo>
                  <a:lnTo>
                    <a:pt x="1013688" y="5974"/>
                  </a:lnTo>
                  <a:lnTo>
                    <a:pt x="1009290" y="6228"/>
                  </a:lnTo>
                  <a:lnTo>
                    <a:pt x="1009270" y="6228"/>
                  </a:lnTo>
                  <a:lnTo>
                    <a:pt x="1004872" y="6463"/>
                  </a:lnTo>
                  <a:lnTo>
                    <a:pt x="1000473" y="6717"/>
                  </a:lnTo>
                  <a:lnTo>
                    <a:pt x="996074" y="6971"/>
                  </a:lnTo>
                  <a:lnTo>
                    <a:pt x="991676" y="7245"/>
                  </a:lnTo>
                  <a:lnTo>
                    <a:pt x="987277" y="7499"/>
                  </a:lnTo>
                  <a:lnTo>
                    <a:pt x="987257" y="7499"/>
                  </a:lnTo>
                  <a:lnTo>
                    <a:pt x="982878" y="7773"/>
                  </a:lnTo>
                  <a:lnTo>
                    <a:pt x="982859" y="7773"/>
                  </a:lnTo>
                  <a:lnTo>
                    <a:pt x="978460" y="8046"/>
                  </a:lnTo>
                  <a:lnTo>
                    <a:pt x="974042" y="8340"/>
                  </a:lnTo>
                  <a:lnTo>
                    <a:pt x="969663" y="8613"/>
                  </a:lnTo>
                  <a:lnTo>
                    <a:pt x="965303" y="8907"/>
                  </a:lnTo>
                  <a:lnTo>
                    <a:pt x="961022" y="9180"/>
                  </a:lnTo>
                  <a:lnTo>
                    <a:pt x="956545" y="9493"/>
                  </a:lnTo>
                  <a:lnTo>
                    <a:pt x="956525" y="9493"/>
                  </a:lnTo>
                  <a:lnTo>
                    <a:pt x="952244" y="9786"/>
                  </a:lnTo>
                  <a:lnTo>
                    <a:pt x="947787" y="10099"/>
                  </a:lnTo>
                  <a:lnTo>
                    <a:pt x="947767" y="10099"/>
                  </a:lnTo>
                  <a:lnTo>
                    <a:pt x="943408" y="10412"/>
                  </a:lnTo>
                  <a:lnTo>
                    <a:pt x="943388" y="10412"/>
                  </a:lnTo>
                  <a:lnTo>
                    <a:pt x="939029" y="10725"/>
                  </a:lnTo>
                  <a:lnTo>
                    <a:pt x="934708" y="11038"/>
                  </a:lnTo>
                  <a:lnTo>
                    <a:pt x="930192" y="11370"/>
                  </a:lnTo>
                  <a:lnTo>
                    <a:pt x="925969" y="11682"/>
                  </a:lnTo>
                  <a:lnTo>
                    <a:pt x="921590" y="12015"/>
                  </a:lnTo>
                  <a:lnTo>
                    <a:pt x="917231" y="12347"/>
                  </a:lnTo>
                  <a:lnTo>
                    <a:pt x="912871" y="12699"/>
                  </a:lnTo>
                  <a:lnTo>
                    <a:pt x="908531" y="13032"/>
                  </a:lnTo>
                  <a:lnTo>
                    <a:pt x="908511" y="13032"/>
                  </a:lnTo>
                  <a:lnTo>
                    <a:pt x="904172" y="13383"/>
                  </a:lnTo>
                  <a:lnTo>
                    <a:pt x="899832" y="13735"/>
                  </a:lnTo>
                  <a:lnTo>
                    <a:pt x="895492" y="14107"/>
                  </a:lnTo>
                  <a:lnTo>
                    <a:pt x="891152" y="14459"/>
                  </a:lnTo>
                  <a:lnTo>
                    <a:pt x="886851" y="14830"/>
                  </a:lnTo>
                  <a:lnTo>
                    <a:pt x="882471" y="15201"/>
                  </a:lnTo>
                  <a:lnTo>
                    <a:pt x="878151" y="15573"/>
                  </a:lnTo>
                  <a:lnTo>
                    <a:pt x="873889" y="15945"/>
                  </a:lnTo>
                  <a:lnTo>
                    <a:pt x="869588" y="16316"/>
                  </a:lnTo>
                  <a:lnTo>
                    <a:pt x="869569" y="16316"/>
                  </a:lnTo>
                  <a:lnTo>
                    <a:pt x="865346" y="16707"/>
                  </a:lnTo>
                  <a:lnTo>
                    <a:pt x="860986" y="17098"/>
                  </a:lnTo>
                  <a:lnTo>
                    <a:pt x="860967" y="17098"/>
                  </a:lnTo>
                  <a:lnTo>
                    <a:pt x="856686" y="17489"/>
                  </a:lnTo>
                  <a:lnTo>
                    <a:pt x="856666" y="17489"/>
                  </a:lnTo>
                  <a:lnTo>
                    <a:pt x="852424" y="17880"/>
                  </a:lnTo>
                  <a:lnTo>
                    <a:pt x="848142" y="18290"/>
                  </a:lnTo>
                  <a:lnTo>
                    <a:pt x="843841" y="18701"/>
                  </a:lnTo>
                  <a:lnTo>
                    <a:pt x="839541" y="19111"/>
                  </a:lnTo>
                  <a:lnTo>
                    <a:pt x="835279" y="19522"/>
                  </a:lnTo>
                  <a:lnTo>
                    <a:pt x="831017" y="19932"/>
                  </a:lnTo>
                  <a:lnTo>
                    <a:pt x="826755" y="20363"/>
                  </a:lnTo>
                  <a:lnTo>
                    <a:pt x="826736" y="20363"/>
                  </a:lnTo>
                  <a:lnTo>
                    <a:pt x="822493" y="20793"/>
                  </a:lnTo>
                  <a:lnTo>
                    <a:pt x="818212" y="21223"/>
                  </a:lnTo>
                  <a:lnTo>
                    <a:pt x="813970" y="21653"/>
                  </a:lnTo>
                  <a:lnTo>
                    <a:pt x="809727" y="22083"/>
                  </a:lnTo>
                  <a:lnTo>
                    <a:pt x="805544" y="22513"/>
                  </a:lnTo>
                  <a:lnTo>
                    <a:pt x="805524" y="22513"/>
                  </a:lnTo>
                  <a:lnTo>
                    <a:pt x="801243" y="22963"/>
                  </a:lnTo>
                  <a:lnTo>
                    <a:pt x="797079" y="23412"/>
                  </a:lnTo>
                  <a:lnTo>
                    <a:pt x="792876" y="23862"/>
                  </a:lnTo>
                  <a:lnTo>
                    <a:pt x="788672" y="24331"/>
                  </a:lnTo>
                  <a:lnTo>
                    <a:pt x="788653" y="24331"/>
                  </a:lnTo>
                  <a:lnTo>
                    <a:pt x="784371" y="24800"/>
                  </a:lnTo>
                  <a:lnTo>
                    <a:pt x="780266" y="25250"/>
                  </a:lnTo>
                  <a:lnTo>
                    <a:pt x="776082" y="25719"/>
                  </a:lnTo>
                  <a:lnTo>
                    <a:pt x="776063" y="25719"/>
                  </a:lnTo>
                  <a:lnTo>
                    <a:pt x="771782" y="26189"/>
                  </a:lnTo>
                  <a:lnTo>
                    <a:pt x="767735" y="26658"/>
                  </a:lnTo>
                  <a:lnTo>
                    <a:pt x="763551" y="27146"/>
                  </a:lnTo>
                  <a:lnTo>
                    <a:pt x="759387" y="27616"/>
                  </a:lnTo>
                  <a:lnTo>
                    <a:pt x="755223" y="28104"/>
                  </a:lnTo>
                  <a:lnTo>
                    <a:pt x="751098" y="28593"/>
                  </a:lnTo>
                  <a:lnTo>
                    <a:pt x="751079" y="28593"/>
                  </a:lnTo>
                  <a:lnTo>
                    <a:pt x="746954" y="29082"/>
                  </a:lnTo>
                  <a:lnTo>
                    <a:pt x="746934" y="29082"/>
                  </a:lnTo>
                  <a:lnTo>
                    <a:pt x="742790" y="29590"/>
                  </a:lnTo>
                  <a:lnTo>
                    <a:pt x="738684" y="30079"/>
                  </a:lnTo>
                  <a:lnTo>
                    <a:pt x="734657" y="30568"/>
                  </a:lnTo>
                  <a:lnTo>
                    <a:pt x="730415" y="31096"/>
                  </a:lnTo>
                  <a:lnTo>
                    <a:pt x="726348" y="31604"/>
                  </a:lnTo>
                  <a:lnTo>
                    <a:pt x="722321" y="32112"/>
                  </a:lnTo>
                  <a:lnTo>
                    <a:pt x="718176" y="32640"/>
                  </a:lnTo>
                  <a:lnTo>
                    <a:pt x="718157" y="32640"/>
                  </a:lnTo>
                  <a:lnTo>
                    <a:pt x="714091" y="33148"/>
                  </a:lnTo>
                  <a:lnTo>
                    <a:pt x="710044" y="33676"/>
                  </a:lnTo>
                  <a:lnTo>
                    <a:pt x="705978" y="34204"/>
                  </a:lnTo>
                  <a:lnTo>
                    <a:pt x="701892" y="34732"/>
                  </a:lnTo>
                  <a:lnTo>
                    <a:pt x="698588" y="35181"/>
                  </a:lnTo>
                  <a:lnTo>
                    <a:pt x="697845" y="35279"/>
                  </a:lnTo>
                  <a:lnTo>
                    <a:pt x="693798" y="35807"/>
                  </a:lnTo>
                  <a:lnTo>
                    <a:pt x="689771" y="36354"/>
                  </a:lnTo>
                  <a:lnTo>
                    <a:pt x="685744" y="36882"/>
                  </a:lnTo>
                  <a:lnTo>
                    <a:pt x="681736" y="37430"/>
                  </a:lnTo>
                  <a:lnTo>
                    <a:pt x="681717" y="37430"/>
                  </a:lnTo>
                  <a:lnTo>
                    <a:pt x="677728" y="37977"/>
                  </a:lnTo>
                  <a:lnTo>
                    <a:pt x="677709" y="37977"/>
                  </a:lnTo>
                  <a:lnTo>
                    <a:pt x="673721" y="38544"/>
                  </a:lnTo>
                  <a:lnTo>
                    <a:pt x="669674" y="39091"/>
                  </a:lnTo>
                  <a:lnTo>
                    <a:pt x="665764" y="39658"/>
                  </a:lnTo>
                  <a:lnTo>
                    <a:pt x="665744" y="39658"/>
                  </a:lnTo>
                  <a:lnTo>
                    <a:pt x="661835" y="40205"/>
                  </a:lnTo>
                  <a:lnTo>
                    <a:pt x="657827" y="40773"/>
                  </a:lnTo>
                  <a:lnTo>
                    <a:pt x="657807" y="40773"/>
                  </a:lnTo>
                  <a:lnTo>
                    <a:pt x="653878" y="41340"/>
                  </a:lnTo>
                  <a:lnTo>
                    <a:pt x="653858" y="41340"/>
                  </a:lnTo>
                  <a:lnTo>
                    <a:pt x="649929" y="41926"/>
                  </a:lnTo>
                  <a:lnTo>
                    <a:pt x="649909" y="41926"/>
                  </a:lnTo>
                  <a:lnTo>
                    <a:pt x="645980" y="42493"/>
                  </a:lnTo>
                  <a:lnTo>
                    <a:pt x="642070" y="43079"/>
                  </a:lnTo>
                  <a:lnTo>
                    <a:pt x="642050" y="43079"/>
                  </a:lnTo>
                  <a:lnTo>
                    <a:pt x="638121" y="43646"/>
                  </a:lnTo>
                  <a:lnTo>
                    <a:pt x="634250" y="44233"/>
                  </a:lnTo>
                  <a:lnTo>
                    <a:pt x="634231" y="44233"/>
                  </a:lnTo>
                  <a:lnTo>
                    <a:pt x="630418" y="44819"/>
                  </a:lnTo>
                  <a:lnTo>
                    <a:pt x="626411" y="45425"/>
                  </a:lnTo>
                  <a:lnTo>
                    <a:pt x="622637" y="45992"/>
                  </a:lnTo>
                  <a:lnTo>
                    <a:pt x="618708" y="46598"/>
                  </a:lnTo>
                  <a:lnTo>
                    <a:pt x="614857" y="47204"/>
                  </a:lnTo>
                  <a:lnTo>
                    <a:pt x="611025" y="47810"/>
                  </a:lnTo>
                  <a:lnTo>
                    <a:pt x="611006" y="47810"/>
                  </a:lnTo>
                  <a:lnTo>
                    <a:pt x="607174" y="48416"/>
                  </a:lnTo>
                  <a:lnTo>
                    <a:pt x="603362" y="49022"/>
                  </a:lnTo>
                  <a:lnTo>
                    <a:pt x="603342" y="49022"/>
                  </a:lnTo>
                  <a:lnTo>
                    <a:pt x="599530" y="49629"/>
                  </a:lnTo>
                  <a:lnTo>
                    <a:pt x="595737" y="50254"/>
                  </a:lnTo>
                  <a:lnTo>
                    <a:pt x="595718" y="50254"/>
                  </a:lnTo>
                  <a:lnTo>
                    <a:pt x="591886" y="50880"/>
                  </a:lnTo>
                  <a:lnTo>
                    <a:pt x="588211" y="51486"/>
                  </a:lnTo>
                  <a:lnTo>
                    <a:pt x="584379" y="52111"/>
                  </a:lnTo>
                  <a:lnTo>
                    <a:pt x="580625" y="52737"/>
                  </a:lnTo>
                  <a:lnTo>
                    <a:pt x="580606" y="52737"/>
                  </a:lnTo>
                  <a:lnTo>
                    <a:pt x="576872" y="53362"/>
                  </a:lnTo>
                  <a:lnTo>
                    <a:pt x="576852" y="53362"/>
                  </a:lnTo>
                  <a:lnTo>
                    <a:pt x="573118" y="54008"/>
                  </a:lnTo>
                  <a:lnTo>
                    <a:pt x="569404" y="54633"/>
                  </a:lnTo>
                  <a:lnTo>
                    <a:pt x="569384" y="54633"/>
                  </a:lnTo>
                  <a:lnTo>
                    <a:pt x="565670" y="55278"/>
                  </a:lnTo>
                  <a:lnTo>
                    <a:pt x="561975" y="55923"/>
                  </a:lnTo>
                  <a:lnTo>
                    <a:pt x="561956" y="55923"/>
                  </a:lnTo>
                  <a:lnTo>
                    <a:pt x="558339" y="56549"/>
                  </a:lnTo>
                  <a:lnTo>
                    <a:pt x="554546" y="57214"/>
                  </a:lnTo>
                  <a:lnTo>
                    <a:pt x="550930" y="57859"/>
                  </a:lnTo>
                  <a:lnTo>
                    <a:pt x="550910" y="57859"/>
                  </a:lnTo>
                  <a:lnTo>
                    <a:pt x="547274" y="58504"/>
                  </a:lnTo>
                  <a:lnTo>
                    <a:pt x="543618" y="59169"/>
                  </a:lnTo>
                  <a:lnTo>
                    <a:pt x="543599" y="59169"/>
                  </a:lnTo>
                  <a:lnTo>
                    <a:pt x="539982" y="59814"/>
                  </a:lnTo>
                  <a:lnTo>
                    <a:pt x="539962" y="59833"/>
                  </a:lnTo>
                  <a:lnTo>
                    <a:pt x="536345" y="60478"/>
                  </a:lnTo>
                  <a:lnTo>
                    <a:pt x="532729" y="61143"/>
                  </a:lnTo>
                  <a:lnTo>
                    <a:pt x="529190" y="61808"/>
                  </a:lnTo>
                  <a:lnTo>
                    <a:pt x="525574" y="62472"/>
                  </a:lnTo>
                  <a:lnTo>
                    <a:pt x="521977" y="63157"/>
                  </a:lnTo>
                  <a:lnTo>
                    <a:pt x="521957" y="63157"/>
                  </a:lnTo>
                  <a:lnTo>
                    <a:pt x="518399" y="63822"/>
                  </a:lnTo>
                  <a:lnTo>
                    <a:pt x="514841" y="64506"/>
                  </a:lnTo>
                  <a:lnTo>
                    <a:pt x="511322" y="65190"/>
                  </a:lnTo>
                  <a:lnTo>
                    <a:pt x="511303" y="65190"/>
                  </a:lnTo>
                  <a:lnTo>
                    <a:pt x="507783" y="65874"/>
                  </a:lnTo>
                  <a:lnTo>
                    <a:pt x="504265" y="66558"/>
                  </a:lnTo>
                  <a:lnTo>
                    <a:pt x="500707" y="67262"/>
                  </a:lnTo>
                  <a:lnTo>
                    <a:pt x="497285" y="67927"/>
                  </a:lnTo>
                  <a:lnTo>
                    <a:pt x="493806" y="68631"/>
                  </a:lnTo>
                  <a:lnTo>
                    <a:pt x="490423" y="69315"/>
                  </a:lnTo>
                  <a:lnTo>
                    <a:pt x="486905" y="70019"/>
                  </a:lnTo>
                  <a:lnTo>
                    <a:pt x="486885" y="70019"/>
                  </a:lnTo>
                  <a:lnTo>
                    <a:pt x="483464" y="70723"/>
                  </a:lnTo>
                  <a:lnTo>
                    <a:pt x="480043" y="71426"/>
                  </a:lnTo>
                  <a:lnTo>
                    <a:pt x="476543" y="72150"/>
                  </a:lnTo>
                  <a:lnTo>
                    <a:pt x="473220" y="72834"/>
                  </a:lnTo>
                  <a:lnTo>
                    <a:pt x="469857" y="73538"/>
                  </a:lnTo>
                  <a:lnTo>
                    <a:pt x="466436" y="74261"/>
                  </a:lnTo>
                  <a:lnTo>
                    <a:pt x="463152" y="74965"/>
                  </a:lnTo>
                  <a:lnTo>
                    <a:pt x="459789" y="75688"/>
                  </a:lnTo>
                  <a:lnTo>
                    <a:pt x="456524" y="76392"/>
                  </a:lnTo>
                  <a:lnTo>
                    <a:pt x="453162" y="77135"/>
                  </a:lnTo>
                  <a:lnTo>
                    <a:pt x="453142" y="77135"/>
                  </a:lnTo>
                  <a:lnTo>
                    <a:pt x="449858" y="77858"/>
                  </a:lnTo>
                  <a:lnTo>
                    <a:pt x="446574" y="78581"/>
                  </a:lnTo>
                  <a:lnTo>
                    <a:pt x="443309" y="79305"/>
                  </a:lnTo>
                  <a:lnTo>
                    <a:pt x="440064" y="80047"/>
                  </a:lnTo>
                  <a:lnTo>
                    <a:pt x="440044" y="80047"/>
                  </a:lnTo>
                  <a:lnTo>
                    <a:pt x="436838" y="80771"/>
                  </a:lnTo>
                  <a:lnTo>
                    <a:pt x="433593" y="81514"/>
                  </a:lnTo>
                  <a:lnTo>
                    <a:pt x="433573" y="81514"/>
                  </a:lnTo>
                  <a:lnTo>
                    <a:pt x="430367" y="82257"/>
                  </a:lnTo>
                  <a:lnTo>
                    <a:pt x="427180" y="82980"/>
                  </a:lnTo>
                  <a:lnTo>
                    <a:pt x="423994" y="83723"/>
                  </a:lnTo>
                  <a:lnTo>
                    <a:pt x="420827" y="84466"/>
                  </a:lnTo>
                  <a:lnTo>
                    <a:pt x="417679" y="85228"/>
                  </a:lnTo>
                  <a:lnTo>
                    <a:pt x="414551" y="85971"/>
                  </a:lnTo>
                  <a:lnTo>
                    <a:pt x="414532" y="85971"/>
                  </a:lnTo>
                  <a:lnTo>
                    <a:pt x="411424" y="86714"/>
                  </a:lnTo>
                  <a:lnTo>
                    <a:pt x="408295" y="87476"/>
                  </a:lnTo>
                  <a:lnTo>
                    <a:pt x="405226" y="88239"/>
                  </a:lnTo>
                  <a:lnTo>
                    <a:pt x="402157" y="88982"/>
                  </a:lnTo>
                  <a:lnTo>
                    <a:pt x="402138" y="88982"/>
                  </a:lnTo>
                  <a:lnTo>
                    <a:pt x="399107" y="89744"/>
                  </a:lnTo>
                  <a:lnTo>
                    <a:pt x="399088" y="89744"/>
                  </a:lnTo>
                  <a:lnTo>
                    <a:pt x="396077" y="90507"/>
                  </a:lnTo>
                  <a:lnTo>
                    <a:pt x="393027" y="91269"/>
                  </a:lnTo>
                  <a:lnTo>
                    <a:pt x="391483" y="91660"/>
                  </a:lnTo>
                  <a:lnTo>
                    <a:pt x="389977" y="92051"/>
                  </a:lnTo>
                  <a:lnTo>
                    <a:pt x="388511" y="92422"/>
                  </a:lnTo>
                  <a:lnTo>
                    <a:pt x="386947" y="92813"/>
                  </a:lnTo>
                  <a:lnTo>
                    <a:pt x="385598" y="93166"/>
                  </a:lnTo>
                  <a:lnTo>
                    <a:pt x="384035" y="93576"/>
                  </a:lnTo>
                  <a:lnTo>
                    <a:pt x="382549" y="93967"/>
                  </a:lnTo>
                  <a:lnTo>
                    <a:pt x="381063" y="94358"/>
                  </a:lnTo>
                  <a:lnTo>
                    <a:pt x="379597" y="94729"/>
                  </a:lnTo>
                  <a:lnTo>
                    <a:pt x="378131" y="95121"/>
                  </a:lnTo>
                  <a:lnTo>
                    <a:pt x="378111" y="95121"/>
                  </a:lnTo>
                  <a:lnTo>
                    <a:pt x="376664" y="95511"/>
                  </a:lnTo>
                  <a:lnTo>
                    <a:pt x="376645" y="95511"/>
                  </a:lnTo>
                  <a:lnTo>
                    <a:pt x="375159" y="95902"/>
                  </a:lnTo>
                  <a:lnTo>
                    <a:pt x="373673" y="96313"/>
                  </a:lnTo>
                  <a:lnTo>
                    <a:pt x="372207" y="96704"/>
                  </a:lnTo>
                  <a:lnTo>
                    <a:pt x="370819" y="97075"/>
                  </a:lnTo>
                  <a:lnTo>
                    <a:pt x="369412" y="97447"/>
                  </a:lnTo>
                  <a:lnTo>
                    <a:pt x="367945" y="97857"/>
                  </a:lnTo>
                  <a:lnTo>
                    <a:pt x="367926" y="97857"/>
                  </a:lnTo>
                  <a:lnTo>
                    <a:pt x="366498" y="98229"/>
                  </a:lnTo>
                  <a:lnTo>
                    <a:pt x="366498" y="98248"/>
                  </a:lnTo>
                  <a:lnTo>
                    <a:pt x="365052" y="98639"/>
                  </a:lnTo>
                  <a:lnTo>
                    <a:pt x="363644" y="99030"/>
                  </a:lnTo>
                  <a:lnTo>
                    <a:pt x="363625" y="99030"/>
                  </a:lnTo>
                  <a:lnTo>
                    <a:pt x="362217" y="99421"/>
                  </a:lnTo>
                  <a:lnTo>
                    <a:pt x="362198" y="99421"/>
                  </a:lnTo>
                  <a:lnTo>
                    <a:pt x="360790" y="99812"/>
                  </a:lnTo>
                  <a:lnTo>
                    <a:pt x="360770" y="99812"/>
                  </a:lnTo>
                  <a:lnTo>
                    <a:pt x="359363" y="100203"/>
                  </a:lnTo>
                  <a:lnTo>
                    <a:pt x="357955" y="100594"/>
                  </a:lnTo>
                  <a:lnTo>
                    <a:pt x="356548" y="100985"/>
                  </a:lnTo>
                  <a:lnTo>
                    <a:pt x="355140" y="101376"/>
                  </a:lnTo>
                  <a:lnTo>
                    <a:pt x="355140" y="101396"/>
                  </a:lnTo>
                  <a:lnTo>
                    <a:pt x="353733" y="101787"/>
                  </a:lnTo>
                  <a:lnTo>
                    <a:pt x="352344" y="102178"/>
                  </a:lnTo>
                  <a:lnTo>
                    <a:pt x="352325" y="102178"/>
                  </a:lnTo>
                  <a:lnTo>
                    <a:pt x="351015" y="102549"/>
                  </a:lnTo>
                  <a:lnTo>
                    <a:pt x="349608" y="102960"/>
                  </a:lnTo>
                  <a:lnTo>
                    <a:pt x="348180" y="103370"/>
                  </a:lnTo>
                  <a:lnTo>
                    <a:pt x="348161" y="103370"/>
                  </a:lnTo>
                  <a:lnTo>
                    <a:pt x="346792" y="103761"/>
                  </a:lnTo>
                  <a:lnTo>
                    <a:pt x="345424" y="104152"/>
                  </a:lnTo>
                  <a:lnTo>
                    <a:pt x="344036" y="104563"/>
                  </a:lnTo>
                  <a:lnTo>
                    <a:pt x="342668" y="104973"/>
                  </a:lnTo>
                  <a:lnTo>
                    <a:pt x="341280" y="105365"/>
                  </a:lnTo>
                  <a:lnTo>
                    <a:pt x="339891" y="105775"/>
                  </a:lnTo>
                  <a:lnTo>
                    <a:pt x="338621" y="106146"/>
                  </a:lnTo>
                  <a:lnTo>
                    <a:pt x="337252" y="106557"/>
                  </a:lnTo>
                  <a:lnTo>
                    <a:pt x="335903" y="106967"/>
                  </a:lnTo>
                  <a:lnTo>
                    <a:pt x="334574" y="107359"/>
                  </a:lnTo>
                  <a:lnTo>
                    <a:pt x="333245" y="107769"/>
                  </a:lnTo>
                  <a:lnTo>
                    <a:pt x="333225" y="107769"/>
                  </a:lnTo>
                  <a:lnTo>
                    <a:pt x="331915" y="108160"/>
                  </a:lnTo>
                  <a:lnTo>
                    <a:pt x="331896" y="108160"/>
                  </a:lnTo>
                  <a:lnTo>
                    <a:pt x="330586" y="108570"/>
                  </a:lnTo>
                  <a:lnTo>
                    <a:pt x="330566" y="108570"/>
                  </a:lnTo>
                  <a:lnTo>
                    <a:pt x="329257" y="108981"/>
                  </a:lnTo>
                  <a:lnTo>
                    <a:pt x="327927" y="109391"/>
                  </a:lnTo>
                  <a:lnTo>
                    <a:pt x="326617" y="109783"/>
                  </a:lnTo>
                  <a:lnTo>
                    <a:pt x="325268" y="110193"/>
                  </a:lnTo>
                  <a:lnTo>
                    <a:pt x="324017" y="110604"/>
                  </a:lnTo>
                  <a:lnTo>
                    <a:pt x="323998" y="110604"/>
                  </a:lnTo>
                  <a:lnTo>
                    <a:pt x="322707" y="110995"/>
                  </a:lnTo>
                  <a:lnTo>
                    <a:pt x="321398" y="111405"/>
                  </a:lnTo>
                  <a:lnTo>
                    <a:pt x="320127" y="111815"/>
                  </a:lnTo>
                  <a:lnTo>
                    <a:pt x="320107" y="111815"/>
                  </a:lnTo>
                  <a:lnTo>
                    <a:pt x="318876" y="112207"/>
                  </a:lnTo>
                  <a:lnTo>
                    <a:pt x="317488" y="112637"/>
                  </a:lnTo>
                  <a:lnTo>
                    <a:pt x="316276" y="113028"/>
                  </a:lnTo>
                  <a:lnTo>
                    <a:pt x="315005" y="113438"/>
                  </a:lnTo>
                  <a:lnTo>
                    <a:pt x="313812" y="113829"/>
                  </a:lnTo>
                  <a:lnTo>
                    <a:pt x="312424" y="114279"/>
                  </a:lnTo>
                  <a:lnTo>
                    <a:pt x="311232" y="114670"/>
                  </a:lnTo>
                  <a:lnTo>
                    <a:pt x="309961" y="115081"/>
                  </a:lnTo>
                  <a:lnTo>
                    <a:pt x="308710" y="115491"/>
                  </a:lnTo>
                  <a:lnTo>
                    <a:pt x="308690" y="115491"/>
                  </a:lnTo>
                  <a:lnTo>
                    <a:pt x="307459" y="115902"/>
                  </a:lnTo>
                  <a:lnTo>
                    <a:pt x="306227" y="116312"/>
                  </a:lnTo>
                  <a:lnTo>
                    <a:pt x="306207" y="116312"/>
                  </a:lnTo>
                  <a:lnTo>
                    <a:pt x="304976" y="116722"/>
                  </a:lnTo>
                  <a:lnTo>
                    <a:pt x="303744" y="117133"/>
                  </a:lnTo>
                  <a:lnTo>
                    <a:pt x="302493" y="117563"/>
                  </a:lnTo>
                  <a:lnTo>
                    <a:pt x="301300" y="117954"/>
                  </a:lnTo>
                  <a:lnTo>
                    <a:pt x="300088" y="118365"/>
                  </a:lnTo>
                  <a:lnTo>
                    <a:pt x="300069" y="118384"/>
                  </a:lnTo>
                  <a:lnTo>
                    <a:pt x="298876" y="118795"/>
                  </a:lnTo>
                  <a:lnTo>
                    <a:pt x="298857" y="118795"/>
                  </a:lnTo>
                  <a:lnTo>
                    <a:pt x="297625" y="119205"/>
                  </a:lnTo>
                  <a:lnTo>
                    <a:pt x="296452" y="119616"/>
                  </a:lnTo>
                  <a:lnTo>
                    <a:pt x="295260" y="120027"/>
                  </a:lnTo>
                  <a:lnTo>
                    <a:pt x="294028" y="120457"/>
                  </a:lnTo>
                  <a:lnTo>
                    <a:pt x="292914" y="120848"/>
                  </a:lnTo>
                  <a:lnTo>
                    <a:pt x="291682" y="121278"/>
                  </a:lnTo>
                  <a:lnTo>
                    <a:pt x="290509" y="121688"/>
                  </a:lnTo>
                  <a:lnTo>
                    <a:pt x="289297" y="122118"/>
                  </a:lnTo>
                  <a:lnTo>
                    <a:pt x="288163" y="122529"/>
                  </a:lnTo>
                  <a:lnTo>
                    <a:pt x="286990" y="122940"/>
                  </a:lnTo>
                  <a:lnTo>
                    <a:pt x="285837" y="123350"/>
                  </a:lnTo>
                  <a:lnTo>
                    <a:pt x="285837" y="123370"/>
                  </a:lnTo>
                  <a:lnTo>
                    <a:pt x="284683" y="123780"/>
                  </a:lnTo>
                  <a:lnTo>
                    <a:pt x="283530" y="124191"/>
                  </a:lnTo>
                  <a:lnTo>
                    <a:pt x="282396" y="124621"/>
                  </a:lnTo>
                  <a:lnTo>
                    <a:pt x="282377" y="124621"/>
                  </a:lnTo>
                  <a:lnTo>
                    <a:pt x="281262" y="125031"/>
                  </a:lnTo>
                  <a:lnTo>
                    <a:pt x="280089" y="125462"/>
                  </a:lnTo>
                  <a:lnTo>
                    <a:pt x="278955" y="125892"/>
                  </a:lnTo>
                  <a:lnTo>
                    <a:pt x="277861" y="126282"/>
                  </a:lnTo>
                  <a:lnTo>
                    <a:pt x="277841" y="126302"/>
                  </a:lnTo>
                  <a:lnTo>
                    <a:pt x="276727" y="126713"/>
                  </a:lnTo>
                  <a:lnTo>
                    <a:pt x="275632" y="127123"/>
                  </a:lnTo>
                  <a:lnTo>
                    <a:pt x="274498" y="127553"/>
                  </a:lnTo>
                  <a:lnTo>
                    <a:pt x="273364" y="127983"/>
                  </a:lnTo>
                  <a:lnTo>
                    <a:pt x="272308" y="128394"/>
                  </a:lnTo>
                  <a:lnTo>
                    <a:pt x="271194" y="128824"/>
                  </a:lnTo>
                  <a:lnTo>
                    <a:pt x="270099" y="129254"/>
                  </a:lnTo>
                  <a:lnTo>
                    <a:pt x="269024" y="129665"/>
                  </a:lnTo>
                  <a:lnTo>
                    <a:pt x="269004" y="129665"/>
                  </a:lnTo>
                  <a:lnTo>
                    <a:pt x="267929" y="130095"/>
                  </a:lnTo>
                  <a:lnTo>
                    <a:pt x="266854" y="130525"/>
                  </a:lnTo>
                  <a:lnTo>
                    <a:pt x="265779" y="130935"/>
                  </a:lnTo>
                  <a:lnTo>
                    <a:pt x="264723" y="131365"/>
                  </a:lnTo>
                  <a:lnTo>
                    <a:pt x="264704" y="131365"/>
                  </a:lnTo>
                  <a:lnTo>
                    <a:pt x="263667" y="131796"/>
                  </a:lnTo>
                  <a:lnTo>
                    <a:pt x="263648" y="131796"/>
                  </a:lnTo>
                  <a:lnTo>
                    <a:pt x="262612" y="132206"/>
                  </a:lnTo>
                  <a:lnTo>
                    <a:pt x="261537" y="132656"/>
                  </a:lnTo>
                  <a:lnTo>
                    <a:pt x="260500" y="133066"/>
                  </a:lnTo>
                  <a:lnTo>
                    <a:pt x="260481" y="133066"/>
                  </a:lnTo>
                  <a:lnTo>
                    <a:pt x="259445" y="133496"/>
                  </a:lnTo>
                  <a:lnTo>
                    <a:pt x="258428" y="133907"/>
                  </a:lnTo>
                  <a:lnTo>
                    <a:pt x="257392" y="134356"/>
                  </a:lnTo>
                  <a:lnTo>
                    <a:pt x="257373" y="134356"/>
                  </a:lnTo>
                  <a:lnTo>
                    <a:pt x="256356" y="134767"/>
                  </a:lnTo>
                  <a:lnTo>
                    <a:pt x="256356" y="134786"/>
                  </a:lnTo>
                  <a:lnTo>
                    <a:pt x="255339" y="135197"/>
                  </a:lnTo>
                  <a:lnTo>
                    <a:pt x="255339" y="135217"/>
                  </a:lnTo>
                  <a:lnTo>
                    <a:pt x="254323" y="135627"/>
                  </a:lnTo>
                  <a:lnTo>
                    <a:pt x="254323" y="135647"/>
                  </a:lnTo>
                  <a:lnTo>
                    <a:pt x="253306" y="136057"/>
                  </a:lnTo>
                  <a:lnTo>
                    <a:pt x="252290" y="136487"/>
                  </a:lnTo>
                  <a:lnTo>
                    <a:pt x="251332" y="136917"/>
                  </a:lnTo>
                  <a:lnTo>
                    <a:pt x="250315" y="137347"/>
                  </a:lnTo>
                  <a:lnTo>
                    <a:pt x="250296" y="137347"/>
                  </a:lnTo>
                  <a:lnTo>
                    <a:pt x="249279" y="137797"/>
                  </a:lnTo>
                  <a:lnTo>
                    <a:pt x="248360" y="138188"/>
                  </a:lnTo>
                  <a:lnTo>
                    <a:pt x="247363" y="138638"/>
                  </a:lnTo>
                  <a:lnTo>
                    <a:pt x="247344" y="138638"/>
                  </a:lnTo>
                  <a:lnTo>
                    <a:pt x="246386" y="139068"/>
                  </a:lnTo>
                  <a:lnTo>
                    <a:pt x="246366" y="139068"/>
                  </a:lnTo>
                  <a:lnTo>
                    <a:pt x="245408" y="139498"/>
                  </a:lnTo>
                  <a:lnTo>
                    <a:pt x="245389" y="139498"/>
                  </a:lnTo>
                  <a:lnTo>
                    <a:pt x="244431" y="139928"/>
                  </a:lnTo>
                  <a:lnTo>
                    <a:pt x="243492" y="140358"/>
                  </a:lnTo>
                  <a:lnTo>
                    <a:pt x="242495" y="140808"/>
                  </a:lnTo>
                  <a:lnTo>
                    <a:pt x="241577" y="141238"/>
                  </a:lnTo>
                  <a:lnTo>
                    <a:pt x="241029" y="141473"/>
                  </a:lnTo>
                  <a:lnTo>
                    <a:pt x="240462" y="141746"/>
                  </a:lnTo>
                  <a:lnTo>
                    <a:pt x="239915" y="142000"/>
                  </a:lnTo>
                  <a:lnTo>
                    <a:pt x="239348" y="142274"/>
                  </a:lnTo>
                  <a:lnTo>
                    <a:pt x="238820" y="142509"/>
                  </a:lnTo>
                  <a:lnTo>
                    <a:pt x="238820" y="142528"/>
                  </a:lnTo>
                  <a:lnTo>
                    <a:pt x="238273" y="142782"/>
                  </a:lnTo>
                  <a:lnTo>
                    <a:pt x="238253" y="142782"/>
                  </a:lnTo>
                  <a:lnTo>
                    <a:pt x="237725" y="143037"/>
                  </a:lnTo>
                  <a:lnTo>
                    <a:pt x="237706" y="143056"/>
                  </a:lnTo>
                  <a:lnTo>
                    <a:pt x="237178" y="143310"/>
                  </a:lnTo>
                  <a:lnTo>
                    <a:pt x="237158" y="143310"/>
                  </a:lnTo>
                  <a:lnTo>
                    <a:pt x="236611" y="143584"/>
                  </a:lnTo>
                  <a:lnTo>
                    <a:pt x="236083" y="143838"/>
                  </a:lnTo>
                  <a:lnTo>
                    <a:pt x="236063" y="143838"/>
                  </a:lnTo>
                  <a:lnTo>
                    <a:pt x="235536" y="144112"/>
                  </a:lnTo>
                  <a:lnTo>
                    <a:pt x="234969" y="144385"/>
                  </a:lnTo>
                  <a:lnTo>
                    <a:pt x="234421" y="144659"/>
                  </a:lnTo>
                  <a:lnTo>
                    <a:pt x="233913" y="144933"/>
                  </a:lnTo>
                  <a:lnTo>
                    <a:pt x="233893" y="144933"/>
                  </a:lnTo>
                  <a:lnTo>
                    <a:pt x="233346" y="145206"/>
                  </a:lnTo>
                  <a:lnTo>
                    <a:pt x="232799" y="145480"/>
                  </a:lnTo>
                  <a:lnTo>
                    <a:pt x="232251" y="145773"/>
                  </a:lnTo>
                  <a:lnTo>
                    <a:pt x="231723" y="146047"/>
                  </a:lnTo>
                  <a:lnTo>
                    <a:pt x="231176" y="146321"/>
                  </a:lnTo>
                  <a:lnTo>
                    <a:pt x="230668" y="146594"/>
                  </a:lnTo>
                  <a:lnTo>
                    <a:pt x="230120" y="146888"/>
                  </a:lnTo>
                  <a:lnTo>
                    <a:pt x="229573" y="147181"/>
                  </a:lnTo>
                  <a:lnTo>
                    <a:pt x="229045" y="147455"/>
                  </a:lnTo>
                  <a:lnTo>
                    <a:pt x="229026" y="147474"/>
                  </a:lnTo>
                  <a:lnTo>
                    <a:pt x="228498" y="147748"/>
                  </a:lnTo>
                  <a:lnTo>
                    <a:pt x="228498" y="147768"/>
                  </a:lnTo>
                  <a:lnTo>
                    <a:pt x="227970" y="148041"/>
                  </a:lnTo>
                  <a:lnTo>
                    <a:pt x="227423" y="148335"/>
                  </a:lnTo>
                  <a:lnTo>
                    <a:pt x="227423" y="148354"/>
                  </a:lnTo>
                  <a:lnTo>
                    <a:pt x="226895" y="148628"/>
                  </a:lnTo>
                  <a:lnTo>
                    <a:pt x="226875" y="148647"/>
                  </a:lnTo>
                  <a:lnTo>
                    <a:pt x="226347" y="148940"/>
                  </a:lnTo>
                  <a:lnTo>
                    <a:pt x="225819" y="149214"/>
                  </a:lnTo>
                  <a:lnTo>
                    <a:pt x="225819" y="149234"/>
                  </a:lnTo>
                  <a:lnTo>
                    <a:pt x="225292" y="149527"/>
                  </a:lnTo>
                  <a:lnTo>
                    <a:pt x="225272" y="149527"/>
                  </a:lnTo>
                  <a:lnTo>
                    <a:pt x="224764" y="149820"/>
                  </a:lnTo>
                  <a:lnTo>
                    <a:pt x="224744" y="149820"/>
                  </a:lnTo>
                  <a:lnTo>
                    <a:pt x="224236" y="150133"/>
                  </a:lnTo>
                  <a:lnTo>
                    <a:pt x="224216" y="150133"/>
                  </a:lnTo>
                  <a:lnTo>
                    <a:pt x="223708" y="150426"/>
                  </a:lnTo>
                  <a:lnTo>
                    <a:pt x="223161" y="150739"/>
                  </a:lnTo>
                  <a:lnTo>
                    <a:pt x="222613" y="151052"/>
                  </a:lnTo>
                  <a:lnTo>
                    <a:pt x="222105" y="151345"/>
                  </a:lnTo>
                  <a:lnTo>
                    <a:pt x="222105" y="151365"/>
                  </a:lnTo>
                  <a:lnTo>
                    <a:pt x="221597" y="151658"/>
                  </a:lnTo>
                  <a:lnTo>
                    <a:pt x="221049" y="151970"/>
                  </a:lnTo>
                  <a:lnTo>
                    <a:pt x="220522" y="152284"/>
                  </a:lnTo>
                  <a:lnTo>
                    <a:pt x="219974" y="152616"/>
                  </a:lnTo>
                  <a:lnTo>
                    <a:pt x="219466" y="152909"/>
                  </a:lnTo>
                  <a:lnTo>
                    <a:pt x="218957" y="153222"/>
                  </a:lnTo>
                  <a:lnTo>
                    <a:pt x="218938" y="153241"/>
                  </a:lnTo>
                  <a:lnTo>
                    <a:pt x="218410" y="153554"/>
                  </a:lnTo>
                  <a:lnTo>
                    <a:pt x="217902" y="153867"/>
                  </a:lnTo>
                  <a:lnTo>
                    <a:pt x="217882" y="153867"/>
                  </a:lnTo>
                  <a:lnTo>
                    <a:pt x="217374" y="154180"/>
                  </a:lnTo>
                  <a:lnTo>
                    <a:pt x="216807" y="154532"/>
                  </a:lnTo>
                  <a:lnTo>
                    <a:pt x="216338" y="154844"/>
                  </a:lnTo>
                  <a:lnTo>
                    <a:pt x="215810" y="155177"/>
                  </a:lnTo>
                  <a:lnTo>
                    <a:pt x="215263" y="155509"/>
                  </a:lnTo>
                  <a:lnTo>
                    <a:pt x="214774" y="155822"/>
                  </a:lnTo>
                  <a:lnTo>
                    <a:pt x="214207" y="156174"/>
                  </a:lnTo>
                  <a:lnTo>
                    <a:pt x="213738" y="156487"/>
                  </a:lnTo>
                  <a:lnTo>
                    <a:pt x="213210" y="156819"/>
                  </a:lnTo>
                  <a:lnTo>
                    <a:pt x="212721" y="157151"/>
                  </a:lnTo>
                  <a:lnTo>
                    <a:pt x="212174" y="157503"/>
                  </a:lnTo>
                  <a:lnTo>
                    <a:pt x="211646" y="157855"/>
                  </a:lnTo>
                  <a:lnTo>
                    <a:pt x="211157" y="158168"/>
                  </a:lnTo>
                  <a:lnTo>
                    <a:pt x="210649" y="158500"/>
                  </a:lnTo>
                  <a:lnTo>
                    <a:pt x="210629" y="158520"/>
                  </a:lnTo>
                  <a:lnTo>
                    <a:pt x="210160" y="158832"/>
                  </a:lnTo>
                  <a:lnTo>
                    <a:pt x="209613" y="159185"/>
                  </a:lnTo>
                  <a:lnTo>
                    <a:pt x="209613" y="159204"/>
                  </a:lnTo>
                  <a:lnTo>
                    <a:pt x="209124" y="159536"/>
                  </a:lnTo>
                  <a:lnTo>
                    <a:pt x="208596" y="159888"/>
                  </a:lnTo>
                  <a:lnTo>
                    <a:pt x="208088" y="160240"/>
                  </a:lnTo>
                  <a:lnTo>
                    <a:pt x="207560" y="160592"/>
                  </a:lnTo>
                  <a:lnTo>
                    <a:pt x="207052" y="160944"/>
                  </a:lnTo>
                  <a:lnTo>
                    <a:pt x="206524" y="161315"/>
                  </a:lnTo>
                  <a:lnTo>
                    <a:pt x="206055" y="161647"/>
                  </a:lnTo>
                  <a:lnTo>
                    <a:pt x="205546" y="162000"/>
                  </a:lnTo>
                  <a:lnTo>
                    <a:pt x="205038" y="162351"/>
                  </a:lnTo>
                  <a:lnTo>
                    <a:pt x="205019" y="162371"/>
                  </a:lnTo>
                  <a:lnTo>
                    <a:pt x="204530" y="162703"/>
                  </a:lnTo>
                  <a:lnTo>
                    <a:pt x="204530" y="162723"/>
                  </a:lnTo>
                  <a:lnTo>
                    <a:pt x="204041" y="163075"/>
                  </a:lnTo>
                  <a:lnTo>
                    <a:pt x="203533" y="163427"/>
                  </a:lnTo>
                  <a:lnTo>
                    <a:pt x="203513" y="163446"/>
                  </a:lnTo>
                  <a:lnTo>
                    <a:pt x="203025" y="163798"/>
                  </a:lnTo>
                  <a:lnTo>
                    <a:pt x="203005" y="163798"/>
                  </a:lnTo>
                  <a:lnTo>
                    <a:pt x="202477" y="164189"/>
                  </a:lnTo>
                  <a:lnTo>
                    <a:pt x="202008" y="164522"/>
                  </a:lnTo>
                  <a:lnTo>
                    <a:pt x="202008" y="164541"/>
                  </a:lnTo>
                  <a:lnTo>
                    <a:pt x="201519" y="164893"/>
                  </a:lnTo>
                  <a:lnTo>
                    <a:pt x="201500" y="164893"/>
                  </a:lnTo>
                  <a:lnTo>
                    <a:pt x="201011" y="165264"/>
                  </a:lnTo>
                  <a:lnTo>
                    <a:pt x="200522" y="165636"/>
                  </a:lnTo>
                  <a:lnTo>
                    <a:pt x="200503" y="165636"/>
                  </a:lnTo>
                  <a:lnTo>
                    <a:pt x="199994" y="166027"/>
                  </a:lnTo>
                  <a:lnTo>
                    <a:pt x="199486" y="166398"/>
                  </a:lnTo>
                  <a:lnTo>
                    <a:pt x="199017" y="166750"/>
                  </a:lnTo>
                  <a:lnTo>
                    <a:pt x="198997" y="166770"/>
                  </a:lnTo>
                  <a:lnTo>
                    <a:pt x="198528" y="167121"/>
                  </a:lnTo>
                  <a:lnTo>
                    <a:pt x="198020" y="167512"/>
                  </a:lnTo>
                  <a:lnTo>
                    <a:pt x="197512" y="167904"/>
                  </a:lnTo>
                  <a:lnTo>
                    <a:pt x="197023" y="168275"/>
                  </a:lnTo>
                  <a:lnTo>
                    <a:pt x="196534" y="168646"/>
                  </a:lnTo>
                  <a:lnTo>
                    <a:pt x="196045" y="169037"/>
                  </a:lnTo>
                  <a:lnTo>
                    <a:pt x="196026" y="169037"/>
                  </a:lnTo>
                  <a:lnTo>
                    <a:pt x="195557" y="169409"/>
                  </a:lnTo>
                  <a:lnTo>
                    <a:pt x="195068" y="169780"/>
                  </a:lnTo>
                  <a:lnTo>
                    <a:pt x="194560" y="170191"/>
                  </a:lnTo>
                  <a:lnTo>
                    <a:pt x="194071" y="170562"/>
                  </a:lnTo>
                  <a:lnTo>
                    <a:pt x="193582" y="170973"/>
                  </a:lnTo>
                  <a:lnTo>
                    <a:pt x="193093" y="171364"/>
                  </a:lnTo>
                  <a:lnTo>
                    <a:pt x="193074" y="171364"/>
                  </a:lnTo>
                  <a:lnTo>
                    <a:pt x="192585" y="171755"/>
                  </a:lnTo>
                  <a:lnTo>
                    <a:pt x="192116" y="172146"/>
                  </a:lnTo>
                  <a:lnTo>
                    <a:pt x="192096" y="172146"/>
                  </a:lnTo>
                  <a:lnTo>
                    <a:pt x="191627" y="172537"/>
                  </a:lnTo>
                  <a:lnTo>
                    <a:pt x="191608" y="172556"/>
                  </a:lnTo>
                  <a:lnTo>
                    <a:pt x="191138" y="172947"/>
                  </a:lnTo>
                  <a:lnTo>
                    <a:pt x="191119" y="172947"/>
                  </a:lnTo>
                  <a:lnTo>
                    <a:pt x="190650" y="173339"/>
                  </a:lnTo>
                  <a:lnTo>
                    <a:pt x="190650" y="173358"/>
                  </a:lnTo>
                  <a:lnTo>
                    <a:pt x="190141" y="173769"/>
                  </a:lnTo>
                  <a:lnTo>
                    <a:pt x="189672" y="174140"/>
                  </a:lnTo>
                  <a:lnTo>
                    <a:pt x="189203" y="174550"/>
                  </a:lnTo>
                  <a:lnTo>
                    <a:pt x="189183" y="174550"/>
                  </a:lnTo>
                  <a:lnTo>
                    <a:pt x="188714" y="174941"/>
                  </a:lnTo>
                  <a:lnTo>
                    <a:pt x="188695" y="174961"/>
                  </a:lnTo>
                  <a:lnTo>
                    <a:pt x="188226" y="175352"/>
                  </a:lnTo>
                  <a:lnTo>
                    <a:pt x="187737" y="175763"/>
                  </a:lnTo>
                  <a:lnTo>
                    <a:pt x="187268" y="176173"/>
                  </a:lnTo>
                  <a:lnTo>
                    <a:pt x="186779" y="176584"/>
                  </a:lnTo>
                  <a:lnTo>
                    <a:pt x="185801" y="177405"/>
                  </a:lnTo>
                  <a:lnTo>
                    <a:pt x="184863" y="178226"/>
                  </a:lnTo>
                  <a:lnTo>
                    <a:pt x="183905" y="179066"/>
                  </a:lnTo>
                  <a:lnTo>
                    <a:pt x="182967" y="179907"/>
                  </a:lnTo>
                  <a:lnTo>
                    <a:pt x="182947" y="179927"/>
                  </a:lnTo>
                  <a:lnTo>
                    <a:pt x="182009" y="180767"/>
                  </a:lnTo>
                  <a:lnTo>
                    <a:pt x="181051" y="181608"/>
                  </a:lnTo>
                  <a:lnTo>
                    <a:pt x="180112" y="182468"/>
                  </a:lnTo>
                  <a:lnTo>
                    <a:pt x="179174" y="183328"/>
                  </a:lnTo>
                  <a:lnTo>
                    <a:pt x="178236" y="184188"/>
                  </a:lnTo>
                  <a:lnTo>
                    <a:pt x="177297" y="185068"/>
                  </a:lnTo>
                  <a:lnTo>
                    <a:pt x="176359" y="185948"/>
                  </a:lnTo>
                  <a:lnTo>
                    <a:pt x="175420" y="186828"/>
                  </a:lnTo>
                  <a:lnTo>
                    <a:pt x="174502" y="187727"/>
                  </a:lnTo>
                  <a:lnTo>
                    <a:pt x="173563" y="188626"/>
                  </a:lnTo>
                  <a:lnTo>
                    <a:pt x="172664" y="189525"/>
                  </a:lnTo>
                  <a:lnTo>
                    <a:pt x="171726" y="190444"/>
                  </a:lnTo>
                  <a:lnTo>
                    <a:pt x="170826" y="191324"/>
                  </a:lnTo>
                  <a:lnTo>
                    <a:pt x="169888" y="192262"/>
                  </a:lnTo>
                  <a:lnTo>
                    <a:pt x="168989" y="193162"/>
                  </a:lnTo>
                  <a:lnTo>
                    <a:pt x="168089" y="194100"/>
                  </a:lnTo>
                  <a:lnTo>
                    <a:pt x="167171" y="195038"/>
                  </a:lnTo>
                  <a:lnTo>
                    <a:pt x="166271" y="195977"/>
                  </a:lnTo>
                  <a:lnTo>
                    <a:pt x="165372" y="196895"/>
                  </a:lnTo>
                  <a:lnTo>
                    <a:pt x="164473" y="197853"/>
                  </a:lnTo>
                  <a:lnTo>
                    <a:pt x="164453" y="197873"/>
                  </a:lnTo>
                  <a:lnTo>
                    <a:pt x="163574" y="198811"/>
                  </a:lnTo>
                  <a:lnTo>
                    <a:pt x="162674" y="199769"/>
                  </a:lnTo>
                  <a:lnTo>
                    <a:pt x="161794" y="200728"/>
                  </a:lnTo>
                  <a:lnTo>
                    <a:pt x="161775" y="200747"/>
                  </a:lnTo>
                  <a:lnTo>
                    <a:pt x="160895" y="201705"/>
                  </a:lnTo>
                  <a:lnTo>
                    <a:pt x="160035" y="202683"/>
                  </a:lnTo>
                  <a:lnTo>
                    <a:pt x="160015" y="202702"/>
                  </a:lnTo>
                  <a:lnTo>
                    <a:pt x="159136" y="203660"/>
                  </a:lnTo>
                  <a:lnTo>
                    <a:pt x="158256" y="204638"/>
                  </a:lnTo>
                  <a:lnTo>
                    <a:pt x="157376" y="205634"/>
                  </a:lnTo>
                  <a:lnTo>
                    <a:pt x="156516" y="206631"/>
                  </a:lnTo>
                  <a:lnTo>
                    <a:pt x="155636" y="207628"/>
                  </a:lnTo>
                  <a:lnTo>
                    <a:pt x="155617" y="207648"/>
                  </a:lnTo>
                  <a:lnTo>
                    <a:pt x="154757" y="208625"/>
                  </a:lnTo>
                  <a:lnTo>
                    <a:pt x="153896" y="209642"/>
                  </a:lnTo>
                  <a:lnTo>
                    <a:pt x="153036" y="210658"/>
                  </a:lnTo>
                  <a:lnTo>
                    <a:pt x="152176" y="211675"/>
                  </a:lnTo>
                  <a:lnTo>
                    <a:pt x="151316" y="212711"/>
                  </a:lnTo>
                  <a:lnTo>
                    <a:pt x="150456" y="213747"/>
                  </a:lnTo>
                  <a:lnTo>
                    <a:pt x="149596" y="214784"/>
                  </a:lnTo>
                  <a:lnTo>
                    <a:pt x="148755" y="215800"/>
                  </a:lnTo>
                  <a:lnTo>
                    <a:pt x="147895" y="216856"/>
                  </a:lnTo>
                  <a:lnTo>
                    <a:pt x="147054" y="217911"/>
                  </a:lnTo>
                  <a:lnTo>
                    <a:pt x="146194" y="218967"/>
                  </a:lnTo>
                  <a:lnTo>
                    <a:pt x="145373" y="220023"/>
                  </a:lnTo>
                  <a:lnTo>
                    <a:pt x="144532" y="221098"/>
                  </a:lnTo>
                  <a:lnTo>
                    <a:pt x="143711" y="222154"/>
                  </a:lnTo>
                  <a:lnTo>
                    <a:pt x="142871" y="223229"/>
                  </a:lnTo>
                  <a:lnTo>
                    <a:pt x="142030" y="224324"/>
                  </a:lnTo>
                  <a:lnTo>
                    <a:pt x="141209" y="225399"/>
                  </a:lnTo>
                  <a:lnTo>
                    <a:pt x="140388" y="226474"/>
                  </a:lnTo>
                  <a:lnTo>
                    <a:pt x="139567" y="227569"/>
                  </a:lnTo>
                  <a:lnTo>
                    <a:pt x="138726" y="228683"/>
                  </a:lnTo>
                  <a:lnTo>
                    <a:pt x="137924" y="229778"/>
                  </a:lnTo>
                  <a:lnTo>
                    <a:pt x="137924" y="229798"/>
                  </a:lnTo>
                  <a:lnTo>
                    <a:pt x="137103" y="230912"/>
                  </a:lnTo>
                  <a:lnTo>
                    <a:pt x="136302" y="232007"/>
                  </a:lnTo>
                  <a:lnTo>
                    <a:pt x="135481" y="233141"/>
                  </a:lnTo>
                  <a:lnTo>
                    <a:pt x="134679" y="234255"/>
                  </a:lnTo>
                  <a:lnTo>
                    <a:pt x="133878" y="235389"/>
                  </a:lnTo>
                  <a:lnTo>
                    <a:pt x="133076" y="236503"/>
                  </a:lnTo>
                  <a:lnTo>
                    <a:pt x="132275" y="237657"/>
                  </a:lnTo>
                  <a:lnTo>
                    <a:pt x="131493" y="238791"/>
                  </a:lnTo>
                  <a:lnTo>
                    <a:pt x="131473" y="238810"/>
                  </a:lnTo>
                  <a:lnTo>
                    <a:pt x="130672" y="239963"/>
                  </a:lnTo>
                  <a:lnTo>
                    <a:pt x="129890" y="241078"/>
                  </a:lnTo>
                  <a:lnTo>
                    <a:pt x="129890" y="241097"/>
                  </a:lnTo>
                  <a:lnTo>
                    <a:pt x="129108" y="242251"/>
                  </a:lnTo>
                  <a:lnTo>
                    <a:pt x="128326" y="243404"/>
                  </a:lnTo>
                  <a:lnTo>
                    <a:pt x="127524" y="244597"/>
                  </a:lnTo>
                  <a:lnTo>
                    <a:pt x="126762" y="245750"/>
                  </a:lnTo>
                  <a:lnTo>
                    <a:pt x="125980" y="246923"/>
                  </a:lnTo>
                  <a:lnTo>
                    <a:pt x="125198" y="248116"/>
                  </a:lnTo>
                  <a:lnTo>
                    <a:pt x="124435" y="249269"/>
                  </a:lnTo>
                  <a:lnTo>
                    <a:pt x="123653" y="250481"/>
                  </a:lnTo>
                  <a:lnTo>
                    <a:pt x="122891" y="251654"/>
                  </a:lnTo>
                  <a:lnTo>
                    <a:pt x="122128" y="252866"/>
                  </a:lnTo>
                  <a:lnTo>
                    <a:pt x="121366" y="254059"/>
                  </a:lnTo>
                  <a:lnTo>
                    <a:pt x="121346" y="254078"/>
                  </a:lnTo>
                  <a:lnTo>
                    <a:pt x="120604" y="255271"/>
                  </a:lnTo>
                  <a:lnTo>
                    <a:pt x="119841" y="256502"/>
                  </a:lnTo>
                  <a:lnTo>
                    <a:pt x="119079" y="257695"/>
                  </a:lnTo>
                  <a:lnTo>
                    <a:pt x="118336" y="258926"/>
                  </a:lnTo>
                  <a:lnTo>
                    <a:pt x="117573" y="260158"/>
                  </a:lnTo>
                  <a:lnTo>
                    <a:pt x="116830" y="261390"/>
                  </a:lnTo>
                  <a:lnTo>
                    <a:pt x="116087" y="262622"/>
                  </a:lnTo>
                  <a:lnTo>
                    <a:pt x="115345" y="263853"/>
                  </a:lnTo>
                  <a:lnTo>
                    <a:pt x="115345" y="263872"/>
                  </a:lnTo>
                  <a:lnTo>
                    <a:pt x="114621" y="265085"/>
                  </a:lnTo>
                  <a:lnTo>
                    <a:pt x="113878" y="266355"/>
                  </a:lnTo>
                  <a:lnTo>
                    <a:pt x="113859" y="266355"/>
                  </a:lnTo>
                  <a:lnTo>
                    <a:pt x="113135" y="267607"/>
                  </a:lnTo>
                  <a:lnTo>
                    <a:pt x="112393" y="268858"/>
                  </a:lnTo>
                  <a:lnTo>
                    <a:pt x="111669" y="270148"/>
                  </a:lnTo>
                  <a:lnTo>
                    <a:pt x="110946" y="271380"/>
                  </a:lnTo>
                  <a:lnTo>
                    <a:pt x="110223" y="272670"/>
                  </a:lnTo>
                  <a:lnTo>
                    <a:pt x="109499" y="273921"/>
                  </a:lnTo>
                  <a:lnTo>
                    <a:pt x="109499" y="273941"/>
                  </a:lnTo>
                  <a:lnTo>
                    <a:pt x="108776" y="275211"/>
                  </a:lnTo>
                  <a:lnTo>
                    <a:pt x="108072" y="276482"/>
                  </a:lnTo>
                  <a:lnTo>
                    <a:pt x="108053" y="276501"/>
                  </a:lnTo>
                  <a:lnTo>
                    <a:pt x="107349" y="277792"/>
                  </a:lnTo>
                  <a:lnTo>
                    <a:pt x="106625" y="279082"/>
                  </a:lnTo>
                  <a:lnTo>
                    <a:pt x="105922" y="280373"/>
                  </a:lnTo>
                  <a:lnTo>
                    <a:pt x="105218" y="281663"/>
                  </a:lnTo>
                  <a:lnTo>
                    <a:pt x="105218" y="281682"/>
                  </a:lnTo>
                  <a:lnTo>
                    <a:pt x="104514" y="282972"/>
                  </a:lnTo>
                  <a:lnTo>
                    <a:pt x="103810" y="284283"/>
                  </a:lnTo>
                  <a:lnTo>
                    <a:pt x="103126" y="285573"/>
                  </a:lnTo>
                  <a:lnTo>
                    <a:pt x="102422" y="286922"/>
                  </a:lnTo>
                  <a:lnTo>
                    <a:pt x="102403" y="286922"/>
                  </a:lnTo>
                  <a:lnTo>
                    <a:pt x="101719" y="288251"/>
                  </a:lnTo>
                  <a:lnTo>
                    <a:pt x="101034" y="289561"/>
                  </a:lnTo>
                  <a:lnTo>
                    <a:pt x="101015" y="289580"/>
                  </a:lnTo>
                  <a:lnTo>
                    <a:pt x="100331" y="290910"/>
                  </a:lnTo>
                  <a:lnTo>
                    <a:pt x="99666" y="292219"/>
                  </a:lnTo>
                  <a:lnTo>
                    <a:pt x="98962" y="293569"/>
                  </a:lnTo>
                  <a:lnTo>
                    <a:pt x="98962" y="293588"/>
                  </a:lnTo>
                  <a:lnTo>
                    <a:pt x="98278" y="294918"/>
                  </a:lnTo>
                  <a:lnTo>
                    <a:pt x="97594" y="296266"/>
                  </a:lnTo>
                  <a:lnTo>
                    <a:pt x="96929" y="297615"/>
                  </a:lnTo>
                  <a:lnTo>
                    <a:pt x="96245" y="298984"/>
                  </a:lnTo>
                  <a:lnTo>
                    <a:pt x="95580" y="300333"/>
                  </a:lnTo>
                  <a:lnTo>
                    <a:pt x="94896" y="301701"/>
                  </a:lnTo>
                  <a:lnTo>
                    <a:pt x="94251" y="303050"/>
                  </a:lnTo>
                  <a:lnTo>
                    <a:pt x="94231" y="303070"/>
                  </a:lnTo>
                  <a:lnTo>
                    <a:pt x="93586" y="304438"/>
                  </a:lnTo>
                  <a:lnTo>
                    <a:pt x="93566" y="304438"/>
                  </a:lnTo>
                  <a:lnTo>
                    <a:pt x="92921" y="305807"/>
                  </a:lnTo>
                  <a:lnTo>
                    <a:pt x="92257" y="307195"/>
                  </a:lnTo>
                  <a:lnTo>
                    <a:pt x="91592" y="308583"/>
                  </a:lnTo>
                  <a:lnTo>
                    <a:pt x="90947" y="309951"/>
                  </a:lnTo>
                  <a:lnTo>
                    <a:pt x="90302" y="311339"/>
                  </a:lnTo>
                  <a:lnTo>
                    <a:pt x="89637" y="312747"/>
                  </a:lnTo>
                  <a:lnTo>
                    <a:pt x="89637" y="312766"/>
                  </a:lnTo>
                  <a:lnTo>
                    <a:pt x="88992" y="314154"/>
                  </a:lnTo>
                  <a:lnTo>
                    <a:pt x="88347" y="315562"/>
                  </a:lnTo>
                  <a:lnTo>
                    <a:pt x="87701" y="316970"/>
                  </a:lnTo>
                  <a:lnTo>
                    <a:pt x="87056" y="318377"/>
                  </a:lnTo>
                  <a:lnTo>
                    <a:pt x="86431" y="319785"/>
                  </a:lnTo>
                  <a:lnTo>
                    <a:pt x="85786" y="321212"/>
                  </a:lnTo>
                  <a:lnTo>
                    <a:pt x="85160" y="322639"/>
                  </a:lnTo>
                  <a:lnTo>
                    <a:pt x="84534" y="324066"/>
                  </a:lnTo>
                  <a:lnTo>
                    <a:pt x="83889" y="325512"/>
                  </a:lnTo>
                  <a:lnTo>
                    <a:pt x="83283" y="326920"/>
                  </a:lnTo>
                  <a:lnTo>
                    <a:pt x="82658" y="328367"/>
                  </a:lnTo>
                  <a:lnTo>
                    <a:pt x="82032" y="329813"/>
                  </a:lnTo>
                  <a:lnTo>
                    <a:pt x="81406" y="331280"/>
                  </a:lnTo>
                  <a:lnTo>
                    <a:pt x="80781" y="332746"/>
                  </a:lnTo>
                  <a:lnTo>
                    <a:pt x="80194" y="334173"/>
                  </a:lnTo>
                  <a:lnTo>
                    <a:pt x="79569" y="335639"/>
                  </a:lnTo>
                  <a:lnTo>
                    <a:pt x="78963" y="337086"/>
                  </a:lnTo>
                  <a:lnTo>
                    <a:pt x="78963" y="337105"/>
                  </a:lnTo>
                  <a:lnTo>
                    <a:pt x="78357" y="338552"/>
                  </a:lnTo>
                  <a:lnTo>
                    <a:pt x="78357" y="338571"/>
                  </a:lnTo>
                  <a:lnTo>
                    <a:pt x="77751" y="340038"/>
                  </a:lnTo>
                  <a:lnTo>
                    <a:pt x="77164" y="341504"/>
                  </a:lnTo>
                  <a:lnTo>
                    <a:pt x="76558" y="342990"/>
                  </a:lnTo>
                  <a:lnTo>
                    <a:pt x="75972" y="344475"/>
                  </a:lnTo>
                  <a:lnTo>
                    <a:pt x="75952" y="344475"/>
                  </a:lnTo>
                  <a:lnTo>
                    <a:pt x="75366" y="345942"/>
                  </a:lnTo>
                  <a:lnTo>
                    <a:pt x="74779" y="347447"/>
                  </a:lnTo>
                  <a:lnTo>
                    <a:pt x="74193" y="348933"/>
                  </a:lnTo>
                  <a:lnTo>
                    <a:pt x="74193" y="348952"/>
                  </a:lnTo>
                  <a:lnTo>
                    <a:pt x="73606" y="350438"/>
                  </a:lnTo>
                  <a:lnTo>
                    <a:pt x="73020" y="351924"/>
                  </a:lnTo>
                  <a:lnTo>
                    <a:pt x="73020" y="351944"/>
                  </a:lnTo>
                  <a:lnTo>
                    <a:pt x="72433" y="353429"/>
                  </a:lnTo>
                  <a:lnTo>
                    <a:pt x="72433" y="353449"/>
                  </a:lnTo>
                  <a:lnTo>
                    <a:pt x="71866" y="354954"/>
                  </a:lnTo>
                  <a:lnTo>
                    <a:pt x="71280" y="356460"/>
                  </a:lnTo>
                  <a:lnTo>
                    <a:pt x="70713" y="357965"/>
                  </a:lnTo>
                  <a:lnTo>
                    <a:pt x="70713" y="357985"/>
                  </a:lnTo>
                  <a:lnTo>
                    <a:pt x="70126" y="359510"/>
                  </a:lnTo>
                  <a:lnTo>
                    <a:pt x="69559" y="361034"/>
                  </a:lnTo>
                  <a:lnTo>
                    <a:pt x="68992" y="362559"/>
                  </a:lnTo>
                  <a:lnTo>
                    <a:pt x="68425" y="364084"/>
                  </a:lnTo>
                  <a:lnTo>
                    <a:pt x="67878" y="365589"/>
                  </a:lnTo>
                  <a:lnTo>
                    <a:pt x="67311" y="367153"/>
                  </a:lnTo>
                  <a:lnTo>
                    <a:pt x="66764" y="368678"/>
                  </a:lnTo>
                  <a:lnTo>
                    <a:pt x="66764" y="368698"/>
                  </a:lnTo>
                  <a:lnTo>
                    <a:pt x="66216" y="370223"/>
                  </a:lnTo>
                  <a:lnTo>
                    <a:pt x="65650" y="371787"/>
                  </a:lnTo>
                  <a:lnTo>
                    <a:pt x="65102" y="373311"/>
                  </a:lnTo>
                  <a:lnTo>
                    <a:pt x="64555" y="374856"/>
                  </a:lnTo>
                  <a:lnTo>
                    <a:pt x="64007" y="376439"/>
                  </a:lnTo>
                  <a:lnTo>
                    <a:pt x="64007" y="376459"/>
                  </a:lnTo>
                  <a:lnTo>
                    <a:pt x="63460" y="378003"/>
                  </a:lnTo>
                  <a:lnTo>
                    <a:pt x="62932" y="379567"/>
                  </a:lnTo>
                  <a:lnTo>
                    <a:pt x="62385" y="381131"/>
                  </a:lnTo>
                  <a:lnTo>
                    <a:pt x="62385" y="381151"/>
                  </a:lnTo>
                  <a:lnTo>
                    <a:pt x="61857" y="382715"/>
                  </a:lnTo>
                  <a:lnTo>
                    <a:pt x="61329" y="384279"/>
                  </a:lnTo>
                  <a:lnTo>
                    <a:pt x="61309" y="384298"/>
                  </a:lnTo>
                  <a:lnTo>
                    <a:pt x="60782" y="385901"/>
                  </a:lnTo>
                  <a:lnTo>
                    <a:pt x="60254" y="387446"/>
                  </a:lnTo>
                  <a:lnTo>
                    <a:pt x="59746" y="389029"/>
                  </a:lnTo>
                  <a:lnTo>
                    <a:pt x="59726" y="389049"/>
                  </a:lnTo>
                  <a:lnTo>
                    <a:pt x="59218" y="390613"/>
                  </a:lnTo>
                  <a:lnTo>
                    <a:pt x="59218" y="390632"/>
                  </a:lnTo>
                  <a:lnTo>
                    <a:pt x="58690" y="392216"/>
                  </a:lnTo>
                  <a:lnTo>
                    <a:pt x="58690" y="392236"/>
                  </a:lnTo>
                  <a:lnTo>
                    <a:pt x="58181" y="393819"/>
                  </a:lnTo>
                  <a:lnTo>
                    <a:pt x="58162" y="393819"/>
                  </a:lnTo>
                  <a:lnTo>
                    <a:pt x="57654" y="395422"/>
                  </a:lnTo>
                  <a:lnTo>
                    <a:pt x="57145" y="397025"/>
                  </a:lnTo>
                  <a:lnTo>
                    <a:pt x="56618" y="398648"/>
                  </a:lnTo>
                  <a:lnTo>
                    <a:pt x="56129" y="400231"/>
                  </a:lnTo>
                  <a:lnTo>
                    <a:pt x="56109" y="400231"/>
                  </a:lnTo>
                  <a:lnTo>
                    <a:pt x="55601" y="401873"/>
                  </a:lnTo>
                  <a:lnTo>
                    <a:pt x="55112" y="403457"/>
                  </a:lnTo>
                  <a:lnTo>
                    <a:pt x="54604" y="405079"/>
                  </a:lnTo>
                  <a:lnTo>
                    <a:pt x="54115" y="406702"/>
                  </a:lnTo>
                  <a:lnTo>
                    <a:pt x="54115" y="406722"/>
                  </a:lnTo>
                  <a:lnTo>
                    <a:pt x="53607" y="408325"/>
                  </a:lnTo>
                  <a:lnTo>
                    <a:pt x="53607" y="408344"/>
                  </a:lnTo>
                  <a:lnTo>
                    <a:pt x="53118" y="409967"/>
                  </a:lnTo>
                  <a:lnTo>
                    <a:pt x="52629" y="411609"/>
                  </a:lnTo>
                  <a:lnTo>
                    <a:pt x="52141" y="413232"/>
                  </a:lnTo>
                  <a:lnTo>
                    <a:pt x="51652" y="414874"/>
                  </a:lnTo>
                  <a:lnTo>
                    <a:pt x="51398" y="415734"/>
                  </a:lnTo>
                  <a:lnTo>
                    <a:pt x="51163" y="416516"/>
                  </a:lnTo>
                  <a:lnTo>
                    <a:pt x="50674" y="418158"/>
                  </a:lnTo>
                  <a:lnTo>
                    <a:pt x="50205" y="419800"/>
                  </a:lnTo>
                  <a:lnTo>
                    <a:pt x="49717" y="421462"/>
                  </a:lnTo>
                  <a:lnTo>
                    <a:pt x="49247" y="423104"/>
                  </a:lnTo>
                  <a:lnTo>
                    <a:pt x="49247" y="423124"/>
                  </a:lnTo>
                  <a:lnTo>
                    <a:pt x="48759" y="424766"/>
                  </a:lnTo>
                  <a:lnTo>
                    <a:pt x="48759" y="424785"/>
                  </a:lnTo>
                  <a:lnTo>
                    <a:pt x="48290" y="426428"/>
                  </a:lnTo>
                  <a:lnTo>
                    <a:pt x="48290" y="426447"/>
                  </a:lnTo>
                  <a:lnTo>
                    <a:pt x="47820" y="428128"/>
                  </a:lnTo>
                  <a:lnTo>
                    <a:pt x="47351" y="429771"/>
                  </a:lnTo>
                  <a:lnTo>
                    <a:pt x="46901" y="431432"/>
                  </a:lnTo>
                  <a:lnTo>
                    <a:pt x="46901" y="431452"/>
                  </a:lnTo>
                  <a:lnTo>
                    <a:pt x="46432" y="433114"/>
                  </a:lnTo>
                  <a:lnTo>
                    <a:pt x="45983" y="434776"/>
                  </a:lnTo>
                  <a:lnTo>
                    <a:pt x="45513" y="436437"/>
                  </a:lnTo>
                  <a:lnTo>
                    <a:pt x="45064" y="438138"/>
                  </a:lnTo>
                  <a:lnTo>
                    <a:pt x="45064" y="438158"/>
                  </a:lnTo>
                  <a:lnTo>
                    <a:pt x="44595" y="439858"/>
                  </a:lnTo>
                  <a:lnTo>
                    <a:pt x="44165" y="441520"/>
                  </a:lnTo>
                  <a:lnTo>
                    <a:pt x="44165" y="441540"/>
                  </a:lnTo>
                  <a:lnTo>
                    <a:pt x="43715" y="443221"/>
                  </a:lnTo>
                  <a:lnTo>
                    <a:pt x="43265" y="444902"/>
                  </a:lnTo>
                  <a:lnTo>
                    <a:pt x="43265" y="444922"/>
                  </a:lnTo>
                  <a:lnTo>
                    <a:pt x="42816" y="446622"/>
                  </a:lnTo>
                  <a:lnTo>
                    <a:pt x="42385" y="448304"/>
                  </a:lnTo>
                  <a:lnTo>
                    <a:pt x="41936" y="450004"/>
                  </a:lnTo>
                  <a:lnTo>
                    <a:pt x="41506" y="451725"/>
                  </a:lnTo>
                  <a:lnTo>
                    <a:pt x="41076" y="453425"/>
                  </a:lnTo>
                  <a:lnTo>
                    <a:pt x="41076" y="453445"/>
                  </a:lnTo>
                  <a:lnTo>
                    <a:pt x="40626" y="455166"/>
                  </a:lnTo>
                  <a:lnTo>
                    <a:pt x="40196" y="456886"/>
                  </a:lnTo>
                  <a:lnTo>
                    <a:pt x="39766" y="458606"/>
                  </a:lnTo>
                  <a:lnTo>
                    <a:pt x="39355" y="460307"/>
                  </a:lnTo>
                  <a:lnTo>
                    <a:pt x="38925" y="462028"/>
                  </a:lnTo>
                  <a:lnTo>
                    <a:pt x="38515" y="463748"/>
                  </a:lnTo>
                  <a:lnTo>
                    <a:pt x="38515" y="463767"/>
                  </a:lnTo>
                  <a:lnTo>
                    <a:pt x="38104" y="465488"/>
                  </a:lnTo>
                  <a:lnTo>
                    <a:pt x="38084" y="465488"/>
                  </a:lnTo>
                  <a:lnTo>
                    <a:pt x="37674" y="467228"/>
                  </a:lnTo>
                  <a:lnTo>
                    <a:pt x="37263" y="468948"/>
                  </a:lnTo>
                  <a:lnTo>
                    <a:pt x="37263" y="468968"/>
                  </a:lnTo>
                  <a:lnTo>
                    <a:pt x="36853" y="470688"/>
                  </a:lnTo>
                  <a:lnTo>
                    <a:pt x="36853" y="470707"/>
                  </a:lnTo>
                  <a:lnTo>
                    <a:pt x="36442" y="472448"/>
                  </a:lnTo>
                  <a:lnTo>
                    <a:pt x="36032" y="474187"/>
                  </a:lnTo>
                  <a:lnTo>
                    <a:pt x="35641" y="475927"/>
                  </a:lnTo>
                  <a:lnTo>
                    <a:pt x="35230" y="477687"/>
                  </a:lnTo>
                  <a:lnTo>
                    <a:pt x="34839" y="479446"/>
                  </a:lnTo>
                  <a:lnTo>
                    <a:pt x="34448" y="481186"/>
                  </a:lnTo>
                  <a:lnTo>
                    <a:pt x="34038" y="482965"/>
                  </a:lnTo>
                  <a:lnTo>
                    <a:pt x="33647" y="484724"/>
                  </a:lnTo>
                  <a:lnTo>
                    <a:pt x="33256" y="486484"/>
                  </a:lnTo>
                  <a:lnTo>
                    <a:pt x="32884" y="488204"/>
                  </a:lnTo>
                  <a:lnTo>
                    <a:pt x="32493" y="490042"/>
                  </a:lnTo>
                  <a:lnTo>
                    <a:pt x="32102" y="491782"/>
                  </a:lnTo>
                  <a:lnTo>
                    <a:pt x="31731" y="493541"/>
                  </a:lnTo>
                  <a:lnTo>
                    <a:pt x="31359" y="495321"/>
                  </a:lnTo>
                  <a:lnTo>
                    <a:pt x="31359" y="495340"/>
                  </a:lnTo>
                  <a:lnTo>
                    <a:pt x="30988" y="497119"/>
                  </a:lnTo>
                  <a:lnTo>
                    <a:pt x="30969" y="497119"/>
                  </a:lnTo>
                  <a:lnTo>
                    <a:pt x="30597" y="498898"/>
                  </a:lnTo>
                  <a:lnTo>
                    <a:pt x="30226" y="500677"/>
                  </a:lnTo>
                  <a:lnTo>
                    <a:pt x="29874" y="502456"/>
                  </a:lnTo>
                  <a:lnTo>
                    <a:pt x="29502" y="504254"/>
                  </a:lnTo>
                  <a:lnTo>
                    <a:pt x="29131" y="506053"/>
                  </a:lnTo>
                  <a:lnTo>
                    <a:pt x="28779" y="507852"/>
                  </a:lnTo>
                  <a:lnTo>
                    <a:pt x="28407" y="509650"/>
                  </a:lnTo>
                  <a:lnTo>
                    <a:pt x="28055" y="511449"/>
                  </a:lnTo>
                  <a:lnTo>
                    <a:pt x="27704" y="513247"/>
                  </a:lnTo>
                  <a:lnTo>
                    <a:pt x="27352" y="515065"/>
                  </a:lnTo>
                  <a:lnTo>
                    <a:pt x="27000" y="516864"/>
                  </a:lnTo>
                  <a:lnTo>
                    <a:pt x="26648" y="518682"/>
                  </a:lnTo>
                  <a:lnTo>
                    <a:pt x="26296" y="520481"/>
                  </a:lnTo>
                  <a:lnTo>
                    <a:pt x="26296" y="520500"/>
                  </a:lnTo>
                  <a:lnTo>
                    <a:pt x="25964" y="522299"/>
                  </a:lnTo>
                  <a:lnTo>
                    <a:pt x="25964" y="522319"/>
                  </a:lnTo>
                  <a:lnTo>
                    <a:pt x="25631" y="524117"/>
                  </a:lnTo>
                  <a:lnTo>
                    <a:pt x="25280" y="525955"/>
                  </a:lnTo>
                  <a:lnTo>
                    <a:pt x="24947" y="527792"/>
                  </a:lnTo>
                  <a:lnTo>
                    <a:pt x="24615" y="529591"/>
                  </a:lnTo>
                  <a:lnTo>
                    <a:pt x="24615" y="529611"/>
                  </a:lnTo>
                  <a:lnTo>
                    <a:pt x="24283" y="531429"/>
                  </a:lnTo>
                  <a:lnTo>
                    <a:pt x="23950" y="533266"/>
                  </a:lnTo>
                  <a:lnTo>
                    <a:pt x="23618" y="535123"/>
                  </a:lnTo>
                  <a:lnTo>
                    <a:pt x="23305" y="536922"/>
                  </a:lnTo>
                  <a:lnTo>
                    <a:pt x="22973" y="538779"/>
                  </a:lnTo>
                  <a:lnTo>
                    <a:pt x="22660" y="540597"/>
                  </a:lnTo>
                  <a:lnTo>
                    <a:pt x="22660" y="540617"/>
                  </a:lnTo>
                  <a:lnTo>
                    <a:pt x="22328" y="542435"/>
                  </a:lnTo>
                  <a:lnTo>
                    <a:pt x="22328" y="542454"/>
                  </a:lnTo>
                  <a:lnTo>
                    <a:pt x="22015" y="544312"/>
                  </a:lnTo>
                  <a:lnTo>
                    <a:pt x="21702" y="546130"/>
                  </a:lnTo>
                  <a:lnTo>
                    <a:pt x="21702" y="546150"/>
                  </a:lnTo>
                  <a:lnTo>
                    <a:pt x="21389" y="547968"/>
                  </a:lnTo>
                  <a:lnTo>
                    <a:pt x="21096" y="549844"/>
                  </a:lnTo>
                  <a:lnTo>
                    <a:pt x="20783" y="551662"/>
                  </a:lnTo>
                  <a:lnTo>
                    <a:pt x="20470" y="553559"/>
                  </a:lnTo>
                  <a:lnTo>
                    <a:pt x="20177" y="555397"/>
                  </a:lnTo>
                  <a:lnTo>
                    <a:pt x="19864" y="557273"/>
                  </a:lnTo>
                  <a:lnTo>
                    <a:pt x="19571" y="559130"/>
                  </a:lnTo>
                  <a:lnTo>
                    <a:pt x="19278" y="560987"/>
                  </a:lnTo>
                  <a:lnTo>
                    <a:pt x="18985" y="562865"/>
                  </a:lnTo>
                  <a:lnTo>
                    <a:pt x="18691" y="564761"/>
                  </a:lnTo>
                  <a:lnTo>
                    <a:pt x="18398" y="566618"/>
                  </a:lnTo>
                  <a:lnTo>
                    <a:pt x="18124" y="568475"/>
                  </a:lnTo>
                  <a:lnTo>
                    <a:pt x="18124" y="568495"/>
                  </a:lnTo>
                  <a:lnTo>
                    <a:pt x="17851" y="570371"/>
                  </a:lnTo>
                  <a:lnTo>
                    <a:pt x="17557" y="572248"/>
                  </a:lnTo>
                  <a:lnTo>
                    <a:pt x="17284" y="574144"/>
                  </a:lnTo>
                  <a:lnTo>
                    <a:pt x="17010" y="576002"/>
                  </a:lnTo>
                  <a:lnTo>
                    <a:pt x="16736" y="577898"/>
                  </a:lnTo>
                  <a:lnTo>
                    <a:pt x="16463" y="579775"/>
                  </a:lnTo>
                  <a:lnTo>
                    <a:pt x="16189" y="581671"/>
                  </a:lnTo>
                  <a:lnTo>
                    <a:pt x="15915" y="583567"/>
                  </a:lnTo>
                  <a:lnTo>
                    <a:pt x="15661" y="585444"/>
                  </a:lnTo>
                  <a:lnTo>
                    <a:pt x="15387" y="587340"/>
                  </a:lnTo>
                  <a:lnTo>
                    <a:pt x="15133" y="589237"/>
                  </a:lnTo>
                  <a:lnTo>
                    <a:pt x="14879" y="591114"/>
                  </a:lnTo>
                  <a:lnTo>
                    <a:pt x="14605" y="593030"/>
                  </a:lnTo>
                  <a:lnTo>
                    <a:pt x="14605" y="593049"/>
                  </a:lnTo>
                  <a:lnTo>
                    <a:pt x="14351" y="594945"/>
                  </a:lnTo>
                  <a:lnTo>
                    <a:pt x="14097" y="596842"/>
                  </a:lnTo>
                  <a:lnTo>
                    <a:pt x="14097" y="596861"/>
                  </a:lnTo>
                  <a:lnTo>
                    <a:pt x="13863" y="598757"/>
                  </a:lnTo>
                  <a:lnTo>
                    <a:pt x="13609" y="600673"/>
                  </a:lnTo>
                  <a:lnTo>
                    <a:pt x="13354" y="602609"/>
                  </a:lnTo>
                  <a:lnTo>
                    <a:pt x="13120" y="604485"/>
                  </a:lnTo>
                  <a:lnTo>
                    <a:pt x="12885" y="606401"/>
                  </a:lnTo>
                  <a:lnTo>
                    <a:pt x="12631" y="608337"/>
                  </a:lnTo>
                  <a:lnTo>
                    <a:pt x="12416" y="610253"/>
                  </a:lnTo>
                  <a:lnTo>
                    <a:pt x="12181" y="612149"/>
                  </a:lnTo>
                  <a:lnTo>
                    <a:pt x="11947" y="614085"/>
                  </a:lnTo>
                  <a:lnTo>
                    <a:pt x="11712" y="616020"/>
                  </a:lnTo>
                  <a:lnTo>
                    <a:pt x="11477" y="617955"/>
                  </a:lnTo>
                  <a:lnTo>
                    <a:pt x="11262" y="619871"/>
                  </a:lnTo>
                  <a:lnTo>
                    <a:pt x="11028" y="621826"/>
                  </a:lnTo>
                  <a:lnTo>
                    <a:pt x="10813" y="623722"/>
                  </a:lnTo>
                  <a:lnTo>
                    <a:pt x="10598" y="625677"/>
                  </a:lnTo>
                  <a:lnTo>
                    <a:pt x="10383" y="627613"/>
                  </a:lnTo>
                  <a:lnTo>
                    <a:pt x="10168" y="629529"/>
                  </a:lnTo>
                  <a:lnTo>
                    <a:pt x="9953" y="631484"/>
                  </a:lnTo>
                  <a:lnTo>
                    <a:pt x="9737" y="633438"/>
                  </a:lnTo>
                  <a:lnTo>
                    <a:pt x="9542" y="635393"/>
                  </a:lnTo>
                  <a:lnTo>
                    <a:pt x="9347" y="637290"/>
                  </a:lnTo>
                  <a:lnTo>
                    <a:pt x="9132" y="639264"/>
                  </a:lnTo>
                  <a:lnTo>
                    <a:pt x="8936" y="641200"/>
                  </a:lnTo>
                  <a:lnTo>
                    <a:pt x="8936" y="641219"/>
                  </a:lnTo>
                  <a:lnTo>
                    <a:pt x="8740" y="643155"/>
                  </a:lnTo>
                  <a:lnTo>
                    <a:pt x="8545" y="645110"/>
                  </a:lnTo>
                  <a:lnTo>
                    <a:pt x="8350" y="647084"/>
                  </a:lnTo>
                  <a:lnTo>
                    <a:pt x="8154" y="649019"/>
                  </a:lnTo>
                  <a:lnTo>
                    <a:pt x="7978" y="650974"/>
                  </a:lnTo>
                  <a:lnTo>
                    <a:pt x="7959" y="650974"/>
                  </a:lnTo>
                  <a:lnTo>
                    <a:pt x="7783" y="652949"/>
                  </a:lnTo>
                  <a:lnTo>
                    <a:pt x="7607" y="654884"/>
                  </a:lnTo>
                  <a:lnTo>
                    <a:pt x="7607" y="654904"/>
                  </a:lnTo>
                  <a:lnTo>
                    <a:pt x="7411" y="656839"/>
                  </a:lnTo>
                  <a:lnTo>
                    <a:pt x="7235" y="658814"/>
                  </a:lnTo>
                  <a:lnTo>
                    <a:pt x="7059" y="660788"/>
                  </a:lnTo>
                  <a:lnTo>
                    <a:pt x="6883" y="662743"/>
                  </a:lnTo>
                  <a:lnTo>
                    <a:pt x="6707" y="664718"/>
                  </a:lnTo>
                  <a:lnTo>
                    <a:pt x="6532" y="666712"/>
                  </a:lnTo>
                  <a:lnTo>
                    <a:pt x="6375" y="668647"/>
                  </a:lnTo>
                  <a:lnTo>
                    <a:pt x="6199" y="670661"/>
                  </a:lnTo>
                  <a:lnTo>
                    <a:pt x="6043" y="672596"/>
                  </a:lnTo>
                  <a:lnTo>
                    <a:pt x="5867" y="674591"/>
                  </a:lnTo>
                  <a:lnTo>
                    <a:pt x="5710" y="676565"/>
                  </a:lnTo>
                  <a:lnTo>
                    <a:pt x="5554" y="678520"/>
                  </a:lnTo>
                  <a:lnTo>
                    <a:pt x="5398" y="680534"/>
                  </a:lnTo>
                  <a:lnTo>
                    <a:pt x="5241" y="682508"/>
                  </a:lnTo>
                  <a:lnTo>
                    <a:pt x="5104" y="684483"/>
                  </a:lnTo>
                  <a:lnTo>
                    <a:pt x="4948" y="686477"/>
                  </a:lnTo>
                  <a:lnTo>
                    <a:pt x="4792" y="688471"/>
                  </a:lnTo>
                  <a:lnTo>
                    <a:pt x="4655" y="690465"/>
                  </a:lnTo>
                  <a:lnTo>
                    <a:pt x="4518" y="692459"/>
                  </a:lnTo>
                  <a:lnTo>
                    <a:pt x="4361" y="694472"/>
                  </a:lnTo>
                  <a:lnTo>
                    <a:pt x="4244" y="696408"/>
                  </a:lnTo>
                  <a:lnTo>
                    <a:pt x="4107" y="698421"/>
                  </a:lnTo>
                  <a:lnTo>
                    <a:pt x="3970" y="700415"/>
                  </a:lnTo>
                  <a:lnTo>
                    <a:pt x="3834" y="702410"/>
                  </a:lnTo>
                  <a:lnTo>
                    <a:pt x="3716" y="704384"/>
                  </a:lnTo>
                  <a:lnTo>
                    <a:pt x="3580" y="706398"/>
                  </a:lnTo>
                  <a:lnTo>
                    <a:pt x="3462" y="708392"/>
                  </a:lnTo>
                  <a:lnTo>
                    <a:pt x="3462" y="708411"/>
                  </a:lnTo>
                  <a:lnTo>
                    <a:pt x="3325" y="710406"/>
                  </a:lnTo>
                  <a:lnTo>
                    <a:pt x="3208" y="712400"/>
                  </a:lnTo>
                  <a:lnTo>
                    <a:pt x="3091" y="714413"/>
                  </a:lnTo>
                  <a:lnTo>
                    <a:pt x="2973" y="716407"/>
                  </a:lnTo>
                  <a:lnTo>
                    <a:pt x="2856" y="718421"/>
                  </a:lnTo>
                  <a:lnTo>
                    <a:pt x="2758" y="720434"/>
                  </a:lnTo>
                  <a:lnTo>
                    <a:pt x="2641" y="722428"/>
                  </a:lnTo>
                  <a:lnTo>
                    <a:pt x="2543" y="724462"/>
                  </a:lnTo>
                  <a:lnTo>
                    <a:pt x="2426" y="726436"/>
                  </a:lnTo>
                  <a:lnTo>
                    <a:pt x="2328" y="728489"/>
                  </a:lnTo>
                  <a:lnTo>
                    <a:pt x="2230" y="730463"/>
                  </a:lnTo>
                  <a:lnTo>
                    <a:pt x="2133" y="732496"/>
                  </a:lnTo>
                  <a:lnTo>
                    <a:pt x="2035" y="734510"/>
                  </a:lnTo>
                  <a:lnTo>
                    <a:pt x="1937" y="736524"/>
                  </a:lnTo>
                  <a:lnTo>
                    <a:pt x="1937" y="736543"/>
                  </a:lnTo>
                  <a:lnTo>
                    <a:pt x="1859" y="738557"/>
                  </a:lnTo>
                  <a:lnTo>
                    <a:pt x="1761" y="740551"/>
                  </a:lnTo>
                  <a:lnTo>
                    <a:pt x="1683" y="742584"/>
                  </a:lnTo>
                  <a:lnTo>
                    <a:pt x="1585" y="744637"/>
                  </a:lnTo>
                  <a:lnTo>
                    <a:pt x="1507" y="746611"/>
                  </a:lnTo>
                  <a:lnTo>
                    <a:pt x="1429" y="748664"/>
                  </a:lnTo>
                  <a:lnTo>
                    <a:pt x="1351" y="750677"/>
                  </a:lnTo>
                  <a:lnTo>
                    <a:pt x="1273" y="752672"/>
                  </a:lnTo>
                  <a:lnTo>
                    <a:pt x="1194" y="754744"/>
                  </a:lnTo>
                  <a:lnTo>
                    <a:pt x="1136" y="756758"/>
                  </a:lnTo>
                  <a:lnTo>
                    <a:pt x="1136" y="756777"/>
                  </a:lnTo>
                  <a:lnTo>
                    <a:pt x="1058" y="758791"/>
                  </a:lnTo>
                  <a:lnTo>
                    <a:pt x="999" y="760804"/>
                  </a:lnTo>
                  <a:lnTo>
                    <a:pt x="921" y="762857"/>
                  </a:lnTo>
                  <a:lnTo>
                    <a:pt x="862" y="764890"/>
                  </a:lnTo>
                  <a:lnTo>
                    <a:pt x="803" y="766923"/>
                  </a:lnTo>
                  <a:lnTo>
                    <a:pt x="745" y="768957"/>
                  </a:lnTo>
                  <a:lnTo>
                    <a:pt x="686" y="771009"/>
                  </a:lnTo>
                  <a:lnTo>
                    <a:pt x="628" y="773023"/>
                  </a:lnTo>
                  <a:lnTo>
                    <a:pt x="588" y="775056"/>
                  </a:lnTo>
                  <a:lnTo>
                    <a:pt x="530" y="777089"/>
                  </a:lnTo>
                  <a:lnTo>
                    <a:pt x="471" y="779142"/>
                  </a:lnTo>
                  <a:lnTo>
                    <a:pt x="432" y="781195"/>
                  </a:lnTo>
                  <a:lnTo>
                    <a:pt x="393" y="783208"/>
                  </a:lnTo>
                  <a:lnTo>
                    <a:pt x="393" y="783228"/>
                  </a:lnTo>
                  <a:lnTo>
                    <a:pt x="354" y="785261"/>
                  </a:lnTo>
                  <a:lnTo>
                    <a:pt x="315" y="787294"/>
                  </a:lnTo>
                  <a:lnTo>
                    <a:pt x="315" y="787313"/>
                  </a:lnTo>
                  <a:lnTo>
                    <a:pt x="276" y="789366"/>
                  </a:lnTo>
                  <a:lnTo>
                    <a:pt x="236" y="791380"/>
                  </a:lnTo>
                  <a:lnTo>
                    <a:pt x="217" y="793433"/>
                  </a:lnTo>
                  <a:lnTo>
                    <a:pt x="178" y="795466"/>
                  </a:lnTo>
                  <a:lnTo>
                    <a:pt x="158" y="797518"/>
                  </a:lnTo>
                  <a:lnTo>
                    <a:pt x="119" y="799571"/>
                  </a:lnTo>
                  <a:lnTo>
                    <a:pt x="100" y="801643"/>
                  </a:lnTo>
                  <a:lnTo>
                    <a:pt x="80" y="803677"/>
                  </a:lnTo>
                  <a:lnTo>
                    <a:pt x="61" y="805749"/>
                  </a:lnTo>
                  <a:lnTo>
                    <a:pt x="41" y="807762"/>
                  </a:lnTo>
                  <a:lnTo>
                    <a:pt x="21" y="809815"/>
                  </a:lnTo>
                  <a:lnTo>
                    <a:pt x="21" y="811868"/>
                  </a:lnTo>
                  <a:lnTo>
                    <a:pt x="2" y="813921"/>
                  </a:lnTo>
                  <a:lnTo>
                    <a:pt x="-18" y="815973"/>
                  </a:lnTo>
                  <a:lnTo>
                    <a:pt x="-18" y="830362"/>
                  </a:lnTo>
                  <a:lnTo>
                    <a:pt x="2" y="832375"/>
                  </a:lnTo>
                  <a:lnTo>
                    <a:pt x="2" y="834467"/>
                  </a:lnTo>
                  <a:lnTo>
                    <a:pt x="21" y="836540"/>
                  </a:lnTo>
                  <a:lnTo>
                    <a:pt x="41" y="838592"/>
                  </a:lnTo>
                  <a:lnTo>
                    <a:pt x="61" y="840645"/>
                  </a:lnTo>
                  <a:lnTo>
                    <a:pt x="80" y="842737"/>
                  </a:lnTo>
                  <a:lnTo>
                    <a:pt x="100" y="844770"/>
                  </a:lnTo>
                  <a:lnTo>
                    <a:pt x="119" y="846842"/>
                  </a:lnTo>
                  <a:lnTo>
                    <a:pt x="139" y="848895"/>
                  </a:lnTo>
                  <a:lnTo>
                    <a:pt x="178" y="850967"/>
                  </a:lnTo>
                  <a:lnTo>
                    <a:pt x="197" y="853039"/>
                  </a:lnTo>
                  <a:lnTo>
                    <a:pt x="236" y="855112"/>
                  </a:lnTo>
                  <a:lnTo>
                    <a:pt x="276" y="857125"/>
                  </a:lnTo>
                  <a:lnTo>
                    <a:pt x="295" y="859197"/>
                  </a:lnTo>
                  <a:lnTo>
                    <a:pt x="334" y="861270"/>
                  </a:lnTo>
                  <a:lnTo>
                    <a:pt x="373" y="863342"/>
                  </a:lnTo>
                  <a:lnTo>
                    <a:pt x="432" y="865415"/>
                  </a:lnTo>
                  <a:lnTo>
                    <a:pt x="471" y="867467"/>
                  </a:lnTo>
                  <a:lnTo>
                    <a:pt x="510" y="869539"/>
                  </a:lnTo>
                  <a:lnTo>
                    <a:pt x="569" y="871612"/>
                  </a:lnTo>
                  <a:lnTo>
                    <a:pt x="608" y="873645"/>
                  </a:lnTo>
                  <a:lnTo>
                    <a:pt x="667" y="875756"/>
                  </a:lnTo>
                  <a:lnTo>
                    <a:pt x="725" y="877828"/>
                  </a:lnTo>
                  <a:lnTo>
                    <a:pt x="784" y="879861"/>
                  </a:lnTo>
                  <a:lnTo>
                    <a:pt x="843" y="881934"/>
                  </a:lnTo>
                  <a:lnTo>
                    <a:pt x="901" y="884006"/>
                  </a:lnTo>
                  <a:lnTo>
                    <a:pt x="960" y="886078"/>
                  </a:lnTo>
                  <a:lnTo>
                    <a:pt x="1038" y="888150"/>
                  </a:lnTo>
                  <a:lnTo>
                    <a:pt x="1097" y="890223"/>
                  </a:lnTo>
                  <a:lnTo>
                    <a:pt x="1175" y="892256"/>
                  </a:lnTo>
                  <a:lnTo>
                    <a:pt x="1253" y="894348"/>
                  </a:lnTo>
                  <a:lnTo>
                    <a:pt x="1312" y="896400"/>
                  </a:lnTo>
                  <a:lnTo>
                    <a:pt x="1390" y="898512"/>
                  </a:lnTo>
                  <a:lnTo>
                    <a:pt x="1468" y="900565"/>
                  </a:lnTo>
                  <a:lnTo>
                    <a:pt x="1566" y="902637"/>
                  </a:lnTo>
                  <a:lnTo>
                    <a:pt x="1644" y="904670"/>
                  </a:lnTo>
                  <a:lnTo>
                    <a:pt x="1722" y="906781"/>
                  </a:lnTo>
                  <a:lnTo>
                    <a:pt x="1820" y="908854"/>
                  </a:lnTo>
                  <a:lnTo>
                    <a:pt x="1898" y="910906"/>
                  </a:lnTo>
                  <a:lnTo>
                    <a:pt x="1898" y="910926"/>
                  </a:lnTo>
                  <a:lnTo>
                    <a:pt x="1996" y="912959"/>
                  </a:lnTo>
                  <a:lnTo>
                    <a:pt x="2094" y="915051"/>
                  </a:lnTo>
                  <a:lnTo>
                    <a:pt x="2191" y="917143"/>
                  </a:lnTo>
                  <a:lnTo>
                    <a:pt x="2270" y="919195"/>
                  </a:lnTo>
                  <a:lnTo>
                    <a:pt x="2387" y="921267"/>
                  </a:lnTo>
                  <a:lnTo>
                    <a:pt x="2485" y="923340"/>
                  </a:lnTo>
                  <a:lnTo>
                    <a:pt x="2582" y="925412"/>
                  </a:lnTo>
                  <a:lnTo>
                    <a:pt x="2700" y="927485"/>
                  </a:lnTo>
                  <a:lnTo>
                    <a:pt x="2798" y="929517"/>
                  </a:lnTo>
                  <a:lnTo>
                    <a:pt x="2915" y="931609"/>
                  </a:lnTo>
                  <a:lnTo>
                    <a:pt x="3032" y="933682"/>
                  </a:lnTo>
                  <a:lnTo>
                    <a:pt x="3149" y="935754"/>
                  </a:lnTo>
                  <a:lnTo>
                    <a:pt x="3247" y="937826"/>
                  </a:lnTo>
                  <a:lnTo>
                    <a:pt x="3384" y="939918"/>
                  </a:lnTo>
                  <a:lnTo>
                    <a:pt x="3501" y="941971"/>
                  </a:lnTo>
                  <a:lnTo>
                    <a:pt x="3618" y="944043"/>
                  </a:lnTo>
                  <a:lnTo>
                    <a:pt x="3736" y="946115"/>
                  </a:lnTo>
                  <a:lnTo>
                    <a:pt x="3873" y="948148"/>
                  </a:lnTo>
                  <a:lnTo>
                    <a:pt x="4010" y="950240"/>
                  </a:lnTo>
                  <a:lnTo>
                    <a:pt x="4127" y="952332"/>
                  </a:lnTo>
                  <a:lnTo>
                    <a:pt x="4264" y="954404"/>
                  </a:lnTo>
                  <a:lnTo>
                    <a:pt x="4400" y="956476"/>
                  </a:lnTo>
                  <a:lnTo>
                    <a:pt x="4537" y="958529"/>
                  </a:lnTo>
                  <a:lnTo>
                    <a:pt x="4537" y="958549"/>
                  </a:lnTo>
                  <a:lnTo>
                    <a:pt x="4674" y="960601"/>
                  </a:lnTo>
                  <a:lnTo>
                    <a:pt x="4831" y="962674"/>
                  </a:lnTo>
                  <a:lnTo>
                    <a:pt x="4967" y="964746"/>
                  </a:lnTo>
                  <a:lnTo>
                    <a:pt x="5124" y="966818"/>
                  </a:lnTo>
                  <a:lnTo>
                    <a:pt x="5261" y="968890"/>
                  </a:lnTo>
                  <a:lnTo>
                    <a:pt x="5417" y="970982"/>
                  </a:lnTo>
                  <a:lnTo>
                    <a:pt x="5573" y="973054"/>
                  </a:lnTo>
                  <a:lnTo>
                    <a:pt x="5710" y="975068"/>
                  </a:lnTo>
                  <a:lnTo>
                    <a:pt x="5867" y="977140"/>
                  </a:lnTo>
                  <a:lnTo>
                    <a:pt x="6043" y="979232"/>
                  </a:lnTo>
                  <a:lnTo>
                    <a:pt x="6199" y="981285"/>
                  </a:lnTo>
                  <a:lnTo>
                    <a:pt x="6355" y="983357"/>
                  </a:lnTo>
                  <a:lnTo>
                    <a:pt x="6512" y="985390"/>
                  </a:lnTo>
                  <a:lnTo>
                    <a:pt x="6688" y="987463"/>
                  </a:lnTo>
                  <a:lnTo>
                    <a:pt x="6864" y="989535"/>
                  </a:lnTo>
                  <a:lnTo>
                    <a:pt x="7040" y="991607"/>
                  </a:lnTo>
                  <a:lnTo>
                    <a:pt x="7196" y="993718"/>
                  </a:lnTo>
                  <a:lnTo>
                    <a:pt x="7372" y="995752"/>
                  </a:lnTo>
                  <a:lnTo>
                    <a:pt x="7548" y="997804"/>
                  </a:lnTo>
                  <a:lnTo>
                    <a:pt x="7744" y="999876"/>
                  </a:lnTo>
                  <a:lnTo>
                    <a:pt x="7919" y="1001949"/>
                  </a:lnTo>
                  <a:lnTo>
                    <a:pt x="8095" y="1004021"/>
                  </a:lnTo>
                  <a:lnTo>
                    <a:pt x="8291" y="1006035"/>
                  </a:lnTo>
                  <a:lnTo>
                    <a:pt x="8487" y="1008146"/>
                  </a:lnTo>
                  <a:lnTo>
                    <a:pt x="8662" y="1010218"/>
                  </a:lnTo>
                  <a:lnTo>
                    <a:pt x="8858" y="1012251"/>
                  </a:lnTo>
                  <a:lnTo>
                    <a:pt x="9053" y="1014304"/>
                  </a:lnTo>
                  <a:lnTo>
                    <a:pt x="9249" y="1016377"/>
                  </a:lnTo>
                  <a:lnTo>
                    <a:pt x="9444" y="1018448"/>
                  </a:lnTo>
                  <a:lnTo>
                    <a:pt x="9640" y="1020501"/>
                  </a:lnTo>
                  <a:lnTo>
                    <a:pt x="9855" y="1022554"/>
                  </a:lnTo>
                  <a:lnTo>
                    <a:pt x="10050" y="1024626"/>
                  </a:lnTo>
                  <a:lnTo>
                    <a:pt x="10265" y="1026699"/>
                  </a:lnTo>
                  <a:lnTo>
                    <a:pt x="10461" y="1028712"/>
                  </a:lnTo>
                  <a:lnTo>
                    <a:pt x="10676" y="1030784"/>
                  </a:lnTo>
                  <a:lnTo>
                    <a:pt x="10891" y="1032837"/>
                  </a:lnTo>
                  <a:lnTo>
                    <a:pt x="11106" y="1034890"/>
                  </a:lnTo>
                  <a:lnTo>
                    <a:pt x="11321" y="1036943"/>
                  </a:lnTo>
                  <a:lnTo>
                    <a:pt x="11536" y="1039015"/>
                  </a:lnTo>
                  <a:lnTo>
                    <a:pt x="11771" y="1041068"/>
                  </a:lnTo>
                  <a:lnTo>
                    <a:pt x="11986" y="1043120"/>
                  </a:lnTo>
                  <a:lnTo>
                    <a:pt x="12201" y="1045173"/>
                  </a:lnTo>
                  <a:lnTo>
                    <a:pt x="12435" y="1047226"/>
                  </a:lnTo>
                  <a:lnTo>
                    <a:pt x="12670" y="1049278"/>
                  </a:lnTo>
                  <a:lnTo>
                    <a:pt x="12905" y="1051312"/>
                  </a:lnTo>
                  <a:lnTo>
                    <a:pt x="12905" y="1051331"/>
                  </a:lnTo>
                  <a:lnTo>
                    <a:pt x="13139" y="1053364"/>
                  </a:lnTo>
                  <a:lnTo>
                    <a:pt x="13374" y="1055417"/>
                  </a:lnTo>
                  <a:lnTo>
                    <a:pt x="13609" y="1057470"/>
                  </a:lnTo>
                  <a:lnTo>
                    <a:pt x="13843" y="1059522"/>
                  </a:lnTo>
                  <a:lnTo>
                    <a:pt x="14078" y="1061536"/>
                  </a:lnTo>
                  <a:lnTo>
                    <a:pt x="14332" y="1063608"/>
                  </a:lnTo>
                  <a:lnTo>
                    <a:pt x="14566" y="1065661"/>
                  </a:lnTo>
                  <a:lnTo>
                    <a:pt x="14821" y="1067694"/>
                  </a:lnTo>
                  <a:lnTo>
                    <a:pt x="15075" y="1069766"/>
                  </a:lnTo>
                  <a:lnTo>
                    <a:pt x="15329" y="1071780"/>
                  </a:lnTo>
                  <a:lnTo>
                    <a:pt x="15583" y="1073813"/>
                  </a:lnTo>
                  <a:lnTo>
                    <a:pt x="15583" y="1073833"/>
                  </a:lnTo>
                  <a:lnTo>
                    <a:pt x="15837" y="1075866"/>
                  </a:lnTo>
                  <a:lnTo>
                    <a:pt x="16091" y="1077899"/>
                  </a:lnTo>
                  <a:lnTo>
                    <a:pt x="16345" y="1079952"/>
                  </a:lnTo>
                  <a:lnTo>
                    <a:pt x="16619" y="1081985"/>
                  </a:lnTo>
                  <a:lnTo>
                    <a:pt x="16873" y="1084018"/>
                  </a:lnTo>
                  <a:lnTo>
                    <a:pt x="17147" y="1086090"/>
                  </a:lnTo>
                  <a:lnTo>
                    <a:pt x="17401" y="1088084"/>
                  </a:lnTo>
                  <a:lnTo>
                    <a:pt x="17675" y="1090118"/>
                  </a:lnTo>
                  <a:lnTo>
                    <a:pt x="17948" y="1092151"/>
                  </a:lnTo>
                  <a:lnTo>
                    <a:pt x="18222" y="1094203"/>
                  </a:lnTo>
                  <a:lnTo>
                    <a:pt x="18496" y="1096178"/>
                  </a:lnTo>
                  <a:lnTo>
                    <a:pt x="18789" y="1098231"/>
                  </a:lnTo>
                  <a:lnTo>
                    <a:pt x="19063" y="1100283"/>
                  </a:lnTo>
                  <a:lnTo>
                    <a:pt x="19336" y="1102297"/>
                  </a:lnTo>
                  <a:lnTo>
                    <a:pt x="19336" y="1102317"/>
                  </a:lnTo>
                  <a:lnTo>
                    <a:pt x="19630" y="1104330"/>
                  </a:lnTo>
                  <a:lnTo>
                    <a:pt x="19923" y="1106383"/>
                  </a:lnTo>
                  <a:lnTo>
                    <a:pt x="20197" y="1108377"/>
                  </a:lnTo>
                  <a:lnTo>
                    <a:pt x="20490" y="1110410"/>
                  </a:lnTo>
                  <a:lnTo>
                    <a:pt x="20783" y="1112443"/>
                  </a:lnTo>
                  <a:lnTo>
                    <a:pt x="21076" y="1114476"/>
                  </a:lnTo>
                  <a:lnTo>
                    <a:pt x="21370" y="1116471"/>
                  </a:lnTo>
                  <a:lnTo>
                    <a:pt x="21683" y="1118523"/>
                  </a:lnTo>
                  <a:lnTo>
                    <a:pt x="21976" y="1120498"/>
                  </a:lnTo>
                  <a:lnTo>
                    <a:pt x="22288" y="1122531"/>
                  </a:lnTo>
                  <a:lnTo>
                    <a:pt x="22582" y="1124544"/>
                  </a:lnTo>
                  <a:lnTo>
                    <a:pt x="22895" y="1126558"/>
                  </a:lnTo>
                  <a:lnTo>
                    <a:pt x="23207" y="1128572"/>
                  </a:lnTo>
                  <a:lnTo>
                    <a:pt x="23207" y="1128591"/>
                  </a:lnTo>
                  <a:lnTo>
                    <a:pt x="23500" y="1130566"/>
                  </a:lnTo>
                  <a:lnTo>
                    <a:pt x="23833" y="1132619"/>
                  </a:lnTo>
                  <a:lnTo>
                    <a:pt x="24146" y="1134613"/>
                  </a:lnTo>
                  <a:lnTo>
                    <a:pt x="24458" y="1136626"/>
                  </a:lnTo>
                  <a:lnTo>
                    <a:pt x="24771" y="1138639"/>
                  </a:lnTo>
                  <a:lnTo>
                    <a:pt x="25084" y="1140634"/>
                  </a:lnTo>
                  <a:lnTo>
                    <a:pt x="25416" y="1142647"/>
                  </a:lnTo>
                  <a:lnTo>
                    <a:pt x="25729" y="1144641"/>
                  </a:lnTo>
                  <a:lnTo>
                    <a:pt x="25749" y="1144661"/>
                  </a:lnTo>
                  <a:lnTo>
                    <a:pt x="26062" y="1146655"/>
                  </a:lnTo>
                  <a:lnTo>
                    <a:pt x="26394" y="1148649"/>
                  </a:lnTo>
                  <a:lnTo>
                    <a:pt x="26726" y="1150663"/>
                  </a:lnTo>
                  <a:lnTo>
                    <a:pt x="27059" y="1152676"/>
                  </a:lnTo>
                  <a:lnTo>
                    <a:pt x="27391" y="1154651"/>
                  </a:lnTo>
                  <a:lnTo>
                    <a:pt x="27723" y="1156645"/>
                  </a:lnTo>
                  <a:lnTo>
                    <a:pt x="28075" y="1158639"/>
                  </a:lnTo>
                  <a:lnTo>
                    <a:pt x="28407" y="1160652"/>
                  </a:lnTo>
                  <a:lnTo>
                    <a:pt x="28740" y="1162607"/>
                  </a:lnTo>
                  <a:lnTo>
                    <a:pt x="29092" y="1164621"/>
                  </a:lnTo>
                  <a:lnTo>
                    <a:pt x="29444" y="1166615"/>
                  </a:lnTo>
                  <a:lnTo>
                    <a:pt x="29795" y="1168590"/>
                  </a:lnTo>
                  <a:lnTo>
                    <a:pt x="29795" y="1168609"/>
                  </a:lnTo>
                  <a:lnTo>
                    <a:pt x="30147" y="1170584"/>
                  </a:lnTo>
                  <a:lnTo>
                    <a:pt x="30499" y="1172578"/>
                  </a:lnTo>
                  <a:lnTo>
                    <a:pt x="30851" y="1174572"/>
                  </a:lnTo>
                  <a:lnTo>
                    <a:pt x="31203" y="1176546"/>
                  </a:lnTo>
                  <a:lnTo>
                    <a:pt x="31574" y="1178521"/>
                  </a:lnTo>
                  <a:lnTo>
                    <a:pt x="31926" y="1180496"/>
                  </a:lnTo>
                  <a:lnTo>
                    <a:pt x="32298" y="1182470"/>
                  </a:lnTo>
                  <a:lnTo>
                    <a:pt x="32650" y="1184464"/>
                  </a:lnTo>
                  <a:lnTo>
                    <a:pt x="33021" y="1186400"/>
                  </a:lnTo>
                  <a:lnTo>
                    <a:pt x="33393" y="1188413"/>
                  </a:lnTo>
                  <a:lnTo>
                    <a:pt x="33764" y="1190349"/>
                  </a:lnTo>
                  <a:lnTo>
                    <a:pt x="34136" y="1192343"/>
                  </a:lnTo>
                  <a:lnTo>
                    <a:pt x="34507" y="1194317"/>
                  </a:lnTo>
                  <a:lnTo>
                    <a:pt x="34898" y="1196272"/>
                  </a:lnTo>
                  <a:lnTo>
                    <a:pt x="35269" y="1198266"/>
                  </a:lnTo>
                  <a:lnTo>
                    <a:pt x="35641" y="1200202"/>
                  </a:lnTo>
                  <a:lnTo>
                    <a:pt x="35641" y="1200221"/>
                  </a:lnTo>
                  <a:lnTo>
                    <a:pt x="36032" y="1202157"/>
                  </a:lnTo>
                  <a:lnTo>
                    <a:pt x="36423" y="1204150"/>
                  </a:lnTo>
                  <a:lnTo>
                    <a:pt x="36794" y="1206086"/>
                  </a:lnTo>
                  <a:lnTo>
                    <a:pt x="37185" y="1208041"/>
                  </a:lnTo>
                  <a:lnTo>
                    <a:pt x="37576" y="1209996"/>
                  </a:lnTo>
                  <a:lnTo>
                    <a:pt x="37576" y="1210015"/>
                  </a:lnTo>
                  <a:lnTo>
                    <a:pt x="37967" y="1211951"/>
                  </a:lnTo>
                  <a:lnTo>
                    <a:pt x="37967" y="1211970"/>
                  </a:lnTo>
                  <a:lnTo>
                    <a:pt x="38378" y="1213925"/>
                  </a:lnTo>
                  <a:lnTo>
                    <a:pt x="38769" y="1215841"/>
                  </a:lnTo>
                  <a:lnTo>
                    <a:pt x="39160" y="1217796"/>
                  </a:lnTo>
                  <a:lnTo>
                    <a:pt x="39570" y="1219751"/>
                  </a:lnTo>
                  <a:lnTo>
                    <a:pt x="39961" y="1221706"/>
                  </a:lnTo>
                  <a:lnTo>
                    <a:pt x="40372" y="1223622"/>
                  </a:lnTo>
                  <a:lnTo>
                    <a:pt x="40782" y="1225597"/>
                  </a:lnTo>
                  <a:lnTo>
                    <a:pt x="41193" y="1227512"/>
                  </a:lnTo>
                  <a:lnTo>
                    <a:pt x="41603" y="1229467"/>
                  </a:lnTo>
                  <a:lnTo>
                    <a:pt x="42014" y="1231403"/>
                  </a:lnTo>
                  <a:lnTo>
                    <a:pt x="42425" y="1233338"/>
                  </a:lnTo>
                  <a:lnTo>
                    <a:pt x="42835" y="1235274"/>
                  </a:lnTo>
                  <a:lnTo>
                    <a:pt x="43265" y="1237189"/>
                  </a:lnTo>
                  <a:lnTo>
                    <a:pt x="43676" y="1239125"/>
                  </a:lnTo>
                  <a:lnTo>
                    <a:pt x="43676" y="1239144"/>
                  </a:lnTo>
                  <a:lnTo>
                    <a:pt x="44106" y="1241060"/>
                  </a:lnTo>
                  <a:lnTo>
                    <a:pt x="44536" y="1242996"/>
                  </a:lnTo>
                  <a:lnTo>
                    <a:pt x="44946" y="1244911"/>
                  </a:lnTo>
                  <a:lnTo>
                    <a:pt x="45377" y="1246827"/>
                  </a:lnTo>
                  <a:lnTo>
                    <a:pt x="45807" y="1248743"/>
                  </a:lnTo>
                  <a:lnTo>
                    <a:pt x="46237" y="1250659"/>
                  </a:lnTo>
                  <a:lnTo>
                    <a:pt x="46686" y="1252594"/>
                  </a:lnTo>
                  <a:lnTo>
                    <a:pt x="47116" y="1254491"/>
                  </a:lnTo>
                  <a:lnTo>
                    <a:pt x="47116" y="1254510"/>
                  </a:lnTo>
                  <a:lnTo>
                    <a:pt x="47547" y="1256387"/>
                  </a:lnTo>
                  <a:lnTo>
                    <a:pt x="47996" y="1258323"/>
                  </a:lnTo>
                  <a:lnTo>
                    <a:pt x="48426" y="1260219"/>
                  </a:lnTo>
                  <a:lnTo>
                    <a:pt x="48876" y="1262135"/>
                  </a:lnTo>
                  <a:lnTo>
                    <a:pt x="49325" y="1264031"/>
                  </a:lnTo>
                  <a:lnTo>
                    <a:pt x="49775" y="1265947"/>
                  </a:lnTo>
                  <a:lnTo>
                    <a:pt x="50225" y="1267843"/>
                  </a:lnTo>
                  <a:lnTo>
                    <a:pt x="50674" y="1269739"/>
                  </a:lnTo>
                  <a:lnTo>
                    <a:pt x="51124" y="1271636"/>
                  </a:lnTo>
                  <a:lnTo>
                    <a:pt x="51574" y="1273513"/>
                  </a:lnTo>
                  <a:lnTo>
                    <a:pt x="52043" y="1275429"/>
                  </a:lnTo>
                  <a:lnTo>
                    <a:pt x="52512" y="1277325"/>
                  </a:lnTo>
                  <a:lnTo>
                    <a:pt x="52962" y="1279182"/>
                  </a:lnTo>
                  <a:lnTo>
                    <a:pt x="53431" y="1281078"/>
                  </a:lnTo>
                  <a:lnTo>
                    <a:pt x="53881" y="1282955"/>
                  </a:lnTo>
                  <a:lnTo>
                    <a:pt x="54350" y="1284832"/>
                  </a:lnTo>
                  <a:lnTo>
                    <a:pt x="54819" y="1286728"/>
                  </a:lnTo>
                  <a:lnTo>
                    <a:pt x="54839" y="1286728"/>
                  </a:lnTo>
                  <a:lnTo>
                    <a:pt x="55308" y="1288605"/>
                  </a:lnTo>
                  <a:lnTo>
                    <a:pt x="55777" y="1290482"/>
                  </a:lnTo>
                  <a:lnTo>
                    <a:pt x="56246" y="1292358"/>
                  </a:lnTo>
                  <a:lnTo>
                    <a:pt x="56735" y="1294235"/>
                  </a:lnTo>
                  <a:lnTo>
                    <a:pt x="57204" y="1296112"/>
                  </a:lnTo>
                  <a:lnTo>
                    <a:pt x="57693" y="1297950"/>
                  </a:lnTo>
                  <a:lnTo>
                    <a:pt x="58162" y="1299826"/>
                  </a:lnTo>
                  <a:lnTo>
                    <a:pt x="58651" y="1301684"/>
                  </a:lnTo>
                  <a:lnTo>
                    <a:pt x="59139" y="1303541"/>
                  </a:lnTo>
                  <a:lnTo>
                    <a:pt x="59628" y="1305398"/>
                  </a:lnTo>
                  <a:lnTo>
                    <a:pt x="60117" y="1307255"/>
                  </a:lnTo>
                  <a:lnTo>
                    <a:pt x="60606" y="1309093"/>
                  </a:lnTo>
                  <a:lnTo>
                    <a:pt x="60606" y="1309113"/>
                  </a:lnTo>
                  <a:lnTo>
                    <a:pt x="61114" y="1310950"/>
                  </a:lnTo>
                  <a:lnTo>
                    <a:pt x="61603" y="1312788"/>
                  </a:lnTo>
                  <a:lnTo>
                    <a:pt x="62111" y="1314645"/>
                  </a:lnTo>
                  <a:lnTo>
                    <a:pt x="62600" y="1316483"/>
                  </a:lnTo>
                  <a:lnTo>
                    <a:pt x="63108" y="1318359"/>
                  </a:lnTo>
                  <a:lnTo>
                    <a:pt x="63616" y="1320158"/>
                  </a:lnTo>
                  <a:lnTo>
                    <a:pt x="64125" y="1322015"/>
                  </a:lnTo>
                  <a:lnTo>
                    <a:pt x="64633" y="1323833"/>
                  </a:lnTo>
                  <a:lnTo>
                    <a:pt x="65141" y="1325671"/>
                  </a:lnTo>
                  <a:lnTo>
                    <a:pt x="65650" y="1327509"/>
                  </a:lnTo>
                  <a:lnTo>
                    <a:pt x="66158" y="1329327"/>
                  </a:lnTo>
                  <a:lnTo>
                    <a:pt x="66686" y="1331145"/>
                  </a:lnTo>
                  <a:lnTo>
                    <a:pt x="67194" y="1332983"/>
                  </a:lnTo>
                  <a:lnTo>
                    <a:pt x="67722" y="1334781"/>
                  </a:lnTo>
                  <a:lnTo>
                    <a:pt x="68230" y="1336579"/>
                  </a:lnTo>
                  <a:lnTo>
                    <a:pt x="68758" y="1338398"/>
                  </a:lnTo>
                  <a:lnTo>
                    <a:pt x="69286" y="1340235"/>
                  </a:lnTo>
                  <a:lnTo>
                    <a:pt x="69814" y="1342034"/>
                  </a:lnTo>
                  <a:lnTo>
                    <a:pt x="70341" y="1343852"/>
                  </a:lnTo>
                  <a:lnTo>
                    <a:pt x="70869" y="1345631"/>
                  </a:lnTo>
                  <a:lnTo>
                    <a:pt x="71417" y="1347449"/>
                  </a:lnTo>
                  <a:lnTo>
                    <a:pt x="71944" y="1349248"/>
                  </a:lnTo>
                  <a:lnTo>
                    <a:pt x="72472" y="1351046"/>
                  </a:lnTo>
                  <a:lnTo>
                    <a:pt x="73020" y="1352825"/>
                  </a:lnTo>
                  <a:lnTo>
                    <a:pt x="73567" y="1354624"/>
                  </a:lnTo>
                  <a:lnTo>
                    <a:pt x="74095" y="1356422"/>
                  </a:lnTo>
                  <a:lnTo>
                    <a:pt x="74642" y="1358201"/>
                  </a:lnTo>
                  <a:lnTo>
                    <a:pt x="75190" y="1359981"/>
                  </a:lnTo>
                  <a:lnTo>
                    <a:pt x="75737" y="1361779"/>
                  </a:lnTo>
                  <a:lnTo>
                    <a:pt x="76304" y="1363558"/>
                  </a:lnTo>
                  <a:lnTo>
                    <a:pt x="76851" y="1365318"/>
                  </a:lnTo>
                  <a:lnTo>
                    <a:pt x="77399" y="1367096"/>
                  </a:lnTo>
                  <a:lnTo>
                    <a:pt x="77966" y="1368875"/>
                  </a:lnTo>
                  <a:lnTo>
                    <a:pt x="78513" y="1370616"/>
                  </a:lnTo>
                  <a:lnTo>
                    <a:pt x="79061" y="1372375"/>
                  </a:lnTo>
                  <a:lnTo>
                    <a:pt x="79627" y="1374154"/>
                  </a:lnTo>
                  <a:lnTo>
                    <a:pt x="80194" y="1375894"/>
                  </a:lnTo>
                  <a:lnTo>
                    <a:pt x="80761" y="1377634"/>
                  </a:lnTo>
                  <a:lnTo>
                    <a:pt x="81328" y="1379432"/>
                  </a:lnTo>
                  <a:lnTo>
                    <a:pt x="81895" y="1381153"/>
                  </a:lnTo>
                  <a:lnTo>
                    <a:pt x="82482" y="1382912"/>
                  </a:lnTo>
                  <a:lnTo>
                    <a:pt x="83049" y="1384652"/>
                  </a:lnTo>
                  <a:lnTo>
                    <a:pt x="83049" y="1384672"/>
                  </a:lnTo>
                  <a:lnTo>
                    <a:pt x="83616" y="1386392"/>
                  </a:lnTo>
                  <a:lnTo>
                    <a:pt x="84202" y="1388112"/>
                  </a:lnTo>
                  <a:lnTo>
                    <a:pt x="84769" y="1389872"/>
                  </a:lnTo>
                  <a:lnTo>
                    <a:pt x="85355" y="1391612"/>
                  </a:lnTo>
                  <a:lnTo>
                    <a:pt x="85942" y="1393351"/>
                  </a:lnTo>
                  <a:lnTo>
                    <a:pt x="86528" y="1395092"/>
                  </a:lnTo>
                  <a:lnTo>
                    <a:pt x="87115" y="1396792"/>
                  </a:lnTo>
                  <a:lnTo>
                    <a:pt x="87701" y="1398493"/>
                  </a:lnTo>
                  <a:lnTo>
                    <a:pt x="88288" y="1400213"/>
                  </a:lnTo>
                  <a:lnTo>
                    <a:pt x="88894" y="1401954"/>
                  </a:lnTo>
                  <a:lnTo>
                    <a:pt x="89480" y="1403654"/>
                  </a:lnTo>
                  <a:lnTo>
                    <a:pt x="90087" y="1405375"/>
                  </a:lnTo>
                  <a:lnTo>
                    <a:pt x="90673" y="1407075"/>
                  </a:lnTo>
                  <a:lnTo>
                    <a:pt x="91279" y="1408776"/>
                  </a:lnTo>
                  <a:lnTo>
                    <a:pt x="91885" y="1410477"/>
                  </a:lnTo>
                  <a:lnTo>
                    <a:pt x="91885" y="1410497"/>
                  </a:lnTo>
                  <a:lnTo>
                    <a:pt x="92491" y="1412178"/>
                  </a:lnTo>
                  <a:lnTo>
                    <a:pt x="93077" y="1413879"/>
                  </a:lnTo>
                  <a:lnTo>
                    <a:pt x="93097" y="1413879"/>
                  </a:lnTo>
                  <a:lnTo>
                    <a:pt x="93703" y="1415580"/>
                  </a:lnTo>
                  <a:lnTo>
                    <a:pt x="94309" y="1417280"/>
                  </a:lnTo>
                  <a:lnTo>
                    <a:pt x="94915" y="1418942"/>
                  </a:lnTo>
                  <a:lnTo>
                    <a:pt x="95521" y="1420624"/>
                  </a:lnTo>
                  <a:lnTo>
                    <a:pt x="96147" y="1422305"/>
                  </a:lnTo>
                  <a:lnTo>
                    <a:pt x="96753" y="1423986"/>
                  </a:lnTo>
                  <a:lnTo>
                    <a:pt x="97379" y="1425647"/>
                  </a:lnTo>
                  <a:lnTo>
                    <a:pt x="98004" y="1427329"/>
                  </a:lnTo>
                  <a:lnTo>
                    <a:pt x="98630" y="1428990"/>
                  </a:lnTo>
                  <a:lnTo>
                    <a:pt x="99255" y="1430652"/>
                  </a:lnTo>
                  <a:lnTo>
                    <a:pt x="99881" y="1432334"/>
                  </a:lnTo>
                  <a:lnTo>
                    <a:pt x="100506" y="1433976"/>
                  </a:lnTo>
                  <a:lnTo>
                    <a:pt x="101132" y="1435638"/>
                  </a:lnTo>
                  <a:lnTo>
                    <a:pt x="101758" y="1437279"/>
                  </a:lnTo>
                  <a:lnTo>
                    <a:pt x="102403" y="1438941"/>
                  </a:lnTo>
                  <a:lnTo>
                    <a:pt x="103028" y="1440564"/>
                  </a:lnTo>
                  <a:lnTo>
                    <a:pt x="103673" y="1442226"/>
                  </a:lnTo>
                  <a:lnTo>
                    <a:pt x="104319" y="1443868"/>
                  </a:lnTo>
                  <a:lnTo>
                    <a:pt x="104944" y="1445491"/>
                  </a:lnTo>
                  <a:lnTo>
                    <a:pt x="105589" y="1447133"/>
                  </a:lnTo>
                  <a:lnTo>
                    <a:pt x="106235" y="1448755"/>
                  </a:lnTo>
                  <a:lnTo>
                    <a:pt x="106880" y="1450378"/>
                  </a:lnTo>
                  <a:lnTo>
                    <a:pt x="107544" y="1452000"/>
                  </a:lnTo>
                  <a:lnTo>
                    <a:pt x="108190" y="1453623"/>
                  </a:lnTo>
                  <a:lnTo>
                    <a:pt x="108835" y="1455246"/>
                  </a:lnTo>
                  <a:lnTo>
                    <a:pt x="109499" y="1456849"/>
                  </a:lnTo>
                  <a:lnTo>
                    <a:pt x="110145" y="1458452"/>
                  </a:lnTo>
                  <a:lnTo>
                    <a:pt x="110164" y="1458471"/>
                  </a:lnTo>
                  <a:lnTo>
                    <a:pt x="110809" y="1460055"/>
                  </a:lnTo>
                  <a:lnTo>
                    <a:pt x="111474" y="1461678"/>
                  </a:lnTo>
                  <a:lnTo>
                    <a:pt x="112138" y="1463261"/>
                  </a:lnTo>
                  <a:lnTo>
                    <a:pt x="112803" y="1464864"/>
                  </a:lnTo>
                  <a:lnTo>
                    <a:pt x="113468" y="1466448"/>
                  </a:lnTo>
                  <a:lnTo>
                    <a:pt x="114132" y="1468050"/>
                  </a:lnTo>
                  <a:lnTo>
                    <a:pt x="114797" y="1469634"/>
                  </a:lnTo>
                  <a:lnTo>
                    <a:pt x="115462" y="1471218"/>
                  </a:lnTo>
                  <a:lnTo>
                    <a:pt x="115482" y="1471218"/>
                  </a:lnTo>
                  <a:lnTo>
                    <a:pt x="116146" y="1472782"/>
                  </a:lnTo>
                  <a:lnTo>
                    <a:pt x="116811" y="1474346"/>
                  </a:lnTo>
                  <a:lnTo>
                    <a:pt x="117495" y="1475949"/>
                  </a:lnTo>
                  <a:lnTo>
                    <a:pt x="118179" y="1477493"/>
                  </a:lnTo>
                  <a:lnTo>
                    <a:pt x="118864" y="1479077"/>
                  </a:lnTo>
                  <a:lnTo>
                    <a:pt x="119548" y="1480621"/>
                  </a:lnTo>
                  <a:lnTo>
                    <a:pt x="120232" y="1482185"/>
                  </a:lnTo>
                  <a:lnTo>
                    <a:pt x="120916" y="1483749"/>
                  </a:lnTo>
                  <a:lnTo>
                    <a:pt x="121601" y="1485293"/>
                  </a:lnTo>
                  <a:lnTo>
                    <a:pt x="122285" y="1486857"/>
                  </a:lnTo>
                  <a:lnTo>
                    <a:pt x="122989" y="1488382"/>
                  </a:lnTo>
                  <a:lnTo>
                    <a:pt x="123673" y="1489907"/>
                  </a:lnTo>
                  <a:lnTo>
                    <a:pt x="124376" y="1491452"/>
                  </a:lnTo>
                  <a:lnTo>
                    <a:pt x="125061" y="1492976"/>
                  </a:lnTo>
                  <a:lnTo>
                    <a:pt x="125765" y="1494521"/>
                  </a:lnTo>
                  <a:lnTo>
                    <a:pt x="126468" y="1496046"/>
                  </a:lnTo>
                  <a:lnTo>
                    <a:pt x="127172" y="1497571"/>
                  </a:lnTo>
                  <a:lnTo>
                    <a:pt x="127876" y="1499076"/>
                  </a:lnTo>
                  <a:lnTo>
                    <a:pt x="128580" y="1500601"/>
                  </a:lnTo>
                  <a:lnTo>
                    <a:pt x="129283" y="1502106"/>
                  </a:lnTo>
                  <a:lnTo>
                    <a:pt x="130007" y="1503612"/>
                  </a:lnTo>
                  <a:lnTo>
                    <a:pt x="130711" y="1505117"/>
                  </a:lnTo>
                  <a:lnTo>
                    <a:pt x="131434" y="1506622"/>
                  </a:lnTo>
                  <a:lnTo>
                    <a:pt x="132138" y="1508108"/>
                  </a:lnTo>
                  <a:lnTo>
                    <a:pt x="132861" y="1509613"/>
                  </a:lnTo>
                  <a:lnTo>
                    <a:pt x="133584" y="1511099"/>
                  </a:lnTo>
                  <a:lnTo>
                    <a:pt x="134308" y="1512585"/>
                  </a:lnTo>
                  <a:lnTo>
                    <a:pt x="135012" y="1514051"/>
                  </a:lnTo>
                  <a:lnTo>
                    <a:pt x="135754" y="1515537"/>
                  </a:lnTo>
                  <a:lnTo>
                    <a:pt x="136478" y="1517003"/>
                  </a:lnTo>
                  <a:lnTo>
                    <a:pt x="137201" y="1518489"/>
                  </a:lnTo>
                  <a:lnTo>
                    <a:pt x="137944" y="1519955"/>
                  </a:lnTo>
                  <a:lnTo>
                    <a:pt x="138667" y="1521401"/>
                  </a:lnTo>
                  <a:lnTo>
                    <a:pt x="139410" y="1522868"/>
                  </a:lnTo>
                  <a:lnTo>
                    <a:pt x="140134" y="1524314"/>
                  </a:lnTo>
                  <a:lnTo>
                    <a:pt x="140876" y="1525781"/>
                  </a:lnTo>
                  <a:lnTo>
                    <a:pt x="141619" y="1527227"/>
                  </a:lnTo>
                  <a:lnTo>
                    <a:pt x="142362" y="1528654"/>
                  </a:lnTo>
                  <a:lnTo>
                    <a:pt x="143105" y="1530101"/>
                  </a:lnTo>
                  <a:lnTo>
                    <a:pt x="143848" y="1531529"/>
                  </a:lnTo>
                  <a:lnTo>
                    <a:pt x="144591" y="1532956"/>
                  </a:lnTo>
                  <a:lnTo>
                    <a:pt x="145334" y="1534383"/>
                  </a:lnTo>
                  <a:lnTo>
                    <a:pt x="146096" y="1535810"/>
                  </a:lnTo>
                  <a:lnTo>
                    <a:pt x="146839" y="1537237"/>
                  </a:lnTo>
                  <a:lnTo>
                    <a:pt x="147601" y="1538644"/>
                  </a:lnTo>
                  <a:lnTo>
                    <a:pt x="148364" y="1540052"/>
                  </a:lnTo>
                  <a:lnTo>
                    <a:pt x="149107" y="1541459"/>
                  </a:lnTo>
                  <a:lnTo>
                    <a:pt x="149869" y="1542847"/>
                  </a:lnTo>
                  <a:lnTo>
                    <a:pt x="150632" y="1544255"/>
                  </a:lnTo>
                  <a:lnTo>
                    <a:pt x="151394" y="1545643"/>
                  </a:lnTo>
                  <a:lnTo>
                    <a:pt x="152157" y="1547051"/>
                  </a:lnTo>
                  <a:lnTo>
                    <a:pt x="152919" y="1548419"/>
                  </a:lnTo>
                  <a:lnTo>
                    <a:pt x="153701" y="1549807"/>
                  </a:lnTo>
                  <a:lnTo>
                    <a:pt x="154463" y="1551195"/>
                  </a:lnTo>
                  <a:lnTo>
                    <a:pt x="155245" y="1552564"/>
                  </a:lnTo>
                  <a:lnTo>
                    <a:pt x="156008" y="1553932"/>
                  </a:lnTo>
                  <a:lnTo>
                    <a:pt x="156027" y="1553932"/>
                  </a:lnTo>
                  <a:lnTo>
                    <a:pt x="156790" y="1555301"/>
                  </a:lnTo>
                  <a:lnTo>
                    <a:pt x="157572" y="1556669"/>
                  </a:lnTo>
                  <a:lnTo>
                    <a:pt x="158354" y="1558018"/>
                  </a:lnTo>
                  <a:lnTo>
                    <a:pt x="159136" y="1559348"/>
                  </a:lnTo>
                  <a:lnTo>
                    <a:pt x="159918" y="1560716"/>
                  </a:lnTo>
                  <a:lnTo>
                    <a:pt x="160700" y="1562065"/>
                  </a:lnTo>
                  <a:lnTo>
                    <a:pt x="161482" y="1563394"/>
                  </a:lnTo>
                  <a:lnTo>
                    <a:pt x="162283" y="1564724"/>
                  </a:lnTo>
                  <a:lnTo>
                    <a:pt x="163065" y="1566053"/>
                  </a:lnTo>
                  <a:lnTo>
                    <a:pt x="163867" y="1567402"/>
                  </a:lnTo>
                  <a:lnTo>
                    <a:pt x="164668" y="1568731"/>
                  </a:lnTo>
                  <a:lnTo>
                    <a:pt x="165450" y="1570041"/>
                  </a:lnTo>
                  <a:lnTo>
                    <a:pt x="166252" y="1571351"/>
                  </a:lnTo>
                  <a:lnTo>
                    <a:pt x="167053" y="1572680"/>
                  </a:lnTo>
                  <a:lnTo>
                    <a:pt x="167855" y="1573971"/>
                  </a:lnTo>
                  <a:lnTo>
                    <a:pt x="168656" y="1575280"/>
                  </a:lnTo>
                  <a:lnTo>
                    <a:pt x="169458" y="1576570"/>
                  </a:lnTo>
                  <a:lnTo>
                    <a:pt x="170279" y="1577881"/>
                  </a:lnTo>
                  <a:lnTo>
                    <a:pt x="171081" y="1579151"/>
                  </a:lnTo>
                  <a:lnTo>
                    <a:pt x="171882" y="1580442"/>
                  </a:lnTo>
                  <a:lnTo>
                    <a:pt x="172703" y="1581732"/>
                  </a:lnTo>
                  <a:lnTo>
                    <a:pt x="173524" y="1583002"/>
                  </a:lnTo>
                  <a:lnTo>
                    <a:pt x="174326" y="1584273"/>
                  </a:lnTo>
                  <a:lnTo>
                    <a:pt x="175147" y="1585544"/>
                  </a:lnTo>
                  <a:lnTo>
                    <a:pt x="175968" y="1586795"/>
                  </a:lnTo>
                  <a:lnTo>
                    <a:pt x="176789" y="1588046"/>
                  </a:lnTo>
                  <a:lnTo>
                    <a:pt x="177610" y="1589317"/>
                  </a:lnTo>
                  <a:lnTo>
                    <a:pt x="178451" y="1590568"/>
                  </a:lnTo>
                  <a:lnTo>
                    <a:pt x="179272" y="1591800"/>
                  </a:lnTo>
                  <a:lnTo>
                    <a:pt x="180093" y="1593051"/>
                  </a:lnTo>
                  <a:lnTo>
                    <a:pt x="180934" y="1594282"/>
                  </a:lnTo>
                  <a:lnTo>
                    <a:pt x="181755" y="1595514"/>
                  </a:lnTo>
                  <a:lnTo>
                    <a:pt x="182595" y="1596746"/>
                  </a:lnTo>
                  <a:lnTo>
                    <a:pt x="183436" y="1597958"/>
                  </a:lnTo>
                  <a:lnTo>
                    <a:pt x="184277" y="1599189"/>
                  </a:lnTo>
                  <a:lnTo>
                    <a:pt x="185098" y="1600402"/>
                  </a:lnTo>
                  <a:lnTo>
                    <a:pt x="185958" y="1601594"/>
                  </a:lnTo>
                  <a:lnTo>
                    <a:pt x="186798" y="1602806"/>
                  </a:lnTo>
                  <a:lnTo>
                    <a:pt x="187639" y="1604018"/>
                  </a:lnTo>
                  <a:lnTo>
                    <a:pt x="188480" y="1605211"/>
                  </a:lnTo>
                  <a:lnTo>
                    <a:pt x="189340" y="1606384"/>
                  </a:lnTo>
                  <a:lnTo>
                    <a:pt x="190181" y="1607576"/>
                  </a:lnTo>
                  <a:lnTo>
                    <a:pt x="191041" y="1608769"/>
                  </a:lnTo>
                  <a:lnTo>
                    <a:pt x="191881" y="1609942"/>
                  </a:lnTo>
                  <a:lnTo>
                    <a:pt x="191901" y="1609942"/>
                  </a:lnTo>
                  <a:lnTo>
                    <a:pt x="192742" y="1611115"/>
                  </a:lnTo>
                  <a:lnTo>
                    <a:pt x="193602" y="1612288"/>
                  </a:lnTo>
                  <a:lnTo>
                    <a:pt x="194462" y="1613441"/>
                  </a:lnTo>
                  <a:lnTo>
                    <a:pt x="195322" y="1614595"/>
                  </a:lnTo>
                  <a:lnTo>
                    <a:pt x="196182" y="1615748"/>
                  </a:lnTo>
                  <a:lnTo>
                    <a:pt x="197042" y="1616902"/>
                  </a:lnTo>
                  <a:lnTo>
                    <a:pt x="197922" y="1618036"/>
                  </a:lnTo>
                  <a:lnTo>
                    <a:pt x="198782" y="1619169"/>
                  </a:lnTo>
                  <a:lnTo>
                    <a:pt x="199662" y="1620323"/>
                  </a:lnTo>
                  <a:lnTo>
                    <a:pt x="200542" y="1621437"/>
                  </a:lnTo>
                  <a:lnTo>
                    <a:pt x="201402" y="1622571"/>
                  </a:lnTo>
                  <a:lnTo>
                    <a:pt x="202282" y="1623685"/>
                  </a:lnTo>
                  <a:lnTo>
                    <a:pt x="203161" y="1624800"/>
                  </a:lnTo>
                  <a:lnTo>
                    <a:pt x="204022" y="1625895"/>
                  </a:lnTo>
                  <a:lnTo>
                    <a:pt x="204921" y="1627009"/>
                  </a:lnTo>
                  <a:lnTo>
                    <a:pt x="205801" y="1628103"/>
                  </a:lnTo>
                  <a:lnTo>
                    <a:pt x="206680" y="1629218"/>
                  </a:lnTo>
                  <a:lnTo>
                    <a:pt x="207580" y="1630312"/>
                  </a:lnTo>
                  <a:lnTo>
                    <a:pt x="208459" y="1631388"/>
                  </a:lnTo>
                  <a:lnTo>
                    <a:pt x="209339" y="1632463"/>
                  </a:lnTo>
                  <a:lnTo>
                    <a:pt x="210238" y="1633538"/>
                  </a:lnTo>
                  <a:lnTo>
                    <a:pt x="211138" y="1634614"/>
                  </a:lnTo>
                  <a:lnTo>
                    <a:pt x="212018" y="1635669"/>
                  </a:lnTo>
                  <a:lnTo>
                    <a:pt x="212936" y="1636744"/>
                  </a:lnTo>
                  <a:lnTo>
                    <a:pt x="213816" y="1637800"/>
                  </a:lnTo>
                  <a:lnTo>
                    <a:pt x="214735" y="1638856"/>
                  </a:lnTo>
                  <a:lnTo>
                    <a:pt x="215634" y="1639892"/>
                  </a:lnTo>
                  <a:lnTo>
                    <a:pt x="216533" y="1640928"/>
                  </a:lnTo>
                  <a:lnTo>
                    <a:pt x="217433" y="1641984"/>
                  </a:lnTo>
                  <a:lnTo>
                    <a:pt x="218352" y="1643000"/>
                  </a:lnTo>
                  <a:lnTo>
                    <a:pt x="219251" y="1644017"/>
                  </a:lnTo>
                  <a:lnTo>
                    <a:pt x="220170" y="1645053"/>
                  </a:lnTo>
                  <a:lnTo>
                    <a:pt x="221089" y="1646069"/>
                  </a:lnTo>
                  <a:lnTo>
                    <a:pt x="222007" y="1647086"/>
                  </a:lnTo>
                  <a:lnTo>
                    <a:pt x="222907" y="1648083"/>
                  </a:lnTo>
                  <a:lnTo>
                    <a:pt x="223825" y="1649080"/>
                  </a:lnTo>
                  <a:lnTo>
                    <a:pt x="224744" y="1650077"/>
                  </a:lnTo>
                  <a:lnTo>
                    <a:pt x="225663" y="1651074"/>
                  </a:lnTo>
                  <a:lnTo>
                    <a:pt x="226601" y="1652052"/>
                  </a:lnTo>
                  <a:lnTo>
                    <a:pt x="227520" y="1653029"/>
                  </a:lnTo>
                  <a:lnTo>
                    <a:pt x="228439" y="1654007"/>
                  </a:lnTo>
                  <a:lnTo>
                    <a:pt x="229378" y="1654965"/>
                  </a:lnTo>
                  <a:lnTo>
                    <a:pt x="230316" y="1655942"/>
                  </a:lnTo>
                  <a:lnTo>
                    <a:pt x="231254" y="1656900"/>
                  </a:lnTo>
                  <a:lnTo>
                    <a:pt x="232173" y="1657858"/>
                  </a:lnTo>
                  <a:lnTo>
                    <a:pt x="233111" y="1658796"/>
                  </a:lnTo>
                  <a:lnTo>
                    <a:pt x="234050" y="1659754"/>
                  </a:lnTo>
                  <a:lnTo>
                    <a:pt x="234988" y="1660673"/>
                  </a:lnTo>
                  <a:lnTo>
                    <a:pt x="235927" y="1661611"/>
                  </a:lnTo>
                  <a:lnTo>
                    <a:pt x="236865" y="1662550"/>
                  </a:lnTo>
                  <a:lnTo>
                    <a:pt x="237823" y="1663469"/>
                  </a:lnTo>
                  <a:lnTo>
                    <a:pt x="238761" y="1664388"/>
                  </a:lnTo>
                  <a:lnTo>
                    <a:pt x="239719" y="1665306"/>
                  </a:lnTo>
                  <a:lnTo>
                    <a:pt x="240658" y="1666206"/>
                  </a:lnTo>
                  <a:lnTo>
                    <a:pt x="241616" y="1667105"/>
                  </a:lnTo>
                  <a:lnTo>
                    <a:pt x="242574" y="1668004"/>
                  </a:lnTo>
                  <a:lnTo>
                    <a:pt x="243512" y="1668884"/>
                  </a:lnTo>
                  <a:lnTo>
                    <a:pt x="244489" y="1669783"/>
                  </a:lnTo>
                  <a:lnTo>
                    <a:pt x="245447" y="1670663"/>
                  </a:lnTo>
                  <a:lnTo>
                    <a:pt x="246405" y="1671523"/>
                  </a:lnTo>
                  <a:lnTo>
                    <a:pt x="247363" y="1672383"/>
                  </a:lnTo>
                  <a:lnTo>
                    <a:pt x="248321" y="1673263"/>
                  </a:lnTo>
                  <a:lnTo>
                    <a:pt x="249299" y="1674123"/>
                  </a:lnTo>
                  <a:lnTo>
                    <a:pt x="250256" y="1674964"/>
                  </a:lnTo>
                  <a:lnTo>
                    <a:pt x="251234" y="1675824"/>
                  </a:lnTo>
                  <a:lnTo>
                    <a:pt x="252211" y="1676665"/>
                  </a:lnTo>
                  <a:lnTo>
                    <a:pt x="253169" y="1677505"/>
                  </a:lnTo>
                  <a:lnTo>
                    <a:pt x="254147" y="1678326"/>
                  </a:lnTo>
                  <a:lnTo>
                    <a:pt x="255124" y="1679148"/>
                  </a:lnTo>
                  <a:lnTo>
                    <a:pt x="256102" y="1679969"/>
                  </a:lnTo>
                  <a:lnTo>
                    <a:pt x="257099" y="1680790"/>
                  </a:lnTo>
                  <a:lnTo>
                    <a:pt x="258076" y="1681591"/>
                  </a:lnTo>
                  <a:lnTo>
                    <a:pt x="259054" y="1682393"/>
                  </a:lnTo>
                  <a:lnTo>
                    <a:pt x="260031" y="1683194"/>
                  </a:lnTo>
                  <a:lnTo>
                    <a:pt x="261028" y="1683976"/>
                  </a:lnTo>
                  <a:lnTo>
                    <a:pt x="262025" y="1684778"/>
                  </a:lnTo>
                  <a:lnTo>
                    <a:pt x="263003" y="1685560"/>
                  </a:lnTo>
                  <a:lnTo>
                    <a:pt x="264000" y="1686322"/>
                  </a:lnTo>
                  <a:lnTo>
                    <a:pt x="264997" y="1687104"/>
                  </a:lnTo>
                  <a:lnTo>
                    <a:pt x="265994" y="1687867"/>
                  </a:lnTo>
                  <a:lnTo>
                    <a:pt x="266991" y="1688609"/>
                  </a:lnTo>
                  <a:lnTo>
                    <a:pt x="267988" y="1689372"/>
                  </a:lnTo>
                  <a:lnTo>
                    <a:pt x="268985" y="1690115"/>
                  </a:lnTo>
                  <a:lnTo>
                    <a:pt x="270002" y="1690858"/>
                  </a:lnTo>
                  <a:lnTo>
                    <a:pt x="270999" y="1691581"/>
                  </a:lnTo>
                  <a:lnTo>
                    <a:pt x="271996" y="1692324"/>
                  </a:lnTo>
                  <a:lnTo>
                    <a:pt x="273012" y="1693047"/>
                  </a:lnTo>
                  <a:lnTo>
                    <a:pt x="274009" y="1693751"/>
                  </a:lnTo>
                  <a:lnTo>
                    <a:pt x="275026" y="1694474"/>
                  </a:lnTo>
                  <a:lnTo>
                    <a:pt x="276043" y="1695178"/>
                  </a:lnTo>
                  <a:lnTo>
                    <a:pt x="277059" y="1695882"/>
                  </a:lnTo>
                  <a:lnTo>
                    <a:pt x="278076" y="1696566"/>
                  </a:lnTo>
                  <a:lnTo>
                    <a:pt x="279092" y="1697270"/>
                  </a:lnTo>
                  <a:lnTo>
                    <a:pt x="280109" y="1697954"/>
                  </a:lnTo>
                  <a:lnTo>
                    <a:pt x="281145" y="1698619"/>
                  </a:lnTo>
                  <a:lnTo>
                    <a:pt x="282162" y="1699303"/>
                  </a:lnTo>
                  <a:lnTo>
                    <a:pt x="283178" y="1699948"/>
                  </a:lnTo>
                  <a:lnTo>
                    <a:pt x="284214" y="1700613"/>
                  </a:lnTo>
                  <a:lnTo>
                    <a:pt x="284703" y="1700926"/>
                  </a:lnTo>
                  <a:lnTo>
                    <a:pt x="285231" y="1701277"/>
                  </a:lnTo>
                  <a:lnTo>
                    <a:pt x="285759" y="1701610"/>
                  </a:lnTo>
                  <a:lnTo>
                    <a:pt x="286287" y="1701923"/>
                  </a:lnTo>
                  <a:lnTo>
                    <a:pt x="286775" y="1702235"/>
                  </a:lnTo>
                  <a:lnTo>
                    <a:pt x="287303" y="1702568"/>
                  </a:lnTo>
                  <a:lnTo>
                    <a:pt x="287831" y="1702881"/>
                  </a:lnTo>
                  <a:lnTo>
                    <a:pt x="288339" y="1703193"/>
                  </a:lnTo>
                  <a:lnTo>
                    <a:pt x="288867" y="1703526"/>
                  </a:lnTo>
                  <a:lnTo>
                    <a:pt x="289375" y="1703819"/>
                  </a:lnTo>
                  <a:lnTo>
                    <a:pt x="289903" y="1704132"/>
                  </a:lnTo>
                  <a:lnTo>
                    <a:pt x="290411" y="1704445"/>
                  </a:lnTo>
                  <a:lnTo>
                    <a:pt x="290939" y="1704757"/>
                  </a:lnTo>
                  <a:lnTo>
                    <a:pt x="291448" y="1705070"/>
                  </a:lnTo>
                  <a:lnTo>
                    <a:pt x="291975" y="1705383"/>
                  </a:lnTo>
                  <a:lnTo>
                    <a:pt x="292484" y="1705676"/>
                  </a:lnTo>
                  <a:lnTo>
                    <a:pt x="293011" y="1705989"/>
                  </a:lnTo>
                  <a:lnTo>
                    <a:pt x="293539" y="1706282"/>
                  </a:lnTo>
                  <a:lnTo>
                    <a:pt x="294067" y="1706595"/>
                  </a:lnTo>
                  <a:lnTo>
                    <a:pt x="294576" y="1706888"/>
                  </a:lnTo>
                  <a:lnTo>
                    <a:pt x="295084" y="1707182"/>
                  </a:lnTo>
                  <a:lnTo>
                    <a:pt x="295612" y="1707475"/>
                  </a:lnTo>
                  <a:lnTo>
                    <a:pt x="296139" y="1707768"/>
                  </a:lnTo>
                  <a:lnTo>
                    <a:pt x="296667" y="1708061"/>
                  </a:lnTo>
                  <a:lnTo>
                    <a:pt x="297195" y="1708355"/>
                  </a:lnTo>
                  <a:lnTo>
                    <a:pt x="297723" y="1708648"/>
                  </a:lnTo>
                  <a:lnTo>
                    <a:pt x="298251" y="1708941"/>
                  </a:lnTo>
                  <a:lnTo>
                    <a:pt x="298779" y="1709234"/>
                  </a:lnTo>
                  <a:lnTo>
                    <a:pt x="299287" y="1709508"/>
                  </a:lnTo>
                  <a:lnTo>
                    <a:pt x="299815" y="1709782"/>
                  </a:lnTo>
                  <a:lnTo>
                    <a:pt x="300362" y="1710075"/>
                  </a:lnTo>
                  <a:lnTo>
                    <a:pt x="300890" y="1710368"/>
                  </a:lnTo>
                  <a:lnTo>
                    <a:pt x="301418" y="1710642"/>
                  </a:lnTo>
                  <a:lnTo>
                    <a:pt x="301946" y="1710916"/>
                  </a:lnTo>
                  <a:lnTo>
                    <a:pt x="302473" y="1711189"/>
                  </a:lnTo>
                  <a:lnTo>
                    <a:pt x="303001" y="1711463"/>
                  </a:lnTo>
                  <a:lnTo>
                    <a:pt x="303529" y="1711737"/>
                  </a:lnTo>
                  <a:lnTo>
                    <a:pt x="304057" y="1712010"/>
                  </a:lnTo>
                  <a:lnTo>
                    <a:pt x="304585" y="1712284"/>
                  </a:lnTo>
                  <a:lnTo>
                    <a:pt x="305132" y="1712558"/>
                  </a:lnTo>
                  <a:lnTo>
                    <a:pt x="305660" y="1712812"/>
                  </a:lnTo>
                  <a:lnTo>
                    <a:pt x="306188" y="1713086"/>
                  </a:lnTo>
                  <a:lnTo>
                    <a:pt x="306735" y="1713340"/>
                  </a:lnTo>
                  <a:lnTo>
                    <a:pt x="307244" y="1713594"/>
                  </a:lnTo>
                  <a:lnTo>
                    <a:pt x="307772" y="1713868"/>
                  </a:lnTo>
                  <a:lnTo>
                    <a:pt x="308319" y="1714122"/>
                  </a:lnTo>
                  <a:lnTo>
                    <a:pt x="308847" y="1714395"/>
                  </a:lnTo>
                  <a:lnTo>
                    <a:pt x="309374" y="1714630"/>
                  </a:lnTo>
                  <a:lnTo>
                    <a:pt x="309922" y="1714904"/>
                  </a:lnTo>
                  <a:lnTo>
                    <a:pt x="310469" y="1715158"/>
                  </a:lnTo>
                  <a:lnTo>
                    <a:pt x="310997" y="1715392"/>
                  </a:lnTo>
                  <a:lnTo>
                    <a:pt x="311525" y="1715647"/>
                  </a:lnTo>
                  <a:lnTo>
                    <a:pt x="312072" y="1715901"/>
                  </a:lnTo>
                  <a:lnTo>
                    <a:pt x="312600" y="1716135"/>
                  </a:lnTo>
                  <a:lnTo>
                    <a:pt x="313128" y="1716389"/>
                  </a:lnTo>
                  <a:lnTo>
                    <a:pt x="313676" y="1716624"/>
                  </a:lnTo>
                  <a:lnTo>
                    <a:pt x="314203" y="1716878"/>
                  </a:lnTo>
                  <a:lnTo>
                    <a:pt x="314223" y="1716878"/>
                  </a:lnTo>
                  <a:lnTo>
                    <a:pt x="314751" y="1717113"/>
                  </a:lnTo>
                  <a:lnTo>
                    <a:pt x="315298" y="1717347"/>
                  </a:lnTo>
                  <a:lnTo>
                    <a:pt x="315826" y="1717602"/>
                  </a:lnTo>
                  <a:lnTo>
                    <a:pt x="316373" y="1717836"/>
                  </a:lnTo>
                  <a:lnTo>
                    <a:pt x="316901" y="1718071"/>
                  </a:lnTo>
                  <a:lnTo>
                    <a:pt x="317448" y="1718305"/>
                  </a:lnTo>
                  <a:lnTo>
                    <a:pt x="317996" y="1718520"/>
                  </a:lnTo>
                  <a:lnTo>
                    <a:pt x="318543" y="1718755"/>
                  </a:lnTo>
                  <a:lnTo>
                    <a:pt x="319071" y="1718990"/>
                  </a:lnTo>
                  <a:lnTo>
                    <a:pt x="319638" y="1719224"/>
                  </a:lnTo>
                  <a:lnTo>
                    <a:pt x="320166" y="1719439"/>
                  </a:lnTo>
                  <a:lnTo>
                    <a:pt x="321241" y="1719889"/>
                  </a:lnTo>
                  <a:lnTo>
                    <a:pt x="322316" y="1720358"/>
                  </a:lnTo>
                  <a:lnTo>
                    <a:pt x="323392" y="1720808"/>
                  </a:lnTo>
                  <a:lnTo>
                    <a:pt x="324486" y="1721277"/>
                  </a:lnTo>
                  <a:lnTo>
                    <a:pt x="325562" y="1721726"/>
                  </a:lnTo>
                  <a:lnTo>
                    <a:pt x="326637" y="1722176"/>
                  </a:lnTo>
                  <a:lnTo>
                    <a:pt x="327732" y="1722646"/>
                  </a:lnTo>
                  <a:lnTo>
                    <a:pt x="328807" y="1723095"/>
                  </a:lnTo>
                  <a:lnTo>
                    <a:pt x="329941" y="1723545"/>
                  </a:lnTo>
                  <a:lnTo>
                    <a:pt x="331016" y="1723994"/>
                  </a:lnTo>
                  <a:lnTo>
                    <a:pt x="332091" y="1724424"/>
                  </a:lnTo>
                  <a:lnTo>
                    <a:pt x="333206" y="1724894"/>
                  </a:lnTo>
                  <a:lnTo>
                    <a:pt x="334339" y="1725343"/>
                  </a:lnTo>
                  <a:lnTo>
                    <a:pt x="335454" y="1725793"/>
                  </a:lnTo>
                  <a:lnTo>
                    <a:pt x="336568" y="1726223"/>
                  </a:lnTo>
                  <a:lnTo>
                    <a:pt x="337663" y="1726672"/>
                  </a:lnTo>
                  <a:lnTo>
                    <a:pt x="338797" y="1727122"/>
                  </a:lnTo>
                  <a:lnTo>
                    <a:pt x="339891" y="1727553"/>
                  </a:lnTo>
                  <a:lnTo>
                    <a:pt x="341025" y="1728002"/>
                  </a:lnTo>
                  <a:lnTo>
                    <a:pt x="342159" y="1728432"/>
                  </a:lnTo>
                  <a:lnTo>
                    <a:pt x="343274" y="1728862"/>
                  </a:lnTo>
                  <a:lnTo>
                    <a:pt x="344407" y="1729312"/>
                  </a:lnTo>
                  <a:lnTo>
                    <a:pt x="345561" y="1729742"/>
                  </a:lnTo>
                  <a:lnTo>
                    <a:pt x="346695" y="1730172"/>
                  </a:lnTo>
                  <a:lnTo>
                    <a:pt x="347809" y="1730602"/>
                  </a:lnTo>
                  <a:lnTo>
                    <a:pt x="348982" y="1731032"/>
                  </a:lnTo>
                  <a:lnTo>
                    <a:pt x="350135" y="1731482"/>
                  </a:lnTo>
                  <a:lnTo>
                    <a:pt x="351269" y="1731892"/>
                  </a:lnTo>
                  <a:lnTo>
                    <a:pt x="352403" y="1732323"/>
                  </a:lnTo>
                  <a:lnTo>
                    <a:pt x="353576" y="1732753"/>
                  </a:lnTo>
                  <a:lnTo>
                    <a:pt x="354730" y="1733183"/>
                  </a:lnTo>
                  <a:lnTo>
                    <a:pt x="355922" y="1733613"/>
                  </a:lnTo>
                  <a:lnTo>
                    <a:pt x="357036" y="1734023"/>
                  </a:lnTo>
                  <a:lnTo>
                    <a:pt x="358190" y="1734434"/>
                  </a:lnTo>
                  <a:lnTo>
                    <a:pt x="358209" y="1734453"/>
                  </a:lnTo>
                  <a:lnTo>
                    <a:pt x="359383" y="1734864"/>
                  </a:lnTo>
                  <a:lnTo>
                    <a:pt x="360536" y="1735275"/>
                  </a:lnTo>
                  <a:lnTo>
                    <a:pt x="361709" y="1735705"/>
                  </a:lnTo>
                  <a:lnTo>
                    <a:pt x="362901" y="1736115"/>
                  </a:lnTo>
                  <a:lnTo>
                    <a:pt x="364055" y="1736526"/>
                  </a:lnTo>
                  <a:lnTo>
                    <a:pt x="365228" y="1736956"/>
                  </a:lnTo>
                  <a:lnTo>
                    <a:pt x="365247" y="1736956"/>
                  </a:lnTo>
                  <a:lnTo>
                    <a:pt x="366440" y="1737366"/>
                  </a:lnTo>
                  <a:lnTo>
                    <a:pt x="367593" y="1737777"/>
                  </a:lnTo>
                  <a:lnTo>
                    <a:pt x="368786" y="1738187"/>
                  </a:lnTo>
                  <a:lnTo>
                    <a:pt x="369978" y="1738598"/>
                  </a:lnTo>
                  <a:lnTo>
                    <a:pt x="371190" y="1739008"/>
                  </a:lnTo>
                  <a:lnTo>
                    <a:pt x="372363" y="1739419"/>
                  </a:lnTo>
                  <a:lnTo>
                    <a:pt x="373556" y="1739829"/>
                  </a:lnTo>
                  <a:lnTo>
                    <a:pt x="373576" y="1739829"/>
                  </a:lnTo>
                  <a:lnTo>
                    <a:pt x="374768" y="1740221"/>
                  </a:lnTo>
                  <a:lnTo>
                    <a:pt x="375961" y="1740631"/>
                  </a:lnTo>
                  <a:lnTo>
                    <a:pt x="377173" y="1741042"/>
                  </a:lnTo>
                  <a:lnTo>
                    <a:pt x="378385" y="1741432"/>
                  </a:lnTo>
                  <a:lnTo>
                    <a:pt x="379597" y="1741843"/>
                  </a:lnTo>
                  <a:lnTo>
                    <a:pt x="380770" y="1742234"/>
                  </a:lnTo>
                  <a:lnTo>
                    <a:pt x="382021" y="1742625"/>
                  </a:lnTo>
                  <a:lnTo>
                    <a:pt x="383233" y="1743036"/>
                  </a:lnTo>
                  <a:lnTo>
                    <a:pt x="384445" y="1743427"/>
                  </a:lnTo>
                  <a:lnTo>
                    <a:pt x="385696" y="1743817"/>
                  </a:lnTo>
                  <a:lnTo>
                    <a:pt x="386908" y="1744208"/>
                  </a:lnTo>
                  <a:lnTo>
                    <a:pt x="388120" y="1744600"/>
                  </a:lnTo>
                  <a:lnTo>
                    <a:pt x="389352" y="1744991"/>
                  </a:lnTo>
                  <a:lnTo>
                    <a:pt x="389372" y="1744991"/>
                  </a:lnTo>
                  <a:lnTo>
                    <a:pt x="390603" y="1745401"/>
                  </a:lnTo>
                  <a:lnTo>
                    <a:pt x="391835" y="1745772"/>
                  </a:lnTo>
                  <a:lnTo>
                    <a:pt x="393086" y="1746183"/>
                  </a:lnTo>
                  <a:lnTo>
                    <a:pt x="394298" y="1746555"/>
                  </a:lnTo>
                  <a:lnTo>
                    <a:pt x="395549" y="1746946"/>
                  </a:lnTo>
                  <a:lnTo>
                    <a:pt x="396800" y="1747317"/>
                  </a:lnTo>
                  <a:lnTo>
                    <a:pt x="398032" y="1747708"/>
                  </a:lnTo>
                  <a:lnTo>
                    <a:pt x="398051" y="1747708"/>
                  </a:lnTo>
                  <a:lnTo>
                    <a:pt x="399264" y="1748080"/>
                  </a:lnTo>
                  <a:lnTo>
                    <a:pt x="400534" y="1748471"/>
                  </a:lnTo>
                  <a:lnTo>
                    <a:pt x="401786" y="1748842"/>
                  </a:lnTo>
                  <a:lnTo>
                    <a:pt x="403056" y="1749233"/>
                  </a:lnTo>
                  <a:lnTo>
                    <a:pt x="404288" y="1749604"/>
                  </a:lnTo>
                  <a:lnTo>
                    <a:pt x="405559" y="1749976"/>
                  </a:lnTo>
                  <a:lnTo>
                    <a:pt x="406868" y="1750367"/>
                  </a:lnTo>
                  <a:lnTo>
                    <a:pt x="408100" y="1750738"/>
                  </a:lnTo>
                  <a:lnTo>
                    <a:pt x="409371" y="1751109"/>
                  </a:lnTo>
                  <a:lnTo>
                    <a:pt x="409390" y="1751109"/>
                  </a:lnTo>
                  <a:lnTo>
                    <a:pt x="410661" y="1751481"/>
                  </a:lnTo>
                  <a:lnTo>
                    <a:pt x="411932" y="1751853"/>
                  </a:lnTo>
                  <a:lnTo>
                    <a:pt x="413183" y="1752224"/>
                  </a:lnTo>
                  <a:lnTo>
                    <a:pt x="414473" y="1752595"/>
                  </a:lnTo>
                  <a:lnTo>
                    <a:pt x="415764" y="1752967"/>
                  </a:lnTo>
                  <a:lnTo>
                    <a:pt x="416995" y="1753319"/>
                  </a:lnTo>
                  <a:lnTo>
                    <a:pt x="418324" y="1753690"/>
                  </a:lnTo>
                  <a:lnTo>
                    <a:pt x="419634" y="1754061"/>
                  </a:lnTo>
                  <a:lnTo>
                    <a:pt x="420886" y="1754414"/>
                  </a:lnTo>
                  <a:lnTo>
                    <a:pt x="422195" y="1754785"/>
                  </a:lnTo>
                  <a:lnTo>
                    <a:pt x="423505" y="1755137"/>
                  </a:lnTo>
                  <a:lnTo>
                    <a:pt x="424795" y="1755508"/>
                  </a:lnTo>
                  <a:lnTo>
                    <a:pt x="426086" y="1755860"/>
                  </a:lnTo>
                  <a:lnTo>
                    <a:pt x="426105" y="1755860"/>
                  </a:lnTo>
                  <a:lnTo>
                    <a:pt x="427435" y="1756232"/>
                  </a:lnTo>
                  <a:lnTo>
                    <a:pt x="428666" y="1756564"/>
                  </a:lnTo>
                  <a:lnTo>
                    <a:pt x="429996" y="1756935"/>
                  </a:lnTo>
                  <a:lnTo>
                    <a:pt x="431325" y="1757287"/>
                  </a:lnTo>
                  <a:lnTo>
                    <a:pt x="432654" y="1757639"/>
                  </a:lnTo>
                  <a:lnTo>
                    <a:pt x="433945" y="1757991"/>
                  </a:lnTo>
                  <a:lnTo>
                    <a:pt x="435235" y="1758343"/>
                  </a:lnTo>
                  <a:lnTo>
                    <a:pt x="436584" y="1758695"/>
                  </a:lnTo>
                  <a:lnTo>
                    <a:pt x="437894" y="1759047"/>
                  </a:lnTo>
                  <a:lnTo>
                    <a:pt x="437913" y="1759047"/>
                  </a:lnTo>
                  <a:lnTo>
                    <a:pt x="439223" y="1759379"/>
                  </a:lnTo>
                  <a:lnTo>
                    <a:pt x="440552" y="1759731"/>
                  </a:lnTo>
                  <a:lnTo>
                    <a:pt x="441882" y="1760083"/>
                  </a:lnTo>
                  <a:lnTo>
                    <a:pt x="443231" y="1760435"/>
                  </a:lnTo>
                  <a:lnTo>
                    <a:pt x="444580" y="1760787"/>
                  </a:lnTo>
                  <a:lnTo>
                    <a:pt x="445870" y="1761119"/>
                  </a:lnTo>
                  <a:lnTo>
                    <a:pt x="447199" y="1761451"/>
                  </a:lnTo>
                  <a:lnTo>
                    <a:pt x="448548" y="1761803"/>
                  </a:lnTo>
                  <a:lnTo>
                    <a:pt x="449897" y="1762136"/>
                  </a:lnTo>
                  <a:lnTo>
                    <a:pt x="451227" y="1762468"/>
                  </a:lnTo>
                  <a:lnTo>
                    <a:pt x="451246" y="1762468"/>
                  </a:lnTo>
                  <a:lnTo>
                    <a:pt x="452595" y="1762800"/>
                  </a:lnTo>
                  <a:lnTo>
                    <a:pt x="453924" y="1763133"/>
                  </a:lnTo>
                  <a:lnTo>
                    <a:pt x="453924" y="1763152"/>
                  </a:lnTo>
                  <a:lnTo>
                    <a:pt x="455312" y="1763484"/>
                  </a:lnTo>
                  <a:lnTo>
                    <a:pt x="456681" y="1763817"/>
                  </a:lnTo>
                  <a:lnTo>
                    <a:pt x="458049" y="1764149"/>
                  </a:lnTo>
                  <a:lnTo>
                    <a:pt x="459340" y="1764482"/>
                  </a:lnTo>
                  <a:lnTo>
                    <a:pt x="460708" y="1764814"/>
                  </a:lnTo>
                  <a:lnTo>
                    <a:pt x="462096" y="1765146"/>
                  </a:lnTo>
                  <a:lnTo>
                    <a:pt x="463367" y="1765459"/>
                  </a:lnTo>
                  <a:lnTo>
                    <a:pt x="464794" y="1765791"/>
                  </a:lnTo>
                  <a:lnTo>
                    <a:pt x="466123" y="1766104"/>
                  </a:lnTo>
                  <a:lnTo>
                    <a:pt x="467531" y="1766437"/>
                  </a:lnTo>
                  <a:lnTo>
                    <a:pt x="468899" y="1766769"/>
                  </a:lnTo>
                  <a:lnTo>
                    <a:pt x="470268" y="1767082"/>
                  </a:lnTo>
                  <a:lnTo>
                    <a:pt x="471656" y="1767414"/>
                  </a:lnTo>
                  <a:lnTo>
                    <a:pt x="473044" y="1767727"/>
                  </a:lnTo>
                  <a:lnTo>
                    <a:pt x="474393" y="1768059"/>
                  </a:lnTo>
                  <a:lnTo>
                    <a:pt x="474412" y="1768059"/>
                  </a:lnTo>
                  <a:lnTo>
                    <a:pt x="475839" y="1768372"/>
                  </a:lnTo>
                  <a:lnTo>
                    <a:pt x="477227" y="1768704"/>
                  </a:lnTo>
                  <a:lnTo>
                    <a:pt x="478557" y="1768998"/>
                  </a:lnTo>
                  <a:lnTo>
                    <a:pt x="480023" y="1769330"/>
                  </a:lnTo>
                  <a:lnTo>
                    <a:pt x="481333" y="1769642"/>
                  </a:lnTo>
                  <a:lnTo>
                    <a:pt x="482721" y="1769956"/>
                  </a:lnTo>
                  <a:lnTo>
                    <a:pt x="484148" y="1770268"/>
                  </a:lnTo>
                  <a:lnTo>
                    <a:pt x="485516" y="1770562"/>
                  </a:lnTo>
                  <a:lnTo>
                    <a:pt x="486905" y="1770874"/>
                  </a:lnTo>
                  <a:lnTo>
                    <a:pt x="489720" y="1771500"/>
                  </a:lnTo>
                  <a:lnTo>
                    <a:pt x="492515" y="1772106"/>
                  </a:lnTo>
                  <a:lnTo>
                    <a:pt x="492535" y="1772106"/>
                  </a:lnTo>
                  <a:lnTo>
                    <a:pt x="495350" y="1772712"/>
                  </a:lnTo>
                  <a:lnTo>
                    <a:pt x="498165" y="1773318"/>
                  </a:lnTo>
                  <a:lnTo>
                    <a:pt x="501019" y="1773924"/>
                  </a:lnTo>
                  <a:lnTo>
                    <a:pt x="503874" y="1774530"/>
                  </a:lnTo>
                  <a:lnTo>
                    <a:pt x="506689" y="1775116"/>
                  </a:lnTo>
                  <a:lnTo>
                    <a:pt x="509523" y="1775683"/>
                  </a:lnTo>
                  <a:lnTo>
                    <a:pt x="512456" y="1776290"/>
                  </a:lnTo>
                  <a:lnTo>
                    <a:pt x="515310" y="1776857"/>
                  </a:lnTo>
                  <a:lnTo>
                    <a:pt x="518204" y="1777443"/>
                  </a:lnTo>
                  <a:lnTo>
                    <a:pt x="521058" y="1778010"/>
                  </a:lnTo>
                  <a:lnTo>
                    <a:pt x="523990" y="1778577"/>
                  </a:lnTo>
                  <a:lnTo>
                    <a:pt x="526884" y="1779144"/>
                  </a:lnTo>
                  <a:lnTo>
                    <a:pt x="526903" y="1779144"/>
                  </a:lnTo>
                  <a:lnTo>
                    <a:pt x="529796" y="1779691"/>
                  </a:lnTo>
                  <a:lnTo>
                    <a:pt x="532729" y="1780258"/>
                  </a:lnTo>
                  <a:lnTo>
                    <a:pt x="535622" y="1780806"/>
                  </a:lnTo>
                  <a:lnTo>
                    <a:pt x="538574" y="1781353"/>
                  </a:lnTo>
                  <a:lnTo>
                    <a:pt x="541526" y="1781900"/>
                  </a:lnTo>
                  <a:lnTo>
                    <a:pt x="544498" y="1782428"/>
                  </a:lnTo>
                  <a:lnTo>
                    <a:pt x="547469" y="1782975"/>
                  </a:lnTo>
                  <a:lnTo>
                    <a:pt x="550460" y="1783503"/>
                  </a:lnTo>
                  <a:lnTo>
                    <a:pt x="553393" y="1784031"/>
                  </a:lnTo>
                  <a:lnTo>
                    <a:pt x="556364" y="1784539"/>
                  </a:lnTo>
                  <a:lnTo>
                    <a:pt x="556384" y="1784559"/>
                  </a:lnTo>
                  <a:lnTo>
                    <a:pt x="559414" y="1785067"/>
                  </a:lnTo>
                  <a:lnTo>
                    <a:pt x="562347" y="1785595"/>
                  </a:lnTo>
                  <a:lnTo>
                    <a:pt x="565357" y="1786104"/>
                  </a:lnTo>
                  <a:lnTo>
                    <a:pt x="568387" y="1786612"/>
                  </a:lnTo>
                  <a:lnTo>
                    <a:pt x="571359" y="1787101"/>
                  </a:lnTo>
                  <a:lnTo>
                    <a:pt x="574389" y="1787609"/>
                  </a:lnTo>
                  <a:lnTo>
                    <a:pt x="574409" y="1787609"/>
                  </a:lnTo>
                  <a:lnTo>
                    <a:pt x="577419" y="1788098"/>
                  </a:lnTo>
                  <a:lnTo>
                    <a:pt x="577439" y="1788098"/>
                  </a:lnTo>
                  <a:lnTo>
                    <a:pt x="580430" y="1788586"/>
                  </a:lnTo>
                  <a:lnTo>
                    <a:pt x="583558" y="1789095"/>
                  </a:lnTo>
                  <a:lnTo>
                    <a:pt x="586549" y="1789564"/>
                  </a:lnTo>
                  <a:lnTo>
                    <a:pt x="589560" y="1790033"/>
                  </a:lnTo>
                  <a:lnTo>
                    <a:pt x="592707" y="1790522"/>
                  </a:lnTo>
                  <a:lnTo>
                    <a:pt x="595796" y="1791011"/>
                  </a:lnTo>
                  <a:lnTo>
                    <a:pt x="598807" y="1791460"/>
                  </a:lnTo>
                  <a:lnTo>
                    <a:pt x="601915" y="1791929"/>
                  </a:lnTo>
                  <a:lnTo>
                    <a:pt x="605023" y="1792398"/>
                  </a:lnTo>
                  <a:lnTo>
                    <a:pt x="608054" y="1792848"/>
                  </a:lnTo>
                  <a:lnTo>
                    <a:pt x="611181" y="1793298"/>
                  </a:lnTo>
                  <a:lnTo>
                    <a:pt x="614290" y="1793747"/>
                  </a:lnTo>
                  <a:lnTo>
                    <a:pt x="617340" y="1794177"/>
                  </a:lnTo>
                  <a:lnTo>
                    <a:pt x="620565" y="1794627"/>
                  </a:lnTo>
                  <a:lnTo>
                    <a:pt x="623654" y="1795077"/>
                  </a:lnTo>
                  <a:lnTo>
                    <a:pt x="626782" y="1795507"/>
                  </a:lnTo>
                  <a:lnTo>
                    <a:pt x="629910" y="1795937"/>
                  </a:lnTo>
                  <a:lnTo>
                    <a:pt x="629929" y="1795937"/>
                  </a:lnTo>
                  <a:lnTo>
                    <a:pt x="633077" y="1796367"/>
                  </a:lnTo>
                  <a:lnTo>
                    <a:pt x="636264" y="1796797"/>
                  </a:lnTo>
                  <a:lnTo>
                    <a:pt x="639431" y="1797208"/>
                  </a:lnTo>
                  <a:lnTo>
                    <a:pt x="642598" y="1797618"/>
                  </a:lnTo>
                  <a:lnTo>
                    <a:pt x="645706" y="1798029"/>
                  </a:lnTo>
                  <a:lnTo>
                    <a:pt x="648893" y="1798439"/>
                  </a:lnTo>
                  <a:lnTo>
                    <a:pt x="652060" y="1798850"/>
                  </a:lnTo>
                  <a:lnTo>
                    <a:pt x="655246" y="1799241"/>
                  </a:lnTo>
                  <a:lnTo>
                    <a:pt x="658433" y="1799651"/>
                  </a:lnTo>
                  <a:lnTo>
                    <a:pt x="661620" y="1800023"/>
                  </a:lnTo>
                  <a:lnTo>
                    <a:pt x="664826" y="1800433"/>
                  </a:lnTo>
                  <a:lnTo>
                    <a:pt x="668051" y="1800805"/>
                  </a:lnTo>
                  <a:lnTo>
                    <a:pt x="671257" y="1801196"/>
                  </a:lnTo>
                  <a:lnTo>
                    <a:pt x="674464" y="1801567"/>
                  </a:lnTo>
                  <a:lnTo>
                    <a:pt x="674483" y="1801567"/>
                  </a:lnTo>
                  <a:lnTo>
                    <a:pt x="677650" y="1801938"/>
                  </a:lnTo>
                  <a:lnTo>
                    <a:pt x="680915" y="1802330"/>
                  </a:lnTo>
                  <a:lnTo>
                    <a:pt x="680935" y="1802330"/>
                  </a:lnTo>
                  <a:lnTo>
                    <a:pt x="684160" y="1802682"/>
                  </a:lnTo>
                  <a:lnTo>
                    <a:pt x="687405" y="1803053"/>
                  </a:lnTo>
                  <a:lnTo>
                    <a:pt x="690670" y="1803405"/>
                  </a:lnTo>
                  <a:lnTo>
                    <a:pt x="693935" y="1803776"/>
                  </a:lnTo>
                  <a:lnTo>
                    <a:pt x="697200" y="1804128"/>
                  </a:lnTo>
                  <a:lnTo>
                    <a:pt x="700347" y="1804480"/>
                  </a:lnTo>
                  <a:lnTo>
                    <a:pt x="703632" y="1804812"/>
                  </a:lnTo>
                  <a:lnTo>
                    <a:pt x="707053" y="1805184"/>
                  </a:lnTo>
                  <a:lnTo>
                    <a:pt x="710220" y="1805516"/>
                  </a:lnTo>
                  <a:lnTo>
                    <a:pt x="713504" y="1805848"/>
                  </a:lnTo>
                  <a:lnTo>
                    <a:pt x="716769" y="1806181"/>
                  </a:lnTo>
                  <a:lnTo>
                    <a:pt x="716789" y="1806181"/>
                  </a:lnTo>
                  <a:lnTo>
                    <a:pt x="719975" y="1806494"/>
                  </a:lnTo>
                  <a:lnTo>
                    <a:pt x="723357" y="1806826"/>
                  </a:lnTo>
                  <a:lnTo>
                    <a:pt x="723377" y="1806826"/>
                  </a:lnTo>
                  <a:lnTo>
                    <a:pt x="726602" y="1807159"/>
                  </a:lnTo>
                  <a:lnTo>
                    <a:pt x="729965" y="1807471"/>
                  </a:lnTo>
                  <a:lnTo>
                    <a:pt x="733249" y="1807784"/>
                  </a:lnTo>
                  <a:lnTo>
                    <a:pt x="736592" y="1808097"/>
                  </a:lnTo>
                  <a:lnTo>
                    <a:pt x="739916" y="1808409"/>
                  </a:lnTo>
                  <a:lnTo>
                    <a:pt x="743259" y="1808722"/>
                  </a:lnTo>
                  <a:lnTo>
                    <a:pt x="746543" y="1809016"/>
                  </a:lnTo>
                  <a:lnTo>
                    <a:pt x="749945" y="1809328"/>
                  </a:lnTo>
                  <a:lnTo>
                    <a:pt x="753209" y="1809622"/>
                  </a:lnTo>
                  <a:lnTo>
                    <a:pt x="756494" y="1809895"/>
                  </a:lnTo>
                  <a:lnTo>
                    <a:pt x="759856" y="1810188"/>
                  </a:lnTo>
                  <a:lnTo>
                    <a:pt x="763219" y="1810482"/>
                  </a:lnTo>
                  <a:lnTo>
                    <a:pt x="766581" y="1810755"/>
                  </a:lnTo>
                  <a:lnTo>
                    <a:pt x="769944" y="1811049"/>
                  </a:lnTo>
                  <a:lnTo>
                    <a:pt x="773150" y="1811303"/>
                  </a:lnTo>
                  <a:lnTo>
                    <a:pt x="776552" y="1811577"/>
                  </a:lnTo>
                  <a:lnTo>
                    <a:pt x="780031" y="1811850"/>
                  </a:lnTo>
                  <a:lnTo>
                    <a:pt x="783394" y="1812124"/>
                  </a:lnTo>
                  <a:lnTo>
                    <a:pt x="783414" y="1812124"/>
                  </a:lnTo>
                  <a:lnTo>
                    <a:pt x="786776" y="1812378"/>
                  </a:lnTo>
                  <a:lnTo>
                    <a:pt x="790158" y="1812652"/>
                  </a:lnTo>
                  <a:lnTo>
                    <a:pt x="793657" y="1812906"/>
                  </a:lnTo>
                  <a:lnTo>
                    <a:pt x="796922" y="1813160"/>
                  </a:lnTo>
                  <a:lnTo>
                    <a:pt x="800304" y="1813395"/>
                  </a:lnTo>
                  <a:lnTo>
                    <a:pt x="803706" y="1813649"/>
                  </a:lnTo>
                  <a:lnTo>
                    <a:pt x="807108" y="1813903"/>
                  </a:lnTo>
                  <a:lnTo>
                    <a:pt x="810490" y="1814137"/>
                  </a:lnTo>
                  <a:lnTo>
                    <a:pt x="810509" y="1814137"/>
                  </a:lnTo>
                  <a:lnTo>
                    <a:pt x="813755" y="1814353"/>
                  </a:lnTo>
                  <a:lnTo>
                    <a:pt x="817313" y="1814607"/>
                  </a:lnTo>
                  <a:lnTo>
                    <a:pt x="820792" y="1814841"/>
                  </a:lnTo>
                  <a:lnTo>
                    <a:pt x="824038" y="1815056"/>
                  </a:lnTo>
                  <a:lnTo>
                    <a:pt x="827557" y="1815291"/>
                  </a:lnTo>
                  <a:lnTo>
                    <a:pt x="830919" y="1815506"/>
                  </a:lnTo>
                  <a:lnTo>
                    <a:pt x="834399" y="1815721"/>
                  </a:lnTo>
                  <a:lnTo>
                    <a:pt x="837996" y="1815936"/>
                  </a:lnTo>
                  <a:lnTo>
                    <a:pt x="841241" y="1816151"/>
                  </a:lnTo>
                  <a:lnTo>
                    <a:pt x="841261" y="1816151"/>
                  </a:lnTo>
                  <a:lnTo>
                    <a:pt x="844682" y="1816347"/>
                  </a:lnTo>
                  <a:lnTo>
                    <a:pt x="848123" y="1816562"/>
                  </a:lnTo>
                  <a:lnTo>
                    <a:pt x="851583" y="1816757"/>
                  </a:lnTo>
                  <a:lnTo>
                    <a:pt x="855004" y="1816972"/>
                  </a:lnTo>
                  <a:lnTo>
                    <a:pt x="858504" y="1817168"/>
                  </a:lnTo>
                  <a:lnTo>
                    <a:pt x="861886" y="1817344"/>
                  </a:lnTo>
                  <a:lnTo>
                    <a:pt x="865326" y="1817539"/>
                  </a:lnTo>
                  <a:lnTo>
                    <a:pt x="865346" y="1817539"/>
                  </a:lnTo>
                  <a:lnTo>
                    <a:pt x="868670" y="1817715"/>
                  </a:lnTo>
                  <a:lnTo>
                    <a:pt x="872169" y="1817911"/>
                  </a:lnTo>
                  <a:lnTo>
                    <a:pt x="875707" y="1818086"/>
                  </a:lnTo>
                  <a:lnTo>
                    <a:pt x="879324" y="1818282"/>
                  </a:lnTo>
                  <a:lnTo>
                    <a:pt x="882569" y="1818439"/>
                  </a:lnTo>
                  <a:lnTo>
                    <a:pt x="886088" y="1818614"/>
                  </a:lnTo>
                  <a:lnTo>
                    <a:pt x="886108" y="1818614"/>
                  </a:lnTo>
                  <a:lnTo>
                    <a:pt x="889548" y="1818790"/>
                  </a:lnTo>
                  <a:lnTo>
                    <a:pt x="889568" y="1818790"/>
                  </a:lnTo>
                  <a:lnTo>
                    <a:pt x="893028" y="1818947"/>
                  </a:lnTo>
                  <a:lnTo>
                    <a:pt x="896508" y="1819123"/>
                  </a:lnTo>
                  <a:lnTo>
                    <a:pt x="899988" y="1819279"/>
                  </a:lnTo>
                  <a:lnTo>
                    <a:pt x="903448" y="1819436"/>
                  </a:lnTo>
                  <a:lnTo>
                    <a:pt x="903468" y="1819436"/>
                  </a:lnTo>
                  <a:lnTo>
                    <a:pt x="906967" y="1819592"/>
                  </a:lnTo>
                  <a:lnTo>
                    <a:pt x="910466" y="1819748"/>
                  </a:lnTo>
                  <a:lnTo>
                    <a:pt x="913731" y="1819885"/>
                  </a:lnTo>
                  <a:lnTo>
                    <a:pt x="917387" y="1820022"/>
                  </a:lnTo>
                  <a:lnTo>
                    <a:pt x="920867" y="1820178"/>
                  </a:lnTo>
                  <a:lnTo>
                    <a:pt x="920887" y="1820178"/>
                  </a:lnTo>
                  <a:lnTo>
                    <a:pt x="924366" y="1820315"/>
                  </a:lnTo>
                  <a:lnTo>
                    <a:pt x="927846" y="1820452"/>
                  </a:lnTo>
                  <a:lnTo>
                    <a:pt x="927866" y="1820452"/>
                  </a:lnTo>
                  <a:lnTo>
                    <a:pt x="931346" y="1820589"/>
                  </a:lnTo>
                  <a:lnTo>
                    <a:pt x="934728" y="1820706"/>
                  </a:lnTo>
                  <a:lnTo>
                    <a:pt x="938344" y="1820843"/>
                  </a:lnTo>
                  <a:lnTo>
                    <a:pt x="941765" y="1820960"/>
                  </a:lnTo>
                  <a:lnTo>
                    <a:pt x="945343" y="1821097"/>
                  </a:lnTo>
                  <a:lnTo>
                    <a:pt x="948842" y="1821215"/>
                  </a:lnTo>
                  <a:lnTo>
                    <a:pt x="952342" y="1821332"/>
                  </a:lnTo>
                  <a:lnTo>
                    <a:pt x="952361" y="1821332"/>
                  </a:lnTo>
                  <a:lnTo>
                    <a:pt x="955822" y="1821449"/>
                  </a:lnTo>
                  <a:lnTo>
                    <a:pt x="959360" y="1821566"/>
                  </a:lnTo>
                  <a:lnTo>
                    <a:pt x="962859" y="1821664"/>
                  </a:lnTo>
                  <a:lnTo>
                    <a:pt x="962879" y="1821664"/>
                  </a:lnTo>
                  <a:lnTo>
                    <a:pt x="966379" y="1821762"/>
                  </a:lnTo>
                  <a:lnTo>
                    <a:pt x="969897" y="1821879"/>
                  </a:lnTo>
                  <a:lnTo>
                    <a:pt x="973397" y="1821977"/>
                  </a:lnTo>
                  <a:lnTo>
                    <a:pt x="973416" y="1821977"/>
                  </a:lnTo>
                  <a:lnTo>
                    <a:pt x="976916" y="1822075"/>
                  </a:lnTo>
                  <a:lnTo>
                    <a:pt x="980493" y="1822172"/>
                  </a:lnTo>
                  <a:lnTo>
                    <a:pt x="983954" y="1822270"/>
                  </a:lnTo>
                  <a:lnTo>
                    <a:pt x="983993" y="1822270"/>
                  </a:lnTo>
                  <a:lnTo>
                    <a:pt x="987570" y="1822349"/>
                  </a:lnTo>
                  <a:lnTo>
                    <a:pt x="990972" y="1822426"/>
                  </a:lnTo>
                  <a:lnTo>
                    <a:pt x="990991" y="1822426"/>
                  </a:lnTo>
                  <a:lnTo>
                    <a:pt x="994491" y="1822505"/>
                  </a:lnTo>
                  <a:lnTo>
                    <a:pt x="994510" y="1822505"/>
                  </a:lnTo>
                  <a:lnTo>
                    <a:pt x="998029" y="1822583"/>
                  </a:lnTo>
                  <a:lnTo>
                    <a:pt x="1001548" y="1822642"/>
                  </a:lnTo>
                  <a:lnTo>
                    <a:pt x="1005067" y="1822720"/>
                  </a:lnTo>
                  <a:lnTo>
                    <a:pt x="1008762" y="1822779"/>
                  </a:lnTo>
                  <a:lnTo>
                    <a:pt x="1012301" y="1822837"/>
                  </a:lnTo>
                  <a:lnTo>
                    <a:pt x="1015507" y="1822896"/>
                  </a:lnTo>
                  <a:lnTo>
                    <a:pt x="1019162" y="1822954"/>
                  </a:lnTo>
                  <a:lnTo>
                    <a:pt x="1019182" y="1822954"/>
                  </a:lnTo>
                  <a:lnTo>
                    <a:pt x="1022603" y="1823013"/>
                  </a:lnTo>
                  <a:lnTo>
                    <a:pt x="1026220" y="1823072"/>
                  </a:lnTo>
                  <a:lnTo>
                    <a:pt x="1030012" y="1823130"/>
                  </a:lnTo>
                  <a:lnTo>
                    <a:pt x="1033277" y="1823170"/>
                  </a:lnTo>
                  <a:lnTo>
                    <a:pt x="1037109" y="1823209"/>
                  </a:lnTo>
                  <a:lnTo>
                    <a:pt x="1040335" y="1823267"/>
                  </a:lnTo>
                  <a:lnTo>
                    <a:pt x="1043854" y="1823307"/>
                  </a:lnTo>
                  <a:lnTo>
                    <a:pt x="1043873" y="1823307"/>
                  </a:lnTo>
                  <a:lnTo>
                    <a:pt x="1047392" y="1823346"/>
                  </a:lnTo>
                  <a:lnTo>
                    <a:pt x="1050931" y="1823365"/>
                  </a:lnTo>
                  <a:lnTo>
                    <a:pt x="1054449" y="1823404"/>
                  </a:lnTo>
                  <a:lnTo>
                    <a:pt x="1054469" y="1823404"/>
                  </a:lnTo>
                  <a:lnTo>
                    <a:pt x="1058008" y="1823443"/>
                  </a:lnTo>
                  <a:lnTo>
                    <a:pt x="1061507" y="1823463"/>
                  </a:lnTo>
                  <a:lnTo>
                    <a:pt x="1061526" y="1823463"/>
                  </a:lnTo>
                  <a:lnTo>
                    <a:pt x="1065085" y="1823482"/>
                  </a:lnTo>
                  <a:lnTo>
                    <a:pt x="1068584" y="1823502"/>
                  </a:lnTo>
                  <a:lnTo>
                    <a:pt x="1072103" y="1823521"/>
                  </a:lnTo>
                  <a:lnTo>
                    <a:pt x="1072122" y="1823521"/>
                  </a:lnTo>
                  <a:lnTo>
                    <a:pt x="1075641" y="1823541"/>
                  </a:lnTo>
                  <a:lnTo>
                    <a:pt x="1079180" y="1823560"/>
                  </a:lnTo>
                  <a:lnTo>
                    <a:pt x="1082699" y="1823580"/>
                  </a:lnTo>
                  <a:lnTo>
                    <a:pt x="1086355" y="1823580"/>
                  </a:lnTo>
                  <a:lnTo>
                    <a:pt x="1089756" y="1823600"/>
                  </a:lnTo>
                  <a:lnTo>
                    <a:pt x="1110948" y="1823600"/>
                  </a:lnTo>
                  <a:lnTo>
                    <a:pt x="1114467" y="1823580"/>
                  </a:lnTo>
                  <a:lnTo>
                    <a:pt x="1117868" y="1823580"/>
                  </a:lnTo>
                  <a:lnTo>
                    <a:pt x="1121524" y="1823560"/>
                  </a:lnTo>
                  <a:lnTo>
                    <a:pt x="1125043" y="1823541"/>
                  </a:lnTo>
                  <a:lnTo>
                    <a:pt x="1125063" y="1823541"/>
                  </a:lnTo>
                  <a:lnTo>
                    <a:pt x="1128582" y="1823521"/>
                  </a:lnTo>
                  <a:lnTo>
                    <a:pt x="1132101" y="1823521"/>
                  </a:lnTo>
                  <a:lnTo>
                    <a:pt x="1135502" y="1823482"/>
                  </a:lnTo>
                  <a:lnTo>
                    <a:pt x="1139138" y="1823463"/>
                  </a:lnTo>
                  <a:lnTo>
                    <a:pt x="1139158" y="1823463"/>
                  </a:lnTo>
                  <a:lnTo>
                    <a:pt x="1142579" y="1823443"/>
                  </a:lnTo>
                  <a:lnTo>
                    <a:pt x="1146196" y="1823404"/>
                  </a:lnTo>
                  <a:lnTo>
                    <a:pt x="1149715" y="1823384"/>
                  </a:lnTo>
                  <a:lnTo>
                    <a:pt x="1153566" y="1823346"/>
                  </a:lnTo>
                  <a:lnTo>
                    <a:pt x="1156733" y="1823307"/>
                  </a:lnTo>
                  <a:lnTo>
                    <a:pt x="1156753" y="1823307"/>
                  </a:lnTo>
                  <a:lnTo>
                    <a:pt x="1160213" y="1823267"/>
                  </a:lnTo>
                  <a:lnTo>
                    <a:pt x="1163771" y="1823228"/>
                  </a:lnTo>
                  <a:lnTo>
                    <a:pt x="1163791" y="1823228"/>
                  </a:lnTo>
                  <a:lnTo>
                    <a:pt x="1167290" y="1823189"/>
                  </a:lnTo>
                  <a:lnTo>
                    <a:pt x="1167309" y="1823189"/>
                  </a:lnTo>
                  <a:lnTo>
                    <a:pt x="1170789" y="1823150"/>
                  </a:lnTo>
                  <a:lnTo>
                    <a:pt x="1174308" y="1823091"/>
                  </a:lnTo>
                  <a:lnTo>
                    <a:pt x="1174328" y="1823091"/>
                  </a:lnTo>
                  <a:lnTo>
                    <a:pt x="1177827" y="1823052"/>
                  </a:lnTo>
                  <a:lnTo>
                    <a:pt x="1181346" y="1822993"/>
                  </a:lnTo>
                  <a:lnTo>
                    <a:pt x="1184865" y="1822954"/>
                  </a:lnTo>
                  <a:lnTo>
                    <a:pt x="1188345" y="1822896"/>
                  </a:lnTo>
                  <a:lnTo>
                    <a:pt x="1188364" y="1822896"/>
                  </a:lnTo>
                  <a:lnTo>
                    <a:pt x="1191864" y="1822837"/>
                  </a:lnTo>
                  <a:lnTo>
                    <a:pt x="1195363" y="1822779"/>
                  </a:lnTo>
                  <a:lnTo>
                    <a:pt x="1198862" y="1822720"/>
                  </a:lnTo>
                  <a:lnTo>
                    <a:pt x="1202362" y="1822642"/>
                  </a:lnTo>
                  <a:lnTo>
                    <a:pt x="1205861" y="1822583"/>
                  </a:lnTo>
                  <a:lnTo>
                    <a:pt x="1209009" y="1822524"/>
                  </a:lnTo>
                  <a:lnTo>
                    <a:pt x="1212840" y="1822446"/>
                  </a:lnTo>
                  <a:lnTo>
                    <a:pt x="1212860" y="1822446"/>
                  </a:lnTo>
                  <a:lnTo>
                    <a:pt x="1216340" y="1822368"/>
                  </a:lnTo>
                  <a:lnTo>
                    <a:pt x="1219937" y="1822290"/>
                  </a:lnTo>
                  <a:lnTo>
                    <a:pt x="1223476" y="1822212"/>
                  </a:lnTo>
                  <a:lnTo>
                    <a:pt x="1226799" y="1822153"/>
                  </a:lnTo>
                  <a:lnTo>
                    <a:pt x="1226818" y="1822153"/>
                  </a:lnTo>
                  <a:lnTo>
                    <a:pt x="1230298" y="1822075"/>
                  </a:lnTo>
                  <a:lnTo>
                    <a:pt x="1233778" y="1821977"/>
                  </a:lnTo>
                  <a:lnTo>
                    <a:pt x="1237258" y="1821899"/>
                  </a:lnTo>
                  <a:lnTo>
                    <a:pt x="1240738" y="1821821"/>
                  </a:lnTo>
                  <a:lnTo>
                    <a:pt x="1244198" y="1821723"/>
                  </a:lnTo>
                  <a:lnTo>
                    <a:pt x="1244218" y="1821723"/>
                  </a:lnTo>
                  <a:lnTo>
                    <a:pt x="1247913" y="1821625"/>
                  </a:lnTo>
                  <a:lnTo>
                    <a:pt x="1251158" y="1821547"/>
                  </a:lnTo>
                  <a:lnTo>
                    <a:pt x="1254618" y="1821449"/>
                  </a:lnTo>
                  <a:lnTo>
                    <a:pt x="1254638" y="1821449"/>
                  </a:lnTo>
                  <a:lnTo>
                    <a:pt x="1258352" y="1821352"/>
                  </a:lnTo>
                  <a:lnTo>
                    <a:pt x="1261558" y="1821254"/>
                  </a:lnTo>
                  <a:lnTo>
                    <a:pt x="1265018" y="1821156"/>
                  </a:lnTo>
                  <a:lnTo>
                    <a:pt x="1268479" y="1821058"/>
                  </a:lnTo>
                  <a:lnTo>
                    <a:pt x="1271939" y="1820960"/>
                  </a:lnTo>
                  <a:lnTo>
                    <a:pt x="1275692" y="1820843"/>
                  </a:lnTo>
                  <a:lnTo>
                    <a:pt x="1278840" y="1820745"/>
                  </a:lnTo>
                  <a:lnTo>
                    <a:pt x="1282281" y="1820628"/>
                  </a:lnTo>
                  <a:lnTo>
                    <a:pt x="1282300" y="1820628"/>
                  </a:lnTo>
                  <a:lnTo>
                    <a:pt x="1285526" y="1820530"/>
                  </a:lnTo>
                  <a:lnTo>
                    <a:pt x="1289182" y="1820413"/>
                  </a:lnTo>
                  <a:lnTo>
                    <a:pt x="1292446" y="1820315"/>
                  </a:lnTo>
                  <a:lnTo>
                    <a:pt x="1295907" y="1820198"/>
                  </a:lnTo>
                  <a:lnTo>
                    <a:pt x="1299484" y="1820061"/>
                  </a:lnTo>
                  <a:lnTo>
                    <a:pt x="1302925" y="1819944"/>
                  </a:lnTo>
                  <a:lnTo>
                    <a:pt x="1306346" y="1819827"/>
                  </a:lnTo>
                  <a:lnTo>
                    <a:pt x="1309767" y="1819709"/>
                  </a:lnTo>
                  <a:lnTo>
                    <a:pt x="1309767" y="1819690"/>
                  </a:lnTo>
                  <a:lnTo>
                    <a:pt x="1313189" y="1819572"/>
                  </a:lnTo>
                  <a:lnTo>
                    <a:pt x="1313208" y="1819572"/>
                  </a:lnTo>
                  <a:lnTo>
                    <a:pt x="1316610" y="1819455"/>
                  </a:lnTo>
                  <a:lnTo>
                    <a:pt x="1320031" y="1819318"/>
                  </a:lnTo>
                  <a:lnTo>
                    <a:pt x="1323882" y="1819162"/>
                  </a:lnTo>
                  <a:lnTo>
                    <a:pt x="1326854" y="1819064"/>
                  </a:lnTo>
                  <a:lnTo>
                    <a:pt x="1330256" y="1818927"/>
                  </a:lnTo>
                  <a:lnTo>
                    <a:pt x="1333657" y="1818790"/>
                  </a:lnTo>
                  <a:lnTo>
                    <a:pt x="1337059" y="1818653"/>
                  </a:lnTo>
                  <a:lnTo>
                    <a:pt x="1340382" y="1818516"/>
                  </a:lnTo>
                  <a:lnTo>
                    <a:pt x="1343842" y="1818380"/>
                  </a:lnTo>
                  <a:lnTo>
                    <a:pt x="1347224" y="1818223"/>
                  </a:lnTo>
                  <a:lnTo>
                    <a:pt x="1347244" y="1818223"/>
                  </a:lnTo>
                  <a:lnTo>
                    <a:pt x="1350607" y="1818086"/>
                  </a:lnTo>
                  <a:lnTo>
                    <a:pt x="1350626" y="1818086"/>
                  </a:lnTo>
                  <a:lnTo>
                    <a:pt x="1353989" y="1817950"/>
                  </a:lnTo>
                  <a:lnTo>
                    <a:pt x="1354008" y="1817950"/>
                  </a:lnTo>
                  <a:lnTo>
                    <a:pt x="1357371" y="1817793"/>
                  </a:lnTo>
                  <a:lnTo>
                    <a:pt x="1360733" y="1817656"/>
                  </a:lnTo>
                  <a:lnTo>
                    <a:pt x="1364115" y="1817500"/>
                  </a:lnTo>
                  <a:lnTo>
                    <a:pt x="1367478" y="1817344"/>
                  </a:lnTo>
                  <a:lnTo>
                    <a:pt x="1370841" y="1817187"/>
                  </a:lnTo>
                  <a:lnTo>
                    <a:pt x="1374183" y="1817031"/>
                  </a:lnTo>
                  <a:lnTo>
                    <a:pt x="1374203" y="1817031"/>
                  </a:lnTo>
                  <a:lnTo>
                    <a:pt x="1377546" y="1816875"/>
                  </a:lnTo>
                  <a:lnTo>
                    <a:pt x="1380928" y="1816718"/>
                  </a:lnTo>
                  <a:lnTo>
                    <a:pt x="1384232" y="1816562"/>
                  </a:lnTo>
                  <a:lnTo>
                    <a:pt x="1384252" y="1816562"/>
                  </a:lnTo>
                  <a:lnTo>
                    <a:pt x="1387575" y="1816405"/>
                  </a:lnTo>
                  <a:lnTo>
                    <a:pt x="1387594" y="1816405"/>
                  </a:lnTo>
                  <a:lnTo>
                    <a:pt x="1390918" y="1816229"/>
                  </a:lnTo>
                  <a:lnTo>
                    <a:pt x="1394241" y="1816073"/>
                  </a:lnTo>
                  <a:lnTo>
                    <a:pt x="1394261" y="1816073"/>
                  </a:lnTo>
                  <a:lnTo>
                    <a:pt x="1397663" y="1815897"/>
                  </a:lnTo>
                  <a:lnTo>
                    <a:pt x="1400908" y="1815741"/>
                  </a:lnTo>
                  <a:lnTo>
                    <a:pt x="1404231" y="1815564"/>
                  </a:lnTo>
                  <a:lnTo>
                    <a:pt x="1407535" y="1815408"/>
                  </a:lnTo>
                  <a:lnTo>
                    <a:pt x="1410839" y="1815232"/>
                  </a:lnTo>
                  <a:lnTo>
                    <a:pt x="1410859" y="1815232"/>
                  </a:lnTo>
                  <a:lnTo>
                    <a:pt x="1414162" y="1815056"/>
                  </a:lnTo>
                  <a:lnTo>
                    <a:pt x="1417564" y="1814881"/>
                  </a:lnTo>
                  <a:lnTo>
                    <a:pt x="1420751" y="1814704"/>
                  </a:lnTo>
                  <a:lnTo>
                    <a:pt x="1424035" y="1814529"/>
                  </a:lnTo>
                  <a:lnTo>
                    <a:pt x="1424055" y="1814529"/>
                  </a:lnTo>
                  <a:lnTo>
                    <a:pt x="1427339" y="1814353"/>
                  </a:lnTo>
                  <a:lnTo>
                    <a:pt x="1430604" y="1814157"/>
                  </a:lnTo>
                  <a:close/>
                </a:path>
              </a:pathLst>
            </a:custGeom>
            <a:solidFill>
              <a:srgbClr val="333333"/>
            </a:solidFill>
            <a:ln w="195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30DD728-C1FA-31F8-2998-57D7B92FAAD3}"/>
              </a:ext>
            </a:extLst>
          </p:cNvPr>
          <p:cNvGrpSpPr/>
          <p:nvPr/>
        </p:nvGrpSpPr>
        <p:grpSpPr>
          <a:xfrm>
            <a:off x="5068253" y="3885374"/>
            <a:ext cx="2206292" cy="2388124"/>
            <a:chOff x="4460627" y="5079092"/>
            <a:chExt cx="1914570" cy="2072360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D1559EB-0A29-E7FE-E926-409616383472}"/>
                </a:ext>
              </a:extLst>
            </p:cNvPr>
            <p:cNvSpPr/>
            <p:nvPr/>
          </p:nvSpPr>
          <p:spPr>
            <a:xfrm>
              <a:off x="4465763" y="5084033"/>
              <a:ext cx="1887562" cy="1739467"/>
            </a:xfrm>
            <a:custGeom>
              <a:avLst/>
              <a:gdLst>
                <a:gd name="connsiteX0" fmla="*/ 616033 w 1887562"/>
                <a:gd name="connsiteY0" fmla="*/ 10132 h 1739467"/>
                <a:gd name="connsiteX1" fmla="*/ 78712 w 1887562"/>
                <a:gd name="connsiteY1" fmla="*/ 1273995 h 1739467"/>
                <a:gd name="connsiteX2" fmla="*/ 1508022 w 1887562"/>
                <a:gd name="connsiteY2" fmla="*/ 1557738 h 1739467"/>
                <a:gd name="connsiteX3" fmla="*/ 1822321 w 1887562"/>
                <a:gd name="connsiteY3" fmla="*/ 421046 h 1739467"/>
                <a:gd name="connsiteX4" fmla="*/ 616033 w 1887562"/>
                <a:gd name="connsiteY4" fmla="*/ 10132 h 173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7562" h="1739467">
                  <a:moveTo>
                    <a:pt x="616033" y="10132"/>
                  </a:moveTo>
                  <a:cubicBezTo>
                    <a:pt x="229635" y="69817"/>
                    <a:pt x="-174084" y="787796"/>
                    <a:pt x="78712" y="1273995"/>
                  </a:cubicBezTo>
                  <a:cubicBezTo>
                    <a:pt x="331508" y="1760193"/>
                    <a:pt x="1245608" y="1883845"/>
                    <a:pt x="1508022" y="1557738"/>
                  </a:cubicBezTo>
                  <a:cubicBezTo>
                    <a:pt x="1770437" y="1231611"/>
                    <a:pt x="2005892" y="678846"/>
                    <a:pt x="1822321" y="421046"/>
                  </a:cubicBezTo>
                  <a:cubicBezTo>
                    <a:pt x="1638770" y="163226"/>
                    <a:pt x="1002431" y="-49572"/>
                    <a:pt x="616033" y="10132"/>
                  </a:cubicBezTo>
                  <a:close/>
                </a:path>
              </a:pathLst>
            </a:custGeom>
            <a:solidFill>
              <a:srgbClr val="FFFFFF"/>
            </a:solidFill>
            <a:ln w="195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7F9BF13-1BD4-9D67-AAC9-BFF75C6F4BDF}"/>
                </a:ext>
              </a:extLst>
            </p:cNvPr>
            <p:cNvSpPr/>
            <p:nvPr/>
          </p:nvSpPr>
          <p:spPr>
            <a:xfrm>
              <a:off x="4460627" y="5079092"/>
              <a:ext cx="1914570" cy="1754674"/>
            </a:xfrm>
            <a:custGeom>
              <a:avLst/>
              <a:gdLst>
                <a:gd name="connsiteX0" fmla="*/ 585589 w 1914570"/>
                <a:gd name="connsiteY0" fmla="*/ 24847 h 1754674"/>
                <a:gd name="connsiteX1" fmla="*/ 584455 w 1914570"/>
                <a:gd name="connsiteY1" fmla="*/ 25141 h 1754674"/>
                <a:gd name="connsiteX2" fmla="*/ 583341 w 1914570"/>
                <a:gd name="connsiteY2" fmla="*/ 25454 h 1754674"/>
                <a:gd name="connsiteX3" fmla="*/ 582207 w 1914570"/>
                <a:gd name="connsiteY3" fmla="*/ 25747 h 1754674"/>
                <a:gd name="connsiteX4" fmla="*/ 581073 w 1914570"/>
                <a:gd name="connsiteY4" fmla="*/ 26060 h 1754674"/>
                <a:gd name="connsiteX5" fmla="*/ 581092 w 1914570"/>
                <a:gd name="connsiteY5" fmla="*/ 26060 h 1754674"/>
                <a:gd name="connsiteX6" fmla="*/ 579958 w 1914570"/>
                <a:gd name="connsiteY6" fmla="*/ 26372 h 1754674"/>
                <a:gd name="connsiteX7" fmla="*/ 578825 w 1914570"/>
                <a:gd name="connsiteY7" fmla="*/ 26685 h 1754674"/>
                <a:gd name="connsiteX8" fmla="*/ 578844 w 1914570"/>
                <a:gd name="connsiteY8" fmla="*/ 26685 h 1754674"/>
                <a:gd name="connsiteX9" fmla="*/ 577710 w 1914570"/>
                <a:gd name="connsiteY9" fmla="*/ 26998 h 1754674"/>
                <a:gd name="connsiteX10" fmla="*/ 576576 w 1914570"/>
                <a:gd name="connsiteY10" fmla="*/ 27311 h 1754674"/>
                <a:gd name="connsiteX11" fmla="*/ 575462 w 1914570"/>
                <a:gd name="connsiteY11" fmla="*/ 27643 h 1754674"/>
                <a:gd name="connsiteX12" fmla="*/ 574328 w 1914570"/>
                <a:gd name="connsiteY12" fmla="*/ 27975 h 1754674"/>
                <a:gd name="connsiteX13" fmla="*/ 573194 w 1914570"/>
                <a:gd name="connsiteY13" fmla="*/ 28308 h 1754674"/>
                <a:gd name="connsiteX14" fmla="*/ 572080 w 1914570"/>
                <a:gd name="connsiteY14" fmla="*/ 28640 h 1754674"/>
                <a:gd name="connsiteX15" fmla="*/ 570946 w 1914570"/>
                <a:gd name="connsiteY15" fmla="*/ 28972 h 1754674"/>
                <a:gd name="connsiteX16" fmla="*/ 569832 w 1914570"/>
                <a:gd name="connsiteY16" fmla="*/ 29324 h 1754674"/>
                <a:gd name="connsiteX17" fmla="*/ 569832 w 1914570"/>
                <a:gd name="connsiteY17" fmla="*/ 29305 h 1754674"/>
                <a:gd name="connsiteX18" fmla="*/ 568698 w 1914570"/>
                <a:gd name="connsiteY18" fmla="*/ 29657 h 1754674"/>
                <a:gd name="connsiteX19" fmla="*/ 567584 w 1914570"/>
                <a:gd name="connsiteY19" fmla="*/ 30009 h 1754674"/>
                <a:gd name="connsiteX20" fmla="*/ 566450 w 1914570"/>
                <a:gd name="connsiteY20" fmla="*/ 30361 h 1754674"/>
                <a:gd name="connsiteX21" fmla="*/ 565335 w 1914570"/>
                <a:gd name="connsiteY21" fmla="*/ 30712 h 1754674"/>
                <a:gd name="connsiteX22" fmla="*/ 564201 w 1914570"/>
                <a:gd name="connsiteY22" fmla="*/ 31084 h 1754674"/>
                <a:gd name="connsiteX23" fmla="*/ 563087 w 1914570"/>
                <a:gd name="connsiteY23" fmla="*/ 31436 h 1754674"/>
                <a:gd name="connsiteX24" fmla="*/ 561953 w 1914570"/>
                <a:gd name="connsiteY24" fmla="*/ 31807 h 1754674"/>
                <a:gd name="connsiteX25" fmla="*/ 560839 w 1914570"/>
                <a:gd name="connsiteY25" fmla="*/ 32179 h 1754674"/>
                <a:gd name="connsiteX26" fmla="*/ 559705 w 1914570"/>
                <a:gd name="connsiteY26" fmla="*/ 32550 h 1754674"/>
                <a:gd name="connsiteX27" fmla="*/ 558591 w 1914570"/>
                <a:gd name="connsiteY27" fmla="*/ 32921 h 1754674"/>
                <a:gd name="connsiteX28" fmla="*/ 557457 w 1914570"/>
                <a:gd name="connsiteY28" fmla="*/ 33313 h 1754674"/>
                <a:gd name="connsiteX29" fmla="*/ 556342 w 1914570"/>
                <a:gd name="connsiteY29" fmla="*/ 33684 h 1754674"/>
                <a:gd name="connsiteX30" fmla="*/ 555209 w 1914570"/>
                <a:gd name="connsiteY30" fmla="*/ 34075 h 1754674"/>
                <a:gd name="connsiteX31" fmla="*/ 554094 w 1914570"/>
                <a:gd name="connsiteY31" fmla="*/ 34466 h 1754674"/>
                <a:gd name="connsiteX32" fmla="*/ 552960 w 1914570"/>
                <a:gd name="connsiteY32" fmla="*/ 34857 h 1754674"/>
                <a:gd name="connsiteX33" fmla="*/ 552980 w 1914570"/>
                <a:gd name="connsiteY33" fmla="*/ 34857 h 1754674"/>
                <a:gd name="connsiteX34" fmla="*/ 551846 w 1914570"/>
                <a:gd name="connsiteY34" fmla="*/ 35268 h 1754674"/>
                <a:gd name="connsiteX35" fmla="*/ 550732 w 1914570"/>
                <a:gd name="connsiteY35" fmla="*/ 35658 h 1754674"/>
                <a:gd name="connsiteX36" fmla="*/ 549598 w 1914570"/>
                <a:gd name="connsiteY36" fmla="*/ 36069 h 1754674"/>
                <a:gd name="connsiteX37" fmla="*/ 548464 w 1914570"/>
                <a:gd name="connsiteY37" fmla="*/ 36480 h 1754674"/>
                <a:gd name="connsiteX38" fmla="*/ 548484 w 1914570"/>
                <a:gd name="connsiteY38" fmla="*/ 36480 h 1754674"/>
                <a:gd name="connsiteX39" fmla="*/ 547350 w 1914570"/>
                <a:gd name="connsiteY39" fmla="*/ 36890 h 1754674"/>
                <a:gd name="connsiteX40" fmla="*/ 546216 w 1914570"/>
                <a:gd name="connsiteY40" fmla="*/ 37301 h 1754674"/>
                <a:gd name="connsiteX41" fmla="*/ 545101 w 1914570"/>
                <a:gd name="connsiteY41" fmla="*/ 37711 h 1754674"/>
                <a:gd name="connsiteX42" fmla="*/ 543987 w 1914570"/>
                <a:gd name="connsiteY42" fmla="*/ 38141 h 1754674"/>
                <a:gd name="connsiteX43" fmla="*/ 542873 w 1914570"/>
                <a:gd name="connsiteY43" fmla="*/ 38571 h 1754674"/>
                <a:gd name="connsiteX44" fmla="*/ 541739 w 1914570"/>
                <a:gd name="connsiteY44" fmla="*/ 39001 h 1754674"/>
                <a:gd name="connsiteX45" fmla="*/ 540605 w 1914570"/>
                <a:gd name="connsiteY45" fmla="*/ 39432 h 1754674"/>
                <a:gd name="connsiteX46" fmla="*/ 540625 w 1914570"/>
                <a:gd name="connsiteY46" fmla="*/ 39432 h 1754674"/>
                <a:gd name="connsiteX47" fmla="*/ 539491 w 1914570"/>
                <a:gd name="connsiteY47" fmla="*/ 39862 h 1754674"/>
                <a:gd name="connsiteX48" fmla="*/ 538377 w 1914570"/>
                <a:gd name="connsiteY48" fmla="*/ 40292 h 1754674"/>
                <a:gd name="connsiteX49" fmla="*/ 537242 w 1914570"/>
                <a:gd name="connsiteY49" fmla="*/ 40741 h 1754674"/>
                <a:gd name="connsiteX50" fmla="*/ 537262 w 1914570"/>
                <a:gd name="connsiteY50" fmla="*/ 40741 h 1754674"/>
                <a:gd name="connsiteX51" fmla="*/ 536128 w 1914570"/>
                <a:gd name="connsiteY51" fmla="*/ 41191 h 1754674"/>
                <a:gd name="connsiteX52" fmla="*/ 535014 w 1914570"/>
                <a:gd name="connsiteY52" fmla="*/ 41641 h 1754674"/>
                <a:gd name="connsiteX53" fmla="*/ 533880 w 1914570"/>
                <a:gd name="connsiteY53" fmla="*/ 42090 h 1754674"/>
                <a:gd name="connsiteX54" fmla="*/ 532766 w 1914570"/>
                <a:gd name="connsiteY54" fmla="*/ 42540 h 1754674"/>
                <a:gd name="connsiteX55" fmla="*/ 531651 w 1914570"/>
                <a:gd name="connsiteY55" fmla="*/ 43009 h 1754674"/>
                <a:gd name="connsiteX56" fmla="*/ 530518 w 1914570"/>
                <a:gd name="connsiteY56" fmla="*/ 43459 h 1754674"/>
                <a:gd name="connsiteX57" fmla="*/ 529403 w 1914570"/>
                <a:gd name="connsiteY57" fmla="*/ 43928 h 1754674"/>
                <a:gd name="connsiteX58" fmla="*/ 528289 w 1914570"/>
                <a:gd name="connsiteY58" fmla="*/ 44397 h 1754674"/>
                <a:gd name="connsiteX59" fmla="*/ 527174 w 1914570"/>
                <a:gd name="connsiteY59" fmla="*/ 44866 h 1754674"/>
                <a:gd name="connsiteX60" fmla="*/ 526041 w 1914570"/>
                <a:gd name="connsiteY60" fmla="*/ 45355 h 1754674"/>
                <a:gd name="connsiteX61" fmla="*/ 524926 w 1914570"/>
                <a:gd name="connsiteY61" fmla="*/ 45824 h 1754674"/>
                <a:gd name="connsiteX62" fmla="*/ 523812 w 1914570"/>
                <a:gd name="connsiteY62" fmla="*/ 46313 h 1754674"/>
                <a:gd name="connsiteX63" fmla="*/ 522698 w 1914570"/>
                <a:gd name="connsiteY63" fmla="*/ 46782 h 1754674"/>
                <a:gd name="connsiteX64" fmla="*/ 521564 w 1914570"/>
                <a:gd name="connsiteY64" fmla="*/ 47290 h 1754674"/>
                <a:gd name="connsiteX65" fmla="*/ 521564 w 1914570"/>
                <a:gd name="connsiteY65" fmla="*/ 47271 h 1754674"/>
                <a:gd name="connsiteX66" fmla="*/ 520449 w 1914570"/>
                <a:gd name="connsiteY66" fmla="*/ 47779 h 1754674"/>
                <a:gd name="connsiteX67" fmla="*/ 519335 w 1914570"/>
                <a:gd name="connsiteY67" fmla="*/ 48268 h 1754674"/>
                <a:gd name="connsiteX68" fmla="*/ 518221 w 1914570"/>
                <a:gd name="connsiteY68" fmla="*/ 48757 h 1754674"/>
                <a:gd name="connsiteX69" fmla="*/ 517087 w 1914570"/>
                <a:gd name="connsiteY69" fmla="*/ 49265 h 1754674"/>
                <a:gd name="connsiteX70" fmla="*/ 515973 w 1914570"/>
                <a:gd name="connsiteY70" fmla="*/ 49773 h 1754674"/>
                <a:gd name="connsiteX71" fmla="*/ 514858 w 1914570"/>
                <a:gd name="connsiteY71" fmla="*/ 50282 h 1754674"/>
                <a:gd name="connsiteX72" fmla="*/ 513744 w 1914570"/>
                <a:gd name="connsiteY72" fmla="*/ 50790 h 1754674"/>
                <a:gd name="connsiteX73" fmla="*/ 512630 w 1914570"/>
                <a:gd name="connsiteY73" fmla="*/ 51298 h 1754674"/>
                <a:gd name="connsiteX74" fmla="*/ 511515 w 1914570"/>
                <a:gd name="connsiteY74" fmla="*/ 51826 h 1754674"/>
                <a:gd name="connsiteX75" fmla="*/ 510401 w 1914570"/>
                <a:gd name="connsiteY75" fmla="*/ 52354 h 1754674"/>
                <a:gd name="connsiteX76" fmla="*/ 509267 w 1914570"/>
                <a:gd name="connsiteY76" fmla="*/ 52882 h 1754674"/>
                <a:gd name="connsiteX77" fmla="*/ 508172 w 1914570"/>
                <a:gd name="connsiteY77" fmla="*/ 53409 h 1754674"/>
                <a:gd name="connsiteX78" fmla="*/ 507038 w 1914570"/>
                <a:gd name="connsiteY78" fmla="*/ 53937 h 1754674"/>
                <a:gd name="connsiteX79" fmla="*/ 507058 w 1914570"/>
                <a:gd name="connsiteY79" fmla="*/ 53937 h 1754674"/>
                <a:gd name="connsiteX80" fmla="*/ 505924 w 1914570"/>
                <a:gd name="connsiteY80" fmla="*/ 54465 h 1754674"/>
                <a:gd name="connsiteX81" fmla="*/ 505944 w 1914570"/>
                <a:gd name="connsiteY81" fmla="*/ 54465 h 1754674"/>
                <a:gd name="connsiteX82" fmla="*/ 504810 w 1914570"/>
                <a:gd name="connsiteY82" fmla="*/ 55013 h 1754674"/>
                <a:gd name="connsiteX83" fmla="*/ 503696 w 1914570"/>
                <a:gd name="connsiteY83" fmla="*/ 55540 h 1754674"/>
                <a:gd name="connsiteX84" fmla="*/ 502581 w 1914570"/>
                <a:gd name="connsiteY84" fmla="*/ 56088 h 1754674"/>
                <a:gd name="connsiteX85" fmla="*/ 501467 w 1914570"/>
                <a:gd name="connsiteY85" fmla="*/ 56635 h 1754674"/>
                <a:gd name="connsiteX86" fmla="*/ 500352 w 1914570"/>
                <a:gd name="connsiteY86" fmla="*/ 57183 h 1754674"/>
                <a:gd name="connsiteX87" fmla="*/ 500372 w 1914570"/>
                <a:gd name="connsiteY87" fmla="*/ 57183 h 1754674"/>
                <a:gd name="connsiteX88" fmla="*/ 499258 w 1914570"/>
                <a:gd name="connsiteY88" fmla="*/ 57750 h 1754674"/>
                <a:gd name="connsiteX89" fmla="*/ 498143 w 1914570"/>
                <a:gd name="connsiteY89" fmla="*/ 58297 h 1754674"/>
                <a:gd name="connsiteX90" fmla="*/ 497029 w 1914570"/>
                <a:gd name="connsiteY90" fmla="*/ 58864 h 1754674"/>
                <a:gd name="connsiteX91" fmla="*/ 495915 w 1914570"/>
                <a:gd name="connsiteY91" fmla="*/ 59431 h 1754674"/>
                <a:gd name="connsiteX92" fmla="*/ 494800 w 1914570"/>
                <a:gd name="connsiteY92" fmla="*/ 59998 h 1754674"/>
                <a:gd name="connsiteX93" fmla="*/ 493686 w 1914570"/>
                <a:gd name="connsiteY93" fmla="*/ 60565 h 1754674"/>
                <a:gd name="connsiteX94" fmla="*/ 492572 w 1914570"/>
                <a:gd name="connsiteY94" fmla="*/ 61132 h 1754674"/>
                <a:gd name="connsiteX95" fmla="*/ 491457 w 1914570"/>
                <a:gd name="connsiteY95" fmla="*/ 61718 h 1754674"/>
                <a:gd name="connsiteX96" fmla="*/ 490343 w 1914570"/>
                <a:gd name="connsiteY96" fmla="*/ 62285 h 1754674"/>
                <a:gd name="connsiteX97" fmla="*/ 489248 w 1914570"/>
                <a:gd name="connsiteY97" fmla="*/ 62872 h 1754674"/>
                <a:gd name="connsiteX98" fmla="*/ 488134 w 1914570"/>
                <a:gd name="connsiteY98" fmla="*/ 63458 h 1754674"/>
                <a:gd name="connsiteX99" fmla="*/ 487020 w 1914570"/>
                <a:gd name="connsiteY99" fmla="*/ 64045 h 1754674"/>
                <a:gd name="connsiteX100" fmla="*/ 485905 w 1914570"/>
                <a:gd name="connsiteY100" fmla="*/ 64650 h 1754674"/>
                <a:gd name="connsiteX101" fmla="*/ 484791 w 1914570"/>
                <a:gd name="connsiteY101" fmla="*/ 65237 h 1754674"/>
                <a:gd name="connsiteX102" fmla="*/ 484811 w 1914570"/>
                <a:gd name="connsiteY102" fmla="*/ 65237 h 1754674"/>
                <a:gd name="connsiteX103" fmla="*/ 483696 w 1914570"/>
                <a:gd name="connsiteY103" fmla="*/ 65843 h 1754674"/>
                <a:gd name="connsiteX104" fmla="*/ 482582 w 1914570"/>
                <a:gd name="connsiteY104" fmla="*/ 66430 h 1754674"/>
                <a:gd name="connsiteX105" fmla="*/ 481467 w 1914570"/>
                <a:gd name="connsiteY105" fmla="*/ 67055 h 1754674"/>
                <a:gd name="connsiteX106" fmla="*/ 480373 w 1914570"/>
                <a:gd name="connsiteY106" fmla="*/ 67661 h 1754674"/>
                <a:gd name="connsiteX107" fmla="*/ 479259 w 1914570"/>
                <a:gd name="connsiteY107" fmla="*/ 68267 h 1754674"/>
                <a:gd name="connsiteX108" fmla="*/ 478144 w 1914570"/>
                <a:gd name="connsiteY108" fmla="*/ 68873 h 1754674"/>
                <a:gd name="connsiteX109" fmla="*/ 477049 w 1914570"/>
                <a:gd name="connsiteY109" fmla="*/ 69499 h 1754674"/>
                <a:gd name="connsiteX110" fmla="*/ 475935 w 1914570"/>
                <a:gd name="connsiteY110" fmla="*/ 70124 h 1754674"/>
                <a:gd name="connsiteX111" fmla="*/ 474840 w 1914570"/>
                <a:gd name="connsiteY111" fmla="*/ 70750 h 1754674"/>
                <a:gd name="connsiteX112" fmla="*/ 473726 w 1914570"/>
                <a:gd name="connsiteY112" fmla="*/ 71376 h 1754674"/>
                <a:gd name="connsiteX113" fmla="*/ 472612 w 1914570"/>
                <a:gd name="connsiteY113" fmla="*/ 72001 h 1754674"/>
                <a:gd name="connsiteX114" fmla="*/ 471517 w 1914570"/>
                <a:gd name="connsiteY114" fmla="*/ 72627 h 1754674"/>
                <a:gd name="connsiteX115" fmla="*/ 470403 w 1914570"/>
                <a:gd name="connsiteY115" fmla="*/ 73272 h 1754674"/>
                <a:gd name="connsiteX116" fmla="*/ 470422 w 1914570"/>
                <a:gd name="connsiteY116" fmla="*/ 73272 h 1754674"/>
                <a:gd name="connsiteX117" fmla="*/ 469308 w 1914570"/>
                <a:gd name="connsiteY117" fmla="*/ 73897 h 1754674"/>
                <a:gd name="connsiteX118" fmla="*/ 468213 w 1914570"/>
                <a:gd name="connsiteY118" fmla="*/ 74543 h 1754674"/>
                <a:gd name="connsiteX119" fmla="*/ 467098 w 1914570"/>
                <a:gd name="connsiteY119" fmla="*/ 75188 h 1754674"/>
                <a:gd name="connsiteX120" fmla="*/ 466004 w 1914570"/>
                <a:gd name="connsiteY120" fmla="*/ 75833 h 1754674"/>
                <a:gd name="connsiteX121" fmla="*/ 464909 w 1914570"/>
                <a:gd name="connsiteY121" fmla="*/ 76498 h 1754674"/>
                <a:gd name="connsiteX122" fmla="*/ 463795 w 1914570"/>
                <a:gd name="connsiteY122" fmla="*/ 77143 h 1754674"/>
                <a:gd name="connsiteX123" fmla="*/ 462700 w 1914570"/>
                <a:gd name="connsiteY123" fmla="*/ 77807 h 1754674"/>
                <a:gd name="connsiteX124" fmla="*/ 461586 w 1914570"/>
                <a:gd name="connsiteY124" fmla="*/ 78472 h 1754674"/>
                <a:gd name="connsiteX125" fmla="*/ 460491 w 1914570"/>
                <a:gd name="connsiteY125" fmla="*/ 79137 h 1754674"/>
                <a:gd name="connsiteX126" fmla="*/ 459396 w 1914570"/>
                <a:gd name="connsiteY126" fmla="*/ 79801 h 1754674"/>
                <a:gd name="connsiteX127" fmla="*/ 458301 w 1914570"/>
                <a:gd name="connsiteY127" fmla="*/ 80466 h 1754674"/>
                <a:gd name="connsiteX128" fmla="*/ 457187 w 1914570"/>
                <a:gd name="connsiteY128" fmla="*/ 81131 h 1754674"/>
                <a:gd name="connsiteX129" fmla="*/ 457207 w 1914570"/>
                <a:gd name="connsiteY129" fmla="*/ 81131 h 1754674"/>
                <a:gd name="connsiteX130" fmla="*/ 456092 w 1914570"/>
                <a:gd name="connsiteY130" fmla="*/ 81815 h 1754674"/>
                <a:gd name="connsiteX131" fmla="*/ 454997 w 1914570"/>
                <a:gd name="connsiteY131" fmla="*/ 82499 h 1754674"/>
                <a:gd name="connsiteX132" fmla="*/ 453903 w 1914570"/>
                <a:gd name="connsiteY132" fmla="*/ 83183 h 1754674"/>
                <a:gd name="connsiteX133" fmla="*/ 452808 w 1914570"/>
                <a:gd name="connsiteY133" fmla="*/ 83868 h 1754674"/>
                <a:gd name="connsiteX134" fmla="*/ 451693 w 1914570"/>
                <a:gd name="connsiteY134" fmla="*/ 84552 h 1754674"/>
                <a:gd name="connsiteX135" fmla="*/ 450599 w 1914570"/>
                <a:gd name="connsiteY135" fmla="*/ 85236 h 1754674"/>
                <a:gd name="connsiteX136" fmla="*/ 449504 w 1914570"/>
                <a:gd name="connsiteY136" fmla="*/ 85940 h 1754674"/>
                <a:gd name="connsiteX137" fmla="*/ 449523 w 1914570"/>
                <a:gd name="connsiteY137" fmla="*/ 85940 h 1754674"/>
                <a:gd name="connsiteX138" fmla="*/ 448409 w 1914570"/>
                <a:gd name="connsiteY138" fmla="*/ 86624 h 1754674"/>
                <a:gd name="connsiteX139" fmla="*/ 447314 w 1914570"/>
                <a:gd name="connsiteY139" fmla="*/ 87328 h 1754674"/>
                <a:gd name="connsiteX140" fmla="*/ 446220 w 1914570"/>
                <a:gd name="connsiteY140" fmla="*/ 88032 h 1754674"/>
                <a:gd name="connsiteX141" fmla="*/ 445125 w 1914570"/>
                <a:gd name="connsiteY141" fmla="*/ 88736 h 1754674"/>
                <a:gd name="connsiteX142" fmla="*/ 444030 w 1914570"/>
                <a:gd name="connsiteY142" fmla="*/ 89439 h 1754674"/>
                <a:gd name="connsiteX143" fmla="*/ 444050 w 1914570"/>
                <a:gd name="connsiteY143" fmla="*/ 89439 h 1754674"/>
                <a:gd name="connsiteX144" fmla="*/ 442935 w 1914570"/>
                <a:gd name="connsiteY144" fmla="*/ 90163 h 1754674"/>
                <a:gd name="connsiteX145" fmla="*/ 442955 w 1914570"/>
                <a:gd name="connsiteY145" fmla="*/ 90163 h 1754674"/>
                <a:gd name="connsiteX146" fmla="*/ 441841 w 1914570"/>
                <a:gd name="connsiteY146" fmla="*/ 90867 h 1754674"/>
                <a:gd name="connsiteX147" fmla="*/ 441860 w 1914570"/>
                <a:gd name="connsiteY147" fmla="*/ 90867 h 1754674"/>
                <a:gd name="connsiteX148" fmla="*/ 440765 w 1914570"/>
                <a:gd name="connsiteY148" fmla="*/ 91590 h 1754674"/>
                <a:gd name="connsiteX149" fmla="*/ 439671 w 1914570"/>
                <a:gd name="connsiteY149" fmla="*/ 92313 h 1754674"/>
                <a:gd name="connsiteX150" fmla="*/ 438576 w 1914570"/>
                <a:gd name="connsiteY150" fmla="*/ 93036 h 1754674"/>
                <a:gd name="connsiteX151" fmla="*/ 437481 w 1914570"/>
                <a:gd name="connsiteY151" fmla="*/ 93760 h 1754674"/>
                <a:gd name="connsiteX152" fmla="*/ 436406 w 1914570"/>
                <a:gd name="connsiteY152" fmla="*/ 94483 h 1754674"/>
                <a:gd name="connsiteX153" fmla="*/ 435311 w 1914570"/>
                <a:gd name="connsiteY153" fmla="*/ 95226 h 1754674"/>
                <a:gd name="connsiteX154" fmla="*/ 434216 w 1914570"/>
                <a:gd name="connsiteY154" fmla="*/ 95969 h 1754674"/>
                <a:gd name="connsiteX155" fmla="*/ 434216 w 1914570"/>
                <a:gd name="connsiteY155" fmla="*/ 95949 h 1754674"/>
                <a:gd name="connsiteX156" fmla="*/ 433121 w 1914570"/>
                <a:gd name="connsiteY156" fmla="*/ 96692 h 1754674"/>
                <a:gd name="connsiteX157" fmla="*/ 432046 w 1914570"/>
                <a:gd name="connsiteY157" fmla="*/ 97435 h 1754674"/>
                <a:gd name="connsiteX158" fmla="*/ 430951 w 1914570"/>
                <a:gd name="connsiteY158" fmla="*/ 98178 h 1754674"/>
                <a:gd name="connsiteX159" fmla="*/ 429857 w 1914570"/>
                <a:gd name="connsiteY159" fmla="*/ 98941 h 1754674"/>
                <a:gd name="connsiteX160" fmla="*/ 429876 w 1914570"/>
                <a:gd name="connsiteY160" fmla="*/ 98921 h 1754674"/>
                <a:gd name="connsiteX161" fmla="*/ 428781 w 1914570"/>
                <a:gd name="connsiteY161" fmla="*/ 99683 h 1754674"/>
                <a:gd name="connsiteX162" fmla="*/ 427687 w 1914570"/>
                <a:gd name="connsiteY162" fmla="*/ 100426 h 1754674"/>
                <a:gd name="connsiteX163" fmla="*/ 426611 w 1914570"/>
                <a:gd name="connsiteY163" fmla="*/ 101189 h 1754674"/>
                <a:gd name="connsiteX164" fmla="*/ 425516 w 1914570"/>
                <a:gd name="connsiteY164" fmla="*/ 101951 h 1754674"/>
                <a:gd name="connsiteX165" fmla="*/ 424441 w 1914570"/>
                <a:gd name="connsiteY165" fmla="*/ 102714 h 1754674"/>
                <a:gd name="connsiteX166" fmla="*/ 423346 w 1914570"/>
                <a:gd name="connsiteY166" fmla="*/ 103476 h 1754674"/>
                <a:gd name="connsiteX167" fmla="*/ 422271 w 1914570"/>
                <a:gd name="connsiteY167" fmla="*/ 104238 h 1754674"/>
                <a:gd name="connsiteX168" fmla="*/ 421196 w 1914570"/>
                <a:gd name="connsiteY168" fmla="*/ 105020 h 1754674"/>
                <a:gd name="connsiteX169" fmla="*/ 420101 w 1914570"/>
                <a:gd name="connsiteY169" fmla="*/ 105783 h 1754674"/>
                <a:gd name="connsiteX170" fmla="*/ 419026 w 1914570"/>
                <a:gd name="connsiteY170" fmla="*/ 106565 h 1754674"/>
                <a:gd name="connsiteX171" fmla="*/ 417951 w 1914570"/>
                <a:gd name="connsiteY171" fmla="*/ 107347 h 1754674"/>
                <a:gd name="connsiteX172" fmla="*/ 416856 w 1914570"/>
                <a:gd name="connsiteY172" fmla="*/ 108109 h 1754674"/>
                <a:gd name="connsiteX173" fmla="*/ 415781 w 1914570"/>
                <a:gd name="connsiteY173" fmla="*/ 108911 h 1754674"/>
                <a:gd name="connsiteX174" fmla="*/ 414706 w 1914570"/>
                <a:gd name="connsiteY174" fmla="*/ 109693 h 1754674"/>
                <a:gd name="connsiteX175" fmla="*/ 413630 w 1914570"/>
                <a:gd name="connsiteY175" fmla="*/ 110475 h 1754674"/>
                <a:gd name="connsiteX176" fmla="*/ 412555 w 1914570"/>
                <a:gd name="connsiteY176" fmla="*/ 111276 h 1754674"/>
                <a:gd name="connsiteX177" fmla="*/ 411480 w 1914570"/>
                <a:gd name="connsiteY177" fmla="*/ 112078 h 1754674"/>
                <a:gd name="connsiteX178" fmla="*/ 410405 w 1914570"/>
                <a:gd name="connsiteY178" fmla="*/ 112860 h 1754674"/>
                <a:gd name="connsiteX179" fmla="*/ 409310 w 1914570"/>
                <a:gd name="connsiteY179" fmla="*/ 113681 h 1754674"/>
                <a:gd name="connsiteX180" fmla="*/ 408235 w 1914570"/>
                <a:gd name="connsiteY180" fmla="*/ 114482 h 1754674"/>
                <a:gd name="connsiteX181" fmla="*/ 408254 w 1914570"/>
                <a:gd name="connsiteY181" fmla="*/ 114463 h 1754674"/>
                <a:gd name="connsiteX182" fmla="*/ 407160 w 1914570"/>
                <a:gd name="connsiteY182" fmla="*/ 115284 h 1754674"/>
                <a:gd name="connsiteX183" fmla="*/ 407179 w 1914570"/>
                <a:gd name="connsiteY183" fmla="*/ 115284 h 1754674"/>
                <a:gd name="connsiteX184" fmla="*/ 406084 w 1914570"/>
                <a:gd name="connsiteY184" fmla="*/ 116086 h 1754674"/>
                <a:gd name="connsiteX185" fmla="*/ 405029 w 1914570"/>
                <a:gd name="connsiteY185" fmla="*/ 116906 h 1754674"/>
                <a:gd name="connsiteX186" fmla="*/ 403953 w 1914570"/>
                <a:gd name="connsiteY186" fmla="*/ 117728 h 1754674"/>
                <a:gd name="connsiteX187" fmla="*/ 402878 w 1914570"/>
                <a:gd name="connsiteY187" fmla="*/ 118549 h 1754674"/>
                <a:gd name="connsiteX188" fmla="*/ 402878 w 1914570"/>
                <a:gd name="connsiteY188" fmla="*/ 118529 h 1754674"/>
                <a:gd name="connsiteX189" fmla="*/ 401803 w 1914570"/>
                <a:gd name="connsiteY189" fmla="*/ 119350 h 1754674"/>
                <a:gd name="connsiteX190" fmla="*/ 400728 w 1914570"/>
                <a:gd name="connsiteY190" fmla="*/ 120191 h 1754674"/>
                <a:gd name="connsiteX191" fmla="*/ 399652 w 1914570"/>
                <a:gd name="connsiteY191" fmla="*/ 121012 h 1754674"/>
                <a:gd name="connsiteX192" fmla="*/ 399672 w 1914570"/>
                <a:gd name="connsiteY192" fmla="*/ 121012 h 1754674"/>
                <a:gd name="connsiteX193" fmla="*/ 398597 w 1914570"/>
                <a:gd name="connsiteY193" fmla="*/ 121833 h 1754674"/>
                <a:gd name="connsiteX194" fmla="*/ 397522 w 1914570"/>
                <a:gd name="connsiteY194" fmla="*/ 122674 h 1754674"/>
                <a:gd name="connsiteX195" fmla="*/ 396446 w 1914570"/>
                <a:gd name="connsiteY195" fmla="*/ 123514 h 1754674"/>
                <a:gd name="connsiteX196" fmla="*/ 396466 w 1914570"/>
                <a:gd name="connsiteY196" fmla="*/ 123495 h 1754674"/>
                <a:gd name="connsiteX197" fmla="*/ 395391 w 1914570"/>
                <a:gd name="connsiteY197" fmla="*/ 124355 h 1754674"/>
                <a:gd name="connsiteX198" fmla="*/ 395391 w 1914570"/>
                <a:gd name="connsiteY198" fmla="*/ 124335 h 1754674"/>
                <a:gd name="connsiteX199" fmla="*/ 394315 w 1914570"/>
                <a:gd name="connsiteY199" fmla="*/ 125176 h 1754674"/>
                <a:gd name="connsiteX200" fmla="*/ 393260 w 1914570"/>
                <a:gd name="connsiteY200" fmla="*/ 126036 h 1754674"/>
                <a:gd name="connsiteX201" fmla="*/ 392185 w 1914570"/>
                <a:gd name="connsiteY201" fmla="*/ 126877 h 1754674"/>
                <a:gd name="connsiteX202" fmla="*/ 391129 w 1914570"/>
                <a:gd name="connsiteY202" fmla="*/ 127717 h 1754674"/>
                <a:gd name="connsiteX203" fmla="*/ 390054 w 1914570"/>
                <a:gd name="connsiteY203" fmla="*/ 128578 h 1754674"/>
                <a:gd name="connsiteX204" fmla="*/ 388998 w 1914570"/>
                <a:gd name="connsiteY204" fmla="*/ 129438 h 1754674"/>
                <a:gd name="connsiteX205" fmla="*/ 388998 w 1914570"/>
                <a:gd name="connsiteY205" fmla="*/ 129418 h 1754674"/>
                <a:gd name="connsiteX206" fmla="*/ 387923 w 1914570"/>
                <a:gd name="connsiteY206" fmla="*/ 130279 h 1754674"/>
                <a:gd name="connsiteX207" fmla="*/ 386867 w 1914570"/>
                <a:gd name="connsiteY207" fmla="*/ 131139 h 1754674"/>
                <a:gd name="connsiteX208" fmla="*/ 385811 w 1914570"/>
                <a:gd name="connsiteY208" fmla="*/ 131999 h 1754674"/>
                <a:gd name="connsiteX209" fmla="*/ 384736 w 1914570"/>
                <a:gd name="connsiteY209" fmla="*/ 132879 h 1754674"/>
                <a:gd name="connsiteX210" fmla="*/ 384756 w 1914570"/>
                <a:gd name="connsiteY210" fmla="*/ 132859 h 1754674"/>
                <a:gd name="connsiteX211" fmla="*/ 383681 w 1914570"/>
                <a:gd name="connsiteY211" fmla="*/ 133739 h 1754674"/>
                <a:gd name="connsiteX212" fmla="*/ 382625 w 1914570"/>
                <a:gd name="connsiteY212" fmla="*/ 134619 h 1754674"/>
                <a:gd name="connsiteX213" fmla="*/ 382625 w 1914570"/>
                <a:gd name="connsiteY213" fmla="*/ 134599 h 1754674"/>
                <a:gd name="connsiteX214" fmla="*/ 381569 w 1914570"/>
                <a:gd name="connsiteY214" fmla="*/ 135479 h 1754674"/>
                <a:gd name="connsiteX215" fmla="*/ 380513 w 1914570"/>
                <a:gd name="connsiteY215" fmla="*/ 136358 h 1754674"/>
                <a:gd name="connsiteX216" fmla="*/ 379458 w 1914570"/>
                <a:gd name="connsiteY216" fmla="*/ 137238 h 1754674"/>
                <a:gd name="connsiteX217" fmla="*/ 378402 w 1914570"/>
                <a:gd name="connsiteY217" fmla="*/ 138118 h 1754674"/>
                <a:gd name="connsiteX218" fmla="*/ 377346 w 1914570"/>
                <a:gd name="connsiteY218" fmla="*/ 138998 h 1754674"/>
                <a:gd name="connsiteX219" fmla="*/ 376291 w 1914570"/>
                <a:gd name="connsiteY219" fmla="*/ 139877 h 1754674"/>
                <a:gd name="connsiteX220" fmla="*/ 375235 w 1914570"/>
                <a:gd name="connsiteY220" fmla="*/ 140777 h 1754674"/>
                <a:gd name="connsiteX221" fmla="*/ 374179 w 1914570"/>
                <a:gd name="connsiteY221" fmla="*/ 141676 h 1754674"/>
                <a:gd name="connsiteX222" fmla="*/ 374179 w 1914570"/>
                <a:gd name="connsiteY222" fmla="*/ 141656 h 1754674"/>
                <a:gd name="connsiteX223" fmla="*/ 373124 w 1914570"/>
                <a:gd name="connsiteY223" fmla="*/ 142556 h 1754674"/>
                <a:gd name="connsiteX224" fmla="*/ 372068 w 1914570"/>
                <a:gd name="connsiteY224" fmla="*/ 143455 h 1754674"/>
                <a:gd name="connsiteX225" fmla="*/ 371012 w 1914570"/>
                <a:gd name="connsiteY225" fmla="*/ 144354 h 1754674"/>
                <a:gd name="connsiteX226" fmla="*/ 369957 w 1914570"/>
                <a:gd name="connsiteY226" fmla="*/ 145253 h 1754674"/>
                <a:gd name="connsiteX227" fmla="*/ 369976 w 1914570"/>
                <a:gd name="connsiteY227" fmla="*/ 145253 h 1754674"/>
                <a:gd name="connsiteX228" fmla="*/ 368920 w 1914570"/>
                <a:gd name="connsiteY228" fmla="*/ 146153 h 1754674"/>
                <a:gd name="connsiteX229" fmla="*/ 367865 w 1914570"/>
                <a:gd name="connsiteY229" fmla="*/ 147072 h 1754674"/>
                <a:gd name="connsiteX230" fmla="*/ 366829 w 1914570"/>
                <a:gd name="connsiteY230" fmla="*/ 147990 h 1754674"/>
                <a:gd name="connsiteX231" fmla="*/ 366829 w 1914570"/>
                <a:gd name="connsiteY231" fmla="*/ 147971 h 1754674"/>
                <a:gd name="connsiteX232" fmla="*/ 365773 w 1914570"/>
                <a:gd name="connsiteY232" fmla="*/ 148890 h 1754674"/>
                <a:gd name="connsiteX233" fmla="*/ 364717 w 1914570"/>
                <a:gd name="connsiteY233" fmla="*/ 149809 h 1754674"/>
                <a:gd name="connsiteX234" fmla="*/ 363681 w 1914570"/>
                <a:gd name="connsiteY234" fmla="*/ 150727 h 1754674"/>
                <a:gd name="connsiteX235" fmla="*/ 362626 w 1914570"/>
                <a:gd name="connsiteY235" fmla="*/ 151646 h 1754674"/>
                <a:gd name="connsiteX236" fmla="*/ 361589 w 1914570"/>
                <a:gd name="connsiteY236" fmla="*/ 152565 h 1754674"/>
                <a:gd name="connsiteX237" fmla="*/ 360553 w 1914570"/>
                <a:gd name="connsiteY237" fmla="*/ 153504 h 1754674"/>
                <a:gd name="connsiteX238" fmla="*/ 360553 w 1914570"/>
                <a:gd name="connsiteY238" fmla="*/ 153484 h 1754674"/>
                <a:gd name="connsiteX239" fmla="*/ 359498 w 1914570"/>
                <a:gd name="connsiteY239" fmla="*/ 154422 h 1754674"/>
                <a:gd name="connsiteX240" fmla="*/ 358461 w 1914570"/>
                <a:gd name="connsiteY240" fmla="*/ 155361 h 1754674"/>
                <a:gd name="connsiteX241" fmla="*/ 357425 w 1914570"/>
                <a:gd name="connsiteY241" fmla="*/ 156279 h 1754674"/>
                <a:gd name="connsiteX242" fmla="*/ 356370 w 1914570"/>
                <a:gd name="connsiteY242" fmla="*/ 157218 h 1754674"/>
                <a:gd name="connsiteX243" fmla="*/ 355334 w 1914570"/>
                <a:gd name="connsiteY243" fmla="*/ 158156 h 1754674"/>
                <a:gd name="connsiteX244" fmla="*/ 354297 w 1914570"/>
                <a:gd name="connsiteY244" fmla="*/ 159095 h 1754674"/>
                <a:gd name="connsiteX245" fmla="*/ 353261 w 1914570"/>
                <a:gd name="connsiteY245" fmla="*/ 160053 h 1754674"/>
                <a:gd name="connsiteX246" fmla="*/ 352225 w 1914570"/>
                <a:gd name="connsiteY246" fmla="*/ 160991 h 1754674"/>
                <a:gd name="connsiteX247" fmla="*/ 351189 w 1914570"/>
                <a:gd name="connsiteY247" fmla="*/ 161949 h 1754674"/>
                <a:gd name="connsiteX248" fmla="*/ 351189 w 1914570"/>
                <a:gd name="connsiteY248" fmla="*/ 161929 h 1754674"/>
                <a:gd name="connsiteX249" fmla="*/ 350153 w 1914570"/>
                <a:gd name="connsiteY249" fmla="*/ 162887 h 1754674"/>
                <a:gd name="connsiteX250" fmla="*/ 349117 w 1914570"/>
                <a:gd name="connsiteY250" fmla="*/ 163845 h 1754674"/>
                <a:gd name="connsiteX251" fmla="*/ 348081 w 1914570"/>
                <a:gd name="connsiteY251" fmla="*/ 164803 h 1754674"/>
                <a:gd name="connsiteX252" fmla="*/ 347045 w 1914570"/>
                <a:gd name="connsiteY252" fmla="*/ 165761 h 1754674"/>
                <a:gd name="connsiteX253" fmla="*/ 346008 w 1914570"/>
                <a:gd name="connsiteY253" fmla="*/ 166719 h 1754674"/>
                <a:gd name="connsiteX254" fmla="*/ 344992 w 1914570"/>
                <a:gd name="connsiteY254" fmla="*/ 167677 h 1754674"/>
                <a:gd name="connsiteX255" fmla="*/ 343956 w 1914570"/>
                <a:gd name="connsiteY255" fmla="*/ 168654 h 1754674"/>
                <a:gd name="connsiteX256" fmla="*/ 342919 w 1914570"/>
                <a:gd name="connsiteY256" fmla="*/ 169612 h 1754674"/>
                <a:gd name="connsiteX257" fmla="*/ 341883 w 1914570"/>
                <a:gd name="connsiteY257" fmla="*/ 170590 h 1754674"/>
                <a:gd name="connsiteX258" fmla="*/ 341903 w 1914570"/>
                <a:gd name="connsiteY258" fmla="*/ 170590 h 1754674"/>
                <a:gd name="connsiteX259" fmla="*/ 340867 w 1914570"/>
                <a:gd name="connsiteY259" fmla="*/ 171567 h 1754674"/>
                <a:gd name="connsiteX260" fmla="*/ 339831 w 1914570"/>
                <a:gd name="connsiteY260" fmla="*/ 172545 h 1754674"/>
                <a:gd name="connsiteX261" fmla="*/ 339850 w 1914570"/>
                <a:gd name="connsiteY261" fmla="*/ 172545 h 1754674"/>
                <a:gd name="connsiteX262" fmla="*/ 338814 w 1914570"/>
                <a:gd name="connsiteY262" fmla="*/ 173522 h 1754674"/>
                <a:gd name="connsiteX263" fmla="*/ 337778 w 1914570"/>
                <a:gd name="connsiteY263" fmla="*/ 174500 h 1754674"/>
                <a:gd name="connsiteX264" fmla="*/ 336761 w 1914570"/>
                <a:gd name="connsiteY264" fmla="*/ 175477 h 1754674"/>
                <a:gd name="connsiteX265" fmla="*/ 335745 w 1914570"/>
                <a:gd name="connsiteY265" fmla="*/ 176474 h 1754674"/>
                <a:gd name="connsiteX266" fmla="*/ 334709 w 1914570"/>
                <a:gd name="connsiteY266" fmla="*/ 177452 h 1754674"/>
                <a:gd name="connsiteX267" fmla="*/ 333692 w 1914570"/>
                <a:gd name="connsiteY267" fmla="*/ 178449 h 1754674"/>
                <a:gd name="connsiteX268" fmla="*/ 332675 w 1914570"/>
                <a:gd name="connsiteY268" fmla="*/ 179446 h 1754674"/>
                <a:gd name="connsiteX269" fmla="*/ 331659 w 1914570"/>
                <a:gd name="connsiteY269" fmla="*/ 180443 h 1754674"/>
                <a:gd name="connsiteX270" fmla="*/ 330642 w 1914570"/>
                <a:gd name="connsiteY270" fmla="*/ 181440 h 1754674"/>
                <a:gd name="connsiteX271" fmla="*/ 329606 w 1914570"/>
                <a:gd name="connsiteY271" fmla="*/ 182437 h 1754674"/>
                <a:gd name="connsiteX272" fmla="*/ 328590 w 1914570"/>
                <a:gd name="connsiteY272" fmla="*/ 183453 h 1754674"/>
                <a:gd name="connsiteX273" fmla="*/ 328590 w 1914570"/>
                <a:gd name="connsiteY273" fmla="*/ 183434 h 1754674"/>
                <a:gd name="connsiteX274" fmla="*/ 327573 w 1914570"/>
                <a:gd name="connsiteY274" fmla="*/ 184450 h 1754674"/>
                <a:gd name="connsiteX275" fmla="*/ 326556 w 1914570"/>
                <a:gd name="connsiteY275" fmla="*/ 185467 h 1754674"/>
                <a:gd name="connsiteX276" fmla="*/ 326556 w 1914570"/>
                <a:gd name="connsiteY276" fmla="*/ 185447 h 1754674"/>
                <a:gd name="connsiteX277" fmla="*/ 325540 w 1914570"/>
                <a:gd name="connsiteY277" fmla="*/ 186464 h 1754674"/>
                <a:gd name="connsiteX278" fmla="*/ 324543 w 1914570"/>
                <a:gd name="connsiteY278" fmla="*/ 187481 h 1754674"/>
                <a:gd name="connsiteX279" fmla="*/ 323526 w 1914570"/>
                <a:gd name="connsiteY279" fmla="*/ 188497 h 1754674"/>
                <a:gd name="connsiteX280" fmla="*/ 322510 w 1914570"/>
                <a:gd name="connsiteY280" fmla="*/ 189514 h 1754674"/>
                <a:gd name="connsiteX281" fmla="*/ 321493 w 1914570"/>
                <a:gd name="connsiteY281" fmla="*/ 190530 h 1754674"/>
                <a:gd name="connsiteX282" fmla="*/ 320496 w 1914570"/>
                <a:gd name="connsiteY282" fmla="*/ 191547 h 1754674"/>
                <a:gd name="connsiteX283" fmla="*/ 319479 w 1914570"/>
                <a:gd name="connsiteY283" fmla="*/ 192583 h 1754674"/>
                <a:gd name="connsiteX284" fmla="*/ 318463 w 1914570"/>
                <a:gd name="connsiteY284" fmla="*/ 193600 h 1754674"/>
                <a:gd name="connsiteX285" fmla="*/ 317466 w 1914570"/>
                <a:gd name="connsiteY285" fmla="*/ 194636 h 1754674"/>
                <a:gd name="connsiteX286" fmla="*/ 316449 w 1914570"/>
                <a:gd name="connsiteY286" fmla="*/ 195672 h 1754674"/>
                <a:gd name="connsiteX287" fmla="*/ 315452 w 1914570"/>
                <a:gd name="connsiteY287" fmla="*/ 196708 h 1754674"/>
                <a:gd name="connsiteX288" fmla="*/ 314436 w 1914570"/>
                <a:gd name="connsiteY288" fmla="*/ 197744 h 1754674"/>
                <a:gd name="connsiteX289" fmla="*/ 314455 w 1914570"/>
                <a:gd name="connsiteY289" fmla="*/ 197744 h 1754674"/>
                <a:gd name="connsiteX290" fmla="*/ 313439 w 1914570"/>
                <a:gd name="connsiteY290" fmla="*/ 198780 h 1754674"/>
                <a:gd name="connsiteX291" fmla="*/ 312442 w 1914570"/>
                <a:gd name="connsiteY291" fmla="*/ 199816 h 1754674"/>
                <a:gd name="connsiteX292" fmla="*/ 311425 w 1914570"/>
                <a:gd name="connsiteY292" fmla="*/ 200872 h 1754674"/>
                <a:gd name="connsiteX293" fmla="*/ 311445 w 1914570"/>
                <a:gd name="connsiteY293" fmla="*/ 200872 h 1754674"/>
                <a:gd name="connsiteX294" fmla="*/ 310428 w 1914570"/>
                <a:gd name="connsiteY294" fmla="*/ 201908 h 1754674"/>
                <a:gd name="connsiteX295" fmla="*/ 309431 w 1914570"/>
                <a:gd name="connsiteY295" fmla="*/ 202964 h 1754674"/>
                <a:gd name="connsiteX296" fmla="*/ 308434 w 1914570"/>
                <a:gd name="connsiteY296" fmla="*/ 204020 h 1754674"/>
                <a:gd name="connsiteX297" fmla="*/ 307437 w 1914570"/>
                <a:gd name="connsiteY297" fmla="*/ 205075 h 1754674"/>
                <a:gd name="connsiteX298" fmla="*/ 306440 w 1914570"/>
                <a:gd name="connsiteY298" fmla="*/ 206131 h 1754674"/>
                <a:gd name="connsiteX299" fmla="*/ 306440 w 1914570"/>
                <a:gd name="connsiteY299" fmla="*/ 206111 h 1754674"/>
                <a:gd name="connsiteX300" fmla="*/ 305443 w 1914570"/>
                <a:gd name="connsiteY300" fmla="*/ 207187 h 1754674"/>
                <a:gd name="connsiteX301" fmla="*/ 304446 w 1914570"/>
                <a:gd name="connsiteY301" fmla="*/ 208242 h 1754674"/>
                <a:gd name="connsiteX302" fmla="*/ 303449 w 1914570"/>
                <a:gd name="connsiteY302" fmla="*/ 209298 h 1754674"/>
                <a:gd name="connsiteX303" fmla="*/ 303468 w 1914570"/>
                <a:gd name="connsiteY303" fmla="*/ 209298 h 1754674"/>
                <a:gd name="connsiteX304" fmla="*/ 302471 w 1914570"/>
                <a:gd name="connsiteY304" fmla="*/ 210373 h 1754674"/>
                <a:gd name="connsiteX305" fmla="*/ 301474 w 1914570"/>
                <a:gd name="connsiteY305" fmla="*/ 211429 h 1754674"/>
                <a:gd name="connsiteX306" fmla="*/ 300477 w 1914570"/>
                <a:gd name="connsiteY306" fmla="*/ 212504 h 1754674"/>
                <a:gd name="connsiteX307" fmla="*/ 299500 w 1914570"/>
                <a:gd name="connsiteY307" fmla="*/ 213579 h 1754674"/>
                <a:gd name="connsiteX308" fmla="*/ 298503 w 1914570"/>
                <a:gd name="connsiteY308" fmla="*/ 214654 h 1754674"/>
                <a:gd name="connsiteX309" fmla="*/ 297506 w 1914570"/>
                <a:gd name="connsiteY309" fmla="*/ 215730 h 1754674"/>
                <a:gd name="connsiteX310" fmla="*/ 297525 w 1914570"/>
                <a:gd name="connsiteY310" fmla="*/ 215730 h 1754674"/>
                <a:gd name="connsiteX311" fmla="*/ 296528 w 1914570"/>
                <a:gd name="connsiteY311" fmla="*/ 216805 h 1754674"/>
                <a:gd name="connsiteX312" fmla="*/ 295551 w 1914570"/>
                <a:gd name="connsiteY312" fmla="*/ 217880 h 1754674"/>
                <a:gd name="connsiteX313" fmla="*/ 294554 w 1914570"/>
                <a:gd name="connsiteY313" fmla="*/ 218975 h 1754674"/>
                <a:gd name="connsiteX314" fmla="*/ 294554 w 1914570"/>
                <a:gd name="connsiteY314" fmla="*/ 218956 h 1754674"/>
                <a:gd name="connsiteX315" fmla="*/ 293576 w 1914570"/>
                <a:gd name="connsiteY315" fmla="*/ 220050 h 1754674"/>
                <a:gd name="connsiteX316" fmla="*/ 292599 w 1914570"/>
                <a:gd name="connsiteY316" fmla="*/ 221145 h 1754674"/>
                <a:gd name="connsiteX317" fmla="*/ 291602 w 1914570"/>
                <a:gd name="connsiteY317" fmla="*/ 222240 h 1754674"/>
                <a:gd name="connsiteX318" fmla="*/ 291621 w 1914570"/>
                <a:gd name="connsiteY318" fmla="*/ 222220 h 1754674"/>
                <a:gd name="connsiteX319" fmla="*/ 290624 w 1914570"/>
                <a:gd name="connsiteY319" fmla="*/ 223315 h 1754674"/>
                <a:gd name="connsiteX320" fmla="*/ 289647 w 1914570"/>
                <a:gd name="connsiteY320" fmla="*/ 224410 h 1754674"/>
                <a:gd name="connsiteX321" fmla="*/ 288669 w 1914570"/>
                <a:gd name="connsiteY321" fmla="*/ 225524 h 1754674"/>
                <a:gd name="connsiteX322" fmla="*/ 288669 w 1914570"/>
                <a:gd name="connsiteY322" fmla="*/ 225505 h 1754674"/>
                <a:gd name="connsiteX323" fmla="*/ 287692 w 1914570"/>
                <a:gd name="connsiteY323" fmla="*/ 226619 h 1754674"/>
                <a:gd name="connsiteX324" fmla="*/ 286714 w 1914570"/>
                <a:gd name="connsiteY324" fmla="*/ 227714 h 1754674"/>
                <a:gd name="connsiteX325" fmla="*/ 285737 w 1914570"/>
                <a:gd name="connsiteY325" fmla="*/ 228809 h 1754674"/>
                <a:gd name="connsiteX326" fmla="*/ 284759 w 1914570"/>
                <a:gd name="connsiteY326" fmla="*/ 229923 h 1754674"/>
                <a:gd name="connsiteX327" fmla="*/ 284779 w 1914570"/>
                <a:gd name="connsiteY327" fmla="*/ 229923 h 1754674"/>
                <a:gd name="connsiteX328" fmla="*/ 283801 w 1914570"/>
                <a:gd name="connsiteY328" fmla="*/ 231037 h 1754674"/>
                <a:gd name="connsiteX329" fmla="*/ 282824 w 1914570"/>
                <a:gd name="connsiteY329" fmla="*/ 232132 h 1754674"/>
                <a:gd name="connsiteX330" fmla="*/ 281846 w 1914570"/>
                <a:gd name="connsiteY330" fmla="*/ 233246 h 1754674"/>
                <a:gd name="connsiteX331" fmla="*/ 280889 w 1914570"/>
                <a:gd name="connsiteY331" fmla="*/ 234361 h 1754674"/>
                <a:gd name="connsiteX332" fmla="*/ 279911 w 1914570"/>
                <a:gd name="connsiteY332" fmla="*/ 235475 h 1754674"/>
                <a:gd name="connsiteX333" fmla="*/ 278953 w 1914570"/>
                <a:gd name="connsiteY333" fmla="*/ 236609 h 1754674"/>
                <a:gd name="connsiteX334" fmla="*/ 278953 w 1914570"/>
                <a:gd name="connsiteY334" fmla="*/ 236589 h 1754674"/>
                <a:gd name="connsiteX335" fmla="*/ 277976 w 1914570"/>
                <a:gd name="connsiteY335" fmla="*/ 237723 h 1754674"/>
                <a:gd name="connsiteX336" fmla="*/ 277018 w 1914570"/>
                <a:gd name="connsiteY336" fmla="*/ 238838 h 1754674"/>
                <a:gd name="connsiteX337" fmla="*/ 276040 w 1914570"/>
                <a:gd name="connsiteY337" fmla="*/ 239971 h 1754674"/>
                <a:gd name="connsiteX338" fmla="*/ 276060 w 1914570"/>
                <a:gd name="connsiteY338" fmla="*/ 239971 h 1754674"/>
                <a:gd name="connsiteX339" fmla="*/ 275102 w 1914570"/>
                <a:gd name="connsiteY339" fmla="*/ 241086 h 1754674"/>
                <a:gd name="connsiteX340" fmla="*/ 274124 w 1914570"/>
                <a:gd name="connsiteY340" fmla="*/ 242220 h 1754674"/>
                <a:gd name="connsiteX341" fmla="*/ 273167 w 1914570"/>
                <a:gd name="connsiteY341" fmla="*/ 243353 h 1754674"/>
                <a:gd name="connsiteX342" fmla="*/ 272209 w 1914570"/>
                <a:gd name="connsiteY342" fmla="*/ 244487 h 1754674"/>
                <a:gd name="connsiteX343" fmla="*/ 271251 w 1914570"/>
                <a:gd name="connsiteY343" fmla="*/ 245621 h 1754674"/>
                <a:gd name="connsiteX344" fmla="*/ 270293 w 1914570"/>
                <a:gd name="connsiteY344" fmla="*/ 246755 h 1754674"/>
                <a:gd name="connsiteX345" fmla="*/ 269335 w 1914570"/>
                <a:gd name="connsiteY345" fmla="*/ 247908 h 1754674"/>
                <a:gd name="connsiteX346" fmla="*/ 268377 w 1914570"/>
                <a:gd name="connsiteY346" fmla="*/ 249042 h 1754674"/>
                <a:gd name="connsiteX347" fmla="*/ 267419 w 1914570"/>
                <a:gd name="connsiteY347" fmla="*/ 250196 h 1754674"/>
                <a:gd name="connsiteX348" fmla="*/ 266461 w 1914570"/>
                <a:gd name="connsiteY348" fmla="*/ 251330 h 1754674"/>
                <a:gd name="connsiteX349" fmla="*/ 265523 w 1914570"/>
                <a:gd name="connsiteY349" fmla="*/ 252483 h 1754674"/>
                <a:gd name="connsiteX350" fmla="*/ 264565 w 1914570"/>
                <a:gd name="connsiteY350" fmla="*/ 253637 h 1754674"/>
                <a:gd name="connsiteX351" fmla="*/ 263607 w 1914570"/>
                <a:gd name="connsiteY351" fmla="*/ 254790 h 1754674"/>
                <a:gd name="connsiteX352" fmla="*/ 263626 w 1914570"/>
                <a:gd name="connsiteY352" fmla="*/ 254790 h 1754674"/>
                <a:gd name="connsiteX353" fmla="*/ 262668 w 1914570"/>
                <a:gd name="connsiteY353" fmla="*/ 255943 h 1754674"/>
                <a:gd name="connsiteX354" fmla="*/ 261711 w 1914570"/>
                <a:gd name="connsiteY354" fmla="*/ 257097 h 1754674"/>
                <a:gd name="connsiteX355" fmla="*/ 261730 w 1914570"/>
                <a:gd name="connsiteY355" fmla="*/ 257097 h 1754674"/>
                <a:gd name="connsiteX356" fmla="*/ 260772 w 1914570"/>
                <a:gd name="connsiteY356" fmla="*/ 258270 h 1754674"/>
                <a:gd name="connsiteX357" fmla="*/ 260772 w 1914570"/>
                <a:gd name="connsiteY357" fmla="*/ 258250 h 1754674"/>
                <a:gd name="connsiteX358" fmla="*/ 259834 w 1914570"/>
                <a:gd name="connsiteY358" fmla="*/ 259423 h 1754674"/>
                <a:gd name="connsiteX359" fmla="*/ 258876 w 1914570"/>
                <a:gd name="connsiteY359" fmla="*/ 260596 h 1754674"/>
                <a:gd name="connsiteX360" fmla="*/ 257937 w 1914570"/>
                <a:gd name="connsiteY360" fmla="*/ 261750 h 1754674"/>
                <a:gd name="connsiteX361" fmla="*/ 256999 w 1914570"/>
                <a:gd name="connsiteY361" fmla="*/ 262923 h 1754674"/>
                <a:gd name="connsiteX362" fmla="*/ 256061 w 1914570"/>
                <a:gd name="connsiteY362" fmla="*/ 264096 h 1754674"/>
                <a:gd name="connsiteX363" fmla="*/ 255103 w 1914570"/>
                <a:gd name="connsiteY363" fmla="*/ 265268 h 1754674"/>
                <a:gd name="connsiteX364" fmla="*/ 254184 w 1914570"/>
                <a:gd name="connsiteY364" fmla="*/ 266442 h 1754674"/>
                <a:gd name="connsiteX365" fmla="*/ 254184 w 1914570"/>
                <a:gd name="connsiteY365" fmla="*/ 266422 h 1754674"/>
                <a:gd name="connsiteX366" fmla="*/ 253245 w 1914570"/>
                <a:gd name="connsiteY366" fmla="*/ 267615 h 1754674"/>
                <a:gd name="connsiteX367" fmla="*/ 252327 w 1914570"/>
                <a:gd name="connsiteY367" fmla="*/ 268768 h 1754674"/>
                <a:gd name="connsiteX368" fmla="*/ 251369 w 1914570"/>
                <a:gd name="connsiteY368" fmla="*/ 269960 h 1754674"/>
                <a:gd name="connsiteX369" fmla="*/ 251388 w 1914570"/>
                <a:gd name="connsiteY369" fmla="*/ 269960 h 1754674"/>
                <a:gd name="connsiteX370" fmla="*/ 250450 w 1914570"/>
                <a:gd name="connsiteY370" fmla="*/ 271153 h 1754674"/>
                <a:gd name="connsiteX371" fmla="*/ 249512 w 1914570"/>
                <a:gd name="connsiteY371" fmla="*/ 272326 h 1754674"/>
                <a:gd name="connsiteX372" fmla="*/ 248573 w 1914570"/>
                <a:gd name="connsiteY372" fmla="*/ 273538 h 1754674"/>
                <a:gd name="connsiteX373" fmla="*/ 247674 w 1914570"/>
                <a:gd name="connsiteY373" fmla="*/ 274691 h 1754674"/>
                <a:gd name="connsiteX374" fmla="*/ 246716 w 1914570"/>
                <a:gd name="connsiteY374" fmla="*/ 275904 h 1754674"/>
                <a:gd name="connsiteX375" fmla="*/ 245797 w 1914570"/>
                <a:gd name="connsiteY375" fmla="*/ 277096 h 1754674"/>
                <a:gd name="connsiteX376" fmla="*/ 245797 w 1914570"/>
                <a:gd name="connsiteY376" fmla="*/ 277076 h 1754674"/>
                <a:gd name="connsiteX377" fmla="*/ 244878 w 1914570"/>
                <a:gd name="connsiteY377" fmla="*/ 278269 h 1754674"/>
                <a:gd name="connsiteX378" fmla="*/ 243940 w 1914570"/>
                <a:gd name="connsiteY378" fmla="*/ 279481 h 1754674"/>
                <a:gd name="connsiteX379" fmla="*/ 243021 w 1914570"/>
                <a:gd name="connsiteY379" fmla="*/ 280674 h 1754674"/>
                <a:gd name="connsiteX380" fmla="*/ 242102 w 1914570"/>
                <a:gd name="connsiteY380" fmla="*/ 281866 h 1754674"/>
                <a:gd name="connsiteX381" fmla="*/ 241183 w 1914570"/>
                <a:gd name="connsiteY381" fmla="*/ 283078 h 1754674"/>
                <a:gd name="connsiteX382" fmla="*/ 240265 w 1914570"/>
                <a:gd name="connsiteY382" fmla="*/ 284290 h 1754674"/>
                <a:gd name="connsiteX383" fmla="*/ 240265 w 1914570"/>
                <a:gd name="connsiteY383" fmla="*/ 284271 h 1754674"/>
                <a:gd name="connsiteX384" fmla="*/ 239346 w 1914570"/>
                <a:gd name="connsiteY384" fmla="*/ 285483 h 1754674"/>
                <a:gd name="connsiteX385" fmla="*/ 238427 w 1914570"/>
                <a:gd name="connsiteY385" fmla="*/ 286695 h 1754674"/>
                <a:gd name="connsiteX386" fmla="*/ 237508 w 1914570"/>
                <a:gd name="connsiteY386" fmla="*/ 287907 h 1754674"/>
                <a:gd name="connsiteX387" fmla="*/ 236589 w 1914570"/>
                <a:gd name="connsiteY387" fmla="*/ 289119 h 1754674"/>
                <a:gd name="connsiteX388" fmla="*/ 235670 w 1914570"/>
                <a:gd name="connsiteY388" fmla="*/ 290331 h 1754674"/>
                <a:gd name="connsiteX389" fmla="*/ 235690 w 1914570"/>
                <a:gd name="connsiteY389" fmla="*/ 290331 h 1754674"/>
                <a:gd name="connsiteX390" fmla="*/ 234771 w 1914570"/>
                <a:gd name="connsiteY390" fmla="*/ 291543 h 1754674"/>
                <a:gd name="connsiteX391" fmla="*/ 233852 w 1914570"/>
                <a:gd name="connsiteY391" fmla="*/ 292755 h 1754674"/>
                <a:gd name="connsiteX392" fmla="*/ 232953 w 1914570"/>
                <a:gd name="connsiteY392" fmla="*/ 293987 h 1754674"/>
                <a:gd name="connsiteX393" fmla="*/ 232034 w 1914570"/>
                <a:gd name="connsiteY393" fmla="*/ 295199 h 1754674"/>
                <a:gd name="connsiteX394" fmla="*/ 231135 w 1914570"/>
                <a:gd name="connsiteY394" fmla="*/ 296431 h 1754674"/>
                <a:gd name="connsiteX395" fmla="*/ 230216 w 1914570"/>
                <a:gd name="connsiteY395" fmla="*/ 297662 h 1754674"/>
                <a:gd name="connsiteX396" fmla="*/ 229336 w 1914570"/>
                <a:gd name="connsiteY396" fmla="*/ 298874 h 1754674"/>
                <a:gd name="connsiteX397" fmla="*/ 228417 w 1914570"/>
                <a:gd name="connsiteY397" fmla="*/ 300106 h 1754674"/>
                <a:gd name="connsiteX398" fmla="*/ 227518 w 1914570"/>
                <a:gd name="connsiteY398" fmla="*/ 301338 h 1754674"/>
                <a:gd name="connsiteX399" fmla="*/ 226619 w 1914570"/>
                <a:gd name="connsiteY399" fmla="*/ 302569 h 1754674"/>
                <a:gd name="connsiteX400" fmla="*/ 225720 w 1914570"/>
                <a:gd name="connsiteY400" fmla="*/ 303801 h 1754674"/>
                <a:gd name="connsiteX401" fmla="*/ 224820 w 1914570"/>
                <a:gd name="connsiteY401" fmla="*/ 305052 h 1754674"/>
                <a:gd name="connsiteX402" fmla="*/ 224820 w 1914570"/>
                <a:gd name="connsiteY402" fmla="*/ 305032 h 1754674"/>
                <a:gd name="connsiteX403" fmla="*/ 223921 w 1914570"/>
                <a:gd name="connsiteY403" fmla="*/ 306284 h 1754674"/>
                <a:gd name="connsiteX404" fmla="*/ 223022 w 1914570"/>
                <a:gd name="connsiteY404" fmla="*/ 307515 h 1754674"/>
                <a:gd name="connsiteX405" fmla="*/ 222142 w 1914570"/>
                <a:gd name="connsiteY405" fmla="*/ 308766 h 1754674"/>
                <a:gd name="connsiteX406" fmla="*/ 221243 w 1914570"/>
                <a:gd name="connsiteY406" fmla="*/ 310018 h 1754674"/>
                <a:gd name="connsiteX407" fmla="*/ 220343 w 1914570"/>
                <a:gd name="connsiteY407" fmla="*/ 311249 h 1754674"/>
                <a:gd name="connsiteX408" fmla="*/ 220363 w 1914570"/>
                <a:gd name="connsiteY408" fmla="*/ 311249 h 1754674"/>
                <a:gd name="connsiteX409" fmla="*/ 219464 w 1914570"/>
                <a:gd name="connsiteY409" fmla="*/ 312500 h 1754674"/>
                <a:gd name="connsiteX410" fmla="*/ 218564 w 1914570"/>
                <a:gd name="connsiteY410" fmla="*/ 313752 h 1754674"/>
                <a:gd name="connsiteX411" fmla="*/ 217685 w 1914570"/>
                <a:gd name="connsiteY411" fmla="*/ 315003 h 1754674"/>
                <a:gd name="connsiteX412" fmla="*/ 216805 w 1914570"/>
                <a:gd name="connsiteY412" fmla="*/ 316254 h 1754674"/>
                <a:gd name="connsiteX413" fmla="*/ 215906 w 1914570"/>
                <a:gd name="connsiteY413" fmla="*/ 317525 h 1754674"/>
                <a:gd name="connsiteX414" fmla="*/ 215925 w 1914570"/>
                <a:gd name="connsiteY414" fmla="*/ 317505 h 1754674"/>
                <a:gd name="connsiteX415" fmla="*/ 215026 w 1914570"/>
                <a:gd name="connsiteY415" fmla="*/ 318776 h 1754674"/>
                <a:gd name="connsiteX416" fmla="*/ 214146 w 1914570"/>
                <a:gd name="connsiteY416" fmla="*/ 320027 h 1754674"/>
                <a:gd name="connsiteX417" fmla="*/ 213267 w 1914570"/>
                <a:gd name="connsiteY417" fmla="*/ 321298 h 1754674"/>
                <a:gd name="connsiteX418" fmla="*/ 212387 w 1914570"/>
                <a:gd name="connsiteY418" fmla="*/ 322568 h 1754674"/>
                <a:gd name="connsiteX419" fmla="*/ 211507 w 1914570"/>
                <a:gd name="connsiteY419" fmla="*/ 323820 h 1754674"/>
                <a:gd name="connsiteX420" fmla="*/ 210627 w 1914570"/>
                <a:gd name="connsiteY420" fmla="*/ 325090 h 1754674"/>
                <a:gd name="connsiteX421" fmla="*/ 209767 w 1914570"/>
                <a:gd name="connsiteY421" fmla="*/ 326361 h 1754674"/>
                <a:gd name="connsiteX422" fmla="*/ 208887 w 1914570"/>
                <a:gd name="connsiteY422" fmla="*/ 327632 h 1754674"/>
                <a:gd name="connsiteX423" fmla="*/ 208887 w 1914570"/>
                <a:gd name="connsiteY423" fmla="*/ 327612 h 1754674"/>
                <a:gd name="connsiteX424" fmla="*/ 208008 w 1914570"/>
                <a:gd name="connsiteY424" fmla="*/ 328902 h 1754674"/>
                <a:gd name="connsiteX425" fmla="*/ 208027 w 1914570"/>
                <a:gd name="connsiteY425" fmla="*/ 328883 h 1754674"/>
                <a:gd name="connsiteX426" fmla="*/ 207148 w 1914570"/>
                <a:gd name="connsiteY426" fmla="*/ 330173 h 1754674"/>
                <a:gd name="connsiteX427" fmla="*/ 206268 w 1914570"/>
                <a:gd name="connsiteY427" fmla="*/ 331463 h 1754674"/>
                <a:gd name="connsiteX428" fmla="*/ 205408 w 1914570"/>
                <a:gd name="connsiteY428" fmla="*/ 332715 h 1754674"/>
                <a:gd name="connsiteX429" fmla="*/ 204547 w 1914570"/>
                <a:gd name="connsiteY429" fmla="*/ 334005 h 1754674"/>
                <a:gd name="connsiteX430" fmla="*/ 203687 w 1914570"/>
                <a:gd name="connsiteY430" fmla="*/ 335256 h 1754674"/>
                <a:gd name="connsiteX431" fmla="*/ 202808 w 1914570"/>
                <a:gd name="connsiteY431" fmla="*/ 336566 h 1754674"/>
                <a:gd name="connsiteX432" fmla="*/ 201947 w 1914570"/>
                <a:gd name="connsiteY432" fmla="*/ 337856 h 1754674"/>
                <a:gd name="connsiteX433" fmla="*/ 201087 w 1914570"/>
                <a:gd name="connsiteY433" fmla="*/ 339127 h 1754674"/>
                <a:gd name="connsiteX434" fmla="*/ 200227 w 1914570"/>
                <a:gd name="connsiteY434" fmla="*/ 340417 h 1754674"/>
                <a:gd name="connsiteX435" fmla="*/ 199367 w 1914570"/>
                <a:gd name="connsiteY435" fmla="*/ 341708 h 1754674"/>
                <a:gd name="connsiteX436" fmla="*/ 198506 w 1914570"/>
                <a:gd name="connsiteY436" fmla="*/ 343017 h 1754674"/>
                <a:gd name="connsiteX437" fmla="*/ 197666 w 1914570"/>
                <a:gd name="connsiteY437" fmla="*/ 344288 h 1754674"/>
                <a:gd name="connsiteX438" fmla="*/ 196806 w 1914570"/>
                <a:gd name="connsiteY438" fmla="*/ 345598 h 1754674"/>
                <a:gd name="connsiteX439" fmla="*/ 196806 w 1914570"/>
                <a:gd name="connsiteY439" fmla="*/ 345578 h 1754674"/>
                <a:gd name="connsiteX440" fmla="*/ 195946 w 1914570"/>
                <a:gd name="connsiteY440" fmla="*/ 346888 h 1754674"/>
                <a:gd name="connsiteX441" fmla="*/ 195105 w 1914570"/>
                <a:gd name="connsiteY441" fmla="*/ 348178 h 1754674"/>
                <a:gd name="connsiteX442" fmla="*/ 194245 w 1914570"/>
                <a:gd name="connsiteY442" fmla="*/ 349488 h 1754674"/>
                <a:gd name="connsiteX443" fmla="*/ 193404 w 1914570"/>
                <a:gd name="connsiteY443" fmla="*/ 350778 h 1754674"/>
                <a:gd name="connsiteX444" fmla="*/ 192564 w 1914570"/>
                <a:gd name="connsiteY444" fmla="*/ 352088 h 1754674"/>
                <a:gd name="connsiteX445" fmla="*/ 191703 w 1914570"/>
                <a:gd name="connsiteY445" fmla="*/ 353398 h 1754674"/>
                <a:gd name="connsiteX446" fmla="*/ 190863 w 1914570"/>
                <a:gd name="connsiteY446" fmla="*/ 354708 h 1754674"/>
                <a:gd name="connsiteX447" fmla="*/ 190022 w 1914570"/>
                <a:gd name="connsiteY447" fmla="*/ 356018 h 1754674"/>
                <a:gd name="connsiteX448" fmla="*/ 190022 w 1914570"/>
                <a:gd name="connsiteY448" fmla="*/ 355998 h 1754674"/>
                <a:gd name="connsiteX449" fmla="*/ 189182 w 1914570"/>
                <a:gd name="connsiteY449" fmla="*/ 357328 h 1754674"/>
                <a:gd name="connsiteX450" fmla="*/ 189182 w 1914570"/>
                <a:gd name="connsiteY450" fmla="*/ 357308 h 1754674"/>
                <a:gd name="connsiteX451" fmla="*/ 188341 w 1914570"/>
                <a:gd name="connsiteY451" fmla="*/ 358637 h 1754674"/>
                <a:gd name="connsiteX452" fmla="*/ 187500 w 1914570"/>
                <a:gd name="connsiteY452" fmla="*/ 359947 h 1754674"/>
                <a:gd name="connsiteX453" fmla="*/ 186679 w 1914570"/>
                <a:gd name="connsiteY453" fmla="*/ 361257 h 1754674"/>
                <a:gd name="connsiteX454" fmla="*/ 185838 w 1914570"/>
                <a:gd name="connsiteY454" fmla="*/ 362586 h 1754674"/>
                <a:gd name="connsiteX455" fmla="*/ 185838 w 1914570"/>
                <a:gd name="connsiteY455" fmla="*/ 362567 h 1754674"/>
                <a:gd name="connsiteX456" fmla="*/ 184998 w 1914570"/>
                <a:gd name="connsiteY456" fmla="*/ 363896 h 1754674"/>
                <a:gd name="connsiteX457" fmla="*/ 184177 w 1914570"/>
                <a:gd name="connsiteY457" fmla="*/ 365206 h 1754674"/>
                <a:gd name="connsiteX458" fmla="*/ 183336 w 1914570"/>
                <a:gd name="connsiteY458" fmla="*/ 366535 h 1754674"/>
                <a:gd name="connsiteX459" fmla="*/ 182515 w 1914570"/>
                <a:gd name="connsiteY459" fmla="*/ 367865 h 1754674"/>
                <a:gd name="connsiteX460" fmla="*/ 181674 w 1914570"/>
                <a:gd name="connsiteY460" fmla="*/ 369194 h 1754674"/>
                <a:gd name="connsiteX461" fmla="*/ 181694 w 1914570"/>
                <a:gd name="connsiteY461" fmla="*/ 369175 h 1754674"/>
                <a:gd name="connsiteX462" fmla="*/ 180853 w 1914570"/>
                <a:gd name="connsiteY462" fmla="*/ 370504 h 1754674"/>
                <a:gd name="connsiteX463" fmla="*/ 180032 w 1914570"/>
                <a:gd name="connsiteY463" fmla="*/ 371833 h 1754674"/>
                <a:gd name="connsiteX464" fmla="*/ 179211 w 1914570"/>
                <a:gd name="connsiteY464" fmla="*/ 373163 h 1754674"/>
                <a:gd name="connsiteX465" fmla="*/ 178390 w 1914570"/>
                <a:gd name="connsiteY465" fmla="*/ 374492 h 1754674"/>
                <a:gd name="connsiteX466" fmla="*/ 177569 w 1914570"/>
                <a:gd name="connsiteY466" fmla="*/ 375841 h 1754674"/>
                <a:gd name="connsiteX467" fmla="*/ 177569 w 1914570"/>
                <a:gd name="connsiteY467" fmla="*/ 375822 h 1754674"/>
                <a:gd name="connsiteX468" fmla="*/ 176748 w 1914570"/>
                <a:gd name="connsiteY468" fmla="*/ 377170 h 1754674"/>
                <a:gd name="connsiteX469" fmla="*/ 175927 w 1914570"/>
                <a:gd name="connsiteY469" fmla="*/ 378500 h 1754674"/>
                <a:gd name="connsiteX470" fmla="*/ 175125 w 1914570"/>
                <a:gd name="connsiteY470" fmla="*/ 379849 h 1754674"/>
                <a:gd name="connsiteX471" fmla="*/ 174304 w 1914570"/>
                <a:gd name="connsiteY471" fmla="*/ 381178 h 1754674"/>
                <a:gd name="connsiteX472" fmla="*/ 173503 w 1914570"/>
                <a:gd name="connsiteY472" fmla="*/ 382527 h 1754674"/>
                <a:gd name="connsiteX473" fmla="*/ 172682 w 1914570"/>
                <a:gd name="connsiteY473" fmla="*/ 383876 h 1754674"/>
                <a:gd name="connsiteX474" fmla="*/ 172682 w 1914570"/>
                <a:gd name="connsiteY474" fmla="*/ 383856 h 1754674"/>
                <a:gd name="connsiteX475" fmla="*/ 171860 w 1914570"/>
                <a:gd name="connsiteY475" fmla="*/ 385225 h 1754674"/>
                <a:gd name="connsiteX476" fmla="*/ 171059 w 1914570"/>
                <a:gd name="connsiteY476" fmla="*/ 386554 h 1754674"/>
                <a:gd name="connsiteX477" fmla="*/ 170257 w 1914570"/>
                <a:gd name="connsiteY477" fmla="*/ 387903 h 1754674"/>
                <a:gd name="connsiteX478" fmla="*/ 169456 w 1914570"/>
                <a:gd name="connsiteY478" fmla="*/ 389252 h 1754674"/>
                <a:gd name="connsiteX479" fmla="*/ 168654 w 1914570"/>
                <a:gd name="connsiteY479" fmla="*/ 390601 h 1754674"/>
                <a:gd name="connsiteX480" fmla="*/ 167853 w 1914570"/>
                <a:gd name="connsiteY480" fmla="*/ 391950 h 1754674"/>
                <a:gd name="connsiteX481" fmla="*/ 167051 w 1914570"/>
                <a:gd name="connsiteY481" fmla="*/ 393318 h 1754674"/>
                <a:gd name="connsiteX482" fmla="*/ 166250 w 1914570"/>
                <a:gd name="connsiteY482" fmla="*/ 394667 h 1754674"/>
                <a:gd name="connsiteX483" fmla="*/ 165468 w 1914570"/>
                <a:gd name="connsiteY483" fmla="*/ 396016 h 1754674"/>
                <a:gd name="connsiteX484" fmla="*/ 164666 w 1914570"/>
                <a:gd name="connsiteY484" fmla="*/ 397385 h 1754674"/>
                <a:gd name="connsiteX485" fmla="*/ 163884 w 1914570"/>
                <a:gd name="connsiteY485" fmla="*/ 398734 h 1754674"/>
                <a:gd name="connsiteX486" fmla="*/ 163083 w 1914570"/>
                <a:gd name="connsiteY486" fmla="*/ 400102 h 1754674"/>
                <a:gd name="connsiteX487" fmla="*/ 162262 w 1914570"/>
                <a:gd name="connsiteY487" fmla="*/ 401490 h 1754674"/>
                <a:gd name="connsiteX488" fmla="*/ 161499 w 1914570"/>
                <a:gd name="connsiteY488" fmla="*/ 402819 h 1754674"/>
                <a:gd name="connsiteX489" fmla="*/ 160717 w 1914570"/>
                <a:gd name="connsiteY489" fmla="*/ 404188 h 1754674"/>
                <a:gd name="connsiteX490" fmla="*/ 159916 w 1914570"/>
                <a:gd name="connsiteY490" fmla="*/ 405556 h 1754674"/>
                <a:gd name="connsiteX491" fmla="*/ 159134 w 1914570"/>
                <a:gd name="connsiteY491" fmla="*/ 406925 h 1754674"/>
                <a:gd name="connsiteX492" fmla="*/ 158352 w 1914570"/>
                <a:gd name="connsiteY492" fmla="*/ 408313 h 1754674"/>
                <a:gd name="connsiteX493" fmla="*/ 158352 w 1914570"/>
                <a:gd name="connsiteY493" fmla="*/ 408293 h 1754674"/>
                <a:gd name="connsiteX494" fmla="*/ 157570 w 1914570"/>
                <a:gd name="connsiteY494" fmla="*/ 409681 h 1754674"/>
                <a:gd name="connsiteX495" fmla="*/ 156807 w 1914570"/>
                <a:gd name="connsiteY495" fmla="*/ 411050 h 1754674"/>
                <a:gd name="connsiteX496" fmla="*/ 156025 w 1914570"/>
                <a:gd name="connsiteY496" fmla="*/ 412418 h 1754674"/>
                <a:gd name="connsiteX497" fmla="*/ 155243 w 1914570"/>
                <a:gd name="connsiteY497" fmla="*/ 413807 h 1754674"/>
                <a:gd name="connsiteX498" fmla="*/ 154461 w 1914570"/>
                <a:gd name="connsiteY498" fmla="*/ 415175 h 1754674"/>
                <a:gd name="connsiteX499" fmla="*/ 153699 w 1914570"/>
                <a:gd name="connsiteY499" fmla="*/ 416563 h 1754674"/>
                <a:gd name="connsiteX500" fmla="*/ 152936 w 1914570"/>
                <a:gd name="connsiteY500" fmla="*/ 417931 h 1754674"/>
                <a:gd name="connsiteX501" fmla="*/ 152154 w 1914570"/>
                <a:gd name="connsiteY501" fmla="*/ 419319 h 1754674"/>
                <a:gd name="connsiteX502" fmla="*/ 151392 w 1914570"/>
                <a:gd name="connsiteY502" fmla="*/ 420707 h 1754674"/>
                <a:gd name="connsiteX503" fmla="*/ 150630 w 1914570"/>
                <a:gd name="connsiteY503" fmla="*/ 422096 h 1754674"/>
                <a:gd name="connsiteX504" fmla="*/ 149867 w 1914570"/>
                <a:gd name="connsiteY504" fmla="*/ 423483 h 1754674"/>
                <a:gd name="connsiteX505" fmla="*/ 149105 w 1914570"/>
                <a:gd name="connsiteY505" fmla="*/ 424871 h 1754674"/>
                <a:gd name="connsiteX506" fmla="*/ 149105 w 1914570"/>
                <a:gd name="connsiteY506" fmla="*/ 424852 h 1754674"/>
                <a:gd name="connsiteX507" fmla="*/ 148342 w 1914570"/>
                <a:gd name="connsiteY507" fmla="*/ 426260 h 1754674"/>
                <a:gd name="connsiteX508" fmla="*/ 147580 w 1914570"/>
                <a:gd name="connsiteY508" fmla="*/ 427648 h 1754674"/>
                <a:gd name="connsiteX509" fmla="*/ 146817 w 1914570"/>
                <a:gd name="connsiteY509" fmla="*/ 429055 h 1754674"/>
                <a:gd name="connsiteX510" fmla="*/ 146055 w 1914570"/>
                <a:gd name="connsiteY510" fmla="*/ 430424 h 1754674"/>
                <a:gd name="connsiteX511" fmla="*/ 146075 w 1914570"/>
                <a:gd name="connsiteY511" fmla="*/ 430424 h 1754674"/>
                <a:gd name="connsiteX512" fmla="*/ 145312 w 1914570"/>
                <a:gd name="connsiteY512" fmla="*/ 431831 h 1754674"/>
                <a:gd name="connsiteX513" fmla="*/ 144550 w 1914570"/>
                <a:gd name="connsiteY513" fmla="*/ 433219 h 1754674"/>
                <a:gd name="connsiteX514" fmla="*/ 143807 w 1914570"/>
                <a:gd name="connsiteY514" fmla="*/ 434627 h 1754674"/>
                <a:gd name="connsiteX515" fmla="*/ 143807 w 1914570"/>
                <a:gd name="connsiteY515" fmla="*/ 434607 h 1754674"/>
                <a:gd name="connsiteX516" fmla="*/ 143064 w 1914570"/>
                <a:gd name="connsiteY516" fmla="*/ 436015 h 1754674"/>
                <a:gd name="connsiteX517" fmla="*/ 142301 w 1914570"/>
                <a:gd name="connsiteY517" fmla="*/ 437422 h 1754674"/>
                <a:gd name="connsiteX518" fmla="*/ 141558 w 1914570"/>
                <a:gd name="connsiteY518" fmla="*/ 438830 h 1754674"/>
                <a:gd name="connsiteX519" fmla="*/ 140816 w 1914570"/>
                <a:gd name="connsiteY519" fmla="*/ 440218 h 1754674"/>
                <a:gd name="connsiteX520" fmla="*/ 140073 w 1914570"/>
                <a:gd name="connsiteY520" fmla="*/ 441626 h 1754674"/>
                <a:gd name="connsiteX521" fmla="*/ 139330 w 1914570"/>
                <a:gd name="connsiteY521" fmla="*/ 443033 h 1754674"/>
                <a:gd name="connsiteX522" fmla="*/ 138587 w 1914570"/>
                <a:gd name="connsiteY522" fmla="*/ 444441 h 1754674"/>
                <a:gd name="connsiteX523" fmla="*/ 138607 w 1914570"/>
                <a:gd name="connsiteY523" fmla="*/ 444441 h 1754674"/>
                <a:gd name="connsiteX524" fmla="*/ 137864 w 1914570"/>
                <a:gd name="connsiteY524" fmla="*/ 445848 h 1754674"/>
                <a:gd name="connsiteX525" fmla="*/ 137121 w 1914570"/>
                <a:gd name="connsiteY525" fmla="*/ 447256 h 1754674"/>
                <a:gd name="connsiteX526" fmla="*/ 136398 w 1914570"/>
                <a:gd name="connsiteY526" fmla="*/ 448663 h 1754674"/>
                <a:gd name="connsiteX527" fmla="*/ 135655 w 1914570"/>
                <a:gd name="connsiteY527" fmla="*/ 450090 h 1754674"/>
                <a:gd name="connsiteX528" fmla="*/ 134931 w 1914570"/>
                <a:gd name="connsiteY528" fmla="*/ 451498 h 1754674"/>
                <a:gd name="connsiteX529" fmla="*/ 134188 w 1914570"/>
                <a:gd name="connsiteY529" fmla="*/ 452925 h 1754674"/>
                <a:gd name="connsiteX530" fmla="*/ 134208 w 1914570"/>
                <a:gd name="connsiteY530" fmla="*/ 452925 h 1754674"/>
                <a:gd name="connsiteX531" fmla="*/ 133465 w 1914570"/>
                <a:gd name="connsiteY531" fmla="*/ 454333 h 1754674"/>
                <a:gd name="connsiteX532" fmla="*/ 132742 w 1914570"/>
                <a:gd name="connsiteY532" fmla="*/ 455760 h 1754674"/>
                <a:gd name="connsiteX533" fmla="*/ 132018 w 1914570"/>
                <a:gd name="connsiteY533" fmla="*/ 457167 h 1754674"/>
                <a:gd name="connsiteX534" fmla="*/ 131295 w 1914570"/>
                <a:gd name="connsiteY534" fmla="*/ 458594 h 1754674"/>
                <a:gd name="connsiteX535" fmla="*/ 130572 w 1914570"/>
                <a:gd name="connsiteY535" fmla="*/ 460022 h 1754674"/>
                <a:gd name="connsiteX536" fmla="*/ 129868 w 1914570"/>
                <a:gd name="connsiteY536" fmla="*/ 461449 h 1754674"/>
                <a:gd name="connsiteX537" fmla="*/ 129145 w 1914570"/>
                <a:gd name="connsiteY537" fmla="*/ 462876 h 1754674"/>
                <a:gd name="connsiteX538" fmla="*/ 128421 w 1914570"/>
                <a:gd name="connsiteY538" fmla="*/ 464283 h 1754674"/>
                <a:gd name="connsiteX539" fmla="*/ 127717 w 1914570"/>
                <a:gd name="connsiteY539" fmla="*/ 465711 h 1754674"/>
                <a:gd name="connsiteX540" fmla="*/ 127014 w 1914570"/>
                <a:gd name="connsiteY540" fmla="*/ 467157 h 1754674"/>
                <a:gd name="connsiteX541" fmla="*/ 126290 w 1914570"/>
                <a:gd name="connsiteY541" fmla="*/ 468604 h 1754674"/>
                <a:gd name="connsiteX542" fmla="*/ 125587 w 1914570"/>
                <a:gd name="connsiteY542" fmla="*/ 469992 h 1754674"/>
                <a:gd name="connsiteX543" fmla="*/ 124883 w 1914570"/>
                <a:gd name="connsiteY543" fmla="*/ 471439 h 1754674"/>
                <a:gd name="connsiteX544" fmla="*/ 124179 w 1914570"/>
                <a:gd name="connsiteY544" fmla="*/ 472885 h 1754674"/>
                <a:gd name="connsiteX545" fmla="*/ 123475 w 1914570"/>
                <a:gd name="connsiteY545" fmla="*/ 474312 h 1754674"/>
                <a:gd name="connsiteX546" fmla="*/ 122771 w 1914570"/>
                <a:gd name="connsiteY546" fmla="*/ 475759 h 1754674"/>
                <a:gd name="connsiteX547" fmla="*/ 122771 w 1914570"/>
                <a:gd name="connsiteY547" fmla="*/ 475740 h 1754674"/>
                <a:gd name="connsiteX548" fmla="*/ 122068 w 1914570"/>
                <a:gd name="connsiteY548" fmla="*/ 477186 h 1754674"/>
                <a:gd name="connsiteX549" fmla="*/ 122087 w 1914570"/>
                <a:gd name="connsiteY549" fmla="*/ 477186 h 1754674"/>
                <a:gd name="connsiteX550" fmla="*/ 121383 w 1914570"/>
                <a:gd name="connsiteY550" fmla="*/ 478633 h 1754674"/>
                <a:gd name="connsiteX551" fmla="*/ 120680 w 1914570"/>
                <a:gd name="connsiteY551" fmla="*/ 480060 h 1754674"/>
                <a:gd name="connsiteX552" fmla="*/ 119995 w 1914570"/>
                <a:gd name="connsiteY552" fmla="*/ 481487 h 1754674"/>
                <a:gd name="connsiteX553" fmla="*/ 119292 w 1914570"/>
                <a:gd name="connsiteY553" fmla="*/ 482953 h 1754674"/>
                <a:gd name="connsiteX554" fmla="*/ 118607 w 1914570"/>
                <a:gd name="connsiteY554" fmla="*/ 484400 h 1754674"/>
                <a:gd name="connsiteX555" fmla="*/ 117923 w 1914570"/>
                <a:gd name="connsiteY555" fmla="*/ 485847 h 1754674"/>
                <a:gd name="connsiteX556" fmla="*/ 117923 w 1914570"/>
                <a:gd name="connsiteY556" fmla="*/ 485827 h 1754674"/>
                <a:gd name="connsiteX557" fmla="*/ 117239 w 1914570"/>
                <a:gd name="connsiteY557" fmla="*/ 487293 h 1754674"/>
                <a:gd name="connsiteX558" fmla="*/ 117239 w 1914570"/>
                <a:gd name="connsiteY558" fmla="*/ 487274 h 1754674"/>
                <a:gd name="connsiteX559" fmla="*/ 116555 w 1914570"/>
                <a:gd name="connsiteY559" fmla="*/ 488740 h 1754674"/>
                <a:gd name="connsiteX560" fmla="*/ 115871 w 1914570"/>
                <a:gd name="connsiteY560" fmla="*/ 490187 h 1754674"/>
                <a:gd name="connsiteX561" fmla="*/ 115186 w 1914570"/>
                <a:gd name="connsiteY561" fmla="*/ 491633 h 1754674"/>
                <a:gd name="connsiteX562" fmla="*/ 114502 w 1914570"/>
                <a:gd name="connsiteY562" fmla="*/ 493080 h 1754674"/>
                <a:gd name="connsiteX563" fmla="*/ 113818 w 1914570"/>
                <a:gd name="connsiteY563" fmla="*/ 494546 h 1754674"/>
                <a:gd name="connsiteX564" fmla="*/ 113153 w 1914570"/>
                <a:gd name="connsiteY564" fmla="*/ 495993 h 1754674"/>
                <a:gd name="connsiteX565" fmla="*/ 112488 w 1914570"/>
                <a:gd name="connsiteY565" fmla="*/ 497440 h 1754674"/>
                <a:gd name="connsiteX566" fmla="*/ 111824 w 1914570"/>
                <a:gd name="connsiteY566" fmla="*/ 498886 h 1754674"/>
                <a:gd name="connsiteX567" fmla="*/ 111159 w 1914570"/>
                <a:gd name="connsiteY567" fmla="*/ 500333 h 1754674"/>
                <a:gd name="connsiteX568" fmla="*/ 110475 w 1914570"/>
                <a:gd name="connsiteY568" fmla="*/ 501819 h 1754674"/>
                <a:gd name="connsiteX569" fmla="*/ 109810 w 1914570"/>
                <a:gd name="connsiteY569" fmla="*/ 503285 h 1754674"/>
                <a:gd name="connsiteX570" fmla="*/ 109810 w 1914570"/>
                <a:gd name="connsiteY570" fmla="*/ 503265 h 1754674"/>
                <a:gd name="connsiteX571" fmla="*/ 109145 w 1914570"/>
                <a:gd name="connsiteY571" fmla="*/ 504731 h 1754674"/>
                <a:gd name="connsiteX572" fmla="*/ 108481 w 1914570"/>
                <a:gd name="connsiteY572" fmla="*/ 506198 h 1754674"/>
                <a:gd name="connsiteX573" fmla="*/ 107816 w 1914570"/>
                <a:gd name="connsiteY573" fmla="*/ 507664 h 1754674"/>
                <a:gd name="connsiteX574" fmla="*/ 107151 w 1914570"/>
                <a:gd name="connsiteY574" fmla="*/ 509130 h 1754674"/>
                <a:gd name="connsiteX575" fmla="*/ 106506 w 1914570"/>
                <a:gd name="connsiteY575" fmla="*/ 510596 h 1754674"/>
                <a:gd name="connsiteX576" fmla="*/ 105861 w 1914570"/>
                <a:gd name="connsiteY576" fmla="*/ 512063 h 1754674"/>
                <a:gd name="connsiteX577" fmla="*/ 105196 w 1914570"/>
                <a:gd name="connsiteY577" fmla="*/ 513529 h 1754674"/>
                <a:gd name="connsiteX578" fmla="*/ 104551 w 1914570"/>
                <a:gd name="connsiteY578" fmla="*/ 514995 h 1754674"/>
                <a:gd name="connsiteX579" fmla="*/ 103906 w 1914570"/>
                <a:gd name="connsiteY579" fmla="*/ 516461 h 1754674"/>
                <a:gd name="connsiteX580" fmla="*/ 103241 w 1914570"/>
                <a:gd name="connsiteY580" fmla="*/ 517927 h 1754674"/>
                <a:gd name="connsiteX581" fmla="*/ 103261 w 1914570"/>
                <a:gd name="connsiteY581" fmla="*/ 517927 h 1754674"/>
                <a:gd name="connsiteX582" fmla="*/ 102596 w 1914570"/>
                <a:gd name="connsiteY582" fmla="*/ 519413 h 1754674"/>
                <a:gd name="connsiteX583" fmla="*/ 102616 w 1914570"/>
                <a:gd name="connsiteY583" fmla="*/ 519394 h 1754674"/>
                <a:gd name="connsiteX584" fmla="*/ 101971 w 1914570"/>
                <a:gd name="connsiteY584" fmla="*/ 520879 h 1754674"/>
                <a:gd name="connsiteX585" fmla="*/ 101325 w 1914570"/>
                <a:gd name="connsiteY585" fmla="*/ 522346 h 1754674"/>
                <a:gd name="connsiteX586" fmla="*/ 100680 w 1914570"/>
                <a:gd name="connsiteY586" fmla="*/ 523831 h 1754674"/>
                <a:gd name="connsiteX587" fmla="*/ 100055 w 1914570"/>
                <a:gd name="connsiteY587" fmla="*/ 525298 h 1754674"/>
                <a:gd name="connsiteX588" fmla="*/ 99410 w 1914570"/>
                <a:gd name="connsiteY588" fmla="*/ 526784 h 1754674"/>
                <a:gd name="connsiteX589" fmla="*/ 98784 w 1914570"/>
                <a:gd name="connsiteY589" fmla="*/ 528269 h 1754674"/>
                <a:gd name="connsiteX590" fmla="*/ 98784 w 1914570"/>
                <a:gd name="connsiteY590" fmla="*/ 528250 h 1754674"/>
                <a:gd name="connsiteX591" fmla="*/ 98139 w 1914570"/>
                <a:gd name="connsiteY591" fmla="*/ 529736 h 1754674"/>
                <a:gd name="connsiteX592" fmla="*/ 97513 w 1914570"/>
                <a:gd name="connsiteY592" fmla="*/ 531221 h 1754674"/>
                <a:gd name="connsiteX593" fmla="*/ 96888 w 1914570"/>
                <a:gd name="connsiteY593" fmla="*/ 532707 h 1754674"/>
                <a:gd name="connsiteX594" fmla="*/ 96262 w 1914570"/>
                <a:gd name="connsiteY594" fmla="*/ 534193 h 1754674"/>
                <a:gd name="connsiteX595" fmla="*/ 96262 w 1914570"/>
                <a:gd name="connsiteY595" fmla="*/ 534173 h 1754674"/>
                <a:gd name="connsiteX596" fmla="*/ 95636 w 1914570"/>
                <a:gd name="connsiteY596" fmla="*/ 535679 h 1754674"/>
                <a:gd name="connsiteX597" fmla="*/ 95636 w 1914570"/>
                <a:gd name="connsiteY597" fmla="*/ 535659 h 1754674"/>
                <a:gd name="connsiteX598" fmla="*/ 95011 w 1914570"/>
                <a:gd name="connsiteY598" fmla="*/ 537145 h 1754674"/>
                <a:gd name="connsiteX599" fmla="*/ 94385 w 1914570"/>
                <a:gd name="connsiteY599" fmla="*/ 538631 h 1754674"/>
                <a:gd name="connsiteX600" fmla="*/ 93779 w 1914570"/>
                <a:gd name="connsiteY600" fmla="*/ 540136 h 1754674"/>
                <a:gd name="connsiteX601" fmla="*/ 93779 w 1914570"/>
                <a:gd name="connsiteY601" fmla="*/ 540116 h 1754674"/>
                <a:gd name="connsiteX602" fmla="*/ 93154 w 1914570"/>
                <a:gd name="connsiteY602" fmla="*/ 541622 h 1754674"/>
                <a:gd name="connsiteX603" fmla="*/ 92548 w 1914570"/>
                <a:gd name="connsiteY603" fmla="*/ 543088 h 1754674"/>
                <a:gd name="connsiteX604" fmla="*/ 91942 w 1914570"/>
                <a:gd name="connsiteY604" fmla="*/ 544593 h 1754674"/>
                <a:gd name="connsiteX605" fmla="*/ 91316 w 1914570"/>
                <a:gd name="connsiteY605" fmla="*/ 546099 h 1754674"/>
                <a:gd name="connsiteX606" fmla="*/ 90710 w 1914570"/>
                <a:gd name="connsiteY606" fmla="*/ 547584 h 1754674"/>
                <a:gd name="connsiteX607" fmla="*/ 90710 w 1914570"/>
                <a:gd name="connsiteY607" fmla="*/ 547565 h 1754674"/>
                <a:gd name="connsiteX608" fmla="*/ 90104 w 1914570"/>
                <a:gd name="connsiteY608" fmla="*/ 549070 h 1754674"/>
                <a:gd name="connsiteX609" fmla="*/ 89498 w 1914570"/>
                <a:gd name="connsiteY609" fmla="*/ 550556 h 1754674"/>
                <a:gd name="connsiteX610" fmla="*/ 88912 w 1914570"/>
                <a:gd name="connsiteY610" fmla="*/ 552061 h 1754674"/>
                <a:gd name="connsiteX611" fmla="*/ 88305 w 1914570"/>
                <a:gd name="connsiteY611" fmla="*/ 553547 h 1754674"/>
                <a:gd name="connsiteX612" fmla="*/ 87699 w 1914570"/>
                <a:gd name="connsiteY612" fmla="*/ 555052 h 1754674"/>
                <a:gd name="connsiteX613" fmla="*/ 87113 w 1914570"/>
                <a:gd name="connsiteY613" fmla="*/ 556558 h 1754674"/>
                <a:gd name="connsiteX614" fmla="*/ 87113 w 1914570"/>
                <a:gd name="connsiteY614" fmla="*/ 556538 h 1754674"/>
                <a:gd name="connsiteX615" fmla="*/ 86507 w 1914570"/>
                <a:gd name="connsiteY615" fmla="*/ 558043 h 1754674"/>
                <a:gd name="connsiteX616" fmla="*/ 85920 w 1914570"/>
                <a:gd name="connsiteY616" fmla="*/ 559549 h 1754674"/>
                <a:gd name="connsiteX617" fmla="*/ 85334 w 1914570"/>
                <a:gd name="connsiteY617" fmla="*/ 561054 h 1754674"/>
                <a:gd name="connsiteX618" fmla="*/ 85334 w 1914570"/>
                <a:gd name="connsiteY618" fmla="*/ 561034 h 1754674"/>
                <a:gd name="connsiteX619" fmla="*/ 84747 w 1914570"/>
                <a:gd name="connsiteY619" fmla="*/ 562540 h 1754674"/>
                <a:gd name="connsiteX620" fmla="*/ 84161 w 1914570"/>
                <a:gd name="connsiteY620" fmla="*/ 564045 h 1754674"/>
                <a:gd name="connsiteX621" fmla="*/ 83575 w 1914570"/>
                <a:gd name="connsiteY621" fmla="*/ 565551 h 1754674"/>
                <a:gd name="connsiteX622" fmla="*/ 83008 w 1914570"/>
                <a:gd name="connsiteY622" fmla="*/ 567036 h 1754674"/>
                <a:gd name="connsiteX623" fmla="*/ 82402 w 1914570"/>
                <a:gd name="connsiteY623" fmla="*/ 568561 h 1754674"/>
                <a:gd name="connsiteX624" fmla="*/ 82421 w 1914570"/>
                <a:gd name="connsiteY624" fmla="*/ 568561 h 1754674"/>
                <a:gd name="connsiteX625" fmla="*/ 81835 w 1914570"/>
                <a:gd name="connsiteY625" fmla="*/ 570066 h 1754674"/>
                <a:gd name="connsiteX626" fmla="*/ 81248 w 1914570"/>
                <a:gd name="connsiteY626" fmla="*/ 571591 h 1754674"/>
                <a:gd name="connsiteX627" fmla="*/ 80681 w 1914570"/>
                <a:gd name="connsiteY627" fmla="*/ 573077 h 1754674"/>
                <a:gd name="connsiteX628" fmla="*/ 80114 w 1914570"/>
                <a:gd name="connsiteY628" fmla="*/ 574602 h 1754674"/>
                <a:gd name="connsiteX629" fmla="*/ 79547 w 1914570"/>
                <a:gd name="connsiteY629" fmla="*/ 576107 h 1754674"/>
                <a:gd name="connsiteX630" fmla="*/ 78961 w 1914570"/>
                <a:gd name="connsiteY630" fmla="*/ 577632 h 1754674"/>
                <a:gd name="connsiteX631" fmla="*/ 78413 w 1914570"/>
                <a:gd name="connsiteY631" fmla="*/ 579137 h 1754674"/>
                <a:gd name="connsiteX632" fmla="*/ 77846 w 1914570"/>
                <a:gd name="connsiteY632" fmla="*/ 580643 h 1754674"/>
                <a:gd name="connsiteX633" fmla="*/ 77279 w 1914570"/>
                <a:gd name="connsiteY633" fmla="*/ 582168 h 1754674"/>
                <a:gd name="connsiteX634" fmla="*/ 77279 w 1914570"/>
                <a:gd name="connsiteY634" fmla="*/ 582148 h 1754674"/>
                <a:gd name="connsiteX635" fmla="*/ 76713 w 1914570"/>
                <a:gd name="connsiteY635" fmla="*/ 583673 h 1754674"/>
                <a:gd name="connsiteX636" fmla="*/ 76165 w 1914570"/>
                <a:gd name="connsiteY636" fmla="*/ 585198 h 1754674"/>
                <a:gd name="connsiteX637" fmla="*/ 76165 w 1914570"/>
                <a:gd name="connsiteY637" fmla="*/ 585178 h 1754674"/>
                <a:gd name="connsiteX638" fmla="*/ 75598 w 1914570"/>
                <a:gd name="connsiteY638" fmla="*/ 586723 h 1754674"/>
                <a:gd name="connsiteX639" fmla="*/ 75051 w 1914570"/>
                <a:gd name="connsiteY639" fmla="*/ 588228 h 1754674"/>
                <a:gd name="connsiteX640" fmla="*/ 74504 w 1914570"/>
                <a:gd name="connsiteY640" fmla="*/ 589733 h 1754674"/>
                <a:gd name="connsiteX641" fmla="*/ 73956 w 1914570"/>
                <a:gd name="connsiteY641" fmla="*/ 591258 h 1754674"/>
                <a:gd name="connsiteX642" fmla="*/ 73409 w 1914570"/>
                <a:gd name="connsiteY642" fmla="*/ 592783 h 1754674"/>
                <a:gd name="connsiteX643" fmla="*/ 72861 w 1914570"/>
                <a:gd name="connsiteY643" fmla="*/ 594308 h 1754674"/>
                <a:gd name="connsiteX644" fmla="*/ 72861 w 1914570"/>
                <a:gd name="connsiteY644" fmla="*/ 594288 h 1754674"/>
                <a:gd name="connsiteX645" fmla="*/ 72314 w 1914570"/>
                <a:gd name="connsiteY645" fmla="*/ 595833 h 1754674"/>
                <a:gd name="connsiteX646" fmla="*/ 72314 w 1914570"/>
                <a:gd name="connsiteY646" fmla="*/ 595813 h 1754674"/>
                <a:gd name="connsiteX647" fmla="*/ 71767 w 1914570"/>
                <a:gd name="connsiteY647" fmla="*/ 597338 h 1754674"/>
                <a:gd name="connsiteX648" fmla="*/ 71786 w 1914570"/>
                <a:gd name="connsiteY648" fmla="*/ 597338 h 1754674"/>
                <a:gd name="connsiteX649" fmla="*/ 71239 w 1914570"/>
                <a:gd name="connsiteY649" fmla="*/ 598863 h 1754674"/>
                <a:gd name="connsiteX650" fmla="*/ 70691 w 1914570"/>
                <a:gd name="connsiteY650" fmla="*/ 600388 h 1754674"/>
                <a:gd name="connsiteX651" fmla="*/ 70164 w 1914570"/>
                <a:gd name="connsiteY651" fmla="*/ 601913 h 1754674"/>
                <a:gd name="connsiteX652" fmla="*/ 69636 w 1914570"/>
                <a:gd name="connsiteY652" fmla="*/ 603438 h 1754674"/>
                <a:gd name="connsiteX653" fmla="*/ 69108 w 1914570"/>
                <a:gd name="connsiteY653" fmla="*/ 604962 h 1754674"/>
                <a:gd name="connsiteX654" fmla="*/ 68580 w 1914570"/>
                <a:gd name="connsiteY654" fmla="*/ 606487 h 1754674"/>
                <a:gd name="connsiteX655" fmla="*/ 68052 w 1914570"/>
                <a:gd name="connsiteY655" fmla="*/ 608032 h 1754674"/>
                <a:gd name="connsiteX656" fmla="*/ 67524 w 1914570"/>
                <a:gd name="connsiteY656" fmla="*/ 609556 h 1754674"/>
                <a:gd name="connsiteX657" fmla="*/ 66997 w 1914570"/>
                <a:gd name="connsiteY657" fmla="*/ 611081 h 1754674"/>
                <a:gd name="connsiteX658" fmla="*/ 66488 w 1914570"/>
                <a:gd name="connsiteY658" fmla="*/ 612606 h 1754674"/>
                <a:gd name="connsiteX659" fmla="*/ 65960 w 1914570"/>
                <a:gd name="connsiteY659" fmla="*/ 614131 h 1754674"/>
                <a:gd name="connsiteX660" fmla="*/ 65452 w 1914570"/>
                <a:gd name="connsiteY660" fmla="*/ 615675 h 1754674"/>
                <a:gd name="connsiteX661" fmla="*/ 64924 w 1914570"/>
                <a:gd name="connsiteY661" fmla="*/ 617220 h 1754674"/>
                <a:gd name="connsiteX662" fmla="*/ 64944 w 1914570"/>
                <a:gd name="connsiteY662" fmla="*/ 617200 h 1754674"/>
                <a:gd name="connsiteX663" fmla="*/ 64416 w 1914570"/>
                <a:gd name="connsiteY663" fmla="*/ 618745 h 1754674"/>
                <a:gd name="connsiteX664" fmla="*/ 63908 w 1914570"/>
                <a:gd name="connsiteY664" fmla="*/ 620289 h 1754674"/>
                <a:gd name="connsiteX665" fmla="*/ 63399 w 1914570"/>
                <a:gd name="connsiteY665" fmla="*/ 621814 h 1754674"/>
                <a:gd name="connsiteX666" fmla="*/ 62910 w 1914570"/>
                <a:gd name="connsiteY666" fmla="*/ 623359 h 1754674"/>
                <a:gd name="connsiteX667" fmla="*/ 62402 w 1914570"/>
                <a:gd name="connsiteY667" fmla="*/ 624884 h 1754674"/>
                <a:gd name="connsiteX668" fmla="*/ 61894 w 1914570"/>
                <a:gd name="connsiteY668" fmla="*/ 626428 h 1754674"/>
                <a:gd name="connsiteX669" fmla="*/ 61405 w 1914570"/>
                <a:gd name="connsiteY669" fmla="*/ 627972 h 1754674"/>
                <a:gd name="connsiteX670" fmla="*/ 60897 w 1914570"/>
                <a:gd name="connsiteY670" fmla="*/ 629497 h 1754674"/>
                <a:gd name="connsiteX671" fmla="*/ 60408 w 1914570"/>
                <a:gd name="connsiteY671" fmla="*/ 631042 h 1754674"/>
                <a:gd name="connsiteX672" fmla="*/ 59920 w 1914570"/>
                <a:gd name="connsiteY672" fmla="*/ 632586 h 1754674"/>
                <a:gd name="connsiteX673" fmla="*/ 59431 w 1914570"/>
                <a:gd name="connsiteY673" fmla="*/ 634130 h 1754674"/>
                <a:gd name="connsiteX674" fmla="*/ 58942 w 1914570"/>
                <a:gd name="connsiteY674" fmla="*/ 635675 h 1754674"/>
                <a:gd name="connsiteX675" fmla="*/ 58453 w 1914570"/>
                <a:gd name="connsiteY675" fmla="*/ 637200 h 1754674"/>
                <a:gd name="connsiteX676" fmla="*/ 57965 w 1914570"/>
                <a:gd name="connsiteY676" fmla="*/ 638764 h 1754674"/>
                <a:gd name="connsiteX677" fmla="*/ 57965 w 1914570"/>
                <a:gd name="connsiteY677" fmla="*/ 638744 h 1754674"/>
                <a:gd name="connsiteX678" fmla="*/ 57495 w 1914570"/>
                <a:gd name="connsiteY678" fmla="*/ 640308 h 1754674"/>
                <a:gd name="connsiteX679" fmla="*/ 57495 w 1914570"/>
                <a:gd name="connsiteY679" fmla="*/ 640289 h 1754674"/>
                <a:gd name="connsiteX680" fmla="*/ 57006 w 1914570"/>
                <a:gd name="connsiteY680" fmla="*/ 641852 h 1754674"/>
                <a:gd name="connsiteX681" fmla="*/ 57006 w 1914570"/>
                <a:gd name="connsiteY681" fmla="*/ 641833 h 1754674"/>
                <a:gd name="connsiteX682" fmla="*/ 56537 w 1914570"/>
                <a:gd name="connsiteY682" fmla="*/ 643397 h 1754674"/>
                <a:gd name="connsiteX683" fmla="*/ 56068 w 1914570"/>
                <a:gd name="connsiteY683" fmla="*/ 644941 h 1754674"/>
                <a:gd name="connsiteX684" fmla="*/ 56068 w 1914570"/>
                <a:gd name="connsiteY684" fmla="*/ 644922 h 1754674"/>
                <a:gd name="connsiteX685" fmla="*/ 55599 w 1914570"/>
                <a:gd name="connsiteY685" fmla="*/ 646486 h 1754674"/>
                <a:gd name="connsiteX686" fmla="*/ 55130 w 1914570"/>
                <a:gd name="connsiteY686" fmla="*/ 648030 h 1754674"/>
                <a:gd name="connsiteX687" fmla="*/ 54661 w 1914570"/>
                <a:gd name="connsiteY687" fmla="*/ 649575 h 1754674"/>
                <a:gd name="connsiteX688" fmla="*/ 54191 w 1914570"/>
                <a:gd name="connsiteY688" fmla="*/ 651119 h 1754674"/>
                <a:gd name="connsiteX689" fmla="*/ 53722 w 1914570"/>
                <a:gd name="connsiteY689" fmla="*/ 652663 h 1754674"/>
                <a:gd name="connsiteX690" fmla="*/ 53253 w 1914570"/>
                <a:gd name="connsiteY690" fmla="*/ 654227 h 1754674"/>
                <a:gd name="connsiteX691" fmla="*/ 53273 w 1914570"/>
                <a:gd name="connsiteY691" fmla="*/ 654227 h 1754674"/>
                <a:gd name="connsiteX692" fmla="*/ 52803 w 1914570"/>
                <a:gd name="connsiteY692" fmla="*/ 655752 h 1754674"/>
                <a:gd name="connsiteX693" fmla="*/ 52354 w 1914570"/>
                <a:gd name="connsiteY693" fmla="*/ 657336 h 1754674"/>
                <a:gd name="connsiteX694" fmla="*/ 51884 w 1914570"/>
                <a:gd name="connsiteY694" fmla="*/ 658880 h 1754674"/>
                <a:gd name="connsiteX695" fmla="*/ 51904 w 1914570"/>
                <a:gd name="connsiteY695" fmla="*/ 658880 h 1754674"/>
                <a:gd name="connsiteX696" fmla="*/ 51435 w 1914570"/>
                <a:gd name="connsiteY696" fmla="*/ 660464 h 1754674"/>
                <a:gd name="connsiteX697" fmla="*/ 51005 w 1914570"/>
                <a:gd name="connsiteY697" fmla="*/ 661969 h 1754674"/>
                <a:gd name="connsiteX698" fmla="*/ 50555 w 1914570"/>
                <a:gd name="connsiteY698" fmla="*/ 663553 h 1754674"/>
                <a:gd name="connsiteX699" fmla="*/ 50106 w 1914570"/>
                <a:gd name="connsiteY699" fmla="*/ 665097 h 1754674"/>
                <a:gd name="connsiteX700" fmla="*/ 49656 w 1914570"/>
                <a:gd name="connsiteY700" fmla="*/ 666641 h 1754674"/>
                <a:gd name="connsiteX701" fmla="*/ 49226 w 1914570"/>
                <a:gd name="connsiteY701" fmla="*/ 668205 h 1754674"/>
                <a:gd name="connsiteX702" fmla="*/ 48776 w 1914570"/>
                <a:gd name="connsiteY702" fmla="*/ 669789 h 1754674"/>
                <a:gd name="connsiteX703" fmla="*/ 48346 w 1914570"/>
                <a:gd name="connsiteY703" fmla="*/ 671333 h 1754674"/>
                <a:gd name="connsiteX704" fmla="*/ 48346 w 1914570"/>
                <a:gd name="connsiteY704" fmla="*/ 671314 h 1754674"/>
                <a:gd name="connsiteX705" fmla="*/ 47916 w 1914570"/>
                <a:gd name="connsiteY705" fmla="*/ 672878 h 1754674"/>
                <a:gd name="connsiteX706" fmla="*/ 47486 w 1914570"/>
                <a:gd name="connsiteY706" fmla="*/ 674403 h 1754674"/>
                <a:gd name="connsiteX707" fmla="*/ 47056 w 1914570"/>
                <a:gd name="connsiteY707" fmla="*/ 675986 h 1754674"/>
                <a:gd name="connsiteX708" fmla="*/ 46626 w 1914570"/>
                <a:gd name="connsiteY708" fmla="*/ 677550 h 1754674"/>
                <a:gd name="connsiteX709" fmla="*/ 46196 w 1914570"/>
                <a:gd name="connsiteY709" fmla="*/ 679114 h 1754674"/>
                <a:gd name="connsiteX710" fmla="*/ 45765 w 1914570"/>
                <a:gd name="connsiteY710" fmla="*/ 680678 h 1754674"/>
                <a:gd name="connsiteX711" fmla="*/ 45785 w 1914570"/>
                <a:gd name="connsiteY711" fmla="*/ 680678 h 1754674"/>
                <a:gd name="connsiteX712" fmla="*/ 45355 w 1914570"/>
                <a:gd name="connsiteY712" fmla="*/ 682242 h 1754674"/>
                <a:gd name="connsiteX713" fmla="*/ 44945 w 1914570"/>
                <a:gd name="connsiteY713" fmla="*/ 683806 h 1754674"/>
                <a:gd name="connsiteX714" fmla="*/ 44514 w 1914570"/>
                <a:gd name="connsiteY714" fmla="*/ 685350 h 1754674"/>
                <a:gd name="connsiteX715" fmla="*/ 44104 w 1914570"/>
                <a:gd name="connsiteY715" fmla="*/ 686934 h 1754674"/>
                <a:gd name="connsiteX716" fmla="*/ 44104 w 1914570"/>
                <a:gd name="connsiteY716" fmla="*/ 686914 h 1754674"/>
                <a:gd name="connsiteX717" fmla="*/ 43693 w 1914570"/>
                <a:gd name="connsiteY717" fmla="*/ 688498 h 1754674"/>
                <a:gd name="connsiteX718" fmla="*/ 43693 w 1914570"/>
                <a:gd name="connsiteY718" fmla="*/ 688478 h 1754674"/>
                <a:gd name="connsiteX719" fmla="*/ 43283 w 1914570"/>
                <a:gd name="connsiteY719" fmla="*/ 690062 h 1754674"/>
                <a:gd name="connsiteX720" fmla="*/ 42892 w 1914570"/>
                <a:gd name="connsiteY720" fmla="*/ 691626 h 1754674"/>
                <a:gd name="connsiteX721" fmla="*/ 42892 w 1914570"/>
                <a:gd name="connsiteY721" fmla="*/ 691606 h 1754674"/>
                <a:gd name="connsiteX722" fmla="*/ 42481 w 1914570"/>
                <a:gd name="connsiteY722" fmla="*/ 693170 h 1754674"/>
                <a:gd name="connsiteX723" fmla="*/ 42071 w 1914570"/>
                <a:gd name="connsiteY723" fmla="*/ 694754 h 1754674"/>
                <a:gd name="connsiteX724" fmla="*/ 41680 w 1914570"/>
                <a:gd name="connsiteY724" fmla="*/ 696337 h 1754674"/>
                <a:gd name="connsiteX725" fmla="*/ 41289 w 1914570"/>
                <a:gd name="connsiteY725" fmla="*/ 697882 h 1754674"/>
                <a:gd name="connsiteX726" fmla="*/ 40898 w 1914570"/>
                <a:gd name="connsiteY726" fmla="*/ 699426 h 1754674"/>
                <a:gd name="connsiteX727" fmla="*/ 40507 w 1914570"/>
                <a:gd name="connsiteY727" fmla="*/ 701010 h 1754674"/>
                <a:gd name="connsiteX728" fmla="*/ 40096 w 1914570"/>
                <a:gd name="connsiteY728" fmla="*/ 702593 h 1754674"/>
                <a:gd name="connsiteX729" fmla="*/ 40116 w 1914570"/>
                <a:gd name="connsiteY729" fmla="*/ 702574 h 1754674"/>
                <a:gd name="connsiteX730" fmla="*/ 39725 w 1914570"/>
                <a:gd name="connsiteY730" fmla="*/ 704157 h 1754674"/>
                <a:gd name="connsiteX731" fmla="*/ 39334 w 1914570"/>
                <a:gd name="connsiteY731" fmla="*/ 705701 h 1754674"/>
                <a:gd name="connsiteX732" fmla="*/ 38943 w 1914570"/>
                <a:gd name="connsiteY732" fmla="*/ 707304 h 1754674"/>
                <a:gd name="connsiteX733" fmla="*/ 38571 w 1914570"/>
                <a:gd name="connsiteY733" fmla="*/ 708869 h 1754674"/>
                <a:gd name="connsiteX734" fmla="*/ 38200 w 1914570"/>
                <a:gd name="connsiteY734" fmla="*/ 710433 h 1754674"/>
                <a:gd name="connsiteX735" fmla="*/ 37809 w 1914570"/>
                <a:gd name="connsiteY735" fmla="*/ 711996 h 1754674"/>
                <a:gd name="connsiteX736" fmla="*/ 37828 w 1914570"/>
                <a:gd name="connsiteY736" fmla="*/ 711996 h 1754674"/>
                <a:gd name="connsiteX737" fmla="*/ 37457 w 1914570"/>
                <a:gd name="connsiteY737" fmla="*/ 713560 h 1754674"/>
                <a:gd name="connsiteX738" fmla="*/ 37066 w 1914570"/>
                <a:gd name="connsiteY738" fmla="*/ 715144 h 1754674"/>
                <a:gd name="connsiteX739" fmla="*/ 36695 w 1914570"/>
                <a:gd name="connsiteY739" fmla="*/ 716727 h 1754674"/>
                <a:gd name="connsiteX740" fmla="*/ 36343 w 1914570"/>
                <a:gd name="connsiteY740" fmla="*/ 718292 h 1754674"/>
                <a:gd name="connsiteX741" fmla="*/ 35971 w 1914570"/>
                <a:gd name="connsiteY741" fmla="*/ 719855 h 1754674"/>
                <a:gd name="connsiteX742" fmla="*/ 35619 w 1914570"/>
                <a:gd name="connsiteY742" fmla="*/ 721439 h 1754674"/>
                <a:gd name="connsiteX743" fmla="*/ 35248 w 1914570"/>
                <a:gd name="connsiteY743" fmla="*/ 723022 h 1754674"/>
                <a:gd name="connsiteX744" fmla="*/ 35248 w 1914570"/>
                <a:gd name="connsiteY744" fmla="*/ 723003 h 1754674"/>
                <a:gd name="connsiteX745" fmla="*/ 34896 w 1914570"/>
                <a:gd name="connsiteY745" fmla="*/ 724606 h 1754674"/>
                <a:gd name="connsiteX746" fmla="*/ 34544 w 1914570"/>
                <a:gd name="connsiteY746" fmla="*/ 726170 h 1754674"/>
                <a:gd name="connsiteX747" fmla="*/ 34544 w 1914570"/>
                <a:gd name="connsiteY747" fmla="*/ 726150 h 1754674"/>
                <a:gd name="connsiteX748" fmla="*/ 34192 w 1914570"/>
                <a:gd name="connsiteY748" fmla="*/ 727734 h 1754674"/>
                <a:gd name="connsiteX749" fmla="*/ 33840 w 1914570"/>
                <a:gd name="connsiteY749" fmla="*/ 729317 h 1754674"/>
                <a:gd name="connsiteX750" fmla="*/ 33488 w 1914570"/>
                <a:gd name="connsiteY750" fmla="*/ 730901 h 1754674"/>
                <a:gd name="connsiteX751" fmla="*/ 33508 w 1914570"/>
                <a:gd name="connsiteY751" fmla="*/ 730881 h 1754674"/>
                <a:gd name="connsiteX752" fmla="*/ 33156 w 1914570"/>
                <a:gd name="connsiteY752" fmla="*/ 732465 h 1754674"/>
                <a:gd name="connsiteX753" fmla="*/ 32804 w 1914570"/>
                <a:gd name="connsiteY753" fmla="*/ 734048 h 1754674"/>
                <a:gd name="connsiteX754" fmla="*/ 32472 w 1914570"/>
                <a:gd name="connsiteY754" fmla="*/ 735632 h 1754674"/>
                <a:gd name="connsiteX755" fmla="*/ 32472 w 1914570"/>
                <a:gd name="connsiteY755" fmla="*/ 735612 h 1754674"/>
                <a:gd name="connsiteX756" fmla="*/ 32139 w 1914570"/>
                <a:gd name="connsiteY756" fmla="*/ 737196 h 1754674"/>
                <a:gd name="connsiteX757" fmla="*/ 31807 w 1914570"/>
                <a:gd name="connsiteY757" fmla="*/ 738779 h 1754674"/>
                <a:gd name="connsiteX758" fmla="*/ 31475 w 1914570"/>
                <a:gd name="connsiteY758" fmla="*/ 740363 h 1754674"/>
                <a:gd name="connsiteX759" fmla="*/ 31142 w 1914570"/>
                <a:gd name="connsiteY759" fmla="*/ 741947 h 1754674"/>
                <a:gd name="connsiteX760" fmla="*/ 30810 w 1914570"/>
                <a:gd name="connsiteY760" fmla="*/ 743510 h 1754674"/>
                <a:gd name="connsiteX761" fmla="*/ 30478 w 1914570"/>
                <a:gd name="connsiteY761" fmla="*/ 745094 h 1754674"/>
                <a:gd name="connsiteX762" fmla="*/ 30165 w 1914570"/>
                <a:gd name="connsiteY762" fmla="*/ 746677 h 1754674"/>
                <a:gd name="connsiteX763" fmla="*/ 29833 w 1914570"/>
                <a:gd name="connsiteY763" fmla="*/ 748261 h 1754674"/>
                <a:gd name="connsiteX764" fmla="*/ 29852 w 1914570"/>
                <a:gd name="connsiteY764" fmla="*/ 748241 h 1754674"/>
                <a:gd name="connsiteX765" fmla="*/ 29520 w 1914570"/>
                <a:gd name="connsiteY765" fmla="*/ 749844 h 1754674"/>
                <a:gd name="connsiteX766" fmla="*/ 29207 w 1914570"/>
                <a:gd name="connsiteY766" fmla="*/ 751428 h 1754674"/>
                <a:gd name="connsiteX767" fmla="*/ 28894 w 1914570"/>
                <a:gd name="connsiteY767" fmla="*/ 753011 h 1754674"/>
                <a:gd name="connsiteX768" fmla="*/ 28582 w 1914570"/>
                <a:gd name="connsiteY768" fmla="*/ 754575 h 1754674"/>
                <a:gd name="connsiteX769" fmla="*/ 28288 w 1914570"/>
                <a:gd name="connsiteY769" fmla="*/ 756178 h 1754674"/>
                <a:gd name="connsiteX770" fmla="*/ 27975 w 1914570"/>
                <a:gd name="connsiteY770" fmla="*/ 757743 h 1754674"/>
                <a:gd name="connsiteX771" fmla="*/ 27682 w 1914570"/>
                <a:gd name="connsiteY771" fmla="*/ 759326 h 1754674"/>
                <a:gd name="connsiteX772" fmla="*/ 27369 w 1914570"/>
                <a:gd name="connsiteY772" fmla="*/ 760910 h 1754674"/>
                <a:gd name="connsiteX773" fmla="*/ 27076 w 1914570"/>
                <a:gd name="connsiteY773" fmla="*/ 762493 h 1754674"/>
                <a:gd name="connsiteX774" fmla="*/ 26783 w 1914570"/>
                <a:gd name="connsiteY774" fmla="*/ 764077 h 1754674"/>
                <a:gd name="connsiteX775" fmla="*/ 26490 w 1914570"/>
                <a:gd name="connsiteY775" fmla="*/ 765680 h 1754674"/>
                <a:gd name="connsiteX776" fmla="*/ 26197 w 1914570"/>
                <a:gd name="connsiteY776" fmla="*/ 767244 h 1754674"/>
                <a:gd name="connsiteX777" fmla="*/ 25903 w 1914570"/>
                <a:gd name="connsiteY777" fmla="*/ 768827 h 1754674"/>
                <a:gd name="connsiteX778" fmla="*/ 25629 w 1914570"/>
                <a:gd name="connsiteY778" fmla="*/ 770430 h 1754674"/>
                <a:gd name="connsiteX779" fmla="*/ 25629 w 1914570"/>
                <a:gd name="connsiteY779" fmla="*/ 770411 h 1754674"/>
                <a:gd name="connsiteX780" fmla="*/ 25336 w 1914570"/>
                <a:gd name="connsiteY780" fmla="*/ 772014 h 1754674"/>
                <a:gd name="connsiteX781" fmla="*/ 25336 w 1914570"/>
                <a:gd name="connsiteY781" fmla="*/ 771994 h 1754674"/>
                <a:gd name="connsiteX782" fmla="*/ 25062 w 1914570"/>
                <a:gd name="connsiteY782" fmla="*/ 773597 h 1754674"/>
                <a:gd name="connsiteX783" fmla="*/ 25062 w 1914570"/>
                <a:gd name="connsiteY783" fmla="*/ 773578 h 1754674"/>
                <a:gd name="connsiteX784" fmla="*/ 24789 w 1914570"/>
                <a:gd name="connsiteY784" fmla="*/ 775181 h 1754674"/>
                <a:gd name="connsiteX785" fmla="*/ 24515 w 1914570"/>
                <a:gd name="connsiteY785" fmla="*/ 776764 h 1754674"/>
                <a:gd name="connsiteX786" fmla="*/ 24242 w 1914570"/>
                <a:gd name="connsiteY786" fmla="*/ 778348 h 1754674"/>
                <a:gd name="connsiteX787" fmla="*/ 23968 w 1914570"/>
                <a:gd name="connsiteY787" fmla="*/ 779951 h 1754674"/>
                <a:gd name="connsiteX788" fmla="*/ 23694 w 1914570"/>
                <a:gd name="connsiteY788" fmla="*/ 781515 h 1754674"/>
                <a:gd name="connsiteX789" fmla="*/ 23440 w 1914570"/>
                <a:gd name="connsiteY789" fmla="*/ 783098 h 1754674"/>
                <a:gd name="connsiteX790" fmla="*/ 23166 w 1914570"/>
                <a:gd name="connsiteY790" fmla="*/ 784701 h 1754674"/>
                <a:gd name="connsiteX791" fmla="*/ 22912 w 1914570"/>
                <a:gd name="connsiteY791" fmla="*/ 786304 h 1754674"/>
                <a:gd name="connsiteX792" fmla="*/ 22658 w 1914570"/>
                <a:gd name="connsiteY792" fmla="*/ 787869 h 1754674"/>
                <a:gd name="connsiteX793" fmla="*/ 22404 w 1914570"/>
                <a:gd name="connsiteY793" fmla="*/ 789471 h 1754674"/>
                <a:gd name="connsiteX794" fmla="*/ 22150 w 1914570"/>
                <a:gd name="connsiteY794" fmla="*/ 791055 h 1754674"/>
                <a:gd name="connsiteX795" fmla="*/ 22150 w 1914570"/>
                <a:gd name="connsiteY795" fmla="*/ 791036 h 1754674"/>
                <a:gd name="connsiteX796" fmla="*/ 21895 w 1914570"/>
                <a:gd name="connsiteY796" fmla="*/ 792639 h 1754674"/>
                <a:gd name="connsiteX797" fmla="*/ 21641 w 1914570"/>
                <a:gd name="connsiteY797" fmla="*/ 794242 h 1754674"/>
                <a:gd name="connsiteX798" fmla="*/ 21407 w 1914570"/>
                <a:gd name="connsiteY798" fmla="*/ 795825 h 1754674"/>
                <a:gd name="connsiteX799" fmla="*/ 21407 w 1914570"/>
                <a:gd name="connsiteY799" fmla="*/ 795806 h 1754674"/>
                <a:gd name="connsiteX800" fmla="*/ 21172 w 1914570"/>
                <a:gd name="connsiteY800" fmla="*/ 797409 h 1754674"/>
                <a:gd name="connsiteX801" fmla="*/ 20918 w 1914570"/>
                <a:gd name="connsiteY801" fmla="*/ 798992 h 1754674"/>
                <a:gd name="connsiteX802" fmla="*/ 20683 w 1914570"/>
                <a:gd name="connsiteY802" fmla="*/ 800576 h 1754674"/>
                <a:gd name="connsiteX803" fmla="*/ 20449 w 1914570"/>
                <a:gd name="connsiteY803" fmla="*/ 802179 h 1754674"/>
                <a:gd name="connsiteX804" fmla="*/ 20449 w 1914570"/>
                <a:gd name="connsiteY804" fmla="*/ 802159 h 1754674"/>
                <a:gd name="connsiteX805" fmla="*/ 20214 w 1914570"/>
                <a:gd name="connsiteY805" fmla="*/ 803762 h 1754674"/>
                <a:gd name="connsiteX806" fmla="*/ 19999 w 1914570"/>
                <a:gd name="connsiteY806" fmla="*/ 805346 h 1754674"/>
                <a:gd name="connsiteX807" fmla="*/ 19765 w 1914570"/>
                <a:gd name="connsiteY807" fmla="*/ 806949 h 1754674"/>
                <a:gd name="connsiteX808" fmla="*/ 19765 w 1914570"/>
                <a:gd name="connsiteY808" fmla="*/ 806929 h 1754674"/>
                <a:gd name="connsiteX809" fmla="*/ 19550 w 1914570"/>
                <a:gd name="connsiteY809" fmla="*/ 808532 h 1754674"/>
                <a:gd name="connsiteX810" fmla="*/ 19315 w 1914570"/>
                <a:gd name="connsiteY810" fmla="*/ 810136 h 1754674"/>
                <a:gd name="connsiteX811" fmla="*/ 19100 w 1914570"/>
                <a:gd name="connsiteY811" fmla="*/ 811699 h 1754674"/>
                <a:gd name="connsiteX812" fmla="*/ 18885 w 1914570"/>
                <a:gd name="connsiteY812" fmla="*/ 813322 h 1754674"/>
                <a:gd name="connsiteX813" fmla="*/ 18670 w 1914570"/>
                <a:gd name="connsiteY813" fmla="*/ 814906 h 1754674"/>
                <a:gd name="connsiteX814" fmla="*/ 18670 w 1914570"/>
                <a:gd name="connsiteY814" fmla="*/ 814886 h 1754674"/>
                <a:gd name="connsiteX815" fmla="*/ 18474 w 1914570"/>
                <a:gd name="connsiteY815" fmla="*/ 816489 h 1754674"/>
                <a:gd name="connsiteX816" fmla="*/ 18259 w 1914570"/>
                <a:gd name="connsiteY816" fmla="*/ 818073 h 1754674"/>
                <a:gd name="connsiteX817" fmla="*/ 18044 w 1914570"/>
                <a:gd name="connsiteY817" fmla="*/ 819676 h 1754674"/>
                <a:gd name="connsiteX818" fmla="*/ 18044 w 1914570"/>
                <a:gd name="connsiteY818" fmla="*/ 819656 h 1754674"/>
                <a:gd name="connsiteX819" fmla="*/ 17849 w 1914570"/>
                <a:gd name="connsiteY819" fmla="*/ 821259 h 1754674"/>
                <a:gd name="connsiteX820" fmla="*/ 17653 w 1914570"/>
                <a:gd name="connsiteY820" fmla="*/ 822862 h 1754674"/>
                <a:gd name="connsiteX821" fmla="*/ 17653 w 1914570"/>
                <a:gd name="connsiteY821" fmla="*/ 822843 h 1754674"/>
                <a:gd name="connsiteX822" fmla="*/ 17458 w 1914570"/>
                <a:gd name="connsiteY822" fmla="*/ 824446 h 1754674"/>
                <a:gd name="connsiteX823" fmla="*/ 17262 w 1914570"/>
                <a:gd name="connsiteY823" fmla="*/ 826029 h 1754674"/>
                <a:gd name="connsiteX824" fmla="*/ 17067 w 1914570"/>
                <a:gd name="connsiteY824" fmla="*/ 827632 h 1754674"/>
                <a:gd name="connsiteX825" fmla="*/ 16871 w 1914570"/>
                <a:gd name="connsiteY825" fmla="*/ 829196 h 1754674"/>
                <a:gd name="connsiteX826" fmla="*/ 16695 w 1914570"/>
                <a:gd name="connsiteY826" fmla="*/ 830819 h 1754674"/>
                <a:gd name="connsiteX827" fmla="*/ 16500 w 1914570"/>
                <a:gd name="connsiteY827" fmla="*/ 832403 h 1754674"/>
                <a:gd name="connsiteX828" fmla="*/ 16324 w 1914570"/>
                <a:gd name="connsiteY828" fmla="*/ 834006 h 1754674"/>
                <a:gd name="connsiteX829" fmla="*/ 16324 w 1914570"/>
                <a:gd name="connsiteY829" fmla="*/ 833986 h 1754674"/>
                <a:gd name="connsiteX830" fmla="*/ 16148 w 1914570"/>
                <a:gd name="connsiteY830" fmla="*/ 835589 h 1754674"/>
                <a:gd name="connsiteX831" fmla="*/ 15972 w 1914570"/>
                <a:gd name="connsiteY831" fmla="*/ 837173 h 1754674"/>
                <a:gd name="connsiteX832" fmla="*/ 15796 w 1914570"/>
                <a:gd name="connsiteY832" fmla="*/ 838776 h 1754674"/>
                <a:gd name="connsiteX833" fmla="*/ 15620 w 1914570"/>
                <a:gd name="connsiteY833" fmla="*/ 840379 h 1754674"/>
                <a:gd name="connsiteX834" fmla="*/ 15620 w 1914570"/>
                <a:gd name="connsiteY834" fmla="*/ 840359 h 1754674"/>
                <a:gd name="connsiteX835" fmla="*/ 15444 w 1914570"/>
                <a:gd name="connsiteY835" fmla="*/ 841962 h 1754674"/>
                <a:gd name="connsiteX836" fmla="*/ 15288 w 1914570"/>
                <a:gd name="connsiteY836" fmla="*/ 843546 h 1754674"/>
                <a:gd name="connsiteX837" fmla="*/ 15131 w 1914570"/>
                <a:gd name="connsiteY837" fmla="*/ 845149 h 1754674"/>
                <a:gd name="connsiteX838" fmla="*/ 14955 w 1914570"/>
                <a:gd name="connsiteY838" fmla="*/ 846752 h 1754674"/>
                <a:gd name="connsiteX839" fmla="*/ 14799 w 1914570"/>
                <a:gd name="connsiteY839" fmla="*/ 848316 h 1754674"/>
                <a:gd name="connsiteX840" fmla="*/ 14643 w 1914570"/>
                <a:gd name="connsiteY840" fmla="*/ 849919 h 1754674"/>
                <a:gd name="connsiteX841" fmla="*/ 14506 w 1914570"/>
                <a:gd name="connsiteY841" fmla="*/ 851522 h 1754674"/>
                <a:gd name="connsiteX842" fmla="*/ 14349 w 1914570"/>
                <a:gd name="connsiteY842" fmla="*/ 853125 h 1754674"/>
                <a:gd name="connsiteX843" fmla="*/ 14193 w 1914570"/>
                <a:gd name="connsiteY843" fmla="*/ 854708 h 1754674"/>
                <a:gd name="connsiteX844" fmla="*/ 14056 w 1914570"/>
                <a:gd name="connsiteY844" fmla="*/ 856292 h 1754674"/>
                <a:gd name="connsiteX845" fmla="*/ 13919 w 1914570"/>
                <a:gd name="connsiteY845" fmla="*/ 857876 h 1754674"/>
                <a:gd name="connsiteX846" fmla="*/ 13782 w 1914570"/>
                <a:gd name="connsiteY846" fmla="*/ 859479 h 1754674"/>
                <a:gd name="connsiteX847" fmla="*/ 13646 w 1914570"/>
                <a:gd name="connsiteY847" fmla="*/ 861082 h 1754674"/>
                <a:gd name="connsiteX848" fmla="*/ 13509 w 1914570"/>
                <a:gd name="connsiteY848" fmla="*/ 862665 h 1754674"/>
                <a:gd name="connsiteX849" fmla="*/ 13372 w 1914570"/>
                <a:gd name="connsiteY849" fmla="*/ 864249 h 1754674"/>
                <a:gd name="connsiteX850" fmla="*/ 13254 w 1914570"/>
                <a:gd name="connsiteY850" fmla="*/ 865852 h 1754674"/>
                <a:gd name="connsiteX851" fmla="*/ 13118 w 1914570"/>
                <a:gd name="connsiteY851" fmla="*/ 867455 h 1754674"/>
                <a:gd name="connsiteX852" fmla="*/ 13001 w 1914570"/>
                <a:gd name="connsiteY852" fmla="*/ 869038 h 1754674"/>
                <a:gd name="connsiteX853" fmla="*/ 12883 w 1914570"/>
                <a:gd name="connsiteY853" fmla="*/ 870641 h 1754674"/>
                <a:gd name="connsiteX854" fmla="*/ 12883 w 1914570"/>
                <a:gd name="connsiteY854" fmla="*/ 870622 h 1754674"/>
                <a:gd name="connsiteX855" fmla="*/ 12766 w 1914570"/>
                <a:gd name="connsiteY855" fmla="*/ 872225 h 1754674"/>
                <a:gd name="connsiteX856" fmla="*/ 12649 w 1914570"/>
                <a:gd name="connsiteY856" fmla="*/ 873828 h 1754674"/>
                <a:gd name="connsiteX857" fmla="*/ 12649 w 1914570"/>
                <a:gd name="connsiteY857" fmla="*/ 873808 h 1754674"/>
                <a:gd name="connsiteX858" fmla="*/ 12551 w 1914570"/>
                <a:gd name="connsiteY858" fmla="*/ 875392 h 1754674"/>
                <a:gd name="connsiteX859" fmla="*/ 12434 w 1914570"/>
                <a:gd name="connsiteY859" fmla="*/ 877015 h 1754674"/>
                <a:gd name="connsiteX860" fmla="*/ 12434 w 1914570"/>
                <a:gd name="connsiteY860" fmla="*/ 876995 h 1754674"/>
                <a:gd name="connsiteX861" fmla="*/ 12316 w 1914570"/>
                <a:gd name="connsiteY861" fmla="*/ 878598 h 1754674"/>
                <a:gd name="connsiteX862" fmla="*/ 12219 w 1914570"/>
                <a:gd name="connsiteY862" fmla="*/ 880182 h 1754674"/>
                <a:gd name="connsiteX863" fmla="*/ 12121 w 1914570"/>
                <a:gd name="connsiteY863" fmla="*/ 881785 h 1754674"/>
                <a:gd name="connsiteX864" fmla="*/ 12023 w 1914570"/>
                <a:gd name="connsiteY864" fmla="*/ 883388 h 1754674"/>
                <a:gd name="connsiteX865" fmla="*/ 12023 w 1914570"/>
                <a:gd name="connsiteY865" fmla="*/ 883368 h 1754674"/>
                <a:gd name="connsiteX866" fmla="*/ 11925 w 1914570"/>
                <a:gd name="connsiteY866" fmla="*/ 884971 h 1754674"/>
                <a:gd name="connsiteX867" fmla="*/ 11847 w 1914570"/>
                <a:gd name="connsiteY867" fmla="*/ 886555 h 1754674"/>
                <a:gd name="connsiteX868" fmla="*/ 11749 w 1914570"/>
                <a:gd name="connsiteY868" fmla="*/ 888158 h 1754674"/>
                <a:gd name="connsiteX869" fmla="*/ 11671 w 1914570"/>
                <a:gd name="connsiteY869" fmla="*/ 889741 h 1754674"/>
                <a:gd name="connsiteX870" fmla="*/ 11573 w 1914570"/>
                <a:gd name="connsiteY870" fmla="*/ 891344 h 1754674"/>
                <a:gd name="connsiteX871" fmla="*/ 11573 w 1914570"/>
                <a:gd name="connsiteY871" fmla="*/ 891325 h 1754674"/>
                <a:gd name="connsiteX872" fmla="*/ 11495 w 1914570"/>
                <a:gd name="connsiteY872" fmla="*/ 892948 h 1754674"/>
                <a:gd name="connsiteX873" fmla="*/ 11417 w 1914570"/>
                <a:gd name="connsiteY873" fmla="*/ 894531 h 1754674"/>
                <a:gd name="connsiteX874" fmla="*/ 11339 w 1914570"/>
                <a:gd name="connsiteY874" fmla="*/ 896115 h 1754674"/>
                <a:gd name="connsiteX875" fmla="*/ 11280 w 1914570"/>
                <a:gd name="connsiteY875" fmla="*/ 897718 h 1754674"/>
                <a:gd name="connsiteX876" fmla="*/ 11280 w 1914570"/>
                <a:gd name="connsiteY876" fmla="*/ 897698 h 1754674"/>
                <a:gd name="connsiteX877" fmla="*/ 11202 w 1914570"/>
                <a:gd name="connsiteY877" fmla="*/ 899301 h 1754674"/>
                <a:gd name="connsiteX878" fmla="*/ 11143 w 1914570"/>
                <a:gd name="connsiteY878" fmla="*/ 900885 h 1754674"/>
                <a:gd name="connsiteX879" fmla="*/ 11065 w 1914570"/>
                <a:gd name="connsiteY879" fmla="*/ 902488 h 1754674"/>
                <a:gd name="connsiteX880" fmla="*/ 11065 w 1914570"/>
                <a:gd name="connsiteY880" fmla="*/ 902468 h 1754674"/>
                <a:gd name="connsiteX881" fmla="*/ 11006 w 1914570"/>
                <a:gd name="connsiteY881" fmla="*/ 904071 h 1754674"/>
                <a:gd name="connsiteX882" fmla="*/ 10948 w 1914570"/>
                <a:gd name="connsiteY882" fmla="*/ 905655 h 1754674"/>
                <a:gd name="connsiteX883" fmla="*/ 10889 w 1914570"/>
                <a:gd name="connsiteY883" fmla="*/ 907258 h 1754674"/>
                <a:gd name="connsiteX884" fmla="*/ 10889 w 1914570"/>
                <a:gd name="connsiteY884" fmla="*/ 907238 h 1754674"/>
                <a:gd name="connsiteX885" fmla="*/ 10850 w 1914570"/>
                <a:gd name="connsiteY885" fmla="*/ 908841 h 1754674"/>
                <a:gd name="connsiteX886" fmla="*/ 10791 w 1914570"/>
                <a:gd name="connsiteY886" fmla="*/ 910425 h 1754674"/>
                <a:gd name="connsiteX887" fmla="*/ 10752 w 1914570"/>
                <a:gd name="connsiteY887" fmla="*/ 912028 h 1754674"/>
                <a:gd name="connsiteX888" fmla="*/ 10752 w 1914570"/>
                <a:gd name="connsiteY888" fmla="*/ 912008 h 1754674"/>
                <a:gd name="connsiteX889" fmla="*/ 10713 w 1914570"/>
                <a:gd name="connsiteY889" fmla="*/ 913611 h 1754674"/>
                <a:gd name="connsiteX890" fmla="*/ 10654 w 1914570"/>
                <a:gd name="connsiteY890" fmla="*/ 915215 h 1754674"/>
                <a:gd name="connsiteX891" fmla="*/ 10635 w 1914570"/>
                <a:gd name="connsiteY891" fmla="*/ 916798 h 1754674"/>
                <a:gd name="connsiteX892" fmla="*/ 10596 w 1914570"/>
                <a:gd name="connsiteY892" fmla="*/ 918382 h 1754674"/>
                <a:gd name="connsiteX893" fmla="*/ 10557 w 1914570"/>
                <a:gd name="connsiteY893" fmla="*/ 919985 h 1754674"/>
                <a:gd name="connsiteX894" fmla="*/ 10518 w 1914570"/>
                <a:gd name="connsiteY894" fmla="*/ 921568 h 1754674"/>
                <a:gd name="connsiteX895" fmla="*/ 10537 w 1914570"/>
                <a:gd name="connsiteY895" fmla="*/ 921549 h 1754674"/>
                <a:gd name="connsiteX896" fmla="*/ 10498 w 1914570"/>
                <a:gd name="connsiteY896" fmla="*/ 923152 h 1754674"/>
                <a:gd name="connsiteX897" fmla="*/ 10479 w 1914570"/>
                <a:gd name="connsiteY897" fmla="*/ 924735 h 1754674"/>
                <a:gd name="connsiteX898" fmla="*/ 10459 w 1914570"/>
                <a:gd name="connsiteY898" fmla="*/ 926338 h 1754674"/>
                <a:gd name="connsiteX899" fmla="*/ 10459 w 1914570"/>
                <a:gd name="connsiteY899" fmla="*/ 926319 h 1754674"/>
                <a:gd name="connsiteX900" fmla="*/ 10439 w 1914570"/>
                <a:gd name="connsiteY900" fmla="*/ 927922 h 1754674"/>
                <a:gd name="connsiteX901" fmla="*/ 10420 w 1914570"/>
                <a:gd name="connsiteY901" fmla="*/ 929505 h 1754674"/>
                <a:gd name="connsiteX902" fmla="*/ 10400 w 1914570"/>
                <a:gd name="connsiteY902" fmla="*/ 931089 h 1754674"/>
                <a:gd name="connsiteX903" fmla="*/ 10400 w 1914570"/>
                <a:gd name="connsiteY903" fmla="*/ 932692 h 1754674"/>
                <a:gd name="connsiteX904" fmla="*/ 10400 w 1914570"/>
                <a:gd name="connsiteY904" fmla="*/ 932672 h 1754674"/>
                <a:gd name="connsiteX905" fmla="*/ 10381 w 1914570"/>
                <a:gd name="connsiteY905" fmla="*/ 934276 h 1754674"/>
                <a:gd name="connsiteX906" fmla="*/ 10381 w 1914570"/>
                <a:gd name="connsiteY906" fmla="*/ 939026 h 1754674"/>
                <a:gd name="connsiteX907" fmla="*/ 10400 w 1914570"/>
                <a:gd name="connsiteY907" fmla="*/ 940629 h 1754674"/>
                <a:gd name="connsiteX908" fmla="*/ 10400 w 1914570"/>
                <a:gd name="connsiteY908" fmla="*/ 940610 h 1754674"/>
                <a:gd name="connsiteX909" fmla="*/ 10400 w 1914570"/>
                <a:gd name="connsiteY909" fmla="*/ 942193 h 1754674"/>
                <a:gd name="connsiteX910" fmla="*/ 10420 w 1914570"/>
                <a:gd name="connsiteY910" fmla="*/ 943796 h 1754674"/>
                <a:gd name="connsiteX911" fmla="*/ 10420 w 1914570"/>
                <a:gd name="connsiteY911" fmla="*/ 945380 h 1754674"/>
                <a:gd name="connsiteX912" fmla="*/ 10439 w 1914570"/>
                <a:gd name="connsiteY912" fmla="*/ 946963 h 1754674"/>
                <a:gd name="connsiteX913" fmla="*/ 10459 w 1914570"/>
                <a:gd name="connsiteY913" fmla="*/ 948547 h 1754674"/>
                <a:gd name="connsiteX914" fmla="*/ 10498 w 1914570"/>
                <a:gd name="connsiteY914" fmla="*/ 950130 h 1754674"/>
                <a:gd name="connsiteX915" fmla="*/ 10518 w 1914570"/>
                <a:gd name="connsiteY915" fmla="*/ 951714 h 1754674"/>
                <a:gd name="connsiteX916" fmla="*/ 10537 w 1914570"/>
                <a:gd name="connsiteY916" fmla="*/ 953297 h 1754674"/>
                <a:gd name="connsiteX917" fmla="*/ 10576 w 1914570"/>
                <a:gd name="connsiteY917" fmla="*/ 954881 h 1754674"/>
                <a:gd name="connsiteX918" fmla="*/ 10615 w 1914570"/>
                <a:gd name="connsiteY918" fmla="*/ 956464 h 1754674"/>
                <a:gd name="connsiteX919" fmla="*/ 10654 w 1914570"/>
                <a:gd name="connsiteY919" fmla="*/ 958048 h 1754674"/>
                <a:gd name="connsiteX920" fmla="*/ 10694 w 1914570"/>
                <a:gd name="connsiteY920" fmla="*/ 959651 h 1754674"/>
                <a:gd name="connsiteX921" fmla="*/ 10694 w 1914570"/>
                <a:gd name="connsiteY921" fmla="*/ 959631 h 1754674"/>
                <a:gd name="connsiteX922" fmla="*/ 10733 w 1914570"/>
                <a:gd name="connsiteY922" fmla="*/ 961215 h 1754674"/>
                <a:gd name="connsiteX923" fmla="*/ 10772 w 1914570"/>
                <a:gd name="connsiteY923" fmla="*/ 962798 h 1754674"/>
                <a:gd name="connsiteX924" fmla="*/ 10830 w 1914570"/>
                <a:gd name="connsiteY924" fmla="*/ 964401 h 1754674"/>
                <a:gd name="connsiteX925" fmla="*/ 10869 w 1914570"/>
                <a:gd name="connsiteY925" fmla="*/ 965965 h 1754674"/>
                <a:gd name="connsiteX926" fmla="*/ 10928 w 1914570"/>
                <a:gd name="connsiteY926" fmla="*/ 967549 h 1754674"/>
                <a:gd name="connsiteX927" fmla="*/ 10987 w 1914570"/>
                <a:gd name="connsiteY927" fmla="*/ 969132 h 1754674"/>
                <a:gd name="connsiteX928" fmla="*/ 10987 w 1914570"/>
                <a:gd name="connsiteY928" fmla="*/ 969113 h 1754674"/>
                <a:gd name="connsiteX929" fmla="*/ 11065 w 1914570"/>
                <a:gd name="connsiteY929" fmla="*/ 970696 h 1754674"/>
                <a:gd name="connsiteX930" fmla="*/ 11124 w 1914570"/>
                <a:gd name="connsiteY930" fmla="*/ 972299 h 1754674"/>
                <a:gd name="connsiteX931" fmla="*/ 11124 w 1914570"/>
                <a:gd name="connsiteY931" fmla="*/ 972280 h 1754674"/>
                <a:gd name="connsiteX932" fmla="*/ 11182 w 1914570"/>
                <a:gd name="connsiteY932" fmla="*/ 973883 h 1754674"/>
                <a:gd name="connsiteX933" fmla="*/ 11261 w 1914570"/>
                <a:gd name="connsiteY933" fmla="*/ 975447 h 1754674"/>
                <a:gd name="connsiteX934" fmla="*/ 11339 w 1914570"/>
                <a:gd name="connsiteY934" fmla="*/ 977030 h 1754674"/>
                <a:gd name="connsiteX935" fmla="*/ 11397 w 1914570"/>
                <a:gd name="connsiteY935" fmla="*/ 978614 h 1754674"/>
                <a:gd name="connsiteX936" fmla="*/ 11495 w 1914570"/>
                <a:gd name="connsiteY936" fmla="*/ 980198 h 1754674"/>
                <a:gd name="connsiteX937" fmla="*/ 11495 w 1914570"/>
                <a:gd name="connsiteY937" fmla="*/ 980178 h 1754674"/>
                <a:gd name="connsiteX938" fmla="*/ 11573 w 1914570"/>
                <a:gd name="connsiteY938" fmla="*/ 981781 h 1754674"/>
                <a:gd name="connsiteX939" fmla="*/ 11651 w 1914570"/>
                <a:gd name="connsiteY939" fmla="*/ 983345 h 1754674"/>
                <a:gd name="connsiteX940" fmla="*/ 11749 w 1914570"/>
                <a:gd name="connsiteY940" fmla="*/ 984928 h 1754674"/>
                <a:gd name="connsiteX941" fmla="*/ 11749 w 1914570"/>
                <a:gd name="connsiteY941" fmla="*/ 984909 h 1754674"/>
                <a:gd name="connsiteX942" fmla="*/ 11827 w 1914570"/>
                <a:gd name="connsiteY942" fmla="*/ 986492 h 1754674"/>
                <a:gd name="connsiteX943" fmla="*/ 11925 w 1914570"/>
                <a:gd name="connsiteY943" fmla="*/ 988076 h 1754674"/>
                <a:gd name="connsiteX944" fmla="*/ 12023 w 1914570"/>
                <a:gd name="connsiteY944" fmla="*/ 989659 h 1754674"/>
                <a:gd name="connsiteX945" fmla="*/ 12121 w 1914570"/>
                <a:gd name="connsiteY945" fmla="*/ 991224 h 1754674"/>
                <a:gd name="connsiteX946" fmla="*/ 12219 w 1914570"/>
                <a:gd name="connsiteY946" fmla="*/ 992807 h 1754674"/>
                <a:gd name="connsiteX947" fmla="*/ 12219 w 1914570"/>
                <a:gd name="connsiteY947" fmla="*/ 992787 h 1754674"/>
                <a:gd name="connsiteX948" fmla="*/ 12336 w 1914570"/>
                <a:gd name="connsiteY948" fmla="*/ 994371 h 1754674"/>
                <a:gd name="connsiteX949" fmla="*/ 12453 w 1914570"/>
                <a:gd name="connsiteY949" fmla="*/ 995954 h 1754674"/>
                <a:gd name="connsiteX950" fmla="*/ 12551 w 1914570"/>
                <a:gd name="connsiteY950" fmla="*/ 997538 h 1754674"/>
                <a:gd name="connsiteX951" fmla="*/ 12551 w 1914570"/>
                <a:gd name="connsiteY951" fmla="*/ 997518 h 1754674"/>
                <a:gd name="connsiteX952" fmla="*/ 12668 w 1914570"/>
                <a:gd name="connsiteY952" fmla="*/ 999102 h 1754674"/>
                <a:gd name="connsiteX953" fmla="*/ 12785 w 1914570"/>
                <a:gd name="connsiteY953" fmla="*/ 1000685 h 1754674"/>
                <a:gd name="connsiteX954" fmla="*/ 12785 w 1914570"/>
                <a:gd name="connsiteY954" fmla="*/ 1000666 h 1754674"/>
                <a:gd name="connsiteX955" fmla="*/ 12922 w 1914570"/>
                <a:gd name="connsiteY955" fmla="*/ 1002250 h 1754674"/>
                <a:gd name="connsiteX956" fmla="*/ 13039 w 1914570"/>
                <a:gd name="connsiteY956" fmla="*/ 1003833 h 1754674"/>
                <a:gd name="connsiteX957" fmla="*/ 13039 w 1914570"/>
                <a:gd name="connsiteY957" fmla="*/ 1003813 h 1754674"/>
                <a:gd name="connsiteX958" fmla="*/ 13157 w 1914570"/>
                <a:gd name="connsiteY958" fmla="*/ 1005397 h 1754674"/>
                <a:gd name="connsiteX959" fmla="*/ 13157 w 1914570"/>
                <a:gd name="connsiteY959" fmla="*/ 1005377 h 1754674"/>
                <a:gd name="connsiteX960" fmla="*/ 13294 w 1914570"/>
                <a:gd name="connsiteY960" fmla="*/ 1006961 h 1754674"/>
                <a:gd name="connsiteX961" fmla="*/ 13431 w 1914570"/>
                <a:gd name="connsiteY961" fmla="*/ 1008544 h 1754674"/>
                <a:gd name="connsiteX962" fmla="*/ 13431 w 1914570"/>
                <a:gd name="connsiteY962" fmla="*/ 1008525 h 1754674"/>
                <a:gd name="connsiteX963" fmla="*/ 13567 w 1914570"/>
                <a:gd name="connsiteY963" fmla="*/ 1010108 h 1754674"/>
                <a:gd name="connsiteX964" fmla="*/ 13704 w 1914570"/>
                <a:gd name="connsiteY964" fmla="*/ 1011653 h 1754674"/>
                <a:gd name="connsiteX965" fmla="*/ 13841 w 1914570"/>
                <a:gd name="connsiteY965" fmla="*/ 1013236 h 1754674"/>
                <a:gd name="connsiteX966" fmla="*/ 13997 w 1914570"/>
                <a:gd name="connsiteY966" fmla="*/ 1014820 h 1754674"/>
                <a:gd name="connsiteX967" fmla="*/ 13997 w 1914570"/>
                <a:gd name="connsiteY967" fmla="*/ 1014800 h 1754674"/>
                <a:gd name="connsiteX968" fmla="*/ 14154 w 1914570"/>
                <a:gd name="connsiteY968" fmla="*/ 1016384 h 1754674"/>
                <a:gd name="connsiteX969" fmla="*/ 14134 w 1914570"/>
                <a:gd name="connsiteY969" fmla="*/ 1016384 h 1754674"/>
                <a:gd name="connsiteX970" fmla="*/ 14291 w 1914570"/>
                <a:gd name="connsiteY970" fmla="*/ 1017948 h 1754674"/>
                <a:gd name="connsiteX971" fmla="*/ 14447 w 1914570"/>
                <a:gd name="connsiteY971" fmla="*/ 1019512 h 1754674"/>
                <a:gd name="connsiteX972" fmla="*/ 14603 w 1914570"/>
                <a:gd name="connsiteY972" fmla="*/ 1021076 h 1754674"/>
                <a:gd name="connsiteX973" fmla="*/ 14779 w 1914570"/>
                <a:gd name="connsiteY973" fmla="*/ 1022659 h 1754674"/>
                <a:gd name="connsiteX974" fmla="*/ 14760 w 1914570"/>
                <a:gd name="connsiteY974" fmla="*/ 1022640 h 1754674"/>
                <a:gd name="connsiteX975" fmla="*/ 14936 w 1914570"/>
                <a:gd name="connsiteY975" fmla="*/ 1024223 h 1754674"/>
                <a:gd name="connsiteX976" fmla="*/ 15112 w 1914570"/>
                <a:gd name="connsiteY976" fmla="*/ 1025787 h 1754674"/>
                <a:gd name="connsiteX977" fmla="*/ 15268 w 1914570"/>
                <a:gd name="connsiteY977" fmla="*/ 1027351 h 1754674"/>
                <a:gd name="connsiteX978" fmla="*/ 15444 w 1914570"/>
                <a:gd name="connsiteY978" fmla="*/ 1028915 h 1754674"/>
                <a:gd name="connsiteX979" fmla="*/ 15444 w 1914570"/>
                <a:gd name="connsiteY979" fmla="*/ 1028895 h 1754674"/>
                <a:gd name="connsiteX980" fmla="*/ 15620 w 1914570"/>
                <a:gd name="connsiteY980" fmla="*/ 1030479 h 1754674"/>
                <a:gd name="connsiteX981" fmla="*/ 15620 w 1914570"/>
                <a:gd name="connsiteY981" fmla="*/ 1030459 h 1754674"/>
                <a:gd name="connsiteX982" fmla="*/ 15796 w 1914570"/>
                <a:gd name="connsiteY982" fmla="*/ 1032043 h 1754674"/>
                <a:gd name="connsiteX983" fmla="*/ 15796 w 1914570"/>
                <a:gd name="connsiteY983" fmla="*/ 1032024 h 1754674"/>
                <a:gd name="connsiteX984" fmla="*/ 15991 w 1914570"/>
                <a:gd name="connsiteY984" fmla="*/ 1033607 h 1754674"/>
                <a:gd name="connsiteX985" fmla="*/ 15991 w 1914570"/>
                <a:gd name="connsiteY985" fmla="*/ 1033587 h 1754674"/>
                <a:gd name="connsiteX986" fmla="*/ 16168 w 1914570"/>
                <a:gd name="connsiteY986" fmla="*/ 1035151 h 1754674"/>
                <a:gd name="connsiteX987" fmla="*/ 16363 w 1914570"/>
                <a:gd name="connsiteY987" fmla="*/ 1036735 h 1754674"/>
                <a:gd name="connsiteX988" fmla="*/ 16363 w 1914570"/>
                <a:gd name="connsiteY988" fmla="*/ 1036715 h 1754674"/>
                <a:gd name="connsiteX989" fmla="*/ 16558 w 1914570"/>
                <a:gd name="connsiteY989" fmla="*/ 1038279 h 1754674"/>
                <a:gd name="connsiteX990" fmla="*/ 16754 w 1914570"/>
                <a:gd name="connsiteY990" fmla="*/ 1039843 h 1754674"/>
                <a:gd name="connsiteX991" fmla="*/ 16949 w 1914570"/>
                <a:gd name="connsiteY991" fmla="*/ 1041407 h 1754674"/>
                <a:gd name="connsiteX992" fmla="*/ 17145 w 1914570"/>
                <a:gd name="connsiteY992" fmla="*/ 1042952 h 1754674"/>
                <a:gd name="connsiteX993" fmla="*/ 17360 w 1914570"/>
                <a:gd name="connsiteY993" fmla="*/ 1044535 h 1754674"/>
                <a:gd name="connsiteX994" fmla="*/ 17360 w 1914570"/>
                <a:gd name="connsiteY994" fmla="*/ 1044516 h 1754674"/>
                <a:gd name="connsiteX995" fmla="*/ 17556 w 1914570"/>
                <a:gd name="connsiteY995" fmla="*/ 1046080 h 1754674"/>
                <a:gd name="connsiteX996" fmla="*/ 17771 w 1914570"/>
                <a:gd name="connsiteY996" fmla="*/ 1047644 h 1754674"/>
                <a:gd name="connsiteX997" fmla="*/ 17986 w 1914570"/>
                <a:gd name="connsiteY997" fmla="*/ 1049188 h 1754674"/>
                <a:gd name="connsiteX998" fmla="*/ 18201 w 1914570"/>
                <a:gd name="connsiteY998" fmla="*/ 1050752 h 1754674"/>
                <a:gd name="connsiteX999" fmla="*/ 18435 w 1914570"/>
                <a:gd name="connsiteY999" fmla="*/ 1052296 h 1754674"/>
                <a:gd name="connsiteX1000" fmla="*/ 18650 w 1914570"/>
                <a:gd name="connsiteY1000" fmla="*/ 1053880 h 1754674"/>
                <a:gd name="connsiteX1001" fmla="*/ 18885 w 1914570"/>
                <a:gd name="connsiteY1001" fmla="*/ 1055424 h 1754674"/>
                <a:gd name="connsiteX1002" fmla="*/ 19119 w 1914570"/>
                <a:gd name="connsiteY1002" fmla="*/ 1056969 h 1754674"/>
                <a:gd name="connsiteX1003" fmla="*/ 19354 w 1914570"/>
                <a:gd name="connsiteY1003" fmla="*/ 1058533 h 1754674"/>
                <a:gd name="connsiteX1004" fmla="*/ 19589 w 1914570"/>
                <a:gd name="connsiteY1004" fmla="*/ 1060077 h 1754674"/>
                <a:gd name="connsiteX1005" fmla="*/ 19823 w 1914570"/>
                <a:gd name="connsiteY1005" fmla="*/ 1061641 h 1754674"/>
                <a:gd name="connsiteX1006" fmla="*/ 20058 w 1914570"/>
                <a:gd name="connsiteY1006" fmla="*/ 1063185 h 1754674"/>
                <a:gd name="connsiteX1007" fmla="*/ 20312 w 1914570"/>
                <a:gd name="connsiteY1007" fmla="*/ 1064730 h 1754674"/>
                <a:gd name="connsiteX1008" fmla="*/ 20566 w 1914570"/>
                <a:gd name="connsiteY1008" fmla="*/ 1066294 h 1754674"/>
                <a:gd name="connsiteX1009" fmla="*/ 20820 w 1914570"/>
                <a:gd name="connsiteY1009" fmla="*/ 1067838 h 1754674"/>
                <a:gd name="connsiteX1010" fmla="*/ 21074 w 1914570"/>
                <a:gd name="connsiteY1010" fmla="*/ 1069383 h 1754674"/>
                <a:gd name="connsiteX1011" fmla="*/ 21328 w 1914570"/>
                <a:gd name="connsiteY1011" fmla="*/ 1070927 h 1754674"/>
                <a:gd name="connsiteX1012" fmla="*/ 21583 w 1914570"/>
                <a:gd name="connsiteY1012" fmla="*/ 1072491 h 1754674"/>
                <a:gd name="connsiteX1013" fmla="*/ 21583 w 1914570"/>
                <a:gd name="connsiteY1013" fmla="*/ 1072472 h 1754674"/>
                <a:gd name="connsiteX1014" fmla="*/ 21856 w 1914570"/>
                <a:gd name="connsiteY1014" fmla="*/ 1074036 h 1754674"/>
                <a:gd name="connsiteX1015" fmla="*/ 22130 w 1914570"/>
                <a:gd name="connsiteY1015" fmla="*/ 1075580 h 1754674"/>
                <a:gd name="connsiteX1016" fmla="*/ 22130 w 1914570"/>
                <a:gd name="connsiteY1016" fmla="*/ 1075561 h 1754674"/>
                <a:gd name="connsiteX1017" fmla="*/ 22404 w 1914570"/>
                <a:gd name="connsiteY1017" fmla="*/ 1077124 h 1754674"/>
                <a:gd name="connsiteX1018" fmla="*/ 22677 w 1914570"/>
                <a:gd name="connsiteY1018" fmla="*/ 1078669 h 1754674"/>
                <a:gd name="connsiteX1019" fmla="*/ 22677 w 1914570"/>
                <a:gd name="connsiteY1019" fmla="*/ 1078649 h 1754674"/>
                <a:gd name="connsiteX1020" fmla="*/ 22951 w 1914570"/>
                <a:gd name="connsiteY1020" fmla="*/ 1080213 h 1754674"/>
                <a:gd name="connsiteX1021" fmla="*/ 23225 w 1914570"/>
                <a:gd name="connsiteY1021" fmla="*/ 1081758 h 1754674"/>
                <a:gd name="connsiteX1022" fmla="*/ 23518 w 1914570"/>
                <a:gd name="connsiteY1022" fmla="*/ 1083302 h 1754674"/>
                <a:gd name="connsiteX1023" fmla="*/ 23811 w 1914570"/>
                <a:gd name="connsiteY1023" fmla="*/ 1084847 h 1754674"/>
                <a:gd name="connsiteX1024" fmla="*/ 23811 w 1914570"/>
                <a:gd name="connsiteY1024" fmla="*/ 1084827 h 1754674"/>
                <a:gd name="connsiteX1025" fmla="*/ 24105 w 1914570"/>
                <a:gd name="connsiteY1025" fmla="*/ 1086371 h 1754674"/>
                <a:gd name="connsiteX1026" fmla="*/ 24085 w 1914570"/>
                <a:gd name="connsiteY1026" fmla="*/ 1086371 h 1754674"/>
                <a:gd name="connsiteX1027" fmla="*/ 24398 w 1914570"/>
                <a:gd name="connsiteY1027" fmla="*/ 1087916 h 1754674"/>
                <a:gd name="connsiteX1028" fmla="*/ 24691 w 1914570"/>
                <a:gd name="connsiteY1028" fmla="*/ 1089460 h 1754674"/>
                <a:gd name="connsiteX1029" fmla="*/ 24984 w 1914570"/>
                <a:gd name="connsiteY1029" fmla="*/ 1091005 h 1754674"/>
                <a:gd name="connsiteX1030" fmla="*/ 24984 w 1914570"/>
                <a:gd name="connsiteY1030" fmla="*/ 1090985 h 1754674"/>
                <a:gd name="connsiteX1031" fmla="*/ 25297 w 1914570"/>
                <a:gd name="connsiteY1031" fmla="*/ 1092529 h 1754674"/>
                <a:gd name="connsiteX1032" fmla="*/ 25610 w 1914570"/>
                <a:gd name="connsiteY1032" fmla="*/ 1094074 h 1754674"/>
                <a:gd name="connsiteX1033" fmla="*/ 25610 w 1914570"/>
                <a:gd name="connsiteY1033" fmla="*/ 1094054 h 1754674"/>
                <a:gd name="connsiteX1034" fmla="*/ 25903 w 1914570"/>
                <a:gd name="connsiteY1034" fmla="*/ 1095618 h 1754674"/>
                <a:gd name="connsiteX1035" fmla="*/ 26235 w 1914570"/>
                <a:gd name="connsiteY1035" fmla="*/ 1097143 h 1754674"/>
                <a:gd name="connsiteX1036" fmla="*/ 26548 w 1914570"/>
                <a:gd name="connsiteY1036" fmla="*/ 1098668 h 1754674"/>
                <a:gd name="connsiteX1037" fmla="*/ 26861 w 1914570"/>
                <a:gd name="connsiteY1037" fmla="*/ 1100213 h 1754674"/>
                <a:gd name="connsiteX1038" fmla="*/ 27193 w 1914570"/>
                <a:gd name="connsiteY1038" fmla="*/ 1101737 h 1754674"/>
                <a:gd name="connsiteX1039" fmla="*/ 27506 w 1914570"/>
                <a:gd name="connsiteY1039" fmla="*/ 1103282 h 1754674"/>
                <a:gd name="connsiteX1040" fmla="*/ 27839 w 1914570"/>
                <a:gd name="connsiteY1040" fmla="*/ 1104807 h 1754674"/>
                <a:gd name="connsiteX1041" fmla="*/ 28190 w 1914570"/>
                <a:gd name="connsiteY1041" fmla="*/ 1106351 h 1754674"/>
                <a:gd name="connsiteX1042" fmla="*/ 28523 w 1914570"/>
                <a:gd name="connsiteY1042" fmla="*/ 1107876 h 1754674"/>
                <a:gd name="connsiteX1043" fmla="*/ 28855 w 1914570"/>
                <a:gd name="connsiteY1043" fmla="*/ 1109401 h 1754674"/>
                <a:gd name="connsiteX1044" fmla="*/ 29207 w 1914570"/>
                <a:gd name="connsiteY1044" fmla="*/ 1110926 h 1754674"/>
                <a:gd name="connsiteX1045" fmla="*/ 29559 w 1914570"/>
                <a:gd name="connsiteY1045" fmla="*/ 1112470 h 1754674"/>
                <a:gd name="connsiteX1046" fmla="*/ 29891 w 1914570"/>
                <a:gd name="connsiteY1046" fmla="*/ 1113995 h 1754674"/>
                <a:gd name="connsiteX1047" fmla="*/ 29891 w 1914570"/>
                <a:gd name="connsiteY1047" fmla="*/ 1113975 h 1754674"/>
                <a:gd name="connsiteX1048" fmla="*/ 30263 w 1914570"/>
                <a:gd name="connsiteY1048" fmla="*/ 1115520 h 1754674"/>
                <a:gd name="connsiteX1049" fmla="*/ 30615 w 1914570"/>
                <a:gd name="connsiteY1049" fmla="*/ 1117045 h 1754674"/>
                <a:gd name="connsiteX1050" fmla="*/ 30967 w 1914570"/>
                <a:gd name="connsiteY1050" fmla="*/ 1118570 h 1754674"/>
                <a:gd name="connsiteX1051" fmla="*/ 31338 w 1914570"/>
                <a:gd name="connsiteY1051" fmla="*/ 1120094 h 1754674"/>
                <a:gd name="connsiteX1052" fmla="*/ 31338 w 1914570"/>
                <a:gd name="connsiteY1052" fmla="*/ 1120075 h 1754674"/>
                <a:gd name="connsiteX1053" fmla="*/ 31690 w 1914570"/>
                <a:gd name="connsiteY1053" fmla="*/ 1121619 h 1754674"/>
                <a:gd name="connsiteX1054" fmla="*/ 32081 w 1914570"/>
                <a:gd name="connsiteY1054" fmla="*/ 1123144 h 1754674"/>
                <a:gd name="connsiteX1055" fmla="*/ 32061 w 1914570"/>
                <a:gd name="connsiteY1055" fmla="*/ 1123125 h 1754674"/>
                <a:gd name="connsiteX1056" fmla="*/ 32452 w 1914570"/>
                <a:gd name="connsiteY1056" fmla="*/ 1124650 h 1754674"/>
                <a:gd name="connsiteX1057" fmla="*/ 32824 w 1914570"/>
                <a:gd name="connsiteY1057" fmla="*/ 1126174 h 1754674"/>
                <a:gd name="connsiteX1058" fmla="*/ 33195 w 1914570"/>
                <a:gd name="connsiteY1058" fmla="*/ 1127699 h 1754674"/>
                <a:gd name="connsiteX1059" fmla="*/ 33586 w 1914570"/>
                <a:gd name="connsiteY1059" fmla="*/ 1129224 h 1754674"/>
                <a:gd name="connsiteX1060" fmla="*/ 33977 w 1914570"/>
                <a:gd name="connsiteY1060" fmla="*/ 1130749 h 1754674"/>
                <a:gd name="connsiteX1061" fmla="*/ 33977 w 1914570"/>
                <a:gd name="connsiteY1061" fmla="*/ 1130729 h 1754674"/>
                <a:gd name="connsiteX1062" fmla="*/ 34368 w 1914570"/>
                <a:gd name="connsiteY1062" fmla="*/ 1132254 h 1754674"/>
                <a:gd name="connsiteX1063" fmla="*/ 34759 w 1914570"/>
                <a:gd name="connsiteY1063" fmla="*/ 1133779 h 1754674"/>
                <a:gd name="connsiteX1064" fmla="*/ 34759 w 1914570"/>
                <a:gd name="connsiteY1064" fmla="*/ 1133760 h 1754674"/>
                <a:gd name="connsiteX1065" fmla="*/ 35150 w 1914570"/>
                <a:gd name="connsiteY1065" fmla="*/ 1135284 h 1754674"/>
                <a:gd name="connsiteX1066" fmla="*/ 35561 w 1914570"/>
                <a:gd name="connsiteY1066" fmla="*/ 1136809 h 1754674"/>
                <a:gd name="connsiteX1067" fmla="*/ 35541 w 1914570"/>
                <a:gd name="connsiteY1067" fmla="*/ 1136790 h 1754674"/>
                <a:gd name="connsiteX1068" fmla="*/ 35952 w 1914570"/>
                <a:gd name="connsiteY1068" fmla="*/ 1138315 h 1754674"/>
                <a:gd name="connsiteX1069" fmla="*/ 36362 w 1914570"/>
                <a:gd name="connsiteY1069" fmla="*/ 1139839 h 1754674"/>
                <a:gd name="connsiteX1070" fmla="*/ 36773 w 1914570"/>
                <a:gd name="connsiteY1070" fmla="*/ 1141345 h 1754674"/>
                <a:gd name="connsiteX1071" fmla="*/ 36773 w 1914570"/>
                <a:gd name="connsiteY1071" fmla="*/ 1141325 h 1754674"/>
                <a:gd name="connsiteX1072" fmla="*/ 37183 w 1914570"/>
                <a:gd name="connsiteY1072" fmla="*/ 1142850 h 1754674"/>
                <a:gd name="connsiteX1073" fmla="*/ 37613 w 1914570"/>
                <a:gd name="connsiteY1073" fmla="*/ 1144375 h 1754674"/>
                <a:gd name="connsiteX1074" fmla="*/ 37594 w 1914570"/>
                <a:gd name="connsiteY1074" fmla="*/ 1144355 h 1754674"/>
                <a:gd name="connsiteX1075" fmla="*/ 38024 w 1914570"/>
                <a:gd name="connsiteY1075" fmla="*/ 1145880 h 1754674"/>
                <a:gd name="connsiteX1076" fmla="*/ 38024 w 1914570"/>
                <a:gd name="connsiteY1076" fmla="*/ 1145861 h 1754674"/>
                <a:gd name="connsiteX1077" fmla="*/ 38454 w 1914570"/>
                <a:gd name="connsiteY1077" fmla="*/ 1147386 h 1754674"/>
                <a:gd name="connsiteX1078" fmla="*/ 38865 w 1914570"/>
                <a:gd name="connsiteY1078" fmla="*/ 1148891 h 1754674"/>
                <a:gd name="connsiteX1079" fmla="*/ 39314 w 1914570"/>
                <a:gd name="connsiteY1079" fmla="*/ 1150396 h 1754674"/>
                <a:gd name="connsiteX1080" fmla="*/ 39744 w 1914570"/>
                <a:gd name="connsiteY1080" fmla="*/ 1151902 h 1754674"/>
                <a:gd name="connsiteX1081" fmla="*/ 40174 w 1914570"/>
                <a:gd name="connsiteY1081" fmla="*/ 1153407 h 1754674"/>
                <a:gd name="connsiteX1082" fmla="*/ 40624 w 1914570"/>
                <a:gd name="connsiteY1082" fmla="*/ 1154912 h 1754674"/>
                <a:gd name="connsiteX1083" fmla="*/ 40605 w 1914570"/>
                <a:gd name="connsiteY1083" fmla="*/ 1154893 h 1754674"/>
                <a:gd name="connsiteX1084" fmla="*/ 41054 w 1914570"/>
                <a:gd name="connsiteY1084" fmla="*/ 1156398 h 1754674"/>
                <a:gd name="connsiteX1085" fmla="*/ 41504 w 1914570"/>
                <a:gd name="connsiteY1085" fmla="*/ 1157923 h 1754674"/>
                <a:gd name="connsiteX1086" fmla="*/ 41504 w 1914570"/>
                <a:gd name="connsiteY1086" fmla="*/ 1157903 h 1754674"/>
                <a:gd name="connsiteX1087" fmla="*/ 41953 w 1914570"/>
                <a:gd name="connsiteY1087" fmla="*/ 1159409 h 1754674"/>
                <a:gd name="connsiteX1088" fmla="*/ 42423 w 1914570"/>
                <a:gd name="connsiteY1088" fmla="*/ 1160914 h 1754674"/>
                <a:gd name="connsiteX1089" fmla="*/ 42872 w 1914570"/>
                <a:gd name="connsiteY1089" fmla="*/ 1162419 h 1754674"/>
                <a:gd name="connsiteX1090" fmla="*/ 42872 w 1914570"/>
                <a:gd name="connsiteY1090" fmla="*/ 1162400 h 1754674"/>
                <a:gd name="connsiteX1091" fmla="*/ 43341 w 1914570"/>
                <a:gd name="connsiteY1091" fmla="*/ 1163905 h 1754674"/>
                <a:gd name="connsiteX1092" fmla="*/ 43791 w 1914570"/>
                <a:gd name="connsiteY1092" fmla="*/ 1165410 h 1754674"/>
                <a:gd name="connsiteX1093" fmla="*/ 44260 w 1914570"/>
                <a:gd name="connsiteY1093" fmla="*/ 1166896 h 1754674"/>
                <a:gd name="connsiteX1094" fmla="*/ 44729 w 1914570"/>
                <a:gd name="connsiteY1094" fmla="*/ 1168402 h 1754674"/>
                <a:gd name="connsiteX1095" fmla="*/ 45218 w 1914570"/>
                <a:gd name="connsiteY1095" fmla="*/ 1169907 h 1754674"/>
                <a:gd name="connsiteX1096" fmla="*/ 45218 w 1914570"/>
                <a:gd name="connsiteY1096" fmla="*/ 1169887 h 1754674"/>
                <a:gd name="connsiteX1097" fmla="*/ 45687 w 1914570"/>
                <a:gd name="connsiteY1097" fmla="*/ 1171392 h 1754674"/>
                <a:gd name="connsiteX1098" fmla="*/ 46176 w 1914570"/>
                <a:gd name="connsiteY1098" fmla="*/ 1172878 h 1754674"/>
                <a:gd name="connsiteX1099" fmla="*/ 46665 w 1914570"/>
                <a:gd name="connsiteY1099" fmla="*/ 1174384 h 1754674"/>
                <a:gd name="connsiteX1100" fmla="*/ 46665 w 1914570"/>
                <a:gd name="connsiteY1100" fmla="*/ 1174364 h 1754674"/>
                <a:gd name="connsiteX1101" fmla="*/ 47154 w 1914570"/>
                <a:gd name="connsiteY1101" fmla="*/ 1175869 h 1754674"/>
                <a:gd name="connsiteX1102" fmla="*/ 47642 w 1914570"/>
                <a:gd name="connsiteY1102" fmla="*/ 1177355 h 1754674"/>
                <a:gd name="connsiteX1103" fmla="*/ 47642 w 1914570"/>
                <a:gd name="connsiteY1103" fmla="*/ 1177336 h 1754674"/>
                <a:gd name="connsiteX1104" fmla="*/ 48131 w 1914570"/>
                <a:gd name="connsiteY1104" fmla="*/ 1178841 h 1754674"/>
                <a:gd name="connsiteX1105" fmla="*/ 48639 w 1914570"/>
                <a:gd name="connsiteY1105" fmla="*/ 1180327 h 1754674"/>
                <a:gd name="connsiteX1106" fmla="*/ 49148 w 1914570"/>
                <a:gd name="connsiteY1106" fmla="*/ 1181813 h 1754674"/>
                <a:gd name="connsiteX1107" fmla="*/ 49128 w 1914570"/>
                <a:gd name="connsiteY1107" fmla="*/ 1181813 h 1754674"/>
                <a:gd name="connsiteX1108" fmla="*/ 49636 w 1914570"/>
                <a:gd name="connsiteY1108" fmla="*/ 1183298 h 1754674"/>
                <a:gd name="connsiteX1109" fmla="*/ 50164 w 1914570"/>
                <a:gd name="connsiteY1109" fmla="*/ 1184784 h 1754674"/>
                <a:gd name="connsiteX1110" fmla="*/ 50145 w 1914570"/>
                <a:gd name="connsiteY1110" fmla="*/ 1184784 h 1754674"/>
                <a:gd name="connsiteX1111" fmla="*/ 50672 w 1914570"/>
                <a:gd name="connsiteY1111" fmla="*/ 1186270 h 1754674"/>
                <a:gd name="connsiteX1112" fmla="*/ 51181 w 1914570"/>
                <a:gd name="connsiteY1112" fmla="*/ 1187755 h 1754674"/>
                <a:gd name="connsiteX1113" fmla="*/ 51181 w 1914570"/>
                <a:gd name="connsiteY1113" fmla="*/ 1187736 h 1754674"/>
                <a:gd name="connsiteX1114" fmla="*/ 51709 w 1914570"/>
                <a:gd name="connsiteY1114" fmla="*/ 1189241 h 1754674"/>
                <a:gd name="connsiteX1115" fmla="*/ 51709 w 1914570"/>
                <a:gd name="connsiteY1115" fmla="*/ 1189222 h 1754674"/>
                <a:gd name="connsiteX1116" fmla="*/ 52236 w 1914570"/>
                <a:gd name="connsiteY1116" fmla="*/ 1190708 h 1754674"/>
                <a:gd name="connsiteX1117" fmla="*/ 52745 w 1914570"/>
                <a:gd name="connsiteY1117" fmla="*/ 1192193 h 1754674"/>
                <a:gd name="connsiteX1118" fmla="*/ 52745 w 1914570"/>
                <a:gd name="connsiteY1118" fmla="*/ 1192174 h 1754674"/>
                <a:gd name="connsiteX1119" fmla="*/ 53292 w 1914570"/>
                <a:gd name="connsiteY1119" fmla="*/ 1193679 h 1754674"/>
                <a:gd name="connsiteX1120" fmla="*/ 53273 w 1914570"/>
                <a:gd name="connsiteY1120" fmla="*/ 1193660 h 1754674"/>
                <a:gd name="connsiteX1121" fmla="*/ 53820 w 1914570"/>
                <a:gd name="connsiteY1121" fmla="*/ 1195145 h 1754674"/>
                <a:gd name="connsiteX1122" fmla="*/ 54348 w 1914570"/>
                <a:gd name="connsiteY1122" fmla="*/ 1196612 h 1754674"/>
                <a:gd name="connsiteX1123" fmla="*/ 54895 w 1914570"/>
                <a:gd name="connsiteY1123" fmla="*/ 1198097 h 1754674"/>
                <a:gd name="connsiteX1124" fmla="*/ 55443 w 1914570"/>
                <a:gd name="connsiteY1124" fmla="*/ 1199564 h 1754674"/>
                <a:gd name="connsiteX1125" fmla="*/ 55990 w 1914570"/>
                <a:gd name="connsiteY1125" fmla="*/ 1201030 h 1754674"/>
                <a:gd name="connsiteX1126" fmla="*/ 56537 w 1914570"/>
                <a:gd name="connsiteY1126" fmla="*/ 1202496 h 1754674"/>
                <a:gd name="connsiteX1127" fmla="*/ 57104 w 1914570"/>
                <a:gd name="connsiteY1127" fmla="*/ 1203982 h 1754674"/>
                <a:gd name="connsiteX1128" fmla="*/ 57085 w 1914570"/>
                <a:gd name="connsiteY1128" fmla="*/ 1203982 h 1754674"/>
                <a:gd name="connsiteX1129" fmla="*/ 57652 w 1914570"/>
                <a:gd name="connsiteY1129" fmla="*/ 1205448 h 1754674"/>
                <a:gd name="connsiteX1130" fmla="*/ 58219 w 1914570"/>
                <a:gd name="connsiteY1130" fmla="*/ 1206934 h 1754674"/>
                <a:gd name="connsiteX1131" fmla="*/ 58786 w 1914570"/>
                <a:gd name="connsiteY1131" fmla="*/ 1208400 h 1754674"/>
                <a:gd name="connsiteX1132" fmla="*/ 58786 w 1914570"/>
                <a:gd name="connsiteY1132" fmla="*/ 1208380 h 1754674"/>
                <a:gd name="connsiteX1133" fmla="*/ 59353 w 1914570"/>
                <a:gd name="connsiteY1133" fmla="*/ 1209847 h 1754674"/>
                <a:gd name="connsiteX1134" fmla="*/ 59920 w 1914570"/>
                <a:gd name="connsiteY1134" fmla="*/ 1211313 h 1754674"/>
                <a:gd name="connsiteX1135" fmla="*/ 60506 w 1914570"/>
                <a:gd name="connsiteY1135" fmla="*/ 1212779 h 1754674"/>
                <a:gd name="connsiteX1136" fmla="*/ 61073 w 1914570"/>
                <a:gd name="connsiteY1136" fmla="*/ 1214245 h 1754674"/>
                <a:gd name="connsiteX1137" fmla="*/ 61659 w 1914570"/>
                <a:gd name="connsiteY1137" fmla="*/ 1215692 h 1754674"/>
                <a:gd name="connsiteX1138" fmla="*/ 62246 w 1914570"/>
                <a:gd name="connsiteY1138" fmla="*/ 1217158 h 1754674"/>
                <a:gd name="connsiteX1139" fmla="*/ 62832 w 1914570"/>
                <a:gd name="connsiteY1139" fmla="*/ 1218624 h 1754674"/>
                <a:gd name="connsiteX1140" fmla="*/ 63438 w 1914570"/>
                <a:gd name="connsiteY1140" fmla="*/ 1220071 h 1754674"/>
                <a:gd name="connsiteX1141" fmla="*/ 64025 w 1914570"/>
                <a:gd name="connsiteY1141" fmla="*/ 1221537 h 1754674"/>
                <a:gd name="connsiteX1142" fmla="*/ 64631 w 1914570"/>
                <a:gd name="connsiteY1142" fmla="*/ 1223003 h 1754674"/>
                <a:gd name="connsiteX1143" fmla="*/ 64631 w 1914570"/>
                <a:gd name="connsiteY1143" fmla="*/ 1222984 h 1754674"/>
                <a:gd name="connsiteX1144" fmla="*/ 65237 w 1914570"/>
                <a:gd name="connsiteY1144" fmla="*/ 1224450 h 1754674"/>
                <a:gd name="connsiteX1145" fmla="*/ 65843 w 1914570"/>
                <a:gd name="connsiteY1145" fmla="*/ 1225897 h 1754674"/>
                <a:gd name="connsiteX1146" fmla="*/ 66449 w 1914570"/>
                <a:gd name="connsiteY1146" fmla="*/ 1227343 h 1754674"/>
                <a:gd name="connsiteX1147" fmla="*/ 67075 w 1914570"/>
                <a:gd name="connsiteY1147" fmla="*/ 1228810 h 1754674"/>
                <a:gd name="connsiteX1148" fmla="*/ 67700 w 1914570"/>
                <a:gd name="connsiteY1148" fmla="*/ 1230256 h 1754674"/>
                <a:gd name="connsiteX1149" fmla="*/ 68326 w 1914570"/>
                <a:gd name="connsiteY1149" fmla="*/ 1231703 h 1754674"/>
                <a:gd name="connsiteX1150" fmla="*/ 68951 w 1914570"/>
                <a:gd name="connsiteY1150" fmla="*/ 1233150 h 1754674"/>
                <a:gd name="connsiteX1151" fmla="*/ 69577 w 1914570"/>
                <a:gd name="connsiteY1151" fmla="*/ 1234596 h 1754674"/>
                <a:gd name="connsiteX1152" fmla="*/ 70202 w 1914570"/>
                <a:gd name="connsiteY1152" fmla="*/ 1236043 h 1754674"/>
                <a:gd name="connsiteX1153" fmla="*/ 70202 w 1914570"/>
                <a:gd name="connsiteY1153" fmla="*/ 1236024 h 1754674"/>
                <a:gd name="connsiteX1154" fmla="*/ 70848 w 1914570"/>
                <a:gd name="connsiteY1154" fmla="*/ 1237490 h 1754674"/>
                <a:gd name="connsiteX1155" fmla="*/ 71493 w 1914570"/>
                <a:gd name="connsiteY1155" fmla="*/ 1238936 h 1754674"/>
                <a:gd name="connsiteX1156" fmla="*/ 72119 w 1914570"/>
                <a:gd name="connsiteY1156" fmla="*/ 1240364 h 1754674"/>
                <a:gd name="connsiteX1157" fmla="*/ 72783 w 1914570"/>
                <a:gd name="connsiteY1157" fmla="*/ 1241810 h 1754674"/>
                <a:gd name="connsiteX1158" fmla="*/ 73428 w 1914570"/>
                <a:gd name="connsiteY1158" fmla="*/ 1243257 h 1754674"/>
                <a:gd name="connsiteX1159" fmla="*/ 73428 w 1914570"/>
                <a:gd name="connsiteY1159" fmla="*/ 1243237 h 1754674"/>
                <a:gd name="connsiteX1160" fmla="*/ 74073 w 1914570"/>
                <a:gd name="connsiteY1160" fmla="*/ 1244684 h 1754674"/>
                <a:gd name="connsiteX1161" fmla="*/ 74738 w 1914570"/>
                <a:gd name="connsiteY1161" fmla="*/ 1246131 h 1754674"/>
                <a:gd name="connsiteX1162" fmla="*/ 74738 w 1914570"/>
                <a:gd name="connsiteY1162" fmla="*/ 1246111 h 1754674"/>
                <a:gd name="connsiteX1163" fmla="*/ 75403 w 1914570"/>
                <a:gd name="connsiteY1163" fmla="*/ 1247577 h 1754674"/>
                <a:gd name="connsiteX1164" fmla="*/ 76067 w 1914570"/>
                <a:gd name="connsiteY1164" fmla="*/ 1248985 h 1754674"/>
                <a:gd name="connsiteX1165" fmla="*/ 76732 w 1914570"/>
                <a:gd name="connsiteY1165" fmla="*/ 1250432 h 1754674"/>
                <a:gd name="connsiteX1166" fmla="*/ 77416 w 1914570"/>
                <a:gd name="connsiteY1166" fmla="*/ 1251859 h 1754674"/>
                <a:gd name="connsiteX1167" fmla="*/ 77416 w 1914570"/>
                <a:gd name="connsiteY1167" fmla="*/ 1251839 h 1754674"/>
                <a:gd name="connsiteX1168" fmla="*/ 78081 w 1914570"/>
                <a:gd name="connsiteY1168" fmla="*/ 1253286 h 1754674"/>
                <a:gd name="connsiteX1169" fmla="*/ 78765 w 1914570"/>
                <a:gd name="connsiteY1169" fmla="*/ 1254713 h 1754674"/>
                <a:gd name="connsiteX1170" fmla="*/ 79450 w 1914570"/>
                <a:gd name="connsiteY1170" fmla="*/ 1256140 h 1754674"/>
                <a:gd name="connsiteX1171" fmla="*/ 80134 w 1914570"/>
                <a:gd name="connsiteY1171" fmla="*/ 1257567 h 1754674"/>
                <a:gd name="connsiteX1172" fmla="*/ 80838 w 1914570"/>
                <a:gd name="connsiteY1172" fmla="*/ 1258994 h 1754674"/>
                <a:gd name="connsiteX1173" fmla="*/ 81522 w 1914570"/>
                <a:gd name="connsiteY1173" fmla="*/ 1260421 h 1754674"/>
                <a:gd name="connsiteX1174" fmla="*/ 82226 w 1914570"/>
                <a:gd name="connsiteY1174" fmla="*/ 1261849 h 1754674"/>
                <a:gd name="connsiteX1175" fmla="*/ 82226 w 1914570"/>
                <a:gd name="connsiteY1175" fmla="*/ 1261829 h 1754674"/>
                <a:gd name="connsiteX1176" fmla="*/ 82929 w 1914570"/>
                <a:gd name="connsiteY1176" fmla="*/ 1263256 h 1754674"/>
                <a:gd name="connsiteX1177" fmla="*/ 83633 w 1914570"/>
                <a:gd name="connsiteY1177" fmla="*/ 1264683 h 1754674"/>
                <a:gd name="connsiteX1178" fmla="*/ 84357 w 1914570"/>
                <a:gd name="connsiteY1178" fmla="*/ 1266110 h 1754674"/>
                <a:gd name="connsiteX1179" fmla="*/ 85060 w 1914570"/>
                <a:gd name="connsiteY1179" fmla="*/ 1267518 h 1754674"/>
                <a:gd name="connsiteX1180" fmla="*/ 85784 w 1914570"/>
                <a:gd name="connsiteY1180" fmla="*/ 1268945 h 1754674"/>
                <a:gd name="connsiteX1181" fmla="*/ 85784 w 1914570"/>
                <a:gd name="connsiteY1181" fmla="*/ 1268925 h 1754674"/>
                <a:gd name="connsiteX1182" fmla="*/ 86507 w 1914570"/>
                <a:gd name="connsiteY1182" fmla="*/ 1270353 h 1754674"/>
                <a:gd name="connsiteX1183" fmla="*/ 86487 w 1914570"/>
                <a:gd name="connsiteY1183" fmla="*/ 1270333 h 1754674"/>
                <a:gd name="connsiteX1184" fmla="*/ 87230 w 1914570"/>
                <a:gd name="connsiteY1184" fmla="*/ 1271760 h 1754674"/>
                <a:gd name="connsiteX1185" fmla="*/ 87954 w 1914570"/>
                <a:gd name="connsiteY1185" fmla="*/ 1273168 h 1754674"/>
                <a:gd name="connsiteX1186" fmla="*/ 88697 w 1914570"/>
                <a:gd name="connsiteY1186" fmla="*/ 1274595 h 1754674"/>
                <a:gd name="connsiteX1187" fmla="*/ 88677 w 1914570"/>
                <a:gd name="connsiteY1187" fmla="*/ 1274575 h 1754674"/>
                <a:gd name="connsiteX1188" fmla="*/ 89420 w 1914570"/>
                <a:gd name="connsiteY1188" fmla="*/ 1276002 h 1754674"/>
                <a:gd name="connsiteX1189" fmla="*/ 89420 w 1914570"/>
                <a:gd name="connsiteY1189" fmla="*/ 1275983 h 1754674"/>
                <a:gd name="connsiteX1190" fmla="*/ 90163 w 1914570"/>
                <a:gd name="connsiteY1190" fmla="*/ 1277410 h 1754674"/>
                <a:gd name="connsiteX1191" fmla="*/ 90163 w 1914570"/>
                <a:gd name="connsiteY1191" fmla="*/ 1277391 h 1754674"/>
                <a:gd name="connsiteX1192" fmla="*/ 90906 w 1914570"/>
                <a:gd name="connsiteY1192" fmla="*/ 1278798 h 1754674"/>
                <a:gd name="connsiteX1193" fmla="*/ 91649 w 1914570"/>
                <a:gd name="connsiteY1193" fmla="*/ 1280206 h 1754674"/>
                <a:gd name="connsiteX1194" fmla="*/ 92411 w 1914570"/>
                <a:gd name="connsiteY1194" fmla="*/ 1281613 h 1754674"/>
                <a:gd name="connsiteX1195" fmla="*/ 93154 w 1914570"/>
                <a:gd name="connsiteY1195" fmla="*/ 1283001 h 1754674"/>
                <a:gd name="connsiteX1196" fmla="*/ 93916 w 1914570"/>
                <a:gd name="connsiteY1196" fmla="*/ 1284409 h 1754674"/>
                <a:gd name="connsiteX1197" fmla="*/ 94679 w 1914570"/>
                <a:gd name="connsiteY1197" fmla="*/ 1285797 h 1754674"/>
                <a:gd name="connsiteX1198" fmla="*/ 94659 w 1914570"/>
                <a:gd name="connsiteY1198" fmla="*/ 1285777 h 1754674"/>
                <a:gd name="connsiteX1199" fmla="*/ 95441 w 1914570"/>
                <a:gd name="connsiteY1199" fmla="*/ 1287185 h 1754674"/>
                <a:gd name="connsiteX1200" fmla="*/ 95421 w 1914570"/>
                <a:gd name="connsiteY1200" fmla="*/ 1287185 h 1754674"/>
                <a:gd name="connsiteX1201" fmla="*/ 96204 w 1914570"/>
                <a:gd name="connsiteY1201" fmla="*/ 1288573 h 1754674"/>
                <a:gd name="connsiteX1202" fmla="*/ 96986 w 1914570"/>
                <a:gd name="connsiteY1202" fmla="*/ 1289961 h 1754674"/>
                <a:gd name="connsiteX1203" fmla="*/ 97748 w 1914570"/>
                <a:gd name="connsiteY1203" fmla="*/ 1291349 h 1754674"/>
                <a:gd name="connsiteX1204" fmla="*/ 98530 w 1914570"/>
                <a:gd name="connsiteY1204" fmla="*/ 1292737 h 1754674"/>
                <a:gd name="connsiteX1205" fmla="*/ 99312 w 1914570"/>
                <a:gd name="connsiteY1205" fmla="*/ 1294125 h 1754674"/>
                <a:gd name="connsiteX1206" fmla="*/ 100113 w 1914570"/>
                <a:gd name="connsiteY1206" fmla="*/ 1295494 h 1754674"/>
                <a:gd name="connsiteX1207" fmla="*/ 100094 w 1914570"/>
                <a:gd name="connsiteY1207" fmla="*/ 1295494 h 1754674"/>
                <a:gd name="connsiteX1208" fmla="*/ 100895 w 1914570"/>
                <a:gd name="connsiteY1208" fmla="*/ 1296881 h 1754674"/>
                <a:gd name="connsiteX1209" fmla="*/ 100895 w 1914570"/>
                <a:gd name="connsiteY1209" fmla="*/ 1296862 h 1754674"/>
                <a:gd name="connsiteX1210" fmla="*/ 101677 w 1914570"/>
                <a:gd name="connsiteY1210" fmla="*/ 1298250 h 1754674"/>
                <a:gd name="connsiteX1211" fmla="*/ 102479 w 1914570"/>
                <a:gd name="connsiteY1211" fmla="*/ 1299618 h 1754674"/>
                <a:gd name="connsiteX1212" fmla="*/ 103280 w 1914570"/>
                <a:gd name="connsiteY1212" fmla="*/ 1300987 h 1754674"/>
                <a:gd name="connsiteX1213" fmla="*/ 104082 w 1914570"/>
                <a:gd name="connsiteY1213" fmla="*/ 1302355 h 1754674"/>
                <a:gd name="connsiteX1214" fmla="*/ 104903 w 1914570"/>
                <a:gd name="connsiteY1214" fmla="*/ 1303724 h 1754674"/>
                <a:gd name="connsiteX1215" fmla="*/ 105705 w 1914570"/>
                <a:gd name="connsiteY1215" fmla="*/ 1305092 h 1754674"/>
                <a:gd name="connsiteX1216" fmla="*/ 106526 w 1914570"/>
                <a:gd name="connsiteY1216" fmla="*/ 1306461 h 1754674"/>
                <a:gd name="connsiteX1217" fmla="*/ 107347 w 1914570"/>
                <a:gd name="connsiteY1217" fmla="*/ 1307829 h 1754674"/>
                <a:gd name="connsiteX1218" fmla="*/ 108168 w 1914570"/>
                <a:gd name="connsiteY1218" fmla="*/ 1309178 h 1754674"/>
                <a:gd name="connsiteX1219" fmla="*/ 109009 w 1914570"/>
                <a:gd name="connsiteY1219" fmla="*/ 1310547 h 1754674"/>
                <a:gd name="connsiteX1220" fmla="*/ 108989 w 1914570"/>
                <a:gd name="connsiteY1220" fmla="*/ 1310527 h 1754674"/>
                <a:gd name="connsiteX1221" fmla="*/ 109830 w 1914570"/>
                <a:gd name="connsiteY1221" fmla="*/ 1311895 h 1754674"/>
                <a:gd name="connsiteX1222" fmla="*/ 110670 w 1914570"/>
                <a:gd name="connsiteY1222" fmla="*/ 1313245 h 1754674"/>
                <a:gd name="connsiteX1223" fmla="*/ 110651 w 1914570"/>
                <a:gd name="connsiteY1223" fmla="*/ 1313225 h 1754674"/>
                <a:gd name="connsiteX1224" fmla="*/ 111491 w 1914570"/>
                <a:gd name="connsiteY1224" fmla="*/ 1314593 h 1754674"/>
                <a:gd name="connsiteX1225" fmla="*/ 112332 w 1914570"/>
                <a:gd name="connsiteY1225" fmla="*/ 1315942 h 1754674"/>
                <a:gd name="connsiteX1226" fmla="*/ 113192 w 1914570"/>
                <a:gd name="connsiteY1226" fmla="*/ 1317291 h 1754674"/>
                <a:gd name="connsiteX1227" fmla="*/ 114033 w 1914570"/>
                <a:gd name="connsiteY1227" fmla="*/ 1318621 h 1754674"/>
                <a:gd name="connsiteX1228" fmla="*/ 114873 w 1914570"/>
                <a:gd name="connsiteY1228" fmla="*/ 1319969 h 1754674"/>
                <a:gd name="connsiteX1229" fmla="*/ 115753 w 1914570"/>
                <a:gd name="connsiteY1229" fmla="*/ 1321318 h 1754674"/>
                <a:gd name="connsiteX1230" fmla="*/ 115734 w 1914570"/>
                <a:gd name="connsiteY1230" fmla="*/ 1321318 h 1754674"/>
                <a:gd name="connsiteX1231" fmla="*/ 116594 w 1914570"/>
                <a:gd name="connsiteY1231" fmla="*/ 1322648 h 1754674"/>
                <a:gd name="connsiteX1232" fmla="*/ 117473 w 1914570"/>
                <a:gd name="connsiteY1232" fmla="*/ 1323997 h 1754674"/>
                <a:gd name="connsiteX1233" fmla="*/ 117454 w 1914570"/>
                <a:gd name="connsiteY1233" fmla="*/ 1323977 h 1754674"/>
                <a:gd name="connsiteX1234" fmla="*/ 118314 w 1914570"/>
                <a:gd name="connsiteY1234" fmla="*/ 1325326 h 1754674"/>
                <a:gd name="connsiteX1235" fmla="*/ 119194 w 1914570"/>
                <a:gd name="connsiteY1235" fmla="*/ 1326656 h 1754674"/>
                <a:gd name="connsiteX1236" fmla="*/ 120074 w 1914570"/>
                <a:gd name="connsiteY1236" fmla="*/ 1327985 h 1754674"/>
                <a:gd name="connsiteX1237" fmla="*/ 120953 w 1914570"/>
                <a:gd name="connsiteY1237" fmla="*/ 1329314 h 1754674"/>
                <a:gd name="connsiteX1238" fmla="*/ 120934 w 1914570"/>
                <a:gd name="connsiteY1238" fmla="*/ 1329314 h 1754674"/>
                <a:gd name="connsiteX1239" fmla="*/ 121813 w 1914570"/>
                <a:gd name="connsiteY1239" fmla="*/ 1330644 h 1754674"/>
                <a:gd name="connsiteX1240" fmla="*/ 122713 w 1914570"/>
                <a:gd name="connsiteY1240" fmla="*/ 1331973 h 1754674"/>
                <a:gd name="connsiteX1241" fmla="*/ 122693 w 1914570"/>
                <a:gd name="connsiteY1241" fmla="*/ 1331953 h 1754674"/>
                <a:gd name="connsiteX1242" fmla="*/ 123593 w 1914570"/>
                <a:gd name="connsiteY1242" fmla="*/ 1333283 h 1754674"/>
                <a:gd name="connsiteX1243" fmla="*/ 124492 w 1914570"/>
                <a:gd name="connsiteY1243" fmla="*/ 1334612 h 1754674"/>
                <a:gd name="connsiteX1244" fmla="*/ 125372 w 1914570"/>
                <a:gd name="connsiteY1244" fmla="*/ 1335922 h 1754674"/>
                <a:gd name="connsiteX1245" fmla="*/ 126271 w 1914570"/>
                <a:gd name="connsiteY1245" fmla="*/ 1337251 h 1754674"/>
                <a:gd name="connsiteX1246" fmla="*/ 126271 w 1914570"/>
                <a:gd name="connsiteY1246" fmla="*/ 1337232 h 1754674"/>
                <a:gd name="connsiteX1247" fmla="*/ 127170 w 1914570"/>
                <a:gd name="connsiteY1247" fmla="*/ 1338561 h 1754674"/>
                <a:gd name="connsiteX1248" fmla="*/ 128069 w 1914570"/>
                <a:gd name="connsiteY1248" fmla="*/ 1339871 h 1754674"/>
                <a:gd name="connsiteX1249" fmla="*/ 128988 w 1914570"/>
                <a:gd name="connsiteY1249" fmla="*/ 1341181 h 1754674"/>
                <a:gd name="connsiteX1250" fmla="*/ 128969 w 1914570"/>
                <a:gd name="connsiteY1250" fmla="*/ 1341161 h 1754674"/>
                <a:gd name="connsiteX1251" fmla="*/ 129887 w 1914570"/>
                <a:gd name="connsiteY1251" fmla="*/ 1342491 h 1754674"/>
                <a:gd name="connsiteX1252" fmla="*/ 130806 w 1914570"/>
                <a:gd name="connsiteY1252" fmla="*/ 1343801 h 1754674"/>
                <a:gd name="connsiteX1253" fmla="*/ 131725 w 1914570"/>
                <a:gd name="connsiteY1253" fmla="*/ 1345091 h 1754674"/>
                <a:gd name="connsiteX1254" fmla="*/ 132644 w 1914570"/>
                <a:gd name="connsiteY1254" fmla="*/ 1346401 h 1754674"/>
                <a:gd name="connsiteX1255" fmla="*/ 133563 w 1914570"/>
                <a:gd name="connsiteY1255" fmla="*/ 1347691 h 1754674"/>
                <a:gd name="connsiteX1256" fmla="*/ 134501 w 1914570"/>
                <a:gd name="connsiteY1256" fmla="*/ 1348981 h 1754674"/>
                <a:gd name="connsiteX1257" fmla="*/ 135420 w 1914570"/>
                <a:gd name="connsiteY1257" fmla="*/ 1350291 h 1754674"/>
                <a:gd name="connsiteX1258" fmla="*/ 136358 w 1914570"/>
                <a:gd name="connsiteY1258" fmla="*/ 1351581 h 1754674"/>
                <a:gd name="connsiteX1259" fmla="*/ 136358 w 1914570"/>
                <a:gd name="connsiteY1259" fmla="*/ 1351562 h 1754674"/>
                <a:gd name="connsiteX1260" fmla="*/ 137297 w 1914570"/>
                <a:gd name="connsiteY1260" fmla="*/ 1352872 h 1754674"/>
                <a:gd name="connsiteX1261" fmla="*/ 137297 w 1914570"/>
                <a:gd name="connsiteY1261" fmla="*/ 1352852 h 1754674"/>
                <a:gd name="connsiteX1262" fmla="*/ 138235 w 1914570"/>
                <a:gd name="connsiteY1262" fmla="*/ 1354162 h 1754674"/>
                <a:gd name="connsiteX1263" fmla="*/ 138235 w 1914570"/>
                <a:gd name="connsiteY1263" fmla="*/ 1354142 h 1754674"/>
                <a:gd name="connsiteX1264" fmla="*/ 139174 w 1914570"/>
                <a:gd name="connsiteY1264" fmla="*/ 1355452 h 1754674"/>
                <a:gd name="connsiteX1265" fmla="*/ 140131 w 1914570"/>
                <a:gd name="connsiteY1265" fmla="*/ 1356723 h 1754674"/>
                <a:gd name="connsiteX1266" fmla="*/ 140112 w 1914570"/>
                <a:gd name="connsiteY1266" fmla="*/ 1356723 h 1754674"/>
                <a:gd name="connsiteX1267" fmla="*/ 141089 w 1914570"/>
                <a:gd name="connsiteY1267" fmla="*/ 1358013 h 1754674"/>
                <a:gd name="connsiteX1268" fmla="*/ 141070 w 1914570"/>
                <a:gd name="connsiteY1268" fmla="*/ 1357994 h 1754674"/>
                <a:gd name="connsiteX1269" fmla="*/ 142028 w 1914570"/>
                <a:gd name="connsiteY1269" fmla="*/ 1359303 h 1754674"/>
                <a:gd name="connsiteX1270" fmla="*/ 142028 w 1914570"/>
                <a:gd name="connsiteY1270" fmla="*/ 1359284 h 1754674"/>
                <a:gd name="connsiteX1271" fmla="*/ 142986 w 1914570"/>
                <a:gd name="connsiteY1271" fmla="*/ 1360574 h 1754674"/>
                <a:gd name="connsiteX1272" fmla="*/ 142986 w 1914570"/>
                <a:gd name="connsiteY1272" fmla="*/ 1360554 h 1754674"/>
                <a:gd name="connsiteX1273" fmla="*/ 143944 w 1914570"/>
                <a:gd name="connsiteY1273" fmla="*/ 1361845 h 1754674"/>
                <a:gd name="connsiteX1274" fmla="*/ 144921 w 1914570"/>
                <a:gd name="connsiteY1274" fmla="*/ 1363116 h 1754674"/>
                <a:gd name="connsiteX1275" fmla="*/ 144902 w 1914570"/>
                <a:gd name="connsiteY1275" fmla="*/ 1363116 h 1754674"/>
                <a:gd name="connsiteX1276" fmla="*/ 145879 w 1914570"/>
                <a:gd name="connsiteY1276" fmla="*/ 1364386 h 1754674"/>
                <a:gd name="connsiteX1277" fmla="*/ 146857 w 1914570"/>
                <a:gd name="connsiteY1277" fmla="*/ 1365657 h 1754674"/>
                <a:gd name="connsiteX1278" fmla="*/ 146837 w 1914570"/>
                <a:gd name="connsiteY1278" fmla="*/ 1365657 h 1754674"/>
                <a:gd name="connsiteX1279" fmla="*/ 147815 w 1914570"/>
                <a:gd name="connsiteY1279" fmla="*/ 1366928 h 1754674"/>
                <a:gd name="connsiteX1280" fmla="*/ 148792 w 1914570"/>
                <a:gd name="connsiteY1280" fmla="*/ 1368198 h 1754674"/>
                <a:gd name="connsiteX1281" fmla="*/ 149789 w 1914570"/>
                <a:gd name="connsiteY1281" fmla="*/ 1369469 h 1754674"/>
                <a:gd name="connsiteX1282" fmla="*/ 149769 w 1914570"/>
                <a:gd name="connsiteY1282" fmla="*/ 1369450 h 1754674"/>
                <a:gd name="connsiteX1283" fmla="*/ 150767 w 1914570"/>
                <a:gd name="connsiteY1283" fmla="*/ 1370720 h 1754674"/>
                <a:gd name="connsiteX1284" fmla="*/ 151744 w 1914570"/>
                <a:gd name="connsiteY1284" fmla="*/ 1371991 h 1754674"/>
                <a:gd name="connsiteX1285" fmla="*/ 152741 w 1914570"/>
                <a:gd name="connsiteY1285" fmla="*/ 1373242 h 1754674"/>
                <a:gd name="connsiteX1286" fmla="*/ 152741 w 1914570"/>
                <a:gd name="connsiteY1286" fmla="*/ 1373223 h 1754674"/>
                <a:gd name="connsiteX1287" fmla="*/ 153738 w 1914570"/>
                <a:gd name="connsiteY1287" fmla="*/ 1374493 h 1754674"/>
                <a:gd name="connsiteX1288" fmla="*/ 153719 w 1914570"/>
                <a:gd name="connsiteY1288" fmla="*/ 1374493 h 1754674"/>
                <a:gd name="connsiteX1289" fmla="*/ 154716 w 1914570"/>
                <a:gd name="connsiteY1289" fmla="*/ 1375745 h 1754674"/>
                <a:gd name="connsiteX1290" fmla="*/ 155732 w 1914570"/>
                <a:gd name="connsiteY1290" fmla="*/ 1376996 h 1754674"/>
                <a:gd name="connsiteX1291" fmla="*/ 155713 w 1914570"/>
                <a:gd name="connsiteY1291" fmla="*/ 1376996 h 1754674"/>
                <a:gd name="connsiteX1292" fmla="*/ 156729 w 1914570"/>
                <a:gd name="connsiteY1292" fmla="*/ 1378247 h 1754674"/>
                <a:gd name="connsiteX1293" fmla="*/ 157726 w 1914570"/>
                <a:gd name="connsiteY1293" fmla="*/ 1379498 h 1754674"/>
                <a:gd name="connsiteX1294" fmla="*/ 158743 w 1914570"/>
                <a:gd name="connsiteY1294" fmla="*/ 1380730 h 1754674"/>
                <a:gd name="connsiteX1295" fmla="*/ 159759 w 1914570"/>
                <a:gd name="connsiteY1295" fmla="*/ 1381981 h 1754674"/>
                <a:gd name="connsiteX1296" fmla="*/ 160776 w 1914570"/>
                <a:gd name="connsiteY1296" fmla="*/ 1383232 h 1754674"/>
                <a:gd name="connsiteX1297" fmla="*/ 161793 w 1914570"/>
                <a:gd name="connsiteY1297" fmla="*/ 1384464 h 1754674"/>
                <a:gd name="connsiteX1298" fmla="*/ 161773 w 1914570"/>
                <a:gd name="connsiteY1298" fmla="*/ 1384444 h 1754674"/>
                <a:gd name="connsiteX1299" fmla="*/ 162809 w 1914570"/>
                <a:gd name="connsiteY1299" fmla="*/ 1385695 h 1754674"/>
                <a:gd name="connsiteX1300" fmla="*/ 163845 w 1914570"/>
                <a:gd name="connsiteY1300" fmla="*/ 1386946 h 1754674"/>
                <a:gd name="connsiteX1301" fmla="*/ 163826 w 1914570"/>
                <a:gd name="connsiteY1301" fmla="*/ 1386927 h 1754674"/>
                <a:gd name="connsiteX1302" fmla="*/ 164862 w 1914570"/>
                <a:gd name="connsiteY1302" fmla="*/ 1388158 h 1754674"/>
                <a:gd name="connsiteX1303" fmla="*/ 165898 w 1914570"/>
                <a:gd name="connsiteY1303" fmla="*/ 1389390 h 1754674"/>
                <a:gd name="connsiteX1304" fmla="*/ 166934 w 1914570"/>
                <a:gd name="connsiteY1304" fmla="*/ 1390622 h 1754674"/>
                <a:gd name="connsiteX1305" fmla="*/ 167970 w 1914570"/>
                <a:gd name="connsiteY1305" fmla="*/ 1391853 h 1754674"/>
                <a:gd name="connsiteX1306" fmla="*/ 167970 w 1914570"/>
                <a:gd name="connsiteY1306" fmla="*/ 1391834 h 1754674"/>
                <a:gd name="connsiteX1307" fmla="*/ 169006 w 1914570"/>
                <a:gd name="connsiteY1307" fmla="*/ 1393085 h 1754674"/>
                <a:gd name="connsiteX1308" fmla="*/ 169006 w 1914570"/>
                <a:gd name="connsiteY1308" fmla="*/ 1393065 h 1754674"/>
                <a:gd name="connsiteX1309" fmla="*/ 170042 w 1914570"/>
                <a:gd name="connsiteY1309" fmla="*/ 1394297 h 1754674"/>
                <a:gd name="connsiteX1310" fmla="*/ 171098 w 1914570"/>
                <a:gd name="connsiteY1310" fmla="*/ 1395509 h 1754674"/>
                <a:gd name="connsiteX1311" fmla="*/ 172154 w 1914570"/>
                <a:gd name="connsiteY1311" fmla="*/ 1396741 h 1754674"/>
                <a:gd name="connsiteX1312" fmla="*/ 173170 w 1914570"/>
                <a:gd name="connsiteY1312" fmla="*/ 1397933 h 1754674"/>
                <a:gd name="connsiteX1313" fmla="*/ 174265 w 1914570"/>
                <a:gd name="connsiteY1313" fmla="*/ 1399165 h 1754674"/>
                <a:gd name="connsiteX1314" fmla="*/ 174246 w 1914570"/>
                <a:gd name="connsiteY1314" fmla="*/ 1399165 h 1754674"/>
                <a:gd name="connsiteX1315" fmla="*/ 175321 w 1914570"/>
                <a:gd name="connsiteY1315" fmla="*/ 1400377 h 1754674"/>
                <a:gd name="connsiteX1316" fmla="*/ 176376 w 1914570"/>
                <a:gd name="connsiteY1316" fmla="*/ 1401589 h 1754674"/>
                <a:gd name="connsiteX1317" fmla="*/ 177452 w 1914570"/>
                <a:gd name="connsiteY1317" fmla="*/ 1402801 h 1754674"/>
                <a:gd name="connsiteX1318" fmla="*/ 177432 w 1914570"/>
                <a:gd name="connsiteY1318" fmla="*/ 1402782 h 1754674"/>
                <a:gd name="connsiteX1319" fmla="*/ 178507 w 1914570"/>
                <a:gd name="connsiteY1319" fmla="*/ 1403994 h 1754674"/>
                <a:gd name="connsiteX1320" fmla="*/ 179583 w 1914570"/>
                <a:gd name="connsiteY1320" fmla="*/ 1405186 h 1754674"/>
                <a:gd name="connsiteX1321" fmla="*/ 180658 w 1914570"/>
                <a:gd name="connsiteY1321" fmla="*/ 1406398 h 1754674"/>
                <a:gd name="connsiteX1322" fmla="*/ 181733 w 1914570"/>
                <a:gd name="connsiteY1322" fmla="*/ 1407610 h 1754674"/>
                <a:gd name="connsiteX1323" fmla="*/ 181733 w 1914570"/>
                <a:gd name="connsiteY1323" fmla="*/ 1407591 h 1754674"/>
                <a:gd name="connsiteX1324" fmla="*/ 182808 w 1914570"/>
                <a:gd name="connsiteY1324" fmla="*/ 1408803 h 1754674"/>
                <a:gd name="connsiteX1325" fmla="*/ 182808 w 1914570"/>
                <a:gd name="connsiteY1325" fmla="*/ 1408783 h 1754674"/>
                <a:gd name="connsiteX1326" fmla="*/ 183903 w 1914570"/>
                <a:gd name="connsiteY1326" fmla="*/ 1409995 h 1754674"/>
                <a:gd name="connsiteX1327" fmla="*/ 183883 w 1914570"/>
                <a:gd name="connsiteY1327" fmla="*/ 1409976 h 1754674"/>
                <a:gd name="connsiteX1328" fmla="*/ 184978 w 1914570"/>
                <a:gd name="connsiteY1328" fmla="*/ 1411188 h 1754674"/>
                <a:gd name="connsiteX1329" fmla="*/ 186073 w 1914570"/>
                <a:gd name="connsiteY1329" fmla="*/ 1412380 h 1754674"/>
                <a:gd name="connsiteX1330" fmla="*/ 187168 w 1914570"/>
                <a:gd name="connsiteY1330" fmla="*/ 1413573 h 1754674"/>
                <a:gd name="connsiteX1331" fmla="*/ 188263 w 1914570"/>
                <a:gd name="connsiteY1331" fmla="*/ 1414746 h 1754674"/>
                <a:gd name="connsiteX1332" fmla="*/ 188243 w 1914570"/>
                <a:gd name="connsiteY1332" fmla="*/ 1414746 h 1754674"/>
                <a:gd name="connsiteX1333" fmla="*/ 189357 w 1914570"/>
                <a:gd name="connsiteY1333" fmla="*/ 1415919 h 1754674"/>
                <a:gd name="connsiteX1334" fmla="*/ 190472 w 1914570"/>
                <a:gd name="connsiteY1334" fmla="*/ 1417112 h 1754674"/>
                <a:gd name="connsiteX1335" fmla="*/ 190452 w 1914570"/>
                <a:gd name="connsiteY1335" fmla="*/ 1417112 h 1754674"/>
                <a:gd name="connsiteX1336" fmla="*/ 191567 w 1914570"/>
                <a:gd name="connsiteY1336" fmla="*/ 1418304 h 1754674"/>
                <a:gd name="connsiteX1337" fmla="*/ 191547 w 1914570"/>
                <a:gd name="connsiteY1337" fmla="*/ 1418284 h 1754674"/>
                <a:gd name="connsiteX1338" fmla="*/ 192681 w 1914570"/>
                <a:gd name="connsiteY1338" fmla="*/ 1419477 h 1754674"/>
                <a:gd name="connsiteX1339" fmla="*/ 192661 w 1914570"/>
                <a:gd name="connsiteY1339" fmla="*/ 1419477 h 1754674"/>
                <a:gd name="connsiteX1340" fmla="*/ 193776 w 1914570"/>
                <a:gd name="connsiteY1340" fmla="*/ 1420650 h 1754674"/>
                <a:gd name="connsiteX1341" fmla="*/ 194890 w 1914570"/>
                <a:gd name="connsiteY1341" fmla="*/ 1421823 h 1754674"/>
                <a:gd name="connsiteX1342" fmla="*/ 196004 w 1914570"/>
                <a:gd name="connsiteY1342" fmla="*/ 1422996 h 1754674"/>
                <a:gd name="connsiteX1343" fmla="*/ 197138 w 1914570"/>
                <a:gd name="connsiteY1343" fmla="*/ 1424169 h 1754674"/>
                <a:gd name="connsiteX1344" fmla="*/ 197119 w 1914570"/>
                <a:gd name="connsiteY1344" fmla="*/ 1424149 h 1754674"/>
                <a:gd name="connsiteX1345" fmla="*/ 198252 w 1914570"/>
                <a:gd name="connsiteY1345" fmla="*/ 1425342 h 1754674"/>
                <a:gd name="connsiteX1346" fmla="*/ 198252 w 1914570"/>
                <a:gd name="connsiteY1346" fmla="*/ 1425322 h 1754674"/>
                <a:gd name="connsiteX1347" fmla="*/ 199386 w 1914570"/>
                <a:gd name="connsiteY1347" fmla="*/ 1426495 h 1754674"/>
                <a:gd name="connsiteX1348" fmla="*/ 200501 w 1914570"/>
                <a:gd name="connsiteY1348" fmla="*/ 1427649 h 1754674"/>
                <a:gd name="connsiteX1349" fmla="*/ 201635 w 1914570"/>
                <a:gd name="connsiteY1349" fmla="*/ 1428822 h 1754674"/>
                <a:gd name="connsiteX1350" fmla="*/ 202768 w 1914570"/>
                <a:gd name="connsiteY1350" fmla="*/ 1429975 h 1754674"/>
                <a:gd name="connsiteX1351" fmla="*/ 203902 w 1914570"/>
                <a:gd name="connsiteY1351" fmla="*/ 1431148 h 1754674"/>
                <a:gd name="connsiteX1352" fmla="*/ 203902 w 1914570"/>
                <a:gd name="connsiteY1352" fmla="*/ 1431128 h 1754674"/>
                <a:gd name="connsiteX1353" fmla="*/ 205056 w 1914570"/>
                <a:gd name="connsiteY1353" fmla="*/ 1432302 h 1754674"/>
                <a:gd name="connsiteX1354" fmla="*/ 205036 w 1914570"/>
                <a:gd name="connsiteY1354" fmla="*/ 1432282 h 1754674"/>
                <a:gd name="connsiteX1355" fmla="*/ 206190 w 1914570"/>
                <a:gd name="connsiteY1355" fmla="*/ 1433435 h 1754674"/>
                <a:gd name="connsiteX1356" fmla="*/ 207343 w 1914570"/>
                <a:gd name="connsiteY1356" fmla="*/ 1434608 h 1754674"/>
                <a:gd name="connsiteX1357" fmla="*/ 207323 w 1914570"/>
                <a:gd name="connsiteY1357" fmla="*/ 1434589 h 1754674"/>
                <a:gd name="connsiteX1358" fmla="*/ 208477 w 1914570"/>
                <a:gd name="connsiteY1358" fmla="*/ 1435742 h 1754674"/>
                <a:gd name="connsiteX1359" fmla="*/ 209630 w 1914570"/>
                <a:gd name="connsiteY1359" fmla="*/ 1436896 h 1754674"/>
                <a:gd name="connsiteX1360" fmla="*/ 210784 w 1914570"/>
                <a:gd name="connsiteY1360" fmla="*/ 1438049 h 1754674"/>
                <a:gd name="connsiteX1361" fmla="*/ 210784 w 1914570"/>
                <a:gd name="connsiteY1361" fmla="*/ 1438030 h 1754674"/>
                <a:gd name="connsiteX1362" fmla="*/ 211957 w 1914570"/>
                <a:gd name="connsiteY1362" fmla="*/ 1439183 h 1754674"/>
                <a:gd name="connsiteX1363" fmla="*/ 213091 w 1914570"/>
                <a:gd name="connsiteY1363" fmla="*/ 1440317 h 1754674"/>
                <a:gd name="connsiteX1364" fmla="*/ 214264 w 1914570"/>
                <a:gd name="connsiteY1364" fmla="*/ 1441470 h 1754674"/>
                <a:gd name="connsiteX1365" fmla="*/ 214264 w 1914570"/>
                <a:gd name="connsiteY1365" fmla="*/ 1441451 h 1754674"/>
                <a:gd name="connsiteX1366" fmla="*/ 215417 w 1914570"/>
                <a:gd name="connsiteY1366" fmla="*/ 1442585 h 1754674"/>
                <a:gd name="connsiteX1367" fmla="*/ 216590 w 1914570"/>
                <a:gd name="connsiteY1367" fmla="*/ 1443738 h 1754674"/>
                <a:gd name="connsiteX1368" fmla="*/ 216590 w 1914570"/>
                <a:gd name="connsiteY1368" fmla="*/ 1443719 h 1754674"/>
                <a:gd name="connsiteX1369" fmla="*/ 217763 w 1914570"/>
                <a:gd name="connsiteY1369" fmla="*/ 1444872 h 1754674"/>
                <a:gd name="connsiteX1370" fmla="*/ 217763 w 1914570"/>
                <a:gd name="connsiteY1370" fmla="*/ 1444852 h 1754674"/>
                <a:gd name="connsiteX1371" fmla="*/ 218936 w 1914570"/>
                <a:gd name="connsiteY1371" fmla="*/ 1445986 h 1754674"/>
                <a:gd name="connsiteX1372" fmla="*/ 220109 w 1914570"/>
                <a:gd name="connsiteY1372" fmla="*/ 1447120 h 1754674"/>
                <a:gd name="connsiteX1373" fmla="*/ 220109 w 1914570"/>
                <a:gd name="connsiteY1373" fmla="*/ 1447101 h 1754674"/>
                <a:gd name="connsiteX1374" fmla="*/ 221282 w 1914570"/>
                <a:gd name="connsiteY1374" fmla="*/ 1448234 h 1754674"/>
                <a:gd name="connsiteX1375" fmla="*/ 222474 w 1914570"/>
                <a:gd name="connsiteY1375" fmla="*/ 1449368 h 1754674"/>
                <a:gd name="connsiteX1376" fmla="*/ 223667 w 1914570"/>
                <a:gd name="connsiteY1376" fmla="*/ 1450483 h 1754674"/>
                <a:gd name="connsiteX1377" fmla="*/ 224840 w 1914570"/>
                <a:gd name="connsiteY1377" fmla="*/ 1451617 h 1754674"/>
                <a:gd name="connsiteX1378" fmla="*/ 224840 w 1914570"/>
                <a:gd name="connsiteY1378" fmla="*/ 1451597 h 1754674"/>
                <a:gd name="connsiteX1379" fmla="*/ 226032 w 1914570"/>
                <a:gd name="connsiteY1379" fmla="*/ 1452731 h 1754674"/>
                <a:gd name="connsiteX1380" fmla="*/ 226032 w 1914570"/>
                <a:gd name="connsiteY1380" fmla="*/ 1452711 h 1754674"/>
                <a:gd name="connsiteX1381" fmla="*/ 227225 w 1914570"/>
                <a:gd name="connsiteY1381" fmla="*/ 1453845 h 1754674"/>
                <a:gd name="connsiteX1382" fmla="*/ 228437 w 1914570"/>
                <a:gd name="connsiteY1382" fmla="*/ 1454960 h 1754674"/>
                <a:gd name="connsiteX1383" fmla="*/ 228417 w 1914570"/>
                <a:gd name="connsiteY1383" fmla="*/ 1454940 h 1754674"/>
                <a:gd name="connsiteX1384" fmla="*/ 229630 w 1914570"/>
                <a:gd name="connsiteY1384" fmla="*/ 1456054 h 1754674"/>
                <a:gd name="connsiteX1385" fmla="*/ 230822 w 1914570"/>
                <a:gd name="connsiteY1385" fmla="*/ 1457169 h 1754674"/>
                <a:gd name="connsiteX1386" fmla="*/ 232015 w 1914570"/>
                <a:gd name="connsiteY1386" fmla="*/ 1458263 h 1754674"/>
                <a:gd name="connsiteX1387" fmla="*/ 233227 w 1914570"/>
                <a:gd name="connsiteY1387" fmla="*/ 1459378 h 1754674"/>
                <a:gd name="connsiteX1388" fmla="*/ 234439 w 1914570"/>
                <a:gd name="connsiteY1388" fmla="*/ 1460472 h 1754674"/>
                <a:gd name="connsiteX1389" fmla="*/ 235651 w 1914570"/>
                <a:gd name="connsiteY1389" fmla="*/ 1461587 h 1754674"/>
                <a:gd name="connsiteX1390" fmla="*/ 236863 w 1914570"/>
                <a:gd name="connsiteY1390" fmla="*/ 1462682 h 1754674"/>
                <a:gd name="connsiteX1391" fmla="*/ 238075 w 1914570"/>
                <a:gd name="connsiteY1391" fmla="*/ 1463776 h 1754674"/>
                <a:gd name="connsiteX1392" fmla="*/ 239307 w 1914570"/>
                <a:gd name="connsiteY1392" fmla="*/ 1464871 h 1754674"/>
                <a:gd name="connsiteX1393" fmla="*/ 240519 w 1914570"/>
                <a:gd name="connsiteY1393" fmla="*/ 1465966 h 1754674"/>
                <a:gd name="connsiteX1394" fmla="*/ 241750 w 1914570"/>
                <a:gd name="connsiteY1394" fmla="*/ 1467061 h 1754674"/>
                <a:gd name="connsiteX1395" fmla="*/ 242982 w 1914570"/>
                <a:gd name="connsiteY1395" fmla="*/ 1468136 h 1754674"/>
                <a:gd name="connsiteX1396" fmla="*/ 242962 w 1914570"/>
                <a:gd name="connsiteY1396" fmla="*/ 1468136 h 1754674"/>
                <a:gd name="connsiteX1397" fmla="*/ 244213 w 1914570"/>
                <a:gd name="connsiteY1397" fmla="*/ 1469211 h 1754674"/>
                <a:gd name="connsiteX1398" fmla="*/ 245426 w 1914570"/>
                <a:gd name="connsiteY1398" fmla="*/ 1470306 h 1754674"/>
                <a:gd name="connsiteX1399" fmla="*/ 246677 w 1914570"/>
                <a:gd name="connsiteY1399" fmla="*/ 1471381 h 1754674"/>
                <a:gd name="connsiteX1400" fmla="*/ 247908 w 1914570"/>
                <a:gd name="connsiteY1400" fmla="*/ 1472476 h 1754674"/>
                <a:gd name="connsiteX1401" fmla="*/ 247908 w 1914570"/>
                <a:gd name="connsiteY1401" fmla="*/ 1472456 h 1754674"/>
                <a:gd name="connsiteX1402" fmla="*/ 249160 w 1914570"/>
                <a:gd name="connsiteY1402" fmla="*/ 1473532 h 1754674"/>
                <a:gd name="connsiteX1403" fmla="*/ 250411 w 1914570"/>
                <a:gd name="connsiteY1403" fmla="*/ 1474626 h 1754674"/>
                <a:gd name="connsiteX1404" fmla="*/ 251642 w 1914570"/>
                <a:gd name="connsiteY1404" fmla="*/ 1475682 h 1754674"/>
                <a:gd name="connsiteX1405" fmla="*/ 252894 w 1914570"/>
                <a:gd name="connsiteY1405" fmla="*/ 1476757 h 1754674"/>
                <a:gd name="connsiteX1406" fmla="*/ 254145 w 1914570"/>
                <a:gd name="connsiteY1406" fmla="*/ 1477832 h 1754674"/>
                <a:gd name="connsiteX1407" fmla="*/ 254145 w 1914570"/>
                <a:gd name="connsiteY1407" fmla="*/ 1477813 h 1754674"/>
                <a:gd name="connsiteX1408" fmla="*/ 255396 w 1914570"/>
                <a:gd name="connsiteY1408" fmla="*/ 1478888 h 1754674"/>
                <a:gd name="connsiteX1409" fmla="*/ 256647 w 1914570"/>
                <a:gd name="connsiteY1409" fmla="*/ 1479964 h 1754674"/>
                <a:gd name="connsiteX1410" fmla="*/ 257918 w 1914570"/>
                <a:gd name="connsiteY1410" fmla="*/ 1481019 h 1754674"/>
                <a:gd name="connsiteX1411" fmla="*/ 259169 w 1914570"/>
                <a:gd name="connsiteY1411" fmla="*/ 1482075 h 1754674"/>
                <a:gd name="connsiteX1412" fmla="*/ 260440 w 1914570"/>
                <a:gd name="connsiteY1412" fmla="*/ 1483131 h 1754674"/>
                <a:gd name="connsiteX1413" fmla="*/ 261711 w 1914570"/>
                <a:gd name="connsiteY1413" fmla="*/ 1484186 h 1754674"/>
                <a:gd name="connsiteX1414" fmla="*/ 261691 w 1914570"/>
                <a:gd name="connsiteY1414" fmla="*/ 1484186 h 1754674"/>
                <a:gd name="connsiteX1415" fmla="*/ 262981 w 1914570"/>
                <a:gd name="connsiteY1415" fmla="*/ 1485242 h 1754674"/>
                <a:gd name="connsiteX1416" fmla="*/ 262962 w 1914570"/>
                <a:gd name="connsiteY1416" fmla="*/ 1485242 h 1754674"/>
                <a:gd name="connsiteX1417" fmla="*/ 264252 w 1914570"/>
                <a:gd name="connsiteY1417" fmla="*/ 1486298 h 1754674"/>
                <a:gd name="connsiteX1418" fmla="*/ 264232 w 1914570"/>
                <a:gd name="connsiteY1418" fmla="*/ 1486278 h 1754674"/>
                <a:gd name="connsiteX1419" fmla="*/ 265542 w 1914570"/>
                <a:gd name="connsiteY1419" fmla="*/ 1487353 h 1754674"/>
                <a:gd name="connsiteX1420" fmla="*/ 266793 w 1914570"/>
                <a:gd name="connsiteY1420" fmla="*/ 1488389 h 1754674"/>
                <a:gd name="connsiteX1421" fmla="*/ 268084 w 1914570"/>
                <a:gd name="connsiteY1421" fmla="*/ 1489445 h 1754674"/>
                <a:gd name="connsiteX1422" fmla="*/ 268064 w 1914570"/>
                <a:gd name="connsiteY1422" fmla="*/ 1489425 h 1754674"/>
                <a:gd name="connsiteX1423" fmla="*/ 269354 w 1914570"/>
                <a:gd name="connsiteY1423" fmla="*/ 1490481 h 1754674"/>
                <a:gd name="connsiteX1424" fmla="*/ 270645 w 1914570"/>
                <a:gd name="connsiteY1424" fmla="*/ 1491517 h 1754674"/>
                <a:gd name="connsiteX1425" fmla="*/ 271935 w 1914570"/>
                <a:gd name="connsiteY1425" fmla="*/ 1492553 h 1754674"/>
                <a:gd name="connsiteX1426" fmla="*/ 271915 w 1914570"/>
                <a:gd name="connsiteY1426" fmla="*/ 1492553 h 1754674"/>
                <a:gd name="connsiteX1427" fmla="*/ 273225 w 1914570"/>
                <a:gd name="connsiteY1427" fmla="*/ 1493590 h 1754674"/>
                <a:gd name="connsiteX1428" fmla="*/ 274496 w 1914570"/>
                <a:gd name="connsiteY1428" fmla="*/ 1494626 h 1754674"/>
                <a:gd name="connsiteX1429" fmla="*/ 275806 w 1914570"/>
                <a:gd name="connsiteY1429" fmla="*/ 1495662 h 1754674"/>
                <a:gd name="connsiteX1430" fmla="*/ 277096 w 1914570"/>
                <a:gd name="connsiteY1430" fmla="*/ 1496698 h 1754674"/>
                <a:gd name="connsiteX1431" fmla="*/ 277096 w 1914570"/>
                <a:gd name="connsiteY1431" fmla="*/ 1496678 h 1754674"/>
                <a:gd name="connsiteX1432" fmla="*/ 278406 w 1914570"/>
                <a:gd name="connsiteY1432" fmla="*/ 1497715 h 1754674"/>
                <a:gd name="connsiteX1433" fmla="*/ 278386 w 1914570"/>
                <a:gd name="connsiteY1433" fmla="*/ 1497715 h 1754674"/>
                <a:gd name="connsiteX1434" fmla="*/ 279696 w 1914570"/>
                <a:gd name="connsiteY1434" fmla="*/ 1498731 h 1754674"/>
                <a:gd name="connsiteX1435" fmla="*/ 281006 w 1914570"/>
                <a:gd name="connsiteY1435" fmla="*/ 1499767 h 1754674"/>
                <a:gd name="connsiteX1436" fmla="*/ 282316 w 1914570"/>
                <a:gd name="connsiteY1436" fmla="*/ 1500784 h 1754674"/>
                <a:gd name="connsiteX1437" fmla="*/ 282296 w 1914570"/>
                <a:gd name="connsiteY1437" fmla="*/ 1500784 h 1754674"/>
                <a:gd name="connsiteX1438" fmla="*/ 283626 w 1914570"/>
                <a:gd name="connsiteY1438" fmla="*/ 1501800 h 1754674"/>
                <a:gd name="connsiteX1439" fmla="*/ 283606 w 1914570"/>
                <a:gd name="connsiteY1439" fmla="*/ 1501800 h 1754674"/>
                <a:gd name="connsiteX1440" fmla="*/ 284935 w 1914570"/>
                <a:gd name="connsiteY1440" fmla="*/ 1502817 h 1754674"/>
                <a:gd name="connsiteX1441" fmla="*/ 286245 w 1914570"/>
                <a:gd name="connsiteY1441" fmla="*/ 1503833 h 1754674"/>
                <a:gd name="connsiteX1442" fmla="*/ 287555 w 1914570"/>
                <a:gd name="connsiteY1442" fmla="*/ 1504850 h 1754674"/>
                <a:gd name="connsiteX1443" fmla="*/ 288885 w 1914570"/>
                <a:gd name="connsiteY1443" fmla="*/ 1505867 h 1754674"/>
                <a:gd name="connsiteX1444" fmla="*/ 288865 w 1914570"/>
                <a:gd name="connsiteY1444" fmla="*/ 1505847 h 1754674"/>
                <a:gd name="connsiteX1445" fmla="*/ 290194 w 1914570"/>
                <a:gd name="connsiteY1445" fmla="*/ 1506864 h 1754674"/>
                <a:gd name="connsiteX1446" fmla="*/ 291524 w 1914570"/>
                <a:gd name="connsiteY1446" fmla="*/ 1507861 h 1754674"/>
                <a:gd name="connsiteX1447" fmla="*/ 292853 w 1914570"/>
                <a:gd name="connsiteY1447" fmla="*/ 1508877 h 1754674"/>
                <a:gd name="connsiteX1448" fmla="*/ 294163 w 1914570"/>
                <a:gd name="connsiteY1448" fmla="*/ 1509874 h 1754674"/>
                <a:gd name="connsiteX1449" fmla="*/ 295512 w 1914570"/>
                <a:gd name="connsiteY1449" fmla="*/ 1510871 h 1754674"/>
                <a:gd name="connsiteX1450" fmla="*/ 295492 w 1914570"/>
                <a:gd name="connsiteY1450" fmla="*/ 1510871 h 1754674"/>
                <a:gd name="connsiteX1451" fmla="*/ 296841 w 1914570"/>
                <a:gd name="connsiteY1451" fmla="*/ 1511888 h 1754674"/>
                <a:gd name="connsiteX1452" fmla="*/ 296822 w 1914570"/>
                <a:gd name="connsiteY1452" fmla="*/ 1511868 h 1754674"/>
                <a:gd name="connsiteX1453" fmla="*/ 298171 w 1914570"/>
                <a:gd name="connsiteY1453" fmla="*/ 1512865 h 1754674"/>
                <a:gd name="connsiteX1454" fmla="*/ 299519 w 1914570"/>
                <a:gd name="connsiteY1454" fmla="*/ 1513862 h 1754674"/>
                <a:gd name="connsiteX1455" fmla="*/ 299500 w 1914570"/>
                <a:gd name="connsiteY1455" fmla="*/ 1513862 h 1754674"/>
                <a:gd name="connsiteX1456" fmla="*/ 300849 w 1914570"/>
                <a:gd name="connsiteY1456" fmla="*/ 1514860 h 1754674"/>
                <a:gd name="connsiteX1457" fmla="*/ 302198 w 1914570"/>
                <a:gd name="connsiteY1457" fmla="*/ 1515837 h 1754674"/>
                <a:gd name="connsiteX1458" fmla="*/ 302178 w 1914570"/>
                <a:gd name="connsiteY1458" fmla="*/ 1515837 h 1754674"/>
                <a:gd name="connsiteX1459" fmla="*/ 303527 w 1914570"/>
                <a:gd name="connsiteY1459" fmla="*/ 1516834 h 1754674"/>
                <a:gd name="connsiteX1460" fmla="*/ 304876 w 1914570"/>
                <a:gd name="connsiteY1460" fmla="*/ 1517812 h 1754674"/>
                <a:gd name="connsiteX1461" fmla="*/ 305345 w 1914570"/>
                <a:gd name="connsiteY1461" fmla="*/ 1518144 h 1754674"/>
                <a:gd name="connsiteX1462" fmla="*/ 306225 w 1914570"/>
                <a:gd name="connsiteY1462" fmla="*/ 1518809 h 1754674"/>
                <a:gd name="connsiteX1463" fmla="*/ 306225 w 1914570"/>
                <a:gd name="connsiteY1463" fmla="*/ 1518789 h 1754674"/>
                <a:gd name="connsiteX1464" fmla="*/ 307593 w 1914570"/>
                <a:gd name="connsiteY1464" fmla="*/ 1519786 h 1754674"/>
                <a:gd name="connsiteX1465" fmla="*/ 307574 w 1914570"/>
                <a:gd name="connsiteY1465" fmla="*/ 1519767 h 1754674"/>
                <a:gd name="connsiteX1466" fmla="*/ 308942 w 1914570"/>
                <a:gd name="connsiteY1466" fmla="*/ 1520764 h 1754674"/>
                <a:gd name="connsiteX1467" fmla="*/ 308923 w 1914570"/>
                <a:gd name="connsiteY1467" fmla="*/ 1520744 h 1754674"/>
                <a:gd name="connsiteX1468" fmla="*/ 310291 w 1914570"/>
                <a:gd name="connsiteY1468" fmla="*/ 1521721 h 1754674"/>
                <a:gd name="connsiteX1469" fmla="*/ 311660 w 1914570"/>
                <a:gd name="connsiteY1469" fmla="*/ 1522699 h 1754674"/>
                <a:gd name="connsiteX1470" fmla="*/ 311640 w 1914570"/>
                <a:gd name="connsiteY1470" fmla="*/ 1522699 h 1754674"/>
                <a:gd name="connsiteX1471" fmla="*/ 313009 w 1914570"/>
                <a:gd name="connsiteY1471" fmla="*/ 1523676 h 1754674"/>
                <a:gd name="connsiteX1472" fmla="*/ 314377 w 1914570"/>
                <a:gd name="connsiteY1472" fmla="*/ 1524634 h 1754674"/>
                <a:gd name="connsiteX1473" fmla="*/ 314357 w 1914570"/>
                <a:gd name="connsiteY1473" fmla="*/ 1524634 h 1754674"/>
                <a:gd name="connsiteX1474" fmla="*/ 315746 w 1914570"/>
                <a:gd name="connsiteY1474" fmla="*/ 1525612 h 1754674"/>
                <a:gd name="connsiteX1475" fmla="*/ 315726 w 1914570"/>
                <a:gd name="connsiteY1475" fmla="*/ 1525612 h 1754674"/>
                <a:gd name="connsiteX1476" fmla="*/ 317094 w 1914570"/>
                <a:gd name="connsiteY1476" fmla="*/ 1526570 h 1754674"/>
                <a:gd name="connsiteX1477" fmla="*/ 318482 w 1914570"/>
                <a:gd name="connsiteY1477" fmla="*/ 1527528 h 1754674"/>
                <a:gd name="connsiteX1478" fmla="*/ 318463 w 1914570"/>
                <a:gd name="connsiteY1478" fmla="*/ 1527528 h 1754674"/>
                <a:gd name="connsiteX1479" fmla="*/ 319851 w 1914570"/>
                <a:gd name="connsiteY1479" fmla="*/ 1528505 h 1754674"/>
                <a:gd name="connsiteX1480" fmla="*/ 319851 w 1914570"/>
                <a:gd name="connsiteY1480" fmla="*/ 1528486 h 1754674"/>
                <a:gd name="connsiteX1481" fmla="*/ 321219 w 1914570"/>
                <a:gd name="connsiteY1481" fmla="*/ 1529443 h 1754674"/>
                <a:gd name="connsiteX1482" fmla="*/ 322608 w 1914570"/>
                <a:gd name="connsiteY1482" fmla="*/ 1530401 h 1754674"/>
                <a:gd name="connsiteX1483" fmla="*/ 322588 w 1914570"/>
                <a:gd name="connsiteY1483" fmla="*/ 1530401 h 1754674"/>
                <a:gd name="connsiteX1484" fmla="*/ 323976 w 1914570"/>
                <a:gd name="connsiteY1484" fmla="*/ 1531359 h 1754674"/>
                <a:gd name="connsiteX1485" fmla="*/ 325364 w 1914570"/>
                <a:gd name="connsiteY1485" fmla="*/ 1532317 h 1754674"/>
                <a:gd name="connsiteX1486" fmla="*/ 325344 w 1914570"/>
                <a:gd name="connsiteY1486" fmla="*/ 1532298 h 1754674"/>
                <a:gd name="connsiteX1487" fmla="*/ 326752 w 1914570"/>
                <a:gd name="connsiteY1487" fmla="*/ 1533256 h 1754674"/>
                <a:gd name="connsiteX1488" fmla="*/ 326733 w 1914570"/>
                <a:gd name="connsiteY1488" fmla="*/ 1533256 h 1754674"/>
                <a:gd name="connsiteX1489" fmla="*/ 328120 w 1914570"/>
                <a:gd name="connsiteY1489" fmla="*/ 1534213 h 1754674"/>
                <a:gd name="connsiteX1490" fmla="*/ 329508 w 1914570"/>
                <a:gd name="connsiteY1490" fmla="*/ 1535152 h 1754674"/>
                <a:gd name="connsiteX1491" fmla="*/ 330897 w 1914570"/>
                <a:gd name="connsiteY1491" fmla="*/ 1536090 h 1754674"/>
                <a:gd name="connsiteX1492" fmla="*/ 332304 w 1914570"/>
                <a:gd name="connsiteY1492" fmla="*/ 1537029 h 1754674"/>
                <a:gd name="connsiteX1493" fmla="*/ 332285 w 1914570"/>
                <a:gd name="connsiteY1493" fmla="*/ 1537029 h 1754674"/>
                <a:gd name="connsiteX1494" fmla="*/ 333692 w 1914570"/>
                <a:gd name="connsiteY1494" fmla="*/ 1537987 h 1754674"/>
                <a:gd name="connsiteX1495" fmla="*/ 335080 w 1914570"/>
                <a:gd name="connsiteY1495" fmla="*/ 1538906 h 1754674"/>
                <a:gd name="connsiteX1496" fmla="*/ 336488 w 1914570"/>
                <a:gd name="connsiteY1496" fmla="*/ 1539844 h 1754674"/>
                <a:gd name="connsiteX1497" fmla="*/ 337837 w 1914570"/>
                <a:gd name="connsiteY1497" fmla="*/ 1540743 h 1754674"/>
                <a:gd name="connsiteX1498" fmla="*/ 339283 w 1914570"/>
                <a:gd name="connsiteY1498" fmla="*/ 1541701 h 1754674"/>
                <a:gd name="connsiteX1499" fmla="*/ 340691 w 1914570"/>
                <a:gd name="connsiteY1499" fmla="*/ 1542639 h 1754674"/>
                <a:gd name="connsiteX1500" fmla="*/ 340691 w 1914570"/>
                <a:gd name="connsiteY1500" fmla="*/ 1542620 h 1754674"/>
                <a:gd name="connsiteX1501" fmla="*/ 342098 w 1914570"/>
                <a:gd name="connsiteY1501" fmla="*/ 1543558 h 1754674"/>
                <a:gd name="connsiteX1502" fmla="*/ 343506 w 1914570"/>
                <a:gd name="connsiteY1502" fmla="*/ 1544477 h 1754674"/>
                <a:gd name="connsiteX1503" fmla="*/ 344913 w 1914570"/>
                <a:gd name="connsiteY1503" fmla="*/ 1545396 h 1754674"/>
                <a:gd name="connsiteX1504" fmla="*/ 346341 w 1914570"/>
                <a:gd name="connsiteY1504" fmla="*/ 1546315 h 1754674"/>
                <a:gd name="connsiteX1505" fmla="*/ 346321 w 1914570"/>
                <a:gd name="connsiteY1505" fmla="*/ 1546315 h 1754674"/>
                <a:gd name="connsiteX1506" fmla="*/ 347709 w 1914570"/>
                <a:gd name="connsiteY1506" fmla="*/ 1547214 h 1754674"/>
                <a:gd name="connsiteX1507" fmla="*/ 349156 w 1914570"/>
                <a:gd name="connsiteY1507" fmla="*/ 1548153 h 1754674"/>
                <a:gd name="connsiteX1508" fmla="*/ 350583 w 1914570"/>
                <a:gd name="connsiteY1508" fmla="*/ 1549071 h 1754674"/>
                <a:gd name="connsiteX1509" fmla="*/ 350563 w 1914570"/>
                <a:gd name="connsiteY1509" fmla="*/ 1549052 h 1754674"/>
                <a:gd name="connsiteX1510" fmla="*/ 352010 w 1914570"/>
                <a:gd name="connsiteY1510" fmla="*/ 1549971 h 1754674"/>
                <a:gd name="connsiteX1511" fmla="*/ 351990 w 1914570"/>
                <a:gd name="connsiteY1511" fmla="*/ 1549971 h 1754674"/>
                <a:gd name="connsiteX1512" fmla="*/ 353418 w 1914570"/>
                <a:gd name="connsiteY1512" fmla="*/ 1550889 h 1754674"/>
                <a:gd name="connsiteX1513" fmla="*/ 353418 w 1914570"/>
                <a:gd name="connsiteY1513" fmla="*/ 1550870 h 1754674"/>
                <a:gd name="connsiteX1514" fmla="*/ 354845 w 1914570"/>
                <a:gd name="connsiteY1514" fmla="*/ 1551789 h 1754674"/>
                <a:gd name="connsiteX1515" fmla="*/ 356291 w 1914570"/>
                <a:gd name="connsiteY1515" fmla="*/ 1552707 h 1754674"/>
                <a:gd name="connsiteX1516" fmla="*/ 357699 w 1914570"/>
                <a:gd name="connsiteY1516" fmla="*/ 1553587 h 1754674"/>
                <a:gd name="connsiteX1517" fmla="*/ 359146 w 1914570"/>
                <a:gd name="connsiteY1517" fmla="*/ 1554487 h 1754674"/>
                <a:gd name="connsiteX1518" fmla="*/ 359126 w 1914570"/>
                <a:gd name="connsiteY1518" fmla="*/ 1554487 h 1754674"/>
                <a:gd name="connsiteX1519" fmla="*/ 360553 w 1914570"/>
                <a:gd name="connsiteY1519" fmla="*/ 1555386 h 1754674"/>
                <a:gd name="connsiteX1520" fmla="*/ 362000 w 1914570"/>
                <a:gd name="connsiteY1520" fmla="*/ 1556285 h 1754674"/>
                <a:gd name="connsiteX1521" fmla="*/ 363446 w 1914570"/>
                <a:gd name="connsiteY1521" fmla="*/ 1557184 h 1754674"/>
                <a:gd name="connsiteX1522" fmla="*/ 363427 w 1914570"/>
                <a:gd name="connsiteY1522" fmla="*/ 1557165 h 1754674"/>
                <a:gd name="connsiteX1523" fmla="*/ 364913 w 1914570"/>
                <a:gd name="connsiteY1523" fmla="*/ 1558083 h 1754674"/>
                <a:gd name="connsiteX1524" fmla="*/ 366320 w 1914570"/>
                <a:gd name="connsiteY1524" fmla="*/ 1558944 h 1754674"/>
                <a:gd name="connsiteX1525" fmla="*/ 367767 w 1914570"/>
                <a:gd name="connsiteY1525" fmla="*/ 1559843 h 1754674"/>
                <a:gd name="connsiteX1526" fmla="*/ 369214 w 1914570"/>
                <a:gd name="connsiteY1526" fmla="*/ 1560723 h 1754674"/>
                <a:gd name="connsiteX1527" fmla="*/ 369194 w 1914570"/>
                <a:gd name="connsiteY1527" fmla="*/ 1560723 h 1754674"/>
                <a:gd name="connsiteX1528" fmla="*/ 370660 w 1914570"/>
                <a:gd name="connsiteY1528" fmla="*/ 1561602 h 1754674"/>
                <a:gd name="connsiteX1529" fmla="*/ 370641 w 1914570"/>
                <a:gd name="connsiteY1529" fmla="*/ 1561602 h 1754674"/>
                <a:gd name="connsiteX1530" fmla="*/ 372127 w 1914570"/>
                <a:gd name="connsiteY1530" fmla="*/ 1562502 h 1754674"/>
                <a:gd name="connsiteX1531" fmla="*/ 373554 w 1914570"/>
                <a:gd name="connsiteY1531" fmla="*/ 1563362 h 1754674"/>
                <a:gd name="connsiteX1532" fmla="*/ 375020 w 1914570"/>
                <a:gd name="connsiteY1532" fmla="*/ 1564242 h 1754674"/>
                <a:gd name="connsiteX1533" fmla="*/ 375000 w 1914570"/>
                <a:gd name="connsiteY1533" fmla="*/ 1564242 h 1754674"/>
                <a:gd name="connsiteX1534" fmla="*/ 376467 w 1914570"/>
                <a:gd name="connsiteY1534" fmla="*/ 1565121 h 1754674"/>
                <a:gd name="connsiteX1535" fmla="*/ 376447 w 1914570"/>
                <a:gd name="connsiteY1535" fmla="*/ 1565102 h 1754674"/>
                <a:gd name="connsiteX1536" fmla="*/ 377952 w 1914570"/>
                <a:gd name="connsiteY1536" fmla="*/ 1566001 h 1754674"/>
                <a:gd name="connsiteX1537" fmla="*/ 379379 w 1914570"/>
                <a:gd name="connsiteY1537" fmla="*/ 1566862 h 1754674"/>
                <a:gd name="connsiteX1538" fmla="*/ 379360 w 1914570"/>
                <a:gd name="connsiteY1538" fmla="*/ 1566842 h 1754674"/>
                <a:gd name="connsiteX1539" fmla="*/ 380846 w 1914570"/>
                <a:gd name="connsiteY1539" fmla="*/ 1567722 h 1754674"/>
                <a:gd name="connsiteX1540" fmla="*/ 380826 w 1914570"/>
                <a:gd name="connsiteY1540" fmla="*/ 1567722 h 1754674"/>
                <a:gd name="connsiteX1541" fmla="*/ 382312 w 1914570"/>
                <a:gd name="connsiteY1541" fmla="*/ 1568582 h 1754674"/>
                <a:gd name="connsiteX1542" fmla="*/ 382292 w 1914570"/>
                <a:gd name="connsiteY1542" fmla="*/ 1568582 h 1754674"/>
                <a:gd name="connsiteX1543" fmla="*/ 383759 w 1914570"/>
                <a:gd name="connsiteY1543" fmla="*/ 1569442 h 1754674"/>
                <a:gd name="connsiteX1544" fmla="*/ 385264 w 1914570"/>
                <a:gd name="connsiteY1544" fmla="*/ 1570322 h 1754674"/>
                <a:gd name="connsiteX1545" fmla="*/ 386711 w 1914570"/>
                <a:gd name="connsiteY1545" fmla="*/ 1571162 h 1754674"/>
                <a:gd name="connsiteX1546" fmla="*/ 386691 w 1914570"/>
                <a:gd name="connsiteY1546" fmla="*/ 1571162 h 1754674"/>
                <a:gd name="connsiteX1547" fmla="*/ 388177 w 1914570"/>
                <a:gd name="connsiteY1547" fmla="*/ 1572023 h 1754674"/>
                <a:gd name="connsiteX1548" fmla="*/ 389643 w 1914570"/>
                <a:gd name="connsiteY1548" fmla="*/ 1572863 h 1754674"/>
                <a:gd name="connsiteX1549" fmla="*/ 391090 w 1914570"/>
                <a:gd name="connsiteY1549" fmla="*/ 1573704 h 1754674"/>
                <a:gd name="connsiteX1550" fmla="*/ 392595 w 1914570"/>
                <a:gd name="connsiteY1550" fmla="*/ 1574564 h 1754674"/>
                <a:gd name="connsiteX1551" fmla="*/ 392575 w 1914570"/>
                <a:gd name="connsiteY1551" fmla="*/ 1574564 h 1754674"/>
                <a:gd name="connsiteX1552" fmla="*/ 394061 w 1914570"/>
                <a:gd name="connsiteY1552" fmla="*/ 1575424 h 1754674"/>
                <a:gd name="connsiteX1553" fmla="*/ 394061 w 1914570"/>
                <a:gd name="connsiteY1553" fmla="*/ 1575405 h 1754674"/>
                <a:gd name="connsiteX1554" fmla="*/ 395547 w 1914570"/>
                <a:gd name="connsiteY1554" fmla="*/ 1576265 h 1754674"/>
                <a:gd name="connsiteX1555" fmla="*/ 397033 w 1914570"/>
                <a:gd name="connsiteY1555" fmla="*/ 1577106 h 1754674"/>
                <a:gd name="connsiteX1556" fmla="*/ 397013 w 1914570"/>
                <a:gd name="connsiteY1556" fmla="*/ 1577106 h 1754674"/>
                <a:gd name="connsiteX1557" fmla="*/ 398479 w 1914570"/>
                <a:gd name="connsiteY1557" fmla="*/ 1577927 h 1754674"/>
                <a:gd name="connsiteX1558" fmla="*/ 400004 w 1914570"/>
                <a:gd name="connsiteY1558" fmla="*/ 1578787 h 1754674"/>
                <a:gd name="connsiteX1559" fmla="*/ 399985 w 1914570"/>
                <a:gd name="connsiteY1559" fmla="*/ 1578787 h 1754674"/>
                <a:gd name="connsiteX1560" fmla="*/ 401490 w 1914570"/>
                <a:gd name="connsiteY1560" fmla="*/ 1579627 h 1754674"/>
                <a:gd name="connsiteX1561" fmla="*/ 402976 w 1914570"/>
                <a:gd name="connsiteY1561" fmla="*/ 1580449 h 1754674"/>
                <a:gd name="connsiteX1562" fmla="*/ 402956 w 1914570"/>
                <a:gd name="connsiteY1562" fmla="*/ 1580449 h 1754674"/>
                <a:gd name="connsiteX1563" fmla="*/ 404462 w 1914570"/>
                <a:gd name="connsiteY1563" fmla="*/ 1581289 h 1754674"/>
                <a:gd name="connsiteX1564" fmla="*/ 404442 w 1914570"/>
                <a:gd name="connsiteY1564" fmla="*/ 1581289 h 1754674"/>
                <a:gd name="connsiteX1565" fmla="*/ 406006 w 1914570"/>
                <a:gd name="connsiteY1565" fmla="*/ 1582149 h 1754674"/>
                <a:gd name="connsiteX1566" fmla="*/ 407492 w 1914570"/>
                <a:gd name="connsiteY1566" fmla="*/ 1582971 h 1754674"/>
                <a:gd name="connsiteX1567" fmla="*/ 408938 w 1914570"/>
                <a:gd name="connsiteY1567" fmla="*/ 1583772 h 1754674"/>
                <a:gd name="connsiteX1568" fmla="*/ 408938 w 1914570"/>
                <a:gd name="connsiteY1568" fmla="*/ 1583752 h 1754674"/>
                <a:gd name="connsiteX1569" fmla="*/ 410444 w 1914570"/>
                <a:gd name="connsiteY1569" fmla="*/ 1584593 h 1754674"/>
                <a:gd name="connsiteX1570" fmla="*/ 410424 w 1914570"/>
                <a:gd name="connsiteY1570" fmla="*/ 1584593 h 1754674"/>
                <a:gd name="connsiteX1571" fmla="*/ 411930 w 1914570"/>
                <a:gd name="connsiteY1571" fmla="*/ 1585414 h 1754674"/>
                <a:gd name="connsiteX1572" fmla="*/ 413435 w 1914570"/>
                <a:gd name="connsiteY1572" fmla="*/ 1586235 h 1754674"/>
                <a:gd name="connsiteX1573" fmla="*/ 413435 w 1914570"/>
                <a:gd name="connsiteY1573" fmla="*/ 1586216 h 1754674"/>
                <a:gd name="connsiteX1574" fmla="*/ 414940 w 1914570"/>
                <a:gd name="connsiteY1574" fmla="*/ 1587037 h 1754674"/>
                <a:gd name="connsiteX1575" fmla="*/ 414921 w 1914570"/>
                <a:gd name="connsiteY1575" fmla="*/ 1587037 h 1754674"/>
                <a:gd name="connsiteX1576" fmla="*/ 416446 w 1914570"/>
                <a:gd name="connsiteY1576" fmla="*/ 1587858 h 1754674"/>
                <a:gd name="connsiteX1577" fmla="*/ 416426 w 1914570"/>
                <a:gd name="connsiteY1577" fmla="*/ 1587858 h 1754674"/>
                <a:gd name="connsiteX1578" fmla="*/ 417951 w 1914570"/>
                <a:gd name="connsiteY1578" fmla="*/ 1588679 h 1754674"/>
                <a:gd name="connsiteX1579" fmla="*/ 417931 w 1914570"/>
                <a:gd name="connsiteY1579" fmla="*/ 1588659 h 1754674"/>
                <a:gd name="connsiteX1580" fmla="*/ 419437 w 1914570"/>
                <a:gd name="connsiteY1580" fmla="*/ 1589480 h 1754674"/>
                <a:gd name="connsiteX1581" fmla="*/ 420961 w 1914570"/>
                <a:gd name="connsiteY1581" fmla="*/ 1590282 h 1754674"/>
                <a:gd name="connsiteX1582" fmla="*/ 422526 w 1914570"/>
                <a:gd name="connsiteY1582" fmla="*/ 1591123 h 1754674"/>
                <a:gd name="connsiteX1583" fmla="*/ 423992 w 1914570"/>
                <a:gd name="connsiteY1583" fmla="*/ 1591904 h 1754674"/>
                <a:gd name="connsiteX1584" fmla="*/ 423972 w 1914570"/>
                <a:gd name="connsiteY1584" fmla="*/ 1591885 h 1754674"/>
                <a:gd name="connsiteX1585" fmla="*/ 425497 w 1914570"/>
                <a:gd name="connsiteY1585" fmla="*/ 1592706 h 1754674"/>
                <a:gd name="connsiteX1586" fmla="*/ 425497 w 1914570"/>
                <a:gd name="connsiteY1586" fmla="*/ 1592687 h 1754674"/>
                <a:gd name="connsiteX1587" fmla="*/ 427022 w 1914570"/>
                <a:gd name="connsiteY1587" fmla="*/ 1593488 h 1754674"/>
                <a:gd name="connsiteX1588" fmla="*/ 427002 w 1914570"/>
                <a:gd name="connsiteY1588" fmla="*/ 1593488 h 1754674"/>
                <a:gd name="connsiteX1589" fmla="*/ 428547 w 1914570"/>
                <a:gd name="connsiteY1589" fmla="*/ 1594289 h 1754674"/>
                <a:gd name="connsiteX1590" fmla="*/ 428527 w 1914570"/>
                <a:gd name="connsiteY1590" fmla="*/ 1594289 h 1754674"/>
                <a:gd name="connsiteX1591" fmla="*/ 430033 w 1914570"/>
                <a:gd name="connsiteY1591" fmla="*/ 1595072 h 1754674"/>
                <a:gd name="connsiteX1592" fmla="*/ 431538 w 1914570"/>
                <a:gd name="connsiteY1592" fmla="*/ 1595853 h 1754674"/>
                <a:gd name="connsiteX1593" fmla="*/ 433102 w 1914570"/>
                <a:gd name="connsiteY1593" fmla="*/ 1596675 h 1754674"/>
                <a:gd name="connsiteX1594" fmla="*/ 433082 w 1914570"/>
                <a:gd name="connsiteY1594" fmla="*/ 1596655 h 1754674"/>
                <a:gd name="connsiteX1595" fmla="*/ 434627 w 1914570"/>
                <a:gd name="connsiteY1595" fmla="*/ 1597457 h 1754674"/>
                <a:gd name="connsiteX1596" fmla="*/ 434607 w 1914570"/>
                <a:gd name="connsiteY1596" fmla="*/ 1597457 h 1754674"/>
                <a:gd name="connsiteX1597" fmla="*/ 436152 w 1914570"/>
                <a:gd name="connsiteY1597" fmla="*/ 1598238 h 1754674"/>
                <a:gd name="connsiteX1598" fmla="*/ 437676 w 1914570"/>
                <a:gd name="connsiteY1598" fmla="*/ 1599021 h 1754674"/>
                <a:gd name="connsiteX1599" fmla="*/ 439201 w 1914570"/>
                <a:gd name="connsiteY1599" fmla="*/ 1599802 h 1754674"/>
                <a:gd name="connsiteX1600" fmla="*/ 440707 w 1914570"/>
                <a:gd name="connsiteY1600" fmla="*/ 1600565 h 1754674"/>
                <a:gd name="connsiteX1601" fmla="*/ 442271 w 1914570"/>
                <a:gd name="connsiteY1601" fmla="*/ 1601367 h 1754674"/>
                <a:gd name="connsiteX1602" fmla="*/ 442251 w 1914570"/>
                <a:gd name="connsiteY1602" fmla="*/ 1601347 h 1754674"/>
                <a:gd name="connsiteX1603" fmla="*/ 443796 w 1914570"/>
                <a:gd name="connsiteY1603" fmla="*/ 1602129 h 1754674"/>
                <a:gd name="connsiteX1604" fmla="*/ 445320 w 1914570"/>
                <a:gd name="connsiteY1604" fmla="*/ 1602911 h 1754674"/>
                <a:gd name="connsiteX1605" fmla="*/ 446865 w 1914570"/>
                <a:gd name="connsiteY1605" fmla="*/ 1603673 h 1754674"/>
                <a:gd name="connsiteX1606" fmla="*/ 448390 w 1914570"/>
                <a:gd name="connsiteY1606" fmla="*/ 1604436 h 1754674"/>
                <a:gd name="connsiteX1607" fmla="*/ 449953 w 1914570"/>
                <a:gd name="connsiteY1607" fmla="*/ 1605218 h 1754674"/>
                <a:gd name="connsiteX1608" fmla="*/ 449934 w 1914570"/>
                <a:gd name="connsiteY1608" fmla="*/ 1605198 h 1754674"/>
                <a:gd name="connsiteX1609" fmla="*/ 451498 w 1914570"/>
                <a:gd name="connsiteY1609" fmla="*/ 1605980 h 1754674"/>
                <a:gd name="connsiteX1610" fmla="*/ 451478 w 1914570"/>
                <a:gd name="connsiteY1610" fmla="*/ 1605961 h 1754674"/>
                <a:gd name="connsiteX1611" fmla="*/ 453042 w 1914570"/>
                <a:gd name="connsiteY1611" fmla="*/ 1606743 h 1754674"/>
                <a:gd name="connsiteX1612" fmla="*/ 453023 w 1914570"/>
                <a:gd name="connsiteY1612" fmla="*/ 1606723 h 1754674"/>
                <a:gd name="connsiteX1613" fmla="*/ 454587 w 1914570"/>
                <a:gd name="connsiteY1613" fmla="*/ 1607485 h 1754674"/>
                <a:gd name="connsiteX1614" fmla="*/ 454567 w 1914570"/>
                <a:gd name="connsiteY1614" fmla="*/ 1607485 h 1754674"/>
                <a:gd name="connsiteX1615" fmla="*/ 456131 w 1914570"/>
                <a:gd name="connsiteY1615" fmla="*/ 1608248 h 1754674"/>
                <a:gd name="connsiteX1616" fmla="*/ 456112 w 1914570"/>
                <a:gd name="connsiteY1616" fmla="*/ 1608248 h 1754674"/>
                <a:gd name="connsiteX1617" fmla="*/ 457676 w 1914570"/>
                <a:gd name="connsiteY1617" fmla="*/ 1609010 h 1754674"/>
                <a:gd name="connsiteX1618" fmla="*/ 457676 w 1914570"/>
                <a:gd name="connsiteY1618" fmla="*/ 1608991 h 1754674"/>
                <a:gd name="connsiteX1619" fmla="*/ 459220 w 1914570"/>
                <a:gd name="connsiteY1619" fmla="*/ 1609753 h 1754674"/>
                <a:gd name="connsiteX1620" fmla="*/ 460745 w 1914570"/>
                <a:gd name="connsiteY1620" fmla="*/ 1610496 h 1754674"/>
                <a:gd name="connsiteX1621" fmla="*/ 462329 w 1914570"/>
                <a:gd name="connsiteY1621" fmla="*/ 1611259 h 1754674"/>
                <a:gd name="connsiteX1622" fmla="*/ 462309 w 1914570"/>
                <a:gd name="connsiteY1622" fmla="*/ 1611259 h 1754674"/>
                <a:gd name="connsiteX1623" fmla="*/ 463873 w 1914570"/>
                <a:gd name="connsiteY1623" fmla="*/ 1612001 h 1754674"/>
                <a:gd name="connsiteX1624" fmla="*/ 465437 w 1914570"/>
                <a:gd name="connsiteY1624" fmla="*/ 1612745 h 1754674"/>
                <a:gd name="connsiteX1625" fmla="*/ 467001 w 1914570"/>
                <a:gd name="connsiteY1625" fmla="*/ 1613487 h 1754674"/>
                <a:gd name="connsiteX1626" fmla="*/ 466981 w 1914570"/>
                <a:gd name="connsiteY1626" fmla="*/ 1613487 h 1754674"/>
                <a:gd name="connsiteX1627" fmla="*/ 468545 w 1914570"/>
                <a:gd name="connsiteY1627" fmla="*/ 1614230 h 1754674"/>
                <a:gd name="connsiteX1628" fmla="*/ 468545 w 1914570"/>
                <a:gd name="connsiteY1628" fmla="*/ 1614211 h 1754674"/>
                <a:gd name="connsiteX1629" fmla="*/ 470109 w 1914570"/>
                <a:gd name="connsiteY1629" fmla="*/ 1614953 h 1754674"/>
                <a:gd name="connsiteX1630" fmla="*/ 471673 w 1914570"/>
                <a:gd name="connsiteY1630" fmla="*/ 1615697 h 1754674"/>
                <a:gd name="connsiteX1631" fmla="*/ 471654 w 1914570"/>
                <a:gd name="connsiteY1631" fmla="*/ 1615697 h 1754674"/>
                <a:gd name="connsiteX1632" fmla="*/ 473237 w 1914570"/>
                <a:gd name="connsiteY1632" fmla="*/ 1616420 h 1754674"/>
                <a:gd name="connsiteX1633" fmla="*/ 473218 w 1914570"/>
                <a:gd name="connsiteY1633" fmla="*/ 1616420 h 1754674"/>
                <a:gd name="connsiteX1634" fmla="*/ 474801 w 1914570"/>
                <a:gd name="connsiteY1634" fmla="*/ 1617163 h 1754674"/>
                <a:gd name="connsiteX1635" fmla="*/ 476365 w 1914570"/>
                <a:gd name="connsiteY1635" fmla="*/ 1617886 h 1754674"/>
                <a:gd name="connsiteX1636" fmla="*/ 477909 w 1914570"/>
                <a:gd name="connsiteY1636" fmla="*/ 1618590 h 1754674"/>
                <a:gd name="connsiteX1637" fmla="*/ 479493 w 1914570"/>
                <a:gd name="connsiteY1637" fmla="*/ 1619333 h 1754674"/>
                <a:gd name="connsiteX1638" fmla="*/ 481116 w 1914570"/>
                <a:gd name="connsiteY1638" fmla="*/ 1620076 h 1754674"/>
                <a:gd name="connsiteX1639" fmla="*/ 482641 w 1914570"/>
                <a:gd name="connsiteY1639" fmla="*/ 1620779 h 1754674"/>
                <a:gd name="connsiteX1640" fmla="*/ 484224 w 1914570"/>
                <a:gd name="connsiteY1640" fmla="*/ 1621503 h 1754674"/>
                <a:gd name="connsiteX1641" fmla="*/ 485788 w 1914570"/>
                <a:gd name="connsiteY1641" fmla="*/ 1622206 h 1754674"/>
                <a:gd name="connsiteX1642" fmla="*/ 487371 w 1914570"/>
                <a:gd name="connsiteY1642" fmla="*/ 1622910 h 1754674"/>
                <a:gd name="connsiteX1643" fmla="*/ 487352 w 1914570"/>
                <a:gd name="connsiteY1643" fmla="*/ 1622910 h 1754674"/>
                <a:gd name="connsiteX1644" fmla="*/ 488935 w 1914570"/>
                <a:gd name="connsiteY1644" fmla="*/ 1623633 h 1754674"/>
                <a:gd name="connsiteX1645" fmla="*/ 490519 w 1914570"/>
                <a:gd name="connsiteY1645" fmla="*/ 1624337 h 1754674"/>
                <a:gd name="connsiteX1646" fmla="*/ 492122 w 1914570"/>
                <a:gd name="connsiteY1646" fmla="*/ 1625060 h 1754674"/>
                <a:gd name="connsiteX1647" fmla="*/ 493686 w 1914570"/>
                <a:gd name="connsiteY1647" fmla="*/ 1625745 h 1754674"/>
                <a:gd name="connsiteX1648" fmla="*/ 493667 w 1914570"/>
                <a:gd name="connsiteY1648" fmla="*/ 1625745 h 1754674"/>
                <a:gd name="connsiteX1649" fmla="*/ 495270 w 1914570"/>
                <a:gd name="connsiteY1649" fmla="*/ 1626449 h 1754674"/>
                <a:gd name="connsiteX1650" fmla="*/ 496853 w 1914570"/>
                <a:gd name="connsiteY1650" fmla="*/ 1627152 h 1754674"/>
                <a:gd name="connsiteX1651" fmla="*/ 496834 w 1914570"/>
                <a:gd name="connsiteY1651" fmla="*/ 1627152 h 1754674"/>
                <a:gd name="connsiteX1652" fmla="*/ 498417 w 1914570"/>
                <a:gd name="connsiteY1652" fmla="*/ 1627837 h 1754674"/>
                <a:gd name="connsiteX1653" fmla="*/ 500020 w 1914570"/>
                <a:gd name="connsiteY1653" fmla="*/ 1628540 h 1754674"/>
                <a:gd name="connsiteX1654" fmla="*/ 500001 w 1914570"/>
                <a:gd name="connsiteY1654" fmla="*/ 1628540 h 1754674"/>
                <a:gd name="connsiteX1655" fmla="*/ 501604 w 1914570"/>
                <a:gd name="connsiteY1655" fmla="*/ 1629225 h 1754674"/>
                <a:gd name="connsiteX1656" fmla="*/ 503187 w 1914570"/>
                <a:gd name="connsiteY1656" fmla="*/ 1629928 h 1754674"/>
                <a:gd name="connsiteX1657" fmla="*/ 504712 w 1914570"/>
                <a:gd name="connsiteY1657" fmla="*/ 1630574 h 1754674"/>
                <a:gd name="connsiteX1658" fmla="*/ 506374 w 1914570"/>
                <a:gd name="connsiteY1658" fmla="*/ 1631297 h 1754674"/>
                <a:gd name="connsiteX1659" fmla="*/ 507977 w 1914570"/>
                <a:gd name="connsiteY1659" fmla="*/ 1631981 h 1754674"/>
                <a:gd name="connsiteX1660" fmla="*/ 507957 w 1914570"/>
                <a:gd name="connsiteY1660" fmla="*/ 1631981 h 1754674"/>
                <a:gd name="connsiteX1661" fmla="*/ 509560 w 1914570"/>
                <a:gd name="connsiteY1661" fmla="*/ 1632665 h 1754674"/>
                <a:gd name="connsiteX1662" fmla="*/ 509560 w 1914570"/>
                <a:gd name="connsiteY1662" fmla="*/ 1632646 h 1754674"/>
                <a:gd name="connsiteX1663" fmla="*/ 511163 w 1914570"/>
                <a:gd name="connsiteY1663" fmla="*/ 1633349 h 1754674"/>
                <a:gd name="connsiteX1664" fmla="*/ 511144 w 1914570"/>
                <a:gd name="connsiteY1664" fmla="*/ 1633330 h 1754674"/>
                <a:gd name="connsiteX1665" fmla="*/ 512747 w 1914570"/>
                <a:gd name="connsiteY1665" fmla="*/ 1634014 h 1754674"/>
                <a:gd name="connsiteX1666" fmla="*/ 514350 w 1914570"/>
                <a:gd name="connsiteY1666" fmla="*/ 1634699 h 1754674"/>
                <a:gd name="connsiteX1667" fmla="*/ 514350 w 1914570"/>
                <a:gd name="connsiteY1667" fmla="*/ 1634679 h 1754674"/>
                <a:gd name="connsiteX1668" fmla="*/ 515953 w 1914570"/>
                <a:gd name="connsiteY1668" fmla="*/ 1635363 h 1754674"/>
                <a:gd name="connsiteX1669" fmla="*/ 517556 w 1914570"/>
                <a:gd name="connsiteY1669" fmla="*/ 1636028 h 1754674"/>
                <a:gd name="connsiteX1670" fmla="*/ 517537 w 1914570"/>
                <a:gd name="connsiteY1670" fmla="*/ 1636028 h 1754674"/>
                <a:gd name="connsiteX1671" fmla="*/ 519159 w 1914570"/>
                <a:gd name="connsiteY1671" fmla="*/ 1636693 h 1754674"/>
                <a:gd name="connsiteX1672" fmla="*/ 520762 w 1914570"/>
                <a:gd name="connsiteY1672" fmla="*/ 1637377 h 1754674"/>
                <a:gd name="connsiteX1673" fmla="*/ 520743 w 1914570"/>
                <a:gd name="connsiteY1673" fmla="*/ 1637357 h 1754674"/>
                <a:gd name="connsiteX1674" fmla="*/ 522365 w 1914570"/>
                <a:gd name="connsiteY1674" fmla="*/ 1638022 h 1754674"/>
                <a:gd name="connsiteX1675" fmla="*/ 522346 w 1914570"/>
                <a:gd name="connsiteY1675" fmla="*/ 1638022 h 1754674"/>
                <a:gd name="connsiteX1676" fmla="*/ 523968 w 1914570"/>
                <a:gd name="connsiteY1676" fmla="*/ 1638687 h 1754674"/>
                <a:gd name="connsiteX1677" fmla="*/ 523949 w 1914570"/>
                <a:gd name="connsiteY1677" fmla="*/ 1638687 h 1754674"/>
                <a:gd name="connsiteX1678" fmla="*/ 525513 w 1914570"/>
                <a:gd name="connsiteY1678" fmla="*/ 1639332 h 1754674"/>
                <a:gd name="connsiteX1679" fmla="*/ 527174 w 1914570"/>
                <a:gd name="connsiteY1679" fmla="*/ 1640016 h 1754674"/>
                <a:gd name="connsiteX1680" fmla="*/ 527174 w 1914570"/>
                <a:gd name="connsiteY1680" fmla="*/ 1639997 h 1754674"/>
                <a:gd name="connsiteX1681" fmla="*/ 528699 w 1914570"/>
                <a:gd name="connsiteY1681" fmla="*/ 1640622 h 1754674"/>
                <a:gd name="connsiteX1682" fmla="*/ 530400 w 1914570"/>
                <a:gd name="connsiteY1682" fmla="*/ 1641306 h 1754674"/>
                <a:gd name="connsiteX1683" fmla="*/ 532023 w 1914570"/>
                <a:gd name="connsiteY1683" fmla="*/ 1641971 h 1754674"/>
                <a:gd name="connsiteX1684" fmla="*/ 532003 w 1914570"/>
                <a:gd name="connsiteY1684" fmla="*/ 1641971 h 1754674"/>
                <a:gd name="connsiteX1685" fmla="*/ 533626 w 1914570"/>
                <a:gd name="connsiteY1685" fmla="*/ 1642616 h 1754674"/>
                <a:gd name="connsiteX1686" fmla="*/ 535248 w 1914570"/>
                <a:gd name="connsiteY1686" fmla="*/ 1643261 h 1754674"/>
                <a:gd name="connsiteX1687" fmla="*/ 535229 w 1914570"/>
                <a:gd name="connsiteY1687" fmla="*/ 1643261 h 1754674"/>
                <a:gd name="connsiteX1688" fmla="*/ 536891 w 1914570"/>
                <a:gd name="connsiteY1688" fmla="*/ 1643926 h 1754674"/>
                <a:gd name="connsiteX1689" fmla="*/ 538494 w 1914570"/>
                <a:gd name="connsiteY1689" fmla="*/ 1644552 h 1754674"/>
                <a:gd name="connsiteX1690" fmla="*/ 540097 w 1914570"/>
                <a:gd name="connsiteY1690" fmla="*/ 1645177 h 1754674"/>
                <a:gd name="connsiteX1691" fmla="*/ 540077 w 1914570"/>
                <a:gd name="connsiteY1691" fmla="*/ 1645177 h 1754674"/>
                <a:gd name="connsiteX1692" fmla="*/ 541700 w 1914570"/>
                <a:gd name="connsiteY1692" fmla="*/ 1645822 h 1754674"/>
                <a:gd name="connsiteX1693" fmla="*/ 543322 w 1914570"/>
                <a:gd name="connsiteY1693" fmla="*/ 1646448 h 1754674"/>
                <a:gd name="connsiteX1694" fmla="*/ 545023 w 1914570"/>
                <a:gd name="connsiteY1694" fmla="*/ 1647112 h 1754674"/>
                <a:gd name="connsiteX1695" fmla="*/ 546646 w 1914570"/>
                <a:gd name="connsiteY1695" fmla="*/ 1647758 h 1754674"/>
                <a:gd name="connsiteX1696" fmla="*/ 548132 w 1914570"/>
                <a:gd name="connsiteY1696" fmla="*/ 1648325 h 1754674"/>
                <a:gd name="connsiteX1697" fmla="*/ 549813 w 1914570"/>
                <a:gd name="connsiteY1697" fmla="*/ 1648970 h 1754674"/>
                <a:gd name="connsiteX1698" fmla="*/ 551436 w 1914570"/>
                <a:gd name="connsiteY1698" fmla="*/ 1649595 h 1754674"/>
                <a:gd name="connsiteX1699" fmla="*/ 553058 w 1914570"/>
                <a:gd name="connsiteY1699" fmla="*/ 1650221 h 1754674"/>
                <a:gd name="connsiteX1700" fmla="*/ 553058 w 1914570"/>
                <a:gd name="connsiteY1700" fmla="*/ 1650201 h 1754674"/>
                <a:gd name="connsiteX1701" fmla="*/ 554700 w 1914570"/>
                <a:gd name="connsiteY1701" fmla="*/ 1650827 h 1754674"/>
                <a:gd name="connsiteX1702" fmla="*/ 554681 w 1914570"/>
                <a:gd name="connsiteY1702" fmla="*/ 1650827 h 1754674"/>
                <a:gd name="connsiteX1703" fmla="*/ 556323 w 1914570"/>
                <a:gd name="connsiteY1703" fmla="*/ 1651452 h 1754674"/>
                <a:gd name="connsiteX1704" fmla="*/ 556303 w 1914570"/>
                <a:gd name="connsiteY1704" fmla="*/ 1651452 h 1754674"/>
                <a:gd name="connsiteX1705" fmla="*/ 557946 w 1914570"/>
                <a:gd name="connsiteY1705" fmla="*/ 1652059 h 1754674"/>
                <a:gd name="connsiteX1706" fmla="*/ 559588 w 1914570"/>
                <a:gd name="connsiteY1706" fmla="*/ 1652684 h 1754674"/>
                <a:gd name="connsiteX1707" fmla="*/ 559568 w 1914570"/>
                <a:gd name="connsiteY1707" fmla="*/ 1652665 h 1754674"/>
                <a:gd name="connsiteX1708" fmla="*/ 561171 w 1914570"/>
                <a:gd name="connsiteY1708" fmla="*/ 1653271 h 1754674"/>
                <a:gd name="connsiteX1709" fmla="*/ 562852 w 1914570"/>
                <a:gd name="connsiteY1709" fmla="*/ 1653896 h 1754674"/>
                <a:gd name="connsiteX1710" fmla="*/ 562833 w 1914570"/>
                <a:gd name="connsiteY1710" fmla="*/ 1653896 h 1754674"/>
                <a:gd name="connsiteX1711" fmla="*/ 564397 w 1914570"/>
                <a:gd name="connsiteY1711" fmla="*/ 1654463 h 1754674"/>
                <a:gd name="connsiteX1712" fmla="*/ 566117 w 1914570"/>
                <a:gd name="connsiteY1712" fmla="*/ 1655108 h 1754674"/>
                <a:gd name="connsiteX1713" fmla="*/ 566098 w 1914570"/>
                <a:gd name="connsiteY1713" fmla="*/ 1655089 h 1754674"/>
                <a:gd name="connsiteX1714" fmla="*/ 567740 w 1914570"/>
                <a:gd name="connsiteY1714" fmla="*/ 1655695 h 1754674"/>
                <a:gd name="connsiteX1715" fmla="*/ 569382 w 1914570"/>
                <a:gd name="connsiteY1715" fmla="*/ 1656301 h 1754674"/>
                <a:gd name="connsiteX1716" fmla="*/ 571024 w 1914570"/>
                <a:gd name="connsiteY1716" fmla="*/ 1656887 h 1754674"/>
                <a:gd name="connsiteX1717" fmla="*/ 571005 w 1914570"/>
                <a:gd name="connsiteY1717" fmla="*/ 1656887 h 1754674"/>
                <a:gd name="connsiteX1718" fmla="*/ 572666 w 1914570"/>
                <a:gd name="connsiteY1718" fmla="*/ 1657493 h 1754674"/>
                <a:gd name="connsiteX1719" fmla="*/ 572647 w 1914570"/>
                <a:gd name="connsiteY1719" fmla="*/ 1657493 h 1754674"/>
                <a:gd name="connsiteX1720" fmla="*/ 574309 w 1914570"/>
                <a:gd name="connsiteY1720" fmla="*/ 1658080 h 1754674"/>
                <a:gd name="connsiteX1721" fmla="*/ 574289 w 1914570"/>
                <a:gd name="connsiteY1721" fmla="*/ 1658080 h 1754674"/>
                <a:gd name="connsiteX1722" fmla="*/ 575951 w 1914570"/>
                <a:gd name="connsiteY1722" fmla="*/ 1658667 h 1754674"/>
                <a:gd name="connsiteX1723" fmla="*/ 575931 w 1914570"/>
                <a:gd name="connsiteY1723" fmla="*/ 1658667 h 1754674"/>
                <a:gd name="connsiteX1724" fmla="*/ 577612 w 1914570"/>
                <a:gd name="connsiteY1724" fmla="*/ 1659272 h 1754674"/>
                <a:gd name="connsiteX1725" fmla="*/ 579235 w 1914570"/>
                <a:gd name="connsiteY1725" fmla="*/ 1659839 h 1754674"/>
                <a:gd name="connsiteX1726" fmla="*/ 579215 w 1914570"/>
                <a:gd name="connsiteY1726" fmla="*/ 1659839 h 1754674"/>
                <a:gd name="connsiteX1727" fmla="*/ 580877 w 1914570"/>
                <a:gd name="connsiteY1727" fmla="*/ 1660426 h 1754674"/>
                <a:gd name="connsiteX1728" fmla="*/ 580858 w 1914570"/>
                <a:gd name="connsiteY1728" fmla="*/ 1660426 h 1754674"/>
                <a:gd name="connsiteX1729" fmla="*/ 582519 w 1914570"/>
                <a:gd name="connsiteY1729" fmla="*/ 1661012 h 1754674"/>
                <a:gd name="connsiteX1730" fmla="*/ 584142 w 1914570"/>
                <a:gd name="connsiteY1730" fmla="*/ 1661579 h 1754674"/>
                <a:gd name="connsiteX1731" fmla="*/ 585804 w 1914570"/>
                <a:gd name="connsiteY1731" fmla="*/ 1662166 h 1754674"/>
                <a:gd name="connsiteX1732" fmla="*/ 587446 w 1914570"/>
                <a:gd name="connsiteY1732" fmla="*/ 1662733 h 1754674"/>
                <a:gd name="connsiteX1733" fmla="*/ 589108 w 1914570"/>
                <a:gd name="connsiteY1733" fmla="*/ 1663300 h 1754674"/>
                <a:gd name="connsiteX1734" fmla="*/ 589088 w 1914570"/>
                <a:gd name="connsiteY1734" fmla="*/ 1663300 h 1754674"/>
                <a:gd name="connsiteX1735" fmla="*/ 590750 w 1914570"/>
                <a:gd name="connsiteY1735" fmla="*/ 1663886 h 1754674"/>
                <a:gd name="connsiteX1736" fmla="*/ 590750 w 1914570"/>
                <a:gd name="connsiteY1736" fmla="*/ 1663867 h 1754674"/>
                <a:gd name="connsiteX1737" fmla="*/ 592431 w 1914570"/>
                <a:gd name="connsiteY1737" fmla="*/ 1664453 h 1754674"/>
                <a:gd name="connsiteX1738" fmla="*/ 594054 w 1914570"/>
                <a:gd name="connsiteY1738" fmla="*/ 1665020 h 1754674"/>
                <a:gd name="connsiteX1739" fmla="*/ 594034 w 1914570"/>
                <a:gd name="connsiteY1739" fmla="*/ 1665001 h 1754674"/>
                <a:gd name="connsiteX1740" fmla="*/ 595696 w 1914570"/>
                <a:gd name="connsiteY1740" fmla="*/ 1665568 h 1754674"/>
                <a:gd name="connsiteX1741" fmla="*/ 597338 w 1914570"/>
                <a:gd name="connsiteY1741" fmla="*/ 1666134 h 1754674"/>
                <a:gd name="connsiteX1742" fmla="*/ 599019 w 1914570"/>
                <a:gd name="connsiteY1742" fmla="*/ 1666701 h 1754674"/>
                <a:gd name="connsiteX1743" fmla="*/ 599000 w 1914570"/>
                <a:gd name="connsiteY1743" fmla="*/ 1666682 h 1754674"/>
                <a:gd name="connsiteX1744" fmla="*/ 600662 w 1914570"/>
                <a:gd name="connsiteY1744" fmla="*/ 1667249 h 1754674"/>
                <a:gd name="connsiteX1745" fmla="*/ 602323 w 1914570"/>
                <a:gd name="connsiteY1745" fmla="*/ 1667796 h 1754674"/>
                <a:gd name="connsiteX1746" fmla="*/ 602304 w 1914570"/>
                <a:gd name="connsiteY1746" fmla="*/ 1667796 h 1754674"/>
                <a:gd name="connsiteX1747" fmla="*/ 604024 w 1914570"/>
                <a:gd name="connsiteY1747" fmla="*/ 1668363 h 1754674"/>
                <a:gd name="connsiteX1748" fmla="*/ 605666 w 1914570"/>
                <a:gd name="connsiteY1748" fmla="*/ 1668910 h 1754674"/>
                <a:gd name="connsiteX1749" fmla="*/ 607289 w 1914570"/>
                <a:gd name="connsiteY1749" fmla="*/ 1669458 h 1754674"/>
                <a:gd name="connsiteX1750" fmla="*/ 607289 w 1914570"/>
                <a:gd name="connsiteY1750" fmla="*/ 1669438 h 1754674"/>
                <a:gd name="connsiteX1751" fmla="*/ 608951 w 1914570"/>
                <a:gd name="connsiteY1751" fmla="*/ 1669986 h 1754674"/>
                <a:gd name="connsiteX1752" fmla="*/ 608931 w 1914570"/>
                <a:gd name="connsiteY1752" fmla="*/ 1669986 h 1754674"/>
                <a:gd name="connsiteX1753" fmla="*/ 610612 w 1914570"/>
                <a:gd name="connsiteY1753" fmla="*/ 1670533 h 1754674"/>
                <a:gd name="connsiteX1754" fmla="*/ 610593 w 1914570"/>
                <a:gd name="connsiteY1754" fmla="*/ 1670533 h 1754674"/>
                <a:gd name="connsiteX1755" fmla="*/ 612274 w 1914570"/>
                <a:gd name="connsiteY1755" fmla="*/ 1671080 h 1754674"/>
                <a:gd name="connsiteX1756" fmla="*/ 613916 w 1914570"/>
                <a:gd name="connsiteY1756" fmla="*/ 1671608 h 1754674"/>
                <a:gd name="connsiteX1757" fmla="*/ 615578 w 1914570"/>
                <a:gd name="connsiteY1757" fmla="*/ 1672136 h 1754674"/>
                <a:gd name="connsiteX1758" fmla="*/ 617259 w 1914570"/>
                <a:gd name="connsiteY1758" fmla="*/ 1672683 h 1754674"/>
                <a:gd name="connsiteX1759" fmla="*/ 617240 w 1914570"/>
                <a:gd name="connsiteY1759" fmla="*/ 1672683 h 1754674"/>
                <a:gd name="connsiteX1760" fmla="*/ 618843 w 1914570"/>
                <a:gd name="connsiteY1760" fmla="*/ 1673192 h 1754674"/>
                <a:gd name="connsiteX1761" fmla="*/ 620504 w 1914570"/>
                <a:gd name="connsiteY1761" fmla="*/ 1673720 h 1754674"/>
                <a:gd name="connsiteX1762" fmla="*/ 622244 w 1914570"/>
                <a:gd name="connsiteY1762" fmla="*/ 1674267 h 1754674"/>
                <a:gd name="connsiteX1763" fmla="*/ 623828 w 1914570"/>
                <a:gd name="connsiteY1763" fmla="*/ 1674756 h 1754674"/>
                <a:gd name="connsiteX1764" fmla="*/ 625587 w 1914570"/>
                <a:gd name="connsiteY1764" fmla="*/ 1675323 h 1754674"/>
                <a:gd name="connsiteX1765" fmla="*/ 627229 w 1914570"/>
                <a:gd name="connsiteY1765" fmla="*/ 1675831 h 1754674"/>
                <a:gd name="connsiteX1766" fmla="*/ 628911 w 1914570"/>
                <a:gd name="connsiteY1766" fmla="*/ 1676359 h 1754674"/>
                <a:gd name="connsiteX1767" fmla="*/ 630592 w 1914570"/>
                <a:gd name="connsiteY1767" fmla="*/ 1676867 h 1754674"/>
                <a:gd name="connsiteX1768" fmla="*/ 630572 w 1914570"/>
                <a:gd name="connsiteY1768" fmla="*/ 1676867 h 1754674"/>
                <a:gd name="connsiteX1769" fmla="*/ 632254 w 1914570"/>
                <a:gd name="connsiteY1769" fmla="*/ 1677375 h 1754674"/>
                <a:gd name="connsiteX1770" fmla="*/ 633974 w 1914570"/>
                <a:gd name="connsiteY1770" fmla="*/ 1677903 h 1754674"/>
                <a:gd name="connsiteX1771" fmla="*/ 635597 w 1914570"/>
                <a:gd name="connsiteY1771" fmla="*/ 1678392 h 1754674"/>
                <a:gd name="connsiteX1772" fmla="*/ 635577 w 1914570"/>
                <a:gd name="connsiteY1772" fmla="*/ 1678392 h 1754674"/>
                <a:gd name="connsiteX1773" fmla="*/ 637278 w 1914570"/>
                <a:gd name="connsiteY1773" fmla="*/ 1678900 h 1754674"/>
                <a:gd name="connsiteX1774" fmla="*/ 637258 w 1914570"/>
                <a:gd name="connsiteY1774" fmla="*/ 1678900 h 1754674"/>
                <a:gd name="connsiteX1775" fmla="*/ 638940 w 1914570"/>
                <a:gd name="connsiteY1775" fmla="*/ 1679408 h 1754674"/>
                <a:gd name="connsiteX1776" fmla="*/ 640640 w 1914570"/>
                <a:gd name="connsiteY1776" fmla="*/ 1679917 h 1754674"/>
                <a:gd name="connsiteX1777" fmla="*/ 642282 w 1914570"/>
                <a:gd name="connsiteY1777" fmla="*/ 1680405 h 1754674"/>
                <a:gd name="connsiteX1778" fmla="*/ 643964 w 1914570"/>
                <a:gd name="connsiteY1778" fmla="*/ 1680914 h 1754674"/>
                <a:gd name="connsiteX1779" fmla="*/ 643944 w 1914570"/>
                <a:gd name="connsiteY1779" fmla="*/ 1680894 h 1754674"/>
                <a:gd name="connsiteX1780" fmla="*/ 645645 w 1914570"/>
                <a:gd name="connsiteY1780" fmla="*/ 1681402 h 1754674"/>
                <a:gd name="connsiteX1781" fmla="*/ 645626 w 1914570"/>
                <a:gd name="connsiteY1781" fmla="*/ 1681402 h 1754674"/>
                <a:gd name="connsiteX1782" fmla="*/ 647307 w 1914570"/>
                <a:gd name="connsiteY1782" fmla="*/ 1681891 h 1754674"/>
                <a:gd name="connsiteX1783" fmla="*/ 649066 w 1914570"/>
                <a:gd name="connsiteY1783" fmla="*/ 1682400 h 1754674"/>
                <a:gd name="connsiteX1784" fmla="*/ 650669 w 1914570"/>
                <a:gd name="connsiteY1784" fmla="*/ 1682869 h 1754674"/>
                <a:gd name="connsiteX1785" fmla="*/ 650650 w 1914570"/>
                <a:gd name="connsiteY1785" fmla="*/ 1682869 h 1754674"/>
                <a:gd name="connsiteX1786" fmla="*/ 652351 w 1914570"/>
                <a:gd name="connsiteY1786" fmla="*/ 1683357 h 1754674"/>
                <a:gd name="connsiteX1787" fmla="*/ 652331 w 1914570"/>
                <a:gd name="connsiteY1787" fmla="*/ 1683357 h 1754674"/>
                <a:gd name="connsiteX1788" fmla="*/ 654032 w 1914570"/>
                <a:gd name="connsiteY1788" fmla="*/ 1683846 h 1754674"/>
                <a:gd name="connsiteX1789" fmla="*/ 654012 w 1914570"/>
                <a:gd name="connsiteY1789" fmla="*/ 1683846 h 1754674"/>
                <a:gd name="connsiteX1790" fmla="*/ 655713 w 1914570"/>
                <a:gd name="connsiteY1790" fmla="*/ 1684315 h 1754674"/>
                <a:gd name="connsiteX1791" fmla="*/ 655694 w 1914570"/>
                <a:gd name="connsiteY1791" fmla="*/ 1684315 h 1754674"/>
                <a:gd name="connsiteX1792" fmla="*/ 657375 w 1914570"/>
                <a:gd name="connsiteY1792" fmla="*/ 1684804 h 1754674"/>
                <a:gd name="connsiteX1793" fmla="*/ 659076 w 1914570"/>
                <a:gd name="connsiteY1793" fmla="*/ 1685273 h 1754674"/>
                <a:gd name="connsiteX1794" fmla="*/ 660737 w 1914570"/>
                <a:gd name="connsiteY1794" fmla="*/ 1685742 h 1754674"/>
                <a:gd name="connsiteX1795" fmla="*/ 662419 w 1914570"/>
                <a:gd name="connsiteY1795" fmla="*/ 1686212 h 1754674"/>
                <a:gd name="connsiteX1796" fmla="*/ 664100 w 1914570"/>
                <a:gd name="connsiteY1796" fmla="*/ 1686700 h 1754674"/>
                <a:gd name="connsiteX1797" fmla="*/ 665742 w 1914570"/>
                <a:gd name="connsiteY1797" fmla="*/ 1687150 h 1754674"/>
                <a:gd name="connsiteX1798" fmla="*/ 667482 w 1914570"/>
                <a:gd name="connsiteY1798" fmla="*/ 1687619 h 1754674"/>
                <a:gd name="connsiteX1799" fmla="*/ 667462 w 1914570"/>
                <a:gd name="connsiteY1799" fmla="*/ 1687619 h 1754674"/>
                <a:gd name="connsiteX1800" fmla="*/ 669183 w 1914570"/>
                <a:gd name="connsiteY1800" fmla="*/ 1688088 h 1754674"/>
                <a:gd name="connsiteX1801" fmla="*/ 670845 w 1914570"/>
                <a:gd name="connsiteY1801" fmla="*/ 1688558 h 1754674"/>
                <a:gd name="connsiteX1802" fmla="*/ 670825 w 1914570"/>
                <a:gd name="connsiteY1802" fmla="*/ 1688538 h 1754674"/>
                <a:gd name="connsiteX1803" fmla="*/ 672526 w 1914570"/>
                <a:gd name="connsiteY1803" fmla="*/ 1689008 h 1754674"/>
                <a:gd name="connsiteX1804" fmla="*/ 672506 w 1914570"/>
                <a:gd name="connsiteY1804" fmla="*/ 1689008 h 1754674"/>
                <a:gd name="connsiteX1805" fmla="*/ 674207 w 1914570"/>
                <a:gd name="connsiteY1805" fmla="*/ 1689457 h 1754674"/>
                <a:gd name="connsiteX1806" fmla="*/ 675888 w 1914570"/>
                <a:gd name="connsiteY1806" fmla="*/ 1689907 h 1754674"/>
                <a:gd name="connsiteX1807" fmla="*/ 677570 w 1914570"/>
                <a:gd name="connsiteY1807" fmla="*/ 1690356 h 1754674"/>
                <a:gd name="connsiteX1808" fmla="*/ 679270 w 1914570"/>
                <a:gd name="connsiteY1808" fmla="*/ 1690826 h 1754674"/>
                <a:gd name="connsiteX1809" fmla="*/ 679270 w 1914570"/>
                <a:gd name="connsiteY1809" fmla="*/ 1690806 h 1754674"/>
                <a:gd name="connsiteX1810" fmla="*/ 681030 w 1914570"/>
                <a:gd name="connsiteY1810" fmla="*/ 1691295 h 1754674"/>
                <a:gd name="connsiteX1811" fmla="*/ 682652 w 1914570"/>
                <a:gd name="connsiteY1811" fmla="*/ 1691705 h 1754674"/>
                <a:gd name="connsiteX1812" fmla="*/ 682633 w 1914570"/>
                <a:gd name="connsiteY1812" fmla="*/ 1691705 h 1754674"/>
                <a:gd name="connsiteX1813" fmla="*/ 684334 w 1914570"/>
                <a:gd name="connsiteY1813" fmla="*/ 1692155 h 1754674"/>
                <a:gd name="connsiteX1814" fmla="*/ 685956 w 1914570"/>
                <a:gd name="connsiteY1814" fmla="*/ 1692565 h 1754674"/>
                <a:gd name="connsiteX1815" fmla="*/ 687716 w 1914570"/>
                <a:gd name="connsiteY1815" fmla="*/ 1693034 h 1754674"/>
                <a:gd name="connsiteX1816" fmla="*/ 687696 w 1914570"/>
                <a:gd name="connsiteY1816" fmla="*/ 1693034 h 1754674"/>
                <a:gd name="connsiteX1817" fmla="*/ 689436 w 1914570"/>
                <a:gd name="connsiteY1817" fmla="*/ 1693464 h 1754674"/>
                <a:gd name="connsiteX1818" fmla="*/ 691098 w 1914570"/>
                <a:gd name="connsiteY1818" fmla="*/ 1693895 h 1754674"/>
                <a:gd name="connsiteX1819" fmla="*/ 691078 w 1914570"/>
                <a:gd name="connsiteY1819" fmla="*/ 1693895 h 1754674"/>
                <a:gd name="connsiteX1820" fmla="*/ 692799 w 1914570"/>
                <a:gd name="connsiteY1820" fmla="*/ 1694325 h 1754674"/>
                <a:gd name="connsiteX1821" fmla="*/ 694480 w 1914570"/>
                <a:gd name="connsiteY1821" fmla="*/ 1694755 h 1754674"/>
                <a:gd name="connsiteX1822" fmla="*/ 696142 w 1914570"/>
                <a:gd name="connsiteY1822" fmla="*/ 1695185 h 1754674"/>
                <a:gd name="connsiteX1823" fmla="*/ 697862 w 1914570"/>
                <a:gd name="connsiteY1823" fmla="*/ 1695615 h 1754674"/>
                <a:gd name="connsiteX1824" fmla="*/ 699622 w 1914570"/>
                <a:gd name="connsiteY1824" fmla="*/ 1696045 h 1754674"/>
                <a:gd name="connsiteX1825" fmla="*/ 701244 w 1914570"/>
                <a:gd name="connsiteY1825" fmla="*/ 1696456 h 1754674"/>
                <a:gd name="connsiteX1826" fmla="*/ 702945 w 1914570"/>
                <a:gd name="connsiteY1826" fmla="*/ 1696867 h 1754674"/>
                <a:gd name="connsiteX1827" fmla="*/ 702925 w 1914570"/>
                <a:gd name="connsiteY1827" fmla="*/ 1696867 h 1754674"/>
                <a:gd name="connsiteX1828" fmla="*/ 704685 w 1914570"/>
                <a:gd name="connsiteY1828" fmla="*/ 1697297 h 1754674"/>
                <a:gd name="connsiteX1829" fmla="*/ 706327 w 1914570"/>
                <a:gd name="connsiteY1829" fmla="*/ 1697687 h 1754674"/>
                <a:gd name="connsiteX1830" fmla="*/ 708047 w 1914570"/>
                <a:gd name="connsiteY1830" fmla="*/ 1698117 h 1754674"/>
                <a:gd name="connsiteX1831" fmla="*/ 709729 w 1914570"/>
                <a:gd name="connsiteY1831" fmla="*/ 1698508 h 1754674"/>
                <a:gd name="connsiteX1832" fmla="*/ 709709 w 1914570"/>
                <a:gd name="connsiteY1832" fmla="*/ 1698508 h 1754674"/>
                <a:gd name="connsiteX1833" fmla="*/ 711410 w 1914570"/>
                <a:gd name="connsiteY1833" fmla="*/ 1698919 h 1754674"/>
                <a:gd name="connsiteX1834" fmla="*/ 713111 w 1914570"/>
                <a:gd name="connsiteY1834" fmla="*/ 1699329 h 1754674"/>
                <a:gd name="connsiteX1835" fmla="*/ 714792 w 1914570"/>
                <a:gd name="connsiteY1835" fmla="*/ 1699721 h 1754674"/>
                <a:gd name="connsiteX1836" fmla="*/ 716512 w 1914570"/>
                <a:gd name="connsiteY1836" fmla="*/ 1700131 h 1754674"/>
                <a:gd name="connsiteX1837" fmla="*/ 716493 w 1914570"/>
                <a:gd name="connsiteY1837" fmla="*/ 1700131 h 1754674"/>
                <a:gd name="connsiteX1838" fmla="*/ 718213 w 1914570"/>
                <a:gd name="connsiteY1838" fmla="*/ 1700522 h 1754674"/>
                <a:gd name="connsiteX1839" fmla="*/ 718194 w 1914570"/>
                <a:gd name="connsiteY1839" fmla="*/ 1700522 h 1754674"/>
                <a:gd name="connsiteX1840" fmla="*/ 719855 w 1914570"/>
                <a:gd name="connsiteY1840" fmla="*/ 1700913 h 1754674"/>
                <a:gd name="connsiteX1841" fmla="*/ 721595 w 1914570"/>
                <a:gd name="connsiteY1841" fmla="*/ 1701304 h 1754674"/>
                <a:gd name="connsiteX1842" fmla="*/ 723296 w 1914570"/>
                <a:gd name="connsiteY1842" fmla="*/ 1701695 h 1754674"/>
                <a:gd name="connsiteX1843" fmla="*/ 724997 w 1914570"/>
                <a:gd name="connsiteY1843" fmla="*/ 1702086 h 1754674"/>
                <a:gd name="connsiteX1844" fmla="*/ 726698 w 1914570"/>
                <a:gd name="connsiteY1844" fmla="*/ 1702477 h 1754674"/>
                <a:gd name="connsiteX1845" fmla="*/ 726678 w 1914570"/>
                <a:gd name="connsiteY1845" fmla="*/ 1702477 h 1754674"/>
                <a:gd name="connsiteX1846" fmla="*/ 728399 w 1914570"/>
                <a:gd name="connsiteY1846" fmla="*/ 1702868 h 1754674"/>
                <a:gd name="connsiteX1847" fmla="*/ 730099 w 1914570"/>
                <a:gd name="connsiteY1847" fmla="*/ 1703239 h 1754674"/>
                <a:gd name="connsiteX1848" fmla="*/ 731800 w 1914570"/>
                <a:gd name="connsiteY1848" fmla="*/ 1703611 h 1754674"/>
                <a:gd name="connsiteX1849" fmla="*/ 731781 w 1914570"/>
                <a:gd name="connsiteY1849" fmla="*/ 1703611 h 1754674"/>
                <a:gd name="connsiteX1850" fmla="*/ 733462 w 1914570"/>
                <a:gd name="connsiteY1850" fmla="*/ 1703982 h 1754674"/>
                <a:gd name="connsiteX1851" fmla="*/ 735143 w 1914570"/>
                <a:gd name="connsiteY1851" fmla="*/ 1704354 h 1754674"/>
                <a:gd name="connsiteX1852" fmla="*/ 736903 w 1914570"/>
                <a:gd name="connsiteY1852" fmla="*/ 1704745 h 1754674"/>
                <a:gd name="connsiteX1853" fmla="*/ 736883 w 1914570"/>
                <a:gd name="connsiteY1853" fmla="*/ 1704745 h 1754674"/>
                <a:gd name="connsiteX1854" fmla="*/ 738603 w 1914570"/>
                <a:gd name="connsiteY1854" fmla="*/ 1705116 h 1754674"/>
                <a:gd name="connsiteX1855" fmla="*/ 738584 w 1914570"/>
                <a:gd name="connsiteY1855" fmla="*/ 1705097 h 1754674"/>
                <a:gd name="connsiteX1856" fmla="*/ 740304 w 1914570"/>
                <a:gd name="connsiteY1856" fmla="*/ 1705468 h 1754674"/>
                <a:gd name="connsiteX1857" fmla="*/ 740285 w 1914570"/>
                <a:gd name="connsiteY1857" fmla="*/ 1705468 h 1754674"/>
                <a:gd name="connsiteX1858" fmla="*/ 742005 w 1914570"/>
                <a:gd name="connsiteY1858" fmla="*/ 1705839 h 1754674"/>
                <a:gd name="connsiteX1859" fmla="*/ 741985 w 1914570"/>
                <a:gd name="connsiteY1859" fmla="*/ 1705839 h 1754674"/>
                <a:gd name="connsiteX1860" fmla="*/ 743725 w 1914570"/>
                <a:gd name="connsiteY1860" fmla="*/ 1706211 h 1754674"/>
                <a:gd name="connsiteX1861" fmla="*/ 745426 w 1914570"/>
                <a:gd name="connsiteY1861" fmla="*/ 1706563 h 1754674"/>
                <a:gd name="connsiteX1862" fmla="*/ 747107 w 1914570"/>
                <a:gd name="connsiteY1862" fmla="*/ 1706915 h 1754674"/>
                <a:gd name="connsiteX1863" fmla="*/ 747088 w 1914570"/>
                <a:gd name="connsiteY1863" fmla="*/ 1706915 h 1754674"/>
                <a:gd name="connsiteX1864" fmla="*/ 748808 w 1914570"/>
                <a:gd name="connsiteY1864" fmla="*/ 1707267 h 1754674"/>
                <a:gd name="connsiteX1865" fmla="*/ 750626 w 1914570"/>
                <a:gd name="connsiteY1865" fmla="*/ 1707657 h 1754674"/>
                <a:gd name="connsiteX1866" fmla="*/ 752210 w 1914570"/>
                <a:gd name="connsiteY1866" fmla="*/ 1707971 h 1754674"/>
                <a:gd name="connsiteX1867" fmla="*/ 753872 w 1914570"/>
                <a:gd name="connsiteY1867" fmla="*/ 1708322 h 1754674"/>
                <a:gd name="connsiteX1868" fmla="*/ 755612 w 1914570"/>
                <a:gd name="connsiteY1868" fmla="*/ 1708674 h 1754674"/>
                <a:gd name="connsiteX1869" fmla="*/ 757332 w 1914570"/>
                <a:gd name="connsiteY1869" fmla="*/ 1709026 h 1754674"/>
                <a:gd name="connsiteX1870" fmla="*/ 757312 w 1914570"/>
                <a:gd name="connsiteY1870" fmla="*/ 1709007 h 1754674"/>
                <a:gd name="connsiteX1871" fmla="*/ 758955 w 1914570"/>
                <a:gd name="connsiteY1871" fmla="*/ 1709339 h 1754674"/>
                <a:gd name="connsiteX1872" fmla="*/ 760655 w 1914570"/>
                <a:gd name="connsiteY1872" fmla="*/ 1709691 h 1754674"/>
                <a:gd name="connsiteX1873" fmla="*/ 762434 w 1914570"/>
                <a:gd name="connsiteY1873" fmla="*/ 1710043 h 1754674"/>
                <a:gd name="connsiteX1874" fmla="*/ 762415 w 1914570"/>
                <a:gd name="connsiteY1874" fmla="*/ 1710043 h 1754674"/>
                <a:gd name="connsiteX1875" fmla="*/ 764174 w 1914570"/>
                <a:gd name="connsiteY1875" fmla="*/ 1710375 h 1754674"/>
                <a:gd name="connsiteX1876" fmla="*/ 765856 w 1914570"/>
                <a:gd name="connsiteY1876" fmla="*/ 1710707 h 1754674"/>
                <a:gd name="connsiteX1877" fmla="*/ 767537 w 1914570"/>
                <a:gd name="connsiteY1877" fmla="*/ 1711040 h 1754674"/>
                <a:gd name="connsiteX1878" fmla="*/ 769257 w 1914570"/>
                <a:gd name="connsiteY1878" fmla="*/ 1711372 h 1754674"/>
                <a:gd name="connsiteX1879" fmla="*/ 769238 w 1914570"/>
                <a:gd name="connsiteY1879" fmla="*/ 1711353 h 1754674"/>
                <a:gd name="connsiteX1880" fmla="*/ 770958 w 1914570"/>
                <a:gd name="connsiteY1880" fmla="*/ 1711685 h 1754674"/>
                <a:gd name="connsiteX1881" fmla="*/ 770938 w 1914570"/>
                <a:gd name="connsiteY1881" fmla="*/ 1711685 h 1754674"/>
                <a:gd name="connsiteX1882" fmla="*/ 772659 w 1914570"/>
                <a:gd name="connsiteY1882" fmla="*/ 1712017 h 1754674"/>
                <a:gd name="connsiteX1883" fmla="*/ 772659 w 1914570"/>
                <a:gd name="connsiteY1883" fmla="*/ 1711998 h 1754674"/>
                <a:gd name="connsiteX1884" fmla="*/ 774360 w 1914570"/>
                <a:gd name="connsiteY1884" fmla="*/ 1712330 h 1754674"/>
                <a:gd name="connsiteX1885" fmla="*/ 776080 w 1914570"/>
                <a:gd name="connsiteY1885" fmla="*/ 1712643 h 1754674"/>
                <a:gd name="connsiteX1886" fmla="*/ 776060 w 1914570"/>
                <a:gd name="connsiteY1886" fmla="*/ 1712643 h 1754674"/>
                <a:gd name="connsiteX1887" fmla="*/ 777781 w 1914570"/>
                <a:gd name="connsiteY1887" fmla="*/ 1712975 h 1754674"/>
                <a:gd name="connsiteX1888" fmla="*/ 777761 w 1914570"/>
                <a:gd name="connsiteY1888" fmla="*/ 1712975 h 1754674"/>
                <a:gd name="connsiteX1889" fmla="*/ 779482 w 1914570"/>
                <a:gd name="connsiteY1889" fmla="*/ 1713288 h 1754674"/>
                <a:gd name="connsiteX1890" fmla="*/ 779462 w 1914570"/>
                <a:gd name="connsiteY1890" fmla="*/ 1713288 h 1754674"/>
                <a:gd name="connsiteX1891" fmla="*/ 781182 w 1914570"/>
                <a:gd name="connsiteY1891" fmla="*/ 1713601 h 1754674"/>
                <a:gd name="connsiteX1892" fmla="*/ 781182 w 1914570"/>
                <a:gd name="connsiteY1892" fmla="*/ 1713581 h 1754674"/>
                <a:gd name="connsiteX1893" fmla="*/ 782883 w 1914570"/>
                <a:gd name="connsiteY1893" fmla="*/ 1713894 h 1754674"/>
                <a:gd name="connsiteX1894" fmla="*/ 784604 w 1914570"/>
                <a:gd name="connsiteY1894" fmla="*/ 1714207 h 1754674"/>
                <a:gd name="connsiteX1895" fmla="*/ 786304 w 1914570"/>
                <a:gd name="connsiteY1895" fmla="*/ 1714519 h 1754674"/>
                <a:gd name="connsiteX1896" fmla="*/ 786285 w 1914570"/>
                <a:gd name="connsiteY1896" fmla="*/ 1714519 h 1754674"/>
                <a:gd name="connsiteX1897" fmla="*/ 788005 w 1914570"/>
                <a:gd name="connsiteY1897" fmla="*/ 1714813 h 1754674"/>
                <a:gd name="connsiteX1898" fmla="*/ 789706 w 1914570"/>
                <a:gd name="connsiteY1898" fmla="*/ 1715126 h 1754674"/>
                <a:gd name="connsiteX1899" fmla="*/ 791426 w 1914570"/>
                <a:gd name="connsiteY1899" fmla="*/ 1715419 h 1754674"/>
                <a:gd name="connsiteX1900" fmla="*/ 791407 w 1914570"/>
                <a:gd name="connsiteY1900" fmla="*/ 1715419 h 1754674"/>
                <a:gd name="connsiteX1901" fmla="*/ 793127 w 1914570"/>
                <a:gd name="connsiteY1901" fmla="*/ 1715712 h 1754674"/>
                <a:gd name="connsiteX1902" fmla="*/ 793108 w 1914570"/>
                <a:gd name="connsiteY1902" fmla="*/ 1715712 h 1754674"/>
                <a:gd name="connsiteX1903" fmla="*/ 794906 w 1914570"/>
                <a:gd name="connsiteY1903" fmla="*/ 1716025 h 1754674"/>
                <a:gd name="connsiteX1904" fmla="*/ 796529 w 1914570"/>
                <a:gd name="connsiteY1904" fmla="*/ 1716299 h 1754674"/>
                <a:gd name="connsiteX1905" fmla="*/ 798230 w 1914570"/>
                <a:gd name="connsiteY1905" fmla="*/ 1716592 h 1754674"/>
                <a:gd name="connsiteX1906" fmla="*/ 799950 w 1914570"/>
                <a:gd name="connsiteY1906" fmla="*/ 1716866 h 1754674"/>
                <a:gd name="connsiteX1907" fmla="*/ 799930 w 1914570"/>
                <a:gd name="connsiteY1907" fmla="*/ 1716866 h 1754674"/>
                <a:gd name="connsiteX1908" fmla="*/ 801651 w 1914570"/>
                <a:gd name="connsiteY1908" fmla="*/ 1717159 h 1754674"/>
                <a:gd name="connsiteX1909" fmla="*/ 801631 w 1914570"/>
                <a:gd name="connsiteY1909" fmla="*/ 1717159 h 1754674"/>
                <a:gd name="connsiteX1910" fmla="*/ 803371 w 1914570"/>
                <a:gd name="connsiteY1910" fmla="*/ 1717432 h 1754674"/>
                <a:gd name="connsiteX1911" fmla="*/ 805072 w 1914570"/>
                <a:gd name="connsiteY1911" fmla="*/ 1717726 h 1754674"/>
                <a:gd name="connsiteX1912" fmla="*/ 806773 w 1914570"/>
                <a:gd name="connsiteY1912" fmla="*/ 1717999 h 1754674"/>
                <a:gd name="connsiteX1913" fmla="*/ 808474 w 1914570"/>
                <a:gd name="connsiteY1913" fmla="*/ 1718273 h 1754674"/>
                <a:gd name="connsiteX1914" fmla="*/ 808454 w 1914570"/>
                <a:gd name="connsiteY1914" fmla="*/ 1718273 h 1754674"/>
                <a:gd name="connsiteX1915" fmla="*/ 810155 w 1914570"/>
                <a:gd name="connsiteY1915" fmla="*/ 1718527 h 1754674"/>
                <a:gd name="connsiteX1916" fmla="*/ 811856 w 1914570"/>
                <a:gd name="connsiteY1916" fmla="*/ 1718801 h 1754674"/>
                <a:gd name="connsiteX1917" fmla="*/ 813596 w 1914570"/>
                <a:gd name="connsiteY1917" fmla="*/ 1719075 h 1754674"/>
                <a:gd name="connsiteX1918" fmla="*/ 813576 w 1914570"/>
                <a:gd name="connsiteY1918" fmla="*/ 1719075 h 1754674"/>
                <a:gd name="connsiteX1919" fmla="*/ 815296 w 1914570"/>
                <a:gd name="connsiteY1919" fmla="*/ 1719349 h 1754674"/>
                <a:gd name="connsiteX1920" fmla="*/ 815277 w 1914570"/>
                <a:gd name="connsiteY1920" fmla="*/ 1719349 h 1754674"/>
                <a:gd name="connsiteX1921" fmla="*/ 816939 w 1914570"/>
                <a:gd name="connsiteY1921" fmla="*/ 1719602 h 1754674"/>
                <a:gd name="connsiteX1922" fmla="*/ 818698 w 1914570"/>
                <a:gd name="connsiteY1922" fmla="*/ 1719876 h 1754674"/>
                <a:gd name="connsiteX1923" fmla="*/ 818698 w 1914570"/>
                <a:gd name="connsiteY1923" fmla="*/ 1719856 h 1754674"/>
                <a:gd name="connsiteX1924" fmla="*/ 820418 w 1914570"/>
                <a:gd name="connsiteY1924" fmla="*/ 1720130 h 1754674"/>
                <a:gd name="connsiteX1925" fmla="*/ 820399 w 1914570"/>
                <a:gd name="connsiteY1925" fmla="*/ 1720130 h 1754674"/>
                <a:gd name="connsiteX1926" fmla="*/ 822158 w 1914570"/>
                <a:gd name="connsiteY1926" fmla="*/ 1720384 h 1754674"/>
                <a:gd name="connsiteX1927" fmla="*/ 823820 w 1914570"/>
                <a:gd name="connsiteY1927" fmla="*/ 1720639 h 1754674"/>
                <a:gd name="connsiteX1928" fmla="*/ 823801 w 1914570"/>
                <a:gd name="connsiteY1928" fmla="*/ 1720639 h 1754674"/>
                <a:gd name="connsiteX1929" fmla="*/ 825540 w 1914570"/>
                <a:gd name="connsiteY1929" fmla="*/ 1720893 h 1754674"/>
                <a:gd name="connsiteX1930" fmla="*/ 827222 w 1914570"/>
                <a:gd name="connsiteY1930" fmla="*/ 1721147 h 1754674"/>
                <a:gd name="connsiteX1931" fmla="*/ 828923 w 1914570"/>
                <a:gd name="connsiteY1931" fmla="*/ 1721381 h 1754674"/>
                <a:gd name="connsiteX1932" fmla="*/ 830643 w 1914570"/>
                <a:gd name="connsiteY1932" fmla="*/ 1721636 h 1754674"/>
                <a:gd name="connsiteX1933" fmla="*/ 830623 w 1914570"/>
                <a:gd name="connsiteY1933" fmla="*/ 1721636 h 1754674"/>
                <a:gd name="connsiteX1934" fmla="*/ 832441 w 1914570"/>
                <a:gd name="connsiteY1934" fmla="*/ 1721890 h 1754674"/>
                <a:gd name="connsiteX1935" fmla="*/ 834045 w 1914570"/>
                <a:gd name="connsiteY1935" fmla="*/ 1722105 h 1754674"/>
                <a:gd name="connsiteX1936" fmla="*/ 834025 w 1914570"/>
                <a:gd name="connsiteY1936" fmla="*/ 1722105 h 1754674"/>
                <a:gd name="connsiteX1937" fmla="*/ 835687 w 1914570"/>
                <a:gd name="connsiteY1937" fmla="*/ 1722339 h 1754674"/>
                <a:gd name="connsiteX1938" fmla="*/ 837368 w 1914570"/>
                <a:gd name="connsiteY1938" fmla="*/ 1722574 h 1754674"/>
                <a:gd name="connsiteX1939" fmla="*/ 839069 w 1914570"/>
                <a:gd name="connsiteY1939" fmla="*/ 1722808 h 1754674"/>
                <a:gd name="connsiteX1940" fmla="*/ 840887 w 1914570"/>
                <a:gd name="connsiteY1940" fmla="*/ 1723063 h 1754674"/>
                <a:gd name="connsiteX1941" fmla="*/ 842568 w 1914570"/>
                <a:gd name="connsiteY1941" fmla="*/ 1723278 h 1754674"/>
                <a:gd name="connsiteX1942" fmla="*/ 842549 w 1914570"/>
                <a:gd name="connsiteY1942" fmla="*/ 1723278 h 1754674"/>
                <a:gd name="connsiteX1943" fmla="*/ 844269 w 1914570"/>
                <a:gd name="connsiteY1943" fmla="*/ 1723512 h 1754674"/>
                <a:gd name="connsiteX1944" fmla="*/ 844250 w 1914570"/>
                <a:gd name="connsiteY1944" fmla="*/ 1723512 h 1754674"/>
                <a:gd name="connsiteX1945" fmla="*/ 845970 w 1914570"/>
                <a:gd name="connsiteY1945" fmla="*/ 1723728 h 1754674"/>
                <a:gd name="connsiteX1946" fmla="*/ 847671 w 1914570"/>
                <a:gd name="connsiteY1946" fmla="*/ 1723942 h 1754674"/>
                <a:gd name="connsiteX1947" fmla="*/ 849332 w 1914570"/>
                <a:gd name="connsiteY1947" fmla="*/ 1724158 h 1754674"/>
                <a:gd name="connsiteX1948" fmla="*/ 849645 w 1914570"/>
                <a:gd name="connsiteY1948" fmla="*/ 1724197 h 1754674"/>
                <a:gd name="connsiteX1949" fmla="*/ 851072 w 1914570"/>
                <a:gd name="connsiteY1949" fmla="*/ 1724392 h 1754674"/>
                <a:gd name="connsiteX1950" fmla="*/ 851072 w 1914570"/>
                <a:gd name="connsiteY1950" fmla="*/ 1724372 h 1754674"/>
                <a:gd name="connsiteX1951" fmla="*/ 852773 w 1914570"/>
                <a:gd name="connsiteY1951" fmla="*/ 1724588 h 1754674"/>
                <a:gd name="connsiteX1952" fmla="*/ 854474 w 1914570"/>
                <a:gd name="connsiteY1952" fmla="*/ 1724803 h 1754674"/>
                <a:gd name="connsiteX1953" fmla="*/ 856175 w 1914570"/>
                <a:gd name="connsiteY1953" fmla="*/ 1725018 h 1754674"/>
                <a:gd name="connsiteX1954" fmla="*/ 857876 w 1914570"/>
                <a:gd name="connsiteY1954" fmla="*/ 1725213 h 1754674"/>
                <a:gd name="connsiteX1955" fmla="*/ 859576 w 1914570"/>
                <a:gd name="connsiteY1955" fmla="*/ 1725409 h 1754674"/>
                <a:gd name="connsiteX1956" fmla="*/ 861316 w 1914570"/>
                <a:gd name="connsiteY1956" fmla="*/ 1725624 h 1754674"/>
                <a:gd name="connsiteX1957" fmla="*/ 862861 w 1914570"/>
                <a:gd name="connsiteY1957" fmla="*/ 1725800 h 1754674"/>
                <a:gd name="connsiteX1958" fmla="*/ 864562 w 1914570"/>
                <a:gd name="connsiteY1958" fmla="*/ 1725995 h 1754674"/>
                <a:gd name="connsiteX1959" fmla="*/ 866380 w 1914570"/>
                <a:gd name="connsiteY1959" fmla="*/ 1726191 h 1754674"/>
                <a:gd name="connsiteX1960" fmla="*/ 868080 w 1914570"/>
                <a:gd name="connsiteY1960" fmla="*/ 1726386 h 1754674"/>
                <a:gd name="connsiteX1961" fmla="*/ 869781 w 1914570"/>
                <a:gd name="connsiteY1961" fmla="*/ 1726582 h 1754674"/>
                <a:gd name="connsiteX1962" fmla="*/ 871482 w 1914570"/>
                <a:gd name="connsiteY1962" fmla="*/ 1726757 h 1754674"/>
                <a:gd name="connsiteX1963" fmla="*/ 871463 w 1914570"/>
                <a:gd name="connsiteY1963" fmla="*/ 1726757 h 1754674"/>
                <a:gd name="connsiteX1964" fmla="*/ 873183 w 1914570"/>
                <a:gd name="connsiteY1964" fmla="*/ 1726953 h 1754674"/>
                <a:gd name="connsiteX1965" fmla="*/ 873163 w 1914570"/>
                <a:gd name="connsiteY1965" fmla="*/ 1726953 h 1754674"/>
                <a:gd name="connsiteX1966" fmla="*/ 874962 w 1914570"/>
                <a:gd name="connsiteY1966" fmla="*/ 1727129 h 1754674"/>
                <a:gd name="connsiteX1967" fmla="*/ 876585 w 1914570"/>
                <a:gd name="connsiteY1967" fmla="*/ 1727305 h 1754674"/>
                <a:gd name="connsiteX1968" fmla="*/ 876565 w 1914570"/>
                <a:gd name="connsiteY1968" fmla="*/ 1727305 h 1754674"/>
                <a:gd name="connsiteX1969" fmla="*/ 878285 w 1914570"/>
                <a:gd name="connsiteY1969" fmla="*/ 1727481 h 1754674"/>
                <a:gd name="connsiteX1970" fmla="*/ 878266 w 1914570"/>
                <a:gd name="connsiteY1970" fmla="*/ 1727481 h 1754674"/>
                <a:gd name="connsiteX1971" fmla="*/ 879986 w 1914570"/>
                <a:gd name="connsiteY1971" fmla="*/ 1727657 h 1754674"/>
                <a:gd name="connsiteX1972" fmla="*/ 879967 w 1914570"/>
                <a:gd name="connsiteY1972" fmla="*/ 1727657 h 1754674"/>
                <a:gd name="connsiteX1973" fmla="*/ 881667 w 1914570"/>
                <a:gd name="connsiteY1973" fmla="*/ 1727833 h 1754674"/>
                <a:gd name="connsiteX1974" fmla="*/ 883368 w 1914570"/>
                <a:gd name="connsiteY1974" fmla="*/ 1727989 h 1754674"/>
                <a:gd name="connsiteX1975" fmla="*/ 883349 w 1914570"/>
                <a:gd name="connsiteY1975" fmla="*/ 1727989 h 1754674"/>
                <a:gd name="connsiteX1976" fmla="*/ 885069 w 1914570"/>
                <a:gd name="connsiteY1976" fmla="*/ 1728165 h 1754674"/>
                <a:gd name="connsiteX1977" fmla="*/ 886750 w 1914570"/>
                <a:gd name="connsiteY1977" fmla="*/ 1728322 h 1754674"/>
                <a:gd name="connsiteX1978" fmla="*/ 888432 w 1914570"/>
                <a:gd name="connsiteY1978" fmla="*/ 1728478 h 1754674"/>
                <a:gd name="connsiteX1979" fmla="*/ 890152 w 1914570"/>
                <a:gd name="connsiteY1979" fmla="*/ 1728654 h 1754674"/>
                <a:gd name="connsiteX1980" fmla="*/ 890132 w 1914570"/>
                <a:gd name="connsiteY1980" fmla="*/ 1728654 h 1754674"/>
                <a:gd name="connsiteX1981" fmla="*/ 891814 w 1914570"/>
                <a:gd name="connsiteY1981" fmla="*/ 1728810 h 1754674"/>
                <a:gd name="connsiteX1982" fmla="*/ 893612 w 1914570"/>
                <a:gd name="connsiteY1982" fmla="*/ 1728967 h 1754674"/>
                <a:gd name="connsiteX1983" fmla="*/ 895313 w 1914570"/>
                <a:gd name="connsiteY1983" fmla="*/ 1729123 h 1754674"/>
                <a:gd name="connsiteX1984" fmla="*/ 896994 w 1914570"/>
                <a:gd name="connsiteY1984" fmla="*/ 1729260 h 1754674"/>
                <a:gd name="connsiteX1985" fmla="*/ 898617 w 1914570"/>
                <a:gd name="connsiteY1985" fmla="*/ 1729416 h 1754674"/>
                <a:gd name="connsiteX1986" fmla="*/ 900318 w 1914570"/>
                <a:gd name="connsiteY1986" fmla="*/ 1729553 h 1754674"/>
                <a:gd name="connsiteX1987" fmla="*/ 900298 w 1914570"/>
                <a:gd name="connsiteY1987" fmla="*/ 1729553 h 1754674"/>
                <a:gd name="connsiteX1988" fmla="*/ 901999 w 1914570"/>
                <a:gd name="connsiteY1988" fmla="*/ 1729709 h 1754674"/>
                <a:gd name="connsiteX1989" fmla="*/ 903700 w 1914570"/>
                <a:gd name="connsiteY1989" fmla="*/ 1729846 h 1754674"/>
                <a:gd name="connsiteX1990" fmla="*/ 903680 w 1914570"/>
                <a:gd name="connsiteY1990" fmla="*/ 1729846 h 1754674"/>
                <a:gd name="connsiteX1991" fmla="*/ 905381 w 1914570"/>
                <a:gd name="connsiteY1991" fmla="*/ 1729983 h 1754674"/>
                <a:gd name="connsiteX1992" fmla="*/ 907062 w 1914570"/>
                <a:gd name="connsiteY1992" fmla="*/ 1730120 h 1754674"/>
                <a:gd name="connsiteX1993" fmla="*/ 908763 w 1914570"/>
                <a:gd name="connsiteY1993" fmla="*/ 1730257 h 1754674"/>
                <a:gd name="connsiteX1994" fmla="*/ 910464 w 1914570"/>
                <a:gd name="connsiteY1994" fmla="*/ 1730394 h 1754674"/>
                <a:gd name="connsiteX1995" fmla="*/ 910444 w 1914570"/>
                <a:gd name="connsiteY1995" fmla="*/ 1730394 h 1754674"/>
                <a:gd name="connsiteX1996" fmla="*/ 912145 w 1914570"/>
                <a:gd name="connsiteY1996" fmla="*/ 1730511 h 1754674"/>
                <a:gd name="connsiteX1997" fmla="*/ 913846 w 1914570"/>
                <a:gd name="connsiteY1997" fmla="*/ 1730648 h 1754674"/>
                <a:gd name="connsiteX1998" fmla="*/ 913826 w 1914570"/>
                <a:gd name="connsiteY1998" fmla="*/ 1730648 h 1754674"/>
                <a:gd name="connsiteX1999" fmla="*/ 915527 w 1914570"/>
                <a:gd name="connsiteY1999" fmla="*/ 1730765 h 1754674"/>
                <a:gd name="connsiteX2000" fmla="*/ 917209 w 1914570"/>
                <a:gd name="connsiteY2000" fmla="*/ 1730883 h 1754674"/>
                <a:gd name="connsiteX2001" fmla="*/ 918890 w 1914570"/>
                <a:gd name="connsiteY2001" fmla="*/ 1731000 h 1754674"/>
                <a:gd name="connsiteX2002" fmla="*/ 920591 w 1914570"/>
                <a:gd name="connsiteY2002" fmla="*/ 1731137 h 1754674"/>
                <a:gd name="connsiteX2003" fmla="*/ 920571 w 1914570"/>
                <a:gd name="connsiteY2003" fmla="*/ 1731117 h 1754674"/>
                <a:gd name="connsiteX2004" fmla="*/ 922272 w 1914570"/>
                <a:gd name="connsiteY2004" fmla="*/ 1731234 h 1754674"/>
                <a:gd name="connsiteX2005" fmla="*/ 922252 w 1914570"/>
                <a:gd name="connsiteY2005" fmla="*/ 1731234 h 1754674"/>
                <a:gd name="connsiteX2006" fmla="*/ 923953 w 1914570"/>
                <a:gd name="connsiteY2006" fmla="*/ 1731352 h 1754674"/>
                <a:gd name="connsiteX2007" fmla="*/ 925634 w 1914570"/>
                <a:gd name="connsiteY2007" fmla="*/ 1731469 h 1754674"/>
                <a:gd name="connsiteX2008" fmla="*/ 927335 w 1914570"/>
                <a:gd name="connsiteY2008" fmla="*/ 1731567 h 1754674"/>
                <a:gd name="connsiteX2009" fmla="*/ 927316 w 1914570"/>
                <a:gd name="connsiteY2009" fmla="*/ 1731567 h 1754674"/>
                <a:gd name="connsiteX2010" fmla="*/ 929017 w 1914570"/>
                <a:gd name="connsiteY2010" fmla="*/ 1731684 h 1754674"/>
                <a:gd name="connsiteX2011" fmla="*/ 928997 w 1914570"/>
                <a:gd name="connsiteY2011" fmla="*/ 1731684 h 1754674"/>
                <a:gd name="connsiteX2012" fmla="*/ 930796 w 1914570"/>
                <a:gd name="connsiteY2012" fmla="*/ 1731782 h 1754674"/>
                <a:gd name="connsiteX2013" fmla="*/ 932379 w 1914570"/>
                <a:gd name="connsiteY2013" fmla="*/ 1731880 h 1754674"/>
                <a:gd name="connsiteX2014" fmla="*/ 932359 w 1914570"/>
                <a:gd name="connsiteY2014" fmla="*/ 1731880 h 1754674"/>
                <a:gd name="connsiteX2015" fmla="*/ 933982 w 1914570"/>
                <a:gd name="connsiteY2015" fmla="*/ 1731978 h 1754674"/>
                <a:gd name="connsiteX2016" fmla="*/ 935742 w 1914570"/>
                <a:gd name="connsiteY2016" fmla="*/ 1732075 h 1754674"/>
                <a:gd name="connsiteX2017" fmla="*/ 935722 w 1914570"/>
                <a:gd name="connsiteY2017" fmla="*/ 1732075 h 1754674"/>
                <a:gd name="connsiteX2018" fmla="*/ 937423 w 1914570"/>
                <a:gd name="connsiteY2018" fmla="*/ 1732173 h 1754674"/>
                <a:gd name="connsiteX2019" fmla="*/ 937403 w 1914570"/>
                <a:gd name="connsiteY2019" fmla="*/ 1732173 h 1754674"/>
                <a:gd name="connsiteX2020" fmla="*/ 939104 w 1914570"/>
                <a:gd name="connsiteY2020" fmla="*/ 1732271 h 1754674"/>
                <a:gd name="connsiteX2021" fmla="*/ 939085 w 1914570"/>
                <a:gd name="connsiteY2021" fmla="*/ 1732271 h 1754674"/>
                <a:gd name="connsiteX2022" fmla="*/ 940785 w 1914570"/>
                <a:gd name="connsiteY2022" fmla="*/ 1732349 h 1754674"/>
                <a:gd name="connsiteX2023" fmla="*/ 940766 w 1914570"/>
                <a:gd name="connsiteY2023" fmla="*/ 1732349 h 1754674"/>
                <a:gd name="connsiteX2024" fmla="*/ 942467 w 1914570"/>
                <a:gd name="connsiteY2024" fmla="*/ 1732447 h 1754674"/>
                <a:gd name="connsiteX2025" fmla="*/ 944148 w 1914570"/>
                <a:gd name="connsiteY2025" fmla="*/ 1732525 h 1754674"/>
                <a:gd name="connsiteX2026" fmla="*/ 944128 w 1914570"/>
                <a:gd name="connsiteY2026" fmla="*/ 1732525 h 1754674"/>
                <a:gd name="connsiteX2027" fmla="*/ 945790 w 1914570"/>
                <a:gd name="connsiteY2027" fmla="*/ 1732603 h 1754674"/>
                <a:gd name="connsiteX2028" fmla="*/ 947589 w 1914570"/>
                <a:gd name="connsiteY2028" fmla="*/ 1732701 h 1754674"/>
                <a:gd name="connsiteX2029" fmla="*/ 949094 w 1914570"/>
                <a:gd name="connsiteY2029" fmla="*/ 1732759 h 1754674"/>
                <a:gd name="connsiteX2030" fmla="*/ 950854 w 1914570"/>
                <a:gd name="connsiteY2030" fmla="*/ 1732838 h 1754674"/>
                <a:gd name="connsiteX2031" fmla="*/ 950834 w 1914570"/>
                <a:gd name="connsiteY2031" fmla="*/ 1732838 h 1754674"/>
                <a:gd name="connsiteX2032" fmla="*/ 952437 w 1914570"/>
                <a:gd name="connsiteY2032" fmla="*/ 1732916 h 1754674"/>
                <a:gd name="connsiteX2033" fmla="*/ 954099 w 1914570"/>
                <a:gd name="connsiteY2033" fmla="*/ 1732994 h 1754674"/>
                <a:gd name="connsiteX2034" fmla="*/ 955858 w 1914570"/>
                <a:gd name="connsiteY2034" fmla="*/ 1733052 h 1754674"/>
                <a:gd name="connsiteX2035" fmla="*/ 957539 w 1914570"/>
                <a:gd name="connsiteY2035" fmla="*/ 1733131 h 1754674"/>
                <a:gd name="connsiteX2036" fmla="*/ 957520 w 1914570"/>
                <a:gd name="connsiteY2036" fmla="*/ 1733131 h 1754674"/>
                <a:gd name="connsiteX2037" fmla="*/ 959221 w 1914570"/>
                <a:gd name="connsiteY2037" fmla="*/ 1733189 h 1754674"/>
                <a:gd name="connsiteX2038" fmla="*/ 960882 w 1914570"/>
                <a:gd name="connsiteY2038" fmla="*/ 1733248 h 1754674"/>
                <a:gd name="connsiteX2039" fmla="*/ 962564 w 1914570"/>
                <a:gd name="connsiteY2039" fmla="*/ 1733307 h 1754674"/>
                <a:gd name="connsiteX2040" fmla="*/ 962544 w 1914570"/>
                <a:gd name="connsiteY2040" fmla="*/ 1733307 h 1754674"/>
                <a:gd name="connsiteX2041" fmla="*/ 964225 w 1914570"/>
                <a:gd name="connsiteY2041" fmla="*/ 1733365 h 1754674"/>
                <a:gd name="connsiteX2042" fmla="*/ 964206 w 1914570"/>
                <a:gd name="connsiteY2042" fmla="*/ 1733365 h 1754674"/>
                <a:gd name="connsiteX2043" fmla="*/ 965848 w 1914570"/>
                <a:gd name="connsiteY2043" fmla="*/ 1733424 h 1754674"/>
                <a:gd name="connsiteX2044" fmla="*/ 967568 w 1914570"/>
                <a:gd name="connsiteY2044" fmla="*/ 1733463 h 1754674"/>
                <a:gd name="connsiteX2045" fmla="*/ 967549 w 1914570"/>
                <a:gd name="connsiteY2045" fmla="*/ 1733463 h 1754674"/>
                <a:gd name="connsiteX2046" fmla="*/ 969230 w 1914570"/>
                <a:gd name="connsiteY2046" fmla="*/ 1733522 h 1754674"/>
                <a:gd name="connsiteX2047" fmla="*/ 969211 w 1914570"/>
                <a:gd name="connsiteY2047" fmla="*/ 1733522 h 1754674"/>
                <a:gd name="connsiteX2048" fmla="*/ 970931 w 1914570"/>
                <a:gd name="connsiteY2048" fmla="*/ 1733580 h 1754674"/>
                <a:gd name="connsiteX2049" fmla="*/ 972612 w 1914570"/>
                <a:gd name="connsiteY2049" fmla="*/ 1733619 h 1754674"/>
                <a:gd name="connsiteX2050" fmla="*/ 974235 w 1914570"/>
                <a:gd name="connsiteY2050" fmla="*/ 1733659 h 1754674"/>
                <a:gd name="connsiteX2051" fmla="*/ 974215 w 1914570"/>
                <a:gd name="connsiteY2051" fmla="*/ 1733659 h 1754674"/>
                <a:gd name="connsiteX2052" fmla="*/ 975896 w 1914570"/>
                <a:gd name="connsiteY2052" fmla="*/ 1733698 h 1754674"/>
                <a:gd name="connsiteX2053" fmla="*/ 975877 w 1914570"/>
                <a:gd name="connsiteY2053" fmla="*/ 1733698 h 1754674"/>
                <a:gd name="connsiteX2054" fmla="*/ 977558 w 1914570"/>
                <a:gd name="connsiteY2054" fmla="*/ 1733737 h 1754674"/>
                <a:gd name="connsiteX2055" fmla="*/ 979200 w 1914570"/>
                <a:gd name="connsiteY2055" fmla="*/ 1733776 h 1754674"/>
                <a:gd name="connsiteX2056" fmla="*/ 980843 w 1914570"/>
                <a:gd name="connsiteY2056" fmla="*/ 1733796 h 1754674"/>
                <a:gd name="connsiteX2057" fmla="*/ 982543 w 1914570"/>
                <a:gd name="connsiteY2057" fmla="*/ 1733835 h 1754674"/>
                <a:gd name="connsiteX2058" fmla="*/ 982524 w 1914570"/>
                <a:gd name="connsiteY2058" fmla="*/ 1733835 h 1754674"/>
                <a:gd name="connsiteX2059" fmla="*/ 984283 w 1914570"/>
                <a:gd name="connsiteY2059" fmla="*/ 1733874 h 1754674"/>
                <a:gd name="connsiteX2060" fmla="*/ 985867 w 1914570"/>
                <a:gd name="connsiteY2060" fmla="*/ 1733893 h 1754674"/>
                <a:gd name="connsiteX2061" fmla="*/ 985847 w 1914570"/>
                <a:gd name="connsiteY2061" fmla="*/ 1733893 h 1754674"/>
                <a:gd name="connsiteX2062" fmla="*/ 987529 w 1914570"/>
                <a:gd name="connsiteY2062" fmla="*/ 1733913 h 1754674"/>
                <a:gd name="connsiteX2063" fmla="*/ 987509 w 1914570"/>
                <a:gd name="connsiteY2063" fmla="*/ 1733913 h 1754674"/>
                <a:gd name="connsiteX2064" fmla="*/ 989171 w 1914570"/>
                <a:gd name="connsiteY2064" fmla="*/ 1733932 h 1754674"/>
                <a:gd name="connsiteX2065" fmla="*/ 990832 w 1914570"/>
                <a:gd name="connsiteY2065" fmla="*/ 1733952 h 1754674"/>
                <a:gd name="connsiteX2066" fmla="*/ 990813 w 1914570"/>
                <a:gd name="connsiteY2066" fmla="*/ 1733952 h 1754674"/>
                <a:gd name="connsiteX2067" fmla="*/ 992494 w 1914570"/>
                <a:gd name="connsiteY2067" fmla="*/ 1733972 h 1754674"/>
                <a:gd name="connsiteX2068" fmla="*/ 992474 w 1914570"/>
                <a:gd name="connsiteY2068" fmla="*/ 1733972 h 1754674"/>
                <a:gd name="connsiteX2069" fmla="*/ 994136 w 1914570"/>
                <a:gd name="connsiteY2069" fmla="*/ 1733991 h 1754674"/>
                <a:gd name="connsiteX2070" fmla="*/ 995778 w 1914570"/>
                <a:gd name="connsiteY2070" fmla="*/ 1733991 h 1754674"/>
                <a:gd name="connsiteX2071" fmla="*/ 997460 w 1914570"/>
                <a:gd name="connsiteY2071" fmla="*/ 1734011 h 1754674"/>
                <a:gd name="connsiteX2072" fmla="*/ 997440 w 1914570"/>
                <a:gd name="connsiteY2072" fmla="*/ 1734011 h 1754674"/>
                <a:gd name="connsiteX2073" fmla="*/ 999102 w 1914570"/>
                <a:gd name="connsiteY2073" fmla="*/ 1734011 h 1754674"/>
                <a:gd name="connsiteX2074" fmla="*/ 1000763 w 1914570"/>
                <a:gd name="connsiteY2074" fmla="*/ 1734030 h 1754674"/>
                <a:gd name="connsiteX2075" fmla="*/ 1000744 w 1914570"/>
                <a:gd name="connsiteY2075" fmla="*/ 1734030 h 1754674"/>
                <a:gd name="connsiteX2076" fmla="*/ 1002406 w 1914570"/>
                <a:gd name="connsiteY2076" fmla="*/ 1734030 h 1754674"/>
                <a:gd name="connsiteX2077" fmla="*/ 1002386 w 1914570"/>
                <a:gd name="connsiteY2077" fmla="*/ 1734030 h 1754674"/>
                <a:gd name="connsiteX2078" fmla="*/ 1005749 w 1914570"/>
                <a:gd name="connsiteY2078" fmla="*/ 1734030 h 1754674"/>
                <a:gd name="connsiteX2079" fmla="*/ 1007352 w 1914570"/>
                <a:gd name="connsiteY2079" fmla="*/ 1734011 h 1754674"/>
                <a:gd name="connsiteX2080" fmla="*/ 1010636 w 1914570"/>
                <a:gd name="connsiteY2080" fmla="*/ 1734011 h 1754674"/>
                <a:gd name="connsiteX2081" fmla="*/ 1012298 w 1914570"/>
                <a:gd name="connsiteY2081" fmla="*/ 1733991 h 1754674"/>
                <a:gd name="connsiteX2082" fmla="*/ 1012278 w 1914570"/>
                <a:gd name="connsiteY2082" fmla="*/ 1733991 h 1754674"/>
                <a:gd name="connsiteX2083" fmla="*/ 1013940 w 1914570"/>
                <a:gd name="connsiteY2083" fmla="*/ 1733972 h 1754674"/>
                <a:gd name="connsiteX2084" fmla="*/ 1013921 w 1914570"/>
                <a:gd name="connsiteY2084" fmla="*/ 1733972 h 1754674"/>
                <a:gd name="connsiteX2085" fmla="*/ 1015582 w 1914570"/>
                <a:gd name="connsiteY2085" fmla="*/ 1733952 h 1754674"/>
                <a:gd name="connsiteX2086" fmla="*/ 1015563 w 1914570"/>
                <a:gd name="connsiteY2086" fmla="*/ 1733952 h 1754674"/>
                <a:gd name="connsiteX2087" fmla="*/ 1017224 w 1914570"/>
                <a:gd name="connsiteY2087" fmla="*/ 1733932 h 1754674"/>
                <a:gd name="connsiteX2088" fmla="*/ 1017205 w 1914570"/>
                <a:gd name="connsiteY2088" fmla="*/ 1733932 h 1754674"/>
                <a:gd name="connsiteX2089" fmla="*/ 1018866 w 1914570"/>
                <a:gd name="connsiteY2089" fmla="*/ 1733913 h 1754674"/>
                <a:gd name="connsiteX2090" fmla="*/ 1018847 w 1914570"/>
                <a:gd name="connsiteY2090" fmla="*/ 1733913 h 1754674"/>
                <a:gd name="connsiteX2091" fmla="*/ 1020411 w 1914570"/>
                <a:gd name="connsiteY2091" fmla="*/ 1733893 h 1754674"/>
                <a:gd name="connsiteX2092" fmla="*/ 1022151 w 1914570"/>
                <a:gd name="connsiteY2092" fmla="*/ 1733874 h 1754674"/>
                <a:gd name="connsiteX2093" fmla="*/ 1022131 w 1914570"/>
                <a:gd name="connsiteY2093" fmla="*/ 1733874 h 1754674"/>
                <a:gd name="connsiteX2094" fmla="*/ 1023793 w 1914570"/>
                <a:gd name="connsiteY2094" fmla="*/ 1733835 h 1754674"/>
                <a:gd name="connsiteX2095" fmla="*/ 1025416 w 1914570"/>
                <a:gd name="connsiteY2095" fmla="*/ 1733815 h 1754674"/>
                <a:gd name="connsiteX2096" fmla="*/ 1027058 w 1914570"/>
                <a:gd name="connsiteY2096" fmla="*/ 1733776 h 1754674"/>
                <a:gd name="connsiteX2097" fmla="*/ 1028798 w 1914570"/>
                <a:gd name="connsiteY2097" fmla="*/ 1733737 h 1754674"/>
                <a:gd name="connsiteX2098" fmla="*/ 1030322 w 1914570"/>
                <a:gd name="connsiteY2098" fmla="*/ 1733698 h 1754674"/>
                <a:gd name="connsiteX2099" fmla="*/ 1031965 w 1914570"/>
                <a:gd name="connsiteY2099" fmla="*/ 1733659 h 1754674"/>
                <a:gd name="connsiteX2100" fmla="*/ 1031945 w 1914570"/>
                <a:gd name="connsiteY2100" fmla="*/ 1733659 h 1754674"/>
                <a:gd name="connsiteX2101" fmla="*/ 1033646 w 1914570"/>
                <a:gd name="connsiteY2101" fmla="*/ 1733619 h 1754674"/>
                <a:gd name="connsiteX2102" fmla="*/ 1035229 w 1914570"/>
                <a:gd name="connsiteY2102" fmla="*/ 1733580 h 1754674"/>
                <a:gd name="connsiteX2103" fmla="*/ 1035210 w 1914570"/>
                <a:gd name="connsiteY2103" fmla="*/ 1733580 h 1754674"/>
                <a:gd name="connsiteX2104" fmla="*/ 1036852 w 1914570"/>
                <a:gd name="connsiteY2104" fmla="*/ 1733541 h 1754674"/>
                <a:gd name="connsiteX2105" fmla="*/ 1038494 w 1914570"/>
                <a:gd name="connsiteY2105" fmla="*/ 1733483 h 1754674"/>
                <a:gd name="connsiteX2106" fmla="*/ 1038475 w 1914570"/>
                <a:gd name="connsiteY2106" fmla="*/ 1733483 h 1754674"/>
                <a:gd name="connsiteX2107" fmla="*/ 1040097 w 1914570"/>
                <a:gd name="connsiteY2107" fmla="*/ 1733424 h 1754674"/>
                <a:gd name="connsiteX2108" fmla="*/ 1041740 w 1914570"/>
                <a:gd name="connsiteY2108" fmla="*/ 1733385 h 1754674"/>
                <a:gd name="connsiteX2109" fmla="*/ 1041720 w 1914570"/>
                <a:gd name="connsiteY2109" fmla="*/ 1733385 h 1754674"/>
                <a:gd name="connsiteX2110" fmla="*/ 1043362 w 1914570"/>
                <a:gd name="connsiteY2110" fmla="*/ 1733326 h 1754674"/>
                <a:gd name="connsiteX2111" fmla="*/ 1044985 w 1914570"/>
                <a:gd name="connsiteY2111" fmla="*/ 1733268 h 1754674"/>
                <a:gd name="connsiteX2112" fmla="*/ 1046627 w 1914570"/>
                <a:gd name="connsiteY2112" fmla="*/ 1733209 h 1754674"/>
                <a:gd name="connsiteX2113" fmla="*/ 1046607 w 1914570"/>
                <a:gd name="connsiteY2113" fmla="*/ 1733209 h 1754674"/>
                <a:gd name="connsiteX2114" fmla="*/ 1048250 w 1914570"/>
                <a:gd name="connsiteY2114" fmla="*/ 1733131 h 1754674"/>
                <a:gd name="connsiteX2115" fmla="*/ 1048230 w 1914570"/>
                <a:gd name="connsiteY2115" fmla="*/ 1733131 h 1754674"/>
                <a:gd name="connsiteX2116" fmla="*/ 1049853 w 1914570"/>
                <a:gd name="connsiteY2116" fmla="*/ 1733072 h 1754674"/>
                <a:gd name="connsiteX2117" fmla="*/ 1051495 w 1914570"/>
                <a:gd name="connsiteY2117" fmla="*/ 1733014 h 1754674"/>
                <a:gd name="connsiteX2118" fmla="*/ 1053098 w 1914570"/>
                <a:gd name="connsiteY2118" fmla="*/ 1732935 h 1754674"/>
                <a:gd name="connsiteX2119" fmla="*/ 1054721 w 1914570"/>
                <a:gd name="connsiteY2119" fmla="*/ 1732857 h 1754674"/>
                <a:gd name="connsiteX2120" fmla="*/ 1054701 w 1914570"/>
                <a:gd name="connsiteY2120" fmla="*/ 1732857 h 1754674"/>
                <a:gd name="connsiteX2121" fmla="*/ 1056343 w 1914570"/>
                <a:gd name="connsiteY2121" fmla="*/ 1732779 h 1754674"/>
                <a:gd name="connsiteX2122" fmla="*/ 1056324 w 1914570"/>
                <a:gd name="connsiteY2122" fmla="*/ 1732779 h 1754674"/>
                <a:gd name="connsiteX2123" fmla="*/ 1057946 w 1914570"/>
                <a:gd name="connsiteY2123" fmla="*/ 1732701 h 1754674"/>
                <a:gd name="connsiteX2124" fmla="*/ 1059569 w 1914570"/>
                <a:gd name="connsiteY2124" fmla="*/ 1732622 h 1754674"/>
                <a:gd name="connsiteX2125" fmla="*/ 1059549 w 1914570"/>
                <a:gd name="connsiteY2125" fmla="*/ 1732622 h 1754674"/>
                <a:gd name="connsiteX2126" fmla="*/ 1061172 w 1914570"/>
                <a:gd name="connsiteY2126" fmla="*/ 1732545 h 1754674"/>
                <a:gd name="connsiteX2127" fmla="*/ 1062795 w 1914570"/>
                <a:gd name="connsiteY2127" fmla="*/ 1732466 h 1754674"/>
                <a:gd name="connsiteX2128" fmla="*/ 1062775 w 1914570"/>
                <a:gd name="connsiteY2128" fmla="*/ 1732466 h 1754674"/>
                <a:gd name="connsiteX2129" fmla="*/ 1064398 w 1914570"/>
                <a:gd name="connsiteY2129" fmla="*/ 1732368 h 1754674"/>
                <a:gd name="connsiteX2130" fmla="*/ 1064378 w 1914570"/>
                <a:gd name="connsiteY2130" fmla="*/ 1732368 h 1754674"/>
                <a:gd name="connsiteX2131" fmla="*/ 1066020 w 1914570"/>
                <a:gd name="connsiteY2131" fmla="*/ 1732290 h 1754674"/>
                <a:gd name="connsiteX2132" fmla="*/ 1066001 w 1914570"/>
                <a:gd name="connsiteY2132" fmla="*/ 1732290 h 1754674"/>
                <a:gd name="connsiteX2133" fmla="*/ 1067604 w 1914570"/>
                <a:gd name="connsiteY2133" fmla="*/ 1732192 h 1754674"/>
                <a:gd name="connsiteX2134" fmla="*/ 1069344 w 1914570"/>
                <a:gd name="connsiteY2134" fmla="*/ 1732094 h 1754674"/>
                <a:gd name="connsiteX2135" fmla="*/ 1070829 w 1914570"/>
                <a:gd name="connsiteY2135" fmla="*/ 1731997 h 1754674"/>
                <a:gd name="connsiteX2136" fmla="*/ 1070810 w 1914570"/>
                <a:gd name="connsiteY2136" fmla="*/ 1731997 h 1754674"/>
                <a:gd name="connsiteX2137" fmla="*/ 1072432 w 1914570"/>
                <a:gd name="connsiteY2137" fmla="*/ 1731899 h 1754674"/>
                <a:gd name="connsiteX2138" fmla="*/ 1072413 w 1914570"/>
                <a:gd name="connsiteY2138" fmla="*/ 1731899 h 1754674"/>
                <a:gd name="connsiteX2139" fmla="*/ 1074094 w 1914570"/>
                <a:gd name="connsiteY2139" fmla="*/ 1731801 h 1754674"/>
                <a:gd name="connsiteX2140" fmla="*/ 1075678 w 1914570"/>
                <a:gd name="connsiteY2140" fmla="*/ 1731704 h 1754674"/>
                <a:gd name="connsiteX2141" fmla="*/ 1077261 w 1914570"/>
                <a:gd name="connsiteY2141" fmla="*/ 1731586 h 1754674"/>
                <a:gd name="connsiteX2142" fmla="*/ 1078845 w 1914570"/>
                <a:gd name="connsiteY2142" fmla="*/ 1731489 h 1754674"/>
                <a:gd name="connsiteX2143" fmla="*/ 1078825 w 1914570"/>
                <a:gd name="connsiteY2143" fmla="*/ 1731489 h 1754674"/>
                <a:gd name="connsiteX2144" fmla="*/ 1080428 w 1914570"/>
                <a:gd name="connsiteY2144" fmla="*/ 1731371 h 1754674"/>
                <a:gd name="connsiteX2145" fmla="*/ 1082051 w 1914570"/>
                <a:gd name="connsiteY2145" fmla="*/ 1731254 h 1754674"/>
                <a:gd name="connsiteX2146" fmla="*/ 1082031 w 1914570"/>
                <a:gd name="connsiteY2146" fmla="*/ 1731254 h 1754674"/>
                <a:gd name="connsiteX2147" fmla="*/ 1083634 w 1914570"/>
                <a:gd name="connsiteY2147" fmla="*/ 1731137 h 1754674"/>
                <a:gd name="connsiteX2148" fmla="*/ 1083615 w 1914570"/>
                <a:gd name="connsiteY2148" fmla="*/ 1731137 h 1754674"/>
                <a:gd name="connsiteX2149" fmla="*/ 1085238 w 1914570"/>
                <a:gd name="connsiteY2149" fmla="*/ 1731020 h 1754674"/>
                <a:gd name="connsiteX2150" fmla="*/ 1085218 w 1914570"/>
                <a:gd name="connsiteY2150" fmla="*/ 1731020 h 1754674"/>
                <a:gd name="connsiteX2151" fmla="*/ 1086821 w 1914570"/>
                <a:gd name="connsiteY2151" fmla="*/ 1730902 h 1754674"/>
                <a:gd name="connsiteX2152" fmla="*/ 1088424 w 1914570"/>
                <a:gd name="connsiteY2152" fmla="*/ 1730785 h 1754674"/>
                <a:gd name="connsiteX2153" fmla="*/ 1088405 w 1914570"/>
                <a:gd name="connsiteY2153" fmla="*/ 1730785 h 1754674"/>
                <a:gd name="connsiteX2154" fmla="*/ 1090027 w 1914570"/>
                <a:gd name="connsiteY2154" fmla="*/ 1730648 h 1754674"/>
                <a:gd name="connsiteX2155" fmla="*/ 1091611 w 1914570"/>
                <a:gd name="connsiteY2155" fmla="*/ 1730531 h 1754674"/>
                <a:gd name="connsiteX2156" fmla="*/ 1091591 w 1914570"/>
                <a:gd name="connsiteY2156" fmla="*/ 1730531 h 1754674"/>
                <a:gd name="connsiteX2157" fmla="*/ 1093175 w 1914570"/>
                <a:gd name="connsiteY2157" fmla="*/ 1730394 h 1754674"/>
                <a:gd name="connsiteX2158" fmla="*/ 1094778 w 1914570"/>
                <a:gd name="connsiteY2158" fmla="*/ 1730276 h 1754674"/>
                <a:gd name="connsiteX2159" fmla="*/ 1096361 w 1914570"/>
                <a:gd name="connsiteY2159" fmla="*/ 1730140 h 1754674"/>
                <a:gd name="connsiteX2160" fmla="*/ 1096342 w 1914570"/>
                <a:gd name="connsiteY2160" fmla="*/ 1730140 h 1754674"/>
                <a:gd name="connsiteX2161" fmla="*/ 1097945 w 1914570"/>
                <a:gd name="connsiteY2161" fmla="*/ 1730003 h 1754674"/>
                <a:gd name="connsiteX2162" fmla="*/ 1097925 w 1914570"/>
                <a:gd name="connsiteY2162" fmla="*/ 1730003 h 1754674"/>
                <a:gd name="connsiteX2163" fmla="*/ 1099391 w 1914570"/>
                <a:gd name="connsiteY2163" fmla="*/ 1729866 h 1754674"/>
                <a:gd name="connsiteX2164" fmla="*/ 1099450 w 1914570"/>
                <a:gd name="connsiteY2164" fmla="*/ 1729866 h 1754674"/>
                <a:gd name="connsiteX2165" fmla="*/ 1101131 w 1914570"/>
                <a:gd name="connsiteY2165" fmla="*/ 1729709 h 1754674"/>
                <a:gd name="connsiteX2166" fmla="*/ 1102695 w 1914570"/>
                <a:gd name="connsiteY2166" fmla="*/ 1729573 h 1754674"/>
                <a:gd name="connsiteX2167" fmla="*/ 1102676 w 1914570"/>
                <a:gd name="connsiteY2167" fmla="*/ 1729573 h 1754674"/>
                <a:gd name="connsiteX2168" fmla="*/ 1104259 w 1914570"/>
                <a:gd name="connsiteY2168" fmla="*/ 1729416 h 1754674"/>
                <a:gd name="connsiteX2169" fmla="*/ 1105823 w 1914570"/>
                <a:gd name="connsiteY2169" fmla="*/ 1729260 h 1754674"/>
                <a:gd name="connsiteX2170" fmla="*/ 1107426 w 1914570"/>
                <a:gd name="connsiteY2170" fmla="*/ 1729104 h 1754674"/>
                <a:gd name="connsiteX2171" fmla="*/ 1107407 w 1914570"/>
                <a:gd name="connsiteY2171" fmla="*/ 1729104 h 1754674"/>
                <a:gd name="connsiteX2172" fmla="*/ 1108990 w 1914570"/>
                <a:gd name="connsiteY2172" fmla="*/ 1728947 h 1754674"/>
                <a:gd name="connsiteX2173" fmla="*/ 1108971 w 1914570"/>
                <a:gd name="connsiteY2173" fmla="*/ 1728947 h 1754674"/>
                <a:gd name="connsiteX2174" fmla="*/ 1110574 w 1914570"/>
                <a:gd name="connsiteY2174" fmla="*/ 1728791 h 1754674"/>
                <a:gd name="connsiteX2175" fmla="*/ 1110554 w 1914570"/>
                <a:gd name="connsiteY2175" fmla="*/ 1728791 h 1754674"/>
                <a:gd name="connsiteX2176" fmla="*/ 1112138 w 1914570"/>
                <a:gd name="connsiteY2176" fmla="*/ 1728635 h 1754674"/>
                <a:gd name="connsiteX2177" fmla="*/ 1112118 w 1914570"/>
                <a:gd name="connsiteY2177" fmla="*/ 1728635 h 1754674"/>
                <a:gd name="connsiteX2178" fmla="*/ 1113721 w 1914570"/>
                <a:gd name="connsiteY2178" fmla="*/ 1728459 h 1754674"/>
                <a:gd name="connsiteX2179" fmla="*/ 1115266 w 1914570"/>
                <a:gd name="connsiteY2179" fmla="*/ 1728302 h 1754674"/>
                <a:gd name="connsiteX2180" fmla="*/ 1116810 w 1914570"/>
                <a:gd name="connsiteY2180" fmla="*/ 1728126 h 1754674"/>
                <a:gd name="connsiteX2181" fmla="*/ 1118413 w 1914570"/>
                <a:gd name="connsiteY2181" fmla="*/ 1727950 h 1754674"/>
                <a:gd name="connsiteX2182" fmla="*/ 1118394 w 1914570"/>
                <a:gd name="connsiteY2182" fmla="*/ 1727950 h 1754674"/>
                <a:gd name="connsiteX2183" fmla="*/ 1119977 w 1914570"/>
                <a:gd name="connsiteY2183" fmla="*/ 1727794 h 1754674"/>
                <a:gd name="connsiteX2184" fmla="*/ 1119958 w 1914570"/>
                <a:gd name="connsiteY2184" fmla="*/ 1727794 h 1754674"/>
                <a:gd name="connsiteX2185" fmla="*/ 1121541 w 1914570"/>
                <a:gd name="connsiteY2185" fmla="*/ 1727618 h 1754674"/>
                <a:gd name="connsiteX2186" fmla="*/ 1121521 w 1914570"/>
                <a:gd name="connsiteY2186" fmla="*/ 1727618 h 1754674"/>
                <a:gd name="connsiteX2187" fmla="*/ 1123105 w 1914570"/>
                <a:gd name="connsiteY2187" fmla="*/ 1727422 h 1754674"/>
                <a:gd name="connsiteX2188" fmla="*/ 1123086 w 1914570"/>
                <a:gd name="connsiteY2188" fmla="*/ 1727442 h 1754674"/>
                <a:gd name="connsiteX2189" fmla="*/ 1124649 w 1914570"/>
                <a:gd name="connsiteY2189" fmla="*/ 1727246 h 1754674"/>
                <a:gd name="connsiteX2190" fmla="*/ 1124630 w 1914570"/>
                <a:gd name="connsiteY2190" fmla="*/ 1727246 h 1754674"/>
                <a:gd name="connsiteX2191" fmla="*/ 1126194 w 1914570"/>
                <a:gd name="connsiteY2191" fmla="*/ 1727071 h 1754674"/>
                <a:gd name="connsiteX2192" fmla="*/ 1127738 w 1914570"/>
                <a:gd name="connsiteY2192" fmla="*/ 1726894 h 1754674"/>
                <a:gd name="connsiteX2193" fmla="*/ 1129400 w 1914570"/>
                <a:gd name="connsiteY2193" fmla="*/ 1726680 h 1754674"/>
                <a:gd name="connsiteX2194" fmla="*/ 1130886 w 1914570"/>
                <a:gd name="connsiteY2194" fmla="*/ 1726504 h 1754674"/>
                <a:gd name="connsiteX2195" fmla="*/ 1130866 w 1914570"/>
                <a:gd name="connsiteY2195" fmla="*/ 1726504 h 1754674"/>
                <a:gd name="connsiteX2196" fmla="*/ 1132430 w 1914570"/>
                <a:gd name="connsiteY2196" fmla="*/ 1726308 h 1754674"/>
                <a:gd name="connsiteX2197" fmla="*/ 1132411 w 1914570"/>
                <a:gd name="connsiteY2197" fmla="*/ 1726308 h 1754674"/>
                <a:gd name="connsiteX2198" fmla="*/ 1133975 w 1914570"/>
                <a:gd name="connsiteY2198" fmla="*/ 1726113 h 1754674"/>
                <a:gd name="connsiteX2199" fmla="*/ 1133955 w 1914570"/>
                <a:gd name="connsiteY2199" fmla="*/ 1726113 h 1754674"/>
                <a:gd name="connsiteX2200" fmla="*/ 1135519 w 1914570"/>
                <a:gd name="connsiteY2200" fmla="*/ 1725917 h 1754674"/>
                <a:gd name="connsiteX2201" fmla="*/ 1137083 w 1914570"/>
                <a:gd name="connsiteY2201" fmla="*/ 1725721 h 1754674"/>
                <a:gd name="connsiteX2202" fmla="*/ 1137064 w 1914570"/>
                <a:gd name="connsiteY2202" fmla="*/ 1725721 h 1754674"/>
                <a:gd name="connsiteX2203" fmla="*/ 1138627 w 1914570"/>
                <a:gd name="connsiteY2203" fmla="*/ 1725526 h 1754674"/>
                <a:gd name="connsiteX2204" fmla="*/ 1140172 w 1914570"/>
                <a:gd name="connsiteY2204" fmla="*/ 1725311 h 1754674"/>
                <a:gd name="connsiteX2205" fmla="*/ 1140152 w 1914570"/>
                <a:gd name="connsiteY2205" fmla="*/ 1725311 h 1754674"/>
                <a:gd name="connsiteX2206" fmla="*/ 1141716 w 1914570"/>
                <a:gd name="connsiteY2206" fmla="*/ 1725116 h 1754674"/>
                <a:gd name="connsiteX2207" fmla="*/ 1141697 w 1914570"/>
                <a:gd name="connsiteY2207" fmla="*/ 1725116 h 1754674"/>
                <a:gd name="connsiteX2208" fmla="*/ 1143261 w 1914570"/>
                <a:gd name="connsiteY2208" fmla="*/ 1724900 h 1754674"/>
                <a:gd name="connsiteX2209" fmla="*/ 1144786 w 1914570"/>
                <a:gd name="connsiteY2209" fmla="*/ 1724686 h 1754674"/>
                <a:gd name="connsiteX2210" fmla="*/ 1146330 w 1914570"/>
                <a:gd name="connsiteY2210" fmla="*/ 1724470 h 1754674"/>
                <a:gd name="connsiteX2211" fmla="*/ 1146310 w 1914570"/>
                <a:gd name="connsiteY2211" fmla="*/ 1724470 h 1754674"/>
                <a:gd name="connsiteX2212" fmla="*/ 1147874 w 1914570"/>
                <a:gd name="connsiteY2212" fmla="*/ 1724255 h 1754674"/>
                <a:gd name="connsiteX2213" fmla="*/ 1147855 w 1914570"/>
                <a:gd name="connsiteY2213" fmla="*/ 1724255 h 1754674"/>
                <a:gd name="connsiteX2214" fmla="*/ 1149399 w 1914570"/>
                <a:gd name="connsiteY2214" fmla="*/ 1724040 h 1754674"/>
                <a:gd name="connsiteX2215" fmla="*/ 1149380 w 1914570"/>
                <a:gd name="connsiteY2215" fmla="*/ 1724040 h 1754674"/>
                <a:gd name="connsiteX2216" fmla="*/ 1150944 w 1914570"/>
                <a:gd name="connsiteY2216" fmla="*/ 1723825 h 1754674"/>
                <a:gd name="connsiteX2217" fmla="*/ 1150924 w 1914570"/>
                <a:gd name="connsiteY2217" fmla="*/ 1723825 h 1754674"/>
                <a:gd name="connsiteX2218" fmla="*/ 1152469 w 1914570"/>
                <a:gd name="connsiteY2218" fmla="*/ 1723591 h 1754674"/>
                <a:gd name="connsiteX2219" fmla="*/ 1152449 w 1914570"/>
                <a:gd name="connsiteY2219" fmla="*/ 1723591 h 1754674"/>
                <a:gd name="connsiteX2220" fmla="*/ 1153993 w 1914570"/>
                <a:gd name="connsiteY2220" fmla="*/ 1723375 h 1754674"/>
                <a:gd name="connsiteX2221" fmla="*/ 1153974 w 1914570"/>
                <a:gd name="connsiteY2221" fmla="*/ 1723375 h 1754674"/>
                <a:gd name="connsiteX2222" fmla="*/ 1155499 w 1914570"/>
                <a:gd name="connsiteY2222" fmla="*/ 1723141 h 1754674"/>
                <a:gd name="connsiteX2223" fmla="*/ 1157063 w 1914570"/>
                <a:gd name="connsiteY2223" fmla="*/ 1722906 h 1754674"/>
                <a:gd name="connsiteX2224" fmla="*/ 1157043 w 1914570"/>
                <a:gd name="connsiteY2224" fmla="*/ 1722906 h 1754674"/>
                <a:gd name="connsiteX2225" fmla="*/ 1158588 w 1914570"/>
                <a:gd name="connsiteY2225" fmla="*/ 1722672 h 1754674"/>
                <a:gd name="connsiteX2226" fmla="*/ 1158568 w 1914570"/>
                <a:gd name="connsiteY2226" fmla="*/ 1722672 h 1754674"/>
                <a:gd name="connsiteX2227" fmla="*/ 1160112 w 1914570"/>
                <a:gd name="connsiteY2227" fmla="*/ 1722437 h 1754674"/>
                <a:gd name="connsiteX2228" fmla="*/ 1160093 w 1914570"/>
                <a:gd name="connsiteY2228" fmla="*/ 1722437 h 1754674"/>
                <a:gd name="connsiteX2229" fmla="*/ 1161618 w 1914570"/>
                <a:gd name="connsiteY2229" fmla="*/ 1722203 h 1754674"/>
                <a:gd name="connsiteX2230" fmla="*/ 1161598 w 1914570"/>
                <a:gd name="connsiteY2230" fmla="*/ 1722203 h 1754674"/>
                <a:gd name="connsiteX2231" fmla="*/ 1163143 w 1914570"/>
                <a:gd name="connsiteY2231" fmla="*/ 1721968 h 1754674"/>
                <a:gd name="connsiteX2232" fmla="*/ 1164668 w 1914570"/>
                <a:gd name="connsiteY2232" fmla="*/ 1721714 h 1754674"/>
                <a:gd name="connsiteX2233" fmla="*/ 1164648 w 1914570"/>
                <a:gd name="connsiteY2233" fmla="*/ 1721734 h 1754674"/>
                <a:gd name="connsiteX2234" fmla="*/ 1166173 w 1914570"/>
                <a:gd name="connsiteY2234" fmla="*/ 1721479 h 1754674"/>
                <a:gd name="connsiteX2235" fmla="*/ 1166153 w 1914570"/>
                <a:gd name="connsiteY2235" fmla="*/ 1721479 h 1754674"/>
                <a:gd name="connsiteX2236" fmla="*/ 1167620 w 1914570"/>
                <a:gd name="connsiteY2236" fmla="*/ 1721245 h 1754674"/>
                <a:gd name="connsiteX2237" fmla="*/ 1169203 w 1914570"/>
                <a:gd name="connsiteY2237" fmla="*/ 1720990 h 1754674"/>
                <a:gd name="connsiteX2238" fmla="*/ 1169183 w 1914570"/>
                <a:gd name="connsiteY2238" fmla="*/ 1720990 h 1754674"/>
                <a:gd name="connsiteX2239" fmla="*/ 1170728 w 1914570"/>
                <a:gd name="connsiteY2239" fmla="*/ 1720737 h 1754674"/>
                <a:gd name="connsiteX2240" fmla="*/ 1170708 w 1914570"/>
                <a:gd name="connsiteY2240" fmla="*/ 1720737 h 1754674"/>
                <a:gd name="connsiteX2241" fmla="*/ 1172214 w 1914570"/>
                <a:gd name="connsiteY2241" fmla="*/ 1720482 h 1754674"/>
                <a:gd name="connsiteX2242" fmla="*/ 1173739 w 1914570"/>
                <a:gd name="connsiteY2242" fmla="*/ 1720209 h 1754674"/>
                <a:gd name="connsiteX2243" fmla="*/ 1173719 w 1914570"/>
                <a:gd name="connsiteY2243" fmla="*/ 1720228 h 1754674"/>
                <a:gd name="connsiteX2244" fmla="*/ 1175244 w 1914570"/>
                <a:gd name="connsiteY2244" fmla="*/ 1719954 h 1754674"/>
                <a:gd name="connsiteX2245" fmla="*/ 1175224 w 1914570"/>
                <a:gd name="connsiteY2245" fmla="*/ 1719954 h 1754674"/>
                <a:gd name="connsiteX2246" fmla="*/ 1176788 w 1914570"/>
                <a:gd name="connsiteY2246" fmla="*/ 1719681 h 1754674"/>
                <a:gd name="connsiteX2247" fmla="*/ 1178254 w 1914570"/>
                <a:gd name="connsiteY2247" fmla="*/ 1719426 h 1754674"/>
                <a:gd name="connsiteX2248" fmla="*/ 1178235 w 1914570"/>
                <a:gd name="connsiteY2248" fmla="*/ 1719446 h 1754674"/>
                <a:gd name="connsiteX2249" fmla="*/ 1179623 w 1914570"/>
                <a:gd name="connsiteY2249" fmla="*/ 1719192 h 1754674"/>
                <a:gd name="connsiteX2250" fmla="*/ 1181246 w 1914570"/>
                <a:gd name="connsiteY2250" fmla="*/ 1718898 h 1754674"/>
                <a:gd name="connsiteX2251" fmla="*/ 1181226 w 1914570"/>
                <a:gd name="connsiteY2251" fmla="*/ 1718898 h 1754674"/>
                <a:gd name="connsiteX2252" fmla="*/ 1182751 w 1914570"/>
                <a:gd name="connsiteY2252" fmla="*/ 1718625 h 1754674"/>
                <a:gd name="connsiteX2253" fmla="*/ 1182731 w 1914570"/>
                <a:gd name="connsiteY2253" fmla="*/ 1718625 h 1754674"/>
                <a:gd name="connsiteX2254" fmla="*/ 1184295 w 1914570"/>
                <a:gd name="connsiteY2254" fmla="*/ 1718352 h 1754674"/>
                <a:gd name="connsiteX2255" fmla="*/ 1185742 w 1914570"/>
                <a:gd name="connsiteY2255" fmla="*/ 1718078 h 1754674"/>
                <a:gd name="connsiteX2256" fmla="*/ 1185722 w 1914570"/>
                <a:gd name="connsiteY2256" fmla="*/ 1718078 h 1754674"/>
                <a:gd name="connsiteX2257" fmla="*/ 1187228 w 1914570"/>
                <a:gd name="connsiteY2257" fmla="*/ 1717804 h 1754674"/>
                <a:gd name="connsiteX2258" fmla="*/ 1187208 w 1914570"/>
                <a:gd name="connsiteY2258" fmla="*/ 1717804 h 1754674"/>
                <a:gd name="connsiteX2259" fmla="*/ 1188713 w 1914570"/>
                <a:gd name="connsiteY2259" fmla="*/ 1717530 h 1754674"/>
                <a:gd name="connsiteX2260" fmla="*/ 1188694 w 1914570"/>
                <a:gd name="connsiteY2260" fmla="*/ 1717530 h 1754674"/>
                <a:gd name="connsiteX2261" fmla="*/ 1190199 w 1914570"/>
                <a:gd name="connsiteY2261" fmla="*/ 1717237 h 1754674"/>
                <a:gd name="connsiteX2262" fmla="*/ 1190180 w 1914570"/>
                <a:gd name="connsiteY2262" fmla="*/ 1717237 h 1754674"/>
                <a:gd name="connsiteX2263" fmla="*/ 1191744 w 1914570"/>
                <a:gd name="connsiteY2263" fmla="*/ 1716944 h 1754674"/>
                <a:gd name="connsiteX2264" fmla="*/ 1193190 w 1914570"/>
                <a:gd name="connsiteY2264" fmla="*/ 1716670 h 1754674"/>
                <a:gd name="connsiteX2265" fmla="*/ 1193171 w 1914570"/>
                <a:gd name="connsiteY2265" fmla="*/ 1716670 h 1754674"/>
                <a:gd name="connsiteX2266" fmla="*/ 1194676 w 1914570"/>
                <a:gd name="connsiteY2266" fmla="*/ 1716377 h 1754674"/>
                <a:gd name="connsiteX2267" fmla="*/ 1196142 w 1914570"/>
                <a:gd name="connsiteY2267" fmla="*/ 1716083 h 1754674"/>
                <a:gd name="connsiteX2268" fmla="*/ 1196123 w 1914570"/>
                <a:gd name="connsiteY2268" fmla="*/ 1716083 h 1754674"/>
                <a:gd name="connsiteX2269" fmla="*/ 1197628 w 1914570"/>
                <a:gd name="connsiteY2269" fmla="*/ 1715790 h 1754674"/>
                <a:gd name="connsiteX2270" fmla="*/ 1197609 w 1914570"/>
                <a:gd name="connsiteY2270" fmla="*/ 1715790 h 1754674"/>
                <a:gd name="connsiteX2271" fmla="*/ 1199133 w 1914570"/>
                <a:gd name="connsiteY2271" fmla="*/ 1715477 h 1754674"/>
                <a:gd name="connsiteX2272" fmla="*/ 1200619 w 1914570"/>
                <a:gd name="connsiteY2272" fmla="*/ 1715184 h 1754674"/>
                <a:gd name="connsiteX2273" fmla="*/ 1202046 w 1914570"/>
                <a:gd name="connsiteY2273" fmla="*/ 1714891 h 1754674"/>
                <a:gd name="connsiteX2274" fmla="*/ 1202027 w 1914570"/>
                <a:gd name="connsiteY2274" fmla="*/ 1714891 h 1754674"/>
                <a:gd name="connsiteX2275" fmla="*/ 1203513 w 1914570"/>
                <a:gd name="connsiteY2275" fmla="*/ 1714598 h 1754674"/>
                <a:gd name="connsiteX2276" fmla="*/ 1204959 w 1914570"/>
                <a:gd name="connsiteY2276" fmla="*/ 1714285 h 1754674"/>
                <a:gd name="connsiteX2277" fmla="*/ 1206465 w 1914570"/>
                <a:gd name="connsiteY2277" fmla="*/ 1713972 h 1754674"/>
                <a:gd name="connsiteX2278" fmla="*/ 1206445 w 1914570"/>
                <a:gd name="connsiteY2278" fmla="*/ 1713972 h 1754674"/>
                <a:gd name="connsiteX2279" fmla="*/ 1207931 w 1914570"/>
                <a:gd name="connsiteY2279" fmla="*/ 1713659 h 1754674"/>
                <a:gd name="connsiteX2280" fmla="*/ 1207911 w 1914570"/>
                <a:gd name="connsiteY2280" fmla="*/ 1713659 h 1754674"/>
                <a:gd name="connsiteX2281" fmla="*/ 1209280 w 1914570"/>
                <a:gd name="connsiteY2281" fmla="*/ 1713366 h 1754674"/>
                <a:gd name="connsiteX2282" fmla="*/ 1210824 w 1914570"/>
                <a:gd name="connsiteY2282" fmla="*/ 1713034 h 1754674"/>
                <a:gd name="connsiteX2283" fmla="*/ 1212369 w 1914570"/>
                <a:gd name="connsiteY2283" fmla="*/ 1712701 h 1754674"/>
                <a:gd name="connsiteX2284" fmla="*/ 1213776 w 1914570"/>
                <a:gd name="connsiteY2284" fmla="*/ 1712389 h 1754674"/>
                <a:gd name="connsiteX2285" fmla="*/ 1213757 w 1914570"/>
                <a:gd name="connsiteY2285" fmla="*/ 1712389 h 1754674"/>
                <a:gd name="connsiteX2286" fmla="*/ 1215223 w 1914570"/>
                <a:gd name="connsiteY2286" fmla="*/ 1712076 h 1754674"/>
                <a:gd name="connsiteX2287" fmla="*/ 1215203 w 1914570"/>
                <a:gd name="connsiteY2287" fmla="*/ 1712076 h 1754674"/>
                <a:gd name="connsiteX2288" fmla="*/ 1216669 w 1914570"/>
                <a:gd name="connsiteY2288" fmla="*/ 1711744 h 1754674"/>
                <a:gd name="connsiteX2289" fmla="*/ 1218136 w 1914570"/>
                <a:gd name="connsiteY2289" fmla="*/ 1711411 h 1754674"/>
                <a:gd name="connsiteX2290" fmla="*/ 1218116 w 1914570"/>
                <a:gd name="connsiteY2290" fmla="*/ 1711411 h 1754674"/>
                <a:gd name="connsiteX2291" fmla="*/ 1219524 w 1914570"/>
                <a:gd name="connsiteY2291" fmla="*/ 1711098 h 1754674"/>
                <a:gd name="connsiteX2292" fmla="*/ 1221029 w 1914570"/>
                <a:gd name="connsiteY2292" fmla="*/ 1710746 h 1754674"/>
                <a:gd name="connsiteX2293" fmla="*/ 1221009 w 1914570"/>
                <a:gd name="connsiteY2293" fmla="*/ 1710746 h 1754674"/>
                <a:gd name="connsiteX2294" fmla="*/ 1222495 w 1914570"/>
                <a:gd name="connsiteY2294" fmla="*/ 1710414 h 1754674"/>
                <a:gd name="connsiteX2295" fmla="*/ 1223903 w 1914570"/>
                <a:gd name="connsiteY2295" fmla="*/ 1710082 h 1754674"/>
                <a:gd name="connsiteX2296" fmla="*/ 1225369 w 1914570"/>
                <a:gd name="connsiteY2296" fmla="*/ 1709730 h 1754674"/>
                <a:gd name="connsiteX2297" fmla="*/ 1225349 w 1914570"/>
                <a:gd name="connsiteY2297" fmla="*/ 1709749 h 1754674"/>
                <a:gd name="connsiteX2298" fmla="*/ 1226718 w 1914570"/>
                <a:gd name="connsiteY2298" fmla="*/ 1709417 h 1754674"/>
                <a:gd name="connsiteX2299" fmla="*/ 1228165 w 1914570"/>
                <a:gd name="connsiteY2299" fmla="*/ 1709065 h 1754674"/>
                <a:gd name="connsiteX2300" fmla="*/ 1229690 w 1914570"/>
                <a:gd name="connsiteY2300" fmla="*/ 1708694 h 1754674"/>
                <a:gd name="connsiteX2301" fmla="*/ 1229670 w 1914570"/>
                <a:gd name="connsiteY2301" fmla="*/ 1708713 h 1754674"/>
                <a:gd name="connsiteX2302" fmla="*/ 1231097 w 1914570"/>
                <a:gd name="connsiteY2302" fmla="*/ 1708361 h 1754674"/>
                <a:gd name="connsiteX2303" fmla="*/ 1232563 w 1914570"/>
                <a:gd name="connsiteY2303" fmla="*/ 1707990 h 1754674"/>
                <a:gd name="connsiteX2304" fmla="*/ 1232524 w 1914570"/>
                <a:gd name="connsiteY2304" fmla="*/ 1708010 h 1754674"/>
                <a:gd name="connsiteX2305" fmla="*/ 1233990 w 1914570"/>
                <a:gd name="connsiteY2305" fmla="*/ 1707638 h 1754674"/>
                <a:gd name="connsiteX2306" fmla="*/ 1235398 w 1914570"/>
                <a:gd name="connsiteY2306" fmla="*/ 1707286 h 1754674"/>
                <a:gd name="connsiteX2307" fmla="*/ 1236923 w 1914570"/>
                <a:gd name="connsiteY2307" fmla="*/ 1706915 h 1754674"/>
                <a:gd name="connsiteX2308" fmla="*/ 1238272 w 1914570"/>
                <a:gd name="connsiteY2308" fmla="*/ 1706563 h 1754674"/>
                <a:gd name="connsiteX2309" fmla="*/ 1238252 w 1914570"/>
                <a:gd name="connsiteY2309" fmla="*/ 1706583 h 1754674"/>
                <a:gd name="connsiteX2310" fmla="*/ 1239679 w 1914570"/>
                <a:gd name="connsiteY2310" fmla="*/ 1706211 h 1754674"/>
                <a:gd name="connsiteX2311" fmla="*/ 1239660 w 1914570"/>
                <a:gd name="connsiteY2311" fmla="*/ 1706211 h 1754674"/>
                <a:gd name="connsiteX2312" fmla="*/ 1241087 w 1914570"/>
                <a:gd name="connsiteY2312" fmla="*/ 1705839 h 1754674"/>
                <a:gd name="connsiteX2313" fmla="*/ 1242494 w 1914570"/>
                <a:gd name="connsiteY2313" fmla="*/ 1705488 h 1754674"/>
                <a:gd name="connsiteX2314" fmla="*/ 1243941 w 1914570"/>
                <a:gd name="connsiteY2314" fmla="*/ 1705097 h 1754674"/>
                <a:gd name="connsiteX2315" fmla="*/ 1243921 w 1914570"/>
                <a:gd name="connsiteY2315" fmla="*/ 1705097 h 1754674"/>
                <a:gd name="connsiteX2316" fmla="*/ 1245349 w 1914570"/>
                <a:gd name="connsiteY2316" fmla="*/ 1704725 h 1754674"/>
                <a:gd name="connsiteX2317" fmla="*/ 1245329 w 1914570"/>
                <a:gd name="connsiteY2317" fmla="*/ 1704725 h 1754674"/>
                <a:gd name="connsiteX2318" fmla="*/ 1246756 w 1914570"/>
                <a:gd name="connsiteY2318" fmla="*/ 1704354 h 1754674"/>
                <a:gd name="connsiteX2319" fmla="*/ 1248183 w 1914570"/>
                <a:gd name="connsiteY2319" fmla="*/ 1703963 h 1754674"/>
                <a:gd name="connsiteX2320" fmla="*/ 1248164 w 1914570"/>
                <a:gd name="connsiteY2320" fmla="*/ 1703982 h 1754674"/>
                <a:gd name="connsiteX2321" fmla="*/ 1249591 w 1914570"/>
                <a:gd name="connsiteY2321" fmla="*/ 1703591 h 1754674"/>
                <a:gd name="connsiteX2322" fmla="*/ 1249571 w 1914570"/>
                <a:gd name="connsiteY2322" fmla="*/ 1703591 h 1754674"/>
                <a:gd name="connsiteX2323" fmla="*/ 1251018 w 1914570"/>
                <a:gd name="connsiteY2323" fmla="*/ 1703201 h 1754674"/>
                <a:gd name="connsiteX2324" fmla="*/ 1252387 w 1914570"/>
                <a:gd name="connsiteY2324" fmla="*/ 1702829 h 1754674"/>
                <a:gd name="connsiteX2325" fmla="*/ 1253794 w 1914570"/>
                <a:gd name="connsiteY2325" fmla="*/ 1702438 h 1754674"/>
                <a:gd name="connsiteX2326" fmla="*/ 1253775 w 1914570"/>
                <a:gd name="connsiteY2326" fmla="*/ 1702438 h 1754674"/>
                <a:gd name="connsiteX2327" fmla="*/ 1255202 w 1914570"/>
                <a:gd name="connsiteY2327" fmla="*/ 1702047 h 1754674"/>
                <a:gd name="connsiteX2328" fmla="*/ 1255162 w 1914570"/>
                <a:gd name="connsiteY2328" fmla="*/ 1702047 h 1754674"/>
                <a:gd name="connsiteX2329" fmla="*/ 1256590 w 1914570"/>
                <a:gd name="connsiteY2329" fmla="*/ 1701656 h 1754674"/>
                <a:gd name="connsiteX2330" fmla="*/ 1256570 w 1914570"/>
                <a:gd name="connsiteY2330" fmla="*/ 1701656 h 1754674"/>
                <a:gd name="connsiteX2331" fmla="*/ 1257978 w 1914570"/>
                <a:gd name="connsiteY2331" fmla="*/ 1701265 h 1754674"/>
                <a:gd name="connsiteX2332" fmla="*/ 1257958 w 1914570"/>
                <a:gd name="connsiteY2332" fmla="*/ 1701265 h 1754674"/>
                <a:gd name="connsiteX2333" fmla="*/ 1259327 w 1914570"/>
                <a:gd name="connsiteY2333" fmla="*/ 1700874 h 1754674"/>
                <a:gd name="connsiteX2334" fmla="*/ 1260773 w 1914570"/>
                <a:gd name="connsiteY2334" fmla="*/ 1700463 h 1754674"/>
                <a:gd name="connsiteX2335" fmla="*/ 1260754 w 1914570"/>
                <a:gd name="connsiteY2335" fmla="*/ 1700463 h 1754674"/>
                <a:gd name="connsiteX2336" fmla="*/ 1262161 w 1914570"/>
                <a:gd name="connsiteY2336" fmla="*/ 1700053 h 1754674"/>
                <a:gd name="connsiteX2337" fmla="*/ 1263549 w 1914570"/>
                <a:gd name="connsiteY2337" fmla="*/ 1699662 h 1754674"/>
                <a:gd name="connsiteX2338" fmla="*/ 1263530 w 1914570"/>
                <a:gd name="connsiteY2338" fmla="*/ 1699662 h 1754674"/>
                <a:gd name="connsiteX2339" fmla="*/ 1264996 w 1914570"/>
                <a:gd name="connsiteY2339" fmla="*/ 1699232 h 1754674"/>
                <a:gd name="connsiteX2340" fmla="*/ 1266228 w 1914570"/>
                <a:gd name="connsiteY2340" fmla="*/ 1698860 h 1754674"/>
                <a:gd name="connsiteX2341" fmla="*/ 1267674 w 1914570"/>
                <a:gd name="connsiteY2341" fmla="*/ 1698430 h 1754674"/>
                <a:gd name="connsiteX2342" fmla="*/ 1269062 w 1914570"/>
                <a:gd name="connsiteY2342" fmla="*/ 1698020 h 1754674"/>
                <a:gd name="connsiteX2343" fmla="*/ 1269043 w 1914570"/>
                <a:gd name="connsiteY2343" fmla="*/ 1698020 h 1754674"/>
                <a:gd name="connsiteX2344" fmla="*/ 1270450 w 1914570"/>
                <a:gd name="connsiteY2344" fmla="*/ 1697609 h 1754674"/>
                <a:gd name="connsiteX2345" fmla="*/ 1270411 w 1914570"/>
                <a:gd name="connsiteY2345" fmla="*/ 1697609 h 1754674"/>
                <a:gd name="connsiteX2346" fmla="*/ 1271819 w 1914570"/>
                <a:gd name="connsiteY2346" fmla="*/ 1697179 h 1754674"/>
                <a:gd name="connsiteX2347" fmla="*/ 1271780 w 1914570"/>
                <a:gd name="connsiteY2347" fmla="*/ 1697199 h 1754674"/>
                <a:gd name="connsiteX2348" fmla="*/ 1273168 w 1914570"/>
                <a:gd name="connsiteY2348" fmla="*/ 1696769 h 1754674"/>
                <a:gd name="connsiteX2349" fmla="*/ 1274497 w 1914570"/>
                <a:gd name="connsiteY2349" fmla="*/ 1696358 h 1754674"/>
                <a:gd name="connsiteX2350" fmla="*/ 1275944 w 1914570"/>
                <a:gd name="connsiteY2350" fmla="*/ 1695908 h 1754674"/>
                <a:gd name="connsiteX2351" fmla="*/ 1277273 w 1914570"/>
                <a:gd name="connsiteY2351" fmla="*/ 1695478 h 1754674"/>
                <a:gd name="connsiteX2352" fmla="*/ 1278622 w 1914570"/>
                <a:gd name="connsiteY2352" fmla="*/ 1695068 h 1754674"/>
                <a:gd name="connsiteX2353" fmla="*/ 1279932 w 1914570"/>
                <a:gd name="connsiteY2353" fmla="*/ 1694638 h 1754674"/>
                <a:gd name="connsiteX2354" fmla="*/ 1281359 w 1914570"/>
                <a:gd name="connsiteY2354" fmla="*/ 1694188 h 1754674"/>
                <a:gd name="connsiteX2355" fmla="*/ 1282708 w 1914570"/>
                <a:gd name="connsiteY2355" fmla="*/ 1693738 h 1754674"/>
                <a:gd name="connsiteX2356" fmla="*/ 1282688 w 1914570"/>
                <a:gd name="connsiteY2356" fmla="*/ 1693758 h 1754674"/>
                <a:gd name="connsiteX2357" fmla="*/ 1284076 w 1914570"/>
                <a:gd name="connsiteY2357" fmla="*/ 1693308 h 1754674"/>
                <a:gd name="connsiteX2358" fmla="*/ 1284037 w 1914570"/>
                <a:gd name="connsiteY2358" fmla="*/ 1693308 h 1754674"/>
                <a:gd name="connsiteX2359" fmla="*/ 1285406 w 1914570"/>
                <a:gd name="connsiteY2359" fmla="*/ 1692859 h 1754674"/>
                <a:gd name="connsiteX2360" fmla="*/ 1286735 w 1914570"/>
                <a:gd name="connsiteY2360" fmla="*/ 1692429 h 1754674"/>
                <a:gd name="connsiteX2361" fmla="*/ 1288065 w 1914570"/>
                <a:gd name="connsiteY2361" fmla="*/ 1691998 h 1754674"/>
                <a:gd name="connsiteX2362" fmla="*/ 1289472 w 1914570"/>
                <a:gd name="connsiteY2362" fmla="*/ 1691509 h 1754674"/>
                <a:gd name="connsiteX2363" fmla="*/ 1290782 w 1914570"/>
                <a:gd name="connsiteY2363" fmla="*/ 1691079 h 1754674"/>
                <a:gd name="connsiteX2364" fmla="*/ 1292131 w 1914570"/>
                <a:gd name="connsiteY2364" fmla="*/ 1690610 h 1754674"/>
                <a:gd name="connsiteX2365" fmla="*/ 1292111 w 1914570"/>
                <a:gd name="connsiteY2365" fmla="*/ 1690630 h 1754674"/>
                <a:gd name="connsiteX2366" fmla="*/ 1293460 w 1914570"/>
                <a:gd name="connsiteY2366" fmla="*/ 1690161 h 1754674"/>
                <a:gd name="connsiteX2367" fmla="*/ 1293441 w 1914570"/>
                <a:gd name="connsiteY2367" fmla="*/ 1690161 h 1754674"/>
                <a:gd name="connsiteX2368" fmla="*/ 1294809 w 1914570"/>
                <a:gd name="connsiteY2368" fmla="*/ 1689711 h 1754674"/>
                <a:gd name="connsiteX2369" fmla="*/ 1296099 w 1914570"/>
                <a:gd name="connsiteY2369" fmla="*/ 1689261 h 1754674"/>
                <a:gd name="connsiteX2370" fmla="*/ 1297507 w 1914570"/>
                <a:gd name="connsiteY2370" fmla="*/ 1688773 h 1754674"/>
                <a:gd name="connsiteX2371" fmla="*/ 1298758 w 1914570"/>
                <a:gd name="connsiteY2371" fmla="*/ 1688323 h 1754674"/>
                <a:gd name="connsiteX2372" fmla="*/ 1300107 w 1914570"/>
                <a:gd name="connsiteY2372" fmla="*/ 1687834 h 1754674"/>
                <a:gd name="connsiteX2373" fmla="*/ 1300088 w 1914570"/>
                <a:gd name="connsiteY2373" fmla="*/ 1687854 h 1754674"/>
                <a:gd name="connsiteX2374" fmla="*/ 1301436 w 1914570"/>
                <a:gd name="connsiteY2374" fmla="*/ 1687365 h 1754674"/>
                <a:gd name="connsiteX2375" fmla="*/ 1301397 w 1914570"/>
                <a:gd name="connsiteY2375" fmla="*/ 1687385 h 1754674"/>
                <a:gd name="connsiteX2376" fmla="*/ 1302727 w 1914570"/>
                <a:gd name="connsiteY2376" fmla="*/ 1686896 h 1754674"/>
                <a:gd name="connsiteX2377" fmla="*/ 1304056 w 1914570"/>
                <a:gd name="connsiteY2377" fmla="*/ 1686427 h 1754674"/>
                <a:gd name="connsiteX2378" fmla="*/ 1304036 w 1914570"/>
                <a:gd name="connsiteY2378" fmla="*/ 1686427 h 1754674"/>
                <a:gd name="connsiteX2379" fmla="*/ 1305405 w 1914570"/>
                <a:gd name="connsiteY2379" fmla="*/ 1685938 h 1754674"/>
                <a:gd name="connsiteX2380" fmla="*/ 1306676 w 1914570"/>
                <a:gd name="connsiteY2380" fmla="*/ 1685469 h 1754674"/>
                <a:gd name="connsiteX2381" fmla="*/ 1308005 w 1914570"/>
                <a:gd name="connsiteY2381" fmla="*/ 1684980 h 1754674"/>
                <a:gd name="connsiteX2382" fmla="*/ 1307966 w 1914570"/>
                <a:gd name="connsiteY2382" fmla="*/ 1685000 h 1754674"/>
                <a:gd name="connsiteX2383" fmla="*/ 1309315 w 1914570"/>
                <a:gd name="connsiteY2383" fmla="*/ 1684491 h 1754674"/>
                <a:gd name="connsiteX2384" fmla="*/ 1309276 w 1914570"/>
                <a:gd name="connsiteY2384" fmla="*/ 1684511 h 1754674"/>
                <a:gd name="connsiteX2385" fmla="*/ 1310605 w 1914570"/>
                <a:gd name="connsiteY2385" fmla="*/ 1684003 h 1754674"/>
                <a:gd name="connsiteX2386" fmla="*/ 1310586 w 1914570"/>
                <a:gd name="connsiteY2386" fmla="*/ 1684022 h 1754674"/>
                <a:gd name="connsiteX2387" fmla="*/ 1311915 w 1914570"/>
                <a:gd name="connsiteY2387" fmla="*/ 1683514 h 1754674"/>
                <a:gd name="connsiteX2388" fmla="*/ 1311895 w 1914570"/>
                <a:gd name="connsiteY2388" fmla="*/ 1683534 h 1754674"/>
                <a:gd name="connsiteX2389" fmla="*/ 1313205 w 1914570"/>
                <a:gd name="connsiteY2389" fmla="*/ 1683025 h 1754674"/>
                <a:gd name="connsiteX2390" fmla="*/ 1313186 w 1914570"/>
                <a:gd name="connsiteY2390" fmla="*/ 1683045 h 1754674"/>
                <a:gd name="connsiteX2391" fmla="*/ 1314496 w 1914570"/>
                <a:gd name="connsiteY2391" fmla="*/ 1682537 h 1754674"/>
                <a:gd name="connsiteX2392" fmla="*/ 1315845 w 1914570"/>
                <a:gd name="connsiteY2392" fmla="*/ 1682028 h 1754674"/>
                <a:gd name="connsiteX2393" fmla="*/ 1317115 w 1914570"/>
                <a:gd name="connsiteY2393" fmla="*/ 1681539 h 1754674"/>
                <a:gd name="connsiteX2394" fmla="*/ 1318386 w 1914570"/>
                <a:gd name="connsiteY2394" fmla="*/ 1681031 h 1754674"/>
                <a:gd name="connsiteX2395" fmla="*/ 1318366 w 1914570"/>
                <a:gd name="connsiteY2395" fmla="*/ 1681051 h 1754674"/>
                <a:gd name="connsiteX2396" fmla="*/ 1319676 w 1914570"/>
                <a:gd name="connsiteY2396" fmla="*/ 1680542 h 1754674"/>
                <a:gd name="connsiteX2397" fmla="*/ 1319637 w 1914570"/>
                <a:gd name="connsiteY2397" fmla="*/ 1680542 h 1754674"/>
                <a:gd name="connsiteX2398" fmla="*/ 1320967 w 1914570"/>
                <a:gd name="connsiteY2398" fmla="*/ 1680034 h 1754674"/>
                <a:gd name="connsiteX2399" fmla="*/ 1320927 w 1914570"/>
                <a:gd name="connsiteY2399" fmla="*/ 1680034 h 1754674"/>
                <a:gd name="connsiteX2400" fmla="*/ 1322237 w 1914570"/>
                <a:gd name="connsiteY2400" fmla="*/ 1679526 h 1754674"/>
                <a:gd name="connsiteX2401" fmla="*/ 1322218 w 1914570"/>
                <a:gd name="connsiteY2401" fmla="*/ 1679526 h 1754674"/>
                <a:gd name="connsiteX2402" fmla="*/ 1323449 w 1914570"/>
                <a:gd name="connsiteY2402" fmla="*/ 1679037 h 1754674"/>
                <a:gd name="connsiteX2403" fmla="*/ 1324779 w 1914570"/>
                <a:gd name="connsiteY2403" fmla="*/ 1678509 h 1754674"/>
                <a:gd name="connsiteX2404" fmla="*/ 1326069 w 1914570"/>
                <a:gd name="connsiteY2404" fmla="*/ 1677981 h 1754674"/>
                <a:gd name="connsiteX2405" fmla="*/ 1327340 w 1914570"/>
                <a:gd name="connsiteY2405" fmla="*/ 1677453 h 1754674"/>
                <a:gd name="connsiteX2406" fmla="*/ 1328689 w 1914570"/>
                <a:gd name="connsiteY2406" fmla="*/ 1676906 h 1754674"/>
                <a:gd name="connsiteX2407" fmla="*/ 1329881 w 1914570"/>
                <a:gd name="connsiteY2407" fmla="*/ 1676417 h 1754674"/>
                <a:gd name="connsiteX2408" fmla="*/ 1329842 w 1914570"/>
                <a:gd name="connsiteY2408" fmla="*/ 1676437 h 1754674"/>
                <a:gd name="connsiteX2409" fmla="*/ 1331152 w 1914570"/>
                <a:gd name="connsiteY2409" fmla="*/ 1675889 h 1754674"/>
                <a:gd name="connsiteX2410" fmla="*/ 1331113 w 1914570"/>
                <a:gd name="connsiteY2410" fmla="*/ 1675909 h 1754674"/>
                <a:gd name="connsiteX2411" fmla="*/ 1332403 w 1914570"/>
                <a:gd name="connsiteY2411" fmla="*/ 1675362 h 1754674"/>
                <a:gd name="connsiteX2412" fmla="*/ 1332383 w 1914570"/>
                <a:gd name="connsiteY2412" fmla="*/ 1675381 h 1754674"/>
                <a:gd name="connsiteX2413" fmla="*/ 1333654 w 1914570"/>
                <a:gd name="connsiteY2413" fmla="*/ 1674834 h 1754674"/>
                <a:gd name="connsiteX2414" fmla="*/ 1333635 w 1914570"/>
                <a:gd name="connsiteY2414" fmla="*/ 1674854 h 1754674"/>
                <a:gd name="connsiteX2415" fmla="*/ 1334808 w 1914570"/>
                <a:gd name="connsiteY2415" fmla="*/ 1674345 h 1754674"/>
                <a:gd name="connsiteX2416" fmla="*/ 1334886 w 1914570"/>
                <a:gd name="connsiteY2416" fmla="*/ 1674306 h 1754674"/>
                <a:gd name="connsiteX2417" fmla="*/ 1336176 w 1914570"/>
                <a:gd name="connsiteY2417" fmla="*/ 1673759 h 1754674"/>
                <a:gd name="connsiteX2418" fmla="*/ 1336137 w 1914570"/>
                <a:gd name="connsiteY2418" fmla="*/ 1673778 h 1754674"/>
                <a:gd name="connsiteX2419" fmla="*/ 1337408 w 1914570"/>
                <a:gd name="connsiteY2419" fmla="*/ 1673231 h 1754674"/>
                <a:gd name="connsiteX2420" fmla="*/ 1338659 w 1914570"/>
                <a:gd name="connsiteY2420" fmla="*/ 1672683 h 1754674"/>
                <a:gd name="connsiteX2421" fmla="*/ 1338639 w 1914570"/>
                <a:gd name="connsiteY2421" fmla="*/ 1672703 h 1754674"/>
                <a:gd name="connsiteX2422" fmla="*/ 1339851 w 1914570"/>
                <a:gd name="connsiteY2422" fmla="*/ 1672175 h 1754674"/>
                <a:gd name="connsiteX2423" fmla="*/ 1341122 w 1914570"/>
                <a:gd name="connsiteY2423" fmla="*/ 1671608 h 1754674"/>
                <a:gd name="connsiteX2424" fmla="*/ 1342334 w 1914570"/>
                <a:gd name="connsiteY2424" fmla="*/ 1671080 h 1754674"/>
                <a:gd name="connsiteX2425" fmla="*/ 1343624 w 1914570"/>
                <a:gd name="connsiteY2425" fmla="*/ 1670494 h 1754674"/>
                <a:gd name="connsiteX2426" fmla="*/ 1343605 w 1914570"/>
                <a:gd name="connsiteY2426" fmla="*/ 1670513 h 1754674"/>
                <a:gd name="connsiteX2427" fmla="*/ 1344856 w 1914570"/>
                <a:gd name="connsiteY2427" fmla="*/ 1669947 h 1754674"/>
                <a:gd name="connsiteX2428" fmla="*/ 1346107 w 1914570"/>
                <a:gd name="connsiteY2428" fmla="*/ 1669380 h 1754674"/>
                <a:gd name="connsiteX2429" fmla="*/ 1347300 w 1914570"/>
                <a:gd name="connsiteY2429" fmla="*/ 1668852 h 1754674"/>
                <a:gd name="connsiteX2430" fmla="*/ 1348551 w 1914570"/>
                <a:gd name="connsiteY2430" fmla="*/ 1668265 h 1754674"/>
                <a:gd name="connsiteX2431" fmla="*/ 1348531 w 1914570"/>
                <a:gd name="connsiteY2431" fmla="*/ 1668285 h 1754674"/>
                <a:gd name="connsiteX2432" fmla="*/ 1349763 w 1914570"/>
                <a:gd name="connsiteY2432" fmla="*/ 1667718 h 1754674"/>
                <a:gd name="connsiteX2433" fmla="*/ 1350995 w 1914570"/>
                <a:gd name="connsiteY2433" fmla="*/ 1667151 h 1754674"/>
                <a:gd name="connsiteX2434" fmla="*/ 1350975 w 1914570"/>
                <a:gd name="connsiteY2434" fmla="*/ 1667151 h 1754674"/>
                <a:gd name="connsiteX2435" fmla="*/ 1352226 w 1914570"/>
                <a:gd name="connsiteY2435" fmla="*/ 1666565 h 1754674"/>
                <a:gd name="connsiteX2436" fmla="*/ 1353458 w 1914570"/>
                <a:gd name="connsiteY2436" fmla="*/ 1665998 h 1754674"/>
                <a:gd name="connsiteX2437" fmla="*/ 1354650 w 1914570"/>
                <a:gd name="connsiteY2437" fmla="*/ 1665431 h 1754674"/>
                <a:gd name="connsiteX2438" fmla="*/ 1354611 w 1914570"/>
                <a:gd name="connsiteY2438" fmla="*/ 1665450 h 1754674"/>
                <a:gd name="connsiteX2439" fmla="*/ 1355862 w 1914570"/>
                <a:gd name="connsiteY2439" fmla="*/ 1664864 h 1754674"/>
                <a:gd name="connsiteX2440" fmla="*/ 1355823 w 1914570"/>
                <a:gd name="connsiteY2440" fmla="*/ 1664864 h 1754674"/>
                <a:gd name="connsiteX2441" fmla="*/ 1357055 w 1914570"/>
                <a:gd name="connsiteY2441" fmla="*/ 1664277 h 1754674"/>
                <a:gd name="connsiteX2442" fmla="*/ 1357036 w 1914570"/>
                <a:gd name="connsiteY2442" fmla="*/ 1664297 h 1754674"/>
                <a:gd name="connsiteX2443" fmla="*/ 1358248 w 1914570"/>
                <a:gd name="connsiteY2443" fmla="*/ 1663710 h 1754674"/>
                <a:gd name="connsiteX2444" fmla="*/ 1359421 w 1914570"/>
                <a:gd name="connsiteY2444" fmla="*/ 1663143 h 1754674"/>
                <a:gd name="connsiteX2445" fmla="*/ 1360652 w 1914570"/>
                <a:gd name="connsiteY2445" fmla="*/ 1662557 h 1754674"/>
                <a:gd name="connsiteX2446" fmla="*/ 1361806 w 1914570"/>
                <a:gd name="connsiteY2446" fmla="*/ 1661970 h 1754674"/>
                <a:gd name="connsiteX2447" fmla="*/ 1363037 w 1914570"/>
                <a:gd name="connsiteY2447" fmla="*/ 1661364 h 1754674"/>
                <a:gd name="connsiteX2448" fmla="*/ 1364249 w 1914570"/>
                <a:gd name="connsiteY2448" fmla="*/ 1660778 h 1754674"/>
                <a:gd name="connsiteX2449" fmla="*/ 1364210 w 1914570"/>
                <a:gd name="connsiteY2449" fmla="*/ 1660797 h 1754674"/>
                <a:gd name="connsiteX2450" fmla="*/ 1365442 w 1914570"/>
                <a:gd name="connsiteY2450" fmla="*/ 1660172 h 1754674"/>
                <a:gd name="connsiteX2451" fmla="*/ 1366615 w 1914570"/>
                <a:gd name="connsiteY2451" fmla="*/ 1659585 h 1754674"/>
                <a:gd name="connsiteX2452" fmla="*/ 1366595 w 1914570"/>
                <a:gd name="connsiteY2452" fmla="*/ 1659605 h 1754674"/>
                <a:gd name="connsiteX2453" fmla="*/ 1367788 w 1914570"/>
                <a:gd name="connsiteY2453" fmla="*/ 1658999 h 1754674"/>
                <a:gd name="connsiteX2454" fmla="*/ 1368961 w 1914570"/>
                <a:gd name="connsiteY2454" fmla="*/ 1658393 h 1754674"/>
                <a:gd name="connsiteX2455" fmla="*/ 1370153 w 1914570"/>
                <a:gd name="connsiteY2455" fmla="*/ 1657786 h 1754674"/>
                <a:gd name="connsiteX2456" fmla="*/ 1370134 w 1914570"/>
                <a:gd name="connsiteY2456" fmla="*/ 1657806 h 1754674"/>
                <a:gd name="connsiteX2457" fmla="*/ 1371326 w 1914570"/>
                <a:gd name="connsiteY2457" fmla="*/ 1657181 h 1754674"/>
                <a:gd name="connsiteX2458" fmla="*/ 1371307 w 1914570"/>
                <a:gd name="connsiteY2458" fmla="*/ 1657200 h 1754674"/>
                <a:gd name="connsiteX2459" fmla="*/ 1372499 w 1914570"/>
                <a:gd name="connsiteY2459" fmla="*/ 1656575 h 1754674"/>
                <a:gd name="connsiteX2460" fmla="*/ 1372480 w 1914570"/>
                <a:gd name="connsiteY2460" fmla="*/ 1656594 h 1754674"/>
                <a:gd name="connsiteX2461" fmla="*/ 1373653 w 1914570"/>
                <a:gd name="connsiteY2461" fmla="*/ 1655968 h 1754674"/>
                <a:gd name="connsiteX2462" fmla="*/ 1374865 w 1914570"/>
                <a:gd name="connsiteY2462" fmla="*/ 1655343 h 1754674"/>
                <a:gd name="connsiteX2463" fmla="*/ 1376057 w 1914570"/>
                <a:gd name="connsiteY2463" fmla="*/ 1654717 h 1754674"/>
                <a:gd name="connsiteX2464" fmla="*/ 1377152 w 1914570"/>
                <a:gd name="connsiteY2464" fmla="*/ 1654131 h 1754674"/>
                <a:gd name="connsiteX2465" fmla="*/ 1377132 w 1914570"/>
                <a:gd name="connsiteY2465" fmla="*/ 1654131 h 1754674"/>
                <a:gd name="connsiteX2466" fmla="*/ 1378286 w 1914570"/>
                <a:gd name="connsiteY2466" fmla="*/ 1653525 h 1754674"/>
                <a:gd name="connsiteX2467" fmla="*/ 1379479 w 1914570"/>
                <a:gd name="connsiteY2467" fmla="*/ 1652880 h 1754674"/>
                <a:gd name="connsiteX2468" fmla="*/ 1379439 w 1914570"/>
                <a:gd name="connsiteY2468" fmla="*/ 1652899 h 1754674"/>
                <a:gd name="connsiteX2469" fmla="*/ 1380593 w 1914570"/>
                <a:gd name="connsiteY2469" fmla="*/ 1652274 h 1754674"/>
                <a:gd name="connsiteX2470" fmla="*/ 1381766 w 1914570"/>
                <a:gd name="connsiteY2470" fmla="*/ 1651628 h 1754674"/>
                <a:gd name="connsiteX2471" fmla="*/ 1381727 w 1914570"/>
                <a:gd name="connsiteY2471" fmla="*/ 1651648 h 1754674"/>
                <a:gd name="connsiteX2472" fmla="*/ 1382900 w 1914570"/>
                <a:gd name="connsiteY2472" fmla="*/ 1651022 h 1754674"/>
                <a:gd name="connsiteX2473" fmla="*/ 1384053 w 1914570"/>
                <a:gd name="connsiteY2473" fmla="*/ 1650378 h 1754674"/>
                <a:gd name="connsiteX2474" fmla="*/ 1384034 w 1914570"/>
                <a:gd name="connsiteY2474" fmla="*/ 1650397 h 1754674"/>
                <a:gd name="connsiteX2475" fmla="*/ 1385187 w 1914570"/>
                <a:gd name="connsiteY2475" fmla="*/ 1649752 h 1754674"/>
                <a:gd name="connsiteX2476" fmla="*/ 1386340 w 1914570"/>
                <a:gd name="connsiteY2476" fmla="*/ 1649107 h 1754674"/>
                <a:gd name="connsiteX2477" fmla="*/ 1386301 w 1914570"/>
                <a:gd name="connsiteY2477" fmla="*/ 1649126 h 1754674"/>
                <a:gd name="connsiteX2478" fmla="*/ 1387455 w 1914570"/>
                <a:gd name="connsiteY2478" fmla="*/ 1648462 h 1754674"/>
                <a:gd name="connsiteX2479" fmla="*/ 1387435 w 1914570"/>
                <a:gd name="connsiteY2479" fmla="*/ 1648481 h 1754674"/>
                <a:gd name="connsiteX2480" fmla="*/ 1388608 w 1914570"/>
                <a:gd name="connsiteY2480" fmla="*/ 1647816 h 1754674"/>
                <a:gd name="connsiteX2481" fmla="*/ 1389703 w 1914570"/>
                <a:gd name="connsiteY2481" fmla="*/ 1647191 h 1754674"/>
                <a:gd name="connsiteX2482" fmla="*/ 1390759 w 1914570"/>
                <a:gd name="connsiteY2482" fmla="*/ 1646585 h 1754674"/>
                <a:gd name="connsiteX2483" fmla="*/ 1391971 w 1914570"/>
                <a:gd name="connsiteY2483" fmla="*/ 1645901 h 1754674"/>
                <a:gd name="connsiteX2484" fmla="*/ 1391931 w 1914570"/>
                <a:gd name="connsiteY2484" fmla="*/ 1645920 h 1754674"/>
                <a:gd name="connsiteX2485" fmla="*/ 1393085 w 1914570"/>
                <a:gd name="connsiteY2485" fmla="*/ 1645255 h 1754674"/>
                <a:gd name="connsiteX2486" fmla="*/ 1394199 w 1914570"/>
                <a:gd name="connsiteY2486" fmla="*/ 1644590 h 1754674"/>
                <a:gd name="connsiteX2487" fmla="*/ 1394160 w 1914570"/>
                <a:gd name="connsiteY2487" fmla="*/ 1644610 h 1754674"/>
                <a:gd name="connsiteX2488" fmla="*/ 1395313 w 1914570"/>
                <a:gd name="connsiteY2488" fmla="*/ 1643946 h 1754674"/>
                <a:gd name="connsiteX2489" fmla="*/ 1396428 w 1914570"/>
                <a:gd name="connsiteY2489" fmla="*/ 1643281 h 1754674"/>
                <a:gd name="connsiteX2490" fmla="*/ 1396389 w 1914570"/>
                <a:gd name="connsiteY2490" fmla="*/ 1643300 h 1754674"/>
                <a:gd name="connsiteX2491" fmla="*/ 1397523 w 1914570"/>
                <a:gd name="connsiteY2491" fmla="*/ 1642635 h 1754674"/>
                <a:gd name="connsiteX2492" fmla="*/ 1397503 w 1914570"/>
                <a:gd name="connsiteY2492" fmla="*/ 1642635 h 1754674"/>
                <a:gd name="connsiteX2493" fmla="*/ 1398637 w 1914570"/>
                <a:gd name="connsiteY2493" fmla="*/ 1641971 h 1754674"/>
                <a:gd name="connsiteX2494" fmla="*/ 1398598 w 1914570"/>
                <a:gd name="connsiteY2494" fmla="*/ 1641991 h 1754674"/>
                <a:gd name="connsiteX2495" fmla="*/ 1399712 w 1914570"/>
                <a:gd name="connsiteY2495" fmla="*/ 1641326 h 1754674"/>
                <a:gd name="connsiteX2496" fmla="*/ 1400768 w 1914570"/>
                <a:gd name="connsiteY2496" fmla="*/ 1640681 h 1754674"/>
                <a:gd name="connsiteX2497" fmla="*/ 1401902 w 1914570"/>
                <a:gd name="connsiteY2497" fmla="*/ 1639977 h 1754674"/>
                <a:gd name="connsiteX2498" fmla="*/ 1403036 w 1914570"/>
                <a:gd name="connsiteY2498" fmla="*/ 1639293 h 1754674"/>
                <a:gd name="connsiteX2499" fmla="*/ 1404053 w 1914570"/>
                <a:gd name="connsiteY2499" fmla="*/ 1638667 h 1754674"/>
                <a:gd name="connsiteX2500" fmla="*/ 1405167 w 1914570"/>
                <a:gd name="connsiteY2500" fmla="*/ 1637963 h 1754674"/>
                <a:gd name="connsiteX2501" fmla="*/ 1406301 w 1914570"/>
                <a:gd name="connsiteY2501" fmla="*/ 1637259 h 1754674"/>
                <a:gd name="connsiteX2502" fmla="*/ 1407337 w 1914570"/>
                <a:gd name="connsiteY2502" fmla="*/ 1636595 h 1754674"/>
                <a:gd name="connsiteX2503" fmla="*/ 1408432 w 1914570"/>
                <a:gd name="connsiteY2503" fmla="*/ 1635911 h 1754674"/>
                <a:gd name="connsiteX2504" fmla="*/ 1408393 w 1914570"/>
                <a:gd name="connsiteY2504" fmla="*/ 1635930 h 1754674"/>
                <a:gd name="connsiteX2505" fmla="*/ 1409487 w 1914570"/>
                <a:gd name="connsiteY2505" fmla="*/ 1635246 h 1754674"/>
                <a:gd name="connsiteX2506" fmla="*/ 1410582 w 1914570"/>
                <a:gd name="connsiteY2506" fmla="*/ 1634542 h 1754674"/>
                <a:gd name="connsiteX2507" fmla="*/ 1410543 w 1914570"/>
                <a:gd name="connsiteY2507" fmla="*/ 1634562 h 1754674"/>
                <a:gd name="connsiteX2508" fmla="*/ 1411638 w 1914570"/>
                <a:gd name="connsiteY2508" fmla="*/ 1633858 h 1754674"/>
                <a:gd name="connsiteX2509" fmla="*/ 1412693 w 1914570"/>
                <a:gd name="connsiteY2509" fmla="*/ 1633174 h 1754674"/>
                <a:gd name="connsiteX2510" fmla="*/ 1413769 w 1914570"/>
                <a:gd name="connsiteY2510" fmla="*/ 1632470 h 1754674"/>
                <a:gd name="connsiteX2511" fmla="*/ 1413730 w 1914570"/>
                <a:gd name="connsiteY2511" fmla="*/ 1632489 h 1754674"/>
                <a:gd name="connsiteX2512" fmla="*/ 1414805 w 1914570"/>
                <a:gd name="connsiteY2512" fmla="*/ 1631786 h 1754674"/>
                <a:gd name="connsiteX2513" fmla="*/ 1415880 w 1914570"/>
                <a:gd name="connsiteY2513" fmla="*/ 1631082 h 1754674"/>
                <a:gd name="connsiteX2514" fmla="*/ 1415860 w 1914570"/>
                <a:gd name="connsiteY2514" fmla="*/ 1631101 h 1754674"/>
                <a:gd name="connsiteX2515" fmla="*/ 1416935 w 1914570"/>
                <a:gd name="connsiteY2515" fmla="*/ 1630378 h 1754674"/>
                <a:gd name="connsiteX2516" fmla="*/ 1416896 w 1914570"/>
                <a:gd name="connsiteY2516" fmla="*/ 1630398 h 1754674"/>
                <a:gd name="connsiteX2517" fmla="*/ 1417991 w 1914570"/>
                <a:gd name="connsiteY2517" fmla="*/ 1629674 h 1754674"/>
                <a:gd name="connsiteX2518" fmla="*/ 1417952 w 1914570"/>
                <a:gd name="connsiteY2518" fmla="*/ 1629694 h 1754674"/>
                <a:gd name="connsiteX2519" fmla="*/ 1419027 w 1914570"/>
                <a:gd name="connsiteY2519" fmla="*/ 1628970 h 1754674"/>
                <a:gd name="connsiteX2520" fmla="*/ 1420064 w 1914570"/>
                <a:gd name="connsiteY2520" fmla="*/ 1628267 h 1754674"/>
                <a:gd name="connsiteX2521" fmla="*/ 1420044 w 1914570"/>
                <a:gd name="connsiteY2521" fmla="*/ 1628286 h 1754674"/>
                <a:gd name="connsiteX2522" fmla="*/ 1421119 w 1914570"/>
                <a:gd name="connsiteY2522" fmla="*/ 1627543 h 1754674"/>
                <a:gd name="connsiteX2523" fmla="*/ 1421080 w 1914570"/>
                <a:gd name="connsiteY2523" fmla="*/ 1627563 h 1754674"/>
                <a:gd name="connsiteX2524" fmla="*/ 1422155 w 1914570"/>
                <a:gd name="connsiteY2524" fmla="*/ 1626840 h 1754674"/>
                <a:gd name="connsiteX2525" fmla="*/ 1422116 w 1914570"/>
                <a:gd name="connsiteY2525" fmla="*/ 1626859 h 1754674"/>
                <a:gd name="connsiteX2526" fmla="*/ 1423172 w 1914570"/>
                <a:gd name="connsiteY2526" fmla="*/ 1626136 h 1754674"/>
                <a:gd name="connsiteX2527" fmla="*/ 1424208 w 1914570"/>
                <a:gd name="connsiteY2527" fmla="*/ 1625413 h 1754674"/>
                <a:gd name="connsiteX2528" fmla="*/ 1424169 w 1914570"/>
                <a:gd name="connsiteY2528" fmla="*/ 1625432 h 1754674"/>
                <a:gd name="connsiteX2529" fmla="*/ 1425224 w 1914570"/>
                <a:gd name="connsiteY2529" fmla="*/ 1624709 h 1754674"/>
                <a:gd name="connsiteX2530" fmla="*/ 1426261 w 1914570"/>
                <a:gd name="connsiteY2530" fmla="*/ 1623966 h 1754674"/>
                <a:gd name="connsiteX2531" fmla="*/ 1426221 w 1914570"/>
                <a:gd name="connsiteY2531" fmla="*/ 1623986 h 1754674"/>
                <a:gd name="connsiteX2532" fmla="*/ 1427258 w 1914570"/>
                <a:gd name="connsiteY2532" fmla="*/ 1623262 h 1754674"/>
                <a:gd name="connsiteX2533" fmla="*/ 1428255 w 1914570"/>
                <a:gd name="connsiteY2533" fmla="*/ 1622539 h 1754674"/>
                <a:gd name="connsiteX2534" fmla="*/ 1429291 w 1914570"/>
                <a:gd name="connsiteY2534" fmla="*/ 1621796 h 1754674"/>
                <a:gd name="connsiteX2535" fmla="*/ 1430327 w 1914570"/>
                <a:gd name="connsiteY2535" fmla="*/ 1621053 h 1754674"/>
                <a:gd name="connsiteX2536" fmla="*/ 1430288 w 1914570"/>
                <a:gd name="connsiteY2536" fmla="*/ 1621073 h 1754674"/>
                <a:gd name="connsiteX2537" fmla="*/ 1431305 w 1914570"/>
                <a:gd name="connsiteY2537" fmla="*/ 1620349 h 1754674"/>
                <a:gd name="connsiteX2538" fmla="*/ 1432321 w 1914570"/>
                <a:gd name="connsiteY2538" fmla="*/ 1619606 h 1754674"/>
                <a:gd name="connsiteX2539" fmla="*/ 1433299 w 1914570"/>
                <a:gd name="connsiteY2539" fmla="*/ 1618883 h 1754674"/>
                <a:gd name="connsiteX2540" fmla="*/ 1434315 w 1914570"/>
                <a:gd name="connsiteY2540" fmla="*/ 1618121 h 1754674"/>
                <a:gd name="connsiteX2541" fmla="*/ 1435332 w 1914570"/>
                <a:gd name="connsiteY2541" fmla="*/ 1617378 h 1754674"/>
                <a:gd name="connsiteX2542" fmla="*/ 1435293 w 1914570"/>
                <a:gd name="connsiteY2542" fmla="*/ 1617397 h 1754674"/>
                <a:gd name="connsiteX2543" fmla="*/ 1436290 w 1914570"/>
                <a:gd name="connsiteY2543" fmla="*/ 1616635 h 1754674"/>
                <a:gd name="connsiteX2544" fmla="*/ 1437306 w 1914570"/>
                <a:gd name="connsiteY2544" fmla="*/ 1615872 h 1754674"/>
                <a:gd name="connsiteX2545" fmla="*/ 1437267 w 1914570"/>
                <a:gd name="connsiteY2545" fmla="*/ 1615911 h 1754674"/>
                <a:gd name="connsiteX2546" fmla="*/ 1438284 w 1914570"/>
                <a:gd name="connsiteY2546" fmla="*/ 1615130 h 1754674"/>
                <a:gd name="connsiteX2547" fmla="*/ 1439261 w 1914570"/>
                <a:gd name="connsiteY2547" fmla="*/ 1614386 h 1754674"/>
                <a:gd name="connsiteX2548" fmla="*/ 1440258 w 1914570"/>
                <a:gd name="connsiteY2548" fmla="*/ 1613605 h 1754674"/>
                <a:gd name="connsiteX2549" fmla="*/ 1441197 w 1914570"/>
                <a:gd name="connsiteY2549" fmla="*/ 1612881 h 1754674"/>
                <a:gd name="connsiteX2550" fmla="*/ 1442155 w 1914570"/>
                <a:gd name="connsiteY2550" fmla="*/ 1612138 h 1754674"/>
                <a:gd name="connsiteX2551" fmla="*/ 1443171 w 1914570"/>
                <a:gd name="connsiteY2551" fmla="*/ 1611356 h 1754674"/>
                <a:gd name="connsiteX2552" fmla="*/ 1443132 w 1914570"/>
                <a:gd name="connsiteY2552" fmla="*/ 1611376 h 1754674"/>
                <a:gd name="connsiteX2553" fmla="*/ 1444110 w 1914570"/>
                <a:gd name="connsiteY2553" fmla="*/ 1610594 h 1754674"/>
                <a:gd name="connsiteX2554" fmla="*/ 1445087 w 1914570"/>
                <a:gd name="connsiteY2554" fmla="*/ 1609812 h 1754674"/>
                <a:gd name="connsiteX2555" fmla="*/ 1445068 w 1914570"/>
                <a:gd name="connsiteY2555" fmla="*/ 1609851 h 1754674"/>
                <a:gd name="connsiteX2556" fmla="*/ 1446045 w 1914570"/>
                <a:gd name="connsiteY2556" fmla="*/ 1609069 h 1754674"/>
                <a:gd name="connsiteX2557" fmla="*/ 1447003 w 1914570"/>
                <a:gd name="connsiteY2557" fmla="*/ 1608287 h 1754674"/>
                <a:gd name="connsiteX2558" fmla="*/ 1447961 w 1914570"/>
                <a:gd name="connsiteY2558" fmla="*/ 1607505 h 1754674"/>
                <a:gd name="connsiteX2559" fmla="*/ 1448899 w 1914570"/>
                <a:gd name="connsiteY2559" fmla="*/ 1606743 h 1754674"/>
                <a:gd name="connsiteX2560" fmla="*/ 1448880 w 1914570"/>
                <a:gd name="connsiteY2560" fmla="*/ 1606762 h 1754674"/>
                <a:gd name="connsiteX2561" fmla="*/ 1449857 w 1914570"/>
                <a:gd name="connsiteY2561" fmla="*/ 1605961 h 1754674"/>
                <a:gd name="connsiteX2562" fmla="*/ 1449818 w 1914570"/>
                <a:gd name="connsiteY2562" fmla="*/ 1605980 h 1754674"/>
                <a:gd name="connsiteX2563" fmla="*/ 1450756 w 1914570"/>
                <a:gd name="connsiteY2563" fmla="*/ 1605198 h 1754674"/>
                <a:gd name="connsiteX2564" fmla="*/ 1451714 w 1914570"/>
                <a:gd name="connsiteY2564" fmla="*/ 1604416 h 1754674"/>
                <a:gd name="connsiteX2565" fmla="*/ 1452672 w 1914570"/>
                <a:gd name="connsiteY2565" fmla="*/ 1603615 h 1754674"/>
                <a:gd name="connsiteX2566" fmla="*/ 1452633 w 1914570"/>
                <a:gd name="connsiteY2566" fmla="*/ 1603654 h 1754674"/>
                <a:gd name="connsiteX2567" fmla="*/ 1453571 w 1914570"/>
                <a:gd name="connsiteY2567" fmla="*/ 1602852 h 1754674"/>
                <a:gd name="connsiteX2568" fmla="*/ 1454510 w 1914570"/>
                <a:gd name="connsiteY2568" fmla="*/ 1602070 h 1754674"/>
                <a:gd name="connsiteX2569" fmla="*/ 1455448 w 1914570"/>
                <a:gd name="connsiteY2569" fmla="*/ 1601269 h 1754674"/>
                <a:gd name="connsiteX2570" fmla="*/ 1456328 w 1914570"/>
                <a:gd name="connsiteY2570" fmla="*/ 1600487 h 1754674"/>
                <a:gd name="connsiteX2571" fmla="*/ 1457267 w 1914570"/>
                <a:gd name="connsiteY2571" fmla="*/ 1599685 h 1754674"/>
                <a:gd name="connsiteX2572" fmla="*/ 1458205 w 1914570"/>
                <a:gd name="connsiteY2572" fmla="*/ 1598884 h 1754674"/>
                <a:gd name="connsiteX2573" fmla="*/ 1459124 w 1914570"/>
                <a:gd name="connsiteY2573" fmla="*/ 1598063 h 1754674"/>
                <a:gd name="connsiteX2574" fmla="*/ 1459084 w 1914570"/>
                <a:gd name="connsiteY2574" fmla="*/ 1598102 h 1754674"/>
                <a:gd name="connsiteX2575" fmla="*/ 1460003 w 1914570"/>
                <a:gd name="connsiteY2575" fmla="*/ 1597300 h 1754674"/>
                <a:gd name="connsiteX2576" fmla="*/ 1460922 w 1914570"/>
                <a:gd name="connsiteY2576" fmla="*/ 1596479 h 1754674"/>
                <a:gd name="connsiteX2577" fmla="*/ 1461841 w 1914570"/>
                <a:gd name="connsiteY2577" fmla="*/ 1595658 h 1754674"/>
                <a:gd name="connsiteX2578" fmla="*/ 1461802 w 1914570"/>
                <a:gd name="connsiteY2578" fmla="*/ 1595678 h 1754674"/>
                <a:gd name="connsiteX2579" fmla="*/ 1462701 w 1914570"/>
                <a:gd name="connsiteY2579" fmla="*/ 1594876 h 1754674"/>
                <a:gd name="connsiteX2580" fmla="*/ 1463601 w 1914570"/>
                <a:gd name="connsiteY2580" fmla="*/ 1594055 h 1754674"/>
                <a:gd name="connsiteX2581" fmla="*/ 1464519 w 1914570"/>
                <a:gd name="connsiteY2581" fmla="*/ 1593215 h 1754674"/>
                <a:gd name="connsiteX2582" fmla="*/ 1464480 w 1914570"/>
                <a:gd name="connsiteY2582" fmla="*/ 1593254 h 1754674"/>
                <a:gd name="connsiteX2583" fmla="*/ 1465438 w 1914570"/>
                <a:gd name="connsiteY2583" fmla="*/ 1592374 h 1754674"/>
                <a:gd name="connsiteX2584" fmla="*/ 1466298 w 1914570"/>
                <a:gd name="connsiteY2584" fmla="*/ 1591592 h 1754674"/>
                <a:gd name="connsiteX2585" fmla="*/ 1466259 w 1914570"/>
                <a:gd name="connsiteY2585" fmla="*/ 1591611 h 1754674"/>
                <a:gd name="connsiteX2586" fmla="*/ 1467139 w 1914570"/>
                <a:gd name="connsiteY2586" fmla="*/ 1590790 h 1754674"/>
                <a:gd name="connsiteX2587" fmla="*/ 1468058 w 1914570"/>
                <a:gd name="connsiteY2587" fmla="*/ 1589949 h 1754674"/>
                <a:gd name="connsiteX2588" fmla="*/ 1468019 w 1914570"/>
                <a:gd name="connsiteY2588" fmla="*/ 1589969 h 1754674"/>
                <a:gd name="connsiteX2589" fmla="*/ 1468898 w 1914570"/>
                <a:gd name="connsiteY2589" fmla="*/ 1589128 h 1754674"/>
                <a:gd name="connsiteX2590" fmla="*/ 1469798 w 1914570"/>
                <a:gd name="connsiteY2590" fmla="*/ 1588308 h 1754674"/>
                <a:gd name="connsiteX2591" fmla="*/ 1470658 w 1914570"/>
                <a:gd name="connsiteY2591" fmla="*/ 1587467 h 1754674"/>
                <a:gd name="connsiteX2592" fmla="*/ 1471537 w 1914570"/>
                <a:gd name="connsiteY2592" fmla="*/ 1586626 h 1754674"/>
                <a:gd name="connsiteX2593" fmla="*/ 1471499 w 1914570"/>
                <a:gd name="connsiteY2593" fmla="*/ 1586665 h 1754674"/>
                <a:gd name="connsiteX2594" fmla="*/ 1472359 w 1914570"/>
                <a:gd name="connsiteY2594" fmla="*/ 1585825 h 1754674"/>
                <a:gd name="connsiteX2595" fmla="*/ 1473238 w 1914570"/>
                <a:gd name="connsiteY2595" fmla="*/ 1584964 h 1754674"/>
                <a:gd name="connsiteX2596" fmla="*/ 1473219 w 1914570"/>
                <a:gd name="connsiteY2596" fmla="*/ 1584984 h 1754674"/>
                <a:gd name="connsiteX2597" fmla="*/ 1474098 w 1914570"/>
                <a:gd name="connsiteY2597" fmla="*/ 1584124 h 1754674"/>
                <a:gd name="connsiteX2598" fmla="*/ 1474059 w 1914570"/>
                <a:gd name="connsiteY2598" fmla="*/ 1584143 h 1754674"/>
                <a:gd name="connsiteX2599" fmla="*/ 1474959 w 1914570"/>
                <a:gd name="connsiteY2599" fmla="*/ 1583283 h 1754674"/>
                <a:gd name="connsiteX2600" fmla="*/ 1474920 w 1914570"/>
                <a:gd name="connsiteY2600" fmla="*/ 1583322 h 1754674"/>
                <a:gd name="connsiteX2601" fmla="*/ 1475799 w 1914570"/>
                <a:gd name="connsiteY2601" fmla="*/ 1582443 h 1754674"/>
                <a:gd name="connsiteX2602" fmla="*/ 1476640 w 1914570"/>
                <a:gd name="connsiteY2602" fmla="*/ 1581582 h 1754674"/>
                <a:gd name="connsiteX2603" fmla="*/ 1476601 w 1914570"/>
                <a:gd name="connsiteY2603" fmla="*/ 1581621 h 1754674"/>
                <a:gd name="connsiteX2604" fmla="*/ 1477441 w 1914570"/>
                <a:gd name="connsiteY2604" fmla="*/ 1580761 h 1754674"/>
                <a:gd name="connsiteX2605" fmla="*/ 1478321 w 1914570"/>
                <a:gd name="connsiteY2605" fmla="*/ 1579901 h 1754674"/>
                <a:gd name="connsiteX2606" fmla="*/ 1478282 w 1914570"/>
                <a:gd name="connsiteY2606" fmla="*/ 1579921 h 1754674"/>
                <a:gd name="connsiteX2607" fmla="*/ 1479123 w 1914570"/>
                <a:gd name="connsiteY2607" fmla="*/ 1579061 h 1754674"/>
                <a:gd name="connsiteX2608" fmla="*/ 1479924 w 1914570"/>
                <a:gd name="connsiteY2608" fmla="*/ 1578239 h 1754674"/>
                <a:gd name="connsiteX2609" fmla="*/ 1480804 w 1914570"/>
                <a:gd name="connsiteY2609" fmla="*/ 1577320 h 1754674"/>
                <a:gd name="connsiteX2610" fmla="*/ 1480765 w 1914570"/>
                <a:gd name="connsiteY2610" fmla="*/ 1577360 h 1754674"/>
                <a:gd name="connsiteX2611" fmla="*/ 1481606 w 1914570"/>
                <a:gd name="connsiteY2611" fmla="*/ 1576480 h 1754674"/>
                <a:gd name="connsiteX2612" fmla="*/ 1482446 w 1914570"/>
                <a:gd name="connsiteY2612" fmla="*/ 1575600 h 1754674"/>
                <a:gd name="connsiteX2613" fmla="*/ 1483248 w 1914570"/>
                <a:gd name="connsiteY2613" fmla="*/ 1574740 h 1754674"/>
                <a:gd name="connsiteX2614" fmla="*/ 1483228 w 1914570"/>
                <a:gd name="connsiteY2614" fmla="*/ 1574779 h 1754674"/>
                <a:gd name="connsiteX2615" fmla="*/ 1484069 w 1914570"/>
                <a:gd name="connsiteY2615" fmla="*/ 1573880 h 1754674"/>
                <a:gd name="connsiteX2616" fmla="*/ 1484030 w 1914570"/>
                <a:gd name="connsiteY2616" fmla="*/ 1573919 h 1754674"/>
                <a:gd name="connsiteX2617" fmla="*/ 1484851 w 1914570"/>
                <a:gd name="connsiteY2617" fmla="*/ 1573039 h 1754674"/>
                <a:gd name="connsiteX2618" fmla="*/ 1485672 w 1914570"/>
                <a:gd name="connsiteY2618" fmla="*/ 1572140 h 1754674"/>
                <a:gd name="connsiteX2619" fmla="*/ 1485633 w 1914570"/>
                <a:gd name="connsiteY2619" fmla="*/ 1572179 h 1754674"/>
                <a:gd name="connsiteX2620" fmla="*/ 1486473 w 1914570"/>
                <a:gd name="connsiteY2620" fmla="*/ 1571260 h 1754674"/>
                <a:gd name="connsiteX2621" fmla="*/ 1486434 w 1914570"/>
                <a:gd name="connsiteY2621" fmla="*/ 1571299 h 1754674"/>
                <a:gd name="connsiteX2622" fmla="*/ 1487255 w 1914570"/>
                <a:gd name="connsiteY2622" fmla="*/ 1570400 h 1754674"/>
                <a:gd name="connsiteX2623" fmla="*/ 1488057 w 1914570"/>
                <a:gd name="connsiteY2623" fmla="*/ 1569520 h 1754674"/>
                <a:gd name="connsiteX2624" fmla="*/ 1488858 w 1914570"/>
                <a:gd name="connsiteY2624" fmla="*/ 1568621 h 1754674"/>
                <a:gd name="connsiteX2625" fmla="*/ 1488819 w 1914570"/>
                <a:gd name="connsiteY2625" fmla="*/ 1568660 h 1754674"/>
                <a:gd name="connsiteX2626" fmla="*/ 1489621 w 1914570"/>
                <a:gd name="connsiteY2626" fmla="*/ 1567780 h 1754674"/>
                <a:gd name="connsiteX2627" fmla="*/ 1490403 w 1914570"/>
                <a:gd name="connsiteY2627" fmla="*/ 1566881 h 1754674"/>
                <a:gd name="connsiteX2628" fmla="*/ 1491185 w 1914570"/>
                <a:gd name="connsiteY2628" fmla="*/ 1565982 h 1754674"/>
                <a:gd name="connsiteX2629" fmla="*/ 1491987 w 1914570"/>
                <a:gd name="connsiteY2629" fmla="*/ 1565082 h 1754674"/>
                <a:gd name="connsiteX2630" fmla="*/ 1491947 w 1914570"/>
                <a:gd name="connsiteY2630" fmla="*/ 1565121 h 1754674"/>
                <a:gd name="connsiteX2631" fmla="*/ 1492749 w 1914570"/>
                <a:gd name="connsiteY2631" fmla="*/ 1564203 h 1754674"/>
                <a:gd name="connsiteX2632" fmla="*/ 1492710 w 1914570"/>
                <a:gd name="connsiteY2632" fmla="*/ 1564242 h 1754674"/>
                <a:gd name="connsiteX2633" fmla="*/ 1493512 w 1914570"/>
                <a:gd name="connsiteY2633" fmla="*/ 1563304 h 1754674"/>
                <a:gd name="connsiteX2634" fmla="*/ 1493492 w 1914570"/>
                <a:gd name="connsiteY2634" fmla="*/ 1563343 h 1754674"/>
                <a:gd name="connsiteX2635" fmla="*/ 1494274 w 1914570"/>
                <a:gd name="connsiteY2635" fmla="*/ 1562404 h 1754674"/>
                <a:gd name="connsiteX2636" fmla="*/ 1495036 w 1914570"/>
                <a:gd name="connsiteY2636" fmla="*/ 1561505 h 1754674"/>
                <a:gd name="connsiteX2637" fmla="*/ 1495016 w 1914570"/>
                <a:gd name="connsiteY2637" fmla="*/ 1561544 h 1754674"/>
                <a:gd name="connsiteX2638" fmla="*/ 1495799 w 1914570"/>
                <a:gd name="connsiteY2638" fmla="*/ 1560605 h 1754674"/>
                <a:gd name="connsiteX2639" fmla="*/ 1496541 w 1914570"/>
                <a:gd name="connsiteY2639" fmla="*/ 1559706 h 1754674"/>
                <a:gd name="connsiteX2640" fmla="*/ 1497304 w 1914570"/>
                <a:gd name="connsiteY2640" fmla="*/ 1558807 h 1754674"/>
                <a:gd name="connsiteX2641" fmla="*/ 1498047 w 1914570"/>
                <a:gd name="connsiteY2641" fmla="*/ 1557888 h 1754674"/>
                <a:gd name="connsiteX2642" fmla="*/ 1498008 w 1914570"/>
                <a:gd name="connsiteY2642" fmla="*/ 1557927 h 1754674"/>
                <a:gd name="connsiteX2643" fmla="*/ 1498790 w 1914570"/>
                <a:gd name="connsiteY2643" fmla="*/ 1556989 h 1754674"/>
                <a:gd name="connsiteX2644" fmla="*/ 1498751 w 1914570"/>
                <a:gd name="connsiteY2644" fmla="*/ 1557028 h 1754674"/>
                <a:gd name="connsiteX2645" fmla="*/ 1499532 w 1914570"/>
                <a:gd name="connsiteY2645" fmla="*/ 1556070 h 1754674"/>
                <a:gd name="connsiteX2646" fmla="*/ 1500256 w 1914570"/>
                <a:gd name="connsiteY2646" fmla="*/ 1555171 h 1754674"/>
                <a:gd name="connsiteX2647" fmla="*/ 1500999 w 1914570"/>
                <a:gd name="connsiteY2647" fmla="*/ 1554232 h 1754674"/>
                <a:gd name="connsiteX2648" fmla="*/ 1500960 w 1914570"/>
                <a:gd name="connsiteY2648" fmla="*/ 1554271 h 1754674"/>
                <a:gd name="connsiteX2649" fmla="*/ 1501703 w 1914570"/>
                <a:gd name="connsiteY2649" fmla="*/ 1553353 h 1754674"/>
                <a:gd name="connsiteX2650" fmla="*/ 1503208 w 1914570"/>
                <a:gd name="connsiteY2650" fmla="*/ 1551437 h 1754674"/>
                <a:gd name="connsiteX2651" fmla="*/ 1504713 w 1914570"/>
                <a:gd name="connsiteY2651" fmla="*/ 1549521 h 1754674"/>
                <a:gd name="connsiteX2652" fmla="*/ 1506199 w 1914570"/>
                <a:gd name="connsiteY2652" fmla="*/ 1547605 h 1754674"/>
                <a:gd name="connsiteX2653" fmla="*/ 1507782 w 1914570"/>
                <a:gd name="connsiteY2653" fmla="*/ 1545591 h 1754674"/>
                <a:gd name="connsiteX2654" fmla="*/ 1509170 w 1914570"/>
                <a:gd name="connsiteY2654" fmla="*/ 1543813 h 1754674"/>
                <a:gd name="connsiteX2655" fmla="*/ 1510774 w 1914570"/>
                <a:gd name="connsiteY2655" fmla="*/ 1541760 h 1754674"/>
                <a:gd name="connsiteX2656" fmla="*/ 1512240 w 1914570"/>
                <a:gd name="connsiteY2656" fmla="*/ 1539844 h 1754674"/>
                <a:gd name="connsiteX2657" fmla="*/ 1512220 w 1914570"/>
                <a:gd name="connsiteY2657" fmla="*/ 1539864 h 1754674"/>
                <a:gd name="connsiteX2658" fmla="*/ 1513745 w 1914570"/>
                <a:gd name="connsiteY2658" fmla="*/ 1537909 h 1754674"/>
                <a:gd name="connsiteX2659" fmla="*/ 1513726 w 1914570"/>
                <a:gd name="connsiteY2659" fmla="*/ 1537928 h 1754674"/>
                <a:gd name="connsiteX2660" fmla="*/ 1515231 w 1914570"/>
                <a:gd name="connsiteY2660" fmla="*/ 1535973 h 1754674"/>
                <a:gd name="connsiteX2661" fmla="*/ 1516736 w 1914570"/>
                <a:gd name="connsiteY2661" fmla="*/ 1533999 h 1754674"/>
                <a:gd name="connsiteX2662" fmla="*/ 1516717 w 1914570"/>
                <a:gd name="connsiteY2662" fmla="*/ 1534018 h 1754674"/>
                <a:gd name="connsiteX2663" fmla="*/ 1518242 w 1914570"/>
                <a:gd name="connsiteY2663" fmla="*/ 1532044 h 1754674"/>
                <a:gd name="connsiteX2664" fmla="*/ 1518222 w 1914570"/>
                <a:gd name="connsiteY2664" fmla="*/ 1532063 h 1754674"/>
                <a:gd name="connsiteX2665" fmla="*/ 1519767 w 1914570"/>
                <a:gd name="connsiteY2665" fmla="*/ 1530010 h 1754674"/>
                <a:gd name="connsiteX2666" fmla="*/ 1521233 w 1914570"/>
                <a:gd name="connsiteY2666" fmla="*/ 1528095 h 1754674"/>
                <a:gd name="connsiteX2667" fmla="*/ 1521213 w 1914570"/>
                <a:gd name="connsiteY2667" fmla="*/ 1528114 h 1754674"/>
                <a:gd name="connsiteX2668" fmla="*/ 1522719 w 1914570"/>
                <a:gd name="connsiteY2668" fmla="*/ 1526140 h 1754674"/>
                <a:gd name="connsiteX2669" fmla="*/ 1524146 w 1914570"/>
                <a:gd name="connsiteY2669" fmla="*/ 1524243 h 1754674"/>
                <a:gd name="connsiteX2670" fmla="*/ 1525729 w 1914570"/>
                <a:gd name="connsiteY2670" fmla="*/ 1522152 h 1754674"/>
                <a:gd name="connsiteX2671" fmla="*/ 1527215 w 1914570"/>
                <a:gd name="connsiteY2671" fmla="*/ 1520177 h 1754674"/>
                <a:gd name="connsiteX2672" fmla="*/ 1528779 w 1914570"/>
                <a:gd name="connsiteY2672" fmla="*/ 1518065 h 1754674"/>
                <a:gd name="connsiteX2673" fmla="*/ 1530069 w 1914570"/>
                <a:gd name="connsiteY2673" fmla="*/ 1516326 h 1754674"/>
                <a:gd name="connsiteX2674" fmla="*/ 1531652 w 1914570"/>
                <a:gd name="connsiteY2674" fmla="*/ 1514214 h 1754674"/>
                <a:gd name="connsiteX2675" fmla="*/ 1533177 w 1914570"/>
                <a:gd name="connsiteY2675" fmla="*/ 1512161 h 1754674"/>
                <a:gd name="connsiteX2676" fmla="*/ 1533158 w 1914570"/>
                <a:gd name="connsiteY2676" fmla="*/ 1512181 h 1754674"/>
                <a:gd name="connsiteX2677" fmla="*/ 1534663 w 1914570"/>
                <a:gd name="connsiteY2677" fmla="*/ 1510148 h 1754674"/>
                <a:gd name="connsiteX2678" fmla="*/ 1534643 w 1914570"/>
                <a:gd name="connsiteY2678" fmla="*/ 1510168 h 1754674"/>
                <a:gd name="connsiteX2679" fmla="*/ 1536149 w 1914570"/>
                <a:gd name="connsiteY2679" fmla="*/ 1508135 h 1754674"/>
                <a:gd name="connsiteX2680" fmla="*/ 1536129 w 1914570"/>
                <a:gd name="connsiteY2680" fmla="*/ 1508154 h 1754674"/>
                <a:gd name="connsiteX2681" fmla="*/ 1537635 w 1914570"/>
                <a:gd name="connsiteY2681" fmla="*/ 1506101 h 1754674"/>
                <a:gd name="connsiteX2682" fmla="*/ 1537615 w 1914570"/>
                <a:gd name="connsiteY2682" fmla="*/ 1506121 h 1754674"/>
                <a:gd name="connsiteX2683" fmla="*/ 1539179 w 1914570"/>
                <a:gd name="connsiteY2683" fmla="*/ 1504009 h 1754674"/>
                <a:gd name="connsiteX2684" fmla="*/ 1540606 w 1914570"/>
                <a:gd name="connsiteY2684" fmla="*/ 1502035 h 1754674"/>
                <a:gd name="connsiteX2685" fmla="*/ 1542112 w 1914570"/>
                <a:gd name="connsiteY2685" fmla="*/ 1499963 h 1754674"/>
                <a:gd name="connsiteX2686" fmla="*/ 1543558 w 1914570"/>
                <a:gd name="connsiteY2686" fmla="*/ 1497988 h 1754674"/>
                <a:gd name="connsiteX2687" fmla="*/ 1545024 w 1914570"/>
                <a:gd name="connsiteY2687" fmla="*/ 1495975 h 1754674"/>
                <a:gd name="connsiteX2688" fmla="*/ 1546530 w 1914570"/>
                <a:gd name="connsiteY2688" fmla="*/ 1493883 h 1754674"/>
                <a:gd name="connsiteX2689" fmla="*/ 1546510 w 1914570"/>
                <a:gd name="connsiteY2689" fmla="*/ 1493902 h 1754674"/>
                <a:gd name="connsiteX2690" fmla="*/ 1548016 w 1914570"/>
                <a:gd name="connsiteY2690" fmla="*/ 1491830 h 1754674"/>
                <a:gd name="connsiteX2691" fmla="*/ 1547996 w 1914570"/>
                <a:gd name="connsiteY2691" fmla="*/ 1491850 h 1754674"/>
                <a:gd name="connsiteX2692" fmla="*/ 1549482 w 1914570"/>
                <a:gd name="connsiteY2692" fmla="*/ 1489758 h 1754674"/>
                <a:gd name="connsiteX2693" fmla="*/ 1549462 w 1914570"/>
                <a:gd name="connsiteY2693" fmla="*/ 1489777 h 1754674"/>
                <a:gd name="connsiteX2694" fmla="*/ 1550948 w 1914570"/>
                <a:gd name="connsiteY2694" fmla="*/ 1487725 h 1754674"/>
                <a:gd name="connsiteX2695" fmla="*/ 1552434 w 1914570"/>
                <a:gd name="connsiteY2695" fmla="*/ 1485633 h 1754674"/>
                <a:gd name="connsiteX2696" fmla="*/ 1552434 w 1914570"/>
                <a:gd name="connsiteY2696" fmla="*/ 1485652 h 1754674"/>
                <a:gd name="connsiteX2697" fmla="*/ 1553959 w 1914570"/>
                <a:gd name="connsiteY2697" fmla="*/ 1483482 h 1754674"/>
                <a:gd name="connsiteX2698" fmla="*/ 1555425 w 1914570"/>
                <a:gd name="connsiteY2698" fmla="*/ 1481410 h 1754674"/>
                <a:gd name="connsiteX2699" fmla="*/ 1556852 w 1914570"/>
                <a:gd name="connsiteY2699" fmla="*/ 1479397 h 1754674"/>
                <a:gd name="connsiteX2700" fmla="*/ 1556832 w 1914570"/>
                <a:gd name="connsiteY2700" fmla="*/ 1479416 h 1754674"/>
                <a:gd name="connsiteX2701" fmla="*/ 1558318 w 1914570"/>
                <a:gd name="connsiteY2701" fmla="*/ 1477324 h 1754674"/>
                <a:gd name="connsiteX2702" fmla="*/ 1558318 w 1914570"/>
                <a:gd name="connsiteY2702" fmla="*/ 1477344 h 1754674"/>
                <a:gd name="connsiteX2703" fmla="*/ 1559804 w 1914570"/>
                <a:gd name="connsiteY2703" fmla="*/ 1475232 h 1754674"/>
                <a:gd name="connsiteX2704" fmla="*/ 1559784 w 1914570"/>
                <a:gd name="connsiteY2704" fmla="*/ 1475252 h 1754674"/>
                <a:gd name="connsiteX2705" fmla="*/ 1561270 w 1914570"/>
                <a:gd name="connsiteY2705" fmla="*/ 1473121 h 1754674"/>
                <a:gd name="connsiteX2706" fmla="*/ 1562737 w 1914570"/>
                <a:gd name="connsiteY2706" fmla="*/ 1471029 h 1754674"/>
                <a:gd name="connsiteX2707" fmla="*/ 1562717 w 1914570"/>
                <a:gd name="connsiteY2707" fmla="*/ 1471049 h 1754674"/>
                <a:gd name="connsiteX2708" fmla="*/ 1564124 w 1914570"/>
                <a:gd name="connsiteY2708" fmla="*/ 1469035 h 1754674"/>
                <a:gd name="connsiteX2709" fmla="*/ 1565591 w 1914570"/>
                <a:gd name="connsiteY2709" fmla="*/ 1466924 h 1754674"/>
                <a:gd name="connsiteX2710" fmla="*/ 1567116 w 1914570"/>
                <a:gd name="connsiteY2710" fmla="*/ 1464715 h 1754674"/>
                <a:gd name="connsiteX2711" fmla="*/ 1567096 w 1914570"/>
                <a:gd name="connsiteY2711" fmla="*/ 1464734 h 1754674"/>
                <a:gd name="connsiteX2712" fmla="*/ 1568582 w 1914570"/>
                <a:gd name="connsiteY2712" fmla="*/ 1462604 h 1754674"/>
                <a:gd name="connsiteX2713" fmla="*/ 1568562 w 1914570"/>
                <a:gd name="connsiteY2713" fmla="*/ 1462623 h 1754674"/>
                <a:gd name="connsiteX2714" fmla="*/ 1570028 w 1914570"/>
                <a:gd name="connsiteY2714" fmla="*/ 1460492 h 1754674"/>
                <a:gd name="connsiteX2715" fmla="*/ 1571495 w 1914570"/>
                <a:gd name="connsiteY2715" fmla="*/ 1458361 h 1754674"/>
                <a:gd name="connsiteX2716" fmla="*/ 1571475 w 1914570"/>
                <a:gd name="connsiteY2716" fmla="*/ 1458381 h 1754674"/>
                <a:gd name="connsiteX2717" fmla="*/ 1572922 w 1914570"/>
                <a:gd name="connsiteY2717" fmla="*/ 1456269 h 1754674"/>
                <a:gd name="connsiteX2718" fmla="*/ 1574408 w 1914570"/>
                <a:gd name="connsiteY2718" fmla="*/ 1454099 h 1754674"/>
                <a:gd name="connsiteX2719" fmla="*/ 1574388 w 1914570"/>
                <a:gd name="connsiteY2719" fmla="*/ 1454119 h 1754674"/>
                <a:gd name="connsiteX2720" fmla="*/ 1575874 w 1914570"/>
                <a:gd name="connsiteY2720" fmla="*/ 1451949 h 1754674"/>
                <a:gd name="connsiteX2721" fmla="*/ 1577360 w 1914570"/>
                <a:gd name="connsiteY2721" fmla="*/ 1449779 h 1754674"/>
                <a:gd name="connsiteX2722" fmla="*/ 1578787 w 1914570"/>
                <a:gd name="connsiteY2722" fmla="*/ 1447648 h 1754674"/>
                <a:gd name="connsiteX2723" fmla="*/ 1580233 w 1914570"/>
                <a:gd name="connsiteY2723" fmla="*/ 1445517 h 1754674"/>
                <a:gd name="connsiteX2724" fmla="*/ 1581660 w 1914570"/>
                <a:gd name="connsiteY2724" fmla="*/ 1443386 h 1754674"/>
                <a:gd name="connsiteX2725" fmla="*/ 1583107 w 1914570"/>
                <a:gd name="connsiteY2725" fmla="*/ 1441236 h 1754674"/>
                <a:gd name="connsiteX2726" fmla="*/ 1583087 w 1914570"/>
                <a:gd name="connsiteY2726" fmla="*/ 1441255 h 1754674"/>
                <a:gd name="connsiteX2727" fmla="*/ 1584632 w 1914570"/>
                <a:gd name="connsiteY2727" fmla="*/ 1438948 h 1754674"/>
                <a:gd name="connsiteX2728" fmla="*/ 1585922 w 1914570"/>
                <a:gd name="connsiteY2728" fmla="*/ 1437013 h 1754674"/>
                <a:gd name="connsiteX2729" fmla="*/ 1587427 w 1914570"/>
                <a:gd name="connsiteY2729" fmla="*/ 1434745 h 1754674"/>
                <a:gd name="connsiteX2730" fmla="*/ 1587427 w 1914570"/>
                <a:gd name="connsiteY2730" fmla="*/ 1434765 h 1754674"/>
                <a:gd name="connsiteX2731" fmla="*/ 1588874 w 1914570"/>
                <a:gd name="connsiteY2731" fmla="*/ 1432575 h 1754674"/>
                <a:gd name="connsiteX2732" fmla="*/ 1588855 w 1914570"/>
                <a:gd name="connsiteY2732" fmla="*/ 1432595 h 1754674"/>
                <a:gd name="connsiteX2733" fmla="*/ 1590321 w 1914570"/>
                <a:gd name="connsiteY2733" fmla="*/ 1430405 h 1754674"/>
                <a:gd name="connsiteX2734" fmla="*/ 1590301 w 1914570"/>
                <a:gd name="connsiteY2734" fmla="*/ 1430425 h 1754674"/>
                <a:gd name="connsiteX2735" fmla="*/ 1591729 w 1914570"/>
                <a:gd name="connsiteY2735" fmla="*/ 1428235 h 1754674"/>
                <a:gd name="connsiteX2736" fmla="*/ 1593156 w 1914570"/>
                <a:gd name="connsiteY2736" fmla="*/ 1426065 h 1754674"/>
                <a:gd name="connsiteX2737" fmla="*/ 1594681 w 1914570"/>
                <a:gd name="connsiteY2737" fmla="*/ 1423739 h 1754674"/>
                <a:gd name="connsiteX2738" fmla="*/ 1596049 w 1914570"/>
                <a:gd name="connsiteY2738" fmla="*/ 1421667 h 1754674"/>
                <a:gd name="connsiteX2739" fmla="*/ 1596030 w 1914570"/>
                <a:gd name="connsiteY2739" fmla="*/ 1421686 h 1754674"/>
                <a:gd name="connsiteX2740" fmla="*/ 1597515 w 1914570"/>
                <a:gd name="connsiteY2740" fmla="*/ 1419399 h 1754674"/>
                <a:gd name="connsiteX2741" fmla="*/ 1598825 w 1914570"/>
                <a:gd name="connsiteY2741" fmla="*/ 1417385 h 1754674"/>
                <a:gd name="connsiteX2742" fmla="*/ 1600350 w 1914570"/>
                <a:gd name="connsiteY2742" fmla="*/ 1415039 h 1754674"/>
                <a:gd name="connsiteX2743" fmla="*/ 1601777 w 1914570"/>
                <a:gd name="connsiteY2743" fmla="*/ 1412850 h 1754674"/>
                <a:gd name="connsiteX2744" fmla="*/ 1603185 w 1914570"/>
                <a:gd name="connsiteY2744" fmla="*/ 1410660 h 1754674"/>
                <a:gd name="connsiteX2745" fmla="*/ 1604592 w 1914570"/>
                <a:gd name="connsiteY2745" fmla="*/ 1408471 h 1754674"/>
                <a:gd name="connsiteX2746" fmla="*/ 1606000 w 1914570"/>
                <a:gd name="connsiteY2746" fmla="*/ 1406242 h 1754674"/>
                <a:gd name="connsiteX2747" fmla="*/ 1606000 w 1914570"/>
                <a:gd name="connsiteY2747" fmla="*/ 1406261 h 1754674"/>
                <a:gd name="connsiteX2748" fmla="*/ 1607427 w 1914570"/>
                <a:gd name="connsiteY2748" fmla="*/ 1404033 h 1754674"/>
                <a:gd name="connsiteX2749" fmla="*/ 1607407 w 1914570"/>
                <a:gd name="connsiteY2749" fmla="*/ 1404052 h 1754674"/>
                <a:gd name="connsiteX2750" fmla="*/ 1608835 w 1914570"/>
                <a:gd name="connsiteY2750" fmla="*/ 1401804 h 1754674"/>
                <a:gd name="connsiteX2751" fmla="*/ 1608835 w 1914570"/>
                <a:gd name="connsiteY2751" fmla="*/ 1401824 h 1754674"/>
                <a:gd name="connsiteX2752" fmla="*/ 1610203 w 1914570"/>
                <a:gd name="connsiteY2752" fmla="*/ 1399654 h 1754674"/>
                <a:gd name="connsiteX2753" fmla="*/ 1611708 w 1914570"/>
                <a:gd name="connsiteY2753" fmla="*/ 1397269 h 1754674"/>
                <a:gd name="connsiteX2754" fmla="*/ 1613116 w 1914570"/>
                <a:gd name="connsiteY2754" fmla="*/ 1395060 h 1754674"/>
                <a:gd name="connsiteX2755" fmla="*/ 1614484 w 1914570"/>
                <a:gd name="connsiteY2755" fmla="*/ 1392890 h 1754674"/>
                <a:gd name="connsiteX2756" fmla="*/ 1614465 w 1914570"/>
                <a:gd name="connsiteY2756" fmla="*/ 1392909 h 1754674"/>
                <a:gd name="connsiteX2757" fmla="*/ 1615892 w 1914570"/>
                <a:gd name="connsiteY2757" fmla="*/ 1390641 h 1754674"/>
                <a:gd name="connsiteX2758" fmla="*/ 1615872 w 1914570"/>
                <a:gd name="connsiteY2758" fmla="*/ 1390661 h 1754674"/>
                <a:gd name="connsiteX2759" fmla="*/ 1617280 w 1914570"/>
                <a:gd name="connsiteY2759" fmla="*/ 1388413 h 1754674"/>
                <a:gd name="connsiteX2760" fmla="*/ 1618687 w 1914570"/>
                <a:gd name="connsiteY2760" fmla="*/ 1386164 h 1754674"/>
                <a:gd name="connsiteX2761" fmla="*/ 1618668 w 1914570"/>
                <a:gd name="connsiteY2761" fmla="*/ 1386184 h 1754674"/>
                <a:gd name="connsiteX2762" fmla="*/ 1620056 w 1914570"/>
                <a:gd name="connsiteY2762" fmla="*/ 1383955 h 1754674"/>
                <a:gd name="connsiteX2763" fmla="*/ 1621483 w 1914570"/>
                <a:gd name="connsiteY2763" fmla="*/ 1381668 h 1754674"/>
                <a:gd name="connsiteX2764" fmla="*/ 1621464 w 1914570"/>
                <a:gd name="connsiteY2764" fmla="*/ 1381688 h 1754674"/>
                <a:gd name="connsiteX2765" fmla="*/ 1622832 w 1914570"/>
                <a:gd name="connsiteY2765" fmla="*/ 1379479 h 1754674"/>
                <a:gd name="connsiteX2766" fmla="*/ 1624279 w 1914570"/>
                <a:gd name="connsiteY2766" fmla="*/ 1377152 h 1754674"/>
                <a:gd name="connsiteX2767" fmla="*/ 1624259 w 1914570"/>
                <a:gd name="connsiteY2767" fmla="*/ 1377172 h 1754674"/>
                <a:gd name="connsiteX2768" fmla="*/ 1625706 w 1914570"/>
                <a:gd name="connsiteY2768" fmla="*/ 1374826 h 1754674"/>
                <a:gd name="connsiteX2769" fmla="*/ 1627055 w 1914570"/>
                <a:gd name="connsiteY2769" fmla="*/ 1372636 h 1754674"/>
                <a:gd name="connsiteX2770" fmla="*/ 1627035 w 1914570"/>
                <a:gd name="connsiteY2770" fmla="*/ 1372656 h 1754674"/>
                <a:gd name="connsiteX2771" fmla="*/ 1628384 w 1914570"/>
                <a:gd name="connsiteY2771" fmla="*/ 1370447 h 1754674"/>
                <a:gd name="connsiteX2772" fmla="*/ 1629850 w 1914570"/>
                <a:gd name="connsiteY2772" fmla="*/ 1368023 h 1754674"/>
                <a:gd name="connsiteX2773" fmla="*/ 1631199 w 1914570"/>
                <a:gd name="connsiteY2773" fmla="*/ 1365833 h 1754674"/>
                <a:gd name="connsiteX2774" fmla="*/ 1632587 w 1914570"/>
                <a:gd name="connsiteY2774" fmla="*/ 1363546 h 1754674"/>
                <a:gd name="connsiteX2775" fmla="*/ 1632568 w 1914570"/>
                <a:gd name="connsiteY2775" fmla="*/ 1363565 h 1754674"/>
                <a:gd name="connsiteX2776" fmla="*/ 1633936 w 1914570"/>
                <a:gd name="connsiteY2776" fmla="*/ 1361317 h 1754674"/>
                <a:gd name="connsiteX2777" fmla="*/ 1635324 w 1914570"/>
                <a:gd name="connsiteY2777" fmla="*/ 1358991 h 1754674"/>
                <a:gd name="connsiteX2778" fmla="*/ 1636654 w 1914570"/>
                <a:gd name="connsiteY2778" fmla="*/ 1356762 h 1754674"/>
                <a:gd name="connsiteX2779" fmla="*/ 1638120 w 1914570"/>
                <a:gd name="connsiteY2779" fmla="*/ 1354318 h 1754674"/>
                <a:gd name="connsiteX2780" fmla="*/ 1639390 w 1914570"/>
                <a:gd name="connsiteY2780" fmla="*/ 1352187 h 1754674"/>
                <a:gd name="connsiteX2781" fmla="*/ 1640817 w 1914570"/>
                <a:gd name="connsiteY2781" fmla="*/ 1349822 h 1754674"/>
                <a:gd name="connsiteX2782" fmla="*/ 1640798 w 1914570"/>
                <a:gd name="connsiteY2782" fmla="*/ 1349841 h 1754674"/>
                <a:gd name="connsiteX2783" fmla="*/ 1642225 w 1914570"/>
                <a:gd name="connsiteY2783" fmla="*/ 1347437 h 1754674"/>
                <a:gd name="connsiteX2784" fmla="*/ 1643457 w 1914570"/>
                <a:gd name="connsiteY2784" fmla="*/ 1345364 h 1754674"/>
                <a:gd name="connsiteX2785" fmla="*/ 1644884 w 1914570"/>
                <a:gd name="connsiteY2785" fmla="*/ 1342921 h 1754674"/>
                <a:gd name="connsiteX2786" fmla="*/ 1644884 w 1914570"/>
                <a:gd name="connsiteY2786" fmla="*/ 1342940 h 1754674"/>
                <a:gd name="connsiteX2787" fmla="*/ 1645275 w 1914570"/>
                <a:gd name="connsiteY2787" fmla="*/ 1342276 h 1754674"/>
                <a:gd name="connsiteX2788" fmla="*/ 1646272 w 1914570"/>
                <a:gd name="connsiteY2788" fmla="*/ 1340594 h 1754674"/>
                <a:gd name="connsiteX2789" fmla="*/ 1647601 w 1914570"/>
                <a:gd name="connsiteY2789" fmla="*/ 1338307 h 1754674"/>
                <a:gd name="connsiteX2790" fmla="*/ 1648950 w 1914570"/>
                <a:gd name="connsiteY2790" fmla="*/ 1336000 h 1754674"/>
                <a:gd name="connsiteX2791" fmla="*/ 1650299 w 1914570"/>
                <a:gd name="connsiteY2791" fmla="*/ 1333693 h 1754674"/>
                <a:gd name="connsiteX2792" fmla="*/ 1650299 w 1914570"/>
                <a:gd name="connsiteY2792" fmla="*/ 1333713 h 1754674"/>
                <a:gd name="connsiteX2793" fmla="*/ 1651648 w 1914570"/>
                <a:gd name="connsiteY2793" fmla="*/ 1331367 h 1754674"/>
                <a:gd name="connsiteX2794" fmla="*/ 1651648 w 1914570"/>
                <a:gd name="connsiteY2794" fmla="*/ 1331387 h 1754674"/>
                <a:gd name="connsiteX2795" fmla="*/ 1652997 w 1914570"/>
                <a:gd name="connsiteY2795" fmla="*/ 1329060 h 1754674"/>
                <a:gd name="connsiteX2796" fmla="*/ 1652997 w 1914570"/>
                <a:gd name="connsiteY2796" fmla="*/ 1329080 h 1754674"/>
                <a:gd name="connsiteX2797" fmla="*/ 1654326 w 1914570"/>
                <a:gd name="connsiteY2797" fmla="*/ 1326753 h 1754674"/>
                <a:gd name="connsiteX2798" fmla="*/ 1655734 w 1914570"/>
                <a:gd name="connsiteY2798" fmla="*/ 1324329 h 1754674"/>
                <a:gd name="connsiteX2799" fmla="*/ 1656985 w 1914570"/>
                <a:gd name="connsiteY2799" fmla="*/ 1322159 h 1754674"/>
                <a:gd name="connsiteX2800" fmla="*/ 1658353 w 1914570"/>
                <a:gd name="connsiteY2800" fmla="*/ 1319754 h 1754674"/>
                <a:gd name="connsiteX2801" fmla="*/ 1658353 w 1914570"/>
                <a:gd name="connsiteY2801" fmla="*/ 1319774 h 1754674"/>
                <a:gd name="connsiteX2802" fmla="*/ 1659683 w 1914570"/>
                <a:gd name="connsiteY2802" fmla="*/ 1317428 h 1754674"/>
                <a:gd name="connsiteX2803" fmla="*/ 1659683 w 1914570"/>
                <a:gd name="connsiteY2803" fmla="*/ 1317448 h 1754674"/>
                <a:gd name="connsiteX2804" fmla="*/ 1661012 w 1914570"/>
                <a:gd name="connsiteY2804" fmla="*/ 1315082 h 1754674"/>
                <a:gd name="connsiteX2805" fmla="*/ 1661012 w 1914570"/>
                <a:gd name="connsiteY2805" fmla="*/ 1315102 h 1754674"/>
                <a:gd name="connsiteX2806" fmla="*/ 1662263 w 1914570"/>
                <a:gd name="connsiteY2806" fmla="*/ 1312893 h 1754674"/>
                <a:gd name="connsiteX2807" fmla="*/ 1663690 w 1914570"/>
                <a:gd name="connsiteY2807" fmla="*/ 1310371 h 1754674"/>
                <a:gd name="connsiteX2808" fmla="*/ 1665001 w 1914570"/>
                <a:gd name="connsiteY2808" fmla="*/ 1308064 h 1754674"/>
                <a:gd name="connsiteX2809" fmla="*/ 1666310 w 1914570"/>
                <a:gd name="connsiteY2809" fmla="*/ 1305718 h 1754674"/>
                <a:gd name="connsiteX2810" fmla="*/ 1666310 w 1914570"/>
                <a:gd name="connsiteY2810" fmla="*/ 1305738 h 1754674"/>
                <a:gd name="connsiteX2811" fmla="*/ 1667639 w 1914570"/>
                <a:gd name="connsiteY2811" fmla="*/ 1303352 h 1754674"/>
                <a:gd name="connsiteX2812" fmla="*/ 1668950 w 1914570"/>
                <a:gd name="connsiteY2812" fmla="*/ 1301026 h 1754674"/>
                <a:gd name="connsiteX2813" fmla="*/ 1668930 w 1914570"/>
                <a:gd name="connsiteY2813" fmla="*/ 1301046 h 1754674"/>
                <a:gd name="connsiteX2814" fmla="*/ 1670259 w 1914570"/>
                <a:gd name="connsiteY2814" fmla="*/ 1298680 h 1754674"/>
                <a:gd name="connsiteX2815" fmla="*/ 1671569 w 1914570"/>
                <a:gd name="connsiteY2815" fmla="*/ 1296314 h 1754674"/>
                <a:gd name="connsiteX2816" fmla="*/ 1671549 w 1914570"/>
                <a:gd name="connsiteY2816" fmla="*/ 1296334 h 1754674"/>
                <a:gd name="connsiteX2817" fmla="*/ 1672840 w 1914570"/>
                <a:gd name="connsiteY2817" fmla="*/ 1294008 h 1754674"/>
                <a:gd name="connsiteX2818" fmla="*/ 1674267 w 1914570"/>
                <a:gd name="connsiteY2818" fmla="*/ 1291447 h 1754674"/>
                <a:gd name="connsiteX2819" fmla="*/ 1675459 w 1914570"/>
                <a:gd name="connsiteY2819" fmla="*/ 1289277 h 1754674"/>
                <a:gd name="connsiteX2820" fmla="*/ 1676750 w 1914570"/>
                <a:gd name="connsiteY2820" fmla="*/ 1286931 h 1754674"/>
                <a:gd name="connsiteX2821" fmla="*/ 1678079 w 1914570"/>
                <a:gd name="connsiteY2821" fmla="*/ 1284526 h 1754674"/>
                <a:gd name="connsiteX2822" fmla="*/ 1678060 w 1914570"/>
                <a:gd name="connsiteY2822" fmla="*/ 1284546 h 1754674"/>
                <a:gd name="connsiteX2823" fmla="*/ 1679428 w 1914570"/>
                <a:gd name="connsiteY2823" fmla="*/ 1282043 h 1754674"/>
                <a:gd name="connsiteX2824" fmla="*/ 1680660 w 1914570"/>
                <a:gd name="connsiteY2824" fmla="*/ 1279776 h 1754674"/>
                <a:gd name="connsiteX2825" fmla="*/ 1680640 w 1914570"/>
                <a:gd name="connsiteY2825" fmla="*/ 1279795 h 1754674"/>
                <a:gd name="connsiteX2826" fmla="*/ 1681872 w 1914570"/>
                <a:gd name="connsiteY2826" fmla="*/ 1277527 h 1754674"/>
                <a:gd name="connsiteX2827" fmla="*/ 1683220 w 1914570"/>
                <a:gd name="connsiteY2827" fmla="*/ 1275045 h 1754674"/>
                <a:gd name="connsiteX2828" fmla="*/ 1683220 w 1914570"/>
                <a:gd name="connsiteY2828" fmla="*/ 1275064 h 1754674"/>
                <a:gd name="connsiteX2829" fmla="*/ 1684511 w 1914570"/>
                <a:gd name="connsiteY2829" fmla="*/ 1272660 h 1754674"/>
                <a:gd name="connsiteX2830" fmla="*/ 1684491 w 1914570"/>
                <a:gd name="connsiteY2830" fmla="*/ 1272679 h 1754674"/>
                <a:gd name="connsiteX2831" fmla="*/ 1685821 w 1914570"/>
                <a:gd name="connsiteY2831" fmla="*/ 1270216 h 1754674"/>
                <a:gd name="connsiteX2832" fmla="*/ 1687053 w 1914570"/>
                <a:gd name="connsiteY2832" fmla="*/ 1267909 h 1754674"/>
                <a:gd name="connsiteX2833" fmla="*/ 1687053 w 1914570"/>
                <a:gd name="connsiteY2833" fmla="*/ 1267928 h 1754674"/>
                <a:gd name="connsiteX2834" fmla="*/ 1688343 w 1914570"/>
                <a:gd name="connsiteY2834" fmla="*/ 1265504 h 1754674"/>
                <a:gd name="connsiteX2835" fmla="*/ 1689594 w 1914570"/>
                <a:gd name="connsiteY2835" fmla="*/ 1263139 h 1754674"/>
                <a:gd name="connsiteX2836" fmla="*/ 1690865 w 1914570"/>
                <a:gd name="connsiteY2836" fmla="*/ 1260773 h 1754674"/>
                <a:gd name="connsiteX2837" fmla="*/ 1692135 w 1914570"/>
                <a:gd name="connsiteY2837" fmla="*/ 1258349 h 1754674"/>
                <a:gd name="connsiteX2838" fmla="*/ 1693387 w 1914570"/>
                <a:gd name="connsiteY2838" fmla="*/ 1255984 h 1754674"/>
                <a:gd name="connsiteX2839" fmla="*/ 1694657 w 1914570"/>
                <a:gd name="connsiteY2839" fmla="*/ 1253579 h 1754674"/>
                <a:gd name="connsiteX2840" fmla="*/ 1694638 w 1914570"/>
                <a:gd name="connsiteY2840" fmla="*/ 1253599 h 1754674"/>
                <a:gd name="connsiteX2841" fmla="*/ 1695869 w 1914570"/>
                <a:gd name="connsiteY2841" fmla="*/ 1251233 h 1754674"/>
                <a:gd name="connsiteX2842" fmla="*/ 1697120 w 1914570"/>
                <a:gd name="connsiteY2842" fmla="*/ 1248848 h 1754674"/>
                <a:gd name="connsiteX2843" fmla="*/ 1698391 w 1914570"/>
                <a:gd name="connsiteY2843" fmla="*/ 1246424 h 1754674"/>
                <a:gd name="connsiteX2844" fmla="*/ 1699740 w 1914570"/>
                <a:gd name="connsiteY2844" fmla="*/ 1243824 h 1754674"/>
                <a:gd name="connsiteX2845" fmla="*/ 1700874 w 1914570"/>
                <a:gd name="connsiteY2845" fmla="*/ 1241615 h 1754674"/>
                <a:gd name="connsiteX2846" fmla="*/ 1702204 w 1914570"/>
                <a:gd name="connsiteY2846" fmla="*/ 1239054 h 1754674"/>
                <a:gd name="connsiteX2847" fmla="*/ 1703337 w 1914570"/>
                <a:gd name="connsiteY2847" fmla="*/ 1236845 h 1754674"/>
                <a:gd name="connsiteX2848" fmla="*/ 1704666 w 1914570"/>
                <a:gd name="connsiteY2848" fmla="*/ 1234225 h 1754674"/>
                <a:gd name="connsiteX2849" fmla="*/ 1705820 w 1914570"/>
                <a:gd name="connsiteY2849" fmla="*/ 1231957 h 1754674"/>
                <a:gd name="connsiteX2850" fmla="*/ 1705820 w 1914570"/>
                <a:gd name="connsiteY2850" fmla="*/ 1231977 h 1754674"/>
                <a:gd name="connsiteX2851" fmla="*/ 1707052 w 1914570"/>
                <a:gd name="connsiteY2851" fmla="*/ 1229553 h 1754674"/>
                <a:gd name="connsiteX2852" fmla="*/ 1707052 w 1914570"/>
                <a:gd name="connsiteY2852" fmla="*/ 1229572 h 1754674"/>
                <a:gd name="connsiteX2853" fmla="*/ 1708342 w 1914570"/>
                <a:gd name="connsiteY2853" fmla="*/ 1227031 h 1754674"/>
                <a:gd name="connsiteX2854" fmla="*/ 1709495 w 1914570"/>
                <a:gd name="connsiteY2854" fmla="*/ 1224724 h 1754674"/>
                <a:gd name="connsiteX2855" fmla="*/ 1709495 w 1914570"/>
                <a:gd name="connsiteY2855" fmla="*/ 1224743 h 1754674"/>
                <a:gd name="connsiteX2856" fmla="*/ 1710649 w 1914570"/>
                <a:gd name="connsiteY2856" fmla="*/ 1222456 h 1754674"/>
                <a:gd name="connsiteX2857" fmla="*/ 1711920 w 1914570"/>
                <a:gd name="connsiteY2857" fmla="*/ 1219895 h 1754674"/>
                <a:gd name="connsiteX2858" fmla="*/ 1711920 w 1914570"/>
                <a:gd name="connsiteY2858" fmla="*/ 1219915 h 1754674"/>
                <a:gd name="connsiteX2859" fmla="*/ 1713131 w 1914570"/>
                <a:gd name="connsiteY2859" fmla="*/ 1217471 h 1754674"/>
                <a:gd name="connsiteX2860" fmla="*/ 1713131 w 1914570"/>
                <a:gd name="connsiteY2860" fmla="*/ 1217491 h 1754674"/>
                <a:gd name="connsiteX2861" fmla="*/ 1714344 w 1914570"/>
                <a:gd name="connsiteY2861" fmla="*/ 1215047 h 1754674"/>
                <a:gd name="connsiteX2862" fmla="*/ 1715556 w 1914570"/>
                <a:gd name="connsiteY2862" fmla="*/ 1212642 h 1754674"/>
                <a:gd name="connsiteX2863" fmla="*/ 1715536 w 1914570"/>
                <a:gd name="connsiteY2863" fmla="*/ 1212662 h 1754674"/>
                <a:gd name="connsiteX2864" fmla="*/ 1716768 w 1914570"/>
                <a:gd name="connsiteY2864" fmla="*/ 1210159 h 1754674"/>
                <a:gd name="connsiteX2865" fmla="*/ 1717941 w 1914570"/>
                <a:gd name="connsiteY2865" fmla="*/ 1207794 h 1754674"/>
                <a:gd name="connsiteX2866" fmla="*/ 1719153 w 1914570"/>
                <a:gd name="connsiteY2866" fmla="*/ 1205350 h 1754674"/>
                <a:gd name="connsiteX2867" fmla="*/ 1720326 w 1914570"/>
                <a:gd name="connsiteY2867" fmla="*/ 1202946 h 1754674"/>
                <a:gd name="connsiteX2868" fmla="*/ 1721518 w 1914570"/>
                <a:gd name="connsiteY2868" fmla="*/ 1200502 h 1754674"/>
                <a:gd name="connsiteX2869" fmla="*/ 1721499 w 1914570"/>
                <a:gd name="connsiteY2869" fmla="*/ 1200541 h 1754674"/>
                <a:gd name="connsiteX2870" fmla="*/ 1722691 w 1914570"/>
                <a:gd name="connsiteY2870" fmla="*/ 1198078 h 1754674"/>
                <a:gd name="connsiteX2871" fmla="*/ 1722691 w 1914570"/>
                <a:gd name="connsiteY2871" fmla="*/ 1198097 h 1754674"/>
                <a:gd name="connsiteX2872" fmla="*/ 1723864 w 1914570"/>
                <a:gd name="connsiteY2872" fmla="*/ 1195673 h 1754674"/>
                <a:gd name="connsiteX2873" fmla="*/ 1725057 w 1914570"/>
                <a:gd name="connsiteY2873" fmla="*/ 1193210 h 1754674"/>
                <a:gd name="connsiteX2874" fmla="*/ 1725037 w 1914570"/>
                <a:gd name="connsiteY2874" fmla="*/ 1193229 h 1754674"/>
                <a:gd name="connsiteX2875" fmla="*/ 1726230 w 1914570"/>
                <a:gd name="connsiteY2875" fmla="*/ 1190786 h 1754674"/>
                <a:gd name="connsiteX2876" fmla="*/ 1727403 w 1914570"/>
                <a:gd name="connsiteY2876" fmla="*/ 1188342 h 1754674"/>
                <a:gd name="connsiteX2877" fmla="*/ 1727383 w 1914570"/>
                <a:gd name="connsiteY2877" fmla="*/ 1188362 h 1754674"/>
                <a:gd name="connsiteX2878" fmla="*/ 1728556 w 1914570"/>
                <a:gd name="connsiteY2878" fmla="*/ 1185918 h 1754674"/>
                <a:gd name="connsiteX2879" fmla="*/ 1728556 w 1914570"/>
                <a:gd name="connsiteY2879" fmla="*/ 1185938 h 1754674"/>
                <a:gd name="connsiteX2880" fmla="*/ 1729729 w 1914570"/>
                <a:gd name="connsiteY2880" fmla="*/ 1183474 h 1754674"/>
                <a:gd name="connsiteX2881" fmla="*/ 1729709 w 1914570"/>
                <a:gd name="connsiteY2881" fmla="*/ 1183494 h 1754674"/>
                <a:gd name="connsiteX2882" fmla="*/ 1730863 w 1914570"/>
                <a:gd name="connsiteY2882" fmla="*/ 1181089 h 1754674"/>
                <a:gd name="connsiteX2883" fmla="*/ 1732094 w 1914570"/>
                <a:gd name="connsiteY2883" fmla="*/ 1178450 h 1754674"/>
                <a:gd name="connsiteX2884" fmla="*/ 1733189 w 1914570"/>
                <a:gd name="connsiteY2884" fmla="*/ 1176163 h 1754674"/>
                <a:gd name="connsiteX2885" fmla="*/ 1733189 w 1914570"/>
                <a:gd name="connsiteY2885" fmla="*/ 1176182 h 1754674"/>
                <a:gd name="connsiteX2886" fmla="*/ 1734343 w 1914570"/>
                <a:gd name="connsiteY2886" fmla="*/ 1173719 h 1754674"/>
                <a:gd name="connsiteX2887" fmla="*/ 1734323 w 1914570"/>
                <a:gd name="connsiteY2887" fmla="*/ 1173739 h 1754674"/>
                <a:gd name="connsiteX2888" fmla="*/ 1735477 w 1914570"/>
                <a:gd name="connsiteY2888" fmla="*/ 1171275 h 1754674"/>
                <a:gd name="connsiteX2889" fmla="*/ 1735477 w 1914570"/>
                <a:gd name="connsiteY2889" fmla="*/ 1171295 h 1754674"/>
                <a:gd name="connsiteX2890" fmla="*/ 1736630 w 1914570"/>
                <a:gd name="connsiteY2890" fmla="*/ 1168832 h 1754674"/>
                <a:gd name="connsiteX2891" fmla="*/ 1736611 w 1914570"/>
                <a:gd name="connsiteY2891" fmla="*/ 1168851 h 1754674"/>
                <a:gd name="connsiteX2892" fmla="*/ 1737764 w 1914570"/>
                <a:gd name="connsiteY2892" fmla="*/ 1166368 h 1754674"/>
                <a:gd name="connsiteX2893" fmla="*/ 1737745 w 1914570"/>
                <a:gd name="connsiteY2893" fmla="*/ 1166407 h 1754674"/>
                <a:gd name="connsiteX2894" fmla="*/ 1738898 w 1914570"/>
                <a:gd name="connsiteY2894" fmla="*/ 1163925 h 1754674"/>
                <a:gd name="connsiteX2895" fmla="*/ 1738878 w 1914570"/>
                <a:gd name="connsiteY2895" fmla="*/ 1163964 h 1754674"/>
                <a:gd name="connsiteX2896" fmla="*/ 1740032 w 1914570"/>
                <a:gd name="connsiteY2896" fmla="*/ 1161481 h 1754674"/>
                <a:gd name="connsiteX2897" fmla="*/ 1740012 w 1914570"/>
                <a:gd name="connsiteY2897" fmla="*/ 1161501 h 1754674"/>
                <a:gd name="connsiteX2898" fmla="*/ 1741146 w 1914570"/>
                <a:gd name="connsiteY2898" fmla="*/ 1159037 h 1754674"/>
                <a:gd name="connsiteX2899" fmla="*/ 1741146 w 1914570"/>
                <a:gd name="connsiteY2899" fmla="*/ 1159057 h 1754674"/>
                <a:gd name="connsiteX2900" fmla="*/ 1742222 w 1914570"/>
                <a:gd name="connsiteY2900" fmla="*/ 1156711 h 1754674"/>
                <a:gd name="connsiteX2901" fmla="*/ 1743316 w 1914570"/>
                <a:gd name="connsiteY2901" fmla="*/ 1154287 h 1754674"/>
                <a:gd name="connsiteX2902" fmla="*/ 1744509 w 1914570"/>
                <a:gd name="connsiteY2902" fmla="*/ 1151687 h 1754674"/>
                <a:gd name="connsiteX2903" fmla="*/ 1744489 w 1914570"/>
                <a:gd name="connsiteY2903" fmla="*/ 1151706 h 1754674"/>
                <a:gd name="connsiteX2904" fmla="*/ 1745623 w 1914570"/>
                <a:gd name="connsiteY2904" fmla="*/ 1149223 h 1754674"/>
                <a:gd name="connsiteX2905" fmla="*/ 1745604 w 1914570"/>
                <a:gd name="connsiteY2905" fmla="*/ 1149262 h 1754674"/>
                <a:gd name="connsiteX2906" fmla="*/ 1746776 w 1914570"/>
                <a:gd name="connsiteY2906" fmla="*/ 1146682 h 1754674"/>
                <a:gd name="connsiteX2907" fmla="*/ 1747832 w 1914570"/>
                <a:gd name="connsiteY2907" fmla="*/ 1144316 h 1754674"/>
                <a:gd name="connsiteX2908" fmla="*/ 1747812 w 1914570"/>
                <a:gd name="connsiteY2908" fmla="*/ 1144355 h 1754674"/>
                <a:gd name="connsiteX2909" fmla="*/ 1747949 w 1914570"/>
                <a:gd name="connsiteY2909" fmla="*/ 1144062 h 1754674"/>
                <a:gd name="connsiteX2910" fmla="*/ 1748868 w 1914570"/>
                <a:gd name="connsiteY2910" fmla="*/ 1142029 h 1754674"/>
                <a:gd name="connsiteX2911" fmla="*/ 1749944 w 1914570"/>
                <a:gd name="connsiteY2911" fmla="*/ 1139605 h 1754674"/>
                <a:gd name="connsiteX2912" fmla="*/ 1751136 w 1914570"/>
                <a:gd name="connsiteY2912" fmla="*/ 1136966 h 1754674"/>
                <a:gd name="connsiteX2913" fmla="*/ 1751116 w 1914570"/>
                <a:gd name="connsiteY2913" fmla="*/ 1136985 h 1754674"/>
                <a:gd name="connsiteX2914" fmla="*/ 1752231 w 1914570"/>
                <a:gd name="connsiteY2914" fmla="*/ 1134502 h 1754674"/>
                <a:gd name="connsiteX2915" fmla="*/ 1752211 w 1914570"/>
                <a:gd name="connsiteY2915" fmla="*/ 1134542 h 1754674"/>
                <a:gd name="connsiteX2916" fmla="*/ 1753306 w 1914570"/>
                <a:gd name="connsiteY2916" fmla="*/ 1132059 h 1754674"/>
                <a:gd name="connsiteX2917" fmla="*/ 1754401 w 1914570"/>
                <a:gd name="connsiteY2917" fmla="*/ 1129595 h 1754674"/>
                <a:gd name="connsiteX2918" fmla="*/ 1754381 w 1914570"/>
                <a:gd name="connsiteY2918" fmla="*/ 1129615 h 1754674"/>
                <a:gd name="connsiteX2919" fmla="*/ 1755476 w 1914570"/>
                <a:gd name="connsiteY2919" fmla="*/ 1127132 h 1754674"/>
                <a:gd name="connsiteX2920" fmla="*/ 1755457 w 1914570"/>
                <a:gd name="connsiteY2920" fmla="*/ 1127171 h 1754674"/>
                <a:gd name="connsiteX2921" fmla="*/ 1756551 w 1914570"/>
                <a:gd name="connsiteY2921" fmla="*/ 1124669 h 1754674"/>
                <a:gd name="connsiteX2922" fmla="*/ 1757548 w 1914570"/>
                <a:gd name="connsiteY2922" fmla="*/ 1122421 h 1754674"/>
                <a:gd name="connsiteX2923" fmla="*/ 1758702 w 1914570"/>
                <a:gd name="connsiteY2923" fmla="*/ 1119762 h 1754674"/>
                <a:gd name="connsiteX2924" fmla="*/ 1759757 w 1914570"/>
                <a:gd name="connsiteY2924" fmla="*/ 1117318 h 1754674"/>
                <a:gd name="connsiteX2925" fmla="*/ 1760813 w 1914570"/>
                <a:gd name="connsiteY2925" fmla="*/ 1114836 h 1754674"/>
                <a:gd name="connsiteX2926" fmla="*/ 1760813 w 1914570"/>
                <a:gd name="connsiteY2926" fmla="*/ 1114875 h 1754674"/>
                <a:gd name="connsiteX2927" fmla="*/ 1761868 w 1914570"/>
                <a:gd name="connsiteY2927" fmla="*/ 1112411 h 1754674"/>
                <a:gd name="connsiteX2928" fmla="*/ 1762924 w 1914570"/>
                <a:gd name="connsiteY2928" fmla="*/ 1109929 h 1754674"/>
                <a:gd name="connsiteX2929" fmla="*/ 1762924 w 1914570"/>
                <a:gd name="connsiteY2929" fmla="*/ 1109948 h 1754674"/>
                <a:gd name="connsiteX2930" fmla="*/ 1763980 w 1914570"/>
                <a:gd name="connsiteY2930" fmla="*/ 1107465 h 1754674"/>
                <a:gd name="connsiteX2931" fmla="*/ 1763960 w 1914570"/>
                <a:gd name="connsiteY2931" fmla="*/ 1107485 h 1754674"/>
                <a:gd name="connsiteX2932" fmla="*/ 1765016 w 1914570"/>
                <a:gd name="connsiteY2932" fmla="*/ 1105002 h 1754674"/>
                <a:gd name="connsiteX2933" fmla="*/ 1766052 w 1914570"/>
                <a:gd name="connsiteY2933" fmla="*/ 1102539 h 1754674"/>
                <a:gd name="connsiteX2934" fmla="*/ 1766052 w 1914570"/>
                <a:gd name="connsiteY2934" fmla="*/ 1102558 h 1754674"/>
                <a:gd name="connsiteX2935" fmla="*/ 1767108 w 1914570"/>
                <a:gd name="connsiteY2935" fmla="*/ 1100076 h 1754674"/>
                <a:gd name="connsiteX2936" fmla="*/ 1767089 w 1914570"/>
                <a:gd name="connsiteY2936" fmla="*/ 1100095 h 1754674"/>
                <a:gd name="connsiteX2937" fmla="*/ 1768125 w 1914570"/>
                <a:gd name="connsiteY2937" fmla="*/ 1097612 h 1754674"/>
                <a:gd name="connsiteX2938" fmla="*/ 1768125 w 1914570"/>
                <a:gd name="connsiteY2938" fmla="*/ 1097632 h 1754674"/>
                <a:gd name="connsiteX2939" fmla="*/ 1769141 w 1914570"/>
                <a:gd name="connsiteY2939" fmla="*/ 1095169 h 1754674"/>
                <a:gd name="connsiteX2940" fmla="*/ 1770138 w 1914570"/>
                <a:gd name="connsiteY2940" fmla="*/ 1092784 h 1754674"/>
                <a:gd name="connsiteX2941" fmla="*/ 1771194 w 1914570"/>
                <a:gd name="connsiteY2941" fmla="*/ 1090223 h 1754674"/>
                <a:gd name="connsiteX2942" fmla="*/ 1771194 w 1914570"/>
                <a:gd name="connsiteY2942" fmla="*/ 1090242 h 1754674"/>
                <a:gd name="connsiteX2943" fmla="*/ 1772210 w 1914570"/>
                <a:gd name="connsiteY2943" fmla="*/ 1087759 h 1754674"/>
                <a:gd name="connsiteX2944" fmla="*/ 1772210 w 1914570"/>
                <a:gd name="connsiteY2944" fmla="*/ 1087779 h 1754674"/>
                <a:gd name="connsiteX2945" fmla="*/ 1773188 w 1914570"/>
                <a:gd name="connsiteY2945" fmla="*/ 1085374 h 1754674"/>
                <a:gd name="connsiteX2946" fmla="*/ 1774185 w 1914570"/>
                <a:gd name="connsiteY2946" fmla="*/ 1082931 h 1754674"/>
                <a:gd name="connsiteX2947" fmla="*/ 1775201 w 1914570"/>
                <a:gd name="connsiteY2947" fmla="*/ 1080448 h 1754674"/>
                <a:gd name="connsiteX2948" fmla="*/ 1776238 w 1914570"/>
                <a:gd name="connsiteY2948" fmla="*/ 1077887 h 1754674"/>
                <a:gd name="connsiteX2949" fmla="*/ 1776218 w 1914570"/>
                <a:gd name="connsiteY2949" fmla="*/ 1077926 h 1754674"/>
                <a:gd name="connsiteX2950" fmla="*/ 1777235 w 1914570"/>
                <a:gd name="connsiteY2950" fmla="*/ 1075424 h 1754674"/>
                <a:gd name="connsiteX2951" fmla="*/ 1777215 w 1914570"/>
                <a:gd name="connsiteY2951" fmla="*/ 1075443 h 1754674"/>
                <a:gd name="connsiteX2952" fmla="*/ 1778212 w 1914570"/>
                <a:gd name="connsiteY2952" fmla="*/ 1072960 h 1754674"/>
                <a:gd name="connsiteX2953" fmla="*/ 1778212 w 1914570"/>
                <a:gd name="connsiteY2953" fmla="*/ 1072980 h 1754674"/>
                <a:gd name="connsiteX2954" fmla="*/ 1779170 w 1914570"/>
                <a:gd name="connsiteY2954" fmla="*/ 1070595 h 1754674"/>
                <a:gd name="connsiteX2955" fmla="*/ 1780148 w 1914570"/>
                <a:gd name="connsiteY2955" fmla="*/ 1068112 h 1754674"/>
                <a:gd name="connsiteX2956" fmla="*/ 1781164 w 1914570"/>
                <a:gd name="connsiteY2956" fmla="*/ 1065551 h 1754674"/>
                <a:gd name="connsiteX2957" fmla="*/ 1781145 w 1914570"/>
                <a:gd name="connsiteY2957" fmla="*/ 1065590 h 1754674"/>
                <a:gd name="connsiteX2958" fmla="*/ 1782142 w 1914570"/>
                <a:gd name="connsiteY2958" fmla="*/ 1063088 h 1754674"/>
                <a:gd name="connsiteX2959" fmla="*/ 1782122 w 1914570"/>
                <a:gd name="connsiteY2959" fmla="*/ 1063127 h 1754674"/>
                <a:gd name="connsiteX2960" fmla="*/ 1783100 w 1914570"/>
                <a:gd name="connsiteY2960" fmla="*/ 1060625 h 1754674"/>
                <a:gd name="connsiteX2961" fmla="*/ 1783100 w 1914570"/>
                <a:gd name="connsiteY2961" fmla="*/ 1060644 h 1754674"/>
                <a:gd name="connsiteX2962" fmla="*/ 1784077 w 1914570"/>
                <a:gd name="connsiteY2962" fmla="*/ 1058161 h 1754674"/>
                <a:gd name="connsiteX2963" fmla="*/ 1784057 w 1914570"/>
                <a:gd name="connsiteY2963" fmla="*/ 1058181 h 1754674"/>
                <a:gd name="connsiteX2964" fmla="*/ 1785035 w 1914570"/>
                <a:gd name="connsiteY2964" fmla="*/ 1055698 h 1754674"/>
                <a:gd name="connsiteX2965" fmla="*/ 1785015 w 1914570"/>
                <a:gd name="connsiteY2965" fmla="*/ 1055718 h 1754674"/>
                <a:gd name="connsiteX2966" fmla="*/ 1785973 w 1914570"/>
                <a:gd name="connsiteY2966" fmla="*/ 1053235 h 1754674"/>
                <a:gd name="connsiteX2967" fmla="*/ 1785973 w 1914570"/>
                <a:gd name="connsiteY2967" fmla="*/ 1053254 h 1754674"/>
                <a:gd name="connsiteX2968" fmla="*/ 1786951 w 1914570"/>
                <a:gd name="connsiteY2968" fmla="*/ 1050713 h 1754674"/>
                <a:gd name="connsiteX2969" fmla="*/ 1787889 w 1914570"/>
                <a:gd name="connsiteY2969" fmla="*/ 1048289 h 1754674"/>
                <a:gd name="connsiteX2970" fmla="*/ 1787870 w 1914570"/>
                <a:gd name="connsiteY2970" fmla="*/ 1048328 h 1754674"/>
                <a:gd name="connsiteX2971" fmla="*/ 1788749 w 1914570"/>
                <a:gd name="connsiteY2971" fmla="*/ 1046001 h 1754674"/>
                <a:gd name="connsiteX2972" fmla="*/ 1789766 w 1914570"/>
                <a:gd name="connsiteY2972" fmla="*/ 1043323 h 1754674"/>
                <a:gd name="connsiteX2973" fmla="*/ 1790685 w 1914570"/>
                <a:gd name="connsiteY2973" fmla="*/ 1040899 h 1754674"/>
                <a:gd name="connsiteX2974" fmla="*/ 1790685 w 1914570"/>
                <a:gd name="connsiteY2974" fmla="*/ 1040918 h 1754674"/>
                <a:gd name="connsiteX2975" fmla="*/ 1791623 w 1914570"/>
                <a:gd name="connsiteY2975" fmla="*/ 1038436 h 1754674"/>
                <a:gd name="connsiteX2976" fmla="*/ 1791604 w 1914570"/>
                <a:gd name="connsiteY2976" fmla="*/ 1038455 h 1754674"/>
                <a:gd name="connsiteX2977" fmla="*/ 1792542 w 1914570"/>
                <a:gd name="connsiteY2977" fmla="*/ 1035973 h 1754674"/>
                <a:gd name="connsiteX2978" fmla="*/ 1792523 w 1914570"/>
                <a:gd name="connsiteY2978" fmla="*/ 1035992 h 1754674"/>
                <a:gd name="connsiteX2979" fmla="*/ 1793461 w 1914570"/>
                <a:gd name="connsiteY2979" fmla="*/ 1033490 h 1754674"/>
                <a:gd name="connsiteX2980" fmla="*/ 1794380 w 1914570"/>
                <a:gd name="connsiteY2980" fmla="*/ 1031046 h 1754674"/>
                <a:gd name="connsiteX2981" fmla="*/ 1794360 w 1914570"/>
                <a:gd name="connsiteY2981" fmla="*/ 1031066 h 1754674"/>
                <a:gd name="connsiteX2982" fmla="*/ 1795279 w 1914570"/>
                <a:gd name="connsiteY2982" fmla="*/ 1028583 h 1754674"/>
                <a:gd name="connsiteX2983" fmla="*/ 1795279 w 1914570"/>
                <a:gd name="connsiteY2983" fmla="*/ 1028602 h 1754674"/>
                <a:gd name="connsiteX2984" fmla="*/ 1796178 w 1914570"/>
                <a:gd name="connsiteY2984" fmla="*/ 1026119 h 1754674"/>
                <a:gd name="connsiteX2985" fmla="*/ 1797097 w 1914570"/>
                <a:gd name="connsiteY2985" fmla="*/ 1023656 h 1754674"/>
                <a:gd name="connsiteX2986" fmla="*/ 1797077 w 1914570"/>
                <a:gd name="connsiteY2986" fmla="*/ 1023676 h 1754674"/>
                <a:gd name="connsiteX2987" fmla="*/ 1797977 w 1914570"/>
                <a:gd name="connsiteY2987" fmla="*/ 1021213 h 1754674"/>
                <a:gd name="connsiteX2988" fmla="*/ 1798876 w 1914570"/>
                <a:gd name="connsiteY2988" fmla="*/ 1018730 h 1754674"/>
                <a:gd name="connsiteX2989" fmla="*/ 1798857 w 1914570"/>
                <a:gd name="connsiteY2989" fmla="*/ 1018749 h 1754674"/>
                <a:gd name="connsiteX2990" fmla="*/ 1799756 w 1914570"/>
                <a:gd name="connsiteY2990" fmla="*/ 1016266 h 1754674"/>
                <a:gd name="connsiteX2991" fmla="*/ 1799756 w 1914570"/>
                <a:gd name="connsiteY2991" fmla="*/ 1016286 h 1754674"/>
                <a:gd name="connsiteX2992" fmla="*/ 1800635 w 1914570"/>
                <a:gd name="connsiteY2992" fmla="*/ 1013842 h 1754674"/>
                <a:gd name="connsiteX2993" fmla="*/ 1801515 w 1914570"/>
                <a:gd name="connsiteY2993" fmla="*/ 1011340 h 1754674"/>
                <a:gd name="connsiteX2994" fmla="*/ 1801515 w 1914570"/>
                <a:gd name="connsiteY2994" fmla="*/ 1011359 h 1754674"/>
                <a:gd name="connsiteX2995" fmla="*/ 1802395 w 1914570"/>
                <a:gd name="connsiteY2995" fmla="*/ 1008877 h 1754674"/>
                <a:gd name="connsiteX2996" fmla="*/ 1802376 w 1914570"/>
                <a:gd name="connsiteY2996" fmla="*/ 1008916 h 1754674"/>
                <a:gd name="connsiteX2997" fmla="*/ 1803255 w 1914570"/>
                <a:gd name="connsiteY2997" fmla="*/ 1006413 h 1754674"/>
                <a:gd name="connsiteX2998" fmla="*/ 1803255 w 1914570"/>
                <a:gd name="connsiteY2998" fmla="*/ 1006452 h 1754674"/>
                <a:gd name="connsiteX2999" fmla="*/ 1804174 w 1914570"/>
                <a:gd name="connsiteY2999" fmla="*/ 1003813 h 1754674"/>
                <a:gd name="connsiteX3000" fmla="*/ 1804975 w 1914570"/>
                <a:gd name="connsiteY3000" fmla="*/ 1001487 h 1754674"/>
                <a:gd name="connsiteX3001" fmla="*/ 1804975 w 1914570"/>
                <a:gd name="connsiteY3001" fmla="*/ 1001526 h 1754674"/>
                <a:gd name="connsiteX3002" fmla="*/ 1805836 w 1914570"/>
                <a:gd name="connsiteY3002" fmla="*/ 999043 h 1754674"/>
                <a:gd name="connsiteX3003" fmla="*/ 1805816 w 1914570"/>
                <a:gd name="connsiteY3003" fmla="*/ 999063 h 1754674"/>
                <a:gd name="connsiteX3004" fmla="*/ 1806676 w 1914570"/>
                <a:gd name="connsiteY3004" fmla="*/ 996580 h 1754674"/>
                <a:gd name="connsiteX3005" fmla="*/ 1806676 w 1914570"/>
                <a:gd name="connsiteY3005" fmla="*/ 996600 h 1754674"/>
                <a:gd name="connsiteX3006" fmla="*/ 1807478 w 1914570"/>
                <a:gd name="connsiteY3006" fmla="*/ 994234 h 1754674"/>
                <a:gd name="connsiteX3007" fmla="*/ 1808357 w 1914570"/>
                <a:gd name="connsiteY3007" fmla="*/ 991654 h 1754674"/>
                <a:gd name="connsiteX3008" fmla="*/ 1808357 w 1914570"/>
                <a:gd name="connsiteY3008" fmla="*/ 991693 h 1754674"/>
                <a:gd name="connsiteX3009" fmla="*/ 1809198 w 1914570"/>
                <a:gd name="connsiteY3009" fmla="*/ 989210 h 1754674"/>
                <a:gd name="connsiteX3010" fmla="*/ 1809179 w 1914570"/>
                <a:gd name="connsiteY3010" fmla="*/ 989249 h 1754674"/>
                <a:gd name="connsiteX3011" fmla="*/ 1810019 w 1914570"/>
                <a:gd name="connsiteY3011" fmla="*/ 986747 h 1754674"/>
                <a:gd name="connsiteX3012" fmla="*/ 1810019 w 1914570"/>
                <a:gd name="connsiteY3012" fmla="*/ 986786 h 1754674"/>
                <a:gd name="connsiteX3013" fmla="*/ 1810840 w 1914570"/>
                <a:gd name="connsiteY3013" fmla="*/ 984303 h 1754674"/>
                <a:gd name="connsiteX3014" fmla="*/ 1810840 w 1914570"/>
                <a:gd name="connsiteY3014" fmla="*/ 984322 h 1754674"/>
                <a:gd name="connsiteX3015" fmla="*/ 1811700 w 1914570"/>
                <a:gd name="connsiteY3015" fmla="*/ 981761 h 1754674"/>
                <a:gd name="connsiteX3016" fmla="*/ 1812483 w 1914570"/>
                <a:gd name="connsiteY3016" fmla="*/ 979396 h 1754674"/>
                <a:gd name="connsiteX3017" fmla="*/ 1812463 w 1914570"/>
                <a:gd name="connsiteY3017" fmla="*/ 979415 h 1754674"/>
                <a:gd name="connsiteX3018" fmla="*/ 1813284 w 1914570"/>
                <a:gd name="connsiteY3018" fmla="*/ 976933 h 1754674"/>
                <a:gd name="connsiteX3019" fmla="*/ 1813284 w 1914570"/>
                <a:gd name="connsiteY3019" fmla="*/ 976972 h 1754674"/>
                <a:gd name="connsiteX3020" fmla="*/ 1814105 w 1914570"/>
                <a:gd name="connsiteY3020" fmla="*/ 974469 h 1754674"/>
                <a:gd name="connsiteX3021" fmla="*/ 1814887 w 1914570"/>
                <a:gd name="connsiteY3021" fmla="*/ 972045 h 1754674"/>
                <a:gd name="connsiteX3022" fmla="*/ 1814887 w 1914570"/>
                <a:gd name="connsiteY3022" fmla="*/ 972065 h 1754674"/>
                <a:gd name="connsiteX3023" fmla="*/ 1815689 w 1914570"/>
                <a:gd name="connsiteY3023" fmla="*/ 969582 h 1754674"/>
                <a:gd name="connsiteX3024" fmla="*/ 1816471 w 1914570"/>
                <a:gd name="connsiteY3024" fmla="*/ 967119 h 1754674"/>
                <a:gd name="connsiteX3025" fmla="*/ 1817253 w 1914570"/>
                <a:gd name="connsiteY3025" fmla="*/ 964675 h 1754674"/>
                <a:gd name="connsiteX3026" fmla="*/ 1818035 w 1914570"/>
                <a:gd name="connsiteY3026" fmla="*/ 962251 h 1754674"/>
                <a:gd name="connsiteX3027" fmla="*/ 1818035 w 1914570"/>
                <a:gd name="connsiteY3027" fmla="*/ 962270 h 1754674"/>
                <a:gd name="connsiteX3028" fmla="*/ 1818797 w 1914570"/>
                <a:gd name="connsiteY3028" fmla="*/ 959827 h 1754674"/>
                <a:gd name="connsiteX3029" fmla="*/ 1819579 w 1914570"/>
                <a:gd name="connsiteY3029" fmla="*/ 957383 h 1754674"/>
                <a:gd name="connsiteX3030" fmla="*/ 1820342 w 1914570"/>
                <a:gd name="connsiteY3030" fmla="*/ 954939 h 1754674"/>
                <a:gd name="connsiteX3031" fmla="*/ 1821104 w 1914570"/>
                <a:gd name="connsiteY3031" fmla="*/ 952476 h 1754674"/>
                <a:gd name="connsiteX3032" fmla="*/ 1821084 w 1914570"/>
                <a:gd name="connsiteY3032" fmla="*/ 952496 h 1754674"/>
                <a:gd name="connsiteX3033" fmla="*/ 1821847 w 1914570"/>
                <a:gd name="connsiteY3033" fmla="*/ 950032 h 1754674"/>
                <a:gd name="connsiteX3034" fmla="*/ 1821847 w 1914570"/>
                <a:gd name="connsiteY3034" fmla="*/ 950071 h 1754674"/>
                <a:gd name="connsiteX3035" fmla="*/ 1822590 w 1914570"/>
                <a:gd name="connsiteY3035" fmla="*/ 947589 h 1754674"/>
                <a:gd name="connsiteX3036" fmla="*/ 1822590 w 1914570"/>
                <a:gd name="connsiteY3036" fmla="*/ 947628 h 1754674"/>
                <a:gd name="connsiteX3037" fmla="*/ 1823352 w 1914570"/>
                <a:gd name="connsiteY3037" fmla="*/ 945145 h 1754674"/>
                <a:gd name="connsiteX3038" fmla="*/ 1823333 w 1914570"/>
                <a:gd name="connsiteY3038" fmla="*/ 945184 h 1754674"/>
                <a:gd name="connsiteX3039" fmla="*/ 1823880 w 1914570"/>
                <a:gd name="connsiteY3039" fmla="*/ 943385 h 1754674"/>
                <a:gd name="connsiteX3040" fmla="*/ 1824056 w 1914570"/>
                <a:gd name="connsiteY3040" fmla="*/ 942819 h 1754674"/>
                <a:gd name="connsiteX3041" fmla="*/ 1824858 w 1914570"/>
                <a:gd name="connsiteY3041" fmla="*/ 940160 h 1754674"/>
                <a:gd name="connsiteX3042" fmla="*/ 1825561 w 1914570"/>
                <a:gd name="connsiteY3042" fmla="*/ 937833 h 1754674"/>
                <a:gd name="connsiteX3043" fmla="*/ 1825542 w 1914570"/>
                <a:gd name="connsiteY3043" fmla="*/ 937873 h 1754674"/>
                <a:gd name="connsiteX3044" fmla="*/ 1826324 w 1914570"/>
                <a:gd name="connsiteY3044" fmla="*/ 935311 h 1754674"/>
                <a:gd name="connsiteX3045" fmla="*/ 1827008 w 1914570"/>
                <a:gd name="connsiteY3045" fmla="*/ 932985 h 1754674"/>
                <a:gd name="connsiteX3046" fmla="*/ 1826988 w 1914570"/>
                <a:gd name="connsiteY3046" fmla="*/ 933024 h 1754674"/>
                <a:gd name="connsiteX3047" fmla="*/ 1827712 w 1914570"/>
                <a:gd name="connsiteY3047" fmla="*/ 930581 h 1754674"/>
                <a:gd name="connsiteX3048" fmla="*/ 1828435 w 1914570"/>
                <a:gd name="connsiteY3048" fmla="*/ 928117 h 1754674"/>
                <a:gd name="connsiteX3049" fmla="*/ 1828415 w 1914570"/>
                <a:gd name="connsiteY3049" fmla="*/ 928156 h 1754674"/>
                <a:gd name="connsiteX3050" fmla="*/ 1829139 w 1914570"/>
                <a:gd name="connsiteY3050" fmla="*/ 925732 h 1754674"/>
                <a:gd name="connsiteX3051" fmla="*/ 1829842 w 1914570"/>
                <a:gd name="connsiteY3051" fmla="*/ 923269 h 1754674"/>
                <a:gd name="connsiteX3052" fmla="*/ 1830546 w 1914570"/>
                <a:gd name="connsiteY3052" fmla="*/ 920845 h 1754674"/>
                <a:gd name="connsiteX3053" fmla="*/ 1830527 w 1914570"/>
                <a:gd name="connsiteY3053" fmla="*/ 920884 h 1754674"/>
                <a:gd name="connsiteX3054" fmla="*/ 1831231 w 1914570"/>
                <a:gd name="connsiteY3054" fmla="*/ 918440 h 1754674"/>
                <a:gd name="connsiteX3055" fmla="*/ 1831915 w 1914570"/>
                <a:gd name="connsiteY3055" fmla="*/ 916016 h 1754674"/>
                <a:gd name="connsiteX3056" fmla="*/ 1832599 w 1914570"/>
                <a:gd name="connsiteY3056" fmla="*/ 913592 h 1754674"/>
                <a:gd name="connsiteX3057" fmla="*/ 1833264 w 1914570"/>
                <a:gd name="connsiteY3057" fmla="*/ 911207 h 1754674"/>
                <a:gd name="connsiteX3058" fmla="*/ 1833948 w 1914570"/>
                <a:gd name="connsiteY3058" fmla="*/ 908744 h 1754674"/>
                <a:gd name="connsiteX3059" fmla="*/ 1833929 w 1914570"/>
                <a:gd name="connsiteY3059" fmla="*/ 908783 h 1754674"/>
                <a:gd name="connsiteX3060" fmla="*/ 1834613 w 1914570"/>
                <a:gd name="connsiteY3060" fmla="*/ 906339 h 1754674"/>
                <a:gd name="connsiteX3061" fmla="*/ 1834593 w 1914570"/>
                <a:gd name="connsiteY3061" fmla="*/ 906378 h 1754674"/>
                <a:gd name="connsiteX3062" fmla="*/ 1835258 w 1914570"/>
                <a:gd name="connsiteY3062" fmla="*/ 903915 h 1754674"/>
                <a:gd name="connsiteX3063" fmla="*/ 1835258 w 1914570"/>
                <a:gd name="connsiteY3063" fmla="*/ 903954 h 1754674"/>
                <a:gd name="connsiteX3064" fmla="*/ 1835923 w 1914570"/>
                <a:gd name="connsiteY3064" fmla="*/ 901510 h 1754674"/>
                <a:gd name="connsiteX3065" fmla="*/ 1835903 w 1914570"/>
                <a:gd name="connsiteY3065" fmla="*/ 901549 h 1754674"/>
                <a:gd name="connsiteX3066" fmla="*/ 1836568 w 1914570"/>
                <a:gd name="connsiteY3066" fmla="*/ 899086 h 1754674"/>
                <a:gd name="connsiteX3067" fmla="*/ 1836548 w 1914570"/>
                <a:gd name="connsiteY3067" fmla="*/ 899145 h 1754674"/>
                <a:gd name="connsiteX3068" fmla="*/ 1837213 w 1914570"/>
                <a:gd name="connsiteY3068" fmla="*/ 896682 h 1754674"/>
                <a:gd name="connsiteX3069" fmla="*/ 1837193 w 1914570"/>
                <a:gd name="connsiteY3069" fmla="*/ 896721 h 1754674"/>
                <a:gd name="connsiteX3070" fmla="*/ 1837838 w 1914570"/>
                <a:gd name="connsiteY3070" fmla="*/ 894277 h 1754674"/>
                <a:gd name="connsiteX3071" fmla="*/ 1837838 w 1914570"/>
                <a:gd name="connsiteY3071" fmla="*/ 894316 h 1754674"/>
                <a:gd name="connsiteX3072" fmla="*/ 1838484 w 1914570"/>
                <a:gd name="connsiteY3072" fmla="*/ 891872 h 1754674"/>
                <a:gd name="connsiteX3073" fmla="*/ 1838464 w 1914570"/>
                <a:gd name="connsiteY3073" fmla="*/ 891911 h 1754674"/>
                <a:gd name="connsiteX3074" fmla="*/ 1839109 w 1914570"/>
                <a:gd name="connsiteY3074" fmla="*/ 889468 h 1754674"/>
                <a:gd name="connsiteX3075" fmla="*/ 1839089 w 1914570"/>
                <a:gd name="connsiteY3075" fmla="*/ 889507 h 1754674"/>
                <a:gd name="connsiteX3076" fmla="*/ 1839715 w 1914570"/>
                <a:gd name="connsiteY3076" fmla="*/ 887083 h 1754674"/>
                <a:gd name="connsiteX3077" fmla="*/ 1840321 w 1914570"/>
                <a:gd name="connsiteY3077" fmla="*/ 884698 h 1754674"/>
                <a:gd name="connsiteX3078" fmla="*/ 1840947 w 1914570"/>
                <a:gd name="connsiteY3078" fmla="*/ 882293 h 1754674"/>
                <a:gd name="connsiteX3079" fmla="*/ 1841553 w 1914570"/>
                <a:gd name="connsiteY3079" fmla="*/ 879869 h 1754674"/>
                <a:gd name="connsiteX3080" fmla="*/ 1841533 w 1914570"/>
                <a:gd name="connsiteY3080" fmla="*/ 879908 h 1754674"/>
                <a:gd name="connsiteX3081" fmla="*/ 1842139 w 1914570"/>
                <a:gd name="connsiteY3081" fmla="*/ 877484 h 1754674"/>
                <a:gd name="connsiteX3082" fmla="*/ 1842139 w 1914570"/>
                <a:gd name="connsiteY3082" fmla="*/ 877523 h 1754674"/>
                <a:gd name="connsiteX3083" fmla="*/ 1842745 w 1914570"/>
                <a:gd name="connsiteY3083" fmla="*/ 875079 h 1754674"/>
                <a:gd name="connsiteX3084" fmla="*/ 1842726 w 1914570"/>
                <a:gd name="connsiteY3084" fmla="*/ 875118 h 1754674"/>
                <a:gd name="connsiteX3085" fmla="*/ 1843312 w 1914570"/>
                <a:gd name="connsiteY3085" fmla="*/ 872694 h 1754674"/>
                <a:gd name="connsiteX3086" fmla="*/ 1843312 w 1914570"/>
                <a:gd name="connsiteY3086" fmla="*/ 872733 h 1754674"/>
                <a:gd name="connsiteX3087" fmla="*/ 1843899 w 1914570"/>
                <a:gd name="connsiteY3087" fmla="*/ 870309 h 1754674"/>
                <a:gd name="connsiteX3088" fmla="*/ 1843899 w 1914570"/>
                <a:gd name="connsiteY3088" fmla="*/ 870348 h 1754674"/>
                <a:gd name="connsiteX3089" fmla="*/ 1844466 w 1914570"/>
                <a:gd name="connsiteY3089" fmla="*/ 867904 h 1754674"/>
                <a:gd name="connsiteX3090" fmla="*/ 1844466 w 1914570"/>
                <a:gd name="connsiteY3090" fmla="*/ 867963 h 1754674"/>
                <a:gd name="connsiteX3091" fmla="*/ 1845013 w 1914570"/>
                <a:gd name="connsiteY3091" fmla="*/ 865676 h 1754674"/>
                <a:gd name="connsiteX3092" fmla="*/ 1845600 w 1914570"/>
                <a:gd name="connsiteY3092" fmla="*/ 863134 h 1754674"/>
                <a:gd name="connsiteX3093" fmla="*/ 1845600 w 1914570"/>
                <a:gd name="connsiteY3093" fmla="*/ 863193 h 1754674"/>
                <a:gd name="connsiteX3094" fmla="*/ 1846167 w 1914570"/>
                <a:gd name="connsiteY3094" fmla="*/ 860769 h 1754674"/>
                <a:gd name="connsiteX3095" fmla="*/ 1846714 w 1914570"/>
                <a:gd name="connsiteY3095" fmla="*/ 858423 h 1754674"/>
                <a:gd name="connsiteX3096" fmla="*/ 1847261 w 1914570"/>
                <a:gd name="connsiteY3096" fmla="*/ 856018 h 1754674"/>
                <a:gd name="connsiteX3097" fmla="*/ 1847789 w 1914570"/>
                <a:gd name="connsiteY3097" fmla="*/ 853653 h 1754674"/>
                <a:gd name="connsiteX3098" fmla="*/ 1848317 w 1914570"/>
                <a:gd name="connsiteY3098" fmla="*/ 851307 h 1754674"/>
                <a:gd name="connsiteX3099" fmla="*/ 1848864 w 1914570"/>
                <a:gd name="connsiteY3099" fmla="*/ 848883 h 1754674"/>
                <a:gd name="connsiteX3100" fmla="*/ 1848845 w 1914570"/>
                <a:gd name="connsiteY3100" fmla="*/ 848922 h 1754674"/>
                <a:gd name="connsiteX3101" fmla="*/ 1849392 w 1914570"/>
                <a:gd name="connsiteY3101" fmla="*/ 846517 h 1754674"/>
                <a:gd name="connsiteX3102" fmla="*/ 1849373 w 1914570"/>
                <a:gd name="connsiteY3102" fmla="*/ 846556 h 1754674"/>
                <a:gd name="connsiteX3103" fmla="*/ 1849900 w 1914570"/>
                <a:gd name="connsiteY3103" fmla="*/ 844152 h 1754674"/>
                <a:gd name="connsiteX3104" fmla="*/ 1849881 w 1914570"/>
                <a:gd name="connsiteY3104" fmla="*/ 844191 h 1754674"/>
                <a:gd name="connsiteX3105" fmla="*/ 1850409 w 1914570"/>
                <a:gd name="connsiteY3105" fmla="*/ 841786 h 1754674"/>
                <a:gd name="connsiteX3106" fmla="*/ 1850409 w 1914570"/>
                <a:gd name="connsiteY3106" fmla="*/ 841825 h 1754674"/>
                <a:gd name="connsiteX3107" fmla="*/ 1850917 w 1914570"/>
                <a:gd name="connsiteY3107" fmla="*/ 839440 h 1754674"/>
                <a:gd name="connsiteX3108" fmla="*/ 1851406 w 1914570"/>
                <a:gd name="connsiteY3108" fmla="*/ 837055 h 1754674"/>
                <a:gd name="connsiteX3109" fmla="*/ 1851406 w 1914570"/>
                <a:gd name="connsiteY3109" fmla="*/ 837114 h 1754674"/>
                <a:gd name="connsiteX3110" fmla="*/ 1851914 w 1914570"/>
                <a:gd name="connsiteY3110" fmla="*/ 834709 h 1754674"/>
                <a:gd name="connsiteX3111" fmla="*/ 1851894 w 1914570"/>
                <a:gd name="connsiteY3111" fmla="*/ 834748 h 1754674"/>
                <a:gd name="connsiteX3112" fmla="*/ 1852403 w 1914570"/>
                <a:gd name="connsiteY3112" fmla="*/ 832344 h 1754674"/>
                <a:gd name="connsiteX3113" fmla="*/ 1852383 w 1914570"/>
                <a:gd name="connsiteY3113" fmla="*/ 832403 h 1754674"/>
                <a:gd name="connsiteX3114" fmla="*/ 1852872 w 1914570"/>
                <a:gd name="connsiteY3114" fmla="*/ 829998 h 1754674"/>
                <a:gd name="connsiteX3115" fmla="*/ 1852872 w 1914570"/>
                <a:gd name="connsiteY3115" fmla="*/ 830037 h 1754674"/>
                <a:gd name="connsiteX3116" fmla="*/ 1853341 w 1914570"/>
                <a:gd name="connsiteY3116" fmla="*/ 827671 h 1754674"/>
                <a:gd name="connsiteX3117" fmla="*/ 1853810 w 1914570"/>
                <a:gd name="connsiteY3117" fmla="*/ 825306 h 1754674"/>
                <a:gd name="connsiteX3118" fmla="*/ 1853810 w 1914570"/>
                <a:gd name="connsiteY3118" fmla="*/ 825345 h 1754674"/>
                <a:gd name="connsiteX3119" fmla="*/ 1854279 w 1914570"/>
                <a:gd name="connsiteY3119" fmla="*/ 822980 h 1754674"/>
                <a:gd name="connsiteX3120" fmla="*/ 1854729 w 1914570"/>
                <a:gd name="connsiteY3120" fmla="*/ 820653 h 1754674"/>
                <a:gd name="connsiteX3121" fmla="*/ 1855179 w 1914570"/>
                <a:gd name="connsiteY3121" fmla="*/ 818268 h 1754674"/>
                <a:gd name="connsiteX3122" fmla="*/ 1855179 w 1914570"/>
                <a:gd name="connsiteY3122" fmla="*/ 818307 h 1754674"/>
                <a:gd name="connsiteX3123" fmla="*/ 1855629 w 1914570"/>
                <a:gd name="connsiteY3123" fmla="*/ 815922 h 1754674"/>
                <a:gd name="connsiteX3124" fmla="*/ 1855629 w 1914570"/>
                <a:gd name="connsiteY3124" fmla="*/ 815981 h 1754674"/>
                <a:gd name="connsiteX3125" fmla="*/ 1856059 w 1914570"/>
                <a:gd name="connsiteY3125" fmla="*/ 813596 h 1754674"/>
                <a:gd name="connsiteX3126" fmla="*/ 1856059 w 1914570"/>
                <a:gd name="connsiteY3126" fmla="*/ 813635 h 1754674"/>
                <a:gd name="connsiteX3127" fmla="*/ 1856489 w 1914570"/>
                <a:gd name="connsiteY3127" fmla="*/ 811289 h 1754674"/>
                <a:gd name="connsiteX3128" fmla="*/ 1856919 w 1914570"/>
                <a:gd name="connsiteY3128" fmla="*/ 808943 h 1754674"/>
                <a:gd name="connsiteX3129" fmla="*/ 1857329 w 1914570"/>
                <a:gd name="connsiteY3129" fmla="*/ 806656 h 1754674"/>
                <a:gd name="connsiteX3130" fmla="*/ 1857759 w 1914570"/>
                <a:gd name="connsiteY3130" fmla="*/ 804271 h 1754674"/>
                <a:gd name="connsiteX3131" fmla="*/ 1857740 w 1914570"/>
                <a:gd name="connsiteY3131" fmla="*/ 804329 h 1754674"/>
                <a:gd name="connsiteX3132" fmla="*/ 1858170 w 1914570"/>
                <a:gd name="connsiteY3132" fmla="*/ 801944 h 1754674"/>
                <a:gd name="connsiteX3133" fmla="*/ 1858150 w 1914570"/>
                <a:gd name="connsiteY3133" fmla="*/ 802003 h 1754674"/>
                <a:gd name="connsiteX3134" fmla="*/ 1858561 w 1914570"/>
                <a:gd name="connsiteY3134" fmla="*/ 799637 h 1754674"/>
                <a:gd name="connsiteX3135" fmla="*/ 1858561 w 1914570"/>
                <a:gd name="connsiteY3135" fmla="*/ 799676 h 1754674"/>
                <a:gd name="connsiteX3136" fmla="*/ 1858952 w 1914570"/>
                <a:gd name="connsiteY3136" fmla="*/ 797311 h 1754674"/>
                <a:gd name="connsiteX3137" fmla="*/ 1859343 w 1914570"/>
                <a:gd name="connsiteY3137" fmla="*/ 795004 h 1754674"/>
                <a:gd name="connsiteX3138" fmla="*/ 1859753 w 1914570"/>
                <a:gd name="connsiteY3138" fmla="*/ 792560 h 1754674"/>
                <a:gd name="connsiteX3139" fmla="*/ 1859930 w 1914570"/>
                <a:gd name="connsiteY3139" fmla="*/ 791544 h 1754674"/>
                <a:gd name="connsiteX3140" fmla="*/ 1859910 w 1914570"/>
                <a:gd name="connsiteY3140" fmla="*/ 791563 h 1754674"/>
                <a:gd name="connsiteX3141" fmla="*/ 1860105 w 1914570"/>
                <a:gd name="connsiteY3141" fmla="*/ 790390 h 1754674"/>
                <a:gd name="connsiteX3142" fmla="*/ 1860105 w 1914570"/>
                <a:gd name="connsiteY3142" fmla="*/ 790410 h 1754674"/>
                <a:gd name="connsiteX3143" fmla="*/ 1860301 w 1914570"/>
                <a:gd name="connsiteY3143" fmla="*/ 789237 h 1754674"/>
                <a:gd name="connsiteX3144" fmla="*/ 1860281 w 1914570"/>
                <a:gd name="connsiteY3144" fmla="*/ 789256 h 1754674"/>
                <a:gd name="connsiteX3145" fmla="*/ 1860477 w 1914570"/>
                <a:gd name="connsiteY3145" fmla="*/ 788084 h 1754674"/>
                <a:gd name="connsiteX3146" fmla="*/ 1860477 w 1914570"/>
                <a:gd name="connsiteY3146" fmla="*/ 788103 h 1754674"/>
                <a:gd name="connsiteX3147" fmla="*/ 1860614 w 1914570"/>
                <a:gd name="connsiteY3147" fmla="*/ 787243 h 1754674"/>
                <a:gd name="connsiteX3148" fmla="*/ 1860848 w 1914570"/>
                <a:gd name="connsiteY3148" fmla="*/ 785738 h 1754674"/>
                <a:gd name="connsiteX3149" fmla="*/ 1861024 w 1914570"/>
                <a:gd name="connsiteY3149" fmla="*/ 784623 h 1754674"/>
                <a:gd name="connsiteX3150" fmla="*/ 1861200 w 1914570"/>
                <a:gd name="connsiteY3150" fmla="*/ 783489 h 1754674"/>
                <a:gd name="connsiteX3151" fmla="*/ 1861376 w 1914570"/>
                <a:gd name="connsiteY3151" fmla="*/ 782336 h 1754674"/>
                <a:gd name="connsiteX3152" fmla="*/ 1861552 w 1914570"/>
                <a:gd name="connsiteY3152" fmla="*/ 781182 h 1754674"/>
                <a:gd name="connsiteX3153" fmla="*/ 1861552 w 1914570"/>
                <a:gd name="connsiteY3153" fmla="*/ 781202 h 1754674"/>
                <a:gd name="connsiteX3154" fmla="*/ 1861728 w 1914570"/>
                <a:gd name="connsiteY3154" fmla="*/ 780029 h 1754674"/>
                <a:gd name="connsiteX3155" fmla="*/ 1861728 w 1914570"/>
                <a:gd name="connsiteY3155" fmla="*/ 780068 h 1754674"/>
                <a:gd name="connsiteX3156" fmla="*/ 1861885 w 1914570"/>
                <a:gd name="connsiteY3156" fmla="*/ 778895 h 1754674"/>
                <a:gd name="connsiteX3157" fmla="*/ 1861885 w 1914570"/>
                <a:gd name="connsiteY3157" fmla="*/ 778915 h 1754674"/>
                <a:gd name="connsiteX3158" fmla="*/ 1862060 w 1914570"/>
                <a:gd name="connsiteY3158" fmla="*/ 777820 h 1754674"/>
                <a:gd name="connsiteX3159" fmla="*/ 1862275 w 1914570"/>
                <a:gd name="connsiteY3159" fmla="*/ 776354 h 1754674"/>
                <a:gd name="connsiteX3160" fmla="*/ 1862373 w 1914570"/>
                <a:gd name="connsiteY3160" fmla="*/ 775552 h 1754674"/>
                <a:gd name="connsiteX3161" fmla="*/ 1862549 w 1914570"/>
                <a:gd name="connsiteY3161" fmla="*/ 774458 h 1754674"/>
                <a:gd name="connsiteX3162" fmla="*/ 1862705 w 1914570"/>
                <a:gd name="connsiteY3162" fmla="*/ 773284 h 1754674"/>
                <a:gd name="connsiteX3163" fmla="*/ 1862862 w 1914570"/>
                <a:gd name="connsiteY3163" fmla="*/ 772248 h 1754674"/>
                <a:gd name="connsiteX3164" fmla="*/ 1863057 w 1914570"/>
                <a:gd name="connsiteY3164" fmla="*/ 770880 h 1754674"/>
                <a:gd name="connsiteX3165" fmla="*/ 1863175 w 1914570"/>
                <a:gd name="connsiteY3165" fmla="*/ 770000 h 1754674"/>
                <a:gd name="connsiteX3166" fmla="*/ 1863370 w 1914570"/>
                <a:gd name="connsiteY3166" fmla="*/ 768612 h 1754674"/>
                <a:gd name="connsiteX3167" fmla="*/ 1863526 w 1914570"/>
                <a:gd name="connsiteY3167" fmla="*/ 767459 h 1754674"/>
                <a:gd name="connsiteX3168" fmla="*/ 1863526 w 1914570"/>
                <a:gd name="connsiteY3168" fmla="*/ 767478 h 1754674"/>
                <a:gd name="connsiteX3169" fmla="*/ 1863683 w 1914570"/>
                <a:gd name="connsiteY3169" fmla="*/ 766266 h 1754674"/>
                <a:gd name="connsiteX3170" fmla="*/ 1863820 w 1914570"/>
                <a:gd name="connsiteY3170" fmla="*/ 765171 h 1754674"/>
                <a:gd name="connsiteX3171" fmla="*/ 1863820 w 1914570"/>
                <a:gd name="connsiteY3171" fmla="*/ 765211 h 1754674"/>
                <a:gd name="connsiteX3172" fmla="*/ 1863976 w 1914570"/>
                <a:gd name="connsiteY3172" fmla="*/ 764037 h 1754674"/>
                <a:gd name="connsiteX3173" fmla="*/ 1864133 w 1914570"/>
                <a:gd name="connsiteY3173" fmla="*/ 762923 h 1754674"/>
                <a:gd name="connsiteX3174" fmla="*/ 1864270 w 1914570"/>
                <a:gd name="connsiteY3174" fmla="*/ 761789 h 1754674"/>
                <a:gd name="connsiteX3175" fmla="*/ 1864407 w 1914570"/>
                <a:gd name="connsiteY3175" fmla="*/ 760695 h 1754674"/>
                <a:gd name="connsiteX3176" fmla="*/ 1864563 w 1914570"/>
                <a:gd name="connsiteY3176" fmla="*/ 759502 h 1754674"/>
                <a:gd name="connsiteX3177" fmla="*/ 1864563 w 1914570"/>
                <a:gd name="connsiteY3177" fmla="*/ 759522 h 1754674"/>
                <a:gd name="connsiteX3178" fmla="*/ 1864700 w 1914570"/>
                <a:gd name="connsiteY3178" fmla="*/ 758446 h 1754674"/>
                <a:gd name="connsiteX3179" fmla="*/ 1864856 w 1914570"/>
                <a:gd name="connsiteY3179" fmla="*/ 757234 h 1754674"/>
                <a:gd name="connsiteX3180" fmla="*/ 1864856 w 1914570"/>
                <a:gd name="connsiteY3180" fmla="*/ 757254 h 1754674"/>
                <a:gd name="connsiteX3181" fmla="*/ 1864993 w 1914570"/>
                <a:gd name="connsiteY3181" fmla="*/ 756100 h 1754674"/>
                <a:gd name="connsiteX3182" fmla="*/ 1864993 w 1914570"/>
                <a:gd name="connsiteY3182" fmla="*/ 756120 h 1754674"/>
                <a:gd name="connsiteX3183" fmla="*/ 1865110 w 1914570"/>
                <a:gd name="connsiteY3183" fmla="*/ 755143 h 1754674"/>
                <a:gd name="connsiteX3184" fmla="*/ 1865267 w 1914570"/>
                <a:gd name="connsiteY3184" fmla="*/ 753735 h 1754674"/>
                <a:gd name="connsiteX3185" fmla="*/ 1865404 w 1914570"/>
                <a:gd name="connsiteY3185" fmla="*/ 752718 h 1754674"/>
                <a:gd name="connsiteX3186" fmla="*/ 1865404 w 1914570"/>
                <a:gd name="connsiteY3186" fmla="*/ 752738 h 1754674"/>
                <a:gd name="connsiteX3187" fmla="*/ 1865520 w 1914570"/>
                <a:gd name="connsiteY3187" fmla="*/ 751584 h 1754674"/>
                <a:gd name="connsiteX3188" fmla="*/ 1865520 w 1914570"/>
                <a:gd name="connsiteY3188" fmla="*/ 751604 h 1754674"/>
                <a:gd name="connsiteX3189" fmla="*/ 1865677 w 1914570"/>
                <a:gd name="connsiteY3189" fmla="*/ 750372 h 1754674"/>
                <a:gd name="connsiteX3190" fmla="*/ 1865794 w 1914570"/>
                <a:gd name="connsiteY3190" fmla="*/ 749317 h 1754674"/>
                <a:gd name="connsiteX3191" fmla="*/ 1865794 w 1914570"/>
                <a:gd name="connsiteY3191" fmla="*/ 749356 h 1754674"/>
                <a:gd name="connsiteX3192" fmla="*/ 1865912 w 1914570"/>
                <a:gd name="connsiteY3192" fmla="*/ 748202 h 1754674"/>
                <a:gd name="connsiteX3193" fmla="*/ 1865912 w 1914570"/>
                <a:gd name="connsiteY3193" fmla="*/ 748222 h 1754674"/>
                <a:gd name="connsiteX3194" fmla="*/ 1866048 w 1914570"/>
                <a:gd name="connsiteY3194" fmla="*/ 747088 h 1754674"/>
                <a:gd name="connsiteX3195" fmla="*/ 1866166 w 1914570"/>
                <a:gd name="connsiteY3195" fmla="*/ 745954 h 1754674"/>
                <a:gd name="connsiteX3196" fmla="*/ 1866166 w 1914570"/>
                <a:gd name="connsiteY3196" fmla="*/ 745974 h 1754674"/>
                <a:gd name="connsiteX3197" fmla="*/ 1866283 w 1914570"/>
                <a:gd name="connsiteY3197" fmla="*/ 744820 h 1754674"/>
                <a:gd name="connsiteX3198" fmla="*/ 1866283 w 1914570"/>
                <a:gd name="connsiteY3198" fmla="*/ 744859 h 1754674"/>
                <a:gd name="connsiteX3199" fmla="*/ 1866420 w 1914570"/>
                <a:gd name="connsiteY3199" fmla="*/ 743706 h 1754674"/>
                <a:gd name="connsiteX3200" fmla="*/ 1866420 w 1914570"/>
                <a:gd name="connsiteY3200" fmla="*/ 743725 h 1754674"/>
                <a:gd name="connsiteX3201" fmla="*/ 1866478 w 1914570"/>
                <a:gd name="connsiteY3201" fmla="*/ 743198 h 1754674"/>
                <a:gd name="connsiteX3202" fmla="*/ 1866557 w 1914570"/>
                <a:gd name="connsiteY3202" fmla="*/ 742357 h 1754674"/>
                <a:gd name="connsiteX3203" fmla="*/ 1866655 w 1914570"/>
                <a:gd name="connsiteY3203" fmla="*/ 741458 h 1754674"/>
                <a:gd name="connsiteX3204" fmla="*/ 1866655 w 1914570"/>
                <a:gd name="connsiteY3204" fmla="*/ 741497 h 1754674"/>
                <a:gd name="connsiteX3205" fmla="*/ 1866772 w 1914570"/>
                <a:gd name="connsiteY3205" fmla="*/ 740343 h 1754674"/>
                <a:gd name="connsiteX3206" fmla="*/ 1866772 w 1914570"/>
                <a:gd name="connsiteY3206" fmla="*/ 740382 h 1754674"/>
                <a:gd name="connsiteX3207" fmla="*/ 1866889 w 1914570"/>
                <a:gd name="connsiteY3207" fmla="*/ 739366 h 1754674"/>
                <a:gd name="connsiteX3208" fmla="*/ 1867006 w 1914570"/>
                <a:gd name="connsiteY3208" fmla="*/ 738095 h 1754674"/>
                <a:gd name="connsiteX3209" fmla="*/ 1867006 w 1914570"/>
                <a:gd name="connsiteY3209" fmla="*/ 738134 h 1754674"/>
                <a:gd name="connsiteX3210" fmla="*/ 1867143 w 1914570"/>
                <a:gd name="connsiteY3210" fmla="*/ 736864 h 1754674"/>
                <a:gd name="connsiteX3211" fmla="*/ 1867222 w 1914570"/>
                <a:gd name="connsiteY3211" fmla="*/ 736101 h 1754674"/>
                <a:gd name="connsiteX3212" fmla="*/ 1867359 w 1914570"/>
                <a:gd name="connsiteY3212" fmla="*/ 734713 h 1754674"/>
                <a:gd name="connsiteX3213" fmla="*/ 1867456 w 1914570"/>
                <a:gd name="connsiteY3213" fmla="*/ 733638 h 1754674"/>
                <a:gd name="connsiteX3214" fmla="*/ 1867456 w 1914570"/>
                <a:gd name="connsiteY3214" fmla="*/ 733677 h 1754674"/>
                <a:gd name="connsiteX3215" fmla="*/ 1867573 w 1914570"/>
                <a:gd name="connsiteY3215" fmla="*/ 732523 h 1754674"/>
                <a:gd name="connsiteX3216" fmla="*/ 1867671 w 1914570"/>
                <a:gd name="connsiteY3216" fmla="*/ 731409 h 1754674"/>
                <a:gd name="connsiteX3217" fmla="*/ 1867671 w 1914570"/>
                <a:gd name="connsiteY3217" fmla="*/ 731448 h 1754674"/>
                <a:gd name="connsiteX3218" fmla="*/ 1867769 w 1914570"/>
                <a:gd name="connsiteY3218" fmla="*/ 730373 h 1754674"/>
                <a:gd name="connsiteX3219" fmla="*/ 1867886 w 1914570"/>
                <a:gd name="connsiteY3219" fmla="*/ 729220 h 1754674"/>
                <a:gd name="connsiteX3220" fmla="*/ 1868003 w 1914570"/>
                <a:gd name="connsiteY3220" fmla="*/ 727832 h 1754674"/>
                <a:gd name="connsiteX3221" fmla="*/ 1868082 w 1914570"/>
                <a:gd name="connsiteY3221" fmla="*/ 727108 h 1754674"/>
                <a:gd name="connsiteX3222" fmla="*/ 1868179 w 1914570"/>
                <a:gd name="connsiteY3222" fmla="*/ 725857 h 1754674"/>
                <a:gd name="connsiteX3223" fmla="*/ 1868179 w 1914570"/>
                <a:gd name="connsiteY3223" fmla="*/ 725896 h 1754674"/>
                <a:gd name="connsiteX3224" fmla="*/ 1868277 w 1914570"/>
                <a:gd name="connsiteY3224" fmla="*/ 724743 h 1754674"/>
                <a:gd name="connsiteX3225" fmla="*/ 1868277 w 1914570"/>
                <a:gd name="connsiteY3225" fmla="*/ 724782 h 1754674"/>
                <a:gd name="connsiteX3226" fmla="*/ 1868375 w 1914570"/>
                <a:gd name="connsiteY3226" fmla="*/ 723648 h 1754674"/>
                <a:gd name="connsiteX3227" fmla="*/ 1868375 w 1914570"/>
                <a:gd name="connsiteY3227" fmla="*/ 723668 h 1754674"/>
                <a:gd name="connsiteX3228" fmla="*/ 1868473 w 1914570"/>
                <a:gd name="connsiteY3228" fmla="*/ 722534 h 1754674"/>
                <a:gd name="connsiteX3229" fmla="*/ 1868473 w 1914570"/>
                <a:gd name="connsiteY3229" fmla="*/ 722573 h 1754674"/>
                <a:gd name="connsiteX3230" fmla="*/ 1868551 w 1914570"/>
                <a:gd name="connsiteY3230" fmla="*/ 721439 h 1754674"/>
                <a:gd name="connsiteX3231" fmla="*/ 1868551 w 1914570"/>
                <a:gd name="connsiteY3231" fmla="*/ 721459 h 1754674"/>
                <a:gd name="connsiteX3232" fmla="*/ 1868649 w 1914570"/>
                <a:gd name="connsiteY3232" fmla="*/ 720325 h 1754674"/>
                <a:gd name="connsiteX3233" fmla="*/ 1868727 w 1914570"/>
                <a:gd name="connsiteY3233" fmla="*/ 719249 h 1754674"/>
                <a:gd name="connsiteX3234" fmla="*/ 1868825 w 1914570"/>
                <a:gd name="connsiteY3234" fmla="*/ 718115 h 1754674"/>
                <a:gd name="connsiteX3235" fmla="*/ 1868825 w 1914570"/>
                <a:gd name="connsiteY3235" fmla="*/ 718155 h 1754674"/>
                <a:gd name="connsiteX3236" fmla="*/ 1868903 w 1914570"/>
                <a:gd name="connsiteY3236" fmla="*/ 717021 h 1754674"/>
                <a:gd name="connsiteX3237" fmla="*/ 1868903 w 1914570"/>
                <a:gd name="connsiteY3237" fmla="*/ 717060 h 1754674"/>
                <a:gd name="connsiteX3238" fmla="*/ 1868981 w 1914570"/>
                <a:gd name="connsiteY3238" fmla="*/ 715926 h 1754674"/>
                <a:gd name="connsiteX3239" fmla="*/ 1869079 w 1914570"/>
                <a:gd name="connsiteY3239" fmla="*/ 714812 h 1754674"/>
                <a:gd name="connsiteX3240" fmla="*/ 1869079 w 1914570"/>
                <a:gd name="connsiteY3240" fmla="*/ 714851 h 1754674"/>
                <a:gd name="connsiteX3241" fmla="*/ 1869157 w 1914570"/>
                <a:gd name="connsiteY3241" fmla="*/ 713717 h 1754674"/>
                <a:gd name="connsiteX3242" fmla="*/ 1869157 w 1914570"/>
                <a:gd name="connsiteY3242" fmla="*/ 713756 h 1754674"/>
                <a:gd name="connsiteX3243" fmla="*/ 1869235 w 1914570"/>
                <a:gd name="connsiteY3243" fmla="*/ 712622 h 1754674"/>
                <a:gd name="connsiteX3244" fmla="*/ 1869235 w 1914570"/>
                <a:gd name="connsiteY3244" fmla="*/ 712661 h 1754674"/>
                <a:gd name="connsiteX3245" fmla="*/ 1869313 w 1914570"/>
                <a:gd name="connsiteY3245" fmla="*/ 711527 h 1754674"/>
                <a:gd name="connsiteX3246" fmla="*/ 1869313 w 1914570"/>
                <a:gd name="connsiteY3246" fmla="*/ 711566 h 1754674"/>
                <a:gd name="connsiteX3247" fmla="*/ 1869391 w 1914570"/>
                <a:gd name="connsiteY3247" fmla="*/ 710393 h 1754674"/>
                <a:gd name="connsiteX3248" fmla="*/ 1869450 w 1914570"/>
                <a:gd name="connsiteY3248" fmla="*/ 709338 h 1754674"/>
                <a:gd name="connsiteX3249" fmla="*/ 1869450 w 1914570"/>
                <a:gd name="connsiteY3249" fmla="*/ 709357 h 1754674"/>
                <a:gd name="connsiteX3250" fmla="*/ 1869528 w 1914570"/>
                <a:gd name="connsiteY3250" fmla="*/ 708243 h 1754674"/>
                <a:gd name="connsiteX3251" fmla="*/ 1869587 w 1914570"/>
                <a:gd name="connsiteY3251" fmla="*/ 707148 h 1754674"/>
                <a:gd name="connsiteX3252" fmla="*/ 1869587 w 1914570"/>
                <a:gd name="connsiteY3252" fmla="*/ 707168 h 1754674"/>
                <a:gd name="connsiteX3253" fmla="*/ 1869665 w 1914570"/>
                <a:gd name="connsiteY3253" fmla="*/ 706112 h 1754674"/>
                <a:gd name="connsiteX3254" fmla="*/ 1869724 w 1914570"/>
                <a:gd name="connsiteY3254" fmla="*/ 705056 h 1754674"/>
                <a:gd name="connsiteX3255" fmla="*/ 1869802 w 1914570"/>
                <a:gd name="connsiteY3255" fmla="*/ 703864 h 1754674"/>
                <a:gd name="connsiteX3256" fmla="*/ 1869783 w 1914570"/>
                <a:gd name="connsiteY3256" fmla="*/ 703903 h 1754674"/>
                <a:gd name="connsiteX3257" fmla="*/ 1869860 w 1914570"/>
                <a:gd name="connsiteY3257" fmla="*/ 702789 h 1754674"/>
                <a:gd name="connsiteX3258" fmla="*/ 1869860 w 1914570"/>
                <a:gd name="connsiteY3258" fmla="*/ 702808 h 1754674"/>
                <a:gd name="connsiteX3259" fmla="*/ 1869919 w 1914570"/>
                <a:gd name="connsiteY3259" fmla="*/ 701694 h 1754674"/>
                <a:gd name="connsiteX3260" fmla="*/ 1869919 w 1914570"/>
                <a:gd name="connsiteY3260" fmla="*/ 701733 h 1754674"/>
                <a:gd name="connsiteX3261" fmla="*/ 1869978 w 1914570"/>
                <a:gd name="connsiteY3261" fmla="*/ 700599 h 1754674"/>
                <a:gd name="connsiteX3262" fmla="*/ 1869978 w 1914570"/>
                <a:gd name="connsiteY3262" fmla="*/ 700638 h 1754674"/>
                <a:gd name="connsiteX3263" fmla="*/ 1870037 w 1914570"/>
                <a:gd name="connsiteY3263" fmla="*/ 699524 h 1754674"/>
                <a:gd name="connsiteX3264" fmla="*/ 1870037 w 1914570"/>
                <a:gd name="connsiteY3264" fmla="*/ 699543 h 1754674"/>
                <a:gd name="connsiteX3265" fmla="*/ 1870095 w 1914570"/>
                <a:gd name="connsiteY3265" fmla="*/ 698429 h 1754674"/>
                <a:gd name="connsiteX3266" fmla="*/ 1870134 w 1914570"/>
                <a:gd name="connsiteY3266" fmla="*/ 697373 h 1754674"/>
                <a:gd name="connsiteX3267" fmla="*/ 1870193 w 1914570"/>
                <a:gd name="connsiteY3267" fmla="*/ 696259 h 1754674"/>
                <a:gd name="connsiteX3268" fmla="*/ 1870193 w 1914570"/>
                <a:gd name="connsiteY3268" fmla="*/ 696298 h 1754674"/>
                <a:gd name="connsiteX3269" fmla="*/ 1870252 w 1914570"/>
                <a:gd name="connsiteY3269" fmla="*/ 695184 h 1754674"/>
                <a:gd name="connsiteX3270" fmla="*/ 1870232 w 1914570"/>
                <a:gd name="connsiteY3270" fmla="*/ 695203 h 1754674"/>
                <a:gd name="connsiteX3271" fmla="*/ 1870291 w 1914570"/>
                <a:gd name="connsiteY3271" fmla="*/ 694089 h 1754674"/>
                <a:gd name="connsiteX3272" fmla="*/ 1870291 w 1914570"/>
                <a:gd name="connsiteY3272" fmla="*/ 694128 h 1754674"/>
                <a:gd name="connsiteX3273" fmla="*/ 1870349 w 1914570"/>
                <a:gd name="connsiteY3273" fmla="*/ 693014 h 1754674"/>
                <a:gd name="connsiteX3274" fmla="*/ 1870330 w 1914570"/>
                <a:gd name="connsiteY3274" fmla="*/ 693053 h 1754674"/>
                <a:gd name="connsiteX3275" fmla="*/ 1870388 w 1914570"/>
                <a:gd name="connsiteY3275" fmla="*/ 692095 h 1754674"/>
                <a:gd name="connsiteX3276" fmla="*/ 1870427 w 1914570"/>
                <a:gd name="connsiteY3276" fmla="*/ 690863 h 1754674"/>
                <a:gd name="connsiteX3277" fmla="*/ 1870427 w 1914570"/>
                <a:gd name="connsiteY3277" fmla="*/ 690883 h 1754674"/>
                <a:gd name="connsiteX3278" fmla="*/ 1870467 w 1914570"/>
                <a:gd name="connsiteY3278" fmla="*/ 689769 h 1754674"/>
                <a:gd name="connsiteX3279" fmla="*/ 1870467 w 1914570"/>
                <a:gd name="connsiteY3279" fmla="*/ 689808 h 1754674"/>
                <a:gd name="connsiteX3280" fmla="*/ 1870506 w 1914570"/>
                <a:gd name="connsiteY3280" fmla="*/ 688693 h 1754674"/>
                <a:gd name="connsiteX3281" fmla="*/ 1870506 w 1914570"/>
                <a:gd name="connsiteY3281" fmla="*/ 688732 h 1754674"/>
                <a:gd name="connsiteX3282" fmla="*/ 1870545 w 1914570"/>
                <a:gd name="connsiteY3282" fmla="*/ 687657 h 1754674"/>
                <a:gd name="connsiteX3283" fmla="*/ 1870584 w 1914570"/>
                <a:gd name="connsiteY3283" fmla="*/ 686328 h 1754674"/>
                <a:gd name="connsiteX3284" fmla="*/ 1870623 w 1914570"/>
                <a:gd name="connsiteY3284" fmla="*/ 685468 h 1754674"/>
                <a:gd name="connsiteX3285" fmla="*/ 1870623 w 1914570"/>
                <a:gd name="connsiteY3285" fmla="*/ 685507 h 1754674"/>
                <a:gd name="connsiteX3286" fmla="*/ 1870643 w 1914570"/>
                <a:gd name="connsiteY3286" fmla="*/ 684392 h 1754674"/>
                <a:gd name="connsiteX3287" fmla="*/ 1870643 w 1914570"/>
                <a:gd name="connsiteY3287" fmla="*/ 684432 h 1754674"/>
                <a:gd name="connsiteX3288" fmla="*/ 1870682 w 1914570"/>
                <a:gd name="connsiteY3288" fmla="*/ 683337 h 1754674"/>
                <a:gd name="connsiteX3289" fmla="*/ 1870682 w 1914570"/>
                <a:gd name="connsiteY3289" fmla="*/ 683356 h 1754674"/>
                <a:gd name="connsiteX3290" fmla="*/ 1870721 w 1914570"/>
                <a:gd name="connsiteY3290" fmla="*/ 682281 h 1754674"/>
                <a:gd name="connsiteX3291" fmla="*/ 1870741 w 1914570"/>
                <a:gd name="connsiteY3291" fmla="*/ 681186 h 1754674"/>
                <a:gd name="connsiteX3292" fmla="*/ 1870741 w 1914570"/>
                <a:gd name="connsiteY3292" fmla="*/ 681225 h 1754674"/>
                <a:gd name="connsiteX3293" fmla="*/ 1870760 w 1914570"/>
                <a:gd name="connsiteY3293" fmla="*/ 680111 h 1754674"/>
                <a:gd name="connsiteX3294" fmla="*/ 1870760 w 1914570"/>
                <a:gd name="connsiteY3294" fmla="*/ 680150 h 1754674"/>
                <a:gd name="connsiteX3295" fmla="*/ 1870799 w 1914570"/>
                <a:gd name="connsiteY3295" fmla="*/ 679075 h 1754674"/>
                <a:gd name="connsiteX3296" fmla="*/ 1870819 w 1914570"/>
                <a:gd name="connsiteY3296" fmla="*/ 677980 h 1754674"/>
                <a:gd name="connsiteX3297" fmla="*/ 1870819 w 1914570"/>
                <a:gd name="connsiteY3297" fmla="*/ 678019 h 1754674"/>
                <a:gd name="connsiteX3298" fmla="*/ 1870838 w 1914570"/>
                <a:gd name="connsiteY3298" fmla="*/ 677003 h 1754674"/>
                <a:gd name="connsiteX3299" fmla="*/ 1870857 w 1914570"/>
                <a:gd name="connsiteY3299" fmla="*/ 675849 h 1754674"/>
                <a:gd name="connsiteX3300" fmla="*/ 1870857 w 1914570"/>
                <a:gd name="connsiteY3300" fmla="*/ 675888 h 1754674"/>
                <a:gd name="connsiteX3301" fmla="*/ 1870877 w 1914570"/>
                <a:gd name="connsiteY3301" fmla="*/ 674794 h 1754674"/>
                <a:gd name="connsiteX3302" fmla="*/ 1870877 w 1914570"/>
                <a:gd name="connsiteY3302" fmla="*/ 674833 h 1754674"/>
                <a:gd name="connsiteX3303" fmla="*/ 1870897 w 1914570"/>
                <a:gd name="connsiteY3303" fmla="*/ 673738 h 1754674"/>
                <a:gd name="connsiteX3304" fmla="*/ 1870897 w 1914570"/>
                <a:gd name="connsiteY3304" fmla="*/ 672643 h 1754674"/>
                <a:gd name="connsiteX3305" fmla="*/ 1870916 w 1914570"/>
                <a:gd name="connsiteY3305" fmla="*/ 671607 h 1754674"/>
                <a:gd name="connsiteX3306" fmla="*/ 1870916 w 1914570"/>
                <a:gd name="connsiteY3306" fmla="*/ 670590 h 1754674"/>
                <a:gd name="connsiteX3307" fmla="*/ 1870936 w 1914570"/>
                <a:gd name="connsiteY3307" fmla="*/ 669476 h 1754674"/>
                <a:gd name="connsiteX3308" fmla="*/ 1870936 w 1914570"/>
                <a:gd name="connsiteY3308" fmla="*/ 669515 h 1754674"/>
                <a:gd name="connsiteX3309" fmla="*/ 1870936 w 1914570"/>
                <a:gd name="connsiteY3309" fmla="*/ 668421 h 1754674"/>
                <a:gd name="connsiteX3310" fmla="*/ 1870936 w 1914570"/>
                <a:gd name="connsiteY3310" fmla="*/ 668459 h 1754674"/>
                <a:gd name="connsiteX3311" fmla="*/ 1870936 w 1914570"/>
                <a:gd name="connsiteY3311" fmla="*/ 667365 h 1754674"/>
                <a:gd name="connsiteX3312" fmla="*/ 1870936 w 1914570"/>
                <a:gd name="connsiteY3312" fmla="*/ 667404 h 1754674"/>
                <a:gd name="connsiteX3313" fmla="*/ 1870955 w 1914570"/>
                <a:gd name="connsiteY3313" fmla="*/ 666309 h 1754674"/>
                <a:gd name="connsiteX3314" fmla="*/ 1870955 w 1914570"/>
                <a:gd name="connsiteY3314" fmla="*/ 666348 h 1754674"/>
                <a:gd name="connsiteX3315" fmla="*/ 1870955 w 1914570"/>
                <a:gd name="connsiteY3315" fmla="*/ 664217 h 1754674"/>
                <a:gd name="connsiteX3316" fmla="*/ 1870936 w 1914570"/>
                <a:gd name="connsiteY3316" fmla="*/ 663142 h 1754674"/>
                <a:gd name="connsiteX3317" fmla="*/ 1870936 w 1914570"/>
                <a:gd name="connsiteY3317" fmla="*/ 663181 h 1754674"/>
                <a:gd name="connsiteX3318" fmla="*/ 1870936 w 1914570"/>
                <a:gd name="connsiteY3318" fmla="*/ 662106 h 1754674"/>
                <a:gd name="connsiteX3319" fmla="*/ 1870936 w 1914570"/>
                <a:gd name="connsiteY3319" fmla="*/ 662145 h 1754674"/>
                <a:gd name="connsiteX3320" fmla="*/ 1870936 w 1914570"/>
                <a:gd name="connsiteY3320" fmla="*/ 661050 h 1754674"/>
                <a:gd name="connsiteX3321" fmla="*/ 1870936 w 1914570"/>
                <a:gd name="connsiteY3321" fmla="*/ 661089 h 1754674"/>
                <a:gd name="connsiteX3322" fmla="*/ 1870936 w 1914570"/>
                <a:gd name="connsiteY3322" fmla="*/ 659995 h 1754674"/>
                <a:gd name="connsiteX3323" fmla="*/ 1870936 w 1914570"/>
                <a:gd name="connsiteY3323" fmla="*/ 660034 h 1754674"/>
                <a:gd name="connsiteX3324" fmla="*/ 1870916 w 1914570"/>
                <a:gd name="connsiteY3324" fmla="*/ 658880 h 1754674"/>
                <a:gd name="connsiteX3325" fmla="*/ 1870916 w 1914570"/>
                <a:gd name="connsiteY3325" fmla="*/ 657883 h 1754674"/>
                <a:gd name="connsiteX3326" fmla="*/ 1870897 w 1914570"/>
                <a:gd name="connsiteY3326" fmla="*/ 656886 h 1754674"/>
                <a:gd name="connsiteX3327" fmla="*/ 1870877 w 1914570"/>
                <a:gd name="connsiteY3327" fmla="*/ 655811 h 1754674"/>
                <a:gd name="connsiteX3328" fmla="*/ 1870877 w 1914570"/>
                <a:gd name="connsiteY3328" fmla="*/ 655850 h 1754674"/>
                <a:gd name="connsiteX3329" fmla="*/ 1870857 w 1914570"/>
                <a:gd name="connsiteY3329" fmla="*/ 654618 h 1754674"/>
                <a:gd name="connsiteX3330" fmla="*/ 1870838 w 1914570"/>
                <a:gd name="connsiteY3330" fmla="*/ 653719 h 1754674"/>
                <a:gd name="connsiteX3331" fmla="*/ 1870838 w 1914570"/>
                <a:gd name="connsiteY3331" fmla="*/ 653758 h 1754674"/>
                <a:gd name="connsiteX3332" fmla="*/ 1870819 w 1914570"/>
                <a:gd name="connsiteY3332" fmla="*/ 652683 h 1754674"/>
                <a:gd name="connsiteX3333" fmla="*/ 1870819 w 1914570"/>
                <a:gd name="connsiteY3333" fmla="*/ 652722 h 1754674"/>
                <a:gd name="connsiteX3334" fmla="*/ 1870799 w 1914570"/>
                <a:gd name="connsiteY3334" fmla="*/ 651647 h 1754674"/>
                <a:gd name="connsiteX3335" fmla="*/ 1870799 w 1914570"/>
                <a:gd name="connsiteY3335" fmla="*/ 651686 h 1754674"/>
                <a:gd name="connsiteX3336" fmla="*/ 1870780 w 1914570"/>
                <a:gd name="connsiteY3336" fmla="*/ 650611 h 1754674"/>
                <a:gd name="connsiteX3337" fmla="*/ 1870760 w 1914570"/>
                <a:gd name="connsiteY3337" fmla="*/ 649594 h 1754674"/>
                <a:gd name="connsiteX3338" fmla="*/ 1870721 w 1914570"/>
                <a:gd name="connsiteY3338" fmla="*/ 648519 h 1754674"/>
                <a:gd name="connsiteX3339" fmla="*/ 1870721 w 1914570"/>
                <a:gd name="connsiteY3339" fmla="*/ 648558 h 1754674"/>
                <a:gd name="connsiteX3340" fmla="*/ 1870701 w 1914570"/>
                <a:gd name="connsiteY3340" fmla="*/ 647483 h 1754674"/>
                <a:gd name="connsiteX3341" fmla="*/ 1870701 w 1914570"/>
                <a:gd name="connsiteY3341" fmla="*/ 647522 h 1754674"/>
                <a:gd name="connsiteX3342" fmla="*/ 1870662 w 1914570"/>
                <a:gd name="connsiteY3342" fmla="*/ 646388 h 1754674"/>
                <a:gd name="connsiteX3343" fmla="*/ 1870643 w 1914570"/>
                <a:gd name="connsiteY3343" fmla="*/ 645450 h 1754674"/>
                <a:gd name="connsiteX3344" fmla="*/ 1870643 w 1914570"/>
                <a:gd name="connsiteY3344" fmla="*/ 645430 h 1754674"/>
                <a:gd name="connsiteX3345" fmla="*/ 1870643 w 1914570"/>
                <a:gd name="connsiteY3345" fmla="*/ 645469 h 1754674"/>
                <a:gd name="connsiteX3346" fmla="*/ 1870604 w 1914570"/>
                <a:gd name="connsiteY3346" fmla="*/ 644394 h 1754674"/>
                <a:gd name="connsiteX3347" fmla="*/ 1870564 w 1914570"/>
                <a:gd name="connsiteY3347" fmla="*/ 643416 h 1754674"/>
                <a:gd name="connsiteX3348" fmla="*/ 1870525 w 1914570"/>
                <a:gd name="connsiteY3348" fmla="*/ 642322 h 1754674"/>
                <a:gd name="connsiteX3349" fmla="*/ 1870545 w 1914570"/>
                <a:gd name="connsiteY3349" fmla="*/ 642361 h 1754674"/>
                <a:gd name="connsiteX3350" fmla="*/ 1870506 w 1914570"/>
                <a:gd name="connsiteY3350" fmla="*/ 641325 h 1754674"/>
                <a:gd name="connsiteX3351" fmla="*/ 1870467 w 1914570"/>
                <a:gd name="connsiteY3351" fmla="*/ 640269 h 1754674"/>
                <a:gd name="connsiteX3352" fmla="*/ 1870467 w 1914570"/>
                <a:gd name="connsiteY3352" fmla="*/ 640308 h 1754674"/>
                <a:gd name="connsiteX3353" fmla="*/ 1870408 w 1914570"/>
                <a:gd name="connsiteY3353" fmla="*/ 639233 h 1754674"/>
                <a:gd name="connsiteX3354" fmla="*/ 1870427 w 1914570"/>
                <a:gd name="connsiteY3354" fmla="*/ 639272 h 1754674"/>
                <a:gd name="connsiteX3355" fmla="*/ 1870369 w 1914570"/>
                <a:gd name="connsiteY3355" fmla="*/ 638236 h 1754674"/>
                <a:gd name="connsiteX3356" fmla="*/ 1870330 w 1914570"/>
                <a:gd name="connsiteY3356" fmla="*/ 637180 h 1754674"/>
                <a:gd name="connsiteX3357" fmla="*/ 1870330 w 1914570"/>
                <a:gd name="connsiteY3357" fmla="*/ 637219 h 1754674"/>
                <a:gd name="connsiteX3358" fmla="*/ 1870291 w 1914570"/>
                <a:gd name="connsiteY3358" fmla="*/ 636164 h 1754674"/>
                <a:gd name="connsiteX3359" fmla="*/ 1870291 w 1914570"/>
                <a:gd name="connsiteY3359" fmla="*/ 636203 h 1754674"/>
                <a:gd name="connsiteX3360" fmla="*/ 1870232 w 1914570"/>
                <a:gd name="connsiteY3360" fmla="*/ 635147 h 1754674"/>
                <a:gd name="connsiteX3361" fmla="*/ 1870232 w 1914570"/>
                <a:gd name="connsiteY3361" fmla="*/ 635186 h 1754674"/>
                <a:gd name="connsiteX3362" fmla="*/ 1870193 w 1914570"/>
                <a:gd name="connsiteY3362" fmla="*/ 634306 h 1754674"/>
                <a:gd name="connsiteX3363" fmla="*/ 1870134 w 1914570"/>
                <a:gd name="connsiteY3363" fmla="*/ 633114 h 1754674"/>
                <a:gd name="connsiteX3364" fmla="*/ 1870076 w 1914570"/>
                <a:gd name="connsiteY3364" fmla="*/ 632078 h 1754674"/>
                <a:gd name="connsiteX3365" fmla="*/ 1870076 w 1914570"/>
                <a:gd name="connsiteY3365" fmla="*/ 632117 h 1754674"/>
                <a:gd name="connsiteX3366" fmla="*/ 1870017 w 1914570"/>
                <a:gd name="connsiteY3366" fmla="*/ 631061 h 1754674"/>
                <a:gd name="connsiteX3367" fmla="*/ 1870037 w 1914570"/>
                <a:gd name="connsiteY3367" fmla="*/ 631100 h 1754674"/>
                <a:gd name="connsiteX3368" fmla="*/ 1869958 w 1914570"/>
                <a:gd name="connsiteY3368" fmla="*/ 630045 h 1754674"/>
                <a:gd name="connsiteX3369" fmla="*/ 1869978 w 1914570"/>
                <a:gd name="connsiteY3369" fmla="*/ 630084 h 1754674"/>
                <a:gd name="connsiteX3370" fmla="*/ 1869900 w 1914570"/>
                <a:gd name="connsiteY3370" fmla="*/ 629028 h 1754674"/>
                <a:gd name="connsiteX3371" fmla="*/ 1869919 w 1914570"/>
                <a:gd name="connsiteY3371" fmla="*/ 629067 h 1754674"/>
                <a:gd name="connsiteX3372" fmla="*/ 1869841 w 1914570"/>
                <a:gd name="connsiteY3372" fmla="*/ 628011 h 1754674"/>
                <a:gd name="connsiteX3373" fmla="*/ 1869841 w 1914570"/>
                <a:gd name="connsiteY3373" fmla="*/ 628051 h 1754674"/>
                <a:gd name="connsiteX3374" fmla="*/ 1869783 w 1914570"/>
                <a:gd name="connsiteY3374" fmla="*/ 627034 h 1754674"/>
                <a:gd name="connsiteX3375" fmla="*/ 1869724 w 1914570"/>
                <a:gd name="connsiteY3375" fmla="*/ 625978 h 1754674"/>
                <a:gd name="connsiteX3376" fmla="*/ 1869724 w 1914570"/>
                <a:gd name="connsiteY3376" fmla="*/ 626017 h 1754674"/>
                <a:gd name="connsiteX3377" fmla="*/ 1869646 w 1914570"/>
                <a:gd name="connsiteY3377" fmla="*/ 624981 h 1754674"/>
                <a:gd name="connsiteX3378" fmla="*/ 1869665 w 1914570"/>
                <a:gd name="connsiteY3378" fmla="*/ 625020 h 1754674"/>
                <a:gd name="connsiteX3379" fmla="*/ 1869587 w 1914570"/>
                <a:gd name="connsiteY3379" fmla="*/ 623965 h 1754674"/>
                <a:gd name="connsiteX3380" fmla="*/ 1869587 w 1914570"/>
                <a:gd name="connsiteY3380" fmla="*/ 624004 h 1754674"/>
                <a:gd name="connsiteX3381" fmla="*/ 1869509 w 1914570"/>
                <a:gd name="connsiteY3381" fmla="*/ 622968 h 1754674"/>
                <a:gd name="connsiteX3382" fmla="*/ 1869450 w 1914570"/>
                <a:gd name="connsiteY3382" fmla="*/ 621951 h 1754674"/>
                <a:gd name="connsiteX3383" fmla="*/ 1869450 w 1914570"/>
                <a:gd name="connsiteY3383" fmla="*/ 621990 h 1754674"/>
                <a:gd name="connsiteX3384" fmla="*/ 1869372 w 1914570"/>
                <a:gd name="connsiteY3384" fmla="*/ 620934 h 1754674"/>
                <a:gd name="connsiteX3385" fmla="*/ 1869372 w 1914570"/>
                <a:gd name="connsiteY3385" fmla="*/ 620974 h 1754674"/>
                <a:gd name="connsiteX3386" fmla="*/ 1869294 w 1914570"/>
                <a:gd name="connsiteY3386" fmla="*/ 619937 h 1754674"/>
                <a:gd name="connsiteX3387" fmla="*/ 1869294 w 1914570"/>
                <a:gd name="connsiteY3387" fmla="*/ 619977 h 1754674"/>
                <a:gd name="connsiteX3388" fmla="*/ 1869216 w 1914570"/>
                <a:gd name="connsiteY3388" fmla="*/ 618921 h 1754674"/>
                <a:gd name="connsiteX3389" fmla="*/ 1869216 w 1914570"/>
                <a:gd name="connsiteY3389" fmla="*/ 618979 h 1754674"/>
                <a:gd name="connsiteX3390" fmla="*/ 1869137 w 1914570"/>
                <a:gd name="connsiteY3390" fmla="*/ 617924 h 1754674"/>
                <a:gd name="connsiteX3391" fmla="*/ 1869059 w 1914570"/>
                <a:gd name="connsiteY3391" fmla="*/ 616985 h 1754674"/>
                <a:gd name="connsiteX3392" fmla="*/ 1868981 w 1914570"/>
                <a:gd name="connsiteY3392" fmla="*/ 615930 h 1754674"/>
                <a:gd name="connsiteX3393" fmla="*/ 1868981 w 1914570"/>
                <a:gd name="connsiteY3393" fmla="*/ 615969 h 1754674"/>
                <a:gd name="connsiteX3394" fmla="*/ 1868883 w 1914570"/>
                <a:gd name="connsiteY3394" fmla="*/ 614933 h 1754674"/>
                <a:gd name="connsiteX3395" fmla="*/ 1868883 w 1914570"/>
                <a:gd name="connsiteY3395" fmla="*/ 614972 h 1754674"/>
                <a:gd name="connsiteX3396" fmla="*/ 1868805 w 1914570"/>
                <a:gd name="connsiteY3396" fmla="*/ 613916 h 1754674"/>
                <a:gd name="connsiteX3397" fmla="*/ 1868805 w 1914570"/>
                <a:gd name="connsiteY3397" fmla="*/ 613975 h 1754674"/>
                <a:gd name="connsiteX3398" fmla="*/ 1868707 w 1914570"/>
                <a:gd name="connsiteY3398" fmla="*/ 612958 h 1754674"/>
                <a:gd name="connsiteX3399" fmla="*/ 1868609 w 1914570"/>
                <a:gd name="connsiteY3399" fmla="*/ 611824 h 1754674"/>
                <a:gd name="connsiteX3400" fmla="*/ 1868531 w 1914570"/>
                <a:gd name="connsiteY3400" fmla="*/ 610945 h 1754674"/>
                <a:gd name="connsiteX3401" fmla="*/ 1868531 w 1914570"/>
                <a:gd name="connsiteY3401" fmla="*/ 610984 h 1754674"/>
                <a:gd name="connsiteX3402" fmla="*/ 1868433 w 1914570"/>
                <a:gd name="connsiteY3402" fmla="*/ 609948 h 1754674"/>
                <a:gd name="connsiteX3403" fmla="*/ 1868433 w 1914570"/>
                <a:gd name="connsiteY3403" fmla="*/ 609987 h 1754674"/>
                <a:gd name="connsiteX3404" fmla="*/ 1868336 w 1914570"/>
                <a:gd name="connsiteY3404" fmla="*/ 608970 h 1754674"/>
                <a:gd name="connsiteX3405" fmla="*/ 1868238 w 1914570"/>
                <a:gd name="connsiteY3405" fmla="*/ 607993 h 1754674"/>
                <a:gd name="connsiteX3406" fmla="*/ 1868140 w 1914570"/>
                <a:gd name="connsiteY3406" fmla="*/ 606976 h 1754674"/>
                <a:gd name="connsiteX3407" fmla="*/ 1868140 w 1914570"/>
                <a:gd name="connsiteY3407" fmla="*/ 607015 h 1754674"/>
                <a:gd name="connsiteX3408" fmla="*/ 1868042 w 1914570"/>
                <a:gd name="connsiteY3408" fmla="*/ 605979 h 1754674"/>
                <a:gd name="connsiteX3409" fmla="*/ 1868042 w 1914570"/>
                <a:gd name="connsiteY3409" fmla="*/ 606018 h 1754674"/>
                <a:gd name="connsiteX3410" fmla="*/ 1867925 w 1914570"/>
                <a:gd name="connsiteY3410" fmla="*/ 605001 h 1754674"/>
                <a:gd name="connsiteX3411" fmla="*/ 1867828 w 1914570"/>
                <a:gd name="connsiteY3411" fmla="*/ 604004 h 1754674"/>
                <a:gd name="connsiteX3412" fmla="*/ 1867828 w 1914570"/>
                <a:gd name="connsiteY3412" fmla="*/ 604044 h 1754674"/>
                <a:gd name="connsiteX3413" fmla="*/ 1867730 w 1914570"/>
                <a:gd name="connsiteY3413" fmla="*/ 603066 h 1754674"/>
                <a:gd name="connsiteX3414" fmla="*/ 1867612 w 1914570"/>
                <a:gd name="connsiteY3414" fmla="*/ 602049 h 1754674"/>
                <a:gd name="connsiteX3415" fmla="*/ 1867612 w 1914570"/>
                <a:gd name="connsiteY3415" fmla="*/ 602089 h 1754674"/>
                <a:gd name="connsiteX3416" fmla="*/ 1867495 w 1914570"/>
                <a:gd name="connsiteY3416" fmla="*/ 601052 h 1754674"/>
                <a:gd name="connsiteX3417" fmla="*/ 1867515 w 1914570"/>
                <a:gd name="connsiteY3417" fmla="*/ 601111 h 1754674"/>
                <a:gd name="connsiteX3418" fmla="*/ 1867398 w 1914570"/>
                <a:gd name="connsiteY3418" fmla="*/ 600114 h 1754674"/>
                <a:gd name="connsiteX3419" fmla="*/ 1867280 w 1914570"/>
                <a:gd name="connsiteY3419" fmla="*/ 599097 h 1754674"/>
                <a:gd name="connsiteX3420" fmla="*/ 1867280 w 1914570"/>
                <a:gd name="connsiteY3420" fmla="*/ 599137 h 1754674"/>
                <a:gd name="connsiteX3421" fmla="*/ 1867163 w 1914570"/>
                <a:gd name="connsiteY3421" fmla="*/ 598120 h 1754674"/>
                <a:gd name="connsiteX3422" fmla="*/ 1867163 w 1914570"/>
                <a:gd name="connsiteY3422" fmla="*/ 598159 h 1754674"/>
                <a:gd name="connsiteX3423" fmla="*/ 1867045 w 1914570"/>
                <a:gd name="connsiteY3423" fmla="*/ 597142 h 1754674"/>
                <a:gd name="connsiteX3424" fmla="*/ 1867045 w 1914570"/>
                <a:gd name="connsiteY3424" fmla="*/ 597182 h 1754674"/>
                <a:gd name="connsiteX3425" fmla="*/ 1866928 w 1914570"/>
                <a:gd name="connsiteY3425" fmla="*/ 596165 h 1754674"/>
                <a:gd name="connsiteX3426" fmla="*/ 1866928 w 1914570"/>
                <a:gd name="connsiteY3426" fmla="*/ 596204 h 1754674"/>
                <a:gd name="connsiteX3427" fmla="*/ 1866792 w 1914570"/>
                <a:gd name="connsiteY3427" fmla="*/ 595188 h 1754674"/>
                <a:gd name="connsiteX3428" fmla="*/ 1866811 w 1914570"/>
                <a:gd name="connsiteY3428" fmla="*/ 595227 h 1754674"/>
                <a:gd name="connsiteX3429" fmla="*/ 1866674 w 1914570"/>
                <a:gd name="connsiteY3429" fmla="*/ 594210 h 1754674"/>
                <a:gd name="connsiteX3430" fmla="*/ 1866674 w 1914570"/>
                <a:gd name="connsiteY3430" fmla="*/ 594269 h 1754674"/>
                <a:gd name="connsiteX3431" fmla="*/ 1866537 w 1914570"/>
                <a:gd name="connsiteY3431" fmla="*/ 593252 h 1754674"/>
                <a:gd name="connsiteX3432" fmla="*/ 1866557 w 1914570"/>
                <a:gd name="connsiteY3432" fmla="*/ 593291 h 1754674"/>
                <a:gd name="connsiteX3433" fmla="*/ 1866420 w 1914570"/>
                <a:gd name="connsiteY3433" fmla="*/ 592314 h 1754674"/>
                <a:gd name="connsiteX3434" fmla="*/ 1866283 w 1914570"/>
                <a:gd name="connsiteY3434" fmla="*/ 591297 h 1754674"/>
                <a:gd name="connsiteX3435" fmla="*/ 1866303 w 1914570"/>
                <a:gd name="connsiteY3435" fmla="*/ 591336 h 1754674"/>
                <a:gd name="connsiteX3436" fmla="*/ 1866166 w 1914570"/>
                <a:gd name="connsiteY3436" fmla="*/ 590339 h 1754674"/>
                <a:gd name="connsiteX3437" fmla="*/ 1866166 w 1914570"/>
                <a:gd name="connsiteY3437" fmla="*/ 590378 h 1754674"/>
                <a:gd name="connsiteX3438" fmla="*/ 1866029 w 1914570"/>
                <a:gd name="connsiteY3438" fmla="*/ 589381 h 1754674"/>
                <a:gd name="connsiteX3439" fmla="*/ 1865892 w 1914570"/>
                <a:gd name="connsiteY3439" fmla="*/ 588404 h 1754674"/>
                <a:gd name="connsiteX3440" fmla="*/ 1865892 w 1914570"/>
                <a:gd name="connsiteY3440" fmla="*/ 588443 h 1754674"/>
                <a:gd name="connsiteX3441" fmla="*/ 1865755 w 1914570"/>
                <a:gd name="connsiteY3441" fmla="*/ 587426 h 1754674"/>
                <a:gd name="connsiteX3442" fmla="*/ 1865755 w 1914570"/>
                <a:gd name="connsiteY3442" fmla="*/ 587485 h 1754674"/>
                <a:gd name="connsiteX3443" fmla="*/ 1865618 w 1914570"/>
                <a:gd name="connsiteY3443" fmla="*/ 586488 h 1754674"/>
                <a:gd name="connsiteX3444" fmla="*/ 1865481 w 1914570"/>
                <a:gd name="connsiteY3444" fmla="*/ 585530 h 1754674"/>
                <a:gd name="connsiteX3445" fmla="*/ 1865325 w 1914570"/>
                <a:gd name="connsiteY3445" fmla="*/ 584553 h 1754674"/>
                <a:gd name="connsiteX3446" fmla="*/ 1865325 w 1914570"/>
                <a:gd name="connsiteY3446" fmla="*/ 584592 h 1754674"/>
                <a:gd name="connsiteX3447" fmla="*/ 1865188 w 1914570"/>
                <a:gd name="connsiteY3447" fmla="*/ 583595 h 1754674"/>
                <a:gd name="connsiteX3448" fmla="*/ 1865188 w 1914570"/>
                <a:gd name="connsiteY3448" fmla="*/ 583634 h 1754674"/>
                <a:gd name="connsiteX3449" fmla="*/ 1865032 w 1914570"/>
                <a:gd name="connsiteY3449" fmla="*/ 582617 h 1754674"/>
                <a:gd name="connsiteX3450" fmla="*/ 1864895 w 1914570"/>
                <a:gd name="connsiteY3450" fmla="*/ 581698 h 1754674"/>
                <a:gd name="connsiteX3451" fmla="*/ 1864739 w 1914570"/>
                <a:gd name="connsiteY3451" fmla="*/ 580721 h 1754674"/>
                <a:gd name="connsiteX3452" fmla="*/ 1864739 w 1914570"/>
                <a:gd name="connsiteY3452" fmla="*/ 580760 h 1754674"/>
                <a:gd name="connsiteX3453" fmla="*/ 1864582 w 1914570"/>
                <a:gd name="connsiteY3453" fmla="*/ 579763 h 1754674"/>
                <a:gd name="connsiteX3454" fmla="*/ 1864582 w 1914570"/>
                <a:gd name="connsiteY3454" fmla="*/ 579802 h 1754674"/>
                <a:gd name="connsiteX3455" fmla="*/ 1864426 w 1914570"/>
                <a:gd name="connsiteY3455" fmla="*/ 578825 h 1754674"/>
                <a:gd name="connsiteX3456" fmla="*/ 1864270 w 1914570"/>
                <a:gd name="connsiteY3456" fmla="*/ 577867 h 1754674"/>
                <a:gd name="connsiteX3457" fmla="*/ 1864289 w 1914570"/>
                <a:gd name="connsiteY3457" fmla="*/ 577906 h 1754674"/>
                <a:gd name="connsiteX3458" fmla="*/ 1864113 w 1914570"/>
                <a:gd name="connsiteY3458" fmla="*/ 576909 h 1754674"/>
                <a:gd name="connsiteX3459" fmla="*/ 1864113 w 1914570"/>
                <a:gd name="connsiteY3459" fmla="*/ 576948 h 1754674"/>
                <a:gd name="connsiteX3460" fmla="*/ 1863957 w 1914570"/>
                <a:gd name="connsiteY3460" fmla="*/ 575951 h 1754674"/>
                <a:gd name="connsiteX3461" fmla="*/ 1863957 w 1914570"/>
                <a:gd name="connsiteY3461" fmla="*/ 576010 h 1754674"/>
                <a:gd name="connsiteX3462" fmla="*/ 1863800 w 1914570"/>
                <a:gd name="connsiteY3462" fmla="*/ 575032 h 1754674"/>
                <a:gd name="connsiteX3463" fmla="*/ 1863624 w 1914570"/>
                <a:gd name="connsiteY3463" fmla="*/ 574074 h 1754674"/>
                <a:gd name="connsiteX3464" fmla="*/ 1863644 w 1914570"/>
                <a:gd name="connsiteY3464" fmla="*/ 574113 h 1754674"/>
                <a:gd name="connsiteX3465" fmla="*/ 1863468 w 1914570"/>
                <a:gd name="connsiteY3465" fmla="*/ 573116 h 1754674"/>
                <a:gd name="connsiteX3466" fmla="*/ 1863468 w 1914570"/>
                <a:gd name="connsiteY3466" fmla="*/ 573175 h 1754674"/>
                <a:gd name="connsiteX3467" fmla="*/ 1863292 w 1914570"/>
                <a:gd name="connsiteY3467" fmla="*/ 572217 h 1754674"/>
                <a:gd name="connsiteX3468" fmla="*/ 1863136 w 1914570"/>
                <a:gd name="connsiteY3468" fmla="*/ 571259 h 1754674"/>
                <a:gd name="connsiteX3469" fmla="*/ 1862960 w 1914570"/>
                <a:gd name="connsiteY3469" fmla="*/ 570301 h 1754674"/>
                <a:gd name="connsiteX3470" fmla="*/ 1862960 w 1914570"/>
                <a:gd name="connsiteY3470" fmla="*/ 570340 h 1754674"/>
                <a:gd name="connsiteX3471" fmla="*/ 1862784 w 1914570"/>
                <a:gd name="connsiteY3471" fmla="*/ 569363 h 1754674"/>
                <a:gd name="connsiteX3472" fmla="*/ 1862608 w 1914570"/>
                <a:gd name="connsiteY3472" fmla="*/ 568483 h 1754674"/>
                <a:gd name="connsiteX3473" fmla="*/ 1862432 w 1914570"/>
                <a:gd name="connsiteY3473" fmla="*/ 567466 h 1754674"/>
                <a:gd name="connsiteX3474" fmla="*/ 1862432 w 1914570"/>
                <a:gd name="connsiteY3474" fmla="*/ 567525 h 1754674"/>
                <a:gd name="connsiteX3475" fmla="*/ 1862256 w 1914570"/>
                <a:gd name="connsiteY3475" fmla="*/ 566547 h 1754674"/>
                <a:gd name="connsiteX3476" fmla="*/ 1862080 w 1914570"/>
                <a:gd name="connsiteY3476" fmla="*/ 565668 h 1754674"/>
                <a:gd name="connsiteX3477" fmla="*/ 1861885 w 1914570"/>
                <a:gd name="connsiteY3477" fmla="*/ 564671 h 1754674"/>
                <a:gd name="connsiteX3478" fmla="*/ 1861885 w 1914570"/>
                <a:gd name="connsiteY3478" fmla="*/ 564729 h 1754674"/>
                <a:gd name="connsiteX3479" fmla="*/ 1861689 w 1914570"/>
                <a:gd name="connsiteY3479" fmla="*/ 563752 h 1754674"/>
                <a:gd name="connsiteX3480" fmla="*/ 1861513 w 1914570"/>
                <a:gd name="connsiteY3480" fmla="*/ 562853 h 1754674"/>
                <a:gd name="connsiteX3481" fmla="*/ 1861318 w 1914570"/>
                <a:gd name="connsiteY3481" fmla="*/ 561875 h 1754674"/>
                <a:gd name="connsiteX3482" fmla="*/ 1861337 w 1914570"/>
                <a:gd name="connsiteY3482" fmla="*/ 561934 h 1754674"/>
                <a:gd name="connsiteX3483" fmla="*/ 1861141 w 1914570"/>
                <a:gd name="connsiteY3483" fmla="*/ 560995 h 1754674"/>
                <a:gd name="connsiteX3484" fmla="*/ 1860927 w 1914570"/>
                <a:gd name="connsiteY3484" fmla="*/ 560018 h 1754674"/>
                <a:gd name="connsiteX3485" fmla="*/ 1860946 w 1914570"/>
                <a:gd name="connsiteY3485" fmla="*/ 560077 h 1754674"/>
                <a:gd name="connsiteX3486" fmla="*/ 1860751 w 1914570"/>
                <a:gd name="connsiteY3486" fmla="*/ 559099 h 1754674"/>
                <a:gd name="connsiteX3487" fmla="*/ 1860751 w 1914570"/>
                <a:gd name="connsiteY3487" fmla="*/ 559158 h 1754674"/>
                <a:gd name="connsiteX3488" fmla="*/ 1860555 w 1914570"/>
                <a:gd name="connsiteY3488" fmla="*/ 558219 h 1754674"/>
                <a:gd name="connsiteX3489" fmla="*/ 1860360 w 1914570"/>
                <a:gd name="connsiteY3489" fmla="*/ 557300 h 1754674"/>
                <a:gd name="connsiteX3490" fmla="*/ 1860144 w 1914570"/>
                <a:gd name="connsiteY3490" fmla="*/ 556342 h 1754674"/>
                <a:gd name="connsiteX3491" fmla="*/ 1860144 w 1914570"/>
                <a:gd name="connsiteY3491" fmla="*/ 556382 h 1754674"/>
                <a:gd name="connsiteX3492" fmla="*/ 1859949 w 1914570"/>
                <a:gd name="connsiteY3492" fmla="*/ 555424 h 1754674"/>
                <a:gd name="connsiteX3493" fmla="*/ 1859734 w 1914570"/>
                <a:gd name="connsiteY3493" fmla="*/ 554505 h 1754674"/>
                <a:gd name="connsiteX3494" fmla="*/ 1859753 w 1914570"/>
                <a:gd name="connsiteY3494" fmla="*/ 554544 h 1754674"/>
                <a:gd name="connsiteX3495" fmla="*/ 1859539 w 1914570"/>
                <a:gd name="connsiteY3495" fmla="*/ 553586 h 1754674"/>
                <a:gd name="connsiteX3496" fmla="*/ 1859539 w 1914570"/>
                <a:gd name="connsiteY3496" fmla="*/ 553625 h 1754674"/>
                <a:gd name="connsiteX3497" fmla="*/ 1859323 w 1914570"/>
                <a:gd name="connsiteY3497" fmla="*/ 552667 h 1754674"/>
                <a:gd name="connsiteX3498" fmla="*/ 1859128 w 1914570"/>
                <a:gd name="connsiteY3498" fmla="*/ 551866 h 1754674"/>
                <a:gd name="connsiteX3499" fmla="*/ 1859108 w 1914570"/>
                <a:gd name="connsiteY3499" fmla="*/ 551748 h 1754674"/>
                <a:gd name="connsiteX3500" fmla="*/ 1859128 w 1914570"/>
                <a:gd name="connsiteY3500" fmla="*/ 551807 h 1754674"/>
                <a:gd name="connsiteX3501" fmla="*/ 1858913 w 1914570"/>
                <a:gd name="connsiteY3501" fmla="*/ 550849 h 1754674"/>
                <a:gd name="connsiteX3502" fmla="*/ 1858698 w 1914570"/>
                <a:gd name="connsiteY3502" fmla="*/ 549950 h 1754674"/>
                <a:gd name="connsiteX3503" fmla="*/ 1858483 w 1914570"/>
                <a:gd name="connsiteY3503" fmla="*/ 549011 h 1754674"/>
                <a:gd name="connsiteX3504" fmla="*/ 1858502 w 1914570"/>
                <a:gd name="connsiteY3504" fmla="*/ 549070 h 1754674"/>
                <a:gd name="connsiteX3505" fmla="*/ 1858268 w 1914570"/>
                <a:gd name="connsiteY3505" fmla="*/ 548112 h 1754674"/>
                <a:gd name="connsiteX3506" fmla="*/ 1858287 w 1914570"/>
                <a:gd name="connsiteY3506" fmla="*/ 548151 h 1754674"/>
                <a:gd name="connsiteX3507" fmla="*/ 1858072 w 1914570"/>
                <a:gd name="connsiteY3507" fmla="*/ 547233 h 1754674"/>
                <a:gd name="connsiteX3508" fmla="*/ 1857838 w 1914570"/>
                <a:gd name="connsiteY3508" fmla="*/ 546294 h 1754674"/>
                <a:gd name="connsiteX3509" fmla="*/ 1857857 w 1914570"/>
                <a:gd name="connsiteY3509" fmla="*/ 546333 h 1754674"/>
                <a:gd name="connsiteX3510" fmla="*/ 1857623 w 1914570"/>
                <a:gd name="connsiteY3510" fmla="*/ 545375 h 1754674"/>
                <a:gd name="connsiteX3511" fmla="*/ 1857642 w 1914570"/>
                <a:gd name="connsiteY3511" fmla="*/ 545434 h 1754674"/>
                <a:gd name="connsiteX3512" fmla="*/ 1857408 w 1914570"/>
                <a:gd name="connsiteY3512" fmla="*/ 544515 h 1754674"/>
                <a:gd name="connsiteX3513" fmla="*/ 1857173 w 1914570"/>
                <a:gd name="connsiteY3513" fmla="*/ 543577 h 1754674"/>
                <a:gd name="connsiteX3514" fmla="*/ 1857192 w 1914570"/>
                <a:gd name="connsiteY3514" fmla="*/ 543635 h 1754674"/>
                <a:gd name="connsiteX3515" fmla="*/ 1856958 w 1914570"/>
                <a:gd name="connsiteY3515" fmla="*/ 542677 h 1754674"/>
                <a:gd name="connsiteX3516" fmla="*/ 1856958 w 1914570"/>
                <a:gd name="connsiteY3516" fmla="*/ 542716 h 1754674"/>
                <a:gd name="connsiteX3517" fmla="*/ 1856723 w 1914570"/>
                <a:gd name="connsiteY3517" fmla="*/ 541778 h 1754674"/>
                <a:gd name="connsiteX3518" fmla="*/ 1856743 w 1914570"/>
                <a:gd name="connsiteY3518" fmla="*/ 541817 h 1754674"/>
                <a:gd name="connsiteX3519" fmla="*/ 1856489 w 1914570"/>
                <a:gd name="connsiteY3519" fmla="*/ 540879 h 1754674"/>
                <a:gd name="connsiteX3520" fmla="*/ 1856508 w 1914570"/>
                <a:gd name="connsiteY3520" fmla="*/ 540918 h 1754674"/>
                <a:gd name="connsiteX3521" fmla="*/ 1856274 w 1914570"/>
                <a:gd name="connsiteY3521" fmla="*/ 539999 h 1754674"/>
                <a:gd name="connsiteX3522" fmla="*/ 1856039 w 1914570"/>
                <a:gd name="connsiteY3522" fmla="*/ 539119 h 1754674"/>
                <a:gd name="connsiteX3523" fmla="*/ 1855804 w 1914570"/>
                <a:gd name="connsiteY3523" fmla="*/ 538181 h 1754674"/>
                <a:gd name="connsiteX3524" fmla="*/ 1855804 w 1914570"/>
                <a:gd name="connsiteY3524" fmla="*/ 538240 h 1754674"/>
                <a:gd name="connsiteX3525" fmla="*/ 1855570 w 1914570"/>
                <a:gd name="connsiteY3525" fmla="*/ 537301 h 1754674"/>
                <a:gd name="connsiteX3526" fmla="*/ 1855570 w 1914570"/>
                <a:gd name="connsiteY3526" fmla="*/ 537340 h 1754674"/>
                <a:gd name="connsiteX3527" fmla="*/ 1855316 w 1914570"/>
                <a:gd name="connsiteY3527" fmla="*/ 536402 h 1754674"/>
                <a:gd name="connsiteX3528" fmla="*/ 1855335 w 1914570"/>
                <a:gd name="connsiteY3528" fmla="*/ 536461 h 1754674"/>
                <a:gd name="connsiteX3529" fmla="*/ 1855081 w 1914570"/>
                <a:gd name="connsiteY3529" fmla="*/ 535522 h 1754674"/>
                <a:gd name="connsiteX3530" fmla="*/ 1854846 w 1914570"/>
                <a:gd name="connsiteY3530" fmla="*/ 534623 h 1754674"/>
                <a:gd name="connsiteX3531" fmla="*/ 1854846 w 1914570"/>
                <a:gd name="connsiteY3531" fmla="*/ 534682 h 1754674"/>
                <a:gd name="connsiteX3532" fmla="*/ 1854593 w 1914570"/>
                <a:gd name="connsiteY3532" fmla="*/ 533743 h 1754674"/>
                <a:gd name="connsiteX3533" fmla="*/ 1854612 w 1914570"/>
                <a:gd name="connsiteY3533" fmla="*/ 533782 h 1754674"/>
                <a:gd name="connsiteX3534" fmla="*/ 1854358 w 1914570"/>
                <a:gd name="connsiteY3534" fmla="*/ 532883 h 1754674"/>
                <a:gd name="connsiteX3535" fmla="*/ 1854104 w 1914570"/>
                <a:gd name="connsiteY3535" fmla="*/ 531964 h 1754674"/>
                <a:gd name="connsiteX3536" fmla="*/ 1854104 w 1914570"/>
                <a:gd name="connsiteY3536" fmla="*/ 532023 h 1754674"/>
                <a:gd name="connsiteX3537" fmla="*/ 1853849 w 1914570"/>
                <a:gd name="connsiteY3537" fmla="*/ 531085 h 1754674"/>
                <a:gd name="connsiteX3538" fmla="*/ 1853596 w 1914570"/>
                <a:gd name="connsiteY3538" fmla="*/ 530205 h 1754674"/>
                <a:gd name="connsiteX3539" fmla="*/ 1853615 w 1914570"/>
                <a:gd name="connsiteY3539" fmla="*/ 530244 h 1754674"/>
                <a:gd name="connsiteX3540" fmla="*/ 1853341 w 1914570"/>
                <a:gd name="connsiteY3540" fmla="*/ 529325 h 1754674"/>
                <a:gd name="connsiteX3541" fmla="*/ 1853087 w 1914570"/>
                <a:gd name="connsiteY3541" fmla="*/ 528484 h 1754674"/>
                <a:gd name="connsiteX3542" fmla="*/ 1852833 w 1914570"/>
                <a:gd name="connsiteY3542" fmla="*/ 527566 h 1754674"/>
                <a:gd name="connsiteX3543" fmla="*/ 1852852 w 1914570"/>
                <a:gd name="connsiteY3543" fmla="*/ 527624 h 1754674"/>
                <a:gd name="connsiteX3544" fmla="*/ 1852559 w 1914570"/>
                <a:gd name="connsiteY3544" fmla="*/ 526705 h 1754674"/>
                <a:gd name="connsiteX3545" fmla="*/ 1852325 w 1914570"/>
                <a:gd name="connsiteY3545" fmla="*/ 525865 h 1754674"/>
                <a:gd name="connsiteX3546" fmla="*/ 1852031 w 1914570"/>
                <a:gd name="connsiteY3546" fmla="*/ 524946 h 1754674"/>
                <a:gd name="connsiteX3547" fmla="*/ 1852051 w 1914570"/>
                <a:gd name="connsiteY3547" fmla="*/ 524985 h 1754674"/>
                <a:gd name="connsiteX3548" fmla="*/ 1851777 w 1914570"/>
                <a:gd name="connsiteY3548" fmla="*/ 524066 h 1754674"/>
                <a:gd name="connsiteX3549" fmla="*/ 1851797 w 1914570"/>
                <a:gd name="connsiteY3549" fmla="*/ 524125 h 1754674"/>
                <a:gd name="connsiteX3550" fmla="*/ 1851484 w 1914570"/>
                <a:gd name="connsiteY3550" fmla="*/ 523167 h 1754674"/>
                <a:gd name="connsiteX3551" fmla="*/ 1851250 w 1914570"/>
                <a:gd name="connsiteY3551" fmla="*/ 522346 h 1754674"/>
                <a:gd name="connsiteX3552" fmla="*/ 1850976 w 1914570"/>
                <a:gd name="connsiteY3552" fmla="*/ 521486 h 1754674"/>
                <a:gd name="connsiteX3553" fmla="*/ 1850702 w 1914570"/>
                <a:gd name="connsiteY3553" fmla="*/ 520625 h 1754674"/>
                <a:gd name="connsiteX3554" fmla="*/ 1850409 w 1914570"/>
                <a:gd name="connsiteY3554" fmla="*/ 519726 h 1754674"/>
                <a:gd name="connsiteX3555" fmla="*/ 1850428 w 1914570"/>
                <a:gd name="connsiteY3555" fmla="*/ 519785 h 1754674"/>
                <a:gd name="connsiteX3556" fmla="*/ 1850135 w 1914570"/>
                <a:gd name="connsiteY3556" fmla="*/ 518866 h 1754674"/>
                <a:gd name="connsiteX3557" fmla="*/ 1850155 w 1914570"/>
                <a:gd name="connsiteY3557" fmla="*/ 518925 h 1754674"/>
                <a:gd name="connsiteX3558" fmla="*/ 1849861 w 1914570"/>
                <a:gd name="connsiteY3558" fmla="*/ 518006 h 1754674"/>
                <a:gd name="connsiteX3559" fmla="*/ 1849861 w 1914570"/>
                <a:gd name="connsiteY3559" fmla="*/ 518064 h 1754674"/>
                <a:gd name="connsiteX3560" fmla="*/ 1849568 w 1914570"/>
                <a:gd name="connsiteY3560" fmla="*/ 517146 h 1754674"/>
                <a:gd name="connsiteX3561" fmla="*/ 1849588 w 1914570"/>
                <a:gd name="connsiteY3561" fmla="*/ 517204 h 1754674"/>
                <a:gd name="connsiteX3562" fmla="*/ 1849295 w 1914570"/>
                <a:gd name="connsiteY3562" fmla="*/ 516324 h 1754674"/>
                <a:gd name="connsiteX3563" fmla="*/ 1849001 w 1914570"/>
                <a:gd name="connsiteY3563" fmla="*/ 515425 h 1754674"/>
                <a:gd name="connsiteX3564" fmla="*/ 1849021 w 1914570"/>
                <a:gd name="connsiteY3564" fmla="*/ 515484 h 1754674"/>
                <a:gd name="connsiteX3565" fmla="*/ 1848728 w 1914570"/>
                <a:gd name="connsiteY3565" fmla="*/ 514604 h 1754674"/>
                <a:gd name="connsiteX3566" fmla="*/ 1848415 w 1914570"/>
                <a:gd name="connsiteY3566" fmla="*/ 513724 h 1754674"/>
                <a:gd name="connsiteX3567" fmla="*/ 1848434 w 1914570"/>
                <a:gd name="connsiteY3567" fmla="*/ 513763 h 1754674"/>
                <a:gd name="connsiteX3568" fmla="*/ 1848141 w 1914570"/>
                <a:gd name="connsiteY3568" fmla="*/ 512884 h 1754674"/>
                <a:gd name="connsiteX3569" fmla="*/ 1847848 w 1914570"/>
                <a:gd name="connsiteY3569" fmla="*/ 512063 h 1754674"/>
                <a:gd name="connsiteX3570" fmla="*/ 1847535 w 1914570"/>
                <a:gd name="connsiteY3570" fmla="*/ 511163 h 1754674"/>
                <a:gd name="connsiteX3571" fmla="*/ 1847555 w 1914570"/>
                <a:gd name="connsiteY3571" fmla="*/ 511222 h 1754674"/>
                <a:gd name="connsiteX3572" fmla="*/ 1847261 w 1914570"/>
                <a:gd name="connsiteY3572" fmla="*/ 510362 h 1754674"/>
                <a:gd name="connsiteX3573" fmla="*/ 1846929 w 1914570"/>
                <a:gd name="connsiteY3573" fmla="*/ 509463 h 1754674"/>
                <a:gd name="connsiteX3574" fmla="*/ 1846948 w 1914570"/>
                <a:gd name="connsiteY3574" fmla="*/ 509521 h 1754674"/>
                <a:gd name="connsiteX3575" fmla="*/ 1846655 w 1914570"/>
                <a:gd name="connsiteY3575" fmla="*/ 508661 h 1754674"/>
                <a:gd name="connsiteX3576" fmla="*/ 1846323 w 1914570"/>
                <a:gd name="connsiteY3576" fmla="*/ 507781 h 1754674"/>
                <a:gd name="connsiteX3577" fmla="*/ 1846343 w 1914570"/>
                <a:gd name="connsiteY3577" fmla="*/ 507840 h 1754674"/>
                <a:gd name="connsiteX3578" fmla="*/ 1846030 w 1914570"/>
                <a:gd name="connsiteY3578" fmla="*/ 506980 h 1754674"/>
                <a:gd name="connsiteX3579" fmla="*/ 1845717 w 1914570"/>
                <a:gd name="connsiteY3579" fmla="*/ 506100 h 1754674"/>
                <a:gd name="connsiteX3580" fmla="*/ 1845737 w 1914570"/>
                <a:gd name="connsiteY3580" fmla="*/ 506139 h 1754674"/>
                <a:gd name="connsiteX3581" fmla="*/ 1845423 w 1914570"/>
                <a:gd name="connsiteY3581" fmla="*/ 505298 h 1754674"/>
                <a:gd name="connsiteX3582" fmla="*/ 1845091 w 1914570"/>
                <a:gd name="connsiteY3582" fmla="*/ 504419 h 1754674"/>
                <a:gd name="connsiteX3583" fmla="*/ 1845111 w 1914570"/>
                <a:gd name="connsiteY3583" fmla="*/ 504477 h 1754674"/>
                <a:gd name="connsiteX3584" fmla="*/ 1844779 w 1914570"/>
                <a:gd name="connsiteY3584" fmla="*/ 503617 h 1754674"/>
                <a:gd name="connsiteX3585" fmla="*/ 1844466 w 1914570"/>
                <a:gd name="connsiteY3585" fmla="*/ 502738 h 1754674"/>
                <a:gd name="connsiteX3586" fmla="*/ 1844485 w 1914570"/>
                <a:gd name="connsiteY3586" fmla="*/ 502796 h 1754674"/>
                <a:gd name="connsiteX3587" fmla="*/ 1844133 w 1914570"/>
                <a:gd name="connsiteY3587" fmla="*/ 501916 h 1754674"/>
                <a:gd name="connsiteX3588" fmla="*/ 1843840 w 1914570"/>
                <a:gd name="connsiteY3588" fmla="*/ 501115 h 1754674"/>
                <a:gd name="connsiteX3589" fmla="*/ 1843488 w 1914570"/>
                <a:gd name="connsiteY3589" fmla="*/ 500255 h 1754674"/>
                <a:gd name="connsiteX3590" fmla="*/ 1843527 w 1914570"/>
                <a:gd name="connsiteY3590" fmla="*/ 500294 h 1754674"/>
                <a:gd name="connsiteX3591" fmla="*/ 1843175 w 1914570"/>
                <a:gd name="connsiteY3591" fmla="*/ 499414 h 1754674"/>
                <a:gd name="connsiteX3592" fmla="*/ 1843195 w 1914570"/>
                <a:gd name="connsiteY3592" fmla="*/ 499473 h 1754674"/>
                <a:gd name="connsiteX3593" fmla="*/ 1842843 w 1914570"/>
                <a:gd name="connsiteY3593" fmla="*/ 498593 h 1754674"/>
                <a:gd name="connsiteX3594" fmla="*/ 1842530 w 1914570"/>
                <a:gd name="connsiteY3594" fmla="*/ 497811 h 1754674"/>
                <a:gd name="connsiteX3595" fmla="*/ 1842198 w 1914570"/>
                <a:gd name="connsiteY3595" fmla="*/ 496990 h 1754674"/>
                <a:gd name="connsiteX3596" fmla="*/ 1841846 w 1914570"/>
                <a:gd name="connsiteY3596" fmla="*/ 496110 h 1754674"/>
                <a:gd name="connsiteX3597" fmla="*/ 1841866 w 1914570"/>
                <a:gd name="connsiteY3597" fmla="*/ 496169 h 1754674"/>
                <a:gd name="connsiteX3598" fmla="*/ 1841514 w 1914570"/>
                <a:gd name="connsiteY3598" fmla="*/ 495309 h 1754674"/>
                <a:gd name="connsiteX3599" fmla="*/ 1841181 w 1914570"/>
                <a:gd name="connsiteY3599" fmla="*/ 494468 h 1754674"/>
                <a:gd name="connsiteX3600" fmla="*/ 1841201 w 1914570"/>
                <a:gd name="connsiteY3600" fmla="*/ 494527 h 1754674"/>
                <a:gd name="connsiteX3601" fmla="*/ 1840830 w 1914570"/>
                <a:gd name="connsiteY3601" fmla="*/ 493647 h 1754674"/>
                <a:gd name="connsiteX3602" fmla="*/ 1840869 w 1914570"/>
                <a:gd name="connsiteY3602" fmla="*/ 493706 h 1754674"/>
                <a:gd name="connsiteX3603" fmla="*/ 1840517 w 1914570"/>
                <a:gd name="connsiteY3603" fmla="*/ 492885 h 1754674"/>
                <a:gd name="connsiteX3604" fmla="*/ 1840145 w 1914570"/>
                <a:gd name="connsiteY3604" fmla="*/ 492024 h 1754674"/>
                <a:gd name="connsiteX3605" fmla="*/ 1840184 w 1914570"/>
                <a:gd name="connsiteY3605" fmla="*/ 492083 h 1754674"/>
                <a:gd name="connsiteX3606" fmla="*/ 1839813 w 1914570"/>
                <a:gd name="connsiteY3606" fmla="*/ 491223 h 1754674"/>
                <a:gd name="connsiteX3607" fmla="*/ 1839461 w 1914570"/>
                <a:gd name="connsiteY3607" fmla="*/ 490402 h 1754674"/>
                <a:gd name="connsiteX3608" fmla="*/ 1839481 w 1914570"/>
                <a:gd name="connsiteY3608" fmla="*/ 490441 h 1754674"/>
                <a:gd name="connsiteX3609" fmla="*/ 1839129 w 1914570"/>
                <a:gd name="connsiteY3609" fmla="*/ 489620 h 1754674"/>
                <a:gd name="connsiteX3610" fmla="*/ 1838757 w 1914570"/>
                <a:gd name="connsiteY3610" fmla="*/ 488779 h 1754674"/>
                <a:gd name="connsiteX3611" fmla="*/ 1838777 w 1914570"/>
                <a:gd name="connsiteY3611" fmla="*/ 488818 h 1754674"/>
                <a:gd name="connsiteX3612" fmla="*/ 1838425 w 1914570"/>
                <a:gd name="connsiteY3612" fmla="*/ 488017 h 1754674"/>
                <a:gd name="connsiteX3613" fmla="*/ 1838054 w 1914570"/>
                <a:gd name="connsiteY3613" fmla="*/ 487156 h 1754674"/>
                <a:gd name="connsiteX3614" fmla="*/ 1838073 w 1914570"/>
                <a:gd name="connsiteY3614" fmla="*/ 487215 h 1754674"/>
                <a:gd name="connsiteX3615" fmla="*/ 1837721 w 1914570"/>
                <a:gd name="connsiteY3615" fmla="*/ 486394 h 1754674"/>
                <a:gd name="connsiteX3616" fmla="*/ 1837330 w 1914570"/>
                <a:gd name="connsiteY3616" fmla="*/ 485553 h 1754674"/>
                <a:gd name="connsiteX3617" fmla="*/ 1837369 w 1914570"/>
                <a:gd name="connsiteY3617" fmla="*/ 485612 h 1754674"/>
                <a:gd name="connsiteX3618" fmla="*/ 1836978 w 1914570"/>
                <a:gd name="connsiteY3618" fmla="*/ 484752 h 1754674"/>
                <a:gd name="connsiteX3619" fmla="*/ 1836998 w 1914570"/>
                <a:gd name="connsiteY3619" fmla="*/ 484791 h 1754674"/>
                <a:gd name="connsiteX3620" fmla="*/ 1836607 w 1914570"/>
                <a:gd name="connsiteY3620" fmla="*/ 483950 h 1754674"/>
                <a:gd name="connsiteX3621" fmla="*/ 1836626 w 1914570"/>
                <a:gd name="connsiteY3621" fmla="*/ 484009 h 1754674"/>
                <a:gd name="connsiteX3622" fmla="*/ 1836274 w 1914570"/>
                <a:gd name="connsiteY3622" fmla="*/ 483188 h 1754674"/>
                <a:gd name="connsiteX3623" fmla="*/ 1835864 w 1914570"/>
                <a:gd name="connsiteY3623" fmla="*/ 482347 h 1754674"/>
                <a:gd name="connsiteX3624" fmla="*/ 1835903 w 1914570"/>
                <a:gd name="connsiteY3624" fmla="*/ 482406 h 1754674"/>
                <a:gd name="connsiteX3625" fmla="*/ 1835532 w 1914570"/>
                <a:gd name="connsiteY3625" fmla="*/ 481585 h 1754674"/>
                <a:gd name="connsiteX3626" fmla="*/ 1835141 w 1914570"/>
                <a:gd name="connsiteY3626" fmla="*/ 480764 h 1754674"/>
                <a:gd name="connsiteX3627" fmla="*/ 1835160 w 1914570"/>
                <a:gd name="connsiteY3627" fmla="*/ 480822 h 1754674"/>
                <a:gd name="connsiteX3628" fmla="*/ 1834769 w 1914570"/>
                <a:gd name="connsiteY3628" fmla="*/ 480001 h 1754674"/>
                <a:gd name="connsiteX3629" fmla="*/ 1834378 w 1914570"/>
                <a:gd name="connsiteY3629" fmla="*/ 479180 h 1754674"/>
                <a:gd name="connsiteX3630" fmla="*/ 1834007 w 1914570"/>
                <a:gd name="connsiteY3630" fmla="*/ 478379 h 1754674"/>
                <a:gd name="connsiteX3631" fmla="*/ 1834026 w 1914570"/>
                <a:gd name="connsiteY3631" fmla="*/ 478437 h 1754674"/>
                <a:gd name="connsiteX3632" fmla="*/ 1833616 w 1914570"/>
                <a:gd name="connsiteY3632" fmla="*/ 477597 h 1754674"/>
                <a:gd name="connsiteX3633" fmla="*/ 1833244 w 1914570"/>
                <a:gd name="connsiteY3633" fmla="*/ 476815 h 1754674"/>
                <a:gd name="connsiteX3634" fmla="*/ 1833264 w 1914570"/>
                <a:gd name="connsiteY3634" fmla="*/ 476873 h 1754674"/>
                <a:gd name="connsiteX3635" fmla="*/ 1832853 w 1914570"/>
                <a:gd name="connsiteY3635" fmla="*/ 476013 h 1754674"/>
                <a:gd name="connsiteX3636" fmla="*/ 1832892 w 1914570"/>
                <a:gd name="connsiteY3636" fmla="*/ 476072 h 1754674"/>
                <a:gd name="connsiteX3637" fmla="*/ 1832462 w 1914570"/>
                <a:gd name="connsiteY3637" fmla="*/ 475231 h 1754674"/>
                <a:gd name="connsiteX3638" fmla="*/ 1832501 w 1914570"/>
                <a:gd name="connsiteY3638" fmla="*/ 475290 h 1754674"/>
                <a:gd name="connsiteX3639" fmla="*/ 1832091 w 1914570"/>
                <a:gd name="connsiteY3639" fmla="*/ 474488 h 1754674"/>
                <a:gd name="connsiteX3640" fmla="*/ 1831680 w 1914570"/>
                <a:gd name="connsiteY3640" fmla="*/ 473667 h 1754674"/>
                <a:gd name="connsiteX3641" fmla="*/ 1831720 w 1914570"/>
                <a:gd name="connsiteY3641" fmla="*/ 473726 h 1754674"/>
                <a:gd name="connsiteX3642" fmla="*/ 1831309 w 1914570"/>
                <a:gd name="connsiteY3642" fmla="*/ 472924 h 1754674"/>
                <a:gd name="connsiteX3643" fmla="*/ 1830898 w 1914570"/>
                <a:gd name="connsiteY3643" fmla="*/ 472123 h 1754674"/>
                <a:gd name="connsiteX3644" fmla="*/ 1830937 w 1914570"/>
                <a:gd name="connsiteY3644" fmla="*/ 472182 h 1754674"/>
                <a:gd name="connsiteX3645" fmla="*/ 1830507 w 1914570"/>
                <a:gd name="connsiteY3645" fmla="*/ 471360 h 1754674"/>
                <a:gd name="connsiteX3646" fmla="*/ 1830097 w 1914570"/>
                <a:gd name="connsiteY3646" fmla="*/ 470578 h 1754674"/>
                <a:gd name="connsiteX3647" fmla="*/ 1830136 w 1914570"/>
                <a:gd name="connsiteY3647" fmla="*/ 470618 h 1754674"/>
                <a:gd name="connsiteX3648" fmla="*/ 1829706 w 1914570"/>
                <a:gd name="connsiteY3648" fmla="*/ 469816 h 1754674"/>
                <a:gd name="connsiteX3649" fmla="*/ 1829295 w 1914570"/>
                <a:gd name="connsiteY3649" fmla="*/ 469034 h 1754674"/>
                <a:gd name="connsiteX3650" fmla="*/ 1829334 w 1914570"/>
                <a:gd name="connsiteY3650" fmla="*/ 469073 h 1754674"/>
                <a:gd name="connsiteX3651" fmla="*/ 1828904 w 1914570"/>
                <a:gd name="connsiteY3651" fmla="*/ 468272 h 1754674"/>
                <a:gd name="connsiteX3652" fmla="*/ 1828494 w 1914570"/>
                <a:gd name="connsiteY3652" fmla="*/ 467490 h 1754674"/>
                <a:gd name="connsiteX3653" fmla="*/ 1828513 w 1914570"/>
                <a:gd name="connsiteY3653" fmla="*/ 467548 h 1754674"/>
                <a:gd name="connsiteX3654" fmla="*/ 1828103 w 1914570"/>
                <a:gd name="connsiteY3654" fmla="*/ 466766 h 1754674"/>
                <a:gd name="connsiteX3655" fmla="*/ 1827673 w 1914570"/>
                <a:gd name="connsiteY3655" fmla="*/ 465945 h 1754674"/>
                <a:gd name="connsiteX3656" fmla="*/ 1827692 w 1914570"/>
                <a:gd name="connsiteY3656" fmla="*/ 466004 h 1754674"/>
                <a:gd name="connsiteX3657" fmla="*/ 1827262 w 1914570"/>
                <a:gd name="connsiteY3657" fmla="*/ 465222 h 1754674"/>
                <a:gd name="connsiteX3658" fmla="*/ 1826832 w 1914570"/>
                <a:gd name="connsiteY3658" fmla="*/ 464440 h 1754674"/>
                <a:gd name="connsiteX3659" fmla="*/ 1826421 w 1914570"/>
                <a:gd name="connsiteY3659" fmla="*/ 463677 h 1754674"/>
                <a:gd name="connsiteX3660" fmla="*/ 1826441 w 1914570"/>
                <a:gd name="connsiteY3660" fmla="*/ 463716 h 1754674"/>
                <a:gd name="connsiteX3661" fmla="*/ 1826011 w 1914570"/>
                <a:gd name="connsiteY3661" fmla="*/ 462915 h 1754674"/>
                <a:gd name="connsiteX3662" fmla="*/ 1825600 w 1914570"/>
                <a:gd name="connsiteY3662" fmla="*/ 462192 h 1754674"/>
                <a:gd name="connsiteX3663" fmla="*/ 1825170 w 1914570"/>
                <a:gd name="connsiteY3663" fmla="*/ 461410 h 1754674"/>
                <a:gd name="connsiteX3664" fmla="*/ 1824721 w 1914570"/>
                <a:gd name="connsiteY3664" fmla="*/ 460647 h 1754674"/>
                <a:gd name="connsiteX3665" fmla="*/ 1824760 w 1914570"/>
                <a:gd name="connsiteY3665" fmla="*/ 460706 h 1754674"/>
                <a:gd name="connsiteX3666" fmla="*/ 1824310 w 1914570"/>
                <a:gd name="connsiteY3666" fmla="*/ 459924 h 1754674"/>
                <a:gd name="connsiteX3667" fmla="*/ 1823861 w 1914570"/>
                <a:gd name="connsiteY3667" fmla="*/ 459142 h 1754674"/>
                <a:gd name="connsiteX3668" fmla="*/ 1823900 w 1914570"/>
                <a:gd name="connsiteY3668" fmla="*/ 459201 h 1754674"/>
                <a:gd name="connsiteX3669" fmla="*/ 1823430 w 1914570"/>
                <a:gd name="connsiteY3669" fmla="*/ 458399 h 1754674"/>
                <a:gd name="connsiteX3670" fmla="*/ 1823000 w 1914570"/>
                <a:gd name="connsiteY3670" fmla="*/ 457637 h 1754674"/>
                <a:gd name="connsiteX3671" fmla="*/ 1823020 w 1914570"/>
                <a:gd name="connsiteY3671" fmla="*/ 457695 h 1754674"/>
                <a:gd name="connsiteX3672" fmla="*/ 1822570 w 1914570"/>
                <a:gd name="connsiteY3672" fmla="*/ 456913 h 1754674"/>
                <a:gd name="connsiteX3673" fmla="*/ 1822120 w 1914570"/>
                <a:gd name="connsiteY3673" fmla="*/ 456151 h 1754674"/>
                <a:gd name="connsiteX3674" fmla="*/ 1822140 w 1914570"/>
                <a:gd name="connsiteY3674" fmla="*/ 456209 h 1754674"/>
                <a:gd name="connsiteX3675" fmla="*/ 1821690 w 1914570"/>
                <a:gd name="connsiteY3675" fmla="*/ 455447 h 1754674"/>
                <a:gd name="connsiteX3676" fmla="*/ 1821241 w 1914570"/>
                <a:gd name="connsiteY3676" fmla="*/ 454665 h 1754674"/>
                <a:gd name="connsiteX3677" fmla="*/ 1821260 w 1914570"/>
                <a:gd name="connsiteY3677" fmla="*/ 454724 h 1754674"/>
                <a:gd name="connsiteX3678" fmla="*/ 1820791 w 1914570"/>
                <a:gd name="connsiteY3678" fmla="*/ 453922 h 1754674"/>
                <a:gd name="connsiteX3679" fmla="*/ 1820811 w 1914570"/>
                <a:gd name="connsiteY3679" fmla="*/ 453981 h 1754674"/>
                <a:gd name="connsiteX3680" fmla="*/ 1820342 w 1914570"/>
                <a:gd name="connsiteY3680" fmla="*/ 453179 h 1754674"/>
                <a:gd name="connsiteX3681" fmla="*/ 1820381 w 1914570"/>
                <a:gd name="connsiteY3681" fmla="*/ 453238 h 1754674"/>
                <a:gd name="connsiteX3682" fmla="*/ 1819912 w 1914570"/>
                <a:gd name="connsiteY3682" fmla="*/ 452495 h 1754674"/>
                <a:gd name="connsiteX3683" fmla="*/ 1819442 w 1914570"/>
                <a:gd name="connsiteY3683" fmla="*/ 451733 h 1754674"/>
                <a:gd name="connsiteX3684" fmla="*/ 1818973 w 1914570"/>
                <a:gd name="connsiteY3684" fmla="*/ 450970 h 1754674"/>
                <a:gd name="connsiteX3685" fmla="*/ 1819012 w 1914570"/>
                <a:gd name="connsiteY3685" fmla="*/ 451029 h 1754674"/>
                <a:gd name="connsiteX3686" fmla="*/ 1818543 w 1914570"/>
                <a:gd name="connsiteY3686" fmla="*/ 450286 h 1754674"/>
                <a:gd name="connsiteX3687" fmla="*/ 1818074 w 1914570"/>
                <a:gd name="connsiteY3687" fmla="*/ 449523 h 1754674"/>
                <a:gd name="connsiteX3688" fmla="*/ 1818093 w 1914570"/>
                <a:gd name="connsiteY3688" fmla="*/ 449563 h 1754674"/>
                <a:gd name="connsiteX3689" fmla="*/ 1817624 w 1914570"/>
                <a:gd name="connsiteY3689" fmla="*/ 448800 h 1754674"/>
                <a:gd name="connsiteX3690" fmla="*/ 1817135 w 1914570"/>
                <a:gd name="connsiteY3690" fmla="*/ 448057 h 1754674"/>
                <a:gd name="connsiteX3691" fmla="*/ 1817174 w 1914570"/>
                <a:gd name="connsiteY3691" fmla="*/ 448116 h 1754674"/>
                <a:gd name="connsiteX3692" fmla="*/ 1816705 w 1914570"/>
                <a:gd name="connsiteY3692" fmla="*/ 447373 h 1754674"/>
                <a:gd name="connsiteX3693" fmla="*/ 1816197 w 1914570"/>
                <a:gd name="connsiteY3693" fmla="*/ 446611 h 1754674"/>
                <a:gd name="connsiteX3694" fmla="*/ 1816236 w 1914570"/>
                <a:gd name="connsiteY3694" fmla="*/ 446669 h 1754674"/>
                <a:gd name="connsiteX3695" fmla="*/ 1815747 w 1914570"/>
                <a:gd name="connsiteY3695" fmla="*/ 445907 h 1754674"/>
                <a:gd name="connsiteX3696" fmla="*/ 1815259 w 1914570"/>
                <a:gd name="connsiteY3696" fmla="*/ 445164 h 1754674"/>
                <a:gd name="connsiteX3697" fmla="*/ 1815298 w 1914570"/>
                <a:gd name="connsiteY3697" fmla="*/ 445223 h 1754674"/>
                <a:gd name="connsiteX3698" fmla="*/ 1814829 w 1914570"/>
                <a:gd name="connsiteY3698" fmla="*/ 444499 h 1754674"/>
                <a:gd name="connsiteX3699" fmla="*/ 1814320 w 1914570"/>
                <a:gd name="connsiteY3699" fmla="*/ 443737 h 1754674"/>
                <a:gd name="connsiteX3700" fmla="*/ 1813871 w 1914570"/>
                <a:gd name="connsiteY3700" fmla="*/ 443072 h 1754674"/>
                <a:gd name="connsiteX3701" fmla="*/ 1813362 w 1914570"/>
                <a:gd name="connsiteY3701" fmla="*/ 442310 h 1754674"/>
                <a:gd name="connsiteX3702" fmla="*/ 1812913 w 1914570"/>
                <a:gd name="connsiteY3702" fmla="*/ 441626 h 1754674"/>
                <a:gd name="connsiteX3703" fmla="*/ 1812404 w 1914570"/>
                <a:gd name="connsiteY3703" fmla="*/ 440883 h 1754674"/>
                <a:gd name="connsiteX3704" fmla="*/ 1811916 w 1914570"/>
                <a:gd name="connsiteY3704" fmla="*/ 440198 h 1754674"/>
                <a:gd name="connsiteX3705" fmla="*/ 1811407 w 1914570"/>
                <a:gd name="connsiteY3705" fmla="*/ 439456 h 1754674"/>
                <a:gd name="connsiteX3706" fmla="*/ 1810958 w 1914570"/>
                <a:gd name="connsiteY3706" fmla="*/ 438791 h 1754674"/>
                <a:gd name="connsiteX3707" fmla="*/ 1810449 w 1914570"/>
                <a:gd name="connsiteY3707" fmla="*/ 438067 h 1754674"/>
                <a:gd name="connsiteX3708" fmla="*/ 1809922 w 1914570"/>
                <a:gd name="connsiteY3708" fmla="*/ 437324 h 1754674"/>
                <a:gd name="connsiteX3709" fmla="*/ 1809961 w 1914570"/>
                <a:gd name="connsiteY3709" fmla="*/ 437364 h 1754674"/>
                <a:gd name="connsiteX3710" fmla="*/ 1809413 w 1914570"/>
                <a:gd name="connsiteY3710" fmla="*/ 436621 h 1754674"/>
                <a:gd name="connsiteX3711" fmla="*/ 1809452 w 1914570"/>
                <a:gd name="connsiteY3711" fmla="*/ 436660 h 1754674"/>
                <a:gd name="connsiteX3712" fmla="*/ 1808905 w 1914570"/>
                <a:gd name="connsiteY3712" fmla="*/ 435897 h 1754674"/>
                <a:gd name="connsiteX3713" fmla="*/ 1808944 w 1914570"/>
                <a:gd name="connsiteY3713" fmla="*/ 435937 h 1754674"/>
                <a:gd name="connsiteX3714" fmla="*/ 1808397 w 1914570"/>
                <a:gd name="connsiteY3714" fmla="*/ 435174 h 1754674"/>
                <a:gd name="connsiteX3715" fmla="*/ 1808416 w 1914570"/>
                <a:gd name="connsiteY3715" fmla="*/ 435213 h 1754674"/>
                <a:gd name="connsiteX3716" fmla="*/ 1807888 w 1914570"/>
                <a:gd name="connsiteY3716" fmla="*/ 434470 h 1754674"/>
                <a:gd name="connsiteX3717" fmla="*/ 1807360 w 1914570"/>
                <a:gd name="connsiteY3717" fmla="*/ 433767 h 1754674"/>
                <a:gd name="connsiteX3718" fmla="*/ 1806852 w 1914570"/>
                <a:gd name="connsiteY3718" fmla="*/ 433043 h 1754674"/>
                <a:gd name="connsiteX3719" fmla="*/ 1806324 w 1914570"/>
                <a:gd name="connsiteY3719" fmla="*/ 432320 h 1754674"/>
                <a:gd name="connsiteX3720" fmla="*/ 1806344 w 1914570"/>
                <a:gd name="connsiteY3720" fmla="*/ 432359 h 1754674"/>
                <a:gd name="connsiteX3721" fmla="*/ 1805797 w 1914570"/>
                <a:gd name="connsiteY3721" fmla="*/ 431597 h 1754674"/>
                <a:gd name="connsiteX3722" fmla="*/ 1805269 w 1914570"/>
                <a:gd name="connsiteY3722" fmla="*/ 430873 h 1754674"/>
                <a:gd name="connsiteX3723" fmla="*/ 1804741 w 1914570"/>
                <a:gd name="connsiteY3723" fmla="*/ 430170 h 1754674"/>
                <a:gd name="connsiteX3724" fmla="*/ 1804194 w 1914570"/>
                <a:gd name="connsiteY3724" fmla="*/ 429446 h 1754674"/>
                <a:gd name="connsiteX3725" fmla="*/ 1804233 w 1914570"/>
                <a:gd name="connsiteY3725" fmla="*/ 429485 h 1754674"/>
                <a:gd name="connsiteX3726" fmla="*/ 1803666 w 1914570"/>
                <a:gd name="connsiteY3726" fmla="*/ 428723 h 1754674"/>
                <a:gd name="connsiteX3727" fmla="*/ 1803685 w 1914570"/>
                <a:gd name="connsiteY3727" fmla="*/ 428762 h 1754674"/>
                <a:gd name="connsiteX3728" fmla="*/ 1803118 w 1914570"/>
                <a:gd name="connsiteY3728" fmla="*/ 428019 h 1754674"/>
                <a:gd name="connsiteX3729" fmla="*/ 1803157 w 1914570"/>
                <a:gd name="connsiteY3729" fmla="*/ 428058 h 1754674"/>
                <a:gd name="connsiteX3730" fmla="*/ 1802590 w 1914570"/>
                <a:gd name="connsiteY3730" fmla="*/ 427296 h 1754674"/>
                <a:gd name="connsiteX3731" fmla="*/ 1802610 w 1914570"/>
                <a:gd name="connsiteY3731" fmla="*/ 427335 h 1754674"/>
                <a:gd name="connsiteX3732" fmla="*/ 1802043 w 1914570"/>
                <a:gd name="connsiteY3732" fmla="*/ 426572 h 1754674"/>
                <a:gd name="connsiteX3733" fmla="*/ 1802063 w 1914570"/>
                <a:gd name="connsiteY3733" fmla="*/ 426611 h 1754674"/>
                <a:gd name="connsiteX3734" fmla="*/ 1801515 w 1914570"/>
                <a:gd name="connsiteY3734" fmla="*/ 425888 h 1754674"/>
                <a:gd name="connsiteX3735" fmla="*/ 1800948 w 1914570"/>
                <a:gd name="connsiteY3735" fmla="*/ 425145 h 1754674"/>
                <a:gd name="connsiteX3736" fmla="*/ 1800968 w 1914570"/>
                <a:gd name="connsiteY3736" fmla="*/ 425184 h 1754674"/>
                <a:gd name="connsiteX3737" fmla="*/ 1800421 w 1914570"/>
                <a:gd name="connsiteY3737" fmla="*/ 424461 h 1754674"/>
                <a:gd name="connsiteX3738" fmla="*/ 1799854 w 1914570"/>
                <a:gd name="connsiteY3738" fmla="*/ 423738 h 1754674"/>
                <a:gd name="connsiteX3739" fmla="*/ 1799287 w 1914570"/>
                <a:gd name="connsiteY3739" fmla="*/ 423014 h 1754674"/>
                <a:gd name="connsiteX3740" fmla="*/ 1798739 w 1914570"/>
                <a:gd name="connsiteY3740" fmla="*/ 422291 h 1754674"/>
                <a:gd name="connsiteX3741" fmla="*/ 1798153 w 1914570"/>
                <a:gd name="connsiteY3741" fmla="*/ 421568 h 1754674"/>
                <a:gd name="connsiteX3742" fmla="*/ 1798192 w 1914570"/>
                <a:gd name="connsiteY3742" fmla="*/ 421607 h 1754674"/>
                <a:gd name="connsiteX3743" fmla="*/ 1797625 w 1914570"/>
                <a:gd name="connsiteY3743" fmla="*/ 420883 h 1754674"/>
                <a:gd name="connsiteX3744" fmla="*/ 1797058 w 1914570"/>
                <a:gd name="connsiteY3744" fmla="*/ 420160 h 1754674"/>
                <a:gd name="connsiteX3745" fmla="*/ 1796472 w 1914570"/>
                <a:gd name="connsiteY3745" fmla="*/ 419437 h 1754674"/>
                <a:gd name="connsiteX3746" fmla="*/ 1795905 w 1914570"/>
                <a:gd name="connsiteY3746" fmla="*/ 418713 h 1754674"/>
                <a:gd name="connsiteX3747" fmla="*/ 1795318 w 1914570"/>
                <a:gd name="connsiteY3747" fmla="*/ 417990 h 1754674"/>
                <a:gd name="connsiteX3748" fmla="*/ 1795338 w 1914570"/>
                <a:gd name="connsiteY3748" fmla="*/ 418029 h 1754674"/>
                <a:gd name="connsiteX3749" fmla="*/ 1794829 w 1914570"/>
                <a:gd name="connsiteY3749" fmla="*/ 417364 h 1754674"/>
                <a:gd name="connsiteX3750" fmla="*/ 1794164 w 1914570"/>
                <a:gd name="connsiteY3750" fmla="*/ 416543 h 1754674"/>
                <a:gd name="connsiteX3751" fmla="*/ 1794184 w 1914570"/>
                <a:gd name="connsiteY3751" fmla="*/ 416582 h 1754674"/>
                <a:gd name="connsiteX3752" fmla="*/ 1793578 w 1914570"/>
                <a:gd name="connsiteY3752" fmla="*/ 415840 h 1754674"/>
                <a:gd name="connsiteX3753" fmla="*/ 1793598 w 1914570"/>
                <a:gd name="connsiteY3753" fmla="*/ 415879 h 1754674"/>
                <a:gd name="connsiteX3754" fmla="*/ 1792992 w 1914570"/>
                <a:gd name="connsiteY3754" fmla="*/ 415116 h 1754674"/>
                <a:gd name="connsiteX3755" fmla="*/ 1793011 w 1914570"/>
                <a:gd name="connsiteY3755" fmla="*/ 415155 h 1754674"/>
                <a:gd name="connsiteX3756" fmla="*/ 1792405 w 1914570"/>
                <a:gd name="connsiteY3756" fmla="*/ 414412 h 1754674"/>
                <a:gd name="connsiteX3757" fmla="*/ 1792444 w 1914570"/>
                <a:gd name="connsiteY3757" fmla="*/ 414432 h 1754674"/>
                <a:gd name="connsiteX3758" fmla="*/ 1791819 w 1914570"/>
                <a:gd name="connsiteY3758" fmla="*/ 413689 h 1754674"/>
                <a:gd name="connsiteX3759" fmla="*/ 1791838 w 1914570"/>
                <a:gd name="connsiteY3759" fmla="*/ 413728 h 1754674"/>
                <a:gd name="connsiteX3760" fmla="*/ 1791252 w 1914570"/>
                <a:gd name="connsiteY3760" fmla="*/ 413005 h 1754674"/>
                <a:gd name="connsiteX3761" fmla="*/ 1790646 w 1914570"/>
                <a:gd name="connsiteY3761" fmla="*/ 412282 h 1754674"/>
                <a:gd name="connsiteX3762" fmla="*/ 1790040 w 1914570"/>
                <a:gd name="connsiteY3762" fmla="*/ 411539 h 1754674"/>
                <a:gd name="connsiteX3763" fmla="*/ 1789434 w 1914570"/>
                <a:gd name="connsiteY3763" fmla="*/ 410835 h 1754674"/>
                <a:gd name="connsiteX3764" fmla="*/ 1789473 w 1914570"/>
                <a:gd name="connsiteY3764" fmla="*/ 410854 h 1754674"/>
                <a:gd name="connsiteX3765" fmla="*/ 1788827 w 1914570"/>
                <a:gd name="connsiteY3765" fmla="*/ 410112 h 1754674"/>
                <a:gd name="connsiteX3766" fmla="*/ 1788867 w 1914570"/>
                <a:gd name="connsiteY3766" fmla="*/ 410150 h 1754674"/>
                <a:gd name="connsiteX3767" fmla="*/ 1788222 w 1914570"/>
                <a:gd name="connsiteY3767" fmla="*/ 409408 h 1754674"/>
                <a:gd name="connsiteX3768" fmla="*/ 1788260 w 1914570"/>
                <a:gd name="connsiteY3768" fmla="*/ 409427 h 1754674"/>
                <a:gd name="connsiteX3769" fmla="*/ 1787616 w 1914570"/>
                <a:gd name="connsiteY3769" fmla="*/ 408684 h 1754674"/>
                <a:gd name="connsiteX3770" fmla="*/ 1787655 w 1914570"/>
                <a:gd name="connsiteY3770" fmla="*/ 408723 h 1754674"/>
                <a:gd name="connsiteX3771" fmla="*/ 1787088 w 1914570"/>
                <a:gd name="connsiteY3771" fmla="*/ 408059 h 1754674"/>
                <a:gd name="connsiteX3772" fmla="*/ 1786403 w 1914570"/>
                <a:gd name="connsiteY3772" fmla="*/ 407257 h 1754674"/>
                <a:gd name="connsiteX3773" fmla="*/ 1786423 w 1914570"/>
                <a:gd name="connsiteY3773" fmla="*/ 407296 h 1754674"/>
                <a:gd name="connsiteX3774" fmla="*/ 1785778 w 1914570"/>
                <a:gd name="connsiteY3774" fmla="*/ 406534 h 1754674"/>
                <a:gd name="connsiteX3775" fmla="*/ 1785817 w 1914570"/>
                <a:gd name="connsiteY3775" fmla="*/ 406573 h 1754674"/>
                <a:gd name="connsiteX3776" fmla="*/ 1785172 w 1914570"/>
                <a:gd name="connsiteY3776" fmla="*/ 405830 h 1754674"/>
                <a:gd name="connsiteX3777" fmla="*/ 1785191 w 1914570"/>
                <a:gd name="connsiteY3777" fmla="*/ 405850 h 1754674"/>
                <a:gd name="connsiteX3778" fmla="*/ 1784566 w 1914570"/>
                <a:gd name="connsiteY3778" fmla="*/ 405126 h 1754674"/>
                <a:gd name="connsiteX3779" fmla="*/ 1783940 w 1914570"/>
                <a:gd name="connsiteY3779" fmla="*/ 404403 h 1754674"/>
                <a:gd name="connsiteX3780" fmla="*/ 1783315 w 1914570"/>
                <a:gd name="connsiteY3780" fmla="*/ 403680 h 1754674"/>
                <a:gd name="connsiteX3781" fmla="*/ 1783334 w 1914570"/>
                <a:gd name="connsiteY3781" fmla="*/ 403719 h 1754674"/>
                <a:gd name="connsiteX3782" fmla="*/ 1782670 w 1914570"/>
                <a:gd name="connsiteY3782" fmla="*/ 402976 h 1754674"/>
                <a:gd name="connsiteX3783" fmla="*/ 1782709 w 1914570"/>
                <a:gd name="connsiteY3783" fmla="*/ 402996 h 1754674"/>
                <a:gd name="connsiteX3784" fmla="*/ 1782142 w 1914570"/>
                <a:gd name="connsiteY3784" fmla="*/ 402370 h 1754674"/>
                <a:gd name="connsiteX3785" fmla="*/ 1781907 w 1914570"/>
                <a:gd name="connsiteY3785" fmla="*/ 402096 h 1754674"/>
                <a:gd name="connsiteX3786" fmla="*/ 1781418 w 1914570"/>
                <a:gd name="connsiteY3786" fmla="*/ 401549 h 1754674"/>
                <a:gd name="connsiteX3787" fmla="*/ 1781457 w 1914570"/>
                <a:gd name="connsiteY3787" fmla="*/ 401568 h 1754674"/>
                <a:gd name="connsiteX3788" fmla="*/ 1780793 w 1914570"/>
                <a:gd name="connsiteY3788" fmla="*/ 400826 h 1754674"/>
                <a:gd name="connsiteX3789" fmla="*/ 1780812 w 1914570"/>
                <a:gd name="connsiteY3789" fmla="*/ 400845 h 1754674"/>
                <a:gd name="connsiteX3790" fmla="*/ 1780148 w 1914570"/>
                <a:gd name="connsiteY3790" fmla="*/ 400102 h 1754674"/>
                <a:gd name="connsiteX3791" fmla="*/ 1780187 w 1914570"/>
                <a:gd name="connsiteY3791" fmla="*/ 400141 h 1754674"/>
                <a:gd name="connsiteX3792" fmla="*/ 1779522 w 1914570"/>
                <a:gd name="connsiteY3792" fmla="*/ 399398 h 1754674"/>
                <a:gd name="connsiteX3793" fmla="*/ 1779541 w 1914570"/>
                <a:gd name="connsiteY3793" fmla="*/ 399418 h 1754674"/>
                <a:gd name="connsiteX3794" fmla="*/ 1778897 w 1914570"/>
                <a:gd name="connsiteY3794" fmla="*/ 398675 h 1754674"/>
                <a:gd name="connsiteX3795" fmla="*/ 1778251 w 1914570"/>
                <a:gd name="connsiteY3795" fmla="*/ 397952 h 1754674"/>
                <a:gd name="connsiteX3796" fmla="*/ 1778271 w 1914570"/>
                <a:gd name="connsiteY3796" fmla="*/ 397991 h 1754674"/>
                <a:gd name="connsiteX3797" fmla="*/ 1777626 w 1914570"/>
                <a:gd name="connsiteY3797" fmla="*/ 397267 h 1754674"/>
                <a:gd name="connsiteX3798" fmla="*/ 1776961 w 1914570"/>
                <a:gd name="connsiteY3798" fmla="*/ 396524 h 1754674"/>
                <a:gd name="connsiteX3799" fmla="*/ 1776316 w 1914570"/>
                <a:gd name="connsiteY3799" fmla="*/ 395821 h 1754674"/>
                <a:gd name="connsiteX3800" fmla="*/ 1776335 w 1914570"/>
                <a:gd name="connsiteY3800" fmla="*/ 395840 h 1754674"/>
                <a:gd name="connsiteX3801" fmla="*/ 1775710 w 1914570"/>
                <a:gd name="connsiteY3801" fmla="*/ 395156 h 1754674"/>
                <a:gd name="connsiteX3802" fmla="*/ 1775006 w 1914570"/>
                <a:gd name="connsiteY3802" fmla="*/ 394374 h 1754674"/>
                <a:gd name="connsiteX3803" fmla="*/ 1775026 w 1914570"/>
                <a:gd name="connsiteY3803" fmla="*/ 394413 h 1754674"/>
                <a:gd name="connsiteX3804" fmla="*/ 1774361 w 1914570"/>
                <a:gd name="connsiteY3804" fmla="*/ 393670 h 1754674"/>
                <a:gd name="connsiteX3805" fmla="*/ 1773696 w 1914570"/>
                <a:gd name="connsiteY3805" fmla="*/ 392947 h 1754674"/>
                <a:gd name="connsiteX3806" fmla="*/ 1773716 w 1914570"/>
                <a:gd name="connsiteY3806" fmla="*/ 392986 h 1754674"/>
                <a:gd name="connsiteX3807" fmla="*/ 1773032 w 1914570"/>
                <a:gd name="connsiteY3807" fmla="*/ 392243 h 1754674"/>
                <a:gd name="connsiteX3808" fmla="*/ 1773051 w 1914570"/>
                <a:gd name="connsiteY3808" fmla="*/ 392263 h 1754674"/>
                <a:gd name="connsiteX3809" fmla="*/ 1772367 w 1914570"/>
                <a:gd name="connsiteY3809" fmla="*/ 391520 h 1754674"/>
                <a:gd name="connsiteX3810" fmla="*/ 1772406 w 1914570"/>
                <a:gd name="connsiteY3810" fmla="*/ 391539 h 1754674"/>
                <a:gd name="connsiteX3811" fmla="*/ 1771702 w 1914570"/>
                <a:gd name="connsiteY3811" fmla="*/ 390797 h 1754674"/>
                <a:gd name="connsiteX3812" fmla="*/ 1771741 w 1914570"/>
                <a:gd name="connsiteY3812" fmla="*/ 390836 h 1754674"/>
                <a:gd name="connsiteX3813" fmla="*/ 1771038 w 1914570"/>
                <a:gd name="connsiteY3813" fmla="*/ 390093 h 1754674"/>
                <a:gd name="connsiteX3814" fmla="*/ 1770373 w 1914570"/>
                <a:gd name="connsiteY3814" fmla="*/ 389370 h 1754674"/>
                <a:gd name="connsiteX3815" fmla="*/ 1770392 w 1914570"/>
                <a:gd name="connsiteY3815" fmla="*/ 389408 h 1754674"/>
                <a:gd name="connsiteX3816" fmla="*/ 1769708 w 1914570"/>
                <a:gd name="connsiteY3816" fmla="*/ 388666 h 1754674"/>
                <a:gd name="connsiteX3817" fmla="*/ 1769727 w 1914570"/>
                <a:gd name="connsiteY3817" fmla="*/ 388685 h 1754674"/>
                <a:gd name="connsiteX3818" fmla="*/ 1769024 w 1914570"/>
                <a:gd name="connsiteY3818" fmla="*/ 387942 h 1754674"/>
                <a:gd name="connsiteX3819" fmla="*/ 1769044 w 1914570"/>
                <a:gd name="connsiteY3819" fmla="*/ 387981 h 1754674"/>
                <a:gd name="connsiteX3820" fmla="*/ 1768340 w 1914570"/>
                <a:gd name="connsiteY3820" fmla="*/ 387238 h 1754674"/>
                <a:gd name="connsiteX3821" fmla="*/ 1768379 w 1914570"/>
                <a:gd name="connsiteY3821" fmla="*/ 387258 h 1754674"/>
                <a:gd name="connsiteX3822" fmla="*/ 1767597 w 1914570"/>
                <a:gd name="connsiteY3822" fmla="*/ 386456 h 1754674"/>
                <a:gd name="connsiteX3823" fmla="*/ 1766991 w 1914570"/>
                <a:gd name="connsiteY3823" fmla="*/ 385811 h 1754674"/>
                <a:gd name="connsiteX3824" fmla="*/ 1766306 w 1914570"/>
                <a:gd name="connsiteY3824" fmla="*/ 385088 h 1754674"/>
                <a:gd name="connsiteX3825" fmla="*/ 1766326 w 1914570"/>
                <a:gd name="connsiteY3825" fmla="*/ 385127 h 1754674"/>
                <a:gd name="connsiteX3826" fmla="*/ 1765622 w 1914570"/>
                <a:gd name="connsiteY3826" fmla="*/ 384384 h 1754674"/>
                <a:gd name="connsiteX3827" fmla="*/ 1764938 w 1914570"/>
                <a:gd name="connsiteY3827" fmla="*/ 383661 h 1754674"/>
                <a:gd name="connsiteX3828" fmla="*/ 1764957 w 1914570"/>
                <a:gd name="connsiteY3828" fmla="*/ 383700 h 1754674"/>
                <a:gd name="connsiteX3829" fmla="*/ 1764234 w 1914570"/>
                <a:gd name="connsiteY3829" fmla="*/ 382957 h 1754674"/>
                <a:gd name="connsiteX3830" fmla="*/ 1764274 w 1914570"/>
                <a:gd name="connsiteY3830" fmla="*/ 382977 h 1754674"/>
                <a:gd name="connsiteX3831" fmla="*/ 1763550 w 1914570"/>
                <a:gd name="connsiteY3831" fmla="*/ 382234 h 1754674"/>
                <a:gd name="connsiteX3832" fmla="*/ 1763570 w 1914570"/>
                <a:gd name="connsiteY3832" fmla="*/ 382273 h 1754674"/>
                <a:gd name="connsiteX3833" fmla="*/ 1762846 w 1914570"/>
                <a:gd name="connsiteY3833" fmla="*/ 381530 h 1754674"/>
                <a:gd name="connsiteX3834" fmla="*/ 1762885 w 1914570"/>
                <a:gd name="connsiteY3834" fmla="*/ 381550 h 1754674"/>
                <a:gd name="connsiteX3835" fmla="*/ 1762162 w 1914570"/>
                <a:gd name="connsiteY3835" fmla="*/ 380807 h 1754674"/>
                <a:gd name="connsiteX3836" fmla="*/ 1762182 w 1914570"/>
                <a:gd name="connsiteY3836" fmla="*/ 380846 h 1754674"/>
                <a:gd name="connsiteX3837" fmla="*/ 1761458 w 1914570"/>
                <a:gd name="connsiteY3837" fmla="*/ 380103 h 1754674"/>
                <a:gd name="connsiteX3838" fmla="*/ 1761478 w 1914570"/>
                <a:gd name="connsiteY3838" fmla="*/ 380122 h 1754674"/>
                <a:gd name="connsiteX3839" fmla="*/ 1760754 w 1914570"/>
                <a:gd name="connsiteY3839" fmla="*/ 379399 h 1754674"/>
                <a:gd name="connsiteX3840" fmla="*/ 1760774 w 1914570"/>
                <a:gd name="connsiteY3840" fmla="*/ 379419 h 1754674"/>
                <a:gd name="connsiteX3841" fmla="*/ 1760050 w 1914570"/>
                <a:gd name="connsiteY3841" fmla="*/ 378676 h 1754674"/>
                <a:gd name="connsiteX3842" fmla="*/ 1760070 w 1914570"/>
                <a:gd name="connsiteY3842" fmla="*/ 378715 h 1754674"/>
                <a:gd name="connsiteX3843" fmla="*/ 1759347 w 1914570"/>
                <a:gd name="connsiteY3843" fmla="*/ 377972 h 1754674"/>
                <a:gd name="connsiteX3844" fmla="*/ 1759367 w 1914570"/>
                <a:gd name="connsiteY3844" fmla="*/ 377992 h 1754674"/>
                <a:gd name="connsiteX3845" fmla="*/ 1758623 w 1914570"/>
                <a:gd name="connsiteY3845" fmla="*/ 377249 h 1754674"/>
                <a:gd name="connsiteX3846" fmla="*/ 1757881 w 1914570"/>
                <a:gd name="connsiteY3846" fmla="*/ 376506 h 1754674"/>
                <a:gd name="connsiteX3847" fmla="*/ 1757196 w 1914570"/>
                <a:gd name="connsiteY3847" fmla="*/ 375841 h 1754674"/>
                <a:gd name="connsiteX3848" fmla="*/ 1757235 w 1914570"/>
                <a:gd name="connsiteY3848" fmla="*/ 375861 h 1754674"/>
                <a:gd name="connsiteX3849" fmla="*/ 1756492 w 1914570"/>
                <a:gd name="connsiteY3849" fmla="*/ 375118 h 1754674"/>
                <a:gd name="connsiteX3850" fmla="*/ 1756512 w 1914570"/>
                <a:gd name="connsiteY3850" fmla="*/ 375157 h 1754674"/>
                <a:gd name="connsiteX3851" fmla="*/ 1755769 w 1914570"/>
                <a:gd name="connsiteY3851" fmla="*/ 374414 h 1754674"/>
                <a:gd name="connsiteX3852" fmla="*/ 1755789 w 1914570"/>
                <a:gd name="connsiteY3852" fmla="*/ 374434 h 1754674"/>
                <a:gd name="connsiteX3853" fmla="*/ 1755046 w 1914570"/>
                <a:gd name="connsiteY3853" fmla="*/ 373691 h 1754674"/>
                <a:gd name="connsiteX3854" fmla="*/ 1754323 w 1914570"/>
                <a:gd name="connsiteY3854" fmla="*/ 372987 h 1754674"/>
                <a:gd name="connsiteX3855" fmla="*/ 1754362 w 1914570"/>
                <a:gd name="connsiteY3855" fmla="*/ 373006 h 1754674"/>
                <a:gd name="connsiteX3856" fmla="*/ 1753599 w 1914570"/>
                <a:gd name="connsiteY3856" fmla="*/ 372283 h 1754674"/>
                <a:gd name="connsiteX3857" fmla="*/ 1753619 w 1914570"/>
                <a:gd name="connsiteY3857" fmla="*/ 372303 h 1754674"/>
                <a:gd name="connsiteX3858" fmla="*/ 1752876 w 1914570"/>
                <a:gd name="connsiteY3858" fmla="*/ 371560 h 1754674"/>
                <a:gd name="connsiteX3859" fmla="*/ 1752896 w 1914570"/>
                <a:gd name="connsiteY3859" fmla="*/ 371599 h 1754674"/>
                <a:gd name="connsiteX3860" fmla="*/ 1752133 w 1914570"/>
                <a:gd name="connsiteY3860" fmla="*/ 370836 h 1754674"/>
                <a:gd name="connsiteX3861" fmla="*/ 1751410 w 1914570"/>
                <a:gd name="connsiteY3861" fmla="*/ 370152 h 1754674"/>
                <a:gd name="connsiteX3862" fmla="*/ 1751429 w 1914570"/>
                <a:gd name="connsiteY3862" fmla="*/ 370172 h 1754674"/>
                <a:gd name="connsiteX3863" fmla="*/ 1750667 w 1914570"/>
                <a:gd name="connsiteY3863" fmla="*/ 369448 h 1754674"/>
                <a:gd name="connsiteX3864" fmla="*/ 1750706 w 1914570"/>
                <a:gd name="connsiteY3864" fmla="*/ 369468 h 1754674"/>
                <a:gd name="connsiteX3865" fmla="*/ 1749944 w 1914570"/>
                <a:gd name="connsiteY3865" fmla="*/ 368725 h 1754674"/>
                <a:gd name="connsiteX3866" fmla="*/ 1749963 w 1914570"/>
                <a:gd name="connsiteY3866" fmla="*/ 368764 h 1754674"/>
                <a:gd name="connsiteX3867" fmla="*/ 1749220 w 1914570"/>
                <a:gd name="connsiteY3867" fmla="*/ 368041 h 1754674"/>
                <a:gd name="connsiteX3868" fmla="*/ 1748458 w 1914570"/>
                <a:gd name="connsiteY3868" fmla="*/ 367317 h 1754674"/>
                <a:gd name="connsiteX3869" fmla="*/ 1748477 w 1914570"/>
                <a:gd name="connsiteY3869" fmla="*/ 367337 h 1754674"/>
                <a:gd name="connsiteX3870" fmla="*/ 1747715 w 1914570"/>
                <a:gd name="connsiteY3870" fmla="*/ 366614 h 1754674"/>
                <a:gd name="connsiteX3871" fmla="*/ 1747734 w 1914570"/>
                <a:gd name="connsiteY3871" fmla="*/ 366633 h 1754674"/>
                <a:gd name="connsiteX3872" fmla="*/ 1746972 w 1914570"/>
                <a:gd name="connsiteY3872" fmla="*/ 365890 h 1754674"/>
                <a:gd name="connsiteX3873" fmla="*/ 1746991 w 1914570"/>
                <a:gd name="connsiteY3873" fmla="*/ 365929 h 1754674"/>
                <a:gd name="connsiteX3874" fmla="*/ 1746229 w 1914570"/>
                <a:gd name="connsiteY3874" fmla="*/ 365186 h 1754674"/>
                <a:gd name="connsiteX3875" fmla="*/ 1746248 w 1914570"/>
                <a:gd name="connsiteY3875" fmla="*/ 365206 h 1754674"/>
                <a:gd name="connsiteX3876" fmla="*/ 1745467 w 1914570"/>
                <a:gd name="connsiteY3876" fmla="*/ 364483 h 1754674"/>
                <a:gd name="connsiteX3877" fmla="*/ 1745486 w 1914570"/>
                <a:gd name="connsiteY3877" fmla="*/ 364502 h 1754674"/>
                <a:gd name="connsiteX3878" fmla="*/ 1744743 w 1914570"/>
                <a:gd name="connsiteY3878" fmla="*/ 363798 h 1754674"/>
                <a:gd name="connsiteX3879" fmla="*/ 1743961 w 1914570"/>
                <a:gd name="connsiteY3879" fmla="*/ 363075 h 1754674"/>
                <a:gd name="connsiteX3880" fmla="*/ 1743981 w 1914570"/>
                <a:gd name="connsiteY3880" fmla="*/ 363095 h 1754674"/>
                <a:gd name="connsiteX3881" fmla="*/ 1743199 w 1914570"/>
                <a:gd name="connsiteY3881" fmla="*/ 362371 h 1754674"/>
                <a:gd name="connsiteX3882" fmla="*/ 1743238 w 1914570"/>
                <a:gd name="connsiteY3882" fmla="*/ 362391 h 1754674"/>
                <a:gd name="connsiteX3883" fmla="*/ 1742436 w 1914570"/>
                <a:gd name="connsiteY3883" fmla="*/ 361648 h 1754674"/>
                <a:gd name="connsiteX3884" fmla="*/ 1742475 w 1914570"/>
                <a:gd name="connsiteY3884" fmla="*/ 361668 h 1754674"/>
                <a:gd name="connsiteX3885" fmla="*/ 1741694 w 1914570"/>
                <a:gd name="connsiteY3885" fmla="*/ 360944 h 1754674"/>
                <a:gd name="connsiteX3886" fmla="*/ 1741713 w 1914570"/>
                <a:gd name="connsiteY3886" fmla="*/ 360964 h 1754674"/>
                <a:gd name="connsiteX3887" fmla="*/ 1740911 w 1914570"/>
                <a:gd name="connsiteY3887" fmla="*/ 360241 h 1754674"/>
                <a:gd name="connsiteX3888" fmla="*/ 1740950 w 1914570"/>
                <a:gd name="connsiteY3888" fmla="*/ 360260 h 1754674"/>
                <a:gd name="connsiteX3889" fmla="*/ 1740149 w 1914570"/>
                <a:gd name="connsiteY3889" fmla="*/ 359537 h 1754674"/>
                <a:gd name="connsiteX3890" fmla="*/ 1740169 w 1914570"/>
                <a:gd name="connsiteY3890" fmla="*/ 359556 h 1754674"/>
                <a:gd name="connsiteX3891" fmla="*/ 1739386 w 1914570"/>
                <a:gd name="connsiteY3891" fmla="*/ 358833 h 1754674"/>
                <a:gd name="connsiteX3892" fmla="*/ 1739406 w 1914570"/>
                <a:gd name="connsiteY3892" fmla="*/ 358852 h 1754674"/>
                <a:gd name="connsiteX3893" fmla="*/ 1738624 w 1914570"/>
                <a:gd name="connsiteY3893" fmla="*/ 358129 h 1754674"/>
                <a:gd name="connsiteX3894" fmla="*/ 1737940 w 1914570"/>
                <a:gd name="connsiteY3894" fmla="*/ 357504 h 1754674"/>
                <a:gd name="connsiteX3895" fmla="*/ 1737060 w 1914570"/>
                <a:gd name="connsiteY3895" fmla="*/ 356722 h 1754674"/>
                <a:gd name="connsiteX3896" fmla="*/ 1737099 w 1914570"/>
                <a:gd name="connsiteY3896" fmla="*/ 356741 h 1754674"/>
                <a:gd name="connsiteX3897" fmla="*/ 1736298 w 1914570"/>
                <a:gd name="connsiteY3897" fmla="*/ 356018 h 1754674"/>
                <a:gd name="connsiteX3898" fmla="*/ 1735516 w 1914570"/>
                <a:gd name="connsiteY3898" fmla="*/ 355294 h 1754674"/>
                <a:gd name="connsiteX3899" fmla="*/ 1735535 w 1914570"/>
                <a:gd name="connsiteY3899" fmla="*/ 355334 h 1754674"/>
                <a:gd name="connsiteX3900" fmla="*/ 1734714 w 1914570"/>
                <a:gd name="connsiteY3900" fmla="*/ 354591 h 1754674"/>
                <a:gd name="connsiteX3901" fmla="*/ 1733952 w 1914570"/>
                <a:gd name="connsiteY3901" fmla="*/ 353906 h 1754674"/>
                <a:gd name="connsiteX3902" fmla="*/ 1733150 w 1914570"/>
                <a:gd name="connsiteY3902" fmla="*/ 353203 h 1754674"/>
                <a:gd name="connsiteX3903" fmla="*/ 1733189 w 1914570"/>
                <a:gd name="connsiteY3903" fmla="*/ 353222 h 1754674"/>
                <a:gd name="connsiteX3904" fmla="*/ 1732290 w 1914570"/>
                <a:gd name="connsiteY3904" fmla="*/ 352401 h 1754674"/>
                <a:gd name="connsiteX3905" fmla="*/ 1731586 w 1914570"/>
                <a:gd name="connsiteY3905" fmla="*/ 351795 h 1754674"/>
                <a:gd name="connsiteX3906" fmla="*/ 1731606 w 1914570"/>
                <a:gd name="connsiteY3906" fmla="*/ 351815 h 1754674"/>
                <a:gd name="connsiteX3907" fmla="*/ 1730804 w 1914570"/>
                <a:gd name="connsiteY3907" fmla="*/ 351091 h 1754674"/>
                <a:gd name="connsiteX3908" fmla="*/ 1730042 w 1914570"/>
                <a:gd name="connsiteY3908" fmla="*/ 350407 h 1754674"/>
                <a:gd name="connsiteX3909" fmla="*/ 1729201 w 1914570"/>
                <a:gd name="connsiteY3909" fmla="*/ 349684 h 1754674"/>
                <a:gd name="connsiteX3910" fmla="*/ 1729221 w 1914570"/>
                <a:gd name="connsiteY3910" fmla="*/ 349703 h 1754674"/>
                <a:gd name="connsiteX3911" fmla="*/ 1728400 w 1914570"/>
                <a:gd name="connsiteY3911" fmla="*/ 348980 h 1754674"/>
                <a:gd name="connsiteX3912" fmla="*/ 1727598 w 1914570"/>
                <a:gd name="connsiteY3912" fmla="*/ 348276 h 1754674"/>
                <a:gd name="connsiteX3913" fmla="*/ 1727618 w 1914570"/>
                <a:gd name="connsiteY3913" fmla="*/ 348296 h 1754674"/>
                <a:gd name="connsiteX3914" fmla="*/ 1726777 w 1914570"/>
                <a:gd name="connsiteY3914" fmla="*/ 347553 h 1754674"/>
                <a:gd name="connsiteX3915" fmla="*/ 1726054 w 1914570"/>
                <a:gd name="connsiteY3915" fmla="*/ 346927 h 1754674"/>
                <a:gd name="connsiteX3916" fmla="*/ 1725252 w 1914570"/>
                <a:gd name="connsiteY3916" fmla="*/ 346223 h 1754674"/>
                <a:gd name="connsiteX3917" fmla="*/ 1724372 w 1914570"/>
                <a:gd name="connsiteY3917" fmla="*/ 345461 h 1754674"/>
                <a:gd name="connsiteX3918" fmla="*/ 1724392 w 1914570"/>
                <a:gd name="connsiteY3918" fmla="*/ 345481 h 1754674"/>
                <a:gd name="connsiteX3919" fmla="*/ 1723571 w 1914570"/>
                <a:gd name="connsiteY3919" fmla="*/ 344796 h 1754674"/>
                <a:gd name="connsiteX3920" fmla="*/ 1722750 w 1914570"/>
                <a:gd name="connsiteY3920" fmla="*/ 344073 h 1754674"/>
                <a:gd name="connsiteX3921" fmla="*/ 1721929 w 1914570"/>
                <a:gd name="connsiteY3921" fmla="*/ 343369 h 1754674"/>
                <a:gd name="connsiteX3922" fmla="*/ 1721948 w 1914570"/>
                <a:gd name="connsiteY3922" fmla="*/ 343389 h 1754674"/>
                <a:gd name="connsiteX3923" fmla="*/ 1721108 w 1914570"/>
                <a:gd name="connsiteY3923" fmla="*/ 342665 h 1754674"/>
                <a:gd name="connsiteX3924" fmla="*/ 1721127 w 1914570"/>
                <a:gd name="connsiteY3924" fmla="*/ 342685 h 1754674"/>
                <a:gd name="connsiteX3925" fmla="*/ 1720287 w 1914570"/>
                <a:gd name="connsiteY3925" fmla="*/ 341962 h 1754674"/>
                <a:gd name="connsiteX3926" fmla="*/ 1720306 w 1914570"/>
                <a:gd name="connsiteY3926" fmla="*/ 341981 h 1754674"/>
                <a:gd name="connsiteX3927" fmla="*/ 1719466 w 1914570"/>
                <a:gd name="connsiteY3927" fmla="*/ 341277 h 1754674"/>
                <a:gd name="connsiteX3928" fmla="*/ 1718645 w 1914570"/>
                <a:gd name="connsiteY3928" fmla="*/ 340574 h 1754674"/>
                <a:gd name="connsiteX3929" fmla="*/ 1718664 w 1914570"/>
                <a:gd name="connsiteY3929" fmla="*/ 340593 h 1754674"/>
                <a:gd name="connsiteX3930" fmla="*/ 1717804 w 1914570"/>
                <a:gd name="connsiteY3930" fmla="*/ 339870 h 1754674"/>
                <a:gd name="connsiteX3931" fmla="*/ 1717824 w 1914570"/>
                <a:gd name="connsiteY3931" fmla="*/ 339889 h 1754674"/>
                <a:gd name="connsiteX3932" fmla="*/ 1716944 w 1914570"/>
                <a:gd name="connsiteY3932" fmla="*/ 339146 h 1754674"/>
                <a:gd name="connsiteX3933" fmla="*/ 1716260 w 1914570"/>
                <a:gd name="connsiteY3933" fmla="*/ 338579 h 1754674"/>
                <a:gd name="connsiteX3934" fmla="*/ 1715282 w 1914570"/>
                <a:gd name="connsiteY3934" fmla="*/ 337759 h 1754674"/>
                <a:gd name="connsiteX3935" fmla="*/ 1714480 w 1914570"/>
                <a:gd name="connsiteY3935" fmla="*/ 337094 h 1754674"/>
                <a:gd name="connsiteX3936" fmla="*/ 1714500 w 1914570"/>
                <a:gd name="connsiteY3936" fmla="*/ 337094 h 1754674"/>
                <a:gd name="connsiteX3937" fmla="*/ 1713640 w 1914570"/>
                <a:gd name="connsiteY3937" fmla="*/ 336370 h 1754674"/>
                <a:gd name="connsiteX3938" fmla="*/ 1712799 w 1914570"/>
                <a:gd name="connsiteY3938" fmla="*/ 335686 h 1754674"/>
                <a:gd name="connsiteX3939" fmla="*/ 1712819 w 1914570"/>
                <a:gd name="connsiteY3939" fmla="*/ 335706 h 1754674"/>
                <a:gd name="connsiteX3940" fmla="*/ 1711959 w 1914570"/>
                <a:gd name="connsiteY3940" fmla="*/ 335002 h 1754674"/>
                <a:gd name="connsiteX3941" fmla="*/ 1711978 w 1914570"/>
                <a:gd name="connsiteY3941" fmla="*/ 335022 h 1754674"/>
                <a:gd name="connsiteX3942" fmla="*/ 1711118 w 1914570"/>
                <a:gd name="connsiteY3942" fmla="*/ 334298 h 1754674"/>
                <a:gd name="connsiteX3943" fmla="*/ 1711137 w 1914570"/>
                <a:gd name="connsiteY3943" fmla="*/ 334318 h 1754674"/>
                <a:gd name="connsiteX3944" fmla="*/ 1710277 w 1914570"/>
                <a:gd name="connsiteY3944" fmla="*/ 333594 h 1754674"/>
                <a:gd name="connsiteX3945" fmla="*/ 1710297 w 1914570"/>
                <a:gd name="connsiteY3945" fmla="*/ 333614 h 1754674"/>
                <a:gd name="connsiteX3946" fmla="*/ 1709417 w 1914570"/>
                <a:gd name="connsiteY3946" fmla="*/ 332910 h 1754674"/>
                <a:gd name="connsiteX3947" fmla="*/ 1709437 w 1914570"/>
                <a:gd name="connsiteY3947" fmla="*/ 332930 h 1754674"/>
                <a:gd name="connsiteX3948" fmla="*/ 1708576 w 1914570"/>
                <a:gd name="connsiteY3948" fmla="*/ 332226 h 1754674"/>
                <a:gd name="connsiteX3949" fmla="*/ 1707716 w 1914570"/>
                <a:gd name="connsiteY3949" fmla="*/ 331522 h 1754674"/>
                <a:gd name="connsiteX3950" fmla="*/ 1707736 w 1914570"/>
                <a:gd name="connsiteY3950" fmla="*/ 331542 h 1754674"/>
                <a:gd name="connsiteX3951" fmla="*/ 1706876 w 1914570"/>
                <a:gd name="connsiteY3951" fmla="*/ 330818 h 1754674"/>
                <a:gd name="connsiteX3952" fmla="*/ 1706895 w 1914570"/>
                <a:gd name="connsiteY3952" fmla="*/ 330838 h 1754674"/>
                <a:gd name="connsiteX3953" fmla="*/ 1706016 w 1914570"/>
                <a:gd name="connsiteY3953" fmla="*/ 330134 h 1754674"/>
                <a:gd name="connsiteX3954" fmla="*/ 1706035 w 1914570"/>
                <a:gd name="connsiteY3954" fmla="*/ 330154 h 1754674"/>
                <a:gd name="connsiteX3955" fmla="*/ 1705155 w 1914570"/>
                <a:gd name="connsiteY3955" fmla="*/ 329430 h 1754674"/>
                <a:gd name="connsiteX3956" fmla="*/ 1705175 w 1914570"/>
                <a:gd name="connsiteY3956" fmla="*/ 329450 h 1754674"/>
                <a:gd name="connsiteX3957" fmla="*/ 1704295 w 1914570"/>
                <a:gd name="connsiteY3957" fmla="*/ 328746 h 1754674"/>
                <a:gd name="connsiteX3958" fmla="*/ 1704315 w 1914570"/>
                <a:gd name="connsiteY3958" fmla="*/ 328766 h 1754674"/>
                <a:gd name="connsiteX3959" fmla="*/ 1703435 w 1914570"/>
                <a:gd name="connsiteY3959" fmla="*/ 328042 h 1754674"/>
                <a:gd name="connsiteX3960" fmla="*/ 1703454 w 1914570"/>
                <a:gd name="connsiteY3960" fmla="*/ 328062 h 1754674"/>
                <a:gd name="connsiteX3961" fmla="*/ 1702575 w 1914570"/>
                <a:gd name="connsiteY3961" fmla="*/ 327358 h 1754674"/>
                <a:gd name="connsiteX3962" fmla="*/ 1702594 w 1914570"/>
                <a:gd name="connsiteY3962" fmla="*/ 327378 h 1754674"/>
                <a:gd name="connsiteX3963" fmla="*/ 1701695 w 1914570"/>
                <a:gd name="connsiteY3963" fmla="*/ 326674 h 1754674"/>
                <a:gd name="connsiteX3964" fmla="*/ 1701715 w 1914570"/>
                <a:gd name="connsiteY3964" fmla="*/ 326693 h 1754674"/>
                <a:gd name="connsiteX3965" fmla="*/ 1700972 w 1914570"/>
                <a:gd name="connsiteY3965" fmla="*/ 326068 h 1754674"/>
                <a:gd name="connsiteX3966" fmla="*/ 1700014 w 1914570"/>
                <a:gd name="connsiteY3966" fmla="*/ 325325 h 1754674"/>
                <a:gd name="connsiteX3967" fmla="*/ 1699036 w 1914570"/>
                <a:gd name="connsiteY3967" fmla="*/ 324563 h 1754674"/>
                <a:gd name="connsiteX3968" fmla="*/ 1698235 w 1914570"/>
                <a:gd name="connsiteY3968" fmla="*/ 323917 h 1754674"/>
                <a:gd name="connsiteX3969" fmla="*/ 1697335 w 1914570"/>
                <a:gd name="connsiteY3969" fmla="*/ 323213 h 1754674"/>
                <a:gd name="connsiteX3970" fmla="*/ 1697355 w 1914570"/>
                <a:gd name="connsiteY3970" fmla="*/ 323233 h 1754674"/>
                <a:gd name="connsiteX3971" fmla="*/ 1696456 w 1914570"/>
                <a:gd name="connsiteY3971" fmla="*/ 322529 h 1754674"/>
                <a:gd name="connsiteX3972" fmla="*/ 1696475 w 1914570"/>
                <a:gd name="connsiteY3972" fmla="*/ 322529 h 1754674"/>
                <a:gd name="connsiteX3973" fmla="*/ 1695576 w 1914570"/>
                <a:gd name="connsiteY3973" fmla="*/ 321826 h 1754674"/>
                <a:gd name="connsiteX3974" fmla="*/ 1694716 w 1914570"/>
                <a:gd name="connsiteY3974" fmla="*/ 321161 h 1754674"/>
                <a:gd name="connsiteX3975" fmla="*/ 1693895 w 1914570"/>
                <a:gd name="connsiteY3975" fmla="*/ 320516 h 1754674"/>
                <a:gd name="connsiteX3976" fmla="*/ 1692917 w 1914570"/>
                <a:gd name="connsiteY3976" fmla="*/ 319753 h 1754674"/>
                <a:gd name="connsiteX3977" fmla="*/ 1692937 w 1914570"/>
                <a:gd name="connsiteY3977" fmla="*/ 319773 h 1754674"/>
                <a:gd name="connsiteX3978" fmla="*/ 1692037 w 1914570"/>
                <a:gd name="connsiteY3978" fmla="*/ 319069 h 1754674"/>
                <a:gd name="connsiteX3979" fmla="*/ 1692057 w 1914570"/>
                <a:gd name="connsiteY3979" fmla="*/ 319089 h 1754674"/>
                <a:gd name="connsiteX3980" fmla="*/ 1691138 w 1914570"/>
                <a:gd name="connsiteY3980" fmla="*/ 318385 h 1754674"/>
                <a:gd name="connsiteX3981" fmla="*/ 1691158 w 1914570"/>
                <a:gd name="connsiteY3981" fmla="*/ 318404 h 1754674"/>
                <a:gd name="connsiteX3982" fmla="*/ 1690102 w 1914570"/>
                <a:gd name="connsiteY3982" fmla="*/ 317583 h 1754674"/>
                <a:gd name="connsiteX3983" fmla="*/ 1689359 w 1914570"/>
                <a:gd name="connsiteY3983" fmla="*/ 317016 h 1754674"/>
                <a:gd name="connsiteX3984" fmla="*/ 1688460 w 1914570"/>
                <a:gd name="connsiteY3984" fmla="*/ 316332 h 1754674"/>
                <a:gd name="connsiteX3985" fmla="*/ 1688480 w 1914570"/>
                <a:gd name="connsiteY3985" fmla="*/ 316332 h 1754674"/>
                <a:gd name="connsiteX3986" fmla="*/ 1687560 w 1914570"/>
                <a:gd name="connsiteY3986" fmla="*/ 315648 h 1754674"/>
                <a:gd name="connsiteX3987" fmla="*/ 1687580 w 1914570"/>
                <a:gd name="connsiteY3987" fmla="*/ 315648 h 1754674"/>
                <a:gd name="connsiteX3988" fmla="*/ 1686661 w 1914570"/>
                <a:gd name="connsiteY3988" fmla="*/ 314964 h 1754674"/>
                <a:gd name="connsiteX3989" fmla="*/ 1686681 w 1914570"/>
                <a:gd name="connsiteY3989" fmla="*/ 314964 h 1754674"/>
                <a:gd name="connsiteX3990" fmla="*/ 1685762 w 1914570"/>
                <a:gd name="connsiteY3990" fmla="*/ 314260 h 1754674"/>
                <a:gd name="connsiteX3991" fmla="*/ 1684785 w 1914570"/>
                <a:gd name="connsiteY3991" fmla="*/ 313537 h 1754674"/>
                <a:gd name="connsiteX3992" fmla="*/ 1683944 w 1914570"/>
                <a:gd name="connsiteY3992" fmla="*/ 312891 h 1754674"/>
                <a:gd name="connsiteX3993" fmla="*/ 1683964 w 1914570"/>
                <a:gd name="connsiteY3993" fmla="*/ 312911 h 1754674"/>
                <a:gd name="connsiteX3994" fmla="*/ 1683143 w 1914570"/>
                <a:gd name="connsiteY3994" fmla="*/ 312285 h 1754674"/>
                <a:gd name="connsiteX3995" fmla="*/ 1682126 w 1914570"/>
                <a:gd name="connsiteY3995" fmla="*/ 311523 h 1754674"/>
                <a:gd name="connsiteX3996" fmla="*/ 1682146 w 1914570"/>
                <a:gd name="connsiteY3996" fmla="*/ 311542 h 1754674"/>
                <a:gd name="connsiteX3997" fmla="*/ 1681226 w 1914570"/>
                <a:gd name="connsiteY3997" fmla="*/ 310839 h 1754674"/>
                <a:gd name="connsiteX3998" fmla="*/ 1681226 w 1914570"/>
                <a:gd name="connsiteY3998" fmla="*/ 310858 h 1754674"/>
                <a:gd name="connsiteX3999" fmla="*/ 1680366 w 1914570"/>
                <a:gd name="connsiteY3999" fmla="*/ 310194 h 1754674"/>
                <a:gd name="connsiteX4000" fmla="*/ 1679389 w 1914570"/>
                <a:gd name="connsiteY4000" fmla="*/ 309470 h 1754674"/>
                <a:gd name="connsiteX4001" fmla="*/ 1678490 w 1914570"/>
                <a:gd name="connsiteY4001" fmla="*/ 308805 h 1754674"/>
                <a:gd name="connsiteX4002" fmla="*/ 1677551 w 1914570"/>
                <a:gd name="connsiteY4002" fmla="*/ 308121 h 1754674"/>
                <a:gd name="connsiteX4003" fmla="*/ 1677571 w 1914570"/>
                <a:gd name="connsiteY4003" fmla="*/ 308121 h 1754674"/>
                <a:gd name="connsiteX4004" fmla="*/ 1676632 w 1914570"/>
                <a:gd name="connsiteY4004" fmla="*/ 307437 h 1754674"/>
                <a:gd name="connsiteX4005" fmla="*/ 1676652 w 1914570"/>
                <a:gd name="connsiteY4005" fmla="*/ 307437 h 1754674"/>
                <a:gd name="connsiteX4006" fmla="*/ 1675714 w 1914570"/>
                <a:gd name="connsiteY4006" fmla="*/ 306753 h 1754674"/>
                <a:gd name="connsiteX4007" fmla="*/ 1675714 w 1914570"/>
                <a:gd name="connsiteY4007" fmla="*/ 306772 h 1754674"/>
                <a:gd name="connsiteX4008" fmla="*/ 1674775 w 1914570"/>
                <a:gd name="connsiteY4008" fmla="*/ 306068 h 1754674"/>
                <a:gd name="connsiteX4009" fmla="*/ 1674795 w 1914570"/>
                <a:gd name="connsiteY4009" fmla="*/ 306088 h 1754674"/>
                <a:gd name="connsiteX4010" fmla="*/ 1673876 w 1914570"/>
                <a:gd name="connsiteY4010" fmla="*/ 305404 h 1754674"/>
                <a:gd name="connsiteX4011" fmla="*/ 1672918 w 1914570"/>
                <a:gd name="connsiteY4011" fmla="*/ 304720 h 1754674"/>
                <a:gd name="connsiteX4012" fmla="*/ 1672937 w 1914570"/>
                <a:gd name="connsiteY4012" fmla="*/ 304720 h 1754674"/>
                <a:gd name="connsiteX4013" fmla="*/ 1671979 w 1914570"/>
                <a:gd name="connsiteY4013" fmla="*/ 304035 h 1754674"/>
                <a:gd name="connsiteX4014" fmla="*/ 1671041 w 1914570"/>
                <a:gd name="connsiteY4014" fmla="*/ 303332 h 1754674"/>
                <a:gd name="connsiteX4015" fmla="*/ 1670122 w 1914570"/>
                <a:gd name="connsiteY4015" fmla="*/ 302667 h 1754674"/>
                <a:gd name="connsiteX4016" fmla="*/ 1669243 w 1914570"/>
                <a:gd name="connsiteY4016" fmla="*/ 302022 h 1754674"/>
                <a:gd name="connsiteX4017" fmla="*/ 1668265 w 1914570"/>
                <a:gd name="connsiteY4017" fmla="*/ 301338 h 1754674"/>
                <a:gd name="connsiteX4018" fmla="*/ 1666349 w 1914570"/>
                <a:gd name="connsiteY4018" fmla="*/ 299949 h 1754674"/>
                <a:gd name="connsiteX4019" fmla="*/ 1666389 w 1914570"/>
                <a:gd name="connsiteY4019" fmla="*/ 299989 h 1754674"/>
                <a:gd name="connsiteX4020" fmla="*/ 1664492 w 1914570"/>
                <a:gd name="connsiteY4020" fmla="*/ 298620 h 1754674"/>
                <a:gd name="connsiteX4021" fmla="*/ 1662557 w 1914570"/>
                <a:gd name="connsiteY4021" fmla="*/ 297252 h 1754674"/>
                <a:gd name="connsiteX4022" fmla="*/ 1662596 w 1914570"/>
                <a:gd name="connsiteY4022" fmla="*/ 297271 h 1754674"/>
                <a:gd name="connsiteX4023" fmla="*/ 1660680 w 1914570"/>
                <a:gd name="connsiteY4023" fmla="*/ 295922 h 1754674"/>
                <a:gd name="connsiteX4024" fmla="*/ 1658744 w 1914570"/>
                <a:gd name="connsiteY4024" fmla="*/ 294554 h 1754674"/>
                <a:gd name="connsiteX4025" fmla="*/ 1656829 w 1914570"/>
                <a:gd name="connsiteY4025" fmla="*/ 293205 h 1754674"/>
                <a:gd name="connsiteX4026" fmla="*/ 1654893 w 1914570"/>
                <a:gd name="connsiteY4026" fmla="*/ 291856 h 1754674"/>
                <a:gd name="connsiteX4027" fmla="*/ 1654932 w 1914570"/>
                <a:gd name="connsiteY4027" fmla="*/ 291875 h 1754674"/>
                <a:gd name="connsiteX4028" fmla="*/ 1652958 w 1914570"/>
                <a:gd name="connsiteY4028" fmla="*/ 290507 h 1754674"/>
                <a:gd name="connsiteX4029" fmla="*/ 1652997 w 1914570"/>
                <a:gd name="connsiteY4029" fmla="*/ 290546 h 1754674"/>
                <a:gd name="connsiteX4030" fmla="*/ 1651003 w 1914570"/>
                <a:gd name="connsiteY4030" fmla="*/ 289178 h 1754674"/>
                <a:gd name="connsiteX4031" fmla="*/ 1651042 w 1914570"/>
                <a:gd name="connsiteY4031" fmla="*/ 289197 h 1754674"/>
                <a:gd name="connsiteX4032" fmla="*/ 1649087 w 1914570"/>
                <a:gd name="connsiteY4032" fmla="*/ 287848 h 1754674"/>
                <a:gd name="connsiteX4033" fmla="*/ 1647132 w 1914570"/>
                <a:gd name="connsiteY4033" fmla="*/ 286519 h 1754674"/>
                <a:gd name="connsiteX4034" fmla="*/ 1645138 w 1914570"/>
                <a:gd name="connsiteY4034" fmla="*/ 285170 h 1754674"/>
                <a:gd name="connsiteX4035" fmla="*/ 1643163 w 1914570"/>
                <a:gd name="connsiteY4035" fmla="*/ 283821 h 1754674"/>
                <a:gd name="connsiteX4036" fmla="*/ 1643202 w 1914570"/>
                <a:gd name="connsiteY4036" fmla="*/ 283841 h 1754674"/>
                <a:gd name="connsiteX4037" fmla="*/ 1641228 w 1914570"/>
                <a:gd name="connsiteY4037" fmla="*/ 282511 h 1754674"/>
                <a:gd name="connsiteX4038" fmla="*/ 1639214 w 1914570"/>
                <a:gd name="connsiteY4038" fmla="*/ 281182 h 1754674"/>
                <a:gd name="connsiteX4039" fmla="*/ 1637220 w 1914570"/>
                <a:gd name="connsiteY4039" fmla="*/ 279833 h 1754674"/>
                <a:gd name="connsiteX4040" fmla="*/ 1637240 w 1914570"/>
                <a:gd name="connsiteY4040" fmla="*/ 279853 h 1754674"/>
                <a:gd name="connsiteX4041" fmla="*/ 1635207 w 1914570"/>
                <a:gd name="connsiteY4041" fmla="*/ 278504 h 1754674"/>
                <a:gd name="connsiteX4042" fmla="*/ 1635246 w 1914570"/>
                <a:gd name="connsiteY4042" fmla="*/ 278523 h 1754674"/>
                <a:gd name="connsiteX4043" fmla="*/ 1633232 w 1914570"/>
                <a:gd name="connsiteY4043" fmla="*/ 277194 h 1754674"/>
                <a:gd name="connsiteX4044" fmla="*/ 1631219 w 1914570"/>
                <a:gd name="connsiteY4044" fmla="*/ 275884 h 1754674"/>
                <a:gd name="connsiteX4045" fmla="*/ 1629166 w 1914570"/>
                <a:gd name="connsiteY4045" fmla="*/ 274535 h 1754674"/>
                <a:gd name="connsiteX4046" fmla="*/ 1627133 w 1914570"/>
                <a:gd name="connsiteY4046" fmla="*/ 273225 h 1754674"/>
                <a:gd name="connsiteX4047" fmla="*/ 1627172 w 1914570"/>
                <a:gd name="connsiteY4047" fmla="*/ 273245 h 1754674"/>
                <a:gd name="connsiteX4048" fmla="*/ 1625139 w 1914570"/>
                <a:gd name="connsiteY4048" fmla="*/ 271915 h 1754674"/>
                <a:gd name="connsiteX4049" fmla="*/ 1623066 w 1914570"/>
                <a:gd name="connsiteY4049" fmla="*/ 270586 h 1754674"/>
                <a:gd name="connsiteX4050" fmla="*/ 1621014 w 1914570"/>
                <a:gd name="connsiteY4050" fmla="*/ 269276 h 1754674"/>
                <a:gd name="connsiteX4051" fmla="*/ 1621053 w 1914570"/>
                <a:gd name="connsiteY4051" fmla="*/ 269296 h 1754674"/>
                <a:gd name="connsiteX4052" fmla="*/ 1618981 w 1914570"/>
                <a:gd name="connsiteY4052" fmla="*/ 267986 h 1754674"/>
                <a:gd name="connsiteX4053" fmla="*/ 1616908 w 1914570"/>
                <a:gd name="connsiteY4053" fmla="*/ 266657 h 1754674"/>
                <a:gd name="connsiteX4054" fmla="*/ 1616928 w 1914570"/>
                <a:gd name="connsiteY4054" fmla="*/ 266676 h 1754674"/>
                <a:gd name="connsiteX4055" fmla="*/ 1616517 w 1914570"/>
                <a:gd name="connsiteY4055" fmla="*/ 266402 h 1754674"/>
                <a:gd name="connsiteX4056" fmla="*/ 1614836 w 1914570"/>
                <a:gd name="connsiteY4056" fmla="*/ 265347 h 1754674"/>
                <a:gd name="connsiteX4057" fmla="*/ 1614875 w 1914570"/>
                <a:gd name="connsiteY4057" fmla="*/ 265366 h 1754674"/>
                <a:gd name="connsiteX4058" fmla="*/ 1612783 w 1914570"/>
                <a:gd name="connsiteY4058" fmla="*/ 264037 h 1754674"/>
                <a:gd name="connsiteX4059" fmla="*/ 1610692 w 1914570"/>
                <a:gd name="connsiteY4059" fmla="*/ 262727 h 1754674"/>
                <a:gd name="connsiteX4060" fmla="*/ 1610711 w 1914570"/>
                <a:gd name="connsiteY4060" fmla="*/ 262747 h 1754674"/>
                <a:gd name="connsiteX4061" fmla="*/ 1608600 w 1914570"/>
                <a:gd name="connsiteY4061" fmla="*/ 261417 h 1754674"/>
                <a:gd name="connsiteX4062" fmla="*/ 1608639 w 1914570"/>
                <a:gd name="connsiteY4062" fmla="*/ 261437 h 1754674"/>
                <a:gd name="connsiteX4063" fmla="*/ 1606527 w 1914570"/>
                <a:gd name="connsiteY4063" fmla="*/ 260107 h 1754674"/>
                <a:gd name="connsiteX4064" fmla="*/ 1604416 w 1914570"/>
                <a:gd name="connsiteY4064" fmla="*/ 258798 h 1754674"/>
                <a:gd name="connsiteX4065" fmla="*/ 1604456 w 1914570"/>
                <a:gd name="connsiteY4065" fmla="*/ 258817 h 1754674"/>
                <a:gd name="connsiteX4066" fmla="*/ 1602305 w 1914570"/>
                <a:gd name="connsiteY4066" fmla="*/ 257507 h 1754674"/>
                <a:gd name="connsiteX4067" fmla="*/ 1602344 w 1914570"/>
                <a:gd name="connsiteY4067" fmla="*/ 257507 h 1754674"/>
                <a:gd name="connsiteX4068" fmla="*/ 1600193 w 1914570"/>
                <a:gd name="connsiteY4068" fmla="*/ 256197 h 1754674"/>
                <a:gd name="connsiteX4069" fmla="*/ 1600233 w 1914570"/>
                <a:gd name="connsiteY4069" fmla="*/ 256217 h 1754674"/>
                <a:gd name="connsiteX4070" fmla="*/ 1598102 w 1914570"/>
                <a:gd name="connsiteY4070" fmla="*/ 254907 h 1754674"/>
                <a:gd name="connsiteX4071" fmla="*/ 1595971 w 1914570"/>
                <a:gd name="connsiteY4071" fmla="*/ 253597 h 1754674"/>
                <a:gd name="connsiteX4072" fmla="*/ 1595990 w 1914570"/>
                <a:gd name="connsiteY4072" fmla="*/ 253617 h 1754674"/>
                <a:gd name="connsiteX4073" fmla="*/ 1593840 w 1914570"/>
                <a:gd name="connsiteY4073" fmla="*/ 252307 h 1754674"/>
                <a:gd name="connsiteX4074" fmla="*/ 1593859 w 1914570"/>
                <a:gd name="connsiteY4074" fmla="*/ 252327 h 1754674"/>
                <a:gd name="connsiteX4075" fmla="*/ 1591690 w 1914570"/>
                <a:gd name="connsiteY4075" fmla="*/ 251017 h 1754674"/>
                <a:gd name="connsiteX4076" fmla="*/ 1589559 w 1914570"/>
                <a:gd name="connsiteY4076" fmla="*/ 249727 h 1754674"/>
                <a:gd name="connsiteX4077" fmla="*/ 1589578 w 1914570"/>
                <a:gd name="connsiteY4077" fmla="*/ 249746 h 1754674"/>
                <a:gd name="connsiteX4078" fmla="*/ 1587408 w 1914570"/>
                <a:gd name="connsiteY4078" fmla="*/ 248436 h 1754674"/>
                <a:gd name="connsiteX4079" fmla="*/ 1585258 w 1914570"/>
                <a:gd name="connsiteY4079" fmla="*/ 247165 h 1754674"/>
                <a:gd name="connsiteX4080" fmla="*/ 1585277 w 1914570"/>
                <a:gd name="connsiteY4080" fmla="*/ 247165 h 1754674"/>
                <a:gd name="connsiteX4081" fmla="*/ 1583107 w 1914570"/>
                <a:gd name="connsiteY4081" fmla="*/ 245875 h 1754674"/>
                <a:gd name="connsiteX4082" fmla="*/ 1580918 w 1914570"/>
                <a:gd name="connsiteY4082" fmla="*/ 244585 h 1754674"/>
                <a:gd name="connsiteX4083" fmla="*/ 1580957 w 1914570"/>
                <a:gd name="connsiteY4083" fmla="*/ 244605 h 1754674"/>
                <a:gd name="connsiteX4084" fmla="*/ 1578748 w 1914570"/>
                <a:gd name="connsiteY4084" fmla="*/ 243314 h 1754674"/>
                <a:gd name="connsiteX4085" fmla="*/ 1578787 w 1914570"/>
                <a:gd name="connsiteY4085" fmla="*/ 243334 h 1754674"/>
                <a:gd name="connsiteX4086" fmla="*/ 1576578 w 1914570"/>
                <a:gd name="connsiteY4086" fmla="*/ 242043 h 1754674"/>
                <a:gd name="connsiteX4087" fmla="*/ 1576597 w 1914570"/>
                <a:gd name="connsiteY4087" fmla="*/ 242043 h 1754674"/>
                <a:gd name="connsiteX4088" fmla="*/ 1574388 w 1914570"/>
                <a:gd name="connsiteY4088" fmla="*/ 240773 h 1754674"/>
                <a:gd name="connsiteX4089" fmla="*/ 1572199 w 1914570"/>
                <a:gd name="connsiteY4089" fmla="*/ 239483 h 1754674"/>
                <a:gd name="connsiteX4090" fmla="*/ 1572218 w 1914570"/>
                <a:gd name="connsiteY4090" fmla="*/ 239502 h 1754674"/>
                <a:gd name="connsiteX4091" fmla="*/ 1570009 w 1914570"/>
                <a:gd name="connsiteY4091" fmla="*/ 238231 h 1754674"/>
                <a:gd name="connsiteX4092" fmla="*/ 1567800 w 1914570"/>
                <a:gd name="connsiteY4092" fmla="*/ 236961 h 1754674"/>
                <a:gd name="connsiteX4093" fmla="*/ 1567819 w 1914570"/>
                <a:gd name="connsiteY4093" fmla="*/ 236980 h 1754674"/>
                <a:gd name="connsiteX4094" fmla="*/ 1565591 w 1914570"/>
                <a:gd name="connsiteY4094" fmla="*/ 235690 h 1754674"/>
                <a:gd name="connsiteX4095" fmla="*/ 1563401 w 1914570"/>
                <a:gd name="connsiteY4095" fmla="*/ 234439 h 1754674"/>
                <a:gd name="connsiteX4096" fmla="*/ 1561212 w 1914570"/>
                <a:gd name="connsiteY4096" fmla="*/ 233207 h 1754674"/>
                <a:gd name="connsiteX4097" fmla="*/ 1558944 w 1914570"/>
                <a:gd name="connsiteY4097" fmla="*/ 231917 h 1754674"/>
                <a:gd name="connsiteX4098" fmla="*/ 1556676 w 1914570"/>
                <a:gd name="connsiteY4098" fmla="*/ 230646 h 1754674"/>
                <a:gd name="connsiteX4099" fmla="*/ 1556715 w 1914570"/>
                <a:gd name="connsiteY4099" fmla="*/ 230666 h 1754674"/>
                <a:gd name="connsiteX4100" fmla="*/ 1554467 w 1914570"/>
                <a:gd name="connsiteY4100" fmla="*/ 229415 h 1754674"/>
                <a:gd name="connsiteX4101" fmla="*/ 1552199 w 1914570"/>
                <a:gd name="connsiteY4101" fmla="*/ 228144 h 1754674"/>
                <a:gd name="connsiteX4102" fmla="*/ 1552238 w 1914570"/>
                <a:gd name="connsiteY4102" fmla="*/ 228163 h 1754674"/>
                <a:gd name="connsiteX4103" fmla="*/ 1549951 w 1914570"/>
                <a:gd name="connsiteY4103" fmla="*/ 226893 h 1754674"/>
                <a:gd name="connsiteX4104" fmla="*/ 1549971 w 1914570"/>
                <a:gd name="connsiteY4104" fmla="*/ 226912 h 1754674"/>
                <a:gd name="connsiteX4105" fmla="*/ 1547742 w 1914570"/>
                <a:gd name="connsiteY4105" fmla="*/ 225680 h 1754674"/>
                <a:gd name="connsiteX4106" fmla="*/ 1545435 w 1914570"/>
                <a:gd name="connsiteY4106" fmla="*/ 224410 h 1754674"/>
                <a:gd name="connsiteX4107" fmla="*/ 1543167 w 1914570"/>
                <a:gd name="connsiteY4107" fmla="*/ 223159 h 1754674"/>
                <a:gd name="connsiteX4108" fmla="*/ 1543187 w 1914570"/>
                <a:gd name="connsiteY4108" fmla="*/ 223178 h 1754674"/>
                <a:gd name="connsiteX4109" fmla="*/ 1540880 w 1914570"/>
                <a:gd name="connsiteY4109" fmla="*/ 221908 h 1754674"/>
                <a:gd name="connsiteX4110" fmla="*/ 1538632 w 1914570"/>
                <a:gd name="connsiteY4110" fmla="*/ 220695 h 1754674"/>
                <a:gd name="connsiteX4111" fmla="*/ 1536305 w 1914570"/>
                <a:gd name="connsiteY4111" fmla="*/ 219444 h 1754674"/>
                <a:gd name="connsiteX4112" fmla="*/ 1534038 w 1914570"/>
                <a:gd name="connsiteY4112" fmla="*/ 218232 h 1754674"/>
                <a:gd name="connsiteX4113" fmla="*/ 1531750 w 1914570"/>
                <a:gd name="connsiteY4113" fmla="*/ 216981 h 1754674"/>
                <a:gd name="connsiteX4114" fmla="*/ 1531770 w 1914570"/>
                <a:gd name="connsiteY4114" fmla="*/ 217001 h 1754674"/>
                <a:gd name="connsiteX4115" fmla="*/ 1529443 w 1914570"/>
                <a:gd name="connsiteY4115" fmla="*/ 215769 h 1754674"/>
                <a:gd name="connsiteX4116" fmla="*/ 1529463 w 1914570"/>
                <a:gd name="connsiteY4116" fmla="*/ 215769 h 1754674"/>
                <a:gd name="connsiteX4117" fmla="*/ 1527156 w 1914570"/>
                <a:gd name="connsiteY4117" fmla="*/ 214537 h 1754674"/>
                <a:gd name="connsiteX4118" fmla="*/ 1524830 w 1914570"/>
                <a:gd name="connsiteY4118" fmla="*/ 213325 h 1754674"/>
                <a:gd name="connsiteX4119" fmla="*/ 1524849 w 1914570"/>
                <a:gd name="connsiteY4119" fmla="*/ 213325 h 1754674"/>
                <a:gd name="connsiteX4120" fmla="*/ 1522503 w 1914570"/>
                <a:gd name="connsiteY4120" fmla="*/ 212094 h 1754674"/>
                <a:gd name="connsiteX4121" fmla="*/ 1520177 w 1914570"/>
                <a:gd name="connsiteY4121" fmla="*/ 210882 h 1754674"/>
                <a:gd name="connsiteX4122" fmla="*/ 1520216 w 1914570"/>
                <a:gd name="connsiteY4122" fmla="*/ 210901 h 1754674"/>
                <a:gd name="connsiteX4123" fmla="*/ 1517851 w 1914570"/>
                <a:gd name="connsiteY4123" fmla="*/ 209669 h 1754674"/>
                <a:gd name="connsiteX4124" fmla="*/ 1517890 w 1914570"/>
                <a:gd name="connsiteY4124" fmla="*/ 209669 h 1754674"/>
                <a:gd name="connsiteX4125" fmla="*/ 1515524 w 1914570"/>
                <a:gd name="connsiteY4125" fmla="*/ 208457 h 1754674"/>
                <a:gd name="connsiteX4126" fmla="*/ 1515563 w 1914570"/>
                <a:gd name="connsiteY4126" fmla="*/ 208477 h 1754674"/>
                <a:gd name="connsiteX4127" fmla="*/ 1513178 w 1914570"/>
                <a:gd name="connsiteY4127" fmla="*/ 207245 h 1754674"/>
                <a:gd name="connsiteX4128" fmla="*/ 1513217 w 1914570"/>
                <a:gd name="connsiteY4128" fmla="*/ 207265 h 1754674"/>
                <a:gd name="connsiteX4129" fmla="*/ 1510852 w 1914570"/>
                <a:gd name="connsiteY4129" fmla="*/ 206033 h 1754674"/>
                <a:gd name="connsiteX4130" fmla="*/ 1510871 w 1914570"/>
                <a:gd name="connsiteY4130" fmla="*/ 206053 h 1754674"/>
                <a:gd name="connsiteX4131" fmla="*/ 1508506 w 1914570"/>
                <a:gd name="connsiteY4131" fmla="*/ 204841 h 1754674"/>
                <a:gd name="connsiteX4132" fmla="*/ 1506141 w 1914570"/>
                <a:gd name="connsiteY4132" fmla="*/ 203629 h 1754674"/>
                <a:gd name="connsiteX4133" fmla="*/ 1506160 w 1914570"/>
                <a:gd name="connsiteY4133" fmla="*/ 203648 h 1754674"/>
                <a:gd name="connsiteX4134" fmla="*/ 1503794 w 1914570"/>
                <a:gd name="connsiteY4134" fmla="*/ 202436 h 1754674"/>
                <a:gd name="connsiteX4135" fmla="*/ 1503814 w 1914570"/>
                <a:gd name="connsiteY4135" fmla="*/ 202436 h 1754674"/>
                <a:gd name="connsiteX4136" fmla="*/ 1501429 w 1914570"/>
                <a:gd name="connsiteY4136" fmla="*/ 201243 h 1754674"/>
                <a:gd name="connsiteX4137" fmla="*/ 1499044 w 1914570"/>
                <a:gd name="connsiteY4137" fmla="*/ 200051 h 1754674"/>
                <a:gd name="connsiteX4138" fmla="*/ 1499083 w 1914570"/>
                <a:gd name="connsiteY4138" fmla="*/ 200051 h 1754674"/>
                <a:gd name="connsiteX4139" fmla="*/ 1496678 w 1914570"/>
                <a:gd name="connsiteY4139" fmla="*/ 198858 h 1754674"/>
                <a:gd name="connsiteX4140" fmla="*/ 1496698 w 1914570"/>
                <a:gd name="connsiteY4140" fmla="*/ 198858 h 1754674"/>
                <a:gd name="connsiteX4141" fmla="*/ 1494313 w 1914570"/>
                <a:gd name="connsiteY4141" fmla="*/ 197666 h 1754674"/>
                <a:gd name="connsiteX4142" fmla="*/ 1491908 w 1914570"/>
                <a:gd name="connsiteY4142" fmla="*/ 196473 h 1754674"/>
                <a:gd name="connsiteX4143" fmla="*/ 1491947 w 1914570"/>
                <a:gd name="connsiteY4143" fmla="*/ 196493 h 1754674"/>
                <a:gd name="connsiteX4144" fmla="*/ 1489523 w 1914570"/>
                <a:gd name="connsiteY4144" fmla="*/ 195301 h 1754674"/>
                <a:gd name="connsiteX4145" fmla="*/ 1489562 w 1914570"/>
                <a:gd name="connsiteY4145" fmla="*/ 195301 h 1754674"/>
                <a:gd name="connsiteX4146" fmla="*/ 1487138 w 1914570"/>
                <a:gd name="connsiteY4146" fmla="*/ 194108 h 1754674"/>
                <a:gd name="connsiteX4147" fmla="*/ 1487158 w 1914570"/>
                <a:gd name="connsiteY4147" fmla="*/ 194127 h 1754674"/>
                <a:gd name="connsiteX4148" fmla="*/ 1484733 w 1914570"/>
                <a:gd name="connsiteY4148" fmla="*/ 192935 h 1754674"/>
                <a:gd name="connsiteX4149" fmla="*/ 1484753 w 1914570"/>
                <a:gd name="connsiteY4149" fmla="*/ 192954 h 1754674"/>
                <a:gd name="connsiteX4150" fmla="*/ 1482329 w 1914570"/>
                <a:gd name="connsiteY4150" fmla="*/ 191762 h 1754674"/>
                <a:gd name="connsiteX4151" fmla="*/ 1482368 w 1914570"/>
                <a:gd name="connsiteY4151" fmla="*/ 191762 h 1754674"/>
                <a:gd name="connsiteX4152" fmla="*/ 1479924 w 1914570"/>
                <a:gd name="connsiteY4152" fmla="*/ 190589 h 1754674"/>
                <a:gd name="connsiteX4153" fmla="*/ 1477520 w 1914570"/>
                <a:gd name="connsiteY4153" fmla="*/ 189416 h 1754674"/>
                <a:gd name="connsiteX4154" fmla="*/ 1477539 w 1914570"/>
                <a:gd name="connsiteY4154" fmla="*/ 189436 h 1754674"/>
                <a:gd name="connsiteX4155" fmla="*/ 1475095 w 1914570"/>
                <a:gd name="connsiteY4155" fmla="*/ 188243 h 1754674"/>
                <a:gd name="connsiteX4156" fmla="*/ 1475115 w 1914570"/>
                <a:gd name="connsiteY4156" fmla="*/ 188263 h 1754674"/>
                <a:gd name="connsiteX4157" fmla="*/ 1472671 w 1914570"/>
                <a:gd name="connsiteY4157" fmla="*/ 187090 h 1754674"/>
                <a:gd name="connsiteX4158" fmla="*/ 1472691 w 1914570"/>
                <a:gd name="connsiteY4158" fmla="*/ 187090 h 1754674"/>
                <a:gd name="connsiteX4159" fmla="*/ 1470267 w 1914570"/>
                <a:gd name="connsiteY4159" fmla="*/ 185936 h 1754674"/>
                <a:gd name="connsiteX4160" fmla="*/ 1467823 w 1914570"/>
                <a:gd name="connsiteY4160" fmla="*/ 184763 h 1754674"/>
                <a:gd name="connsiteX4161" fmla="*/ 1467843 w 1914570"/>
                <a:gd name="connsiteY4161" fmla="*/ 184783 h 1754674"/>
                <a:gd name="connsiteX4162" fmla="*/ 1465379 w 1914570"/>
                <a:gd name="connsiteY4162" fmla="*/ 183610 h 1754674"/>
                <a:gd name="connsiteX4163" fmla="*/ 1465399 w 1914570"/>
                <a:gd name="connsiteY4163" fmla="*/ 183610 h 1754674"/>
                <a:gd name="connsiteX4164" fmla="*/ 1462955 w 1914570"/>
                <a:gd name="connsiteY4164" fmla="*/ 182456 h 1754674"/>
                <a:gd name="connsiteX4165" fmla="*/ 1460492 w 1914570"/>
                <a:gd name="connsiteY4165" fmla="*/ 181303 h 1754674"/>
                <a:gd name="connsiteX4166" fmla="*/ 1460531 w 1914570"/>
                <a:gd name="connsiteY4166" fmla="*/ 181323 h 1754674"/>
                <a:gd name="connsiteX4167" fmla="*/ 1458048 w 1914570"/>
                <a:gd name="connsiteY4167" fmla="*/ 180150 h 1754674"/>
                <a:gd name="connsiteX4168" fmla="*/ 1458068 w 1914570"/>
                <a:gd name="connsiteY4168" fmla="*/ 180169 h 1754674"/>
                <a:gd name="connsiteX4169" fmla="*/ 1455605 w 1914570"/>
                <a:gd name="connsiteY4169" fmla="*/ 179016 h 1754674"/>
                <a:gd name="connsiteX4170" fmla="*/ 1455624 w 1914570"/>
                <a:gd name="connsiteY4170" fmla="*/ 179016 h 1754674"/>
                <a:gd name="connsiteX4171" fmla="*/ 1453141 w 1914570"/>
                <a:gd name="connsiteY4171" fmla="*/ 177862 h 1754674"/>
                <a:gd name="connsiteX4172" fmla="*/ 1453161 w 1914570"/>
                <a:gd name="connsiteY4172" fmla="*/ 177882 h 1754674"/>
                <a:gd name="connsiteX4173" fmla="*/ 1450678 w 1914570"/>
                <a:gd name="connsiteY4173" fmla="*/ 176728 h 1754674"/>
                <a:gd name="connsiteX4174" fmla="*/ 1450698 w 1914570"/>
                <a:gd name="connsiteY4174" fmla="*/ 176748 h 1754674"/>
                <a:gd name="connsiteX4175" fmla="*/ 1448215 w 1914570"/>
                <a:gd name="connsiteY4175" fmla="*/ 175594 h 1754674"/>
                <a:gd name="connsiteX4176" fmla="*/ 1448234 w 1914570"/>
                <a:gd name="connsiteY4176" fmla="*/ 175614 h 1754674"/>
                <a:gd name="connsiteX4177" fmla="*/ 1445752 w 1914570"/>
                <a:gd name="connsiteY4177" fmla="*/ 174461 h 1754674"/>
                <a:gd name="connsiteX4178" fmla="*/ 1443269 w 1914570"/>
                <a:gd name="connsiteY4178" fmla="*/ 173327 h 1754674"/>
                <a:gd name="connsiteX4179" fmla="*/ 1443288 w 1914570"/>
                <a:gd name="connsiteY4179" fmla="*/ 173346 h 1754674"/>
                <a:gd name="connsiteX4180" fmla="*/ 1440786 w 1914570"/>
                <a:gd name="connsiteY4180" fmla="*/ 172212 h 1754674"/>
                <a:gd name="connsiteX4181" fmla="*/ 1440805 w 1914570"/>
                <a:gd name="connsiteY4181" fmla="*/ 172212 h 1754674"/>
                <a:gd name="connsiteX4182" fmla="*/ 1438303 w 1914570"/>
                <a:gd name="connsiteY4182" fmla="*/ 171079 h 1754674"/>
                <a:gd name="connsiteX4183" fmla="*/ 1435821 w 1914570"/>
                <a:gd name="connsiteY4183" fmla="*/ 169964 h 1754674"/>
                <a:gd name="connsiteX4184" fmla="*/ 1435840 w 1914570"/>
                <a:gd name="connsiteY4184" fmla="*/ 169964 h 1754674"/>
                <a:gd name="connsiteX4185" fmla="*/ 1433357 w 1914570"/>
                <a:gd name="connsiteY4185" fmla="*/ 168850 h 1754674"/>
                <a:gd name="connsiteX4186" fmla="*/ 1430796 w 1914570"/>
                <a:gd name="connsiteY4186" fmla="*/ 167716 h 1754674"/>
                <a:gd name="connsiteX4187" fmla="*/ 1428333 w 1914570"/>
                <a:gd name="connsiteY4187" fmla="*/ 166602 h 1754674"/>
                <a:gd name="connsiteX4188" fmla="*/ 1425850 w 1914570"/>
                <a:gd name="connsiteY4188" fmla="*/ 165507 h 1754674"/>
                <a:gd name="connsiteX4189" fmla="*/ 1423309 w 1914570"/>
                <a:gd name="connsiteY4189" fmla="*/ 164393 h 1754674"/>
                <a:gd name="connsiteX4190" fmla="*/ 1423328 w 1914570"/>
                <a:gd name="connsiteY4190" fmla="*/ 164412 h 1754674"/>
                <a:gd name="connsiteX4191" fmla="*/ 1420806 w 1914570"/>
                <a:gd name="connsiteY4191" fmla="*/ 163298 h 1754674"/>
                <a:gd name="connsiteX4192" fmla="*/ 1420826 w 1914570"/>
                <a:gd name="connsiteY4192" fmla="*/ 163298 h 1754674"/>
                <a:gd name="connsiteX4193" fmla="*/ 1418284 w 1914570"/>
                <a:gd name="connsiteY4193" fmla="*/ 162183 h 1754674"/>
                <a:gd name="connsiteX4194" fmla="*/ 1415763 w 1914570"/>
                <a:gd name="connsiteY4194" fmla="*/ 161089 h 1754674"/>
                <a:gd name="connsiteX4195" fmla="*/ 1415782 w 1914570"/>
                <a:gd name="connsiteY4195" fmla="*/ 161108 h 1754674"/>
                <a:gd name="connsiteX4196" fmla="*/ 1413241 w 1914570"/>
                <a:gd name="connsiteY4196" fmla="*/ 159994 h 1754674"/>
                <a:gd name="connsiteX4197" fmla="*/ 1413260 w 1914570"/>
                <a:gd name="connsiteY4197" fmla="*/ 160013 h 1754674"/>
                <a:gd name="connsiteX4198" fmla="*/ 1410719 w 1914570"/>
                <a:gd name="connsiteY4198" fmla="*/ 158899 h 1754674"/>
                <a:gd name="connsiteX4199" fmla="*/ 1410738 w 1914570"/>
                <a:gd name="connsiteY4199" fmla="*/ 158919 h 1754674"/>
                <a:gd name="connsiteX4200" fmla="*/ 1408177 w 1914570"/>
                <a:gd name="connsiteY4200" fmla="*/ 157824 h 1754674"/>
                <a:gd name="connsiteX4201" fmla="*/ 1405636 w 1914570"/>
                <a:gd name="connsiteY4201" fmla="*/ 156729 h 1754674"/>
                <a:gd name="connsiteX4202" fmla="*/ 1405655 w 1914570"/>
                <a:gd name="connsiteY4202" fmla="*/ 156749 h 1754674"/>
                <a:gd name="connsiteX4203" fmla="*/ 1403095 w 1914570"/>
                <a:gd name="connsiteY4203" fmla="*/ 155654 h 1754674"/>
                <a:gd name="connsiteX4204" fmla="*/ 1403133 w 1914570"/>
                <a:gd name="connsiteY4204" fmla="*/ 155654 h 1754674"/>
                <a:gd name="connsiteX4205" fmla="*/ 1400553 w 1914570"/>
                <a:gd name="connsiteY4205" fmla="*/ 154559 h 1754674"/>
                <a:gd name="connsiteX4206" fmla="*/ 1398031 w 1914570"/>
                <a:gd name="connsiteY4206" fmla="*/ 153504 h 1754674"/>
                <a:gd name="connsiteX4207" fmla="*/ 1395490 w 1914570"/>
                <a:gd name="connsiteY4207" fmla="*/ 152428 h 1754674"/>
                <a:gd name="connsiteX4208" fmla="*/ 1392909 w 1914570"/>
                <a:gd name="connsiteY4208" fmla="*/ 151353 h 1754674"/>
                <a:gd name="connsiteX4209" fmla="*/ 1392928 w 1914570"/>
                <a:gd name="connsiteY4209" fmla="*/ 151353 h 1754674"/>
                <a:gd name="connsiteX4210" fmla="*/ 1390348 w 1914570"/>
                <a:gd name="connsiteY4210" fmla="*/ 150278 h 1754674"/>
                <a:gd name="connsiteX4211" fmla="*/ 1390368 w 1914570"/>
                <a:gd name="connsiteY4211" fmla="*/ 150297 h 1754674"/>
                <a:gd name="connsiteX4212" fmla="*/ 1387728 w 1914570"/>
                <a:gd name="connsiteY4212" fmla="*/ 149202 h 1754674"/>
                <a:gd name="connsiteX4213" fmla="*/ 1385246 w 1914570"/>
                <a:gd name="connsiteY4213" fmla="*/ 148167 h 1754674"/>
                <a:gd name="connsiteX4214" fmla="*/ 1382646 w 1914570"/>
                <a:gd name="connsiteY4214" fmla="*/ 147111 h 1754674"/>
                <a:gd name="connsiteX4215" fmla="*/ 1382685 w 1914570"/>
                <a:gd name="connsiteY4215" fmla="*/ 147111 h 1754674"/>
                <a:gd name="connsiteX4216" fmla="*/ 1380084 w 1914570"/>
                <a:gd name="connsiteY4216" fmla="*/ 146055 h 1754674"/>
                <a:gd name="connsiteX4217" fmla="*/ 1380104 w 1914570"/>
                <a:gd name="connsiteY4217" fmla="*/ 146055 h 1754674"/>
                <a:gd name="connsiteX4218" fmla="*/ 1377504 w 1914570"/>
                <a:gd name="connsiteY4218" fmla="*/ 144999 h 1754674"/>
                <a:gd name="connsiteX4219" fmla="*/ 1374865 w 1914570"/>
                <a:gd name="connsiteY4219" fmla="*/ 143924 h 1754674"/>
                <a:gd name="connsiteX4220" fmla="*/ 1372343 w 1914570"/>
                <a:gd name="connsiteY4220" fmla="*/ 142908 h 1754674"/>
                <a:gd name="connsiteX4221" fmla="*/ 1372362 w 1914570"/>
                <a:gd name="connsiteY4221" fmla="*/ 142908 h 1754674"/>
                <a:gd name="connsiteX4222" fmla="*/ 1369782 w 1914570"/>
                <a:gd name="connsiteY4222" fmla="*/ 141871 h 1754674"/>
                <a:gd name="connsiteX4223" fmla="*/ 1367182 w 1914570"/>
                <a:gd name="connsiteY4223" fmla="*/ 140816 h 1754674"/>
                <a:gd name="connsiteX4224" fmla="*/ 1367201 w 1914570"/>
                <a:gd name="connsiteY4224" fmla="*/ 140835 h 1754674"/>
                <a:gd name="connsiteX4225" fmla="*/ 1364582 w 1914570"/>
                <a:gd name="connsiteY4225" fmla="*/ 139799 h 1754674"/>
                <a:gd name="connsiteX4226" fmla="*/ 1364601 w 1914570"/>
                <a:gd name="connsiteY4226" fmla="*/ 139799 h 1754674"/>
                <a:gd name="connsiteX4227" fmla="*/ 1361982 w 1914570"/>
                <a:gd name="connsiteY4227" fmla="*/ 138763 h 1754674"/>
                <a:gd name="connsiteX4228" fmla="*/ 1362001 w 1914570"/>
                <a:gd name="connsiteY4228" fmla="*/ 138763 h 1754674"/>
                <a:gd name="connsiteX4229" fmla="*/ 1359382 w 1914570"/>
                <a:gd name="connsiteY4229" fmla="*/ 137727 h 1754674"/>
                <a:gd name="connsiteX4230" fmla="*/ 1359401 w 1914570"/>
                <a:gd name="connsiteY4230" fmla="*/ 137746 h 1754674"/>
                <a:gd name="connsiteX4231" fmla="*/ 1356742 w 1914570"/>
                <a:gd name="connsiteY4231" fmla="*/ 136691 h 1754674"/>
                <a:gd name="connsiteX4232" fmla="*/ 1354181 w 1914570"/>
                <a:gd name="connsiteY4232" fmla="*/ 135694 h 1754674"/>
                <a:gd name="connsiteX4233" fmla="*/ 1351581 w 1914570"/>
                <a:gd name="connsiteY4233" fmla="*/ 134658 h 1754674"/>
                <a:gd name="connsiteX4234" fmla="*/ 1351601 w 1914570"/>
                <a:gd name="connsiteY4234" fmla="*/ 134677 h 1754674"/>
                <a:gd name="connsiteX4235" fmla="*/ 1348962 w 1914570"/>
                <a:gd name="connsiteY4235" fmla="*/ 133661 h 1754674"/>
                <a:gd name="connsiteX4236" fmla="*/ 1348981 w 1914570"/>
                <a:gd name="connsiteY4236" fmla="*/ 133661 h 1754674"/>
                <a:gd name="connsiteX4237" fmla="*/ 1346342 w 1914570"/>
                <a:gd name="connsiteY4237" fmla="*/ 132644 h 1754674"/>
                <a:gd name="connsiteX4238" fmla="*/ 1346361 w 1914570"/>
                <a:gd name="connsiteY4238" fmla="*/ 132644 h 1754674"/>
                <a:gd name="connsiteX4239" fmla="*/ 1343742 w 1914570"/>
                <a:gd name="connsiteY4239" fmla="*/ 131627 h 1754674"/>
                <a:gd name="connsiteX4240" fmla="*/ 1341103 w 1914570"/>
                <a:gd name="connsiteY4240" fmla="*/ 130630 h 1754674"/>
                <a:gd name="connsiteX4241" fmla="*/ 1341122 w 1914570"/>
                <a:gd name="connsiteY4241" fmla="*/ 130630 h 1754674"/>
                <a:gd name="connsiteX4242" fmla="*/ 1338483 w 1914570"/>
                <a:gd name="connsiteY4242" fmla="*/ 129614 h 1754674"/>
                <a:gd name="connsiteX4243" fmla="*/ 1338502 w 1914570"/>
                <a:gd name="connsiteY4243" fmla="*/ 129633 h 1754674"/>
                <a:gd name="connsiteX4244" fmla="*/ 1335863 w 1914570"/>
                <a:gd name="connsiteY4244" fmla="*/ 128636 h 1754674"/>
                <a:gd name="connsiteX4245" fmla="*/ 1333263 w 1914570"/>
                <a:gd name="connsiteY4245" fmla="*/ 127639 h 1754674"/>
                <a:gd name="connsiteX4246" fmla="*/ 1330605 w 1914570"/>
                <a:gd name="connsiteY4246" fmla="*/ 126642 h 1754674"/>
                <a:gd name="connsiteX4247" fmla="*/ 1330624 w 1914570"/>
                <a:gd name="connsiteY4247" fmla="*/ 126642 h 1754674"/>
                <a:gd name="connsiteX4248" fmla="*/ 1327965 w 1914570"/>
                <a:gd name="connsiteY4248" fmla="*/ 125645 h 1754674"/>
                <a:gd name="connsiteX4249" fmla="*/ 1327985 w 1914570"/>
                <a:gd name="connsiteY4249" fmla="*/ 125665 h 1754674"/>
                <a:gd name="connsiteX4250" fmla="*/ 1325326 w 1914570"/>
                <a:gd name="connsiteY4250" fmla="*/ 124668 h 1754674"/>
                <a:gd name="connsiteX4251" fmla="*/ 1322687 w 1914570"/>
                <a:gd name="connsiteY4251" fmla="*/ 123690 h 1754674"/>
                <a:gd name="connsiteX4252" fmla="*/ 1322706 w 1914570"/>
                <a:gd name="connsiteY4252" fmla="*/ 123690 h 1754674"/>
                <a:gd name="connsiteX4253" fmla="*/ 1320048 w 1914570"/>
                <a:gd name="connsiteY4253" fmla="*/ 122713 h 1754674"/>
                <a:gd name="connsiteX4254" fmla="*/ 1320067 w 1914570"/>
                <a:gd name="connsiteY4254" fmla="*/ 122713 h 1754674"/>
                <a:gd name="connsiteX4255" fmla="*/ 1317389 w 1914570"/>
                <a:gd name="connsiteY4255" fmla="*/ 121735 h 1754674"/>
                <a:gd name="connsiteX4256" fmla="*/ 1317409 w 1914570"/>
                <a:gd name="connsiteY4256" fmla="*/ 121735 h 1754674"/>
                <a:gd name="connsiteX4257" fmla="*/ 1314750 w 1914570"/>
                <a:gd name="connsiteY4257" fmla="*/ 120758 h 1754674"/>
                <a:gd name="connsiteX4258" fmla="*/ 1312110 w 1914570"/>
                <a:gd name="connsiteY4258" fmla="*/ 119800 h 1754674"/>
                <a:gd name="connsiteX4259" fmla="*/ 1309432 w 1914570"/>
                <a:gd name="connsiteY4259" fmla="*/ 118823 h 1754674"/>
                <a:gd name="connsiteX4260" fmla="*/ 1309452 w 1914570"/>
                <a:gd name="connsiteY4260" fmla="*/ 118842 h 1754674"/>
                <a:gd name="connsiteX4261" fmla="*/ 1306793 w 1914570"/>
                <a:gd name="connsiteY4261" fmla="*/ 117865 h 1754674"/>
                <a:gd name="connsiteX4262" fmla="*/ 1304115 w 1914570"/>
                <a:gd name="connsiteY4262" fmla="*/ 116906 h 1754674"/>
                <a:gd name="connsiteX4263" fmla="*/ 1304134 w 1914570"/>
                <a:gd name="connsiteY4263" fmla="*/ 116926 h 1754674"/>
                <a:gd name="connsiteX4264" fmla="*/ 1301456 w 1914570"/>
                <a:gd name="connsiteY4264" fmla="*/ 115949 h 1754674"/>
                <a:gd name="connsiteX4265" fmla="*/ 1301476 w 1914570"/>
                <a:gd name="connsiteY4265" fmla="*/ 115968 h 1754674"/>
                <a:gd name="connsiteX4266" fmla="*/ 1298836 w 1914570"/>
                <a:gd name="connsiteY4266" fmla="*/ 115030 h 1754674"/>
                <a:gd name="connsiteX4267" fmla="*/ 1296139 w 1914570"/>
                <a:gd name="connsiteY4267" fmla="*/ 114072 h 1754674"/>
                <a:gd name="connsiteX4268" fmla="*/ 1293460 w 1914570"/>
                <a:gd name="connsiteY4268" fmla="*/ 113114 h 1754674"/>
                <a:gd name="connsiteX4269" fmla="*/ 1293480 w 1914570"/>
                <a:gd name="connsiteY4269" fmla="*/ 113134 h 1754674"/>
                <a:gd name="connsiteX4270" fmla="*/ 1290782 w 1914570"/>
                <a:gd name="connsiteY4270" fmla="*/ 112176 h 1754674"/>
                <a:gd name="connsiteX4271" fmla="*/ 1290802 w 1914570"/>
                <a:gd name="connsiteY4271" fmla="*/ 112195 h 1754674"/>
                <a:gd name="connsiteX4272" fmla="*/ 1288123 w 1914570"/>
                <a:gd name="connsiteY4272" fmla="*/ 111237 h 1754674"/>
                <a:gd name="connsiteX4273" fmla="*/ 1288143 w 1914570"/>
                <a:gd name="connsiteY4273" fmla="*/ 111257 h 1754674"/>
                <a:gd name="connsiteX4274" fmla="*/ 1285445 w 1914570"/>
                <a:gd name="connsiteY4274" fmla="*/ 110318 h 1754674"/>
                <a:gd name="connsiteX4275" fmla="*/ 1282767 w 1914570"/>
                <a:gd name="connsiteY4275" fmla="*/ 109380 h 1754674"/>
                <a:gd name="connsiteX4276" fmla="*/ 1282786 w 1914570"/>
                <a:gd name="connsiteY4276" fmla="*/ 109399 h 1754674"/>
                <a:gd name="connsiteX4277" fmla="*/ 1280088 w 1914570"/>
                <a:gd name="connsiteY4277" fmla="*/ 108461 h 1754674"/>
                <a:gd name="connsiteX4278" fmla="*/ 1280108 w 1914570"/>
                <a:gd name="connsiteY4278" fmla="*/ 108461 h 1754674"/>
                <a:gd name="connsiteX4279" fmla="*/ 1277390 w 1914570"/>
                <a:gd name="connsiteY4279" fmla="*/ 107542 h 1754674"/>
                <a:gd name="connsiteX4280" fmla="*/ 1277410 w 1914570"/>
                <a:gd name="connsiteY4280" fmla="*/ 107542 h 1754674"/>
                <a:gd name="connsiteX4281" fmla="*/ 1274673 w 1914570"/>
                <a:gd name="connsiteY4281" fmla="*/ 106604 h 1754674"/>
                <a:gd name="connsiteX4282" fmla="*/ 1272034 w 1914570"/>
                <a:gd name="connsiteY4282" fmla="*/ 105705 h 1754674"/>
                <a:gd name="connsiteX4283" fmla="*/ 1269336 w 1914570"/>
                <a:gd name="connsiteY4283" fmla="*/ 104805 h 1754674"/>
                <a:gd name="connsiteX4284" fmla="*/ 1266638 w 1914570"/>
                <a:gd name="connsiteY4284" fmla="*/ 103887 h 1754674"/>
                <a:gd name="connsiteX4285" fmla="*/ 1266658 w 1914570"/>
                <a:gd name="connsiteY4285" fmla="*/ 103887 h 1754674"/>
                <a:gd name="connsiteX4286" fmla="*/ 1263940 w 1914570"/>
                <a:gd name="connsiteY4286" fmla="*/ 102987 h 1754674"/>
                <a:gd name="connsiteX4287" fmla="*/ 1261262 w 1914570"/>
                <a:gd name="connsiteY4287" fmla="*/ 102088 h 1754674"/>
                <a:gd name="connsiteX4288" fmla="*/ 1258545 w 1914570"/>
                <a:gd name="connsiteY4288" fmla="*/ 101189 h 1754674"/>
                <a:gd name="connsiteX4289" fmla="*/ 1255866 w 1914570"/>
                <a:gd name="connsiteY4289" fmla="*/ 100289 h 1754674"/>
                <a:gd name="connsiteX4290" fmla="*/ 1255866 w 1914570"/>
                <a:gd name="connsiteY4290" fmla="*/ 100309 h 1754674"/>
                <a:gd name="connsiteX4291" fmla="*/ 1253149 w 1914570"/>
                <a:gd name="connsiteY4291" fmla="*/ 99410 h 1754674"/>
                <a:gd name="connsiteX4292" fmla="*/ 1253169 w 1914570"/>
                <a:gd name="connsiteY4292" fmla="*/ 99410 h 1754674"/>
                <a:gd name="connsiteX4293" fmla="*/ 1250451 w 1914570"/>
                <a:gd name="connsiteY4293" fmla="*/ 98530 h 1754674"/>
                <a:gd name="connsiteX4294" fmla="*/ 1250471 w 1914570"/>
                <a:gd name="connsiteY4294" fmla="*/ 98530 h 1754674"/>
                <a:gd name="connsiteX4295" fmla="*/ 1247753 w 1914570"/>
                <a:gd name="connsiteY4295" fmla="*/ 97650 h 1754674"/>
                <a:gd name="connsiteX4296" fmla="*/ 1244997 w 1914570"/>
                <a:gd name="connsiteY4296" fmla="*/ 96751 h 1754674"/>
                <a:gd name="connsiteX4297" fmla="*/ 1242338 w 1914570"/>
                <a:gd name="connsiteY4297" fmla="*/ 95891 h 1754674"/>
                <a:gd name="connsiteX4298" fmla="*/ 1239601 w 1914570"/>
                <a:gd name="connsiteY4298" fmla="*/ 95031 h 1754674"/>
                <a:gd name="connsiteX4299" fmla="*/ 1236903 w 1914570"/>
                <a:gd name="connsiteY4299" fmla="*/ 94171 h 1754674"/>
                <a:gd name="connsiteX4300" fmla="*/ 1234186 w 1914570"/>
                <a:gd name="connsiteY4300" fmla="*/ 93291 h 1754674"/>
                <a:gd name="connsiteX4301" fmla="*/ 1234205 w 1914570"/>
                <a:gd name="connsiteY4301" fmla="*/ 93310 h 1754674"/>
                <a:gd name="connsiteX4302" fmla="*/ 1231468 w 1914570"/>
                <a:gd name="connsiteY4302" fmla="*/ 92431 h 1754674"/>
                <a:gd name="connsiteX4303" fmla="*/ 1231488 w 1914570"/>
                <a:gd name="connsiteY4303" fmla="*/ 92450 h 1754674"/>
                <a:gd name="connsiteX4304" fmla="*/ 1228751 w 1914570"/>
                <a:gd name="connsiteY4304" fmla="*/ 91590 h 1754674"/>
                <a:gd name="connsiteX4305" fmla="*/ 1228771 w 1914570"/>
                <a:gd name="connsiteY4305" fmla="*/ 91590 h 1754674"/>
                <a:gd name="connsiteX4306" fmla="*/ 1226034 w 1914570"/>
                <a:gd name="connsiteY4306" fmla="*/ 90730 h 1754674"/>
                <a:gd name="connsiteX4307" fmla="*/ 1223297 w 1914570"/>
                <a:gd name="connsiteY4307" fmla="*/ 89889 h 1754674"/>
                <a:gd name="connsiteX4308" fmla="*/ 1220599 w 1914570"/>
                <a:gd name="connsiteY4308" fmla="*/ 89048 h 1754674"/>
                <a:gd name="connsiteX4309" fmla="*/ 1220618 w 1914570"/>
                <a:gd name="connsiteY4309" fmla="*/ 89048 h 1754674"/>
                <a:gd name="connsiteX4310" fmla="*/ 1217823 w 1914570"/>
                <a:gd name="connsiteY4310" fmla="*/ 88188 h 1754674"/>
                <a:gd name="connsiteX4311" fmla="*/ 1215145 w 1914570"/>
                <a:gd name="connsiteY4311" fmla="*/ 87367 h 1754674"/>
                <a:gd name="connsiteX4312" fmla="*/ 1215164 w 1914570"/>
                <a:gd name="connsiteY4312" fmla="*/ 87367 h 1754674"/>
                <a:gd name="connsiteX4313" fmla="*/ 1212408 w 1914570"/>
                <a:gd name="connsiteY4313" fmla="*/ 86546 h 1754674"/>
                <a:gd name="connsiteX4314" fmla="*/ 1212427 w 1914570"/>
                <a:gd name="connsiteY4314" fmla="*/ 86546 h 1754674"/>
                <a:gd name="connsiteX4315" fmla="*/ 1209690 w 1914570"/>
                <a:gd name="connsiteY4315" fmla="*/ 85705 h 1754674"/>
                <a:gd name="connsiteX4316" fmla="*/ 1206953 w 1914570"/>
                <a:gd name="connsiteY4316" fmla="*/ 84884 h 1754674"/>
                <a:gd name="connsiteX4317" fmla="*/ 1206973 w 1914570"/>
                <a:gd name="connsiteY4317" fmla="*/ 84884 h 1754674"/>
                <a:gd name="connsiteX4318" fmla="*/ 1204216 w 1914570"/>
                <a:gd name="connsiteY4318" fmla="*/ 84063 h 1754674"/>
                <a:gd name="connsiteX4319" fmla="*/ 1204236 w 1914570"/>
                <a:gd name="connsiteY4319" fmla="*/ 84063 h 1754674"/>
                <a:gd name="connsiteX4320" fmla="*/ 1201499 w 1914570"/>
                <a:gd name="connsiteY4320" fmla="*/ 83262 h 1754674"/>
                <a:gd name="connsiteX4321" fmla="*/ 1201518 w 1914570"/>
                <a:gd name="connsiteY4321" fmla="*/ 83262 h 1754674"/>
                <a:gd name="connsiteX4322" fmla="*/ 1198762 w 1914570"/>
                <a:gd name="connsiteY4322" fmla="*/ 82441 h 1754674"/>
                <a:gd name="connsiteX4323" fmla="*/ 1196025 w 1914570"/>
                <a:gd name="connsiteY4323" fmla="*/ 81639 h 1754674"/>
                <a:gd name="connsiteX4324" fmla="*/ 1193288 w 1914570"/>
                <a:gd name="connsiteY4324" fmla="*/ 80838 h 1754674"/>
                <a:gd name="connsiteX4325" fmla="*/ 1190551 w 1914570"/>
                <a:gd name="connsiteY4325" fmla="*/ 80036 h 1754674"/>
                <a:gd name="connsiteX4326" fmla="*/ 1190571 w 1914570"/>
                <a:gd name="connsiteY4326" fmla="*/ 80036 h 1754674"/>
                <a:gd name="connsiteX4327" fmla="*/ 1187853 w 1914570"/>
                <a:gd name="connsiteY4327" fmla="*/ 79235 h 1754674"/>
                <a:gd name="connsiteX4328" fmla="*/ 1185077 w 1914570"/>
                <a:gd name="connsiteY4328" fmla="*/ 78453 h 1754674"/>
                <a:gd name="connsiteX4329" fmla="*/ 1182321 w 1914570"/>
                <a:gd name="connsiteY4329" fmla="*/ 77651 h 1754674"/>
                <a:gd name="connsiteX4330" fmla="*/ 1182262 w 1914570"/>
                <a:gd name="connsiteY4330" fmla="*/ 77631 h 1754674"/>
                <a:gd name="connsiteX4331" fmla="*/ 1179584 w 1914570"/>
                <a:gd name="connsiteY4331" fmla="*/ 76869 h 1754674"/>
                <a:gd name="connsiteX4332" fmla="*/ 1179603 w 1914570"/>
                <a:gd name="connsiteY4332" fmla="*/ 76869 h 1754674"/>
                <a:gd name="connsiteX4333" fmla="*/ 1176847 w 1914570"/>
                <a:gd name="connsiteY4333" fmla="*/ 76087 h 1754674"/>
                <a:gd name="connsiteX4334" fmla="*/ 1174110 w 1914570"/>
                <a:gd name="connsiteY4334" fmla="*/ 75286 h 1754674"/>
                <a:gd name="connsiteX4335" fmla="*/ 1174110 w 1914570"/>
                <a:gd name="connsiteY4335" fmla="*/ 75305 h 1754674"/>
                <a:gd name="connsiteX4336" fmla="*/ 1171353 w 1914570"/>
                <a:gd name="connsiteY4336" fmla="*/ 74523 h 1754674"/>
                <a:gd name="connsiteX4337" fmla="*/ 1171373 w 1914570"/>
                <a:gd name="connsiteY4337" fmla="*/ 74523 h 1754674"/>
                <a:gd name="connsiteX4338" fmla="*/ 1168617 w 1914570"/>
                <a:gd name="connsiteY4338" fmla="*/ 73741 h 1754674"/>
                <a:gd name="connsiteX4339" fmla="*/ 1168636 w 1914570"/>
                <a:gd name="connsiteY4339" fmla="*/ 73741 h 1754674"/>
                <a:gd name="connsiteX4340" fmla="*/ 1165880 w 1914570"/>
                <a:gd name="connsiteY4340" fmla="*/ 72979 h 1754674"/>
                <a:gd name="connsiteX4341" fmla="*/ 1163084 w 1914570"/>
                <a:gd name="connsiteY4341" fmla="*/ 72197 h 1754674"/>
                <a:gd name="connsiteX4342" fmla="*/ 1160347 w 1914570"/>
                <a:gd name="connsiteY4342" fmla="*/ 71434 h 1754674"/>
                <a:gd name="connsiteX4343" fmla="*/ 1157610 w 1914570"/>
                <a:gd name="connsiteY4343" fmla="*/ 70672 h 1754674"/>
                <a:gd name="connsiteX4344" fmla="*/ 1154873 w 1914570"/>
                <a:gd name="connsiteY4344" fmla="*/ 69929 h 1754674"/>
                <a:gd name="connsiteX4345" fmla="*/ 1154893 w 1914570"/>
                <a:gd name="connsiteY4345" fmla="*/ 69929 h 1754674"/>
                <a:gd name="connsiteX4346" fmla="*/ 1152136 w 1914570"/>
                <a:gd name="connsiteY4346" fmla="*/ 69186 h 1754674"/>
                <a:gd name="connsiteX4347" fmla="*/ 1149399 w 1914570"/>
                <a:gd name="connsiteY4347" fmla="*/ 68443 h 1754674"/>
                <a:gd name="connsiteX4348" fmla="*/ 1146623 w 1914570"/>
                <a:gd name="connsiteY4348" fmla="*/ 67681 h 1754674"/>
                <a:gd name="connsiteX4349" fmla="*/ 1146643 w 1914570"/>
                <a:gd name="connsiteY4349" fmla="*/ 67700 h 1754674"/>
                <a:gd name="connsiteX4350" fmla="*/ 1143867 w 1914570"/>
                <a:gd name="connsiteY4350" fmla="*/ 66938 h 1754674"/>
                <a:gd name="connsiteX4351" fmla="*/ 1143886 w 1914570"/>
                <a:gd name="connsiteY4351" fmla="*/ 66957 h 1754674"/>
                <a:gd name="connsiteX4352" fmla="*/ 1141169 w 1914570"/>
                <a:gd name="connsiteY4352" fmla="*/ 66234 h 1754674"/>
                <a:gd name="connsiteX4353" fmla="*/ 1138373 w 1914570"/>
                <a:gd name="connsiteY4353" fmla="*/ 65491 h 1754674"/>
                <a:gd name="connsiteX4354" fmla="*/ 1135617 w 1914570"/>
                <a:gd name="connsiteY4354" fmla="*/ 64768 h 1754674"/>
                <a:gd name="connsiteX4355" fmla="*/ 1132860 w 1914570"/>
                <a:gd name="connsiteY4355" fmla="*/ 64045 h 1754674"/>
                <a:gd name="connsiteX4356" fmla="*/ 1130143 w 1914570"/>
                <a:gd name="connsiteY4356" fmla="*/ 63321 h 1754674"/>
                <a:gd name="connsiteX4357" fmla="*/ 1127386 w 1914570"/>
                <a:gd name="connsiteY4357" fmla="*/ 62617 h 1754674"/>
                <a:gd name="connsiteX4358" fmla="*/ 1124571 w 1914570"/>
                <a:gd name="connsiteY4358" fmla="*/ 61894 h 1754674"/>
                <a:gd name="connsiteX4359" fmla="*/ 1121834 w 1914570"/>
                <a:gd name="connsiteY4359" fmla="*/ 61190 h 1754674"/>
                <a:gd name="connsiteX4360" fmla="*/ 1119078 w 1914570"/>
                <a:gd name="connsiteY4360" fmla="*/ 60486 h 1754674"/>
                <a:gd name="connsiteX4361" fmla="*/ 1119097 w 1914570"/>
                <a:gd name="connsiteY4361" fmla="*/ 60506 h 1754674"/>
                <a:gd name="connsiteX4362" fmla="*/ 1116321 w 1914570"/>
                <a:gd name="connsiteY4362" fmla="*/ 59802 h 1754674"/>
                <a:gd name="connsiteX4363" fmla="*/ 1113565 w 1914570"/>
                <a:gd name="connsiteY4363" fmla="*/ 59098 h 1754674"/>
                <a:gd name="connsiteX4364" fmla="*/ 1113565 w 1914570"/>
                <a:gd name="connsiteY4364" fmla="*/ 59118 h 1754674"/>
                <a:gd name="connsiteX4365" fmla="*/ 1110789 w 1914570"/>
                <a:gd name="connsiteY4365" fmla="*/ 58414 h 1754674"/>
                <a:gd name="connsiteX4366" fmla="*/ 1108032 w 1914570"/>
                <a:gd name="connsiteY4366" fmla="*/ 57730 h 1754674"/>
                <a:gd name="connsiteX4367" fmla="*/ 1105295 w 1914570"/>
                <a:gd name="connsiteY4367" fmla="*/ 57065 h 1754674"/>
                <a:gd name="connsiteX4368" fmla="*/ 1102519 w 1914570"/>
                <a:gd name="connsiteY4368" fmla="*/ 56381 h 1754674"/>
                <a:gd name="connsiteX4369" fmla="*/ 1102539 w 1914570"/>
                <a:gd name="connsiteY4369" fmla="*/ 56381 h 1754674"/>
                <a:gd name="connsiteX4370" fmla="*/ 1099763 w 1914570"/>
                <a:gd name="connsiteY4370" fmla="*/ 55716 h 1754674"/>
                <a:gd name="connsiteX4371" fmla="*/ 1099782 w 1914570"/>
                <a:gd name="connsiteY4371" fmla="*/ 55716 h 1754674"/>
                <a:gd name="connsiteX4372" fmla="*/ 1097006 w 1914570"/>
                <a:gd name="connsiteY4372" fmla="*/ 55052 h 1754674"/>
                <a:gd name="connsiteX4373" fmla="*/ 1097026 w 1914570"/>
                <a:gd name="connsiteY4373" fmla="*/ 55052 h 1754674"/>
                <a:gd name="connsiteX4374" fmla="*/ 1094250 w 1914570"/>
                <a:gd name="connsiteY4374" fmla="*/ 54387 h 1754674"/>
                <a:gd name="connsiteX4375" fmla="*/ 1091493 w 1914570"/>
                <a:gd name="connsiteY4375" fmla="*/ 53722 h 1754674"/>
                <a:gd name="connsiteX4376" fmla="*/ 1088717 w 1914570"/>
                <a:gd name="connsiteY4376" fmla="*/ 53077 h 1754674"/>
                <a:gd name="connsiteX4377" fmla="*/ 1088737 w 1914570"/>
                <a:gd name="connsiteY4377" fmla="*/ 53077 h 1754674"/>
                <a:gd name="connsiteX4378" fmla="*/ 1085961 w 1914570"/>
                <a:gd name="connsiteY4378" fmla="*/ 52432 h 1754674"/>
                <a:gd name="connsiteX4379" fmla="*/ 1085980 w 1914570"/>
                <a:gd name="connsiteY4379" fmla="*/ 52432 h 1754674"/>
                <a:gd name="connsiteX4380" fmla="*/ 1083204 w 1914570"/>
                <a:gd name="connsiteY4380" fmla="*/ 51787 h 1754674"/>
                <a:gd name="connsiteX4381" fmla="*/ 1083224 w 1914570"/>
                <a:gd name="connsiteY4381" fmla="*/ 51787 h 1754674"/>
                <a:gd name="connsiteX4382" fmla="*/ 1080448 w 1914570"/>
                <a:gd name="connsiteY4382" fmla="*/ 51142 h 1754674"/>
                <a:gd name="connsiteX4383" fmla="*/ 1080467 w 1914570"/>
                <a:gd name="connsiteY4383" fmla="*/ 51142 h 1754674"/>
                <a:gd name="connsiteX4384" fmla="*/ 1077691 w 1914570"/>
                <a:gd name="connsiteY4384" fmla="*/ 50516 h 1754674"/>
                <a:gd name="connsiteX4385" fmla="*/ 1074935 w 1914570"/>
                <a:gd name="connsiteY4385" fmla="*/ 49871 h 1754674"/>
                <a:gd name="connsiteX4386" fmla="*/ 1072178 w 1914570"/>
                <a:gd name="connsiteY4386" fmla="*/ 49245 h 1754674"/>
                <a:gd name="connsiteX4387" fmla="*/ 1069402 w 1914570"/>
                <a:gd name="connsiteY4387" fmla="*/ 48620 h 1754674"/>
                <a:gd name="connsiteX4388" fmla="*/ 1069422 w 1914570"/>
                <a:gd name="connsiteY4388" fmla="*/ 48639 h 1754674"/>
                <a:gd name="connsiteX4389" fmla="*/ 1066646 w 1914570"/>
                <a:gd name="connsiteY4389" fmla="*/ 48014 h 1754674"/>
                <a:gd name="connsiteX4390" fmla="*/ 1066665 w 1914570"/>
                <a:gd name="connsiteY4390" fmla="*/ 48014 h 1754674"/>
                <a:gd name="connsiteX4391" fmla="*/ 1063889 w 1914570"/>
                <a:gd name="connsiteY4391" fmla="*/ 47388 h 1754674"/>
                <a:gd name="connsiteX4392" fmla="*/ 1063909 w 1914570"/>
                <a:gd name="connsiteY4392" fmla="*/ 47408 h 1754674"/>
                <a:gd name="connsiteX4393" fmla="*/ 1061133 w 1914570"/>
                <a:gd name="connsiteY4393" fmla="*/ 46782 h 1754674"/>
                <a:gd name="connsiteX4394" fmla="*/ 1061133 w 1914570"/>
                <a:gd name="connsiteY4394" fmla="*/ 46802 h 1754674"/>
                <a:gd name="connsiteX4395" fmla="*/ 1058376 w 1914570"/>
                <a:gd name="connsiteY4395" fmla="*/ 46196 h 1754674"/>
                <a:gd name="connsiteX4396" fmla="*/ 1055620 w 1914570"/>
                <a:gd name="connsiteY4396" fmla="*/ 45590 h 1754674"/>
                <a:gd name="connsiteX4397" fmla="*/ 1052824 w 1914570"/>
                <a:gd name="connsiteY4397" fmla="*/ 44984 h 1754674"/>
                <a:gd name="connsiteX4398" fmla="*/ 1050087 w 1914570"/>
                <a:gd name="connsiteY4398" fmla="*/ 44397 h 1754674"/>
                <a:gd name="connsiteX4399" fmla="*/ 1050107 w 1914570"/>
                <a:gd name="connsiteY4399" fmla="*/ 44397 h 1754674"/>
                <a:gd name="connsiteX4400" fmla="*/ 1047331 w 1914570"/>
                <a:gd name="connsiteY4400" fmla="*/ 43811 h 1754674"/>
                <a:gd name="connsiteX4401" fmla="*/ 1044574 w 1914570"/>
                <a:gd name="connsiteY4401" fmla="*/ 43244 h 1754674"/>
                <a:gd name="connsiteX4402" fmla="*/ 1041779 w 1914570"/>
                <a:gd name="connsiteY4402" fmla="*/ 42638 h 1754674"/>
                <a:gd name="connsiteX4403" fmla="*/ 1039042 w 1914570"/>
                <a:gd name="connsiteY4403" fmla="*/ 42071 h 1754674"/>
                <a:gd name="connsiteX4404" fmla="*/ 1036285 w 1914570"/>
                <a:gd name="connsiteY4404" fmla="*/ 41504 h 1754674"/>
                <a:gd name="connsiteX4405" fmla="*/ 1033548 w 1914570"/>
                <a:gd name="connsiteY4405" fmla="*/ 40956 h 1754674"/>
                <a:gd name="connsiteX4406" fmla="*/ 1030792 w 1914570"/>
                <a:gd name="connsiteY4406" fmla="*/ 40390 h 1754674"/>
                <a:gd name="connsiteX4407" fmla="*/ 1030811 w 1914570"/>
                <a:gd name="connsiteY4407" fmla="*/ 40390 h 1754674"/>
                <a:gd name="connsiteX4408" fmla="*/ 1028074 w 1914570"/>
                <a:gd name="connsiteY4408" fmla="*/ 39842 h 1754674"/>
                <a:gd name="connsiteX4409" fmla="*/ 1025298 w 1914570"/>
                <a:gd name="connsiteY4409" fmla="*/ 39295 h 1754674"/>
                <a:gd name="connsiteX4410" fmla="*/ 1025318 w 1914570"/>
                <a:gd name="connsiteY4410" fmla="*/ 39295 h 1754674"/>
                <a:gd name="connsiteX4411" fmla="*/ 1022542 w 1914570"/>
                <a:gd name="connsiteY4411" fmla="*/ 38747 h 1754674"/>
                <a:gd name="connsiteX4412" fmla="*/ 1022561 w 1914570"/>
                <a:gd name="connsiteY4412" fmla="*/ 38747 h 1754674"/>
                <a:gd name="connsiteX4413" fmla="*/ 1019785 w 1914570"/>
                <a:gd name="connsiteY4413" fmla="*/ 38200 h 1754674"/>
                <a:gd name="connsiteX4414" fmla="*/ 1019805 w 1914570"/>
                <a:gd name="connsiteY4414" fmla="*/ 38200 h 1754674"/>
                <a:gd name="connsiteX4415" fmla="*/ 1017048 w 1914570"/>
                <a:gd name="connsiteY4415" fmla="*/ 37672 h 1754674"/>
                <a:gd name="connsiteX4416" fmla="*/ 1014292 w 1914570"/>
                <a:gd name="connsiteY4416" fmla="*/ 37144 h 1754674"/>
                <a:gd name="connsiteX4417" fmla="*/ 1011535 w 1914570"/>
                <a:gd name="connsiteY4417" fmla="*/ 36616 h 1754674"/>
                <a:gd name="connsiteX4418" fmla="*/ 1011555 w 1914570"/>
                <a:gd name="connsiteY4418" fmla="*/ 36616 h 1754674"/>
                <a:gd name="connsiteX4419" fmla="*/ 1008799 w 1914570"/>
                <a:gd name="connsiteY4419" fmla="*/ 36088 h 1754674"/>
                <a:gd name="connsiteX4420" fmla="*/ 1006042 w 1914570"/>
                <a:gd name="connsiteY4420" fmla="*/ 35580 h 1754674"/>
                <a:gd name="connsiteX4421" fmla="*/ 1006062 w 1914570"/>
                <a:gd name="connsiteY4421" fmla="*/ 35580 h 1754674"/>
                <a:gd name="connsiteX4422" fmla="*/ 1003305 w 1914570"/>
                <a:gd name="connsiteY4422" fmla="*/ 35072 h 1754674"/>
                <a:gd name="connsiteX4423" fmla="*/ 1000548 w 1914570"/>
                <a:gd name="connsiteY4423" fmla="*/ 34564 h 1754674"/>
                <a:gd name="connsiteX4424" fmla="*/ 997812 w 1914570"/>
                <a:gd name="connsiteY4424" fmla="*/ 34055 h 1754674"/>
                <a:gd name="connsiteX4425" fmla="*/ 995055 w 1914570"/>
                <a:gd name="connsiteY4425" fmla="*/ 33547 h 1754674"/>
                <a:gd name="connsiteX4426" fmla="*/ 995075 w 1914570"/>
                <a:gd name="connsiteY4426" fmla="*/ 33547 h 1754674"/>
                <a:gd name="connsiteX4427" fmla="*/ 992299 w 1914570"/>
                <a:gd name="connsiteY4427" fmla="*/ 33058 h 1754674"/>
                <a:gd name="connsiteX4428" fmla="*/ 989581 w 1914570"/>
                <a:gd name="connsiteY4428" fmla="*/ 32570 h 1754674"/>
                <a:gd name="connsiteX4429" fmla="*/ 989601 w 1914570"/>
                <a:gd name="connsiteY4429" fmla="*/ 32570 h 1754674"/>
                <a:gd name="connsiteX4430" fmla="*/ 986844 w 1914570"/>
                <a:gd name="connsiteY4430" fmla="*/ 32081 h 1754674"/>
                <a:gd name="connsiteX4431" fmla="*/ 984107 w 1914570"/>
                <a:gd name="connsiteY4431" fmla="*/ 31612 h 1754674"/>
                <a:gd name="connsiteX4432" fmla="*/ 981351 w 1914570"/>
                <a:gd name="connsiteY4432" fmla="*/ 31142 h 1754674"/>
                <a:gd name="connsiteX4433" fmla="*/ 981370 w 1914570"/>
                <a:gd name="connsiteY4433" fmla="*/ 31142 h 1754674"/>
                <a:gd name="connsiteX4434" fmla="*/ 978614 w 1914570"/>
                <a:gd name="connsiteY4434" fmla="*/ 30673 h 1754674"/>
                <a:gd name="connsiteX4435" fmla="*/ 978633 w 1914570"/>
                <a:gd name="connsiteY4435" fmla="*/ 30673 h 1754674"/>
                <a:gd name="connsiteX4436" fmla="*/ 975877 w 1914570"/>
                <a:gd name="connsiteY4436" fmla="*/ 30204 h 1754674"/>
                <a:gd name="connsiteX4437" fmla="*/ 975896 w 1914570"/>
                <a:gd name="connsiteY4437" fmla="*/ 30204 h 1754674"/>
                <a:gd name="connsiteX4438" fmla="*/ 973159 w 1914570"/>
                <a:gd name="connsiteY4438" fmla="*/ 29735 h 1754674"/>
                <a:gd name="connsiteX4439" fmla="*/ 970423 w 1914570"/>
                <a:gd name="connsiteY4439" fmla="*/ 29285 h 1754674"/>
                <a:gd name="connsiteX4440" fmla="*/ 967686 w 1914570"/>
                <a:gd name="connsiteY4440" fmla="*/ 28836 h 1754674"/>
                <a:gd name="connsiteX4441" fmla="*/ 964949 w 1914570"/>
                <a:gd name="connsiteY4441" fmla="*/ 28386 h 1754674"/>
                <a:gd name="connsiteX4442" fmla="*/ 964968 w 1914570"/>
                <a:gd name="connsiteY4442" fmla="*/ 28386 h 1754674"/>
                <a:gd name="connsiteX4443" fmla="*/ 962231 w 1914570"/>
                <a:gd name="connsiteY4443" fmla="*/ 27956 h 1754674"/>
                <a:gd name="connsiteX4444" fmla="*/ 959494 w 1914570"/>
                <a:gd name="connsiteY4444" fmla="*/ 27526 h 1754674"/>
                <a:gd name="connsiteX4445" fmla="*/ 956777 w 1914570"/>
                <a:gd name="connsiteY4445" fmla="*/ 27076 h 1754674"/>
                <a:gd name="connsiteX4446" fmla="*/ 956777 w 1914570"/>
                <a:gd name="connsiteY4446" fmla="*/ 27096 h 1754674"/>
                <a:gd name="connsiteX4447" fmla="*/ 954040 w 1914570"/>
                <a:gd name="connsiteY4447" fmla="*/ 26666 h 1754674"/>
                <a:gd name="connsiteX4448" fmla="*/ 954060 w 1914570"/>
                <a:gd name="connsiteY4448" fmla="*/ 26666 h 1754674"/>
                <a:gd name="connsiteX4449" fmla="*/ 951323 w 1914570"/>
                <a:gd name="connsiteY4449" fmla="*/ 26236 h 1754674"/>
                <a:gd name="connsiteX4450" fmla="*/ 948605 w 1914570"/>
                <a:gd name="connsiteY4450" fmla="*/ 25825 h 1754674"/>
                <a:gd name="connsiteX4451" fmla="*/ 945888 w 1914570"/>
                <a:gd name="connsiteY4451" fmla="*/ 25414 h 1754674"/>
                <a:gd name="connsiteX4452" fmla="*/ 943151 w 1914570"/>
                <a:gd name="connsiteY4452" fmla="*/ 25004 h 1754674"/>
                <a:gd name="connsiteX4453" fmla="*/ 943170 w 1914570"/>
                <a:gd name="connsiteY4453" fmla="*/ 25004 h 1754674"/>
                <a:gd name="connsiteX4454" fmla="*/ 940433 w 1914570"/>
                <a:gd name="connsiteY4454" fmla="*/ 24593 h 1754674"/>
                <a:gd name="connsiteX4455" fmla="*/ 937775 w 1914570"/>
                <a:gd name="connsiteY4455" fmla="*/ 24222 h 1754674"/>
                <a:gd name="connsiteX4456" fmla="*/ 935018 w 1914570"/>
                <a:gd name="connsiteY4456" fmla="*/ 23811 h 1754674"/>
                <a:gd name="connsiteX4457" fmla="*/ 932301 w 1914570"/>
                <a:gd name="connsiteY4457" fmla="*/ 23420 h 1754674"/>
                <a:gd name="connsiteX4458" fmla="*/ 932321 w 1914570"/>
                <a:gd name="connsiteY4458" fmla="*/ 23440 h 1754674"/>
                <a:gd name="connsiteX4459" fmla="*/ 929584 w 1914570"/>
                <a:gd name="connsiteY4459" fmla="*/ 23049 h 1754674"/>
                <a:gd name="connsiteX4460" fmla="*/ 929603 w 1914570"/>
                <a:gd name="connsiteY4460" fmla="*/ 23049 h 1754674"/>
                <a:gd name="connsiteX4461" fmla="*/ 926886 w 1914570"/>
                <a:gd name="connsiteY4461" fmla="*/ 22677 h 1754674"/>
                <a:gd name="connsiteX4462" fmla="*/ 924168 w 1914570"/>
                <a:gd name="connsiteY4462" fmla="*/ 22306 h 1754674"/>
                <a:gd name="connsiteX4463" fmla="*/ 921470 w 1914570"/>
                <a:gd name="connsiteY4463" fmla="*/ 21935 h 1754674"/>
                <a:gd name="connsiteX4464" fmla="*/ 918753 w 1914570"/>
                <a:gd name="connsiteY4464" fmla="*/ 21583 h 1754674"/>
                <a:gd name="connsiteX4465" fmla="*/ 918773 w 1914570"/>
                <a:gd name="connsiteY4465" fmla="*/ 21583 h 1754674"/>
                <a:gd name="connsiteX4466" fmla="*/ 916055 w 1914570"/>
                <a:gd name="connsiteY4466" fmla="*/ 21211 h 1754674"/>
                <a:gd name="connsiteX4467" fmla="*/ 916075 w 1914570"/>
                <a:gd name="connsiteY4467" fmla="*/ 21211 h 1754674"/>
                <a:gd name="connsiteX4468" fmla="*/ 913357 w 1914570"/>
                <a:gd name="connsiteY4468" fmla="*/ 20860 h 1754674"/>
                <a:gd name="connsiteX4469" fmla="*/ 910659 w 1914570"/>
                <a:gd name="connsiteY4469" fmla="*/ 20527 h 1754674"/>
                <a:gd name="connsiteX4470" fmla="*/ 910679 w 1914570"/>
                <a:gd name="connsiteY4470" fmla="*/ 20527 h 1754674"/>
                <a:gd name="connsiteX4471" fmla="*/ 907962 w 1914570"/>
                <a:gd name="connsiteY4471" fmla="*/ 20175 h 1754674"/>
                <a:gd name="connsiteX4472" fmla="*/ 907981 w 1914570"/>
                <a:gd name="connsiteY4472" fmla="*/ 20175 h 1754674"/>
                <a:gd name="connsiteX4473" fmla="*/ 905264 w 1914570"/>
                <a:gd name="connsiteY4473" fmla="*/ 19843 h 1754674"/>
                <a:gd name="connsiteX4474" fmla="*/ 905283 w 1914570"/>
                <a:gd name="connsiteY4474" fmla="*/ 19843 h 1754674"/>
                <a:gd name="connsiteX4475" fmla="*/ 902585 w 1914570"/>
                <a:gd name="connsiteY4475" fmla="*/ 19510 h 1754674"/>
                <a:gd name="connsiteX4476" fmla="*/ 899888 w 1914570"/>
                <a:gd name="connsiteY4476" fmla="*/ 19178 h 1754674"/>
                <a:gd name="connsiteX4477" fmla="*/ 899907 w 1914570"/>
                <a:gd name="connsiteY4477" fmla="*/ 19198 h 1754674"/>
                <a:gd name="connsiteX4478" fmla="*/ 897209 w 1914570"/>
                <a:gd name="connsiteY4478" fmla="*/ 18865 h 1754674"/>
                <a:gd name="connsiteX4479" fmla="*/ 894511 w 1914570"/>
                <a:gd name="connsiteY4479" fmla="*/ 18553 h 1754674"/>
                <a:gd name="connsiteX4480" fmla="*/ 894531 w 1914570"/>
                <a:gd name="connsiteY4480" fmla="*/ 18553 h 1754674"/>
                <a:gd name="connsiteX4481" fmla="*/ 891833 w 1914570"/>
                <a:gd name="connsiteY4481" fmla="*/ 18240 h 1754674"/>
                <a:gd name="connsiteX4482" fmla="*/ 889155 w 1914570"/>
                <a:gd name="connsiteY4482" fmla="*/ 17946 h 1754674"/>
                <a:gd name="connsiteX4483" fmla="*/ 889174 w 1914570"/>
                <a:gd name="connsiteY4483" fmla="*/ 17946 h 1754674"/>
                <a:gd name="connsiteX4484" fmla="*/ 886477 w 1914570"/>
                <a:gd name="connsiteY4484" fmla="*/ 17634 h 1754674"/>
                <a:gd name="connsiteX4485" fmla="*/ 886496 w 1914570"/>
                <a:gd name="connsiteY4485" fmla="*/ 17634 h 1754674"/>
                <a:gd name="connsiteX4486" fmla="*/ 883798 w 1914570"/>
                <a:gd name="connsiteY4486" fmla="*/ 17340 h 1754674"/>
                <a:gd name="connsiteX4487" fmla="*/ 881140 w 1914570"/>
                <a:gd name="connsiteY4487" fmla="*/ 17047 h 1754674"/>
                <a:gd name="connsiteX4488" fmla="*/ 878461 w 1914570"/>
                <a:gd name="connsiteY4488" fmla="*/ 16773 h 1754674"/>
                <a:gd name="connsiteX4489" fmla="*/ 875783 w 1914570"/>
                <a:gd name="connsiteY4489" fmla="*/ 16500 h 1754674"/>
                <a:gd name="connsiteX4490" fmla="*/ 875803 w 1914570"/>
                <a:gd name="connsiteY4490" fmla="*/ 16500 h 1754674"/>
                <a:gd name="connsiteX4491" fmla="*/ 873124 w 1914570"/>
                <a:gd name="connsiteY4491" fmla="*/ 16207 h 1754674"/>
                <a:gd name="connsiteX4492" fmla="*/ 870466 w 1914570"/>
                <a:gd name="connsiteY4492" fmla="*/ 15953 h 1754674"/>
                <a:gd name="connsiteX4493" fmla="*/ 867787 w 1914570"/>
                <a:gd name="connsiteY4493" fmla="*/ 15679 h 1754674"/>
                <a:gd name="connsiteX4494" fmla="*/ 867807 w 1914570"/>
                <a:gd name="connsiteY4494" fmla="*/ 15679 h 1754674"/>
                <a:gd name="connsiteX4495" fmla="*/ 865128 w 1914570"/>
                <a:gd name="connsiteY4495" fmla="*/ 15425 h 1754674"/>
                <a:gd name="connsiteX4496" fmla="*/ 862489 w 1914570"/>
                <a:gd name="connsiteY4496" fmla="*/ 15171 h 1754674"/>
                <a:gd name="connsiteX4497" fmla="*/ 859811 w 1914570"/>
                <a:gd name="connsiteY4497" fmla="*/ 14916 h 1754674"/>
                <a:gd name="connsiteX4498" fmla="*/ 859830 w 1914570"/>
                <a:gd name="connsiteY4498" fmla="*/ 14936 h 1754674"/>
                <a:gd name="connsiteX4499" fmla="*/ 857172 w 1914570"/>
                <a:gd name="connsiteY4499" fmla="*/ 14682 h 1754674"/>
                <a:gd name="connsiteX4500" fmla="*/ 854533 w 1914570"/>
                <a:gd name="connsiteY4500" fmla="*/ 14447 h 1754674"/>
                <a:gd name="connsiteX4501" fmla="*/ 851874 w 1914570"/>
                <a:gd name="connsiteY4501" fmla="*/ 14213 h 1754674"/>
                <a:gd name="connsiteX4502" fmla="*/ 849235 w 1914570"/>
                <a:gd name="connsiteY4502" fmla="*/ 13998 h 1754674"/>
                <a:gd name="connsiteX4503" fmla="*/ 846595 w 1914570"/>
                <a:gd name="connsiteY4503" fmla="*/ 13763 h 1754674"/>
                <a:gd name="connsiteX4504" fmla="*/ 843956 w 1914570"/>
                <a:gd name="connsiteY4504" fmla="*/ 13548 h 1754674"/>
                <a:gd name="connsiteX4505" fmla="*/ 841317 w 1914570"/>
                <a:gd name="connsiteY4505" fmla="*/ 13333 h 1754674"/>
                <a:gd name="connsiteX4506" fmla="*/ 838678 w 1914570"/>
                <a:gd name="connsiteY4506" fmla="*/ 13137 h 1754674"/>
                <a:gd name="connsiteX4507" fmla="*/ 836058 w 1914570"/>
                <a:gd name="connsiteY4507" fmla="*/ 12942 h 1754674"/>
                <a:gd name="connsiteX4508" fmla="*/ 833419 w 1914570"/>
                <a:gd name="connsiteY4508" fmla="*/ 12746 h 1754674"/>
                <a:gd name="connsiteX4509" fmla="*/ 833439 w 1914570"/>
                <a:gd name="connsiteY4509" fmla="*/ 12746 h 1754674"/>
                <a:gd name="connsiteX4510" fmla="*/ 830799 w 1914570"/>
                <a:gd name="connsiteY4510" fmla="*/ 12551 h 1754674"/>
                <a:gd name="connsiteX4511" fmla="*/ 828180 w 1914570"/>
                <a:gd name="connsiteY4511" fmla="*/ 12375 h 1754674"/>
                <a:gd name="connsiteX4512" fmla="*/ 825560 w 1914570"/>
                <a:gd name="connsiteY4512" fmla="*/ 12179 h 1754674"/>
                <a:gd name="connsiteX4513" fmla="*/ 822940 w 1914570"/>
                <a:gd name="connsiteY4513" fmla="*/ 12023 h 1754674"/>
                <a:gd name="connsiteX4514" fmla="*/ 820321 w 1914570"/>
                <a:gd name="connsiteY4514" fmla="*/ 11847 h 1754674"/>
                <a:gd name="connsiteX4515" fmla="*/ 820340 w 1914570"/>
                <a:gd name="connsiteY4515" fmla="*/ 11847 h 1754674"/>
                <a:gd name="connsiteX4516" fmla="*/ 817721 w 1914570"/>
                <a:gd name="connsiteY4516" fmla="*/ 11691 h 1754674"/>
                <a:gd name="connsiteX4517" fmla="*/ 815121 w 1914570"/>
                <a:gd name="connsiteY4517" fmla="*/ 11534 h 1754674"/>
                <a:gd name="connsiteX4518" fmla="*/ 812501 w 1914570"/>
                <a:gd name="connsiteY4518" fmla="*/ 11378 h 1754674"/>
                <a:gd name="connsiteX4519" fmla="*/ 812521 w 1914570"/>
                <a:gd name="connsiteY4519" fmla="*/ 11378 h 1754674"/>
                <a:gd name="connsiteX4520" fmla="*/ 809920 w 1914570"/>
                <a:gd name="connsiteY4520" fmla="*/ 11241 h 1754674"/>
                <a:gd name="connsiteX4521" fmla="*/ 807320 w 1914570"/>
                <a:gd name="connsiteY4521" fmla="*/ 11104 h 1754674"/>
                <a:gd name="connsiteX4522" fmla="*/ 804720 w 1914570"/>
                <a:gd name="connsiteY4522" fmla="*/ 10967 h 1754674"/>
                <a:gd name="connsiteX4523" fmla="*/ 802140 w 1914570"/>
                <a:gd name="connsiteY4523" fmla="*/ 10831 h 1754674"/>
                <a:gd name="connsiteX4524" fmla="*/ 799540 w 1914570"/>
                <a:gd name="connsiteY4524" fmla="*/ 10713 h 1754674"/>
                <a:gd name="connsiteX4525" fmla="*/ 799559 w 1914570"/>
                <a:gd name="connsiteY4525" fmla="*/ 10713 h 1754674"/>
                <a:gd name="connsiteX4526" fmla="*/ 796959 w 1914570"/>
                <a:gd name="connsiteY4526" fmla="*/ 10596 h 1754674"/>
                <a:gd name="connsiteX4527" fmla="*/ 794378 w 1914570"/>
                <a:gd name="connsiteY4527" fmla="*/ 10479 h 1754674"/>
                <a:gd name="connsiteX4528" fmla="*/ 791798 w 1914570"/>
                <a:gd name="connsiteY4528" fmla="*/ 10361 h 1754674"/>
                <a:gd name="connsiteX4529" fmla="*/ 789217 w 1914570"/>
                <a:gd name="connsiteY4529" fmla="*/ 10264 h 1754674"/>
                <a:gd name="connsiteX4530" fmla="*/ 789237 w 1914570"/>
                <a:gd name="connsiteY4530" fmla="*/ 10264 h 1754674"/>
                <a:gd name="connsiteX4531" fmla="*/ 786656 w 1914570"/>
                <a:gd name="connsiteY4531" fmla="*/ 10166 h 1754674"/>
                <a:gd name="connsiteX4532" fmla="*/ 784095 w 1914570"/>
                <a:gd name="connsiteY4532" fmla="*/ 10088 h 1754674"/>
                <a:gd name="connsiteX4533" fmla="*/ 781515 w 1914570"/>
                <a:gd name="connsiteY4533" fmla="*/ 9990 h 1754674"/>
                <a:gd name="connsiteX4534" fmla="*/ 781534 w 1914570"/>
                <a:gd name="connsiteY4534" fmla="*/ 9990 h 1754674"/>
                <a:gd name="connsiteX4535" fmla="*/ 778973 w 1914570"/>
                <a:gd name="connsiteY4535" fmla="*/ 9912 h 1754674"/>
                <a:gd name="connsiteX4536" fmla="*/ 776412 w 1914570"/>
                <a:gd name="connsiteY4536" fmla="*/ 9853 h 1754674"/>
                <a:gd name="connsiteX4537" fmla="*/ 773851 w 1914570"/>
                <a:gd name="connsiteY4537" fmla="*/ 9775 h 1754674"/>
                <a:gd name="connsiteX4538" fmla="*/ 771310 w 1914570"/>
                <a:gd name="connsiteY4538" fmla="*/ 9716 h 1754674"/>
                <a:gd name="connsiteX4539" fmla="*/ 768769 w 1914570"/>
                <a:gd name="connsiteY4539" fmla="*/ 9657 h 1754674"/>
                <a:gd name="connsiteX4540" fmla="*/ 766227 w 1914570"/>
                <a:gd name="connsiteY4540" fmla="*/ 9618 h 1754674"/>
                <a:gd name="connsiteX4541" fmla="*/ 763686 w 1914570"/>
                <a:gd name="connsiteY4541" fmla="*/ 9560 h 1754674"/>
                <a:gd name="connsiteX4542" fmla="*/ 761144 w 1914570"/>
                <a:gd name="connsiteY4542" fmla="*/ 9521 h 1754674"/>
                <a:gd name="connsiteX4543" fmla="*/ 761164 w 1914570"/>
                <a:gd name="connsiteY4543" fmla="*/ 9521 h 1754674"/>
                <a:gd name="connsiteX4544" fmla="*/ 758622 w 1914570"/>
                <a:gd name="connsiteY4544" fmla="*/ 9482 h 1754674"/>
                <a:gd name="connsiteX4545" fmla="*/ 756081 w 1914570"/>
                <a:gd name="connsiteY4545" fmla="*/ 9462 h 1754674"/>
                <a:gd name="connsiteX4546" fmla="*/ 756100 w 1914570"/>
                <a:gd name="connsiteY4546" fmla="*/ 9462 h 1754674"/>
                <a:gd name="connsiteX4547" fmla="*/ 753578 w 1914570"/>
                <a:gd name="connsiteY4547" fmla="*/ 9442 h 1754674"/>
                <a:gd name="connsiteX4548" fmla="*/ 751037 w 1914570"/>
                <a:gd name="connsiteY4548" fmla="*/ 9423 h 1754674"/>
                <a:gd name="connsiteX4549" fmla="*/ 751056 w 1914570"/>
                <a:gd name="connsiteY4549" fmla="*/ 9423 h 1754674"/>
                <a:gd name="connsiteX4550" fmla="*/ 748535 w 1914570"/>
                <a:gd name="connsiteY4550" fmla="*/ 9403 h 1754674"/>
                <a:gd name="connsiteX4551" fmla="*/ 746013 w 1914570"/>
                <a:gd name="connsiteY4551" fmla="*/ 9403 h 1754674"/>
                <a:gd name="connsiteX4552" fmla="*/ 746032 w 1914570"/>
                <a:gd name="connsiteY4552" fmla="*/ 9403 h 1754674"/>
                <a:gd name="connsiteX4553" fmla="*/ 741028 w 1914570"/>
                <a:gd name="connsiteY4553" fmla="*/ 9403 h 1754674"/>
                <a:gd name="connsiteX4554" fmla="*/ 738506 w 1914570"/>
                <a:gd name="connsiteY4554" fmla="*/ 9423 h 1754674"/>
                <a:gd name="connsiteX4555" fmla="*/ 736003 w 1914570"/>
                <a:gd name="connsiteY4555" fmla="*/ 9442 h 1754674"/>
                <a:gd name="connsiteX4556" fmla="*/ 733521 w 1914570"/>
                <a:gd name="connsiteY4556" fmla="*/ 9462 h 1754674"/>
                <a:gd name="connsiteX4557" fmla="*/ 732269 w 1914570"/>
                <a:gd name="connsiteY4557" fmla="*/ 9482 h 1754674"/>
                <a:gd name="connsiteX4558" fmla="*/ 732289 w 1914570"/>
                <a:gd name="connsiteY4558" fmla="*/ 9482 h 1754674"/>
                <a:gd name="connsiteX4559" fmla="*/ 731038 w 1914570"/>
                <a:gd name="connsiteY4559" fmla="*/ 9501 h 1754674"/>
                <a:gd name="connsiteX4560" fmla="*/ 729786 w 1914570"/>
                <a:gd name="connsiteY4560" fmla="*/ 9521 h 1754674"/>
                <a:gd name="connsiteX4561" fmla="*/ 728555 w 1914570"/>
                <a:gd name="connsiteY4561" fmla="*/ 9540 h 1754674"/>
                <a:gd name="connsiteX4562" fmla="*/ 727304 w 1914570"/>
                <a:gd name="connsiteY4562" fmla="*/ 9560 h 1754674"/>
                <a:gd name="connsiteX4563" fmla="*/ 726072 w 1914570"/>
                <a:gd name="connsiteY4563" fmla="*/ 9579 h 1754674"/>
                <a:gd name="connsiteX4564" fmla="*/ 724841 w 1914570"/>
                <a:gd name="connsiteY4564" fmla="*/ 9599 h 1754674"/>
                <a:gd name="connsiteX4565" fmla="*/ 723589 w 1914570"/>
                <a:gd name="connsiteY4565" fmla="*/ 9618 h 1754674"/>
                <a:gd name="connsiteX4566" fmla="*/ 723609 w 1914570"/>
                <a:gd name="connsiteY4566" fmla="*/ 9618 h 1754674"/>
                <a:gd name="connsiteX4567" fmla="*/ 722358 w 1914570"/>
                <a:gd name="connsiteY4567" fmla="*/ 9638 h 1754674"/>
                <a:gd name="connsiteX4568" fmla="*/ 721126 w 1914570"/>
                <a:gd name="connsiteY4568" fmla="*/ 9677 h 1754674"/>
                <a:gd name="connsiteX4569" fmla="*/ 719895 w 1914570"/>
                <a:gd name="connsiteY4569" fmla="*/ 9697 h 1754674"/>
                <a:gd name="connsiteX4570" fmla="*/ 718663 w 1914570"/>
                <a:gd name="connsiteY4570" fmla="*/ 9736 h 1754674"/>
                <a:gd name="connsiteX4571" fmla="*/ 717431 w 1914570"/>
                <a:gd name="connsiteY4571" fmla="*/ 9755 h 1754674"/>
                <a:gd name="connsiteX4572" fmla="*/ 716200 w 1914570"/>
                <a:gd name="connsiteY4572" fmla="*/ 9794 h 1754674"/>
                <a:gd name="connsiteX4573" fmla="*/ 714968 w 1914570"/>
                <a:gd name="connsiteY4573" fmla="*/ 9834 h 1754674"/>
                <a:gd name="connsiteX4574" fmla="*/ 713736 w 1914570"/>
                <a:gd name="connsiteY4574" fmla="*/ 9872 h 1754674"/>
                <a:gd name="connsiteX4575" fmla="*/ 712524 w 1914570"/>
                <a:gd name="connsiteY4575" fmla="*/ 9912 h 1754674"/>
                <a:gd name="connsiteX4576" fmla="*/ 711293 w 1914570"/>
                <a:gd name="connsiteY4576" fmla="*/ 9951 h 1754674"/>
                <a:gd name="connsiteX4577" fmla="*/ 710061 w 1914570"/>
                <a:gd name="connsiteY4577" fmla="*/ 9990 h 1754674"/>
                <a:gd name="connsiteX4578" fmla="*/ 708849 w 1914570"/>
                <a:gd name="connsiteY4578" fmla="*/ 10029 h 1754674"/>
                <a:gd name="connsiteX4579" fmla="*/ 707617 w 1914570"/>
                <a:gd name="connsiteY4579" fmla="*/ 10068 h 1754674"/>
                <a:gd name="connsiteX4580" fmla="*/ 706386 w 1914570"/>
                <a:gd name="connsiteY4580" fmla="*/ 10107 h 1754674"/>
                <a:gd name="connsiteX4581" fmla="*/ 706405 w 1914570"/>
                <a:gd name="connsiteY4581" fmla="*/ 10107 h 1754674"/>
                <a:gd name="connsiteX4582" fmla="*/ 705174 w 1914570"/>
                <a:gd name="connsiteY4582" fmla="*/ 10166 h 1754674"/>
                <a:gd name="connsiteX4583" fmla="*/ 703962 w 1914570"/>
                <a:gd name="connsiteY4583" fmla="*/ 10205 h 1754674"/>
                <a:gd name="connsiteX4584" fmla="*/ 702730 w 1914570"/>
                <a:gd name="connsiteY4584" fmla="*/ 10264 h 1754674"/>
                <a:gd name="connsiteX4585" fmla="*/ 702749 w 1914570"/>
                <a:gd name="connsiteY4585" fmla="*/ 10264 h 1754674"/>
                <a:gd name="connsiteX4586" fmla="*/ 701537 w 1914570"/>
                <a:gd name="connsiteY4586" fmla="*/ 10303 h 1754674"/>
                <a:gd name="connsiteX4587" fmla="*/ 700306 w 1914570"/>
                <a:gd name="connsiteY4587" fmla="*/ 10361 h 1754674"/>
                <a:gd name="connsiteX4588" fmla="*/ 699094 w 1914570"/>
                <a:gd name="connsiteY4588" fmla="*/ 10420 h 1754674"/>
                <a:gd name="connsiteX4589" fmla="*/ 697882 w 1914570"/>
                <a:gd name="connsiteY4589" fmla="*/ 10479 h 1754674"/>
                <a:gd name="connsiteX4590" fmla="*/ 696650 w 1914570"/>
                <a:gd name="connsiteY4590" fmla="*/ 10518 h 1754674"/>
                <a:gd name="connsiteX4591" fmla="*/ 695458 w 1914570"/>
                <a:gd name="connsiteY4591" fmla="*/ 10576 h 1754674"/>
                <a:gd name="connsiteX4592" fmla="*/ 694226 w 1914570"/>
                <a:gd name="connsiteY4592" fmla="*/ 10635 h 1754674"/>
                <a:gd name="connsiteX4593" fmla="*/ 693033 w 1914570"/>
                <a:gd name="connsiteY4593" fmla="*/ 10713 h 1754674"/>
                <a:gd name="connsiteX4594" fmla="*/ 691821 w 1914570"/>
                <a:gd name="connsiteY4594" fmla="*/ 10772 h 1754674"/>
                <a:gd name="connsiteX4595" fmla="*/ 690629 w 1914570"/>
                <a:gd name="connsiteY4595" fmla="*/ 10831 h 1754674"/>
                <a:gd name="connsiteX4596" fmla="*/ 689417 w 1914570"/>
                <a:gd name="connsiteY4596" fmla="*/ 10889 h 1754674"/>
                <a:gd name="connsiteX4597" fmla="*/ 688204 w 1914570"/>
                <a:gd name="connsiteY4597" fmla="*/ 10967 h 1754674"/>
                <a:gd name="connsiteX4598" fmla="*/ 686992 w 1914570"/>
                <a:gd name="connsiteY4598" fmla="*/ 11026 h 1754674"/>
                <a:gd name="connsiteX4599" fmla="*/ 687012 w 1914570"/>
                <a:gd name="connsiteY4599" fmla="*/ 11026 h 1754674"/>
                <a:gd name="connsiteX4600" fmla="*/ 685800 w 1914570"/>
                <a:gd name="connsiteY4600" fmla="*/ 11104 h 1754674"/>
                <a:gd name="connsiteX4601" fmla="*/ 684607 w 1914570"/>
                <a:gd name="connsiteY4601" fmla="*/ 11182 h 1754674"/>
                <a:gd name="connsiteX4602" fmla="*/ 683395 w 1914570"/>
                <a:gd name="connsiteY4602" fmla="*/ 11241 h 1754674"/>
                <a:gd name="connsiteX4603" fmla="*/ 682203 w 1914570"/>
                <a:gd name="connsiteY4603" fmla="*/ 11319 h 1754674"/>
                <a:gd name="connsiteX4604" fmla="*/ 680991 w 1914570"/>
                <a:gd name="connsiteY4604" fmla="*/ 11397 h 1754674"/>
                <a:gd name="connsiteX4605" fmla="*/ 679798 w 1914570"/>
                <a:gd name="connsiteY4605" fmla="*/ 11476 h 1754674"/>
                <a:gd name="connsiteX4606" fmla="*/ 678625 w 1914570"/>
                <a:gd name="connsiteY4606" fmla="*/ 11554 h 1754674"/>
                <a:gd name="connsiteX4607" fmla="*/ 677413 w 1914570"/>
                <a:gd name="connsiteY4607" fmla="*/ 11632 h 1754674"/>
                <a:gd name="connsiteX4608" fmla="*/ 676221 w 1914570"/>
                <a:gd name="connsiteY4608" fmla="*/ 11710 h 1754674"/>
                <a:gd name="connsiteX4609" fmla="*/ 675028 w 1914570"/>
                <a:gd name="connsiteY4609" fmla="*/ 11808 h 1754674"/>
                <a:gd name="connsiteX4610" fmla="*/ 673836 w 1914570"/>
                <a:gd name="connsiteY4610" fmla="*/ 11886 h 1754674"/>
                <a:gd name="connsiteX4611" fmla="*/ 672643 w 1914570"/>
                <a:gd name="connsiteY4611" fmla="*/ 11984 h 1754674"/>
                <a:gd name="connsiteX4612" fmla="*/ 672663 w 1914570"/>
                <a:gd name="connsiteY4612" fmla="*/ 11984 h 1754674"/>
                <a:gd name="connsiteX4613" fmla="*/ 671470 w 1914570"/>
                <a:gd name="connsiteY4613" fmla="*/ 12062 h 1754674"/>
                <a:gd name="connsiteX4614" fmla="*/ 670278 w 1914570"/>
                <a:gd name="connsiteY4614" fmla="*/ 12160 h 1754674"/>
                <a:gd name="connsiteX4615" fmla="*/ 669085 w 1914570"/>
                <a:gd name="connsiteY4615" fmla="*/ 12238 h 1754674"/>
                <a:gd name="connsiteX4616" fmla="*/ 667912 w 1914570"/>
                <a:gd name="connsiteY4616" fmla="*/ 12336 h 1754674"/>
                <a:gd name="connsiteX4617" fmla="*/ 666739 w 1914570"/>
                <a:gd name="connsiteY4617" fmla="*/ 12434 h 1754674"/>
                <a:gd name="connsiteX4618" fmla="*/ 665527 w 1914570"/>
                <a:gd name="connsiteY4618" fmla="*/ 12531 h 1754674"/>
                <a:gd name="connsiteX4619" fmla="*/ 664354 w 1914570"/>
                <a:gd name="connsiteY4619" fmla="*/ 12629 h 1754674"/>
                <a:gd name="connsiteX4620" fmla="*/ 663162 w 1914570"/>
                <a:gd name="connsiteY4620" fmla="*/ 12727 h 1754674"/>
                <a:gd name="connsiteX4621" fmla="*/ 661989 w 1914570"/>
                <a:gd name="connsiteY4621" fmla="*/ 12824 h 1754674"/>
                <a:gd name="connsiteX4622" fmla="*/ 660816 w 1914570"/>
                <a:gd name="connsiteY4622" fmla="*/ 12922 h 1754674"/>
                <a:gd name="connsiteX4623" fmla="*/ 660835 w 1914570"/>
                <a:gd name="connsiteY4623" fmla="*/ 12922 h 1754674"/>
                <a:gd name="connsiteX4624" fmla="*/ 659643 w 1914570"/>
                <a:gd name="connsiteY4624" fmla="*/ 13040 h 1754674"/>
                <a:gd name="connsiteX4625" fmla="*/ 658470 w 1914570"/>
                <a:gd name="connsiteY4625" fmla="*/ 13137 h 1754674"/>
                <a:gd name="connsiteX4626" fmla="*/ 657316 w 1914570"/>
                <a:gd name="connsiteY4626" fmla="*/ 13235 h 1754674"/>
                <a:gd name="connsiteX4627" fmla="*/ 656124 w 1914570"/>
                <a:gd name="connsiteY4627" fmla="*/ 13352 h 1754674"/>
                <a:gd name="connsiteX4628" fmla="*/ 656143 w 1914570"/>
                <a:gd name="connsiteY4628" fmla="*/ 13352 h 1754674"/>
                <a:gd name="connsiteX4629" fmla="*/ 654951 w 1914570"/>
                <a:gd name="connsiteY4629" fmla="*/ 13470 h 1754674"/>
                <a:gd name="connsiteX4630" fmla="*/ 653797 w 1914570"/>
                <a:gd name="connsiteY4630" fmla="*/ 13567 h 1754674"/>
                <a:gd name="connsiteX4631" fmla="*/ 652624 w 1914570"/>
                <a:gd name="connsiteY4631" fmla="*/ 13685 h 1754674"/>
                <a:gd name="connsiteX4632" fmla="*/ 651451 w 1914570"/>
                <a:gd name="connsiteY4632" fmla="*/ 13802 h 1754674"/>
                <a:gd name="connsiteX4633" fmla="*/ 650298 w 1914570"/>
                <a:gd name="connsiteY4633" fmla="*/ 13919 h 1754674"/>
                <a:gd name="connsiteX4634" fmla="*/ 649125 w 1914570"/>
                <a:gd name="connsiteY4634" fmla="*/ 14036 h 1754674"/>
                <a:gd name="connsiteX4635" fmla="*/ 647971 w 1914570"/>
                <a:gd name="connsiteY4635" fmla="*/ 14154 h 1754674"/>
                <a:gd name="connsiteX4636" fmla="*/ 646799 w 1914570"/>
                <a:gd name="connsiteY4636" fmla="*/ 14271 h 1754674"/>
                <a:gd name="connsiteX4637" fmla="*/ 645645 w 1914570"/>
                <a:gd name="connsiteY4637" fmla="*/ 14388 h 1754674"/>
                <a:gd name="connsiteX4638" fmla="*/ 644472 w 1914570"/>
                <a:gd name="connsiteY4638" fmla="*/ 14525 h 1754674"/>
                <a:gd name="connsiteX4639" fmla="*/ 643319 w 1914570"/>
                <a:gd name="connsiteY4639" fmla="*/ 14643 h 1754674"/>
                <a:gd name="connsiteX4640" fmla="*/ 642165 w 1914570"/>
                <a:gd name="connsiteY4640" fmla="*/ 14760 h 1754674"/>
                <a:gd name="connsiteX4641" fmla="*/ 641012 w 1914570"/>
                <a:gd name="connsiteY4641" fmla="*/ 14897 h 1754674"/>
                <a:gd name="connsiteX4642" fmla="*/ 639858 w 1914570"/>
                <a:gd name="connsiteY4642" fmla="*/ 15034 h 1754674"/>
                <a:gd name="connsiteX4643" fmla="*/ 638705 w 1914570"/>
                <a:gd name="connsiteY4643" fmla="*/ 15151 h 1754674"/>
                <a:gd name="connsiteX4644" fmla="*/ 637552 w 1914570"/>
                <a:gd name="connsiteY4644" fmla="*/ 15288 h 1754674"/>
                <a:gd name="connsiteX4645" fmla="*/ 636418 w 1914570"/>
                <a:gd name="connsiteY4645" fmla="*/ 15425 h 1754674"/>
                <a:gd name="connsiteX4646" fmla="*/ 635264 w 1914570"/>
                <a:gd name="connsiteY4646" fmla="*/ 15561 h 1754674"/>
                <a:gd name="connsiteX4647" fmla="*/ 634111 w 1914570"/>
                <a:gd name="connsiteY4647" fmla="*/ 15698 h 1754674"/>
                <a:gd name="connsiteX4648" fmla="*/ 632957 w 1914570"/>
                <a:gd name="connsiteY4648" fmla="*/ 15835 h 1754674"/>
                <a:gd name="connsiteX4649" fmla="*/ 631823 w 1914570"/>
                <a:gd name="connsiteY4649" fmla="*/ 15972 h 1754674"/>
                <a:gd name="connsiteX4650" fmla="*/ 630670 w 1914570"/>
                <a:gd name="connsiteY4650" fmla="*/ 16128 h 1754674"/>
                <a:gd name="connsiteX4651" fmla="*/ 629536 w 1914570"/>
                <a:gd name="connsiteY4651" fmla="*/ 16265 h 1754674"/>
                <a:gd name="connsiteX4652" fmla="*/ 628402 w 1914570"/>
                <a:gd name="connsiteY4652" fmla="*/ 16422 h 1754674"/>
                <a:gd name="connsiteX4653" fmla="*/ 627268 w 1914570"/>
                <a:gd name="connsiteY4653" fmla="*/ 16558 h 1754674"/>
                <a:gd name="connsiteX4654" fmla="*/ 626115 w 1914570"/>
                <a:gd name="connsiteY4654" fmla="*/ 16715 h 1754674"/>
                <a:gd name="connsiteX4655" fmla="*/ 624981 w 1914570"/>
                <a:gd name="connsiteY4655" fmla="*/ 16852 h 1754674"/>
                <a:gd name="connsiteX4656" fmla="*/ 623847 w 1914570"/>
                <a:gd name="connsiteY4656" fmla="*/ 17008 h 1754674"/>
                <a:gd name="connsiteX4657" fmla="*/ 622713 w 1914570"/>
                <a:gd name="connsiteY4657" fmla="*/ 17165 h 1754674"/>
                <a:gd name="connsiteX4658" fmla="*/ 621579 w 1914570"/>
                <a:gd name="connsiteY4658" fmla="*/ 17321 h 1754674"/>
                <a:gd name="connsiteX4659" fmla="*/ 620465 w 1914570"/>
                <a:gd name="connsiteY4659" fmla="*/ 17497 h 1754674"/>
                <a:gd name="connsiteX4660" fmla="*/ 619331 w 1914570"/>
                <a:gd name="connsiteY4660" fmla="*/ 17673 h 1754674"/>
                <a:gd name="connsiteX4661" fmla="*/ 618217 w 1914570"/>
                <a:gd name="connsiteY4661" fmla="*/ 17868 h 1754674"/>
                <a:gd name="connsiteX4662" fmla="*/ 617083 w 1914570"/>
                <a:gd name="connsiteY4662" fmla="*/ 18044 h 1754674"/>
                <a:gd name="connsiteX4663" fmla="*/ 615969 w 1914570"/>
                <a:gd name="connsiteY4663" fmla="*/ 18240 h 1754674"/>
                <a:gd name="connsiteX4664" fmla="*/ 614835 w 1914570"/>
                <a:gd name="connsiteY4664" fmla="*/ 18435 h 1754674"/>
                <a:gd name="connsiteX4665" fmla="*/ 613721 w 1914570"/>
                <a:gd name="connsiteY4665" fmla="*/ 18650 h 1754674"/>
                <a:gd name="connsiteX4666" fmla="*/ 612587 w 1914570"/>
                <a:gd name="connsiteY4666" fmla="*/ 18846 h 1754674"/>
                <a:gd name="connsiteX4667" fmla="*/ 611472 w 1914570"/>
                <a:gd name="connsiteY4667" fmla="*/ 19061 h 1754674"/>
                <a:gd name="connsiteX4668" fmla="*/ 610338 w 1914570"/>
                <a:gd name="connsiteY4668" fmla="*/ 19276 h 1754674"/>
                <a:gd name="connsiteX4669" fmla="*/ 609205 w 1914570"/>
                <a:gd name="connsiteY4669" fmla="*/ 19491 h 1754674"/>
                <a:gd name="connsiteX4670" fmla="*/ 609224 w 1914570"/>
                <a:gd name="connsiteY4670" fmla="*/ 19491 h 1754674"/>
                <a:gd name="connsiteX4671" fmla="*/ 608090 w 1914570"/>
                <a:gd name="connsiteY4671" fmla="*/ 19706 h 1754674"/>
                <a:gd name="connsiteX4672" fmla="*/ 606976 w 1914570"/>
                <a:gd name="connsiteY4672" fmla="*/ 19921 h 1754674"/>
                <a:gd name="connsiteX4673" fmla="*/ 605842 w 1914570"/>
                <a:gd name="connsiteY4673" fmla="*/ 20156 h 1754674"/>
                <a:gd name="connsiteX4674" fmla="*/ 604708 w 1914570"/>
                <a:gd name="connsiteY4674" fmla="*/ 20390 h 1754674"/>
                <a:gd name="connsiteX4675" fmla="*/ 603594 w 1914570"/>
                <a:gd name="connsiteY4675" fmla="*/ 20625 h 1754674"/>
                <a:gd name="connsiteX4676" fmla="*/ 602460 w 1914570"/>
                <a:gd name="connsiteY4676" fmla="*/ 20860 h 1754674"/>
                <a:gd name="connsiteX4677" fmla="*/ 601346 w 1914570"/>
                <a:gd name="connsiteY4677" fmla="*/ 21094 h 1754674"/>
                <a:gd name="connsiteX4678" fmla="*/ 600212 w 1914570"/>
                <a:gd name="connsiteY4678" fmla="*/ 21348 h 1754674"/>
                <a:gd name="connsiteX4679" fmla="*/ 599097 w 1914570"/>
                <a:gd name="connsiteY4679" fmla="*/ 21583 h 1754674"/>
                <a:gd name="connsiteX4680" fmla="*/ 597964 w 1914570"/>
                <a:gd name="connsiteY4680" fmla="*/ 21837 h 1754674"/>
                <a:gd name="connsiteX4681" fmla="*/ 596830 w 1914570"/>
                <a:gd name="connsiteY4681" fmla="*/ 22091 h 1754674"/>
                <a:gd name="connsiteX4682" fmla="*/ 595715 w 1914570"/>
                <a:gd name="connsiteY4682" fmla="*/ 22365 h 1754674"/>
                <a:gd name="connsiteX4683" fmla="*/ 594582 w 1914570"/>
                <a:gd name="connsiteY4683" fmla="*/ 22619 h 1754674"/>
                <a:gd name="connsiteX4684" fmla="*/ 593467 w 1914570"/>
                <a:gd name="connsiteY4684" fmla="*/ 22893 h 1754674"/>
                <a:gd name="connsiteX4685" fmla="*/ 592333 w 1914570"/>
                <a:gd name="connsiteY4685" fmla="*/ 23166 h 1754674"/>
                <a:gd name="connsiteX4686" fmla="*/ 592333 w 1914570"/>
                <a:gd name="connsiteY4686" fmla="*/ 23147 h 1754674"/>
                <a:gd name="connsiteX4687" fmla="*/ 591219 w 1914570"/>
                <a:gd name="connsiteY4687" fmla="*/ 23420 h 1754674"/>
                <a:gd name="connsiteX4688" fmla="*/ 590085 w 1914570"/>
                <a:gd name="connsiteY4688" fmla="*/ 23714 h 1754674"/>
                <a:gd name="connsiteX4689" fmla="*/ 588951 w 1914570"/>
                <a:gd name="connsiteY4689" fmla="*/ 23987 h 1754674"/>
                <a:gd name="connsiteX4690" fmla="*/ 588971 w 1914570"/>
                <a:gd name="connsiteY4690" fmla="*/ 23987 h 1754674"/>
                <a:gd name="connsiteX4691" fmla="*/ 587837 w 1914570"/>
                <a:gd name="connsiteY4691" fmla="*/ 24281 h 1754674"/>
                <a:gd name="connsiteX4692" fmla="*/ 586703 w 1914570"/>
                <a:gd name="connsiteY4692" fmla="*/ 24554 h 1754674"/>
                <a:gd name="connsiteX4693" fmla="*/ 585589 w 1914570"/>
                <a:gd name="connsiteY4693" fmla="*/ 24847 h 1754674"/>
                <a:gd name="connsiteX4694" fmla="*/ 786871 w 1914570"/>
                <a:gd name="connsiteY4694" fmla="*/ 0 h 1754674"/>
                <a:gd name="connsiteX4695" fmla="*/ 789452 w 1914570"/>
                <a:gd name="connsiteY4695" fmla="*/ 0 h 1754674"/>
                <a:gd name="connsiteX4696" fmla="*/ 792052 w 1914570"/>
                <a:gd name="connsiteY4696" fmla="*/ 20 h 1754674"/>
                <a:gd name="connsiteX4697" fmla="*/ 794652 w 1914570"/>
                <a:gd name="connsiteY4697" fmla="*/ 39 h 1754674"/>
                <a:gd name="connsiteX4698" fmla="*/ 797252 w 1914570"/>
                <a:gd name="connsiteY4698" fmla="*/ 78 h 1754674"/>
                <a:gd name="connsiteX4699" fmla="*/ 799872 w 1914570"/>
                <a:gd name="connsiteY4699" fmla="*/ 117 h 1754674"/>
                <a:gd name="connsiteX4700" fmla="*/ 802472 w 1914570"/>
                <a:gd name="connsiteY4700" fmla="*/ 156 h 1754674"/>
                <a:gd name="connsiteX4701" fmla="*/ 805092 w 1914570"/>
                <a:gd name="connsiteY4701" fmla="*/ 195 h 1754674"/>
                <a:gd name="connsiteX4702" fmla="*/ 807711 w 1914570"/>
                <a:gd name="connsiteY4702" fmla="*/ 235 h 1754674"/>
                <a:gd name="connsiteX4703" fmla="*/ 810331 w 1914570"/>
                <a:gd name="connsiteY4703" fmla="*/ 293 h 1754674"/>
                <a:gd name="connsiteX4704" fmla="*/ 812970 w 1914570"/>
                <a:gd name="connsiteY4704" fmla="*/ 352 h 1754674"/>
                <a:gd name="connsiteX4705" fmla="*/ 815590 w 1914570"/>
                <a:gd name="connsiteY4705" fmla="*/ 430 h 1754674"/>
                <a:gd name="connsiteX4706" fmla="*/ 818209 w 1914570"/>
                <a:gd name="connsiteY4706" fmla="*/ 489 h 1754674"/>
                <a:gd name="connsiteX4707" fmla="*/ 818229 w 1914570"/>
                <a:gd name="connsiteY4707" fmla="*/ 489 h 1754674"/>
                <a:gd name="connsiteX4708" fmla="*/ 820849 w 1914570"/>
                <a:gd name="connsiteY4708" fmla="*/ 567 h 1754674"/>
                <a:gd name="connsiteX4709" fmla="*/ 823488 w 1914570"/>
                <a:gd name="connsiteY4709" fmla="*/ 665 h 1754674"/>
                <a:gd name="connsiteX4710" fmla="*/ 823507 w 1914570"/>
                <a:gd name="connsiteY4710" fmla="*/ 665 h 1754674"/>
                <a:gd name="connsiteX4711" fmla="*/ 826147 w 1914570"/>
                <a:gd name="connsiteY4711" fmla="*/ 743 h 1754674"/>
                <a:gd name="connsiteX4712" fmla="*/ 828786 w 1914570"/>
                <a:gd name="connsiteY4712" fmla="*/ 840 h 1754674"/>
                <a:gd name="connsiteX4713" fmla="*/ 831425 w 1914570"/>
                <a:gd name="connsiteY4713" fmla="*/ 938 h 1754674"/>
                <a:gd name="connsiteX4714" fmla="*/ 834103 w 1914570"/>
                <a:gd name="connsiteY4714" fmla="*/ 1036 h 1754674"/>
                <a:gd name="connsiteX4715" fmla="*/ 836723 w 1914570"/>
                <a:gd name="connsiteY4715" fmla="*/ 1153 h 1754674"/>
                <a:gd name="connsiteX4716" fmla="*/ 839401 w 1914570"/>
                <a:gd name="connsiteY4716" fmla="*/ 1271 h 1754674"/>
                <a:gd name="connsiteX4717" fmla="*/ 842060 w 1914570"/>
                <a:gd name="connsiteY4717" fmla="*/ 1388 h 1754674"/>
                <a:gd name="connsiteX4718" fmla="*/ 844719 w 1914570"/>
                <a:gd name="connsiteY4718" fmla="*/ 1505 h 1754674"/>
                <a:gd name="connsiteX4719" fmla="*/ 847397 w 1914570"/>
                <a:gd name="connsiteY4719" fmla="*/ 1642 h 1754674"/>
                <a:gd name="connsiteX4720" fmla="*/ 850056 w 1914570"/>
                <a:gd name="connsiteY4720" fmla="*/ 1779 h 1754674"/>
                <a:gd name="connsiteX4721" fmla="*/ 850075 w 1914570"/>
                <a:gd name="connsiteY4721" fmla="*/ 1779 h 1754674"/>
                <a:gd name="connsiteX4722" fmla="*/ 852754 w 1914570"/>
                <a:gd name="connsiteY4722" fmla="*/ 1916 h 1754674"/>
                <a:gd name="connsiteX4723" fmla="*/ 855412 w 1914570"/>
                <a:gd name="connsiteY4723" fmla="*/ 2053 h 1754674"/>
                <a:gd name="connsiteX4724" fmla="*/ 858091 w 1914570"/>
                <a:gd name="connsiteY4724" fmla="*/ 2209 h 1754674"/>
                <a:gd name="connsiteX4725" fmla="*/ 858110 w 1914570"/>
                <a:gd name="connsiteY4725" fmla="*/ 2209 h 1754674"/>
                <a:gd name="connsiteX4726" fmla="*/ 860788 w 1914570"/>
                <a:gd name="connsiteY4726" fmla="*/ 2365 h 1754674"/>
                <a:gd name="connsiteX4727" fmla="*/ 863467 w 1914570"/>
                <a:gd name="connsiteY4727" fmla="*/ 2522 h 1754674"/>
                <a:gd name="connsiteX4728" fmla="*/ 866145 w 1914570"/>
                <a:gd name="connsiteY4728" fmla="*/ 2698 h 1754674"/>
                <a:gd name="connsiteX4729" fmla="*/ 868823 w 1914570"/>
                <a:gd name="connsiteY4729" fmla="*/ 2874 h 1754674"/>
                <a:gd name="connsiteX4730" fmla="*/ 871521 w 1914570"/>
                <a:gd name="connsiteY4730" fmla="*/ 3050 h 1754674"/>
                <a:gd name="connsiteX4731" fmla="*/ 874239 w 1914570"/>
                <a:gd name="connsiteY4731" fmla="*/ 3226 h 1754674"/>
                <a:gd name="connsiteX4732" fmla="*/ 876897 w 1914570"/>
                <a:gd name="connsiteY4732" fmla="*/ 3402 h 1754674"/>
                <a:gd name="connsiteX4733" fmla="*/ 879615 w 1914570"/>
                <a:gd name="connsiteY4733" fmla="*/ 3617 h 1754674"/>
                <a:gd name="connsiteX4734" fmla="*/ 882332 w 1914570"/>
                <a:gd name="connsiteY4734" fmla="*/ 3812 h 1754674"/>
                <a:gd name="connsiteX4735" fmla="*/ 885010 w 1914570"/>
                <a:gd name="connsiteY4735" fmla="*/ 4008 h 1754674"/>
                <a:gd name="connsiteX4736" fmla="*/ 887767 w 1914570"/>
                <a:gd name="connsiteY4736" fmla="*/ 4223 h 1754674"/>
                <a:gd name="connsiteX4737" fmla="*/ 890445 w 1914570"/>
                <a:gd name="connsiteY4737" fmla="*/ 4438 h 1754674"/>
                <a:gd name="connsiteX4738" fmla="*/ 893182 w 1914570"/>
                <a:gd name="connsiteY4738" fmla="*/ 4653 h 1754674"/>
                <a:gd name="connsiteX4739" fmla="*/ 895900 w 1914570"/>
                <a:gd name="connsiteY4739" fmla="*/ 4868 h 1754674"/>
                <a:gd name="connsiteX4740" fmla="*/ 898636 w 1914570"/>
                <a:gd name="connsiteY4740" fmla="*/ 5102 h 1754674"/>
                <a:gd name="connsiteX4741" fmla="*/ 901315 w 1914570"/>
                <a:gd name="connsiteY4741" fmla="*/ 5337 h 1754674"/>
                <a:gd name="connsiteX4742" fmla="*/ 904052 w 1914570"/>
                <a:gd name="connsiteY4742" fmla="*/ 5572 h 1754674"/>
                <a:gd name="connsiteX4743" fmla="*/ 906789 w 1914570"/>
                <a:gd name="connsiteY4743" fmla="*/ 5826 h 1754674"/>
                <a:gd name="connsiteX4744" fmla="*/ 909487 w 1914570"/>
                <a:gd name="connsiteY4744" fmla="*/ 6060 h 1754674"/>
                <a:gd name="connsiteX4745" fmla="*/ 912243 w 1914570"/>
                <a:gd name="connsiteY4745" fmla="*/ 6314 h 1754674"/>
                <a:gd name="connsiteX4746" fmla="*/ 914941 w 1914570"/>
                <a:gd name="connsiteY4746" fmla="*/ 6588 h 1754674"/>
                <a:gd name="connsiteX4747" fmla="*/ 917678 w 1914570"/>
                <a:gd name="connsiteY4747" fmla="*/ 6842 h 1754674"/>
                <a:gd name="connsiteX4748" fmla="*/ 920473 w 1914570"/>
                <a:gd name="connsiteY4748" fmla="*/ 7116 h 1754674"/>
                <a:gd name="connsiteX4749" fmla="*/ 923171 w 1914570"/>
                <a:gd name="connsiteY4749" fmla="*/ 7390 h 1754674"/>
                <a:gd name="connsiteX4750" fmla="*/ 923191 w 1914570"/>
                <a:gd name="connsiteY4750" fmla="*/ 7390 h 1754674"/>
                <a:gd name="connsiteX4751" fmla="*/ 925928 w 1914570"/>
                <a:gd name="connsiteY4751" fmla="*/ 7664 h 1754674"/>
                <a:gd name="connsiteX4752" fmla="*/ 928665 w 1914570"/>
                <a:gd name="connsiteY4752" fmla="*/ 7957 h 1754674"/>
                <a:gd name="connsiteX4753" fmla="*/ 931402 w 1914570"/>
                <a:gd name="connsiteY4753" fmla="*/ 8250 h 1754674"/>
                <a:gd name="connsiteX4754" fmla="*/ 934197 w 1914570"/>
                <a:gd name="connsiteY4754" fmla="*/ 8543 h 1754674"/>
                <a:gd name="connsiteX4755" fmla="*/ 936915 w 1914570"/>
                <a:gd name="connsiteY4755" fmla="*/ 8836 h 1754674"/>
                <a:gd name="connsiteX4756" fmla="*/ 939671 w 1914570"/>
                <a:gd name="connsiteY4756" fmla="*/ 9149 h 1754674"/>
                <a:gd name="connsiteX4757" fmla="*/ 942408 w 1914570"/>
                <a:gd name="connsiteY4757" fmla="*/ 9462 h 1754674"/>
                <a:gd name="connsiteX4758" fmla="*/ 942428 w 1914570"/>
                <a:gd name="connsiteY4758" fmla="*/ 9462 h 1754674"/>
                <a:gd name="connsiteX4759" fmla="*/ 945165 w 1914570"/>
                <a:gd name="connsiteY4759" fmla="*/ 9775 h 1754674"/>
                <a:gd name="connsiteX4760" fmla="*/ 945184 w 1914570"/>
                <a:gd name="connsiteY4760" fmla="*/ 9775 h 1754674"/>
                <a:gd name="connsiteX4761" fmla="*/ 947921 w 1914570"/>
                <a:gd name="connsiteY4761" fmla="*/ 10088 h 1754674"/>
                <a:gd name="connsiteX4762" fmla="*/ 950697 w 1914570"/>
                <a:gd name="connsiteY4762" fmla="*/ 10420 h 1754674"/>
                <a:gd name="connsiteX4763" fmla="*/ 953454 w 1914570"/>
                <a:gd name="connsiteY4763" fmla="*/ 10752 h 1754674"/>
                <a:gd name="connsiteX4764" fmla="*/ 956230 w 1914570"/>
                <a:gd name="connsiteY4764" fmla="*/ 11085 h 1754674"/>
                <a:gd name="connsiteX4765" fmla="*/ 958966 w 1914570"/>
                <a:gd name="connsiteY4765" fmla="*/ 11417 h 1754674"/>
                <a:gd name="connsiteX4766" fmla="*/ 958986 w 1914570"/>
                <a:gd name="connsiteY4766" fmla="*/ 11417 h 1754674"/>
                <a:gd name="connsiteX4767" fmla="*/ 961743 w 1914570"/>
                <a:gd name="connsiteY4767" fmla="*/ 11769 h 1754674"/>
                <a:gd name="connsiteX4768" fmla="*/ 964519 w 1914570"/>
                <a:gd name="connsiteY4768" fmla="*/ 12121 h 1754674"/>
                <a:gd name="connsiteX4769" fmla="*/ 967236 w 1914570"/>
                <a:gd name="connsiteY4769" fmla="*/ 12453 h 1754674"/>
                <a:gd name="connsiteX4770" fmla="*/ 970032 w 1914570"/>
                <a:gd name="connsiteY4770" fmla="*/ 12824 h 1754674"/>
                <a:gd name="connsiteX4771" fmla="*/ 972866 w 1914570"/>
                <a:gd name="connsiteY4771" fmla="*/ 13196 h 1754674"/>
                <a:gd name="connsiteX4772" fmla="*/ 975584 w 1914570"/>
                <a:gd name="connsiteY4772" fmla="*/ 13548 h 1754674"/>
                <a:gd name="connsiteX4773" fmla="*/ 975603 w 1914570"/>
                <a:gd name="connsiteY4773" fmla="*/ 13548 h 1754674"/>
                <a:gd name="connsiteX4774" fmla="*/ 978379 w 1914570"/>
                <a:gd name="connsiteY4774" fmla="*/ 13919 h 1754674"/>
                <a:gd name="connsiteX4775" fmla="*/ 981155 w 1914570"/>
                <a:gd name="connsiteY4775" fmla="*/ 14310 h 1754674"/>
                <a:gd name="connsiteX4776" fmla="*/ 983912 w 1914570"/>
                <a:gd name="connsiteY4776" fmla="*/ 14682 h 1754674"/>
                <a:gd name="connsiteX4777" fmla="*/ 983931 w 1914570"/>
                <a:gd name="connsiteY4777" fmla="*/ 14682 h 1754674"/>
                <a:gd name="connsiteX4778" fmla="*/ 986688 w 1914570"/>
                <a:gd name="connsiteY4778" fmla="*/ 15073 h 1754674"/>
                <a:gd name="connsiteX4779" fmla="*/ 989484 w 1914570"/>
                <a:gd name="connsiteY4779" fmla="*/ 15464 h 1754674"/>
                <a:gd name="connsiteX4780" fmla="*/ 992259 w 1914570"/>
                <a:gd name="connsiteY4780" fmla="*/ 15874 h 1754674"/>
                <a:gd name="connsiteX4781" fmla="*/ 992279 w 1914570"/>
                <a:gd name="connsiteY4781" fmla="*/ 15874 h 1754674"/>
                <a:gd name="connsiteX4782" fmla="*/ 995036 w 1914570"/>
                <a:gd name="connsiteY4782" fmla="*/ 16265 h 1754674"/>
                <a:gd name="connsiteX4783" fmla="*/ 995055 w 1914570"/>
                <a:gd name="connsiteY4783" fmla="*/ 16265 h 1754674"/>
                <a:gd name="connsiteX4784" fmla="*/ 997812 w 1914570"/>
                <a:gd name="connsiteY4784" fmla="*/ 16676 h 1754674"/>
                <a:gd name="connsiteX4785" fmla="*/ 1000607 w 1914570"/>
                <a:gd name="connsiteY4785" fmla="*/ 17086 h 1754674"/>
                <a:gd name="connsiteX4786" fmla="*/ 1003403 w 1914570"/>
                <a:gd name="connsiteY4786" fmla="*/ 17497 h 1754674"/>
                <a:gd name="connsiteX4787" fmla="*/ 1006179 w 1914570"/>
                <a:gd name="connsiteY4787" fmla="*/ 17927 h 1754674"/>
                <a:gd name="connsiteX4788" fmla="*/ 1006198 w 1914570"/>
                <a:gd name="connsiteY4788" fmla="*/ 17927 h 1754674"/>
                <a:gd name="connsiteX4789" fmla="*/ 1008955 w 1914570"/>
                <a:gd name="connsiteY4789" fmla="*/ 18338 h 1754674"/>
                <a:gd name="connsiteX4790" fmla="*/ 1011809 w 1914570"/>
                <a:gd name="connsiteY4790" fmla="*/ 18787 h 1754674"/>
                <a:gd name="connsiteX4791" fmla="*/ 1014546 w 1914570"/>
                <a:gd name="connsiteY4791" fmla="*/ 19217 h 1754674"/>
                <a:gd name="connsiteX4792" fmla="*/ 1017361 w 1914570"/>
                <a:gd name="connsiteY4792" fmla="*/ 19647 h 1754674"/>
                <a:gd name="connsiteX4793" fmla="*/ 1020098 w 1914570"/>
                <a:gd name="connsiteY4793" fmla="*/ 20097 h 1754674"/>
                <a:gd name="connsiteX4794" fmla="*/ 1022972 w 1914570"/>
                <a:gd name="connsiteY4794" fmla="*/ 20547 h 1754674"/>
                <a:gd name="connsiteX4795" fmla="*/ 1025728 w 1914570"/>
                <a:gd name="connsiteY4795" fmla="*/ 20996 h 1754674"/>
                <a:gd name="connsiteX4796" fmla="*/ 1025748 w 1914570"/>
                <a:gd name="connsiteY4796" fmla="*/ 20996 h 1754674"/>
                <a:gd name="connsiteX4797" fmla="*/ 1028544 w 1914570"/>
                <a:gd name="connsiteY4797" fmla="*/ 21465 h 1754674"/>
                <a:gd name="connsiteX4798" fmla="*/ 1031339 w 1914570"/>
                <a:gd name="connsiteY4798" fmla="*/ 21935 h 1754674"/>
                <a:gd name="connsiteX4799" fmla="*/ 1034135 w 1914570"/>
                <a:gd name="connsiteY4799" fmla="*/ 22404 h 1754674"/>
                <a:gd name="connsiteX4800" fmla="*/ 1036950 w 1914570"/>
                <a:gd name="connsiteY4800" fmla="*/ 22873 h 1754674"/>
                <a:gd name="connsiteX4801" fmla="*/ 1039706 w 1914570"/>
                <a:gd name="connsiteY4801" fmla="*/ 23342 h 1754674"/>
                <a:gd name="connsiteX4802" fmla="*/ 1042522 w 1914570"/>
                <a:gd name="connsiteY4802" fmla="*/ 23831 h 1754674"/>
                <a:gd name="connsiteX4803" fmla="*/ 1045395 w 1914570"/>
                <a:gd name="connsiteY4803" fmla="*/ 24320 h 1754674"/>
                <a:gd name="connsiteX4804" fmla="*/ 1048152 w 1914570"/>
                <a:gd name="connsiteY4804" fmla="*/ 24808 h 1754674"/>
                <a:gd name="connsiteX4805" fmla="*/ 1050947 w 1914570"/>
                <a:gd name="connsiteY4805" fmla="*/ 25297 h 1754674"/>
                <a:gd name="connsiteX4806" fmla="*/ 1053782 w 1914570"/>
                <a:gd name="connsiteY4806" fmla="*/ 25805 h 1754674"/>
                <a:gd name="connsiteX4807" fmla="*/ 1056519 w 1914570"/>
                <a:gd name="connsiteY4807" fmla="*/ 26294 h 1754674"/>
                <a:gd name="connsiteX4808" fmla="*/ 1059354 w 1914570"/>
                <a:gd name="connsiteY4808" fmla="*/ 26822 h 1754674"/>
                <a:gd name="connsiteX4809" fmla="*/ 1059373 w 1914570"/>
                <a:gd name="connsiteY4809" fmla="*/ 26822 h 1754674"/>
                <a:gd name="connsiteX4810" fmla="*/ 1062169 w 1914570"/>
                <a:gd name="connsiteY4810" fmla="*/ 27330 h 1754674"/>
                <a:gd name="connsiteX4811" fmla="*/ 1064984 w 1914570"/>
                <a:gd name="connsiteY4811" fmla="*/ 27839 h 1754674"/>
                <a:gd name="connsiteX4812" fmla="*/ 1067799 w 1914570"/>
                <a:gd name="connsiteY4812" fmla="*/ 28366 h 1754674"/>
                <a:gd name="connsiteX4813" fmla="*/ 1070614 w 1914570"/>
                <a:gd name="connsiteY4813" fmla="*/ 28894 h 1754674"/>
                <a:gd name="connsiteX4814" fmla="*/ 1073390 w 1914570"/>
                <a:gd name="connsiteY4814" fmla="*/ 29422 h 1754674"/>
                <a:gd name="connsiteX4815" fmla="*/ 1076186 w 1914570"/>
                <a:gd name="connsiteY4815" fmla="*/ 29969 h 1754674"/>
                <a:gd name="connsiteX4816" fmla="*/ 1079001 w 1914570"/>
                <a:gd name="connsiteY4816" fmla="*/ 30517 h 1754674"/>
                <a:gd name="connsiteX4817" fmla="*/ 1081836 w 1914570"/>
                <a:gd name="connsiteY4817" fmla="*/ 31064 h 1754674"/>
                <a:gd name="connsiteX4818" fmla="*/ 1084651 w 1914570"/>
                <a:gd name="connsiteY4818" fmla="*/ 31612 h 1754674"/>
                <a:gd name="connsiteX4819" fmla="*/ 1087427 w 1914570"/>
                <a:gd name="connsiteY4819" fmla="*/ 32159 h 1754674"/>
                <a:gd name="connsiteX4820" fmla="*/ 1087447 w 1914570"/>
                <a:gd name="connsiteY4820" fmla="*/ 32159 h 1754674"/>
                <a:gd name="connsiteX4821" fmla="*/ 1090223 w 1914570"/>
                <a:gd name="connsiteY4821" fmla="*/ 32706 h 1754674"/>
                <a:gd name="connsiteX4822" fmla="*/ 1093038 w 1914570"/>
                <a:gd name="connsiteY4822" fmla="*/ 33273 h 1754674"/>
                <a:gd name="connsiteX4823" fmla="*/ 1095853 w 1914570"/>
                <a:gd name="connsiteY4823" fmla="*/ 33840 h 1754674"/>
                <a:gd name="connsiteX4824" fmla="*/ 1095872 w 1914570"/>
                <a:gd name="connsiteY4824" fmla="*/ 33840 h 1754674"/>
                <a:gd name="connsiteX4825" fmla="*/ 1098668 w 1914570"/>
                <a:gd name="connsiteY4825" fmla="*/ 34427 h 1754674"/>
                <a:gd name="connsiteX4826" fmla="*/ 1098688 w 1914570"/>
                <a:gd name="connsiteY4826" fmla="*/ 34427 h 1754674"/>
                <a:gd name="connsiteX4827" fmla="*/ 1101522 w 1914570"/>
                <a:gd name="connsiteY4827" fmla="*/ 34994 h 1754674"/>
                <a:gd name="connsiteX4828" fmla="*/ 1104259 w 1914570"/>
                <a:gd name="connsiteY4828" fmla="*/ 35561 h 1754674"/>
                <a:gd name="connsiteX4829" fmla="*/ 1107153 w 1914570"/>
                <a:gd name="connsiteY4829" fmla="*/ 36167 h 1754674"/>
                <a:gd name="connsiteX4830" fmla="*/ 1109909 w 1914570"/>
                <a:gd name="connsiteY4830" fmla="*/ 36753 h 1754674"/>
                <a:gd name="connsiteX4831" fmla="*/ 1112724 w 1914570"/>
                <a:gd name="connsiteY4831" fmla="*/ 37340 h 1754674"/>
                <a:gd name="connsiteX4832" fmla="*/ 1115539 w 1914570"/>
                <a:gd name="connsiteY4832" fmla="*/ 37946 h 1754674"/>
                <a:gd name="connsiteX4833" fmla="*/ 1118374 w 1914570"/>
                <a:gd name="connsiteY4833" fmla="*/ 38552 h 1754674"/>
                <a:gd name="connsiteX4834" fmla="*/ 1121131 w 1914570"/>
                <a:gd name="connsiteY4834" fmla="*/ 39158 h 1754674"/>
                <a:gd name="connsiteX4835" fmla="*/ 1123965 w 1914570"/>
                <a:gd name="connsiteY4835" fmla="*/ 39764 h 1754674"/>
                <a:gd name="connsiteX4836" fmla="*/ 1126761 w 1914570"/>
                <a:gd name="connsiteY4836" fmla="*/ 40390 h 1754674"/>
                <a:gd name="connsiteX4837" fmla="*/ 1129537 w 1914570"/>
                <a:gd name="connsiteY4837" fmla="*/ 40995 h 1754674"/>
                <a:gd name="connsiteX4838" fmla="*/ 1132352 w 1914570"/>
                <a:gd name="connsiteY4838" fmla="*/ 41621 h 1754674"/>
                <a:gd name="connsiteX4839" fmla="*/ 1135187 w 1914570"/>
                <a:gd name="connsiteY4839" fmla="*/ 42247 h 1754674"/>
                <a:gd name="connsiteX4840" fmla="*/ 1135206 w 1914570"/>
                <a:gd name="connsiteY4840" fmla="*/ 42266 h 1754674"/>
                <a:gd name="connsiteX4841" fmla="*/ 1138002 w 1914570"/>
                <a:gd name="connsiteY4841" fmla="*/ 42892 h 1754674"/>
                <a:gd name="connsiteX4842" fmla="*/ 1140817 w 1914570"/>
                <a:gd name="connsiteY4842" fmla="*/ 43537 h 1754674"/>
                <a:gd name="connsiteX4843" fmla="*/ 1143613 w 1914570"/>
                <a:gd name="connsiteY4843" fmla="*/ 44162 h 1754674"/>
                <a:gd name="connsiteX4844" fmla="*/ 1143632 w 1914570"/>
                <a:gd name="connsiteY4844" fmla="*/ 44182 h 1754674"/>
                <a:gd name="connsiteX4845" fmla="*/ 1146447 w 1914570"/>
                <a:gd name="connsiteY4845" fmla="*/ 44827 h 1754674"/>
                <a:gd name="connsiteX4846" fmla="*/ 1149282 w 1914570"/>
                <a:gd name="connsiteY4846" fmla="*/ 45472 h 1754674"/>
                <a:gd name="connsiteX4847" fmla="*/ 1152019 w 1914570"/>
                <a:gd name="connsiteY4847" fmla="*/ 46117 h 1754674"/>
                <a:gd name="connsiteX4848" fmla="*/ 1154854 w 1914570"/>
                <a:gd name="connsiteY4848" fmla="*/ 46782 h 1754674"/>
                <a:gd name="connsiteX4849" fmla="*/ 1154873 w 1914570"/>
                <a:gd name="connsiteY4849" fmla="*/ 46782 h 1754674"/>
                <a:gd name="connsiteX4850" fmla="*/ 1157669 w 1914570"/>
                <a:gd name="connsiteY4850" fmla="*/ 47447 h 1754674"/>
                <a:gd name="connsiteX4851" fmla="*/ 1160484 w 1914570"/>
                <a:gd name="connsiteY4851" fmla="*/ 48112 h 1754674"/>
                <a:gd name="connsiteX4852" fmla="*/ 1163299 w 1914570"/>
                <a:gd name="connsiteY4852" fmla="*/ 48796 h 1754674"/>
                <a:gd name="connsiteX4853" fmla="*/ 1166075 w 1914570"/>
                <a:gd name="connsiteY4853" fmla="*/ 49460 h 1754674"/>
                <a:gd name="connsiteX4854" fmla="*/ 1166095 w 1914570"/>
                <a:gd name="connsiteY4854" fmla="*/ 49460 h 1754674"/>
                <a:gd name="connsiteX4855" fmla="*/ 1168871 w 1914570"/>
                <a:gd name="connsiteY4855" fmla="*/ 50145 h 1754674"/>
                <a:gd name="connsiteX4856" fmla="*/ 1171666 w 1914570"/>
                <a:gd name="connsiteY4856" fmla="*/ 50809 h 1754674"/>
                <a:gd name="connsiteX4857" fmla="*/ 1174501 w 1914570"/>
                <a:gd name="connsiteY4857" fmla="*/ 51513 h 1754674"/>
                <a:gd name="connsiteX4858" fmla="*/ 1177297 w 1914570"/>
                <a:gd name="connsiteY4858" fmla="*/ 52217 h 1754674"/>
                <a:gd name="connsiteX4859" fmla="*/ 1180112 w 1914570"/>
                <a:gd name="connsiteY4859" fmla="*/ 52901 h 1754674"/>
                <a:gd name="connsiteX4860" fmla="*/ 1182888 w 1914570"/>
                <a:gd name="connsiteY4860" fmla="*/ 53605 h 1754674"/>
                <a:gd name="connsiteX4861" fmla="*/ 1185683 w 1914570"/>
                <a:gd name="connsiteY4861" fmla="*/ 54309 h 1754674"/>
                <a:gd name="connsiteX4862" fmla="*/ 1188420 w 1914570"/>
                <a:gd name="connsiteY4862" fmla="*/ 54993 h 1754674"/>
                <a:gd name="connsiteX4863" fmla="*/ 1188479 w 1914570"/>
                <a:gd name="connsiteY4863" fmla="*/ 55013 h 1754674"/>
                <a:gd name="connsiteX4864" fmla="*/ 1188498 w 1914570"/>
                <a:gd name="connsiteY4864" fmla="*/ 55013 h 1754674"/>
                <a:gd name="connsiteX4865" fmla="*/ 1191275 w 1914570"/>
                <a:gd name="connsiteY4865" fmla="*/ 55736 h 1754674"/>
                <a:gd name="connsiteX4866" fmla="*/ 1191294 w 1914570"/>
                <a:gd name="connsiteY4866" fmla="*/ 55736 h 1754674"/>
                <a:gd name="connsiteX4867" fmla="*/ 1194050 w 1914570"/>
                <a:gd name="connsiteY4867" fmla="*/ 56459 h 1754674"/>
                <a:gd name="connsiteX4868" fmla="*/ 1196924 w 1914570"/>
                <a:gd name="connsiteY4868" fmla="*/ 57202 h 1754674"/>
                <a:gd name="connsiteX4869" fmla="*/ 1199661 w 1914570"/>
                <a:gd name="connsiteY4869" fmla="*/ 57925 h 1754674"/>
                <a:gd name="connsiteX4870" fmla="*/ 1202476 w 1914570"/>
                <a:gd name="connsiteY4870" fmla="*/ 58668 h 1754674"/>
                <a:gd name="connsiteX4871" fmla="*/ 1205233 w 1914570"/>
                <a:gd name="connsiteY4871" fmla="*/ 59392 h 1754674"/>
                <a:gd name="connsiteX4872" fmla="*/ 1205253 w 1914570"/>
                <a:gd name="connsiteY4872" fmla="*/ 59392 h 1754674"/>
                <a:gd name="connsiteX4873" fmla="*/ 1208068 w 1914570"/>
                <a:gd name="connsiteY4873" fmla="*/ 60154 h 1754674"/>
                <a:gd name="connsiteX4874" fmla="*/ 1210805 w 1914570"/>
                <a:gd name="connsiteY4874" fmla="*/ 60897 h 1754674"/>
                <a:gd name="connsiteX4875" fmla="*/ 1210824 w 1914570"/>
                <a:gd name="connsiteY4875" fmla="*/ 60897 h 1754674"/>
                <a:gd name="connsiteX4876" fmla="*/ 1213600 w 1914570"/>
                <a:gd name="connsiteY4876" fmla="*/ 61640 h 1754674"/>
                <a:gd name="connsiteX4877" fmla="*/ 1216396 w 1914570"/>
                <a:gd name="connsiteY4877" fmla="*/ 62402 h 1754674"/>
                <a:gd name="connsiteX4878" fmla="*/ 1219172 w 1914570"/>
                <a:gd name="connsiteY4878" fmla="*/ 63165 h 1754674"/>
                <a:gd name="connsiteX4879" fmla="*/ 1219191 w 1914570"/>
                <a:gd name="connsiteY4879" fmla="*/ 63165 h 1754674"/>
                <a:gd name="connsiteX4880" fmla="*/ 1221928 w 1914570"/>
                <a:gd name="connsiteY4880" fmla="*/ 63927 h 1754674"/>
                <a:gd name="connsiteX4881" fmla="*/ 1224743 w 1914570"/>
                <a:gd name="connsiteY4881" fmla="*/ 64690 h 1754674"/>
                <a:gd name="connsiteX4882" fmla="*/ 1227500 w 1914570"/>
                <a:gd name="connsiteY4882" fmla="*/ 65452 h 1754674"/>
                <a:gd name="connsiteX4883" fmla="*/ 1230315 w 1914570"/>
                <a:gd name="connsiteY4883" fmla="*/ 66254 h 1754674"/>
                <a:gd name="connsiteX4884" fmla="*/ 1233072 w 1914570"/>
                <a:gd name="connsiteY4884" fmla="*/ 67016 h 1754674"/>
                <a:gd name="connsiteX4885" fmla="*/ 1233091 w 1914570"/>
                <a:gd name="connsiteY4885" fmla="*/ 67036 h 1754674"/>
                <a:gd name="connsiteX4886" fmla="*/ 1235809 w 1914570"/>
                <a:gd name="connsiteY4886" fmla="*/ 67798 h 1754674"/>
                <a:gd name="connsiteX4887" fmla="*/ 1238702 w 1914570"/>
                <a:gd name="connsiteY4887" fmla="*/ 68619 h 1754674"/>
                <a:gd name="connsiteX4888" fmla="*/ 1241400 w 1914570"/>
                <a:gd name="connsiteY4888" fmla="*/ 69382 h 1754674"/>
                <a:gd name="connsiteX4889" fmla="*/ 1244215 w 1914570"/>
                <a:gd name="connsiteY4889" fmla="*/ 70203 h 1754674"/>
                <a:gd name="connsiteX4890" fmla="*/ 1246893 w 1914570"/>
                <a:gd name="connsiteY4890" fmla="*/ 70965 h 1754674"/>
                <a:gd name="connsiteX4891" fmla="*/ 1249708 w 1914570"/>
                <a:gd name="connsiteY4891" fmla="*/ 71786 h 1754674"/>
                <a:gd name="connsiteX4892" fmla="*/ 1249728 w 1914570"/>
                <a:gd name="connsiteY4892" fmla="*/ 71806 h 1754674"/>
                <a:gd name="connsiteX4893" fmla="*/ 1252484 w 1914570"/>
                <a:gd name="connsiteY4893" fmla="*/ 72607 h 1754674"/>
                <a:gd name="connsiteX4894" fmla="*/ 1252504 w 1914570"/>
                <a:gd name="connsiteY4894" fmla="*/ 72607 h 1754674"/>
                <a:gd name="connsiteX4895" fmla="*/ 1255280 w 1914570"/>
                <a:gd name="connsiteY4895" fmla="*/ 73428 h 1754674"/>
                <a:gd name="connsiteX4896" fmla="*/ 1257958 w 1914570"/>
                <a:gd name="connsiteY4896" fmla="*/ 74210 h 1754674"/>
                <a:gd name="connsiteX4897" fmla="*/ 1260754 w 1914570"/>
                <a:gd name="connsiteY4897" fmla="*/ 75051 h 1754674"/>
                <a:gd name="connsiteX4898" fmla="*/ 1263530 w 1914570"/>
                <a:gd name="connsiteY4898" fmla="*/ 75872 h 1754674"/>
                <a:gd name="connsiteX4899" fmla="*/ 1263549 w 1914570"/>
                <a:gd name="connsiteY4899" fmla="*/ 75872 h 1754674"/>
                <a:gd name="connsiteX4900" fmla="*/ 1266286 w 1914570"/>
                <a:gd name="connsiteY4900" fmla="*/ 76693 h 1754674"/>
                <a:gd name="connsiteX4901" fmla="*/ 1269043 w 1914570"/>
                <a:gd name="connsiteY4901" fmla="*/ 77534 h 1754674"/>
                <a:gd name="connsiteX4902" fmla="*/ 1269062 w 1914570"/>
                <a:gd name="connsiteY4902" fmla="*/ 77534 h 1754674"/>
                <a:gd name="connsiteX4903" fmla="*/ 1271760 w 1914570"/>
                <a:gd name="connsiteY4903" fmla="*/ 78355 h 1754674"/>
                <a:gd name="connsiteX4904" fmla="*/ 1274536 w 1914570"/>
                <a:gd name="connsiteY4904" fmla="*/ 79195 h 1754674"/>
                <a:gd name="connsiteX4905" fmla="*/ 1277312 w 1914570"/>
                <a:gd name="connsiteY4905" fmla="*/ 80056 h 1754674"/>
                <a:gd name="connsiteX4906" fmla="*/ 1280069 w 1914570"/>
                <a:gd name="connsiteY4906" fmla="*/ 80896 h 1754674"/>
                <a:gd name="connsiteX4907" fmla="*/ 1282845 w 1914570"/>
                <a:gd name="connsiteY4907" fmla="*/ 81756 h 1754674"/>
                <a:gd name="connsiteX4908" fmla="*/ 1285523 w 1914570"/>
                <a:gd name="connsiteY4908" fmla="*/ 82597 h 1754674"/>
                <a:gd name="connsiteX4909" fmla="*/ 1288299 w 1914570"/>
                <a:gd name="connsiteY4909" fmla="*/ 83457 h 1754674"/>
                <a:gd name="connsiteX4910" fmla="*/ 1288319 w 1914570"/>
                <a:gd name="connsiteY4910" fmla="*/ 83457 h 1754674"/>
                <a:gd name="connsiteX4911" fmla="*/ 1291075 w 1914570"/>
                <a:gd name="connsiteY4911" fmla="*/ 84337 h 1754674"/>
                <a:gd name="connsiteX4912" fmla="*/ 1293714 w 1914570"/>
                <a:gd name="connsiteY4912" fmla="*/ 85158 h 1754674"/>
                <a:gd name="connsiteX4913" fmla="*/ 1296530 w 1914570"/>
                <a:gd name="connsiteY4913" fmla="*/ 86057 h 1754674"/>
                <a:gd name="connsiteX4914" fmla="*/ 1299345 w 1914570"/>
                <a:gd name="connsiteY4914" fmla="*/ 86957 h 1754674"/>
                <a:gd name="connsiteX4915" fmla="*/ 1301984 w 1914570"/>
                <a:gd name="connsiteY4915" fmla="*/ 87817 h 1754674"/>
                <a:gd name="connsiteX4916" fmla="*/ 1304721 w 1914570"/>
                <a:gd name="connsiteY4916" fmla="*/ 88697 h 1754674"/>
                <a:gd name="connsiteX4917" fmla="*/ 1304740 w 1914570"/>
                <a:gd name="connsiteY4917" fmla="*/ 88697 h 1754674"/>
                <a:gd name="connsiteX4918" fmla="*/ 1307458 w 1914570"/>
                <a:gd name="connsiteY4918" fmla="*/ 89576 h 1754674"/>
                <a:gd name="connsiteX4919" fmla="*/ 1310175 w 1914570"/>
                <a:gd name="connsiteY4919" fmla="*/ 90456 h 1754674"/>
                <a:gd name="connsiteX4920" fmla="*/ 1310195 w 1914570"/>
                <a:gd name="connsiteY4920" fmla="*/ 90476 h 1754674"/>
                <a:gd name="connsiteX4921" fmla="*/ 1312893 w 1914570"/>
                <a:gd name="connsiteY4921" fmla="*/ 91355 h 1754674"/>
                <a:gd name="connsiteX4922" fmla="*/ 1315649 w 1914570"/>
                <a:gd name="connsiteY4922" fmla="*/ 92254 h 1754674"/>
                <a:gd name="connsiteX4923" fmla="*/ 1318327 w 1914570"/>
                <a:gd name="connsiteY4923" fmla="*/ 93134 h 1754674"/>
                <a:gd name="connsiteX4924" fmla="*/ 1321064 w 1914570"/>
                <a:gd name="connsiteY4924" fmla="*/ 94053 h 1754674"/>
                <a:gd name="connsiteX4925" fmla="*/ 1323801 w 1914570"/>
                <a:gd name="connsiteY4925" fmla="*/ 94972 h 1754674"/>
                <a:gd name="connsiteX4926" fmla="*/ 1326440 w 1914570"/>
                <a:gd name="connsiteY4926" fmla="*/ 95852 h 1754674"/>
                <a:gd name="connsiteX4927" fmla="*/ 1329177 w 1914570"/>
                <a:gd name="connsiteY4927" fmla="*/ 96771 h 1754674"/>
                <a:gd name="connsiteX4928" fmla="*/ 1331914 w 1914570"/>
                <a:gd name="connsiteY4928" fmla="*/ 97709 h 1754674"/>
                <a:gd name="connsiteX4929" fmla="*/ 1331934 w 1914570"/>
                <a:gd name="connsiteY4929" fmla="*/ 97709 h 1754674"/>
                <a:gd name="connsiteX4930" fmla="*/ 1334632 w 1914570"/>
                <a:gd name="connsiteY4930" fmla="*/ 98628 h 1754674"/>
                <a:gd name="connsiteX4931" fmla="*/ 1337349 w 1914570"/>
                <a:gd name="connsiteY4931" fmla="*/ 99566 h 1754674"/>
                <a:gd name="connsiteX4932" fmla="*/ 1340027 w 1914570"/>
                <a:gd name="connsiteY4932" fmla="*/ 100465 h 1754674"/>
                <a:gd name="connsiteX4933" fmla="*/ 1340047 w 1914570"/>
                <a:gd name="connsiteY4933" fmla="*/ 100485 h 1754674"/>
                <a:gd name="connsiteX4934" fmla="*/ 1342706 w 1914570"/>
                <a:gd name="connsiteY4934" fmla="*/ 101404 h 1754674"/>
                <a:gd name="connsiteX4935" fmla="*/ 1345423 w 1914570"/>
                <a:gd name="connsiteY4935" fmla="*/ 102342 h 1754674"/>
                <a:gd name="connsiteX4936" fmla="*/ 1348082 w 1914570"/>
                <a:gd name="connsiteY4936" fmla="*/ 103280 h 1754674"/>
                <a:gd name="connsiteX4937" fmla="*/ 1350799 w 1914570"/>
                <a:gd name="connsiteY4937" fmla="*/ 104219 h 1754674"/>
                <a:gd name="connsiteX4938" fmla="*/ 1350819 w 1914570"/>
                <a:gd name="connsiteY4938" fmla="*/ 104238 h 1754674"/>
                <a:gd name="connsiteX4939" fmla="*/ 1353478 w 1914570"/>
                <a:gd name="connsiteY4939" fmla="*/ 105177 h 1754674"/>
                <a:gd name="connsiteX4940" fmla="*/ 1353497 w 1914570"/>
                <a:gd name="connsiteY4940" fmla="*/ 105177 h 1754674"/>
                <a:gd name="connsiteX4941" fmla="*/ 1356156 w 1914570"/>
                <a:gd name="connsiteY4941" fmla="*/ 106115 h 1754674"/>
                <a:gd name="connsiteX4942" fmla="*/ 1358854 w 1914570"/>
                <a:gd name="connsiteY4942" fmla="*/ 107073 h 1754674"/>
                <a:gd name="connsiteX4943" fmla="*/ 1361532 w 1914570"/>
                <a:gd name="connsiteY4943" fmla="*/ 108031 h 1754674"/>
                <a:gd name="connsiteX4944" fmla="*/ 1361551 w 1914570"/>
                <a:gd name="connsiteY4944" fmla="*/ 108031 h 1754674"/>
                <a:gd name="connsiteX4945" fmla="*/ 1364191 w 1914570"/>
                <a:gd name="connsiteY4945" fmla="*/ 108989 h 1754674"/>
                <a:gd name="connsiteX4946" fmla="*/ 1364230 w 1914570"/>
                <a:gd name="connsiteY4946" fmla="*/ 108989 h 1754674"/>
                <a:gd name="connsiteX4947" fmla="*/ 1366869 w 1914570"/>
                <a:gd name="connsiteY4947" fmla="*/ 109947 h 1754674"/>
                <a:gd name="connsiteX4948" fmla="*/ 1366888 w 1914570"/>
                <a:gd name="connsiteY4948" fmla="*/ 109967 h 1754674"/>
                <a:gd name="connsiteX4949" fmla="*/ 1369547 w 1914570"/>
                <a:gd name="connsiteY4949" fmla="*/ 110924 h 1754674"/>
                <a:gd name="connsiteX4950" fmla="*/ 1369567 w 1914570"/>
                <a:gd name="connsiteY4950" fmla="*/ 110924 h 1754674"/>
                <a:gd name="connsiteX4951" fmla="*/ 1372226 w 1914570"/>
                <a:gd name="connsiteY4951" fmla="*/ 111902 h 1754674"/>
                <a:gd name="connsiteX4952" fmla="*/ 1374845 w 1914570"/>
                <a:gd name="connsiteY4952" fmla="*/ 112860 h 1754674"/>
                <a:gd name="connsiteX4953" fmla="*/ 1377543 w 1914570"/>
                <a:gd name="connsiteY4953" fmla="*/ 113857 h 1754674"/>
                <a:gd name="connsiteX4954" fmla="*/ 1380202 w 1914570"/>
                <a:gd name="connsiteY4954" fmla="*/ 114834 h 1754674"/>
                <a:gd name="connsiteX4955" fmla="*/ 1382821 w 1914570"/>
                <a:gd name="connsiteY4955" fmla="*/ 115792 h 1754674"/>
                <a:gd name="connsiteX4956" fmla="*/ 1385500 w 1914570"/>
                <a:gd name="connsiteY4956" fmla="*/ 116789 h 1754674"/>
                <a:gd name="connsiteX4957" fmla="*/ 1388158 w 1914570"/>
                <a:gd name="connsiteY4957" fmla="*/ 117786 h 1754674"/>
                <a:gd name="connsiteX4958" fmla="*/ 1390837 w 1914570"/>
                <a:gd name="connsiteY4958" fmla="*/ 118803 h 1754674"/>
                <a:gd name="connsiteX4959" fmla="*/ 1393437 w 1914570"/>
                <a:gd name="connsiteY4959" fmla="*/ 119780 h 1754674"/>
                <a:gd name="connsiteX4960" fmla="*/ 1393456 w 1914570"/>
                <a:gd name="connsiteY4960" fmla="*/ 119800 h 1754674"/>
                <a:gd name="connsiteX4961" fmla="*/ 1396076 w 1914570"/>
                <a:gd name="connsiteY4961" fmla="*/ 120777 h 1754674"/>
                <a:gd name="connsiteX4962" fmla="*/ 1396096 w 1914570"/>
                <a:gd name="connsiteY4962" fmla="*/ 120797 h 1754674"/>
                <a:gd name="connsiteX4963" fmla="*/ 1398637 w 1914570"/>
                <a:gd name="connsiteY4963" fmla="*/ 121755 h 1754674"/>
                <a:gd name="connsiteX4964" fmla="*/ 1401296 w 1914570"/>
                <a:gd name="connsiteY4964" fmla="*/ 122791 h 1754674"/>
                <a:gd name="connsiteX4965" fmla="*/ 1403955 w 1914570"/>
                <a:gd name="connsiteY4965" fmla="*/ 123808 h 1754674"/>
                <a:gd name="connsiteX4966" fmla="*/ 1406594 w 1914570"/>
                <a:gd name="connsiteY4966" fmla="*/ 124824 h 1754674"/>
                <a:gd name="connsiteX4967" fmla="*/ 1409213 w 1914570"/>
                <a:gd name="connsiteY4967" fmla="*/ 125841 h 1754674"/>
                <a:gd name="connsiteX4968" fmla="*/ 1409233 w 1914570"/>
                <a:gd name="connsiteY4968" fmla="*/ 125860 h 1754674"/>
                <a:gd name="connsiteX4969" fmla="*/ 1411794 w 1914570"/>
                <a:gd name="connsiteY4969" fmla="*/ 126857 h 1754674"/>
                <a:gd name="connsiteX4970" fmla="*/ 1414511 w 1914570"/>
                <a:gd name="connsiteY4970" fmla="*/ 127913 h 1754674"/>
                <a:gd name="connsiteX4971" fmla="*/ 1417053 w 1914570"/>
                <a:gd name="connsiteY4971" fmla="*/ 128930 h 1754674"/>
                <a:gd name="connsiteX4972" fmla="*/ 1419750 w 1914570"/>
                <a:gd name="connsiteY4972" fmla="*/ 129985 h 1754674"/>
                <a:gd name="connsiteX4973" fmla="*/ 1422272 w 1914570"/>
                <a:gd name="connsiteY4973" fmla="*/ 130982 h 1754674"/>
                <a:gd name="connsiteX4974" fmla="*/ 1422312 w 1914570"/>
                <a:gd name="connsiteY4974" fmla="*/ 131002 h 1754674"/>
                <a:gd name="connsiteX4975" fmla="*/ 1424873 w 1914570"/>
                <a:gd name="connsiteY4975" fmla="*/ 132019 h 1754674"/>
                <a:gd name="connsiteX4976" fmla="*/ 1427551 w 1914570"/>
                <a:gd name="connsiteY4976" fmla="*/ 133094 h 1754674"/>
                <a:gd name="connsiteX4977" fmla="*/ 1430014 w 1914570"/>
                <a:gd name="connsiteY4977" fmla="*/ 134091 h 1754674"/>
                <a:gd name="connsiteX4978" fmla="*/ 1432693 w 1914570"/>
                <a:gd name="connsiteY4978" fmla="*/ 135186 h 1754674"/>
                <a:gd name="connsiteX4979" fmla="*/ 1435254 w 1914570"/>
                <a:gd name="connsiteY4979" fmla="*/ 136221 h 1754674"/>
                <a:gd name="connsiteX4980" fmla="*/ 1435273 w 1914570"/>
                <a:gd name="connsiteY4980" fmla="*/ 136221 h 1754674"/>
                <a:gd name="connsiteX4981" fmla="*/ 1437834 w 1914570"/>
                <a:gd name="connsiteY4981" fmla="*/ 137277 h 1754674"/>
                <a:gd name="connsiteX4982" fmla="*/ 1440415 w 1914570"/>
                <a:gd name="connsiteY4982" fmla="*/ 138333 h 1754674"/>
                <a:gd name="connsiteX4983" fmla="*/ 1442995 w 1914570"/>
                <a:gd name="connsiteY4983" fmla="*/ 139389 h 1754674"/>
                <a:gd name="connsiteX4984" fmla="*/ 1443015 w 1914570"/>
                <a:gd name="connsiteY4984" fmla="*/ 139408 h 1754674"/>
                <a:gd name="connsiteX4985" fmla="*/ 1445556 w 1914570"/>
                <a:gd name="connsiteY4985" fmla="*/ 140464 h 1754674"/>
                <a:gd name="connsiteX4986" fmla="*/ 1448137 w 1914570"/>
                <a:gd name="connsiteY4986" fmla="*/ 141539 h 1754674"/>
                <a:gd name="connsiteX4987" fmla="*/ 1450698 w 1914570"/>
                <a:gd name="connsiteY4987" fmla="*/ 142595 h 1754674"/>
                <a:gd name="connsiteX4988" fmla="*/ 1450717 w 1914570"/>
                <a:gd name="connsiteY4988" fmla="*/ 142614 h 1754674"/>
                <a:gd name="connsiteX4989" fmla="*/ 1453298 w 1914570"/>
                <a:gd name="connsiteY4989" fmla="*/ 143690 h 1754674"/>
                <a:gd name="connsiteX4990" fmla="*/ 1455800 w 1914570"/>
                <a:gd name="connsiteY4990" fmla="*/ 144745 h 1754674"/>
                <a:gd name="connsiteX4991" fmla="*/ 1458380 w 1914570"/>
                <a:gd name="connsiteY4991" fmla="*/ 145840 h 1754674"/>
                <a:gd name="connsiteX4992" fmla="*/ 1460863 w 1914570"/>
                <a:gd name="connsiteY4992" fmla="*/ 146896 h 1754674"/>
                <a:gd name="connsiteX4993" fmla="*/ 1463444 w 1914570"/>
                <a:gd name="connsiteY4993" fmla="*/ 148010 h 1754674"/>
                <a:gd name="connsiteX4994" fmla="*/ 1463483 w 1914570"/>
                <a:gd name="connsiteY4994" fmla="*/ 148010 h 1754674"/>
                <a:gd name="connsiteX4995" fmla="*/ 1465986 w 1914570"/>
                <a:gd name="connsiteY4995" fmla="*/ 149085 h 1754674"/>
                <a:gd name="connsiteX4996" fmla="*/ 1468547 w 1914570"/>
                <a:gd name="connsiteY4996" fmla="*/ 150200 h 1754674"/>
                <a:gd name="connsiteX4997" fmla="*/ 1471107 w 1914570"/>
                <a:gd name="connsiteY4997" fmla="*/ 151314 h 1754674"/>
                <a:gd name="connsiteX4998" fmla="*/ 1473668 w 1914570"/>
                <a:gd name="connsiteY4998" fmla="*/ 152428 h 1754674"/>
                <a:gd name="connsiteX4999" fmla="*/ 1476132 w 1914570"/>
                <a:gd name="connsiteY4999" fmla="*/ 153504 h 1754674"/>
                <a:gd name="connsiteX5000" fmla="*/ 1478595 w 1914570"/>
                <a:gd name="connsiteY5000" fmla="*/ 154579 h 1754674"/>
                <a:gd name="connsiteX5001" fmla="*/ 1481117 w 1914570"/>
                <a:gd name="connsiteY5001" fmla="*/ 155693 h 1754674"/>
                <a:gd name="connsiteX5002" fmla="*/ 1483658 w 1914570"/>
                <a:gd name="connsiteY5002" fmla="*/ 156827 h 1754674"/>
                <a:gd name="connsiteX5003" fmla="*/ 1486200 w 1914570"/>
                <a:gd name="connsiteY5003" fmla="*/ 157941 h 1754674"/>
                <a:gd name="connsiteX5004" fmla="*/ 1488722 w 1914570"/>
                <a:gd name="connsiteY5004" fmla="*/ 159075 h 1754674"/>
                <a:gd name="connsiteX5005" fmla="*/ 1491165 w 1914570"/>
                <a:gd name="connsiteY5005" fmla="*/ 160170 h 1754674"/>
                <a:gd name="connsiteX5006" fmla="*/ 1491185 w 1914570"/>
                <a:gd name="connsiteY5006" fmla="*/ 160189 h 1754674"/>
                <a:gd name="connsiteX5007" fmla="*/ 1493668 w 1914570"/>
                <a:gd name="connsiteY5007" fmla="*/ 161304 h 1754674"/>
                <a:gd name="connsiteX5008" fmla="*/ 1493687 w 1914570"/>
                <a:gd name="connsiteY5008" fmla="*/ 161304 h 1754674"/>
                <a:gd name="connsiteX5009" fmla="*/ 1496111 w 1914570"/>
                <a:gd name="connsiteY5009" fmla="*/ 162418 h 1754674"/>
                <a:gd name="connsiteX5010" fmla="*/ 1498633 w 1914570"/>
                <a:gd name="connsiteY5010" fmla="*/ 163552 h 1754674"/>
                <a:gd name="connsiteX5011" fmla="*/ 1498653 w 1914570"/>
                <a:gd name="connsiteY5011" fmla="*/ 163572 h 1754674"/>
                <a:gd name="connsiteX5012" fmla="*/ 1501136 w 1914570"/>
                <a:gd name="connsiteY5012" fmla="*/ 164705 h 1754674"/>
                <a:gd name="connsiteX5013" fmla="*/ 1503697 w 1914570"/>
                <a:gd name="connsiteY5013" fmla="*/ 165878 h 1754674"/>
                <a:gd name="connsiteX5014" fmla="*/ 1506043 w 1914570"/>
                <a:gd name="connsiteY5014" fmla="*/ 166973 h 1754674"/>
                <a:gd name="connsiteX5015" fmla="*/ 1508604 w 1914570"/>
                <a:gd name="connsiteY5015" fmla="*/ 168166 h 1754674"/>
                <a:gd name="connsiteX5016" fmla="*/ 1511028 w 1914570"/>
                <a:gd name="connsiteY5016" fmla="*/ 169280 h 1754674"/>
                <a:gd name="connsiteX5017" fmla="*/ 1513432 w 1914570"/>
                <a:gd name="connsiteY5017" fmla="*/ 170414 h 1754674"/>
                <a:gd name="connsiteX5018" fmla="*/ 1515915 w 1914570"/>
                <a:gd name="connsiteY5018" fmla="*/ 171567 h 1754674"/>
                <a:gd name="connsiteX5019" fmla="*/ 1518379 w 1914570"/>
                <a:gd name="connsiteY5019" fmla="*/ 172740 h 1754674"/>
                <a:gd name="connsiteX5020" fmla="*/ 1520861 w 1914570"/>
                <a:gd name="connsiteY5020" fmla="*/ 173913 h 1754674"/>
                <a:gd name="connsiteX5021" fmla="*/ 1523227 w 1914570"/>
                <a:gd name="connsiteY5021" fmla="*/ 175028 h 1754674"/>
                <a:gd name="connsiteX5022" fmla="*/ 1523246 w 1914570"/>
                <a:gd name="connsiteY5022" fmla="*/ 175047 h 1754674"/>
                <a:gd name="connsiteX5023" fmla="*/ 1525553 w 1914570"/>
                <a:gd name="connsiteY5023" fmla="*/ 176161 h 1754674"/>
                <a:gd name="connsiteX5024" fmla="*/ 1528095 w 1914570"/>
                <a:gd name="connsiteY5024" fmla="*/ 177373 h 1754674"/>
                <a:gd name="connsiteX5025" fmla="*/ 1528114 w 1914570"/>
                <a:gd name="connsiteY5025" fmla="*/ 177373 h 1754674"/>
                <a:gd name="connsiteX5026" fmla="*/ 1530460 w 1914570"/>
                <a:gd name="connsiteY5026" fmla="*/ 178507 h 1754674"/>
                <a:gd name="connsiteX5027" fmla="*/ 1532904 w 1914570"/>
                <a:gd name="connsiteY5027" fmla="*/ 179700 h 1754674"/>
                <a:gd name="connsiteX5028" fmla="*/ 1535347 w 1914570"/>
                <a:gd name="connsiteY5028" fmla="*/ 180893 h 1754674"/>
                <a:gd name="connsiteX5029" fmla="*/ 1535367 w 1914570"/>
                <a:gd name="connsiteY5029" fmla="*/ 180893 h 1754674"/>
                <a:gd name="connsiteX5030" fmla="*/ 1537791 w 1914570"/>
                <a:gd name="connsiteY5030" fmla="*/ 182085 h 1754674"/>
                <a:gd name="connsiteX5031" fmla="*/ 1540137 w 1914570"/>
                <a:gd name="connsiteY5031" fmla="*/ 183238 h 1754674"/>
                <a:gd name="connsiteX5032" fmla="*/ 1542561 w 1914570"/>
                <a:gd name="connsiteY5032" fmla="*/ 184450 h 1754674"/>
                <a:gd name="connsiteX5033" fmla="*/ 1544985 w 1914570"/>
                <a:gd name="connsiteY5033" fmla="*/ 185643 h 1754674"/>
                <a:gd name="connsiteX5034" fmla="*/ 1547331 w 1914570"/>
                <a:gd name="connsiteY5034" fmla="*/ 186816 h 1754674"/>
                <a:gd name="connsiteX5035" fmla="*/ 1549755 w 1914570"/>
                <a:gd name="connsiteY5035" fmla="*/ 188028 h 1754674"/>
                <a:gd name="connsiteX5036" fmla="*/ 1552082 w 1914570"/>
                <a:gd name="connsiteY5036" fmla="*/ 189201 h 1754674"/>
                <a:gd name="connsiteX5037" fmla="*/ 1554487 w 1914570"/>
                <a:gd name="connsiteY5037" fmla="*/ 190413 h 1754674"/>
                <a:gd name="connsiteX5038" fmla="*/ 1556832 w 1914570"/>
                <a:gd name="connsiteY5038" fmla="*/ 191606 h 1754674"/>
                <a:gd name="connsiteX5039" fmla="*/ 1556872 w 1914570"/>
                <a:gd name="connsiteY5039" fmla="*/ 191625 h 1754674"/>
                <a:gd name="connsiteX5040" fmla="*/ 1559198 w 1914570"/>
                <a:gd name="connsiteY5040" fmla="*/ 192818 h 1754674"/>
                <a:gd name="connsiteX5041" fmla="*/ 1559237 w 1914570"/>
                <a:gd name="connsiteY5041" fmla="*/ 192818 h 1754674"/>
                <a:gd name="connsiteX5042" fmla="*/ 1561583 w 1914570"/>
                <a:gd name="connsiteY5042" fmla="*/ 194030 h 1754674"/>
                <a:gd name="connsiteX5043" fmla="*/ 1563968 w 1914570"/>
                <a:gd name="connsiteY5043" fmla="*/ 195261 h 1754674"/>
                <a:gd name="connsiteX5044" fmla="*/ 1566275 w 1914570"/>
                <a:gd name="connsiteY5044" fmla="*/ 196454 h 1754674"/>
                <a:gd name="connsiteX5045" fmla="*/ 1568660 w 1914570"/>
                <a:gd name="connsiteY5045" fmla="*/ 197686 h 1754674"/>
                <a:gd name="connsiteX5046" fmla="*/ 1570947 w 1914570"/>
                <a:gd name="connsiteY5046" fmla="*/ 198878 h 1754674"/>
                <a:gd name="connsiteX5047" fmla="*/ 1573371 w 1914570"/>
                <a:gd name="connsiteY5047" fmla="*/ 200168 h 1754674"/>
                <a:gd name="connsiteX5048" fmla="*/ 1575600 w 1914570"/>
                <a:gd name="connsiteY5048" fmla="*/ 201322 h 1754674"/>
                <a:gd name="connsiteX5049" fmla="*/ 1577887 w 1914570"/>
                <a:gd name="connsiteY5049" fmla="*/ 202534 h 1754674"/>
                <a:gd name="connsiteX5050" fmla="*/ 1580214 w 1914570"/>
                <a:gd name="connsiteY5050" fmla="*/ 203765 h 1754674"/>
                <a:gd name="connsiteX5051" fmla="*/ 1582579 w 1914570"/>
                <a:gd name="connsiteY5051" fmla="*/ 205036 h 1754674"/>
                <a:gd name="connsiteX5052" fmla="*/ 1584906 w 1914570"/>
                <a:gd name="connsiteY5052" fmla="*/ 206287 h 1754674"/>
                <a:gd name="connsiteX5053" fmla="*/ 1587134 w 1914570"/>
                <a:gd name="connsiteY5053" fmla="*/ 207480 h 1754674"/>
                <a:gd name="connsiteX5054" fmla="*/ 1587174 w 1914570"/>
                <a:gd name="connsiteY5054" fmla="*/ 207500 h 1754674"/>
                <a:gd name="connsiteX5055" fmla="*/ 1589500 w 1914570"/>
                <a:gd name="connsiteY5055" fmla="*/ 208770 h 1754674"/>
                <a:gd name="connsiteX5056" fmla="*/ 1591748 w 1914570"/>
                <a:gd name="connsiteY5056" fmla="*/ 209982 h 1754674"/>
                <a:gd name="connsiteX5057" fmla="*/ 1593996 w 1914570"/>
                <a:gd name="connsiteY5057" fmla="*/ 211214 h 1754674"/>
                <a:gd name="connsiteX5058" fmla="*/ 1596303 w 1914570"/>
                <a:gd name="connsiteY5058" fmla="*/ 212485 h 1754674"/>
                <a:gd name="connsiteX5059" fmla="*/ 1598610 w 1914570"/>
                <a:gd name="connsiteY5059" fmla="*/ 213755 h 1754674"/>
                <a:gd name="connsiteX5060" fmla="*/ 1600760 w 1914570"/>
                <a:gd name="connsiteY5060" fmla="*/ 214948 h 1754674"/>
                <a:gd name="connsiteX5061" fmla="*/ 1603126 w 1914570"/>
                <a:gd name="connsiteY5061" fmla="*/ 216258 h 1754674"/>
                <a:gd name="connsiteX5062" fmla="*/ 1605276 w 1914570"/>
                <a:gd name="connsiteY5062" fmla="*/ 217470 h 1754674"/>
                <a:gd name="connsiteX5063" fmla="*/ 1607564 w 1914570"/>
                <a:gd name="connsiteY5063" fmla="*/ 218760 h 1754674"/>
                <a:gd name="connsiteX5064" fmla="*/ 1607603 w 1914570"/>
                <a:gd name="connsiteY5064" fmla="*/ 218780 h 1754674"/>
                <a:gd name="connsiteX5065" fmla="*/ 1609832 w 1914570"/>
                <a:gd name="connsiteY5065" fmla="*/ 220031 h 1754674"/>
                <a:gd name="connsiteX5066" fmla="*/ 1612119 w 1914570"/>
                <a:gd name="connsiteY5066" fmla="*/ 221341 h 1754674"/>
                <a:gd name="connsiteX5067" fmla="*/ 1614269 w 1914570"/>
                <a:gd name="connsiteY5067" fmla="*/ 222572 h 1754674"/>
                <a:gd name="connsiteX5068" fmla="*/ 1614308 w 1914570"/>
                <a:gd name="connsiteY5068" fmla="*/ 222572 h 1754674"/>
                <a:gd name="connsiteX5069" fmla="*/ 1616498 w 1914570"/>
                <a:gd name="connsiteY5069" fmla="*/ 223843 h 1754674"/>
                <a:gd name="connsiteX5070" fmla="*/ 1616537 w 1914570"/>
                <a:gd name="connsiteY5070" fmla="*/ 223863 h 1754674"/>
                <a:gd name="connsiteX5071" fmla="*/ 1618687 w 1914570"/>
                <a:gd name="connsiteY5071" fmla="*/ 225094 h 1754674"/>
                <a:gd name="connsiteX5072" fmla="*/ 1620916 w 1914570"/>
                <a:gd name="connsiteY5072" fmla="*/ 226384 h 1754674"/>
                <a:gd name="connsiteX5073" fmla="*/ 1620955 w 1914570"/>
                <a:gd name="connsiteY5073" fmla="*/ 226404 h 1754674"/>
                <a:gd name="connsiteX5074" fmla="*/ 1623105 w 1914570"/>
                <a:gd name="connsiteY5074" fmla="*/ 227655 h 1754674"/>
                <a:gd name="connsiteX5075" fmla="*/ 1625354 w 1914570"/>
                <a:gd name="connsiteY5075" fmla="*/ 228965 h 1754674"/>
                <a:gd name="connsiteX5076" fmla="*/ 1627504 w 1914570"/>
                <a:gd name="connsiteY5076" fmla="*/ 230236 h 1754674"/>
                <a:gd name="connsiteX5077" fmla="*/ 1629753 w 1914570"/>
                <a:gd name="connsiteY5077" fmla="*/ 231565 h 1754674"/>
                <a:gd name="connsiteX5078" fmla="*/ 1631903 w 1914570"/>
                <a:gd name="connsiteY5078" fmla="*/ 232836 h 1754674"/>
                <a:gd name="connsiteX5079" fmla="*/ 1634112 w 1914570"/>
                <a:gd name="connsiteY5079" fmla="*/ 234165 h 1754674"/>
                <a:gd name="connsiteX5080" fmla="*/ 1635832 w 1914570"/>
                <a:gd name="connsiteY5080" fmla="*/ 235182 h 1754674"/>
                <a:gd name="connsiteX5081" fmla="*/ 1636262 w 1914570"/>
                <a:gd name="connsiteY5081" fmla="*/ 235436 h 1754674"/>
                <a:gd name="connsiteX5082" fmla="*/ 1638413 w 1914570"/>
                <a:gd name="connsiteY5082" fmla="*/ 236746 h 1754674"/>
                <a:gd name="connsiteX5083" fmla="*/ 1640583 w 1914570"/>
                <a:gd name="connsiteY5083" fmla="*/ 238075 h 1754674"/>
                <a:gd name="connsiteX5084" fmla="*/ 1642675 w 1914570"/>
                <a:gd name="connsiteY5084" fmla="*/ 239346 h 1754674"/>
                <a:gd name="connsiteX5085" fmla="*/ 1642714 w 1914570"/>
                <a:gd name="connsiteY5085" fmla="*/ 239365 h 1754674"/>
                <a:gd name="connsiteX5086" fmla="*/ 1644904 w 1914570"/>
                <a:gd name="connsiteY5086" fmla="*/ 240714 h 1754674"/>
                <a:gd name="connsiteX5087" fmla="*/ 1646995 w 1914570"/>
                <a:gd name="connsiteY5087" fmla="*/ 242005 h 1754674"/>
                <a:gd name="connsiteX5088" fmla="*/ 1649067 w 1914570"/>
                <a:gd name="connsiteY5088" fmla="*/ 243295 h 1754674"/>
                <a:gd name="connsiteX5089" fmla="*/ 1649107 w 1914570"/>
                <a:gd name="connsiteY5089" fmla="*/ 243314 h 1754674"/>
                <a:gd name="connsiteX5090" fmla="*/ 1651140 w 1914570"/>
                <a:gd name="connsiteY5090" fmla="*/ 244585 h 1754674"/>
                <a:gd name="connsiteX5091" fmla="*/ 1653368 w 1914570"/>
                <a:gd name="connsiteY5091" fmla="*/ 245993 h 1754674"/>
                <a:gd name="connsiteX5092" fmla="*/ 1655441 w 1914570"/>
                <a:gd name="connsiteY5092" fmla="*/ 247302 h 1754674"/>
                <a:gd name="connsiteX5093" fmla="*/ 1657591 w 1914570"/>
                <a:gd name="connsiteY5093" fmla="*/ 248671 h 1754674"/>
                <a:gd name="connsiteX5094" fmla="*/ 1659527 w 1914570"/>
                <a:gd name="connsiteY5094" fmla="*/ 249883 h 1754674"/>
                <a:gd name="connsiteX5095" fmla="*/ 1661677 w 1914570"/>
                <a:gd name="connsiteY5095" fmla="*/ 251271 h 1754674"/>
                <a:gd name="connsiteX5096" fmla="*/ 1663808 w 1914570"/>
                <a:gd name="connsiteY5096" fmla="*/ 252639 h 1754674"/>
                <a:gd name="connsiteX5097" fmla="*/ 1665802 w 1914570"/>
                <a:gd name="connsiteY5097" fmla="*/ 253930 h 1754674"/>
                <a:gd name="connsiteX5098" fmla="*/ 1667855 w 1914570"/>
                <a:gd name="connsiteY5098" fmla="*/ 255259 h 1754674"/>
                <a:gd name="connsiteX5099" fmla="*/ 1669947 w 1914570"/>
                <a:gd name="connsiteY5099" fmla="*/ 256628 h 1754674"/>
                <a:gd name="connsiteX5100" fmla="*/ 1671999 w 1914570"/>
                <a:gd name="connsiteY5100" fmla="*/ 257976 h 1754674"/>
                <a:gd name="connsiteX5101" fmla="*/ 1674111 w 1914570"/>
                <a:gd name="connsiteY5101" fmla="*/ 259365 h 1754674"/>
                <a:gd name="connsiteX5102" fmla="*/ 1676124 w 1914570"/>
                <a:gd name="connsiteY5102" fmla="*/ 260694 h 1754674"/>
                <a:gd name="connsiteX5103" fmla="*/ 1678079 w 1914570"/>
                <a:gd name="connsiteY5103" fmla="*/ 262004 h 1754674"/>
                <a:gd name="connsiteX5104" fmla="*/ 1680152 w 1914570"/>
                <a:gd name="connsiteY5104" fmla="*/ 263392 h 1754674"/>
                <a:gd name="connsiteX5105" fmla="*/ 1682184 w 1914570"/>
                <a:gd name="connsiteY5105" fmla="*/ 264760 h 1754674"/>
                <a:gd name="connsiteX5106" fmla="*/ 1684237 w 1914570"/>
                <a:gd name="connsiteY5106" fmla="*/ 266148 h 1754674"/>
                <a:gd name="connsiteX5107" fmla="*/ 1686192 w 1914570"/>
                <a:gd name="connsiteY5107" fmla="*/ 267478 h 1754674"/>
                <a:gd name="connsiteX5108" fmla="*/ 1688167 w 1914570"/>
                <a:gd name="connsiteY5108" fmla="*/ 268827 h 1754674"/>
                <a:gd name="connsiteX5109" fmla="*/ 1688206 w 1914570"/>
                <a:gd name="connsiteY5109" fmla="*/ 268866 h 1754674"/>
                <a:gd name="connsiteX5110" fmla="*/ 1690161 w 1914570"/>
                <a:gd name="connsiteY5110" fmla="*/ 270195 h 1754674"/>
                <a:gd name="connsiteX5111" fmla="*/ 1690200 w 1914570"/>
                <a:gd name="connsiteY5111" fmla="*/ 270215 h 1754674"/>
                <a:gd name="connsiteX5112" fmla="*/ 1691158 w 1914570"/>
                <a:gd name="connsiteY5112" fmla="*/ 270899 h 1754674"/>
                <a:gd name="connsiteX5113" fmla="*/ 1691177 w 1914570"/>
                <a:gd name="connsiteY5113" fmla="*/ 270918 h 1754674"/>
                <a:gd name="connsiteX5114" fmla="*/ 1692135 w 1914570"/>
                <a:gd name="connsiteY5114" fmla="*/ 271564 h 1754674"/>
                <a:gd name="connsiteX5115" fmla="*/ 1693269 w 1914570"/>
                <a:gd name="connsiteY5115" fmla="*/ 272365 h 1754674"/>
                <a:gd name="connsiteX5116" fmla="*/ 1694031 w 1914570"/>
                <a:gd name="connsiteY5116" fmla="*/ 272893 h 1754674"/>
                <a:gd name="connsiteX5117" fmla="*/ 1695263 w 1914570"/>
                <a:gd name="connsiteY5117" fmla="*/ 273753 h 1754674"/>
                <a:gd name="connsiteX5118" fmla="*/ 1696104 w 1914570"/>
                <a:gd name="connsiteY5118" fmla="*/ 274320 h 1754674"/>
                <a:gd name="connsiteX5119" fmla="*/ 1696123 w 1914570"/>
                <a:gd name="connsiteY5119" fmla="*/ 274339 h 1754674"/>
                <a:gd name="connsiteX5120" fmla="*/ 1697062 w 1914570"/>
                <a:gd name="connsiteY5120" fmla="*/ 275004 h 1754674"/>
                <a:gd name="connsiteX5121" fmla="*/ 1698059 w 1914570"/>
                <a:gd name="connsiteY5121" fmla="*/ 275708 h 1754674"/>
                <a:gd name="connsiteX5122" fmla="*/ 1698078 w 1914570"/>
                <a:gd name="connsiteY5122" fmla="*/ 275728 h 1754674"/>
                <a:gd name="connsiteX5123" fmla="*/ 1698997 w 1914570"/>
                <a:gd name="connsiteY5123" fmla="*/ 276373 h 1754674"/>
                <a:gd name="connsiteX5124" fmla="*/ 1700092 w 1914570"/>
                <a:gd name="connsiteY5124" fmla="*/ 277155 h 1754674"/>
                <a:gd name="connsiteX5125" fmla="*/ 1700991 w 1914570"/>
                <a:gd name="connsiteY5125" fmla="*/ 277780 h 1754674"/>
                <a:gd name="connsiteX5126" fmla="*/ 1701011 w 1914570"/>
                <a:gd name="connsiteY5126" fmla="*/ 277800 h 1754674"/>
                <a:gd name="connsiteX5127" fmla="*/ 1701949 w 1914570"/>
                <a:gd name="connsiteY5127" fmla="*/ 278464 h 1754674"/>
                <a:gd name="connsiteX5128" fmla="*/ 1701988 w 1914570"/>
                <a:gd name="connsiteY5128" fmla="*/ 278484 h 1754674"/>
                <a:gd name="connsiteX5129" fmla="*/ 1702887 w 1914570"/>
                <a:gd name="connsiteY5129" fmla="*/ 279129 h 1754674"/>
                <a:gd name="connsiteX5130" fmla="*/ 1704002 w 1914570"/>
                <a:gd name="connsiteY5130" fmla="*/ 279931 h 1754674"/>
                <a:gd name="connsiteX5131" fmla="*/ 1705019 w 1914570"/>
                <a:gd name="connsiteY5131" fmla="*/ 280654 h 1754674"/>
                <a:gd name="connsiteX5132" fmla="*/ 1705839 w 1914570"/>
                <a:gd name="connsiteY5132" fmla="*/ 281241 h 1754674"/>
                <a:gd name="connsiteX5133" fmla="*/ 1706739 w 1914570"/>
                <a:gd name="connsiteY5133" fmla="*/ 281905 h 1754674"/>
                <a:gd name="connsiteX5134" fmla="*/ 1707853 w 1914570"/>
                <a:gd name="connsiteY5134" fmla="*/ 282707 h 1754674"/>
                <a:gd name="connsiteX5135" fmla="*/ 1708733 w 1914570"/>
                <a:gd name="connsiteY5135" fmla="*/ 283352 h 1754674"/>
                <a:gd name="connsiteX5136" fmla="*/ 1709612 w 1914570"/>
                <a:gd name="connsiteY5136" fmla="*/ 283978 h 1754674"/>
                <a:gd name="connsiteX5137" fmla="*/ 1710629 w 1914570"/>
                <a:gd name="connsiteY5137" fmla="*/ 284720 h 1754674"/>
                <a:gd name="connsiteX5138" fmla="*/ 1710649 w 1914570"/>
                <a:gd name="connsiteY5138" fmla="*/ 284740 h 1754674"/>
                <a:gd name="connsiteX5139" fmla="*/ 1711567 w 1914570"/>
                <a:gd name="connsiteY5139" fmla="*/ 285405 h 1754674"/>
                <a:gd name="connsiteX5140" fmla="*/ 1712467 w 1914570"/>
                <a:gd name="connsiteY5140" fmla="*/ 286069 h 1754674"/>
                <a:gd name="connsiteX5141" fmla="*/ 1713522 w 1914570"/>
                <a:gd name="connsiteY5141" fmla="*/ 286832 h 1754674"/>
                <a:gd name="connsiteX5142" fmla="*/ 1714441 w 1914570"/>
                <a:gd name="connsiteY5142" fmla="*/ 287516 h 1754674"/>
                <a:gd name="connsiteX5143" fmla="*/ 1714461 w 1914570"/>
                <a:gd name="connsiteY5143" fmla="*/ 287535 h 1754674"/>
                <a:gd name="connsiteX5144" fmla="*/ 1715419 w 1914570"/>
                <a:gd name="connsiteY5144" fmla="*/ 288239 h 1754674"/>
                <a:gd name="connsiteX5145" fmla="*/ 1716318 w 1914570"/>
                <a:gd name="connsiteY5145" fmla="*/ 288904 h 1754674"/>
                <a:gd name="connsiteX5146" fmla="*/ 1716338 w 1914570"/>
                <a:gd name="connsiteY5146" fmla="*/ 288924 h 1754674"/>
                <a:gd name="connsiteX5147" fmla="*/ 1717335 w 1914570"/>
                <a:gd name="connsiteY5147" fmla="*/ 289667 h 1754674"/>
                <a:gd name="connsiteX5148" fmla="*/ 1718215 w 1914570"/>
                <a:gd name="connsiteY5148" fmla="*/ 290312 h 1754674"/>
                <a:gd name="connsiteX5149" fmla="*/ 1719172 w 1914570"/>
                <a:gd name="connsiteY5149" fmla="*/ 291035 h 1754674"/>
                <a:gd name="connsiteX5150" fmla="*/ 1720130 w 1914570"/>
                <a:gd name="connsiteY5150" fmla="*/ 291758 h 1754674"/>
                <a:gd name="connsiteX5151" fmla="*/ 1721010 w 1914570"/>
                <a:gd name="connsiteY5151" fmla="*/ 292423 h 1754674"/>
                <a:gd name="connsiteX5152" fmla="*/ 1721049 w 1914570"/>
                <a:gd name="connsiteY5152" fmla="*/ 292442 h 1754674"/>
                <a:gd name="connsiteX5153" fmla="*/ 1721948 w 1914570"/>
                <a:gd name="connsiteY5153" fmla="*/ 293127 h 1754674"/>
                <a:gd name="connsiteX5154" fmla="*/ 1721968 w 1914570"/>
                <a:gd name="connsiteY5154" fmla="*/ 293146 h 1754674"/>
                <a:gd name="connsiteX5155" fmla="*/ 1722828 w 1914570"/>
                <a:gd name="connsiteY5155" fmla="*/ 293791 h 1754674"/>
                <a:gd name="connsiteX5156" fmla="*/ 1723903 w 1914570"/>
                <a:gd name="connsiteY5156" fmla="*/ 294612 h 1754674"/>
                <a:gd name="connsiteX5157" fmla="*/ 1724627 w 1914570"/>
                <a:gd name="connsiteY5157" fmla="*/ 295160 h 1754674"/>
                <a:gd name="connsiteX5158" fmla="*/ 1725663 w 1914570"/>
                <a:gd name="connsiteY5158" fmla="*/ 295942 h 1754674"/>
                <a:gd name="connsiteX5159" fmla="*/ 1725682 w 1914570"/>
                <a:gd name="connsiteY5159" fmla="*/ 295961 h 1754674"/>
                <a:gd name="connsiteX5160" fmla="*/ 1726582 w 1914570"/>
                <a:gd name="connsiteY5160" fmla="*/ 296646 h 1754674"/>
                <a:gd name="connsiteX5161" fmla="*/ 1726621 w 1914570"/>
                <a:gd name="connsiteY5161" fmla="*/ 296665 h 1754674"/>
                <a:gd name="connsiteX5162" fmla="*/ 1727520 w 1914570"/>
                <a:gd name="connsiteY5162" fmla="*/ 297369 h 1754674"/>
                <a:gd name="connsiteX5163" fmla="*/ 1728439 w 1914570"/>
                <a:gd name="connsiteY5163" fmla="*/ 298073 h 1754674"/>
                <a:gd name="connsiteX5164" fmla="*/ 1728459 w 1914570"/>
                <a:gd name="connsiteY5164" fmla="*/ 298092 h 1754674"/>
                <a:gd name="connsiteX5165" fmla="*/ 1729299 w 1914570"/>
                <a:gd name="connsiteY5165" fmla="*/ 298737 h 1754674"/>
                <a:gd name="connsiteX5166" fmla="*/ 1730159 w 1914570"/>
                <a:gd name="connsiteY5166" fmla="*/ 299402 h 1754674"/>
                <a:gd name="connsiteX5167" fmla="*/ 1731234 w 1914570"/>
                <a:gd name="connsiteY5167" fmla="*/ 300243 h 1754674"/>
                <a:gd name="connsiteX5168" fmla="*/ 1732094 w 1914570"/>
                <a:gd name="connsiteY5168" fmla="*/ 300908 h 1754674"/>
                <a:gd name="connsiteX5169" fmla="*/ 1733013 w 1914570"/>
                <a:gd name="connsiteY5169" fmla="*/ 301611 h 1754674"/>
                <a:gd name="connsiteX5170" fmla="*/ 1733033 w 1914570"/>
                <a:gd name="connsiteY5170" fmla="*/ 301631 h 1754674"/>
                <a:gd name="connsiteX5171" fmla="*/ 1733952 w 1914570"/>
                <a:gd name="connsiteY5171" fmla="*/ 302354 h 1754674"/>
                <a:gd name="connsiteX5172" fmla="*/ 1734871 w 1914570"/>
                <a:gd name="connsiteY5172" fmla="*/ 303078 h 1754674"/>
                <a:gd name="connsiteX5173" fmla="*/ 1735711 w 1914570"/>
                <a:gd name="connsiteY5173" fmla="*/ 303742 h 1754674"/>
                <a:gd name="connsiteX5174" fmla="*/ 1736630 w 1914570"/>
                <a:gd name="connsiteY5174" fmla="*/ 304465 h 1754674"/>
                <a:gd name="connsiteX5175" fmla="*/ 1736650 w 1914570"/>
                <a:gd name="connsiteY5175" fmla="*/ 304485 h 1754674"/>
                <a:gd name="connsiteX5176" fmla="*/ 1737608 w 1914570"/>
                <a:gd name="connsiteY5176" fmla="*/ 305248 h 1754674"/>
                <a:gd name="connsiteX5177" fmla="*/ 1738331 w 1914570"/>
                <a:gd name="connsiteY5177" fmla="*/ 305814 h 1754674"/>
                <a:gd name="connsiteX5178" fmla="*/ 1739367 w 1914570"/>
                <a:gd name="connsiteY5178" fmla="*/ 306655 h 1754674"/>
                <a:gd name="connsiteX5179" fmla="*/ 1740208 w 1914570"/>
                <a:gd name="connsiteY5179" fmla="*/ 307320 h 1754674"/>
                <a:gd name="connsiteX5180" fmla="*/ 1741127 w 1914570"/>
                <a:gd name="connsiteY5180" fmla="*/ 308063 h 1754674"/>
                <a:gd name="connsiteX5181" fmla="*/ 1742045 w 1914570"/>
                <a:gd name="connsiteY5181" fmla="*/ 308786 h 1754674"/>
                <a:gd name="connsiteX5182" fmla="*/ 1742866 w 1914570"/>
                <a:gd name="connsiteY5182" fmla="*/ 309451 h 1754674"/>
                <a:gd name="connsiteX5183" fmla="*/ 1743727 w 1914570"/>
                <a:gd name="connsiteY5183" fmla="*/ 310135 h 1754674"/>
                <a:gd name="connsiteX5184" fmla="*/ 1744685 w 1914570"/>
                <a:gd name="connsiteY5184" fmla="*/ 310936 h 1754674"/>
                <a:gd name="connsiteX5185" fmla="*/ 1745564 w 1914570"/>
                <a:gd name="connsiteY5185" fmla="*/ 311640 h 1754674"/>
                <a:gd name="connsiteX5186" fmla="*/ 1746464 w 1914570"/>
                <a:gd name="connsiteY5186" fmla="*/ 312383 h 1754674"/>
                <a:gd name="connsiteX5187" fmla="*/ 1747304 w 1914570"/>
                <a:gd name="connsiteY5187" fmla="*/ 313067 h 1754674"/>
                <a:gd name="connsiteX5188" fmla="*/ 1747324 w 1914570"/>
                <a:gd name="connsiteY5188" fmla="*/ 313087 h 1754674"/>
                <a:gd name="connsiteX5189" fmla="*/ 1748203 w 1914570"/>
                <a:gd name="connsiteY5189" fmla="*/ 313810 h 1754674"/>
                <a:gd name="connsiteX5190" fmla="*/ 1749064 w 1914570"/>
                <a:gd name="connsiteY5190" fmla="*/ 314514 h 1754674"/>
                <a:gd name="connsiteX5191" fmla="*/ 1749083 w 1914570"/>
                <a:gd name="connsiteY5191" fmla="*/ 314514 h 1754674"/>
                <a:gd name="connsiteX5192" fmla="*/ 1749904 w 1914570"/>
                <a:gd name="connsiteY5192" fmla="*/ 315218 h 1754674"/>
                <a:gd name="connsiteX5193" fmla="*/ 1750745 w 1914570"/>
                <a:gd name="connsiteY5193" fmla="*/ 315902 h 1754674"/>
                <a:gd name="connsiteX5194" fmla="*/ 1751761 w 1914570"/>
                <a:gd name="connsiteY5194" fmla="*/ 316743 h 1754674"/>
                <a:gd name="connsiteX5195" fmla="*/ 1752524 w 1914570"/>
                <a:gd name="connsiteY5195" fmla="*/ 317388 h 1754674"/>
                <a:gd name="connsiteX5196" fmla="*/ 1753326 w 1914570"/>
                <a:gd name="connsiteY5196" fmla="*/ 318052 h 1754674"/>
                <a:gd name="connsiteX5197" fmla="*/ 1754225 w 1914570"/>
                <a:gd name="connsiteY5197" fmla="*/ 318815 h 1754674"/>
                <a:gd name="connsiteX5198" fmla="*/ 1755144 w 1914570"/>
                <a:gd name="connsiteY5198" fmla="*/ 319597 h 1754674"/>
                <a:gd name="connsiteX5199" fmla="*/ 1755965 w 1914570"/>
                <a:gd name="connsiteY5199" fmla="*/ 320261 h 1754674"/>
                <a:gd name="connsiteX5200" fmla="*/ 1756884 w 1914570"/>
                <a:gd name="connsiteY5200" fmla="*/ 321063 h 1754674"/>
                <a:gd name="connsiteX5201" fmla="*/ 1757685 w 1914570"/>
                <a:gd name="connsiteY5201" fmla="*/ 321747 h 1754674"/>
                <a:gd name="connsiteX5202" fmla="*/ 1757705 w 1914570"/>
                <a:gd name="connsiteY5202" fmla="*/ 321767 h 1754674"/>
                <a:gd name="connsiteX5203" fmla="*/ 1758526 w 1914570"/>
                <a:gd name="connsiteY5203" fmla="*/ 322451 h 1754674"/>
                <a:gd name="connsiteX5204" fmla="*/ 1759327 w 1914570"/>
                <a:gd name="connsiteY5204" fmla="*/ 323135 h 1754674"/>
                <a:gd name="connsiteX5205" fmla="*/ 1760324 w 1914570"/>
                <a:gd name="connsiteY5205" fmla="*/ 323996 h 1754674"/>
                <a:gd name="connsiteX5206" fmla="*/ 1760989 w 1914570"/>
                <a:gd name="connsiteY5206" fmla="*/ 324563 h 1754674"/>
                <a:gd name="connsiteX5207" fmla="*/ 1761927 w 1914570"/>
                <a:gd name="connsiteY5207" fmla="*/ 325383 h 1754674"/>
                <a:gd name="connsiteX5208" fmla="*/ 1762788 w 1914570"/>
                <a:gd name="connsiteY5208" fmla="*/ 326126 h 1754674"/>
                <a:gd name="connsiteX5209" fmla="*/ 1763589 w 1914570"/>
                <a:gd name="connsiteY5209" fmla="*/ 326811 h 1754674"/>
                <a:gd name="connsiteX5210" fmla="*/ 1764449 w 1914570"/>
                <a:gd name="connsiteY5210" fmla="*/ 327573 h 1754674"/>
                <a:gd name="connsiteX5211" fmla="*/ 1765368 w 1914570"/>
                <a:gd name="connsiteY5211" fmla="*/ 328375 h 1754674"/>
                <a:gd name="connsiteX5212" fmla="*/ 1766209 w 1914570"/>
                <a:gd name="connsiteY5212" fmla="*/ 329117 h 1754674"/>
                <a:gd name="connsiteX5213" fmla="*/ 1767089 w 1914570"/>
                <a:gd name="connsiteY5213" fmla="*/ 329880 h 1754674"/>
                <a:gd name="connsiteX5214" fmla="*/ 1767656 w 1914570"/>
                <a:gd name="connsiteY5214" fmla="*/ 330369 h 1754674"/>
                <a:gd name="connsiteX5215" fmla="*/ 1768633 w 1914570"/>
                <a:gd name="connsiteY5215" fmla="*/ 331248 h 1754674"/>
                <a:gd name="connsiteX5216" fmla="*/ 1769513 w 1914570"/>
                <a:gd name="connsiteY5216" fmla="*/ 332030 h 1754674"/>
                <a:gd name="connsiteX5217" fmla="*/ 1770373 w 1914570"/>
                <a:gd name="connsiteY5217" fmla="*/ 332812 h 1754674"/>
                <a:gd name="connsiteX5218" fmla="*/ 1771038 w 1914570"/>
                <a:gd name="connsiteY5218" fmla="*/ 333399 h 1754674"/>
                <a:gd name="connsiteX5219" fmla="*/ 1771898 w 1914570"/>
                <a:gd name="connsiteY5219" fmla="*/ 334181 h 1754674"/>
                <a:gd name="connsiteX5220" fmla="*/ 1772816 w 1914570"/>
                <a:gd name="connsiteY5220" fmla="*/ 335002 h 1754674"/>
                <a:gd name="connsiteX5221" fmla="*/ 1773442 w 1914570"/>
                <a:gd name="connsiteY5221" fmla="*/ 335569 h 1754674"/>
                <a:gd name="connsiteX5222" fmla="*/ 1774341 w 1914570"/>
                <a:gd name="connsiteY5222" fmla="*/ 336370 h 1754674"/>
                <a:gd name="connsiteX5223" fmla="*/ 1774361 w 1914570"/>
                <a:gd name="connsiteY5223" fmla="*/ 336409 h 1754674"/>
                <a:gd name="connsiteX5224" fmla="*/ 1775182 w 1914570"/>
                <a:gd name="connsiteY5224" fmla="*/ 337152 h 1754674"/>
                <a:gd name="connsiteX5225" fmla="*/ 1776022 w 1914570"/>
                <a:gd name="connsiteY5225" fmla="*/ 337915 h 1754674"/>
                <a:gd name="connsiteX5226" fmla="*/ 1776765 w 1914570"/>
                <a:gd name="connsiteY5226" fmla="*/ 338599 h 1754674"/>
                <a:gd name="connsiteX5227" fmla="*/ 1776785 w 1914570"/>
                <a:gd name="connsiteY5227" fmla="*/ 338619 h 1754674"/>
                <a:gd name="connsiteX5228" fmla="*/ 1777547 w 1914570"/>
                <a:gd name="connsiteY5228" fmla="*/ 339303 h 1754674"/>
                <a:gd name="connsiteX5229" fmla="*/ 1778369 w 1914570"/>
                <a:gd name="connsiteY5229" fmla="*/ 340065 h 1754674"/>
                <a:gd name="connsiteX5230" fmla="*/ 1779131 w 1914570"/>
                <a:gd name="connsiteY5230" fmla="*/ 340789 h 1754674"/>
                <a:gd name="connsiteX5231" fmla="*/ 1779971 w 1914570"/>
                <a:gd name="connsiteY5231" fmla="*/ 341551 h 1754674"/>
                <a:gd name="connsiteX5232" fmla="*/ 1779991 w 1914570"/>
                <a:gd name="connsiteY5232" fmla="*/ 341571 h 1754674"/>
                <a:gd name="connsiteX5233" fmla="*/ 1780773 w 1914570"/>
                <a:gd name="connsiteY5233" fmla="*/ 342294 h 1754674"/>
                <a:gd name="connsiteX5234" fmla="*/ 1781496 w 1914570"/>
                <a:gd name="connsiteY5234" fmla="*/ 342978 h 1754674"/>
                <a:gd name="connsiteX5235" fmla="*/ 1782357 w 1914570"/>
                <a:gd name="connsiteY5235" fmla="*/ 343780 h 1754674"/>
                <a:gd name="connsiteX5236" fmla="*/ 1783158 w 1914570"/>
                <a:gd name="connsiteY5236" fmla="*/ 344542 h 1754674"/>
                <a:gd name="connsiteX5237" fmla="*/ 1784097 w 1914570"/>
                <a:gd name="connsiteY5237" fmla="*/ 345441 h 1754674"/>
                <a:gd name="connsiteX5238" fmla="*/ 1784801 w 1914570"/>
                <a:gd name="connsiteY5238" fmla="*/ 346106 h 1754674"/>
                <a:gd name="connsiteX5239" fmla="*/ 1785504 w 1914570"/>
                <a:gd name="connsiteY5239" fmla="*/ 346751 h 1754674"/>
                <a:gd name="connsiteX5240" fmla="*/ 1785524 w 1914570"/>
                <a:gd name="connsiteY5240" fmla="*/ 346790 h 1754674"/>
                <a:gd name="connsiteX5241" fmla="*/ 1786228 w 1914570"/>
                <a:gd name="connsiteY5241" fmla="*/ 347455 h 1754674"/>
                <a:gd name="connsiteX5242" fmla="*/ 1787088 w 1914570"/>
                <a:gd name="connsiteY5242" fmla="*/ 348276 h 1754674"/>
                <a:gd name="connsiteX5243" fmla="*/ 1787889 w 1914570"/>
                <a:gd name="connsiteY5243" fmla="*/ 349058 h 1754674"/>
                <a:gd name="connsiteX5244" fmla="*/ 1788632 w 1914570"/>
                <a:gd name="connsiteY5244" fmla="*/ 349762 h 1754674"/>
                <a:gd name="connsiteX5245" fmla="*/ 1789375 w 1914570"/>
                <a:gd name="connsiteY5245" fmla="*/ 350485 h 1754674"/>
                <a:gd name="connsiteX5246" fmla="*/ 1790235 w 1914570"/>
                <a:gd name="connsiteY5246" fmla="*/ 351326 h 1754674"/>
                <a:gd name="connsiteX5247" fmla="*/ 1790861 w 1914570"/>
                <a:gd name="connsiteY5247" fmla="*/ 351932 h 1754674"/>
                <a:gd name="connsiteX5248" fmla="*/ 1791740 w 1914570"/>
                <a:gd name="connsiteY5248" fmla="*/ 352812 h 1754674"/>
                <a:gd name="connsiteX5249" fmla="*/ 1792542 w 1914570"/>
                <a:gd name="connsiteY5249" fmla="*/ 353574 h 1754674"/>
                <a:gd name="connsiteX5250" fmla="*/ 1793207 w 1914570"/>
                <a:gd name="connsiteY5250" fmla="*/ 354239 h 1754674"/>
                <a:gd name="connsiteX5251" fmla="*/ 1793226 w 1914570"/>
                <a:gd name="connsiteY5251" fmla="*/ 354258 h 1754674"/>
                <a:gd name="connsiteX5252" fmla="*/ 1794008 w 1914570"/>
                <a:gd name="connsiteY5252" fmla="*/ 355021 h 1754674"/>
                <a:gd name="connsiteX5253" fmla="*/ 1794731 w 1914570"/>
                <a:gd name="connsiteY5253" fmla="*/ 355744 h 1754674"/>
                <a:gd name="connsiteX5254" fmla="*/ 1795514 w 1914570"/>
                <a:gd name="connsiteY5254" fmla="*/ 356526 h 1754674"/>
                <a:gd name="connsiteX5255" fmla="*/ 1796296 w 1914570"/>
                <a:gd name="connsiteY5255" fmla="*/ 357328 h 1754674"/>
                <a:gd name="connsiteX5256" fmla="*/ 1796960 w 1914570"/>
                <a:gd name="connsiteY5256" fmla="*/ 357973 h 1754674"/>
                <a:gd name="connsiteX5257" fmla="*/ 1797781 w 1914570"/>
                <a:gd name="connsiteY5257" fmla="*/ 358813 h 1754674"/>
                <a:gd name="connsiteX5258" fmla="*/ 1798446 w 1914570"/>
                <a:gd name="connsiteY5258" fmla="*/ 359498 h 1754674"/>
                <a:gd name="connsiteX5259" fmla="*/ 1799228 w 1914570"/>
                <a:gd name="connsiteY5259" fmla="*/ 360280 h 1754674"/>
                <a:gd name="connsiteX5260" fmla="*/ 1799990 w 1914570"/>
                <a:gd name="connsiteY5260" fmla="*/ 361061 h 1754674"/>
                <a:gd name="connsiteX5261" fmla="*/ 1800714 w 1914570"/>
                <a:gd name="connsiteY5261" fmla="*/ 361785 h 1754674"/>
                <a:gd name="connsiteX5262" fmla="*/ 1801418 w 1914570"/>
                <a:gd name="connsiteY5262" fmla="*/ 362508 h 1754674"/>
                <a:gd name="connsiteX5263" fmla="*/ 1802180 w 1914570"/>
                <a:gd name="connsiteY5263" fmla="*/ 363310 h 1754674"/>
                <a:gd name="connsiteX5264" fmla="*/ 1802884 w 1914570"/>
                <a:gd name="connsiteY5264" fmla="*/ 364033 h 1754674"/>
                <a:gd name="connsiteX5265" fmla="*/ 1803587 w 1914570"/>
                <a:gd name="connsiteY5265" fmla="*/ 364776 h 1754674"/>
                <a:gd name="connsiteX5266" fmla="*/ 1804350 w 1914570"/>
                <a:gd name="connsiteY5266" fmla="*/ 365538 h 1754674"/>
                <a:gd name="connsiteX5267" fmla="*/ 1804369 w 1914570"/>
                <a:gd name="connsiteY5267" fmla="*/ 365578 h 1754674"/>
                <a:gd name="connsiteX5268" fmla="*/ 1805112 w 1914570"/>
                <a:gd name="connsiteY5268" fmla="*/ 366360 h 1754674"/>
                <a:gd name="connsiteX5269" fmla="*/ 1805855 w 1914570"/>
                <a:gd name="connsiteY5269" fmla="*/ 367141 h 1754674"/>
                <a:gd name="connsiteX5270" fmla="*/ 1806500 w 1914570"/>
                <a:gd name="connsiteY5270" fmla="*/ 367826 h 1754674"/>
                <a:gd name="connsiteX5271" fmla="*/ 1806540 w 1914570"/>
                <a:gd name="connsiteY5271" fmla="*/ 367845 h 1754674"/>
                <a:gd name="connsiteX5272" fmla="*/ 1807146 w 1914570"/>
                <a:gd name="connsiteY5272" fmla="*/ 368510 h 1754674"/>
                <a:gd name="connsiteX5273" fmla="*/ 1807947 w 1914570"/>
                <a:gd name="connsiteY5273" fmla="*/ 369350 h 1754674"/>
                <a:gd name="connsiteX5274" fmla="*/ 1808651 w 1914570"/>
                <a:gd name="connsiteY5274" fmla="*/ 370093 h 1754674"/>
                <a:gd name="connsiteX5275" fmla="*/ 1809335 w 1914570"/>
                <a:gd name="connsiteY5275" fmla="*/ 370836 h 1754674"/>
                <a:gd name="connsiteX5276" fmla="*/ 1810078 w 1914570"/>
                <a:gd name="connsiteY5276" fmla="*/ 371638 h 1754674"/>
                <a:gd name="connsiteX5277" fmla="*/ 1810098 w 1914570"/>
                <a:gd name="connsiteY5277" fmla="*/ 371657 h 1754674"/>
                <a:gd name="connsiteX5278" fmla="*/ 1810762 w 1914570"/>
                <a:gd name="connsiteY5278" fmla="*/ 372381 h 1754674"/>
                <a:gd name="connsiteX5279" fmla="*/ 1811544 w 1914570"/>
                <a:gd name="connsiteY5279" fmla="*/ 373222 h 1754674"/>
                <a:gd name="connsiteX5280" fmla="*/ 1812228 w 1914570"/>
                <a:gd name="connsiteY5280" fmla="*/ 373964 h 1754674"/>
                <a:gd name="connsiteX5281" fmla="*/ 1812697 w 1914570"/>
                <a:gd name="connsiteY5281" fmla="*/ 374472 h 1754674"/>
                <a:gd name="connsiteX5282" fmla="*/ 1812913 w 1914570"/>
                <a:gd name="connsiteY5282" fmla="*/ 374727 h 1754674"/>
                <a:gd name="connsiteX5283" fmla="*/ 1813636 w 1914570"/>
                <a:gd name="connsiteY5283" fmla="*/ 375528 h 1754674"/>
                <a:gd name="connsiteX5284" fmla="*/ 1814301 w 1914570"/>
                <a:gd name="connsiteY5284" fmla="*/ 376271 h 1754674"/>
                <a:gd name="connsiteX5285" fmla="*/ 1814985 w 1914570"/>
                <a:gd name="connsiteY5285" fmla="*/ 377014 h 1754674"/>
                <a:gd name="connsiteX5286" fmla="*/ 1815649 w 1914570"/>
                <a:gd name="connsiteY5286" fmla="*/ 377776 h 1754674"/>
                <a:gd name="connsiteX5287" fmla="*/ 1816314 w 1914570"/>
                <a:gd name="connsiteY5287" fmla="*/ 378519 h 1754674"/>
                <a:gd name="connsiteX5288" fmla="*/ 1817135 w 1914570"/>
                <a:gd name="connsiteY5288" fmla="*/ 379438 h 1754674"/>
                <a:gd name="connsiteX5289" fmla="*/ 1817644 w 1914570"/>
                <a:gd name="connsiteY5289" fmla="*/ 380025 h 1754674"/>
                <a:gd name="connsiteX5290" fmla="*/ 1818406 w 1914570"/>
                <a:gd name="connsiteY5290" fmla="*/ 380904 h 1754674"/>
                <a:gd name="connsiteX5291" fmla="*/ 1819071 w 1914570"/>
                <a:gd name="connsiteY5291" fmla="*/ 381667 h 1754674"/>
                <a:gd name="connsiteX5292" fmla="*/ 1819775 w 1914570"/>
                <a:gd name="connsiteY5292" fmla="*/ 382468 h 1754674"/>
                <a:gd name="connsiteX5293" fmla="*/ 1820381 w 1914570"/>
                <a:gd name="connsiteY5293" fmla="*/ 383172 h 1754674"/>
                <a:gd name="connsiteX5294" fmla="*/ 1821045 w 1914570"/>
                <a:gd name="connsiteY5294" fmla="*/ 383935 h 1754674"/>
                <a:gd name="connsiteX5295" fmla="*/ 1821084 w 1914570"/>
                <a:gd name="connsiteY5295" fmla="*/ 383974 h 1754674"/>
                <a:gd name="connsiteX5296" fmla="*/ 1821730 w 1914570"/>
                <a:gd name="connsiteY5296" fmla="*/ 384736 h 1754674"/>
                <a:gd name="connsiteX5297" fmla="*/ 1822394 w 1914570"/>
                <a:gd name="connsiteY5297" fmla="*/ 385498 h 1754674"/>
                <a:gd name="connsiteX5298" fmla="*/ 1823039 w 1914570"/>
                <a:gd name="connsiteY5298" fmla="*/ 386261 h 1754674"/>
                <a:gd name="connsiteX5299" fmla="*/ 1823685 w 1914570"/>
                <a:gd name="connsiteY5299" fmla="*/ 387023 h 1754674"/>
                <a:gd name="connsiteX5300" fmla="*/ 1824427 w 1914570"/>
                <a:gd name="connsiteY5300" fmla="*/ 387903 h 1754674"/>
                <a:gd name="connsiteX5301" fmla="*/ 1825092 w 1914570"/>
                <a:gd name="connsiteY5301" fmla="*/ 388705 h 1754674"/>
                <a:gd name="connsiteX5302" fmla="*/ 1825757 w 1914570"/>
                <a:gd name="connsiteY5302" fmla="*/ 389487 h 1754674"/>
                <a:gd name="connsiteX5303" fmla="*/ 1826343 w 1914570"/>
                <a:gd name="connsiteY5303" fmla="*/ 390210 h 1754674"/>
                <a:gd name="connsiteX5304" fmla="*/ 1827027 w 1914570"/>
                <a:gd name="connsiteY5304" fmla="*/ 391012 h 1754674"/>
                <a:gd name="connsiteX5305" fmla="*/ 1827614 w 1914570"/>
                <a:gd name="connsiteY5305" fmla="*/ 391735 h 1754674"/>
                <a:gd name="connsiteX5306" fmla="*/ 1828240 w 1914570"/>
                <a:gd name="connsiteY5306" fmla="*/ 392497 h 1754674"/>
                <a:gd name="connsiteX5307" fmla="*/ 1828885 w 1914570"/>
                <a:gd name="connsiteY5307" fmla="*/ 393279 h 1754674"/>
                <a:gd name="connsiteX5308" fmla="*/ 1829549 w 1914570"/>
                <a:gd name="connsiteY5308" fmla="*/ 394081 h 1754674"/>
                <a:gd name="connsiteX5309" fmla="*/ 1830136 w 1914570"/>
                <a:gd name="connsiteY5309" fmla="*/ 394824 h 1754674"/>
                <a:gd name="connsiteX5310" fmla="*/ 1830761 w 1914570"/>
                <a:gd name="connsiteY5310" fmla="*/ 395606 h 1754674"/>
                <a:gd name="connsiteX5311" fmla="*/ 1831367 w 1914570"/>
                <a:gd name="connsiteY5311" fmla="*/ 396368 h 1754674"/>
                <a:gd name="connsiteX5312" fmla="*/ 1831993 w 1914570"/>
                <a:gd name="connsiteY5312" fmla="*/ 397150 h 1754674"/>
                <a:gd name="connsiteX5313" fmla="*/ 1832716 w 1914570"/>
                <a:gd name="connsiteY5313" fmla="*/ 398030 h 1754674"/>
                <a:gd name="connsiteX5314" fmla="*/ 1833225 w 1914570"/>
                <a:gd name="connsiteY5314" fmla="*/ 398694 h 1754674"/>
                <a:gd name="connsiteX5315" fmla="*/ 1833850 w 1914570"/>
                <a:gd name="connsiteY5315" fmla="*/ 399476 h 1754674"/>
                <a:gd name="connsiteX5316" fmla="*/ 1834456 w 1914570"/>
                <a:gd name="connsiteY5316" fmla="*/ 400239 h 1754674"/>
                <a:gd name="connsiteX5317" fmla="*/ 1835063 w 1914570"/>
                <a:gd name="connsiteY5317" fmla="*/ 401041 h 1754674"/>
                <a:gd name="connsiteX5318" fmla="*/ 1835766 w 1914570"/>
                <a:gd name="connsiteY5318" fmla="*/ 401920 h 1754674"/>
                <a:gd name="connsiteX5319" fmla="*/ 1836333 w 1914570"/>
                <a:gd name="connsiteY5319" fmla="*/ 402663 h 1754674"/>
                <a:gd name="connsiteX5320" fmla="*/ 1836372 w 1914570"/>
                <a:gd name="connsiteY5320" fmla="*/ 402702 h 1754674"/>
                <a:gd name="connsiteX5321" fmla="*/ 1836978 w 1914570"/>
                <a:gd name="connsiteY5321" fmla="*/ 403504 h 1754674"/>
                <a:gd name="connsiteX5322" fmla="*/ 1837585 w 1914570"/>
                <a:gd name="connsiteY5322" fmla="*/ 404266 h 1754674"/>
                <a:gd name="connsiteX5323" fmla="*/ 1838171 w 1914570"/>
                <a:gd name="connsiteY5323" fmla="*/ 405048 h 1754674"/>
                <a:gd name="connsiteX5324" fmla="*/ 1838738 w 1914570"/>
                <a:gd name="connsiteY5324" fmla="*/ 405811 h 1754674"/>
                <a:gd name="connsiteX5325" fmla="*/ 1839363 w 1914570"/>
                <a:gd name="connsiteY5325" fmla="*/ 406632 h 1754674"/>
                <a:gd name="connsiteX5326" fmla="*/ 1839930 w 1914570"/>
                <a:gd name="connsiteY5326" fmla="*/ 407394 h 1754674"/>
                <a:gd name="connsiteX5327" fmla="*/ 1839970 w 1914570"/>
                <a:gd name="connsiteY5327" fmla="*/ 407433 h 1754674"/>
                <a:gd name="connsiteX5328" fmla="*/ 1840536 w 1914570"/>
                <a:gd name="connsiteY5328" fmla="*/ 408196 h 1754674"/>
                <a:gd name="connsiteX5329" fmla="*/ 1841103 w 1914570"/>
                <a:gd name="connsiteY5329" fmla="*/ 408958 h 1754674"/>
                <a:gd name="connsiteX5330" fmla="*/ 1841807 w 1914570"/>
                <a:gd name="connsiteY5330" fmla="*/ 409916 h 1754674"/>
                <a:gd name="connsiteX5331" fmla="*/ 1842276 w 1914570"/>
                <a:gd name="connsiteY5331" fmla="*/ 410522 h 1754674"/>
                <a:gd name="connsiteX5332" fmla="*/ 1842863 w 1914570"/>
                <a:gd name="connsiteY5332" fmla="*/ 411343 h 1754674"/>
                <a:gd name="connsiteX5333" fmla="*/ 1843508 w 1914570"/>
                <a:gd name="connsiteY5333" fmla="*/ 412223 h 1754674"/>
                <a:gd name="connsiteX5334" fmla="*/ 1844094 w 1914570"/>
                <a:gd name="connsiteY5334" fmla="*/ 413044 h 1754674"/>
                <a:gd name="connsiteX5335" fmla="*/ 1844583 w 1914570"/>
                <a:gd name="connsiteY5335" fmla="*/ 413709 h 1754674"/>
                <a:gd name="connsiteX5336" fmla="*/ 1845170 w 1914570"/>
                <a:gd name="connsiteY5336" fmla="*/ 414510 h 1754674"/>
                <a:gd name="connsiteX5337" fmla="*/ 1845776 w 1914570"/>
                <a:gd name="connsiteY5337" fmla="*/ 415390 h 1754674"/>
                <a:gd name="connsiteX5338" fmla="*/ 1846382 w 1914570"/>
                <a:gd name="connsiteY5338" fmla="*/ 416211 h 1754674"/>
                <a:gd name="connsiteX5339" fmla="*/ 1846929 w 1914570"/>
                <a:gd name="connsiteY5339" fmla="*/ 416993 h 1754674"/>
                <a:gd name="connsiteX5340" fmla="*/ 1847457 w 1914570"/>
                <a:gd name="connsiteY5340" fmla="*/ 417775 h 1754674"/>
                <a:gd name="connsiteX5341" fmla="*/ 1848043 w 1914570"/>
                <a:gd name="connsiteY5341" fmla="*/ 418616 h 1754674"/>
                <a:gd name="connsiteX5342" fmla="*/ 1848669 w 1914570"/>
                <a:gd name="connsiteY5342" fmla="*/ 419515 h 1754674"/>
                <a:gd name="connsiteX5343" fmla="*/ 1849177 w 1914570"/>
                <a:gd name="connsiteY5343" fmla="*/ 420277 h 1754674"/>
                <a:gd name="connsiteX5344" fmla="*/ 1849725 w 1914570"/>
                <a:gd name="connsiteY5344" fmla="*/ 421059 h 1754674"/>
                <a:gd name="connsiteX5345" fmla="*/ 1850311 w 1914570"/>
                <a:gd name="connsiteY5345" fmla="*/ 421939 h 1754674"/>
                <a:gd name="connsiteX5346" fmla="*/ 1850839 w 1914570"/>
                <a:gd name="connsiteY5346" fmla="*/ 422721 h 1754674"/>
                <a:gd name="connsiteX5347" fmla="*/ 1851425 w 1914570"/>
                <a:gd name="connsiteY5347" fmla="*/ 423601 h 1754674"/>
                <a:gd name="connsiteX5348" fmla="*/ 1851953 w 1914570"/>
                <a:gd name="connsiteY5348" fmla="*/ 424402 h 1754674"/>
                <a:gd name="connsiteX5349" fmla="*/ 1852442 w 1914570"/>
                <a:gd name="connsiteY5349" fmla="*/ 425145 h 1754674"/>
                <a:gd name="connsiteX5350" fmla="*/ 1853029 w 1914570"/>
                <a:gd name="connsiteY5350" fmla="*/ 426044 h 1754674"/>
                <a:gd name="connsiteX5351" fmla="*/ 1853537 w 1914570"/>
                <a:gd name="connsiteY5351" fmla="*/ 426826 h 1754674"/>
                <a:gd name="connsiteX5352" fmla="*/ 1854104 w 1914570"/>
                <a:gd name="connsiteY5352" fmla="*/ 427687 h 1754674"/>
                <a:gd name="connsiteX5353" fmla="*/ 1854690 w 1914570"/>
                <a:gd name="connsiteY5353" fmla="*/ 428605 h 1754674"/>
                <a:gd name="connsiteX5354" fmla="*/ 1855179 w 1914570"/>
                <a:gd name="connsiteY5354" fmla="*/ 429387 h 1754674"/>
                <a:gd name="connsiteX5355" fmla="*/ 1855687 w 1914570"/>
                <a:gd name="connsiteY5355" fmla="*/ 430170 h 1754674"/>
                <a:gd name="connsiteX5356" fmla="*/ 1856254 w 1914570"/>
                <a:gd name="connsiteY5356" fmla="*/ 431069 h 1754674"/>
                <a:gd name="connsiteX5357" fmla="*/ 1856821 w 1914570"/>
                <a:gd name="connsiteY5357" fmla="*/ 431987 h 1754674"/>
                <a:gd name="connsiteX5358" fmla="*/ 1857231 w 1914570"/>
                <a:gd name="connsiteY5358" fmla="*/ 432652 h 1754674"/>
                <a:gd name="connsiteX5359" fmla="*/ 1857779 w 1914570"/>
                <a:gd name="connsiteY5359" fmla="*/ 433552 h 1754674"/>
                <a:gd name="connsiteX5360" fmla="*/ 1858346 w 1914570"/>
                <a:gd name="connsiteY5360" fmla="*/ 434490 h 1754674"/>
                <a:gd name="connsiteX5361" fmla="*/ 1858835 w 1914570"/>
                <a:gd name="connsiteY5361" fmla="*/ 435291 h 1754674"/>
                <a:gd name="connsiteX5362" fmla="*/ 1859363 w 1914570"/>
                <a:gd name="connsiteY5362" fmla="*/ 436171 h 1754674"/>
                <a:gd name="connsiteX5363" fmla="*/ 1859851 w 1914570"/>
                <a:gd name="connsiteY5363" fmla="*/ 436973 h 1754674"/>
                <a:gd name="connsiteX5364" fmla="*/ 1860340 w 1914570"/>
                <a:gd name="connsiteY5364" fmla="*/ 437794 h 1754674"/>
                <a:gd name="connsiteX5365" fmla="*/ 1860868 w 1914570"/>
                <a:gd name="connsiteY5365" fmla="*/ 438693 h 1754674"/>
                <a:gd name="connsiteX5366" fmla="*/ 1861435 w 1914570"/>
                <a:gd name="connsiteY5366" fmla="*/ 439651 h 1754674"/>
                <a:gd name="connsiteX5367" fmla="*/ 1861845 w 1914570"/>
                <a:gd name="connsiteY5367" fmla="*/ 440355 h 1754674"/>
                <a:gd name="connsiteX5368" fmla="*/ 1862432 w 1914570"/>
                <a:gd name="connsiteY5368" fmla="*/ 441371 h 1754674"/>
                <a:gd name="connsiteX5369" fmla="*/ 1862803 w 1914570"/>
                <a:gd name="connsiteY5369" fmla="*/ 442036 h 1754674"/>
                <a:gd name="connsiteX5370" fmla="*/ 1863351 w 1914570"/>
                <a:gd name="connsiteY5370" fmla="*/ 442994 h 1754674"/>
                <a:gd name="connsiteX5371" fmla="*/ 1863879 w 1914570"/>
                <a:gd name="connsiteY5371" fmla="*/ 443932 h 1754674"/>
                <a:gd name="connsiteX5372" fmla="*/ 1864387 w 1914570"/>
                <a:gd name="connsiteY5372" fmla="*/ 444812 h 1754674"/>
                <a:gd name="connsiteX5373" fmla="*/ 1864837 w 1914570"/>
                <a:gd name="connsiteY5373" fmla="*/ 445633 h 1754674"/>
                <a:gd name="connsiteX5374" fmla="*/ 1865306 w 1914570"/>
                <a:gd name="connsiteY5374" fmla="*/ 446493 h 1754674"/>
                <a:gd name="connsiteX5375" fmla="*/ 1865755 w 1914570"/>
                <a:gd name="connsiteY5375" fmla="*/ 447314 h 1754674"/>
                <a:gd name="connsiteX5376" fmla="*/ 1866264 w 1914570"/>
                <a:gd name="connsiteY5376" fmla="*/ 448233 h 1754674"/>
                <a:gd name="connsiteX5377" fmla="*/ 1866713 w 1914570"/>
                <a:gd name="connsiteY5377" fmla="*/ 449074 h 1754674"/>
                <a:gd name="connsiteX5378" fmla="*/ 1867222 w 1914570"/>
                <a:gd name="connsiteY5378" fmla="*/ 449993 h 1754674"/>
                <a:gd name="connsiteX5379" fmla="*/ 1867652 w 1914570"/>
                <a:gd name="connsiteY5379" fmla="*/ 450814 h 1754674"/>
                <a:gd name="connsiteX5380" fmla="*/ 1868160 w 1914570"/>
                <a:gd name="connsiteY5380" fmla="*/ 451752 h 1754674"/>
                <a:gd name="connsiteX5381" fmla="*/ 1868570 w 1914570"/>
                <a:gd name="connsiteY5381" fmla="*/ 452573 h 1754674"/>
                <a:gd name="connsiteX5382" fmla="*/ 1869020 w 1914570"/>
                <a:gd name="connsiteY5382" fmla="*/ 453394 h 1754674"/>
                <a:gd name="connsiteX5383" fmla="*/ 1869528 w 1914570"/>
                <a:gd name="connsiteY5383" fmla="*/ 454372 h 1754674"/>
                <a:gd name="connsiteX5384" fmla="*/ 1869997 w 1914570"/>
                <a:gd name="connsiteY5384" fmla="*/ 455291 h 1754674"/>
                <a:gd name="connsiteX5385" fmla="*/ 1870486 w 1914570"/>
                <a:gd name="connsiteY5385" fmla="*/ 456268 h 1754674"/>
                <a:gd name="connsiteX5386" fmla="*/ 1870916 w 1914570"/>
                <a:gd name="connsiteY5386" fmla="*/ 457109 h 1754674"/>
                <a:gd name="connsiteX5387" fmla="*/ 1871385 w 1914570"/>
                <a:gd name="connsiteY5387" fmla="*/ 458028 h 1754674"/>
                <a:gd name="connsiteX5388" fmla="*/ 1871777 w 1914570"/>
                <a:gd name="connsiteY5388" fmla="*/ 458809 h 1754674"/>
                <a:gd name="connsiteX5389" fmla="*/ 1871815 w 1914570"/>
                <a:gd name="connsiteY5389" fmla="*/ 458868 h 1754674"/>
                <a:gd name="connsiteX5390" fmla="*/ 1872285 w 1914570"/>
                <a:gd name="connsiteY5390" fmla="*/ 459826 h 1754674"/>
                <a:gd name="connsiteX5391" fmla="*/ 1872696 w 1914570"/>
                <a:gd name="connsiteY5391" fmla="*/ 460667 h 1754674"/>
                <a:gd name="connsiteX5392" fmla="*/ 1873126 w 1914570"/>
                <a:gd name="connsiteY5392" fmla="*/ 461527 h 1754674"/>
                <a:gd name="connsiteX5393" fmla="*/ 1873536 w 1914570"/>
                <a:gd name="connsiteY5393" fmla="*/ 462407 h 1754674"/>
                <a:gd name="connsiteX5394" fmla="*/ 1873575 w 1914570"/>
                <a:gd name="connsiteY5394" fmla="*/ 462446 h 1754674"/>
                <a:gd name="connsiteX5395" fmla="*/ 1873966 w 1914570"/>
                <a:gd name="connsiteY5395" fmla="*/ 463286 h 1754674"/>
                <a:gd name="connsiteX5396" fmla="*/ 1874396 w 1914570"/>
                <a:gd name="connsiteY5396" fmla="*/ 464166 h 1754674"/>
                <a:gd name="connsiteX5397" fmla="*/ 1874865 w 1914570"/>
                <a:gd name="connsiteY5397" fmla="*/ 465144 h 1754674"/>
                <a:gd name="connsiteX5398" fmla="*/ 1875237 w 1914570"/>
                <a:gd name="connsiteY5398" fmla="*/ 465945 h 1754674"/>
                <a:gd name="connsiteX5399" fmla="*/ 1875706 w 1914570"/>
                <a:gd name="connsiteY5399" fmla="*/ 466942 h 1754674"/>
                <a:gd name="connsiteX5400" fmla="*/ 1876097 w 1914570"/>
                <a:gd name="connsiteY5400" fmla="*/ 467783 h 1754674"/>
                <a:gd name="connsiteX5401" fmla="*/ 1876605 w 1914570"/>
                <a:gd name="connsiteY5401" fmla="*/ 468878 h 1754674"/>
                <a:gd name="connsiteX5402" fmla="*/ 1876918 w 1914570"/>
                <a:gd name="connsiteY5402" fmla="*/ 469581 h 1754674"/>
                <a:gd name="connsiteX5403" fmla="*/ 1877387 w 1914570"/>
                <a:gd name="connsiteY5403" fmla="*/ 470598 h 1754674"/>
                <a:gd name="connsiteX5404" fmla="*/ 1877817 w 1914570"/>
                <a:gd name="connsiteY5404" fmla="*/ 471556 h 1754674"/>
                <a:gd name="connsiteX5405" fmla="*/ 1878189 w 1914570"/>
                <a:gd name="connsiteY5405" fmla="*/ 472377 h 1754674"/>
                <a:gd name="connsiteX5406" fmla="*/ 1878600 w 1914570"/>
                <a:gd name="connsiteY5406" fmla="*/ 473296 h 1754674"/>
                <a:gd name="connsiteX5407" fmla="*/ 1878639 w 1914570"/>
                <a:gd name="connsiteY5407" fmla="*/ 473355 h 1754674"/>
                <a:gd name="connsiteX5408" fmla="*/ 1879010 w 1914570"/>
                <a:gd name="connsiteY5408" fmla="*/ 474234 h 1754674"/>
                <a:gd name="connsiteX5409" fmla="*/ 1879381 w 1914570"/>
                <a:gd name="connsiteY5409" fmla="*/ 475055 h 1754674"/>
                <a:gd name="connsiteX5410" fmla="*/ 1879811 w 1914570"/>
                <a:gd name="connsiteY5410" fmla="*/ 476072 h 1754674"/>
                <a:gd name="connsiteX5411" fmla="*/ 1879831 w 1914570"/>
                <a:gd name="connsiteY5411" fmla="*/ 476111 h 1754674"/>
                <a:gd name="connsiteX5412" fmla="*/ 1880222 w 1914570"/>
                <a:gd name="connsiteY5412" fmla="*/ 476991 h 1754674"/>
                <a:gd name="connsiteX5413" fmla="*/ 1880241 w 1914570"/>
                <a:gd name="connsiteY5413" fmla="*/ 477049 h 1754674"/>
                <a:gd name="connsiteX5414" fmla="*/ 1880613 w 1914570"/>
                <a:gd name="connsiteY5414" fmla="*/ 477909 h 1754674"/>
                <a:gd name="connsiteX5415" fmla="*/ 1881043 w 1914570"/>
                <a:gd name="connsiteY5415" fmla="*/ 478926 h 1754674"/>
                <a:gd name="connsiteX5416" fmla="*/ 1881395 w 1914570"/>
                <a:gd name="connsiteY5416" fmla="*/ 479767 h 1754674"/>
                <a:gd name="connsiteX5417" fmla="*/ 1881766 w 1914570"/>
                <a:gd name="connsiteY5417" fmla="*/ 480646 h 1754674"/>
                <a:gd name="connsiteX5418" fmla="*/ 1882177 w 1914570"/>
                <a:gd name="connsiteY5418" fmla="*/ 481644 h 1754674"/>
                <a:gd name="connsiteX5419" fmla="*/ 1882587 w 1914570"/>
                <a:gd name="connsiteY5419" fmla="*/ 482621 h 1754674"/>
                <a:gd name="connsiteX5420" fmla="*/ 1882939 w 1914570"/>
                <a:gd name="connsiteY5420" fmla="*/ 483481 h 1754674"/>
                <a:gd name="connsiteX5421" fmla="*/ 1883350 w 1914570"/>
                <a:gd name="connsiteY5421" fmla="*/ 484498 h 1754674"/>
                <a:gd name="connsiteX5422" fmla="*/ 1883682 w 1914570"/>
                <a:gd name="connsiteY5422" fmla="*/ 485358 h 1754674"/>
                <a:gd name="connsiteX5423" fmla="*/ 1884073 w 1914570"/>
                <a:gd name="connsiteY5423" fmla="*/ 486335 h 1754674"/>
                <a:gd name="connsiteX5424" fmla="*/ 1884484 w 1914570"/>
                <a:gd name="connsiteY5424" fmla="*/ 487333 h 1754674"/>
                <a:gd name="connsiteX5425" fmla="*/ 1884816 w 1914570"/>
                <a:gd name="connsiteY5425" fmla="*/ 488232 h 1754674"/>
                <a:gd name="connsiteX5426" fmla="*/ 1885207 w 1914570"/>
                <a:gd name="connsiteY5426" fmla="*/ 489209 h 1754674"/>
                <a:gd name="connsiteX5427" fmla="*/ 1885559 w 1914570"/>
                <a:gd name="connsiteY5427" fmla="*/ 490108 h 1754674"/>
                <a:gd name="connsiteX5428" fmla="*/ 1885892 w 1914570"/>
                <a:gd name="connsiteY5428" fmla="*/ 490969 h 1754674"/>
                <a:gd name="connsiteX5429" fmla="*/ 1886263 w 1914570"/>
                <a:gd name="connsiteY5429" fmla="*/ 491966 h 1754674"/>
                <a:gd name="connsiteX5430" fmla="*/ 1886595 w 1914570"/>
                <a:gd name="connsiteY5430" fmla="*/ 492845 h 1754674"/>
                <a:gd name="connsiteX5431" fmla="*/ 1886966 w 1914570"/>
                <a:gd name="connsiteY5431" fmla="*/ 493823 h 1754674"/>
                <a:gd name="connsiteX5432" fmla="*/ 1887299 w 1914570"/>
                <a:gd name="connsiteY5432" fmla="*/ 494742 h 1754674"/>
                <a:gd name="connsiteX5433" fmla="*/ 1887670 w 1914570"/>
                <a:gd name="connsiteY5433" fmla="*/ 495739 h 1754674"/>
                <a:gd name="connsiteX5434" fmla="*/ 1887983 w 1914570"/>
                <a:gd name="connsiteY5434" fmla="*/ 496599 h 1754674"/>
                <a:gd name="connsiteX5435" fmla="*/ 1888374 w 1914570"/>
                <a:gd name="connsiteY5435" fmla="*/ 497635 h 1754674"/>
                <a:gd name="connsiteX5436" fmla="*/ 1888726 w 1914570"/>
                <a:gd name="connsiteY5436" fmla="*/ 498652 h 1754674"/>
                <a:gd name="connsiteX5437" fmla="*/ 1889097 w 1914570"/>
                <a:gd name="connsiteY5437" fmla="*/ 499668 h 1754674"/>
                <a:gd name="connsiteX5438" fmla="*/ 1889391 w 1914570"/>
                <a:gd name="connsiteY5438" fmla="*/ 500529 h 1754674"/>
                <a:gd name="connsiteX5439" fmla="*/ 1889704 w 1914570"/>
                <a:gd name="connsiteY5439" fmla="*/ 501428 h 1754674"/>
                <a:gd name="connsiteX5440" fmla="*/ 1890055 w 1914570"/>
                <a:gd name="connsiteY5440" fmla="*/ 502444 h 1754674"/>
                <a:gd name="connsiteX5441" fmla="*/ 1890427 w 1914570"/>
                <a:gd name="connsiteY5441" fmla="*/ 503481 h 1754674"/>
                <a:gd name="connsiteX5442" fmla="*/ 1890720 w 1914570"/>
                <a:gd name="connsiteY5442" fmla="*/ 504380 h 1754674"/>
                <a:gd name="connsiteX5443" fmla="*/ 1891072 w 1914570"/>
                <a:gd name="connsiteY5443" fmla="*/ 505396 h 1754674"/>
                <a:gd name="connsiteX5444" fmla="*/ 1891424 w 1914570"/>
                <a:gd name="connsiteY5444" fmla="*/ 506432 h 1754674"/>
                <a:gd name="connsiteX5445" fmla="*/ 1891639 w 1914570"/>
                <a:gd name="connsiteY5445" fmla="*/ 507097 h 1754674"/>
                <a:gd name="connsiteX5446" fmla="*/ 1891991 w 1914570"/>
                <a:gd name="connsiteY5446" fmla="*/ 508172 h 1754674"/>
                <a:gd name="connsiteX5447" fmla="*/ 1892342 w 1914570"/>
                <a:gd name="connsiteY5447" fmla="*/ 509228 h 1754674"/>
                <a:gd name="connsiteX5448" fmla="*/ 1892675 w 1914570"/>
                <a:gd name="connsiteY5448" fmla="*/ 510264 h 1754674"/>
                <a:gd name="connsiteX5449" fmla="*/ 1892949 w 1914570"/>
                <a:gd name="connsiteY5449" fmla="*/ 511124 h 1754674"/>
                <a:gd name="connsiteX5450" fmla="*/ 1893301 w 1914570"/>
                <a:gd name="connsiteY5450" fmla="*/ 512180 h 1754674"/>
                <a:gd name="connsiteX5451" fmla="*/ 1893574 w 1914570"/>
                <a:gd name="connsiteY5451" fmla="*/ 513060 h 1754674"/>
                <a:gd name="connsiteX5452" fmla="*/ 1893887 w 1914570"/>
                <a:gd name="connsiteY5452" fmla="*/ 514076 h 1754674"/>
                <a:gd name="connsiteX5453" fmla="*/ 1894161 w 1914570"/>
                <a:gd name="connsiteY5453" fmla="*/ 514976 h 1754674"/>
                <a:gd name="connsiteX5454" fmla="*/ 1894532 w 1914570"/>
                <a:gd name="connsiteY5454" fmla="*/ 516149 h 1754674"/>
                <a:gd name="connsiteX5455" fmla="*/ 1894806 w 1914570"/>
                <a:gd name="connsiteY5455" fmla="*/ 517067 h 1754674"/>
                <a:gd name="connsiteX5456" fmla="*/ 1895080 w 1914570"/>
                <a:gd name="connsiteY5456" fmla="*/ 517967 h 1754674"/>
                <a:gd name="connsiteX5457" fmla="*/ 1895392 w 1914570"/>
                <a:gd name="connsiteY5457" fmla="*/ 519003 h 1754674"/>
                <a:gd name="connsiteX5458" fmla="*/ 1895705 w 1914570"/>
                <a:gd name="connsiteY5458" fmla="*/ 520039 h 1754674"/>
                <a:gd name="connsiteX5459" fmla="*/ 1896018 w 1914570"/>
                <a:gd name="connsiteY5459" fmla="*/ 521114 h 1754674"/>
                <a:gd name="connsiteX5460" fmla="*/ 1896272 w 1914570"/>
                <a:gd name="connsiteY5460" fmla="*/ 521974 h 1754674"/>
                <a:gd name="connsiteX5461" fmla="*/ 1896566 w 1914570"/>
                <a:gd name="connsiteY5461" fmla="*/ 523049 h 1754674"/>
                <a:gd name="connsiteX5462" fmla="*/ 1896839 w 1914570"/>
                <a:gd name="connsiteY5462" fmla="*/ 523949 h 1754674"/>
                <a:gd name="connsiteX5463" fmla="*/ 1897074 w 1914570"/>
                <a:gd name="connsiteY5463" fmla="*/ 524809 h 1754674"/>
                <a:gd name="connsiteX5464" fmla="*/ 1897386 w 1914570"/>
                <a:gd name="connsiteY5464" fmla="*/ 525884 h 1754674"/>
                <a:gd name="connsiteX5465" fmla="*/ 1897621 w 1914570"/>
                <a:gd name="connsiteY5465" fmla="*/ 526744 h 1754674"/>
                <a:gd name="connsiteX5466" fmla="*/ 1897914 w 1914570"/>
                <a:gd name="connsiteY5466" fmla="*/ 527820 h 1754674"/>
                <a:gd name="connsiteX5467" fmla="*/ 1898207 w 1914570"/>
                <a:gd name="connsiteY5467" fmla="*/ 528895 h 1754674"/>
                <a:gd name="connsiteX5468" fmla="*/ 1898442 w 1914570"/>
                <a:gd name="connsiteY5468" fmla="*/ 529775 h 1754674"/>
                <a:gd name="connsiteX5469" fmla="*/ 1898735 w 1914570"/>
                <a:gd name="connsiteY5469" fmla="*/ 530850 h 1754674"/>
                <a:gd name="connsiteX5470" fmla="*/ 1899009 w 1914570"/>
                <a:gd name="connsiteY5470" fmla="*/ 531905 h 1754674"/>
                <a:gd name="connsiteX5471" fmla="*/ 1899244 w 1914570"/>
                <a:gd name="connsiteY5471" fmla="*/ 532785 h 1754674"/>
                <a:gd name="connsiteX5472" fmla="*/ 1899518 w 1914570"/>
                <a:gd name="connsiteY5472" fmla="*/ 533841 h 1754674"/>
                <a:gd name="connsiteX5473" fmla="*/ 1899537 w 1914570"/>
                <a:gd name="connsiteY5473" fmla="*/ 533900 h 1754674"/>
                <a:gd name="connsiteX5474" fmla="*/ 1899771 w 1914570"/>
                <a:gd name="connsiteY5474" fmla="*/ 534857 h 1754674"/>
                <a:gd name="connsiteX5475" fmla="*/ 1899791 w 1914570"/>
                <a:gd name="connsiteY5475" fmla="*/ 534897 h 1754674"/>
                <a:gd name="connsiteX5476" fmla="*/ 1900065 w 1914570"/>
                <a:gd name="connsiteY5476" fmla="*/ 535972 h 1754674"/>
                <a:gd name="connsiteX5477" fmla="*/ 1900299 w 1914570"/>
                <a:gd name="connsiteY5477" fmla="*/ 536891 h 1754674"/>
                <a:gd name="connsiteX5478" fmla="*/ 1900515 w 1914570"/>
                <a:gd name="connsiteY5478" fmla="*/ 537790 h 1754674"/>
                <a:gd name="connsiteX5479" fmla="*/ 1900788 w 1914570"/>
                <a:gd name="connsiteY5479" fmla="*/ 538846 h 1754674"/>
                <a:gd name="connsiteX5480" fmla="*/ 1901042 w 1914570"/>
                <a:gd name="connsiteY5480" fmla="*/ 539901 h 1754674"/>
                <a:gd name="connsiteX5481" fmla="*/ 1901257 w 1914570"/>
                <a:gd name="connsiteY5481" fmla="*/ 540801 h 1754674"/>
                <a:gd name="connsiteX5482" fmla="*/ 1901512 w 1914570"/>
                <a:gd name="connsiteY5482" fmla="*/ 541876 h 1754674"/>
                <a:gd name="connsiteX5483" fmla="*/ 1901551 w 1914570"/>
                <a:gd name="connsiteY5483" fmla="*/ 542013 h 1754674"/>
                <a:gd name="connsiteX5484" fmla="*/ 1901766 w 1914570"/>
                <a:gd name="connsiteY5484" fmla="*/ 542971 h 1754674"/>
                <a:gd name="connsiteX5485" fmla="*/ 1901981 w 1914570"/>
                <a:gd name="connsiteY5485" fmla="*/ 543929 h 1754674"/>
                <a:gd name="connsiteX5486" fmla="*/ 1902000 w 1914570"/>
                <a:gd name="connsiteY5486" fmla="*/ 543987 h 1754674"/>
                <a:gd name="connsiteX5487" fmla="*/ 1902215 w 1914570"/>
                <a:gd name="connsiteY5487" fmla="*/ 544926 h 1754674"/>
                <a:gd name="connsiteX5488" fmla="*/ 1902411 w 1914570"/>
                <a:gd name="connsiteY5488" fmla="*/ 545844 h 1754674"/>
                <a:gd name="connsiteX5489" fmla="*/ 1902704 w 1914570"/>
                <a:gd name="connsiteY5489" fmla="*/ 547096 h 1754674"/>
                <a:gd name="connsiteX5490" fmla="*/ 1902900 w 1914570"/>
                <a:gd name="connsiteY5490" fmla="*/ 547975 h 1754674"/>
                <a:gd name="connsiteX5491" fmla="*/ 1903134 w 1914570"/>
                <a:gd name="connsiteY5491" fmla="*/ 549070 h 1754674"/>
                <a:gd name="connsiteX5492" fmla="*/ 1903349 w 1914570"/>
                <a:gd name="connsiteY5492" fmla="*/ 550087 h 1754674"/>
                <a:gd name="connsiteX5493" fmla="*/ 1903545 w 1914570"/>
                <a:gd name="connsiteY5493" fmla="*/ 551064 h 1754674"/>
                <a:gd name="connsiteX5494" fmla="*/ 1903779 w 1914570"/>
                <a:gd name="connsiteY5494" fmla="*/ 552159 h 1754674"/>
                <a:gd name="connsiteX5495" fmla="*/ 1903955 w 1914570"/>
                <a:gd name="connsiteY5495" fmla="*/ 553039 h 1754674"/>
                <a:gd name="connsiteX5496" fmla="*/ 1904190 w 1914570"/>
                <a:gd name="connsiteY5496" fmla="*/ 554133 h 1754674"/>
                <a:gd name="connsiteX5497" fmla="*/ 1904209 w 1914570"/>
                <a:gd name="connsiteY5497" fmla="*/ 554192 h 1754674"/>
                <a:gd name="connsiteX5498" fmla="*/ 1904405 w 1914570"/>
                <a:gd name="connsiteY5498" fmla="*/ 555209 h 1754674"/>
                <a:gd name="connsiteX5499" fmla="*/ 1904620 w 1914570"/>
                <a:gd name="connsiteY5499" fmla="*/ 556323 h 1754674"/>
                <a:gd name="connsiteX5500" fmla="*/ 1904796 w 1914570"/>
                <a:gd name="connsiteY5500" fmla="*/ 557203 h 1754674"/>
                <a:gd name="connsiteX5501" fmla="*/ 1904972 w 1914570"/>
                <a:gd name="connsiteY5501" fmla="*/ 558102 h 1754674"/>
                <a:gd name="connsiteX5502" fmla="*/ 1905226 w 1914570"/>
                <a:gd name="connsiteY5502" fmla="*/ 559373 h 1754674"/>
                <a:gd name="connsiteX5503" fmla="*/ 1905441 w 1914570"/>
                <a:gd name="connsiteY5503" fmla="*/ 560487 h 1754674"/>
                <a:gd name="connsiteX5504" fmla="*/ 1905617 w 1914570"/>
                <a:gd name="connsiteY5504" fmla="*/ 561406 h 1754674"/>
                <a:gd name="connsiteX5505" fmla="*/ 1905773 w 1914570"/>
                <a:gd name="connsiteY5505" fmla="*/ 562266 h 1754674"/>
                <a:gd name="connsiteX5506" fmla="*/ 1905969 w 1914570"/>
                <a:gd name="connsiteY5506" fmla="*/ 563380 h 1754674"/>
                <a:gd name="connsiteX5507" fmla="*/ 1906184 w 1914570"/>
                <a:gd name="connsiteY5507" fmla="*/ 564475 h 1754674"/>
                <a:gd name="connsiteX5508" fmla="*/ 1906340 w 1914570"/>
                <a:gd name="connsiteY5508" fmla="*/ 565394 h 1754674"/>
                <a:gd name="connsiteX5509" fmla="*/ 1906575 w 1914570"/>
                <a:gd name="connsiteY5509" fmla="*/ 566665 h 1754674"/>
                <a:gd name="connsiteX5510" fmla="*/ 1906731 w 1914570"/>
                <a:gd name="connsiteY5510" fmla="*/ 567584 h 1754674"/>
                <a:gd name="connsiteX5511" fmla="*/ 1906907 w 1914570"/>
                <a:gd name="connsiteY5511" fmla="*/ 568678 h 1754674"/>
                <a:gd name="connsiteX5512" fmla="*/ 1907083 w 1914570"/>
                <a:gd name="connsiteY5512" fmla="*/ 569675 h 1754674"/>
                <a:gd name="connsiteX5513" fmla="*/ 1907103 w 1914570"/>
                <a:gd name="connsiteY5513" fmla="*/ 569715 h 1754674"/>
                <a:gd name="connsiteX5514" fmla="*/ 1907298 w 1914570"/>
                <a:gd name="connsiteY5514" fmla="*/ 570888 h 1754674"/>
                <a:gd name="connsiteX5515" fmla="*/ 1907435 w 1914570"/>
                <a:gd name="connsiteY5515" fmla="*/ 571748 h 1754674"/>
                <a:gd name="connsiteX5516" fmla="*/ 1907435 w 1914570"/>
                <a:gd name="connsiteY5516" fmla="*/ 571806 h 1754674"/>
                <a:gd name="connsiteX5517" fmla="*/ 1907611 w 1914570"/>
                <a:gd name="connsiteY5517" fmla="*/ 572901 h 1754674"/>
                <a:gd name="connsiteX5518" fmla="*/ 1907767 w 1914570"/>
                <a:gd name="connsiteY5518" fmla="*/ 573781 h 1754674"/>
                <a:gd name="connsiteX5519" fmla="*/ 1907944 w 1914570"/>
                <a:gd name="connsiteY5519" fmla="*/ 574895 h 1754674"/>
                <a:gd name="connsiteX5520" fmla="*/ 1908119 w 1914570"/>
                <a:gd name="connsiteY5520" fmla="*/ 576010 h 1754674"/>
                <a:gd name="connsiteX5521" fmla="*/ 1908256 w 1914570"/>
                <a:gd name="connsiteY5521" fmla="*/ 576909 h 1754674"/>
                <a:gd name="connsiteX5522" fmla="*/ 1908452 w 1914570"/>
                <a:gd name="connsiteY5522" fmla="*/ 578199 h 1754674"/>
                <a:gd name="connsiteX5523" fmla="*/ 1908588 w 1914570"/>
                <a:gd name="connsiteY5523" fmla="*/ 579137 h 1754674"/>
                <a:gd name="connsiteX5524" fmla="*/ 1908745 w 1914570"/>
                <a:gd name="connsiteY5524" fmla="*/ 580154 h 1754674"/>
                <a:gd name="connsiteX5525" fmla="*/ 1908745 w 1914570"/>
                <a:gd name="connsiteY5525" fmla="*/ 580193 h 1754674"/>
                <a:gd name="connsiteX5526" fmla="*/ 1908921 w 1914570"/>
                <a:gd name="connsiteY5526" fmla="*/ 581347 h 1754674"/>
                <a:gd name="connsiteX5527" fmla="*/ 1909057 w 1914570"/>
                <a:gd name="connsiteY5527" fmla="*/ 582246 h 1754674"/>
                <a:gd name="connsiteX5528" fmla="*/ 1909214 w 1914570"/>
                <a:gd name="connsiteY5528" fmla="*/ 583380 h 1754674"/>
                <a:gd name="connsiteX5529" fmla="*/ 1909331 w 1914570"/>
                <a:gd name="connsiteY5529" fmla="*/ 584259 h 1754674"/>
                <a:gd name="connsiteX5530" fmla="*/ 1909488 w 1914570"/>
                <a:gd name="connsiteY5530" fmla="*/ 585374 h 1754674"/>
                <a:gd name="connsiteX5531" fmla="*/ 1909644 w 1914570"/>
                <a:gd name="connsiteY5531" fmla="*/ 586508 h 1754674"/>
                <a:gd name="connsiteX5532" fmla="*/ 1909781 w 1914570"/>
                <a:gd name="connsiteY5532" fmla="*/ 587563 h 1754674"/>
                <a:gd name="connsiteX5533" fmla="*/ 1909781 w 1914570"/>
                <a:gd name="connsiteY5533" fmla="*/ 587602 h 1754674"/>
                <a:gd name="connsiteX5534" fmla="*/ 1909898 w 1914570"/>
                <a:gd name="connsiteY5534" fmla="*/ 588521 h 1754674"/>
                <a:gd name="connsiteX5535" fmla="*/ 1910074 w 1914570"/>
                <a:gd name="connsiteY5535" fmla="*/ 589831 h 1754674"/>
                <a:gd name="connsiteX5536" fmla="*/ 1910192 w 1914570"/>
                <a:gd name="connsiteY5536" fmla="*/ 590750 h 1754674"/>
                <a:gd name="connsiteX5537" fmla="*/ 1910329 w 1914570"/>
                <a:gd name="connsiteY5537" fmla="*/ 591845 h 1754674"/>
                <a:gd name="connsiteX5538" fmla="*/ 1910465 w 1914570"/>
                <a:gd name="connsiteY5538" fmla="*/ 592998 h 1754674"/>
                <a:gd name="connsiteX5539" fmla="*/ 1910582 w 1914570"/>
                <a:gd name="connsiteY5539" fmla="*/ 593897 h 1754674"/>
                <a:gd name="connsiteX5540" fmla="*/ 1910719 w 1914570"/>
                <a:gd name="connsiteY5540" fmla="*/ 595012 h 1754674"/>
                <a:gd name="connsiteX5541" fmla="*/ 1910837 w 1914570"/>
                <a:gd name="connsiteY5541" fmla="*/ 596145 h 1754674"/>
                <a:gd name="connsiteX5542" fmla="*/ 1910973 w 1914570"/>
                <a:gd name="connsiteY5542" fmla="*/ 597240 h 1754674"/>
                <a:gd name="connsiteX5543" fmla="*/ 1911071 w 1914570"/>
                <a:gd name="connsiteY5543" fmla="*/ 598218 h 1754674"/>
                <a:gd name="connsiteX5544" fmla="*/ 1911091 w 1914570"/>
                <a:gd name="connsiteY5544" fmla="*/ 598257 h 1754674"/>
                <a:gd name="connsiteX5545" fmla="*/ 1911208 w 1914570"/>
                <a:gd name="connsiteY5545" fmla="*/ 599293 h 1754674"/>
                <a:gd name="connsiteX5546" fmla="*/ 1911286 w 1914570"/>
                <a:gd name="connsiteY5546" fmla="*/ 600192 h 1754674"/>
                <a:gd name="connsiteX5547" fmla="*/ 1911423 w 1914570"/>
                <a:gd name="connsiteY5547" fmla="*/ 601326 h 1754674"/>
                <a:gd name="connsiteX5548" fmla="*/ 1911560 w 1914570"/>
                <a:gd name="connsiteY5548" fmla="*/ 602656 h 1754674"/>
                <a:gd name="connsiteX5549" fmla="*/ 1911658 w 1914570"/>
                <a:gd name="connsiteY5549" fmla="*/ 603574 h 1754674"/>
                <a:gd name="connsiteX5550" fmla="*/ 1911756 w 1914570"/>
                <a:gd name="connsiteY5550" fmla="*/ 604708 h 1754674"/>
                <a:gd name="connsiteX5551" fmla="*/ 1911853 w 1914570"/>
                <a:gd name="connsiteY5551" fmla="*/ 605627 h 1754674"/>
                <a:gd name="connsiteX5552" fmla="*/ 1911970 w 1914570"/>
                <a:gd name="connsiteY5552" fmla="*/ 606937 h 1754674"/>
                <a:gd name="connsiteX5553" fmla="*/ 1912088 w 1914570"/>
                <a:gd name="connsiteY5553" fmla="*/ 608110 h 1754674"/>
                <a:gd name="connsiteX5554" fmla="*/ 1912166 w 1914570"/>
                <a:gd name="connsiteY5554" fmla="*/ 608990 h 1754674"/>
                <a:gd name="connsiteX5555" fmla="*/ 1912264 w 1914570"/>
                <a:gd name="connsiteY5555" fmla="*/ 609889 h 1754674"/>
                <a:gd name="connsiteX5556" fmla="*/ 1912362 w 1914570"/>
                <a:gd name="connsiteY5556" fmla="*/ 611042 h 1754674"/>
                <a:gd name="connsiteX5557" fmla="*/ 1912459 w 1914570"/>
                <a:gd name="connsiteY5557" fmla="*/ 612196 h 1754674"/>
                <a:gd name="connsiteX5558" fmla="*/ 1912557 w 1914570"/>
                <a:gd name="connsiteY5558" fmla="*/ 613310 h 1754674"/>
                <a:gd name="connsiteX5559" fmla="*/ 1912635 w 1914570"/>
                <a:gd name="connsiteY5559" fmla="*/ 614444 h 1754674"/>
                <a:gd name="connsiteX5560" fmla="*/ 1912733 w 1914570"/>
                <a:gd name="connsiteY5560" fmla="*/ 615578 h 1754674"/>
                <a:gd name="connsiteX5561" fmla="*/ 1912811 w 1914570"/>
                <a:gd name="connsiteY5561" fmla="*/ 616575 h 1754674"/>
                <a:gd name="connsiteX5562" fmla="*/ 1912811 w 1914570"/>
                <a:gd name="connsiteY5562" fmla="*/ 616614 h 1754674"/>
                <a:gd name="connsiteX5563" fmla="*/ 1912889 w 1914570"/>
                <a:gd name="connsiteY5563" fmla="*/ 617611 h 1754674"/>
                <a:gd name="connsiteX5564" fmla="*/ 1912987 w 1914570"/>
                <a:gd name="connsiteY5564" fmla="*/ 618745 h 1754674"/>
                <a:gd name="connsiteX5565" fmla="*/ 1913065 w 1914570"/>
                <a:gd name="connsiteY5565" fmla="*/ 619879 h 1754674"/>
                <a:gd name="connsiteX5566" fmla="*/ 1913124 w 1914570"/>
                <a:gd name="connsiteY5566" fmla="*/ 620797 h 1754674"/>
                <a:gd name="connsiteX5567" fmla="*/ 1913222 w 1914570"/>
                <a:gd name="connsiteY5567" fmla="*/ 622068 h 1754674"/>
                <a:gd name="connsiteX5568" fmla="*/ 1913281 w 1914570"/>
                <a:gd name="connsiteY5568" fmla="*/ 623124 h 1754674"/>
                <a:gd name="connsiteX5569" fmla="*/ 1913281 w 1914570"/>
                <a:gd name="connsiteY5569" fmla="*/ 623163 h 1754674"/>
                <a:gd name="connsiteX5570" fmla="*/ 1913358 w 1914570"/>
                <a:gd name="connsiteY5570" fmla="*/ 624199 h 1754674"/>
                <a:gd name="connsiteX5571" fmla="*/ 1913437 w 1914570"/>
                <a:gd name="connsiteY5571" fmla="*/ 625353 h 1754674"/>
                <a:gd name="connsiteX5572" fmla="*/ 1913495 w 1914570"/>
                <a:gd name="connsiteY5572" fmla="*/ 626271 h 1754674"/>
                <a:gd name="connsiteX5573" fmla="*/ 1913554 w 1914570"/>
                <a:gd name="connsiteY5573" fmla="*/ 627503 h 1754674"/>
                <a:gd name="connsiteX5574" fmla="*/ 1913574 w 1914570"/>
                <a:gd name="connsiteY5574" fmla="*/ 627542 h 1754674"/>
                <a:gd name="connsiteX5575" fmla="*/ 1913632 w 1914570"/>
                <a:gd name="connsiteY5575" fmla="*/ 628793 h 1754674"/>
                <a:gd name="connsiteX5576" fmla="*/ 1913691 w 1914570"/>
                <a:gd name="connsiteY5576" fmla="*/ 629712 h 1754674"/>
                <a:gd name="connsiteX5577" fmla="*/ 1913691 w 1914570"/>
                <a:gd name="connsiteY5577" fmla="*/ 629751 h 1754674"/>
                <a:gd name="connsiteX5578" fmla="*/ 1913750 w 1914570"/>
                <a:gd name="connsiteY5578" fmla="*/ 630826 h 1754674"/>
                <a:gd name="connsiteX5579" fmla="*/ 1913789 w 1914570"/>
                <a:gd name="connsiteY5579" fmla="*/ 631765 h 1754674"/>
                <a:gd name="connsiteX5580" fmla="*/ 1913867 w 1914570"/>
                <a:gd name="connsiteY5580" fmla="*/ 633114 h 1754674"/>
                <a:gd name="connsiteX5581" fmla="*/ 1913925 w 1914570"/>
                <a:gd name="connsiteY5581" fmla="*/ 634267 h 1754674"/>
                <a:gd name="connsiteX5582" fmla="*/ 1913964 w 1914570"/>
                <a:gd name="connsiteY5582" fmla="*/ 635167 h 1754674"/>
                <a:gd name="connsiteX5583" fmla="*/ 1914023 w 1914570"/>
                <a:gd name="connsiteY5583" fmla="*/ 636340 h 1754674"/>
                <a:gd name="connsiteX5584" fmla="*/ 1914062 w 1914570"/>
                <a:gd name="connsiteY5584" fmla="*/ 637473 h 1754674"/>
                <a:gd name="connsiteX5585" fmla="*/ 1914101 w 1914570"/>
                <a:gd name="connsiteY5585" fmla="*/ 638529 h 1754674"/>
                <a:gd name="connsiteX5586" fmla="*/ 1914101 w 1914570"/>
                <a:gd name="connsiteY5586" fmla="*/ 638568 h 1754674"/>
                <a:gd name="connsiteX5587" fmla="*/ 1914160 w 1914570"/>
                <a:gd name="connsiteY5587" fmla="*/ 639761 h 1754674"/>
                <a:gd name="connsiteX5588" fmla="*/ 1914199 w 1914570"/>
                <a:gd name="connsiteY5588" fmla="*/ 640738 h 1754674"/>
                <a:gd name="connsiteX5589" fmla="*/ 1914199 w 1914570"/>
                <a:gd name="connsiteY5589" fmla="*/ 640777 h 1754674"/>
                <a:gd name="connsiteX5590" fmla="*/ 1914238 w 1914570"/>
                <a:gd name="connsiteY5590" fmla="*/ 641833 h 1754674"/>
                <a:gd name="connsiteX5591" fmla="*/ 1914278 w 1914570"/>
                <a:gd name="connsiteY5591" fmla="*/ 642986 h 1754674"/>
                <a:gd name="connsiteX5592" fmla="*/ 1914297 w 1914570"/>
                <a:gd name="connsiteY5592" fmla="*/ 643905 h 1754674"/>
                <a:gd name="connsiteX5593" fmla="*/ 1914297 w 1914570"/>
                <a:gd name="connsiteY5593" fmla="*/ 643944 h 1754674"/>
                <a:gd name="connsiteX5594" fmla="*/ 1914336 w 1914570"/>
                <a:gd name="connsiteY5594" fmla="*/ 645293 h 1754674"/>
                <a:gd name="connsiteX5595" fmla="*/ 1914375 w 1914570"/>
                <a:gd name="connsiteY5595" fmla="*/ 646447 h 1754674"/>
                <a:gd name="connsiteX5596" fmla="*/ 1914394 w 1914570"/>
                <a:gd name="connsiteY5596" fmla="*/ 647366 h 1754674"/>
                <a:gd name="connsiteX5597" fmla="*/ 1914434 w 1914570"/>
                <a:gd name="connsiteY5597" fmla="*/ 648773 h 1754674"/>
                <a:gd name="connsiteX5598" fmla="*/ 1914453 w 1914570"/>
                <a:gd name="connsiteY5598" fmla="*/ 649672 h 1754674"/>
                <a:gd name="connsiteX5599" fmla="*/ 1914473 w 1914570"/>
                <a:gd name="connsiteY5599" fmla="*/ 650767 h 1754674"/>
                <a:gd name="connsiteX5600" fmla="*/ 1914473 w 1914570"/>
                <a:gd name="connsiteY5600" fmla="*/ 650806 h 1754674"/>
                <a:gd name="connsiteX5601" fmla="*/ 1914492 w 1914570"/>
                <a:gd name="connsiteY5601" fmla="*/ 651725 h 1754674"/>
                <a:gd name="connsiteX5602" fmla="*/ 1914512 w 1914570"/>
                <a:gd name="connsiteY5602" fmla="*/ 652898 h 1754674"/>
                <a:gd name="connsiteX5603" fmla="*/ 1914512 w 1914570"/>
                <a:gd name="connsiteY5603" fmla="*/ 654051 h 1754674"/>
                <a:gd name="connsiteX5604" fmla="*/ 1914531 w 1914570"/>
                <a:gd name="connsiteY5604" fmla="*/ 655205 h 1754674"/>
                <a:gd name="connsiteX5605" fmla="*/ 1914551 w 1914570"/>
                <a:gd name="connsiteY5605" fmla="*/ 656378 h 1754674"/>
                <a:gd name="connsiteX5606" fmla="*/ 1914551 w 1914570"/>
                <a:gd name="connsiteY5606" fmla="*/ 657531 h 1754674"/>
                <a:gd name="connsiteX5607" fmla="*/ 1914571 w 1914570"/>
                <a:gd name="connsiteY5607" fmla="*/ 658685 h 1754674"/>
                <a:gd name="connsiteX5608" fmla="*/ 1914571 w 1914570"/>
                <a:gd name="connsiteY5608" fmla="*/ 666524 h 1754674"/>
                <a:gd name="connsiteX5609" fmla="*/ 1914551 w 1914570"/>
                <a:gd name="connsiteY5609" fmla="*/ 667736 h 1754674"/>
                <a:gd name="connsiteX5610" fmla="*/ 1914551 w 1914570"/>
                <a:gd name="connsiteY5610" fmla="*/ 669808 h 1754674"/>
                <a:gd name="connsiteX5611" fmla="*/ 1914531 w 1914570"/>
                <a:gd name="connsiteY5611" fmla="*/ 671001 h 1754674"/>
                <a:gd name="connsiteX5612" fmla="*/ 1914531 w 1914570"/>
                <a:gd name="connsiteY5612" fmla="*/ 671040 h 1754674"/>
                <a:gd name="connsiteX5613" fmla="*/ 1914512 w 1914570"/>
                <a:gd name="connsiteY5613" fmla="*/ 672135 h 1754674"/>
                <a:gd name="connsiteX5614" fmla="*/ 1914512 w 1914570"/>
                <a:gd name="connsiteY5614" fmla="*/ 672174 h 1754674"/>
                <a:gd name="connsiteX5615" fmla="*/ 1914492 w 1914570"/>
                <a:gd name="connsiteY5615" fmla="*/ 673327 h 1754674"/>
                <a:gd name="connsiteX5616" fmla="*/ 1914473 w 1914570"/>
                <a:gd name="connsiteY5616" fmla="*/ 674500 h 1754674"/>
                <a:gd name="connsiteX5617" fmla="*/ 1914453 w 1914570"/>
                <a:gd name="connsiteY5617" fmla="*/ 675673 h 1754674"/>
                <a:gd name="connsiteX5618" fmla="*/ 1914434 w 1914570"/>
                <a:gd name="connsiteY5618" fmla="*/ 676827 h 1754674"/>
                <a:gd name="connsiteX5619" fmla="*/ 1914414 w 1914570"/>
                <a:gd name="connsiteY5619" fmla="*/ 677804 h 1754674"/>
                <a:gd name="connsiteX5620" fmla="*/ 1914414 w 1914570"/>
                <a:gd name="connsiteY5620" fmla="*/ 677843 h 1754674"/>
                <a:gd name="connsiteX5621" fmla="*/ 1914394 w 1914570"/>
                <a:gd name="connsiteY5621" fmla="*/ 678919 h 1754674"/>
                <a:gd name="connsiteX5622" fmla="*/ 1914355 w 1914570"/>
                <a:gd name="connsiteY5622" fmla="*/ 680092 h 1754674"/>
                <a:gd name="connsiteX5623" fmla="*/ 1914336 w 1914570"/>
                <a:gd name="connsiteY5623" fmla="*/ 681264 h 1754674"/>
                <a:gd name="connsiteX5624" fmla="*/ 1914297 w 1914570"/>
                <a:gd name="connsiteY5624" fmla="*/ 682418 h 1754674"/>
                <a:gd name="connsiteX5625" fmla="*/ 1914278 w 1914570"/>
                <a:gd name="connsiteY5625" fmla="*/ 683356 h 1754674"/>
                <a:gd name="connsiteX5626" fmla="*/ 1914238 w 1914570"/>
                <a:gd name="connsiteY5626" fmla="*/ 684647 h 1754674"/>
                <a:gd name="connsiteX5627" fmla="*/ 1914219 w 1914570"/>
                <a:gd name="connsiteY5627" fmla="*/ 684666 h 1754674"/>
                <a:gd name="connsiteX5628" fmla="*/ 1914199 w 1914570"/>
                <a:gd name="connsiteY5628" fmla="*/ 685644 h 1754674"/>
                <a:gd name="connsiteX5629" fmla="*/ 1914160 w 1914570"/>
                <a:gd name="connsiteY5629" fmla="*/ 686856 h 1754674"/>
                <a:gd name="connsiteX5630" fmla="*/ 1914121 w 1914570"/>
                <a:gd name="connsiteY5630" fmla="*/ 688048 h 1754674"/>
                <a:gd name="connsiteX5631" fmla="*/ 1914062 w 1914570"/>
                <a:gd name="connsiteY5631" fmla="*/ 689221 h 1754674"/>
                <a:gd name="connsiteX5632" fmla="*/ 1914062 w 1914570"/>
                <a:gd name="connsiteY5632" fmla="*/ 689241 h 1754674"/>
                <a:gd name="connsiteX5633" fmla="*/ 1914023 w 1914570"/>
                <a:gd name="connsiteY5633" fmla="*/ 690394 h 1754674"/>
                <a:gd name="connsiteX5634" fmla="*/ 1913984 w 1914570"/>
                <a:gd name="connsiteY5634" fmla="*/ 691508 h 1754674"/>
                <a:gd name="connsiteX5635" fmla="*/ 1913984 w 1914570"/>
                <a:gd name="connsiteY5635" fmla="*/ 691528 h 1754674"/>
                <a:gd name="connsiteX5636" fmla="*/ 1913925 w 1914570"/>
                <a:gd name="connsiteY5636" fmla="*/ 692740 h 1754674"/>
                <a:gd name="connsiteX5637" fmla="*/ 1913886 w 1914570"/>
                <a:gd name="connsiteY5637" fmla="*/ 693639 h 1754674"/>
                <a:gd name="connsiteX5638" fmla="*/ 1913828 w 1914570"/>
                <a:gd name="connsiteY5638" fmla="*/ 694851 h 1754674"/>
                <a:gd name="connsiteX5639" fmla="*/ 1913769 w 1914570"/>
                <a:gd name="connsiteY5639" fmla="*/ 696103 h 1754674"/>
                <a:gd name="connsiteX5640" fmla="*/ 1913769 w 1914570"/>
                <a:gd name="connsiteY5640" fmla="*/ 696122 h 1754674"/>
                <a:gd name="connsiteX5641" fmla="*/ 1913730 w 1914570"/>
                <a:gd name="connsiteY5641" fmla="*/ 697197 h 1754674"/>
                <a:gd name="connsiteX5642" fmla="*/ 1913671 w 1914570"/>
                <a:gd name="connsiteY5642" fmla="*/ 698370 h 1754674"/>
                <a:gd name="connsiteX5643" fmla="*/ 1913613 w 1914570"/>
                <a:gd name="connsiteY5643" fmla="*/ 699563 h 1754674"/>
                <a:gd name="connsiteX5644" fmla="*/ 1913534 w 1914570"/>
                <a:gd name="connsiteY5644" fmla="*/ 700736 h 1754674"/>
                <a:gd name="connsiteX5645" fmla="*/ 1913476 w 1914570"/>
                <a:gd name="connsiteY5645" fmla="*/ 701909 h 1754674"/>
                <a:gd name="connsiteX5646" fmla="*/ 1913417 w 1914570"/>
                <a:gd name="connsiteY5646" fmla="*/ 702808 h 1754674"/>
                <a:gd name="connsiteX5647" fmla="*/ 1913358 w 1914570"/>
                <a:gd name="connsiteY5647" fmla="*/ 704040 h 1754674"/>
                <a:gd name="connsiteX5648" fmla="*/ 1913281 w 1914570"/>
                <a:gd name="connsiteY5648" fmla="*/ 705447 h 1754674"/>
                <a:gd name="connsiteX5649" fmla="*/ 1913222 w 1914570"/>
                <a:gd name="connsiteY5649" fmla="*/ 706366 h 1754674"/>
                <a:gd name="connsiteX5650" fmla="*/ 1913144 w 1914570"/>
                <a:gd name="connsiteY5650" fmla="*/ 707617 h 1754674"/>
                <a:gd name="connsiteX5651" fmla="*/ 1913144 w 1914570"/>
                <a:gd name="connsiteY5651" fmla="*/ 707656 h 1754674"/>
                <a:gd name="connsiteX5652" fmla="*/ 1913065 w 1914570"/>
                <a:gd name="connsiteY5652" fmla="*/ 708751 h 1754674"/>
                <a:gd name="connsiteX5653" fmla="*/ 1912987 w 1914570"/>
                <a:gd name="connsiteY5653" fmla="*/ 709944 h 1754674"/>
                <a:gd name="connsiteX5654" fmla="*/ 1912909 w 1914570"/>
                <a:gd name="connsiteY5654" fmla="*/ 711117 h 1754674"/>
                <a:gd name="connsiteX5655" fmla="*/ 1912831 w 1914570"/>
                <a:gd name="connsiteY5655" fmla="*/ 712251 h 1754674"/>
                <a:gd name="connsiteX5656" fmla="*/ 1912831 w 1914570"/>
                <a:gd name="connsiteY5656" fmla="*/ 712290 h 1754674"/>
                <a:gd name="connsiteX5657" fmla="*/ 1912753 w 1914570"/>
                <a:gd name="connsiteY5657" fmla="*/ 713423 h 1754674"/>
                <a:gd name="connsiteX5658" fmla="*/ 1912753 w 1914570"/>
                <a:gd name="connsiteY5658" fmla="*/ 713443 h 1754674"/>
                <a:gd name="connsiteX5659" fmla="*/ 1912674 w 1914570"/>
                <a:gd name="connsiteY5659" fmla="*/ 714577 h 1754674"/>
                <a:gd name="connsiteX5660" fmla="*/ 1912674 w 1914570"/>
                <a:gd name="connsiteY5660" fmla="*/ 714616 h 1754674"/>
                <a:gd name="connsiteX5661" fmla="*/ 1912577 w 1914570"/>
                <a:gd name="connsiteY5661" fmla="*/ 715867 h 1754674"/>
                <a:gd name="connsiteX5662" fmla="*/ 1912498 w 1914570"/>
                <a:gd name="connsiteY5662" fmla="*/ 716903 h 1754674"/>
                <a:gd name="connsiteX5663" fmla="*/ 1912498 w 1914570"/>
                <a:gd name="connsiteY5663" fmla="*/ 716923 h 1754674"/>
                <a:gd name="connsiteX5664" fmla="*/ 1912420 w 1914570"/>
                <a:gd name="connsiteY5664" fmla="*/ 717979 h 1754674"/>
                <a:gd name="connsiteX5665" fmla="*/ 1912323 w 1914570"/>
                <a:gd name="connsiteY5665" fmla="*/ 719171 h 1754674"/>
                <a:gd name="connsiteX5666" fmla="*/ 1912225 w 1914570"/>
                <a:gd name="connsiteY5666" fmla="*/ 720383 h 1754674"/>
                <a:gd name="connsiteX5667" fmla="*/ 1912225 w 1914570"/>
                <a:gd name="connsiteY5667" fmla="*/ 720422 h 1754674"/>
                <a:gd name="connsiteX5668" fmla="*/ 1912146 w 1914570"/>
                <a:gd name="connsiteY5668" fmla="*/ 721556 h 1754674"/>
                <a:gd name="connsiteX5669" fmla="*/ 1912127 w 1914570"/>
                <a:gd name="connsiteY5669" fmla="*/ 721595 h 1754674"/>
                <a:gd name="connsiteX5670" fmla="*/ 1912049 w 1914570"/>
                <a:gd name="connsiteY5670" fmla="*/ 722729 h 1754674"/>
                <a:gd name="connsiteX5671" fmla="*/ 1912029 w 1914570"/>
                <a:gd name="connsiteY5671" fmla="*/ 722749 h 1754674"/>
                <a:gd name="connsiteX5672" fmla="*/ 1911931 w 1914570"/>
                <a:gd name="connsiteY5672" fmla="*/ 723961 h 1754674"/>
                <a:gd name="connsiteX5673" fmla="*/ 1911853 w 1914570"/>
                <a:gd name="connsiteY5673" fmla="*/ 724880 h 1754674"/>
                <a:gd name="connsiteX5674" fmla="*/ 1911736 w 1914570"/>
                <a:gd name="connsiteY5674" fmla="*/ 726307 h 1754674"/>
                <a:gd name="connsiteX5675" fmla="*/ 1911658 w 1914570"/>
                <a:gd name="connsiteY5675" fmla="*/ 727245 h 1754674"/>
                <a:gd name="connsiteX5676" fmla="*/ 1911521 w 1914570"/>
                <a:gd name="connsiteY5676" fmla="*/ 728692 h 1754674"/>
                <a:gd name="connsiteX5677" fmla="*/ 1911442 w 1914570"/>
                <a:gd name="connsiteY5677" fmla="*/ 729728 h 1754674"/>
                <a:gd name="connsiteX5678" fmla="*/ 1911423 w 1914570"/>
                <a:gd name="connsiteY5678" fmla="*/ 729767 h 1754674"/>
                <a:gd name="connsiteX5679" fmla="*/ 1911345 w 1914570"/>
                <a:gd name="connsiteY5679" fmla="*/ 730823 h 1754674"/>
                <a:gd name="connsiteX5680" fmla="*/ 1911208 w 1914570"/>
                <a:gd name="connsiteY5680" fmla="*/ 732289 h 1754674"/>
                <a:gd name="connsiteX5681" fmla="*/ 1911110 w 1914570"/>
                <a:gd name="connsiteY5681" fmla="*/ 733188 h 1754674"/>
                <a:gd name="connsiteX5682" fmla="*/ 1910993 w 1914570"/>
                <a:gd name="connsiteY5682" fmla="*/ 734400 h 1754674"/>
                <a:gd name="connsiteX5683" fmla="*/ 1910876 w 1914570"/>
                <a:gd name="connsiteY5683" fmla="*/ 735593 h 1754674"/>
                <a:gd name="connsiteX5684" fmla="*/ 1910876 w 1914570"/>
                <a:gd name="connsiteY5684" fmla="*/ 735612 h 1754674"/>
                <a:gd name="connsiteX5685" fmla="*/ 1910759 w 1914570"/>
                <a:gd name="connsiteY5685" fmla="*/ 736785 h 1754674"/>
                <a:gd name="connsiteX5686" fmla="*/ 1910641 w 1914570"/>
                <a:gd name="connsiteY5686" fmla="*/ 737997 h 1754674"/>
                <a:gd name="connsiteX5687" fmla="*/ 1910524 w 1914570"/>
                <a:gd name="connsiteY5687" fmla="*/ 739112 h 1754674"/>
                <a:gd name="connsiteX5688" fmla="*/ 1910524 w 1914570"/>
                <a:gd name="connsiteY5688" fmla="*/ 739151 h 1754674"/>
                <a:gd name="connsiteX5689" fmla="*/ 1910407 w 1914570"/>
                <a:gd name="connsiteY5689" fmla="*/ 740285 h 1754674"/>
                <a:gd name="connsiteX5690" fmla="*/ 1910407 w 1914570"/>
                <a:gd name="connsiteY5690" fmla="*/ 740324 h 1754674"/>
                <a:gd name="connsiteX5691" fmla="*/ 1910309 w 1914570"/>
                <a:gd name="connsiteY5691" fmla="*/ 741282 h 1754674"/>
                <a:gd name="connsiteX5692" fmla="*/ 1910152 w 1914570"/>
                <a:gd name="connsiteY5692" fmla="*/ 742767 h 1754674"/>
                <a:gd name="connsiteX5693" fmla="*/ 1910015 w 1914570"/>
                <a:gd name="connsiteY5693" fmla="*/ 743980 h 1754674"/>
                <a:gd name="connsiteX5694" fmla="*/ 1909879 w 1914570"/>
                <a:gd name="connsiteY5694" fmla="*/ 745231 h 1754674"/>
                <a:gd name="connsiteX5695" fmla="*/ 1909781 w 1914570"/>
                <a:gd name="connsiteY5695" fmla="*/ 746052 h 1754674"/>
                <a:gd name="connsiteX5696" fmla="*/ 1909644 w 1914570"/>
                <a:gd name="connsiteY5696" fmla="*/ 747284 h 1754674"/>
                <a:gd name="connsiteX5697" fmla="*/ 1909566 w 1914570"/>
                <a:gd name="connsiteY5697" fmla="*/ 748046 h 1754674"/>
                <a:gd name="connsiteX5698" fmla="*/ 1909507 w 1914570"/>
                <a:gd name="connsiteY5698" fmla="*/ 748535 h 1754674"/>
                <a:gd name="connsiteX5699" fmla="*/ 1909507 w 1914570"/>
                <a:gd name="connsiteY5699" fmla="*/ 748574 h 1754674"/>
                <a:gd name="connsiteX5700" fmla="*/ 1909371 w 1914570"/>
                <a:gd name="connsiteY5700" fmla="*/ 749708 h 1754674"/>
                <a:gd name="connsiteX5701" fmla="*/ 1909371 w 1914570"/>
                <a:gd name="connsiteY5701" fmla="*/ 749747 h 1754674"/>
                <a:gd name="connsiteX5702" fmla="*/ 1909234 w 1914570"/>
                <a:gd name="connsiteY5702" fmla="*/ 750920 h 1754674"/>
                <a:gd name="connsiteX5703" fmla="*/ 1909077 w 1914570"/>
                <a:gd name="connsiteY5703" fmla="*/ 752132 h 1754674"/>
                <a:gd name="connsiteX5704" fmla="*/ 1908941 w 1914570"/>
                <a:gd name="connsiteY5704" fmla="*/ 753324 h 1754674"/>
                <a:gd name="connsiteX5705" fmla="*/ 1908784 w 1914570"/>
                <a:gd name="connsiteY5705" fmla="*/ 754497 h 1754674"/>
                <a:gd name="connsiteX5706" fmla="*/ 1908647 w 1914570"/>
                <a:gd name="connsiteY5706" fmla="*/ 755729 h 1754674"/>
                <a:gd name="connsiteX5707" fmla="*/ 1908510 w 1914570"/>
                <a:gd name="connsiteY5707" fmla="*/ 756824 h 1754674"/>
                <a:gd name="connsiteX5708" fmla="*/ 1908490 w 1914570"/>
                <a:gd name="connsiteY5708" fmla="*/ 756843 h 1754674"/>
                <a:gd name="connsiteX5709" fmla="*/ 1908354 w 1914570"/>
                <a:gd name="connsiteY5709" fmla="*/ 757997 h 1754674"/>
                <a:gd name="connsiteX5710" fmla="*/ 1908354 w 1914570"/>
                <a:gd name="connsiteY5710" fmla="*/ 758036 h 1754674"/>
                <a:gd name="connsiteX5711" fmla="*/ 1908178 w 1914570"/>
                <a:gd name="connsiteY5711" fmla="*/ 759365 h 1754674"/>
                <a:gd name="connsiteX5712" fmla="*/ 1908021 w 1914570"/>
                <a:gd name="connsiteY5712" fmla="*/ 760538 h 1754674"/>
                <a:gd name="connsiteX5713" fmla="*/ 1907865 w 1914570"/>
                <a:gd name="connsiteY5713" fmla="*/ 761789 h 1754674"/>
                <a:gd name="connsiteX5714" fmla="*/ 1907728 w 1914570"/>
                <a:gd name="connsiteY5714" fmla="*/ 762747 h 1754674"/>
                <a:gd name="connsiteX5715" fmla="*/ 1907728 w 1914570"/>
                <a:gd name="connsiteY5715" fmla="*/ 762767 h 1754674"/>
                <a:gd name="connsiteX5716" fmla="*/ 1907591 w 1914570"/>
                <a:gd name="connsiteY5716" fmla="*/ 763842 h 1754674"/>
                <a:gd name="connsiteX5717" fmla="*/ 1907416 w 1914570"/>
                <a:gd name="connsiteY5717" fmla="*/ 765074 h 1754674"/>
                <a:gd name="connsiteX5718" fmla="*/ 1907259 w 1914570"/>
                <a:gd name="connsiteY5718" fmla="*/ 766305 h 1754674"/>
                <a:gd name="connsiteX5719" fmla="*/ 1907083 w 1914570"/>
                <a:gd name="connsiteY5719" fmla="*/ 767478 h 1754674"/>
                <a:gd name="connsiteX5720" fmla="*/ 1906927 w 1914570"/>
                <a:gd name="connsiteY5720" fmla="*/ 768710 h 1754674"/>
                <a:gd name="connsiteX5721" fmla="*/ 1906751 w 1914570"/>
                <a:gd name="connsiteY5721" fmla="*/ 769922 h 1754674"/>
                <a:gd name="connsiteX5722" fmla="*/ 1906575 w 1914570"/>
                <a:gd name="connsiteY5722" fmla="*/ 771114 h 1754674"/>
                <a:gd name="connsiteX5723" fmla="*/ 1906419 w 1914570"/>
                <a:gd name="connsiteY5723" fmla="*/ 772268 h 1754674"/>
                <a:gd name="connsiteX5724" fmla="*/ 1906399 w 1914570"/>
                <a:gd name="connsiteY5724" fmla="*/ 772288 h 1754674"/>
                <a:gd name="connsiteX5725" fmla="*/ 1906262 w 1914570"/>
                <a:gd name="connsiteY5725" fmla="*/ 773265 h 1754674"/>
                <a:gd name="connsiteX5726" fmla="*/ 1906047 w 1914570"/>
                <a:gd name="connsiteY5726" fmla="*/ 774751 h 1754674"/>
                <a:gd name="connsiteX5727" fmla="*/ 1905891 w 1914570"/>
                <a:gd name="connsiteY5727" fmla="*/ 775845 h 1754674"/>
                <a:gd name="connsiteX5728" fmla="*/ 1905891 w 1914570"/>
                <a:gd name="connsiteY5728" fmla="*/ 775885 h 1754674"/>
                <a:gd name="connsiteX5729" fmla="*/ 1905715 w 1914570"/>
                <a:gd name="connsiteY5729" fmla="*/ 777038 h 1754674"/>
                <a:gd name="connsiteX5730" fmla="*/ 1905715 w 1914570"/>
                <a:gd name="connsiteY5730" fmla="*/ 777077 h 1754674"/>
                <a:gd name="connsiteX5731" fmla="*/ 1905558 w 1914570"/>
                <a:gd name="connsiteY5731" fmla="*/ 778055 h 1754674"/>
                <a:gd name="connsiteX5732" fmla="*/ 1905363 w 1914570"/>
                <a:gd name="connsiteY5732" fmla="*/ 779325 h 1754674"/>
                <a:gd name="connsiteX5733" fmla="*/ 1905167 w 1914570"/>
                <a:gd name="connsiteY5733" fmla="*/ 780635 h 1754674"/>
                <a:gd name="connsiteX5734" fmla="*/ 1905167 w 1914570"/>
                <a:gd name="connsiteY5734" fmla="*/ 780655 h 1754674"/>
                <a:gd name="connsiteX5735" fmla="*/ 1904992 w 1914570"/>
                <a:gd name="connsiteY5735" fmla="*/ 781828 h 1754674"/>
                <a:gd name="connsiteX5736" fmla="*/ 1904992 w 1914570"/>
                <a:gd name="connsiteY5736" fmla="*/ 781847 h 1754674"/>
                <a:gd name="connsiteX5737" fmla="*/ 1904815 w 1914570"/>
                <a:gd name="connsiteY5737" fmla="*/ 782922 h 1754674"/>
                <a:gd name="connsiteX5738" fmla="*/ 1904620 w 1914570"/>
                <a:gd name="connsiteY5738" fmla="*/ 784174 h 1754674"/>
                <a:gd name="connsiteX5739" fmla="*/ 1904444 w 1914570"/>
                <a:gd name="connsiteY5739" fmla="*/ 785366 h 1754674"/>
                <a:gd name="connsiteX5740" fmla="*/ 1904248 w 1914570"/>
                <a:gd name="connsiteY5740" fmla="*/ 786617 h 1754674"/>
                <a:gd name="connsiteX5741" fmla="*/ 1903994 w 1914570"/>
                <a:gd name="connsiteY5741" fmla="*/ 788162 h 1754674"/>
                <a:gd name="connsiteX5742" fmla="*/ 1903857 w 1914570"/>
                <a:gd name="connsiteY5742" fmla="*/ 789022 h 1754674"/>
                <a:gd name="connsiteX5743" fmla="*/ 1903642 w 1914570"/>
                <a:gd name="connsiteY5743" fmla="*/ 790234 h 1754674"/>
                <a:gd name="connsiteX5744" fmla="*/ 1903506 w 1914570"/>
                <a:gd name="connsiteY5744" fmla="*/ 791172 h 1754674"/>
                <a:gd name="connsiteX5745" fmla="*/ 1903251 w 1914570"/>
                <a:gd name="connsiteY5745" fmla="*/ 792619 h 1754674"/>
                <a:gd name="connsiteX5746" fmla="*/ 1903251 w 1914570"/>
                <a:gd name="connsiteY5746" fmla="*/ 792658 h 1754674"/>
                <a:gd name="connsiteX5747" fmla="*/ 1903056 w 1914570"/>
                <a:gd name="connsiteY5747" fmla="*/ 793831 h 1754674"/>
                <a:gd name="connsiteX5748" fmla="*/ 1903056 w 1914570"/>
                <a:gd name="connsiteY5748" fmla="*/ 793851 h 1754674"/>
                <a:gd name="connsiteX5749" fmla="*/ 1902841 w 1914570"/>
                <a:gd name="connsiteY5749" fmla="*/ 795102 h 1754674"/>
                <a:gd name="connsiteX5750" fmla="*/ 1902665 w 1914570"/>
                <a:gd name="connsiteY5750" fmla="*/ 796236 h 1754674"/>
                <a:gd name="connsiteX5751" fmla="*/ 1902645 w 1914570"/>
                <a:gd name="connsiteY5751" fmla="*/ 796255 h 1754674"/>
                <a:gd name="connsiteX5752" fmla="*/ 1902430 w 1914570"/>
                <a:gd name="connsiteY5752" fmla="*/ 797545 h 1754674"/>
                <a:gd name="connsiteX5753" fmla="*/ 1902274 w 1914570"/>
                <a:gd name="connsiteY5753" fmla="*/ 798425 h 1754674"/>
                <a:gd name="connsiteX5754" fmla="*/ 1902039 w 1914570"/>
                <a:gd name="connsiteY5754" fmla="*/ 799852 h 1754674"/>
                <a:gd name="connsiteX5755" fmla="*/ 1902020 w 1914570"/>
                <a:gd name="connsiteY5755" fmla="*/ 799892 h 1754674"/>
                <a:gd name="connsiteX5756" fmla="*/ 1901609 w 1914570"/>
                <a:gd name="connsiteY5756" fmla="*/ 802277 h 1754674"/>
                <a:gd name="connsiteX5757" fmla="*/ 1901179 w 1914570"/>
                <a:gd name="connsiteY5757" fmla="*/ 804720 h 1754674"/>
                <a:gd name="connsiteX5758" fmla="*/ 1900729 w 1914570"/>
                <a:gd name="connsiteY5758" fmla="*/ 807184 h 1754674"/>
                <a:gd name="connsiteX5759" fmla="*/ 1900319 w 1914570"/>
                <a:gd name="connsiteY5759" fmla="*/ 809451 h 1754674"/>
                <a:gd name="connsiteX5760" fmla="*/ 1899869 w 1914570"/>
                <a:gd name="connsiteY5760" fmla="*/ 811914 h 1754674"/>
                <a:gd name="connsiteX5761" fmla="*/ 1899850 w 1914570"/>
                <a:gd name="connsiteY5761" fmla="*/ 811954 h 1754674"/>
                <a:gd name="connsiteX5762" fmla="*/ 1899420 w 1914570"/>
                <a:gd name="connsiteY5762" fmla="*/ 814339 h 1754674"/>
                <a:gd name="connsiteX5763" fmla="*/ 1898951 w 1914570"/>
                <a:gd name="connsiteY5763" fmla="*/ 816802 h 1754674"/>
                <a:gd name="connsiteX5764" fmla="*/ 1898501 w 1914570"/>
                <a:gd name="connsiteY5764" fmla="*/ 819089 h 1754674"/>
                <a:gd name="connsiteX5765" fmla="*/ 1897993 w 1914570"/>
                <a:gd name="connsiteY5765" fmla="*/ 821709 h 1754674"/>
                <a:gd name="connsiteX5766" fmla="*/ 1897543 w 1914570"/>
                <a:gd name="connsiteY5766" fmla="*/ 824035 h 1754674"/>
                <a:gd name="connsiteX5767" fmla="*/ 1897523 w 1914570"/>
                <a:gd name="connsiteY5767" fmla="*/ 824094 h 1754674"/>
                <a:gd name="connsiteX5768" fmla="*/ 1897054 w 1914570"/>
                <a:gd name="connsiteY5768" fmla="*/ 826440 h 1754674"/>
                <a:gd name="connsiteX5769" fmla="*/ 1896566 w 1914570"/>
                <a:gd name="connsiteY5769" fmla="*/ 828903 h 1754674"/>
                <a:gd name="connsiteX5770" fmla="*/ 1896057 w 1914570"/>
                <a:gd name="connsiteY5770" fmla="*/ 831386 h 1754674"/>
                <a:gd name="connsiteX5771" fmla="*/ 1895549 w 1914570"/>
                <a:gd name="connsiteY5771" fmla="*/ 833830 h 1754674"/>
                <a:gd name="connsiteX5772" fmla="*/ 1895041 w 1914570"/>
                <a:gd name="connsiteY5772" fmla="*/ 836293 h 1754674"/>
                <a:gd name="connsiteX5773" fmla="*/ 1894552 w 1914570"/>
                <a:gd name="connsiteY5773" fmla="*/ 838580 h 1754674"/>
                <a:gd name="connsiteX5774" fmla="*/ 1893985 w 1914570"/>
                <a:gd name="connsiteY5774" fmla="*/ 841219 h 1754674"/>
                <a:gd name="connsiteX5775" fmla="*/ 1893496 w 1914570"/>
                <a:gd name="connsiteY5775" fmla="*/ 843526 h 1754674"/>
                <a:gd name="connsiteX5776" fmla="*/ 1892949 w 1914570"/>
                <a:gd name="connsiteY5776" fmla="*/ 846009 h 1754674"/>
                <a:gd name="connsiteX5777" fmla="*/ 1892401 w 1914570"/>
                <a:gd name="connsiteY5777" fmla="*/ 848453 h 1754674"/>
                <a:gd name="connsiteX5778" fmla="*/ 1891854 w 1914570"/>
                <a:gd name="connsiteY5778" fmla="*/ 850936 h 1754674"/>
                <a:gd name="connsiteX5779" fmla="*/ 1891307 w 1914570"/>
                <a:gd name="connsiteY5779" fmla="*/ 853399 h 1754674"/>
                <a:gd name="connsiteX5780" fmla="*/ 1890740 w 1914570"/>
                <a:gd name="connsiteY5780" fmla="*/ 855881 h 1754674"/>
                <a:gd name="connsiteX5781" fmla="*/ 1890212 w 1914570"/>
                <a:gd name="connsiteY5781" fmla="*/ 858188 h 1754674"/>
                <a:gd name="connsiteX5782" fmla="*/ 1889625 w 1914570"/>
                <a:gd name="connsiteY5782" fmla="*/ 860652 h 1754674"/>
                <a:gd name="connsiteX5783" fmla="*/ 1889039 w 1914570"/>
                <a:gd name="connsiteY5783" fmla="*/ 863134 h 1754674"/>
                <a:gd name="connsiteX5784" fmla="*/ 1888452 w 1914570"/>
                <a:gd name="connsiteY5784" fmla="*/ 865617 h 1754674"/>
                <a:gd name="connsiteX5785" fmla="*/ 1887866 w 1914570"/>
                <a:gd name="connsiteY5785" fmla="*/ 868081 h 1754674"/>
                <a:gd name="connsiteX5786" fmla="*/ 1887279 w 1914570"/>
                <a:gd name="connsiteY5786" fmla="*/ 870563 h 1754674"/>
                <a:gd name="connsiteX5787" fmla="*/ 1886673 w 1914570"/>
                <a:gd name="connsiteY5787" fmla="*/ 873007 h 1754674"/>
                <a:gd name="connsiteX5788" fmla="*/ 1886673 w 1914570"/>
                <a:gd name="connsiteY5788" fmla="*/ 873046 h 1754674"/>
                <a:gd name="connsiteX5789" fmla="*/ 1886067 w 1914570"/>
                <a:gd name="connsiteY5789" fmla="*/ 875470 h 1754674"/>
                <a:gd name="connsiteX5790" fmla="*/ 1886067 w 1914570"/>
                <a:gd name="connsiteY5790" fmla="*/ 875509 h 1754674"/>
                <a:gd name="connsiteX5791" fmla="*/ 1885481 w 1914570"/>
                <a:gd name="connsiteY5791" fmla="*/ 877836 h 1754674"/>
                <a:gd name="connsiteX5792" fmla="*/ 1884816 w 1914570"/>
                <a:gd name="connsiteY5792" fmla="*/ 880495 h 1754674"/>
                <a:gd name="connsiteX5793" fmla="*/ 1884249 w 1914570"/>
                <a:gd name="connsiteY5793" fmla="*/ 882801 h 1754674"/>
                <a:gd name="connsiteX5794" fmla="*/ 1883604 w 1914570"/>
                <a:gd name="connsiteY5794" fmla="*/ 885304 h 1754674"/>
                <a:gd name="connsiteX5795" fmla="*/ 1882959 w 1914570"/>
                <a:gd name="connsiteY5795" fmla="*/ 887806 h 1754674"/>
                <a:gd name="connsiteX5796" fmla="*/ 1882939 w 1914570"/>
                <a:gd name="connsiteY5796" fmla="*/ 887845 h 1754674"/>
                <a:gd name="connsiteX5797" fmla="*/ 1882314 w 1914570"/>
                <a:gd name="connsiteY5797" fmla="*/ 890289 h 1754674"/>
                <a:gd name="connsiteX5798" fmla="*/ 1881668 w 1914570"/>
                <a:gd name="connsiteY5798" fmla="*/ 892772 h 1754674"/>
                <a:gd name="connsiteX5799" fmla="*/ 1881004 w 1914570"/>
                <a:gd name="connsiteY5799" fmla="*/ 895274 h 1754674"/>
                <a:gd name="connsiteX5800" fmla="*/ 1880359 w 1914570"/>
                <a:gd name="connsiteY5800" fmla="*/ 897737 h 1754674"/>
                <a:gd name="connsiteX5801" fmla="*/ 1879674 w 1914570"/>
                <a:gd name="connsiteY5801" fmla="*/ 900259 h 1754674"/>
                <a:gd name="connsiteX5802" fmla="*/ 1879069 w 1914570"/>
                <a:gd name="connsiteY5802" fmla="*/ 902566 h 1754674"/>
                <a:gd name="connsiteX5803" fmla="*/ 1878384 w 1914570"/>
                <a:gd name="connsiteY5803" fmla="*/ 905049 h 1754674"/>
                <a:gd name="connsiteX5804" fmla="*/ 1877680 w 1914570"/>
                <a:gd name="connsiteY5804" fmla="*/ 907629 h 1754674"/>
                <a:gd name="connsiteX5805" fmla="*/ 1877661 w 1914570"/>
                <a:gd name="connsiteY5805" fmla="*/ 907669 h 1754674"/>
                <a:gd name="connsiteX5806" fmla="*/ 1876996 w 1914570"/>
                <a:gd name="connsiteY5806" fmla="*/ 910054 h 1754674"/>
                <a:gd name="connsiteX5807" fmla="*/ 1876253 w 1914570"/>
                <a:gd name="connsiteY5807" fmla="*/ 912732 h 1754674"/>
                <a:gd name="connsiteX5808" fmla="*/ 1875569 w 1914570"/>
                <a:gd name="connsiteY5808" fmla="*/ 915215 h 1754674"/>
                <a:gd name="connsiteX5809" fmla="*/ 1874904 w 1914570"/>
                <a:gd name="connsiteY5809" fmla="*/ 917541 h 1754674"/>
                <a:gd name="connsiteX5810" fmla="*/ 1874201 w 1914570"/>
                <a:gd name="connsiteY5810" fmla="*/ 920043 h 1754674"/>
                <a:gd name="connsiteX5811" fmla="*/ 1873477 w 1914570"/>
                <a:gd name="connsiteY5811" fmla="*/ 922546 h 1754674"/>
                <a:gd name="connsiteX5812" fmla="*/ 1872754 w 1914570"/>
                <a:gd name="connsiteY5812" fmla="*/ 925029 h 1754674"/>
                <a:gd name="connsiteX5813" fmla="*/ 1872754 w 1914570"/>
                <a:gd name="connsiteY5813" fmla="*/ 925067 h 1754674"/>
                <a:gd name="connsiteX5814" fmla="*/ 1872031 w 1914570"/>
                <a:gd name="connsiteY5814" fmla="*/ 927550 h 1754674"/>
                <a:gd name="connsiteX5815" fmla="*/ 1871288 w 1914570"/>
                <a:gd name="connsiteY5815" fmla="*/ 930072 h 1754674"/>
                <a:gd name="connsiteX5816" fmla="*/ 1870564 w 1914570"/>
                <a:gd name="connsiteY5816" fmla="*/ 932536 h 1754674"/>
                <a:gd name="connsiteX5817" fmla="*/ 1869822 w 1914570"/>
                <a:gd name="connsiteY5817" fmla="*/ 934999 h 1754674"/>
                <a:gd name="connsiteX5818" fmla="*/ 1869822 w 1914570"/>
                <a:gd name="connsiteY5818" fmla="*/ 935038 h 1754674"/>
                <a:gd name="connsiteX5819" fmla="*/ 1869059 w 1914570"/>
                <a:gd name="connsiteY5819" fmla="*/ 937540 h 1754674"/>
                <a:gd name="connsiteX5820" fmla="*/ 1868356 w 1914570"/>
                <a:gd name="connsiteY5820" fmla="*/ 939886 h 1754674"/>
                <a:gd name="connsiteX5821" fmla="*/ 1867573 w 1914570"/>
                <a:gd name="connsiteY5821" fmla="*/ 942486 h 1754674"/>
                <a:gd name="connsiteX5822" fmla="*/ 1867554 w 1914570"/>
                <a:gd name="connsiteY5822" fmla="*/ 942525 h 1754674"/>
                <a:gd name="connsiteX5823" fmla="*/ 1866811 w 1914570"/>
                <a:gd name="connsiteY5823" fmla="*/ 944989 h 1754674"/>
                <a:gd name="connsiteX5824" fmla="*/ 1866792 w 1914570"/>
                <a:gd name="connsiteY5824" fmla="*/ 945028 h 1754674"/>
                <a:gd name="connsiteX5825" fmla="*/ 1866068 w 1914570"/>
                <a:gd name="connsiteY5825" fmla="*/ 947432 h 1754674"/>
                <a:gd name="connsiteX5826" fmla="*/ 1865227 w 1914570"/>
                <a:gd name="connsiteY5826" fmla="*/ 950130 h 1754674"/>
                <a:gd name="connsiteX5827" fmla="*/ 1864504 w 1914570"/>
                <a:gd name="connsiteY5827" fmla="*/ 952437 h 1754674"/>
                <a:gd name="connsiteX5828" fmla="*/ 1863722 w 1914570"/>
                <a:gd name="connsiteY5828" fmla="*/ 954939 h 1754674"/>
                <a:gd name="connsiteX5829" fmla="*/ 1863526 w 1914570"/>
                <a:gd name="connsiteY5829" fmla="*/ 955545 h 1754674"/>
                <a:gd name="connsiteX5830" fmla="*/ 1862921 w 1914570"/>
                <a:gd name="connsiteY5830" fmla="*/ 957481 h 1754674"/>
                <a:gd name="connsiteX5831" fmla="*/ 1862901 w 1914570"/>
                <a:gd name="connsiteY5831" fmla="*/ 957520 h 1754674"/>
                <a:gd name="connsiteX5832" fmla="*/ 1862060 w 1914570"/>
                <a:gd name="connsiteY5832" fmla="*/ 960140 h 1754674"/>
                <a:gd name="connsiteX5833" fmla="*/ 1861298 w 1914570"/>
                <a:gd name="connsiteY5833" fmla="*/ 962485 h 1754674"/>
                <a:gd name="connsiteX5834" fmla="*/ 1860497 w 1914570"/>
                <a:gd name="connsiteY5834" fmla="*/ 964988 h 1754674"/>
                <a:gd name="connsiteX5835" fmla="*/ 1860477 w 1914570"/>
                <a:gd name="connsiteY5835" fmla="*/ 965007 h 1754674"/>
                <a:gd name="connsiteX5836" fmla="*/ 1859675 w 1914570"/>
                <a:gd name="connsiteY5836" fmla="*/ 967490 h 1754674"/>
                <a:gd name="connsiteX5837" fmla="*/ 1858854 w 1914570"/>
                <a:gd name="connsiteY5837" fmla="*/ 969993 h 1754674"/>
                <a:gd name="connsiteX5838" fmla="*/ 1858033 w 1914570"/>
                <a:gd name="connsiteY5838" fmla="*/ 972495 h 1754674"/>
                <a:gd name="connsiteX5839" fmla="*/ 1857173 w 1914570"/>
                <a:gd name="connsiteY5839" fmla="*/ 975036 h 1754674"/>
                <a:gd name="connsiteX5840" fmla="*/ 1856352 w 1914570"/>
                <a:gd name="connsiteY5840" fmla="*/ 977519 h 1754674"/>
                <a:gd name="connsiteX5841" fmla="*/ 1855511 w 1914570"/>
                <a:gd name="connsiteY5841" fmla="*/ 980002 h 1754674"/>
                <a:gd name="connsiteX5842" fmla="*/ 1855511 w 1914570"/>
                <a:gd name="connsiteY5842" fmla="*/ 980041 h 1754674"/>
                <a:gd name="connsiteX5843" fmla="*/ 1854651 w 1914570"/>
                <a:gd name="connsiteY5843" fmla="*/ 982563 h 1754674"/>
                <a:gd name="connsiteX5844" fmla="*/ 1853849 w 1914570"/>
                <a:gd name="connsiteY5844" fmla="*/ 984889 h 1754674"/>
                <a:gd name="connsiteX5845" fmla="*/ 1852931 w 1914570"/>
                <a:gd name="connsiteY5845" fmla="*/ 987607 h 1754674"/>
                <a:gd name="connsiteX5846" fmla="*/ 1852071 w 1914570"/>
                <a:gd name="connsiteY5846" fmla="*/ 990109 h 1754674"/>
                <a:gd name="connsiteX5847" fmla="*/ 1851191 w 1914570"/>
                <a:gd name="connsiteY5847" fmla="*/ 992631 h 1754674"/>
                <a:gd name="connsiteX5848" fmla="*/ 1850311 w 1914570"/>
                <a:gd name="connsiteY5848" fmla="*/ 995153 h 1754674"/>
                <a:gd name="connsiteX5849" fmla="*/ 1849470 w 1914570"/>
                <a:gd name="connsiteY5849" fmla="*/ 997538 h 1754674"/>
                <a:gd name="connsiteX5850" fmla="*/ 1849470 w 1914570"/>
                <a:gd name="connsiteY5850" fmla="*/ 997577 h 1754674"/>
                <a:gd name="connsiteX5851" fmla="*/ 1848552 w 1914570"/>
                <a:gd name="connsiteY5851" fmla="*/ 1000197 h 1754674"/>
                <a:gd name="connsiteX5852" fmla="*/ 1847711 w 1914570"/>
                <a:gd name="connsiteY5852" fmla="*/ 1002562 h 1754674"/>
                <a:gd name="connsiteX5853" fmla="*/ 1847692 w 1914570"/>
                <a:gd name="connsiteY5853" fmla="*/ 1002601 h 1754674"/>
                <a:gd name="connsiteX5854" fmla="*/ 1846851 w 1914570"/>
                <a:gd name="connsiteY5854" fmla="*/ 1005006 h 1754674"/>
                <a:gd name="connsiteX5855" fmla="*/ 1845951 w 1914570"/>
                <a:gd name="connsiteY5855" fmla="*/ 1007508 h 1754674"/>
                <a:gd name="connsiteX5856" fmla="*/ 1845052 w 1914570"/>
                <a:gd name="connsiteY5856" fmla="*/ 1010011 h 1754674"/>
                <a:gd name="connsiteX5857" fmla="*/ 1844114 w 1914570"/>
                <a:gd name="connsiteY5857" fmla="*/ 1012591 h 1754674"/>
                <a:gd name="connsiteX5858" fmla="*/ 1844094 w 1914570"/>
                <a:gd name="connsiteY5858" fmla="*/ 1012630 h 1754674"/>
                <a:gd name="connsiteX5859" fmla="*/ 1843136 w 1914570"/>
                <a:gd name="connsiteY5859" fmla="*/ 1015269 h 1754674"/>
                <a:gd name="connsiteX5860" fmla="*/ 1842296 w 1914570"/>
                <a:gd name="connsiteY5860" fmla="*/ 1017596 h 1754674"/>
                <a:gd name="connsiteX5861" fmla="*/ 1841299 w 1914570"/>
                <a:gd name="connsiteY5861" fmla="*/ 1020313 h 1754674"/>
                <a:gd name="connsiteX5862" fmla="*/ 1840439 w 1914570"/>
                <a:gd name="connsiteY5862" fmla="*/ 1022640 h 1754674"/>
                <a:gd name="connsiteX5863" fmla="*/ 1840419 w 1914570"/>
                <a:gd name="connsiteY5863" fmla="*/ 1022679 h 1754674"/>
                <a:gd name="connsiteX5864" fmla="*/ 1839500 w 1914570"/>
                <a:gd name="connsiteY5864" fmla="*/ 1025142 h 1754674"/>
                <a:gd name="connsiteX5865" fmla="*/ 1838581 w 1914570"/>
                <a:gd name="connsiteY5865" fmla="*/ 1027644 h 1754674"/>
                <a:gd name="connsiteX5866" fmla="*/ 1837623 w 1914570"/>
                <a:gd name="connsiteY5866" fmla="*/ 1030186 h 1754674"/>
                <a:gd name="connsiteX5867" fmla="*/ 1836685 w 1914570"/>
                <a:gd name="connsiteY5867" fmla="*/ 1032688 h 1754674"/>
                <a:gd name="connsiteX5868" fmla="*/ 1835727 w 1914570"/>
                <a:gd name="connsiteY5868" fmla="*/ 1035191 h 1754674"/>
                <a:gd name="connsiteX5869" fmla="*/ 1834769 w 1914570"/>
                <a:gd name="connsiteY5869" fmla="*/ 1037732 h 1754674"/>
                <a:gd name="connsiteX5870" fmla="*/ 1833811 w 1914570"/>
                <a:gd name="connsiteY5870" fmla="*/ 1040234 h 1754674"/>
                <a:gd name="connsiteX5871" fmla="*/ 1832931 w 1914570"/>
                <a:gd name="connsiteY5871" fmla="*/ 1042522 h 1754674"/>
                <a:gd name="connsiteX5872" fmla="*/ 1831876 w 1914570"/>
                <a:gd name="connsiteY5872" fmla="*/ 1045239 h 1754674"/>
                <a:gd name="connsiteX5873" fmla="*/ 1830898 w 1914570"/>
                <a:gd name="connsiteY5873" fmla="*/ 1047780 h 1754674"/>
                <a:gd name="connsiteX5874" fmla="*/ 1829921 w 1914570"/>
                <a:gd name="connsiteY5874" fmla="*/ 1050283 h 1754674"/>
                <a:gd name="connsiteX5875" fmla="*/ 1828924 w 1914570"/>
                <a:gd name="connsiteY5875" fmla="*/ 1052824 h 1754674"/>
                <a:gd name="connsiteX5876" fmla="*/ 1827927 w 1914570"/>
                <a:gd name="connsiteY5876" fmla="*/ 1055366 h 1754674"/>
                <a:gd name="connsiteX5877" fmla="*/ 1826949 w 1914570"/>
                <a:gd name="connsiteY5877" fmla="*/ 1057868 h 1754674"/>
                <a:gd name="connsiteX5878" fmla="*/ 1825972 w 1914570"/>
                <a:gd name="connsiteY5878" fmla="*/ 1060292 h 1754674"/>
                <a:gd name="connsiteX5879" fmla="*/ 1825972 w 1914570"/>
                <a:gd name="connsiteY5879" fmla="*/ 1060331 h 1754674"/>
                <a:gd name="connsiteX5880" fmla="*/ 1824975 w 1914570"/>
                <a:gd name="connsiteY5880" fmla="*/ 1062814 h 1754674"/>
                <a:gd name="connsiteX5881" fmla="*/ 1824975 w 1914570"/>
                <a:gd name="connsiteY5881" fmla="*/ 1062834 h 1754674"/>
                <a:gd name="connsiteX5882" fmla="*/ 1823978 w 1914570"/>
                <a:gd name="connsiteY5882" fmla="*/ 1065316 h 1754674"/>
                <a:gd name="connsiteX5883" fmla="*/ 1823958 w 1914570"/>
                <a:gd name="connsiteY5883" fmla="*/ 1065355 h 1754674"/>
                <a:gd name="connsiteX5884" fmla="*/ 1822922 w 1914570"/>
                <a:gd name="connsiteY5884" fmla="*/ 1067917 h 1754674"/>
                <a:gd name="connsiteX5885" fmla="*/ 1821886 w 1914570"/>
                <a:gd name="connsiteY5885" fmla="*/ 1070477 h 1754674"/>
                <a:gd name="connsiteX5886" fmla="*/ 1820986 w 1914570"/>
                <a:gd name="connsiteY5886" fmla="*/ 1072706 h 1754674"/>
                <a:gd name="connsiteX5887" fmla="*/ 1819872 w 1914570"/>
                <a:gd name="connsiteY5887" fmla="*/ 1075463 h 1754674"/>
                <a:gd name="connsiteX5888" fmla="*/ 1818934 w 1914570"/>
                <a:gd name="connsiteY5888" fmla="*/ 1077731 h 1754674"/>
                <a:gd name="connsiteX5889" fmla="*/ 1817898 w 1914570"/>
                <a:gd name="connsiteY5889" fmla="*/ 1080272 h 1754674"/>
                <a:gd name="connsiteX5890" fmla="*/ 1816823 w 1914570"/>
                <a:gd name="connsiteY5890" fmla="*/ 1082872 h 1754674"/>
                <a:gd name="connsiteX5891" fmla="*/ 1816803 w 1914570"/>
                <a:gd name="connsiteY5891" fmla="*/ 1082911 h 1754674"/>
                <a:gd name="connsiteX5892" fmla="*/ 1815708 w 1914570"/>
                <a:gd name="connsiteY5892" fmla="*/ 1085531 h 1754674"/>
                <a:gd name="connsiteX5893" fmla="*/ 1814770 w 1914570"/>
                <a:gd name="connsiteY5893" fmla="*/ 1087779 h 1754674"/>
                <a:gd name="connsiteX5894" fmla="*/ 1813714 w 1914570"/>
                <a:gd name="connsiteY5894" fmla="*/ 1090340 h 1754674"/>
                <a:gd name="connsiteX5895" fmla="*/ 1812678 w 1914570"/>
                <a:gd name="connsiteY5895" fmla="*/ 1092803 h 1754674"/>
                <a:gd name="connsiteX5896" fmla="*/ 1811583 w 1914570"/>
                <a:gd name="connsiteY5896" fmla="*/ 1095364 h 1754674"/>
                <a:gd name="connsiteX5897" fmla="*/ 1810430 w 1914570"/>
                <a:gd name="connsiteY5897" fmla="*/ 1098101 h 1754674"/>
                <a:gd name="connsiteX5898" fmla="*/ 1809433 w 1914570"/>
                <a:gd name="connsiteY5898" fmla="*/ 1100428 h 1754674"/>
                <a:gd name="connsiteX5899" fmla="*/ 1809433 w 1914570"/>
                <a:gd name="connsiteY5899" fmla="*/ 1100447 h 1754674"/>
                <a:gd name="connsiteX5900" fmla="*/ 1808397 w 1914570"/>
                <a:gd name="connsiteY5900" fmla="*/ 1102852 h 1754674"/>
                <a:gd name="connsiteX5901" fmla="*/ 1807302 w 1914570"/>
                <a:gd name="connsiteY5901" fmla="*/ 1105432 h 1754674"/>
                <a:gd name="connsiteX5902" fmla="*/ 1807283 w 1914570"/>
                <a:gd name="connsiteY5902" fmla="*/ 1105452 h 1754674"/>
                <a:gd name="connsiteX5903" fmla="*/ 1806227 w 1914570"/>
                <a:gd name="connsiteY5903" fmla="*/ 1107915 h 1754674"/>
                <a:gd name="connsiteX5904" fmla="*/ 1805152 w 1914570"/>
                <a:gd name="connsiteY5904" fmla="*/ 1110378 h 1754674"/>
                <a:gd name="connsiteX5905" fmla="*/ 1804076 w 1914570"/>
                <a:gd name="connsiteY5905" fmla="*/ 1112881 h 1754674"/>
                <a:gd name="connsiteX5906" fmla="*/ 1802962 w 1914570"/>
                <a:gd name="connsiteY5906" fmla="*/ 1115402 h 1754674"/>
                <a:gd name="connsiteX5907" fmla="*/ 1801867 w 1914570"/>
                <a:gd name="connsiteY5907" fmla="*/ 1117944 h 1754674"/>
                <a:gd name="connsiteX5908" fmla="*/ 1800753 w 1914570"/>
                <a:gd name="connsiteY5908" fmla="*/ 1120446 h 1754674"/>
                <a:gd name="connsiteX5909" fmla="*/ 1800753 w 1914570"/>
                <a:gd name="connsiteY5909" fmla="*/ 1120466 h 1754674"/>
                <a:gd name="connsiteX5910" fmla="*/ 1799658 w 1914570"/>
                <a:gd name="connsiteY5910" fmla="*/ 1122929 h 1754674"/>
                <a:gd name="connsiteX5911" fmla="*/ 1798544 w 1914570"/>
                <a:gd name="connsiteY5911" fmla="*/ 1125470 h 1754674"/>
                <a:gd name="connsiteX5912" fmla="*/ 1797449 w 1914570"/>
                <a:gd name="connsiteY5912" fmla="*/ 1127934 h 1754674"/>
                <a:gd name="connsiteX5913" fmla="*/ 1797430 w 1914570"/>
                <a:gd name="connsiteY5913" fmla="*/ 1127953 h 1754674"/>
                <a:gd name="connsiteX5914" fmla="*/ 1796335 w 1914570"/>
                <a:gd name="connsiteY5914" fmla="*/ 1130397 h 1754674"/>
                <a:gd name="connsiteX5915" fmla="*/ 1795201 w 1914570"/>
                <a:gd name="connsiteY5915" fmla="*/ 1132919 h 1754674"/>
                <a:gd name="connsiteX5916" fmla="*/ 1795201 w 1914570"/>
                <a:gd name="connsiteY5916" fmla="*/ 1132958 h 1754674"/>
                <a:gd name="connsiteX5917" fmla="*/ 1794087 w 1914570"/>
                <a:gd name="connsiteY5917" fmla="*/ 1135421 h 1754674"/>
                <a:gd name="connsiteX5918" fmla="*/ 1794067 w 1914570"/>
                <a:gd name="connsiteY5918" fmla="*/ 1135441 h 1754674"/>
                <a:gd name="connsiteX5919" fmla="*/ 1792953 w 1914570"/>
                <a:gd name="connsiteY5919" fmla="*/ 1137924 h 1754674"/>
                <a:gd name="connsiteX5920" fmla="*/ 1792933 w 1914570"/>
                <a:gd name="connsiteY5920" fmla="*/ 1137943 h 1754674"/>
                <a:gd name="connsiteX5921" fmla="*/ 1791819 w 1914570"/>
                <a:gd name="connsiteY5921" fmla="*/ 1140406 h 1754674"/>
                <a:gd name="connsiteX5922" fmla="*/ 1791819 w 1914570"/>
                <a:gd name="connsiteY5922" fmla="*/ 1140446 h 1754674"/>
                <a:gd name="connsiteX5923" fmla="*/ 1790665 w 1914570"/>
                <a:gd name="connsiteY5923" fmla="*/ 1142968 h 1754674"/>
                <a:gd name="connsiteX5924" fmla="*/ 1789551 w 1914570"/>
                <a:gd name="connsiteY5924" fmla="*/ 1145392 h 1754674"/>
                <a:gd name="connsiteX5925" fmla="*/ 1789531 w 1914570"/>
                <a:gd name="connsiteY5925" fmla="*/ 1145411 h 1754674"/>
                <a:gd name="connsiteX5926" fmla="*/ 1788476 w 1914570"/>
                <a:gd name="connsiteY5926" fmla="*/ 1147738 h 1754674"/>
                <a:gd name="connsiteX5927" fmla="*/ 1787322 w 1914570"/>
                <a:gd name="connsiteY5927" fmla="*/ 1150259 h 1754674"/>
                <a:gd name="connsiteX5928" fmla="*/ 1786110 w 1914570"/>
                <a:gd name="connsiteY5928" fmla="*/ 1152860 h 1754674"/>
                <a:gd name="connsiteX5929" fmla="*/ 1786091 w 1914570"/>
                <a:gd name="connsiteY5929" fmla="*/ 1152879 h 1754674"/>
                <a:gd name="connsiteX5930" fmla="*/ 1784918 w 1914570"/>
                <a:gd name="connsiteY5930" fmla="*/ 1155440 h 1754674"/>
                <a:gd name="connsiteX5931" fmla="*/ 1783862 w 1914570"/>
                <a:gd name="connsiteY5931" fmla="*/ 1157688 h 1754674"/>
                <a:gd name="connsiteX5932" fmla="*/ 1782787 w 1914570"/>
                <a:gd name="connsiteY5932" fmla="*/ 1159995 h 1754674"/>
                <a:gd name="connsiteX5933" fmla="*/ 1782630 w 1914570"/>
                <a:gd name="connsiteY5933" fmla="*/ 1160328 h 1754674"/>
                <a:gd name="connsiteX5934" fmla="*/ 1782630 w 1914570"/>
                <a:gd name="connsiteY5934" fmla="*/ 1160347 h 1754674"/>
                <a:gd name="connsiteX5935" fmla="*/ 1781457 w 1914570"/>
                <a:gd name="connsiteY5935" fmla="*/ 1162810 h 1754674"/>
                <a:gd name="connsiteX5936" fmla="*/ 1781457 w 1914570"/>
                <a:gd name="connsiteY5936" fmla="*/ 1162830 h 1754674"/>
                <a:gd name="connsiteX5937" fmla="*/ 1780285 w 1914570"/>
                <a:gd name="connsiteY5937" fmla="*/ 1165293 h 1754674"/>
                <a:gd name="connsiteX5938" fmla="*/ 1780285 w 1914570"/>
                <a:gd name="connsiteY5938" fmla="*/ 1165313 h 1754674"/>
                <a:gd name="connsiteX5939" fmla="*/ 1779111 w 1914570"/>
                <a:gd name="connsiteY5939" fmla="*/ 1167776 h 1754674"/>
                <a:gd name="connsiteX5940" fmla="*/ 1779092 w 1914570"/>
                <a:gd name="connsiteY5940" fmla="*/ 1167795 h 1754674"/>
                <a:gd name="connsiteX5941" fmla="*/ 1777900 w 1914570"/>
                <a:gd name="connsiteY5941" fmla="*/ 1170337 h 1754674"/>
                <a:gd name="connsiteX5942" fmla="*/ 1776805 w 1914570"/>
                <a:gd name="connsiteY5942" fmla="*/ 1172605 h 1754674"/>
                <a:gd name="connsiteX5943" fmla="*/ 1775553 w 1914570"/>
                <a:gd name="connsiteY5943" fmla="*/ 1175205 h 1754674"/>
                <a:gd name="connsiteX5944" fmla="*/ 1775534 w 1914570"/>
                <a:gd name="connsiteY5944" fmla="*/ 1175224 h 1754674"/>
                <a:gd name="connsiteX5945" fmla="*/ 1774283 w 1914570"/>
                <a:gd name="connsiteY5945" fmla="*/ 1177824 h 1754674"/>
                <a:gd name="connsiteX5946" fmla="*/ 1773168 w 1914570"/>
                <a:gd name="connsiteY5946" fmla="*/ 1180151 h 1754674"/>
                <a:gd name="connsiteX5947" fmla="*/ 1773149 w 1914570"/>
                <a:gd name="connsiteY5947" fmla="*/ 1180190 h 1754674"/>
                <a:gd name="connsiteX5948" fmla="*/ 1771956 w 1914570"/>
                <a:gd name="connsiteY5948" fmla="*/ 1182634 h 1754674"/>
                <a:gd name="connsiteX5949" fmla="*/ 1771956 w 1914570"/>
                <a:gd name="connsiteY5949" fmla="*/ 1182653 h 1754674"/>
                <a:gd name="connsiteX5950" fmla="*/ 1770803 w 1914570"/>
                <a:gd name="connsiteY5950" fmla="*/ 1185019 h 1754674"/>
                <a:gd name="connsiteX5951" fmla="*/ 1769552 w 1914570"/>
                <a:gd name="connsiteY5951" fmla="*/ 1187580 h 1754674"/>
                <a:gd name="connsiteX5952" fmla="*/ 1769552 w 1914570"/>
                <a:gd name="connsiteY5952" fmla="*/ 1187599 h 1754674"/>
                <a:gd name="connsiteX5953" fmla="*/ 1768340 w 1914570"/>
                <a:gd name="connsiteY5953" fmla="*/ 1190043 h 1754674"/>
                <a:gd name="connsiteX5954" fmla="*/ 1768340 w 1914570"/>
                <a:gd name="connsiteY5954" fmla="*/ 1190062 h 1754674"/>
                <a:gd name="connsiteX5955" fmla="*/ 1767167 w 1914570"/>
                <a:gd name="connsiteY5955" fmla="*/ 1192428 h 1754674"/>
                <a:gd name="connsiteX5956" fmla="*/ 1765935 w 1914570"/>
                <a:gd name="connsiteY5956" fmla="*/ 1194930 h 1754674"/>
                <a:gd name="connsiteX5957" fmla="*/ 1764704 w 1914570"/>
                <a:gd name="connsiteY5957" fmla="*/ 1197413 h 1754674"/>
                <a:gd name="connsiteX5958" fmla="*/ 1763491 w 1914570"/>
                <a:gd name="connsiteY5958" fmla="*/ 1199857 h 1754674"/>
                <a:gd name="connsiteX5959" fmla="*/ 1762142 w 1914570"/>
                <a:gd name="connsiteY5959" fmla="*/ 1202535 h 1754674"/>
                <a:gd name="connsiteX5960" fmla="*/ 1761008 w 1914570"/>
                <a:gd name="connsiteY5960" fmla="*/ 1204822 h 1754674"/>
                <a:gd name="connsiteX5961" fmla="*/ 1760989 w 1914570"/>
                <a:gd name="connsiteY5961" fmla="*/ 1204861 h 1754674"/>
                <a:gd name="connsiteX5962" fmla="*/ 1759777 w 1914570"/>
                <a:gd name="connsiteY5962" fmla="*/ 1207286 h 1754674"/>
                <a:gd name="connsiteX5963" fmla="*/ 1759757 w 1914570"/>
                <a:gd name="connsiteY5963" fmla="*/ 1207305 h 1754674"/>
                <a:gd name="connsiteX5964" fmla="*/ 1758526 w 1914570"/>
                <a:gd name="connsiteY5964" fmla="*/ 1209749 h 1754674"/>
                <a:gd name="connsiteX5965" fmla="*/ 1758526 w 1914570"/>
                <a:gd name="connsiteY5965" fmla="*/ 1209768 h 1754674"/>
                <a:gd name="connsiteX5966" fmla="*/ 1757294 w 1914570"/>
                <a:gd name="connsiteY5966" fmla="*/ 1212212 h 1754674"/>
                <a:gd name="connsiteX5967" fmla="*/ 1757275 w 1914570"/>
                <a:gd name="connsiteY5967" fmla="*/ 1212232 h 1754674"/>
                <a:gd name="connsiteX5968" fmla="*/ 1756023 w 1914570"/>
                <a:gd name="connsiteY5968" fmla="*/ 1214695 h 1754674"/>
                <a:gd name="connsiteX5969" fmla="*/ 1754792 w 1914570"/>
                <a:gd name="connsiteY5969" fmla="*/ 1217119 h 1754674"/>
                <a:gd name="connsiteX5970" fmla="*/ 1753540 w 1914570"/>
                <a:gd name="connsiteY5970" fmla="*/ 1219563 h 1754674"/>
                <a:gd name="connsiteX5971" fmla="*/ 1753521 w 1914570"/>
                <a:gd name="connsiteY5971" fmla="*/ 1219582 h 1754674"/>
                <a:gd name="connsiteX5972" fmla="*/ 1752289 w 1914570"/>
                <a:gd name="connsiteY5972" fmla="*/ 1222026 h 1754674"/>
                <a:gd name="connsiteX5973" fmla="*/ 1752270 w 1914570"/>
                <a:gd name="connsiteY5973" fmla="*/ 1222046 h 1754674"/>
                <a:gd name="connsiteX5974" fmla="*/ 1751019 w 1914570"/>
                <a:gd name="connsiteY5974" fmla="*/ 1224470 h 1754674"/>
                <a:gd name="connsiteX5975" fmla="*/ 1751019 w 1914570"/>
                <a:gd name="connsiteY5975" fmla="*/ 1224489 h 1754674"/>
                <a:gd name="connsiteX5976" fmla="*/ 1749767 w 1914570"/>
                <a:gd name="connsiteY5976" fmla="*/ 1226913 h 1754674"/>
                <a:gd name="connsiteX5977" fmla="*/ 1749748 w 1914570"/>
                <a:gd name="connsiteY5977" fmla="*/ 1226933 h 1754674"/>
                <a:gd name="connsiteX5978" fmla="*/ 1748497 w 1914570"/>
                <a:gd name="connsiteY5978" fmla="*/ 1229357 h 1754674"/>
                <a:gd name="connsiteX5979" fmla="*/ 1748477 w 1914570"/>
                <a:gd name="connsiteY5979" fmla="*/ 1229377 h 1754674"/>
                <a:gd name="connsiteX5980" fmla="*/ 1747187 w 1914570"/>
                <a:gd name="connsiteY5980" fmla="*/ 1231879 h 1754674"/>
                <a:gd name="connsiteX5981" fmla="*/ 1745955 w 1914570"/>
                <a:gd name="connsiteY5981" fmla="*/ 1234244 h 1754674"/>
                <a:gd name="connsiteX5982" fmla="*/ 1745936 w 1914570"/>
                <a:gd name="connsiteY5982" fmla="*/ 1234264 h 1754674"/>
                <a:gd name="connsiteX5983" fmla="*/ 1744646 w 1914570"/>
                <a:gd name="connsiteY5983" fmla="*/ 1236747 h 1754674"/>
                <a:gd name="connsiteX5984" fmla="*/ 1743394 w 1914570"/>
                <a:gd name="connsiteY5984" fmla="*/ 1239112 h 1754674"/>
                <a:gd name="connsiteX5985" fmla="*/ 1743394 w 1914570"/>
                <a:gd name="connsiteY5985" fmla="*/ 1239151 h 1754674"/>
                <a:gd name="connsiteX5986" fmla="*/ 1742124 w 1914570"/>
                <a:gd name="connsiteY5986" fmla="*/ 1241556 h 1754674"/>
                <a:gd name="connsiteX5987" fmla="*/ 1742104 w 1914570"/>
                <a:gd name="connsiteY5987" fmla="*/ 1241576 h 1754674"/>
                <a:gd name="connsiteX5988" fmla="*/ 1740833 w 1914570"/>
                <a:gd name="connsiteY5988" fmla="*/ 1244000 h 1754674"/>
                <a:gd name="connsiteX5989" fmla="*/ 1740814 w 1914570"/>
                <a:gd name="connsiteY5989" fmla="*/ 1244019 h 1754674"/>
                <a:gd name="connsiteX5990" fmla="*/ 1739543 w 1914570"/>
                <a:gd name="connsiteY5990" fmla="*/ 1246424 h 1754674"/>
                <a:gd name="connsiteX5991" fmla="*/ 1739523 w 1914570"/>
                <a:gd name="connsiteY5991" fmla="*/ 1246443 h 1754674"/>
                <a:gd name="connsiteX5992" fmla="*/ 1738292 w 1914570"/>
                <a:gd name="connsiteY5992" fmla="*/ 1248770 h 1754674"/>
                <a:gd name="connsiteX5993" fmla="*/ 1736962 w 1914570"/>
                <a:gd name="connsiteY5993" fmla="*/ 1251292 h 1754674"/>
                <a:gd name="connsiteX5994" fmla="*/ 1736943 w 1914570"/>
                <a:gd name="connsiteY5994" fmla="*/ 1251311 h 1754674"/>
                <a:gd name="connsiteX5995" fmla="*/ 1735653 w 1914570"/>
                <a:gd name="connsiteY5995" fmla="*/ 1253716 h 1754674"/>
                <a:gd name="connsiteX5996" fmla="*/ 1735653 w 1914570"/>
                <a:gd name="connsiteY5996" fmla="*/ 1253735 h 1754674"/>
                <a:gd name="connsiteX5997" fmla="*/ 1734363 w 1914570"/>
                <a:gd name="connsiteY5997" fmla="*/ 1256101 h 1754674"/>
                <a:gd name="connsiteX5998" fmla="*/ 1733072 w 1914570"/>
                <a:gd name="connsiteY5998" fmla="*/ 1258506 h 1754674"/>
                <a:gd name="connsiteX5999" fmla="*/ 1731762 w 1914570"/>
                <a:gd name="connsiteY5999" fmla="*/ 1260949 h 1754674"/>
                <a:gd name="connsiteX6000" fmla="*/ 1730433 w 1914570"/>
                <a:gd name="connsiteY6000" fmla="*/ 1263393 h 1754674"/>
                <a:gd name="connsiteX6001" fmla="*/ 1730413 w 1914570"/>
                <a:gd name="connsiteY6001" fmla="*/ 1263432 h 1754674"/>
                <a:gd name="connsiteX6002" fmla="*/ 1729142 w 1914570"/>
                <a:gd name="connsiteY6002" fmla="*/ 1265758 h 1754674"/>
                <a:gd name="connsiteX6003" fmla="*/ 1727813 w 1914570"/>
                <a:gd name="connsiteY6003" fmla="*/ 1268241 h 1754674"/>
                <a:gd name="connsiteX6004" fmla="*/ 1727794 w 1914570"/>
                <a:gd name="connsiteY6004" fmla="*/ 1268261 h 1754674"/>
                <a:gd name="connsiteX6005" fmla="*/ 1726484 w 1914570"/>
                <a:gd name="connsiteY6005" fmla="*/ 1270646 h 1754674"/>
                <a:gd name="connsiteX6006" fmla="*/ 1726464 w 1914570"/>
                <a:gd name="connsiteY6006" fmla="*/ 1270665 h 1754674"/>
                <a:gd name="connsiteX6007" fmla="*/ 1725155 w 1914570"/>
                <a:gd name="connsiteY6007" fmla="*/ 1273070 h 1754674"/>
                <a:gd name="connsiteX6008" fmla="*/ 1725155 w 1914570"/>
                <a:gd name="connsiteY6008" fmla="*/ 1273090 h 1754674"/>
                <a:gd name="connsiteX6009" fmla="*/ 1723825 w 1914570"/>
                <a:gd name="connsiteY6009" fmla="*/ 1275475 h 1754674"/>
                <a:gd name="connsiteX6010" fmla="*/ 1723825 w 1914570"/>
                <a:gd name="connsiteY6010" fmla="*/ 1275494 h 1754674"/>
                <a:gd name="connsiteX6011" fmla="*/ 1722515 w 1914570"/>
                <a:gd name="connsiteY6011" fmla="*/ 1277879 h 1754674"/>
                <a:gd name="connsiteX6012" fmla="*/ 1721167 w 1914570"/>
                <a:gd name="connsiteY6012" fmla="*/ 1280303 h 1754674"/>
                <a:gd name="connsiteX6013" fmla="*/ 1719837 w 1914570"/>
                <a:gd name="connsiteY6013" fmla="*/ 1282688 h 1754674"/>
                <a:gd name="connsiteX6014" fmla="*/ 1719837 w 1914570"/>
                <a:gd name="connsiteY6014" fmla="*/ 1282708 h 1754674"/>
                <a:gd name="connsiteX6015" fmla="*/ 1718508 w 1914570"/>
                <a:gd name="connsiteY6015" fmla="*/ 1285093 h 1754674"/>
                <a:gd name="connsiteX6016" fmla="*/ 1718488 w 1914570"/>
                <a:gd name="connsiteY6016" fmla="*/ 1285113 h 1754674"/>
                <a:gd name="connsiteX6017" fmla="*/ 1717237 w 1914570"/>
                <a:gd name="connsiteY6017" fmla="*/ 1287361 h 1754674"/>
                <a:gd name="connsiteX6018" fmla="*/ 1715830 w 1914570"/>
                <a:gd name="connsiteY6018" fmla="*/ 1289883 h 1754674"/>
                <a:gd name="connsiteX6019" fmla="*/ 1715810 w 1914570"/>
                <a:gd name="connsiteY6019" fmla="*/ 1289902 h 1754674"/>
                <a:gd name="connsiteX6020" fmla="*/ 1714480 w 1914570"/>
                <a:gd name="connsiteY6020" fmla="*/ 1292268 h 1754674"/>
                <a:gd name="connsiteX6021" fmla="*/ 1714461 w 1914570"/>
                <a:gd name="connsiteY6021" fmla="*/ 1292287 h 1754674"/>
                <a:gd name="connsiteX6022" fmla="*/ 1713131 w 1914570"/>
                <a:gd name="connsiteY6022" fmla="*/ 1294672 h 1754674"/>
                <a:gd name="connsiteX6023" fmla="*/ 1713112 w 1914570"/>
                <a:gd name="connsiteY6023" fmla="*/ 1294692 h 1754674"/>
                <a:gd name="connsiteX6024" fmla="*/ 1711763 w 1914570"/>
                <a:gd name="connsiteY6024" fmla="*/ 1297057 h 1754674"/>
                <a:gd name="connsiteX6025" fmla="*/ 1711763 w 1914570"/>
                <a:gd name="connsiteY6025" fmla="*/ 1297077 h 1754674"/>
                <a:gd name="connsiteX6026" fmla="*/ 1710414 w 1914570"/>
                <a:gd name="connsiteY6026" fmla="*/ 1299442 h 1754674"/>
                <a:gd name="connsiteX6027" fmla="*/ 1710414 w 1914570"/>
                <a:gd name="connsiteY6027" fmla="*/ 1299462 h 1754674"/>
                <a:gd name="connsiteX6028" fmla="*/ 1709065 w 1914570"/>
                <a:gd name="connsiteY6028" fmla="*/ 1301828 h 1754674"/>
                <a:gd name="connsiteX6029" fmla="*/ 1709046 w 1914570"/>
                <a:gd name="connsiteY6029" fmla="*/ 1301847 h 1754674"/>
                <a:gd name="connsiteX6030" fmla="*/ 1707618 w 1914570"/>
                <a:gd name="connsiteY6030" fmla="*/ 1304369 h 1754674"/>
                <a:gd name="connsiteX6031" fmla="*/ 1706348 w 1914570"/>
                <a:gd name="connsiteY6031" fmla="*/ 1306598 h 1754674"/>
                <a:gd name="connsiteX6032" fmla="*/ 1706328 w 1914570"/>
                <a:gd name="connsiteY6032" fmla="*/ 1306617 h 1754674"/>
                <a:gd name="connsiteX6033" fmla="*/ 1704979 w 1914570"/>
                <a:gd name="connsiteY6033" fmla="*/ 1308963 h 1754674"/>
                <a:gd name="connsiteX6034" fmla="*/ 1704960 w 1914570"/>
                <a:gd name="connsiteY6034" fmla="*/ 1308983 h 1754674"/>
                <a:gd name="connsiteX6035" fmla="*/ 1703611 w 1914570"/>
                <a:gd name="connsiteY6035" fmla="*/ 1311348 h 1754674"/>
                <a:gd name="connsiteX6036" fmla="*/ 1703591 w 1914570"/>
                <a:gd name="connsiteY6036" fmla="*/ 1311368 h 1754674"/>
                <a:gd name="connsiteX6037" fmla="*/ 1702242 w 1914570"/>
                <a:gd name="connsiteY6037" fmla="*/ 1313694 h 1754674"/>
                <a:gd name="connsiteX6038" fmla="*/ 1700854 w 1914570"/>
                <a:gd name="connsiteY6038" fmla="*/ 1316079 h 1754674"/>
                <a:gd name="connsiteX6039" fmla="*/ 1700854 w 1914570"/>
                <a:gd name="connsiteY6039" fmla="*/ 1316099 h 1754674"/>
                <a:gd name="connsiteX6040" fmla="*/ 1699584 w 1914570"/>
                <a:gd name="connsiteY6040" fmla="*/ 1318269 h 1754674"/>
                <a:gd name="connsiteX6041" fmla="*/ 1698098 w 1914570"/>
                <a:gd name="connsiteY6041" fmla="*/ 1320810 h 1754674"/>
                <a:gd name="connsiteX6042" fmla="*/ 1698098 w 1914570"/>
                <a:gd name="connsiteY6042" fmla="*/ 1320830 h 1754674"/>
                <a:gd name="connsiteX6043" fmla="*/ 1696730 w 1914570"/>
                <a:gd name="connsiteY6043" fmla="*/ 1323176 h 1754674"/>
                <a:gd name="connsiteX6044" fmla="*/ 1696710 w 1914570"/>
                <a:gd name="connsiteY6044" fmla="*/ 1323195 h 1754674"/>
                <a:gd name="connsiteX6045" fmla="*/ 1695342 w 1914570"/>
                <a:gd name="connsiteY6045" fmla="*/ 1325541 h 1754674"/>
                <a:gd name="connsiteX6046" fmla="*/ 1695322 w 1914570"/>
                <a:gd name="connsiteY6046" fmla="*/ 1325561 h 1754674"/>
                <a:gd name="connsiteX6047" fmla="*/ 1693953 w 1914570"/>
                <a:gd name="connsiteY6047" fmla="*/ 1327887 h 1754674"/>
                <a:gd name="connsiteX6048" fmla="*/ 1693934 w 1914570"/>
                <a:gd name="connsiteY6048" fmla="*/ 1327907 h 1754674"/>
                <a:gd name="connsiteX6049" fmla="*/ 1692565 w 1914570"/>
                <a:gd name="connsiteY6049" fmla="*/ 1330253 h 1754674"/>
                <a:gd name="connsiteX6050" fmla="*/ 1692546 w 1914570"/>
                <a:gd name="connsiteY6050" fmla="*/ 1330272 h 1754674"/>
                <a:gd name="connsiteX6051" fmla="*/ 1691119 w 1914570"/>
                <a:gd name="connsiteY6051" fmla="*/ 1332677 h 1754674"/>
                <a:gd name="connsiteX6052" fmla="*/ 1689770 w 1914570"/>
                <a:gd name="connsiteY6052" fmla="*/ 1334945 h 1754674"/>
                <a:gd name="connsiteX6053" fmla="*/ 1689770 w 1914570"/>
                <a:gd name="connsiteY6053" fmla="*/ 1334964 h 1754674"/>
                <a:gd name="connsiteX6054" fmla="*/ 1688382 w 1914570"/>
                <a:gd name="connsiteY6054" fmla="*/ 1337290 h 1754674"/>
                <a:gd name="connsiteX6055" fmla="*/ 1688362 w 1914570"/>
                <a:gd name="connsiteY6055" fmla="*/ 1337310 h 1754674"/>
                <a:gd name="connsiteX6056" fmla="*/ 1686974 w 1914570"/>
                <a:gd name="connsiteY6056" fmla="*/ 1339636 h 1754674"/>
                <a:gd name="connsiteX6057" fmla="*/ 1686974 w 1914570"/>
                <a:gd name="connsiteY6057" fmla="*/ 1339656 h 1754674"/>
                <a:gd name="connsiteX6058" fmla="*/ 1685567 w 1914570"/>
                <a:gd name="connsiteY6058" fmla="*/ 1341982 h 1754674"/>
                <a:gd name="connsiteX6059" fmla="*/ 1685567 w 1914570"/>
                <a:gd name="connsiteY6059" fmla="*/ 1342002 h 1754674"/>
                <a:gd name="connsiteX6060" fmla="*/ 1684178 w 1914570"/>
                <a:gd name="connsiteY6060" fmla="*/ 1344309 h 1754674"/>
                <a:gd name="connsiteX6061" fmla="*/ 1682634 w 1914570"/>
                <a:gd name="connsiteY6061" fmla="*/ 1346870 h 1754674"/>
                <a:gd name="connsiteX6062" fmla="*/ 1681344 w 1914570"/>
                <a:gd name="connsiteY6062" fmla="*/ 1348981 h 1754674"/>
                <a:gd name="connsiteX6063" fmla="*/ 1681344 w 1914570"/>
                <a:gd name="connsiteY6063" fmla="*/ 1349001 h 1754674"/>
                <a:gd name="connsiteX6064" fmla="*/ 1679936 w 1914570"/>
                <a:gd name="connsiteY6064" fmla="*/ 1351308 h 1754674"/>
                <a:gd name="connsiteX6065" fmla="*/ 1679936 w 1914570"/>
                <a:gd name="connsiteY6065" fmla="*/ 1351327 h 1754674"/>
                <a:gd name="connsiteX6066" fmla="*/ 1678529 w 1914570"/>
                <a:gd name="connsiteY6066" fmla="*/ 1353654 h 1754674"/>
                <a:gd name="connsiteX6067" fmla="*/ 1678509 w 1914570"/>
                <a:gd name="connsiteY6067" fmla="*/ 1353673 h 1754674"/>
                <a:gd name="connsiteX6068" fmla="*/ 1677102 w 1914570"/>
                <a:gd name="connsiteY6068" fmla="*/ 1355960 h 1754674"/>
                <a:gd name="connsiteX6069" fmla="*/ 1677102 w 1914570"/>
                <a:gd name="connsiteY6069" fmla="*/ 1355980 h 1754674"/>
                <a:gd name="connsiteX6070" fmla="*/ 1675655 w 1914570"/>
                <a:gd name="connsiteY6070" fmla="*/ 1358345 h 1754674"/>
                <a:gd name="connsiteX6071" fmla="*/ 1674678 w 1914570"/>
                <a:gd name="connsiteY6071" fmla="*/ 1359949 h 1754674"/>
                <a:gd name="connsiteX6072" fmla="*/ 1674267 w 1914570"/>
                <a:gd name="connsiteY6072" fmla="*/ 1360613 h 1754674"/>
                <a:gd name="connsiteX6073" fmla="*/ 1674267 w 1914570"/>
                <a:gd name="connsiteY6073" fmla="*/ 1360633 h 1754674"/>
                <a:gd name="connsiteX6074" fmla="*/ 1672840 w 1914570"/>
                <a:gd name="connsiteY6074" fmla="*/ 1362920 h 1754674"/>
                <a:gd name="connsiteX6075" fmla="*/ 1672840 w 1914570"/>
                <a:gd name="connsiteY6075" fmla="*/ 1362940 h 1754674"/>
                <a:gd name="connsiteX6076" fmla="*/ 1671393 w 1914570"/>
                <a:gd name="connsiteY6076" fmla="*/ 1365286 h 1754674"/>
                <a:gd name="connsiteX6077" fmla="*/ 1669985 w 1914570"/>
                <a:gd name="connsiteY6077" fmla="*/ 1367534 h 1754674"/>
                <a:gd name="connsiteX6078" fmla="*/ 1669985 w 1914570"/>
                <a:gd name="connsiteY6078" fmla="*/ 1367553 h 1754674"/>
                <a:gd name="connsiteX6079" fmla="*/ 1668617 w 1914570"/>
                <a:gd name="connsiteY6079" fmla="*/ 1369762 h 1754674"/>
                <a:gd name="connsiteX6080" fmla="*/ 1667131 w 1914570"/>
                <a:gd name="connsiteY6080" fmla="*/ 1372147 h 1754674"/>
                <a:gd name="connsiteX6081" fmla="*/ 1667112 w 1914570"/>
                <a:gd name="connsiteY6081" fmla="*/ 1372167 h 1754674"/>
                <a:gd name="connsiteX6082" fmla="*/ 1665685 w 1914570"/>
                <a:gd name="connsiteY6082" fmla="*/ 1374454 h 1754674"/>
                <a:gd name="connsiteX6083" fmla="*/ 1665685 w 1914570"/>
                <a:gd name="connsiteY6083" fmla="*/ 1374474 h 1754674"/>
                <a:gd name="connsiteX6084" fmla="*/ 1664277 w 1914570"/>
                <a:gd name="connsiteY6084" fmla="*/ 1376702 h 1754674"/>
                <a:gd name="connsiteX6085" fmla="*/ 1662811 w 1914570"/>
                <a:gd name="connsiteY6085" fmla="*/ 1379049 h 1754674"/>
                <a:gd name="connsiteX6086" fmla="*/ 1662791 w 1914570"/>
                <a:gd name="connsiteY6086" fmla="*/ 1379068 h 1754674"/>
                <a:gd name="connsiteX6087" fmla="*/ 1661364 w 1914570"/>
                <a:gd name="connsiteY6087" fmla="*/ 1381336 h 1754674"/>
                <a:gd name="connsiteX6088" fmla="*/ 1659917 w 1914570"/>
                <a:gd name="connsiteY6088" fmla="*/ 1383623 h 1754674"/>
                <a:gd name="connsiteX6089" fmla="*/ 1659917 w 1914570"/>
                <a:gd name="connsiteY6089" fmla="*/ 1383643 h 1754674"/>
                <a:gd name="connsiteX6090" fmla="*/ 1658471 w 1914570"/>
                <a:gd name="connsiteY6090" fmla="*/ 1385910 h 1754674"/>
                <a:gd name="connsiteX6091" fmla="*/ 1658471 w 1914570"/>
                <a:gd name="connsiteY6091" fmla="*/ 1385930 h 1754674"/>
                <a:gd name="connsiteX6092" fmla="*/ 1657024 w 1914570"/>
                <a:gd name="connsiteY6092" fmla="*/ 1388178 h 1754674"/>
                <a:gd name="connsiteX6093" fmla="*/ 1657024 w 1914570"/>
                <a:gd name="connsiteY6093" fmla="*/ 1388198 h 1754674"/>
                <a:gd name="connsiteX6094" fmla="*/ 1655578 w 1914570"/>
                <a:gd name="connsiteY6094" fmla="*/ 1390465 h 1754674"/>
                <a:gd name="connsiteX6095" fmla="*/ 1655558 w 1914570"/>
                <a:gd name="connsiteY6095" fmla="*/ 1390485 h 1754674"/>
                <a:gd name="connsiteX6096" fmla="*/ 1654170 w 1914570"/>
                <a:gd name="connsiteY6096" fmla="*/ 1392655 h 1754674"/>
                <a:gd name="connsiteX6097" fmla="*/ 1652606 w 1914570"/>
                <a:gd name="connsiteY6097" fmla="*/ 1395118 h 1754674"/>
                <a:gd name="connsiteX6098" fmla="*/ 1651198 w 1914570"/>
                <a:gd name="connsiteY6098" fmla="*/ 1397269 h 1754674"/>
                <a:gd name="connsiteX6099" fmla="*/ 1651198 w 1914570"/>
                <a:gd name="connsiteY6099" fmla="*/ 1397288 h 1754674"/>
                <a:gd name="connsiteX6100" fmla="*/ 1649771 w 1914570"/>
                <a:gd name="connsiteY6100" fmla="*/ 1399517 h 1754674"/>
                <a:gd name="connsiteX6101" fmla="*/ 1648305 w 1914570"/>
                <a:gd name="connsiteY6101" fmla="*/ 1401785 h 1754674"/>
                <a:gd name="connsiteX6102" fmla="*/ 1646819 w 1914570"/>
                <a:gd name="connsiteY6102" fmla="*/ 1404052 h 1754674"/>
                <a:gd name="connsiteX6103" fmla="*/ 1645353 w 1914570"/>
                <a:gd name="connsiteY6103" fmla="*/ 1406320 h 1754674"/>
                <a:gd name="connsiteX6104" fmla="*/ 1645353 w 1914570"/>
                <a:gd name="connsiteY6104" fmla="*/ 1406340 h 1754674"/>
                <a:gd name="connsiteX6105" fmla="*/ 1643867 w 1914570"/>
                <a:gd name="connsiteY6105" fmla="*/ 1408608 h 1754674"/>
                <a:gd name="connsiteX6106" fmla="*/ 1642538 w 1914570"/>
                <a:gd name="connsiteY6106" fmla="*/ 1410641 h 1754674"/>
                <a:gd name="connsiteX6107" fmla="*/ 1640954 w 1914570"/>
                <a:gd name="connsiteY6107" fmla="*/ 1413065 h 1754674"/>
                <a:gd name="connsiteX6108" fmla="*/ 1640935 w 1914570"/>
                <a:gd name="connsiteY6108" fmla="*/ 1413084 h 1754674"/>
                <a:gd name="connsiteX6109" fmla="*/ 1639527 w 1914570"/>
                <a:gd name="connsiteY6109" fmla="*/ 1415215 h 1754674"/>
                <a:gd name="connsiteX6110" fmla="*/ 1638002 w 1914570"/>
                <a:gd name="connsiteY6110" fmla="*/ 1417542 h 1754674"/>
                <a:gd name="connsiteX6111" fmla="*/ 1637983 w 1914570"/>
                <a:gd name="connsiteY6111" fmla="*/ 1417561 h 1754674"/>
                <a:gd name="connsiteX6112" fmla="*/ 1636517 w 1914570"/>
                <a:gd name="connsiteY6112" fmla="*/ 1419770 h 1754674"/>
                <a:gd name="connsiteX6113" fmla="*/ 1636517 w 1914570"/>
                <a:gd name="connsiteY6113" fmla="*/ 1419790 h 1754674"/>
                <a:gd name="connsiteX6114" fmla="*/ 1635050 w 1914570"/>
                <a:gd name="connsiteY6114" fmla="*/ 1421999 h 1754674"/>
                <a:gd name="connsiteX6115" fmla="*/ 1635031 w 1914570"/>
                <a:gd name="connsiteY6115" fmla="*/ 1422019 h 1754674"/>
                <a:gd name="connsiteX6116" fmla="*/ 1633565 w 1914570"/>
                <a:gd name="connsiteY6116" fmla="*/ 1424228 h 1754674"/>
                <a:gd name="connsiteX6117" fmla="*/ 1633545 w 1914570"/>
                <a:gd name="connsiteY6117" fmla="*/ 1424247 h 1754674"/>
                <a:gd name="connsiteX6118" fmla="*/ 1632079 w 1914570"/>
                <a:gd name="connsiteY6118" fmla="*/ 1426456 h 1754674"/>
                <a:gd name="connsiteX6119" fmla="*/ 1630574 w 1914570"/>
                <a:gd name="connsiteY6119" fmla="*/ 1428704 h 1754674"/>
                <a:gd name="connsiteX6120" fmla="*/ 1629107 w 1914570"/>
                <a:gd name="connsiteY6120" fmla="*/ 1430894 h 1754674"/>
                <a:gd name="connsiteX6121" fmla="*/ 1629088 w 1914570"/>
                <a:gd name="connsiteY6121" fmla="*/ 1430913 h 1754674"/>
                <a:gd name="connsiteX6122" fmla="*/ 1627622 w 1914570"/>
                <a:gd name="connsiteY6122" fmla="*/ 1433103 h 1754674"/>
                <a:gd name="connsiteX6123" fmla="*/ 1627602 w 1914570"/>
                <a:gd name="connsiteY6123" fmla="*/ 1433123 h 1754674"/>
                <a:gd name="connsiteX6124" fmla="*/ 1626077 w 1914570"/>
                <a:gd name="connsiteY6124" fmla="*/ 1435390 h 1754674"/>
                <a:gd name="connsiteX6125" fmla="*/ 1624689 w 1914570"/>
                <a:gd name="connsiteY6125" fmla="*/ 1437443 h 1754674"/>
                <a:gd name="connsiteX6126" fmla="*/ 1623145 w 1914570"/>
                <a:gd name="connsiteY6126" fmla="*/ 1439711 h 1754674"/>
                <a:gd name="connsiteX6127" fmla="*/ 1623125 w 1914570"/>
                <a:gd name="connsiteY6127" fmla="*/ 1439730 h 1754674"/>
                <a:gd name="connsiteX6128" fmla="*/ 1621639 w 1914570"/>
                <a:gd name="connsiteY6128" fmla="*/ 1441920 h 1754674"/>
                <a:gd name="connsiteX6129" fmla="*/ 1621639 w 1914570"/>
                <a:gd name="connsiteY6129" fmla="*/ 1441939 h 1754674"/>
                <a:gd name="connsiteX6130" fmla="*/ 1620153 w 1914570"/>
                <a:gd name="connsiteY6130" fmla="*/ 1444090 h 1754674"/>
                <a:gd name="connsiteX6131" fmla="*/ 1618648 w 1914570"/>
                <a:gd name="connsiteY6131" fmla="*/ 1446299 h 1754674"/>
                <a:gd name="connsiteX6132" fmla="*/ 1617163 w 1914570"/>
                <a:gd name="connsiteY6132" fmla="*/ 1448489 h 1754674"/>
                <a:gd name="connsiteX6133" fmla="*/ 1617143 w 1914570"/>
                <a:gd name="connsiteY6133" fmla="*/ 1448508 h 1754674"/>
                <a:gd name="connsiteX6134" fmla="*/ 1615657 w 1914570"/>
                <a:gd name="connsiteY6134" fmla="*/ 1450659 h 1754674"/>
                <a:gd name="connsiteX6135" fmla="*/ 1615638 w 1914570"/>
                <a:gd name="connsiteY6135" fmla="*/ 1450678 h 1754674"/>
                <a:gd name="connsiteX6136" fmla="*/ 1614113 w 1914570"/>
                <a:gd name="connsiteY6136" fmla="*/ 1452907 h 1754674"/>
                <a:gd name="connsiteX6137" fmla="*/ 1612647 w 1914570"/>
                <a:gd name="connsiteY6137" fmla="*/ 1455018 h 1754674"/>
                <a:gd name="connsiteX6138" fmla="*/ 1612627 w 1914570"/>
                <a:gd name="connsiteY6138" fmla="*/ 1455038 h 1754674"/>
                <a:gd name="connsiteX6139" fmla="*/ 1611141 w 1914570"/>
                <a:gd name="connsiteY6139" fmla="*/ 1457188 h 1754674"/>
                <a:gd name="connsiteX6140" fmla="*/ 1611122 w 1914570"/>
                <a:gd name="connsiteY6140" fmla="*/ 1457208 h 1754674"/>
                <a:gd name="connsiteX6141" fmla="*/ 1609616 w 1914570"/>
                <a:gd name="connsiteY6141" fmla="*/ 1459358 h 1754674"/>
                <a:gd name="connsiteX6142" fmla="*/ 1609616 w 1914570"/>
                <a:gd name="connsiteY6142" fmla="*/ 1459378 h 1754674"/>
                <a:gd name="connsiteX6143" fmla="*/ 1608111 w 1914570"/>
                <a:gd name="connsiteY6143" fmla="*/ 1461528 h 1754674"/>
                <a:gd name="connsiteX6144" fmla="*/ 1608111 w 1914570"/>
                <a:gd name="connsiteY6144" fmla="*/ 1461548 h 1754674"/>
                <a:gd name="connsiteX6145" fmla="*/ 1606606 w 1914570"/>
                <a:gd name="connsiteY6145" fmla="*/ 1463679 h 1754674"/>
                <a:gd name="connsiteX6146" fmla="*/ 1606586 w 1914570"/>
                <a:gd name="connsiteY6146" fmla="*/ 1463698 h 1754674"/>
                <a:gd name="connsiteX6147" fmla="*/ 1605100 w 1914570"/>
                <a:gd name="connsiteY6147" fmla="*/ 1465829 h 1754674"/>
                <a:gd name="connsiteX6148" fmla="*/ 1605081 w 1914570"/>
                <a:gd name="connsiteY6148" fmla="*/ 1465849 h 1754674"/>
                <a:gd name="connsiteX6149" fmla="*/ 1603575 w 1914570"/>
                <a:gd name="connsiteY6149" fmla="*/ 1467980 h 1754674"/>
                <a:gd name="connsiteX6150" fmla="*/ 1603556 w 1914570"/>
                <a:gd name="connsiteY6150" fmla="*/ 1467999 h 1754674"/>
                <a:gd name="connsiteX6151" fmla="*/ 1602050 w 1914570"/>
                <a:gd name="connsiteY6151" fmla="*/ 1470130 h 1754674"/>
                <a:gd name="connsiteX6152" fmla="*/ 1602050 w 1914570"/>
                <a:gd name="connsiteY6152" fmla="*/ 1470150 h 1754674"/>
                <a:gd name="connsiteX6153" fmla="*/ 1600546 w 1914570"/>
                <a:gd name="connsiteY6153" fmla="*/ 1472280 h 1754674"/>
                <a:gd name="connsiteX6154" fmla="*/ 1600526 w 1914570"/>
                <a:gd name="connsiteY6154" fmla="*/ 1472300 h 1754674"/>
                <a:gd name="connsiteX6155" fmla="*/ 1599040 w 1914570"/>
                <a:gd name="connsiteY6155" fmla="*/ 1474392 h 1754674"/>
                <a:gd name="connsiteX6156" fmla="*/ 1597515 w 1914570"/>
                <a:gd name="connsiteY6156" fmla="*/ 1476542 h 1754674"/>
                <a:gd name="connsiteX6157" fmla="*/ 1595971 w 1914570"/>
                <a:gd name="connsiteY6157" fmla="*/ 1478693 h 1754674"/>
                <a:gd name="connsiteX6158" fmla="*/ 1594446 w 1914570"/>
                <a:gd name="connsiteY6158" fmla="*/ 1480843 h 1754674"/>
                <a:gd name="connsiteX6159" fmla="*/ 1592941 w 1914570"/>
                <a:gd name="connsiteY6159" fmla="*/ 1482935 h 1754674"/>
                <a:gd name="connsiteX6160" fmla="*/ 1592921 w 1914570"/>
                <a:gd name="connsiteY6160" fmla="*/ 1482954 h 1754674"/>
                <a:gd name="connsiteX6161" fmla="*/ 1591474 w 1914570"/>
                <a:gd name="connsiteY6161" fmla="*/ 1484968 h 1754674"/>
                <a:gd name="connsiteX6162" fmla="*/ 1589871 w 1914570"/>
                <a:gd name="connsiteY6162" fmla="*/ 1487158 h 1754674"/>
                <a:gd name="connsiteX6163" fmla="*/ 1589871 w 1914570"/>
                <a:gd name="connsiteY6163" fmla="*/ 1487177 h 1754674"/>
                <a:gd name="connsiteX6164" fmla="*/ 1588268 w 1914570"/>
                <a:gd name="connsiteY6164" fmla="*/ 1489406 h 1754674"/>
                <a:gd name="connsiteX6165" fmla="*/ 1586724 w 1914570"/>
                <a:gd name="connsiteY6165" fmla="*/ 1491517 h 1754674"/>
                <a:gd name="connsiteX6166" fmla="*/ 1585258 w 1914570"/>
                <a:gd name="connsiteY6166" fmla="*/ 1493511 h 1754674"/>
                <a:gd name="connsiteX6167" fmla="*/ 1583752 w 1914570"/>
                <a:gd name="connsiteY6167" fmla="*/ 1495584 h 1754674"/>
                <a:gd name="connsiteX6168" fmla="*/ 1582227 w 1914570"/>
                <a:gd name="connsiteY6168" fmla="*/ 1497675 h 1754674"/>
                <a:gd name="connsiteX6169" fmla="*/ 1582208 w 1914570"/>
                <a:gd name="connsiteY6169" fmla="*/ 1497695 h 1754674"/>
                <a:gd name="connsiteX6170" fmla="*/ 1580683 w 1914570"/>
                <a:gd name="connsiteY6170" fmla="*/ 1499767 h 1754674"/>
                <a:gd name="connsiteX6171" fmla="*/ 1579138 w 1914570"/>
                <a:gd name="connsiteY6171" fmla="*/ 1501859 h 1754674"/>
                <a:gd name="connsiteX6172" fmla="*/ 1577613 w 1914570"/>
                <a:gd name="connsiteY6172" fmla="*/ 1503912 h 1754674"/>
                <a:gd name="connsiteX6173" fmla="*/ 1577594 w 1914570"/>
                <a:gd name="connsiteY6173" fmla="*/ 1503931 h 1754674"/>
                <a:gd name="connsiteX6174" fmla="*/ 1576069 w 1914570"/>
                <a:gd name="connsiteY6174" fmla="*/ 1506004 h 1754674"/>
                <a:gd name="connsiteX6175" fmla="*/ 1576069 w 1914570"/>
                <a:gd name="connsiteY6175" fmla="*/ 1506023 h 1754674"/>
                <a:gd name="connsiteX6176" fmla="*/ 1574486 w 1914570"/>
                <a:gd name="connsiteY6176" fmla="*/ 1508135 h 1754674"/>
                <a:gd name="connsiteX6177" fmla="*/ 1573000 w 1914570"/>
                <a:gd name="connsiteY6177" fmla="*/ 1510129 h 1754674"/>
                <a:gd name="connsiteX6178" fmla="*/ 1572980 w 1914570"/>
                <a:gd name="connsiteY6178" fmla="*/ 1510148 h 1754674"/>
                <a:gd name="connsiteX6179" fmla="*/ 1571456 w 1914570"/>
                <a:gd name="connsiteY6179" fmla="*/ 1512201 h 1754674"/>
                <a:gd name="connsiteX6180" fmla="*/ 1571436 w 1914570"/>
                <a:gd name="connsiteY6180" fmla="*/ 1512220 h 1754674"/>
                <a:gd name="connsiteX6181" fmla="*/ 1569911 w 1914570"/>
                <a:gd name="connsiteY6181" fmla="*/ 1514253 h 1754674"/>
                <a:gd name="connsiteX6182" fmla="*/ 1569891 w 1914570"/>
                <a:gd name="connsiteY6182" fmla="*/ 1514273 h 1754674"/>
                <a:gd name="connsiteX6183" fmla="*/ 1568367 w 1914570"/>
                <a:gd name="connsiteY6183" fmla="*/ 1516306 h 1754674"/>
                <a:gd name="connsiteX6184" fmla="*/ 1568347 w 1914570"/>
                <a:gd name="connsiteY6184" fmla="*/ 1516326 h 1754674"/>
                <a:gd name="connsiteX6185" fmla="*/ 1566823 w 1914570"/>
                <a:gd name="connsiteY6185" fmla="*/ 1518359 h 1754674"/>
                <a:gd name="connsiteX6186" fmla="*/ 1566803 w 1914570"/>
                <a:gd name="connsiteY6186" fmla="*/ 1518379 h 1754674"/>
                <a:gd name="connsiteX6187" fmla="*/ 1565278 w 1914570"/>
                <a:gd name="connsiteY6187" fmla="*/ 1520392 h 1754674"/>
                <a:gd name="connsiteX6188" fmla="*/ 1565258 w 1914570"/>
                <a:gd name="connsiteY6188" fmla="*/ 1520412 h 1754674"/>
                <a:gd name="connsiteX6189" fmla="*/ 1563714 w 1914570"/>
                <a:gd name="connsiteY6189" fmla="*/ 1522445 h 1754674"/>
                <a:gd name="connsiteX6190" fmla="*/ 1562130 w 1914570"/>
                <a:gd name="connsiteY6190" fmla="*/ 1524537 h 1754674"/>
                <a:gd name="connsiteX6191" fmla="*/ 1560664 w 1914570"/>
                <a:gd name="connsiteY6191" fmla="*/ 1526452 h 1754674"/>
                <a:gd name="connsiteX6192" fmla="*/ 1559081 w 1914570"/>
                <a:gd name="connsiteY6192" fmla="*/ 1528525 h 1754674"/>
                <a:gd name="connsiteX6193" fmla="*/ 1559061 w 1914570"/>
                <a:gd name="connsiteY6193" fmla="*/ 1528544 h 1754674"/>
                <a:gd name="connsiteX6194" fmla="*/ 1557556 w 1914570"/>
                <a:gd name="connsiteY6194" fmla="*/ 1530499 h 1754674"/>
                <a:gd name="connsiteX6195" fmla="*/ 1555894 w 1914570"/>
                <a:gd name="connsiteY6195" fmla="*/ 1532650 h 1754674"/>
                <a:gd name="connsiteX6196" fmla="*/ 1554330 w 1914570"/>
                <a:gd name="connsiteY6196" fmla="*/ 1534683 h 1754674"/>
                <a:gd name="connsiteX6197" fmla="*/ 1552864 w 1914570"/>
                <a:gd name="connsiteY6197" fmla="*/ 1536579 h 1754674"/>
                <a:gd name="connsiteX6198" fmla="*/ 1551280 w 1914570"/>
                <a:gd name="connsiteY6198" fmla="*/ 1538593 h 1754674"/>
                <a:gd name="connsiteX6199" fmla="*/ 1549755 w 1914570"/>
                <a:gd name="connsiteY6199" fmla="*/ 1540567 h 1754674"/>
                <a:gd name="connsiteX6200" fmla="*/ 1549736 w 1914570"/>
                <a:gd name="connsiteY6200" fmla="*/ 1540587 h 1754674"/>
                <a:gd name="connsiteX6201" fmla="*/ 1548192 w 1914570"/>
                <a:gd name="connsiteY6201" fmla="*/ 1542561 h 1754674"/>
                <a:gd name="connsiteX6202" fmla="*/ 1548172 w 1914570"/>
                <a:gd name="connsiteY6202" fmla="*/ 1542581 h 1754674"/>
                <a:gd name="connsiteX6203" fmla="*/ 1546667 w 1914570"/>
                <a:gd name="connsiteY6203" fmla="*/ 1544497 h 1754674"/>
                <a:gd name="connsiteX6204" fmla="*/ 1544946 w 1914570"/>
                <a:gd name="connsiteY6204" fmla="*/ 1546706 h 1754674"/>
                <a:gd name="connsiteX6205" fmla="*/ 1543539 w 1914570"/>
                <a:gd name="connsiteY6205" fmla="*/ 1548485 h 1754674"/>
                <a:gd name="connsiteX6206" fmla="*/ 1541955 w 1914570"/>
                <a:gd name="connsiteY6206" fmla="*/ 1550479 h 1754674"/>
                <a:gd name="connsiteX6207" fmla="*/ 1540391 w 1914570"/>
                <a:gd name="connsiteY6207" fmla="*/ 1552453 h 1754674"/>
                <a:gd name="connsiteX6208" fmla="*/ 1540372 w 1914570"/>
                <a:gd name="connsiteY6208" fmla="*/ 1552473 h 1754674"/>
                <a:gd name="connsiteX6209" fmla="*/ 1538827 w 1914570"/>
                <a:gd name="connsiteY6209" fmla="*/ 1554408 h 1754674"/>
                <a:gd name="connsiteX6210" fmla="*/ 1537263 w 1914570"/>
                <a:gd name="connsiteY6210" fmla="*/ 1556363 h 1754674"/>
                <a:gd name="connsiteX6211" fmla="*/ 1537244 w 1914570"/>
                <a:gd name="connsiteY6211" fmla="*/ 1556383 h 1754674"/>
                <a:gd name="connsiteX6212" fmla="*/ 1535699 w 1914570"/>
                <a:gd name="connsiteY6212" fmla="*/ 1558318 h 1754674"/>
                <a:gd name="connsiteX6213" fmla="*/ 1535680 w 1914570"/>
                <a:gd name="connsiteY6213" fmla="*/ 1558338 h 1754674"/>
                <a:gd name="connsiteX6214" fmla="*/ 1534174 w 1914570"/>
                <a:gd name="connsiteY6214" fmla="*/ 1560215 h 1754674"/>
                <a:gd name="connsiteX6215" fmla="*/ 1532435 w 1914570"/>
                <a:gd name="connsiteY6215" fmla="*/ 1562385 h 1754674"/>
                <a:gd name="connsiteX6216" fmla="*/ 1530831 w 1914570"/>
                <a:gd name="connsiteY6216" fmla="*/ 1564359 h 1754674"/>
                <a:gd name="connsiteX6217" fmla="*/ 1529424 w 1914570"/>
                <a:gd name="connsiteY6217" fmla="*/ 1566079 h 1754674"/>
                <a:gd name="connsiteX6218" fmla="*/ 1529424 w 1914570"/>
                <a:gd name="connsiteY6218" fmla="*/ 1566099 h 1754674"/>
                <a:gd name="connsiteX6219" fmla="*/ 1527958 w 1914570"/>
                <a:gd name="connsiteY6219" fmla="*/ 1567897 h 1754674"/>
                <a:gd name="connsiteX6220" fmla="*/ 1526296 w 1914570"/>
                <a:gd name="connsiteY6220" fmla="*/ 1569931 h 1754674"/>
                <a:gd name="connsiteX6221" fmla="*/ 1526276 w 1914570"/>
                <a:gd name="connsiteY6221" fmla="*/ 1569950 h 1754674"/>
                <a:gd name="connsiteX6222" fmla="*/ 1524732 w 1914570"/>
                <a:gd name="connsiteY6222" fmla="*/ 1571846 h 1754674"/>
                <a:gd name="connsiteX6223" fmla="*/ 1524693 w 1914570"/>
                <a:gd name="connsiteY6223" fmla="*/ 1571886 h 1754674"/>
                <a:gd name="connsiteX6224" fmla="*/ 1523852 w 1914570"/>
                <a:gd name="connsiteY6224" fmla="*/ 1572902 h 1754674"/>
                <a:gd name="connsiteX6225" fmla="*/ 1523070 w 1914570"/>
                <a:gd name="connsiteY6225" fmla="*/ 1573841 h 1754674"/>
                <a:gd name="connsiteX6226" fmla="*/ 1522249 w 1914570"/>
                <a:gd name="connsiteY6226" fmla="*/ 1574838 h 1754674"/>
                <a:gd name="connsiteX6227" fmla="*/ 1521467 w 1914570"/>
                <a:gd name="connsiteY6227" fmla="*/ 1575776 h 1754674"/>
                <a:gd name="connsiteX6228" fmla="*/ 1520587 w 1914570"/>
                <a:gd name="connsiteY6228" fmla="*/ 1576793 h 1754674"/>
                <a:gd name="connsiteX6229" fmla="*/ 1519767 w 1914570"/>
                <a:gd name="connsiteY6229" fmla="*/ 1577770 h 1754674"/>
                <a:gd name="connsiteX6230" fmla="*/ 1518926 w 1914570"/>
                <a:gd name="connsiteY6230" fmla="*/ 1578748 h 1754674"/>
                <a:gd name="connsiteX6231" fmla="*/ 1518124 w 1914570"/>
                <a:gd name="connsiteY6231" fmla="*/ 1579666 h 1754674"/>
                <a:gd name="connsiteX6232" fmla="*/ 1517284 w 1914570"/>
                <a:gd name="connsiteY6232" fmla="*/ 1580644 h 1754674"/>
                <a:gd name="connsiteX6233" fmla="*/ 1517245 w 1914570"/>
                <a:gd name="connsiteY6233" fmla="*/ 1580683 h 1754674"/>
                <a:gd name="connsiteX6234" fmla="*/ 1516404 w 1914570"/>
                <a:gd name="connsiteY6234" fmla="*/ 1581641 h 1754674"/>
                <a:gd name="connsiteX6235" fmla="*/ 1515544 w 1914570"/>
                <a:gd name="connsiteY6235" fmla="*/ 1582599 h 1754674"/>
                <a:gd name="connsiteX6236" fmla="*/ 1514664 w 1914570"/>
                <a:gd name="connsiteY6236" fmla="*/ 1583596 h 1754674"/>
                <a:gd name="connsiteX6237" fmla="*/ 1513804 w 1914570"/>
                <a:gd name="connsiteY6237" fmla="*/ 1584554 h 1754674"/>
                <a:gd name="connsiteX6238" fmla="*/ 1512983 w 1914570"/>
                <a:gd name="connsiteY6238" fmla="*/ 1585453 h 1754674"/>
                <a:gd name="connsiteX6239" fmla="*/ 1512122 w 1914570"/>
                <a:gd name="connsiteY6239" fmla="*/ 1586411 h 1754674"/>
                <a:gd name="connsiteX6240" fmla="*/ 1511282 w 1914570"/>
                <a:gd name="connsiteY6240" fmla="*/ 1587310 h 1754674"/>
                <a:gd name="connsiteX6241" fmla="*/ 1510383 w 1914570"/>
                <a:gd name="connsiteY6241" fmla="*/ 1588288 h 1754674"/>
                <a:gd name="connsiteX6242" fmla="*/ 1509503 w 1914570"/>
                <a:gd name="connsiteY6242" fmla="*/ 1589226 h 1754674"/>
                <a:gd name="connsiteX6243" fmla="*/ 1508584 w 1914570"/>
                <a:gd name="connsiteY6243" fmla="*/ 1590204 h 1754674"/>
                <a:gd name="connsiteX6244" fmla="*/ 1507802 w 1914570"/>
                <a:gd name="connsiteY6244" fmla="*/ 1591044 h 1754674"/>
                <a:gd name="connsiteX6245" fmla="*/ 1506864 w 1914570"/>
                <a:gd name="connsiteY6245" fmla="*/ 1592022 h 1754674"/>
                <a:gd name="connsiteX6246" fmla="*/ 1505984 w 1914570"/>
                <a:gd name="connsiteY6246" fmla="*/ 1592960 h 1754674"/>
                <a:gd name="connsiteX6247" fmla="*/ 1505046 w 1914570"/>
                <a:gd name="connsiteY6247" fmla="*/ 1593918 h 1754674"/>
                <a:gd name="connsiteX6248" fmla="*/ 1504186 w 1914570"/>
                <a:gd name="connsiteY6248" fmla="*/ 1594798 h 1754674"/>
                <a:gd name="connsiteX6249" fmla="*/ 1504166 w 1914570"/>
                <a:gd name="connsiteY6249" fmla="*/ 1594837 h 1754674"/>
                <a:gd name="connsiteX6250" fmla="*/ 1503305 w 1914570"/>
                <a:gd name="connsiteY6250" fmla="*/ 1595716 h 1754674"/>
                <a:gd name="connsiteX6251" fmla="*/ 1502348 w 1914570"/>
                <a:gd name="connsiteY6251" fmla="*/ 1596675 h 1754674"/>
                <a:gd name="connsiteX6252" fmla="*/ 1501487 w 1914570"/>
                <a:gd name="connsiteY6252" fmla="*/ 1597535 h 1754674"/>
                <a:gd name="connsiteX6253" fmla="*/ 1500549 w 1914570"/>
                <a:gd name="connsiteY6253" fmla="*/ 1598493 h 1754674"/>
                <a:gd name="connsiteX6254" fmla="*/ 1499669 w 1914570"/>
                <a:gd name="connsiteY6254" fmla="*/ 1599353 h 1754674"/>
                <a:gd name="connsiteX6255" fmla="*/ 1498731 w 1914570"/>
                <a:gd name="connsiteY6255" fmla="*/ 1600291 h 1754674"/>
                <a:gd name="connsiteX6256" fmla="*/ 1498692 w 1914570"/>
                <a:gd name="connsiteY6256" fmla="*/ 1600311 h 1754674"/>
                <a:gd name="connsiteX6257" fmla="*/ 1497793 w 1914570"/>
                <a:gd name="connsiteY6257" fmla="*/ 1601190 h 1754674"/>
                <a:gd name="connsiteX6258" fmla="*/ 1496835 w 1914570"/>
                <a:gd name="connsiteY6258" fmla="*/ 1602129 h 1754674"/>
                <a:gd name="connsiteX6259" fmla="*/ 1495955 w 1914570"/>
                <a:gd name="connsiteY6259" fmla="*/ 1602989 h 1754674"/>
                <a:gd name="connsiteX6260" fmla="*/ 1494997 w 1914570"/>
                <a:gd name="connsiteY6260" fmla="*/ 1603908 h 1754674"/>
                <a:gd name="connsiteX6261" fmla="*/ 1494098 w 1914570"/>
                <a:gd name="connsiteY6261" fmla="*/ 1604749 h 1754674"/>
                <a:gd name="connsiteX6262" fmla="*/ 1493140 w 1914570"/>
                <a:gd name="connsiteY6262" fmla="*/ 1605687 h 1754674"/>
                <a:gd name="connsiteX6263" fmla="*/ 1492201 w 1914570"/>
                <a:gd name="connsiteY6263" fmla="*/ 1606567 h 1754674"/>
                <a:gd name="connsiteX6264" fmla="*/ 1491263 w 1914570"/>
                <a:gd name="connsiteY6264" fmla="*/ 1607446 h 1754674"/>
                <a:gd name="connsiteX6265" fmla="*/ 1490266 w 1914570"/>
                <a:gd name="connsiteY6265" fmla="*/ 1608346 h 1754674"/>
                <a:gd name="connsiteX6266" fmla="*/ 1489328 w 1914570"/>
                <a:gd name="connsiteY6266" fmla="*/ 1609226 h 1754674"/>
                <a:gd name="connsiteX6267" fmla="*/ 1488370 w 1914570"/>
                <a:gd name="connsiteY6267" fmla="*/ 1610086 h 1754674"/>
                <a:gd name="connsiteX6268" fmla="*/ 1487431 w 1914570"/>
                <a:gd name="connsiteY6268" fmla="*/ 1610946 h 1754674"/>
                <a:gd name="connsiteX6269" fmla="*/ 1486434 w 1914570"/>
                <a:gd name="connsiteY6269" fmla="*/ 1611864 h 1754674"/>
                <a:gd name="connsiteX6270" fmla="*/ 1485476 w 1914570"/>
                <a:gd name="connsiteY6270" fmla="*/ 1612725 h 1754674"/>
                <a:gd name="connsiteX6271" fmla="*/ 1484558 w 1914570"/>
                <a:gd name="connsiteY6271" fmla="*/ 1613526 h 1754674"/>
                <a:gd name="connsiteX6272" fmla="*/ 1483561 w 1914570"/>
                <a:gd name="connsiteY6272" fmla="*/ 1614406 h 1754674"/>
                <a:gd name="connsiteX6273" fmla="*/ 1483521 w 1914570"/>
                <a:gd name="connsiteY6273" fmla="*/ 1614445 h 1754674"/>
                <a:gd name="connsiteX6274" fmla="*/ 1482583 w 1914570"/>
                <a:gd name="connsiteY6274" fmla="*/ 1615266 h 1754674"/>
                <a:gd name="connsiteX6275" fmla="*/ 1482544 w 1914570"/>
                <a:gd name="connsiteY6275" fmla="*/ 1615305 h 1754674"/>
                <a:gd name="connsiteX6276" fmla="*/ 1481606 w 1914570"/>
                <a:gd name="connsiteY6276" fmla="*/ 1616127 h 1754674"/>
                <a:gd name="connsiteX6277" fmla="*/ 1480609 w 1914570"/>
                <a:gd name="connsiteY6277" fmla="*/ 1616987 h 1754674"/>
                <a:gd name="connsiteX6278" fmla="*/ 1480589 w 1914570"/>
                <a:gd name="connsiteY6278" fmla="*/ 1617006 h 1754674"/>
                <a:gd name="connsiteX6279" fmla="*/ 1479612 w 1914570"/>
                <a:gd name="connsiteY6279" fmla="*/ 1617847 h 1754674"/>
                <a:gd name="connsiteX6280" fmla="*/ 1478634 w 1914570"/>
                <a:gd name="connsiteY6280" fmla="*/ 1618687 h 1754674"/>
                <a:gd name="connsiteX6281" fmla="*/ 1478595 w 1914570"/>
                <a:gd name="connsiteY6281" fmla="*/ 1618707 h 1754674"/>
                <a:gd name="connsiteX6282" fmla="*/ 1477637 w 1914570"/>
                <a:gd name="connsiteY6282" fmla="*/ 1619528 h 1754674"/>
                <a:gd name="connsiteX6283" fmla="*/ 1477617 w 1914570"/>
                <a:gd name="connsiteY6283" fmla="*/ 1619567 h 1754674"/>
                <a:gd name="connsiteX6284" fmla="*/ 1476640 w 1914570"/>
                <a:gd name="connsiteY6284" fmla="*/ 1620369 h 1754674"/>
                <a:gd name="connsiteX6285" fmla="*/ 1476620 w 1914570"/>
                <a:gd name="connsiteY6285" fmla="*/ 1620408 h 1754674"/>
                <a:gd name="connsiteX6286" fmla="*/ 1475643 w 1914570"/>
                <a:gd name="connsiteY6286" fmla="*/ 1621209 h 1754674"/>
                <a:gd name="connsiteX6287" fmla="*/ 1475604 w 1914570"/>
                <a:gd name="connsiteY6287" fmla="*/ 1621248 h 1754674"/>
                <a:gd name="connsiteX6288" fmla="*/ 1474646 w 1914570"/>
                <a:gd name="connsiteY6288" fmla="*/ 1622050 h 1754674"/>
                <a:gd name="connsiteX6289" fmla="*/ 1474607 w 1914570"/>
                <a:gd name="connsiteY6289" fmla="*/ 1622070 h 1754674"/>
                <a:gd name="connsiteX6290" fmla="*/ 1473551 w 1914570"/>
                <a:gd name="connsiteY6290" fmla="*/ 1622949 h 1754674"/>
                <a:gd name="connsiteX6291" fmla="*/ 1472613 w 1914570"/>
                <a:gd name="connsiteY6291" fmla="*/ 1623731 h 1754674"/>
                <a:gd name="connsiteX6292" fmla="*/ 1471616 w 1914570"/>
                <a:gd name="connsiteY6292" fmla="*/ 1624533 h 1754674"/>
                <a:gd name="connsiteX6293" fmla="*/ 1470599 w 1914570"/>
                <a:gd name="connsiteY6293" fmla="*/ 1625373 h 1754674"/>
                <a:gd name="connsiteX6294" fmla="*/ 1470560 w 1914570"/>
                <a:gd name="connsiteY6294" fmla="*/ 1625393 h 1754674"/>
                <a:gd name="connsiteX6295" fmla="*/ 1469622 w 1914570"/>
                <a:gd name="connsiteY6295" fmla="*/ 1626155 h 1754674"/>
                <a:gd name="connsiteX6296" fmla="*/ 1468547 w 1914570"/>
                <a:gd name="connsiteY6296" fmla="*/ 1627015 h 1754674"/>
                <a:gd name="connsiteX6297" fmla="*/ 1468527 w 1914570"/>
                <a:gd name="connsiteY6297" fmla="*/ 1627035 h 1754674"/>
                <a:gd name="connsiteX6298" fmla="*/ 1467530 w 1914570"/>
                <a:gd name="connsiteY6298" fmla="*/ 1627837 h 1754674"/>
                <a:gd name="connsiteX6299" fmla="*/ 1467491 w 1914570"/>
                <a:gd name="connsiteY6299" fmla="*/ 1627856 h 1754674"/>
                <a:gd name="connsiteX6300" fmla="*/ 1466494 w 1914570"/>
                <a:gd name="connsiteY6300" fmla="*/ 1628638 h 1754674"/>
                <a:gd name="connsiteX6301" fmla="*/ 1466455 w 1914570"/>
                <a:gd name="connsiteY6301" fmla="*/ 1628677 h 1754674"/>
                <a:gd name="connsiteX6302" fmla="*/ 1465419 w 1914570"/>
                <a:gd name="connsiteY6302" fmla="*/ 1629479 h 1754674"/>
                <a:gd name="connsiteX6303" fmla="*/ 1464461 w 1914570"/>
                <a:gd name="connsiteY6303" fmla="*/ 1630241 h 1754674"/>
                <a:gd name="connsiteX6304" fmla="*/ 1463366 w 1914570"/>
                <a:gd name="connsiteY6304" fmla="*/ 1631082 h 1754674"/>
                <a:gd name="connsiteX6305" fmla="*/ 1462349 w 1914570"/>
                <a:gd name="connsiteY6305" fmla="*/ 1631864 h 1754674"/>
                <a:gd name="connsiteX6306" fmla="*/ 1462310 w 1914570"/>
                <a:gd name="connsiteY6306" fmla="*/ 1631903 h 1754674"/>
                <a:gd name="connsiteX6307" fmla="*/ 1461274 w 1914570"/>
                <a:gd name="connsiteY6307" fmla="*/ 1632705 h 1754674"/>
                <a:gd name="connsiteX6308" fmla="*/ 1460296 w 1914570"/>
                <a:gd name="connsiteY6308" fmla="*/ 1633428 h 1754674"/>
                <a:gd name="connsiteX6309" fmla="*/ 1459163 w 1914570"/>
                <a:gd name="connsiteY6309" fmla="*/ 1634288 h 1754674"/>
                <a:gd name="connsiteX6310" fmla="*/ 1458166 w 1914570"/>
                <a:gd name="connsiteY6310" fmla="*/ 1635031 h 1754674"/>
                <a:gd name="connsiteX6311" fmla="*/ 1457090 w 1914570"/>
                <a:gd name="connsiteY6311" fmla="*/ 1635852 h 1754674"/>
                <a:gd name="connsiteX6312" fmla="*/ 1457051 w 1914570"/>
                <a:gd name="connsiteY6312" fmla="*/ 1635871 h 1754674"/>
                <a:gd name="connsiteX6313" fmla="*/ 1456035 w 1914570"/>
                <a:gd name="connsiteY6313" fmla="*/ 1636634 h 1754674"/>
                <a:gd name="connsiteX6314" fmla="*/ 1455995 w 1914570"/>
                <a:gd name="connsiteY6314" fmla="*/ 1636654 h 1754674"/>
                <a:gd name="connsiteX6315" fmla="*/ 1454959 w 1914570"/>
                <a:gd name="connsiteY6315" fmla="*/ 1637416 h 1754674"/>
                <a:gd name="connsiteX6316" fmla="*/ 1454920 w 1914570"/>
                <a:gd name="connsiteY6316" fmla="*/ 1637435 h 1754674"/>
                <a:gd name="connsiteX6317" fmla="*/ 1453904 w 1914570"/>
                <a:gd name="connsiteY6317" fmla="*/ 1638198 h 1754674"/>
                <a:gd name="connsiteX6318" fmla="*/ 1452750 w 1914570"/>
                <a:gd name="connsiteY6318" fmla="*/ 1639039 h 1754674"/>
                <a:gd name="connsiteX6319" fmla="*/ 1451753 w 1914570"/>
                <a:gd name="connsiteY6319" fmla="*/ 1639742 h 1754674"/>
                <a:gd name="connsiteX6320" fmla="*/ 1450678 w 1914570"/>
                <a:gd name="connsiteY6320" fmla="*/ 1640524 h 1754674"/>
                <a:gd name="connsiteX6321" fmla="*/ 1450639 w 1914570"/>
                <a:gd name="connsiteY6321" fmla="*/ 1640544 h 1754674"/>
                <a:gd name="connsiteX6322" fmla="*/ 1449583 w 1914570"/>
                <a:gd name="connsiteY6322" fmla="*/ 1641287 h 1754674"/>
                <a:gd name="connsiteX6323" fmla="*/ 1448469 w 1914570"/>
                <a:gd name="connsiteY6323" fmla="*/ 1642089 h 1754674"/>
                <a:gd name="connsiteX6324" fmla="*/ 1447374 w 1914570"/>
                <a:gd name="connsiteY6324" fmla="*/ 1642870 h 1754674"/>
                <a:gd name="connsiteX6325" fmla="*/ 1446240 w 1914570"/>
                <a:gd name="connsiteY6325" fmla="*/ 1643652 h 1754674"/>
                <a:gd name="connsiteX6326" fmla="*/ 1445224 w 1914570"/>
                <a:gd name="connsiteY6326" fmla="*/ 1644356 h 1754674"/>
                <a:gd name="connsiteX6327" fmla="*/ 1444149 w 1914570"/>
                <a:gd name="connsiteY6327" fmla="*/ 1645099 h 1754674"/>
                <a:gd name="connsiteX6328" fmla="*/ 1442976 w 1914570"/>
                <a:gd name="connsiteY6328" fmla="*/ 1645901 h 1754674"/>
                <a:gd name="connsiteX6329" fmla="*/ 1441900 w 1914570"/>
                <a:gd name="connsiteY6329" fmla="*/ 1646643 h 1754674"/>
                <a:gd name="connsiteX6330" fmla="*/ 1440825 w 1914570"/>
                <a:gd name="connsiteY6330" fmla="*/ 1647367 h 1754674"/>
                <a:gd name="connsiteX6331" fmla="*/ 1439691 w 1914570"/>
                <a:gd name="connsiteY6331" fmla="*/ 1648129 h 1754674"/>
                <a:gd name="connsiteX6332" fmla="*/ 1438597 w 1914570"/>
                <a:gd name="connsiteY6332" fmla="*/ 1648853 h 1754674"/>
                <a:gd name="connsiteX6333" fmla="*/ 1437502 w 1914570"/>
                <a:gd name="connsiteY6333" fmla="*/ 1649595 h 1754674"/>
                <a:gd name="connsiteX6334" fmla="*/ 1437482 w 1914570"/>
                <a:gd name="connsiteY6334" fmla="*/ 1649615 h 1754674"/>
                <a:gd name="connsiteX6335" fmla="*/ 1436387 w 1914570"/>
                <a:gd name="connsiteY6335" fmla="*/ 1650319 h 1754674"/>
                <a:gd name="connsiteX6336" fmla="*/ 1435273 w 1914570"/>
                <a:gd name="connsiteY6336" fmla="*/ 1651061 h 1754674"/>
                <a:gd name="connsiteX6337" fmla="*/ 1435234 w 1914570"/>
                <a:gd name="connsiteY6337" fmla="*/ 1651081 h 1754674"/>
                <a:gd name="connsiteX6338" fmla="*/ 1434159 w 1914570"/>
                <a:gd name="connsiteY6338" fmla="*/ 1651785 h 1754674"/>
                <a:gd name="connsiteX6339" fmla="*/ 1434120 w 1914570"/>
                <a:gd name="connsiteY6339" fmla="*/ 1651805 h 1754674"/>
                <a:gd name="connsiteX6340" fmla="*/ 1433025 w 1914570"/>
                <a:gd name="connsiteY6340" fmla="*/ 1652508 h 1754674"/>
                <a:gd name="connsiteX6341" fmla="*/ 1431832 w 1914570"/>
                <a:gd name="connsiteY6341" fmla="*/ 1653290 h 1754674"/>
                <a:gd name="connsiteX6342" fmla="*/ 1430718 w 1914570"/>
                <a:gd name="connsiteY6342" fmla="*/ 1653994 h 1754674"/>
                <a:gd name="connsiteX6343" fmla="*/ 1429643 w 1914570"/>
                <a:gd name="connsiteY6343" fmla="*/ 1654678 h 1754674"/>
                <a:gd name="connsiteX6344" fmla="*/ 1429604 w 1914570"/>
                <a:gd name="connsiteY6344" fmla="*/ 1654717 h 1754674"/>
                <a:gd name="connsiteX6345" fmla="*/ 1428490 w 1914570"/>
                <a:gd name="connsiteY6345" fmla="*/ 1655401 h 1754674"/>
                <a:gd name="connsiteX6346" fmla="*/ 1428470 w 1914570"/>
                <a:gd name="connsiteY6346" fmla="*/ 1655421 h 1754674"/>
                <a:gd name="connsiteX6347" fmla="*/ 1427356 w 1914570"/>
                <a:gd name="connsiteY6347" fmla="*/ 1656125 h 1754674"/>
                <a:gd name="connsiteX6348" fmla="*/ 1427316 w 1914570"/>
                <a:gd name="connsiteY6348" fmla="*/ 1656145 h 1754674"/>
                <a:gd name="connsiteX6349" fmla="*/ 1426221 w 1914570"/>
                <a:gd name="connsiteY6349" fmla="*/ 1656829 h 1754674"/>
                <a:gd name="connsiteX6350" fmla="*/ 1426182 w 1914570"/>
                <a:gd name="connsiteY6350" fmla="*/ 1656848 h 1754674"/>
                <a:gd name="connsiteX6351" fmla="*/ 1425068 w 1914570"/>
                <a:gd name="connsiteY6351" fmla="*/ 1657552 h 1754674"/>
                <a:gd name="connsiteX6352" fmla="*/ 1423915 w 1914570"/>
                <a:gd name="connsiteY6352" fmla="*/ 1658256 h 1754674"/>
                <a:gd name="connsiteX6353" fmla="*/ 1423895 w 1914570"/>
                <a:gd name="connsiteY6353" fmla="*/ 1658275 h 1754674"/>
                <a:gd name="connsiteX6354" fmla="*/ 1422722 w 1914570"/>
                <a:gd name="connsiteY6354" fmla="*/ 1658979 h 1754674"/>
                <a:gd name="connsiteX6355" fmla="*/ 1421608 w 1914570"/>
                <a:gd name="connsiteY6355" fmla="*/ 1659664 h 1754674"/>
                <a:gd name="connsiteX6356" fmla="*/ 1421588 w 1914570"/>
                <a:gd name="connsiteY6356" fmla="*/ 1659683 h 1754674"/>
                <a:gd name="connsiteX6357" fmla="*/ 1420435 w 1914570"/>
                <a:gd name="connsiteY6357" fmla="*/ 1660367 h 1754674"/>
                <a:gd name="connsiteX6358" fmla="*/ 1419242 w 1914570"/>
                <a:gd name="connsiteY6358" fmla="*/ 1661091 h 1754674"/>
                <a:gd name="connsiteX6359" fmla="*/ 1418128 w 1914570"/>
                <a:gd name="connsiteY6359" fmla="*/ 1661735 h 1754674"/>
                <a:gd name="connsiteX6360" fmla="*/ 1418109 w 1914570"/>
                <a:gd name="connsiteY6360" fmla="*/ 1661775 h 1754674"/>
                <a:gd name="connsiteX6361" fmla="*/ 1416975 w 1914570"/>
                <a:gd name="connsiteY6361" fmla="*/ 1662439 h 1754674"/>
                <a:gd name="connsiteX6362" fmla="*/ 1416935 w 1914570"/>
                <a:gd name="connsiteY6362" fmla="*/ 1662459 h 1754674"/>
                <a:gd name="connsiteX6363" fmla="*/ 1415782 w 1914570"/>
                <a:gd name="connsiteY6363" fmla="*/ 1663124 h 1754674"/>
                <a:gd name="connsiteX6364" fmla="*/ 1414570 w 1914570"/>
                <a:gd name="connsiteY6364" fmla="*/ 1663827 h 1754674"/>
                <a:gd name="connsiteX6365" fmla="*/ 1413456 w 1914570"/>
                <a:gd name="connsiteY6365" fmla="*/ 1664492 h 1754674"/>
                <a:gd name="connsiteX6366" fmla="*/ 1413416 w 1914570"/>
                <a:gd name="connsiteY6366" fmla="*/ 1664512 h 1754674"/>
                <a:gd name="connsiteX6367" fmla="*/ 1412283 w 1914570"/>
                <a:gd name="connsiteY6367" fmla="*/ 1665176 h 1754674"/>
                <a:gd name="connsiteX6368" fmla="*/ 1412244 w 1914570"/>
                <a:gd name="connsiteY6368" fmla="*/ 1665196 h 1754674"/>
                <a:gd name="connsiteX6369" fmla="*/ 1411090 w 1914570"/>
                <a:gd name="connsiteY6369" fmla="*/ 1665841 h 1754674"/>
                <a:gd name="connsiteX6370" fmla="*/ 1409917 w 1914570"/>
                <a:gd name="connsiteY6370" fmla="*/ 1666526 h 1754674"/>
                <a:gd name="connsiteX6371" fmla="*/ 1409878 w 1914570"/>
                <a:gd name="connsiteY6371" fmla="*/ 1666545 h 1754674"/>
                <a:gd name="connsiteX6372" fmla="*/ 1408725 w 1914570"/>
                <a:gd name="connsiteY6372" fmla="*/ 1667190 h 1754674"/>
                <a:gd name="connsiteX6373" fmla="*/ 1408686 w 1914570"/>
                <a:gd name="connsiteY6373" fmla="*/ 1667209 h 1754674"/>
                <a:gd name="connsiteX6374" fmla="*/ 1407474 w 1914570"/>
                <a:gd name="connsiteY6374" fmla="*/ 1667894 h 1754674"/>
                <a:gd name="connsiteX6375" fmla="*/ 1406320 w 1914570"/>
                <a:gd name="connsiteY6375" fmla="*/ 1668539 h 1754674"/>
                <a:gd name="connsiteX6376" fmla="*/ 1405127 w 1914570"/>
                <a:gd name="connsiteY6376" fmla="*/ 1669204 h 1754674"/>
                <a:gd name="connsiteX6377" fmla="*/ 1403896 w 1914570"/>
                <a:gd name="connsiteY6377" fmla="*/ 1669888 h 1754674"/>
                <a:gd name="connsiteX6378" fmla="*/ 1402762 w 1914570"/>
                <a:gd name="connsiteY6378" fmla="*/ 1670513 h 1754674"/>
                <a:gd name="connsiteX6379" fmla="*/ 1402723 w 1914570"/>
                <a:gd name="connsiteY6379" fmla="*/ 1670533 h 1754674"/>
                <a:gd name="connsiteX6380" fmla="*/ 1401511 w 1914570"/>
                <a:gd name="connsiteY6380" fmla="*/ 1671198 h 1754674"/>
                <a:gd name="connsiteX6381" fmla="*/ 1400357 w 1914570"/>
                <a:gd name="connsiteY6381" fmla="*/ 1671823 h 1754674"/>
                <a:gd name="connsiteX6382" fmla="*/ 1399067 w 1914570"/>
                <a:gd name="connsiteY6382" fmla="*/ 1672507 h 1754674"/>
                <a:gd name="connsiteX6383" fmla="*/ 1397933 w 1914570"/>
                <a:gd name="connsiteY6383" fmla="*/ 1673113 h 1754674"/>
                <a:gd name="connsiteX6384" fmla="*/ 1397894 w 1914570"/>
                <a:gd name="connsiteY6384" fmla="*/ 1673133 h 1754674"/>
                <a:gd name="connsiteX6385" fmla="*/ 1396741 w 1914570"/>
                <a:gd name="connsiteY6385" fmla="*/ 1673759 h 1754674"/>
                <a:gd name="connsiteX6386" fmla="*/ 1395490 w 1914570"/>
                <a:gd name="connsiteY6386" fmla="*/ 1674404 h 1754674"/>
                <a:gd name="connsiteX6387" fmla="*/ 1394239 w 1914570"/>
                <a:gd name="connsiteY6387" fmla="*/ 1675068 h 1754674"/>
                <a:gd name="connsiteX6388" fmla="*/ 1392987 w 1914570"/>
                <a:gd name="connsiteY6388" fmla="*/ 1675733 h 1754674"/>
                <a:gd name="connsiteX6389" fmla="*/ 1391854 w 1914570"/>
                <a:gd name="connsiteY6389" fmla="*/ 1676320 h 1754674"/>
                <a:gd name="connsiteX6390" fmla="*/ 1390602 w 1914570"/>
                <a:gd name="connsiteY6390" fmla="*/ 1676945 h 1754674"/>
                <a:gd name="connsiteX6391" fmla="*/ 1390583 w 1914570"/>
                <a:gd name="connsiteY6391" fmla="*/ 1676965 h 1754674"/>
                <a:gd name="connsiteX6392" fmla="*/ 1389332 w 1914570"/>
                <a:gd name="connsiteY6392" fmla="*/ 1677610 h 1754674"/>
                <a:gd name="connsiteX6393" fmla="*/ 1388139 w 1914570"/>
                <a:gd name="connsiteY6393" fmla="*/ 1678197 h 1754674"/>
                <a:gd name="connsiteX6394" fmla="*/ 1386966 w 1914570"/>
                <a:gd name="connsiteY6394" fmla="*/ 1678802 h 1754674"/>
                <a:gd name="connsiteX6395" fmla="*/ 1385695 w 1914570"/>
                <a:gd name="connsiteY6395" fmla="*/ 1679448 h 1754674"/>
                <a:gd name="connsiteX6396" fmla="*/ 1384386 w 1914570"/>
                <a:gd name="connsiteY6396" fmla="*/ 1680093 h 1754674"/>
                <a:gd name="connsiteX6397" fmla="*/ 1383193 w 1914570"/>
                <a:gd name="connsiteY6397" fmla="*/ 1680679 h 1754674"/>
                <a:gd name="connsiteX6398" fmla="*/ 1383173 w 1914570"/>
                <a:gd name="connsiteY6398" fmla="*/ 1680699 h 1754674"/>
                <a:gd name="connsiteX6399" fmla="*/ 1381942 w 1914570"/>
                <a:gd name="connsiteY6399" fmla="*/ 1681285 h 1754674"/>
                <a:gd name="connsiteX6400" fmla="*/ 1381922 w 1914570"/>
                <a:gd name="connsiteY6400" fmla="*/ 1681305 h 1754674"/>
                <a:gd name="connsiteX6401" fmla="*/ 1380710 w 1914570"/>
                <a:gd name="connsiteY6401" fmla="*/ 1681911 h 1754674"/>
                <a:gd name="connsiteX6402" fmla="*/ 1380671 w 1914570"/>
                <a:gd name="connsiteY6402" fmla="*/ 1681911 h 1754674"/>
                <a:gd name="connsiteX6403" fmla="*/ 1379459 w 1914570"/>
                <a:gd name="connsiteY6403" fmla="*/ 1682517 h 1754674"/>
                <a:gd name="connsiteX6404" fmla="*/ 1379420 w 1914570"/>
                <a:gd name="connsiteY6404" fmla="*/ 1682517 h 1754674"/>
                <a:gd name="connsiteX6405" fmla="*/ 1378110 w 1914570"/>
                <a:gd name="connsiteY6405" fmla="*/ 1683162 h 1754674"/>
                <a:gd name="connsiteX6406" fmla="*/ 1376898 w 1914570"/>
                <a:gd name="connsiteY6406" fmla="*/ 1683729 h 1754674"/>
                <a:gd name="connsiteX6407" fmla="*/ 1375705 w 1914570"/>
                <a:gd name="connsiteY6407" fmla="*/ 1684315 h 1754674"/>
                <a:gd name="connsiteX6408" fmla="*/ 1374415 w 1914570"/>
                <a:gd name="connsiteY6408" fmla="*/ 1684922 h 1754674"/>
                <a:gd name="connsiteX6409" fmla="*/ 1374395 w 1914570"/>
                <a:gd name="connsiteY6409" fmla="*/ 1684922 h 1754674"/>
                <a:gd name="connsiteX6410" fmla="*/ 1373105 w 1914570"/>
                <a:gd name="connsiteY6410" fmla="*/ 1685547 h 1754674"/>
                <a:gd name="connsiteX6411" fmla="*/ 1371893 w 1914570"/>
                <a:gd name="connsiteY6411" fmla="*/ 1686095 h 1754674"/>
                <a:gd name="connsiteX6412" fmla="*/ 1371874 w 1914570"/>
                <a:gd name="connsiteY6412" fmla="*/ 1686114 h 1754674"/>
                <a:gd name="connsiteX6413" fmla="*/ 1370623 w 1914570"/>
                <a:gd name="connsiteY6413" fmla="*/ 1686681 h 1754674"/>
                <a:gd name="connsiteX6414" fmla="*/ 1370603 w 1914570"/>
                <a:gd name="connsiteY6414" fmla="*/ 1686700 h 1754674"/>
                <a:gd name="connsiteX6415" fmla="*/ 1369352 w 1914570"/>
                <a:gd name="connsiteY6415" fmla="*/ 1687267 h 1754674"/>
                <a:gd name="connsiteX6416" fmla="*/ 1369332 w 1914570"/>
                <a:gd name="connsiteY6416" fmla="*/ 1687287 h 1754674"/>
                <a:gd name="connsiteX6417" fmla="*/ 1368081 w 1914570"/>
                <a:gd name="connsiteY6417" fmla="*/ 1687854 h 1754674"/>
                <a:gd name="connsiteX6418" fmla="*/ 1368042 w 1914570"/>
                <a:gd name="connsiteY6418" fmla="*/ 1687874 h 1754674"/>
                <a:gd name="connsiteX6419" fmla="*/ 1366810 w 1914570"/>
                <a:gd name="connsiteY6419" fmla="*/ 1688441 h 1754674"/>
                <a:gd name="connsiteX6420" fmla="*/ 1366771 w 1914570"/>
                <a:gd name="connsiteY6420" fmla="*/ 1688441 h 1754674"/>
                <a:gd name="connsiteX6421" fmla="*/ 1365481 w 1914570"/>
                <a:gd name="connsiteY6421" fmla="*/ 1689047 h 1754674"/>
                <a:gd name="connsiteX6422" fmla="*/ 1364249 w 1914570"/>
                <a:gd name="connsiteY6422" fmla="*/ 1689594 h 1754674"/>
                <a:gd name="connsiteX6423" fmla="*/ 1364210 w 1914570"/>
                <a:gd name="connsiteY6423" fmla="*/ 1689594 h 1754674"/>
                <a:gd name="connsiteX6424" fmla="*/ 1362959 w 1914570"/>
                <a:gd name="connsiteY6424" fmla="*/ 1690161 h 1754674"/>
                <a:gd name="connsiteX6425" fmla="*/ 1362939 w 1914570"/>
                <a:gd name="connsiteY6425" fmla="*/ 1690180 h 1754674"/>
                <a:gd name="connsiteX6426" fmla="*/ 1361610 w 1914570"/>
                <a:gd name="connsiteY6426" fmla="*/ 1690767 h 1754674"/>
                <a:gd name="connsiteX6427" fmla="*/ 1360379 w 1914570"/>
                <a:gd name="connsiteY6427" fmla="*/ 1691314 h 1754674"/>
                <a:gd name="connsiteX6428" fmla="*/ 1359127 w 1914570"/>
                <a:gd name="connsiteY6428" fmla="*/ 1691862 h 1754674"/>
                <a:gd name="connsiteX6429" fmla="*/ 1357798 w 1914570"/>
                <a:gd name="connsiteY6429" fmla="*/ 1692429 h 1754674"/>
                <a:gd name="connsiteX6430" fmla="*/ 1357778 w 1914570"/>
                <a:gd name="connsiteY6430" fmla="*/ 1692448 h 1754674"/>
                <a:gd name="connsiteX6431" fmla="*/ 1356449 w 1914570"/>
                <a:gd name="connsiteY6431" fmla="*/ 1693015 h 1754674"/>
                <a:gd name="connsiteX6432" fmla="*/ 1355120 w 1914570"/>
                <a:gd name="connsiteY6432" fmla="*/ 1693582 h 1754674"/>
                <a:gd name="connsiteX6433" fmla="*/ 1353908 w 1914570"/>
                <a:gd name="connsiteY6433" fmla="*/ 1694110 h 1754674"/>
                <a:gd name="connsiteX6434" fmla="*/ 1353868 w 1914570"/>
                <a:gd name="connsiteY6434" fmla="*/ 1694110 h 1754674"/>
                <a:gd name="connsiteX6435" fmla="*/ 1352539 w 1914570"/>
                <a:gd name="connsiteY6435" fmla="*/ 1694677 h 1754674"/>
                <a:gd name="connsiteX6436" fmla="*/ 1351288 w 1914570"/>
                <a:gd name="connsiteY6436" fmla="*/ 1695205 h 1754674"/>
                <a:gd name="connsiteX6437" fmla="*/ 1351268 w 1914570"/>
                <a:gd name="connsiteY6437" fmla="*/ 1695205 h 1754674"/>
                <a:gd name="connsiteX6438" fmla="*/ 1349939 w 1914570"/>
                <a:gd name="connsiteY6438" fmla="*/ 1695772 h 1754674"/>
                <a:gd name="connsiteX6439" fmla="*/ 1348688 w 1914570"/>
                <a:gd name="connsiteY6439" fmla="*/ 1696300 h 1754674"/>
                <a:gd name="connsiteX6440" fmla="*/ 1348649 w 1914570"/>
                <a:gd name="connsiteY6440" fmla="*/ 1696300 h 1754674"/>
                <a:gd name="connsiteX6441" fmla="*/ 1347358 w 1914570"/>
                <a:gd name="connsiteY6441" fmla="*/ 1696827 h 1754674"/>
                <a:gd name="connsiteX6442" fmla="*/ 1347339 w 1914570"/>
                <a:gd name="connsiteY6442" fmla="*/ 1696847 h 1754674"/>
                <a:gd name="connsiteX6443" fmla="*/ 1346068 w 1914570"/>
                <a:gd name="connsiteY6443" fmla="*/ 1697355 h 1754674"/>
                <a:gd name="connsiteX6444" fmla="*/ 1344719 w 1914570"/>
                <a:gd name="connsiteY6444" fmla="*/ 1697922 h 1754674"/>
                <a:gd name="connsiteX6445" fmla="*/ 1344621 w 1914570"/>
                <a:gd name="connsiteY6445" fmla="*/ 1697941 h 1754674"/>
                <a:gd name="connsiteX6446" fmla="*/ 1343449 w 1914570"/>
                <a:gd name="connsiteY6446" fmla="*/ 1698430 h 1754674"/>
                <a:gd name="connsiteX6447" fmla="*/ 1342080 w 1914570"/>
                <a:gd name="connsiteY6447" fmla="*/ 1698978 h 1754674"/>
                <a:gd name="connsiteX6448" fmla="*/ 1342061 w 1914570"/>
                <a:gd name="connsiteY6448" fmla="*/ 1698978 h 1754674"/>
                <a:gd name="connsiteX6449" fmla="*/ 1340731 w 1914570"/>
                <a:gd name="connsiteY6449" fmla="*/ 1699505 h 1754674"/>
                <a:gd name="connsiteX6450" fmla="*/ 1339363 w 1914570"/>
                <a:gd name="connsiteY6450" fmla="*/ 1700053 h 1754674"/>
                <a:gd name="connsiteX6451" fmla="*/ 1338112 w 1914570"/>
                <a:gd name="connsiteY6451" fmla="*/ 1700561 h 1754674"/>
                <a:gd name="connsiteX6452" fmla="*/ 1338072 w 1914570"/>
                <a:gd name="connsiteY6452" fmla="*/ 1700561 h 1754674"/>
                <a:gd name="connsiteX6453" fmla="*/ 1336743 w 1914570"/>
                <a:gd name="connsiteY6453" fmla="*/ 1701089 h 1754674"/>
                <a:gd name="connsiteX6454" fmla="*/ 1335433 w 1914570"/>
                <a:gd name="connsiteY6454" fmla="*/ 1701597 h 1754674"/>
                <a:gd name="connsiteX6455" fmla="*/ 1335414 w 1914570"/>
                <a:gd name="connsiteY6455" fmla="*/ 1701597 h 1754674"/>
                <a:gd name="connsiteX6456" fmla="*/ 1334104 w 1914570"/>
                <a:gd name="connsiteY6456" fmla="*/ 1702106 h 1754674"/>
                <a:gd name="connsiteX6457" fmla="*/ 1334084 w 1914570"/>
                <a:gd name="connsiteY6457" fmla="*/ 1702125 h 1754674"/>
                <a:gd name="connsiteX6458" fmla="*/ 1332775 w 1914570"/>
                <a:gd name="connsiteY6458" fmla="*/ 1702634 h 1754674"/>
                <a:gd name="connsiteX6459" fmla="*/ 1332735 w 1914570"/>
                <a:gd name="connsiteY6459" fmla="*/ 1702634 h 1754674"/>
                <a:gd name="connsiteX6460" fmla="*/ 1331425 w 1914570"/>
                <a:gd name="connsiteY6460" fmla="*/ 1703142 h 1754674"/>
                <a:gd name="connsiteX6461" fmla="*/ 1330057 w 1914570"/>
                <a:gd name="connsiteY6461" fmla="*/ 1703650 h 1754674"/>
                <a:gd name="connsiteX6462" fmla="*/ 1328728 w 1914570"/>
                <a:gd name="connsiteY6462" fmla="*/ 1704158 h 1754674"/>
                <a:gd name="connsiteX6463" fmla="*/ 1328708 w 1914570"/>
                <a:gd name="connsiteY6463" fmla="*/ 1704158 h 1754674"/>
                <a:gd name="connsiteX6464" fmla="*/ 1327379 w 1914570"/>
                <a:gd name="connsiteY6464" fmla="*/ 1704667 h 1754674"/>
                <a:gd name="connsiteX6465" fmla="*/ 1326030 w 1914570"/>
                <a:gd name="connsiteY6465" fmla="*/ 1705156 h 1754674"/>
                <a:gd name="connsiteX6466" fmla="*/ 1326010 w 1914570"/>
                <a:gd name="connsiteY6466" fmla="*/ 1705175 h 1754674"/>
                <a:gd name="connsiteX6467" fmla="*/ 1324681 w 1914570"/>
                <a:gd name="connsiteY6467" fmla="*/ 1705664 h 1754674"/>
                <a:gd name="connsiteX6468" fmla="*/ 1324661 w 1914570"/>
                <a:gd name="connsiteY6468" fmla="*/ 1705664 h 1754674"/>
                <a:gd name="connsiteX6469" fmla="*/ 1323313 w 1914570"/>
                <a:gd name="connsiteY6469" fmla="*/ 1706153 h 1754674"/>
                <a:gd name="connsiteX6470" fmla="*/ 1321964 w 1914570"/>
                <a:gd name="connsiteY6470" fmla="*/ 1706641 h 1754674"/>
                <a:gd name="connsiteX6471" fmla="*/ 1321944 w 1914570"/>
                <a:gd name="connsiteY6471" fmla="*/ 1706660 h 1754674"/>
                <a:gd name="connsiteX6472" fmla="*/ 1320615 w 1914570"/>
                <a:gd name="connsiteY6472" fmla="*/ 1707130 h 1754674"/>
                <a:gd name="connsiteX6473" fmla="*/ 1319246 w 1914570"/>
                <a:gd name="connsiteY6473" fmla="*/ 1707619 h 1754674"/>
                <a:gd name="connsiteX6474" fmla="*/ 1317936 w 1914570"/>
                <a:gd name="connsiteY6474" fmla="*/ 1708088 h 1754674"/>
                <a:gd name="connsiteX6475" fmla="*/ 1316529 w 1914570"/>
                <a:gd name="connsiteY6475" fmla="*/ 1708596 h 1754674"/>
                <a:gd name="connsiteX6476" fmla="*/ 1316490 w 1914570"/>
                <a:gd name="connsiteY6476" fmla="*/ 1708596 h 1754674"/>
                <a:gd name="connsiteX6477" fmla="*/ 1315141 w 1914570"/>
                <a:gd name="connsiteY6477" fmla="*/ 1709085 h 1754674"/>
                <a:gd name="connsiteX6478" fmla="*/ 1313850 w 1914570"/>
                <a:gd name="connsiteY6478" fmla="*/ 1709535 h 1754674"/>
                <a:gd name="connsiteX6479" fmla="*/ 1312404 w 1914570"/>
                <a:gd name="connsiteY6479" fmla="*/ 1710023 h 1754674"/>
                <a:gd name="connsiteX6480" fmla="*/ 1312384 w 1914570"/>
                <a:gd name="connsiteY6480" fmla="*/ 1710043 h 1754674"/>
                <a:gd name="connsiteX6481" fmla="*/ 1310996 w 1914570"/>
                <a:gd name="connsiteY6481" fmla="*/ 1710512 h 1754674"/>
                <a:gd name="connsiteX6482" fmla="*/ 1309706 w 1914570"/>
                <a:gd name="connsiteY6482" fmla="*/ 1710962 h 1754674"/>
                <a:gd name="connsiteX6483" fmla="*/ 1308298 w 1914570"/>
                <a:gd name="connsiteY6483" fmla="*/ 1711431 h 1754674"/>
                <a:gd name="connsiteX6484" fmla="*/ 1306891 w 1914570"/>
                <a:gd name="connsiteY6484" fmla="*/ 1711900 h 1754674"/>
                <a:gd name="connsiteX6485" fmla="*/ 1305503 w 1914570"/>
                <a:gd name="connsiteY6485" fmla="*/ 1712369 h 1754674"/>
                <a:gd name="connsiteX6486" fmla="*/ 1305483 w 1914570"/>
                <a:gd name="connsiteY6486" fmla="*/ 1712369 h 1754674"/>
                <a:gd name="connsiteX6487" fmla="*/ 1304154 w 1914570"/>
                <a:gd name="connsiteY6487" fmla="*/ 1712819 h 1754674"/>
                <a:gd name="connsiteX6488" fmla="*/ 1302727 w 1914570"/>
                <a:gd name="connsiteY6488" fmla="*/ 1713288 h 1754674"/>
                <a:gd name="connsiteX6489" fmla="*/ 1301339 w 1914570"/>
                <a:gd name="connsiteY6489" fmla="*/ 1713738 h 1754674"/>
                <a:gd name="connsiteX6490" fmla="*/ 1301319 w 1914570"/>
                <a:gd name="connsiteY6490" fmla="*/ 1713738 h 1754674"/>
                <a:gd name="connsiteX6491" fmla="*/ 1299970 w 1914570"/>
                <a:gd name="connsiteY6491" fmla="*/ 1714187 h 1754674"/>
                <a:gd name="connsiteX6492" fmla="*/ 1298543 w 1914570"/>
                <a:gd name="connsiteY6492" fmla="*/ 1714637 h 1754674"/>
                <a:gd name="connsiteX6493" fmla="*/ 1297214 w 1914570"/>
                <a:gd name="connsiteY6493" fmla="*/ 1715067 h 1754674"/>
                <a:gd name="connsiteX6494" fmla="*/ 1295669 w 1914570"/>
                <a:gd name="connsiteY6494" fmla="*/ 1715556 h 1754674"/>
                <a:gd name="connsiteX6495" fmla="*/ 1294360 w 1914570"/>
                <a:gd name="connsiteY6495" fmla="*/ 1715966 h 1754674"/>
                <a:gd name="connsiteX6496" fmla="*/ 1292913 w 1914570"/>
                <a:gd name="connsiteY6496" fmla="*/ 1716416 h 1754674"/>
                <a:gd name="connsiteX6497" fmla="*/ 1291486 w 1914570"/>
                <a:gd name="connsiteY6497" fmla="*/ 1716866 h 1754674"/>
                <a:gd name="connsiteX6498" fmla="*/ 1290137 w 1914570"/>
                <a:gd name="connsiteY6498" fmla="*/ 1717276 h 1754674"/>
                <a:gd name="connsiteX6499" fmla="*/ 1288729 w 1914570"/>
                <a:gd name="connsiteY6499" fmla="*/ 1717706 h 1754674"/>
                <a:gd name="connsiteX6500" fmla="*/ 1288690 w 1914570"/>
                <a:gd name="connsiteY6500" fmla="*/ 1717726 h 1754674"/>
                <a:gd name="connsiteX6501" fmla="*/ 1287302 w 1914570"/>
                <a:gd name="connsiteY6501" fmla="*/ 1718136 h 1754674"/>
                <a:gd name="connsiteX6502" fmla="*/ 1287283 w 1914570"/>
                <a:gd name="connsiteY6502" fmla="*/ 1718136 h 1754674"/>
                <a:gd name="connsiteX6503" fmla="*/ 1285816 w 1914570"/>
                <a:gd name="connsiteY6503" fmla="*/ 1718586 h 1754674"/>
                <a:gd name="connsiteX6504" fmla="*/ 1284487 w 1914570"/>
                <a:gd name="connsiteY6504" fmla="*/ 1718996 h 1754674"/>
                <a:gd name="connsiteX6505" fmla="*/ 1284448 w 1914570"/>
                <a:gd name="connsiteY6505" fmla="*/ 1718996 h 1754674"/>
                <a:gd name="connsiteX6506" fmla="*/ 1283060 w 1914570"/>
                <a:gd name="connsiteY6506" fmla="*/ 1719407 h 1754674"/>
                <a:gd name="connsiteX6507" fmla="*/ 1283040 w 1914570"/>
                <a:gd name="connsiteY6507" fmla="*/ 1719407 h 1754674"/>
                <a:gd name="connsiteX6508" fmla="*/ 1281574 w 1914570"/>
                <a:gd name="connsiteY6508" fmla="*/ 1719856 h 1754674"/>
                <a:gd name="connsiteX6509" fmla="*/ 1280225 w 1914570"/>
                <a:gd name="connsiteY6509" fmla="*/ 1720248 h 1754674"/>
                <a:gd name="connsiteX6510" fmla="*/ 1280186 w 1914570"/>
                <a:gd name="connsiteY6510" fmla="*/ 1720248 h 1754674"/>
                <a:gd name="connsiteX6511" fmla="*/ 1278857 w 1914570"/>
                <a:gd name="connsiteY6511" fmla="*/ 1720639 h 1754674"/>
                <a:gd name="connsiteX6512" fmla="*/ 1277371 w 1914570"/>
                <a:gd name="connsiteY6512" fmla="*/ 1721069 h 1754674"/>
                <a:gd name="connsiteX6513" fmla="*/ 1277351 w 1914570"/>
                <a:gd name="connsiteY6513" fmla="*/ 1721069 h 1754674"/>
                <a:gd name="connsiteX6514" fmla="*/ 1275944 w 1914570"/>
                <a:gd name="connsiteY6514" fmla="*/ 1721479 h 1754674"/>
                <a:gd name="connsiteX6515" fmla="*/ 1275905 w 1914570"/>
                <a:gd name="connsiteY6515" fmla="*/ 1721479 h 1754674"/>
                <a:gd name="connsiteX6516" fmla="*/ 1274477 w 1914570"/>
                <a:gd name="connsiteY6516" fmla="*/ 1721890 h 1754674"/>
                <a:gd name="connsiteX6517" fmla="*/ 1273129 w 1914570"/>
                <a:gd name="connsiteY6517" fmla="*/ 1722261 h 1754674"/>
                <a:gd name="connsiteX6518" fmla="*/ 1271565 w 1914570"/>
                <a:gd name="connsiteY6518" fmla="*/ 1722711 h 1754674"/>
                <a:gd name="connsiteX6519" fmla="*/ 1270196 w 1914570"/>
                <a:gd name="connsiteY6519" fmla="*/ 1723082 h 1754674"/>
                <a:gd name="connsiteX6520" fmla="*/ 1268750 w 1914570"/>
                <a:gd name="connsiteY6520" fmla="*/ 1723473 h 1754674"/>
                <a:gd name="connsiteX6521" fmla="*/ 1268730 w 1914570"/>
                <a:gd name="connsiteY6521" fmla="*/ 1723493 h 1754674"/>
                <a:gd name="connsiteX6522" fmla="*/ 1267264 w 1914570"/>
                <a:gd name="connsiteY6522" fmla="*/ 1723884 h 1754674"/>
                <a:gd name="connsiteX6523" fmla="*/ 1265798 w 1914570"/>
                <a:gd name="connsiteY6523" fmla="*/ 1724294 h 1754674"/>
                <a:gd name="connsiteX6524" fmla="*/ 1264429 w 1914570"/>
                <a:gd name="connsiteY6524" fmla="*/ 1724646 h 1754674"/>
                <a:gd name="connsiteX6525" fmla="*/ 1264410 w 1914570"/>
                <a:gd name="connsiteY6525" fmla="*/ 1724646 h 1754674"/>
                <a:gd name="connsiteX6526" fmla="*/ 1262982 w 1914570"/>
                <a:gd name="connsiteY6526" fmla="*/ 1725037 h 1754674"/>
                <a:gd name="connsiteX6527" fmla="*/ 1262963 w 1914570"/>
                <a:gd name="connsiteY6527" fmla="*/ 1725037 h 1754674"/>
                <a:gd name="connsiteX6528" fmla="*/ 1261477 w 1914570"/>
                <a:gd name="connsiteY6528" fmla="*/ 1725428 h 1754674"/>
                <a:gd name="connsiteX6529" fmla="*/ 1259972 w 1914570"/>
                <a:gd name="connsiteY6529" fmla="*/ 1725819 h 1754674"/>
                <a:gd name="connsiteX6530" fmla="*/ 1258623 w 1914570"/>
                <a:gd name="connsiteY6530" fmla="*/ 1726171 h 1754674"/>
                <a:gd name="connsiteX6531" fmla="*/ 1258603 w 1914570"/>
                <a:gd name="connsiteY6531" fmla="*/ 1726191 h 1754674"/>
                <a:gd name="connsiteX6532" fmla="*/ 1257117 w 1914570"/>
                <a:gd name="connsiteY6532" fmla="*/ 1726562 h 1754674"/>
                <a:gd name="connsiteX6533" fmla="*/ 1255651 w 1914570"/>
                <a:gd name="connsiteY6533" fmla="*/ 1726934 h 1754674"/>
                <a:gd name="connsiteX6534" fmla="*/ 1254283 w 1914570"/>
                <a:gd name="connsiteY6534" fmla="*/ 1727285 h 1754674"/>
                <a:gd name="connsiteX6535" fmla="*/ 1252777 w 1914570"/>
                <a:gd name="connsiteY6535" fmla="*/ 1727657 h 1754674"/>
                <a:gd name="connsiteX6536" fmla="*/ 1251292 w 1914570"/>
                <a:gd name="connsiteY6536" fmla="*/ 1728028 h 1754674"/>
                <a:gd name="connsiteX6537" fmla="*/ 1249904 w 1914570"/>
                <a:gd name="connsiteY6537" fmla="*/ 1728380 h 1754674"/>
                <a:gd name="connsiteX6538" fmla="*/ 1248301 w 1914570"/>
                <a:gd name="connsiteY6538" fmla="*/ 1728771 h 1754674"/>
                <a:gd name="connsiteX6539" fmla="*/ 1246932 w 1914570"/>
                <a:gd name="connsiteY6539" fmla="*/ 1729104 h 1754674"/>
                <a:gd name="connsiteX6540" fmla="*/ 1246913 w 1914570"/>
                <a:gd name="connsiteY6540" fmla="*/ 1729104 h 1754674"/>
                <a:gd name="connsiteX6541" fmla="*/ 1245466 w 1914570"/>
                <a:gd name="connsiteY6541" fmla="*/ 1729456 h 1754674"/>
                <a:gd name="connsiteX6542" fmla="*/ 1245446 w 1914570"/>
                <a:gd name="connsiteY6542" fmla="*/ 1729456 h 1754674"/>
                <a:gd name="connsiteX6543" fmla="*/ 1243980 w 1914570"/>
                <a:gd name="connsiteY6543" fmla="*/ 1729807 h 1754674"/>
                <a:gd name="connsiteX6544" fmla="*/ 1243961 w 1914570"/>
                <a:gd name="connsiteY6544" fmla="*/ 1729807 h 1754674"/>
                <a:gd name="connsiteX6545" fmla="*/ 1242534 w 1914570"/>
                <a:gd name="connsiteY6545" fmla="*/ 1730159 h 1754674"/>
                <a:gd name="connsiteX6546" fmla="*/ 1241028 w 1914570"/>
                <a:gd name="connsiteY6546" fmla="*/ 1730511 h 1754674"/>
                <a:gd name="connsiteX6547" fmla="*/ 1241009 w 1914570"/>
                <a:gd name="connsiteY6547" fmla="*/ 1730511 h 1754674"/>
                <a:gd name="connsiteX6548" fmla="*/ 1239562 w 1914570"/>
                <a:gd name="connsiteY6548" fmla="*/ 1730844 h 1754674"/>
                <a:gd name="connsiteX6549" fmla="*/ 1239542 w 1914570"/>
                <a:gd name="connsiteY6549" fmla="*/ 1730863 h 1754674"/>
                <a:gd name="connsiteX6550" fmla="*/ 1238076 w 1914570"/>
                <a:gd name="connsiteY6550" fmla="*/ 1731195 h 1754674"/>
                <a:gd name="connsiteX6551" fmla="*/ 1238057 w 1914570"/>
                <a:gd name="connsiteY6551" fmla="*/ 1731195 h 1754674"/>
                <a:gd name="connsiteX6552" fmla="*/ 1236610 w 1914570"/>
                <a:gd name="connsiteY6552" fmla="*/ 1731528 h 1754674"/>
                <a:gd name="connsiteX6553" fmla="*/ 1235105 w 1914570"/>
                <a:gd name="connsiteY6553" fmla="*/ 1731880 h 1754674"/>
                <a:gd name="connsiteX6554" fmla="*/ 1233599 w 1914570"/>
                <a:gd name="connsiteY6554" fmla="*/ 1732212 h 1754674"/>
                <a:gd name="connsiteX6555" fmla="*/ 1232211 w 1914570"/>
                <a:gd name="connsiteY6555" fmla="*/ 1732525 h 1754674"/>
                <a:gd name="connsiteX6556" fmla="*/ 1230687 w 1914570"/>
                <a:gd name="connsiteY6556" fmla="*/ 1732857 h 1754674"/>
                <a:gd name="connsiteX6557" fmla="*/ 1229162 w 1914570"/>
                <a:gd name="connsiteY6557" fmla="*/ 1733189 h 1754674"/>
                <a:gd name="connsiteX6558" fmla="*/ 1227676 w 1914570"/>
                <a:gd name="connsiteY6558" fmla="*/ 1733522 h 1754674"/>
                <a:gd name="connsiteX6559" fmla="*/ 1227637 w 1914570"/>
                <a:gd name="connsiteY6559" fmla="*/ 1733522 h 1754674"/>
                <a:gd name="connsiteX6560" fmla="*/ 1226131 w 1914570"/>
                <a:gd name="connsiteY6560" fmla="*/ 1733854 h 1754674"/>
                <a:gd name="connsiteX6561" fmla="*/ 1224724 w 1914570"/>
                <a:gd name="connsiteY6561" fmla="*/ 1734147 h 1754674"/>
                <a:gd name="connsiteX6562" fmla="*/ 1223179 w 1914570"/>
                <a:gd name="connsiteY6562" fmla="*/ 1734480 h 1754674"/>
                <a:gd name="connsiteX6563" fmla="*/ 1223160 w 1914570"/>
                <a:gd name="connsiteY6563" fmla="*/ 1734480 h 1754674"/>
                <a:gd name="connsiteX6564" fmla="*/ 1221674 w 1914570"/>
                <a:gd name="connsiteY6564" fmla="*/ 1734793 h 1754674"/>
                <a:gd name="connsiteX6565" fmla="*/ 1221655 w 1914570"/>
                <a:gd name="connsiteY6565" fmla="*/ 1734793 h 1754674"/>
                <a:gd name="connsiteX6566" fmla="*/ 1220149 w 1914570"/>
                <a:gd name="connsiteY6566" fmla="*/ 1735105 h 1754674"/>
                <a:gd name="connsiteX6567" fmla="*/ 1218605 w 1914570"/>
                <a:gd name="connsiteY6567" fmla="*/ 1735418 h 1754674"/>
                <a:gd name="connsiteX6568" fmla="*/ 1217060 w 1914570"/>
                <a:gd name="connsiteY6568" fmla="*/ 1735731 h 1754674"/>
                <a:gd name="connsiteX6569" fmla="*/ 1215672 w 1914570"/>
                <a:gd name="connsiteY6569" fmla="*/ 1736024 h 1754674"/>
                <a:gd name="connsiteX6570" fmla="*/ 1214128 w 1914570"/>
                <a:gd name="connsiteY6570" fmla="*/ 1736317 h 1754674"/>
                <a:gd name="connsiteX6571" fmla="*/ 1212584 w 1914570"/>
                <a:gd name="connsiteY6571" fmla="*/ 1736630 h 1754674"/>
                <a:gd name="connsiteX6572" fmla="*/ 1211176 w 1914570"/>
                <a:gd name="connsiteY6572" fmla="*/ 1736904 h 1754674"/>
                <a:gd name="connsiteX6573" fmla="*/ 1209632 w 1914570"/>
                <a:gd name="connsiteY6573" fmla="*/ 1737197 h 1754674"/>
                <a:gd name="connsiteX6574" fmla="*/ 1208087 w 1914570"/>
                <a:gd name="connsiteY6574" fmla="*/ 1737510 h 1754674"/>
                <a:gd name="connsiteX6575" fmla="*/ 1206543 w 1914570"/>
                <a:gd name="connsiteY6575" fmla="*/ 1737803 h 1754674"/>
                <a:gd name="connsiteX6576" fmla="*/ 1205057 w 1914570"/>
                <a:gd name="connsiteY6576" fmla="*/ 1738077 h 1754674"/>
                <a:gd name="connsiteX6577" fmla="*/ 1205038 w 1914570"/>
                <a:gd name="connsiteY6577" fmla="*/ 1738077 h 1754674"/>
                <a:gd name="connsiteX6578" fmla="*/ 1203454 w 1914570"/>
                <a:gd name="connsiteY6578" fmla="*/ 1738370 h 1754674"/>
                <a:gd name="connsiteX6579" fmla="*/ 1202007 w 1914570"/>
                <a:gd name="connsiteY6579" fmla="*/ 1738644 h 1754674"/>
                <a:gd name="connsiteX6580" fmla="*/ 1201988 w 1914570"/>
                <a:gd name="connsiteY6580" fmla="*/ 1738644 h 1754674"/>
                <a:gd name="connsiteX6581" fmla="*/ 1200482 w 1914570"/>
                <a:gd name="connsiteY6581" fmla="*/ 1738917 h 1754674"/>
                <a:gd name="connsiteX6582" fmla="*/ 1198938 w 1914570"/>
                <a:gd name="connsiteY6582" fmla="*/ 1739211 h 1754674"/>
                <a:gd name="connsiteX6583" fmla="*/ 1197394 w 1914570"/>
                <a:gd name="connsiteY6583" fmla="*/ 1739484 h 1754674"/>
                <a:gd name="connsiteX6584" fmla="*/ 1195829 w 1914570"/>
                <a:gd name="connsiteY6584" fmla="*/ 1739758 h 1754674"/>
                <a:gd name="connsiteX6585" fmla="*/ 1194363 w 1914570"/>
                <a:gd name="connsiteY6585" fmla="*/ 1740012 h 1754674"/>
                <a:gd name="connsiteX6586" fmla="*/ 1194344 w 1914570"/>
                <a:gd name="connsiteY6586" fmla="*/ 1740012 h 1754674"/>
                <a:gd name="connsiteX6587" fmla="*/ 1192838 w 1914570"/>
                <a:gd name="connsiteY6587" fmla="*/ 1740286 h 1754674"/>
                <a:gd name="connsiteX6588" fmla="*/ 1191294 w 1914570"/>
                <a:gd name="connsiteY6588" fmla="*/ 1740540 h 1754674"/>
                <a:gd name="connsiteX6589" fmla="*/ 1191275 w 1914570"/>
                <a:gd name="connsiteY6589" fmla="*/ 1740540 h 1754674"/>
                <a:gd name="connsiteX6590" fmla="*/ 1189710 w 1914570"/>
                <a:gd name="connsiteY6590" fmla="*/ 1740814 h 1754674"/>
                <a:gd name="connsiteX6591" fmla="*/ 1188166 w 1914570"/>
                <a:gd name="connsiteY6591" fmla="*/ 1741068 h 1754674"/>
                <a:gd name="connsiteX6592" fmla="*/ 1186719 w 1914570"/>
                <a:gd name="connsiteY6592" fmla="*/ 1741322 h 1754674"/>
                <a:gd name="connsiteX6593" fmla="*/ 1185155 w 1914570"/>
                <a:gd name="connsiteY6593" fmla="*/ 1741576 h 1754674"/>
                <a:gd name="connsiteX6594" fmla="*/ 1183611 w 1914570"/>
                <a:gd name="connsiteY6594" fmla="*/ 1741831 h 1754674"/>
                <a:gd name="connsiteX6595" fmla="*/ 1183591 w 1914570"/>
                <a:gd name="connsiteY6595" fmla="*/ 1741831 h 1754674"/>
                <a:gd name="connsiteX6596" fmla="*/ 1182028 w 1914570"/>
                <a:gd name="connsiteY6596" fmla="*/ 1742085 h 1754674"/>
                <a:gd name="connsiteX6597" fmla="*/ 1180522 w 1914570"/>
                <a:gd name="connsiteY6597" fmla="*/ 1742319 h 1754674"/>
                <a:gd name="connsiteX6598" fmla="*/ 1180503 w 1914570"/>
                <a:gd name="connsiteY6598" fmla="*/ 1742319 h 1754674"/>
                <a:gd name="connsiteX6599" fmla="*/ 1178880 w 1914570"/>
                <a:gd name="connsiteY6599" fmla="*/ 1742573 h 1754674"/>
                <a:gd name="connsiteX6600" fmla="*/ 1177433 w 1914570"/>
                <a:gd name="connsiteY6600" fmla="*/ 1742808 h 1754674"/>
                <a:gd name="connsiteX6601" fmla="*/ 1175869 w 1914570"/>
                <a:gd name="connsiteY6601" fmla="*/ 1743042 h 1754674"/>
                <a:gd name="connsiteX6602" fmla="*/ 1174403 w 1914570"/>
                <a:gd name="connsiteY6602" fmla="*/ 1743277 h 1754674"/>
                <a:gd name="connsiteX6603" fmla="*/ 1172702 w 1914570"/>
                <a:gd name="connsiteY6603" fmla="*/ 1743531 h 1754674"/>
                <a:gd name="connsiteX6604" fmla="*/ 1171197 w 1914570"/>
                <a:gd name="connsiteY6604" fmla="*/ 1743746 h 1754674"/>
                <a:gd name="connsiteX6605" fmla="*/ 1171177 w 1914570"/>
                <a:gd name="connsiteY6605" fmla="*/ 1743746 h 1754674"/>
                <a:gd name="connsiteX6606" fmla="*/ 1169535 w 1914570"/>
                <a:gd name="connsiteY6606" fmla="*/ 1744000 h 1754674"/>
                <a:gd name="connsiteX6607" fmla="*/ 1168108 w 1914570"/>
                <a:gd name="connsiteY6607" fmla="*/ 1744196 h 1754674"/>
                <a:gd name="connsiteX6608" fmla="*/ 1166505 w 1914570"/>
                <a:gd name="connsiteY6608" fmla="*/ 1744430 h 1754674"/>
                <a:gd name="connsiteX6609" fmla="*/ 1165039 w 1914570"/>
                <a:gd name="connsiteY6609" fmla="*/ 1744646 h 1754674"/>
                <a:gd name="connsiteX6610" fmla="*/ 1163475 w 1914570"/>
                <a:gd name="connsiteY6610" fmla="*/ 1744860 h 1754674"/>
                <a:gd name="connsiteX6611" fmla="*/ 1161872 w 1914570"/>
                <a:gd name="connsiteY6611" fmla="*/ 1745076 h 1754674"/>
                <a:gd name="connsiteX6612" fmla="*/ 1160269 w 1914570"/>
                <a:gd name="connsiteY6612" fmla="*/ 1745310 h 1754674"/>
                <a:gd name="connsiteX6613" fmla="*/ 1160249 w 1914570"/>
                <a:gd name="connsiteY6613" fmla="*/ 1745310 h 1754674"/>
                <a:gd name="connsiteX6614" fmla="*/ 1158705 w 1914570"/>
                <a:gd name="connsiteY6614" fmla="*/ 1745506 h 1754674"/>
                <a:gd name="connsiteX6615" fmla="*/ 1157121 w 1914570"/>
                <a:gd name="connsiteY6615" fmla="*/ 1745721 h 1754674"/>
                <a:gd name="connsiteX6616" fmla="*/ 1155557 w 1914570"/>
                <a:gd name="connsiteY6616" fmla="*/ 1745936 h 1754674"/>
                <a:gd name="connsiteX6617" fmla="*/ 1155538 w 1914570"/>
                <a:gd name="connsiteY6617" fmla="*/ 1745936 h 1754674"/>
                <a:gd name="connsiteX6618" fmla="*/ 1153935 w 1914570"/>
                <a:gd name="connsiteY6618" fmla="*/ 1746131 h 1754674"/>
                <a:gd name="connsiteX6619" fmla="*/ 1152469 w 1914570"/>
                <a:gd name="connsiteY6619" fmla="*/ 1746327 h 1754674"/>
                <a:gd name="connsiteX6620" fmla="*/ 1150865 w 1914570"/>
                <a:gd name="connsiteY6620" fmla="*/ 1746522 h 1754674"/>
                <a:gd name="connsiteX6621" fmla="*/ 1149262 w 1914570"/>
                <a:gd name="connsiteY6621" fmla="*/ 1746737 h 1754674"/>
                <a:gd name="connsiteX6622" fmla="*/ 1149243 w 1914570"/>
                <a:gd name="connsiteY6622" fmla="*/ 1746737 h 1754674"/>
                <a:gd name="connsiteX6623" fmla="*/ 1147679 w 1914570"/>
                <a:gd name="connsiteY6623" fmla="*/ 1746933 h 1754674"/>
                <a:gd name="connsiteX6624" fmla="*/ 1147659 w 1914570"/>
                <a:gd name="connsiteY6624" fmla="*/ 1746933 h 1754674"/>
                <a:gd name="connsiteX6625" fmla="*/ 1146213 w 1914570"/>
                <a:gd name="connsiteY6625" fmla="*/ 1747109 h 1754674"/>
                <a:gd name="connsiteX6626" fmla="*/ 1144531 w 1914570"/>
                <a:gd name="connsiteY6626" fmla="*/ 1747304 h 1754674"/>
                <a:gd name="connsiteX6627" fmla="*/ 1144512 w 1914570"/>
                <a:gd name="connsiteY6627" fmla="*/ 1747304 h 1754674"/>
                <a:gd name="connsiteX6628" fmla="*/ 1142948 w 1914570"/>
                <a:gd name="connsiteY6628" fmla="*/ 1747500 h 1754674"/>
                <a:gd name="connsiteX6629" fmla="*/ 1142928 w 1914570"/>
                <a:gd name="connsiteY6629" fmla="*/ 1747500 h 1754674"/>
                <a:gd name="connsiteX6630" fmla="*/ 1141247 w 1914570"/>
                <a:gd name="connsiteY6630" fmla="*/ 1747695 h 1754674"/>
                <a:gd name="connsiteX6631" fmla="*/ 1139781 w 1914570"/>
                <a:gd name="connsiteY6631" fmla="*/ 1747852 h 1754674"/>
                <a:gd name="connsiteX6632" fmla="*/ 1138178 w 1914570"/>
                <a:gd name="connsiteY6632" fmla="*/ 1748028 h 1754674"/>
                <a:gd name="connsiteX6633" fmla="*/ 1136575 w 1914570"/>
                <a:gd name="connsiteY6633" fmla="*/ 1748223 h 1754674"/>
                <a:gd name="connsiteX6634" fmla="*/ 1134952 w 1914570"/>
                <a:gd name="connsiteY6634" fmla="*/ 1748399 h 1754674"/>
                <a:gd name="connsiteX6635" fmla="*/ 1133486 w 1914570"/>
                <a:gd name="connsiteY6635" fmla="*/ 1748556 h 1754674"/>
                <a:gd name="connsiteX6636" fmla="*/ 1131863 w 1914570"/>
                <a:gd name="connsiteY6636" fmla="*/ 1748731 h 1754674"/>
                <a:gd name="connsiteX6637" fmla="*/ 1130241 w 1914570"/>
                <a:gd name="connsiteY6637" fmla="*/ 1748888 h 1754674"/>
                <a:gd name="connsiteX6638" fmla="*/ 1130221 w 1914570"/>
                <a:gd name="connsiteY6638" fmla="*/ 1748907 h 1754674"/>
                <a:gd name="connsiteX6639" fmla="*/ 1128638 w 1914570"/>
                <a:gd name="connsiteY6639" fmla="*/ 1749064 h 1754674"/>
                <a:gd name="connsiteX6640" fmla="*/ 1128618 w 1914570"/>
                <a:gd name="connsiteY6640" fmla="*/ 1749064 h 1754674"/>
                <a:gd name="connsiteX6641" fmla="*/ 1127015 w 1914570"/>
                <a:gd name="connsiteY6641" fmla="*/ 1749220 h 1754674"/>
                <a:gd name="connsiteX6642" fmla="*/ 1125412 w 1914570"/>
                <a:gd name="connsiteY6642" fmla="*/ 1749396 h 1754674"/>
                <a:gd name="connsiteX6643" fmla="*/ 1123848 w 1914570"/>
                <a:gd name="connsiteY6643" fmla="*/ 1749533 h 1754674"/>
                <a:gd name="connsiteX6644" fmla="*/ 1123828 w 1914570"/>
                <a:gd name="connsiteY6644" fmla="*/ 1749533 h 1754674"/>
                <a:gd name="connsiteX6645" fmla="*/ 1122284 w 1914570"/>
                <a:gd name="connsiteY6645" fmla="*/ 1749689 h 1754674"/>
                <a:gd name="connsiteX6646" fmla="*/ 1120544 w 1914570"/>
                <a:gd name="connsiteY6646" fmla="*/ 1749865 h 1754674"/>
                <a:gd name="connsiteX6647" fmla="*/ 1119058 w 1914570"/>
                <a:gd name="connsiteY6647" fmla="*/ 1750002 h 1754674"/>
                <a:gd name="connsiteX6648" fmla="*/ 1117436 w 1914570"/>
                <a:gd name="connsiteY6648" fmla="*/ 1750139 h 1754674"/>
                <a:gd name="connsiteX6649" fmla="*/ 1117416 w 1914570"/>
                <a:gd name="connsiteY6649" fmla="*/ 1750139 h 1754674"/>
                <a:gd name="connsiteX6650" fmla="*/ 1115813 w 1914570"/>
                <a:gd name="connsiteY6650" fmla="*/ 1750295 h 1754674"/>
                <a:gd name="connsiteX6651" fmla="*/ 1114229 w 1914570"/>
                <a:gd name="connsiteY6651" fmla="*/ 1750432 h 1754674"/>
                <a:gd name="connsiteX6652" fmla="*/ 1114210 w 1914570"/>
                <a:gd name="connsiteY6652" fmla="*/ 1750432 h 1754674"/>
                <a:gd name="connsiteX6653" fmla="*/ 1112685 w 1914570"/>
                <a:gd name="connsiteY6653" fmla="*/ 1750569 h 1754674"/>
                <a:gd name="connsiteX6654" fmla="*/ 1110945 w 1914570"/>
                <a:gd name="connsiteY6654" fmla="*/ 1750725 h 1754674"/>
                <a:gd name="connsiteX6655" fmla="*/ 1109283 w 1914570"/>
                <a:gd name="connsiteY6655" fmla="*/ 1750862 h 1754674"/>
                <a:gd name="connsiteX6656" fmla="*/ 1107798 w 1914570"/>
                <a:gd name="connsiteY6656" fmla="*/ 1750980 h 1754674"/>
                <a:gd name="connsiteX6657" fmla="*/ 1106175 w 1914570"/>
                <a:gd name="connsiteY6657" fmla="*/ 1751097 h 1754674"/>
                <a:gd name="connsiteX6658" fmla="*/ 1106155 w 1914570"/>
                <a:gd name="connsiteY6658" fmla="*/ 1751117 h 1754674"/>
                <a:gd name="connsiteX6659" fmla="*/ 1104533 w 1914570"/>
                <a:gd name="connsiteY6659" fmla="*/ 1751234 h 1754674"/>
                <a:gd name="connsiteX6660" fmla="*/ 1102930 w 1914570"/>
                <a:gd name="connsiteY6660" fmla="*/ 1751371 h 1754674"/>
                <a:gd name="connsiteX6661" fmla="*/ 1101268 w 1914570"/>
                <a:gd name="connsiteY6661" fmla="*/ 1751488 h 1754674"/>
                <a:gd name="connsiteX6662" fmla="*/ 1101209 w 1914570"/>
                <a:gd name="connsiteY6662" fmla="*/ 1751488 h 1754674"/>
                <a:gd name="connsiteX6663" fmla="*/ 1099704 w 1914570"/>
                <a:gd name="connsiteY6663" fmla="*/ 1751605 h 1754674"/>
                <a:gd name="connsiteX6664" fmla="*/ 1099685 w 1914570"/>
                <a:gd name="connsiteY6664" fmla="*/ 1751605 h 1754674"/>
                <a:gd name="connsiteX6665" fmla="*/ 1097984 w 1914570"/>
                <a:gd name="connsiteY6665" fmla="*/ 1751742 h 1754674"/>
                <a:gd name="connsiteX6666" fmla="*/ 1096479 w 1914570"/>
                <a:gd name="connsiteY6666" fmla="*/ 1751840 h 1754674"/>
                <a:gd name="connsiteX6667" fmla="*/ 1094836 w 1914570"/>
                <a:gd name="connsiteY6667" fmla="*/ 1751957 h 1754674"/>
                <a:gd name="connsiteX6668" fmla="*/ 1094817 w 1914570"/>
                <a:gd name="connsiteY6668" fmla="*/ 1751957 h 1754674"/>
                <a:gd name="connsiteX6669" fmla="*/ 1093194 w 1914570"/>
                <a:gd name="connsiteY6669" fmla="*/ 1752075 h 1754674"/>
                <a:gd name="connsiteX6670" fmla="*/ 1091591 w 1914570"/>
                <a:gd name="connsiteY6670" fmla="*/ 1752192 h 1754674"/>
                <a:gd name="connsiteX6671" fmla="*/ 1091572 w 1914570"/>
                <a:gd name="connsiteY6671" fmla="*/ 1752192 h 1754674"/>
                <a:gd name="connsiteX6672" fmla="*/ 1089968 w 1914570"/>
                <a:gd name="connsiteY6672" fmla="*/ 1752289 h 1754674"/>
                <a:gd name="connsiteX6673" fmla="*/ 1089949 w 1914570"/>
                <a:gd name="connsiteY6673" fmla="*/ 1752309 h 1754674"/>
                <a:gd name="connsiteX6674" fmla="*/ 1088268 w 1914570"/>
                <a:gd name="connsiteY6674" fmla="*/ 1752407 h 1754674"/>
                <a:gd name="connsiteX6675" fmla="*/ 1086723 w 1914570"/>
                <a:gd name="connsiteY6675" fmla="*/ 1752505 h 1754674"/>
                <a:gd name="connsiteX6676" fmla="*/ 1086704 w 1914570"/>
                <a:gd name="connsiteY6676" fmla="*/ 1752505 h 1754674"/>
                <a:gd name="connsiteX6677" fmla="*/ 1085081 w 1914570"/>
                <a:gd name="connsiteY6677" fmla="*/ 1752602 h 1754674"/>
                <a:gd name="connsiteX6678" fmla="*/ 1085061 w 1914570"/>
                <a:gd name="connsiteY6678" fmla="*/ 1752602 h 1754674"/>
                <a:gd name="connsiteX6679" fmla="*/ 1083458 w 1914570"/>
                <a:gd name="connsiteY6679" fmla="*/ 1752700 h 1754674"/>
                <a:gd name="connsiteX6680" fmla="*/ 1081816 w 1914570"/>
                <a:gd name="connsiteY6680" fmla="*/ 1752798 h 1754674"/>
                <a:gd name="connsiteX6681" fmla="*/ 1080174 w 1914570"/>
                <a:gd name="connsiteY6681" fmla="*/ 1752896 h 1754674"/>
                <a:gd name="connsiteX6682" fmla="*/ 1078551 w 1914570"/>
                <a:gd name="connsiteY6682" fmla="*/ 1752993 h 1754674"/>
                <a:gd name="connsiteX6683" fmla="*/ 1078532 w 1914570"/>
                <a:gd name="connsiteY6683" fmla="*/ 1752993 h 1754674"/>
                <a:gd name="connsiteX6684" fmla="*/ 1076929 w 1914570"/>
                <a:gd name="connsiteY6684" fmla="*/ 1753091 h 1754674"/>
                <a:gd name="connsiteX6685" fmla="*/ 1076909 w 1914570"/>
                <a:gd name="connsiteY6685" fmla="*/ 1753091 h 1754674"/>
                <a:gd name="connsiteX6686" fmla="*/ 1075345 w 1914570"/>
                <a:gd name="connsiteY6686" fmla="*/ 1753169 h 1754674"/>
                <a:gd name="connsiteX6687" fmla="*/ 1073644 w 1914570"/>
                <a:gd name="connsiteY6687" fmla="*/ 1753247 h 1754674"/>
                <a:gd name="connsiteX6688" fmla="*/ 1073625 w 1914570"/>
                <a:gd name="connsiteY6688" fmla="*/ 1753247 h 1754674"/>
                <a:gd name="connsiteX6689" fmla="*/ 1072042 w 1914570"/>
                <a:gd name="connsiteY6689" fmla="*/ 1753326 h 1754674"/>
                <a:gd name="connsiteX6690" fmla="*/ 1070380 w 1914570"/>
                <a:gd name="connsiteY6690" fmla="*/ 1753404 h 1754674"/>
                <a:gd name="connsiteX6691" fmla="*/ 1068718 w 1914570"/>
                <a:gd name="connsiteY6691" fmla="*/ 1753482 h 1754674"/>
                <a:gd name="connsiteX6692" fmla="*/ 1067056 w 1914570"/>
                <a:gd name="connsiteY6692" fmla="*/ 1753560 h 1754674"/>
                <a:gd name="connsiteX6693" fmla="*/ 1065434 w 1914570"/>
                <a:gd name="connsiteY6693" fmla="*/ 1753638 h 1754674"/>
                <a:gd name="connsiteX6694" fmla="*/ 1063753 w 1914570"/>
                <a:gd name="connsiteY6694" fmla="*/ 1753716 h 1754674"/>
                <a:gd name="connsiteX6695" fmla="*/ 1062247 w 1914570"/>
                <a:gd name="connsiteY6695" fmla="*/ 1753775 h 1754674"/>
                <a:gd name="connsiteX6696" fmla="*/ 1060566 w 1914570"/>
                <a:gd name="connsiteY6696" fmla="*/ 1753834 h 1754674"/>
                <a:gd name="connsiteX6697" fmla="*/ 1058885 w 1914570"/>
                <a:gd name="connsiteY6697" fmla="*/ 1753893 h 1754674"/>
                <a:gd name="connsiteX6698" fmla="*/ 1057223 w 1914570"/>
                <a:gd name="connsiteY6698" fmla="*/ 1753971 h 1754674"/>
                <a:gd name="connsiteX6699" fmla="*/ 1057203 w 1914570"/>
                <a:gd name="connsiteY6699" fmla="*/ 1753971 h 1754674"/>
                <a:gd name="connsiteX6700" fmla="*/ 1055561 w 1914570"/>
                <a:gd name="connsiteY6700" fmla="*/ 1754030 h 1754674"/>
                <a:gd name="connsiteX6701" fmla="*/ 1053899 w 1914570"/>
                <a:gd name="connsiteY6701" fmla="*/ 1754068 h 1754674"/>
                <a:gd name="connsiteX6702" fmla="*/ 1052238 w 1914570"/>
                <a:gd name="connsiteY6702" fmla="*/ 1754127 h 1754674"/>
                <a:gd name="connsiteX6703" fmla="*/ 1050557 w 1914570"/>
                <a:gd name="connsiteY6703" fmla="*/ 1754186 h 1754674"/>
                <a:gd name="connsiteX6704" fmla="*/ 1048895 w 1914570"/>
                <a:gd name="connsiteY6704" fmla="*/ 1754225 h 1754674"/>
                <a:gd name="connsiteX6705" fmla="*/ 1047370 w 1914570"/>
                <a:gd name="connsiteY6705" fmla="*/ 1754264 h 1754674"/>
                <a:gd name="connsiteX6706" fmla="*/ 1045689 w 1914570"/>
                <a:gd name="connsiteY6706" fmla="*/ 1754303 h 1754674"/>
                <a:gd name="connsiteX6707" fmla="*/ 1044027 w 1914570"/>
                <a:gd name="connsiteY6707" fmla="*/ 1754362 h 1754674"/>
                <a:gd name="connsiteX6708" fmla="*/ 1042209 w 1914570"/>
                <a:gd name="connsiteY6708" fmla="*/ 1754401 h 1754674"/>
                <a:gd name="connsiteX6709" fmla="*/ 1040664 w 1914570"/>
                <a:gd name="connsiteY6709" fmla="*/ 1754420 h 1754674"/>
                <a:gd name="connsiteX6710" fmla="*/ 1038983 w 1914570"/>
                <a:gd name="connsiteY6710" fmla="*/ 1754460 h 1754674"/>
                <a:gd name="connsiteX6711" fmla="*/ 1037321 w 1914570"/>
                <a:gd name="connsiteY6711" fmla="*/ 1754499 h 1754674"/>
                <a:gd name="connsiteX6712" fmla="*/ 1035777 w 1914570"/>
                <a:gd name="connsiteY6712" fmla="*/ 1754518 h 1754674"/>
                <a:gd name="connsiteX6713" fmla="*/ 1033959 w 1914570"/>
                <a:gd name="connsiteY6713" fmla="*/ 1754557 h 1754674"/>
                <a:gd name="connsiteX6714" fmla="*/ 1032434 w 1914570"/>
                <a:gd name="connsiteY6714" fmla="*/ 1754577 h 1754674"/>
                <a:gd name="connsiteX6715" fmla="*/ 1030616 w 1914570"/>
                <a:gd name="connsiteY6715" fmla="*/ 1754596 h 1754674"/>
                <a:gd name="connsiteX6716" fmla="*/ 1029052 w 1914570"/>
                <a:gd name="connsiteY6716" fmla="*/ 1754616 h 1754674"/>
                <a:gd name="connsiteX6717" fmla="*/ 1027390 w 1914570"/>
                <a:gd name="connsiteY6717" fmla="*/ 1754635 h 1754674"/>
                <a:gd name="connsiteX6718" fmla="*/ 1025689 w 1914570"/>
                <a:gd name="connsiteY6718" fmla="*/ 1754635 h 1754674"/>
                <a:gd name="connsiteX6719" fmla="*/ 1024008 w 1914570"/>
                <a:gd name="connsiteY6719" fmla="*/ 1754655 h 1754674"/>
                <a:gd name="connsiteX6720" fmla="*/ 1022327 w 1914570"/>
                <a:gd name="connsiteY6720" fmla="*/ 1754674 h 1754674"/>
                <a:gd name="connsiteX6721" fmla="*/ 1012357 w 1914570"/>
                <a:gd name="connsiteY6721" fmla="*/ 1754674 h 1754674"/>
                <a:gd name="connsiteX6722" fmla="*/ 1010656 w 1914570"/>
                <a:gd name="connsiteY6722" fmla="*/ 1754655 h 1754674"/>
                <a:gd name="connsiteX6723" fmla="*/ 1008974 w 1914570"/>
                <a:gd name="connsiteY6723" fmla="*/ 1754655 h 1754674"/>
                <a:gd name="connsiteX6724" fmla="*/ 1007410 w 1914570"/>
                <a:gd name="connsiteY6724" fmla="*/ 1754635 h 1754674"/>
                <a:gd name="connsiteX6725" fmla="*/ 1005573 w 1914570"/>
                <a:gd name="connsiteY6725" fmla="*/ 1754616 h 1754674"/>
                <a:gd name="connsiteX6726" fmla="*/ 1003892 w 1914570"/>
                <a:gd name="connsiteY6726" fmla="*/ 1754596 h 1754674"/>
                <a:gd name="connsiteX6727" fmla="*/ 1002269 w 1914570"/>
                <a:gd name="connsiteY6727" fmla="*/ 1754596 h 1754674"/>
                <a:gd name="connsiteX6728" fmla="*/ 1000646 w 1914570"/>
                <a:gd name="connsiteY6728" fmla="*/ 1754557 h 1754674"/>
                <a:gd name="connsiteX6729" fmla="*/ 998809 w 1914570"/>
                <a:gd name="connsiteY6729" fmla="*/ 1754538 h 1754674"/>
                <a:gd name="connsiteX6730" fmla="*/ 997245 w 1914570"/>
                <a:gd name="connsiteY6730" fmla="*/ 1754518 h 1754674"/>
                <a:gd name="connsiteX6731" fmla="*/ 995544 w 1914570"/>
                <a:gd name="connsiteY6731" fmla="*/ 1754479 h 1754674"/>
                <a:gd name="connsiteX6732" fmla="*/ 993863 w 1914570"/>
                <a:gd name="connsiteY6732" fmla="*/ 1754460 h 1754674"/>
                <a:gd name="connsiteX6733" fmla="*/ 992181 w 1914570"/>
                <a:gd name="connsiteY6733" fmla="*/ 1754420 h 1754674"/>
                <a:gd name="connsiteX6734" fmla="*/ 992162 w 1914570"/>
                <a:gd name="connsiteY6734" fmla="*/ 1754420 h 1754674"/>
                <a:gd name="connsiteX6735" fmla="*/ 990461 w 1914570"/>
                <a:gd name="connsiteY6735" fmla="*/ 1754381 h 1754674"/>
                <a:gd name="connsiteX6736" fmla="*/ 988897 w 1914570"/>
                <a:gd name="connsiteY6736" fmla="*/ 1754342 h 1754674"/>
                <a:gd name="connsiteX6737" fmla="*/ 987118 w 1914570"/>
                <a:gd name="connsiteY6737" fmla="*/ 1754303 h 1754674"/>
                <a:gd name="connsiteX6738" fmla="*/ 985358 w 1914570"/>
                <a:gd name="connsiteY6738" fmla="*/ 1754264 h 1754674"/>
                <a:gd name="connsiteX6739" fmla="*/ 983795 w 1914570"/>
                <a:gd name="connsiteY6739" fmla="*/ 1754205 h 1754674"/>
                <a:gd name="connsiteX6740" fmla="*/ 982055 w 1914570"/>
                <a:gd name="connsiteY6740" fmla="*/ 1754166 h 1754674"/>
                <a:gd name="connsiteX6741" fmla="*/ 980373 w 1914570"/>
                <a:gd name="connsiteY6741" fmla="*/ 1754107 h 1754674"/>
                <a:gd name="connsiteX6742" fmla="*/ 980354 w 1914570"/>
                <a:gd name="connsiteY6742" fmla="*/ 1754107 h 1754674"/>
                <a:gd name="connsiteX6743" fmla="*/ 978692 w 1914570"/>
                <a:gd name="connsiteY6743" fmla="*/ 1754049 h 1754674"/>
                <a:gd name="connsiteX6744" fmla="*/ 976972 w 1914570"/>
                <a:gd name="connsiteY6744" fmla="*/ 1754010 h 1754674"/>
                <a:gd name="connsiteX6745" fmla="*/ 975271 w 1914570"/>
                <a:gd name="connsiteY6745" fmla="*/ 1753932 h 1754674"/>
                <a:gd name="connsiteX6746" fmla="*/ 973609 w 1914570"/>
                <a:gd name="connsiteY6746" fmla="*/ 1753893 h 1754674"/>
                <a:gd name="connsiteX6747" fmla="*/ 973590 w 1914570"/>
                <a:gd name="connsiteY6747" fmla="*/ 1753873 h 1754674"/>
                <a:gd name="connsiteX6748" fmla="*/ 971908 w 1914570"/>
                <a:gd name="connsiteY6748" fmla="*/ 1753814 h 1754674"/>
                <a:gd name="connsiteX6749" fmla="*/ 971889 w 1914570"/>
                <a:gd name="connsiteY6749" fmla="*/ 1753814 h 1754674"/>
                <a:gd name="connsiteX6750" fmla="*/ 970149 w 1914570"/>
                <a:gd name="connsiteY6750" fmla="*/ 1753756 h 1754674"/>
                <a:gd name="connsiteX6751" fmla="*/ 968448 w 1914570"/>
                <a:gd name="connsiteY6751" fmla="*/ 1753677 h 1754674"/>
                <a:gd name="connsiteX6752" fmla="*/ 966884 w 1914570"/>
                <a:gd name="connsiteY6752" fmla="*/ 1753619 h 1754674"/>
                <a:gd name="connsiteX6753" fmla="*/ 965125 w 1914570"/>
                <a:gd name="connsiteY6753" fmla="*/ 1753541 h 1754674"/>
                <a:gd name="connsiteX6754" fmla="*/ 963463 w 1914570"/>
                <a:gd name="connsiteY6754" fmla="*/ 1753463 h 1754674"/>
                <a:gd name="connsiteX6755" fmla="*/ 961743 w 1914570"/>
                <a:gd name="connsiteY6755" fmla="*/ 1753384 h 1754674"/>
                <a:gd name="connsiteX6756" fmla="*/ 961723 w 1914570"/>
                <a:gd name="connsiteY6756" fmla="*/ 1753384 h 1754674"/>
                <a:gd name="connsiteX6757" fmla="*/ 960042 w 1914570"/>
                <a:gd name="connsiteY6757" fmla="*/ 1753306 h 1754674"/>
                <a:gd name="connsiteX6758" fmla="*/ 960022 w 1914570"/>
                <a:gd name="connsiteY6758" fmla="*/ 1753306 h 1754674"/>
                <a:gd name="connsiteX6759" fmla="*/ 958321 w 1914570"/>
                <a:gd name="connsiteY6759" fmla="*/ 1753228 h 1754674"/>
                <a:gd name="connsiteX6760" fmla="*/ 956758 w 1914570"/>
                <a:gd name="connsiteY6760" fmla="*/ 1753149 h 1754674"/>
                <a:gd name="connsiteX6761" fmla="*/ 954900 w 1914570"/>
                <a:gd name="connsiteY6761" fmla="*/ 1753052 h 1754674"/>
                <a:gd name="connsiteX6762" fmla="*/ 953239 w 1914570"/>
                <a:gd name="connsiteY6762" fmla="*/ 1752974 h 1754674"/>
                <a:gd name="connsiteX6763" fmla="*/ 951459 w 1914570"/>
                <a:gd name="connsiteY6763" fmla="*/ 1752876 h 1754674"/>
                <a:gd name="connsiteX6764" fmla="*/ 949896 w 1914570"/>
                <a:gd name="connsiteY6764" fmla="*/ 1752778 h 1754674"/>
                <a:gd name="connsiteX6765" fmla="*/ 948175 w 1914570"/>
                <a:gd name="connsiteY6765" fmla="*/ 1752680 h 1754674"/>
                <a:gd name="connsiteX6766" fmla="*/ 946474 w 1914570"/>
                <a:gd name="connsiteY6766" fmla="*/ 1752583 h 1754674"/>
                <a:gd name="connsiteX6767" fmla="*/ 944754 w 1914570"/>
                <a:gd name="connsiteY6767" fmla="*/ 1752485 h 1754674"/>
                <a:gd name="connsiteX6768" fmla="*/ 943034 w 1914570"/>
                <a:gd name="connsiteY6768" fmla="*/ 1752387 h 1754674"/>
                <a:gd name="connsiteX6769" fmla="*/ 943014 w 1914570"/>
                <a:gd name="connsiteY6769" fmla="*/ 1752387 h 1754674"/>
                <a:gd name="connsiteX6770" fmla="*/ 941333 w 1914570"/>
                <a:gd name="connsiteY6770" fmla="*/ 1752270 h 1754674"/>
                <a:gd name="connsiteX6771" fmla="*/ 941313 w 1914570"/>
                <a:gd name="connsiteY6771" fmla="*/ 1752270 h 1754674"/>
                <a:gd name="connsiteX6772" fmla="*/ 939593 w 1914570"/>
                <a:gd name="connsiteY6772" fmla="*/ 1752172 h 1754674"/>
                <a:gd name="connsiteX6773" fmla="*/ 937912 w 1914570"/>
                <a:gd name="connsiteY6773" fmla="*/ 1752055 h 1754674"/>
                <a:gd name="connsiteX6774" fmla="*/ 937892 w 1914570"/>
                <a:gd name="connsiteY6774" fmla="*/ 1752055 h 1754674"/>
                <a:gd name="connsiteX6775" fmla="*/ 936211 w 1914570"/>
                <a:gd name="connsiteY6775" fmla="*/ 1751938 h 1754674"/>
                <a:gd name="connsiteX6776" fmla="*/ 936191 w 1914570"/>
                <a:gd name="connsiteY6776" fmla="*/ 1751938 h 1754674"/>
                <a:gd name="connsiteX6777" fmla="*/ 934588 w 1914570"/>
                <a:gd name="connsiteY6777" fmla="*/ 1751840 h 1754674"/>
                <a:gd name="connsiteX6778" fmla="*/ 932711 w 1914570"/>
                <a:gd name="connsiteY6778" fmla="*/ 1751703 h 1754674"/>
                <a:gd name="connsiteX6779" fmla="*/ 931167 w 1914570"/>
                <a:gd name="connsiteY6779" fmla="*/ 1751586 h 1754674"/>
                <a:gd name="connsiteX6780" fmla="*/ 929388 w 1914570"/>
                <a:gd name="connsiteY6780" fmla="*/ 1751468 h 1754674"/>
                <a:gd name="connsiteX6781" fmla="*/ 929369 w 1914570"/>
                <a:gd name="connsiteY6781" fmla="*/ 1751468 h 1754674"/>
                <a:gd name="connsiteX6782" fmla="*/ 927668 w 1914570"/>
                <a:gd name="connsiteY6782" fmla="*/ 1751331 h 1754674"/>
                <a:gd name="connsiteX6783" fmla="*/ 927648 w 1914570"/>
                <a:gd name="connsiteY6783" fmla="*/ 1751331 h 1754674"/>
                <a:gd name="connsiteX6784" fmla="*/ 925967 w 1914570"/>
                <a:gd name="connsiteY6784" fmla="*/ 1751214 h 1754674"/>
                <a:gd name="connsiteX6785" fmla="*/ 925947 w 1914570"/>
                <a:gd name="connsiteY6785" fmla="*/ 1751214 h 1754674"/>
                <a:gd name="connsiteX6786" fmla="*/ 924247 w 1914570"/>
                <a:gd name="connsiteY6786" fmla="*/ 1751078 h 1754674"/>
                <a:gd name="connsiteX6787" fmla="*/ 922663 w 1914570"/>
                <a:gd name="connsiteY6787" fmla="*/ 1750960 h 1754674"/>
                <a:gd name="connsiteX6788" fmla="*/ 920806 w 1914570"/>
                <a:gd name="connsiteY6788" fmla="*/ 1750804 h 1754674"/>
                <a:gd name="connsiteX6789" fmla="*/ 919125 w 1914570"/>
                <a:gd name="connsiteY6789" fmla="*/ 1750686 h 1754674"/>
                <a:gd name="connsiteX6790" fmla="*/ 919105 w 1914570"/>
                <a:gd name="connsiteY6790" fmla="*/ 1750686 h 1754674"/>
                <a:gd name="connsiteX6791" fmla="*/ 917502 w 1914570"/>
                <a:gd name="connsiteY6791" fmla="*/ 1750550 h 1754674"/>
                <a:gd name="connsiteX6792" fmla="*/ 915703 w 1914570"/>
                <a:gd name="connsiteY6792" fmla="*/ 1750393 h 1754674"/>
                <a:gd name="connsiteX6793" fmla="*/ 915684 w 1914570"/>
                <a:gd name="connsiteY6793" fmla="*/ 1750393 h 1754674"/>
                <a:gd name="connsiteX6794" fmla="*/ 913983 w 1914570"/>
                <a:gd name="connsiteY6794" fmla="*/ 1750256 h 1754674"/>
                <a:gd name="connsiteX6795" fmla="*/ 913963 w 1914570"/>
                <a:gd name="connsiteY6795" fmla="*/ 1750256 h 1754674"/>
                <a:gd name="connsiteX6796" fmla="*/ 912263 w 1914570"/>
                <a:gd name="connsiteY6796" fmla="*/ 1750100 h 1754674"/>
                <a:gd name="connsiteX6797" fmla="*/ 910444 w 1914570"/>
                <a:gd name="connsiteY6797" fmla="*/ 1749943 h 1754674"/>
                <a:gd name="connsiteX6798" fmla="*/ 908841 w 1914570"/>
                <a:gd name="connsiteY6798" fmla="*/ 1749807 h 1754674"/>
                <a:gd name="connsiteX6799" fmla="*/ 907141 w 1914570"/>
                <a:gd name="connsiteY6799" fmla="*/ 1749650 h 1754674"/>
                <a:gd name="connsiteX6800" fmla="*/ 905420 w 1914570"/>
                <a:gd name="connsiteY6800" fmla="*/ 1749494 h 1754674"/>
                <a:gd name="connsiteX6801" fmla="*/ 903700 w 1914570"/>
                <a:gd name="connsiteY6801" fmla="*/ 1749337 h 1754674"/>
                <a:gd name="connsiteX6802" fmla="*/ 903680 w 1914570"/>
                <a:gd name="connsiteY6802" fmla="*/ 1749337 h 1754674"/>
                <a:gd name="connsiteX6803" fmla="*/ 901960 w 1914570"/>
                <a:gd name="connsiteY6803" fmla="*/ 1749181 h 1754674"/>
                <a:gd name="connsiteX6804" fmla="*/ 900220 w 1914570"/>
                <a:gd name="connsiteY6804" fmla="*/ 1749005 h 1754674"/>
                <a:gd name="connsiteX6805" fmla="*/ 898519 w 1914570"/>
                <a:gd name="connsiteY6805" fmla="*/ 1748849 h 1754674"/>
                <a:gd name="connsiteX6806" fmla="*/ 896838 w 1914570"/>
                <a:gd name="connsiteY6806" fmla="*/ 1748673 h 1754674"/>
                <a:gd name="connsiteX6807" fmla="*/ 896818 w 1914570"/>
                <a:gd name="connsiteY6807" fmla="*/ 1748673 h 1754674"/>
                <a:gd name="connsiteX6808" fmla="*/ 895059 w 1914570"/>
                <a:gd name="connsiteY6808" fmla="*/ 1748497 h 1754674"/>
                <a:gd name="connsiteX6809" fmla="*/ 893397 w 1914570"/>
                <a:gd name="connsiteY6809" fmla="*/ 1748340 h 1754674"/>
                <a:gd name="connsiteX6810" fmla="*/ 893378 w 1914570"/>
                <a:gd name="connsiteY6810" fmla="*/ 1748340 h 1754674"/>
                <a:gd name="connsiteX6811" fmla="*/ 891677 w 1914570"/>
                <a:gd name="connsiteY6811" fmla="*/ 1748165 h 1754674"/>
                <a:gd name="connsiteX6812" fmla="*/ 889996 w 1914570"/>
                <a:gd name="connsiteY6812" fmla="*/ 1747989 h 1754674"/>
                <a:gd name="connsiteX6813" fmla="*/ 888275 w 1914570"/>
                <a:gd name="connsiteY6813" fmla="*/ 1747812 h 1754674"/>
                <a:gd name="connsiteX6814" fmla="*/ 886535 w 1914570"/>
                <a:gd name="connsiteY6814" fmla="*/ 1747617 h 1754674"/>
                <a:gd name="connsiteX6815" fmla="*/ 886516 w 1914570"/>
                <a:gd name="connsiteY6815" fmla="*/ 1747617 h 1754674"/>
                <a:gd name="connsiteX6816" fmla="*/ 884815 w 1914570"/>
                <a:gd name="connsiteY6816" fmla="*/ 1747441 h 1754674"/>
                <a:gd name="connsiteX6817" fmla="*/ 884795 w 1914570"/>
                <a:gd name="connsiteY6817" fmla="*/ 1747441 h 1754674"/>
                <a:gd name="connsiteX6818" fmla="*/ 883075 w 1914570"/>
                <a:gd name="connsiteY6818" fmla="*/ 1747245 h 1754674"/>
                <a:gd name="connsiteX6819" fmla="*/ 881355 w 1914570"/>
                <a:gd name="connsiteY6819" fmla="*/ 1747050 h 1754674"/>
                <a:gd name="connsiteX6820" fmla="*/ 879654 w 1914570"/>
                <a:gd name="connsiteY6820" fmla="*/ 1746874 h 1754674"/>
                <a:gd name="connsiteX6821" fmla="*/ 879634 w 1914570"/>
                <a:gd name="connsiteY6821" fmla="*/ 1746874 h 1754674"/>
                <a:gd name="connsiteX6822" fmla="*/ 877875 w 1914570"/>
                <a:gd name="connsiteY6822" fmla="*/ 1746679 h 1754674"/>
                <a:gd name="connsiteX6823" fmla="*/ 876213 w 1914570"/>
                <a:gd name="connsiteY6823" fmla="*/ 1746483 h 1754674"/>
                <a:gd name="connsiteX6824" fmla="*/ 876193 w 1914570"/>
                <a:gd name="connsiteY6824" fmla="*/ 1746483 h 1754674"/>
                <a:gd name="connsiteX6825" fmla="*/ 874551 w 1914570"/>
                <a:gd name="connsiteY6825" fmla="*/ 1746287 h 1754674"/>
                <a:gd name="connsiteX6826" fmla="*/ 872811 w 1914570"/>
                <a:gd name="connsiteY6826" fmla="*/ 1746092 h 1754674"/>
                <a:gd name="connsiteX6827" fmla="*/ 870935 w 1914570"/>
                <a:gd name="connsiteY6827" fmla="*/ 1745857 h 1754674"/>
                <a:gd name="connsiteX6828" fmla="*/ 869332 w 1914570"/>
                <a:gd name="connsiteY6828" fmla="*/ 1745662 h 1754674"/>
                <a:gd name="connsiteX6829" fmla="*/ 869312 w 1914570"/>
                <a:gd name="connsiteY6829" fmla="*/ 1745662 h 1754674"/>
                <a:gd name="connsiteX6830" fmla="*/ 867592 w 1914570"/>
                <a:gd name="connsiteY6830" fmla="*/ 1745467 h 1754674"/>
                <a:gd name="connsiteX6831" fmla="*/ 865871 w 1914570"/>
                <a:gd name="connsiteY6831" fmla="*/ 1745252 h 1754674"/>
                <a:gd name="connsiteX6832" fmla="*/ 864132 w 1914570"/>
                <a:gd name="connsiteY6832" fmla="*/ 1745037 h 1754674"/>
                <a:gd name="connsiteX6833" fmla="*/ 862548 w 1914570"/>
                <a:gd name="connsiteY6833" fmla="*/ 1744841 h 1754674"/>
                <a:gd name="connsiteX6834" fmla="*/ 860671 w 1914570"/>
                <a:gd name="connsiteY6834" fmla="*/ 1744606 h 1754674"/>
                <a:gd name="connsiteX6835" fmla="*/ 858951 w 1914570"/>
                <a:gd name="connsiteY6835" fmla="*/ 1744372 h 1754674"/>
                <a:gd name="connsiteX6836" fmla="*/ 857211 w 1914570"/>
                <a:gd name="connsiteY6836" fmla="*/ 1744157 h 1754674"/>
                <a:gd name="connsiteX6837" fmla="*/ 855627 w 1914570"/>
                <a:gd name="connsiteY6837" fmla="*/ 1743942 h 1754674"/>
                <a:gd name="connsiteX6838" fmla="*/ 853809 w 1914570"/>
                <a:gd name="connsiteY6838" fmla="*/ 1743707 h 1754674"/>
                <a:gd name="connsiteX6839" fmla="*/ 852148 w 1914570"/>
                <a:gd name="connsiteY6839" fmla="*/ 1743492 h 1754674"/>
                <a:gd name="connsiteX6840" fmla="*/ 850388 w 1914570"/>
                <a:gd name="connsiteY6840" fmla="*/ 1743258 h 1754674"/>
                <a:gd name="connsiteX6841" fmla="*/ 848531 w 1914570"/>
                <a:gd name="connsiteY6841" fmla="*/ 1743003 h 1754674"/>
                <a:gd name="connsiteX6842" fmla="*/ 847202 w 1914570"/>
                <a:gd name="connsiteY6842" fmla="*/ 1742827 h 1754674"/>
                <a:gd name="connsiteX6843" fmla="*/ 846928 w 1914570"/>
                <a:gd name="connsiteY6843" fmla="*/ 1742789 h 1754674"/>
                <a:gd name="connsiteX6844" fmla="*/ 846908 w 1914570"/>
                <a:gd name="connsiteY6844" fmla="*/ 1742789 h 1754674"/>
                <a:gd name="connsiteX6845" fmla="*/ 845188 w 1914570"/>
                <a:gd name="connsiteY6845" fmla="*/ 1742534 h 1754674"/>
                <a:gd name="connsiteX6846" fmla="*/ 843467 w 1914570"/>
                <a:gd name="connsiteY6846" fmla="*/ 1742300 h 1754674"/>
                <a:gd name="connsiteX6847" fmla="*/ 841708 w 1914570"/>
                <a:gd name="connsiteY6847" fmla="*/ 1742065 h 1754674"/>
                <a:gd name="connsiteX6848" fmla="*/ 840007 w 1914570"/>
                <a:gd name="connsiteY6848" fmla="*/ 1741831 h 1754674"/>
                <a:gd name="connsiteX6849" fmla="*/ 838287 w 1914570"/>
                <a:gd name="connsiteY6849" fmla="*/ 1741576 h 1754674"/>
                <a:gd name="connsiteX6850" fmla="*/ 838267 w 1914570"/>
                <a:gd name="connsiteY6850" fmla="*/ 1741576 h 1754674"/>
                <a:gd name="connsiteX6851" fmla="*/ 836508 w 1914570"/>
                <a:gd name="connsiteY6851" fmla="*/ 1741322 h 1754674"/>
                <a:gd name="connsiteX6852" fmla="*/ 834768 w 1914570"/>
                <a:gd name="connsiteY6852" fmla="*/ 1741068 h 1754674"/>
                <a:gd name="connsiteX6853" fmla="*/ 833028 w 1914570"/>
                <a:gd name="connsiteY6853" fmla="*/ 1740814 h 1754674"/>
                <a:gd name="connsiteX6854" fmla="*/ 831386 w 1914570"/>
                <a:gd name="connsiteY6854" fmla="*/ 1740579 h 1754674"/>
                <a:gd name="connsiteX6855" fmla="*/ 831366 w 1914570"/>
                <a:gd name="connsiteY6855" fmla="*/ 1740579 h 1754674"/>
                <a:gd name="connsiteX6856" fmla="*/ 829685 w 1914570"/>
                <a:gd name="connsiteY6856" fmla="*/ 1740325 h 1754674"/>
                <a:gd name="connsiteX6857" fmla="*/ 827828 w 1914570"/>
                <a:gd name="connsiteY6857" fmla="*/ 1740051 h 1754674"/>
                <a:gd name="connsiteX6858" fmla="*/ 826205 w 1914570"/>
                <a:gd name="connsiteY6858" fmla="*/ 1739797 h 1754674"/>
                <a:gd name="connsiteX6859" fmla="*/ 826186 w 1914570"/>
                <a:gd name="connsiteY6859" fmla="*/ 1739797 h 1754674"/>
                <a:gd name="connsiteX6860" fmla="*/ 824465 w 1914570"/>
                <a:gd name="connsiteY6860" fmla="*/ 1739543 h 1754674"/>
                <a:gd name="connsiteX6861" fmla="*/ 822745 w 1914570"/>
                <a:gd name="connsiteY6861" fmla="*/ 1739269 h 1754674"/>
                <a:gd name="connsiteX6862" fmla="*/ 820985 w 1914570"/>
                <a:gd name="connsiteY6862" fmla="*/ 1738996 h 1754674"/>
                <a:gd name="connsiteX6863" fmla="*/ 819304 w 1914570"/>
                <a:gd name="connsiteY6863" fmla="*/ 1738742 h 1754674"/>
                <a:gd name="connsiteX6864" fmla="*/ 819285 w 1914570"/>
                <a:gd name="connsiteY6864" fmla="*/ 1738742 h 1754674"/>
                <a:gd name="connsiteX6865" fmla="*/ 817643 w 1914570"/>
                <a:gd name="connsiteY6865" fmla="*/ 1738468 h 1754674"/>
                <a:gd name="connsiteX6866" fmla="*/ 815844 w 1914570"/>
                <a:gd name="connsiteY6866" fmla="*/ 1738175 h 1754674"/>
                <a:gd name="connsiteX6867" fmla="*/ 815824 w 1914570"/>
                <a:gd name="connsiteY6867" fmla="*/ 1738175 h 1754674"/>
                <a:gd name="connsiteX6868" fmla="*/ 814045 w 1914570"/>
                <a:gd name="connsiteY6868" fmla="*/ 1737901 h 1754674"/>
                <a:gd name="connsiteX6869" fmla="*/ 812266 w 1914570"/>
                <a:gd name="connsiteY6869" fmla="*/ 1737608 h 1754674"/>
                <a:gd name="connsiteX6870" fmla="*/ 810663 w 1914570"/>
                <a:gd name="connsiteY6870" fmla="*/ 1737354 h 1754674"/>
                <a:gd name="connsiteX6871" fmla="*/ 810644 w 1914570"/>
                <a:gd name="connsiteY6871" fmla="*/ 1737354 h 1754674"/>
                <a:gd name="connsiteX6872" fmla="*/ 808923 w 1914570"/>
                <a:gd name="connsiteY6872" fmla="*/ 1737060 h 1754674"/>
                <a:gd name="connsiteX6873" fmla="*/ 807203 w 1914570"/>
                <a:gd name="connsiteY6873" fmla="*/ 1736767 h 1754674"/>
                <a:gd name="connsiteX6874" fmla="*/ 805483 w 1914570"/>
                <a:gd name="connsiteY6874" fmla="*/ 1736474 h 1754674"/>
                <a:gd name="connsiteX6875" fmla="*/ 805463 w 1914570"/>
                <a:gd name="connsiteY6875" fmla="*/ 1736474 h 1754674"/>
                <a:gd name="connsiteX6876" fmla="*/ 803743 w 1914570"/>
                <a:gd name="connsiteY6876" fmla="*/ 1736181 h 1754674"/>
                <a:gd name="connsiteX6877" fmla="*/ 802022 w 1914570"/>
                <a:gd name="connsiteY6877" fmla="*/ 1735907 h 1754674"/>
                <a:gd name="connsiteX6878" fmla="*/ 802003 w 1914570"/>
                <a:gd name="connsiteY6878" fmla="*/ 1735907 h 1754674"/>
                <a:gd name="connsiteX6879" fmla="*/ 800263 w 1914570"/>
                <a:gd name="connsiteY6879" fmla="*/ 1735594 h 1754674"/>
                <a:gd name="connsiteX6880" fmla="*/ 798562 w 1914570"/>
                <a:gd name="connsiteY6880" fmla="*/ 1735301 h 1754674"/>
                <a:gd name="connsiteX6881" fmla="*/ 796842 w 1914570"/>
                <a:gd name="connsiteY6881" fmla="*/ 1735007 h 1754674"/>
                <a:gd name="connsiteX6882" fmla="*/ 796822 w 1914570"/>
                <a:gd name="connsiteY6882" fmla="*/ 1735007 h 1754674"/>
                <a:gd name="connsiteX6883" fmla="*/ 795043 w 1914570"/>
                <a:gd name="connsiteY6883" fmla="*/ 1734695 h 1754674"/>
                <a:gd name="connsiteX6884" fmla="*/ 793460 w 1914570"/>
                <a:gd name="connsiteY6884" fmla="*/ 1734402 h 1754674"/>
                <a:gd name="connsiteX6885" fmla="*/ 791700 w 1914570"/>
                <a:gd name="connsiteY6885" fmla="*/ 1734089 h 1754674"/>
                <a:gd name="connsiteX6886" fmla="*/ 789941 w 1914570"/>
                <a:gd name="connsiteY6886" fmla="*/ 1733776 h 1754674"/>
                <a:gd name="connsiteX6887" fmla="*/ 789921 w 1914570"/>
                <a:gd name="connsiteY6887" fmla="*/ 1733776 h 1754674"/>
                <a:gd name="connsiteX6888" fmla="*/ 788084 w 1914570"/>
                <a:gd name="connsiteY6888" fmla="*/ 1733444 h 1754674"/>
                <a:gd name="connsiteX6889" fmla="*/ 786480 w 1914570"/>
                <a:gd name="connsiteY6889" fmla="*/ 1733150 h 1754674"/>
                <a:gd name="connsiteX6890" fmla="*/ 786461 w 1914570"/>
                <a:gd name="connsiteY6890" fmla="*/ 1733150 h 1754674"/>
                <a:gd name="connsiteX6891" fmla="*/ 784760 w 1914570"/>
                <a:gd name="connsiteY6891" fmla="*/ 1732838 h 1754674"/>
                <a:gd name="connsiteX6892" fmla="*/ 784740 w 1914570"/>
                <a:gd name="connsiteY6892" fmla="*/ 1732838 h 1754674"/>
                <a:gd name="connsiteX6893" fmla="*/ 783137 w 1914570"/>
                <a:gd name="connsiteY6893" fmla="*/ 1732525 h 1754674"/>
                <a:gd name="connsiteX6894" fmla="*/ 781397 w 1914570"/>
                <a:gd name="connsiteY6894" fmla="*/ 1732212 h 1754674"/>
                <a:gd name="connsiteX6895" fmla="*/ 779540 w 1914570"/>
                <a:gd name="connsiteY6895" fmla="*/ 1731860 h 1754674"/>
                <a:gd name="connsiteX6896" fmla="*/ 777781 w 1914570"/>
                <a:gd name="connsiteY6896" fmla="*/ 1731528 h 1754674"/>
                <a:gd name="connsiteX6897" fmla="*/ 776041 w 1914570"/>
                <a:gd name="connsiteY6897" fmla="*/ 1731195 h 1754674"/>
                <a:gd name="connsiteX6898" fmla="*/ 774438 w 1914570"/>
                <a:gd name="connsiteY6898" fmla="*/ 1730883 h 1754674"/>
                <a:gd name="connsiteX6899" fmla="*/ 772718 w 1914570"/>
                <a:gd name="connsiteY6899" fmla="*/ 1730550 h 1754674"/>
                <a:gd name="connsiteX6900" fmla="*/ 770841 w 1914570"/>
                <a:gd name="connsiteY6900" fmla="*/ 1730198 h 1754674"/>
                <a:gd name="connsiteX6901" fmla="*/ 769238 w 1914570"/>
                <a:gd name="connsiteY6901" fmla="*/ 1729866 h 1754674"/>
                <a:gd name="connsiteX6902" fmla="*/ 767498 w 1914570"/>
                <a:gd name="connsiteY6902" fmla="*/ 1729534 h 1754674"/>
                <a:gd name="connsiteX6903" fmla="*/ 767478 w 1914570"/>
                <a:gd name="connsiteY6903" fmla="*/ 1729534 h 1754674"/>
                <a:gd name="connsiteX6904" fmla="*/ 765758 w 1914570"/>
                <a:gd name="connsiteY6904" fmla="*/ 1729182 h 1754674"/>
                <a:gd name="connsiteX6905" fmla="*/ 764037 w 1914570"/>
                <a:gd name="connsiteY6905" fmla="*/ 1728830 h 1754674"/>
                <a:gd name="connsiteX6906" fmla="*/ 762278 w 1914570"/>
                <a:gd name="connsiteY6906" fmla="*/ 1728478 h 1754674"/>
                <a:gd name="connsiteX6907" fmla="*/ 760538 w 1914570"/>
                <a:gd name="connsiteY6907" fmla="*/ 1728126 h 1754674"/>
                <a:gd name="connsiteX6908" fmla="*/ 758857 w 1914570"/>
                <a:gd name="connsiteY6908" fmla="*/ 1727794 h 1754674"/>
                <a:gd name="connsiteX6909" fmla="*/ 757078 w 1914570"/>
                <a:gd name="connsiteY6909" fmla="*/ 1727422 h 1754674"/>
                <a:gd name="connsiteX6910" fmla="*/ 755358 w 1914570"/>
                <a:gd name="connsiteY6910" fmla="*/ 1727071 h 1754674"/>
                <a:gd name="connsiteX6911" fmla="*/ 753754 w 1914570"/>
                <a:gd name="connsiteY6911" fmla="*/ 1726738 h 1754674"/>
                <a:gd name="connsiteX6912" fmla="*/ 751975 w 1914570"/>
                <a:gd name="connsiteY6912" fmla="*/ 1726347 h 1754674"/>
                <a:gd name="connsiteX6913" fmla="*/ 751956 w 1914570"/>
                <a:gd name="connsiteY6913" fmla="*/ 1726347 h 1754674"/>
                <a:gd name="connsiteX6914" fmla="*/ 750138 w 1914570"/>
                <a:gd name="connsiteY6914" fmla="*/ 1725976 h 1754674"/>
                <a:gd name="connsiteX6915" fmla="*/ 748535 w 1914570"/>
                <a:gd name="connsiteY6915" fmla="*/ 1725624 h 1754674"/>
                <a:gd name="connsiteX6916" fmla="*/ 746795 w 1914570"/>
                <a:gd name="connsiteY6916" fmla="*/ 1725252 h 1754674"/>
                <a:gd name="connsiteX6917" fmla="*/ 745074 w 1914570"/>
                <a:gd name="connsiteY6917" fmla="*/ 1724881 h 1754674"/>
                <a:gd name="connsiteX6918" fmla="*/ 745055 w 1914570"/>
                <a:gd name="connsiteY6918" fmla="*/ 1724881 h 1754674"/>
                <a:gd name="connsiteX6919" fmla="*/ 743354 w 1914570"/>
                <a:gd name="connsiteY6919" fmla="*/ 1724509 h 1754674"/>
                <a:gd name="connsiteX6920" fmla="*/ 743334 w 1914570"/>
                <a:gd name="connsiteY6920" fmla="*/ 1724509 h 1754674"/>
                <a:gd name="connsiteX6921" fmla="*/ 741595 w 1914570"/>
                <a:gd name="connsiteY6921" fmla="*/ 1724138 h 1754674"/>
                <a:gd name="connsiteX6922" fmla="*/ 739992 w 1914570"/>
                <a:gd name="connsiteY6922" fmla="*/ 1723766 h 1754674"/>
                <a:gd name="connsiteX6923" fmla="*/ 738193 w 1914570"/>
                <a:gd name="connsiteY6923" fmla="*/ 1723375 h 1754674"/>
                <a:gd name="connsiteX6924" fmla="*/ 738173 w 1914570"/>
                <a:gd name="connsiteY6924" fmla="*/ 1723375 h 1754674"/>
                <a:gd name="connsiteX6925" fmla="*/ 736453 w 1914570"/>
                <a:gd name="connsiteY6925" fmla="*/ 1723004 h 1754674"/>
                <a:gd name="connsiteX6926" fmla="*/ 736453 w 1914570"/>
                <a:gd name="connsiteY6926" fmla="*/ 1722985 h 1754674"/>
                <a:gd name="connsiteX6927" fmla="*/ 734791 w 1914570"/>
                <a:gd name="connsiteY6927" fmla="*/ 1722633 h 1754674"/>
                <a:gd name="connsiteX6928" fmla="*/ 733071 w 1914570"/>
                <a:gd name="connsiteY6928" fmla="*/ 1722242 h 1754674"/>
                <a:gd name="connsiteX6929" fmla="*/ 731331 w 1914570"/>
                <a:gd name="connsiteY6929" fmla="*/ 1721850 h 1754674"/>
                <a:gd name="connsiteX6930" fmla="*/ 729591 w 1914570"/>
                <a:gd name="connsiteY6930" fmla="*/ 1721440 h 1754674"/>
                <a:gd name="connsiteX6931" fmla="*/ 727851 w 1914570"/>
                <a:gd name="connsiteY6931" fmla="*/ 1721049 h 1754674"/>
                <a:gd name="connsiteX6932" fmla="*/ 726131 w 1914570"/>
                <a:gd name="connsiteY6932" fmla="*/ 1720658 h 1754674"/>
                <a:gd name="connsiteX6933" fmla="*/ 724410 w 1914570"/>
                <a:gd name="connsiteY6933" fmla="*/ 1720248 h 1754674"/>
                <a:gd name="connsiteX6934" fmla="*/ 722690 w 1914570"/>
                <a:gd name="connsiteY6934" fmla="*/ 1719856 h 1754674"/>
                <a:gd name="connsiteX6935" fmla="*/ 720970 w 1914570"/>
                <a:gd name="connsiteY6935" fmla="*/ 1719446 h 1754674"/>
                <a:gd name="connsiteX6936" fmla="*/ 719328 w 1914570"/>
                <a:gd name="connsiteY6936" fmla="*/ 1719055 h 1754674"/>
                <a:gd name="connsiteX6937" fmla="*/ 717490 w 1914570"/>
                <a:gd name="connsiteY6937" fmla="*/ 1718625 h 1754674"/>
                <a:gd name="connsiteX6938" fmla="*/ 715828 w 1914570"/>
                <a:gd name="connsiteY6938" fmla="*/ 1718215 h 1754674"/>
                <a:gd name="connsiteX6939" fmla="*/ 715809 w 1914570"/>
                <a:gd name="connsiteY6939" fmla="*/ 1718215 h 1754674"/>
                <a:gd name="connsiteX6940" fmla="*/ 714147 w 1914570"/>
                <a:gd name="connsiteY6940" fmla="*/ 1717824 h 1754674"/>
                <a:gd name="connsiteX6941" fmla="*/ 712426 w 1914570"/>
                <a:gd name="connsiteY6941" fmla="*/ 1717413 h 1754674"/>
                <a:gd name="connsiteX6942" fmla="*/ 710686 w 1914570"/>
                <a:gd name="connsiteY6942" fmla="*/ 1716983 h 1754674"/>
                <a:gd name="connsiteX6943" fmla="*/ 708966 w 1914570"/>
                <a:gd name="connsiteY6943" fmla="*/ 1716553 h 1754674"/>
                <a:gd name="connsiteX6944" fmla="*/ 707226 w 1914570"/>
                <a:gd name="connsiteY6944" fmla="*/ 1716142 h 1754674"/>
                <a:gd name="connsiteX6945" fmla="*/ 705526 w 1914570"/>
                <a:gd name="connsiteY6945" fmla="*/ 1715712 h 1754674"/>
                <a:gd name="connsiteX6946" fmla="*/ 705506 w 1914570"/>
                <a:gd name="connsiteY6946" fmla="*/ 1715712 h 1754674"/>
                <a:gd name="connsiteX6947" fmla="*/ 703805 w 1914570"/>
                <a:gd name="connsiteY6947" fmla="*/ 1715282 h 1754674"/>
                <a:gd name="connsiteX6948" fmla="*/ 702182 w 1914570"/>
                <a:gd name="connsiteY6948" fmla="*/ 1714872 h 1754674"/>
                <a:gd name="connsiteX6949" fmla="*/ 700325 w 1914570"/>
                <a:gd name="connsiteY6949" fmla="*/ 1714422 h 1754674"/>
                <a:gd name="connsiteX6950" fmla="*/ 698722 w 1914570"/>
                <a:gd name="connsiteY6950" fmla="*/ 1714011 h 1754674"/>
                <a:gd name="connsiteX6951" fmla="*/ 696963 w 1914570"/>
                <a:gd name="connsiteY6951" fmla="*/ 1713561 h 1754674"/>
                <a:gd name="connsiteX6952" fmla="*/ 696943 w 1914570"/>
                <a:gd name="connsiteY6952" fmla="*/ 1713561 h 1754674"/>
                <a:gd name="connsiteX6953" fmla="*/ 695282 w 1914570"/>
                <a:gd name="connsiteY6953" fmla="*/ 1713131 h 1754674"/>
                <a:gd name="connsiteX6954" fmla="*/ 693561 w 1914570"/>
                <a:gd name="connsiteY6954" fmla="*/ 1712682 h 1754674"/>
                <a:gd name="connsiteX6955" fmla="*/ 691821 w 1914570"/>
                <a:gd name="connsiteY6955" fmla="*/ 1712232 h 1754674"/>
                <a:gd name="connsiteX6956" fmla="*/ 690101 w 1914570"/>
                <a:gd name="connsiteY6956" fmla="*/ 1711783 h 1754674"/>
                <a:gd name="connsiteX6957" fmla="*/ 688400 w 1914570"/>
                <a:gd name="connsiteY6957" fmla="*/ 1711333 h 1754674"/>
                <a:gd name="connsiteX6958" fmla="*/ 688381 w 1914570"/>
                <a:gd name="connsiteY6958" fmla="*/ 1711333 h 1754674"/>
                <a:gd name="connsiteX6959" fmla="*/ 686680 w 1914570"/>
                <a:gd name="connsiteY6959" fmla="*/ 1710883 h 1754674"/>
                <a:gd name="connsiteX6960" fmla="*/ 684979 w 1914570"/>
                <a:gd name="connsiteY6960" fmla="*/ 1710434 h 1754674"/>
                <a:gd name="connsiteX6961" fmla="*/ 684959 w 1914570"/>
                <a:gd name="connsiteY6961" fmla="*/ 1710434 h 1754674"/>
                <a:gd name="connsiteX6962" fmla="*/ 683219 w 1914570"/>
                <a:gd name="connsiteY6962" fmla="*/ 1709984 h 1754674"/>
                <a:gd name="connsiteX6963" fmla="*/ 681616 w 1914570"/>
                <a:gd name="connsiteY6963" fmla="*/ 1709554 h 1754674"/>
                <a:gd name="connsiteX6964" fmla="*/ 679779 w 1914570"/>
                <a:gd name="connsiteY6964" fmla="*/ 1709065 h 1754674"/>
                <a:gd name="connsiteX6965" fmla="*/ 678137 w 1914570"/>
                <a:gd name="connsiteY6965" fmla="*/ 1708615 h 1754674"/>
                <a:gd name="connsiteX6966" fmla="*/ 676436 w 1914570"/>
                <a:gd name="connsiteY6966" fmla="*/ 1708146 h 1754674"/>
                <a:gd name="connsiteX6967" fmla="*/ 676416 w 1914570"/>
                <a:gd name="connsiteY6967" fmla="*/ 1708146 h 1754674"/>
                <a:gd name="connsiteX6968" fmla="*/ 674755 w 1914570"/>
                <a:gd name="connsiteY6968" fmla="*/ 1707677 h 1754674"/>
                <a:gd name="connsiteX6969" fmla="*/ 673034 w 1914570"/>
                <a:gd name="connsiteY6969" fmla="*/ 1707208 h 1754674"/>
                <a:gd name="connsiteX6970" fmla="*/ 671314 w 1914570"/>
                <a:gd name="connsiteY6970" fmla="*/ 1706739 h 1754674"/>
                <a:gd name="connsiteX6971" fmla="*/ 671294 w 1914570"/>
                <a:gd name="connsiteY6971" fmla="*/ 1706739 h 1754674"/>
                <a:gd name="connsiteX6972" fmla="*/ 669593 w 1914570"/>
                <a:gd name="connsiteY6972" fmla="*/ 1706270 h 1754674"/>
                <a:gd name="connsiteX6973" fmla="*/ 667912 w 1914570"/>
                <a:gd name="connsiteY6973" fmla="*/ 1705800 h 1754674"/>
                <a:gd name="connsiteX6974" fmla="*/ 667893 w 1914570"/>
                <a:gd name="connsiteY6974" fmla="*/ 1705800 h 1754674"/>
                <a:gd name="connsiteX6975" fmla="*/ 666172 w 1914570"/>
                <a:gd name="connsiteY6975" fmla="*/ 1705312 h 1754674"/>
                <a:gd name="connsiteX6976" fmla="*/ 664413 w 1914570"/>
                <a:gd name="connsiteY6976" fmla="*/ 1704823 h 1754674"/>
                <a:gd name="connsiteX6977" fmla="*/ 662732 w 1914570"/>
                <a:gd name="connsiteY6977" fmla="*/ 1704334 h 1754674"/>
                <a:gd name="connsiteX6978" fmla="*/ 661089 w 1914570"/>
                <a:gd name="connsiteY6978" fmla="*/ 1703865 h 1754674"/>
                <a:gd name="connsiteX6979" fmla="*/ 659427 w 1914570"/>
                <a:gd name="connsiteY6979" fmla="*/ 1703396 h 1754674"/>
                <a:gd name="connsiteX6980" fmla="*/ 657707 w 1914570"/>
                <a:gd name="connsiteY6980" fmla="*/ 1702907 h 1754674"/>
                <a:gd name="connsiteX6981" fmla="*/ 656006 w 1914570"/>
                <a:gd name="connsiteY6981" fmla="*/ 1702418 h 1754674"/>
                <a:gd name="connsiteX6982" fmla="*/ 654286 w 1914570"/>
                <a:gd name="connsiteY6982" fmla="*/ 1701910 h 1754674"/>
                <a:gd name="connsiteX6983" fmla="*/ 652703 w 1914570"/>
                <a:gd name="connsiteY6983" fmla="*/ 1701441 h 1754674"/>
                <a:gd name="connsiteX6984" fmla="*/ 650865 w 1914570"/>
                <a:gd name="connsiteY6984" fmla="*/ 1700913 h 1754674"/>
                <a:gd name="connsiteX6985" fmla="*/ 649203 w 1914570"/>
                <a:gd name="connsiteY6985" fmla="*/ 1700424 h 1754674"/>
                <a:gd name="connsiteX6986" fmla="*/ 649184 w 1914570"/>
                <a:gd name="connsiteY6986" fmla="*/ 1700424 h 1754674"/>
                <a:gd name="connsiteX6987" fmla="*/ 647463 w 1914570"/>
                <a:gd name="connsiteY6987" fmla="*/ 1699896 h 1754674"/>
                <a:gd name="connsiteX6988" fmla="*/ 645860 w 1914570"/>
                <a:gd name="connsiteY6988" fmla="*/ 1699427 h 1754674"/>
                <a:gd name="connsiteX6989" fmla="*/ 644101 w 1914570"/>
                <a:gd name="connsiteY6989" fmla="*/ 1698899 h 1754674"/>
                <a:gd name="connsiteX6990" fmla="*/ 642419 w 1914570"/>
                <a:gd name="connsiteY6990" fmla="*/ 1698391 h 1754674"/>
                <a:gd name="connsiteX6991" fmla="*/ 640719 w 1914570"/>
                <a:gd name="connsiteY6991" fmla="*/ 1697883 h 1754674"/>
                <a:gd name="connsiteX6992" fmla="*/ 639018 w 1914570"/>
                <a:gd name="connsiteY6992" fmla="*/ 1697374 h 1754674"/>
                <a:gd name="connsiteX6993" fmla="*/ 637317 w 1914570"/>
                <a:gd name="connsiteY6993" fmla="*/ 1696847 h 1754674"/>
                <a:gd name="connsiteX6994" fmla="*/ 635636 w 1914570"/>
                <a:gd name="connsiteY6994" fmla="*/ 1696339 h 1754674"/>
                <a:gd name="connsiteX6995" fmla="*/ 635616 w 1914570"/>
                <a:gd name="connsiteY6995" fmla="*/ 1696339 h 1754674"/>
                <a:gd name="connsiteX6996" fmla="*/ 633935 w 1914570"/>
                <a:gd name="connsiteY6996" fmla="*/ 1695811 h 1754674"/>
                <a:gd name="connsiteX6997" fmla="*/ 632351 w 1914570"/>
                <a:gd name="connsiteY6997" fmla="*/ 1695322 h 1754674"/>
                <a:gd name="connsiteX6998" fmla="*/ 630611 w 1914570"/>
                <a:gd name="connsiteY6998" fmla="*/ 1694775 h 1754674"/>
                <a:gd name="connsiteX6999" fmla="*/ 628930 w 1914570"/>
                <a:gd name="connsiteY6999" fmla="*/ 1694247 h 1754674"/>
                <a:gd name="connsiteX7000" fmla="*/ 627210 w 1914570"/>
                <a:gd name="connsiteY7000" fmla="*/ 1693719 h 1754674"/>
                <a:gd name="connsiteX7001" fmla="*/ 625489 w 1914570"/>
                <a:gd name="connsiteY7001" fmla="*/ 1693171 h 1754674"/>
                <a:gd name="connsiteX7002" fmla="*/ 623828 w 1914570"/>
                <a:gd name="connsiteY7002" fmla="*/ 1692644 h 1754674"/>
                <a:gd name="connsiteX7003" fmla="*/ 622127 w 1914570"/>
                <a:gd name="connsiteY7003" fmla="*/ 1692096 h 1754674"/>
                <a:gd name="connsiteX7004" fmla="*/ 620407 w 1914570"/>
                <a:gd name="connsiteY7004" fmla="*/ 1691549 h 1754674"/>
                <a:gd name="connsiteX7005" fmla="*/ 618725 w 1914570"/>
                <a:gd name="connsiteY7005" fmla="*/ 1691021 h 1754674"/>
                <a:gd name="connsiteX7006" fmla="*/ 617044 w 1914570"/>
                <a:gd name="connsiteY7006" fmla="*/ 1690474 h 1754674"/>
                <a:gd name="connsiteX7007" fmla="*/ 615343 w 1914570"/>
                <a:gd name="connsiteY7007" fmla="*/ 1689907 h 1754674"/>
                <a:gd name="connsiteX7008" fmla="*/ 613642 w 1914570"/>
                <a:gd name="connsiteY7008" fmla="*/ 1689359 h 1754674"/>
                <a:gd name="connsiteX7009" fmla="*/ 611942 w 1914570"/>
                <a:gd name="connsiteY7009" fmla="*/ 1688812 h 1754674"/>
                <a:gd name="connsiteX7010" fmla="*/ 610358 w 1914570"/>
                <a:gd name="connsiteY7010" fmla="*/ 1688284 h 1754674"/>
                <a:gd name="connsiteX7011" fmla="*/ 608696 w 1914570"/>
                <a:gd name="connsiteY7011" fmla="*/ 1687737 h 1754674"/>
                <a:gd name="connsiteX7012" fmla="*/ 606976 w 1914570"/>
                <a:gd name="connsiteY7012" fmla="*/ 1687170 h 1754674"/>
                <a:gd name="connsiteX7013" fmla="*/ 605275 w 1914570"/>
                <a:gd name="connsiteY7013" fmla="*/ 1686603 h 1754674"/>
                <a:gd name="connsiteX7014" fmla="*/ 603711 w 1914570"/>
                <a:gd name="connsiteY7014" fmla="*/ 1686075 h 1754674"/>
                <a:gd name="connsiteX7015" fmla="*/ 601952 w 1914570"/>
                <a:gd name="connsiteY7015" fmla="*/ 1685469 h 1754674"/>
                <a:gd name="connsiteX7016" fmla="*/ 601932 w 1914570"/>
                <a:gd name="connsiteY7016" fmla="*/ 1685469 h 1754674"/>
                <a:gd name="connsiteX7017" fmla="*/ 600329 w 1914570"/>
                <a:gd name="connsiteY7017" fmla="*/ 1684922 h 1754674"/>
                <a:gd name="connsiteX7018" fmla="*/ 598530 w 1914570"/>
                <a:gd name="connsiteY7018" fmla="*/ 1684315 h 1754674"/>
                <a:gd name="connsiteX7019" fmla="*/ 596927 w 1914570"/>
                <a:gd name="connsiteY7019" fmla="*/ 1683768 h 1754674"/>
                <a:gd name="connsiteX7020" fmla="*/ 596908 w 1914570"/>
                <a:gd name="connsiteY7020" fmla="*/ 1683768 h 1754674"/>
                <a:gd name="connsiteX7021" fmla="*/ 595285 w 1914570"/>
                <a:gd name="connsiteY7021" fmla="*/ 1683201 h 1754674"/>
                <a:gd name="connsiteX7022" fmla="*/ 593585 w 1914570"/>
                <a:gd name="connsiteY7022" fmla="*/ 1682615 h 1754674"/>
                <a:gd name="connsiteX7023" fmla="*/ 593565 w 1914570"/>
                <a:gd name="connsiteY7023" fmla="*/ 1682615 h 1754674"/>
                <a:gd name="connsiteX7024" fmla="*/ 591903 w 1914570"/>
                <a:gd name="connsiteY7024" fmla="*/ 1682048 h 1754674"/>
                <a:gd name="connsiteX7025" fmla="*/ 590222 w 1914570"/>
                <a:gd name="connsiteY7025" fmla="*/ 1681461 h 1754674"/>
                <a:gd name="connsiteX7026" fmla="*/ 588541 w 1914570"/>
                <a:gd name="connsiteY7026" fmla="*/ 1680875 h 1754674"/>
                <a:gd name="connsiteX7027" fmla="*/ 586840 w 1914570"/>
                <a:gd name="connsiteY7027" fmla="*/ 1680268 h 1754674"/>
                <a:gd name="connsiteX7028" fmla="*/ 585296 w 1914570"/>
                <a:gd name="connsiteY7028" fmla="*/ 1679741 h 1754674"/>
                <a:gd name="connsiteX7029" fmla="*/ 583516 w 1914570"/>
                <a:gd name="connsiteY7029" fmla="*/ 1679096 h 1754674"/>
                <a:gd name="connsiteX7030" fmla="*/ 581952 w 1914570"/>
                <a:gd name="connsiteY7030" fmla="*/ 1678548 h 1754674"/>
                <a:gd name="connsiteX7031" fmla="*/ 580252 w 1914570"/>
                <a:gd name="connsiteY7031" fmla="*/ 1677942 h 1754674"/>
                <a:gd name="connsiteX7032" fmla="*/ 578570 w 1914570"/>
                <a:gd name="connsiteY7032" fmla="*/ 1677336 h 1754674"/>
                <a:gd name="connsiteX7033" fmla="*/ 576889 w 1914570"/>
                <a:gd name="connsiteY7033" fmla="*/ 1676730 h 1754674"/>
                <a:gd name="connsiteX7034" fmla="*/ 575227 w 1914570"/>
                <a:gd name="connsiteY7034" fmla="*/ 1676144 h 1754674"/>
                <a:gd name="connsiteX7035" fmla="*/ 573546 w 1914570"/>
                <a:gd name="connsiteY7035" fmla="*/ 1675518 h 1754674"/>
                <a:gd name="connsiteX7036" fmla="*/ 572002 w 1914570"/>
                <a:gd name="connsiteY7036" fmla="*/ 1674951 h 1754674"/>
                <a:gd name="connsiteX7037" fmla="*/ 570301 w 1914570"/>
                <a:gd name="connsiteY7037" fmla="*/ 1674345 h 1754674"/>
                <a:gd name="connsiteX7038" fmla="*/ 568600 w 1914570"/>
                <a:gd name="connsiteY7038" fmla="*/ 1673720 h 1754674"/>
                <a:gd name="connsiteX7039" fmla="*/ 568600 w 1914570"/>
                <a:gd name="connsiteY7039" fmla="*/ 1673700 h 1754674"/>
                <a:gd name="connsiteX7040" fmla="*/ 566860 w 1914570"/>
                <a:gd name="connsiteY7040" fmla="*/ 1673055 h 1754674"/>
                <a:gd name="connsiteX7041" fmla="*/ 565316 w 1914570"/>
                <a:gd name="connsiteY7041" fmla="*/ 1672488 h 1754674"/>
                <a:gd name="connsiteX7042" fmla="*/ 563634 w 1914570"/>
                <a:gd name="connsiteY7042" fmla="*/ 1671863 h 1754674"/>
                <a:gd name="connsiteX7043" fmla="*/ 561953 w 1914570"/>
                <a:gd name="connsiteY7043" fmla="*/ 1671237 h 1754674"/>
                <a:gd name="connsiteX7044" fmla="*/ 560331 w 1914570"/>
                <a:gd name="connsiteY7044" fmla="*/ 1670631 h 1754674"/>
                <a:gd name="connsiteX7045" fmla="*/ 558669 w 1914570"/>
                <a:gd name="connsiteY7045" fmla="*/ 1670005 h 1754674"/>
                <a:gd name="connsiteX7046" fmla="*/ 556968 w 1914570"/>
                <a:gd name="connsiteY7046" fmla="*/ 1669360 h 1754674"/>
                <a:gd name="connsiteX7047" fmla="*/ 555306 w 1914570"/>
                <a:gd name="connsiteY7047" fmla="*/ 1668715 h 1754674"/>
                <a:gd name="connsiteX7048" fmla="*/ 553742 w 1914570"/>
                <a:gd name="connsiteY7048" fmla="*/ 1668128 h 1754674"/>
                <a:gd name="connsiteX7049" fmla="*/ 552081 w 1914570"/>
                <a:gd name="connsiteY7049" fmla="*/ 1667483 h 1754674"/>
                <a:gd name="connsiteX7050" fmla="*/ 550438 w 1914570"/>
                <a:gd name="connsiteY7050" fmla="*/ 1666858 h 1754674"/>
                <a:gd name="connsiteX7051" fmla="*/ 548777 w 1914570"/>
                <a:gd name="connsiteY7051" fmla="*/ 1666212 h 1754674"/>
                <a:gd name="connsiteX7052" fmla="*/ 547115 w 1914570"/>
                <a:gd name="connsiteY7052" fmla="*/ 1665568 h 1754674"/>
                <a:gd name="connsiteX7053" fmla="*/ 545492 w 1914570"/>
                <a:gd name="connsiteY7053" fmla="*/ 1664942 h 1754674"/>
                <a:gd name="connsiteX7054" fmla="*/ 545492 w 1914570"/>
                <a:gd name="connsiteY7054" fmla="*/ 1664922 h 1754674"/>
                <a:gd name="connsiteX7055" fmla="*/ 543909 w 1914570"/>
                <a:gd name="connsiteY7055" fmla="*/ 1664316 h 1754674"/>
                <a:gd name="connsiteX7056" fmla="*/ 542228 w 1914570"/>
                <a:gd name="connsiteY7056" fmla="*/ 1663651 h 1754674"/>
                <a:gd name="connsiteX7057" fmla="*/ 542208 w 1914570"/>
                <a:gd name="connsiteY7057" fmla="*/ 1663632 h 1754674"/>
                <a:gd name="connsiteX7058" fmla="*/ 540507 w 1914570"/>
                <a:gd name="connsiteY7058" fmla="*/ 1662967 h 1754674"/>
                <a:gd name="connsiteX7059" fmla="*/ 538943 w 1914570"/>
                <a:gd name="connsiteY7059" fmla="*/ 1662342 h 1754674"/>
                <a:gd name="connsiteX7060" fmla="*/ 537301 w 1914570"/>
                <a:gd name="connsiteY7060" fmla="*/ 1661696 h 1754674"/>
                <a:gd name="connsiteX7061" fmla="*/ 535776 w 1914570"/>
                <a:gd name="connsiteY7061" fmla="*/ 1661091 h 1754674"/>
                <a:gd name="connsiteX7062" fmla="*/ 534095 w 1914570"/>
                <a:gd name="connsiteY7062" fmla="*/ 1660406 h 1754674"/>
                <a:gd name="connsiteX7063" fmla="*/ 532453 w 1914570"/>
                <a:gd name="connsiteY7063" fmla="*/ 1659741 h 1754674"/>
                <a:gd name="connsiteX7064" fmla="*/ 530772 w 1914570"/>
                <a:gd name="connsiteY7064" fmla="*/ 1659057 h 1754674"/>
                <a:gd name="connsiteX7065" fmla="*/ 530752 w 1914570"/>
                <a:gd name="connsiteY7065" fmla="*/ 1659057 h 1754674"/>
                <a:gd name="connsiteX7066" fmla="*/ 529149 w 1914570"/>
                <a:gd name="connsiteY7066" fmla="*/ 1658393 h 1754674"/>
                <a:gd name="connsiteX7067" fmla="*/ 527526 w 1914570"/>
                <a:gd name="connsiteY7067" fmla="*/ 1657728 h 1754674"/>
                <a:gd name="connsiteX7068" fmla="*/ 525884 w 1914570"/>
                <a:gd name="connsiteY7068" fmla="*/ 1657063 h 1754674"/>
                <a:gd name="connsiteX7069" fmla="*/ 524242 w 1914570"/>
                <a:gd name="connsiteY7069" fmla="*/ 1656379 h 1754674"/>
                <a:gd name="connsiteX7070" fmla="*/ 522600 w 1914570"/>
                <a:gd name="connsiteY7070" fmla="*/ 1655715 h 1754674"/>
                <a:gd name="connsiteX7071" fmla="*/ 520958 w 1914570"/>
                <a:gd name="connsiteY7071" fmla="*/ 1655030 h 1754674"/>
                <a:gd name="connsiteX7072" fmla="*/ 519374 w 1914570"/>
                <a:gd name="connsiteY7072" fmla="*/ 1654365 h 1754674"/>
                <a:gd name="connsiteX7073" fmla="*/ 519355 w 1914570"/>
                <a:gd name="connsiteY7073" fmla="*/ 1654346 h 1754674"/>
                <a:gd name="connsiteX7074" fmla="*/ 517752 w 1914570"/>
                <a:gd name="connsiteY7074" fmla="*/ 1653681 h 1754674"/>
                <a:gd name="connsiteX7075" fmla="*/ 517732 w 1914570"/>
                <a:gd name="connsiteY7075" fmla="*/ 1653681 h 1754674"/>
                <a:gd name="connsiteX7076" fmla="*/ 516051 w 1914570"/>
                <a:gd name="connsiteY7076" fmla="*/ 1652958 h 1754674"/>
                <a:gd name="connsiteX7077" fmla="*/ 514506 w 1914570"/>
                <a:gd name="connsiteY7077" fmla="*/ 1652313 h 1754674"/>
                <a:gd name="connsiteX7078" fmla="*/ 514487 w 1914570"/>
                <a:gd name="connsiteY7078" fmla="*/ 1652313 h 1754674"/>
                <a:gd name="connsiteX7079" fmla="*/ 512884 w 1914570"/>
                <a:gd name="connsiteY7079" fmla="*/ 1651628 h 1754674"/>
                <a:gd name="connsiteX7080" fmla="*/ 512864 w 1914570"/>
                <a:gd name="connsiteY7080" fmla="*/ 1651628 h 1754674"/>
                <a:gd name="connsiteX7081" fmla="*/ 511261 w 1914570"/>
                <a:gd name="connsiteY7081" fmla="*/ 1650944 h 1754674"/>
                <a:gd name="connsiteX7082" fmla="*/ 511242 w 1914570"/>
                <a:gd name="connsiteY7082" fmla="*/ 1650925 h 1754674"/>
                <a:gd name="connsiteX7083" fmla="*/ 509619 w 1914570"/>
                <a:gd name="connsiteY7083" fmla="*/ 1650241 h 1754674"/>
                <a:gd name="connsiteX7084" fmla="*/ 508075 w 1914570"/>
                <a:gd name="connsiteY7084" fmla="*/ 1649576 h 1754674"/>
                <a:gd name="connsiteX7085" fmla="*/ 506354 w 1914570"/>
                <a:gd name="connsiteY7085" fmla="*/ 1648833 h 1754674"/>
                <a:gd name="connsiteX7086" fmla="*/ 504810 w 1914570"/>
                <a:gd name="connsiteY7086" fmla="*/ 1648149 h 1754674"/>
                <a:gd name="connsiteX7087" fmla="*/ 504790 w 1914570"/>
                <a:gd name="connsiteY7087" fmla="*/ 1648149 h 1754674"/>
                <a:gd name="connsiteX7088" fmla="*/ 503226 w 1914570"/>
                <a:gd name="connsiteY7088" fmla="*/ 1647465 h 1754674"/>
                <a:gd name="connsiteX7089" fmla="*/ 501584 w 1914570"/>
                <a:gd name="connsiteY7089" fmla="*/ 1646761 h 1754674"/>
                <a:gd name="connsiteX7090" fmla="*/ 499961 w 1914570"/>
                <a:gd name="connsiteY7090" fmla="*/ 1646057 h 1754674"/>
                <a:gd name="connsiteX7091" fmla="*/ 498417 w 1914570"/>
                <a:gd name="connsiteY7091" fmla="*/ 1645353 h 1754674"/>
                <a:gd name="connsiteX7092" fmla="*/ 496755 w 1914570"/>
                <a:gd name="connsiteY7092" fmla="*/ 1644630 h 1754674"/>
                <a:gd name="connsiteX7093" fmla="*/ 496736 w 1914570"/>
                <a:gd name="connsiteY7093" fmla="*/ 1644630 h 1754674"/>
                <a:gd name="connsiteX7094" fmla="*/ 495152 w 1914570"/>
                <a:gd name="connsiteY7094" fmla="*/ 1643926 h 1754674"/>
                <a:gd name="connsiteX7095" fmla="*/ 495133 w 1914570"/>
                <a:gd name="connsiteY7095" fmla="*/ 1643906 h 1754674"/>
                <a:gd name="connsiteX7096" fmla="*/ 493549 w 1914570"/>
                <a:gd name="connsiteY7096" fmla="*/ 1643202 h 1754674"/>
                <a:gd name="connsiteX7097" fmla="*/ 493530 w 1914570"/>
                <a:gd name="connsiteY7097" fmla="*/ 1643202 h 1754674"/>
                <a:gd name="connsiteX7098" fmla="*/ 491946 w 1914570"/>
                <a:gd name="connsiteY7098" fmla="*/ 1642499 h 1754674"/>
                <a:gd name="connsiteX7099" fmla="*/ 491927 w 1914570"/>
                <a:gd name="connsiteY7099" fmla="*/ 1642479 h 1754674"/>
                <a:gd name="connsiteX7100" fmla="*/ 490343 w 1914570"/>
                <a:gd name="connsiteY7100" fmla="*/ 1641775 h 1754674"/>
                <a:gd name="connsiteX7101" fmla="*/ 488740 w 1914570"/>
                <a:gd name="connsiteY7101" fmla="*/ 1641052 h 1754674"/>
                <a:gd name="connsiteX7102" fmla="*/ 488720 w 1914570"/>
                <a:gd name="connsiteY7102" fmla="*/ 1641052 h 1754674"/>
                <a:gd name="connsiteX7103" fmla="*/ 487137 w 1914570"/>
                <a:gd name="connsiteY7103" fmla="*/ 1640329 h 1754674"/>
                <a:gd name="connsiteX7104" fmla="*/ 485553 w 1914570"/>
                <a:gd name="connsiteY7104" fmla="*/ 1639606 h 1754674"/>
                <a:gd name="connsiteX7105" fmla="*/ 485534 w 1914570"/>
                <a:gd name="connsiteY7105" fmla="*/ 1639606 h 1754674"/>
                <a:gd name="connsiteX7106" fmla="*/ 483872 w 1914570"/>
                <a:gd name="connsiteY7106" fmla="*/ 1638843 h 1754674"/>
                <a:gd name="connsiteX7107" fmla="*/ 482386 w 1914570"/>
                <a:gd name="connsiteY7107" fmla="*/ 1638159 h 1754674"/>
                <a:gd name="connsiteX7108" fmla="*/ 480764 w 1914570"/>
                <a:gd name="connsiteY7108" fmla="*/ 1637416 h 1754674"/>
                <a:gd name="connsiteX7109" fmla="*/ 479180 w 1914570"/>
                <a:gd name="connsiteY7109" fmla="*/ 1636693 h 1754674"/>
                <a:gd name="connsiteX7110" fmla="*/ 477655 w 1914570"/>
                <a:gd name="connsiteY7110" fmla="*/ 1635989 h 1754674"/>
                <a:gd name="connsiteX7111" fmla="*/ 475994 w 1914570"/>
                <a:gd name="connsiteY7111" fmla="*/ 1635207 h 1754674"/>
                <a:gd name="connsiteX7112" fmla="*/ 475974 w 1914570"/>
                <a:gd name="connsiteY7112" fmla="*/ 1635207 h 1754674"/>
                <a:gd name="connsiteX7113" fmla="*/ 474430 w 1914570"/>
                <a:gd name="connsiteY7113" fmla="*/ 1634483 h 1754674"/>
                <a:gd name="connsiteX7114" fmla="*/ 472866 w 1914570"/>
                <a:gd name="connsiteY7114" fmla="*/ 1633741 h 1754674"/>
                <a:gd name="connsiteX7115" fmla="*/ 471243 w 1914570"/>
                <a:gd name="connsiteY7115" fmla="*/ 1632978 h 1754674"/>
                <a:gd name="connsiteX7116" fmla="*/ 469640 w 1914570"/>
                <a:gd name="connsiteY7116" fmla="*/ 1632235 h 1754674"/>
                <a:gd name="connsiteX7117" fmla="*/ 469640 w 1914570"/>
                <a:gd name="connsiteY7117" fmla="*/ 1632216 h 1754674"/>
                <a:gd name="connsiteX7118" fmla="*/ 468076 w 1914570"/>
                <a:gd name="connsiteY7118" fmla="*/ 1631473 h 1754674"/>
                <a:gd name="connsiteX7119" fmla="*/ 466493 w 1914570"/>
                <a:gd name="connsiteY7119" fmla="*/ 1630730 h 1754674"/>
                <a:gd name="connsiteX7120" fmla="*/ 466473 w 1914570"/>
                <a:gd name="connsiteY7120" fmla="*/ 1630711 h 1754674"/>
                <a:gd name="connsiteX7121" fmla="*/ 464870 w 1914570"/>
                <a:gd name="connsiteY7121" fmla="*/ 1629948 h 1754674"/>
                <a:gd name="connsiteX7122" fmla="*/ 463345 w 1914570"/>
                <a:gd name="connsiteY7122" fmla="*/ 1629225 h 1754674"/>
                <a:gd name="connsiteX7123" fmla="*/ 461683 w 1914570"/>
                <a:gd name="connsiteY7123" fmla="*/ 1628423 h 1754674"/>
                <a:gd name="connsiteX7124" fmla="*/ 460198 w 1914570"/>
                <a:gd name="connsiteY7124" fmla="*/ 1627700 h 1754674"/>
                <a:gd name="connsiteX7125" fmla="*/ 458594 w 1914570"/>
                <a:gd name="connsiteY7125" fmla="*/ 1626938 h 1754674"/>
                <a:gd name="connsiteX7126" fmla="*/ 457011 w 1914570"/>
                <a:gd name="connsiteY7126" fmla="*/ 1626155 h 1754674"/>
                <a:gd name="connsiteX7127" fmla="*/ 455447 w 1914570"/>
                <a:gd name="connsiteY7127" fmla="*/ 1625393 h 1754674"/>
                <a:gd name="connsiteX7128" fmla="*/ 453942 w 1914570"/>
                <a:gd name="connsiteY7128" fmla="*/ 1624650 h 1754674"/>
                <a:gd name="connsiteX7129" fmla="*/ 452260 w 1914570"/>
                <a:gd name="connsiteY7129" fmla="*/ 1623829 h 1754674"/>
                <a:gd name="connsiteX7130" fmla="*/ 450794 w 1914570"/>
                <a:gd name="connsiteY7130" fmla="*/ 1623086 h 1754674"/>
                <a:gd name="connsiteX7131" fmla="*/ 449191 w 1914570"/>
                <a:gd name="connsiteY7131" fmla="*/ 1622304 h 1754674"/>
                <a:gd name="connsiteX7132" fmla="*/ 447627 w 1914570"/>
                <a:gd name="connsiteY7132" fmla="*/ 1621522 h 1754674"/>
                <a:gd name="connsiteX7133" fmla="*/ 446044 w 1914570"/>
                <a:gd name="connsiteY7133" fmla="*/ 1620720 h 1754674"/>
                <a:gd name="connsiteX7134" fmla="*/ 444480 w 1914570"/>
                <a:gd name="connsiteY7134" fmla="*/ 1619939 h 1754674"/>
                <a:gd name="connsiteX7135" fmla="*/ 442955 w 1914570"/>
                <a:gd name="connsiteY7135" fmla="*/ 1619176 h 1754674"/>
                <a:gd name="connsiteX7136" fmla="*/ 441410 w 1914570"/>
                <a:gd name="connsiteY7136" fmla="*/ 1618375 h 1754674"/>
                <a:gd name="connsiteX7137" fmla="*/ 439866 w 1914570"/>
                <a:gd name="connsiteY7137" fmla="*/ 1617593 h 1754674"/>
                <a:gd name="connsiteX7138" fmla="*/ 438302 w 1914570"/>
                <a:gd name="connsiteY7138" fmla="*/ 1616791 h 1754674"/>
                <a:gd name="connsiteX7139" fmla="*/ 436738 w 1914570"/>
                <a:gd name="connsiteY7139" fmla="*/ 1615990 h 1754674"/>
                <a:gd name="connsiteX7140" fmla="*/ 435194 w 1914570"/>
                <a:gd name="connsiteY7140" fmla="*/ 1615208 h 1754674"/>
                <a:gd name="connsiteX7141" fmla="*/ 433688 w 1914570"/>
                <a:gd name="connsiteY7141" fmla="*/ 1614426 h 1754674"/>
                <a:gd name="connsiteX7142" fmla="*/ 432105 w 1914570"/>
                <a:gd name="connsiteY7142" fmla="*/ 1613624 h 1754674"/>
                <a:gd name="connsiteX7143" fmla="*/ 430560 w 1914570"/>
                <a:gd name="connsiteY7143" fmla="*/ 1612803 h 1754674"/>
                <a:gd name="connsiteX7144" fmla="*/ 430541 w 1914570"/>
                <a:gd name="connsiteY7144" fmla="*/ 1612803 h 1754674"/>
                <a:gd name="connsiteX7145" fmla="*/ 428996 w 1914570"/>
                <a:gd name="connsiteY7145" fmla="*/ 1612001 h 1754674"/>
                <a:gd name="connsiteX7146" fmla="*/ 427471 w 1914570"/>
                <a:gd name="connsiteY7146" fmla="*/ 1611180 h 1754674"/>
                <a:gd name="connsiteX7147" fmla="*/ 425908 w 1914570"/>
                <a:gd name="connsiteY7147" fmla="*/ 1610360 h 1754674"/>
                <a:gd name="connsiteX7148" fmla="*/ 424402 w 1914570"/>
                <a:gd name="connsiteY7148" fmla="*/ 1609558 h 1754674"/>
                <a:gd name="connsiteX7149" fmla="*/ 424383 w 1914570"/>
                <a:gd name="connsiteY7149" fmla="*/ 1609558 h 1754674"/>
                <a:gd name="connsiteX7150" fmla="*/ 422858 w 1914570"/>
                <a:gd name="connsiteY7150" fmla="*/ 1608756 h 1754674"/>
                <a:gd name="connsiteX7151" fmla="*/ 421333 w 1914570"/>
                <a:gd name="connsiteY7151" fmla="*/ 1607935 h 1754674"/>
                <a:gd name="connsiteX7152" fmla="*/ 421313 w 1914570"/>
                <a:gd name="connsiteY7152" fmla="*/ 1607935 h 1754674"/>
                <a:gd name="connsiteX7153" fmla="*/ 419789 w 1914570"/>
                <a:gd name="connsiteY7153" fmla="*/ 1607114 h 1754674"/>
                <a:gd name="connsiteX7154" fmla="*/ 418264 w 1914570"/>
                <a:gd name="connsiteY7154" fmla="*/ 1606293 h 1754674"/>
                <a:gd name="connsiteX7155" fmla="*/ 418244 w 1914570"/>
                <a:gd name="connsiteY7155" fmla="*/ 1606293 h 1754674"/>
                <a:gd name="connsiteX7156" fmla="*/ 416680 w 1914570"/>
                <a:gd name="connsiteY7156" fmla="*/ 1605453 h 1754674"/>
                <a:gd name="connsiteX7157" fmla="*/ 415194 w 1914570"/>
                <a:gd name="connsiteY7157" fmla="*/ 1604651 h 1754674"/>
                <a:gd name="connsiteX7158" fmla="*/ 415194 w 1914570"/>
                <a:gd name="connsiteY7158" fmla="*/ 1604631 h 1754674"/>
                <a:gd name="connsiteX7159" fmla="*/ 413611 w 1914570"/>
                <a:gd name="connsiteY7159" fmla="*/ 1603771 h 1754674"/>
                <a:gd name="connsiteX7160" fmla="*/ 412145 w 1914570"/>
                <a:gd name="connsiteY7160" fmla="*/ 1602989 h 1754674"/>
                <a:gd name="connsiteX7161" fmla="*/ 410620 w 1914570"/>
                <a:gd name="connsiteY7161" fmla="*/ 1602148 h 1754674"/>
                <a:gd name="connsiteX7162" fmla="*/ 409115 w 1914570"/>
                <a:gd name="connsiteY7162" fmla="*/ 1601327 h 1754674"/>
                <a:gd name="connsiteX7163" fmla="*/ 409095 w 1914570"/>
                <a:gd name="connsiteY7163" fmla="*/ 1601308 h 1754674"/>
                <a:gd name="connsiteX7164" fmla="*/ 407531 w 1914570"/>
                <a:gd name="connsiteY7164" fmla="*/ 1600448 h 1754674"/>
                <a:gd name="connsiteX7165" fmla="*/ 406084 w 1914570"/>
                <a:gd name="connsiteY7165" fmla="*/ 1599646 h 1754674"/>
                <a:gd name="connsiteX7166" fmla="*/ 404559 w 1914570"/>
                <a:gd name="connsiteY7166" fmla="*/ 1598805 h 1754674"/>
                <a:gd name="connsiteX7167" fmla="*/ 404540 w 1914570"/>
                <a:gd name="connsiteY7167" fmla="*/ 1598805 h 1754674"/>
                <a:gd name="connsiteX7168" fmla="*/ 403034 w 1914570"/>
                <a:gd name="connsiteY7168" fmla="*/ 1597945 h 1754674"/>
                <a:gd name="connsiteX7169" fmla="*/ 401588 w 1914570"/>
                <a:gd name="connsiteY7169" fmla="*/ 1597144 h 1754674"/>
                <a:gd name="connsiteX7170" fmla="*/ 400044 w 1914570"/>
                <a:gd name="connsiteY7170" fmla="*/ 1596283 h 1754674"/>
                <a:gd name="connsiteX7171" fmla="*/ 398519 w 1914570"/>
                <a:gd name="connsiteY7171" fmla="*/ 1595423 h 1754674"/>
                <a:gd name="connsiteX7172" fmla="*/ 396994 w 1914570"/>
                <a:gd name="connsiteY7172" fmla="*/ 1594563 h 1754674"/>
                <a:gd name="connsiteX7173" fmla="*/ 395469 w 1914570"/>
                <a:gd name="connsiteY7173" fmla="*/ 1593703 h 1754674"/>
                <a:gd name="connsiteX7174" fmla="*/ 393983 w 1914570"/>
                <a:gd name="connsiteY7174" fmla="*/ 1592843 h 1754674"/>
                <a:gd name="connsiteX7175" fmla="*/ 392517 w 1914570"/>
                <a:gd name="connsiteY7175" fmla="*/ 1592002 h 1754674"/>
                <a:gd name="connsiteX7176" fmla="*/ 391012 w 1914570"/>
                <a:gd name="connsiteY7176" fmla="*/ 1591142 h 1754674"/>
                <a:gd name="connsiteX7177" fmla="*/ 389506 w 1914570"/>
                <a:gd name="connsiteY7177" fmla="*/ 1590262 h 1754674"/>
                <a:gd name="connsiteX7178" fmla="*/ 388001 w 1914570"/>
                <a:gd name="connsiteY7178" fmla="*/ 1589402 h 1754674"/>
                <a:gd name="connsiteX7179" fmla="*/ 386496 w 1914570"/>
                <a:gd name="connsiteY7179" fmla="*/ 1588522 h 1754674"/>
                <a:gd name="connsiteX7180" fmla="*/ 385010 w 1914570"/>
                <a:gd name="connsiteY7180" fmla="*/ 1587662 h 1754674"/>
                <a:gd name="connsiteX7181" fmla="*/ 385010 w 1914570"/>
                <a:gd name="connsiteY7181" fmla="*/ 1587643 h 1754674"/>
                <a:gd name="connsiteX7182" fmla="*/ 383485 w 1914570"/>
                <a:gd name="connsiteY7182" fmla="*/ 1586763 h 1754674"/>
                <a:gd name="connsiteX7183" fmla="*/ 382058 w 1914570"/>
                <a:gd name="connsiteY7183" fmla="*/ 1585923 h 1754674"/>
                <a:gd name="connsiteX7184" fmla="*/ 380533 w 1914570"/>
                <a:gd name="connsiteY7184" fmla="*/ 1585023 h 1754674"/>
                <a:gd name="connsiteX7185" fmla="*/ 379028 w 1914570"/>
                <a:gd name="connsiteY7185" fmla="*/ 1584143 h 1754674"/>
                <a:gd name="connsiteX7186" fmla="*/ 377542 w 1914570"/>
                <a:gd name="connsiteY7186" fmla="*/ 1583264 h 1754674"/>
                <a:gd name="connsiteX7187" fmla="*/ 376056 w 1914570"/>
                <a:gd name="connsiteY7187" fmla="*/ 1582364 h 1754674"/>
                <a:gd name="connsiteX7188" fmla="*/ 374609 w 1914570"/>
                <a:gd name="connsiteY7188" fmla="*/ 1581504 h 1754674"/>
                <a:gd name="connsiteX7189" fmla="*/ 373143 w 1914570"/>
                <a:gd name="connsiteY7189" fmla="*/ 1580605 h 1754674"/>
                <a:gd name="connsiteX7190" fmla="*/ 373124 w 1914570"/>
                <a:gd name="connsiteY7190" fmla="*/ 1580605 h 1754674"/>
                <a:gd name="connsiteX7191" fmla="*/ 371657 w 1914570"/>
                <a:gd name="connsiteY7191" fmla="*/ 1579725 h 1754674"/>
                <a:gd name="connsiteX7192" fmla="*/ 370230 w 1914570"/>
                <a:gd name="connsiteY7192" fmla="*/ 1578865 h 1754674"/>
                <a:gd name="connsiteX7193" fmla="*/ 368725 w 1914570"/>
                <a:gd name="connsiteY7193" fmla="*/ 1577946 h 1754674"/>
                <a:gd name="connsiteX7194" fmla="*/ 367259 w 1914570"/>
                <a:gd name="connsiteY7194" fmla="*/ 1577047 h 1754674"/>
                <a:gd name="connsiteX7195" fmla="*/ 365793 w 1914570"/>
                <a:gd name="connsiteY7195" fmla="*/ 1576148 h 1754674"/>
                <a:gd name="connsiteX7196" fmla="*/ 364287 w 1914570"/>
                <a:gd name="connsiteY7196" fmla="*/ 1575228 h 1754674"/>
                <a:gd name="connsiteX7197" fmla="*/ 362860 w 1914570"/>
                <a:gd name="connsiteY7197" fmla="*/ 1574329 h 1754674"/>
                <a:gd name="connsiteX7198" fmla="*/ 362841 w 1914570"/>
                <a:gd name="connsiteY7198" fmla="*/ 1574329 h 1754674"/>
                <a:gd name="connsiteX7199" fmla="*/ 361394 w 1914570"/>
                <a:gd name="connsiteY7199" fmla="*/ 1573430 h 1754674"/>
                <a:gd name="connsiteX7200" fmla="*/ 361374 w 1914570"/>
                <a:gd name="connsiteY7200" fmla="*/ 1573430 h 1754674"/>
                <a:gd name="connsiteX7201" fmla="*/ 359947 w 1914570"/>
                <a:gd name="connsiteY7201" fmla="*/ 1572531 h 1754674"/>
                <a:gd name="connsiteX7202" fmla="*/ 358481 w 1914570"/>
                <a:gd name="connsiteY7202" fmla="*/ 1571612 h 1754674"/>
                <a:gd name="connsiteX7203" fmla="*/ 357015 w 1914570"/>
                <a:gd name="connsiteY7203" fmla="*/ 1570693 h 1754674"/>
                <a:gd name="connsiteX7204" fmla="*/ 355549 w 1914570"/>
                <a:gd name="connsiteY7204" fmla="*/ 1569775 h 1754674"/>
                <a:gd name="connsiteX7205" fmla="*/ 354122 w 1914570"/>
                <a:gd name="connsiteY7205" fmla="*/ 1568875 h 1754674"/>
                <a:gd name="connsiteX7206" fmla="*/ 352655 w 1914570"/>
                <a:gd name="connsiteY7206" fmla="*/ 1567937 h 1754674"/>
                <a:gd name="connsiteX7207" fmla="*/ 351209 w 1914570"/>
                <a:gd name="connsiteY7207" fmla="*/ 1567018 h 1754674"/>
                <a:gd name="connsiteX7208" fmla="*/ 349742 w 1914570"/>
                <a:gd name="connsiteY7208" fmla="*/ 1566079 h 1754674"/>
                <a:gd name="connsiteX7209" fmla="*/ 348354 w 1914570"/>
                <a:gd name="connsiteY7209" fmla="*/ 1565200 h 1754674"/>
                <a:gd name="connsiteX7210" fmla="*/ 346888 w 1914570"/>
                <a:gd name="connsiteY7210" fmla="*/ 1564261 h 1754674"/>
                <a:gd name="connsiteX7211" fmla="*/ 345441 w 1914570"/>
                <a:gd name="connsiteY7211" fmla="*/ 1563323 h 1754674"/>
                <a:gd name="connsiteX7212" fmla="*/ 343995 w 1914570"/>
                <a:gd name="connsiteY7212" fmla="*/ 1562385 h 1754674"/>
                <a:gd name="connsiteX7213" fmla="*/ 342528 w 1914570"/>
                <a:gd name="connsiteY7213" fmla="*/ 1561427 h 1754674"/>
                <a:gd name="connsiteX7214" fmla="*/ 341141 w 1914570"/>
                <a:gd name="connsiteY7214" fmla="*/ 1560527 h 1754674"/>
                <a:gd name="connsiteX7215" fmla="*/ 339694 w 1914570"/>
                <a:gd name="connsiteY7215" fmla="*/ 1559569 h 1754674"/>
                <a:gd name="connsiteX7216" fmla="*/ 338267 w 1914570"/>
                <a:gd name="connsiteY7216" fmla="*/ 1558631 h 1754674"/>
                <a:gd name="connsiteX7217" fmla="*/ 336820 w 1914570"/>
                <a:gd name="connsiteY7217" fmla="*/ 1557673 h 1754674"/>
                <a:gd name="connsiteX7218" fmla="*/ 335452 w 1914570"/>
                <a:gd name="connsiteY7218" fmla="*/ 1556754 h 1754674"/>
                <a:gd name="connsiteX7219" fmla="*/ 333946 w 1914570"/>
                <a:gd name="connsiteY7219" fmla="*/ 1555777 h 1754674"/>
                <a:gd name="connsiteX7220" fmla="*/ 332578 w 1914570"/>
                <a:gd name="connsiteY7220" fmla="*/ 1554858 h 1754674"/>
                <a:gd name="connsiteX7221" fmla="*/ 331151 w 1914570"/>
                <a:gd name="connsiteY7221" fmla="*/ 1553880 h 1754674"/>
                <a:gd name="connsiteX7222" fmla="*/ 329704 w 1914570"/>
                <a:gd name="connsiteY7222" fmla="*/ 1552923 h 1754674"/>
                <a:gd name="connsiteX7223" fmla="*/ 328277 w 1914570"/>
                <a:gd name="connsiteY7223" fmla="*/ 1551945 h 1754674"/>
                <a:gd name="connsiteX7224" fmla="*/ 326908 w 1914570"/>
                <a:gd name="connsiteY7224" fmla="*/ 1551026 h 1754674"/>
                <a:gd name="connsiteX7225" fmla="*/ 325540 w 1914570"/>
                <a:gd name="connsiteY7225" fmla="*/ 1550088 h 1754674"/>
                <a:gd name="connsiteX7226" fmla="*/ 324074 w 1914570"/>
                <a:gd name="connsiteY7226" fmla="*/ 1549091 h 1754674"/>
                <a:gd name="connsiteX7227" fmla="*/ 322646 w 1914570"/>
                <a:gd name="connsiteY7227" fmla="*/ 1548113 h 1754674"/>
                <a:gd name="connsiteX7228" fmla="*/ 321298 w 1914570"/>
                <a:gd name="connsiteY7228" fmla="*/ 1547175 h 1754674"/>
                <a:gd name="connsiteX7229" fmla="*/ 319890 w 1914570"/>
                <a:gd name="connsiteY7229" fmla="*/ 1546198 h 1754674"/>
                <a:gd name="connsiteX7230" fmla="*/ 318482 w 1914570"/>
                <a:gd name="connsiteY7230" fmla="*/ 1545220 h 1754674"/>
                <a:gd name="connsiteX7231" fmla="*/ 317094 w 1914570"/>
                <a:gd name="connsiteY7231" fmla="*/ 1544262 h 1754674"/>
                <a:gd name="connsiteX7232" fmla="*/ 315707 w 1914570"/>
                <a:gd name="connsiteY7232" fmla="*/ 1543285 h 1754674"/>
                <a:gd name="connsiteX7233" fmla="*/ 314318 w 1914570"/>
                <a:gd name="connsiteY7233" fmla="*/ 1542307 h 1754674"/>
                <a:gd name="connsiteX7234" fmla="*/ 312950 w 1914570"/>
                <a:gd name="connsiteY7234" fmla="*/ 1541349 h 1754674"/>
                <a:gd name="connsiteX7235" fmla="*/ 311484 w 1914570"/>
                <a:gd name="connsiteY7235" fmla="*/ 1540313 h 1754674"/>
                <a:gd name="connsiteX7236" fmla="*/ 310135 w 1914570"/>
                <a:gd name="connsiteY7236" fmla="*/ 1539355 h 1754674"/>
                <a:gd name="connsiteX7237" fmla="*/ 310135 w 1914570"/>
                <a:gd name="connsiteY7237" fmla="*/ 1539336 h 1754674"/>
                <a:gd name="connsiteX7238" fmla="*/ 308747 w 1914570"/>
                <a:gd name="connsiteY7238" fmla="*/ 1538358 h 1754674"/>
                <a:gd name="connsiteX7239" fmla="*/ 307359 w 1914570"/>
                <a:gd name="connsiteY7239" fmla="*/ 1537361 h 1754674"/>
                <a:gd name="connsiteX7240" fmla="*/ 306010 w 1914570"/>
                <a:gd name="connsiteY7240" fmla="*/ 1536403 h 1754674"/>
                <a:gd name="connsiteX7241" fmla="*/ 304563 w 1914570"/>
                <a:gd name="connsiteY7241" fmla="*/ 1535347 h 1754674"/>
                <a:gd name="connsiteX7242" fmla="*/ 303253 w 1914570"/>
                <a:gd name="connsiteY7242" fmla="*/ 1534390 h 1754674"/>
                <a:gd name="connsiteX7243" fmla="*/ 301846 w 1914570"/>
                <a:gd name="connsiteY7243" fmla="*/ 1533373 h 1754674"/>
                <a:gd name="connsiteX7244" fmla="*/ 300516 w 1914570"/>
                <a:gd name="connsiteY7244" fmla="*/ 1532395 h 1754674"/>
                <a:gd name="connsiteX7245" fmla="*/ 299128 w 1914570"/>
                <a:gd name="connsiteY7245" fmla="*/ 1531398 h 1754674"/>
                <a:gd name="connsiteX7246" fmla="*/ 297760 w 1914570"/>
                <a:gd name="connsiteY7246" fmla="*/ 1530382 h 1754674"/>
                <a:gd name="connsiteX7247" fmla="*/ 296861 w 1914570"/>
                <a:gd name="connsiteY7247" fmla="*/ 1529717 h 1754674"/>
                <a:gd name="connsiteX7248" fmla="*/ 296391 w 1914570"/>
                <a:gd name="connsiteY7248" fmla="*/ 1529365 h 1754674"/>
                <a:gd name="connsiteX7249" fmla="*/ 295004 w 1914570"/>
                <a:gd name="connsiteY7249" fmla="*/ 1528349 h 1754674"/>
                <a:gd name="connsiteX7250" fmla="*/ 293694 w 1914570"/>
                <a:gd name="connsiteY7250" fmla="*/ 1527371 h 1754674"/>
                <a:gd name="connsiteX7251" fmla="*/ 292325 w 1914570"/>
                <a:gd name="connsiteY7251" fmla="*/ 1526335 h 1754674"/>
                <a:gd name="connsiteX7252" fmla="*/ 290957 w 1914570"/>
                <a:gd name="connsiteY7252" fmla="*/ 1525319 h 1754674"/>
                <a:gd name="connsiteX7253" fmla="*/ 289647 w 1914570"/>
                <a:gd name="connsiteY7253" fmla="*/ 1524322 h 1754674"/>
                <a:gd name="connsiteX7254" fmla="*/ 288278 w 1914570"/>
                <a:gd name="connsiteY7254" fmla="*/ 1523305 h 1754674"/>
                <a:gd name="connsiteX7255" fmla="*/ 286910 w 1914570"/>
                <a:gd name="connsiteY7255" fmla="*/ 1522269 h 1754674"/>
                <a:gd name="connsiteX7256" fmla="*/ 285541 w 1914570"/>
                <a:gd name="connsiteY7256" fmla="*/ 1521233 h 1754674"/>
                <a:gd name="connsiteX7257" fmla="*/ 284251 w 1914570"/>
                <a:gd name="connsiteY7257" fmla="*/ 1520236 h 1754674"/>
                <a:gd name="connsiteX7258" fmla="*/ 282902 w 1914570"/>
                <a:gd name="connsiteY7258" fmla="*/ 1519219 h 1754674"/>
                <a:gd name="connsiteX7259" fmla="*/ 281553 w 1914570"/>
                <a:gd name="connsiteY7259" fmla="*/ 1518163 h 1754674"/>
                <a:gd name="connsiteX7260" fmla="*/ 280263 w 1914570"/>
                <a:gd name="connsiteY7260" fmla="*/ 1517166 h 1754674"/>
                <a:gd name="connsiteX7261" fmla="*/ 278856 w 1914570"/>
                <a:gd name="connsiteY7261" fmla="*/ 1516071 h 1754674"/>
                <a:gd name="connsiteX7262" fmla="*/ 277546 w 1914570"/>
                <a:gd name="connsiteY7262" fmla="*/ 1515055 h 1754674"/>
                <a:gd name="connsiteX7263" fmla="*/ 276216 w 1914570"/>
                <a:gd name="connsiteY7263" fmla="*/ 1514019 h 1754674"/>
                <a:gd name="connsiteX7264" fmla="*/ 276197 w 1914570"/>
                <a:gd name="connsiteY7264" fmla="*/ 1514019 h 1754674"/>
                <a:gd name="connsiteX7265" fmla="*/ 274867 w 1914570"/>
                <a:gd name="connsiteY7265" fmla="*/ 1512963 h 1754674"/>
                <a:gd name="connsiteX7266" fmla="*/ 273577 w 1914570"/>
                <a:gd name="connsiteY7266" fmla="*/ 1511947 h 1754674"/>
                <a:gd name="connsiteX7267" fmla="*/ 272248 w 1914570"/>
                <a:gd name="connsiteY7267" fmla="*/ 1510891 h 1754674"/>
                <a:gd name="connsiteX7268" fmla="*/ 270899 w 1914570"/>
                <a:gd name="connsiteY7268" fmla="*/ 1509835 h 1754674"/>
                <a:gd name="connsiteX7269" fmla="*/ 269589 w 1914570"/>
                <a:gd name="connsiteY7269" fmla="*/ 1508779 h 1754674"/>
                <a:gd name="connsiteX7270" fmla="*/ 268260 w 1914570"/>
                <a:gd name="connsiteY7270" fmla="*/ 1507705 h 1754674"/>
                <a:gd name="connsiteX7271" fmla="*/ 266950 w 1914570"/>
                <a:gd name="connsiteY7271" fmla="*/ 1506649 h 1754674"/>
                <a:gd name="connsiteX7272" fmla="*/ 265679 w 1914570"/>
                <a:gd name="connsiteY7272" fmla="*/ 1505632 h 1754674"/>
                <a:gd name="connsiteX7273" fmla="*/ 264330 w 1914570"/>
                <a:gd name="connsiteY7273" fmla="*/ 1504537 h 1754674"/>
                <a:gd name="connsiteX7274" fmla="*/ 263079 w 1914570"/>
                <a:gd name="connsiteY7274" fmla="*/ 1503521 h 1754674"/>
                <a:gd name="connsiteX7275" fmla="*/ 261769 w 1914570"/>
                <a:gd name="connsiteY7275" fmla="*/ 1502446 h 1754674"/>
                <a:gd name="connsiteX7276" fmla="*/ 260440 w 1914570"/>
                <a:gd name="connsiteY7276" fmla="*/ 1501370 h 1754674"/>
                <a:gd name="connsiteX7277" fmla="*/ 259169 w 1914570"/>
                <a:gd name="connsiteY7277" fmla="*/ 1500315 h 1754674"/>
                <a:gd name="connsiteX7278" fmla="*/ 257879 w 1914570"/>
                <a:gd name="connsiteY7278" fmla="*/ 1499239 h 1754674"/>
                <a:gd name="connsiteX7279" fmla="*/ 256569 w 1914570"/>
                <a:gd name="connsiteY7279" fmla="*/ 1498164 h 1754674"/>
                <a:gd name="connsiteX7280" fmla="*/ 255279 w 1914570"/>
                <a:gd name="connsiteY7280" fmla="*/ 1497089 h 1754674"/>
                <a:gd name="connsiteX7281" fmla="*/ 253988 w 1914570"/>
                <a:gd name="connsiteY7281" fmla="*/ 1496014 h 1754674"/>
                <a:gd name="connsiteX7282" fmla="*/ 252718 w 1914570"/>
                <a:gd name="connsiteY7282" fmla="*/ 1494938 h 1754674"/>
                <a:gd name="connsiteX7283" fmla="*/ 251427 w 1914570"/>
                <a:gd name="connsiteY7283" fmla="*/ 1493863 h 1754674"/>
                <a:gd name="connsiteX7284" fmla="*/ 250157 w 1914570"/>
                <a:gd name="connsiteY7284" fmla="*/ 1492788 h 1754674"/>
                <a:gd name="connsiteX7285" fmla="*/ 248886 w 1914570"/>
                <a:gd name="connsiteY7285" fmla="*/ 1491693 h 1754674"/>
                <a:gd name="connsiteX7286" fmla="*/ 248866 w 1914570"/>
                <a:gd name="connsiteY7286" fmla="*/ 1491693 h 1754674"/>
                <a:gd name="connsiteX7287" fmla="*/ 247596 w 1914570"/>
                <a:gd name="connsiteY7287" fmla="*/ 1490598 h 1754674"/>
                <a:gd name="connsiteX7288" fmla="*/ 246325 w 1914570"/>
                <a:gd name="connsiteY7288" fmla="*/ 1489504 h 1754674"/>
                <a:gd name="connsiteX7289" fmla="*/ 245054 w 1914570"/>
                <a:gd name="connsiteY7289" fmla="*/ 1488409 h 1754674"/>
                <a:gd name="connsiteX7290" fmla="*/ 243803 w 1914570"/>
                <a:gd name="connsiteY7290" fmla="*/ 1487334 h 1754674"/>
                <a:gd name="connsiteX7291" fmla="*/ 242552 w 1914570"/>
                <a:gd name="connsiteY7291" fmla="*/ 1486258 h 1754674"/>
                <a:gd name="connsiteX7292" fmla="*/ 241281 w 1914570"/>
                <a:gd name="connsiteY7292" fmla="*/ 1485144 h 1754674"/>
                <a:gd name="connsiteX7293" fmla="*/ 240030 w 1914570"/>
                <a:gd name="connsiteY7293" fmla="*/ 1484049 h 1754674"/>
                <a:gd name="connsiteX7294" fmla="*/ 238759 w 1914570"/>
                <a:gd name="connsiteY7294" fmla="*/ 1482935 h 1754674"/>
                <a:gd name="connsiteX7295" fmla="*/ 237508 w 1914570"/>
                <a:gd name="connsiteY7295" fmla="*/ 1481821 h 1754674"/>
                <a:gd name="connsiteX7296" fmla="*/ 236257 w 1914570"/>
                <a:gd name="connsiteY7296" fmla="*/ 1480726 h 1754674"/>
                <a:gd name="connsiteX7297" fmla="*/ 235006 w 1914570"/>
                <a:gd name="connsiteY7297" fmla="*/ 1479612 h 1754674"/>
                <a:gd name="connsiteX7298" fmla="*/ 233774 w 1914570"/>
                <a:gd name="connsiteY7298" fmla="*/ 1478497 h 1754674"/>
                <a:gd name="connsiteX7299" fmla="*/ 232523 w 1914570"/>
                <a:gd name="connsiteY7299" fmla="*/ 1477402 h 1754674"/>
                <a:gd name="connsiteX7300" fmla="*/ 232503 w 1914570"/>
                <a:gd name="connsiteY7300" fmla="*/ 1477383 h 1754674"/>
                <a:gd name="connsiteX7301" fmla="*/ 231252 w 1914570"/>
                <a:gd name="connsiteY7301" fmla="*/ 1476269 h 1754674"/>
                <a:gd name="connsiteX7302" fmla="*/ 230040 w 1914570"/>
                <a:gd name="connsiteY7302" fmla="*/ 1475154 h 1754674"/>
                <a:gd name="connsiteX7303" fmla="*/ 228808 w 1914570"/>
                <a:gd name="connsiteY7303" fmla="*/ 1474040 h 1754674"/>
                <a:gd name="connsiteX7304" fmla="*/ 227577 w 1914570"/>
                <a:gd name="connsiteY7304" fmla="*/ 1472926 h 1754674"/>
                <a:gd name="connsiteX7305" fmla="*/ 226345 w 1914570"/>
                <a:gd name="connsiteY7305" fmla="*/ 1471792 h 1754674"/>
                <a:gd name="connsiteX7306" fmla="*/ 225133 w 1914570"/>
                <a:gd name="connsiteY7306" fmla="*/ 1470658 h 1754674"/>
                <a:gd name="connsiteX7307" fmla="*/ 223882 w 1914570"/>
                <a:gd name="connsiteY7307" fmla="*/ 1469524 h 1754674"/>
                <a:gd name="connsiteX7308" fmla="*/ 222670 w 1914570"/>
                <a:gd name="connsiteY7308" fmla="*/ 1468390 h 1754674"/>
                <a:gd name="connsiteX7309" fmla="*/ 221438 w 1914570"/>
                <a:gd name="connsiteY7309" fmla="*/ 1467256 h 1754674"/>
                <a:gd name="connsiteX7310" fmla="*/ 220246 w 1914570"/>
                <a:gd name="connsiteY7310" fmla="*/ 1466142 h 1754674"/>
                <a:gd name="connsiteX7311" fmla="*/ 219034 w 1914570"/>
                <a:gd name="connsiteY7311" fmla="*/ 1465008 h 1754674"/>
                <a:gd name="connsiteX7312" fmla="*/ 217822 w 1914570"/>
                <a:gd name="connsiteY7312" fmla="*/ 1463855 h 1754674"/>
                <a:gd name="connsiteX7313" fmla="*/ 216609 w 1914570"/>
                <a:gd name="connsiteY7313" fmla="*/ 1462721 h 1754674"/>
                <a:gd name="connsiteX7314" fmla="*/ 215417 w 1914570"/>
                <a:gd name="connsiteY7314" fmla="*/ 1461587 h 1754674"/>
                <a:gd name="connsiteX7315" fmla="*/ 215397 w 1914570"/>
                <a:gd name="connsiteY7315" fmla="*/ 1461567 h 1754674"/>
                <a:gd name="connsiteX7316" fmla="*/ 214205 w 1914570"/>
                <a:gd name="connsiteY7316" fmla="*/ 1460434 h 1754674"/>
                <a:gd name="connsiteX7317" fmla="*/ 213012 w 1914570"/>
                <a:gd name="connsiteY7317" fmla="*/ 1459280 h 1754674"/>
                <a:gd name="connsiteX7318" fmla="*/ 211820 w 1914570"/>
                <a:gd name="connsiteY7318" fmla="*/ 1458146 h 1754674"/>
                <a:gd name="connsiteX7319" fmla="*/ 210627 w 1914570"/>
                <a:gd name="connsiteY7319" fmla="*/ 1456973 h 1754674"/>
                <a:gd name="connsiteX7320" fmla="*/ 209415 w 1914570"/>
                <a:gd name="connsiteY7320" fmla="*/ 1455820 h 1754674"/>
                <a:gd name="connsiteX7321" fmla="*/ 208242 w 1914570"/>
                <a:gd name="connsiteY7321" fmla="*/ 1454686 h 1754674"/>
                <a:gd name="connsiteX7322" fmla="*/ 207050 w 1914570"/>
                <a:gd name="connsiteY7322" fmla="*/ 1453513 h 1754674"/>
                <a:gd name="connsiteX7323" fmla="*/ 205877 w 1914570"/>
                <a:gd name="connsiteY7323" fmla="*/ 1452360 h 1754674"/>
                <a:gd name="connsiteX7324" fmla="*/ 204684 w 1914570"/>
                <a:gd name="connsiteY7324" fmla="*/ 1451186 h 1754674"/>
                <a:gd name="connsiteX7325" fmla="*/ 203511 w 1914570"/>
                <a:gd name="connsiteY7325" fmla="*/ 1450013 h 1754674"/>
                <a:gd name="connsiteX7326" fmla="*/ 202358 w 1914570"/>
                <a:gd name="connsiteY7326" fmla="*/ 1448860 h 1754674"/>
                <a:gd name="connsiteX7327" fmla="*/ 201165 w 1914570"/>
                <a:gd name="connsiteY7327" fmla="*/ 1447668 h 1754674"/>
                <a:gd name="connsiteX7328" fmla="*/ 200012 w 1914570"/>
                <a:gd name="connsiteY7328" fmla="*/ 1446514 h 1754674"/>
                <a:gd name="connsiteX7329" fmla="*/ 198839 w 1914570"/>
                <a:gd name="connsiteY7329" fmla="*/ 1445321 h 1754674"/>
                <a:gd name="connsiteX7330" fmla="*/ 197686 w 1914570"/>
                <a:gd name="connsiteY7330" fmla="*/ 1444149 h 1754674"/>
                <a:gd name="connsiteX7331" fmla="*/ 196513 w 1914570"/>
                <a:gd name="connsiteY7331" fmla="*/ 1442976 h 1754674"/>
                <a:gd name="connsiteX7332" fmla="*/ 195379 w 1914570"/>
                <a:gd name="connsiteY7332" fmla="*/ 1441803 h 1754674"/>
                <a:gd name="connsiteX7333" fmla="*/ 195359 w 1914570"/>
                <a:gd name="connsiteY7333" fmla="*/ 1441803 h 1754674"/>
                <a:gd name="connsiteX7334" fmla="*/ 194206 w 1914570"/>
                <a:gd name="connsiteY7334" fmla="*/ 1440610 h 1754674"/>
                <a:gd name="connsiteX7335" fmla="*/ 193052 w 1914570"/>
                <a:gd name="connsiteY7335" fmla="*/ 1439437 h 1754674"/>
                <a:gd name="connsiteX7336" fmla="*/ 191918 w 1914570"/>
                <a:gd name="connsiteY7336" fmla="*/ 1438245 h 1754674"/>
                <a:gd name="connsiteX7337" fmla="*/ 190784 w 1914570"/>
                <a:gd name="connsiteY7337" fmla="*/ 1437072 h 1754674"/>
                <a:gd name="connsiteX7338" fmla="*/ 190765 w 1914570"/>
                <a:gd name="connsiteY7338" fmla="*/ 1437052 h 1754674"/>
                <a:gd name="connsiteX7339" fmla="*/ 189631 w 1914570"/>
                <a:gd name="connsiteY7339" fmla="*/ 1435860 h 1754674"/>
                <a:gd name="connsiteX7340" fmla="*/ 188517 w 1914570"/>
                <a:gd name="connsiteY7340" fmla="*/ 1434687 h 1754674"/>
                <a:gd name="connsiteX7341" fmla="*/ 187363 w 1914570"/>
                <a:gd name="connsiteY7341" fmla="*/ 1433475 h 1754674"/>
                <a:gd name="connsiteX7342" fmla="*/ 187344 w 1914570"/>
                <a:gd name="connsiteY7342" fmla="*/ 1433475 h 1754674"/>
                <a:gd name="connsiteX7343" fmla="*/ 186210 w 1914570"/>
                <a:gd name="connsiteY7343" fmla="*/ 1432282 h 1754674"/>
                <a:gd name="connsiteX7344" fmla="*/ 185115 w 1914570"/>
                <a:gd name="connsiteY7344" fmla="*/ 1431090 h 1754674"/>
                <a:gd name="connsiteX7345" fmla="*/ 183962 w 1914570"/>
                <a:gd name="connsiteY7345" fmla="*/ 1429877 h 1754674"/>
                <a:gd name="connsiteX7346" fmla="*/ 182847 w 1914570"/>
                <a:gd name="connsiteY7346" fmla="*/ 1428685 h 1754674"/>
                <a:gd name="connsiteX7347" fmla="*/ 181733 w 1914570"/>
                <a:gd name="connsiteY7347" fmla="*/ 1427473 h 1754674"/>
                <a:gd name="connsiteX7348" fmla="*/ 180599 w 1914570"/>
                <a:gd name="connsiteY7348" fmla="*/ 1426261 h 1754674"/>
                <a:gd name="connsiteX7349" fmla="*/ 179485 w 1914570"/>
                <a:gd name="connsiteY7349" fmla="*/ 1425049 h 1754674"/>
                <a:gd name="connsiteX7350" fmla="*/ 178351 w 1914570"/>
                <a:gd name="connsiteY7350" fmla="*/ 1423817 h 1754674"/>
                <a:gd name="connsiteX7351" fmla="*/ 177276 w 1914570"/>
                <a:gd name="connsiteY7351" fmla="*/ 1422624 h 1754674"/>
                <a:gd name="connsiteX7352" fmla="*/ 176161 w 1914570"/>
                <a:gd name="connsiteY7352" fmla="*/ 1421412 h 1754674"/>
                <a:gd name="connsiteX7353" fmla="*/ 175047 w 1914570"/>
                <a:gd name="connsiteY7353" fmla="*/ 1420181 h 1754674"/>
                <a:gd name="connsiteX7354" fmla="*/ 173972 w 1914570"/>
                <a:gd name="connsiteY7354" fmla="*/ 1418969 h 1754674"/>
                <a:gd name="connsiteX7355" fmla="*/ 172857 w 1914570"/>
                <a:gd name="connsiteY7355" fmla="*/ 1417737 h 1754674"/>
                <a:gd name="connsiteX7356" fmla="*/ 171763 w 1914570"/>
                <a:gd name="connsiteY7356" fmla="*/ 1416505 h 1754674"/>
                <a:gd name="connsiteX7357" fmla="*/ 170687 w 1914570"/>
                <a:gd name="connsiteY7357" fmla="*/ 1415293 h 1754674"/>
                <a:gd name="connsiteX7358" fmla="*/ 169593 w 1914570"/>
                <a:gd name="connsiteY7358" fmla="*/ 1414062 h 1754674"/>
                <a:gd name="connsiteX7359" fmla="*/ 168517 w 1914570"/>
                <a:gd name="connsiteY7359" fmla="*/ 1412830 h 1754674"/>
                <a:gd name="connsiteX7360" fmla="*/ 167442 w 1914570"/>
                <a:gd name="connsiteY7360" fmla="*/ 1411598 h 1754674"/>
                <a:gd name="connsiteX7361" fmla="*/ 166347 w 1914570"/>
                <a:gd name="connsiteY7361" fmla="*/ 1410347 h 1754674"/>
                <a:gd name="connsiteX7362" fmla="*/ 165253 w 1914570"/>
                <a:gd name="connsiteY7362" fmla="*/ 1409077 h 1754674"/>
                <a:gd name="connsiteX7363" fmla="*/ 164197 w 1914570"/>
                <a:gd name="connsiteY7363" fmla="*/ 1407865 h 1754674"/>
                <a:gd name="connsiteX7364" fmla="*/ 163141 w 1914570"/>
                <a:gd name="connsiteY7364" fmla="*/ 1406633 h 1754674"/>
                <a:gd name="connsiteX7365" fmla="*/ 162066 w 1914570"/>
                <a:gd name="connsiteY7365" fmla="*/ 1405382 h 1754674"/>
                <a:gd name="connsiteX7366" fmla="*/ 161010 w 1914570"/>
                <a:gd name="connsiteY7366" fmla="*/ 1404131 h 1754674"/>
                <a:gd name="connsiteX7367" fmla="*/ 159955 w 1914570"/>
                <a:gd name="connsiteY7367" fmla="*/ 1402899 h 1754674"/>
                <a:gd name="connsiteX7368" fmla="*/ 158880 w 1914570"/>
                <a:gd name="connsiteY7368" fmla="*/ 1401628 h 1754674"/>
                <a:gd name="connsiteX7369" fmla="*/ 157824 w 1914570"/>
                <a:gd name="connsiteY7369" fmla="*/ 1400377 h 1754674"/>
                <a:gd name="connsiteX7370" fmla="*/ 156788 w 1914570"/>
                <a:gd name="connsiteY7370" fmla="*/ 1399126 h 1754674"/>
                <a:gd name="connsiteX7371" fmla="*/ 155752 w 1914570"/>
                <a:gd name="connsiteY7371" fmla="*/ 1397875 h 1754674"/>
                <a:gd name="connsiteX7372" fmla="*/ 154676 w 1914570"/>
                <a:gd name="connsiteY7372" fmla="*/ 1396604 h 1754674"/>
                <a:gd name="connsiteX7373" fmla="*/ 153660 w 1914570"/>
                <a:gd name="connsiteY7373" fmla="*/ 1395353 h 1754674"/>
                <a:gd name="connsiteX7374" fmla="*/ 152624 w 1914570"/>
                <a:gd name="connsiteY7374" fmla="*/ 1394082 h 1754674"/>
                <a:gd name="connsiteX7375" fmla="*/ 152604 w 1914570"/>
                <a:gd name="connsiteY7375" fmla="*/ 1394082 h 1754674"/>
                <a:gd name="connsiteX7376" fmla="*/ 151587 w 1914570"/>
                <a:gd name="connsiteY7376" fmla="*/ 1392831 h 1754674"/>
                <a:gd name="connsiteX7377" fmla="*/ 150552 w 1914570"/>
                <a:gd name="connsiteY7377" fmla="*/ 1391560 h 1754674"/>
                <a:gd name="connsiteX7378" fmla="*/ 149515 w 1914570"/>
                <a:gd name="connsiteY7378" fmla="*/ 1390270 h 1754674"/>
                <a:gd name="connsiteX7379" fmla="*/ 148499 w 1914570"/>
                <a:gd name="connsiteY7379" fmla="*/ 1388999 h 1754674"/>
                <a:gd name="connsiteX7380" fmla="*/ 147502 w 1914570"/>
                <a:gd name="connsiteY7380" fmla="*/ 1387748 h 1754674"/>
                <a:gd name="connsiteX7381" fmla="*/ 146446 w 1914570"/>
                <a:gd name="connsiteY7381" fmla="*/ 1386438 h 1754674"/>
                <a:gd name="connsiteX7382" fmla="*/ 145430 w 1914570"/>
                <a:gd name="connsiteY7382" fmla="*/ 1385168 h 1754674"/>
                <a:gd name="connsiteX7383" fmla="*/ 144452 w 1914570"/>
                <a:gd name="connsiteY7383" fmla="*/ 1383897 h 1754674"/>
                <a:gd name="connsiteX7384" fmla="*/ 144432 w 1914570"/>
                <a:gd name="connsiteY7384" fmla="*/ 1383877 h 1754674"/>
                <a:gd name="connsiteX7385" fmla="*/ 143435 w 1914570"/>
                <a:gd name="connsiteY7385" fmla="*/ 1382606 h 1754674"/>
                <a:gd name="connsiteX7386" fmla="*/ 142419 w 1914570"/>
                <a:gd name="connsiteY7386" fmla="*/ 1381316 h 1754674"/>
                <a:gd name="connsiteX7387" fmla="*/ 141422 w 1914570"/>
                <a:gd name="connsiteY7387" fmla="*/ 1380046 h 1754674"/>
                <a:gd name="connsiteX7388" fmla="*/ 141422 w 1914570"/>
                <a:gd name="connsiteY7388" fmla="*/ 1380026 h 1754674"/>
                <a:gd name="connsiteX7389" fmla="*/ 140425 w 1914570"/>
                <a:gd name="connsiteY7389" fmla="*/ 1378736 h 1754674"/>
                <a:gd name="connsiteX7390" fmla="*/ 139447 w 1914570"/>
                <a:gd name="connsiteY7390" fmla="*/ 1377465 h 1754674"/>
                <a:gd name="connsiteX7391" fmla="*/ 138450 w 1914570"/>
                <a:gd name="connsiteY7391" fmla="*/ 1376175 h 1754674"/>
                <a:gd name="connsiteX7392" fmla="*/ 137453 w 1914570"/>
                <a:gd name="connsiteY7392" fmla="*/ 1374865 h 1754674"/>
                <a:gd name="connsiteX7393" fmla="*/ 136456 w 1914570"/>
                <a:gd name="connsiteY7393" fmla="*/ 1373575 h 1754674"/>
                <a:gd name="connsiteX7394" fmla="*/ 135479 w 1914570"/>
                <a:gd name="connsiteY7394" fmla="*/ 1372265 h 1754674"/>
                <a:gd name="connsiteX7395" fmla="*/ 134501 w 1914570"/>
                <a:gd name="connsiteY7395" fmla="*/ 1370955 h 1754674"/>
                <a:gd name="connsiteX7396" fmla="*/ 133504 w 1914570"/>
                <a:gd name="connsiteY7396" fmla="*/ 1369625 h 1754674"/>
                <a:gd name="connsiteX7397" fmla="*/ 132566 w 1914570"/>
                <a:gd name="connsiteY7397" fmla="*/ 1368355 h 1754674"/>
                <a:gd name="connsiteX7398" fmla="*/ 131588 w 1914570"/>
                <a:gd name="connsiteY7398" fmla="*/ 1367025 h 1754674"/>
                <a:gd name="connsiteX7399" fmla="*/ 130611 w 1914570"/>
                <a:gd name="connsiteY7399" fmla="*/ 1365716 h 1754674"/>
                <a:gd name="connsiteX7400" fmla="*/ 129653 w 1914570"/>
                <a:gd name="connsiteY7400" fmla="*/ 1364406 h 1754674"/>
                <a:gd name="connsiteX7401" fmla="*/ 128715 w 1914570"/>
                <a:gd name="connsiteY7401" fmla="*/ 1363096 h 1754674"/>
                <a:gd name="connsiteX7402" fmla="*/ 127757 w 1914570"/>
                <a:gd name="connsiteY7402" fmla="*/ 1361786 h 1754674"/>
                <a:gd name="connsiteX7403" fmla="*/ 126799 w 1914570"/>
                <a:gd name="connsiteY7403" fmla="*/ 1360457 h 1754674"/>
                <a:gd name="connsiteX7404" fmla="*/ 125860 w 1914570"/>
                <a:gd name="connsiteY7404" fmla="*/ 1359147 h 1754674"/>
                <a:gd name="connsiteX7405" fmla="*/ 125841 w 1914570"/>
                <a:gd name="connsiteY7405" fmla="*/ 1359127 h 1754674"/>
                <a:gd name="connsiteX7406" fmla="*/ 124902 w 1914570"/>
                <a:gd name="connsiteY7406" fmla="*/ 1357817 h 1754674"/>
                <a:gd name="connsiteX7407" fmla="*/ 123964 w 1914570"/>
                <a:gd name="connsiteY7407" fmla="*/ 1356508 h 1754674"/>
                <a:gd name="connsiteX7408" fmla="*/ 123026 w 1914570"/>
                <a:gd name="connsiteY7408" fmla="*/ 1355159 h 1754674"/>
                <a:gd name="connsiteX7409" fmla="*/ 122107 w 1914570"/>
                <a:gd name="connsiteY7409" fmla="*/ 1353829 h 1754674"/>
                <a:gd name="connsiteX7410" fmla="*/ 121168 w 1914570"/>
                <a:gd name="connsiteY7410" fmla="*/ 1352500 h 1754674"/>
                <a:gd name="connsiteX7411" fmla="*/ 120230 w 1914570"/>
                <a:gd name="connsiteY7411" fmla="*/ 1351171 h 1754674"/>
                <a:gd name="connsiteX7412" fmla="*/ 119311 w 1914570"/>
                <a:gd name="connsiteY7412" fmla="*/ 1349822 h 1754674"/>
                <a:gd name="connsiteX7413" fmla="*/ 118392 w 1914570"/>
                <a:gd name="connsiteY7413" fmla="*/ 1348473 h 1754674"/>
                <a:gd name="connsiteX7414" fmla="*/ 117473 w 1914570"/>
                <a:gd name="connsiteY7414" fmla="*/ 1347143 h 1754674"/>
                <a:gd name="connsiteX7415" fmla="*/ 116555 w 1914570"/>
                <a:gd name="connsiteY7415" fmla="*/ 1345795 h 1754674"/>
                <a:gd name="connsiteX7416" fmla="*/ 115655 w 1914570"/>
                <a:gd name="connsiteY7416" fmla="*/ 1344465 h 1754674"/>
                <a:gd name="connsiteX7417" fmla="*/ 114736 w 1914570"/>
                <a:gd name="connsiteY7417" fmla="*/ 1343097 h 1754674"/>
                <a:gd name="connsiteX7418" fmla="*/ 113837 w 1914570"/>
                <a:gd name="connsiteY7418" fmla="*/ 1341748 h 1754674"/>
                <a:gd name="connsiteX7419" fmla="*/ 112919 w 1914570"/>
                <a:gd name="connsiteY7419" fmla="*/ 1340399 h 1754674"/>
                <a:gd name="connsiteX7420" fmla="*/ 112039 w 1914570"/>
                <a:gd name="connsiteY7420" fmla="*/ 1339050 h 1754674"/>
                <a:gd name="connsiteX7421" fmla="*/ 111159 w 1914570"/>
                <a:gd name="connsiteY7421" fmla="*/ 1337701 h 1754674"/>
                <a:gd name="connsiteX7422" fmla="*/ 110260 w 1914570"/>
                <a:gd name="connsiteY7422" fmla="*/ 1336352 h 1754674"/>
                <a:gd name="connsiteX7423" fmla="*/ 109360 w 1914570"/>
                <a:gd name="connsiteY7423" fmla="*/ 1334984 h 1754674"/>
                <a:gd name="connsiteX7424" fmla="*/ 108481 w 1914570"/>
                <a:gd name="connsiteY7424" fmla="*/ 1333615 h 1754674"/>
                <a:gd name="connsiteX7425" fmla="*/ 107620 w 1914570"/>
                <a:gd name="connsiteY7425" fmla="*/ 1332266 h 1754674"/>
                <a:gd name="connsiteX7426" fmla="*/ 106721 w 1914570"/>
                <a:gd name="connsiteY7426" fmla="*/ 1330878 h 1754674"/>
                <a:gd name="connsiteX7427" fmla="*/ 105861 w 1914570"/>
                <a:gd name="connsiteY7427" fmla="*/ 1329510 h 1754674"/>
                <a:gd name="connsiteX7428" fmla="*/ 104981 w 1914570"/>
                <a:gd name="connsiteY7428" fmla="*/ 1328141 h 1754674"/>
                <a:gd name="connsiteX7429" fmla="*/ 104121 w 1914570"/>
                <a:gd name="connsiteY7429" fmla="*/ 1326773 h 1754674"/>
                <a:gd name="connsiteX7430" fmla="*/ 103261 w 1914570"/>
                <a:gd name="connsiteY7430" fmla="*/ 1325404 h 1754674"/>
                <a:gd name="connsiteX7431" fmla="*/ 102420 w 1914570"/>
                <a:gd name="connsiteY7431" fmla="*/ 1324036 h 1754674"/>
                <a:gd name="connsiteX7432" fmla="*/ 101560 w 1914570"/>
                <a:gd name="connsiteY7432" fmla="*/ 1322648 h 1754674"/>
                <a:gd name="connsiteX7433" fmla="*/ 100700 w 1914570"/>
                <a:gd name="connsiteY7433" fmla="*/ 1321260 h 1754674"/>
                <a:gd name="connsiteX7434" fmla="*/ 99879 w 1914570"/>
                <a:gd name="connsiteY7434" fmla="*/ 1319891 h 1754674"/>
                <a:gd name="connsiteX7435" fmla="*/ 99019 w 1914570"/>
                <a:gd name="connsiteY7435" fmla="*/ 1318484 h 1754674"/>
                <a:gd name="connsiteX7436" fmla="*/ 98178 w 1914570"/>
                <a:gd name="connsiteY7436" fmla="*/ 1317096 h 1754674"/>
                <a:gd name="connsiteX7437" fmla="*/ 97337 w 1914570"/>
                <a:gd name="connsiteY7437" fmla="*/ 1315688 h 1754674"/>
                <a:gd name="connsiteX7438" fmla="*/ 96516 w 1914570"/>
                <a:gd name="connsiteY7438" fmla="*/ 1314320 h 1754674"/>
                <a:gd name="connsiteX7439" fmla="*/ 95695 w 1914570"/>
                <a:gd name="connsiteY7439" fmla="*/ 1312932 h 1754674"/>
                <a:gd name="connsiteX7440" fmla="*/ 94835 w 1914570"/>
                <a:gd name="connsiteY7440" fmla="*/ 1311505 h 1754674"/>
                <a:gd name="connsiteX7441" fmla="*/ 94053 w 1914570"/>
                <a:gd name="connsiteY7441" fmla="*/ 1310156 h 1754674"/>
                <a:gd name="connsiteX7442" fmla="*/ 93212 w 1914570"/>
                <a:gd name="connsiteY7442" fmla="*/ 1308728 h 1754674"/>
                <a:gd name="connsiteX7443" fmla="*/ 92411 w 1914570"/>
                <a:gd name="connsiteY7443" fmla="*/ 1307321 h 1754674"/>
                <a:gd name="connsiteX7444" fmla="*/ 91590 w 1914570"/>
                <a:gd name="connsiteY7444" fmla="*/ 1305913 h 1754674"/>
                <a:gd name="connsiteX7445" fmla="*/ 90788 w 1914570"/>
                <a:gd name="connsiteY7445" fmla="*/ 1304525 h 1754674"/>
                <a:gd name="connsiteX7446" fmla="*/ 90788 w 1914570"/>
                <a:gd name="connsiteY7446" fmla="*/ 1304506 h 1754674"/>
                <a:gd name="connsiteX7447" fmla="*/ 89987 w 1914570"/>
                <a:gd name="connsiteY7447" fmla="*/ 1303098 h 1754674"/>
                <a:gd name="connsiteX7448" fmla="*/ 89185 w 1914570"/>
                <a:gd name="connsiteY7448" fmla="*/ 1301691 h 1754674"/>
                <a:gd name="connsiteX7449" fmla="*/ 88384 w 1914570"/>
                <a:gd name="connsiteY7449" fmla="*/ 1300283 h 1754674"/>
                <a:gd name="connsiteX7450" fmla="*/ 87602 w 1914570"/>
                <a:gd name="connsiteY7450" fmla="*/ 1298856 h 1754674"/>
                <a:gd name="connsiteX7451" fmla="*/ 86820 w 1914570"/>
                <a:gd name="connsiteY7451" fmla="*/ 1297468 h 1754674"/>
                <a:gd name="connsiteX7452" fmla="*/ 86800 w 1914570"/>
                <a:gd name="connsiteY7452" fmla="*/ 1297449 h 1754674"/>
                <a:gd name="connsiteX7453" fmla="*/ 86018 w 1914570"/>
                <a:gd name="connsiteY7453" fmla="*/ 1296021 h 1754674"/>
                <a:gd name="connsiteX7454" fmla="*/ 85256 w 1914570"/>
                <a:gd name="connsiteY7454" fmla="*/ 1294614 h 1754674"/>
                <a:gd name="connsiteX7455" fmla="*/ 84474 w 1914570"/>
                <a:gd name="connsiteY7455" fmla="*/ 1293206 h 1754674"/>
                <a:gd name="connsiteX7456" fmla="*/ 83711 w 1914570"/>
                <a:gd name="connsiteY7456" fmla="*/ 1291779 h 1754674"/>
                <a:gd name="connsiteX7457" fmla="*/ 82929 w 1914570"/>
                <a:gd name="connsiteY7457" fmla="*/ 1290332 h 1754674"/>
                <a:gd name="connsiteX7458" fmla="*/ 82167 w 1914570"/>
                <a:gd name="connsiteY7458" fmla="*/ 1288905 h 1754674"/>
                <a:gd name="connsiteX7459" fmla="*/ 81424 w 1914570"/>
                <a:gd name="connsiteY7459" fmla="*/ 1287498 h 1754674"/>
                <a:gd name="connsiteX7460" fmla="*/ 80642 w 1914570"/>
                <a:gd name="connsiteY7460" fmla="*/ 1286031 h 1754674"/>
                <a:gd name="connsiteX7461" fmla="*/ 79899 w 1914570"/>
                <a:gd name="connsiteY7461" fmla="*/ 1284604 h 1754674"/>
                <a:gd name="connsiteX7462" fmla="*/ 79137 w 1914570"/>
                <a:gd name="connsiteY7462" fmla="*/ 1283158 h 1754674"/>
                <a:gd name="connsiteX7463" fmla="*/ 78394 w 1914570"/>
                <a:gd name="connsiteY7463" fmla="*/ 1281731 h 1754674"/>
                <a:gd name="connsiteX7464" fmla="*/ 77651 w 1914570"/>
                <a:gd name="connsiteY7464" fmla="*/ 1280284 h 1754674"/>
                <a:gd name="connsiteX7465" fmla="*/ 76928 w 1914570"/>
                <a:gd name="connsiteY7465" fmla="*/ 1278837 h 1754674"/>
                <a:gd name="connsiteX7466" fmla="*/ 76185 w 1914570"/>
                <a:gd name="connsiteY7466" fmla="*/ 1277410 h 1754674"/>
                <a:gd name="connsiteX7467" fmla="*/ 75442 w 1914570"/>
                <a:gd name="connsiteY7467" fmla="*/ 1275944 h 1754674"/>
                <a:gd name="connsiteX7468" fmla="*/ 74719 w 1914570"/>
                <a:gd name="connsiteY7468" fmla="*/ 1274497 h 1754674"/>
                <a:gd name="connsiteX7469" fmla="*/ 74015 w 1914570"/>
                <a:gd name="connsiteY7469" fmla="*/ 1273070 h 1754674"/>
                <a:gd name="connsiteX7470" fmla="*/ 73291 w 1914570"/>
                <a:gd name="connsiteY7470" fmla="*/ 1271623 h 1754674"/>
                <a:gd name="connsiteX7471" fmla="*/ 72568 w 1914570"/>
                <a:gd name="connsiteY7471" fmla="*/ 1270157 h 1754674"/>
                <a:gd name="connsiteX7472" fmla="*/ 71845 w 1914570"/>
                <a:gd name="connsiteY7472" fmla="*/ 1268691 h 1754674"/>
                <a:gd name="connsiteX7473" fmla="*/ 71141 w 1914570"/>
                <a:gd name="connsiteY7473" fmla="*/ 1267244 h 1754674"/>
                <a:gd name="connsiteX7474" fmla="*/ 70457 w 1914570"/>
                <a:gd name="connsiteY7474" fmla="*/ 1265817 h 1754674"/>
                <a:gd name="connsiteX7475" fmla="*/ 69753 w 1914570"/>
                <a:gd name="connsiteY7475" fmla="*/ 1264351 h 1754674"/>
                <a:gd name="connsiteX7476" fmla="*/ 69049 w 1914570"/>
                <a:gd name="connsiteY7476" fmla="*/ 1262885 h 1754674"/>
                <a:gd name="connsiteX7477" fmla="*/ 68365 w 1914570"/>
                <a:gd name="connsiteY7477" fmla="*/ 1261438 h 1754674"/>
                <a:gd name="connsiteX7478" fmla="*/ 67661 w 1914570"/>
                <a:gd name="connsiteY7478" fmla="*/ 1259972 h 1754674"/>
                <a:gd name="connsiteX7479" fmla="*/ 66977 w 1914570"/>
                <a:gd name="connsiteY7479" fmla="*/ 1258525 h 1754674"/>
                <a:gd name="connsiteX7480" fmla="*/ 66312 w 1914570"/>
                <a:gd name="connsiteY7480" fmla="*/ 1257059 h 1754674"/>
                <a:gd name="connsiteX7481" fmla="*/ 65628 w 1914570"/>
                <a:gd name="connsiteY7481" fmla="*/ 1255593 h 1754674"/>
                <a:gd name="connsiteX7482" fmla="*/ 64944 w 1914570"/>
                <a:gd name="connsiteY7482" fmla="*/ 1254127 h 1754674"/>
                <a:gd name="connsiteX7483" fmla="*/ 64279 w 1914570"/>
                <a:gd name="connsiteY7483" fmla="*/ 1252680 h 1754674"/>
                <a:gd name="connsiteX7484" fmla="*/ 64279 w 1914570"/>
                <a:gd name="connsiteY7484" fmla="*/ 1252660 h 1754674"/>
                <a:gd name="connsiteX7485" fmla="*/ 63614 w 1914570"/>
                <a:gd name="connsiteY7485" fmla="*/ 1251194 h 1754674"/>
                <a:gd name="connsiteX7486" fmla="*/ 62950 w 1914570"/>
                <a:gd name="connsiteY7486" fmla="*/ 1249728 h 1754674"/>
                <a:gd name="connsiteX7487" fmla="*/ 62305 w 1914570"/>
                <a:gd name="connsiteY7487" fmla="*/ 1248281 h 1754674"/>
                <a:gd name="connsiteX7488" fmla="*/ 61640 w 1914570"/>
                <a:gd name="connsiteY7488" fmla="*/ 1246795 h 1754674"/>
                <a:gd name="connsiteX7489" fmla="*/ 60975 w 1914570"/>
                <a:gd name="connsiteY7489" fmla="*/ 1245310 h 1754674"/>
                <a:gd name="connsiteX7490" fmla="*/ 60350 w 1914570"/>
                <a:gd name="connsiteY7490" fmla="*/ 1243863 h 1754674"/>
                <a:gd name="connsiteX7491" fmla="*/ 59685 w 1914570"/>
                <a:gd name="connsiteY7491" fmla="*/ 1242377 h 1754674"/>
                <a:gd name="connsiteX7492" fmla="*/ 59059 w 1914570"/>
                <a:gd name="connsiteY7492" fmla="*/ 1240911 h 1754674"/>
                <a:gd name="connsiteX7493" fmla="*/ 58414 w 1914570"/>
                <a:gd name="connsiteY7493" fmla="*/ 1239425 h 1754674"/>
                <a:gd name="connsiteX7494" fmla="*/ 57788 w 1914570"/>
                <a:gd name="connsiteY7494" fmla="*/ 1237959 h 1754674"/>
                <a:gd name="connsiteX7495" fmla="*/ 57143 w 1914570"/>
                <a:gd name="connsiteY7495" fmla="*/ 1236454 h 1754674"/>
                <a:gd name="connsiteX7496" fmla="*/ 56537 w 1914570"/>
                <a:gd name="connsiteY7496" fmla="*/ 1234987 h 1754674"/>
                <a:gd name="connsiteX7497" fmla="*/ 55912 w 1914570"/>
                <a:gd name="connsiteY7497" fmla="*/ 1233521 h 1754674"/>
                <a:gd name="connsiteX7498" fmla="*/ 55286 w 1914570"/>
                <a:gd name="connsiteY7498" fmla="*/ 1232016 h 1754674"/>
                <a:gd name="connsiteX7499" fmla="*/ 54680 w 1914570"/>
                <a:gd name="connsiteY7499" fmla="*/ 1230550 h 1754674"/>
                <a:gd name="connsiteX7500" fmla="*/ 54074 w 1914570"/>
                <a:gd name="connsiteY7500" fmla="*/ 1229083 h 1754674"/>
                <a:gd name="connsiteX7501" fmla="*/ 53468 w 1914570"/>
                <a:gd name="connsiteY7501" fmla="*/ 1227598 h 1754674"/>
                <a:gd name="connsiteX7502" fmla="*/ 53449 w 1914570"/>
                <a:gd name="connsiteY7502" fmla="*/ 1227578 h 1754674"/>
                <a:gd name="connsiteX7503" fmla="*/ 52842 w 1914570"/>
                <a:gd name="connsiteY7503" fmla="*/ 1226092 h 1754674"/>
                <a:gd name="connsiteX7504" fmla="*/ 52256 w 1914570"/>
                <a:gd name="connsiteY7504" fmla="*/ 1224626 h 1754674"/>
                <a:gd name="connsiteX7505" fmla="*/ 51650 w 1914570"/>
                <a:gd name="connsiteY7505" fmla="*/ 1223121 h 1754674"/>
                <a:gd name="connsiteX7506" fmla="*/ 51064 w 1914570"/>
                <a:gd name="connsiteY7506" fmla="*/ 1221635 h 1754674"/>
                <a:gd name="connsiteX7507" fmla="*/ 50477 w 1914570"/>
                <a:gd name="connsiteY7507" fmla="*/ 1220149 h 1754674"/>
                <a:gd name="connsiteX7508" fmla="*/ 49891 w 1914570"/>
                <a:gd name="connsiteY7508" fmla="*/ 1218664 h 1754674"/>
                <a:gd name="connsiteX7509" fmla="*/ 49304 w 1914570"/>
                <a:gd name="connsiteY7509" fmla="*/ 1217139 h 1754674"/>
                <a:gd name="connsiteX7510" fmla="*/ 48737 w 1914570"/>
                <a:gd name="connsiteY7510" fmla="*/ 1215653 h 1754674"/>
                <a:gd name="connsiteX7511" fmla="*/ 48151 w 1914570"/>
                <a:gd name="connsiteY7511" fmla="*/ 1214167 h 1754674"/>
                <a:gd name="connsiteX7512" fmla="*/ 47584 w 1914570"/>
                <a:gd name="connsiteY7512" fmla="*/ 1212681 h 1754674"/>
                <a:gd name="connsiteX7513" fmla="*/ 47017 w 1914570"/>
                <a:gd name="connsiteY7513" fmla="*/ 1211195 h 1754674"/>
                <a:gd name="connsiteX7514" fmla="*/ 46450 w 1914570"/>
                <a:gd name="connsiteY7514" fmla="*/ 1209671 h 1754674"/>
                <a:gd name="connsiteX7515" fmla="*/ 45883 w 1914570"/>
                <a:gd name="connsiteY7515" fmla="*/ 1208165 h 1754674"/>
                <a:gd name="connsiteX7516" fmla="*/ 45355 w 1914570"/>
                <a:gd name="connsiteY7516" fmla="*/ 1206699 h 1754674"/>
                <a:gd name="connsiteX7517" fmla="*/ 44788 w 1914570"/>
                <a:gd name="connsiteY7517" fmla="*/ 1205194 h 1754674"/>
                <a:gd name="connsiteX7518" fmla="*/ 44241 w 1914570"/>
                <a:gd name="connsiteY7518" fmla="*/ 1203669 h 1754674"/>
                <a:gd name="connsiteX7519" fmla="*/ 43693 w 1914570"/>
                <a:gd name="connsiteY7519" fmla="*/ 1202183 h 1754674"/>
                <a:gd name="connsiteX7520" fmla="*/ 43146 w 1914570"/>
                <a:gd name="connsiteY7520" fmla="*/ 1200658 h 1754674"/>
                <a:gd name="connsiteX7521" fmla="*/ 42598 w 1914570"/>
                <a:gd name="connsiteY7521" fmla="*/ 1199153 h 1754674"/>
                <a:gd name="connsiteX7522" fmla="*/ 42071 w 1914570"/>
                <a:gd name="connsiteY7522" fmla="*/ 1197667 h 1754674"/>
                <a:gd name="connsiteX7523" fmla="*/ 41543 w 1914570"/>
                <a:gd name="connsiteY7523" fmla="*/ 1196142 h 1754674"/>
                <a:gd name="connsiteX7524" fmla="*/ 41015 w 1914570"/>
                <a:gd name="connsiteY7524" fmla="*/ 1194637 h 1754674"/>
                <a:gd name="connsiteX7525" fmla="*/ 40507 w 1914570"/>
                <a:gd name="connsiteY7525" fmla="*/ 1193151 h 1754674"/>
                <a:gd name="connsiteX7526" fmla="*/ 39979 w 1914570"/>
                <a:gd name="connsiteY7526" fmla="*/ 1191627 h 1754674"/>
                <a:gd name="connsiteX7527" fmla="*/ 39451 w 1914570"/>
                <a:gd name="connsiteY7527" fmla="*/ 1190121 h 1754674"/>
                <a:gd name="connsiteX7528" fmla="*/ 38943 w 1914570"/>
                <a:gd name="connsiteY7528" fmla="*/ 1188616 h 1754674"/>
                <a:gd name="connsiteX7529" fmla="*/ 38434 w 1914570"/>
                <a:gd name="connsiteY7529" fmla="*/ 1187091 h 1754674"/>
                <a:gd name="connsiteX7530" fmla="*/ 37926 w 1914570"/>
                <a:gd name="connsiteY7530" fmla="*/ 1185566 h 1754674"/>
                <a:gd name="connsiteX7531" fmla="*/ 37418 w 1914570"/>
                <a:gd name="connsiteY7531" fmla="*/ 1184061 h 1754674"/>
                <a:gd name="connsiteX7532" fmla="*/ 36929 w 1914570"/>
                <a:gd name="connsiteY7532" fmla="*/ 1182555 h 1754674"/>
                <a:gd name="connsiteX7533" fmla="*/ 36440 w 1914570"/>
                <a:gd name="connsiteY7533" fmla="*/ 1181050 h 1754674"/>
                <a:gd name="connsiteX7534" fmla="*/ 35952 w 1914570"/>
                <a:gd name="connsiteY7534" fmla="*/ 1179525 h 1754674"/>
                <a:gd name="connsiteX7535" fmla="*/ 35443 w 1914570"/>
                <a:gd name="connsiteY7535" fmla="*/ 1178000 h 1754674"/>
                <a:gd name="connsiteX7536" fmla="*/ 34955 w 1914570"/>
                <a:gd name="connsiteY7536" fmla="*/ 1176476 h 1754674"/>
                <a:gd name="connsiteX7537" fmla="*/ 34486 w 1914570"/>
                <a:gd name="connsiteY7537" fmla="*/ 1174951 h 1754674"/>
                <a:gd name="connsiteX7538" fmla="*/ 34016 w 1914570"/>
                <a:gd name="connsiteY7538" fmla="*/ 1173445 h 1754674"/>
                <a:gd name="connsiteX7539" fmla="*/ 33997 w 1914570"/>
                <a:gd name="connsiteY7539" fmla="*/ 1173426 h 1754674"/>
                <a:gd name="connsiteX7540" fmla="*/ 33528 w 1914570"/>
                <a:gd name="connsiteY7540" fmla="*/ 1171901 h 1754674"/>
                <a:gd name="connsiteX7541" fmla="*/ 33058 w 1914570"/>
                <a:gd name="connsiteY7541" fmla="*/ 1170376 h 1754674"/>
                <a:gd name="connsiteX7542" fmla="*/ 32589 w 1914570"/>
                <a:gd name="connsiteY7542" fmla="*/ 1168871 h 1754674"/>
                <a:gd name="connsiteX7543" fmla="*/ 32139 w 1914570"/>
                <a:gd name="connsiteY7543" fmla="*/ 1167346 h 1754674"/>
                <a:gd name="connsiteX7544" fmla="*/ 31670 w 1914570"/>
                <a:gd name="connsiteY7544" fmla="*/ 1165801 h 1754674"/>
                <a:gd name="connsiteX7545" fmla="*/ 31221 w 1914570"/>
                <a:gd name="connsiteY7545" fmla="*/ 1164276 h 1754674"/>
                <a:gd name="connsiteX7546" fmla="*/ 30771 w 1914570"/>
                <a:gd name="connsiteY7546" fmla="*/ 1162771 h 1754674"/>
                <a:gd name="connsiteX7547" fmla="*/ 30321 w 1914570"/>
                <a:gd name="connsiteY7547" fmla="*/ 1161246 h 1754674"/>
                <a:gd name="connsiteX7548" fmla="*/ 29872 w 1914570"/>
                <a:gd name="connsiteY7548" fmla="*/ 1159702 h 1754674"/>
                <a:gd name="connsiteX7549" fmla="*/ 29422 w 1914570"/>
                <a:gd name="connsiteY7549" fmla="*/ 1158177 h 1754674"/>
                <a:gd name="connsiteX7550" fmla="*/ 28972 w 1914570"/>
                <a:gd name="connsiteY7550" fmla="*/ 1156633 h 1754674"/>
                <a:gd name="connsiteX7551" fmla="*/ 28542 w 1914570"/>
                <a:gd name="connsiteY7551" fmla="*/ 1155108 h 1754674"/>
                <a:gd name="connsiteX7552" fmla="*/ 28112 w 1914570"/>
                <a:gd name="connsiteY7552" fmla="*/ 1153583 h 1754674"/>
                <a:gd name="connsiteX7553" fmla="*/ 27682 w 1914570"/>
                <a:gd name="connsiteY7553" fmla="*/ 1152039 h 1754674"/>
                <a:gd name="connsiteX7554" fmla="*/ 27682 w 1914570"/>
                <a:gd name="connsiteY7554" fmla="*/ 1152019 h 1754674"/>
                <a:gd name="connsiteX7555" fmla="*/ 27272 w 1914570"/>
                <a:gd name="connsiteY7555" fmla="*/ 1150514 h 1754674"/>
                <a:gd name="connsiteX7556" fmla="*/ 26842 w 1914570"/>
                <a:gd name="connsiteY7556" fmla="*/ 1148969 h 1754674"/>
                <a:gd name="connsiteX7557" fmla="*/ 26412 w 1914570"/>
                <a:gd name="connsiteY7557" fmla="*/ 1147405 h 1754674"/>
                <a:gd name="connsiteX7558" fmla="*/ 26001 w 1914570"/>
                <a:gd name="connsiteY7558" fmla="*/ 1145880 h 1754674"/>
                <a:gd name="connsiteX7559" fmla="*/ 25590 w 1914570"/>
                <a:gd name="connsiteY7559" fmla="*/ 1144336 h 1754674"/>
                <a:gd name="connsiteX7560" fmla="*/ 25199 w 1914570"/>
                <a:gd name="connsiteY7560" fmla="*/ 1142831 h 1754674"/>
                <a:gd name="connsiteX7561" fmla="*/ 24789 w 1914570"/>
                <a:gd name="connsiteY7561" fmla="*/ 1141267 h 1754674"/>
                <a:gd name="connsiteX7562" fmla="*/ 24378 w 1914570"/>
                <a:gd name="connsiteY7562" fmla="*/ 1139722 h 1754674"/>
                <a:gd name="connsiteX7563" fmla="*/ 23987 w 1914570"/>
                <a:gd name="connsiteY7563" fmla="*/ 1138197 h 1754674"/>
                <a:gd name="connsiteX7564" fmla="*/ 23577 w 1914570"/>
                <a:gd name="connsiteY7564" fmla="*/ 1136633 h 1754674"/>
                <a:gd name="connsiteX7565" fmla="*/ 23186 w 1914570"/>
                <a:gd name="connsiteY7565" fmla="*/ 1135109 h 1754674"/>
                <a:gd name="connsiteX7566" fmla="*/ 22814 w 1914570"/>
                <a:gd name="connsiteY7566" fmla="*/ 1133564 h 1754674"/>
                <a:gd name="connsiteX7567" fmla="*/ 22423 w 1914570"/>
                <a:gd name="connsiteY7567" fmla="*/ 1132000 h 1754674"/>
                <a:gd name="connsiteX7568" fmla="*/ 22032 w 1914570"/>
                <a:gd name="connsiteY7568" fmla="*/ 1130475 h 1754674"/>
                <a:gd name="connsiteX7569" fmla="*/ 21661 w 1914570"/>
                <a:gd name="connsiteY7569" fmla="*/ 1128911 h 1754674"/>
                <a:gd name="connsiteX7570" fmla="*/ 21290 w 1914570"/>
                <a:gd name="connsiteY7570" fmla="*/ 1127386 h 1754674"/>
                <a:gd name="connsiteX7571" fmla="*/ 20918 w 1914570"/>
                <a:gd name="connsiteY7571" fmla="*/ 1125842 h 1754674"/>
                <a:gd name="connsiteX7572" fmla="*/ 20547 w 1914570"/>
                <a:gd name="connsiteY7572" fmla="*/ 1124278 h 1754674"/>
                <a:gd name="connsiteX7573" fmla="*/ 20195 w 1914570"/>
                <a:gd name="connsiteY7573" fmla="*/ 1122733 h 1754674"/>
                <a:gd name="connsiteX7574" fmla="*/ 19823 w 1914570"/>
                <a:gd name="connsiteY7574" fmla="*/ 1121170 h 1754674"/>
                <a:gd name="connsiteX7575" fmla="*/ 19471 w 1914570"/>
                <a:gd name="connsiteY7575" fmla="*/ 1119625 h 1754674"/>
                <a:gd name="connsiteX7576" fmla="*/ 19119 w 1914570"/>
                <a:gd name="connsiteY7576" fmla="*/ 1118061 h 1754674"/>
                <a:gd name="connsiteX7577" fmla="*/ 18768 w 1914570"/>
                <a:gd name="connsiteY7577" fmla="*/ 1116536 h 1754674"/>
                <a:gd name="connsiteX7578" fmla="*/ 18435 w 1914570"/>
                <a:gd name="connsiteY7578" fmla="*/ 1114972 h 1754674"/>
                <a:gd name="connsiteX7579" fmla="*/ 18083 w 1914570"/>
                <a:gd name="connsiteY7579" fmla="*/ 1113409 h 1754674"/>
                <a:gd name="connsiteX7580" fmla="*/ 17731 w 1914570"/>
                <a:gd name="connsiteY7580" fmla="*/ 1111844 h 1754674"/>
                <a:gd name="connsiteX7581" fmla="*/ 17399 w 1914570"/>
                <a:gd name="connsiteY7581" fmla="*/ 1110280 h 1754674"/>
                <a:gd name="connsiteX7582" fmla="*/ 17067 w 1914570"/>
                <a:gd name="connsiteY7582" fmla="*/ 1108736 h 1754674"/>
                <a:gd name="connsiteX7583" fmla="*/ 16734 w 1914570"/>
                <a:gd name="connsiteY7583" fmla="*/ 1107192 h 1754674"/>
                <a:gd name="connsiteX7584" fmla="*/ 16422 w 1914570"/>
                <a:gd name="connsiteY7584" fmla="*/ 1105628 h 1754674"/>
                <a:gd name="connsiteX7585" fmla="*/ 16402 w 1914570"/>
                <a:gd name="connsiteY7585" fmla="*/ 1105628 h 1754674"/>
                <a:gd name="connsiteX7586" fmla="*/ 16089 w 1914570"/>
                <a:gd name="connsiteY7586" fmla="*/ 1104064 h 1754674"/>
                <a:gd name="connsiteX7587" fmla="*/ 15757 w 1914570"/>
                <a:gd name="connsiteY7587" fmla="*/ 1102500 h 1754674"/>
                <a:gd name="connsiteX7588" fmla="*/ 15444 w 1914570"/>
                <a:gd name="connsiteY7588" fmla="*/ 1100955 h 1754674"/>
                <a:gd name="connsiteX7589" fmla="*/ 15131 w 1914570"/>
                <a:gd name="connsiteY7589" fmla="*/ 1099411 h 1754674"/>
                <a:gd name="connsiteX7590" fmla="*/ 14838 w 1914570"/>
                <a:gd name="connsiteY7590" fmla="*/ 1097827 h 1754674"/>
                <a:gd name="connsiteX7591" fmla="*/ 14525 w 1914570"/>
                <a:gd name="connsiteY7591" fmla="*/ 1096244 h 1754674"/>
                <a:gd name="connsiteX7592" fmla="*/ 14213 w 1914570"/>
                <a:gd name="connsiteY7592" fmla="*/ 1094699 h 1754674"/>
                <a:gd name="connsiteX7593" fmla="*/ 13919 w 1914570"/>
                <a:gd name="connsiteY7593" fmla="*/ 1093155 h 1754674"/>
                <a:gd name="connsiteX7594" fmla="*/ 13626 w 1914570"/>
                <a:gd name="connsiteY7594" fmla="*/ 1091591 h 1754674"/>
                <a:gd name="connsiteX7595" fmla="*/ 13333 w 1914570"/>
                <a:gd name="connsiteY7595" fmla="*/ 1090027 h 1754674"/>
                <a:gd name="connsiteX7596" fmla="*/ 13039 w 1914570"/>
                <a:gd name="connsiteY7596" fmla="*/ 1088444 h 1754674"/>
                <a:gd name="connsiteX7597" fmla="*/ 12746 w 1914570"/>
                <a:gd name="connsiteY7597" fmla="*/ 1086880 h 1754674"/>
                <a:gd name="connsiteX7598" fmla="*/ 12473 w 1914570"/>
                <a:gd name="connsiteY7598" fmla="*/ 1085316 h 1754674"/>
                <a:gd name="connsiteX7599" fmla="*/ 12199 w 1914570"/>
                <a:gd name="connsiteY7599" fmla="*/ 1083752 h 1754674"/>
                <a:gd name="connsiteX7600" fmla="*/ 11906 w 1914570"/>
                <a:gd name="connsiteY7600" fmla="*/ 1082168 h 1754674"/>
                <a:gd name="connsiteX7601" fmla="*/ 11651 w 1914570"/>
                <a:gd name="connsiteY7601" fmla="*/ 1080604 h 1754674"/>
                <a:gd name="connsiteX7602" fmla="*/ 11378 w 1914570"/>
                <a:gd name="connsiteY7602" fmla="*/ 1079040 h 1754674"/>
                <a:gd name="connsiteX7603" fmla="*/ 11104 w 1914570"/>
                <a:gd name="connsiteY7603" fmla="*/ 1077457 h 1754674"/>
                <a:gd name="connsiteX7604" fmla="*/ 10830 w 1914570"/>
                <a:gd name="connsiteY7604" fmla="*/ 1075893 h 1754674"/>
                <a:gd name="connsiteX7605" fmla="*/ 10576 w 1914570"/>
                <a:gd name="connsiteY7605" fmla="*/ 1074329 h 1754674"/>
                <a:gd name="connsiteX7606" fmla="*/ 10322 w 1914570"/>
                <a:gd name="connsiteY7606" fmla="*/ 1072745 h 1754674"/>
                <a:gd name="connsiteX7607" fmla="*/ 10068 w 1914570"/>
                <a:gd name="connsiteY7607" fmla="*/ 1071181 h 1754674"/>
                <a:gd name="connsiteX7608" fmla="*/ 9814 w 1914570"/>
                <a:gd name="connsiteY7608" fmla="*/ 1069598 h 1754674"/>
                <a:gd name="connsiteX7609" fmla="*/ 9560 w 1914570"/>
                <a:gd name="connsiteY7609" fmla="*/ 1068014 h 1754674"/>
                <a:gd name="connsiteX7610" fmla="*/ 9325 w 1914570"/>
                <a:gd name="connsiteY7610" fmla="*/ 1066450 h 1754674"/>
                <a:gd name="connsiteX7611" fmla="*/ 9091 w 1914570"/>
                <a:gd name="connsiteY7611" fmla="*/ 1064867 h 1754674"/>
                <a:gd name="connsiteX7612" fmla="*/ 8856 w 1914570"/>
                <a:gd name="connsiteY7612" fmla="*/ 1063322 h 1754674"/>
                <a:gd name="connsiteX7613" fmla="*/ 8621 w 1914570"/>
                <a:gd name="connsiteY7613" fmla="*/ 1061739 h 1754674"/>
                <a:gd name="connsiteX7614" fmla="*/ 8387 w 1914570"/>
                <a:gd name="connsiteY7614" fmla="*/ 1060155 h 1754674"/>
                <a:gd name="connsiteX7615" fmla="*/ 8152 w 1914570"/>
                <a:gd name="connsiteY7615" fmla="*/ 1058572 h 1754674"/>
                <a:gd name="connsiteX7616" fmla="*/ 7937 w 1914570"/>
                <a:gd name="connsiteY7616" fmla="*/ 1057008 h 1754674"/>
                <a:gd name="connsiteX7617" fmla="*/ 7702 w 1914570"/>
                <a:gd name="connsiteY7617" fmla="*/ 1055444 h 1754674"/>
                <a:gd name="connsiteX7618" fmla="*/ 7487 w 1914570"/>
                <a:gd name="connsiteY7618" fmla="*/ 1053841 h 1754674"/>
                <a:gd name="connsiteX7619" fmla="*/ 7272 w 1914570"/>
                <a:gd name="connsiteY7619" fmla="*/ 1052277 h 1754674"/>
                <a:gd name="connsiteX7620" fmla="*/ 7057 w 1914570"/>
                <a:gd name="connsiteY7620" fmla="*/ 1050693 h 1754674"/>
                <a:gd name="connsiteX7621" fmla="*/ 6862 w 1914570"/>
                <a:gd name="connsiteY7621" fmla="*/ 1049090 h 1754674"/>
                <a:gd name="connsiteX7622" fmla="*/ 6647 w 1914570"/>
                <a:gd name="connsiteY7622" fmla="*/ 1047526 h 1754674"/>
                <a:gd name="connsiteX7623" fmla="*/ 6451 w 1914570"/>
                <a:gd name="connsiteY7623" fmla="*/ 1045923 h 1754674"/>
                <a:gd name="connsiteX7624" fmla="*/ 6256 w 1914570"/>
                <a:gd name="connsiteY7624" fmla="*/ 1044340 h 1754674"/>
                <a:gd name="connsiteX7625" fmla="*/ 6060 w 1914570"/>
                <a:gd name="connsiteY7625" fmla="*/ 1042776 h 1754674"/>
                <a:gd name="connsiteX7626" fmla="*/ 5865 w 1914570"/>
                <a:gd name="connsiteY7626" fmla="*/ 1041192 h 1754674"/>
                <a:gd name="connsiteX7627" fmla="*/ 5669 w 1914570"/>
                <a:gd name="connsiteY7627" fmla="*/ 1039609 h 1754674"/>
                <a:gd name="connsiteX7628" fmla="*/ 5493 w 1914570"/>
                <a:gd name="connsiteY7628" fmla="*/ 1038025 h 1754674"/>
                <a:gd name="connsiteX7629" fmla="*/ 5298 w 1914570"/>
                <a:gd name="connsiteY7629" fmla="*/ 1036442 h 1754674"/>
                <a:gd name="connsiteX7630" fmla="*/ 5122 w 1914570"/>
                <a:gd name="connsiteY7630" fmla="*/ 1034858 h 1754674"/>
                <a:gd name="connsiteX7631" fmla="*/ 5122 w 1914570"/>
                <a:gd name="connsiteY7631" fmla="*/ 1034839 h 1754674"/>
                <a:gd name="connsiteX7632" fmla="*/ 4946 w 1914570"/>
                <a:gd name="connsiteY7632" fmla="*/ 1033275 h 1754674"/>
                <a:gd name="connsiteX7633" fmla="*/ 4770 w 1914570"/>
                <a:gd name="connsiteY7633" fmla="*/ 1031672 h 1754674"/>
                <a:gd name="connsiteX7634" fmla="*/ 4594 w 1914570"/>
                <a:gd name="connsiteY7634" fmla="*/ 1030069 h 1754674"/>
                <a:gd name="connsiteX7635" fmla="*/ 4438 w 1914570"/>
                <a:gd name="connsiteY7635" fmla="*/ 1028504 h 1754674"/>
                <a:gd name="connsiteX7636" fmla="*/ 4281 w 1914570"/>
                <a:gd name="connsiteY7636" fmla="*/ 1026921 h 1754674"/>
                <a:gd name="connsiteX7637" fmla="*/ 4105 w 1914570"/>
                <a:gd name="connsiteY7637" fmla="*/ 1025318 h 1754674"/>
                <a:gd name="connsiteX7638" fmla="*/ 3949 w 1914570"/>
                <a:gd name="connsiteY7638" fmla="*/ 1023754 h 1754674"/>
                <a:gd name="connsiteX7639" fmla="*/ 3949 w 1914570"/>
                <a:gd name="connsiteY7639" fmla="*/ 1023734 h 1754674"/>
                <a:gd name="connsiteX7640" fmla="*/ 3793 w 1914570"/>
                <a:gd name="connsiteY7640" fmla="*/ 1022151 h 1754674"/>
                <a:gd name="connsiteX7641" fmla="*/ 3656 w 1914570"/>
                <a:gd name="connsiteY7641" fmla="*/ 1020587 h 1754674"/>
                <a:gd name="connsiteX7642" fmla="*/ 3499 w 1914570"/>
                <a:gd name="connsiteY7642" fmla="*/ 1018984 h 1754674"/>
                <a:gd name="connsiteX7643" fmla="*/ 3362 w 1914570"/>
                <a:gd name="connsiteY7643" fmla="*/ 1017381 h 1754674"/>
                <a:gd name="connsiteX7644" fmla="*/ 3206 w 1914570"/>
                <a:gd name="connsiteY7644" fmla="*/ 1015778 h 1754674"/>
                <a:gd name="connsiteX7645" fmla="*/ 3069 w 1914570"/>
                <a:gd name="connsiteY7645" fmla="*/ 1014233 h 1754674"/>
                <a:gd name="connsiteX7646" fmla="*/ 2932 w 1914570"/>
                <a:gd name="connsiteY7646" fmla="*/ 1012591 h 1754674"/>
                <a:gd name="connsiteX7647" fmla="*/ 2815 w 1914570"/>
                <a:gd name="connsiteY7647" fmla="*/ 1011027 h 1754674"/>
                <a:gd name="connsiteX7648" fmla="*/ 2678 w 1914570"/>
                <a:gd name="connsiteY7648" fmla="*/ 1009444 h 1754674"/>
                <a:gd name="connsiteX7649" fmla="*/ 2541 w 1914570"/>
                <a:gd name="connsiteY7649" fmla="*/ 1007841 h 1754674"/>
                <a:gd name="connsiteX7650" fmla="*/ 2424 w 1914570"/>
                <a:gd name="connsiteY7650" fmla="*/ 1006237 h 1754674"/>
                <a:gd name="connsiteX7651" fmla="*/ 2307 w 1914570"/>
                <a:gd name="connsiteY7651" fmla="*/ 1004635 h 1754674"/>
                <a:gd name="connsiteX7652" fmla="*/ 2190 w 1914570"/>
                <a:gd name="connsiteY7652" fmla="*/ 1003051 h 1754674"/>
                <a:gd name="connsiteX7653" fmla="*/ 2072 w 1914570"/>
                <a:gd name="connsiteY7653" fmla="*/ 1001448 h 1754674"/>
                <a:gd name="connsiteX7654" fmla="*/ 1955 w 1914570"/>
                <a:gd name="connsiteY7654" fmla="*/ 999864 h 1754674"/>
                <a:gd name="connsiteX7655" fmla="*/ 1857 w 1914570"/>
                <a:gd name="connsiteY7655" fmla="*/ 998281 h 1754674"/>
                <a:gd name="connsiteX7656" fmla="*/ 1857 w 1914570"/>
                <a:gd name="connsiteY7656" fmla="*/ 998261 h 1754674"/>
                <a:gd name="connsiteX7657" fmla="*/ 1760 w 1914570"/>
                <a:gd name="connsiteY7657" fmla="*/ 996678 h 1754674"/>
                <a:gd name="connsiteX7658" fmla="*/ 1642 w 1914570"/>
                <a:gd name="connsiteY7658" fmla="*/ 995075 h 1754674"/>
                <a:gd name="connsiteX7659" fmla="*/ 1544 w 1914570"/>
                <a:gd name="connsiteY7659" fmla="*/ 993472 h 1754674"/>
                <a:gd name="connsiteX7660" fmla="*/ 1447 w 1914570"/>
                <a:gd name="connsiteY7660" fmla="*/ 991869 h 1754674"/>
                <a:gd name="connsiteX7661" fmla="*/ 1368 w 1914570"/>
                <a:gd name="connsiteY7661" fmla="*/ 990285 h 1754674"/>
                <a:gd name="connsiteX7662" fmla="*/ 1271 w 1914570"/>
                <a:gd name="connsiteY7662" fmla="*/ 988702 h 1754674"/>
                <a:gd name="connsiteX7663" fmla="*/ 1192 w 1914570"/>
                <a:gd name="connsiteY7663" fmla="*/ 987099 h 1754674"/>
                <a:gd name="connsiteX7664" fmla="*/ 1095 w 1914570"/>
                <a:gd name="connsiteY7664" fmla="*/ 985476 h 1754674"/>
                <a:gd name="connsiteX7665" fmla="*/ 1017 w 1914570"/>
                <a:gd name="connsiteY7665" fmla="*/ 983892 h 1754674"/>
                <a:gd name="connsiteX7666" fmla="*/ 938 w 1914570"/>
                <a:gd name="connsiteY7666" fmla="*/ 982289 h 1754674"/>
                <a:gd name="connsiteX7667" fmla="*/ 880 w 1914570"/>
                <a:gd name="connsiteY7667" fmla="*/ 980686 h 1754674"/>
                <a:gd name="connsiteX7668" fmla="*/ 801 w 1914570"/>
                <a:gd name="connsiteY7668" fmla="*/ 979103 h 1754674"/>
                <a:gd name="connsiteX7669" fmla="*/ 743 w 1914570"/>
                <a:gd name="connsiteY7669" fmla="*/ 977519 h 1754674"/>
                <a:gd name="connsiteX7670" fmla="*/ 665 w 1914570"/>
                <a:gd name="connsiteY7670" fmla="*/ 975916 h 1754674"/>
                <a:gd name="connsiteX7671" fmla="*/ 606 w 1914570"/>
                <a:gd name="connsiteY7671" fmla="*/ 974313 h 1754674"/>
                <a:gd name="connsiteX7672" fmla="*/ 606 w 1914570"/>
                <a:gd name="connsiteY7672" fmla="*/ 974293 h 1754674"/>
                <a:gd name="connsiteX7673" fmla="*/ 547 w 1914570"/>
                <a:gd name="connsiteY7673" fmla="*/ 972690 h 1754674"/>
                <a:gd name="connsiteX7674" fmla="*/ 489 w 1914570"/>
                <a:gd name="connsiteY7674" fmla="*/ 971107 h 1754674"/>
                <a:gd name="connsiteX7675" fmla="*/ 450 w 1914570"/>
                <a:gd name="connsiteY7675" fmla="*/ 969484 h 1754674"/>
                <a:gd name="connsiteX7676" fmla="*/ 391 w 1914570"/>
                <a:gd name="connsiteY7676" fmla="*/ 967901 h 1754674"/>
                <a:gd name="connsiteX7677" fmla="*/ 352 w 1914570"/>
                <a:gd name="connsiteY7677" fmla="*/ 966298 h 1754674"/>
                <a:gd name="connsiteX7678" fmla="*/ 293 w 1914570"/>
                <a:gd name="connsiteY7678" fmla="*/ 964675 h 1754674"/>
                <a:gd name="connsiteX7679" fmla="*/ 254 w 1914570"/>
                <a:gd name="connsiteY7679" fmla="*/ 963092 h 1754674"/>
                <a:gd name="connsiteX7680" fmla="*/ 215 w 1914570"/>
                <a:gd name="connsiteY7680" fmla="*/ 961488 h 1754674"/>
                <a:gd name="connsiteX7681" fmla="*/ 195 w 1914570"/>
                <a:gd name="connsiteY7681" fmla="*/ 959866 h 1754674"/>
                <a:gd name="connsiteX7682" fmla="*/ 156 w 1914570"/>
                <a:gd name="connsiteY7682" fmla="*/ 958263 h 1754674"/>
                <a:gd name="connsiteX7683" fmla="*/ 117 w 1914570"/>
                <a:gd name="connsiteY7683" fmla="*/ 956679 h 1754674"/>
                <a:gd name="connsiteX7684" fmla="*/ 98 w 1914570"/>
                <a:gd name="connsiteY7684" fmla="*/ 955076 h 1754674"/>
                <a:gd name="connsiteX7685" fmla="*/ 78 w 1914570"/>
                <a:gd name="connsiteY7685" fmla="*/ 953473 h 1754674"/>
                <a:gd name="connsiteX7686" fmla="*/ 58 w 1914570"/>
                <a:gd name="connsiteY7686" fmla="*/ 951851 h 1754674"/>
                <a:gd name="connsiteX7687" fmla="*/ 39 w 1914570"/>
                <a:gd name="connsiteY7687" fmla="*/ 950267 h 1754674"/>
                <a:gd name="connsiteX7688" fmla="*/ 20 w 1914570"/>
                <a:gd name="connsiteY7688" fmla="*/ 948664 h 1754674"/>
                <a:gd name="connsiteX7689" fmla="*/ 20 w 1914570"/>
                <a:gd name="connsiteY7689" fmla="*/ 947041 h 1754674"/>
                <a:gd name="connsiteX7690" fmla="*/ 0 w 1914570"/>
                <a:gd name="connsiteY7690" fmla="*/ 945438 h 1754674"/>
                <a:gd name="connsiteX7691" fmla="*/ 0 w 1914570"/>
                <a:gd name="connsiteY7691" fmla="*/ 939026 h 1754674"/>
                <a:gd name="connsiteX7692" fmla="*/ 20 w 1914570"/>
                <a:gd name="connsiteY7692" fmla="*/ 937403 h 1754674"/>
                <a:gd name="connsiteX7693" fmla="*/ 20 w 1914570"/>
                <a:gd name="connsiteY7693" fmla="*/ 935800 h 1754674"/>
                <a:gd name="connsiteX7694" fmla="*/ 39 w 1914570"/>
                <a:gd name="connsiteY7694" fmla="*/ 934217 h 1754674"/>
                <a:gd name="connsiteX7695" fmla="*/ 39 w 1914570"/>
                <a:gd name="connsiteY7695" fmla="*/ 932594 h 1754674"/>
                <a:gd name="connsiteX7696" fmla="*/ 58 w 1914570"/>
                <a:gd name="connsiteY7696" fmla="*/ 931011 h 1754674"/>
                <a:gd name="connsiteX7697" fmla="*/ 78 w 1914570"/>
                <a:gd name="connsiteY7697" fmla="*/ 929408 h 1754674"/>
                <a:gd name="connsiteX7698" fmla="*/ 98 w 1914570"/>
                <a:gd name="connsiteY7698" fmla="*/ 927785 h 1754674"/>
                <a:gd name="connsiteX7699" fmla="*/ 137 w 1914570"/>
                <a:gd name="connsiteY7699" fmla="*/ 926182 h 1754674"/>
                <a:gd name="connsiteX7700" fmla="*/ 156 w 1914570"/>
                <a:gd name="connsiteY7700" fmla="*/ 924559 h 1754674"/>
                <a:gd name="connsiteX7701" fmla="*/ 195 w 1914570"/>
                <a:gd name="connsiteY7701" fmla="*/ 922956 h 1754674"/>
                <a:gd name="connsiteX7702" fmla="*/ 235 w 1914570"/>
                <a:gd name="connsiteY7702" fmla="*/ 921353 h 1754674"/>
                <a:gd name="connsiteX7703" fmla="*/ 274 w 1914570"/>
                <a:gd name="connsiteY7703" fmla="*/ 919750 h 1754674"/>
                <a:gd name="connsiteX7704" fmla="*/ 313 w 1914570"/>
                <a:gd name="connsiteY7704" fmla="*/ 918147 h 1754674"/>
                <a:gd name="connsiteX7705" fmla="*/ 352 w 1914570"/>
                <a:gd name="connsiteY7705" fmla="*/ 916544 h 1754674"/>
                <a:gd name="connsiteX7706" fmla="*/ 352 w 1914570"/>
                <a:gd name="connsiteY7706" fmla="*/ 916524 h 1754674"/>
                <a:gd name="connsiteX7707" fmla="*/ 391 w 1914570"/>
                <a:gd name="connsiteY7707" fmla="*/ 914921 h 1754674"/>
                <a:gd name="connsiteX7708" fmla="*/ 450 w 1914570"/>
                <a:gd name="connsiteY7708" fmla="*/ 913299 h 1754674"/>
                <a:gd name="connsiteX7709" fmla="*/ 508 w 1914570"/>
                <a:gd name="connsiteY7709" fmla="*/ 911676 h 1754674"/>
                <a:gd name="connsiteX7710" fmla="*/ 547 w 1914570"/>
                <a:gd name="connsiteY7710" fmla="*/ 910093 h 1754674"/>
                <a:gd name="connsiteX7711" fmla="*/ 606 w 1914570"/>
                <a:gd name="connsiteY7711" fmla="*/ 908489 h 1754674"/>
                <a:gd name="connsiteX7712" fmla="*/ 684 w 1914570"/>
                <a:gd name="connsiteY7712" fmla="*/ 906867 h 1754674"/>
                <a:gd name="connsiteX7713" fmla="*/ 743 w 1914570"/>
                <a:gd name="connsiteY7713" fmla="*/ 905264 h 1754674"/>
                <a:gd name="connsiteX7714" fmla="*/ 801 w 1914570"/>
                <a:gd name="connsiteY7714" fmla="*/ 903661 h 1754674"/>
                <a:gd name="connsiteX7715" fmla="*/ 880 w 1914570"/>
                <a:gd name="connsiteY7715" fmla="*/ 902077 h 1754674"/>
                <a:gd name="connsiteX7716" fmla="*/ 938 w 1914570"/>
                <a:gd name="connsiteY7716" fmla="*/ 900455 h 1754674"/>
                <a:gd name="connsiteX7717" fmla="*/ 938 w 1914570"/>
                <a:gd name="connsiteY7717" fmla="*/ 900435 h 1754674"/>
                <a:gd name="connsiteX7718" fmla="*/ 1017 w 1914570"/>
                <a:gd name="connsiteY7718" fmla="*/ 898832 h 1754674"/>
                <a:gd name="connsiteX7719" fmla="*/ 1095 w 1914570"/>
                <a:gd name="connsiteY7719" fmla="*/ 897248 h 1754674"/>
                <a:gd name="connsiteX7720" fmla="*/ 1192 w 1914570"/>
                <a:gd name="connsiteY7720" fmla="*/ 895626 h 1754674"/>
                <a:gd name="connsiteX7721" fmla="*/ 1192 w 1914570"/>
                <a:gd name="connsiteY7721" fmla="*/ 895606 h 1754674"/>
                <a:gd name="connsiteX7722" fmla="*/ 1271 w 1914570"/>
                <a:gd name="connsiteY7722" fmla="*/ 894003 h 1754674"/>
                <a:gd name="connsiteX7723" fmla="*/ 1349 w 1914570"/>
                <a:gd name="connsiteY7723" fmla="*/ 892420 h 1754674"/>
                <a:gd name="connsiteX7724" fmla="*/ 1447 w 1914570"/>
                <a:gd name="connsiteY7724" fmla="*/ 890797 h 1754674"/>
                <a:gd name="connsiteX7725" fmla="*/ 1525 w 1914570"/>
                <a:gd name="connsiteY7725" fmla="*/ 889174 h 1754674"/>
                <a:gd name="connsiteX7726" fmla="*/ 1623 w 1914570"/>
                <a:gd name="connsiteY7726" fmla="*/ 887571 h 1754674"/>
                <a:gd name="connsiteX7727" fmla="*/ 1720 w 1914570"/>
                <a:gd name="connsiteY7727" fmla="*/ 885968 h 1754674"/>
                <a:gd name="connsiteX7728" fmla="*/ 1720 w 1914570"/>
                <a:gd name="connsiteY7728" fmla="*/ 885949 h 1754674"/>
                <a:gd name="connsiteX7729" fmla="*/ 1838 w 1914570"/>
                <a:gd name="connsiteY7729" fmla="*/ 884365 h 1754674"/>
                <a:gd name="connsiteX7730" fmla="*/ 1935 w 1914570"/>
                <a:gd name="connsiteY7730" fmla="*/ 882743 h 1754674"/>
                <a:gd name="connsiteX7731" fmla="*/ 2033 w 1914570"/>
                <a:gd name="connsiteY7731" fmla="*/ 881159 h 1754674"/>
                <a:gd name="connsiteX7732" fmla="*/ 2150 w 1914570"/>
                <a:gd name="connsiteY7732" fmla="*/ 879537 h 1754674"/>
                <a:gd name="connsiteX7733" fmla="*/ 2268 w 1914570"/>
                <a:gd name="connsiteY7733" fmla="*/ 877914 h 1754674"/>
                <a:gd name="connsiteX7734" fmla="*/ 2365 w 1914570"/>
                <a:gd name="connsiteY7734" fmla="*/ 876291 h 1754674"/>
                <a:gd name="connsiteX7735" fmla="*/ 2483 w 1914570"/>
                <a:gd name="connsiteY7735" fmla="*/ 874688 h 1754674"/>
                <a:gd name="connsiteX7736" fmla="*/ 2620 w 1914570"/>
                <a:gd name="connsiteY7736" fmla="*/ 873066 h 1754674"/>
                <a:gd name="connsiteX7737" fmla="*/ 2737 w 1914570"/>
                <a:gd name="connsiteY7737" fmla="*/ 871482 h 1754674"/>
                <a:gd name="connsiteX7738" fmla="*/ 2737 w 1914570"/>
                <a:gd name="connsiteY7738" fmla="*/ 871463 h 1754674"/>
                <a:gd name="connsiteX7739" fmla="*/ 2854 w 1914570"/>
                <a:gd name="connsiteY7739" fmla="*/ 869879 h 1754674"/>
                <a:gd name="connsiteX7740" fmla="*/ 2991 w 1914570"/>
                <a:gd name="connsiteY7740" fmla="*/ 868256 h 1754674"/>
                <a:gd name="connsiteX7741" fmla="*/ 3128 w 1914570"/>
                <a:gd name="connsiteY7741" fmla="*/ 866653 h 1754674"/>
                <a:gd name="connsiteX7742" fmla="*/ 3245 w 1914570"/>
                <a:gd name="connsiteY7742" fmla="*/ 865031 h 1754674"/>
                <a:gd name="connsiteX7743" fmla="*/ 3382 w 1914570"/>
                <a:gd name="connsiteY7743" fmla="*/ 863447 h 1754674"/>
                <a:gd name="connsiteX7744" fmla="*/ 3519 w 1914570"/>
                <a:gd name="connsiteY7744" fmla="*/ 861825 h 1754674"/>
                <a:gd name="connsiteX7745" fmla="*/ 3675 w 1914570"/>
                <a:gd name="connsiteY7745" fmla="*/ 860202 h 1754674"/>
                <a:gd name="connsiteX7746" fmla="*/ 3812 w 1914570"/>
                <a:gd name="connsiteY7746" fmla="*/ 858599 h 1754674"/>
                <a:gd name="connsiteX7747" fmla="*/ 3968 w 1914570"/>
                <a:gd name="connsiteY7747" fmla="*/ 856996 h 1754674"/>
                <a:gd name="connsiteX7748" fmla="*/ 4125 w 1914570"/>
                <a:gd name="connsiteY7748" fmla="*/ 855393 h 1754674"/>
                <a:gd name="connsiteX7749" fmla="*/ 4262 w 1914570"/>
                <a:gd name="connsiteY7749" fmla="*/ 853770 h 1754674"/>
                <a:gd name="connsiteX7750" fmla="*/ 4418 w 1914570"/>
                <a:gd name="connsiteY7750" fmla="*/ 852148 h 1754674"/>
                <a:gd name="connsiteX7751" fmla="*/ 4575 w 1914570"/>
                <a:gd name="connsiteY7751" fmla="*/ 850564 h 1754674"/>
                <a:gd name="connsiteX7752" fmla="*/ 4750 w 1914570"/>
                <a:gd name="connsiteY7752" fmla="*/ 848941 h 1754674"/>
                <a:gd name="connsiteX7753" fmla="*/ 4907 w 1914570"/>
                <a:gd name="connsiteY7753" fmla="*/ 847358 h 1754674"/>
                <a:gd name="connsiteX7754" fmla="*/ 5083 w 1914570"/>
                <a:gd name="connsiteY7754" fmla="*/ 845716 h 1754674"/>
                <a:gd name="connsiteX7755" fmla="*/ 5239 w 1914570"/>
                <a:gd name="connsiteY7755" fmla="*/ 844132 h 1754674"/>
                <a:gd name="connsiteX7756" fmla="*/ 5415 w 1914570"/>
                <a:gd name="connsiteY7756" fmla="*/ 842510 h 1754674"/>
                <a:gd name="connsiteX7757" fmla="*/ 5591 w 1914570"/>
                <a:gd name="connsiteY7757" fmla="*/ 840887 h 1754674"/>
                <a:gd name="connsiteX7758" fmla="*/ 5767 w 1914570"/>
                <a:gd name="connsiteY7758" fmla="*/ 839303 h 1754674"/>
                <a:gd name="connsiteX7759" fmla="*/ 5767 w 1914570"/>
                <a:gd name="connsiteY7759" fmla="*/ 839284 h 1754674"/>
                <a:gd name="connsiteX7760" fmla="*/ 5943 w 1914570"/>
                <a:gd name="connsiteY7760" fmla="*/ 837681 h 1754674"/>
                <a:gd name="connsiteX7761" fmla="*/ 6139 w 1914570"/>
                <a:gd name="connsiteY7761" fmla="*/ 836078 h 1754674"/>
                <a:gd name="connsiteX7762" fmla="*/ 6314 w 1914570"/>
                <a:gd name="connsiteY7762" fmla="*/ 834455 h 1754674"/>
                <a:gd name="connsiteX7763" fmla="*/ 6510 w 1914570"/>
                <a:gd name="connsiteY7763" fmla="*/ 832872 h 1754674"/>
                <a:gd name="connsiteX7764" fmla="*/ 6510 w 1914570"/>
                <a:gd name="connsiteY7764" fmla="*/ 832852 h 1754674"/>
                <a:gd name="connsiteX7765" fmla="*/ 6705 w 1914570"/>
                <a:gd name="connsiteY7765" fmla="*/ 831269 h 1754674"/>
                <a:gd name="connsiteX7766" fmla="*/ 6901 w 1914570"/>
                <a:gd name="connsiteY7766" fmla="*/ 829646 h 1754674"/>
                <a:gd name="connsiteX7767" fmla="*/ 7097 w 1914570"/>
                <a:gd name="connsiteY7767" fmla="*/ 828043 h 1754674"/>
                <a:gd name="connsiteX7768" fmla="*/ 7292 w 1914570"/>
                <a:gd name="connsiteY7768" fmla="*/ 826420 h 1754674"/>
                <a:gd name="connsiteX7769" fmla="*/ 7487 w 1914570"/>
                <a:gd name="connsiteY7769" fmla="*/ 824837 h 1754674"/>
                <a:gd name="connsiteX7770" fmla="*/ 7702 w 1914570"/>
                <a:gd name="connsiteY7770" fmla="*/ 823214 h 1754674"/>
                <a:gd name="connsiteX7771" fmla="*/ 7898 w 1914570"/>
                <a:gd name="connsiteY7771" fmla="*/ 821631 h 1754674"/>
                <a:gd name="connsiteX7772" fmla="*/ 8113 w 1914570"/>
                <a:gd name="connsiteY7772" fmla="*/ 820008 h 1754674"/>
                <a:gd name="connsiteX7773" fmla="*/ 8328 w 1914570"/>
                <a:gd name="connsiteY7773" fmla="*/ 818385 h 1754674"/>
                <a:gd name="connsiteX7774" fmla="*/ 8543 w 1914570"/>
                <a:gd name="connsiteY7774" fmla="*/ 816782 h 1754674"/>
                <a:gd name="connsiteX7775" fmla="*/ 8758 w 1914570"/>
                <a:gd name="connsiteY7775" fmla="*/ 815179 h 1754674"/>
                <a:gd name="connsiteX7776" fmla="*/ 8973 w 1914570"/>
                <a:gd name="connsiteY7776" fmla="*/ 813576 h 1754674"/>
                <a:gd name="connsiteX7777" fmla="*/ 9208 w 1914570"/>
                <a:gd name="connsiteY7777" fmla="*/ 811993 h 1754674"/>
                <a:gd name="connsiteX7778" fmla="*/ 9423 w 1914570"/>
                <a:gd name="connsiteY7778" fmla="*/ 810370 h 1754674"/>
                <a:gd name="connsiteX7779" fmla="*/ 9657 w 1914570"/>
                <a:gd name="connsiteY7779" fmla="*/ 808786 h 1754674"/>
                <a:gd name="connsiteX7780" fmla="*/ 9892 w 1914570"/>
                <a:gd name="connsiteY7780" fmla="*/ 807144 h 1754674"/>
                <a:gd name="connsiteX7781" fmla="*/ 10127 w 1914570"/>
                <a:gd name="connsiteY7781" fmla="*/ 805541 h 1754674"/>
                <a:gd name="connsiteX7782" fmla="*/ 10361 w 1914570"/>
                <a:gd name="connsiteY7782" fmla="*/ 803958 h 1754674"/>
                <a:gd name="connsiteX7783" fmla="*/ 10361 w 1914570"/>
                <a:gd name="connsiteY7783" fmla="*/ 803938 h 1754674"/>
                <a:gd name="connsiteX7784" fmla="*/ 10596 w 1914570"/>
                <a:gd name="connsiteY7784" fmla="*/ 802335 h 1754674"/>
                <a:gd name="connsiteX7785" fmla="*/ 10830 w 1914570"/>
                <a:gd name="connsiteY7785" fmla="*/ 800732 h 1754674"/>
                <a:gd name="connsiteX7786" fmla="*/ 11084 w 1914570"/>
                <a:gd name="connsiteY7786" fmla="*/ 799149 h 1754674"/>
                <a:gd name="connsiteX7787" fmla="*/ 11339 w 1914570"/>
                <a:gd name="connsiteY7787" fmla="*/ 797506 h 1754674"/>
                <a:gd name="connsiteX7788" fmla="*/ 11573 w 1914570"/>
                <a:gd name="connsiteY7788" fmla="*/ 795923 h 1754674"/>
                <a:gd name="connsiteX7789" fmla="*/ 11827 w 1914570"/>
                <a:gd name="connsiteY7789" fmla="*/ 794339 h 1754674"/>
                <a:gd name="connsiteX7790" fmla="*/ 12082 w 1914570"/>
                <a:gd name="connsiteY7790" fmla="*/ 792717 h 1754674"/>
                <a:gd name="connsiteX7791" fmla="*/ 12336 w 1914570"/>
                <a:gd name="connsiteY7791" fmla="*/ 791114 h 1754674"/>
                <a:gd name="connsiteX7792" fmla="*/ 12609 w 1914570"/>
                <a:gd name="connsiteY7792" fmla="*/ 789530 h 1754674"/>
                <a:gd name="connsiteX7793" fmla="*/ 12609 w 1914570"/>
                <a:gd name="connsiteY7793" fmla="*/ 789511 h 1754674"/>
                <a:gd name="connsiteX7794" fmla="*/ 12864 w 1914570"/>
                <a:gd name="connsiteY7794" fmla="*/ 787908 h 1754674"/>
                <a:gd name="connsiteX7795" fmla="*/ 13137 w 1914570"/>
                <a:gd name="connsiteY7795" fmla="*/ 786324 h 1754674"/>
                <a:gd name="connsiteX7796" fmla="*/ 13137 w 1914570"/>
                <a:gd name="connsiteY7796" fmla="*/ 786304 h 1754674"/>
                <a:gd name="connsiteX7797" fmla="*/ 13391 w 1914570"/>
                <a:gd name="connsiteY7797" fmla="*/ 784721 h 1754674"/>
                <a:gd name="connsiteX7798" fmla="*/ 13391 w 1914570"/>
                <a:gd name="connsiteY7798" fmla="*/ 784701 h 1754674"/>
                <a:gd name="connsiteX7799" fmla="*/ 13665 w 1914570"/>
                <a:gd name="connsiteY7799" fmla="*/ 783118 h 1754674"/>
                <a:gd name="connsiteX7800" fmla="*/ 13939 w 1914570"/>
                <a:gd name="connsiteY7800" fmla="*/ 781515 h 1754674"/>
                <a:gd name="connsiteX7801" fmla="*/ 14213 w 1914570"/>
                <a:gd name="connsiteY7801" fmla="*/ 779912 h 1754674"/>
                <a:gd name="connsiteX7802" fmla="*/ 14486 w 1914570"/>
                <a:gd name="connsiteY7802" fmla="*/ 778328 h 1754674"/>
                <a:gd name="connsiteX7803" fmla="*/ 14760 w 1914570"/>
                <a:gd name="connsiteY7803" fmla="*/ 776706 h 1754674"/>
                <a:gd name="connsiteX7804" fmla="*/ 15053 w 1914570"/>
                <a:gd name="connsiteY7804" fmla="*/ 775103 h 1754674"/>
                <a:gd name="connsiteX7805" fmla="*/ 15346 w 1914570"/>
                <a:gd name="connsiteY7805" fmla="*/ 773500 h 1754674"/>
                <a:gd name="connsiteX7806" fmla="*/ 15620 w 1914570"/>
                <a:gd name="connsiteY7806" fmla="*/ 771896 h 1754674"/>
                <a:gd name="connsiteX7807" fmla="*/ 15913 w 1914570"/>
                <a:gd name="connsiteY7807" fmla="*/ 770333 h 1754674"/>
                <a:gd name="connsiteX7808" fmla="*/ 16206 w 1914570"/>
                <a:gd name="connsiteY7808" fmla="*/ 768710 h 1754674"/>
                <a:gd name="connsiteX7809" fmla="*/ 16500 w 1914570"/>
                <a:gd name="connsiteY7809" fmla="*/ 767126 h 1754674"/>
                <a:gd name="connsiteX7810" fmla="*/ 16813 w 1914570"/>
                <a:gd name="connsiteY7810" fmla="*/ 765504 h 1754674"/>
                <a:gd name="connsiteX7811" fmla="*/ 17106 w 1914570"/>
                <a:gd name="connsiteY7811" fmla="*/ 763901 h 1754674"/>
                <a:gd name="connsiteX7812" fmla="*/ 17399 w 1914570"/>
                <a:gd name="connsiteY7812" fmla="*/ 762317 h 1754674"/>
                <a:gd name="connsiteX7813" fmla="*/ 17712 w 1914570"/>
                <a:gd name="connsiteY7813" fmla="*/ 760734 h 1754674"/>
                <a:gd name="connsiteX7814" fmla="*/ 18025 w 1914570"/>
                <a:gd name="connsiteY7814" fmla="*/ 759092 h 1754674"/>
                <a:gd name="connsiteX7815" fmla="*/ 18338 w 1914570"/>
                <a:gd name="connsiteY7815" fmla="*/ 757527 h 1754674"/>
                <a:gd name="connsiteX7816" fmla="*/ 18650 w 1914570"/>
                <a:gd name="connsiteY7816" fmla="*/ 755944 h 1754674"/>
                <a:gd name="connsiteX7817" fmla="*/ 18650 w 1914570"/>
                <a:gd name="connsiteY7817" fmla="*/ 755925 h 1754674"/>
                <a:gd name="connsiteX7818" fmla="*/ 18963 w 1914570"/>
                <a:gd name="connsiteY7818" fmla="*/ 754341 h 1754674"/>
                <a:gd name="connsiteX7819" fmla="*/ 19276 w 1914570"/>
                <a:gd name="connsiteY7819" fmla="*/ 752718 h 1754674"/>
                <a:gd name="connsiteX7820" fmla="*/ 19608 w 1914570"/>
                <a:gd name="connsiteY7820" fmla="*/ 751115 h 1754674"/>
                <a:gd name="connsiteX7821" fmla="*/ 19921 w 1914570"/>
                <a:gd name="connsiteY7821" fmla="*/ 749551 h 1754674"/>
                <a:gd name="connsiteX7822" fmla="*/ 20253 w 1914570"/>
                <a:gd name="connsiteY7822" fmla="*/ 747948 h 1754674"/>
                <a:gd name="connsiteX7823" fmla="*/ 20586 w 1914570"/>
                <a:gd name="connsiteY7823" fmla="*/ 746345 h 1754674"/>
                <a:gd name="connsiteX7824" fmla="*/ 20898 w 1914570"/>
                <a:gd name="connsiteY7824" fmla="*/ 744781 h 1754674"/>
                <a:gd name="connsiteX7825" fmla="*/ 20898 w 1914570"/>
                <a:gd name="connsiteY7825" fmla="*/ 744762 h 1754674"/>
                <a:gd name="connsiteX7826" fmla="*/ 21231 w 1914570"/>
                <a:gd name="connsiteY7826" fmla="*/ 743178 h 1754674"/>
                <a:gd name="connsiteX7827" fmla="*/ 21583 w 1914570"/>
                <a:gd name="connsiteY7827" fmla="*/ 741575 h 1754674"/>
                <a:gd name="connsiteX7828" fmla="*/ 21915 w 1914570"/>
                <a:gd name="connsiteY7828" fmla="*/ 739992 h 1754674"/>
                <a:gd name="connsiteX7829" fmla="*/ 22247 w 1914570"/>
                <a:gd name="connsiteY7829" fmla="*/ 738408 h 1754674"/>
                <a:gd name="connsiteX7830" fmla="*/ 22599 w 1914570"/>
                <a:gd name="connsiteY7830" fmla="*/ 736825 h 1754674"/>
                <a:gd name="connsiteX7831" fmla="*/ 22932 w 1914570"/>
                <a:gd name="connsiteY7831" fmla="*/ 735221 h 1754674"/>
                <a:gd name="connsiteX7832" fmla="*/ 23283 w 1914570"/>
                <a:gd name="connsiteY7832" fmla="*/ 733658 h 1754674"/>
                <a:gd name="connsiteX7833" fmla="*/ 23635 w 1914570"/>
                <a:gd name="connsiteY7833" fmla="*/ 732054 h 1754674"/>
                <a:gd name="connsiteX7834" fmla="*/ 23987 w 1914570"/>
                <a:gd name="connsiteY7834" fmla="*/ 730451 h 1754674"/>
                <a:gd name="connsiteX7835" fmla="*/ 24339 w 1914570"/>
                <a:gd name="connsiteY7835" fmla="*/ 728868 h 1754674"/>
                <a:gd name="connsiteX7836" fmla="*/ 24711 w 1914570"/>
                <a:gd name="connsiteY7836" fmla="*/ 727265 h 1754674"/>
                <a:gd name="connsiteX7837" fmla="*/ 25062 w 1914570"/>
                <a:gd name="connsiteY7837" fmla="*/ 725681 h 1754674"/>
                <a:gd name="connsiteX7838" fmla="*/ 25414 w 1914570"/>
                <a:gd name="connsiteY7838" fmla="*/ 724117 h 1754674"/>
                <a:gd name="connsiteX7839" fmla="*/ 25786 w 1914570"/>
                <a:gd name="connsiteY7839" fmla="*/ 722514 h 1754674"/>
                <a:gd name="connsiteX7840" fmla="*/ 26157 w 1914570"/>
                <a:gd name="connsiteY7840" fmla="*/ 720911 h 1754674"/>
                <a:gd name="connsiteX7841" fmla="*/ 26529 w 1914570"/>
                <a:gd name="connsiteY7841" fmla="*/ 719347 h 1754674"/>
                <a:gd name="connsiteX7842" fmla="*/ 26900 w 1914570"/>
                <a:gd name="connsiteY7842" fmla="*/ 717744 h 1754674"/>
                <a:gd name="connsiteX7843" fmla="*/ 27272 w 1914570"/>
                <a:gd name="connsiteY7843" fmla="*/ 716180 h 1754674"/>
                <a:gd name="connsiteX7844" fmla="*/ 27643 w 1914570"/>
                <a:gd name="connsiteY7844" fmla="*/ 714577 h 1754674"/>
                <a:gd name="connsiteX7845" fmla="*/ 28034 w 1914570"/>
                <a:gd name="connsiteY7845" fmla="*/ 713013 h 1754674"/>
                <a:gd name="connsiteX7846" fmla="*/ 28405 w 1914570"/>
                <a:gd name="connsiteY7846" fmla="*/ 711410 h 1754674"/>
                <a:gd name="connsiteX7847" fmla="*/ 28797 w 1914570"/>
                <a:gd name="connsiteY7847" fmla="*/ 709826 h 1754674"/>
                <a:gd name="connsiteX7848" fmla="*/ 29187 w 1914570"/>
                <a:gd name="connsiteY7848" fmla="*/ 708243 h 1754674"/>
                <a:gd name="connsiteX7849" fmla="*/ 29559 w 1914570"/>
                <a:gd name="connsiteY7849" fmla="*/ 706659 h 1754674"/>
                <a:gd name="connsiteX7850" fmla="*/ 29579 w 1914570"/>
                <a:gd name="connsiteY7850" fmla="*/ 706659 h 1754674"/>
                <a:gd name="connsiteX7851" fmla="*/ 29969 w 1914570"/>
                <a:gd name="connsiteY7851" fmla="*/ 705076 h 1754674"/>
                <a:gd name="connsiteX7852" fmla="*/ 30341 w 1914570"/>
                <a:gd name="connsiteY7852" fmla="*/ 703512 h 1754674"/>
                <a:gd name="connsiteX7853" fmla="*/ 30751 w 1914570"/>
                <a:gd name="connsiteY7853" fmla="*/ 701928 h 1754674"/>
                <a:gd name="connsiteX7854" fmla="*/ 31142 w 1914570"/>
                <a:gd name="connsiteY7854" fmla="*/ 700345 h 1754674"/>
                <a:gd name="connsiteX7855" fmla="*/ 31553 w 1914570"/>
                <a:gd name="connsiteY7855" fmla="*/ 698761 h 1754674"/>
                <a:gd name="connsiteX7856" fmla="*/ 31944 w 1914570"/>
                <a:gd name="connsiteY7856" fmla="*/ 697178 h 1754674"/>
                <a:gd name="connsiteX7857" fmla="*/ 32354 w 1914570"/>
                <a:gd name="connsiteY7857" fmla="*/ 695614 h 1754674"/>
                <a:gd name="connsiteX7858" fmla="*/ 32354 w 1914570"/>
                <a:gd name="connsiteY7858" fmla="*/ 695594 h 1754674"/>
                <a:gd name="connsiteX7859" fmla="*/ 32765 w 1914570"/>
                <a:gd name="connsiteY7859" fmla="*/ 694030 h 1754674"/>
                <a:gd name="connsiteX7860" fmla="*/ 33176 w 1914570"/>
                <a:gd name="connsiteY7860" fmla="*/ 692447 h 1754674"/>
                <a:gd name="connsiteX7861" fmla="*/ 33586 w 1914570"/>
                <a:gd name="connsiteY7861" fmla="*/ 690883 h 1754674"/>
                <a:gd name="connsiteX7862" fmla="*/ 33997 w 1914570"/>
                <a:gd name="connsiteY7862" fmla="*/ 689319 h 1754674"/>
                <a:gd name="connsiteX7863" fmla="*/ 34407 w 1914570"/>
                <a:gd name="connsiteY7863" fmla="*/ 687736 h 1754674"/>
                <a:gd name="connsiteX7864" fmla="*/ 34837 w 1914570"/>
                <a:gd name="connsiteY7864" fmla="*/ 686132 h 1754674"/>
                <a:gd name="connsiteX7865" fmla="*/ 35248 w 1914570"/>
                <a:gd name="connsiteY7865" fmla="*/ 684588 h 1754674"/>
                <a:gd name="connsiteX7866" fmla="*/ 35678 w 1914570"/>
                <a:gd name="connsiteY7866" fmla="*/ 683004 h 1754674"/>
                <a:gd name="connsiteX7867" fmla="*/ 36108 w 1914570"/>
                <a:gd name="connsiteY7867" fmla="*/ 681440 h 1754674"/>
                <a:gd name="connsiteX7868" fmla="*/ 36538 w 1914570"/>
                <a:gd name="connsiteY7868" fmla="*/ 679857 h 1754674"/>
                <a:gd name="connsiteX7869" fmla="*/ 36538 w 1914570"/>
                <a:gd name="connsiteY7869" fmla="*/ 679837 h 1754674"/>
                <a:gd name="connsiteX7870" fmla="*/ 36968 w 1914570"/>
                <a:gd name="connsiteY7870" fmla="*/ 678273 h 1754674"/>
                <a:gd name="connsiteX7871" fmla="*/ 37398 w 1914570"/>
                <a:gd name="connsiteY7871" fmla="*/ 676690 h 1754674"/>
                <a:gd name="connsiteX7872" fmla="*/ 37828 w 1914570"/>
                <a:gd name="connsiteY7872" fmla="*/ 675145 h 1754674"/>
                <a:gd name="connsiteX7873" fmla="*/ 37848 w 1914570"/>
                <a:gd name="connsiteY7873" fmla="*/ 675126 h 1754674"/>
                <a:gd name="connsiteX7874" fmla="*/ 38278 w 1914570"/>
                <a:gd name="connsiteY7874" fmla="*/ 673562 h 1754674"/>
                <a:gd name="connsiteX7875" fmla="*/ 38708 w 1914570"/>
                <a:gd name="connsiteY7875" fmla="*/ 671998 h 1754674"/>
                <a:gd name="connsiteX7876" fmla="*/ 39158 w 1914570"/>
                <a:gd name="connsiteY7876" fmla="*/ 670414 h 1754674"/>
                <a:gd name="connsiteX7877" fmla="*/ 39608 w 1914570"/>
                <a:gd name="connsiteY7877" fmla="*/ 668870 h 1754674"/>
                <a:gd name="connsiteX7878" fmla="*/ 39608 w 1914570"/>
                <a:gd name="connsiteY7878" fmla="*/ 668851 h 1754674"/>
                <a:gd name="connsiteX7879" fmla="*/ 40038 w 1914570"/>
                <a:gd name="connsiteY7879" fmla="*/ 667306 h 1754674"/>
                <a:gd name="connsiteX7880" fmla="*/ 40487 w 1914570"/>
                <a:gd name="connsiteY7880" fmla="*/ 665723 h 1754674"/>
                <a:gd name="connsiteX7881" fmla="*/ 40956 w 1914570"/>
                <a:gd name="connsiteY7881" fmla="*/ 664159 h 1754674"/>
                <a:gd name="connsiteX7882" fmla="*/ 41406 w 1914570"/>
                <a:gd name="connsiteY7882" fmla="*/ 662575 h 1754674"/>
                <a:gd name="connsiteX7883" fmla="*/ 41856 w 1914570"/>
                <a:gd name="connsiteY7883" fmla="*/ 661050 h 1754674"/>
                <a:gd name="connsiteX7884" fmla="*/ 42325 w 1914570"/>
                <a:gd name="connsiteY7884" fmla="*/ 659467 h 1754674"/>
                <a:gd name="connsiteX7885" fmla="*/ 42775 w 1914570"/>
                <a:gd name="connsiteY7885" fmla="*/ 657903 h 1754674"/>
                <a:gd name="connsiteX7886" fmla="*/ 42775 w 1914570"/>
                <a:gd name="connsiteY7886" fmla="*/ 657883 h 1754674"/>
                <a:gd name="connsiteX7887" fmla="*/ 43244 w 1914570"/>
                <a:gd name="connsiteY7887" fmla="*/ 656319 h 1754674"/>
                <a:gd name="connsiteX7888" fmla="*/ 43713 w 1914570"/>
                <a:gd name="connsiteY7888" fmla="*/ 654775 h 1754674"/>
                <a:gd name="connsiteX7889" fmla="*/ 44182 w 1914570"/>
                <a:gd name="connsiteY7889" fmla="*/ 653211 h 1754674"/>
                <a:gd name="connsiteX7890" fmla="*/ 44651 w 1914570"/>
                <a:gd name="connsiteY7890" fmla="*/ 651647 h 1754674"/>
                <a:gd name="connsiteX7891" fmla="*/ 45101 w 1914570"/>
                <a:gd name="connsiteY7891" fmla="*/ 650103 h 1754674"/>
                <a:gd name="connsiteX7892" fmla="*/ 45590 w 1914570"/>
                <a:gd name="connsiteY7892" fmla="*/ 648499 h 1754674"/>
                <a:gd name="connsiteX7893" fmla="*/ 46059 w 1914570"/>
                <a:gd name="connsiteY7893" fmla="*/ 646974 h 1754674"/>
                <a:gd name="connsiteX7894" fmla="*/ 46547 w 1914570"/>
                <a:gd name="connsiteY7894" fmla="*/ 645411 h 1754674"/>
                <a:gd name="connsiteX7895" fmla="*/ 47017 w 1914570"/>
                <a:gd name="connsiteY7895" fmla="*/ 643847 h 1754674"/>
                <a:gd name="connsiteX7896" fmla="*/ 47505 w 1914570"/>
                <a:gd name="connsiteY7896" fmla="*/ 642302 h 1754674"/>
                <a:gd name="connsiteX7897" fmla="*/ 47505 w 1914570"/>
                <a:gd name="connsiteY7897" fmla="*/ 642283 h 1754674"/>
                <a:gd name="connsiteX7898" fmla="*/ 47994 w 1914570"/>
                <a:gd name="connsiteY7898" fmla="*/ 640719 h 1754674"/>
                <a:gd name="connsiteX7899" fmla="*/ 48483 w 1914570"/>
                <a:gd name="connsiteY7899" fmla="*/ 639194 h 1754674"/>
                <a:gd name="connsiteX7900" fmla="*/ 48972 w 1914570"/>
                <a:gd name="connsiteY7900" fmla="*/ 637630 h 1754674"/>
                <a:gd name="connsiteX7901" fmla="*/ 49460 w 1914570"/>
                <a:gd name="connsiteY7901" fmla="*/ 636066 h 1754674"/>
                <a:gd name="connsiteX7902" fmla="*/ 49949 w 1914570"/>
                <a:gd name="connsiteY7902" fmla="*/ 634560 h 1754674"/>
                <a:gd name="connsiteX7903" fmla="*/ 50457 w 1914570"/>
                <a:gd name="connsiteY7903" fmla="*/ 632977 h 1754674"/>
                <a:gd name="connsiteX7904" fmla="*/ 50946 w 1914570"/>
                <a:gd name="connsiteY7904" fmla="*/ 631413 h 1754674"/>
                <a:gd name="connsiteX7905" fmla="*/ 51454 w 1914570"/>
                <a:gd name="connsiteY7905" fmla="*/ 629869 h 1754674"/>
                <a:gd name="connsiteX7906" fmla="*/ 51963 w 1914570"/>
                <a:gd name="connsiteY7906" fmla="*/ 628324 h 1754674"/>
                <a:gd name="connsiteX7907" fmla="*/ 52471 w 1914570"/>
                <a:gd name="connsiteY7907" fmla="*/ 626741 h 1754674"/>
                <a:gd name="connsiteX7908" fmla="*/ 52979 w 1914570"/>
                <a:gd name="connsiteY7908" fmla="*/ 625216 h 1754674"/>
                <a:gd name="connsiteX7909" fmla="*/ 53488 w 1914570"/>
                <a:gd name="connsiteY7909" fmla="*/ 623671 h 1754674"/>
                <a:gd name="connsiteX7910" fmla="*/ 53996 w 1914570"/>
                <a:gd name="connsiteY7910" fmla="*/ 622147 h 1754674"/>
                <a:gd name="connsiteX7911" fmla="*/ 54504 w 1914570"/>
                <a:gd name="connsiteY7911" fmla="*/ 620563 h 1754674"/>
                <a:gd name="connsiteX7912" fmla="*/ 55013 w 1914570"/>
                <a:gd name="connsiteY7912" fmla="*/ 619038 h 1754674"/>
                <a:gd name="connsiteX7913" fmla="*/ 55540 w 1914570"/>
                <a:gd name="connsiteY7913" fmla="*/ 617494 h 1754674"/>
                <a:gd name="connsiteX7914" fmla="*/ 56068 w 1914570"/>
                <a:gd name="connsiteY7914" fmla="*/ 615949 h 1754674"/>
                <a:gd name="connsiteX7915" fmla="*/ 56576 w 1914570"/>
                <a:gd name="connsiteY7915" fmla="*/ 614425 h 1754674"/>
                <a:gd name="connsiteX7916" fmla="*/ 57104 w 1914570"/>
                <a:gd name="connsiteY7916" fmla="*/ 612841 h 1754674"/>
                <a:gd name="connsiteX7917" fmla="*/ 57632 w 1914570"/>
                <a:gd name="connsiteY7917" fmla="*/ 611296 h 1754674"/>
                <a:gd name="connsiteX7918" fmla="*/ 58160 w 1914570"/>
                <a:gd name="connsiteY7918" fmla="*/ 609772 h 1754674"/>
                <a:gd name="connsiteX7919" fmla="*/ 58688 w 1914570"/>
                <a:gd name="connsiteY7919" fmla="*/ 608247 h 1754674"/>
                <a:gd name="connsiteX7920" fmla="*/ 59235 w 1914570"/>
                <a:gd name="connsiteY7920" fmla="*/ 606702 h 1754674"/>
                <a:gd name="connsiteX7921" fmla="*/ 59763 w 1914570"/>
                <a:gd name="connsiteY7921" fmla="*/ 605158 h 1754674"/>
                <a:gd name="connsiteX7922" fmla="*/ 60310 w 1914570"/>
                <a:gd name="connsiteY7922" fmla="*/ 603614 h 1754674"/>
                <a:gd name="connsiteX7923" fmla="*/ 60838 w 1914570"/>
                <a:gd name="connsiteY7923" fmla="*/ 602069 h 1754674"/>
                <a:gd name="connsiteX7924" fmla="*/ 61386 w 1914570"/>
                <a:gd name="connsiteY7924" fmla="*/ 600564 h 1754674"/>
                <a:gd name="connsiteX7925" fmla="*/ 61933 w 1914570"/>
                <a:gd name="connsiteY7925" fmla="*/ 599019 h 1754674"/>
                <a:gd name="connsiteX7926" fmla="*/ 62480 w 1914570"/>
                <a:gd name="connsiteY7926" fmla="*/ 597494 h 1754674"/>
                <a:gd name="connsiteX7927" fmla="*/ 63028 w 1914570"/>
                <a:gd name="connsiteY7927" fmla="*/ 595950 h 1754674"/>
                <a:gd name="connsiteX7928" fmla="*/ 63575 w 1914570"/>
                <a:gd name="connsiteY7928" fmla="*/ 594406 h 1754674"/>
                <a:gd name="connsiteX7929" fmla="*/ 64123 w 1914570"/>
                <a:gd name="connsiteY7929" fmla="*/ 592861 h 1754674"/>
                <a:gd name="connsiteX7930" fmla="*/ 64670 w 1914570"/>
                <a:gd name="connsiteY7930" fmla="*/ 591375 h 1754674"/>
                <a:gd name="connsiteX7931" fmla="*/ 65237 w 1914570"/>
                <a:gd name="connsiteY7931" fmla="*/ 589831 h 1754674"/>
                <a:gd name="connsiteX7932" fmla="*/ 65237 w 1914570"/>
                <a:gd name="connsiteY7932" fmla="*/ 589811 h 1754674"/>
                <a:gd name="connsiteX7933" fmla="*/ 65804 w 1914570"/>
                <a:gd name="connsiteY7933" fmla="*/ 588267 h 1754674"/>
                <a:gd name="connsiteX7934" fmla="*/ 66351 w 1914570"/>
                <a:gd name="connsiteY7934" fmla="*/ 586762 h 1754674"/>
                <a:gd name="connsiteX7935" fmla="*/ 66918 w 1914570"/>
                <a:gd name="connsiteY7935" fmla="*/ 585237 h 1754674"/>
                <a:gd name="connsiteX7936" fmla="*/ 67485 w 1914570"/>
                <a:gd name="connsiteY7936" fmla="*/ 583731 h 1754674"/>
                <a:gd name="connsiteX7937" fmla="*/ 68052 w 1914570"/>
                <a:gd name="connsiteY7937" fmla="*/ 582168 h 1754674"/>
                <a:gd name="connsiteX7938" fmla="*/ 68619 w 1914570"/>
                <a:gd name="connsiteY7938" fmla="*/ 580682 h 1754674"/>
                <a:gd name="connsiteX7939" fmla="*/ 69186 w 1914570"/>
                <a:gd name="connsiteY7939" fmla="*/ 579137 h 1754674"/>
                <a:gd name="connsiteX7940" fmla="*/ 69772 w 1914570"/>
                <a:gd name="connsiteY7940" fmla="*/ 577632 h 1754674"/>
                <a:gd name="connsiteX7941" fmla="*/ 70339 w 1914570"/>
                <a:gd name="connsiteY7941" fmla="*/ 576088 h 1754674"/>
                <a:gd name="connsiteX7942" fmla="*/ 70906 w 1914570"/>
                <a:gd name="connsiteY7942" fmla="*/ 574582 h 1754674"/>
                <a:gd name="connsiteX7943" fmla="*/ 70926 w 1914570"/>
                <a:gd name="connsiteY7943" fmla="*/ 574582 h 1754674"/>
                <a:gd name="connsiteX7944" fmla="*/ 71493 w 1914570"/>
                <a:gd name="connsiteY7944" fmla="*/ 573038 h 1754674"/>
                <a:gd name="connsiteX7945" fmla="*/ 72079 w 1914570"/>
                <a:gd name="connsiteY7945" fmla="*/ 571552 h 1754674"/>
                <a:gd name="connsiteX7946" fmla="*/ 72666 w 1914570"/>
                <a:gd name="connsiteY7946" fmla="*/ 570027 h 1754674"/>
                <a:gd name="connsiteX7947" fmla="*/ 73252 w 1914570"/>
                <a:gd name="connsiteY7947" fmla="*/ 568502 h 1754674"/>
                <a:gd name="connsiteX7948" fmla="*/ 73839 w 1914570"/>
                <a:gd name="connsiteY7948" fmla="*/ 566997 h 1754674"/>
                <a:gd name="connsiteX7949" fmla="*/ 74425 w 1914570"/>
                <a:gd name="connsiteY7949" fmla="*/ 565472 h 1754674"/>
                <a:gd name="connsiteX7950" fmla="*/ 75012 w 1914570"/>
                <a:gd name="connsiteY7950" fmla="*/ 563947 h 1754674"/>
                <a:gd name="connsiteX7951" fmla="*/ 75618 w 1914570"/>
                <a:gd name="connsiteY7951" fmla="*/ 562442 h 1754674"/>
                <a:gd name="connsiteX7952" fmla="*/ 76204 w 1914570"/>
                <a:gd name="connsiteY7952" fmla="*/ 560937 h 1754674"/>
                <a:gd name="connsiteX7953" fmla="*/ 76791 w 1914570"/>
                <a:gd name="connsiteY7953" fmla="*/ 559431 h 1754674"/>
                <a:gd name="connsiteX7954" fmla="*/ 77397 w 1914570"/>
                <a:gd name="connsiteY7954" fmla="*/ 557907 h 1754674"/>
                <a:gd name="connsiteX7955" fmla="*/ 78003 w 1914570"/>
                <a:gd name="connsiteY7955" fmla="*/ 556401 h 1754674"/>
                <a:gd name="connsiteX7956" fmla="*/ 78609 w 1914570"/>
                <a:gd name="connsiteY7956" fmla="*/ 554896 h 1754674"/>
                <a:gd name="connsiteX7957" fmla="*/ 79215 w 1914570"/>
                <a:gd name="connsiteY7957" fmla="*/ 553371 h 1754674"/>
                <a:gd name="connsiteX7958" fmla="*/ 79821 w 1914570"/>
                <a:gd name="connsiteY7958" fmla="*/ 551885 h 1754674"/>
                <a:gd name="connsiteX7959" fmla="*/ 80427 w 1914570"/>
                <a:gd name="connsiteY7959" fmla="*/ 550380 h 1754674"/>
                <a:gd name="connsiteX7960" fmla="*/ 81053 w 1914570"/>
                <a:gd name="connsiteY7960" fmla="*/ 548875 h 1754674"/>
                <a:gd name="connsiteX7961" fmla="*/ 81659 w 1914570"/>
                <a:gd name="connsiteY7961" fmla="*/ 547369 h 1754674"/>
                <a:gd name="connsiteX7962" fmla="*/ 82284 w 1914570"/>
                <a:gd name="connsiteY7962" fmla="*/ 545864 h 1754674"/>
                <a:gd name="connsiteX7963" fmla="*/ 82890 w 1914570"/>
                <a:gd name="connsiteY7963" fmla="*/ 544359 h 1754674"/>
                <a:gd name="connsiteX7964" fmla="*/ 83516 w 1914570"/>
                <a:gd name="connsiteY7964" fmla="*/ 542853 h 1754674"/>
                <a:gd name="connsiteX7965" fmla="*/ 84122 w 1914570"/>
                <a:gd name="connsiteY7965" fmla="*/ 541387 h 1754674"/>
                <a:gd name="connsiteX7966" fmla="*/ 84767 w 1914570"/>
                <a:gd name="connsiteY7966" fmla="*/ 539882 h 1754674"/>
                <a:gd name="connsiteX7967" fmla="*/ 84767 w 1914570"/>
                <a:gd name="connsiteY7967" fmla="*/ 539862 h 1754674"/>
                <a:gd name="connsiteX7968" fmla="*/ 85393 w 1914570"/>
                <a:gd name="connsiteY7968" fmla="*/ 538377 h 1754674"/>
                <a:gd name="connsiteX7969" fmla="*/ 86018 w 1914570"/>
                <a:gd name="connsiteY7969" fmla="*/ 536891 h 1754674"/>
                <a:gd name="connsiteX7970" fmla="*/ 86644 w 1914570"/>
                <a:gd name="connsiteY7970" fmla="*/ 535366 h 1754674"/>
                <a:gd name="connsiteX7971" fmla="*/ 87269 w 1914570"/>
                <a:gd name="connsiteY7971" fmla="*/ 533880 h 1754674"/>
                <a:gd name="connsiteX7972" fmla="*/ 87915 w 1914570"/>
                <a:gd name="connsiteY7972" fmla="*/ 532394 h 1754674"/>
                <a:gd name="connsiteX7973" fmla="*/ 88540 w 1914570"/>
                <a:gd name="connsiteY7973" fmla="*/ 530928 h 1754674"/>
                <a:gd name="connsiteX7974" fmla="*/ 89185 w 1914570"/>
                <a:gd name="connsiteY7974" fmla="*/ 529423 h 1754674"/>
                <a:gd name="connsiteX7975" fmla="*/ 89830 w 1914570"/>
                <a:gd name="connsiteY7975" fmla="*/ 527918 h 1754674"/>
                <a:gd name="connsiteX7976" fmla="*/ 90456 w 1914570"/>
                <a:gd name="connsiteY7976" fmla="*/ 526451 h 1754674"/>
                <a:gd name="connsiteX7977" fmla="*/ 91101 w 1914570"/>
                <a:gd name="connsiteY7977" fmla="*/ 524966 h 1754674"/>
                <a:gd name="connsiteX7978" fmla="*/ 91101 w 1914570"/>
                <a:gd name="connsiteY7978" fmla="*/ 524946 h 1754674"/>
                <a:gd name="connsiteX7979" fmla="*/ 91766 w 1914570"/>
                <a:gd name="connsiteY7979" fmla="*/ 523441 h 1754674"/>
                <a:gd name="connsiteX7980" fmla="*/ 92391 w 1914570"/>
                <a:gd name="connsiteY7980" fmla="*/ 521974 h 1754674"/>
                <a:gd name="connsiteX7981" fmla="*/ 93036 w 1914570"/>
                <a:gd name="connsiteY7981" fmla="*/ 520508 h 1754674"/>
                <a:gd name="connsiteX7982" fmla="*/ 93701 w 1914570"/>
                <a:gd name="connsiteY7982" fmla="*/ 519022 h 1754674"/>
                <a:gd name="connsiteX7983" fmla="*/ 94346 w 1914570"/>
                <a:gd name="connsiteY7983" fmla="*/ 517537 h 1754674"/>
                <a:gd name="connsiteX7984" fmla="*/ 95011 w 1914570"/>
                <a:gd name="connsiteY7984" fmla="*/ 516051 h 1754674"/>
                <a:gd name="connsiteX7985" fmla="*/ 95656 w 1914570"/>
                <a:gd name="connsiteY7985" fmla="*/ 514585 h 1754674"/>
                <a:gd name="connsiteX7986" fmla="*/ 96321 w 1914570"/>
                <a:gd name="connsiteY7986" fmla="*/ 513099 h 1754674"/>
                <a:gd name="connsiteX7987" fmla="*/ 96986 w 1914570"/>
                <a:gd name="connsiteY7987" fmla="*/ 511613 h 1754674"/>
                <a:gd name="connsiteX7988" fmla="*/ 97650 w 1914570"/>
                <a:gd name="connsiteY7988" fmla="*/ 510147 h 1754674"/>
                <a:gd name="connsiteX7989" fmla="*/ 98315 w 1914570"/>
                <a:gd name="connsiteY7989" fmla="*/ 508681 h 1754674"/>
                <a:gd name="connsiteX7990" fmla="*/ 98980 w 1914570"/>
                <a:gd name="connsiteY7990" fmla="*/ 507195 h 1754674"/>
                <a:gd name="connsiteX7991" fmla="*/ 99625 w 1914570"/>
                <a:gd name="connsiteY7991" fmla="*/ 505748 h 1754674"/>
                <a:gd name="connsiteX7992" fmla="*/ 100309 w 1914570"/>
                <a:gd name="connsiteY7992" fmla="*/ 504243 h 1754674"/>
                <a:gd name="connsiteX7993" fmla="*/ 100974 w 1914570"/>
                <a:gd name="connsiteY7993" fmla="*/ 502796 h 1754674"/>
                <a:gd name="connsiteX7994" fmla="*/ 101658 w 1914570"/>
                <a:gd name="connsiteY7994" fmla="*/ 501330 h 1754674"/>
                <a:gd name="connsiteX7995" fmla="*/ 102342 w 1914570"/>
                <a:gd name="connsiteY7995" fmla="*/ 499825 h 1754674"/>
                <a:gd name="connsiteX7996" fmla="*/ 103007 w 1914570"/>
                <a:gd name="connsiteY7996" fmla="*/ 498378 h 1754674"/>
                <a:gd name="connsiteX7997" fmla="*/ 103691 w 1914570"/>
                <a:gd name="connsiteY7997" fmla="*/ 496912 h 1754674"/>
                <a:gd name="connsiteX7998" fmla="*/ 104375 w 1914570"/>
                <a:gd name="connsiteY7998" fmla="*/ 495445 h 1754674"/>
                <a:gd name="connsiteX7999" fmla="*/ 105060 w 1914570"/>
                <a:gd name="connsiteY7999" fmla="*/ 493999 h 1754674"/>
                <a:gd name="connsiteX8000" fmla="*/ 105060 w 1914570"/>
                <a:gd name="connsiteY8000" fmla="*/ 493979 h 1754674"/>
                <a:gd name="connsiteX8001" fmla="*/ 105744 w 1914570"/>
                <a:gd name="connsiteY8001" fmla="*/ 492513 h 1754674"/>
                <a:gd name="connsiteX8002" fmla="*/ 106428 w 1914570"/>
                <a:gd name="connsiteY8002" fmla="*/ 491066 h 1754674"/>
                <a:gd name="connsiteX8003" fmla="*/ 107112 w 1914570"/>
                <a:gd name="connsiteY8003" fmla="*/ 489620 h 1754674"/>
                <a:gd name="connsiteX8004" fmla="*/ 107112 w 1914570"/>
                <a:gd name="connsiteY8004" fmla="*/ 489600 h 1754674"/>
                <a:gd name="connsiteX8005" fmla="*/ 107797 w 1914570"/>
                <a:gd name="connsiteY8005" fmla="*/ 488153 h 1754674"/>
                <a:gd name="connsiteX8006" fmla="*/ 108500 w 1914570"/>
                <a:gd name="connsiteY8006" fmla="*/ 486687 h 1754674"/>
                <a:gd name="connsiteX8007" fmla="*/ 109184 w 1914570"/>
                <a:gd name="connsiteY8007" fmla="*/ 485241 h 1754674"/>
                <a:gd name="connsiteX8008" fmla="*/ 109888 w 1914570"/>
                <a:gd name="connsiteY8008" fmla="*/ 483794 h 1754674"/>
                <a:gd name="connsiteX8009" fmla="*/ 109888 w 1914570"/>
                <a:gd name="connsiteY8009" fmla="*/ 483774 h 1754674"/>
                <a:gd name="connsiteX8010" fmla="*/ 110592 w 1914570"/>
                <a:gd name="connsiteY8010" fmla="*/ 482328 h 1754674"/>
                <a:gd name="connsiteX8011" fmla="*/ 111276 w 1914570"/>
                <a:gd name="connsiteY8011" fmla="*/ 480881 h 1754674"/>
                <a:gd name="connsiteX8012" fmla="*/ 111980 w 1914570"/>
                <a:gd name="connsiteY8012" fmla="*/ 479415 h 1754674"/>
                <a:gd name="connsiteX8013" fmla="*/ 112684 w 1914570"/>
                <a:gd name="connsiteY8013" fmla="*/ 477988 h 1754674"/>
                <a:gd name="connsiteX8014" fmla="*/ 113407 w 1914570"/>
                <a:gd name="connsiteY8014" fmla="*/ 476522 h 1754674"/>
                <a:gd name="connsiteX8015" fmla="*/ 114111 w 1914570"/>
                <a:gd name="connsiteY8015" fmla="*/ 475075 h 1754674"/>
                <a:gd name="connsiteX8016" fmla="*/ 114815 w 1914570"/>
                <a:gd name="connsiteY8016" fmla="*/ 473628 h 1754674"/>
                <a:gd name="connsiteX8017" fmla="*/ 115519 w 1914570"/>
                <a:gd name="connsiteY8017" fmla="*/ 472182 h 1754674"/>
                <a:gd name="connsiteX8018" fmla="*/ 116242 w 1914570"/>
                <a:gd name="connsiteY8018" fmla="*/ 470754 h 1754674"/>
                <a:gd name="connsiteX8019" fmla="*/ 116946 w 1914570"/>
                <a:gd name="connsiteY8019" fmla="*/ 469308 h 1754674"/>
                <a:gd name="connsiteX8020" fmla="*/ 117669 w 1914570"/>
                <a:gd name="connsiteY8020" fmla="*/ 467881 h 1754674"/>
                <a:gd name="connsiteX8021" fmla="*/ 117669 w 1914570"/>
                <a:gd name="connsiteY8021" fmla="*/ 467861 h 1754674"/>
                <a:gd name="connsiteX8022" fmla="*/ 118392 w 1914570"/>
                <a:gd name="connsiteY8022" fmla="*/ 466414 h 1754674"/>
                <a:gd name="connsiteX8023" fmla="*/ 119096 w 1914570"/>
                <a:gd name="connsiteY8023" fmla="*/ 465007 h 1754674"/>
                <a:gd name="connsiteX8024" fmla="*/ 119096 w 1914570"/>
                <a:gd name="connsiteY8024" fmla="*/ 464987 h 1754674"/>
                <a:gd name="connsiteX8025" fmla="*/ 119819 w 1914570"/>
                <a:gd name="connsiteY8025" fmla="*/ 463541 h 1754674"/>
                <a:gd name="connsiteX8026" fmla="*/ 120543 w 1914570"/>
                <a:gd name="connsiteY8026" fmla="*/ 462113 h 1754674"/>
                <a:gd name="connsiteX8027" fmla="*/ 121266 w 1914570"/>
                <a:gd name="connsiteY8027" fmla="*/ 460686 h 1754674"/>
                <a:gd name="connsiteX8028" fmla="*/ 121990 w 1914570"/>
                <a:gd name="connsiteY8028" fmla="*/ 459259 h 1754674"/>
                <a:gd name="connsiteX8029" fmla="*/ 122713 w 1914570"/>
                <a:gd name="connsiteY8029" fmla="*/ 457832 h 1754674"/>
                <a:gd name="connsiteX8030" fmla="*/ 122732 w 1914570"/>
                <a:gd name="connsiteY8030" fmla="*/ 457832 h 1754674"/>
                <a:gd name="connsiteX8031" fmla="*/ 123456 w 1914570"/>
                <a:gd name="connsiteY8031" fmla="*/ 456405 h 1754674"/>
                <a:gd name="connsiteX8032" fmla="*/ 123456 w 1914570"/>
                <a:gd name="connsiteY8032" fmla="*/ 456385 h 1754674"/>
                <a:gd name="connsiteX8033" fmla="*/ 124179 w 1914570"/>
                <a:gd name="connsiteY8033" fmla="*/ 454958 h 1754674"/>
                <a:gd name="connsiteX8034" fmla="*/ 124922 w 1914570"/>
                <a:gd name="connsiteY8034" fmla="*/ 453531 h 1754674"/>
                <a:gd name="connsiteX8035" fmla="*/ 125645 w 1914570"/>
                <a:gd name="connsiteY8035" fmla="*/ 452104 h 1754674"/>
                <a:gd name="connsiteX8036" fmla="*/ 126388 w 1914570"/>
                <a:gd name="connsiteY8036" fmla="*/ 450677 h 1754674"/>
                <a:gd name="connsiteX8037" fmla="*/ 127131 w 1914570"/>
                <a:gd name="connsiteY8037" fmla="*/ 449269 h 1754674"/>
                <a:gd name="connsiteX8038" fmla="*/ 127874 w 1914570"/>
                <a:gd name="connsiteY8038" fmla="*/ 447842 h 1754674"/>
                <a:gd name="connsiteX8039" fmla="*/ 128617 w 1914570"/>
                <a:gd name="connsiteY8039" fmla="*/ 446435 h 1754674"/>
                <a:gd name="connsiteX8040" fmla="*/ 128617 w 1914570"/>
                <a:gd name="connsiteY8040" fmla="*/ 446415 h 1754674"/>
                <a:gd name="connsiteX8041" fmla="*/ 129360 w 1914570"/>
                <a:gd name="connsiteY8041" fmla="*/ 445008 h 1754674"/>
                <a:gd name="connsiteX8042" fmla="*/ 130102 w 1914570"/>
                <a:gd name="connsiteY8042" fmla="*/ 443581 h 1754674"/>
                <a:gd name="connsiteX8043" fmla="*/ 130845 w 1914570"/>
                <a:gd name="connsiteY8043" fmla="*/ 442192 h 1754674"/>
                <a:gd name="connsiteX8044" fmla="*/ 131588 w 1914570"/>
                <a:gd name="connsiteY8044" fmla="*/ 440765 h 1754674"/>
                <a:gd name="connsiteX8045" fmla="*/ 131608 w 1914570"/>
                <a:gd name="connsiteY8045" fmla="*/ 440746 h 1754674"/>
                <a:gd name="connsiteX8046" fmla="*/ 132351 w 1914570"/>
                <a:gd name="connsiteY8046" fmla="*/ 439338 h 1754674"/>
                <a:gd name="connsiteX8047" fmla="*/ 133094 w 1914570"/>
                <a:gd name="connsiteY8047" fmla="*/ 437931 h 1754674"/>
                <a:gd name="connsiteX8048" fmla="*/ 133113 w 1914570"/>
                <a:gd name="connsiteY8048" fmla="*/ 437931 h 1754674"/>
                <a:gd name="connsiteX8049" fmla="*/ 133856 w 1914570"/>
                <a:gd name="connsiteY8049" fmla="*/ 436523 h 1754674"/>
                <a:gd name="connsiteX8050" fmla="*/ 134619 w 1914570"/>
                <a:gd name="connsiteY8050" fmla="*/ 435096 h 1754674"/>
                <a:gd name="connsiteX8051" fmla="*/ 135381 w 1914570"/>
                <a:gd name="connsiteY8051" fmla="*/ 433688 h 1754674"/>
                <a:gd name="connsiteX8052" fmla="*/ 136124 w 1914570"/>
                <a:gd name="connsiteY8052" fmla="*/ 432300 h 1754674"/>
                <a:gd name="connsiteX8053" fmla="*/ 136886 w 1914570"/>
                <a:gd name="connsiteY8053" fmla="*/ 430893 h 1754674"/>
                <a:gd name="connsiteX8054" fmla="*/ 137649 w 1914570"/>
                <a:gd name="connsiteY8054" fmla="*/ 429505 h 1754674"/>
                <a:gd name="connsiteX8055" fmla="*/ 138411 w 1914570"/>
                <a:gd name="connsiteY8055" fmla="*/ 428078 h 1754674"/>
                <a:gd name="connsiteX8056" fmla="*/ 139174 w 1914570"/>
                <a:gd name="connsiteY8056" fmla="*/ 426690 h 1754674"/>
                <a:gd name="connsiteX8057" fmla="*/ 139193 w 1914570"/>
                <a:gd name="connsiteY8057" fmla="*/ 426670 h 1754674"/>
                <a:gd name="connsiteX8058" fmla="*/ 139936 w 1914570"/>
                <a:gd name="connsiteY8058" fmla="*/ 425301 h 1754674"/>
                <a:gd name="connsiteX8059" fmla="*/ 140718 w 1914570"/>
                <a:gd name="connsiteY8059" fmla="*/ 423894 h 1754674"/>
                <a:gd name="connsiteX8060" fmla="*/ 141480 w 1914570"/>
                <a:gd name="connsiteY8060" fmla="*/ 422506 h 1754674"/>
                <a:gd name="connsiteX8061" fmla="*/ 142262 w 1914570"/>
                <a:gd name="connsiteY8061" fmla="*/ 421079 h 1754674"/>
                <a:gd name="connsiteX8062" fmla="*/ 143044 w 1914570"/>
                <a:gd name="connsiteY8062" fmla="*/ 419710 h 1754674"/>
                <a:gd name="connsiteX8063" fmla="*/ 143807 w 1914570"/>
                <a:gd name="connsiteY8063" fmla="*/ 418303 h 1754674"/>
                <a:gd name="connsiteX8064" fmla="*/ 144589 w 1914570"/>
                <a:gd name="connsiteY8064" fmla="*/ 416934 h 1754674"/>
                <a:gd name="connsiteX8065" fmla="*/ 145371 w 1914570"/>
                <a:gd name="connsiteY8065" fmla="*/ 415527 h 1754674"/>
                <a:gd name="connsiteX8066" fmla="*/ 146153 w 1914570"/>
                <a:gd name="connsiteY8066" fmla="*/ 414139 h 1754674"/>
                <a:gd name="connsiteX8067" fmla="*/ 146935 w 1914570"/>
                <a:gd name="connsiteY8067" fmla="*/ 412751 h 1754674"/>
                <a:gd name="connsiteX8068" fmla="*/ 147717 w 1914570"/>
                <a:gd name="connsiteY8068" fmla="*/ 411382 h 1754674"/>
                <a:gd name="connsiteX8069" fmla="*/ 148499 w 1914570"/>
                <a:gd name="connsiteY8069" fmla="*/ 409994 h 1754674"/>
                <a:gd name="connsiteX8070" fmla="*/ 149300 w 1914570"/>
                <a:gd name="connsiteY8070" fmla="*/ 408606 h 1754674"/>
                <a:gd name="connsiteX8071" fmla="*/ 150082 w 1914570"/>
                <a:gd name="connsiteY8071" fmla="*/ 407238 h 1754674"/>
                <a:gd name="connsiteX8072" fmla="*/ 150884 w 1914570"/>
                <a:gd name="connsiteY8072" fmla="*/ 405850 h 1754674"/>
                <a:gd name="connsiteX8073" fmla="*/ 151666 w 1914570"/>
                <a:gd name="connsiteY8073" fmla="*/ 404481 h 1754674"/>
                <a:gd name="connsiteX8074" fmla="*/ 152467 w 1914570"/>
                <a:gd name="connsiteY8074" fmla="*/ 403074 h 1754674"/>
                <a:gd name="connsiteX8075" fmla="*/ 153249 w 1914570"/>
                <a:gd name="connsiteY8075" fmla="*/ 401725 h 1754674"/>
                <a:gd name="connsiteX8076" fmla="*/ 153249 w 1914570"/>
                <a:gd name="connsiteY8076" fmla="*/ 401705 h 1754674"/>
                <a:gd name="connsiteX8077" fmla="*/ 154070 w 1914570"/>
                <a:gd name="connsiteY8077" fmla="*/ 400317 h 1754674"/>
                <a:gd name="connsiteX8078" fmla="*/ 154852 w 1914570"/>
                <a:gd name="connsiteY8078" fmla="*/ 398988 h 1754674"/>
                <a:gd name="connsiteX8079" fmla="*/ 155654 w 1914570"/>
                <a:gd name="connsiteY8079" fmla="*/ 397600 h 1754674"/>
                <a:gd name="connsiteX8080" fmla="*/ 156455 w 1914570"/>
                <a:gd name="connsiteY8080" fmla="*/ 396231 h 1754674"/>
                <a:gd name="connsiteX8081" fmla="*/ 157257 w 1914570"/>
                <a:gd name="connsiteY8081" fmla="*/ 394863 h 1754674"/>
                <a:gd name="connsiteX8082" fmla="*/ 158058 w 1914570"/>
                <a:gd name="connsiteY8082" fmla="*/ 393494 h 1754674"/>
                <a:gd name="connsiteX8083" fmla="*/ 158860 w 1914570"/>
                <a:gd name="connsiteY8083" fmla="*/ 392145 h 1754674"/>
                <a:gd name="connsiteX8084" fmla="*/ 158880 w 1914570"/>
                <a:gd name="connsiteY8084" fmla="*/ 392145 h 1754674"/>
                <a:gd name="connsiteX8085" fmla="*/ 159681 w 1914570"/>
                <a:gd name="connsiteY8085" fmla="*/ 390777 h 1754674"/>
                <a:gd name="connsiteX8086" fmla="*/ 160483 w 1914570"/>
                <a:gd name="connsiteY8086" fmla="*/ 389408 h 1754674"/>
                <a:gd name="connsiteX8087" fmla="*/ 161304 w 1914570"/>
                <a:gd name="connsiteY8087" fmla="*/ 388040 h 1754674"/>
                <a:gd name="connsiteX8088" fmla="*/ 162125 w 1914570"/>
                <a:gd name="connsiteY8088" fmla="*/ 386691 h 1754674"/>
                <a:gd name="connsiteX8089" fmla="*/ 162946 w 1914570"/>
                <a:gd name="connsiteY8089" fmla="*/ 385323 h 1754674"/>
                <a:gd name="connsiteX8090" fmla="*/ 163747 w 1914570"/>
                <a:gd name="connsiteY8090" fmla="*/ 383993 h 1754674"/>
                <a:gd name="connsiteX8091" fmla="*/ 164568 w 1914570"/>
                <a:gd name="connsiteY8091" fmla="*/ 382625 h 1754674"/>
                <a:gd name="connsiteX8092" fmla="*/ 165390 w 1914570"/>
                <a:gd name="connsiteY8092" fmla="*/ 381276 h 1754674"/>
                <a:gd name="connsiteX8093" fmla="*/ 166191 w 1914570"/>
                <a:gd name="connsiteY8093" fmla="*/ 379946 h 1754674"/>
                <a:gd name="connsiteX8094" fmla="*/ 167032 w 1914570"/>
                <a:gd name="connsiteY8094" fmla="*/ 378578 h 1754674"/>
                <a:gd name="connsiteX8095" fmla="*/ 167853 w 1914570"/>
                <a:gd name="connsiteY8095" fmla="*/ 377249 h 1754674"/>
                <a:gd name="connsiteX8096" fmla="*/ 168674 w 1914570"/>
                <a:gd name="connsiteY8096" fmla="*/ 375900 h 1754674"/>
                <a:gd name="connsiteX8097" fmla="*/ 169515 w 1914570"/>
                <a:gd name="connsiteY8097" fmla="*/ 374551 h 1754674"/>
                <a:gd name="connsiteX8098" fmla="*/ 170336 w 1914570"/>
                <a:gd name="connsiteY8098" fmla="*/ 373222 h 1754674"/>
                <a:gd name="connsiteX8099" fmla="*/ 171157 w 1914570"/>
                <a:gd name="connsiteY8099" fmla="*/ 371872 h 1754674"/>
                <a:gd name="connsiteX8100" fmla="*/ 171997 w 1914570"/>
                <a:gd name="connsiteY8100" fmla="*/ 370543 h 1754674"/>
                <a:gd name="connsiteX8101" fmla="*/ 172819 w 1914570"/>
                <a:gd name="connsiteY8101" fmla="*/ 369214 h 1754674"/>
                <a:gd name="connsiteX8102" fmla="*/ 173659 w 1914570"/>
                <a:gd name="connsiteY8102" fmla="*/ 367865 h 1754674"/>
                <a:gd name="connsiteX8103" fmla="*/ 174500 w 1914570"/>
                <a:gd name="connsiteY8103" fmla="*/ 366535 h 1754674"/>
                <a:gd name="connsiteX8104" fmla="*/ 175321 w 1914570"/>
                <a:gd name="connsiteY8104" fmla="*/ 365206 h 1754674"/>
                <a:gd name="connsiteX8105" fmla="*/ 176181 w 1914570"/>
                <a:gd name="connsiteY8105" fmla="*/ 363877 h 1754674"/>
                <a:gd name="connsiteX8106" fmla="*/ 177022 w 1914570"/>
                <a:gd name="connsiteY8106" fmla="*/ 362547 h 1754674"/>
                <a:gd name="connsiteX8107" fmla="*/ 177843 w 1914570"/>
                <a:gd name="connsiteY8107" fmla="*/ 361238 h 1754674"/>
                <a:gd name="connsiteX8108" fmla="*/ 178703 w 1914570"/>
                <a:gd name="connsiteY8108" fmla="*/ 359908 h 1754674"/>
                <a:gd name="connsiteX8109" fmla="*/ 179563 w 1914570"/>
                <a:gd name="connsiteY8109" fmla="*/ 358559 h 1754674"/>
                <a:gd name="connsiteX8110" fmla="*/ 180384 w 1914570"/>
                <a:gd name="connsiteY8110" fmla="*/ 357249 h 1754674"/>
                <a:gd name="connsiteX8111" fmla="*/ 181244 w 1914570"/>
                <a:gd name="connsiteY8111" fmla="*/ 355939 h 1754674"/>
                <a:gd name="connsiteX8112" fmla="*/ 182085 w 1914570"/>
                <a:gd name="connsiteY8112" fmla="*/ 354610 h 1754674"/>
                <a:gd name="connsiteX8113" fmla="*/ 182945 w 1914570"/>
                <a:gd name="connsiteY8113" fmla="*/ 353300 h 1754674"/>
                <a:gd name="connsiteX8114" fmla="*/ 183786 w 1914570"/>
                <a:gd name="connsiteY8114" fmla="*/ 351990 h 1754674"/>
                <a:gd name="connsiteX8115" fmla="*/ 184646 w 1914570"/>
                <a:gd name="connsiteY8115" fmla="*/ 350661 h 1754674"/>
                <a:gd name="connsiteX8116" fmla="*/ 185506 w 1914570"/>
                <a:gd name="connsiteY8116" fmla="*/ 349371 h 1754674"/>
                <a:gd name="connsiteX8117" fmla="*/ 186366 w 1914570"/>
                <a:gd name="connsiteY8117" fmla="*/ 348042 h 1754674"/>
                <a:gd name="connsiteX8118" fmla="*/ 187227 w 1914570"/>
                <a:gd name="connsiteY8118" fmla="*/ 346732 h 1754674"/>
                <a:gd name="connsiteX8119" fmla="*/ 188087 w 1914570"/>
                <a:gd name="connsiteY8119" fmla="*/ 345422 h 1754674"/>
                <a:gd name="connsiteX8120" fmla="*/ 188927 w 1914570"/>
                <a:gd name="connsiteY8120" fmla="*/ 344132 h 1754674"/>
                <a:gd name="connsiteX8121" fmla="*/ 189807 w 1914570"/>
                <a:gd name="connsiteY8121" fmla="*/ 342822 h 1754674"/>
                <a:gd name="connsiteX8122" fmla="*/ 190667 w 1914570"/>
                <a:gd name="connsiteY8122" fmla="*/ 341512 h 1754674"/>
                <a:gd name="connsiteX8123" fmla="*/ 191547 w 1914570"/>
                <a:gd name="connsiteY8123" fmla="*/ 340222 h 1754674"/>
                <a:gd name="connsiteX8124" fmla="*/ 192407 w 1914570"/>
                <a:gd name="connsiteY8124" fmla="*/ 338931 h 1754674"/>
                <a:gd name="connsiteX8125" fmla="*/ 193267 w 1914570"/>
                <a:gd name="connsiteY8125" fmla="*/ 337641 h 1754674"/>
                <a:gd name="connsiteX8126" fmla="*/ 194147 w 1914570"/>
                <a:gd name="connsiteY8126" fmla="*/ 336331 h 1754674"/>
                <a:gd name="connsiteX8127" fmla="*/ 195007 w 1914570"/>
                <a:gd name="connsiteY8127" fmla="*/ 335041 h 1754674"/>
                <a:gd name="connsiteX8128" fmla="*/ 195887 w 1914570"/>
                <a:gd name="connsiteY8128" fmla="*/ 333751 h 1754674"/>
                <a:gd name="connsiteX8129" fmla="*/ 196747 w 1914570"/>
                <a:gd name="connsiteY8129" fmla="*/ 332480 h 1754674"/>
                <a:gd name="connsiteX8130" fmla="*/ 197627 w 1914570"/>
                <a:gd name="connsiteY8130" fmla="*/ 331190 h 1754674"/>
                <a:gd name="connsiteX8131" fmla="*/ 198506 w 1914570"/>
                <a:gd name="connsiteY8131" fmla="*/ 329900 h 1754674"/>
                <a:gd name="connsiteX8132" fmla="*/ 199386 w 1914570"/>
                <a:gd name="connsiteY8132" fmla="*/ 328629 h 1754674"/>
                <a:gd name="connsiteX8133" fmla="*/ 200266 w 1914570"/>
                <a:gd name="connsiteY8133" fmla="*/ 327338 h 1754674"/>
                <a:gd name="connsiteX8134" fmla="*/ 201146 w 1914570"/>
                <a:gd name="connsiteY8134" fmla="*/ 326048 h 1754674"/>
                <a:gd name="connsiteX8135" fmla="*/ 202026 w 1914570"/>
                <a:gd name="connsiteY8135" fmla="*/ 324778 h 1754674"/>
                <a:gd name="connsiteX8136" fmla="*/ 202925 w 1914570"/>
                <a:gd name="connsiteY8136" fmla="*/ 323487 h 1754674"/>
                <a:gd name="connsiteX8137" fmla="*/ 203805 w 1914570"/>
                <a:gd name="connsiteY8137" fmla="*/ 322216 h 1754674"/>
                <a:gd name="connsiteX8138" fmla="*/ 204684 w 1914570"/>
                <a:gd name="connsiteY8138" fmla="*/ 320946 h 1754674"/>
                <a:gd name="connsiteX8139" fmla="*/ 205564 w 1914570"/>
                <a:gd name="connsiteY8139" fmla="*/ 319695 h 1754674"/>
                <a:gd name="connsiteX8140" fmla="*/ 206463 w 1914570"/>
                <a:gd name="connsiteY8140" fmla="*/ 318424 h 1754674"/>
                <a:gd name="connsiteX8141" fmla="*/ 207343 w 1914570"/>
                <a:gd name="connsiteY8141" fmla="*/ 317173 h 1754674"/>
                <a:gd name="connsiteX8142" fmla="*/ 208242 w 1914570"/>
                <a:gd name="connsiteY8142" fmla="*/ 315902 h 1754674"/>
                <a:gd name="connsiteX8143" fmla="*/ 209142 w 1914570"/>
                <a:gd name="connsiteY8143" fmla="*/ 314612 h 1754674"/>
                <a:gd name="connsiteX8144" fmla="*/ 210041 w 1914570"/>
                <a:gd name="connsiteY8144" fmla="*/ 313361 h 1754674"/>
                <a:gd name="connsiteX8145" fmla="*/ 210940 w 1914570"/>
                <a:gd name="connsiteY8145" fmla="*/ 312109 h 1754674"/>
                <a:gd name="connsiteX8146" fmla="*/ 211839 w 1914570"/>
                <a:gd name="connsiteY8146" fmla="*/ 310819 h 1754674"/>
                <a:gd name="connsiteX8147" fmla="*/ 212719 w 1914570"/>
                <a:gd name="connsiteY8147" fmla="*/ 309587 h 1754674"/>
                <a:gd name="connsiteX8148" fmla="*/ 213619 w 1914570"/>
                <a:gd name="connsiteY8148" fmla="*/ 308336 h 1754674"/>
                <a:gd name="connsiteX8149" fmla="*/ 214537 w 1914570"/>
                <a:gd name="connsiteY8149" fmla="*/ 307085 h 1754674"/>
                <a:gd name="connsiteX8150" fmla="*/ 215437 w 1914570"/>
                <a:gd name="connsiteY8150" fmla="*/ 305834 h 1754674"/>
                <a:gd name="connsiteX8151" fmla="*/ 216336 w 1914570"/>
                <a:gd name="connsiteY8151" fmla="*/ 304583 h 1754674"/>
                <a:gd name="connsiteX8152" fmla="*/ 217255 w 1914570"/>
                <a:gd name="connsiteY8152" fmla="*/ 303332 h 1754674"/>
                <a:gd name="connsiteX8153" fmla="*/ 218154 w 1914570"/>
                <a:gd name="connsiteY8153" fmla="*/ 302100 h 1754674"/>
                <a:gd name="connsiteX8154" fmla="*/ 219053 w 1914570"/>
                <a:gd name="connsiteY8154" fmla="*/ 300849 h 1754674"/>
                <a:gd name="connsiteX8155" fmla="*/ 219972 w 1914570"/>
                <a:gd name="connsiteY8155" fmla="*/ 299598 h 1754674"/>
                <a:gd name="connsiteX8156" fmla="*/ 220891 w 1914570"/>
                <a:gd name="connsiteY8156" fmla="*/ 298366 h 1754674"/>
                <a:gd name="connsiteX8157" fmla="*/ 221790 w 1914570"/>
                <a:gd name="connsiteY8157" fmla="*/ 297134 h 1754674"/>
                <a:gd name="connsiteX8158" fmla="*/ 222709 w 1914570"/>
                <a:gd name="connsiteY8158" fmla="*/ 295903 h 1754674"/>
                <a:gd name="connsiteX8159" fmla="*/ 223628 w 1914570"/>
                <a:gd name="connsiteY8159" fmla="*/ 294671 h 1754674"/>
                <a:gd name="connsiteX8160" fmla="*/ 224547 w 1914570"/>
                <a:gd name="connsiteY8160" fmla="*/ 293439 h 1754674"/>
                <a:gd name="connsiteX8161" fmla="*/ 225465 w 1914570"/>
                <a:gd name="connsiteY8161" fmla="*/ 292208 h 1754674"/>
                <a:gd name="connsiteX8162" fmla="*/ 226384 w 1914570"/>
                <a:gd name="connsiteY8162" fmla="*/ 290957 h 1754674"/>
                <a:gd name="connsiteX8163" fmla="*/ 227303 w 1914570"/>
                <a:gd name="connsiteY8163" fmla="*/ 289745 h 1754674"/>
                <a:gd name="connsiteX8164" fmla="*/ 228202 w 1914570"/>
                <a:gd name="connsiteY8164" fmla="*/ 288552 h 1754674"/>
                <a:gd name="connsiteX8165" fmla="*/ 229141 w 1914570"/>
                <a:gd name="connsiteY8165" fmla="*/ 287301 h 1754674"/>
                <a:gd name="connsiteX8166" fmla="*/ 230060 w 1914570"/>
                <a:gd name="connsiteY8166" fmla="*/ 286089 h 1754674"/>
                <a:gd name="connsiteX8167" fmla="*/ 230998 w 1914570"/>
                <a:gd name="connsiteY8167" fmla="*/ 284857 h 1754674"/>
                <a:gd name="connsiteX8168" fmla="*/ 231917 w 1914570"/>
                <a:gd name="connsiteY8168" fmla="*/ 283645 h 1754674"/>
                <a:gd name="connsiteX8169" fmla="*/ 232836 w 1914570"/>
                <a:gd name="connsiteY8169" fmla="*/ 282453 h 1754674"/>
                <a:gd name="connsiteX8170" fmla="*/ 233794 w 1914570"/>
                <a:gd name="connsiteY8170" fmla="*/ 281221 h 1754674"/>
                <a:gd name="connsiteX8171" fmla="*/ 234712 w 1914570"/>
                <a:gd name="connsiteY8171" fmla="*/ 280009 h 1754674"/>
                <a:gd name="connsiteX8172" fmla="*/ 235612 w 1914570"/>
                <a:gd name="connsiteY8172" fmla="*/ 278836 h 1754674"/>
                <a:gd name="connsiteX8173" fmla="*/ 236570 w 1914570"/>
                <a:gd name="connsiteY8173" fmla="*/ 277585 h 1754674"/>
                <a:gd name="connsiteX8174" fmla="*/ 237508 w 1914570"/>
                <a:gd name="connsiteY8174" fmla="*/ 276392 h 1754674"/>
                <a:gd name="connsiteX8175" fmla="*/ 238427 w 1914570"/>
                <a:gd name="connsiteY8175" fmla="*/ 275219 h 1754674"/>
                <a:gd name="connsiteX8176" fmla="*/ 239385 w 1914570"/>
                <a:gd name="connsiteY8176" fmla="*/ 273988 h 1754674"/>
                <a:gd name="connsiteX8177" fmla="*/ 240304 w 1914570"/>
                <a:gd name="connsiteY8177" fmla="*/ 272815 h 1754674"/>
                <a:gd name="connsiteX8178" fmla="*/ 241261 w 1914570"/>
                <a:gd name="connsiteY8178" fmla="*/ 271602 h 1754674"/>
                <a:gd name="connsiteX8179" fmla="*/ 242180 w 1914570"/>
                <a:gd name="connsiteY8179" fmla="*/ 270430 h 1754674"/>
                <a:gd name="connsiteX8180" fmla="*/ 243138 w 1914570"/>
                <a:gd name="connsiteY8180" fmla="*/ 269217 h 1754674"/>
                <a:gd name="connsiteX8181" fmla="*/ 244077 w 1914570"/>
                <a:gd name="connsiteY8181" fmla="*/ 268045 h 1754674"/>
                <a:gd name="connsiteX8182" fmla="*/ 245015 w 1914570"/>
                <a:gd name="connsiteY8182" fmla="*/ 266852 h 1754674"/>
                <a:gd name="connsiteX8183" fmla="*/ 245973 w 1914570"/>
                <a:gd name="connsiteY8183" fmla="*/ 265660 h 1754674"/>
                <a:gd name="connsiteX8184" fmla="*/ 246892 w 1914570"/>
                <a:gd name="connsiteY8184" fmla="*/ 264487 h 1754674"/>
                <a:gd name="connsiteX8185" fmla="*/ 247850 w 1914570"/>
                <a:gd name="connsiteY8185" fmla="*/ 263313 h 1754674"/>
                <a:gd name="connsiteX8186" fmla="*/ 248808 w 1914570"/>
                <a:gd name="connsiteY8186" fmla="*/ 262121 h 1754674"/>
                <a:gd name="connsiteX8187" fmla="*/ 249746 w 1914570"/>
                <a:gd name="connsiteY8187" fmla="*/ 260948 h 1754674"/>
                <a:gd name="connsiteX8188" fmla="*/ 250704 w 1914570"/>
                <a:gd name="connsiteY8188" fmla="*/ 259756 h 1754674"/>
                <a:gd name="connsiteX8189" fmla="*/ 251662 w 1914570"/>
                <a:gd name="connsiteY8189" fmla="*/ 258583 h 1754674"/>
                <a:gd name="connsiteX8190" fmla="*/ 252600 w 1914570"/>
                <a:gd name="connsiteY8190" fmla="*/ 257449 h 1754674"/>
                <a:gd name="connsiteX8191" fmla="*/ 253578 w 1914570"/>
                <a:gd name="connsiteY8191" fmla="*/ 256256 h 1754674"/>
                <a:gd name="connsiteX8192" fmla="*/ 254536 w 1914570"/>
                <a:gd name="connsiteY8192" fmla="*/ 255083 h 1754674"/>
                <a:gd name="connsiteX8193" fmla="*/ 255474 w 1914570"/>
                <a:gd name="connsiteY8193" fmla="*/ 253930 h 1754674"/>
                <a:gd name="connsiteX8194" fmla="*/ 256432 w 1914570"/>
                <a:gd name="connsiteY8194" fmla="*/ 252776 h 1754674"/>
                <a:gd name="connsiteX8195" fmla="*/ 257390 w 1914570"/>
                <a:gd name="connsiteY8195" fmla="*/ 251603 h 1754674"/>
                <a:gd name="connsiteX8196" fmla="*/ 258367 w 1914570"/>
                <a:gd name="connsiteY8196" fmla="*/ 250430 h 1754674"/>
                <a:gd name="connsiteX8197" fmla="*/ 259326 w 1914570"/>
                <a:gd name="connsiteY8197" fmla="*/ 249277 h 1754674"/>
                <a:gd name="connsiteX8198" fmla="*/ 260303 w 1914570"/>
                <a:gd name="connsiteY8198" fmla="*/ 248124 h 1754674"/>
                <a:gd name="connsiteX8199" fmla="*/ 261241 w 1914570"/>
                <a:gd name="connsiteY8199" fmla="*/ 246990 h 1754674"/>
                <a:gd name="connsiteX8200" fmla="*/ 262219 w 1914570"/>
                <a:gd name="connsiteY8200" fmla="*/ 245836 h 1754674"/>
                <a:gd name="connsiteX8201" fmla="*/ 263177 w 1914570"/>
                <a:gd name="connsiteY8201" fmla="*/ 244702 h 1754674"/>
                <a:gd name="connsiteX8202" fmla="*/ 264135 w 1914570"/>
                <a:gd name="connsiteY8202" fmla="*/ 243549 h 1754674"/>
                <a:gd name="connsiteX8203" fmla="*/ 265112 w 1914570"/>
                <a:gd name="connsiteY8203" fmla="*/ 242395 h 1754674"/>
                <a:gd name="connsiteX8204" fmla="*/ 266090 w 1914570"/>
                <a:gd name="connsiteY8204" fmla="*/ 241262 h 1754674"/>
                <a:gd name="connsiteX8205" fmla="*/ 267048 w 1914570"/>
                <a:gd name="connsiteY8205" fmla="*/ 240108 h 1754674"/>
                <a:gd name="connsiteX8206" fmla="*/ 268025 w 1914570"/>
                <a:gd name="connsiteY8206" fmla="*/ 238974 h 1754674"/>
                <a:gd name="connsiteX8207" fmla="*/ 269002 w 1914570"/>
                <a:gd name="connsiteY8207" fmla="*/ 237841 h 1754674"/>
                <a:gd name="connsiteX8208" fmla="*/ 269960 w 1914570"/>
                <a:gd name="connsiteY8208" fmla="*/ 236726 h 1754674"/>
                <a:gd name="connsiteX8209" fmla="*/ 270957 w 1914570"/>
                <a:gd name="connsiteY8209" fmla="*/ 235573 h 1754674"/>
                <a:gd name="connsiteX8210" fmla="*/ 271935 w 1914570"/>
                <a:gd name="connsiteY8210" fmla="*/ 234439 h 1754674"/>
                <a:gd name="connsiteX8211" fmla="*/ 272893 w 1914570"/>
                <a:gd name="connsiteY8211" fmla="*/ 233344 h 1754674"/>
                <a:gd name="connsiteX8212" fmla="*/ 273890 w 1914570"/>
                <a:gd name="connsiteY8212" fmla="*/ 232191 h 1754674"/>
                <a:gd name="connsiteX8213" fmla="*/ 274867 w 1914570"/>
                <a:gd name="connsiteY8213" fmla="*/ 231076 h 1754674"/>
                <a:gd name="connsiteX8214" fmla="*/ 275845 w 1914570"/>
                <a:gd name="connsiteY8214" fmla="*/ 229962 h 1754674"/>
                <a:gd name="connsiteX8215" fmla="*/ 276822 w 1914570"/>
                <a:gd name="connsiteY8215" fmla="*/ 228828 h 1754674"/>
                <a:gd name="connsiteX8216" fmla="*/ 277819 w 1914570"/>
                <a:gd name="connsiteY8216" fmla="*/ 227714 h 1754674"/>
                <a:gd name="connsiteX8217" fmla="*/ 278797 w 1914570"/>
                <a:gd name="connsiteY8217" fmla="*/ 226619 h 1754674"/>
                <a:gd name="connsiteX8218" fmla="*/ 279774 w 1914570"/>
                <a:gd name="connsiteY8218" fmla="*/ 225505 h 1754674"/>
                <a:gd name="connsiteX8219" fmla="*/ 280752 w 1914570"/>
                <a:gd name="connsiteY8219" fmla="*/ 224410 h 1754674"/>
                <a:gd name="connsiteX8220" fmla="*/ 281749 w 1914570"/>
                <a:gd name="connsiteY8220" fmla="*/ 223295 h 1754674"/>
                <a:gd name="connsiteX8221" fmla="*/ 282746 w 1914570"/>
                <a:gd name="connsiteY8221" fmla="*/ 222181 h 1754674"/>
                <a:gd name="connsiteX8222" fmla="*/ 283723 w 1914570"/>
                <a:gd name="connsiteY8222" fmla="*/ 221086 h 1754674"/>
                <a:gd name="connsiteX8223" fmla="*/ 284720 w 1914570"/>
                <a:gd name="connsiteY8223" fmla="*/ 219992 h 1754674"/>
                <a:gd name="connsiteX8224" fmla="*/ 285717 w 1914570"/>
                <a:gd name="connsiteY8224" fmla="*/ 218877 h 1754674"/>
                <a:gd name="connsiteX8225" fmla="*/ 286695 w 1914570"/>
                <a:gd name="connsiteY8225" fmla="*/ 217802 h 1754674"/>
                <a:gd name="connsiteX8226" fmla="*/ 287692 w 1914570"/>
                <a:gd name="connsiteY8226" fmla="*/ 216707 h 1754674"/>
                <a:gd name="connsiteX8227" fmla="*/ 288689 w 1914570"/>
                <a:gd name="connsiteY8227" fmla="*/ 215613 h 1754674"/>
                <a:gd name="connsiteX8228" fmla="*/ 289686 w 1914570"/>
                <a:gd name="connsiteY8228" fmla="*/ 214518 h 1754674"/>
                <a:gd name="connsiteX8229" fmla="*/ 290683 w 1914570"/>
                <a:gd name="connsiteY8229" fmla="*/ 213442 h 1754674"/>
                <a:gd name="connsiteX8230" fmla="*/ 291680 w 1914570"/>
                <a:gd name="connsiteY8230" fmla="*/ 212367 h 1754674"/>
                <a:gd name="connsiteX8231" fmla="*/ 292677 w 1914570"/>
                <a:gd name="connsiteY8231" fmla="*/ 211272 h 1754674"/>
                <a:gd name="connsiteX8232" fmla="*/ 293674 w 1914570"/>
                <a:gd name="connsiteY8232" fmla="*/ 210197 h 1754674"/>
                <a:gd name="connsiteX8233" fmla="*/ 294691 w 1914570"/>
                <a:gd name="connsiteY8233" fmla="*/ 209102 h 1754674"/>
                <a:gd name="connsiteX8234" fmla="*/ 295688 w 1914570"/>
                <a:gd name="connsiteY8234" fmla="*/ 208047 h 1754674"/>
                <a:gd name="connsiteX8235" fmla="*/ 296665 w 1914570"/>
                <a:gd name="connsiteY8235" fmla="*/ 206972 h 1754674"/>
                <a:gd name="connsiteX8236" fmla="*/ 297682 w 1914570"/>
                <a:gd name="connsiteY8236" fmla="*/ 205896 h 1754674"/>
                <a:gd name="connsiteX8237" fmla="*/ 298698 w 1914570"/>
                <a:gd name="connsiteY8237" fmla="*/ 204841 h 1754674"/>
                <a:gd name="connsiteX8238" fmla="*/ 299695 w 1914570"/>
                <a:gd name="connsiteY8238" fmla="*/ 203765 h 1754674"/>
                <a:gd name="connsiteX8239" fmla="*/ 300692 w 1914570"/>
                <a:gd name="connsiteY8239" fmla="*/ 202710 h 1754674"/>
                <a:gd name="connsiteX8240" fmla="*/ 301709 w 1914570"/>
                <a:gd name="connsiteY8240" fmla="*/ 201654 h 1754674"/>
                <a:gd name="connsiteX8241" fmla="*/ 302726 w 1914570"/>
                <a:gd name="connsiteY8241" fmla="*/ 200598 h 1754674"/>
                <a:gd name="connsiteX8242" fmla="*/ 303742 w 1914570"/>
                <a:gd name="connsiteY8242" fmla="*/ 199504 h 1754674"/>
                <a:gd name="connsiteX8243" fmla="*/ 304739 w 1914570"/>
                <a:gd name="connsiteY8243" fmla="*/ 198468 h 1754674"/>
                <a:gd name="connsiteX8244" fmla="*/ 305756 w 1914570"/>
                <a:gd name="connsiteY8244" fmla="*/ 197431 h 1754674"/>
                <a:gd name="connsiteX8245" fmla="*/ 306772 w 1914570"/>
                <a:gd name="connsiteY8245" fmla="*/ 196376 h 1754674"/>
                <a:gd name="connsiteX8246" fmla="*/ 307769 w 1914570"/>
                <a:gd name="connsiteY8246" fmla="*/ 195340 h 1754674"/>
                <a:gd name="connsiteX8247" fmla="*/ 308805 w 1914570"/>
                <a:gd name="connsiteY8247" fmla="*/ 194284 h 1754674"/>
                <a:gd name="connsiteX8248" fmla="*/ 309822 w 1914570"/>
                <a:gd name="connsiteY8248" fmla="*/ 193248 h 1754674"/>
                <a:gd name="connsiteX8249" fmla="*/ 310819 w 1914570"/>
                <a:gd name="connsiteY8249" fmla="*/ 192212 h 1754674"/>
                <a:gd name="connsiteX8250" fmla="*/ 311855 w 1914570"/>
                <a:gd name="connsiteY8250" fmla="*/ 191156 h 1754674"/>
                <a:gd name="connsiteX8251" fmla="*/ 312872 w 1914570"/>
                <a:gd name="connsiteY8251" fmla="*/ 190120 h 1754674"/>
                <a:gd name="connsiteX8252" fmla="*/ 313888 w 1914570"/>
                <a:gd name="connsiteY8252" fmla="*/ 189103 h 1754674"/>
                <a:gd name="connsiteX8253" fmla="*/ 314924 w 1914570"/>
                <a:gd name="connsiteY8253" fmla="*/ 188067 h 1754674"/>
                <a:gd name="connsiteX8254" fmla="*/ 315941 w 1914570"/>
                <a:gd name="connsiteY8254" fmla="*/ 187031 h 1754674"/>
                <a:gd name="connsiteX8255" fmla="*/ 316958 w 1914570"/>
                <a:gd name="connsiteY8255" fmla="*/ 186015 h 1754674"/>
                <a:gd name="connsiteX8256" fmla="*/ 317974 w 1914570"/>
                <a:gd name="connsiteY8256" fmla="*/ 184998 h 1754674"/>
                <a:gd name="connsiteX8257" fmla="*/ 319010 w 1914570"/>
                <a:gd name="connsiteY8257" fmla="*/ 183962 h 1754674"/>
                <a:gd name="connsiteX8258" fmla="*/ 320027 w 1914570"/>
                <a:gd name="connsiteY8258" fmla="*/ 182965 h 1754674"/>
                <a:gd name="connsiteX8259" fmla="*/ 321044 w 1914570"/>
                <a:gd name="connsiteY8259" fmla="*/ 181948 h 1754674"/>
                <a:gd name="connsiteX8260" fmla="*/ 322080 w 1914570"/>
                <a:gd name="connsiteY8260" fmla="*/ 180912 h 1754674"/>
                <a:gd name="connsiteX8261" fmla="*/ 323096 w 1914570"/>
                <a:gd name="connsiteY8261" fmla="*/ 179915 h 1754674"/>
                <a:gd name="connsiteX8262" fmla="*/ 324132 w 1914570"/>
                <a:gd name="connsiteY8262" fmla="*/ 178898 h 1754674"/>
                <a:gd name="connsiteX8263" fmla="*/ 325168 w 1914570"/>
                <a:gd name="connsiteY8263" fmla="*/ 177901 h 1754674"/>
                <a:gd name="connsiteX8264" fmla="*/ 326205 w 1914570"/>
                <a:gd name="connsiteY8264" fmla="*/ 176904 h 1754674"/>
                <a:gd name="connsiteX8265" fmla="*/ 327221 w 1914570"/>
                <a:gd name="connsiteY8265" fmla="*/ 175907 h 1754674"/>
                <a:gd name="connsiteX8266" fmla="*/ 328257 w 1914570"/>
                <a:gd name="connsiteY8266" fmla="*/ 174910 h 1754674"/>
                <a:gd name="connsiteX8267" fmla="*/ 329293 w 1914570"/>
                <a:gd name="connsiteY8267" fmla="*/ 173894 h 1754674"/>
                <a:gd name="connsiteX8268" fmla="*/ 330330 w 1914570"/>
                <a:gd name="connsiteY8268" fmla="*/ 172897 h 1754674"/>
                <a:gd name="connsiteX8269" fmla="*/ 331366 w 1914570"/>
                <a:gd name="connsiteY8269" fmla="*/ 171919 h 1754674"/>
                <a:gd name="connsiteX8270" fmla="*/ 332402 w 1914570"/>
                <a:gd name="connsiteY8270" fmla="*/ 170922 h 1754674"/>
                <a:gd name="connsiteX8271" fmla="*/ 333438 w 1914570"/>
                <a:gd name="connsiteY8271" fmla="*/ 169945 h 1754674"/>
                <a:gd name="connsiteX8272" fmla="*/ 334474 w 1914570"/>
                <a:gd name="connsiteY8272" fmla="*/ 168948 h 1754674"/>
                <a:gd name="connsiteX8273" fmla="*/ 335510 w 1914570"/>
                <a:gd name="connsiteY8273" fmla="*/ 167990 h 1754674"/>
                <a:gd name="connsiteX8274" fmla="*/ 336566 w 1914570"/>
                <a:gd name="connsiteY8274" fmla="*/ 166993 h 1754674"/>
                <a:gd name="connsiteX8275" fmla="*/ 337602 w 1914570"/>
                <a:gd name="connsiteY8275" fmla="*/ 166015 h 1754674"/>
                <a:gd name="connsiteX8276" fmla="*/ 338638 w 1914570"/>
                <a:gd name="connsiteY8276" fmla="*/ 165057 h 1754674"/>
                <a:gd name="connsiteX8277" fmla="*/ 339674 w 1914570"/>
                <a:gd name="connsiteY8277" fmla="*/ 164080 h 1754674"/>
                <a:gd name="connsiteX8278" fmla="*/ 340730 w 1914570"/>
                <a:gd name="connsiteY8278" fmla="*/ 163102 h 1754674"/>
                <a:gd name="connsiteX8279" fmla="*/ 341766 w 1914570"/>
                <a:gd name="connsiteY8279" fmla="*/ 162144 h 1754674"/>
                <a:gd name="connsiteX8280" fmla="*/ 342802 w 1914570"/>
                <a:gd name="connsiteY8280" fmla="*/ 161186 h 1754674"/>
                <a:gd name="connsiteX8281" fmla="*/ 343858 w 1914570"/>
                <a:gd name="connsiteY8281" fmla="*/ 160209 h 1754674"/>
                <a:gd name="connsiteX8282" fmla="*/ 344894 w 1914570"/>
                <a:gd name="connsiteY8282" fmla="*/ 159271 h 1754674"/>
                <a:gd name="connsiteX8283" fmla="*/ 345950 w 1914570"/>
                <a:gd name="connsiteY8283" fmla="*/ 158313 h 1754674"/>
                <a:gd name="connsiteX8284" fmla="*/ 346986 w 1914570"/>
                <a:gd name="connsiteY8284" fmla="*/ 157355 h 1754674"/>
                <a:gd name="connsiteX8285" fmla="*/ 348041 w 1914570"/>
                <a:gd name="connsiteY8285" fmla="*/ 156397 h 1754674"/>
                <a:gd name="connsiteX8286" fmla="*/ 349097 w 1914570"/>
                <a:gd name="connsiteY8286" fmla="*/ 155458 h 1754674"/>
                <a:gd name="connsiteX8287" fmla="*/ 350153 w 1914570"/>
                <a:gd name="connsiteY8287" fmla="*/ 154501 h 1754674"/>
                <a:gd name="connsiteX8288" fmla="*/ 351209 w 1914570"/>
                <a:gd name="connsiteY8288" fmla="*/ 153562 h 1754674"/>
                <a:gd name="connsiteX8289" fmla="*/ 352245 w 1914570"/>
                <a:gd name="connsiteY8289" fmla="*/ 152624 h 1754674"/>
                <a:gd name="connsiteX8290" fmla="*/ 353320 w 1914570"/>
                <a:gd name="connsiteY8290" fmla="*/ 151685 h 1754674"/>
                <a:gd name="connsiteX8291" fmla="*/ 354376 w 1914570"/>
                <a:gd name="connsiteY8291" fmla="*/ 150747 h 1754674"/>
                <a:gd name="connsiteX8292" fmla="*/ 355412 w 1914570"/>
                <a:gd name="connsiteY8292" fmla="*/ 149809 h 1754674"/>
                <a:gd name="connsiteX8293" fmla="*/ 356467 w 1914570"/>
                <a:gd name="connsiteY8293" fmla="*/ 148890 h 1754674"/>
                <a:gd name="connsiteX8294" fmla="*/ 357523 w 1914570"/>
                <a:gd name="connsiteY8294" fmla="*/ 147951 h 1754674"/>
                <a:gd name="connsiteX8295" fmla="*/ 358579 w 1914570"/>
                <a:gd name="connsiteY8295" fmla="*/ 147032 h 1754674"/>
                <a:gd name="connsiteX8296" fmla="*/ 359654 w 1914570"/>
                <a:gd name="connsiteY8296" fmla="*/ 146114 h 1754674"/>
                <a:gd name="connsiteX8297" fmla="*/ 360710 w 1914570"/>
                <a:gd name="connsiteY8297" fmla="*/ 145175 h 1754674"/>
                <a:gd name="connsiteX8298" fmla="*/ 361746 w 1914570"/>
                <a:gd name="connsiteY8298" fmla="*/ 144276 h 1754674"/>
                <a:gd name="connsiteX8299" fmla="*/ 362821 w 1914570"/>
                <a:gd name="connsiteY8299" fmla="*/ 143357 h 1754674"/>
                <a:gd name="connsiteX8300" fmla="*/ 363896 w 1914570"/>
                <a:gd name="connsiteY8300" fmla="*/ 142438 h 1754674"/>
                <a:gd name="connsiteX8301" fmla="*/ 364952 w 1914570"/>
                <a:gd name="connsiteY8301" fmla="*/ 141539 h 1754674"/>
                <a:gd name="connsiteX8302" fmla="*/ 366008 w 1914570"/>
                <a:gd name="connsiteY8302" fmla="*/ 140640 h 1754674"/>
                <a:gd name="connsiteX8303" fmla="*/ 367063 w 1914570"/>
                <a:gd name="connsiteY8303" fmla="*/ 139721 h 1754674"/>
                <a:gd name="connsiteX8304" fmla="*/ 368119 w 1914570"/>
                <a:gd name="connsiteY8304" fmla="*/ 138822 h 1754674"/>
                <a:gd name="connsiteX8305" fmla="*/ 369214 w 1914570"/>
                <a:gd name="connsiteY8305" fmla="*/ 137922 h 1754674"/>
                <a:gd name="connsiteX8306" fmla="*/ 370270 w 1914570"/>
                <a:gd name="connsiteY8306" fmla="*/ 137043 h 1754674"/>
                <a:gd name="connsiteX8307" fmla="*/ 371345 w 1914570"/>
                <a:gd name="connsiteY8307" fmla="*/ 136124 h 1754674"/>
                <a:gd name="connsiteX8308" fmla="*/ 372400 w 1914570"/>
                <a:gd name="connsiteY8308" fmla="*/ 135244 h 1754674"/>
                <a:gd name="connsiteX8309" fmla="*/ 373456 w 1914570"/>
                <a:gd name="connsiteY8309" fmla="*/ 134364 h 1754674"/>
                <a:gd name="connsiteX8310" fmla="*/ 374531 w 1914570"/>
                <a:gd name="connsiteY8310" fmla="*/ 133465 h 1754674"/>
                <a:gd name="connsiteX8311" fmla="*/ 375607 w 1914570"/>
                <a:gd name="connsiteY8311" fmla="*/ 132585 h 1754674"/>
                <a:gd name="connsiteX8312" fmla="*/ 376682 w 1914570"/>
                <a:gd name="connsiteY8312" fmla="*/ 131706 h 1754674"/>
                <a:gd name="connsiteX8313" fmla="*/ 377737 w 1914570"/>
                <a:gd name="connsiteY8313" fmla="*/ 130826 h 1754674"/>
                <a:gd name="connsiteX8314" fmla="*/ 378813 w 1914570"/>
                <a:gd name="connsiteY8314" fmla="*/ 129966 h 1754674"/>
                <a:gd name="connsiteX8315" fmla="*/ 379888 w 1914570"/>
                <a:gd name="connsiteY8315" fmla="*/ 129086 h 1754674"/>
                <a:gd name="connsiteX8316" fmla="*/ 380963 w 1914570"/>
                <a:gd name="connsiteY8316" fmla="*/ 128206 h 1754674"/>
                <a:gd name="connsiteX8317" fmla="*/ 382038 w 1914570"/>
                <a:gd name="connsiteY8317" fmla="*/ 127346 h 1754674"/>
                <a:gd name="connsiteX8318" fmla="*/ 383113 w 1914570"/>
                <a:gd name="connsiteY8318" fmla="*/ 126486 h 1754674"/>
                <a:gd name="connsiteX8319" fmla="*/ 384169 w 1914570"/>
                <a:gd name="connsiteY8319" fmla="*/ 125626 h 1754674"/>
                <a:gd name="connsiteX8320" fmla="*/ 385264 w 1914570"/>
                <a:gd name="connsiteY8320" fmla="*/ 124765 h 1754674"/>
                <a:gd name="connsiteX8321" fmla="*/ 386339 w 1914570"/>
                <a:gd name="connsiteY8321" fmla="*/ 123905 h 1754674"/>
                <a:gd name="connsiteX8322" fmla="*/ 387414 w 1914570"/>
                <a:gd name="connsiteY8322" fmla="*/ 123065 h 1754674"/>
                <a:gd name="connsiteX8323" fmla="*/ 388490 w 1914570"/>
                <a:gd name="connsiteY8323" fmla="*/ 122205 h 1754674"/>
                <a:gd name="connsiteX8324" fmla="*/ 389565 w 1914570"/>
                <a:gd name="connsiteY8324" fmla="*/ 121364 h 1754674"/>
                <a:gd name="connsiteX8325" fmla="*/ 390660 w 1914570"/>
                <a:gd name="connsiteY8325" fmla="*/ 120523 h 1754674"/>
                <a:gd name="connsiteX8326" fmla="*/ 391735 w 1914570"/>
                <a:gd name="connsiteY8326" fmla="*/ 119683 h 1754674"/>
                <a:gd name="connsiteX8327" fmla="*/ 392810 w 1914570"/>
                <a:gd name="connsiteY8327" fmla="*/ 118823 h 1754674"/>
                <a:gd name="connsiteX8328" fmla="*/ 393885 w 1914570"/>
                <a:gd name="connsiteY8328" fmla="*/ 118001 h 1754674"/>
                <a:gd name="connsiteX8329" fmla="*/ 394980 w 1914570"/>
                <a:gd name="connsiteY8329" fmla="*/ 117161 h 1754674"/>
                <a:gd name="connsiteX8330" fmla="*/ 396055 w 1914570"/>
                <a:gd name="connsiteY8330" fmla="*/ 116340 h 1754674"/>
                <a:gd name="connsiteX8331" fmla="*/ 397150 w 1914570"/>
                <a:gd name="connsiteY8331" fmla="*/ 115499 h 1754674"/>
                <a:gd name="connsiteX8332" fmla="*/ 398225 w 1914570"/>
                <a:gd name="connsiteY8332" fmla="*/ 114678 h 1754674"/>
                <a:gd name="connsiteX8333" fmla="*/ 399301 w 1914570"/>
                <a:gd name="connsiteY8333" fmla="*/ 113857 h 1754674"/>
                <a:gd name="connsiteX8334" fmla="*/ 400395 w 1914570"/>
                <a:gd name="connsiteY8334" fmla="*/ 113036 h 1754674"/>
                <a:gd name="connsiteX8335" fmla="*/ 401490 w 1914570"/>
                <a:gd name="connsiteY8335" fmla="*/ 112215 h 1754674"/>
                <a:gd name="connsiteX8336" fmla="*/ 402565 w 1914570"/>
                <a:gd name="connsiteY8336" fmla="*/ 111413 h 1754674"/>
                <a:gd name="connsiteX8337" fmla="*/ 403641 w 1914570"/>
                <a:gd name="connsiteY8337" fmla="*/ 110592 h 1754674"/>
                <a:gd name="connsiteX8338" fmla="*/ 404735 w 1914570"/>
                <a:gd name="connsiteY8338" fmla="*/ 109791 h 1754674"/>
                <a:gd name="connsiteX8339" fmla="*/ 405830 w 1914570"/>
                <a:gd name="connsiteY8339" fmla="*/ 108969 h 1754674"/>
                <a:gd name="connsiteX8340" fmla="*/ 406925 w 1914570"/>
                <a:gd name="connsiteY8340" fmla="*/ 108168 h 1754674"/>
                <a:gd name="connsiteX8341" fmla="*/ 408000 w 1914570"/>
                <a:gd name="connsiteY8341" fmla="*/ 107366 h 1754674"/>
                <a:gd name="connsiteX8342" fmla="*/ 409095 w 1914570"/>
                <a:gd name="connsiteY8342" fmla="*/ 106565 h 1754674"/>
                <a:gd name="connsiteX8343" fmla="*/ 410209 w 1914570"/>
                <a:gd name="connsiteY8343" fmla="*/ 105783 h 1754674"/>
                <a:gd name="connsiteX8344" fmla="*/ 411285 w 1914570"/>
                <a:gd name="connsiteY8344" fmla="*/ 104981 h 1754674"/>
                <a:gd name="connsiteX8345" fmla="*/ 412379 w 1914570"/>
                <a:gd name="connsiteY8345" fmla="*/ 104199 h 1754674"/>
                <a:gd name="connsiteX8346" fmla="*/ 413474 w 1914570"/>
                <a:gd name="connsiteY8346" fmla="*/ 103417 h 1754674"/>
                <a:gd name="connsiteX8347" fmla="*/ 414549 w 1914570"/>
                <a:gd name="connsiteY8347" fmla="*/ 102635 h 1754674"/>
                <a:gd name="connsiteX8348" fmla="*/ 415644 w 1914570"/>
                <a:gd name="connsiteY8348" fmla="*/ 101853 h 1754674"/>
                <a:gd name="connsiteX8349" fmla="*/ 416758 w 1914570"/>
                <a:gd name="connsiteY8349" fmla="*/ 101071 h 1754674"/>
                <a:gd name="connsiteX8350" fmla="*/ 417853 w 1914570"/>
                <a:gd name="connsiteY8350" fmla="*/ 100289 h 1754674"/>
                <a:gd name="connsiteX8351" fmla="*/ 418928 w 1914570"/>
                <a:gd name="connsiteY8351" fmla="*/ 99527 h 1754674"/>
                <a:gd name="connsiteX8352" fmla="*/ 420023 w 1914570"/>
                <a:gd name="connsiteY8352" fmla="*/ 98765 h 1754674"/>
                <a:gd name="connsiteX8353" fmla="*/ 421137 w 1914570"/>
                <a:gd name="connsiteY8353" fmla="*/ 98002 h 1754674"/>
                <a:gd name="connsiteX8354" fmla="*/ 422232 w 1914570"/>
                <a:gd name="connsiteY8354" fmla="*/ 97220 h 1754674"/>
                <a:gd name="connsiteX8355" fmla="*/ 423327 w 1914570"/>
                <a:gd name="connsiteY8355" fmla="*/ 96477 h 1754674"/>
                <a:gd name="connsiteX8356" fmla="*/ 424422 w 1914570"/>
                <a:gd name="connsiteY8356" fmla="*/ 95715 h 1754674"/>
                <a:gd name="connsiteX8357" fmla="*/ 425516 w 1914570"/>
                <a:gd name="connsiteY8357" fmla="*/ 94952 h 1754674"/>
                <a:gd name="connsiteX8358" fmla="*/ 426631 w 1914570"/>
                <a:gd name="connsiteY8358" fmla="*/ 94209 h 1754674"/>
                <a:gd name="connsiteX8359" fmla="*/ 427745 w 1914570"/>
                <a:gd name="connsiteY8359" fmla="*/ 93447 h 1754674"/>
                <a:gd name="connsiteX8360" fmla="*/ 428820 w 1914570"/>
                <a:gd name="connsiteY8360" fmla="*/ 92724 h 1754674"/>
                <a:gd name="connsiteX8361" fmla="*/ 429935 w 1914570"/>
                <a:gd name="connsiteY8361" fmla="*/ 91961 h 1754674"/>
                <a:gd name="connsiteX8362" fmla="*/ 431030 w 1914570"/>
                <a:gd name="connsiteY8362" fmla="*/ 91238 h 1754674"/>
                <a:gd name="connsiteX8363" fmla="*/ 432144 w 1914570"/>
                <a:gd name="connsiteY8363" fmla="*/ 90476 h 1754674"/>
                <a:gd name="connsiteX8364" fmla="*/ 433239 w 1914570"/>
                <a:gd name="connsiteY8364" fmla="*/ 89752 h 1754674"/>
                <a:gd name="connsiteX8365" fmla="*/ 434333 w 1914570"/>
                <a:gd name="connsiteY8365" fmla="*/ 89029 h 1754674"/>
                <a:gd name="connsiteX8366" fmla="*/ 435448 w 1914570"/>
                <a:gd name="connsiteY8366" fmla="*/ 88306 h 1754674"/>
                <a:gd name="connsiteX8367" fmla="*/ 436542 w 1914570"/>
                <a:gd name="connsiteY8367" fmla="*/ 87582 h 1754674"/>
                <a:gd name="connsiteX8368" fmla="*/ 437657 w 1914570"/>
                <a:gd name="connsiteY8368" fmla="*/ 86859 h 1754674"/>
                <a:gd name="connsiteX8369" fmla="*/ 438752 w 1914570"/>
                <a:gd name="connsiteY8369" fmla="*/ 86135 h 1754674"/>
                <a:gd name="connsiteX8370" fmla="*/ 439866 w 1914570"/>
                <a:gd name="connsiteY8370" fmla="*/ 85432 h 1754674"/>
                <a:gd name="connsiteX8371" fmla="*/ 440961 w 1914570"/>
                <a:gd name="connsiteY8371" fmla="*/ 84708 h 1754674"/>
                <a:gd name="connsiteX8372" fmla="*/ 442075 w 1914570"/>
                <a:gd name="connsiteY8372" fmla="*/ 84005 h 1754674"/>
                <a:gd name="connsiteX8373" fmla="*/ 443189 w 1914570"/>
                <a:gd name="connsiteY8373" fmla="*/ 83301 h 1754674"/>
                <a:gd name="connsiteX8374" fmla="*/ 444284 w 1914570"/>
                <a:gd name="connsiteY8374" fmla="*/ 82577 h 1754674"/>
                <a:gd name="connsiteX8375" fmla="*/ 445398 w 1914570"/>
                <a:gd name="connsiteY8375" fmla="*/ 81893 h 1754674"/>
                <a:gd name="connsiteX8376" fmla="*/ 446513 w 1914570"/>
                <a:gd name="connsiteY8376" fmla="*/ 81190 h 1754674"/>
                <a:gd name="connsiteX8377" fmla="*/ 447627 w 1914570"/>
                <a:gd name="connsiteY8377" fmla="*/ 80486 h 1754674"/>
                <a:gd name="connsiteX8378" fmla="*/ 448741 w 1914570"/>
                <a:gd name="connsiteY8378" fmla="*/ 79801 h 1754674"/>
                <a:gd name="connsiteX8379" fmla="*/ 449836 w 1914570"/>
                <a:gd name="connsiteY8379" fmla="*/ 79117 h 1754674"/>
                <a:gd name="connsiteX8380" fmla="*/ 450970 w 1914570"/>
                <a:gd name="connsiteY8380" fmla="*/ 78413 h 1754674"/>
                <a:gd name="connsiteX8381" fmla="*/ 452065 w 1914570"/>
                <a:gd name="connsiteY8381" fmla="*/ 77729 h 1754674"/>
                <a:gd name="connsiteX8382" fmla="*/ 453179 w 1914570"/>
                <a:gd name="connsiteY8382" fmla="*/ 77065 h 1754674"/>
                <a:gd name="connsiteX8383" fmla="*/ 454294 w 1914570"/>
                <a:gd name="connsiteY8383" fmla="*/ 76380 h 1754674"/>
                <a:gd name="connsiteX8384" fmla="*/ 455408 w 1914570"/>
                <a:gd name="connsiteY8384" fmla="*/ 75716 h 1754674"/>
                <a:gd name="connsiteX8385" fmla="*/ 456522 w 1914570"/>
                <a:gd name="connsiteY8385" fmla="*/ 75031 h 1754674"/>
                <a:gd name="connsiteX8386" fmla="*/ 457637 w 1914570"/>
                <a:gd name="connsiteY8386" fmla="*/ 74367 h 1754674"/>
                <a:gd name="connsiteX8387" fmla="*/ 458751 w 1914570"/>
                <a:gd name="connsiteY8387" fmla="*/ 73702 h 1754674"/>
                <a:gd name="connsiteX8388" fmla="*/ 459865 w 1914570"/>
                <a:gd name="connsiteY8388" fmla="*/ 73037 h 1754674"/>
                <a:gd name="connsiteX8389" fmla="*/ 460960 w 1914570"/>
                <a:gd name="connsiteY8389" fmla="*/ 72392 h 1754674"/>
                <a:gd name="connsiteX8390" fmla="*/ 462094 w 1914570"/>
                <a:gd name="connsiteY8390" fmla="*/ 71727 h 1754674"/>
                <a:gd name="connsiteX8391" fmla="*/ 463208 w 1914570"/>
                <a:gd name="connsiteY8391" fmla="*/ 71082 h 1754674"/>
                <a:gd name="connsiteX8392" fmla="*/ 464342 w 1914570"/>
                <a:gd name="connsiteY8392" fmla="*/ 70418 h 1754674"/>
                <a:gd name="connsiteX8393" fmla="*/ 465437 w 1914570"/>
                <a:gd name="connsiteY8393" fmla="*/ 69792 h 1754674"/>
                <a:gd name="connsiteX8394" fmla="*/ 466571 w 1914570"/>
                <a:gd name="connsiteY8394" fmla="*/ 69127 h 1754674"/>
                <a:gd name="connsiteX8395" fmla="*/ 467685 w 1914570"/>
                <a:gd name="connsiteY8395" fmla="*/ 68502 h 1754674"/>
                <a:gd name="connsiteX8396" fmla="*/ 468799 w 1914570"/>
                <a:gd name="connsiteY8396" fmla="*/ 67857 h 1754674"/>
                <a:gd name="connsiteX8397" fmla="*/ 469914 w 1914570"/>
                <a:gd name="connsiteY8397" fmla="*/ 67231 h 1754674"/>
                <a:gd name="connsiteX8398" fmla="*/ 471028 w 1914570"/>
                <a:gd name="connsiteY8398" fmla="*/ 66586 h 1754674"/>
                <a:gd name="connsiteX8399" fmla="*/ 472142 w 1914570"/>
                <a:gd name="connsiteY8399" fmla="*/ 65980 h 1754674"/>
                <a:gd name="connsiteX8400" fmla="*/ 473276 w 1914570"/>
                <a:gd name="connsiteY8400" fmla="*/ 65354 h 1754674"/>
                <a:gd name="connsiteX8401" fmla="*/ 474390 w 1914570"/>
                <a:gd name="connsiteY8401" fmla="*/ 64729 h 1754674"/>
                <a:gd name="connsiteX8402" fmla="*/ 475505 w 1914570"/>
                <a:gd name="connsiteY8402" fmla="*/ 64103 h 1754674"/>
                <a:gd name="connsiteX8403" fmla="*/ 476639 w 1914570"/>
                <a:gd name="connsiteY8403" fmla="*/ 63497 h 1754674"/>
                <a:gd name="connsiteX8404" fmla="*/ 477753 w 1914570"/>
                <a:gd name="connsiteY8404" fmla="*/ 62872 h 1754674"/>
                <a:gd name="connsiteX8405" fmla="*/ 478867 w 1914570"/>
                <a:gd name="connsiteY8405" fmla="*/ 62265 h 1754674"/>
                <a:gd name="connsiteX8406" fmla="*/ 480001 w 1914570"/>
                <a:gd name="connsiteY8406" fmla="*/ 61660 h 1754674"/>
                <a:gd name="connsiteX8407" fmla="*/ 481116 w 1914570"/>
                <a:gd name="connsiteY8407" fmla="*/ 61053 h 1754674"/>
                <a:gd name="connsiteX8408" fmla="*/ 482249 w 1914570"/>
                <a:gd name="connsiteY8408" fmla="*/ 60467 h 1754674"/>
                <a:gd name="connsiteX8409" fmla="*/ 483364 w 1914570"/>
                <a:gd name="connsiteY8409" fmla="*/ 59861 h 1754674"/>
                <a:gd name="connsiteX8410" fmla="*/ 484478 w 1914570"/>
                <a:gd name="connsiteY8410" fmla="*/ 59274 h 1754674"/>
                <a:gd name="connsiteX8411" fmla="*/ 485612 w 1914570"/>
                <a:gd name="connsiteY8411" fmla="*/ 58688 h 1754674"/>
                <a:gd name="connsiteX8412" fmla="*/ 486746 w 1914570"/>
                <a:gd name="connsiteY8412" fmla="*/ 58101 h 1754674"/>
                <a:gd name="connsiteX8413" fmla="*/ 487860 w 1914570"/>
                <a:gd name="connsiteY8413" fmla="*/ 57515 h 1754674"/>
                <a:gd name="connsiteX8414" fmla="*/ 488994 w 1914570"/>
                <a:gd name="connsiteY8414" fmla="*/ 56928 h 1754674"/>
                <a:gd name="connsiteX8415" fmla="*/ 490108 w 1914570"/>
                <a:gd name="connsiteY8415" fmla="*/ 56361 h 1754674"/>
                <a:gd name="connsiteX8416" fmla="*/ 491242 w 1914570"/>
                <a:gd name="connsiteY8416" fmla="*/ 55775 h 1754674"/>
                <a:gd name="connsiteX8417" fmla="*/ 492376 w 1914570"/>
                <a:gd name="connsiteY8417" fmla="*/ 55208 h 1754674"/>
                <a:gd name="connsiteX8418" fmla="*/ 493490 w 1914570"/>
                <a:gd name="connsiteY8418" fmla="*/ 54641 h 1754674"/>
                <a:gd name="connsiteX8419" fmla="*/ 494605 w 1914570"/>
                <a:gd name="connsiteY8419" fmla="*/ 54074 h 1754674"/>
                <a:gd name="connsiteX8420" fmla="*/ 495758 w 1914570"/>
                <a:gd name="connsiteY8420" fmla="*/ 53507 h 1754674"/>
                <a:gd name="connsiteX8421" fmla="*/ 496873 w 1914570"/>
                <a:gd name="connsiteY8421" fmla="*/ 52960 h 1754674"/>
                <a:gd name="connsiteX8422" fmla="*/ 498007 w 1914570"/>
                <a:gd name="connsiteY8422" fmla="*/ 52412 h 1754674"/>
                <a:gd name="connsiteX8423" fmla="*/ 499121 w 1914570"/>
                <a:gd name="connsiteY8423" fmla="*/ 51846 h 1754674"/>
                <a:gd name="connsiteX8424" fmla="*/ 500255 w 1914570"/>
                <a:gd name="connsiteY8424" fmla="*/ 51298 h 1754674"/>
                <a:gd name="connsiteX8425" fmla="*/ 501389 w 1914570"/>
                <a:gd name="connsiteY8425" fmla="*/ 50770 h 1754674"/>
                <a:gd name="connsiteX8426" fmla="*/ 502522 w 1914570"/>
                <a:gd name="connsiteY8426" fmla="*/ 50223 h 1754674"/>
                <a:gd name="connsiteX8427" fmla="*/ 503637 w 1914570"/>
                <a:gd name="connsiteY8427" fmla="*/ 49676 h 1754674"/>
                <a:gd name="connsiteX8428" fmla="*/ 504790 w 1914570"/>
                <a:gd name="connsiteY8428" fmla="*/ 49148 h 1754674"/>
                <a:gd name="connsiteX8429" fmla="*/ 505904 w 1914570"/>
                <a:gd name="connsiteY8429" fmla="*/ 48620 h 1754674"/>
                <a:gd name="connsiteX8430" fmla="*/ 507019 w 1914570"/>
                <a:gd name="connsiteY8430" fmla="*/ 48092 h 1754674"/>
                <a:gd name="connsiteX8431" fmla="*/ 508153 w 1914570"/>
                <a:gd name="connsiteY8431" fmla="*/ 47564 h 1754674"/>
                <a:gd name="connsiteX8432" fmla="*/ 509287 w 1914570"/>
                <a:gd name="connsiteY8432" fmla="*/ 47036 h 1754674"/>
                <a:gd name="connsiteX8433" fmla="*/ 510420 w 1914570"/>
                <a:gd name="connsiteY8433" fmla="*/ 46528 h 1754674"/>
                <a:gd name="connsiteX8434" fmla="*/ 511554 w 1914570"/>
                <a:gd name="connsiteY8434" fmla="*/ 46000 h 1754674"/>
                <a:gd name="connsiteX8435" fmla="*/ 512688 w 1914570"/>
                <a:gd name="connsiteY8435" fmla="*/ 45492 h 1754674"/>
                <a:gd name="connsiteX8436" fmla="*/ 513822 w 1914570"/>
                <a:gd name="connsiteY8436" fmla="*/ 44984 h 1754674"/>
                <a:gd name="connsiteX8437" fmla="*/ 514937 w 1914570"/>
                <a:gd name="connsiteY8437" fmla="*/ 44475 h 1754674"/>
                <a:gd name="connsiteX8438" fmla="*/ 516090 w 1914570"/>
                <a:gd name="connsiteY8438" fmla="*/ 43967 h 1754674"/>
                <a:gd name="connsiteX8439" fmla="*/ 517204 w 1914570"/>
                <a:gd name="connsiteY8439" fmla="*/ 43478 h 1754674"/>
                <a:gd name="connsiteX8440" fmla="*/ 518358 w 1914570"/>
                <a:gd name="connsiteY8440" fmla="*/ 42990 h 1754674"/>
                <a:gd name="connsiteX8441" fmla="*/ 519492 w 1914570"/>
                <a:gd name="connsiteY8441" fmla="*/ 42481 h 1754674"/>
                <a:gd name="connsiteX8442" fmla="*/ 520606 w 1914570"/>
                <a:gd name="connsiteY8442" fmla="*/ 42012 h 1754674"/>
                <a:gd name="connsiteX8443" fmla="*/ 521759 w 1914570"/>
                <a:gd name="connsiteY8443" fmla="*/ 41523 h 1754674"/>
                <a:gd name="connsiteX8444" fmla="*/ 522893 w 1914570"/>
                <a:gd name="connsiteY8444" fmla="*/ 41035 h 1754674"/>
                <a:gd name="connsiteX8445" fmla="*/ 524027 w 1914570"/>
                <a:gd name="connsiteY8445" fmla="*/ 40546 h 1754674"/>
                <a:gd name="connsiteX8446" fmla="*/ 525161 w 1914570"/>
                <a:gd name="connsiteY8446" fmla="*/ 40077 h 1754674"/>
                <a:gd name="connsiteX8447" fmla="*/ 526295 w 1914570"/>
                <a:gd name="connsiteY8447" fmla="*/ 39608 h 1754674"/>
                <a:gd name="connsiteX8448" fmla="*/ 527409 w 1914570"/>
                <a:gd name="connsiteY8448" fmla="*/ 39138 h 1754674"/>
                <a:gd name="connsiteX8449" fmla="*/ 528563 w 1914570"/>
                <a:gd name="connsiteY8449" fmla="*/ 38669 h 1754674"/>
                <a:gd name="connsiteX8450" fmla="*/ 529696 w 1914570"/>
                <a:gd name="connsiteY8450" fmla="*/ 38219 h 1754674"/>
                <a:gd name="connsiteX8451" fmla="*/ 530830 w 1914570"/>
                <a:gd name="connsiteY8451" fmla="*/ 37750 h 1754674"/>
                <a:gd name="connsiteX8452" fmla="*/ 531964 w 1914570"/>
                <a:gd name="connsiteY8452" fmla="*/ 37301 h 1754674"/>
                <a:gd name="connsiteX8453" fmla="*/ 533098 w 1914570"/>
                <a:gd name="connsiteY8453" fmla="*/ 36851 h 1754674"/>
                <a:gd name="connsiteX8454" fmla="*/ 534232 w 1914570"/>
                <a:gd name="connsiteY8454" fmla="*/ 36401 h 1754674"/>
                <a:gd name="connsiteX8455" fmla="*/ 535366 w 1914570"/>
                <a:gd name="connsiteY8455" fmla="*/ 35952 h 1754674"/>
                <a:gd name="connsiteX8456" fmla="*/ 536500 w 1914570"/>
                <a:gd name="connsiteY8456" fmla="*/ 35522 h 1754674"/>
                <a:gd name="connsiteX8457" fmla="*/ 537634 w 1914570"/>
                <a:gd name="connsiteY8457" fmla="*/ 35072 h 1754674"/>
                <a:gd name="connsiteX8458" fmla="*/ 538787 w 1914570"/>
                <a:gd name="connsiteY8458" fmla="*/ 34642 h 1754674"/>
                <a:gd name="connsiteX8459" fmla="*/ 539921 w 1914570"/>
                <a:gd name="connsiteY8459" fmla="*/ 34212 h 1754674"/>
                <a:gd name="connsiteX8460" fmla="*/ 541055 w 1914570"/>
                <a:gd name="connsiteY8460" fmla="*/ 33782 h 1754674"/>
                <a:gd name="connsiteX8461" fmla="*/ 542189 w 1914570"/>
                <a:gd name="connsiteY8461" fmla="*/ 33351 h 1754674"/>
                <a:gd name="connsiteX8462" fmla="*/ 543322 w 1914570"/>
                <a:gd name="connsiteY8462" fmla="*/ 32941 h 1754674"/>
                <a:gd name="connsiteX8463" fmla="*/ 544476 w 1914570"/>
                <a:gd name="connsiteY8463" fmla="*/ 32511 h 1754674"/>
                <a:gd name="connsiteX8464" fmla="*/ 545610 w 1914570"/>
                <a:gd name="connsiteY8464" fmla="*/ 32101 h 1754674"/>
                <a:gd name="connsiteX8465" fmla="*/ 546744 w 1914570"/>
                <a:gd name="connsiteY8465" fmla="*/ 31690 h 1754674"/>
                <a:gd name="connsiteX8466" fmla="*/ 547878 w 1914570"/>
                <a:gd name="connsiteY8466" fmla="*/ 31279 h 1754674"/>
                <a:gd name="connsiteX8467" fmla="*/ 549011 w 1914570"/>
                <a:gd name="connsiteY8467" fmla="*/ 30888 h 1754674"/>
                <a:gd name="connsiteX8468" fmla="*/ 550165 w 1914570"/>
                <a:gd name="connsiteY8468" fmla="*/ 30478 h 1754674"/>
                <a:gd name="connsiteX8469" fmla="*/ 551279 w 1914570"/>
                <a:gd name="connsiteY8469" fmla="*/ 30087 h 1754674"/>
                <a:gd name="connsiteX8470" fmla="*/ 552433 w 1914570"/>
                <a:gd name="connsiteY8470" fmla="*/ 29696 h 1754674"/>
                <a:gd name="connsiteX8471" fmla="*/ 553586 w 1914570"/>
                <a:gd name="connsiteY8471" fmla="*/ 29305 h 1754674"/>
                <a:gd name="connsiteX8472" fmla="*/ 554720 w 1914570"/>
                <a:gd name="connsiteY8472" fmla="*/ 28914 h 1754674"/>
                <a:gd name="connsiteX8473" fmla="*/ 555854 w 1914570"/>
                <a:gd name="connsiteY8473" fmla="*/ 28542 h 1754674"/>
                <a:gd name="connsiteX8474" fmla="*/ 556988 w 1914570"/>
                <a:gd name="connsiteY8474" fmla="*/ 28151 h 1754674"/>
                <a:gd name="connsiteX8475" fmla="*/ 558122 w 1914570"/>
                <a:gd name="connsiteY8475" fmla="*/ 27780 h 1754674"/>
                <a:gd name="connsiteX8476" fmla="*/ 559255 w 1914570"/>
                <a:gd name="connsiteY8476" fmla="*/ 27409 h 1754674"/>
                <a:gd name="connsiteX8477" fmla="*/ 560409 w 1914570"/>
                <a:gd name="connsiteY8477" fmla="*/ 27037 h 1754674"/>
                <a:gd name="connsiteX8478" fmla="*/ 561543 w 1914570"/>
                <a:gd name="connsiteY8478" fmla="*/ 26666 h 1754674"/>
                <a:gd name="connsiteX8479" fmla="*/ 562677 w 1914570"/>
                <a:gd name="connsiteY8479" fmla="*/ 26314 h 1754674"/>
                <a:gd name="connsiteX8480" fmla="*/ 563830 w 1914570"/>
                <a:gd name="connsiteY8480" fmla="*/ 25942 h 1754674"/>
                <a:gd name="connsiteX8481" fmla="*/ 564964 w 1914570"/>
                <a:gd name="connsiteY8481" fmla="*/ 25590 h 1754674"/>
                <a:gd name="connsiteX8482" fmla="*/ 566117 w 1914570"/>
                <a:gd name="connsiteY8482" fmla="*/ 25239 h 1754674"/>
                <a:gd name="connsiteX8483" fmla="*/ 567251 w 1914570"/>
                <a:gd name="connsiteY8483" fmla="*/ 24906 h 1754674"/>
                <a:gd name="connsiteX8484" fmla="*/ 568385 w 1914570"/>
                <a:gd name="connsiteY8484" fmla="*/ 24554 h 1754674"/>
                <a:gd name="connsiteX8485" fmla="*/ 569519 w 1914570"/>
                <a:gd name="connsiteY8485" fmla="*/ 24222 h 1754674"/>
                <a:gd name="connsiteX8486" fmla="*/ 570672 w 1914570"/>
                <a:gd name="connsiteY8486" fmla="*/ 23870 h 1754674"/>
                <a:gd name="connsiteX8487" fmla="*/ 571806 w 1914570"/>
                <a:gd name="connsiteY8487" fmla="*/ 23538 h 1754674"/>
                <a:gd name="connsiteX8488" fmla="*/ 572960 w 1914570"/>
                <a:gd name="connsiteY8488" fmla="*/ 23205 h 1754674"/>
                <a:gd name="connsiteX8489" fmla="*/ 574093 w 1914570"/>
                <a:gd name="connsiteY8489" fmla="*/ 22893 h 1754674"/>
                <a:gd name="connsiteX8490" fmla="*/ 575227 w 1914570"/>
                <a:gd name="connsiteY8490" fmla="*/ 22560 h 1754674"/>
                <a:gd name="connsiteX8491" fmla="*/ 576381 w 1914570"/>
                <a:gd name="connsiteY8491" fmla="*/ 22247 h 1754674"/>
                <a:gd name="connsiteX8492" fmla="*/ 577515 w 1914570"/>
                <a:gd name="connsiteY8492" fmla="*/ 21935 h 1754674"/>
                <a:gd name="connsiteX8493" fmla="*/ 578649 w 1914570"/>
                <a:gd name="connsiteY8493" fmla="*/ 21622 h 1754674"/>
                <a:gd name="connsiteX8494" fmla="*/ 579802 w 1914570"/>
                <a:gd name="connsiteY8494" fmla="*/ 21309 h 1754674"/>
                <a:gd name="connsiteX8495" fmla="*/ 580936 w 1914570"/>
                <a:gd name="connsiteY8495" fmla="*/ 21016 h 1754674"/>
                <a:gd name="connsiteX8496" fmla="*/ 582070 w 1914570"/>
                <a:gd name="connsiteY8496" fmla="*/ 20703 h 1754674"/>
                <a:gd name="connsiteX8497" fmla="*/ 583223 w 1914570"/>
                <a:gd name="connsiteY8497" fmla="*/ 20410 h 1754674"/>
                <a:gd name="connsiteX8498" fmla="*/ 584357 w 1914570"/>
                <a:gd name="connsiteY8498" fmla="*/ 20117 h 1754674"/>
                <a:gd name="connsiteX8499" fmla="*/ 585491 w 1914570"/>
                <a:gd name="connsiteY8499" fmla="*/ 19823 h 1754674"/>
                <a:gd name="connsiteX8500" fmla="*/ 586644 w 1914570"/>
                <a:gd name="connsiteY8500" fmla="*/ 19530 h 1754674"/>
                <a:gd name="connsiteX8501" fmla="*/ 587778 w 1914570"/>
                <a:gd name="connsiteY8501" fmla="*/ 19256 h 1754674"/>
                <a:gd name="connsiteX8502" fmla="*/ 588912 w 1914570"/>
                <a:gd name="connsiteY8502" fmla="*/ 18983 h 1754674"/>
                <a:gd name="connsiteX8503" fmla="*/ 590066 w 1914570"/>
                <a:gd name="connsiteY8503" fmla="*/ 18689 h 1754674"/>
                <a:gd name="connsiteX8504" fmla="*/ 591199 w 1914570"/>
                <a:gd name="connsiteY8504" fmla="*/ 18435 h 1754674"/>
                <a:gd name="connsiteX8505" fmla="*/ 592353 w 1914570"/>
                <a:gd name="connsiteY8505" fmla="*/ 18162 h 1754674"/>
                <a:gd name="connsiteX8506" fmla="*/ 593487 w 1914570"/>
                <a:gd name="connsiteY8506" fmla="*/ 17888 h 1754674"/>
                <a:gd name="connsiteX8507" fmla="*/ 594621 w 1914570"/>
                <a:gd name="connsiteY8507" fmla="*/ 17634 h 1754674"/>
                <a:gd name="connsiteX8508" fmla="*/ 595774 w 1914570"/>
                <a:gd name="connsiteY8508" fmla="*/ 17380 h 1754674"/>
                <a:gd name="connsiteX8509" fmla="*/ 596908 w 1914570"/>
                <a:gd name="connsiteY8509" fmla="*/ 17125 h 1754674"/>
                <a:gd name="connsiteX8510" fmla="*/ 598061 w 1914570"/>
                <a:gd name="connsiteY8510" fmla="*/ 16871 h 1754674"/>
                <a:gd name="connsiteX8511" fmla="*/ 599195 w 1914570"/>
                <a:gd name="connsiteY8511" fmla="*/ 16617 h 1754674"/>
                <a:gd name="connsiteX8512" fmla="*/ 600329 w 1914570"/>
                <a:gd name="connsiteY8512" fmla="*/ 16383 h 1754674"/>
                <a:gd name="connsiteX8513" fmla="*/ 601482 w 1914570"/>
                <a:gd name="connsiteY8513" fmla="*/ 16148 h 1754674"/>
                <a:gd name="connsiteX8514" fmla="*/ 602616 w 1914570"/>
                <a:gd name="connsiteY8514" fmla="*/ 15913 h 1754674"/>
                <a:gd name="connsiteX8515" fmla="*/ 603750 w 1914570"/>
                <a:gd name="connsiteY8515" fmla="*/ 15679 h 1754674"/>
                <a:gd name="connsiteX8516" fmla="*/ 604904 w 1914570"/>
                <a:gd name="connsiteY8516" fmla="*/ 15444 h 1754674"/>
                <a:gd name="connsiteX8517" fmla="*/ 606038 w 1914570"/>
                <a:gd name="connsiteY8517" fmla="*/ 15229 h 1754674"/>
                <a:gd name="connsiteX8518" fmla="*/ 607171 w 1914570"/>
                <a:gd name="connsiteY8518" fmla="*/ 15014 h 1754674"/>
                <a:gd name="connsiteX8519" fmla="*/ 608325 w 1914570"/>
                <a:gd name="connsiteY8519" fmla="*/ 14779 h 1754674"/>
                <a:gd name="connsiteX8520" fmla="*/ 609459 w 1914570"/>
                <a:gd name="connsiteY8520" fmla="*/ 14584 h 1754674"/>
                <a:gd name="connsiteX8521" fmla="*/ 610593 w 1914570"/>
                <a:gd name="connsiteY8521" fmla="*/ 14369 h 1754674"/>
                <a:gd name="connsiteX8522" fmla="*/ 611746 w 1914570"/>
                <a:gd name="connsiteY8522" fmla="*/ 14154 h 1754674"/>
                <a:gd name="connsiteX8523" fmla="*/ 612880 w 1914570"/>
                <a:gd name="connsiteY8523" fmla="*/ 13958 h 1754674"/>
                <a:gd name="connsiteX8524" fmla="*/ 614014 w 1914570"/>
                <a:gd name="connsiteY8524" fmla="*/ 13763 h 1754674"/>
                <a:gd name="connsiteX8525" fmla="*/ 615167 w 1914570"/>
                <a:gd name="connsiteY8525" fmla="*/ 13567 h 1754674"/>
                <a:gd name="connsiteX8526" fmla="*/ 616301 w 1914570"/>
                <a:gd name="connsiteY8526" fmla="*/ 13372 h 1754674"/>
                <a:gd name="connsiteX8527" fmla="*/ 617455 w 1914570"/>
                <a:gd name="connsiteY8527" fmla="*/ 13196 h 1754674"/>
                <a:gd name="connsiteX8528" fmla="*/ 618588 w 1914570"/>
                <a:gd name="connsiteY8528" fmla="*/ 13001 h 1754674"/>
                <a:gd name="connsiteX8529" fmla="*/ 619722 w 1914570"/>
                <a:gd name="connsiteY8529" fmla="*/ 12824 h 1754674"/>
                <a:gd name="connsiteX8530" fmla="*/ 620856 w 1914570"/>
                <a:gd name="connsiteY8530" fmla="*/ 12649 h 1754674"/>
                <a:gd name="connsiteX8531" fmla="*/ 621228 w 1914570"/>
                <a:gd name="connsiteY8531" fmla="*/ 14995 h 1754674"/>
                <a:gd name="connsiteX8532" fmla="*/ 620876 w 1914570"/>
                <a:gd name="connsiteY8532" fmla="*/ 12649 h 1754674"/>
                <a:gd name="connsiteX8533" fmla="*/ 622010 w 1914570"/>
                <a:gd name="connsiteY8533" fmla="*/ 12453 h 1754674"/>
                <a:gd name="connsiteX8534" fmla="*/ 623144 w 1914570"/>
                <a:gd name="connsiteY8534" fmla="*/ 12258 h 1754674"/>
                <a:gd name="connsiteX8535" fmla="*/ 624277 w 1914570"/>
                <a:gd name="connsiteY8535" fmla="*/ 12082 h 1754674"/>
                <a:gd name="connsiteX8536" fmla="*/ 625411 w 1914570"/>
                <a:gd name="connsiteY8536" fmla="*/ 11886 h 1754674"/>
                <a:gd name="connsiteX8537" fmla="*/ 626545 w 1914570"/>
                <a:gd name="connsiteY8537" fmla="*/ 11710 h 1754674"/>
                <a:gd name="connsiteX8538" fmla="*/ 626545 w 1914570"/>
                <a:gd name="connsiteY8538" fmla="*/ 11691 h 1754674"/>
                <a:gd name="connsiteX8539" fmla="*/ 627699 w 1914570"/>
                <a:gd name="connsiteY8539" fmla="*/ 11515 h 1754674"/>
                <a:gd name="connsiteX8540" fmla="*/ 628832 w 1914570"/>
                <a:gd name="connsiteY8540" fmla="*/ 11339 h 1754674"/>
                <a:gd name="connsiteX8541" fmla="*/ 629966 w 1914570"/>
                <a:gd name="connsiteY8541" fmla="*/ 11143 h 1754674"/>
                <a:gd name="connsiteX8542" fmla="*/ 631139 w 1914570"/>
                <a:gd name="connsiteY8542" fmla="*/ 10967 h 1754674"/>
                <a:gd name="connsiteX8543" fmla="*/ 632273 w 1914570"/>
                <a:gd name="connsiteY8543" fmla="*/ 10791 h 1754674"/>
                <a:gd name="connsiteX8544" fmla="*/ 633427 w 1914570"/>
                <a:gd name="connsiteY8544" fmla="*/ 10615 h 1754674"/>
                <a:gd name="connsiteX8545" fmla="*/ 634560 w 1914570"/>
                <a:gd name="connsiteY8545" fmla="*/ 10439 h 1754674"/>
                <a:gd name="connsiteX8546" fmla="*/ 635714 w 1914570"/>
                <a:gd name="connsiteY8546" fmla="*/ 10264 h 1754674"/>
                <a:gd name="connsiteX8547" fmla="*/ 636848 w 1914570"/>
                <a:gd name="connsiteY8547" fmla="*/ 10088 h 1754674"/>
                <a:gd name="connsiteX8548" fmla="*/ 638021 w 1914570"/>
                <a:gd name="connsiteY8548" fmla="*/ 9912 h 1754674"/>
                <a:gd name="connsiteX8549" fmla="*/ 639174 w 1914570"/>
                <a:gd name="connsiteY8549" fmla="*/ 9736 h 1754674"/>
                <a:gd name="connsiteX8550" fmla="*/ 640327 w 1914570"/>
                <a:gd name="connsiteY8550" fmla="*/ 9579 h 1754674"/>
                <a:gd name="connsiteX8551" fmla="*/ 641481 w 1914570"/>
                <a:gd name="connsiteY8551" fmla="*/ 9403 h 1754674"/>
                <a:gd name="connsiteX8552" fmla="*/ 642654 w 1914570"/>
                <a:gd name="connsiteY8552" fmla="*/ 9247 h 1754674"/>
                <a:gd name="connsiteX8553" fmla="*/ 643807 w 1914570"/>
                <a:gd name="connsiteY8553" fmla="*/ 9071 h 1754674"/>
                <a:gd name="connsiteX8554" fmla="*/ 644961 w 1914570"/>
                <a:gd name="connsiteY8554" fmla="*/ 8914 h 1754674"/>
                <a:gd name="connsiteX8555" fmla="*/ 644980 w 1914570"/>
                <a:gd name="connsiteY8555" fmla="*/ 8914 h 1754674"/>
                <a:gd name="connsiteX8556" fmla="*/ 646134 w 1914570"/>
                <a:gd name="connsiteY8556" fmla="*/ 8758 h 1754674"/>
                <a:gd name="connsiteX8557" fmla="*/ 647307 w 1914570"/>
                <a:gd name="connsiteY8557" fmla="*/ 8602 h 1754674"/>
                <a:gd name="connsiteX8558" fmla="*/ 648460 w 1914570"/>
                <a:gd name="connsiteY8558" fmla="*/ 8426 h 1754674"/>
                <a:gd name="connsiteX8559" fmla="*/ 649633 w 1914570"/>
                <a:gd name="connsiteY8559" fmla="*/ 8269 h 1754674"/>
                <a:gd name="connsiteX8560" fmla="*/ 650806 w 1914570"/>
                <a:gd name="connsiteY8560" fmla="*/ 8133 h 1754674"/>
                <a:gd name="connsiteX8561" fmla="*/ 651979 w 1914570"/>
                <a:gd name="connsiteY8561" fmla="*/ 7976 h 1754674"/>
                <a:gd name="connsiteX8562" fmla="*/ 653152 w 1914570"/>
                <a:gd name="connsiteY8562" fmla="*/ 7820 h 1754674"/>
                <a:gd name="connsiteX8563" fmla="*/ 654325 w 1914570"/>
                <a:gd name="connsiteY8563" fmla="*/ 7664 h 1754674"/>
                <a:gd name="connsiteX8564" fmla="*/ 655498 w 1914570"/>
                <a:gd name="connsiteY8564" fmla="*/ 7527 h 1754674"/>
                <a:gd name="connsiteX8565" fmla="*/ 656671 w 1914570"/>
                <a:gd name="connsiteY8565" fmla="*/ 7370 h 1754674"/>
                <a:gd name="connsiteX8566" fmla="*/ 657864 w 1914570"/>
                <a:gd name="connsiteY8566" fmla="*/ 7214 h 1754674"/>
                <a:gd name="connsiteX8567" fmla="*/ 659037 w 1914570"/>
                <a:gd name="connsiteY8567" fmla="*/ 7077 h 1754674"/>
                <a:gd name="connsiteX8568" fmla="*/ 660210 w 1914570"/>
                <a:gd name="connsiteY8568" fmla="*/ 6940 h 1754674"/>
                <a:gd name="connsiteX8569" fmla="*/ 661402 w 1914570"/>
                <a:gd name="connsiteY8569" fmla="*/ 6803 h 1754674"/>
                <a:gd name="connsiteX8570" fmla="*/ 662555 w 1914570"/>
                <a:gd name="connsiteY8570" fmla="*/ 6647 h 1754674"/>
                <a:gd name="connsiteX8571" fmla="*/ 663748 w 1914570"/>
                <a:gd name="connsiteY8571" fmla="*/ 6510 h 1754674"/>
                <a:gd name="connsiteX8572" fmla="*/ 664941 w 1914570"/>
                <a:gd name="connsiteY8572" fmla="*/ 6373 h 1754674"/>
                <a:gd name="connsiteX8573" fmla="*/ 666114 w 1914570"/>
                <a:gd name="connsiteY8573" fmla="*/ 6236 h 1754674"/>
                <a:gd name="connsiteX8574" fmla="*/ 667326 w 1914570"/>
                <a:gd name="connsiteY8574" fmla="*/ 6099 h 1754674"/>
                <a:gd name="connsiteX8575" fmla="*/ 668499 w 1914570"/>
                <a:gd name="connsiteY8575" fmla="*/ 5982 h 1754674"/>
                <a:gd name="connsiteX8576" fmla="*/ 669691 w 1914570"/>
                <a:gd name="connsiteY8576" fmla="*/ 5845 h 1754674"/>
                <a:gd name="connsiteX8577" fmla="*/ 670864 w 1914570"/>
                <a:gd name="connsiteY8577" fmla="*/ 5709 h 1754674"/>
                <a:gd name="connsiteX8578" fmla="*/ 672076 w 1914570"/>
                <a:gd name="connsiteY8578" fmla="*/ 5591 h 1754674"/>
                <a:gd name="connsiteX8579" fmla="*/ 673269 w 1914570"/>
                <a:gd name="connsiteY8579" fmla="*/ 5454 h 1754674"/>
                <a:gd name="connsiteX8580" fmla="*/ 674461 w 1914570"/>
                <a:gd name="connsiteY8580" fmla="*/ 5337 h 1754674"/>
                <a:gd name="connsiteX8581" fmla="*/ 675673 w 1914570"/>
                <a:gd name="connsiteY8581" fmla="*/ 5220 h 1754674"/>
                <a:gd name="connsiteX8582" fmla="*/ 676866 w 1914570"/>
                <a:gd name="connsiteY8582" fmla="*/ 5083 h 1754674"/>
                <a:gd name="connsiteX8583" fmla="*/ 678058 w 1914570"/>
                <a:gd name="connsiteY8583" fmla="*/ 4966 h 1754674"/>
                <a:gd name="connsiteX8584" fmla="*/ 679251 w 1914570"/>
                <a:gd name="connsiteY8584" fmla="*/ 4848 h 1754674"/>
                <a:gd name="connsiteX8585" fmla="*/ 679270 w 1914570"/>
                <a:gd name="connsiteY8585" fmla="*/ 4848 h 1754674"/>
                <a:gd name="connsiteX8586" fmla="*/ 680463 w 1914570"/>
                <a:gd name="connsiteY8586" fmla="*/ 4731 h 1754674"/>
                <a:gd name="connsiteX8587" fmla="*/ 681655 w 1914570"/>
                <a:gd name="connsiteY8587" fmla="*/ 4614 h 1754674"/>
                <a:gd name="connsiteX8588" fmla="*/ 682867 w 1914570"/>
                <a:gd name="connsiteY8588" fmla="*/ 4496 h 1754674"/>
                <a:gd name="connsiteX8589" fmla="*/ 684060 w 1914570"/>
                <a:gd name="connsiteY8589" fmla="*/ 4379 h 1754674"/>
                <a:gd name="connsiteX8590" fmla="*/ 685272 w 1914570"/>
                <a:gd name="connsiteY8590" fmla="*/ 4281 h 1754674"/>
                <a:gd name="connsiteX8591" fmla="*/ 686465 w 1914570"/>
                <a:gd name="connsiteY8591" fmla="*/ 4164 h 1754674"/>
                <a:gd name="connsiteX8592" fmla="*/ 687696 w 1914570"/>
                <a:gd name="connsiteY8592" fmla="*/ 4047 h 1754674"/>
                <a:gd name="connsiteX8593" fmla="*/ 688928 w 1914570"/>
                <a:gd name="connsiteY8593" fmla="*/ 3949 h 1754674"/>
                <a:gd name="connsiteX8594" fmla="*/ 690121 w 1914570"/>
                <a:gd name="connsiteY8594" fmla="*/ 3851 h 1754674"/>
                <a:gd name="connsiteX8595" fmla="*/ 691333 w 1914570"/>
                <a:gd name="connsiteY8595" fmla="*/ 3734 h 1754674"/>
                <a:gd name="connsiteX8596" fmla="*/ 692545 w 1914570"/>
                <a:gd name="connsiteY8596" fmla="*/ 3636 h 1754674"/>
                <a:gd name="connsiteX8597" fmla="*/ 693776 w 1914570"/>
                <a:gd name="connsiteY8597" fmla="*/ 3538 h 1754674"/>
                <a:gd name="connsiteX8598" fmla="*/ 694969 w 1914570"/>
                <a:gd name="connsiteY8598" fmla="*/ 3441 h 1754674"/>
                <a:gd name="connsiteX8599" fmla="*/ 696200 w 1914570"/>
                <a:gd name="connsiteY8599" fmla="*/ 3343 h 1754674"/>
                <a:gd name="connsiteX8600" fmla="*/ 697412 w 1914570"/>
                <a:gd name="connsiteY8600" fmla="*/ 3245 h 1754674"/>
                <a:gd name="connsiteX8601" fmla="*/ 698644 w 1914570"/>
                <a:gd name="connsiteY8601" fmla="*/ 3147 h 1754674"/>
                <a:gd name="connsiteX8602" fmla="*/ 699856 w 1914570"/>
                <a:gd name="connsiteY8602" fmla="*/ 3050 h 1754674"/>
                <a:gd name="connsiteX8603" fmla="*/ 701107 w 1914570"/>
                <a:gd name="connsiteY8603" fmla="*/ 2952 h 1754674"/>
                <a:gd name="connsiteX8604" fmla="*/ 702339 w 1914570"/>
                <a:gd name="connsiteY8604" fmla="*/ 2854 h 1754674"/>
                <a:gd name="connsiteX8605" fmla="*/ 703532 w 1914570"/>
                <a:gd name="connsiteY8605" fmla="*/ 2776 h 1754674"/>
                <a:gd name="connsiteX8606" fmla="*/ 704763 w 1914570"/>
                <a:gd name="connsiteY8606" fmla="*/ 2678 h 1754674"/>
                <a:gd name="connsiteX8607" fmla="*/ 705956 w 1914570"/>
                <a:gd name="connsiteY8607" fmla="*/ 2600 h 1754674"/>
                <a:gd name="connsiteX8608" fmla="*/ 707207 w 1914570"/>
                <a:gd name="connsiteY8608" fmla="*/ 2502 h 1754674"/>
                <a:gd name="connsiteX8609" fmla="*/ 708458 w 1914570"/>
                <a:gd name="connsiteY8609" fmla="*/ 2424 h 1754674"/>
                <a:gd name="connsiteX8610" fmla="*/ 709670 w 1914570"/>
                <a:gd name="connsiteY8610" fmla="*/ 2346 h 1754674"/>
                <a:gd name="connsiteX8611" fmla="*/ 710902 w 1914570"/>
                <a:gd name="connsiteY8611" fmla="*/ 2268 h 1754674"/>
                <a:gd name="connsiteX8612" fmla="*/ 712153 w 1914570"/>
                <a:gd name="connsiteY8612" fmla="*/ 2190 h 1754674"/>
                <a:gd name="connsiteX8613" fmla="*/ 713384 w 1914570"/>
                <a:gd name="connsiteY8613" fmla="*/ 2111 h 1754674"/>
                <a:gd name="connsiteX8614" fmla="*/ 714616 w 1914570"/>
                <a:gd name="connsiteY8614" fmla="*/ 2033 h 1754674"/>
                <a:gd name="connsiteX8615" fmla="*/ 715848 w 1914570"/>
                <a:gd name="connsiteY8615" fmla="*/ 1955 h 1754674"/>
                <a:gd name="connsiteX8616" fmla="*/ 715867 w 1914570"/>
                <a:gd name="connsiteY8616" fmla="*/ 1955 h 1754674"/>
                <a:gd name="connsiteX8617" fmla="*/ 717079 w 1914570"/>
                <a:gd name="connsiteY8617" fmla="*/ 1877 h 1754674"/>
                <a:gd name="connsiteX8618" fmla="*/ 718370 w 1914570"/>
                <a:gd name="connsiteY8618" fmla="*/ 1799 h 1754674"/>
                <a:gd name="connsiteX8619" fmla="*/ 719582 w 1914570"/>
                <a:gd name="connsiteY8619" fmla="*/ 1740 h 1754674"/>
                <a:gd name="connsiteX8620" fmla="*/ 720833 w 1914570"/>
                <a:gd name="connsiteY8620" fmla="*/ 1662 h 1754674"/>
                <a:gd name="connsiteX8621" fmla="*/ 722064 w 1914570"/>
                <a:gd name="connsiteY8621" fmla="*/ 1603 h 1754674"/>
                <a:gd name="connsiteX8622" fmla="*/ 723296 w 1914570"/>
                <a:gd name="connsiteY8622" fmla="*/ 1525 h 1754674"/>
                <a:gd name="connsiteX8623" fmla="*/ 724528 w 1914570"/>
                <a:gd name="connsiteY8623" fmla="*/ 1466 h 1754674"/>
                <a:gd name="connsiteX8624" fmla="*/ 725799 w 1914570"/>
                <a:gd name="connsiteY8624" fmla="*/ 1408 h 1754674"/>
                <a:gd name="connsiteX8625" fmla="*/ 727050 w 1914570"/>
                <a:gd name="connsiteY8625" fmla="*/ 1329 h 1754674"/>
                <a:gd name="connsiteX8626" fmla="*/ 728301 w 1914570"/>
                <a:gd name="connsiteY8626" fmla="*/ 1271 h 1754674"/>
                <a:gd name="connsiteX8627" fmla="*/ 729552 w 1914570"/>
                <a:gd name="connsiteY8627" fmla="*/ 1212 h 1754674"/>
                <a:gd name="connsiteX8628" fmla="*/ 730784 w 1914570"/>
                <a:gd name="connsiteY8628" fmla="*/ 1153 h 1754674"/>
                <a:gd name="connsiteX8629" fmla="*/ 732035 w 1914570"/>
                <a:gd name="connsiteY8629" fmla="*/ 1095 h 1754674"/>
                <a:gd name="connsiteX8630" fmla="*/ 732054 w 1914570"/>
                <a:gd name="connsiteY8630" fmla="*/ 1095 h 1754674"/>
                <a:gd name="connsiteX8631" fmla="*/ 733286 w 1914570"/>
                <a:gd name="connsiteY8631" fmla="*/ 1056 h 1754674"/>
                <a:gd name="connsiteX8632" fmla="*/ 735808 w 1914570"/>
                <a:gd name="connsiteY8632" fmla="*/ 938 h 1754674"/>
                <a:gd name="connsiteX8633" fmla="*/ 738330 w 1914570"/>
                <a:gd name="connsiteY8633" fmla="*/ 840 h 1754674"/>
                <a:gd name="connsiteX8634" fmla="*/ 740832 w 1914570"/>
                <a:gd name="connsiteY8634" fmla="*/ 743 h 1754674"/>
                <a:gd name="connsiteX8635" fmla="*/ 743354 w 1914570"/>
                <a:gd name="connsiteY8635" fmla="*/ 665 h 1754674"/>
                <a:gd name="connsiteX8636" fmla="*/ 745895 w 1914570"/>
                <a:gd name="connsiteY8636" fmla="*/ 567 h 1754674"/>
                <a:gd name="connsiteX8637" fmla="*/ 748417 w 1914570"/>
                <a:gd name="connsiteY8637" fmla="*/ 489 h 1754674"/>
                <a:gd name="connsiteX8638" fmla="*/ 750959 w 1914570"/>
                <a:gd name="connsiteY8638" fmla="*/ 430 h 1754674"/>
                <a:gd name="connsiteX8639" fmla="*/ 753481 w 1914570"/>
                <a:gd name="connsiteY8639" fmla="*/ 352 h 1754674"/>
                <a:gd name="connsiteX8640" fmla="*/ 756042 w 1914570"/>
                <a:gd name="connsiteY8640" fmla="*/ 293 h 1754674"/>
                <a:gd name="connsiteX8641" fmla="*/ 758583 w 1914570"/>
                <a:gd name="connsiteY8641" fmla="*/ 235 h 1754674"/>
                <a:gd name="connsiteX8642" fmla="*/ 761125 w 1914570"/>
                <a:gd name="connsiteY8642" fmla="*/ 195 h 1754674"/>
                <a:gd name="connsiteX8643" fmla="*/ 761144 w 1914570"/>
                <a:gd name="connsiteY8643" fmla="*/ 195 h 1754674"/>
                <a:gd name="connsiteX8644" fmla="*/ 763686 w 1914570"/>
                <a:gd name="connsiteY8644" fmla="*/ 137 h 1754674"/>
                <a:gd name="connsiteX8645" fmla="*/ 766227 w 1914570"/>
                <a:gd name="connsiteY8645" fmla="*/ 98 h 1754674"/>
                <a:gd name="connsiteX8646" fmla="*/ 768808 w 1914570"/>
                <a:gd name="connsiteY8646" fmla="*/ 78 h 1754674"/>
                <a:gd name="connsiteX8647" fmla="*/ 771369 w 1914570"/>
                <a:gd name="connsiteY8647" fmla="*/ 39 h 1754674"/>
                <a:gd name="connsiteX8648" fmla="*/ 773949 w 1914570"/>
                <a:gd name="connsiteY8648" fmla="*/ 20 h 1754674"/>
                <a:gd name="connsiteX8649" fmla="*/ 776510 w 1914570"/>
                <a:gd name="connsiteY8649" fmla="*/ 0 h 1754674"/>
                <a:gd name="connsiteX8650" fmla="*/ 786871 w 1914570"/>
                <a:gd name="connsiteY8650" fmla="*/ 0 h 175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  <a:cxn ang="0">
                  <a:pos x="connsiteX8000" y="connsiteY8000"/>
                </a:cxn>
                <a:cxn ang="0">
                  <a:pos x="connsiteX8001" y="connsiteY8001"/>
                </a:cxn>
                <a:cxn ang="0">
                  <a:pos x="connsiteX8002" y="connsiteY8002"/>
                </a:cxn>
                <a:cxn ang="0">
                  <a:pos x="connsiteX8003" y="connsiteY8003"/>
                </a:cxn>
                <a:cxn ang="0">
                  <a:pos x="connsiteX8004" y="connsiteY8004"/>
                </a:cxn>
                <a:cxn ang="0">
                  <a:pos x="connsiteX8005" y="connsiteY8005"/>
                </a:cxn>
                <a:cxn ang="0">
                  <a:pos x="connsiteX8006" y="connsiteY8006"/>
                </a:cxn>
                <a:cxn ang="0">
                  <a:pos x="connsiteX8007" y="connsiteY8007"/>
                </a:cxn>
                <a:cxn ang="0">
                  <a:pos x="connsiteX8008" y="connsiteY8008"/>
                </a:cxn>
                <a:cxn ang="0">
                  <a:pos x="connsiteX8009" y="connsiteY8009"/>
                </a:cxn>
                <a:cxn ang="0">
                  <a:pos x="connsiteX8010" y="connsiteY8010"/>
                </a:cxn>
                <a:cxn ang="0">
                  <a:pos x="connsiteX8011" y="connsiteY8011"/>
                </a:cxn>
                <a:cxn ang="0">
                  <a:pos x="connsiteX8012" y="connsiteY8012"/>
                </a:cxn>
                <a:cxn ang="0">
                  <a:pos x="connsiteX8013" y="connsiteY8013"/>
                </a:cxn>
                <a:cxn ang="0">
                  <a:pos x="connsiteX8014" y="connsiteY8014"/>
                </a:cxn>
                <a:cxn ang="0">
                  <a:pos x="connsiteX8015" y="connsiteY8015"/>
                </a:cxn>
                <a:cxn ang="0">
                  <a:pos x="connsiteX8016" y="connsiteY8016"/>
                </a:cxn>
                <a:cxn ang="0">
                  <a:pos x="connsiteX8017" y="connsiteY8017"/>
                </a:cxn>
                <a:cxn ang="0">
                  <a:pos x="connsiteX8018" y="connsiteY8018"/>
                </a:cxn>
                <a:cxn ang="0">
                  <a:pos x="connsiteX8019" y="connsiteY8019"/>
                </a:cxn>
                <a:cxn ang="0">
                  <a:pos x="connsiteX8020" y="connsiteY8020"/>
                </a:cxn>
                <a:cxn ang="0">
                  <a:pos x="connsiteX8021" y="connsiteY8021"/>
                </a:cxn>
                <a:cxn ang="0">
                  <a:pos x="connsiteX8022" y="connsiteY8022"/>
                </a:cxn>
                <a:cxn ang="0">
                  <a:pos x="connsiteX8023" y="connsiteY8023"/>
                </a:cxn>
                <a:cxn ang="0">
                  <a:pos x="connsiteX8024" y="connsiteY8024"/>
                </a:cxn>
                <a:cxn ang="0">
                  <a:pos x="connsiteX8025" y="connsiteY8025"/>
                </a:cxn>
                <a:cxn ang="0">
                  <a:pos x="connsiteX8026" y="connsiteY8026"/>
                </a:cxn>
                <a:cxn ang="0">
                  <a:pos x="connsiteX8027" y="connsiteY8027"/>
                </a:cxn>
                <a:cxn ang="0">
                  <a:pos x="connsiteX8028" y="connsiteY8028"/>
                </a:cxn>
                <a:cxn ang="0">
                  <a:pos x="connsiteX8029" y="connsiteY8029"/>
                </a:cxn>
                <a:cxn ang="0">
                  <a:pos x="connsiteX8030" y="connsiteY8030"/>
                </a:cxn>
                <a:cxn ang="0">
                  <a:pos x="connsiteX8031" y="connsiteY8031"/>
                </a:cxn>
                <a:cxn ang="0">
                  <a:pos x="connsiteX8032" y="connsiteY8032"/>
                </a:cxn>
                <a:cxn ang="0">
                  <a:pos x="connsiteX8033" y="connsiteY8033"/>
                </a:cxn>
                <a:cxn ang="0">
                  <a:pos x="connsiteX8034" y="connsiteY8034"/>
                </a:cxn>
                <a:cxn ang="0">
                  <a:pos x="connsiteX8035" y="connsiteY8035"/>
                </a:cxn>
                <a:cxn ang="0">
                  <a:pos x="connsiteX8036" y="connsiteY8036"/>
                </a:cxn>
                <a:cxn ang="0">
                  <a:pos x="connsiteX8037" y="connsiteY8037"/>
                </a:cxn>
                <a:cxn ang="0">
                  <a:pos x="connsiteX8038" y="connsiteY8038"/>
                </a:cxn>
                <a:cxn ang="0">
                  <a:pos x="connsiteX8039" y="connsiteY8039"/>
                </a:cxn>
                <a:cxn ang="0">
                  <a:pos x="connsiteX8040" y="connsiteY8040"/>
                </a:cxn>
                <a:cxn ang="0">
                  <a:pos x="connsiteX8041" y="connsiteY8041"/>
                </a:cxn>
                <a:cxn ang="0">
                  <a:pos x="connsiteX8042" y="connsiteY8042"/>
                </a:cxn>
                <a:cxn ang="0">
                  <a:pos x="connsiteX8043" y="connsiteY8043"/>
                </a:cxn>
                <a:cxn ang="0">
                  <a:pos x="connsiteX8044" y="connsiteY8044"/>
                </a:cxn>
                <a:cxn ang="0">
                  <a:pos x="connsiteX8045" y="connsiteY8045"/>
                </a:cxn>
                <a:cxn ang="0">
                  <a:pos x="connsiteX8046" y="connsiteY8046"/>
                </a:cxn>
                <a:cxn ang="0">
                  <a:pos x="connsiteX8047" y="connsiteY8047"/>
                </a:cxn>
                <a:cxn ang="0">
                  <a:pos x="connsiteX8048" y="connsiteY8048"/>
                </a:cxn>
                <a:cxn ang="0">
                  <a:pos x="connsiteX8049" y="connsiteY8049"/>
                </a:cxn>
                <a:cxn ang="0">
                  <a:pos x="connsiteX8050" y="connsiteY8050"/>
                </a:cxn>
                <a:cxn ang="0">
                  <a:pos x="connsiteX8051" y="connsiteY8051"/>
                </a:cxn>
                <a:cxn ang="0">
                  <a:pos x="connsiteX8052" y="connsiteY8052"/>
                </a:cxn>
                <a:cxn ang="0">
                  <a:pos x="connsiteX8053" y="connsiteY8053"/>
                </a:cxn>
                <a:cxn ang="0">
                  <a:pos x="connsiteX8054" y="connsiteY8054"/>
                </a:cxn>
                <a:cxn ang="0">
                  <a:pos x="connsiteX8055" y="connsiteY8055"/>
                </a:cxn>
                <a:cxn ang="0">
                  <a:pos x="connsiteX8056" y="connsiteY8056"/>
                </a:cxn>
                <a:cxn ang="0">
                  <a:pos x="connsiteX8057" y="connsiteY8057"/>
                </a:cxn>
                <a:cxn ang="0">
                  <a:pos x="connsiteX8058" y="connsiteY8058"/>
                </a:cxn>
                <a:cxn ang="0">
                  <a:pos x="connsiteX8059" y="connsiteY8059"/>
                </a:cxn>
                <a:cxn ang="0">
                  <a:pos x="connsiteX8060" y="connsiteY8060"/>
                </a:cxn>
                <a:cxn ang="0">
                  <a:pos x="connsiteX8061" y="connsiteY8061"/>
                </a:cxn>
                <a:cxn ang="0">
                  <a:pos x="connsiteX8062" y="connsiteY8062"/>
                </a:cxn>
                <a:cxn ang="0">
                  <a:pos x="connsiteX8063" y="connsiteY8063"/>
                </a:cxn>
                <a:cxn ang="0">
                  <a:pos x="connsiteX8064" y="connsiteY8064"/>
                </a:cxn>
                <a:cxn ang="0">
                  <a:pos x="connsiteX8065" y="connsiteY8065"/>
                </a:cxn>
                <a:cxn ang="0">
                  <a:pos x="connsiteX8066" y="connsiteY8066"/>
                </a:cxn>
                <a:cxn ang="0">
                  <a:pos x="connsiteX8067" y="connsiteY8067"/>
                </a:cxn>
                <a:cxn ang="0">
                  <a:pos x="connsiteX8068" y="connsiteY8068"/>
                </a:cxn>
                <a:cxn ang="0">
                  <a:pos x="connsiteX8069" y="connsiteY8069"/>
                </a:cxn>
                <a:cxn ang="0">
                  <a:pos x="connsiteX8070" y="connsiteY8070"/>
                </a:cxn>
                <a:cxn ang="0">
                  <a:pos x="connsiteX8071" y="connsiteY8071"/>
                </a:cxn>
                <a:cxn ang="0">
                  <a:pos x="connsiteX8072" y="connsiteY8072"/>
                </a:cxn>
                <a:cxn ang="0">
                  <a:pos x="connsiteX8073" y="connsiteY8073"/>
                </a:cxn>
                <a:cxn ang="0">
                  <a:pos x="connsiteX8074" y="connsiteY8074"/>
                </a:cxn>
                <a:cxn ang="0">
                  <a:pos x="connsiteX8075" y="connsiteY8075"/>
                </a:cxn>
                <a:cxn ang="0">
                  <a:pos x="connsiteX8076" y="connsiteY8076"/>
                </a:cxn>
                <a:cxn ang="0">
                  <a:pos x="connsiteX8077" y="connsiteY8077"/>
                </a:cxn>
                <a:cxn ang="0">
                  <a:pos x="connsiteX8078" y="connsiteY8078"/>
                </a:cxn>
                <a:cxn ang="0">
                  <a:pos x="connsiteX8079" y="connsiteY8079"/>
                </a:cxn>
                <a:cxn ang="0">
                  <a:pos x="connsiteX8080" y="connsiteY8080"/>
                </a:cxn>
                <a:cxn ang="0">
                  <a:pos x="connsiteX8081" y="connsiteY8081"/>
                </a:cxn>
                <a:cxn ang="0">
                  <a:pos x="connsiteX8082" y="connsiteY8082"/>
                </a:cxn>
                <a:cxn ang="0">
                  <a:pos x="connsiteX8083" y="connsiteY8083"/>
                </a:cxn>
                <a:cxn ang="0">
                  <a:pos x="connsiteX8084" y="connsiteY8084"/>
                </a:cxn>
                <a:cxn ang="0">
                  <a:pos x="connsiteX8085" y="connsiteY8085"/>
                </a:cxn>
                <a:cxn ang="0">
                  <a:pos x="connsiteX8086" y="connsiteY8086"/>
                </a:cxn>
                <a:cxn ang="0">
                  <a:pos x="connsiteX8087" y="connsiteY8087"/>
                </a:cxn>
                <a:cxn ang="0">
                  <a:pos x="connsiteX8088" y="connsiteY8088"/>
                </a:cxn>
                <a:cxn ang="0">
                  <a:pos x="connsiteX8089" y="connsiteY8089"/>
                </a:cxn>
                <a:cxn ang="0">
                  <a:pos x="connsiteX8090" y="connsiteY8090"/>
                </a:cxn>
                <a:cxn ang="0">
                  <a:pos x="connsiteX8091" y="connsiteY8091"/>
                </a:cxn>
                <a:cxn ang="0">
                  <a:pos x="connsiteX8092" y="connsiteY8092"/>
                </a:cxn>
                <a:cxn ang="0">
                  <a:pos x="connsiteX8093" y="connsiteY8093"/>
                </a:cxn>
                <a:cxn ang="0">
                  <a:pos x="connsiteX8094" y="connsiteY8094"/>
                </a:cxn>
                <a:cxn ang="0">
                  <a:pos x="connsiteX8095" y="connsiteY8095"/>
                </a:cxn>
                <a:cxn ang="0">
                  <a:pos x="connsiteX8096" y="connsiteY8096"/>
                </a:cxn>
                <a:cxn ang="0">
                  <a:pos x="connsiteX8097" y="connsiteY8097"/>
                </a:cxn>
                <a:cxn ang="0">
                  <a:pos x="connsiteX8098" y="connsiteY8098"/>
                </a:cxn>
                <a:cxn ang="0">
                  <a:pos x="connsiteX8099" y="connsiteY8099"/>
                </a:cxn>
                <a:cxn ang="0">
                  <a:pos x="connsiteX8100" y="connsiteY8100"/>
                </a:cxn>
                <a:cxn ang="0">
                  <a:pos x="connsiteX8101" y="connsiteY8101"/>
                </a:cxn>
                <a:cxn ang="0">
                  <a:pos x="connsiteX8102" y="connsiteY8102"/>
                </a:cxn>
                <a:cxn ang="0">
                  <a:pos x="connsiteX8103" y="connsiteY8103"/>
                </a:cxn>
                <a:cxn ang="0">
                  <a:pos x="connsiteX8104" y="connsiteY8104"/>
                </a:cxn>
                <a:cxn ang="0">
                  <a:pos x="connsiteX8105" y="connsiteY8105"/>
                </a:cxn>
                <a:cxn ang="0">
                  <a:pos x="connsiteX8106" y="connsiteY8106"/>
                </a:cxn>
                <a:cxn ang="0">
                  <a:pos x="connsiteX8107" y="connsiteY8107"/>
                </a:cxn>
                <a:cxn ang="0">
                  <a:pos x="connsiteX8108" y="connsiteY8108"/>
                </a:cxn>
                <a:cxn ang="0">
                  <a:pos x="connsiteX8109" y="connsiteY8109"/>
                </a:cxn>
                <a:cxn ang="0">
                  <a:pos x="connsiteX8110" y="connsiteY8110"/>
                </a:cxn>
                <a:cxn ang="0">
                  <a:pos x="connsiteX8111" y="connsiteY8111"/>
                </a:cxn>
                <a:cxn ang="0">
                  <a:pos x="connsiteX8112" y="connsiteY8112"/>
                </a:cxn>
                <a:cxn ang="0">
                  <a:pos x="connsiteX8113" y="connsiteY8113"/>
                </a:cxn>
                <a:cxn ang="0">
                  <a:pos x="connsiteX8114" y="connsiteY8114"/>
                </a:cxn>
                <a:cxn ang="0">
                  <a:pos x="connsiteX8115" y="connsiteY8115"/>
                </a:cxn>
                <a:cxn ang="0">
                  <a:pos x="connsiteX8116" y="connsiteY8116"/>
                </a:cxn>
                <a:cxn ang="0">
                  <a:pos x="connsiteX8117" y="connsiteY8117"/>
                </a:cxn>
                <a:cxn ang="0">
                  <a:pos x="connsiteX8118" y="connsiteY8118"/>
                </a:cxn>
                <a:cxn ang="0">
                  <a:pos x="connsiteX8119" y="connsiteY8119"/>
                </a:cxn>
                <a:cxn ang="0">
                  <a:pos x="connsiteX8120" y="connsiteY8120"/>
                </a:cxn>
                <a:cxn ang="0">
                  <a:pos x="connsiteX8121" y="connsiteY8121"/>
                </a:cxn>
                <a:cxn ang="0">
                  <a:pos x="connsiteX8122" y="connsiteY8122"/>
                </a:cxn>
                <a:cxn ang="0">
                  <a:pos x="connsiteX8123" y="connsiteY8123"/>
                </a:cxn>
                <a:cxn ang="0">
                  <a:pos x="connsiteX8124" y="connsiteY8124"/>
                </a:cxn>
                <a:cxn ang="0">
                  <a:pos x="connsiteX8125" y="connsiteY8125"/>
                </a:cxn>
                <a:cxn ang="0">
                  <a:pos x="connsiteX8126" y="connsiteY8126"/>
                </a:cxn>
                <a:cxn ang="0">
                  <a:pos x="connsiteX8127" y="connsiteY8127"/>
                </a:cxn>
                <a:cxn ang="0">
                  <a:pos x="connsiteX8128" y="connsiteY8128"/>
                </a:cxn>
                <a:cxn ang="0">
                  <a:pos x="connsiteX8129" y="connsiteY8129"/>
                </a:cxn>
                <a:cxn ang="0">
                  <a:pos x="connsiteX8130" y="connsiteY8130"/>
                </a:cxn>
                <a:cxn ang="0">
                  <a:pos x="connsiteX8131" y="connsiteY8131"/>
                </a:cxn>
                <a:cxn ang="0">
                  <a:pos x="connsiteX8132" y="connsiteY8132"/>
                </a:cxn>
                <a:cxn ang="0">
                  <a:pos x="connsiteX8133" y="connsiteY8133"/>
                </a:cxn>
                <a:cxn ang="0">
                  <a:pos x="connsiteX8134" y="connsiteY8134"/>
                </a:cxn>
                <a:cxn ang="0">
                  <a:pos x="connsiteX8135" y="connsiteY8135"/>
                </a:cxn>
                <a:cxn ang="0">
                  <a:pos x="connsiteX8136" y="connsiteY8136"/>
                </a:cxn>
                <a:cxn ang="0">
                  <a:pos x="connsiteX8137" y="connsiteY8137"/>
                </a:cxn>
                <a:cxn ang="0">
                  <a:pos x="connsiteX8138" y="connsiteY8138"/>
                </a:cxn>
                <a:cxn ang="0">
                  <a:pos x="connsiteX8139" y="connsiteY8139"/>
                </a:cxn>
                <a:cxn ang="0">
                  <a:pos x="connsiteX8140" y="connsiteY8140"/>
                </a:cxn>
                <a:cxn ang="0">
                  <a:pos x="connsiteX8141" y="connsiteY8141"/>
                </a:cxn>
                <a:cxn ang="0">
                  <a:pos x="connsiteX8142" y="connsiteY8142"/>
                </a:cxn>
                <a:cxn ang="0">
                  <a:pos x="connsiteX8143" y="connsiteY8143"/>
                </a:cxn>
                <a:cxn ang="0">
                  <a:pos x="connsiteX8144" y="connsiteY8144"/>
                </a:cxn>
                <a:cxn ang="0">
                  <a:pos x="connsiteX8145" y="connsiteY8145"/>
                </a:cxn>
                <a:cxn ang="0">
                  <a:pos x="connsiteX8146" y="connsiteY8146"/>
                </a:cxn>
                <a:cxn ang="0">
                  <a:pos x="connsiteX8147" y="connsiteY8147"/>
                </a:cxn>
                <a:cxn ang="0">
                  <a:pos x="connsiteX8148" y="connsiteY8148"/>
                </a:cxn>
                <a:cxn ang="0">
                  <a:pos x="connsiteX8149" y="connsiteY8149"/>
                </a:cxn>
                <a:cxn ang="0">
                  <a:pos x="connsiteX8150" y="connsiteY8150"/>
                </a:cxn>
                <a:cxn ang="0">
                  <a:pos x="connsiteX8151" y="connsiteY8151"/>
                </a:cxn>
                <a:cxn ang="0">
                  <a:pos x="connsiteX8152" y="connsiteY8152"/>
                </a:cxn>
                <a:cxn ang="0">
                  <a:pos x="connsiteX8153" y="connsiteY8153"/>
                </a:cxn>
                <a:cxn ang="0">
                  <a:pos x="connsiteX8154" y="connsiteY8154"/>
                </a:cxn>
                <a:cxn ang="0">
                  <a:pos x="connsiteX8155" y="connsiteY8155"/>
                </a:cxn>
                <a:cxn ang="0">
                  <a:pos x="connsiteX8156" y="connsiteY8156"/>
                </a:cxn>
                <a:cxn ang="0">
                  <a:pos x="connsiteX8157" y="connsiteY8157"/>
                </a:cxn>
                <a:cxn ang="0">
                  <a:pos x="connsiteX8158" y="connsiteY8158"/>
                </a:cxn>
                <a:cxn ang="0">
                  <a:pos x="connsiteX8159" y="connsiteY8159"/>
                </a:cxn>
                <a:cxn ang="0">
                  <a:pos x="connsiteX8160" y="connsiteY8160"/>
                </a:cxn>
                <a:cxn ang="0">
                  <a:pos x="connsiteX8161" y="connsiteY8161"/>
                </a:cxn>
                <a:cxn ang="0">
                  <a:pos x="connsiteX8162" y="connsiteY8162"/>
                </a:cxn>
                <a:cxn ang="0">
                  <a:pos x="connsiteX8163" y="connsiteY8163"/>
                </a:cxn>
                <a:cxn ang="0">
                  <a:pos x="connsiteX8164" y="connsiteY8164"/>
                </a:cxn>
                <a:cxn ang="0">
                  <a:pos x="connsiteX8165" y="connsiteY8165"/>
                </a:cxn>
                <a:cxn ang="0">
                  <a:pos x="connsiteX8166" y="connsiteY8166"/>
                </a:cxn>
                <a:cxn ang="0">
                  <a:pos x="connsiteX8167" y="connsiteY8167"/>
                </a:cxn>
                <a:cxn ang="0">
                  <a:pos x="connsiteX8168" y="connsiteY8168"/>
                </a:cxn>
                <a:cxn ang="0">
                  <a:pos x="connsiteX8169" y="connsiteY8169"/>
                </a:cxn>
                <a:cxn ang="0">
                  <a:pos x="connsiteX8170" y="connsiteY8170"/>
                </a:cxn>
                <a:cxn ang="0">
                  <a:pos x="connsiteX8171" y="connsiteY8171"/>
                </a:cxn>
                <a:cxn ang="0">
                  <a:pos x="connsiteX8172" y="connsiteY8172"/>
                </a:cxn>
                <a:cxn ang="0">
                  <a:pos x="connsiteX8173" y="connsiteY8173"/>
                </a:cxn>
                <a:cxn ang="0">
                  <a:pos x="connsiteX8174" y="connsiteY8174"/>
                </a:cxn>
                <a:cxn ang="0">
                  <a:pos x="connsiteX8175" y="connsiteY8175"/>
                </a:cxn>
                <a:cxn ang="0">
                  <a:pos x="connsiteX8176" y="connsiteY8176"/>
                </a:cxn>
                <a:cxn ang="0">
                  <a:pos x="connsiteX8177" y="connsiteY8177"/>
                </a:cxn>
                <a:cxn ang="0">
                  <a:pos x="connsiteX8178" y="connsiteY8178"/>
                </a:cxn>
                <a:cxn ang="0">
                  <a:pos x="connsiteX8179" y="connsiteY8179"/>
                </a:cxn>
                <a:cxn ang="0">
                  <a:pos x="connsiteX8180" y="connsiteY8180"/>
                </a:cxn>
                <a:cxn ang="0">
                  <a:pos x="connsiteX8181" y="connsiteY8181"/>
                </a:cxn>
                <a:cxn ang="0">
                  <a:pos x="connsiteX8182" y="connsiteY8182"/>
                </a:cxn>
                <a:cxn ang="0">
                  <a:pos x="connsiteX8183" y="connsiteY8183"/>
                </a:cxn>
                <a:cxn ang="0">
                  <a:pos x="connsiteX8184" y="connsiteY8184"/>
                </a:cxn>
                <a:cxn ang="0">
                  <a:pos x="connsiteX8185" y="connsiteY8185"/>
                </a:cxn>
                <a:cxn ang="0">
                  <a:pos x="connsiteX8186" y="connsiteY8186"/>
                </a:cxn>
                <a:cxn ang="0">
                  <a:pos x="connsiteX8187" y="connsiteY8187"/>
                </a:cxn>
                <a:cxn ang="0">
                  <a:pos x="connsiteX8188" y="connsiteY8188"/>
                </a:cxn>
                <a:cxn ang="0">
                  <a:pos x="connsiteX8189" y="connsiteY8189"/>
                </a:cxn>
                <a:cxn ang="0">
                  <a:pos x="connsiteX8190" y="connsiteY8190"/>
                </a:cxn>
                <a:cxn ang="0">
                  <a:pos x="connsiteX8191" y="connsiteY8191"/>
                </a:cxn>
                <a:cxn ang="0">
                  <a:pos x="connsiteX8192" y="connsiteY8192"/>
                </a:cxn>
                <a:cxn ang="0">
                  <a:pos x="connsiteX8193" y="connsiteY8193"/>
                </a:cxn>
                <a:cxn ang="0">
                  <a:pos x="connsiteX8194" y="connsiteY8194"/>
                </a:cxn>
                <a:cxn ang="0">
                  <a:pos x="connsiteX8195" y="connsiteY8195"/>
                </a:cxn>
                <a:cxn ang="0">
                  <a:pos x="connsiteX8196" y="connsiteY8196"/>
                </a:cxn>
                <a:cxn ang="0">
                  <a:pos x="connsiteX8197" y="connsiteY8197"/>
                </a:cxn>
                <a:cxn ang="0">
                  <a:pos x="connsiteX8198" y="connsiteY8198"/>
                </a:cxn>
                <a:cxn ang="0">
                  <a:pos x="connsiteX8199" y="connsiteY8199"/>
                </a:cxn>
                <a:cxn ang="0">
                  <a:pos x="connsiteX8200" y="connsiteY8200"/>
                </a:cxn>
                <a:cxn ang="0">
                  <a:pos x="connsiteX8201" y="connsiteY8201"/>
                </a:cxn>
                <a:cxn ang="0">
                  <a:pos x="connsiteX8202" y="connsiteY8202"/>
                </a:cxn>
                <a:cxn ang="0">
                  <a:pos x="connsiteX8203" y="connsiteY8203"/>
                </a:cxn>
                <a:cxn ang="0">
                  <a:pos x="connsiteX8204" y="connsiteY8204"/>
                </a:cxn>
                <a:cxn ang="0">
                  <a:pos x="connsiteX8205" y="connsiteY8205"/>
                </a:cxn>
                <a:cxn ang="0">
                  <a:pos x="connsiteX8206" y="connsiteY8206"/>
                </a:cxn>
                <a:cxn ang="0">
                  <a:pos x="connsiteX8207" y="connsiteY8207"/>
                </a:cxn>
                <a:cxn ang="0">
                  <a:pos x="connsiteX8208" y="connsiteY8208"/>
                </a:cxn>
                <a:cxn ang="0">
                  <a:pos x="connsiteX8209" y="connsiteY8209"/>
                </a:cxn>
                <a:cxn ang="0">
                  <a:pos x="connsiteX8210" y="connsiteY8210"/>
                </a:cxn>
                <a:cxn ang="0">
                  <a:pos x="connsiteX8211" y="connsiteY8211"/>
                </a:cxn>
                <a:cxn ang="0">
                  <a:pos x="connsiteX8212" y="connsiteY8212"/>
                </a:cxn>
                <a:cxn ang="0">
                  <a:pos x="connsiteX8213" y="connsiteY8213"/>
                </a:cxn>
                <a:cxn ang="0">
                  <a:pos x="connsiteX8214" y="connsiteY8214"/>
                </a:cxn>
                <a:cxn ang="0">
                  <a:pos x="connsiteX8215" y="connsiteY8215"/>
                </a:cxn>
                <a:cxn ang="0">
                  <a:pos x="connsiteX8216" y="connsiteY8216"/>
                </a:cxn>
                <a:cxn ang="0">
                  <a:pos x="connsiteX8217" y="connsiteY8217"/>
                </a:cxn>
                <a:cxn ang="0">
                  <a:pos x="connsiteX8218" y="connsiteY8218"/>
                </a:cxn>
                <a:cxn ang="0">
                  <a:pos x="connsiteX8219" y="connsiteY8219"/>
                </a:cxn>
                <a:cxn ang="0">
                  <a:pos x="connsiteX8220" y="connsiteY8220"/>
                </a:cxn>
                <a:cxn ang="0">
                  <a:pos x="connsiteX8221" y="connsiteY8221"/>
                </a:cxn>
                <a:cxn ang="0">
                  <a:pos x="connsiteX8222" y="connsiteY8222"/>
                </a:cxn>
                <a:cxn ang="0">
                  <a:pos x="connsiteX8223" y="connsiteY8223"/>
                </a:cxn>
                <a:cxn ang="0">
                  <a:pos x="connsiteX8224" y="connsiteY8224"/>
                </a:cxn>
                <a:cxn ang="0">
                  <a:pos x="connsiteX8225" y="connsiteY8225"/>
                </a:cxn>
                <a:cxn ang="0">
                  <a:pos x="connsiteX8226" y="connsiteY8226"/>
                </a:cxn>
                <a:cxn ang="0">
                  <a:pos x="connsiteX8227" y="connsiteY8227"/>
                </a:cxn>
                <a:cxn ang="0">
                  <a:pos x="connsiteX8228" y="connsiteY8228"/>
                </a:cxn>
                <a:cxn ang="0">
                  <a:pos x="connsiteX8229" y="connsiteY8229"/>
                </a:cxn>
                <a:cxn ang="0">
                  <a:pos x="connsiteX8230" y="connsiteY8230"/>
                </a:cxn>
                <a:cxn ang="0">
                  <a:pos x="connsiteX8231" y="connsiteY8231"/>
                </a:cxn>
                <a:cxn ang="0">
                  <a:pos x="connsiteX8232" y="connsiteY8232"/>
                </a:cxn>
                <a:cxn ang="0">
                  <a:pos x="connsiteX8233" y="connsiteY8233"/>
                </a:cxn>
                <a:cxn ang="0">
                  <a:pos x="connsiteX8234" y="connsiteY8234"/>
                </a:cxn>
                <a:cxn ang="0">
                  <a:pos x="connsiteX8235" y="connsiteY8235"/>
                </a:cxn>
                <a:cxn ang="0">
                  <a:pos x="connsiteX8236" y="connsiteY8236"/>
                </a:cxn>
                <a:cxn ang="0">
                  <a:pos x="connsiteX8237" y="connsiteY8237"/>
                </a:cxn>
                <a:cxn ang="0">
                  <a:pos x="connsiteX8238" y="connsiteY8238"/>
                </a:cxn>
                <a:cxn ang="0">
                  <a:pos x="connsiteX8239" y="connsiteY8239"/>
                </a:cxn>
                <a:cxn ang="0">
                  <a:pos x="connsiteX8240" y="connsiteY8240"/>
                </a:cxn>
                <a:cxn ang="0">
                  <a:pos x="connsiteX8241" y="connsiteY8241"/>
                </a:cxn>
                <a:cxn ang="0">
                  <a:pos x="connsiteX8242" y="connsiteY8242"/>
                </a:cxn>
                <a:cxn ang="0">
                  <a:pos x="connsiteX8243" y="connsiteY8243"/>
                </a:cxn>
                <a:cxn ang="0">
                  <a:pos x="connsiteX8244" y="connsiteY8244"/>
                </a:cxn>
                <a:cxn ang="0">
                  <a:pos x="connsiteX8245" y="connsiteY8245"/>
                </a:cxn>
                <a:cxn ang="0">
                  <a:pos x="connsiteX8246" y="connsiteY8246"/>
                </a:cxn>
                <a:cxn ang="0">
                  <a:pos x="connsiteX8247" y="connsiteY8247"/>
                </a:cxn>
                <a:cxn ang="0">
                  <a:pos x="connsiteX8248" y="connsiteY8248"/>
                </a:cxn>
                <a:cxn ang="0">
                  <a:pos x="connsiteX8249" y="connsiteY8249"/>
                </a:cxn>
                <a:cxn ang="0">
                  <a:pos x="connsiteX8250" y="connsiteY8250"/>
                </a:cxn>
                <a:cxn ang="0">
                  <a:pos x="connsiteX8251" y="connsiteY8251"/>
                </a:cxn>
                <a:cxn ang="0">
                  <a:pos x="connsiteX8252" y="connsiteY8252"/>
                </a:cxn>
                <a:cxn ang="0">
                  <a:pos x="connsiteX8253" y="connsiteY8253"/>
                </a:cxn>
                <a:cxn ang="0">
                  <a:pos x="connsiteX8254" y="connsiteY8254"/>
                </a:cxn>
                <a:cxn ang="0">
                  <a:pos x="connsiteX8255" y="connsiteY8255"/>
                </a:cxn>
                <a:cxn ang="0">
                  <a:pos x="connsiteX8256" y="connsiteY8256"/>
                </a:cxn>
                <a:cxn ang="0">
                  <a:pos x="connsiteX8257" y="connsiteY8257"/>
                </a:cxn>
                <a:cxn ang="0">
                  <a:pos x="connsiteX8258" y="connsiteY8258"/>
                </a:cxn>
                <a:cxn ang="0">
                  <a:pos x="connsiteX8259" y="connsiteY8259"/>
                </a:cxn>
                <a:cxn ang="0">
                  <a:pos x="connsiteX8260" y="connsiteY8260"/>
                </a:cxn>
                <a:cxn ang="0">
                  <a:pos x="connsiteX8261" y="connsiteY8261"/>
                </a:cxn>
                <a:cxn ang="0">
                  <a:pos x="connsiteX8262" y="connsiteY8262"/>
                </a:cxn>
                <a:cxn ang="0">
                  <a:pos x="connsiteX8263" y="connsiteY8263"/>
                </a:cxn>
                <a:cxn ang="0">
                  <a:pos x="connsiteX8264" y="connsiteY8264"/>
                </a:cxn>
                <a:cxn ang="0">
                  <a:pos x="connsiteX8265" y="connsiteY8265"/>
                </a:cxn>
                <a:cxn ang="0">
                  <a:pos x="connsiteX8266" y="connsiteY8266"/>
                </a:cxn>
                <a:cxn ang="0">
                  <a:pos x="connsiteX8267" y="connsiteY8267"/>
                </a:cxn>
                <a:cxn ang="0">
                  <a:pos x="connsiteX8268" y="connsiteY8268"/>
                </a:cxn>
                <a:cxn ang="0">
                  <a:pos x="connsiteX8269" y="connsiteY8269"/>
                </a:cxn>
                <a:cxn ang="0">
                  <a:pos x="connsiteX8270" y="connsiteY8270"/>
                </a:cxn>
                <a:cxn ang="0">
                  <a:pos x="connsiteX8271" y="connsiteY8271"/>
                </a:cxn>
                <a:cxn ang="0">
                  <a:pos x="connsiteX8272" y="connsiteY8272"/>
                </a:cxn>
                <a:cxn ang="0">
                  <a:pos x="connsiteX8273" y="connsiteY8273"/>
                </a:cxn>
                <a:cxn ang="0">
                  <a:pos x="connsiteX8274" y="connsiteY8274"/>
                </a:cxn>
                <a:cxn ang="0">
                  <a:pos x="connsiteX8275" y="connsiteY8275"/>
                </a:cxn>
                <a:cxn ang="0">
                  <a:pos x="connsiteX8276" y="connsiteY8276"/>
                </a:cxn>
                <a:cxn ang="0">
                  <a:pos x="connsiteX8277" y="connsiteY8277"/>
                </a:cxn>
                <a:cxn ang="0">
                  <a:pos x="connsiteX8278" y="connsiteY8278"/>
                </a:cxn>
                <a:cxn ang="0">
                  <a:pos x="connsiteX8279" y="connsiteY8279"/>
                </a:cxn>
                <a:cxn ang="0">
                  <a:pos x="connsiteX8280" y="connsiteY8280"/>
                </a:cxn>
                <a:cxn ang="0">
                  <a:pos x="connsiteX8281" y="connsiteY8281"/>
                </a:cxn>
                <a:cxn ang="0">
                  <a:pos x="connsiteX8282" y="connsiteY8282"/>
                </a:cxn>
                <a:cxn ang="0">
                  <a:pos x="connsiteX8283" y="connsiteY8283"/>
                </a:cxn>
                <a:cxn ang="0">
                  <a:pos x="connsiteX8284" y="connsiteY8284"/>
                </a:cxn>
                <a:cxn ang="0">
                  <a:pos x="connsiteX8285" y="connsiteY8285"/>
                </a:cxn>
                <a:cxn ang="0">
                  <a:pos x="connsiteX8286" y="connsiteY8286"/>
                </a:cxn>
                <a:cxn ang="0">
                  <a:pos x="connsiteX8287" y="connsiteY8287"/>
                </a:cxn>
                <a:cxn ang="0">
                  <a:pos x="connsiteX8288" y="connsiteY8288"/>
                </a:cxn>
                <a:cxn ang="0">
                  <a:pos x="connsiteX8289" y="connsiteY8289"/>
                </a:cxn>
                <a:cxn ang="0">
                  <a:pos x="connsiteX8290" y="connsiteY8290"/>
                </a:cxn>
                <a:cxn ang="0">
                  <a:pos x="connsiteX8291" y="connsiteY8291"/>
                </a:cxn>
                <a:cxn ang="0">
                  <a:pos x="connsiteX8292" y="connsiteY8292"/>
                </a:cxn>
                <a:cxn ang="0">
                  <a:pos x="connsiteX8293" y="connsiteY8293"/>
                </a:cxn>
                <a:cxn ang="0">
                  <a:pos x="connsiteX8294" y="connsiteY8294"/>
                </a:cxn>
                <a:cxn ang="0">
                  <a:pos x="connsiteX8295" y="connsiteY8295"/>
                </a:cxn>
                <a:cxn ang="0">
                  <a:pos x="connsiteX8296" y="connsiteY8296"/>
                </a:cxn>
                <a:cxn ang="0">
                  <a:pos x="connsiteX8297" y="connsiteY8297"/>
                </a:cxn>
                <a:cxn ang="0">
                  <a:pos x="connsiteX8298" y="connsiteY8298"/>
                </a:cxn>
                <a:cxn ang="0">
                  <a:pos x="connsiteX8299" y="connsiteY8299"/>
                </a:cxn>
                <a:cxn ang="0">
                  <a:pos x="connsiteX8300" y="connsiteY8300"/>
                </a:cxn>
                <a:cxn ang="0">
                  <a:pos x="connsiteX8301" y="connsiteY8301"/>
                </a:cxn>
                <a:cxn ang="0">
                  <a:pos x="connsiteX8302" y="connsiteY8302"/>
                </a:cxn>
                <a:cxn ang="0">
                  <a:pos x="connsiteX8303" y="connsiteY8303"/>
                </a:cxn>
                <a:cxn ang="0">
                  <a:pos x="connsiteX8304" y="connsiteY8304"/>
                </a:cxn>
                <a:cxn ang="0">
                  <a:pos x="connsiteX8305" y="connsiteY8305"/>
                </a:cxn>
                <a:cxn ang="0">
                  <a:pos x="connsiteX8306" y="connsiteY8306"/>
                </a:cxn>
                <a:cxn ang="0">
                  <a:pos x="connsiteX8307" y="connsiteY8307"/>
                </a:cxn>
                <a:cxn ang="0">
                  <a:pos x="connsiteX8308" y="connsiteY8308"/>
                </a:cxn>
                <a:cxn ang="0">
                  <a:pos x="connsiteX8309" y="connsiteY8309"/>
                </a:cxn>
                <a:cxn ang="0">
                  <a:pos x="connsiteX8310" y="connsiteY8310"/>
                </a:cxn>
                <a:cxn ang="0">
                  <a:pos x="connsiteX8311" y="connsiteY8311"/>
                </a:cxn>
                <a:cxn ang="0">
                  <a:pos x="connsiteX8312" y="connsiteY8312"/>
                </a:cxn>
                <a:cxn ang="0">
                  <a:pos x="connsiteX8313" y="connsiteY8313"/>
                </a:cxn>
                <a:cxn ang="0">
                  <a:pos x="connsiteX8314" y="connsiteY8314"/>
                </a:cxn>
                <a:cxn ang="0">
                  <a:pos x="connsiteX8315" y="connsiteY8315"/>
                </a:cxn>
                <a:cxn ang="0">
                  <a:pos x="connsiteX8316" y="connsiteY8316"/>
                </a:cxn>
                <a:cxn ang="0">
                  <a:pos x="connsiteX8317" y="connsiteY8317"/>
                </a:cxn>
                <a:cxn ang="0">
                  <a:pos x="connsiteX8318" y="connsiteY8318"/>
                </a:cxn>
                <a:cxn ang="0">
                  <a:pos x="connsiteX8319" y="connsiteY8319"/>
                </a:cxn>
                <a:cxn ang="0">
                  <a:pos x="connsiteX8320" y="connsiteY8320"/>
                </a:cxn>
                <a:cxn ang="0">
                  <a:pos x="connsiteX8321" y="connsiteY8321"/>
                </a:cxn>
                <a:cxn ang="0">
                  <a:pos x="connsiteX8322" y="connsiteY8322"/>
                </a:cxn>
                <a:cxn ang="0">
                  <a:pos x="connsiteX8323" y="connsiteY8323"/>
                </a:cxn>
                <a:cxn ang="0">
                  <a:pos x="connsiteX8324" y="connsiteY8324"/>
                </a:cxn>
                <a:cxn ang="0">
                  <a:pos x="connsiteX8325" y="connsiteY8325"/>
                </a:cxn>
                <a:cxn ang="0">
                  <a:pos x="connsiteX8326" y="connsiteY8326"/>
                </a:cxn>
                <a:cxn ang="0">
                  <a:pos x="connsiteX8327" y="connsiteY8327"/>
                </a:cxn>
                <a:cxn ang="0">
                  <a:pos x="connsiteX8328" y="connsiteY8328"/>
                </a:cxn>
                <a:cxn ang="0">
                  <a:pos x="connsiteX8329" y="connsiteY8329"/>
                </a:cxn>
                <a:cxn ang="0">
                  <a:pos x="connsiteX8330" y="connsiteY8330"/>
                </a:cxn>
                <a:cxn ang="0">
                  <a:pos x="connsiteX8331" y="connsiteY8331"/>
                </a:cxn>
                <a:cxn ang="0">
                  <a:pos x="connsiteX8332" y="connsiteY8332"/>
                </a:cxn>
                <a:cxn ang="0">
                  <a:pos x="connsiteX8333" y="connsiteY8333"/>
                </a:cxn>
                <a:cxn ang="0">
                  <a:pos x="connsiteX8334" y="connsiteY8334"/>
                </a:cxn>
                <a:cxn ang="0">
                  <a:pos x="connsiteX8335" y="connsiteY8335"/>
                </a:cxn>
                <a:cxn ang="0">
                  <a:pos x="connsiteX8336" y="connsiteY8336"/>
                </a:cxn>
                <a:cxn ang="0">
                  <a:pos x="connsiteX8337" y="connsiteY8337"/>
                </a:cxn>
                <a:cxn ang="0">
                  <a:pos x="connsiteX8338" y="connsiteY8338"/>
                </a:cxn>
                <a:cxn ang="0">
                  <a:pos x="connsiteX8339" y="connsiteY8339"/>
                </a:cxn>
                <a:cxn ang="0">
                  <a:pos x="connsiteX8340" y="connsiteY8340"/>
                </a:cxn>
                <a:cxn ang="0">
                  <a:pos x="connsiteX8341" y="connsiteY8341"/>
                </a:cxn>
                <a:cxn ang="0">
                  <a:pos x="connsiteX8342" y="connsiteY8342"/>
                </a:cxn>
                <a:cxn ang="0">
                  <a:pos x="connsiteX8343" y="connsiteY8343"/>
                </a:cxn>
                <a:cxn ang="0">
                  <a:pos x="connsiteX8344" y="connsiteY8344"/>
                </a:cxn>
                <a:cxn ang="0">
                  <a:pos x="connsiteX8345" y="connsiteY8345"/>
                </a:cxn>
                <a:cxn ang="0">
                  <a:pos x="connsiteX8346" y="connsiteY8346"/>
                </a:cxn>
                <a:cxn ang="0">
                  <a:pos x="connsiteX8347" y="connsiteY8347"/>
                </a:cxn>
                <a:cxn ang="0">
                  <a:pos x="connsiteX8348" y="connsiteY8348"/>
                </a:cxn>
                <a:cxn ang="0">
                  <a:pos x="connsiteX8349" y="connsiteY8349"/>
                </a:cxn>
                <a:cxn ang="0">
                  <a:pos x="connsiteX8350" y="connsiteY8350"/>
                </a:cxn>
                <a:cxn ang="0">
                  <a:pos x="connsiteX8351" y="connsiteY8351"/>
                </a:cxn>
                <a:cxn ang="0">
                  <a:pos x="connsiteX8352" y="connsiteY8352"/>
                </a:cxn>
                <a:cxn ang="0">
                  <a:pos x="connsiteX8353" y="connsiteY8353"/>
                </a:cxn>
                <a:cxn ang="0">
                  <a:pos x="connsiteX8354" y="connsiteY8354"/>
                </a:cxn>
                <a:cxn ang="0">
                  <a:pos x="connsiteX8355" y="connsiteY8355"/>
                </a:cxn>
                <a:cxn ang="0">
                  <a:pos x="connsiteX8356" y="connsiteY8356"/>
                </a:cxn>
                <a:cxn ang="0">
                  <a:pos x="connsiteX8357" y="connsiteY8357"/>
                </a:cxn>
                <a:cxn ang="0">
                  <a:pos x="connsiteX8358" y="connsiteY8358"/>
                </a:cxn>
                <a:cxn ang="0">
                  <a:pos x="connsiteX8359" y="connsiteY8359"/>
                </a:cxn>
                <a:cxn ang="0">
                  <a:pos x="connsiteX8360" y="connsiteY8360"/>
                </a:cxn>
                <a:cxn ang="0">
                  <a:pos x="connsiteX8361" y="connsiteY8361"/>
                </a:cxn>
                <a:cxn ang="0">
                  <a:pos x="connsiteX8362" y="connsiteY8362"/>
                </a:cxn>
                <a:cxn ang="0">
                  <a:pos x="connsiteX8363" y="connsiteY8363"/>
                </a:cxn>
                <a:cxn ang="0">
                  <a:pos x="connsiteX8364" y="connsiteY8364"/>
                </a:cxn>
                <a:cxn ang="0">
                  <a:pos x="connsiteX8365" y="connsiteY8365"/>
                </a:cxn>
                <a:cxn ang="0">
                  <a:pos x="connsiteX8366" y="connsiteY8366"/>
                </a:cxn>
                <a:cxn ang="0">
                  <a:pos x="connsiteX8367" y="connsiteY8367"/>
                </a:cxn>
                <a:cxn ang="0">
                  <a:pos x="connsiteX8368" y="connsiteY8368"/>
                </a:cxn>
                <a:cxn ang="0">
                  <a:pos x="connsiteX8369" y="connsiteY8369"/>
                </a:cxn>
                <a:cxn ang="0">
                  <a:pos x="connsiteX8370" y="connsiteY8370"/>
                </a:cxn>
                <a:cxn ang="0">
                  <a:pos x="connsiteX8371" y="connsiteY8371"/>
                </a:cxn>
                <a:cxn ang="0">
                  <a:pos x="connsiteX8372" y="connsiteY8372"/>
                </a:cxn>
                <a:cxn ang="0">
                  <a:pos x="connsiteX8373" y="connsiteY8373"/>
                </a:cxn>
                <a:cxn ang="0">
                  <a:pos x="connsiteX8374" y="connsiteY8374"/>
                </a:cxn>
                <a:cxn ang="0">
                  <a:pos x="connsiteX8375" y="connsiteY8375"/>
                </a:cxn>
                <a:cxn ang="0">
                  <a:pos x="connsiteX8376" y="connsiteY8376"/>
                </a:cxn>
                <a:cxn ang="0">
                  <a:pos x="connsiteX8377" y="connsiteY8377"/>
                </a:cxn>
                <a:cxn ang="0">
                  <a:pos x="connsiteX8378" y="connsiteY8378"/>
                </a:cxn>
                <a:cxn ang="0">
                  <a:pos x="connsiteX8379" y="connsiteY8379"/>
                </a:cxn>
                <a:cxn ang="0">
                  <a:pos x="connsiteX8380" y="connsiteY8380"/>
                </a:cxn>
                <a:cxn ang="0">
                  <a:pos x="connsiteX8381" y="connsiteY8381"/>
                </a:cxn>
                <a:cxn ang="0">
                  <a:pos x="connsiteX8382" y="connsiteY8382"/>
                </a:cxn>
                <a:cxn ang="0">
                  <a:pos x="connsiteX8383" y="connsiteY8383"/>
                </a:cxn>
                <a:cxn ang="0">
                  <a:pos x="connsiteX8384" y="connsiteY8384"/>
                </a:cxn>
                <a:cxn ang="0">
                  <a:pos x="connsiteX8385" y="connsiteY8385"/>
                </a:cxn>
                <a:cxn ang="0">
                  <a:pos x="connsiteX8386" y="connsiteY8386"/>
                </a:cxn>
                <a:cxn ang="0">
                  <a:pos x="connsiteX8387" y="connsiteY8387"/>
                </a:cxn>
                <a:cxn ang="0">
                  <a:pos x="connsiteX8388" y="connsiteY8388"/>
                </a:cxn>
                <a:cxn ang="0">
                  <a:pos x="connsiteX8389" y="connsiteY8389"/>
                </a:cxn>
                <a:cxn ang="0">
                  <a:pos x="connsiteX8390" y="connsiteY8390"/>
                </a:cxn>
                <a:cxn ang="0">
                  <a:pos x="connsiteX8391" y="connsiteY8391"/>
                </a:cxn>
                <a:cxn ang="0">
                  <a:pos x="connsiteX8392" y="connsiteY8392"/>
                </a:cxn>
                <a:cxn ang="0">
                  <a:pos x="connsiteX8393" y="connsiteY8393"/>
                </a:cxn>
                <a:cxn ang="0">
                  <a:pos x="connsiteX8394" y="connsiteY8394"/>
                </a:cxn>
                <a:cxn ang="0">
                  <a:pos x="connsiteX8395" y="connsiteY8395"/>
                </a:cxn>
                <a:cxn ang="0">
                  <a:pos x="connsiteX8396" y="connsiteY8396"/>
                </a:cxn>
                <a:cxn ang="0">
                  <a:pos x="connsiteX8397" y="connsiteY8397"/>
                </a:cxn>
                <a:cxn ang="0">
                  <a:pos x="connsiteX8398" y="connsiteY8398"/>
                </a:cxn>
                <a:cxn ang="0">
                  <a:pos x="connsiteX8399" y="connsiteY8399"/>
                </a:cxn>
                <a:cxn ang="0">
                  <a:pos x="connsiteX8400" y="connsiteY8400"/>
                </a:cxn>
                <a:cxn ang="0">
                  <a:pos x="connsiteX8401" y="connsiteY8401"/>
                </a:cxn>
                <a:cxn ang="0">
                  <a:pos x="connsiteX8402" y="connsiteY8402"/>
                </a:cxn>
                <a:cxn ang="0">
                  <a:pos x="connsiteX8403" y="connsiteY8403"/>
                </a:cxn>
                <a:cxn ang="0">
                  <a:pos x="connsiteX8404" y="connsiteY8404"/>
                </a:cxn>
                <a:cxn ang="0">
                  <a:pos x="connsiteX8405" y="connsiteY8405"/>
                </a:cxn>
                <a:cxn ang="0">
                  <a:pos x="connsiteX8406" y="connsiteY8406"/>
                </a:cxn>
                <a:cxn ang="0">
                  <a:pos x="connsiteX8407" y="connsiteY8407"/>
                </a:cxn>
                <a:cxn ang="0">
                  <a:pos x="connsiteX8408" y="connsiteY8408"/>
                </a:cxn>
                <a:cxn ang="0">
                  <a:pos x="connsiteX8409" y="connsiteY8409"/>
                </a:cxn>
                <a:cxn ang="0">
                  <a:pos x="connsiteX8410" y="connsiteY8410"/>
                </a:cxn>
                <a:cxn ang="0">
                  <a:pos x="connsiteX8411" y="connsiteY8411"/>
                </a:cxn>
                <a:cxn ang="0">
                  <a:pos x="connsiteX8412" y="connsiteY8412"/>
                </a:cxn>
                <a:cxn ang="0">
                  <a:pos x="connsiteX8413" y="connsiteY8413"/>
                </a:cxn>
                <a:cxn ang="0">
                  <a:pos x="connsiteX8414" y="connsiteY8414"/>
                </a:cxn>
                <a:cxn ang="0">
                  <a:pos x="connsiteX8415" y="connsiteY8415"/>
                </a:cxn>
                <a:cxn ang="0">
                  <a:pos x="connsiteX8416" y="connsiteY8416"/>
                </a:cxn>
                <a:cxn ang="0">
                  <a:pos x="connsiteX8417" y="connsiteY8417"/>
                </a:cxn>
                <a:cxn ang="0">
                  <a:pos x="connsiteX8418" y="connsiteY8418"/>
                </a:cxn>
                <a:cxn ang="0">
                  <a:pos x="connsiteX8419" y="connsiteY8419"/>
                </a:cxn>
                <a:cxn ang="0">
                  <a:pos x="connsiteX8420" y="connsiteY8420"/>
                </a:cxn>
                <a:cxn ang="0">
                  <a:pos x="connsiteX8421" y="connsiteY8421"/>
                </a:cxn>
                <a:cxn ang="0">
                  <a:pos x="connsiteX8422" y="connsiteY8422"/>
                </a:cxn>
                <a:cxn ang="0">
                  <a:pos x="connsiteX8423" y="connsiteY8423"/>
                </a:cxn>
                <a:cxn ang="0">
                  <a:pos x="connsiteX8424" y="connsiteY8424"/>
                </a:cxn>
                <a:cxn ang="0">
                  <a:pos x="connsiteX8425" y="connsiteY8425"/>
                </a:cxn>
                <a:cxn ang="0">
                  <a:pos x="connsiteX8426" y="connsiteY8426"/>
                </a:cxn>
                <a:cxn ang="0">
                  <a:pos x="connsiteX8427" y="connsiteY8427"/>
                </a:cxn>
                <a:cxn ang="0">
                  <a:pos x="connsiteX8428" y="connsiteY8428"/>
                </a:cxn>
                <a:cxn ang="0">
                  <a:pos x="connsiteX8429" y="connsiteY8429"/>
                </a:cxn>
                <a:cxn ang="0">
                  <a:pos x="connsiteX8430" y="connsiteY8430"/>
                </a:cxn>
                <a:cxn ang="0">
                  <a:pos x="connsiteX8431" y="connsiteY8431"/>
                </a:cxn>
                <a:cxn ang="0">
                  <a:pos x="connsiteX8432" y="connsiteY8432"/>
                </a:cxn>
                <a:cxn ang="0">
                  <a:pos x="connsiteX8433" y="connsiteY8433"/>
                </a:cxn>
                <a:cxn ang="0">
                  <a:pos x="connsiteX8434" y="connsiteY8434"/>
                </a:cxn>
                <a:cxn ang="0">
                  <a:pos x="connsiteX8435" y="connsiteY8435"/>
                </a:cxn>
                <a:cxn ang="0">
                  <a:pos x="connsiteX8436" y="connsiteY8436"/>
                </a:cxn>
                <a:cxn ang="0">
                  <a:pos x="connsiteX8437" y="connsiteY8437"/>
                </a:cxn>
                <a:cxn ang="0">
                  <a:pos x="connsiteX8438" y="connsiteY8438"/>
                </a:cxn>
                <a:cxn ang="0">
                  <a:pos x="connsiteX8439" y="connsiteY8439"/>
                </a:cxn>
                <a:cxn ang="0">
                  <a:pos x="connsiteX8440" y="connsiteY8440"/>
                </a:cxn>
                <a:cxn ang="0">
                  <a:pos x="connsiteX8441" y="connsiteY8441"/>
                </a:cxn>
                <a:cxn ang="0">
                  <a:pos x="connsiteX8442" y="connsiteY8442"/>
                </a:cxn>
                <a:cxn ang="0">
                  <a:pos x="connsiteX8443" y="connsiteY8443"/>
                </a:cxn>
                <a:cxn ang="0">
                  <a:pos x="connsiteX8444" y="connsiteY8444"/>
                </a:cxn>
                <a:cxn ang="0">
                  <a:pos x="connsiteX8445" y="connsiteY8445"/>
                </a:cxn>
                <a:cxn ang="0">
                  <a:pos x="connsiteX8446" y="connsiteY8446"/>
                </a:cxn>
                <a:cxn ang="0">
                  <a:pos x="connsiteX8447" y="connsiteY8447"/>
                </a:cxn>
                <a:cxn ang="0">
                  <a:pos x="connsiteX8448" y="connsiteY8448"/>
                </a:cxn>
                <a:cxn ang="0">
                  <a:pos x="connsiteX8449" y="connsiteY8449"/>
                </a:cxn>
                <a:cxn ang="0">
                  <a:pos x="connsiteX8450" y="connsiteY8450"/>
                </a:cxn>
                <a:cxn ang="0">
                  <a:pos x="connsiteX8451" y="connsiteY8451"/>
                </a:cxn>
                <a:cxn ang="0">
                  <a:pos x="connsiteX8452" y="connsiteY8452"/>
                </a:cxn>
                <a:cxn ang="0">
                  <a:pos x="connsiteX8453" y="connsiteY8453"/>
                </a:cxn>
                <a:cxn ang="0">
                  <a:pos x="connsiteX8454" y="connsiteY8454"/>
                </a:cxn>
                <a:cxn ang="0">
                  <a:pos x="connsiteX8455" y="connsiteY8455"/>
                </a:cxn>
                <a:cxn ang="0">
                  <a:pos x="connsiteX8456" y="connsiteY8456"/>
                </a:cxn>
                <a:cxn ang="0">
                  <a:pos x="connsiteX8457" y="connsiteY8457"/>
                </a:cxn>
                <a:cxn ang="0">
                  <a:pos x="connsiteX8458" y="connsiteY8458"/>
                </a:cxn>
                <a:cxn ang="0">
                  <a:pos x="connsiteX8459" y="connsiteY8459"/>
                </a:cxn>
                <a:cxn ang="0">
                  <a:pos x="connsiteX8460" y="connsiteY8460"/>
                </a:cxn>
                <a:cxn ang="0">
                  <a:pos x="connsiteX8461" y="connsiteY8461"/>
                </a:cxn>
                <a:cxn ang="0">
                  <a:pos x="connsiteX8462" y="connsiteY8462"/>
                </a:cxn>
                <a:cxn ang="0">
                  <a:pos x="connsiteX8463" y="connsiteY8463"/>
                </a:cxn>
                <a:cxn ang="0">
                  <a:pos x="connsiteX8464" y="connsiteY8464"/>
                </a:cxn>
                <a:cxn ang="0">
                  <a:pos x="connsiteX8465" y="connsiteY8465"/>
                </a:cxn>
                <a:cxn ang="0">
                  <a:pos x="connsiteX8466" y="connsiteY8466"/>
                </a:cxn>
                <a:cxn ang="0">
                  <a:pos x="connsiteX8467" y="connsiteY8467"/>
                </a:cxn>
                <a:cxn ang="0">
                  <a:pos x="connsiteX8468" y="connsiteY8468"/>
                </a:cxn>
                <a:cxn ang="0">
                  <a:pos x="connsiteX8469" y="connsiteY8469"/>
                </a:cxn>
                <a:cxn ang="0">
                  <a:pos x="connsiteX8470" y="connsiteY8470"/>
                </a:cxn>
                <a:cxn ang="0">
                  <a:pos x="connsiteX8471" y="connsiteY8471"/>
                </a:cxn>
                <a:cxn ang="0">
                  <a:pos x="connsiteX8472" y="connsiteY8472"/>
                </a:cxn>
                <a:cxn ang="0">
                  <a:pos x="connsiteX8473" y="connsiteY8473"/>
                </a:cxn>
                <a:cxn ang="0">
                  <a:pos x="connsiteX8474" y="connsiteY8474"/>
                </a:cxn>
                <a:cxn ang="0">
                  <a:pos x="connsiteX8475" y="connsiteY8475"/>
                </a:cxn>
                <a:cxn ang="0">
                  <a:pos x="connsiteX8476" y="connsiteY8476"/>
                </a:cxn>
                <a:cxn ang="0">
                  <a:pos x="connsiteX8477" y="connsiteY8477"/>
                </a:cxn>
                <a:cxn ang="0">
                  <a:pos x="connsiteX8478" y="connsiteY8478"/>
                </a:cxn>
                <a:cxn ang="0">
                  <a:pos x="connsiteX8479" y="connsiteY8479"/>
                </a:cxn>
                <a:cxn ang="0">
                  <a:pos x="connsiteX8480" y="connsiteY8480"/>
                </a:cxn>
                <a:cxn ang="0">
                  <a:pos x="connsiteX8481" y="connsiteY8481"/>
                </a:cxn>
                <a:cxn ang="0">
                  <a:pos x="connsiteX8482" y="connsiteY8482"/>
                </a:cxn>
                <a:cxn ang="0">
                  <a:pos x="connsiteX8483" y="connsiteY8483"/>
                </a:cxn>
                <a:cxn ang="0">
                  <a:pos x="connsiteX8484" y="connsiteY8484"/>
                </a:cxn>
                <a:cxn ang="0">
                  <a:pos x="connsiteX8485" y="connsiteY8485"/>
                </a:cxn>
                <a:cxn ang="0">
                  <a:pos x="connsiteX8486" y="connsiteY8486"/>
                </a:cxn>
                <a:cxn ang="0">
                  <a:pos x="connsiteX8487" y="connsiteY8487"/>
                </a:cxn>
                <a:cxn ang="0">
                  <a:pos x="connsiteX8488" y="connsiteY8488"/>
                </a:cxn>
                <a:cxn ang="0">
                  <a:pos x="connsiteX8489" y="connsiteY8489"/>
                </a:cxn>
                <a:cxn ang="0">
                  <a:pos x="connsiteX8490" y="connsiteY8490"/>
                </a:cxn>
                <a:cxn ang="0">
                  <a:pos x="connsiteX8491" y="connsiteY8491"/>
                </a:cxn>
                <a:cxn ang="0">
                  <a:pos x="connsiteX8492" y="connsiteY8492"/>
                </a:cxn>
                <a:cxn ang="0">
                  <a:pos x="connsiteX8493" y="connsiteY8493"/>
                </a:cxn>
                <a:cxn ang="0">
                  <a:pos x="connsiteX8494" y="connsiteY8494"/>
                </a:cxn>
                <a:cxn ang="0">
                  <a:pos x="connsiteX8495" y="connsiteY8495"/>
                </a:cxn>
                <a:cxn ang="0">
                  <a:pos x="connsiteX8496" y="connsiteY8496"/>
                </a:cxn>
                <a:cxn ang="0">
                  <a:pos x="connsiteX8497" y="connsiteY8497"/>
                </a:cxn>
                <a:cxn ang="0">
                  <a:pos x="connsiteX8498" y="connsiteY8498"/>
                </a:cxn>
                <a:cxn ang="0">
                  <a:pos x="connsiteX8499" y="connsiteY8499"/>
                </a:cxn>
                <a:cxn ang="0">
                  <a:pos x="connsiteX8500" y="connsiteY8500"/>
                </a:cxn>
                <a:cxn ang="0">
                  <a:pos x="connsiteX8501" y="connsiteY8501"/>
                </a:cxn>
                <a:cxn ang="0">
                  <a:pos x="connsiteX8502" y="connsiteY8502"/>
                </a:cxn>
                <a:cxn ang="0">
                  <a:pos x="connsiteX8503" y="connsiteY8503"/>
                </a:cxn>
                <a:cxn ang="0">
                  <a:pos x="connsiteX8504" y="connsiteY8504"/>
                </a:cxn>
                <a:cxn ang="0">
                  <a:pos x="connsiteX8505" y="connsiteY8505"/>
                </a:cxn>
                <a:cxn ang="0">
                  <a:pos x="connsiteX8506" y="connsiteY8506"/>
                </a:cxn>
                <a:cxn ang="0">
                  <a:pos x="connsiteX8507" y="connsiteY8507"/>
                </a:cxn>
                <a:cxn ang="0">
                  <a:pos x="connsiteX8508" y="connsiteY8508"/>
                </a:cxn>
                <a:cxn ang="0">
                  <a:pos x="connsiteX8509" y="connsiteY8509"/>
                </a:cxn>
                <a:cxn ang="0">
                  <a:pos x="connsiteX8510" y="connsiteY8510"/>
                </a:cxn>
                <a:cxn ang="0">
                  <a:pos x="connsiteX8511" y="connsiteY8511"/>
                </a:cxn>
                <a:cxn ang="0">
                  <a:pos x="connsiteX8512" y="connsiteY8512"/>
                </a:cxn>
                <a:cxn ang="0">
                  <a:pos x="connsiteX8513" y="connsiteY8513"/>
                </a:cxn>
                <a:cxn ang="0">
                  <a:pos x="connsiteX8514" y="connsiteY8514"/>
                </a:cxn>
                <a:cxn ang="0">
                  <a:pos x="connsiteX8515" y="connsiteY8515"/>
                </a:cxn>
                <a:cxn ang="0">
                  <a:pos x="connsiteX8516" y="connsiteY8516"/>
                </a:cxn>
                <a:cxn ang="0">
                  <a:pos x="connsiteX8517" y="connsiteY8517"/>
                </a:cxn>
                <a:cxn ang="0">
                  <a:pos x="connsiteX8518" y="connsiteY8518"/>
                </a:cxn>
                <a:cxn ang="0">
                  <a:pos x="connsiteX8519" y="connsiteY8519"/>
                </a:cxn>
                <a:cxn ang="0">
                  <a:pos x="connsiteX8520" y="connsiteY8520"/>
                </a:cxn>
                <a:cxn ang="0">
                  <a:pos x="connsiteX8521" y="connsiteY8521"/>
                </a:cxn>
                <a:cxn ang="0">
                  <a:pos x="connsiteX8522" y="connsiteY8522"/>
                </a:cxn>
                <a:cxn ang="0">
                  <a:pos x="connsiteX8523" y="connsiteY8523"/>
                </a:cxn>
                <a:cxn ang="0">
                  <a:pos x="connsiteX8524" y="connsiteY8524"/>
                </a:cxn>
                <a:cxn ang="0">
                  <a:pos x="connsiteX8525" y="connsiteY8525"/>
                </a:cxn>
                <a:cxn ang="0">
                  <a:pos x="connsiteX8526" y="connsiteY8526"/>
                </a:cxn>
                <a:cxn ang="0">
                  <a:pos x="connsiteX8527" y="connsiteY8527"/>
                </a:cxn>
                <a:cxn ang="0">
                  <a:pos x="connsiteX8528" y="connsiteY8528"/>
                </a:cxn>
                <a:cxn ang="0">
                  <a:pos x="connsiteX8529" y="connsiteY8529"/>
                </a:cxn>
                <a:cxn ang="0">
                  <a:pos x="connsiteX8530" y="connsiteY8530"/>
                </a:cxn>
                <a:cxn ang="0">
                  <a:pos x="connsiteX8531" y="connsiteY8531"/>
                </a:cxn>
                <a:cxn ang="0">
                  <a:pos x="connsiteX8532" y="connsiteY8532"/>
                </a:cxn>
                <a:cxn ang="0">
                  <a:pos x="connsiteX8533" y="connsiteY8533"/>
                </a:cxn>
                <a:cxn ang="0">
                  <a:pos x="connsiteX8534" y="connsiteY8534"/>
                </a:cxn>
                <a:cxn ang="0">
                  <a:pos x="connsiteX8535" y="connsiteY8535"/>
                </a:cxn>
                <a:cxn ang="0">
                  <a:pos x="connsiteX8536" y="connsiteY8536"/>
                </a:cxn>
                <a:cxn ang="0">
                  <a:pos x="connsiteX8537" y="connsiteY8537"/>
                </a:cxn>
                <a:cxn ang="0">
                  <a:pos x="connsiteX8538" y="connsiteY8538"/>
                </a:cxn>
                <a:cxn ang="0">
                  <a:pos x="connsiteX8539" y="connsiteY8539"/>
                </a:cxn>
                <a:cxn ang="0">
                  <a:pos x="connsiteX8540" y="connsiteY8540"/>
                </a:cxn>
                <a:cxn ang="0">
                  <a:pos x="connsiteX8541" y="connsiteY8541"/>
                </a:cxn>
                <a:cxn ang="0">
                  <a:pos x="connsiteX8542" y="connsiteY8542"/>
                </a:cxn>
                <a:cxn ang="0">
                  <a:pos x="connsiteX8543" y="connsiteY8543"/>
                </a:cxn>
                <a:cxn ang="0">
                  <a:pos x="connsiteX8544" y="connsiteY8544"/>
                </a:cxn>
                <a:cxn ang="0">
                  <a:pos x="connsiteX8545" y="connsiteY8545"/>
                </a:cxn>
                <a:cxn ang="0">
                  <a:pos x="connsiteX8546" y="connsiteY8546"/>
                </a:cxn>
                <a:cxn ang="0">
                  <a:pos x="connsiteX8547" y="connsiteY8547"/>
                </a:cxn>
                <a:cxn ang="0">
                  <a:pos x="connsiteX8548" y="connsiteY8548"/>
                </a:cxn>
                <a:cxn ang="0">
                  <a:pos x="connsiteX8549" y="connsiteY8549"/>
                </a:cxn>
                <a:cxn ang="0">
                  <a:pos x="connsiteX8550" y="connsiteY8550"/>
                </a:cxn>
                <a:cxn ang="0">
                  <a:pos x="connsiteX8551" y="connsiteY8551"/>
                </a:cxn>
                <a:cxn ang="0">
                  <a:pos x="connsiteX8552" y="connsiteY8552"/>
                </a:cxn>
                <a:cxn ang="0">
                  <a:pos x="connsiteX8553" y="connsiteY8553"/>
                </a:cxn>
                <a:cxn ang="0">
                  <a:pos x="connsiteX8554" y="connsiteY8554"/>
                </a:cxn>
                <a:cxn ang="0">
                  <a:pos x="connsiteX8555" y="connsiteY8555"/>
                </a:cxn>
                <a:cxn ang="0">
                  <a:pos x="connsiteX8556" y="connsiteY8556"/>
                </a:cxn>
                <a:cxn ang="0">
                  <a:pos x="connsiteX8557" y="connsiteY8557"/>
                </a:cxn>
                <a:cxn ang="0">
                  <a:pos x="connsiteX8558" y="connsiteY8558"/>
                </a:cxn>
                <a:cxn ang="0">
                  <a:pos x="connsiteX8559" y="connsiteY8559"/>
                </a:cxn>
                <a:cxn ang="0">
                  <a:pos x="connsiteX8560" y="connsiteY8560"/>
                </a:cxn>
                <a:cxn ang="0">
                  <a:pos x="connsiteX8561" y="connsiteY8561"/>
                </a:cxn>
                <a:cxn ang="0">
                  <a:pos x="connsiteX8562" y="connsiteY8562"/>
                </a:cxn>
                <a:cxn ang="0">
                  <a:pos x="connsiteX8563" y="connsiteY8563"/>
                </a:cxn>
                <a:cxn ang="0">
                  <a:pos x="connsiteX8564" y="connsiteY8564"/>
                </a:cxn>
                <a:cxn ang="0">
                  <a:pos x="connsiteX8565" y="connsiteY8565"/>
                </a:cxn>
                <a:cxn ang="0">
                  <a:pos x="connsiteX8566" y="connsiteY8566"/>
                </a:cxn>
                <a:cxn ang="0">
                  <a:pos x="connsiteX8567" y="connsiteY8567"/>
                </a:cxn>
                <a:cxn ang="0">
                  <a:pos x="connsiteX8568" y="connsiteY8568"/>
                </a:cxn>
                <a:cxn ang="0">
                  <a:pos x="connsiteX8569" y="connsiteY8569"/>
                </a:cxn>
                <a:cxn ang="0">
                  <a:pos x="connsiteX8570" y="connsiteY8570"/>
                </a:cxn>
                <a:cxn ang="0">
                  <a:pos x="connsiteX8571" y="connsiteY8571"/>
                </a:cxn>
                <a:cxn ang="0">
                  <a:pos x="connsiteX8572" y="connsiteY8572"/>
                </a:cxn>
                <a:cxn ang="0">
                  <a:pos x="connsiteX8573" y="connsiteY8573"/>
                </a:cxn>
                <a:cxn ang="0">
                  <a:pos x="connsiteX8574" y="connsiteY8574"/>
                </a:cxn>
                <a:cxn ang="0">
                  <a:pos x="connsiteX8575" y="connsiteY8575"/>
                </a:cxn>
                <a:cxn ang="0">
                  <a:pos x="connsiteX8576" y="connsiteY8576"/>
                </a:cxn>
                <a:cxn ang="0">
                  <a:pos x="connsiteX8577" y="connsiteY8577"/>
                </a:cxn>
                <a:cxn ang="0">
                  <a:pos x="connsiteX8578" y="connsiteY8578"/>
                </a:cxn>
                <a:cxn ang="0">
                  <a:pos x="connsiteX8579" y="connsiteY8579"/>
                </a:cxn>
                <a:cxn ang="0">
                  <a:pos x="connsiteX8580" y="connsiteY8580"/>
                </a:cxn>
                <a:cxn ang="0">
                  <a:pos x="connsiteX8581" y="connsiteY8581"/>
                </a:cxn>
                <a:cxn ang="0">
                  <a:pos x="connsiteX8582" y="connsiteY8582"/>
                </a:cxn>
                <a:cxn ang="0">
                  <a:pos x="connsiteX8583" y="connsiteY8583"/>
                </a:cxn>
                <a:cxn ang="0">
                  <a:pos x="connsiteX8584" y="connsiteY8584"/>
                </a:cxn>
                <a:cxn ang="0">
                  <a:pos x="connsiteX8585" y="connsiteY8585"/>
                </a:cxn>
                <a:cxn ang="0">
                  <a:pos x="connsiteX8586" y="connsiteY8586"/>
                </a:cxn>
                <a:cxn ang="0">
                  <a:pos x="connsiteX8587" y="connsiteY8587"/>
                </a:cxn>
                <a:cxn ang="0">
                  <a:pos x="connsiteX8588" y="connsiteY8588"/>
                </a:cxn>
                <a:cxn ang="0">
                  <a:pos x="connsiteX8589" y="connsiteY8589"/>
                </a:cxn>
                <a:cxn ang="0">
                  <a:pos x="connsiteX8590" y="connsiteY8590"/>
                </a:cxn>
                <a:cxn ang="0">
                  <a:pos x="connsiteX8591" y="connsiteY8591"/>
                </a:cxn>
                <a:cxn ang="0">
                  <a:pos x="connsiteX8592" y="connsiteY8592"/>
                </a:cxn>
                <a:cxn ang="0">
                  <a:pos x="connsiteX8593" y="connsiteY8593"/>
                </a:cxn>
                <a:cxn ang="0">
                  <a:pos x="connsiteX8594" y="connsiteY8594"/>
                </a:cxn>
                <a:cxn ang="0">
                  <a:pos x="connsiteX8595" y="connsiteY8595"/>
                </a:cxn>
                <a:cxn ang="0">
                  <a:pos x="connsiteX8596" y="connsiteY8596"/>
                </a:cxn>
                <a:cxn ang="0">
                  <a:pos x="connsiteX8597" y="connsiteY8597"/>
                </a:cxn>
                <a:cxn ang="0">
                  <a:pos x="connsiteX8598" y="connsiteY8598"/>
                </a:cxn>
                <a:cxn ang="0">
                  <a:pos x="connsiteX8599" y="connsiteY8599"/>
                </a:cxn>
                <a:cxn ang="0">
                  <a:pos x="connsiteX8600" y="connsiteY8600"/>
                </a:cxn>
                <a:cxn ang="0">
                  <a:pos x="connsiteX8601" y="connsiteY8601"/>
                </a:cxn>
                <a:cxn ang="0">
                  <a:pos x="connsiteX8602" y="connsiteY8602"/>
                </a:cxn>
                <a:cxn ang="0">
                  <a:pos x="connsiteX8603" y="connsiteY8603"/>
                </a:cxn>
                <a:cxn ang="0">
                  <a:pos x="connsiteX8604" y="connsiteY8604"/>
                </a:cxn>
                <a:cxn ang="0">
                  <a:pos x="connsiteX8605" y="connsiteY8605"/>
                </a:cxn>
                <a:cxn ang="0">
                  <a:pos x="connsiteX8606" y="connsiteY8606"/>
                </a:cxn>
                <a:cxn ang="0">
                  <a:pos x="connsiteX8607" y="connsiteY8607"/>
                </a:cxn>
                <a:cxn ang="0">
                  <a:pos x="connsiteX8608" y="connsiteY8608"/>
                </a:cxn>
                <a:cxn ang="0">
                  <a:pos x="connsiteX8609" y="connsiteY8609"/>
                </a:cxn>
                <a:cxn ang="0">
                  <a:pos x="connsiteX8610" y="connsiteY8610"/>
                </a:cxn>
                <a:cxn ang="0">
                  <a:pos x="connsiteX8611" y="connsiteY8611"/>
                </a:cxn>
                <a:cxn ang="0">
                  <a:pos x="connsiteX8612" y="connsiteY8612"/>
                </a:cxn>
                <a:cxn ang="0">
                  <a:pos x="connsiteX8613" y="connsiteY8613"/>
                </a:cxn>
                <a:cxn ang="0">
                  <a:pos x="connsiteX8614" y="connsiteY8614"/>
                </a:cxn>
                <a:cxn ang="0">
                  <a:pos x="connsiteX8615" y="connsiteY8615"/>
                </a:cxn>
                <a:cxn ang="0">
                  <a:pos x="connsiteX8616" y="connsiteY8616"/>
                </a:cxn>
                <a:cxn ang="0">
                  <a:pos x="connsiteX8617" y="connsiteY8617"/>
                </a:cxn>
                <a:cxn ang="0">
                  <a:pos x="connsiteX8618" y="connsiteY8618"/>
                </a:cxn>
                <a:cxn ang="0">
                  <a:pos x="connsiteX8619" y="connsiteY8619"/>
                </a:cxn>
                <a:cxn ang="0">
                  <a:pos x="connsiteX8620" y="connsiteY8620"/>
                </a:cxn>
                <a:cxn ang="0">
                  <a:pos x="connsiteX8621" y="connsiteY8621"/>
                </a:cxn>
                <a:cxn ang="0">
                  <a:pos x="connsiteX8622" y="connsiteY8622"/>
                </a:cxn>
                <a:cxn ang="0">
                  <a:pos x="connsiteX8623" y="connsiteY8623"/>
                </a:cxn>
                <a:cxn ang="0">
                  <a:pos x="connsiteX8624" y="connsiteY8624"/>
                </a:cxn>
                <a:cxn ang="0">
                  <a:pos x="connsiteX8625" y="connsiteY8625"/>
                </a:cxn>
                <a:cxn ang="0">
                  <a:pos x="connsiteX8626" y="connsiteY8626"/>
                </a:cxn>
                <a:cxn ang="0">
                  <a:pos x="connsiteX8627" y="connsiteY8627"/>
                </a:cxn>
                <a:cxn ang="0">
                  <a:pos x="connsiteX8628" y="connsiteY8628"/>
                </a:cxn>
                <a:cxn ang="0">
                  <a:pos x="connsiteX8629" y="connsiteY8629"/>
                </a:cxn>
                <a:cxn ang="0">
                  <a:pos x="connsiteX8630" y="connsiteY8630"/>
                </a:cxn>
                <a:cxn ang="0">
                  <a:pos x="connsiteX8631" y="connsiteY8631"/>
                </a:cxn>
                <a:cxn ang="0">
                  <a:pos x="connsiteX8632" y="connsiteY8632"/>
                </a:cxn>
                <a:cxn ang="0">
                  <a:pos x="connsiteX8633" y="connsiteY8633"/>
                </a:cxn>
                <a:cxn ang="0">
                  <a:pos x="connsiteX8634" y="connsiteY8634"/>
                </a:cxn>
                <a:cxn ang="0">
                  <a:pos x="connsiteX8635" y="connsiteY8635"/>
                </a:cxn>
                <a:cxn ang="0">
                  <a:pos x="connsiteX8636" y="connsiteY8636"/>
                </a:cxn>
                <a:cxn ang="0">
                  <a:pos x="connsiteX8637" y="connsiteY8637"/>
                </a:cxn>
                <a:cxn ang="0">
                  <a:pos x="connsiteX8638" y="connsiteY8638"/>
                </a:cxn>
                <a:cxn ang="0">
                  <a:pos x="connsiteX8639" y="connsiteY8639"/>
                </a:cxn>
                <a:cxn ang="0">
                  <a:pos x="connsiteX8640" y="connsiteY8640"/>
                </a:cxn>
                <a:cxn ang="0">
                  <a:pos x="connsiteX8641" y="connsiteY8641"/>
                </a:cxn>
                <a:cxn ang="0">
                  <a:pos x="connsiteX8642" y="connsiteY8642"/>
                </a:cxn>
                <a:cxn ang="0">
                  <a:pos x="connsiteX8643" y="connsiteY8643"/>
                </a:cxn>
                <a:cxn ang="0">
                  <a:pos x="connsiteX8644" y="connsiteY8644"/>
                </a:cxn>
                <a:cxn ang="0">
                  <a:pos x="connsiteX8645" y="connsiteY8645"/>
                </a:cxn>
                <a:cxn ang="0">
                  <a:pos x="connsiteX8646" y="connsiteY8646"/>
                </a:cxn>
                <a:cxn ang="0">
                  <a:pos x="connsiteX8647" y="connsiteY8647"/>
                </a:cxn>
                <a:cxn ang="0">
                  <a:pos x="connsiteX8648" y="connsiteY8648"/>
                </a:cxn>
                <a:cxn ang="0">
                  <a:pos x="connsiteX8649" y="connsiteY8649"/>
                </a:cxn>
                <a:cxn ang="0">
                  <a:pos x="connsiteX8650" y="connsiteY8650"/>
                </a:cxn>
              </a:cxnLst>
              <a:rect l="l" t="t" r="r" b="b"/>
              <a:pathLst>
                <a:path w="1914570" h="1754674">
                  <a:moveTo>
                    <a:pt x="585589" y="24847"/>
                  </a:moveTo>
                  <a:lnTo>
                    <a:pt x="584455" y="25141"/>
                  </a:lnTo>
                  <a:lnTo>
                    <a:pt x="583341" y="25454"/>
                  </a:lnTo>
                  <a:lnTo>
                    <a:pt x="582207" y="25747"/>
                  </a:lnTo>
                  <a:lnTo>
                    <a:pt x="581073" y="26060"/>
                  </a:lnTo>
                  <a:lnTo>
                    <a:pt x="581092" y="26060"/>
                  </a:lnTo>
                  <a:lnTo>
                    <a:pt x="579958" y="26372"/>
                  </a:lnTo>
                  <a:lnTo>
                    <a:pt x="578825" y="26685"/>
                  </a:lnTo>
                  <a:lnTo>
                    <a:pt x="578844" y="26685"/>
                  </a:lnTo>
                  <a:lnTo>
                    <a:pt x="577710" y="26998"/>
                  </a:lnTo>
                  <a:lnTo>
                    <a:pt x="576576" y="27311"/>
                  </a:lnTo>
                  <a:lnTo>
                    <a:pt x="575462" y="27643"/>
                  </a:lnTo>
                  <a:lnTo>
                    <a:pt x="574328" y="27975"/>
                  </a:lnTo>
                  <a:lnTo>
                    <a:pt x="573194" y="28308"/>
                  </a:lnTo>
                  <a:lnTo>
                    <a:pt x="572080" y="28640"/>
                  </a:lnTo>
                  <a:lnTo>
                    <a:pt x="570946" y="28972"/>
                  </a:lnTo>
                  <a:lnTo>
                    <a:pt x="569832" y="29324"/>
                  </a:lnTo>
                  <a:lnTo>
                    <a:pt x="569832" y="29305"/>
                  </a:lnTo>
                  <a:lnTo>
                    <a:pt x="568698" y="29657"/>
                  </a:lnTo>
                  <a:lnTo>
                    <a:pt x="567584" y="30009"/>
                  </a:lnTo>
                  <a:lnTo>
                    <a:pt x="566450" y="30361"/>
                  </a:lnTo>
                  <a:lnTo>
                    <a:pt x="565335" y="30712"/>
                  </a:lnTo>
                  <a:lnTo>
                    <a:pt x="564201" y="31084"/>
                  </a:lnTo>
                  <a:lnTo>
                    <a:pt x="563087" y="31436"/>
                  </a:lnTo>
                  <a:lnTo>
                    <a:pt x="561953" y="31807"/>
                  </a:lnTo>
                  <a:lnTo>
                    <a:pt x="560839" y="32179"/>
                  </a:lnTo>
                  <a:lnTo>
                    <a:pt x="559705" y="32550"/>
                  </a:lnTo>
                  <a:lnTo>
                    <a:pt x="558591" y="32921"/>
                  </a:lnTo>
                  <a:lnTo>
                    <a:pt x="557457" y="33313"/>
                  </a:lnTo>
                  <a:lnTo>
                    <a:pt x="556342" y="33684"/>
                  </a:lnTo>
                  <a:lnTo>
                    <a:pt x="555209" y="34075"/>
                  </a:lnTo>
                  <a:lnTo>
                    <a:pt x="554094" y="34466"/>
                  </a:lnTo>
                  <a:lnTo>
                    <a:pt x="552960" y="34857"/>
                  </a:lnTo>
                  <a:lnTo>
                    <a:pt x="552980" y="34857"/>
                  </a:lnTo>
                  <a:lnTo>
                    <a:pt x="551846" y="35268"/>
                  </a:lnTo>
                  <a:lnTo>
                    <a:pt x="550732" y="35658"/>
                  </a:lnTo>
                  <a:lnTo>
                    <a:pt x="549598" y="36069"/>
                  </a:lnTo>
                  <a:lnTo>
                    <a:pt x="548464" y="36480"/>
                  </a:lnTo>
                  <a:lnTo>
                    <a:pt x="548484" y="36480"/>
                  </a:lnTo>
                  <a:lnTo>
                    <a:pt x="547350" y="36890"/>
                  </a:lnTo>
                  <a:lnTo>
                    <a:pt x="546216" y="37301"/>
                  </a:lnTo>
                  <a:lnTo>
                    <a:pt x="545101" y="37711"/>
                  </a:lnTo>
                  <a:lnTo>
                    <a:pt x="543987" y="38141"/>
                  </a:lnTo>
                  <a:lnTo>
                    <a:pt x="542873" y="38571"/>
                  </a:lnTo>
                  <a:lnTo>
                    <a:pt x="541739" y="39001"/>
                  </a:lnTo>
                  <a:lnTo>
                    <a:pt x="540605" y="39432"/>
                  </a:lnTo>
                  <a:lnTo>
                    <a:pt x="540625" y="39432"/>
                  </a:lnTo>
                  <a:lnTo>
                    <a:pt x="539491" y="39862"/>
                  </a:lnTo>
                  <a:lnTo>
                    <a:pt x="538377" y="40292"/>
                  </a:lnTo>
                  <a:lnTo>
                    <a:pt x="537242" y="40741"/>
                  </a:lnTo>
                  <a:lnTo>
                    <a:pt x="537262" y="40741"/>
                  </a:lnTo>
                  <a:lnTo>
                    <a:pt x="536128" y="41191"/>
                  </a:lnTo>
                  <a:lnTo>
                    <a:pt x="535014" y="41641"/>
                  </a:lnTo>
                  <a:lnTo>
                    <a:pt x="533880" y="42090"/>
                  </a:lnTo>
                  <a:lnTo>
                    <a:pt x="532766" y="42540"/>
                  </a:lnTo>
                  <a:lnTo>
                    <a:pt x="531651" y="43009"/>
                  </a:lnTo>
                  <a:lnTo>
                    <a:pt x="530518" y="43459"/>
                  </a:lnTo>
                  <a:lnTo>
                    <a:pt x="529403" y="43928"/>
                  </a:lnTo>
                  <a:lnTo>
                    <a:pt x="528289" y="44397"/>
                  </a:lnTo>
                  <a:lnTo>
                    <a:pt x="527174" y="44866"/>
                  </a:lnTo>
                  <a:lnTo>
                    <a:pt x="526041" y="45355"/>
                  </a:lnTo>
                  <a:lnTo>
                    <a:pt x="524926" y="45824"/>
                  </a:lnTo>
                  <a:lnTo>
                    <a:pt x="523812" y="46313"/>
                  </a:lnTo>
                  <a:lnTo>
                    <a:pt x="522698" y="46782"/>
                  </a:lnTo>
                  <a:lnTo>
                    <a:pt x="521564" y="47290"/>
                  </a:lnTo>
                  <a:lnTo>
                    <a:pt x="521564" y="47271"/>
                  </a:lnTo>
                  <a:lnTo>
                    <a:pt x="520449" y="47779"/>
                  </a:lnTo>
                  <a:lnTo>
                    <a:pt x="519335" y="48268"/>
                  </a:lnTo>
                  <a:lnTo>
                    <a:pt x="518221" y="48757"/>
                  </a:lnTo>
                  <a:lnTo>
                    <a:pt x="517087" y="49265"/>
                  </a:lnTo>
                  <a:lnTo>
                    <a:pt x="515973" y="49773"/>
                  </a:lnTo>
                  <a:lnTo>
                    <a:pt x="514858" y="50282"/>
                  </a:lnTo>
                  <a:lnTo>
                    <a:pt x="513744" y="50790"/>
                  </a:lnTo>
                  <a:lnTo>
                    <a:pt x="512630" y="51298"/>
                  </a:lnTo>
                  <a:lnTo>
                    <a:pt x="511515" y="51826"/>
                  </a:lnTo>
                  <a:lnTo>
                    <a:pt x="510401" y="52354"/>
                  </a:lnTo>
                  <a:lnTo>
                    <a:pt x="509267" y="52882"/>
                  </a:lnTo>
                  <a:lnTo>
                    <a:pt x="508172" y="53409"/>
                  </a:lnTo>
                  <a:lnTo>
                    <a:pt x="507038" y="53937"/>
                  </a:lnTo>
                  <a:lnTo>
                    <a:pt x="507058" y="53937"/>
                  </a:lnTo>
                  <a:lnTo>
                    <a:pt x="505924" y="54465"/>
                  </a:lnTo>
                  <a:lnTo>
                    <a:pt x="505944" y="54465"/>
                  </a:lnTo>
                  <a:lnTo>
                    <a:pt x="504810" y="55013"/>
                  </a:lnTo>
                  <a:lnTo>
                    <a:pt x="503696" y="55540"/>
                  </a:lnTo>
                  <a:lnTo>
                    <a:pt x="502581" y="56088"/>
                  </a:lnTo>
                  <a:lnTo>
                    <a:pt x="501467" y="56635"/>
                  </a:lnTo>
                  <a:lnTo>
                    <a:pt x="500352" y="57183"/>
                  </a:lnTo>
                  <a:lnTo>
                    <a:pt x="500372" y="57183"/>
                  </a:lnTo>
                  <a:lnTo>
                    <a:pt x="499258" y="57750"/>
                  </a:lnTo>
                  <a:lnTo>
                    <a:pt x="498143" y="58297"/>
                  </a:lnTo>
                  <a:lnTo>
                    <a:pt x="497029" y="58864"/>
                  </a:lnTo>
                  <a:lnTo>
                    <a:pt x="495915" y="59431"/>
                  </a:lnTo>
                  <a:lnTo>
                    <a:pt x="494800" y="59998"/>
                  </a:lnTo>
                  <a:lnTo>
                    <a:pt x="493686" y="60565"/>
                  </a:lnTo>
                  <a:lnTo>
                    <a:pt x="492572" y="61132"/>
                  </a:lnTo>
                  <a:lnTo>
                    <a:pt x="491457" y="61718"/>
                  </a:lnTo>
                  <a:lnTo>
                    <a:pt x="490343" y="62285"/>
                  </a:lnTo>
                  <a:lnTo>
                    <a:pt x="489248" y="62872"/>
                  </a:lnTo>
                  <a:lnTo>
                    <a:pt x="488134" y="63458"/>
                  </a:lnTo>
                  <a:lnTo>
                    <a:pt x="487020" y="64045"/>
                  </a:lnTo>
                  <a:lnTo>
                    <a:pt x="485905" y="64650"/>
                  </a:lnTo>
                  <a:lnTo>
                    <a:pt x="484791" y="65237"/>
                  </a:lnTo>
                  <a:lnTo>
                    <a:pt x="484811" y="65237"/>
                  </a:lnTo>
                  <a:lnTo>
                    <a:pt x="483696" y="65843"/>
                  </a:lnTo>
                  <a:lnTo>
                    <a:pt x="482582" y="66430"/>
                  </a:lnTo>
                  <a:lnTo>
                    <a:pt x="481467" y="67055"/>
                  </a:lnTo>
                  <a:lnTo>
                    <a:pt x="480373" y="67661"/>
                  </a:lnTo>
                  <a:lnTo>
                    <a:pt x="479259" y="68267"/>
                  </a:lnTo>
                  <a:lnTo>
                    <a:pt x="478144" y="68873"/>
                  </a:lnTo>
                  <a:lnTo>
                    <a:pt x="477049" y="69499"/>
                  </a:lnTo>
                  <a:lnTo>
                    <a:pt x="475935" y="70124"/>
                  </a:lnTo>
                  <a:lnTo>
                    <a:pt x="474840" y="70750"/>
                  </a:lnTo>
                  <a:lnTo>
                    <a:pt x="473726" y="71376"/>
                  </a:lnTo>
                  <a:lnTo>
                    <a:pt x="472612" y="72001"/>
                  </a:lnTo>
                  <a:lnTo>
                    <a:pt x="471517" y="72627"/>
                  </a:lnTo>
                  <a:lnTo>
                    <a:pt x="470403" y="73272"/>
                  </a:lnTo>
                  <a:lnTo>
                    <a:pt x="470422" y="73272"/>
                  </a:lnTo>
                  <a:lnTo>
                    <a:pt x="469308" y="73897"/>
                  </a:lnTo>
                  <a:lnTo>
                    <a:pt x="468213" y="74543"/>
                  </a:lnTo>
                  <a:lnTo>
                    <a:pt x="467098" y="75188"/>
                  </a:lnTo>
                  <a:lnTo>
                    <a:pt x="466004" y="75833"/>
                  </a:lnTo>
                  <a:lnTo>
                    <a:pt x="464909" y="76498"/>
                  </a:lnTo>
                  <a:lnTo>
                    <a:pt x="463795" y="77143"/>
                  </a:lnTo>
                  <a:lnTo>
                    <a:pt x="462700" y="77807"/>
                  </a:lnTo>
                  <a:lnTo>
                    <a:pt x="461586" y="78472"/>
                  </a:lnTo>
                  <a:lnTo>
                    <a:pt x="460491" y="79137"/>
                  </a:lnTo>
                  <a:lnTo>
                    <a:pt x="459396" y="79801"/>
                  </a:lnTo>
                  <a:lnTo>
                    <a:pt x="458301" y="80466"/>
                  </a:lnTo>
                  <a:lnTo>
                    <a:pt x="457187" y="81131"/>
                  </a:lnTo>
                  <a:lnTo>
                    <a:pt x="457207" y="81131"/>
                  </a:lnTo>
                  <a:lnTo>
                    <a:pt x="456092" y="81815"/>
                  </a:lnTo>
                  <a:lnTo>
                    <a:pt x="454997" y="82499"/>
                  </a:lnTo>
                  <a:lnTo>
                    <a:pt x="453903" y="83183"/>
                  </a:lnTo>
                  <a:lnTo>
                    <a:pt x="452808" y="83868"/>
                  </a:lnTo>
                  <a:lnTo>
                    <a:pt x="451693" y="84552"/>
                  </a:lnTo>
                  <a:lnTo>
                    <a:pt x="450599" y="85236"/>
                  </a:lnTo>
                  <a:lnTo>
                    <a:pt x="449504" y="85940"/>
                  </a:lnTo>
                  <a:lnTo>
                    <a:pt x="449523" y="85940"/>
                  </a:lnTo>
                  <a:lnTo>
                    <a:pt x="448409" y="86624"/>
                  </a:lnTo>
                  <a:lnTo>
                    <a:pt x="447314" y="87328"/>
                  </a:lnTo>
                  <a:lnTo>
                    <a:pt x="446220" y="88032"/>
                  </a:lnTo>
                  <a:lnTo>
                    <a:pt x="445125" y="88736"/>
                  </a:lnTo>
                  <a:lnTo>
                    <a:pt x="444030" y="89439"/>
                  </a:lnTo>
                  <a:lnTo>
                    <a:pt x="444050" y="89439"/>
                  </a:lnTo>
                  <a:lnTo>
                    <a:pt x="442935" y="90163"/>
                  </a:lnTo>
                  <a:lnTo>
                    <a:pt x="442955" y="90163"/>
                  </a:lnTo>
                  <a:lnTo>
                    <a:pt x="441841" y="90867"/>
                  </a:lnTo>
                  <a:lnTo>
                    <a:pt x="441860" y="90867"/>
                  </a:lnTo>
                  <a:lnTo>
                    <a:pt x="440765" y="91590"/>
                  </a:lnTo>
                  <a:lnTo>
                    <a:pt x="439671" y="92313"/>
                  </a:lnTo>
                  <a:lnTo>
                    <a:pt x="438576" y="93036"/>
                  </a:lnTo>
                  <a:lnTo>
                    <a:pt x="437481" y="93760"/>
                  </a:lnTo>
                  <a:lnTo>
                    <a:pt x="436406" y="94483"/>
                  </a:lnTo>
                  <a:lnTo>
                    <a:pt x="435311" y="95226"/>
                  </a:lnTo>
                  <a:lnTo>
                    <a:pt x="434216" y="95969"/>
                  </a:lnTo>
                  <a:lnTo>
                    <a:pt x="434216" y="95949"/>
                  </a:lnTo>
                  <a:lnTo>
                    <a:pt x="433121" y="96692"/>
                  </a:lnTo>
                  <a:lnTo>
                    <a:pt x="432046" y="97435"/>
                  </a:lnTo>
                  <a:lnTo>
                    <a:pt x="430951" y="98178"/>
                  </a:lnTo>
                  <a:lnTo>
                    <a:pt x="429857" y="98941"/>
                  </a:lnTo>
                  <a:lnTo>
                    <a:pt x="429876" y="98921"/>
                  </a:lnTo>
                  <a:lnTo>
                    <a:pt x="428781" y="99683"/>
                  </a:lnTo>
                  <a:lnTo>
                    <a:pt x="427687" y="100426"/>
                  </a:lnTo>
                  <a:lnTo>
                    <a:pt x="426611" y="101189"/>
                  </a:lnTo>
                  <a:lnTo>
                    <a:pt x="425516" y="101951"/>
                  </a:lnTo>
                  <a:lnTo>
                    <a:pt x="424441" y="102714"/>
                  </a:lnTo>
                  <a:lnTo>
                    <a:pt x="423346" y="103476"/>
                  </a:lnTo>
                  <a:lnTo>
                    <a:pt x="422271" y="104238"/>
                  </a:lnTo>
                  <a:lnTo>
                    <a:pt x="421196" y="105020"/>
                  </a:lnTo>
                  <a:lnTo>
                    <a:pt x="420101" y="105783"/>
                  </a:lnTo>
                  <a:lnTo>
                    <a:pt x="419026" y="106565"/>
                  </a:lnTo>
                  <a:lnTo>
                    <a:pt x="417951" y="107347"/>
                  </a:lnTo>
                  <a:lnTo>
                    <a:pt x="416856" y="108109"/>
                  </a:lnTo>
                  <a:lnTo>
                    <a:pt x="415781" y="108911"/>
                  </a:lnTo>
                  <a:lnTo>
                    <a:pt x="414706" y="109693"/>
                  </a:lnTo>
                  <a:lnTo>
                    <a:pt x="413630" y="110475"/>
                  </a:lnTo>
                  <a:lnTo>
                    <a:pt x="412555" y="111276"/>
                  </a:lnTo>
                  <a:lnTo>
                    <a:pt x="411480" y="112078"/>
                  </a:lnTo>
                  <a:lnTo>
                    <a:pt x="410405" y="112860"/>
                  </a:lnTo>
                  <a:lnTo>
                    <a:pt x="409310" y="113681"/>
                  </a:lnTo>
                  <a:lnTo>
                    <a:pt x="408235" y="114482"/>
                  </a:lnTo>
                  <a:lnTo>
                    <a:pt x="408254" y="114463"/>
                  </a:lnTo>
                  <a:lnTo>
                    <a:pt x="407160" y="115284"/>
                  </a:lnTo>
                  <a:lnTo>
                    <a:pt x="407179" y="115284"/>
                  </a:lnTo>
                  <a:lnTo>
                    <a:pt x="406084" y="116086"/>
                  </a:lnTo>
                  <a:lnTo>
                    <a:pt x="405029" y="116906"/>
                  </a:lnTo>
                  <a:lnTo>
                    <a:pt x="403953" y="117728"/>
                  </a:lnTo>
                  <a:lnTo>
                    <a:pt x="402878" y="118549"/>
                  </a:lnTo>
                  <a:lnTo>
                    <a:pt x="402878" y="118529"/>
                  </a:lnTo>
                  <a:lnTo>
                    <a:pt x="401803" y="119350"/>
                  </a:lnTo>
                  <a:lnTo>
                    <a:pt x="400728" y="120191"/>
                  </a:lnTo>
                  <a:lnTo>
                    <a:pt x="399652" y="121012"/>
                  </a:lnTo>
                  <a:lnTo>
                    <a:pt x="399672" y="121012"/>
                  </a:lnTo>
                  <a:lnTo>
                    <a:pt x="398597" y="121833"/>
                  </a:lnTo>
                  <a:lnTo>
                    <a:pt x="397522" y="122674"/>
                  </a:lnTo>
                  <a:lnTo>
                    <a:pt x="396446" y="123514"/>
                  </a:lnTo>
                  <a:lnTo>
                    <a:pt x="396466" y="123495"/>
                  </a:lnTo>
                  <a:lnTo>
                    <a:pt x="395391" y="124355"/>
                  </a:lnTo>
                  <a:lnTo>
                    <a:pt x="395391" y="124335"/>
                  </a:lnTo>
                  <a:lnTo>
                    <a:pt x="394315" y="125176"/>
                  </a:lnTo>
                  <a:lnTo>
                    <a:pt x="393260" y="126036"/>
                  </a:lnTo>
                  <a:lnTo>
                    <a:pt x="392185" y="126877"/>
                  </a:lnTo>
                  <a:lnTo>
                    <a:pt x="391129" y="127717"/>
                  </a:lnTo>
                  <a:lnTo>
                    <a:pt x="390054" y="128578"/>
                  </a:lnTo>
                  <a:lnTo>
                    <a:pt x="388998" y="129438"/>
                  </a:lnTo>
                  <a:lnTo>
                    <a:pt x="388998" y="129418"/>
                  </a:lnTo>
                  <a:lnTo>
                    <a:pt x="387923" y="130279"/>
                  </a:lnTo>
                  <a:lnTo>
                    <a:pt x="386867" y="131139"/>
                  </a:lnTo>
                  <a:lnTo>
                    <a:pt x="385811" y="131999"/>
                  </a:lnTo>
                  <a:lnTo>
                    <a:pt x="384736" y="132879"/>
                  </a:lnTo>
                  <a:lnTo>
                    <a:pt x="384756" y="132859"/>
                  </a:lnTo>
                  <a:lnTo>
                    <a:pt x="383681" y="133739"/>
                  </a:lnTo>
                  <a:lnTo>
                    <a:pt x="382625" y="134619"/>
                  </a:lnTo>
                  <a:lnTo>
                    <a:pt x="382625" y="134599"/>
                  </a:lnTo>
                  <a:lnTo>
                    <a:pt x="381569" y="135479"/>
                  </a:lnTo>
                  <a:lnTo>
                    <a:pt x="380513" y="136358"/>
                  </a:lnTo>
                  <a:lnTo>
                    <a:pt x="379458" y="137238"/>
                  </a:lnTo>
                  <a:lnTo>
                    <a:pt x="378402" y="138118"/>
                  </a:lnTo>
                  <a:lnTo>
                    <a:pt x="377346" y="138998"/>
                  </a:lnTo>
                  <a:lnTo>
                    <a:pt x="376291" y="139877"/>
                  </a:lnTo>
                  <a:lnTo>
                    <a:pt x="375235" y="140777"/>
                  </a:lnTo>
                  <a:lnTo>
                    <a:pt x="374179" y="141676"/>
                  </a:lnTo>
                  <a:lnTo>
                    <a:pt x="374179" y="141656"/>
                  </a:lnTo>
                  <a:lnTo>
                    <a:pt x="373124" y="142556"/>
                  </a:lnTo>
                  <a:lnTo>
                    <a:pt x="372068" y="143455"/>
                  </a:lnTo>
                  <a:lnTo>
                    <a:pt x="371012" y="144354"/>
                  </a:lnTo>
                  <a:lnTo>
                    <a:pt x="369957" y="145253"/>
                  </a:lnTo>
                  <a:lnTo>
                    <a:pt x="369976" y="145253"/>
                  </a:lnTo>
                  <a:lnTo>
                    <a:pt x="368920" y="146153"/>
                  </a:lnTo>
                  <a:lnTo>
                    <a:pt x="367865" y="147072"/>
                  </a:lnTo>
                  <a:lnTo>
                    <a:pt x="366829" y="147990"/>
                  </a:lnTo>
                  <a:lnTo>
                    <a:pt x="366829" y="147971"/>
                  </a:lnTo>
                  <a:lnTo>
                    <a:pt x="365773" y="148890"/>
                  </a:lnTo>
                  <a:lnTo>
                    <a:pt x="364717" y="149809"/>
                  </a:lnTo>
                  <a:lnTo>
                    <a:pt x="363681" y="150727"/>
                  </a:lnTo>
                  <a:lnTo>
                    <a:pt x="362626" y="151646"/>
                  </a:lnTo>
                  <a:lnTo>
                    <a:pt x="361589" y="152565"/>
                  </a:lnTo>
                  <a:lnTo>
                    <a:pt x="360553" y="153504"/>
                  </a:lnTo>
                  <a:lnTo>
                    <a:pt x="360553" y="153484"/>
                  </a:lnTo>
                  <a:lnTo>
                    <a:pt x="359498" y="154422"/>
                  </a:lnTo>
                  <a:lnTo>
                    <a:pt x="358461" y="155361"/>
                  </a:lnTo>
                  <a:lnTo>
                    <a:pt x="357425" y="156279"/>
                  </a:lnTo>
                  <a:lnTo>
                    <a:pt x="356370" y="157218"/>
                  </a:lnTo>
                  <a:lnTo>
                    <a:pt x="355334" y="158156"/>
                  </a:lnTo>
                  <a:lnTo>
                    <a:pt x="354297" y="159095"/>
                  </a:lnTo>
                  <a:lnTo>
                    <a:pt x="353261" y="160053"/>
                  </a:lnTo>
                  <a:lnTo>
                    <a:pt x="352225" y="160991"/>
                  </a:lnTo>
                  <a:lnTo>
                    <a:pt x="351189" y="161949"/>
                  </a:lnTo>
                  <a:lnTo>
                    <a:pt x="351189" y="161929"/>
                  </a:lnTo>
                  <a:lnTo>
                    <a:pt x="350153" y="162887"/>
                  </a:lnTo>
                  <a:lnTo>
                    <a:pt x="349117" y="163845"/>
                  </a:lnTo>
                  <a:lnTo>
                    <a:pt x="348081" y="164803"/>
                  </a:lnTo>
                  <a:lnTo>
                    <a:pt x="347045" y="165761"/>
                  </a:lnTo>
                  <a:lnTo>
                    <a:pt x="346008" y="166719"/>
                  </a:lnTo>
                  <a:lnTo>
                    <a:pt x="344992" y="167677"/>
                  </a:lnTo>
                  <a:lnTo>
                    <a:pt x="343956" y="168654"/>
                  </a:lnTo>
                  <a:lnTo>
                    <a:pt x="342919" y="169612"/>
                  </a:lnTo>
                  <a:lnTo>
                    <a:pt x="341883" y="170590"/>
                  </a:lnTo>
                  <a:lnTo>
                    <a:pt x="341903" y="170590"/>
                  </a:lnTo>
                  <a:lnTo>
                    <a:pt x="340867" y="171567"/>
                  </a:lnTo>
                  <a:lnTo>
                    <a:pt x="339831" y="172545"/>
                  </a:lnTo>
                  <a:lnTo>
                    <a:pt x="339850" y="172545"/>
                  </a:lnTo>
                  <a:lnTo>
                    <a:pt x="338814" y="173522"/>
                  </a:lnTo>
                  <a:lnTo>
                    <a:pt x="337778" y="174500"/>
                  </a:lnTo>
                  <a:lnTo>
                    <a:pt x="336761" y="175477"/>
                  </a:lnTo>
                  <a:lnTo>
                    <a:pt x="335745" y="176474"/>
                  </a:lnTo>
                  <a:lnTo>
                    <a:pt x="334709" y="177452"/>
                  </a:lnTo>
                  <a:lnTo>
                    <a:pt x="333692" y="178449"/>
                  </a:lnTo>
                  <a:lnTo>
                    <a:pt x="332675" y="179446"/>
                  </a:lnTo>
                  <a:lnTo>
                    <a:pt x="331659" y="180443"/>
                  </a:lnTo>
                  <a:lnTo>
                    <a:pt x="330642" y="181440"/>
                  </a:lnTo>
                  <a:lnTo>
                    <a:pt x="329606" y="182437"/>
                  </a:lnTo>
                  <a:lnTo>
                    <a:pt x="328590" y="183453"/>
                  </a:lnTo>
                  <a:lnTo>
                    <a:pt x="328590" y="183434"/>
                  </a:lnTo>
                  <a:lnTo>
                    <a:pt x="327573" y="184450"/>
                  </a:lnTo>
                  <a:lnTo>
                    <a:pt x="326556" y="185467"/>
                  </a:lnTo>
                  <a:lnTo>
                    <a:pt x="326556" y="185447"/>
                  </a:lnTo>
                  <a:lnTo>
                    <a:pt x="325540" y="186464"/>
                  </a:lnTo>
                  <a:lnTo>
                    <a:pt x="324543" y="187481"/>
                  </a:lnTo>
                  <a:lnTo>
                    <a:pt x="323526" y="188497"/>
                  </a:lnTo>
                  <a:lnTo>
                    <a:pt x="322510" y="189514"/>
                  </a:lnTo>
                  <a:lnTo>
                    <a:pt x="321493" y="190530"/>
                  </a:lnTo>
                  <a:lnTo>
                    <a:pt x="320496" y="191547"/>
                  </a:lnTo>
                  <a:lnTo>
                    <a:pt x="319479" y="192583"/>
                  </a:lnTo>
                  <a:lnTo>
                    <a:pt x="318463" y="193600"/>
                  </a:lnTo>
                  <a:lnTo>
                    <a:pt x="317466" y="194636"/>
                  </a:lnTo>
                  <a:lnTo>
                    <a:pt x="316449" y="195672"/>
                  </a:lnTo>
                  <a:lnTo>
                    <a:pt x="315452" y="196708"/>
                  </a:lnTo>
                  <a:lnTo>
                    <a:pt x="314436" y="197744"/>
                  </a:lnTo>
                  <a:lnTo>
                    <a:pt x="314455" y="197744"/>
                  </a:lnTo>
                  <a:lnTo>
                    <a:pt x="313439" y="198780"/>
                  </a:lnTo>
                  <a:lnTo>
                    <a:pt x="312442" y="199816"/>
                  </a:lnTo>
                  <a:lnTo>
                    <a:pt x="311425" y="200872"/>
                  </a:lnTo>
                  <a:lnTo>
                    <a:pt x="311445" y="200872"/>
                  </a:lnTo>
                  <a:lnTo>
                    <a:pt x="310428" y="201908"/>
                  </a:lnTo>
                  <a:lnTo>
                    <a:pt x="309431" y="202964"/>
                  </a:lnTo>
                  <a:lnTo>
                    <a:pt x="308434" y="204020"/>
                  </a:lnTo>
                  <a:lnTo>
                    <a:pt x="307437" y="205075"/>
                  </a:lnTo>
                  <a:lnTo>
                    <a:pt x="306440" y="206131"/>
                  </a:lnTo>
                  <a:lnTo>
                    <a:pt x="306440" y="206111"/>
                  </a:lnTo>
                  <a:lnTo>
                    <a:pt x="305443" y="207187"/>
                  </a:lnTo>
                  <a:lnTo>
                    <a:pt x="304446" y="208242"/>
                  </a:lnTo>
                  <a:lnTo>
                    <a:pt x="303449" y="209298"/>
                  </a:lnTo>
                  <a:lnTo>
                    <a:pt x="303468" y="209298"/>
                  </a:lnTo>
                  <a:lnTo>
                    <a:pt x="302471" y="210373"/>
                  </a:lnTo>
                  <a:lnTo>
                    <a:pt x="301474" y="211429"/>
                  </a:lnTo>
                  <a:lnTo>
                    <a:pt x="300477" y="212504"/>
                  </a:lnTo>
                  <a:lnTo>
                    <a:pt x="299500" y="213579"/>
                  </a:lnTo>
                  <a:lnTo>
                    <a:pt x="298503" y="214654"/>
                  </a:lnTo>
                  <a:lnTo>
                    <a:pt x="297506" y="215730"/>
                  </a:lnTo>
                  <a:lnTo>
                    <a:pt x="297525" y="215730"/>
                  </a:lnTo>
                  <a:lnTo>
                    <a:pt x="296528" y="216805"/>
                  </a:lnTo>
                  <a:lnTo>
                    <a:pt x="295551" y="217880"/>
                  </a:lnTo>
                  <a:lnTo>
                    <a:pt x="294554" y="218975"/>
                  </a:lnTo>
                  <a:lnTo>
                    <a:pt x="294554" y="218956"/>
                  </a:lnTo>
                  <a:lnTo>
                    <a:pt x="293576" y="220050"/>
                  </a:lnTo>
                  <a:lnTo>
                    <a:pt x="292599" y="221145"/>
                  </a:lnTo>
                  <a:lnTo>
                    <a:pt x="291602" y="222240"/>
                  </a:lnTo>
                  <a:lnTo>
                    <a:pt x="291621" y="222220"/>
                  </a:lnTo>
                  <a:lnTo>
                    <a:pt x="290624" y="223315"/>
                  </a:lnTo>
                  <a:lnTo>
                    <a:pt x="289647" y="224410"/>
                  </a:lnTo>
                  <a:lnTo>
                    <a:pt x="288669" y="225524"/>
                  </a:lnTo>
                  <a:lnTo>
                    <a:pt x="288669" y="225505"/>
                  </a:lnTo>
                  <a:lnTo>
                    <a:pt x="287692" y="226619"/>
                  </a:lnTo>
                  <a:lnTo>
                    <a:pt x="286714" y="227714"/>
                  </a:lnTo>
                  <a:lnTo>
                    <a:pt x="285737" y="228809"/>
                  </a:lnTo>
                  <a:lnTo>
                    <a:pt x="284759" y="229923"/>
                  </a:lnTo>
                  <a:lnTo>
                    <a:pt x="284779" y="229923"/>
                  </a:lnTo>
                  <a:lnTo>
                    <a:pt x="283801" y="231037"/>
                  </a:lnTo>
                  <a:lnTo>
                    <a:pt x="282824" y="232132"/>
                  </a:lnTo>
                  <a:lnTo>
                    <a:pt x="281846" y="233246"/>
                  </a:lnTo>
                  <a:lnTo>
                    <a:pt x="280889" y="234361"/>
                  </a:lnTo>
                  <a:lnTo>
                    <a:pt x="279911" y="235475"/>
                  </a:lnTo>
                  <a:lnTo>
                    <a:pt x="278953" y="236609"/>
                  </a:lnTo>
                  <a:lnTo>
                    <a:pt x="278953" y="236589"/>
                  </a:lnTo>
                  <a:lnTo>
                    <a:pt x="277976" y="237723"/>
                  </a:lnTo>
                  <a:lnTo>
                    <a:pt x="277018" y="238838"/>
                  </a:lnTo>
                  <a:lnTo>
                    <a:pt x="276040" y="239971"/>
                  </a:lnTo>
                  <a:lnTo>
                    <a:pt x="276060" y="239971"/>
                  </a:lnTo>
                  <a:lnTo>
                    <a:pt x="275102" y="241086"/>
                  </a:lnTo>
                  <a:lnTo>
                    <a:pt x="274124" y="242220"/>
                  </a:lnTo>
                  <a:lnTo>
                    <a:pt x="273167" y="243353"/>
                  </a:lnTo>
                  <a:lnTo>
                    <a:pt x="272209" y="244487"/>
                  </a:lnTo>
                  <a:lnTo>
                    <a:pt x="271251" y="245621"/>
                  </a:lnTo>
                  <a:lnTo>
                    <a:pt x="270293" y="246755"/>
                  </a:lnTo>
                  <a:lnTo>
                    <a:pt x="269335" y="247908"/>
                  </a:lnTo>
                  <a:lnTo>
                    <a:pt x="268377" y="249042"/>
                  </a:lnTo>
                  <a:lnTo>
                    <a:pt x="267419" y="250196"/>
                  </a:lnTo>
                  <a:lnTo>
                    <a:pt x="266461" y="251330"/>
                  </a:lnTo>
                  <a:lnTo>
                    <a:pt x="265523" y="252483"/>
                  </a:lnTo>
                  <a:lnTo>
                    <a:pt x="264565" y="253637"/>
                  </a:lnTo>
                  <a:lnTo>
                    <a:pt x="263607" y="254790"/>
                  </a:lnTo>
                  <a:lnTo>
                    <a:pt x="263626" y="254790"/>
                  </a:lnTo>
                  <a:lnTo>
                    <a:pt x="262668" y="255943"/>
                  </a:lnTo>
                  <a:lnTo>
                    <a:pt x="261711" y="257097"/>
                  </a:lnTo>
                  <a:lnTo>
                    <a:pt x="261730" y="257097"/>
                  </a:lnTo>
                  <a:lnTo>
                    <a:pt x="260772" y="258270"/>
                  </a:lnTo>
                  <a:lnTo>
                    <a:pt x="260772" y="258250"/>
                  </a:lnTo>
                  <a:lnTo>
                    <a:pt x="259834" y="259423"/>
                  </a:lnTo>
                  <a:lnTo>
                    <a:pt x="258876" y="260596"/>
                  </a:lnTo>
                  <a:lnTo>
                    <a:pt x="257937" y="261750"/>
                  </a:lnTo>
                  <a:lnTo>
                    <a:pt x="256999" y="262923"/>
                  </a:lnTo>
                  <a:lnTo>
                    <a:pt x="256061" y="264096"/>
                  </a:lnTo>
                  <a:lnTo>
                    <a:pt x="255103" y="265268"/>
                  </a:lnTo>
                  <a:lnTo>
                    <a:pt x="254184" y="266442"/>
                  </a:lnTo>
                  <a:lnTo>
                    <a:pt x="254184" y="266422"/>
                  </a:lnTo>
                  <a:lnTo>
                    <a:pt x="253245" y="267615"/>
                  </a:lnTo>
                  <a:lnTo>
                    <a:pt x="252327" y="268768"/>
                  </a:lnTo>
                  <a:lnTo>
                    <a:pt x="251369" y="269960"/>
                  </a:lnTo>
                  <a:lnTo>
                    <a:pt x="251388" y="269960"/>
                  </a:lnTo>
                  <a:lnTo>
                    <a:pt x="250450" y="271153"/>
                  </a:lnTo>
                  <a:lnTo>
                    <a:pt x="249512" y="272326"/>
                  </a:lnTo>
                  <a:lnTo>
                    <a:pt x="248573" y="273538"/>
                  </a:lnTo>
                  <a:lnTo>
                    <a:pt x="247674" y="274691"/>
                  </a:lnTo>
                  <a:lnTo>
                    <a:pt x="246716" y="275904"/>
                  </a:lnTo>
                  <a:lnTo>
                    <a:pt x="245797" y="277096"/>
                  </a:lnTo>
                  <a:lnTo>
                    <a:pt x="245797" y="277076"/>
                  </a:lnTo>
                  <a:lnTo>
                    <a:pt x="244878" y="278269"/>
                  </a:lnTo>
                  <a:lnTo>
                    <a:pt x="243940" y="279481"/>
                  </a:lnTo>
                  <a:lnTo>
                    <a:pt x="243021" y="280674"/>
                  </a:lnTo>
                  <a:lnTo>
                    <a:pt x="242102" y="281866"/>
                  </a:lnTo>
                  <a:lnTo>
                    <a:pt x="241183" y="283078"/>
                  </a:lnTo>
                  <a:lnTo>
                    <a:pt x="240265" y="284290"/>
                  </a:lnTo>
                  <a:lnTo>
                    <a:pt x="240265" y="284271"/>
                  </a:lnTo>
                  <a:lnTo>
                    <a:pt x="239346" y="285483"/>
                  </a:lnTo>
                  <a:lnTo>
                    <a:pt x="238427" y="286695"/>
                  </a:lnTo>
                  <a:lnTo>
                    <a:pt x="237508" y="287907"/>
                  </a:lnTo>
                  <a:lnTo>
                    <a:pt x="236589" y="289119"/>
                  </a:lnTo>
                  <a:lnTo>
                    <a:pt x="235670" y="290331"/>
                  </a:lnTo>
                  <a:lnTo>
                    <a:pt x="235690" y="290331"/>
                  </a:lnTo>
                  <a:lnTo>
                    <a:pt x="234771" y="291543"/>
                  </a:lnTo>
                  <a:lnTo>
                    <a:pt x="233852" y="292755"/>
                  </a:lnTo>
                  <a:lnTo>
                    <a:pt x="232953" y="293987"/>
                  </a:lnTo>
                  <a:lnTo>
                    <a:pt x="232034" y="295199"/>
                  </a:lnTo>
                  <a:lnTo>
                    <a:pt x="231135" y="296431"/>
                  </a:lnTo>
                  <a:lnTo>
                    <a:pt x="230216" y="297662"/>
                  </a:lnTo>
                  <a:lnTo>
                    <a:pt x="229336" y="298874"/>
                  </a:lnTo>
                  <a:lnTo>
                    <a:pt x="228417" y="300106"/>
                  </a:lnTo>
                  <a:lnTo>
                    <a:pt x="227518" y="301338"/>
                  </a:lnTo>
                  <a:lnTo>
                    <a:pt x="226619" y="302569"/>
                  </a:lnTo>
                  <a:lnTo>
                    <a:pt x="225720" y="303801"/>
                  </a:lnTo>
                  <a:lnTo>
                    <a:pt x="224820" y="305052"/>
                  </a:lnTo>
                  <a:lnTo>
                    <a:pt x="224820" y="305032"/>
                  </a:lnTo>
                  <a:lnTo>
                    <a:pt x="223921" y="306284"/>
                  </a:lnTo>
                  <a:lnTo>
                    <a:pt x="223022" y="307515"/>
                  </a:lnTo>
                  <a:lnTo>
                    <a:pt x="222142" y="308766"/>
                  </a:lnTo>
                  <a:lnTo>
                    <a:pt x="221243" y="310018"/>
                  </a:lnTo>
                  <a:lnTo>
                    <a:pt x="220343" y="311249"/>
                  </a:lnTo>
                  <a:lnTo>
                    <a:pt x="220363" y="311249"/>
                  </a:lnTo>
                  <a:lnTo>
                    <a:pt x="219464" y="312500"/>
                  </a:lnTo>
                  <a:lnTo>
                    <a:pt x="218564" y="313752"/>
                  </a:lnTo>
                  <a:lnTo>
                    <a:pt x="217685" y="315003"/>
                  </a:lnTo>
                  <a:lnTo>
                    <a:pt x="216805" y="316254"/>
                  </a:lnTo>
                  <a:lnTo>
                    <a:pt x="215906" y="317525"/>
                  </a:lnTo>
                  <a:lnTo>
                    <a:pt x="215925" y="317505"/>
                  </a:lnTo>
                  <a:lnTo>
                    <a:pt x="215026" y="318776"/>
                  </a:lnTo>
                  <a:lnTo>
                    <a:pt x="214146" y="320027"/>
                  </a:lnTo>
                  <a:lnTo>
                    <a:pt x="213267" y="321298"/>
                  </a:lnTo>
                  <a:lnTo>
                    <a:pt x="212387" y="322568"/>
                  </a:lnTo>
                  <a:lnTo>
                    <a:pt x="211507" y="323820"/>
                  </a:lnTo>
                  <a:lnTo>
                    <a:pt x="210627" y="325090"/>
                  </a:lnTo>
                  <a:lnTo>
                    <a:pt x="209767" y="326361"/>
                  </a:lnTo>
                  <a:lnTo>
                    <a:pt x="208887" y="327632"/>
                  </a:lnTo>
                  <a:lnTo>
                    <a:pt x="208887" y="327612"/>
                  </a:lnTo>
                  <a:lnTo>
                    <a:pt x="208008" y="328902"/>
                  </a:lnTo>
                  <a:lnTo>
                    <a:pt x="208027" y="328883"/>
                  </a:lnTo>
                  <a:lnTo>
                    <a:pt x="207148" y="330173"/>
                  </a:lnTo>
                  <a:lnTo>
                    <a:pt x="206268" y="331463"/>
                  </a:lnTo>
                  <a:lnTo>
                    <a:pt x="205408" y="332715"/>
                  </a:lnTo>
                  <a:lnTo>
                    <a:pt x="204547" y="334005"/>
                  </a:lnTo>
                  <a:lnTo>
                    <a:pt x="203687" y="335256"/>
                  </a:lnTo>
                  <a:lnTo>
                    <a:pt x="202808" y="336566"/>
                  </a:lnTo>
                  <a:lnTo>
                    <a:pt x="201947" y="337856"/>
                  </a:lnTo>
                  <a:lnTo>
                    <a:pt x="201087" y="339127"/>
                  </a:lnTo>
                  <a:lnTo>
                    <a:pt x="200227" y="340417"/>
                  </a:lnTo>
                  <a:lnTo>
                    <a:pt x="199367" y="341708"/>
                  </a:lnTo>
                  <a:lnTo>
                    <a:pt x="198506" y="343017"/>
                  </a:lnTo>
                  <a:lnTo>
                    <a:pt x="197666" y="344288"/>
                  </a:lnTo>
                  <a:lnTo>
                    <a:pt x="196806" y="345598"/>
                  </a:lnTo>
                  <a:lnTo>
                    <a:pt x="196806" y="345578"/>
                  </a:lnTo>
                  <a:lnTo>
                    <a:pt x="195946" y="346888"/>
                  </a:lnTo>
                  <a:lnTo>
                    <a:pt x="195105" y="348178"/>
                  </a:lnTo>
                  <a:lnTo>
                    <a:pt x="194245" y="349488"/>
                  </a:lnTo>
                  <a:lnTo>
                    <a:pt x="193404" y="350778"/>
                  </a:lnTo>
                  <a:lnTo>
                    <a:pt x="192564" y="352088"/>
                  </a:lnTo>
                  <a:lnTo>
                    <a:pt x="191703" y="353398"/>
                  </a:lnTo>
                  <a:lnTo>
                    <a:pt x="190863" y="354708"/>
                  </a:lnTo>
                  <a:lnTo>
                    <a:pt x="190022" y="356018"/>
                  </a:lnTo>
                  <a:lnTo>
                    <a:pt x="190022" y="355998"/>
                  </a:lnTo>
                  <a:lnTo>
                    <a:pt x="189182" y="357328"/>
                  </a:lnTo>
                  <a:lnTo>
                    <a:pt x="189182" y="357308"/>
                  </a:lnTo>
                  <a:lnTo>
                    <a:pt x="188341" y="358637"/>
                  </a:lnTo>
                  <a:lnTo>
                    <a:pt x="187500" y="359947"/>
                  </a:lnTo>
                  <a:lnTo>
                    <a:pt x="186679" y="361257"/>
                  </a:lnTo>
                  <a:lnTo>
                    <a:pt x="185838" y="362586"/>
                  </a:lnTo>
                  <a:lnTo>
                    <a:pt x="185838" y="362567"/>
                  </a:lnTo>
                  <a:lnTo>
                    <a:pt x="184998" y="363896"/>
                  </a:lnTo>
                  <a:lnTo>
                    <a:pt x="184177" y="365206"/>
                  </a:lnTo>
                  <a:lnTo>
                    <a:pt x="183336" y="366535"/>
                  </a:lnTo>
                  <a:lnTo>
                    <a:pt x="182515" y="367865"/>
                  </a:lnTo>
                  <a:lnTo>
                    <a:pt x="181674" y="369194"/>
                  </a:lnTo>
                  <a:lnTo>
                    <a:pt x="181694" y="369175"/>
                  </a:lnTo>
                  <a:lnTo>
                    <a:pt x="180853" y="370504"/>
                  </a:lnTo>
                  <a:lnTo>
                    <a:pt x="180032" y="371833"/>
                  </a:lnTo>
                  <a:lnTo>
                    <a:pt x="179211" y="373163"/>
                  </a:lnTo>
                  <a:lnTo>
                    <a:pt x="178390" y="374492"/>
                  </a:lnTo>
                  <a:lnTo>
                    <a:pt x="177569" y="375841"/>
                  </a:lnTo>
                  <a:lnTo>
                    <a:pt x="177569" y="375822"/>
                  </a:lnTo>
                  <a:lnTo>
                    <a:pt x="176748" y="377170"/>
                  </a:lnTo>
                  <a:lnTo>
                    <a:pt x="175927" y="378500"/>
                  </a:lnTo>
                  <a:lnTo>
                    <a:pt x="175125" y="379849"/>
                  </a:lnTo>
                  <a:lnTo>
                    <a:pt x="174304" y="381178"/>
                  </a:lnTo>
                  <a:lnTo>
                    <a:pt x="173503" y="382527"/>
                  </a:lnTo>
                  <a:lnTo>
                    <a:pt x="172682" y="383876"/>
                  </a:lnTo>
                  <a:lnTo>
                    <a:pt x="172682" y="383856"/>
                  </a:lnTo>
                  <a:lnTo>
                    <a:pt x="171860" y="385225"/>
                  </a:lnTo>
                  <a:lnTo>
                    <a:pt x="171059" y="386554"/>
                  </a:lnTo>
                  <a:lnTo>
                    <a:pt x="170257" y="387903"/>
                  </a:lnTo>
                  <a:lnTo>
                    <a:pt x="169456" y="389252"/>
                  </a:lnTo>
                  <a:lnTo>
                    <a:pt x="168654" y="390601"/>
                  </a:lnTo>
                  <a:lnTo>
                    <a:pt x="167853" y="391950"/>
                  </a:lnTo>
                  <a:lnTo>
                    <a:pt x="167051" y="393318"/>
                  </a:lnTo>
                  <a:lnTo>
                    <a:pt x="166250" y="394667"/>
                  </a:lnTo>
                  <a:lnTo>
                    <a:pt x="165468" y="396016"/>
                  </a:lnTo>
                  <a:lnTo>
                    <a:pt x="164666" y="397385"/>
                  </a:lnTo>
                  <a:lnTo>
                    <a:pt x="163884" y="398734"/>
                  </a:lnTo>
                  <a:lnTo>
                    <a:pt x="163083" y="400102"/>
                  </a:lnTo>
                  <a:lnTo>
                    <a:pt x="162262" y="401490"/>
                  </a:lnTo>
                  <a:lnTo>
                    <a:pt x="161499" y="402819"/>
                  </a:lnTo>
                  <a:lnTo>
                    <a:pt x="160717" y="404188"/>
                  </a:lnTo>
                  <a:lnTo>
                    <a:pt x="159916" y="405556"/>
                  </a:lnTo>
                  <a:lnTo>
                    <a:pt x="159134" y="406925"/>
                  </a:lnTo>
                  <a:lnTo>
                    <a:pt x="158352" y="408313"/>
                  </a:lnTo>
                  <a:lnTo>
                    <a:pt x="158352" y="408293"/>
                  </a:lnTo>
                  <a:lnTo>
                    <a:pt x="157570" y="409681"/>
                  </a:lnTo>
                  <a:lnTo>
                    <a:pt x="156807" y="411050"/>
                  </a:lnTo>
                  <a:lnTo>
                    <a:pt x="156025" y="412418"/>
                  </a:lnTo>
                  <a:lnTo>
                    <a:pt x="155243" y="413807"/>
                  </a:lnTo>
                  <a:lnTo>
                    <a:pt x="154461" y="415175"/>
                  </a:lnTo>
                  <a:lnTo>
                    <a:pt x="153699" y="416563"/>
                  </a:lnTo>
                  <a:lnTo>
                    <a:pt x="152936" y="417931"/>
                  </a:lnTo>
                  <a:lnTo>
                    <a:pt x="152154" y="419319"/>
                  </a:lnTo>
                  <a:lnTo>
                    <a:pt x="151392" y="420707"/>
                  </a:lnTo>
                  <a:lnTo>
                    <a:pt x="150630" y="422096"/>
                  </a:lnTo>
                  <a:lnTo>
                    <a:pt x="149867" y="423483"/>
                  </a:lnTo>
                  <a:lnTo>
                    <a:pt x="149105" y="424871"/>
                  </a:lnTo>
                  <a:lnTo>
                    <a:pt x="149105" y="424852"/>
                  </a:lnTo>
                  <a:lnTo>
                    <a:pt x="148342" y="426260"/>
                  </a:lnTo>
                  <a:lnTo>
                    <a:pt x="147580" y="427648"/>
                  </a:lnTo>
                  <a:lnTo>
                    <a:pt x="146817" y="429055"/>
                  </a:lnTo>
                  <a:lnTo>
                    <a:pt x="146055" y="430424"/>
                  </a:lnTo>
                  <a:lnTo>
                    <a:pt x="146075" y="430424"/>
                  </a:lnTo>
                  <a:lnTo>
                    <a:pt x="145312" y="431831"/>
                  </a:lnTo>
                  <a:lnTo>
                    <a:pt x="144550" y="433219"/>
                  </a:lnTo>
                  <a:lnTo>
                    <a:pt x="143807" y="434627"/>
                  </a:lnTo>
                  <a:lnTo>
                    <a:pt x="143807" y="434607"/>
                  </a:lnTo>
                  <a:lnTo>
                    <a:pt x="143064" y="436015"/>
                  </a:lnTo>
                  <a:lnTo>
                    <a:pt x="142301" y="437422"/>
                  </a:lnTo>
                  <a:lnTo>
                    <a:pt x="141558" y="438830"/>
                  </a:lnTo>
                  <a:lnTo>
                    <a:pt x="140816" y="440218"/>
                  </a:lnTo>
                  <a:lnTo>
                    <a:pt x="140073" y="441626"/>
                  </a:lnTo>
                  <a:lnTo>
                    <a:pt x="139330" y="443033"/>
                  </a:lnTo>
                  <a:lnTo>
                    <a:pt x="138587" y="444441"/>
                  </a:lnTo>
                  <a:lnTo>
                    <a:pt x="138607" y="444441"/>
                  </a:lnTo>
                  <a:lnTo>
                    <a:pt x="137864" y="445848"/>
                  </a:lnTo>
                  <a:lnTo>
                    <a:pt x="137121" y="447256"/>
                  </a:lnTo>
                  <a:lnTo>
                    <a:pt x="136398" y="448663"/>
                  </a:lnTo>
                  <a:lnTo>
                    <a:pt x="135655" y="450090"/>
                  </a:lnTo>
                  <a:lnTo>
                    <a:pt x="134931" y="451498"/>
                  </a:lnTo>
                  <a:lnTo>
                    <a:pt x="134188" y="452925"/>
                  </a:lnTo>
                  <a:lnTo>
                    <a:pt x="134208" y="452925"/>
                  </a:lnTo>
                  <a:lnTo>
                    <a:pt x="133465" y="454333"/>
                  </a:lnTo>
                  <a:lnTo>
                    <a:pt x="132742" y="455760"/>
                  </a:lnTo>
                  <a:lnTo>
                    <a:pt x="132018" y="457167"/>
                  </a:lnTo>
                  <a:lnTo>
                    <a:pt x="131295" y="458594"/>
                  </a:lnTo>
                  <a:lnTo>
                    <a:pt x="130572" y="460022"/>
                  </a:lnTo>
                  <a:lnTo>
                    <a:pt x="129868" y="461449"/>
                  </a:lnTo>
                  <a:lnTo>
                    <a:pt x="129145" y="462876"/>
                  </a:lnTo>
                  <a:lnTo>
                    <a:pt x="128421" y="464283"/>
                  </a:lnTo>
                  <a:lnTo>
                    <a:pt x="127717" y="465711"/>
                  </a:lnTo>
                  <a:lnTo>
                    <a:pt x="127014" y="467157"/>
                  </a:lnTo>
                  <a:lnTo>
                    <a:pt x="126290" y="468604"/>
                  </a:lnTo>
                  <a:lnTo>
                    <a:pt x="125587" y="469992"/>
                  </a:lnTo>
                  <a:lnTo>
                    <a:pt x="124883" y="471439"/>
                  </a:lnTo>
                  <a:lnTo>
                    <a:pt x="124179" y="472885"/>
                  </a:lnTo>
                  <a:lnTo>
                    <a:pt x="123475" y="474312"/>
                  </a:lnTo>
                  <a:lnTo>
                    <a:pt x="122771" y="475759"/>
                  </a:lnTo>
                  <a:lnTo>
                    <a:pt x="122771" y="475740"/>
                  </a:lnTo>
                  <a:lnTo>
                    <a:pt x="122068" y="477186"/>
                  </a:lnTo>
                  <a:lnTo>
                    <a:pt x="122087" y="477186"/>
                  </a:lnTo>
                  <a:lnTo>
                    <a:pt x="121383" y="478633"/>
                  </a:lnTo>
                  <a:lnTo>
                    <a:pt x="120680" y="480060"/>
                  </a:lnTo>
                  <a:lnTo>
                    <a:pt x="119995" y="481487"/>
                  </a:lnTo>
                  <a:lnTo>
                    <a:pt x="119292" y="482953"/>
                  </a:lnTo>
                  <a:lnTo>
                    <a:pt x="118607" y="484400"/>
                  </a:lnTo>
                  <a:lnTo>
                    <a:pt x="117923" y="485847"/>
                  </a:lnTo>
                  <a:lnTo>
                    <a:pt x="117923" y="485827"/>
                  </a:lnTo>
                  <a:lnTo>
                    <a:pt x="117239" y="487293"/>
                  </a:lnTo>
                  <a:lnTo>
                    <a:pt x="117239" y="487274"/>
                  </a:lnTo>
                  <a:lnTo>
                    <a:pt x="116555" y="488740"/>
                  </a:lnTo>
                  <a:lnTo>
                    <a:pt x="115871" y="490187"/>
                  </a:lnTo>
                  <a:lnTo>
                    <a:pt x="115186" y="491633"/>
                  </a:lnTo>
                  <a:lnTo>
                    <a:pt x="114502" y="493080"/>
                  </a:lnTo>
                  <a:lnTo>
                    <a:pt x="113818" y="494546"/>
                  </a:lnTo>
                  <a:lnTo>
                    <a:pt x="113153" y="495993"/>
                  </a:lnTo>
                  <a:lnTo>
                    <a:pt x="112488" y="497440"/>
                  </a:lnTo>
                  <a:lnTo>
                    <a:pt x="111824" y="498886"/>
                  </a:lnTo>
                  <a:lnTo>
                    <a:pt x="111159" y="500333"/>
                  </a:lnTo>
                  <a:lnTo>
                    <a:pt x="110475" y="501819"/>
                  </a:lnTo>
                  <a:lnTo>
                    <a:pt x="109810" y="503285"/>
                  </a:lnTo>
                  <a:lnTo>
                    <a:pt x="109810" y="503265"/>
                  </a:lnTo>
                  <a:lnTo>
                    <a:pt x="109145" y="504731"/>
                  </a:lnTo>
                  <a:lnTo>
                    <a:pt x="108481" y="506198"/>
                  </a:lnTo>
                  <a:lnTo>
                    <a:pt x="107816" y="507664"/>
                  </a:lnTo>
                  <a:lnTo>
                    <a:pt x="107151" y="509130"/>
                  </a:lnTo>
                  <a:lnTo>
                    <a:pt x="106506" y="510596"/>
                  </a:lnTo>
                  <a:lnTo>
                    <a:pt x="105861" y="512063"/>
                  </a:lnTo>
                  <a:lnTo>
                    <a:pt x="105196" y="513529"/>
                  </a:lnTo>
                  <a:lnTo>
                    <a:pt x="104551" y="514995"/>
                  </a:lnTo>
                  <a:lnTo>
                    <a:pt x="103906" y="516461"/>
                  </a:lnTo>
                  <a:lnTo>
                    <a:pt x="103241" y="517927"/>
                  </a:lnTo>
                  <a:lnTo>
                    <a:pt x="103261" y="517927"/>
                  </a:lnTo>
                  <a:lnTo>
                    <a:pt x="102596" y="519413"/>
                  </a:lnTo>
                  <a:lnTo>
                    <a:pt x="102616" y="519394"/>
                  </a:lnTo>
                  <a:lnTo>
                    <a:pt x="101971" y="520879"/>
                  </a:lnTo>
                  <a:lnTo>
                    <a:pt x="101325" y="522346"/>
                  </a:lnTo>
                  <a:lnTo>
                    <a:pt x="100680" y="523831"/>
                  </a:lnTo>
                  <a:lnTo>
                    <a:pt x="100055" y="525298"/>
                  </a:lnTo>
                  <a:lnTo>
                    <a:pt x="99410" y="526784"/>
                  </a:lnTo>
                  <a:lnTo>
                    <a:pt x="98784" y="528269"/>
                  </a:lnTo>
                  <a:lnTo>
                    <a:pt x="98784" y="528250"/>
                  </a:lnTo>
                  <a:lnTo>
                    <a:pt x="98139" y="529736"/>
                  </a:lnTo>
                  <a:lnTo>
                    <a:pt x="97513" y="531221"/>
                  </a:lnTo>
                  <a:lnTo>
                    <a:pt x="96888" y="532707"/>
                  </a:lnTo>
                  <a:lnTo>
                    <a:pt x="96262" y="534193"/>
                  </a:lnTo>
                  <a:lnTo>
                    <a:pt x="96262" y="534173"/>
                  </a:lnTo>
                  <a:lnTo>
                    <a:pt x="95636" y="535679"/>
                  </a:lnTo>
                  <a:lnTo>
                    <a:pt x="95636" y="535659"/>
                  </a:lnTo>
                  <a:lnTo>
                    <a:pt x="95011" y="537145"/>
                  </a:lnTo>
                  <a:lnTo>
                    <a:pt x="94385" y="538631"/>
                  </a:lnTo>
                  <a:lnTo>
                    <a:pt x="93779" y="540136"/>
                  </a:lnTo>
                  <a:lnTo>
                    <a:pt x="93779" y="540116"/>
                  </a:lnTo>
                  <a:lnTo>
                    <a:pt x="93154" y="541622"/>
                  </a:lnTo>
                  <a:lnTo>
                    <a:pt x="92548" y="543088"/>
                  </a:lnTo>
                  <a:lnTo>
                    <a:pt x="91942" y="544593"/>
                  </a:lnTo>
                  <a:lnTo>
                    <a:pt x="91316" y="546099"/>
                  </a:lnTo>
                  <a:lnTo>
                    <a:pt x="90710" y="547584"/>
                  </a:lnTo>
                  <a:lnTo>
                    <a:pt x="90710" y="547565"/>
                  </a:lnTo>
                  <a:lnTo>
                    <a:pt x="90104" y="549070"/>
                  </a:lnTo>
                  <a:lnTo>
                    <a:pt x="89498" y="550556"/>
                  </a:lnTo>
                  <a:lnTo>
                    <a:pt x="88912" y="552061"/>
                  </a:lnTo>
                  <a:lnTo>
                    <a:pt x="88305" y="553547"/>
                  </a:lnTo>
                  <a:lnTo>
                    <a:pt x="87699" y="555052"/>
                  </a:lnTo>
                  <a:lnTo>
                    <a:pt x="87113" y="556558"/>
                  </a:lnTo>
                  <a:lnTo>
                    <a:pt x="87113" y="556538"/>
                  </a:lnTo>
                  <a:lnTo>
                    <a:pt x="86507" y="558043"/>
                  </a:lnTo>
                  <a:lnTo>
                    <a:pt x="85920" y="559549"/>
                  </a:lnTo>
                  <a:lnTo>
                    <a:pt x="85334" y="561054"/>
                  </a:lnTo>
                  <a:lnTo>
                    <a:pt x="85334" y="561034"/>
                  </a:lnTo>
                  <a:lnTo>
                    <a:pt x="84747" y="562540"/>
                  </a:lnTo>
                  <a:lnTo>
                    <a:pt x="84161" y="564045"/>
                  </a:lnTo>
                  <a:lnTo>
                    <a:pt x="83575" y="565551"/>
                  </a:lnTo>
                  <a:lnTo>
                    <a:pt x="83008" y="567036"/>
                  </a:lnTo>
                  <a:lnTo>
                    <a:pt x="82402" y="568561"/>
                  </a:lnTo>
                  <a:lnTo>
                    <a:pt x="82421" y="568561"/>
                  </a:lnTo>
                  <a:lnTo>
                    <a:pt x="81835" y="570066"/>
                  </a:lnTo>
                  <a:lnTo>
                    <a:pt x="81248" y="571591"/>
                  </a:lnTo>
                  <a:lnTo>
                    <a:pt x="80681" y="573077"/>
                  </a:lnTo>
                  <a:lnTo>
                    <a:pt x="80114" y="574602"/>
                  </a:lnTo>
                  <a:lnTo>
                    <a:pt x="79547" y="576107"/>
                  </a:lnTo>
                  <a:lnTo>
                    <a:pt x="78961" y="577632"/>
                  </a:lnTo>
                  <a:lnTo>
                    <a:pt x="78413" y="579137"/>
                  </a:lnTo>
                  <a:lnTo>
                    <a:pt x="77846" y="580643"/>
                  </a:lnTo>
                  <a:lnTo>
                    <a:pt x="77279" y="582168"/>
                  </a:lnTo>
                  <a:lnTo>
                    <a:pt x="77279" y="582148"/>
                  </a:lnTo>
                  <a:lnTo>
                    <a:pt x="76713" y="583673"/>
                  </a:lnTo>
                  <a:lnTo>
                    <a:pt x="76165" y="585198"/>
                  </a:lnTo>
                  <a:lnTo>
                    <a:pt x="76165" y="585178"/>
                  </a:lnTo>
                  <a:lnTo>
                    <a:pt x="75598" y="586723"/>
                  </a:lnTo>
                  <a:lnTo>
                    <a:pt x="75051" y="588228"/>
                  </a:lnTo>
                  <a:lnTo>
                    <a:pt x="74504" y="589733"/>
                  </a:lnTo>
                  <a:lnTo>
                    <a:pt x="73956" y="591258"/>
                  </a:lnTo>
                  <a:lnTo>
                    <a:pt x="73409" y="592783"/>
                  </a:lnTo>
                  <a:lnTo>
                    <a:pt x="72861" y="594308"/>
                  </a:lnTo>
                  <a:lnTo>
                    <a:pt x="72861" y="594288"/>
                  </a:lnTo>
                  <a:lnTo>
                    <a:pt x="72314" y="595833"/>
                  </a:lnTo>
                  <a:lnTo>
                    <a:pt x="72314" y="595813"/>
                  </a:lnTo>
                  <a:lnTo>
                    <a:pt x="71767" y="597338"/>
                  </a:lnTo>
                  <a:lnTo>
                    <a:pt x="71786" y="597338"/>
                  </a:lnTo>
                  <a:lnTo>
                    <a:pt x="71239" y="598863"/>
                  </a:lnTo>
                  <a:lnTo>
                    <a:pt x="70691" y="600388"/>
                  </a:lnTo>
                  <a:lnTo>
                    <a:pt x="70164" y="601913"/>
                  </a:lnTo>
                  <a:lnTo>
                    <a:pt x="69636" y="603438"/>
                  </a:lnTo>
                  <a:lnTo>
                    <a:pt x="69108" y="604962"/>
                  </a:lnTo>
                  <a:lnTo>
                    <a:pt x="68580" y="606487"/>
                  </a:lnTo>
                  <a:lnTo>
                    <a:pt x="68052" y="608032"/>
                  </a:lnTo>
                  <a:lnTo>
                    <a:pt x="67524" y="609556"/>
                  </a:lnTo>
                  <a:lnTo>
                    <a:pt x="66997" y="611081"/>
                  </a:lnTo>
                  <a:lnTo>
                    <a:pt x="66488" y="612606"/>
                  </a:lnTo>
                  <a:lnTo>
                    <a:pt x="65960" y="614131"/>
                  </a:lnTo>
                  <a:lnTo>
                    <a:pt x="65452" y="615675"/>
                  </a:lnTo>
                  <a:lnTo>
                    <a:pt x="64924" y="617220"/>
                  </a:lnTo>
                  <a:lnTo>
                    <a:pt x="64944" y="617200"/>
                  </a:lnTo>
                  <a:lnTo>
                    <a:pt x="64416" y="618745"/>
                  </a:lnTo>
                  <a:lnTo>
                    <a:pt x="63908" y="620289"/>
                  </a:lnTo>
                  <a:lnTo>
                    <a:pt x="63399" y="621814"/>
                  </a:lnTo>
                  <a:lnTo>
                    <a:pt x="62910" y="623359"/>
                  </a:lnTo>
                  <a:lnTo>
                    <a:pt x="62402" y="624884"/>
                  </a:lnTo>
                  <a:lnTo>
                    <a:pt x="61894" y="626428"/>
                  </a:lnTo>
                  <a:lnTo>
                    <a:pt x="61405" y="627972"/>
                  </a:lnTo>
                  <a:lnTo>
                    <a:pt x="60897" y="629497"/>
                  </a:lnTo>
                  <a:lnTo>
                    <a:pt x="60408" y="631042"/>
                  </a:lnTo>
                  <a:lnTo>
                    <a:pt x="59920" y="632586"/>
                  </a:lnTo>
                  <a:lnTo>
                    <a:pt x="59431" y="634130"/>
                  </a:lnTo>
                  <a:lnTo>
                    <a:pt x="58942" y="635675"/>
                  </a:lnTo>
                  <a:lnTo>
                    <a:pt x="58453" y="637200"/>
                  </a:lnTo>
                  <a:lnTo>
                    <a:pt x="57965" y="638764"/>
                  </a:lnTo>
                  <a:lnTo>
                    <a:pt x="57965" y="638744"/>
                  </a:lnTo>
                  <a:lnTo>
                    <a:pt x="57495" y="640308"/>
                  </a:lnTo>
                  <a:lnTo>
                    <a:pt x="57495" y="640289"/>
                  </a:lnTo>
                  <a:lnTo>
                    <a:pt x="57006" y="641852"/>
                  </a:lnTo>
                  <a:lnTo>
                    <a:pt x="57006" y="641833"/>
                  </a:lnTo>
                  <a:lnTo>
                    <a:pt x="56537" y="643397"/>
                  </a:lnTo>
                  <a:lnTo>
                    <a:pt x="56068" y="644941"/>
                  </a:lnTo>
                  <a:lnTo>
                    <a:pt x="56068" y="644922"/>
                  </a:lnTo>
                  <a:lnTo>
                    <a:pt x="55599" y="646486"/>
                  </a:lnTo>
                  <a:lnTo>
                    <a:pt x="55130" y="648030"/>
                  </a:lnTo>
                  <a:lnTo>
                    <a:pt x="54661" y="649575"/>
                  </a:lnTo>
                  <a:lnTo>
                    <a:pt x="54191" y="651119"/>
                  </a:lnTo>
                  <a:lnTo>
                    <a:pt x="53722" y="652663"/>
                  </a:lnTo>
                  <a:lnTo>
                    <a:pt x="53253" y="654227"/>
                  </a:lnTo>
                  <a:lnTo>
                    <a:pt x="53273" y="654227"/>
                  </a:lnTo>
                  <a:lnTo>
                    <a:pt x="52803" y="655752"/>
                  </a:lnTo>
                  <a:lnTo>
                    <a:pt x="52354" y="657336"/>
                  </a:lnTo>
                  <a:lnTo>
                    <a:pt x="51884" y="658880"/>
                  </a:lnTo>
                  <a:lnTo>
                    <a:pt x="51904" y="658880"/>
                  </a:lnTo>
                  <a:lnTo>
                    <a:pt x="51435" y="660464"/>
                  </a:lnTo>
                  <a:lnTo>
                    <a:pt x="51005" y="661969"/>
                  </a:lnTo>
                  <a:lnTo>
                    <a:pt x="50555" y="663553"/>
                  </a:lnTo>
                  <a:lnTo>
                    <a:pt x="50106" y="665097"/>
                  </a:lnTo>
                  <a:lnTo>
                    <a:pt x="49656" y="666641"/>
                  </a:lnTo>
                  <a:lnTo>
                    <a:pt x="49226" y="668205"/>
                  </a:lnTo>
                  <a:lnTo>
                    <a:pt x="48776" y="669789"/>
                  </a:lnTo>
                  <a:lnTo>
                    <a:pt x="48346" y="671333"/>
                  </a:lnTo>
                  <a:lnTo>
                    <a:pt x="48346" y="671314"/>
                  </a:lnTo>
                  <a:lnTo>
                    <a:pt x="47916" y="672878"/>
                  </a:lnTo>
                  <a:lnTo>
                    <a:pt x="47486" y="674403"/>
                  </a:lnTo>
                  <a:lnTo>
                    <a:pt x="47056" y="675986"/>
                  </a:lnTo>
                  <a:lnTo>
                    <a:pt x="46626" y="677550"/>
                  </a:lnTo>
                  <a:lnTo>
                    <a:pt x="46196" y="679114"/>
                  </a:lnTo>
                  <a:lnTo>
                    <a:pt x="45765" y="680678"/>
                  </a:lnTo>
                  <a:lnTo>
                    <a:pt x="45785" y="680678"/>
                  </a:lnTo>
                  <a:lnTo>
                    <a:pt x="45355" y="682242"/>
                  </a:lnTo>
                  <a:lnTo>
                    <a:pt x="44945" y="683806"/>
                  </a:lnTo>
                  <a:lnTo>
                    <a:pt x="44514" y="685350"/>
                  </a:lnTo>
                  <a:lnTo>
                    <a:pt x="44104" y="686934"/>
                  </a:lnTo>
                  <a:lnTo>
                    <a:pt x="44104" y="686914"/>
                  </a:lnTo>
                  <a:lnTo>
                    <a:pt x="43693" y="688498"/>
                  </a:lnTo>
                  <a:lnTo>
                    <a:pt x="43693" y="688478"/>
                  </a:lnTo>
                  <a:lnTo>
                    <a:pt x="43283" y="690062"/>
                  </a:lnTo>
                  <a:lnTo>
                    <a:pt x="42892" y="691626"/>
                  </a:lnTo>
                  <a:lnTo>
                    <a:pt x="42892" y="691606"/>
                  </a:lnTo>
                  <a:lnTo>
                    <a:pt x="42481" y="693170"/>
                  </a:lnTo>
                  <a:lnTo>
                    <a:pt x="42071" y="694754"/>
                  </a:lnTo>
                  <a:lnTo>
                    <a:pt x="41680" y="696337"/>
                  </a:lnTo>
                  <a:lnTo>
                    <a:pt x="41289" y="697882"/>
                  </a:lnTo>
                  <a:lnTo>
                    <a:pt x="40898" y="699426"/>
                  </a:lnTo>
                  <a:lnTo>
                    <a:pt x="40507" y="701010"/>
                  </a:lnTo>
                  <a:lnTo>
                    <a:pt x="40096" y="702593"/>
                  </a:lnTo>
                  <a:lnTo>
                    <a:pt x="40116" y="702574"/>
                  </a:lnTo>
                  <a:lnTo>
                    <a:pt x="39725" y="704157"/>
                  </a:lnTo>
                  <a:lnTo>
                    <a:pt x="39334" y="705701"/>
                  </a:lnTo>
                  <a:lnTo>
                    <a:pt x="38943" y="707304"/>
                  </a:lnTo>
                  <a:lnTo>
                    <a:pt x="38571" y="708869"/>
                  </a:lnTo>
                  <a:lnTo>
                    <a:pt x="38200" y="710433"/>
                  </a:lnTo>
                  <a:lnTo>
                    <a:pt x="37809" y="711996"/>
                  </a:lnTo>
                  <a:lnTo>
                    <a:pt x="37828" y="711996"/>
                  </a:lnTo>
                  <a:lnTo>
                    <a:pt x="37457" y="713560"/>
                  </a:lnTo>
                  <a:lnTo>
                    <a:pt x="37066" y="715144"/>
                  </a:lnTo>
                  <a:lnTo>
                    <a:pt x="36695" y="716727"/>
                  </a:lnTo>
                  <a:lnTo>
                    <a:pt x="36343" y="718292"/>
                  </a:lnTo>
                  <a:lnTo>
                    <a:pt x="35971" y="719855"/>
                  </a:lnTo>
                  <a:lnTo>
                    <a:pt x="35619" y="721439"/>
                  </a:lnTo>
                  <a:lnTo>
                    <a:pt x="35248" y="723022"/>
                  </a:lnTo>
                  <a:lnTo>
                    <a:pt x="35248" y="723003"/>
                  </a:lnTo>
                  <a:lnTo>
                    <a:pt x="34896" y="724606"/>
                  </a:lnTo>
                  <a:lnTo>
                    <a:pt x="34544" y="726170"/>
                  </a:lnTo>
                  <a:lnTo>
                    <a:pt x="34544" y="726150"/>
                  </a:lnTo>
                  <a:lnTo>
                    <a:pt x="34192" y="727734"/>
                  </a:lnTo>
                  <a:lnTo>
                    <a:pt x="33840" y="729317"/>
                  </a:lnTo>
                  <a:lnTo>
                    <a:pt x="33488" y="730901"/>
                  </a:lnTo>
                  <a:lnTo>
                    <a:pt x="33508" y="730881"/>
                  </a:lnTo>
                  <a:lnTo>
                    <a:pt x="33156" y="732465"/>
                  </a:lnTo>
                  <a:lnTo>
                    <a:pt x="32804" y="734048"/>
                  </a:lnTo>
                  <a:lnTo>
                    <a:pt x="32472" y="735632"/>
                  </a:lnTo>
                  <a:lnTo>
                    <a:pt x="32472" y="735612"/>
                  </a:lnTo>
                  <a:lnTo>
                    <a:pt x="32139" y="737196"/>
                  </a:lnTo>
                  <a:lnTo>
                    <a:pt x="31807" y="738779"/>
                  </a:lnTo>
                  <a:lnTo>
                    <a:pt x="31475" y="740363"/>
                  </a:lnTo>
                  <a:lnTo>
                    <a:pt x="31142" y="741947"/>
                  </a:lnTo>
                  <a:lnTo>
                    <a:pt x="30810" y="743510"/>
                  </a:lnTo>
                  <a:lnTo>
                    <a:pt x="30478" y="745094"/>
                  </a:lnTo>
                  <a:lnTo>
                    <a:pt x="30165" y="746677"/>
                  </a:lnTo>
                  <a:lnTo>
                    <a:pt x="29833" y="748261"/>
                  </a:lnTo>
                  <a:lnTo>
                    <a:pt x="29852" y="748241"/>
                  </a:lnTo>
                  <a:lnTo>
                    <a:pt x="29520" y="749844"/>
                  </a:lnTo>
                  <a:lnTo>
                    <a:pt x="29207" y="751428"/>
                  </a:lnTo>
                  <a:lnTo>
                    <a:pt x="28894" y="753011"/>
                  </a:lnTo>
                  <a:lnTo>
                    <a:pt x="28582" y="754575"/>
                  </a:lnTo>
                  <a:lnTo>
                    <a:pt x="28288" y="756178"/>
                  </a:lnTo>
                  <a:lnTo>
                    <a:pt x="27975" y="757743"/>
                  </a:lnTo>
                  <a:lnTo>
                    <a:pt x="27682" y="759326"/>
                  </a:lnTo>
                  <a:lnTo>
                    <a:pt x="27369" y="760910"/>
                  </a:lnTo>
                  <a:lnTo>
                    <a:pt x="27076" y="762493"/>
                  </a:lnTo>
                  <a:lnTo>
                    <a:pt x="26783" y="764077"/>
                  </a:lnTo>
                  <a:lnTo>
                    <a:pt x="26490" y="765680"/>
                  </a:lnTo>
                  <a:lnTo>
                    <a:pt x="26197" y="767244"/>
                  </a:lnTo>
                  <a:lnTo>
                    <a:pt x="25903" y="768827"/>
                  </a:lnTo>
                  <a:lnTo>
                    <a:pt x="25629" y="770430"/>
                  </a:lnTo>
                  <a:lnTo>
                    <a:pt x="25629" y="770411"/>
                  </a:lnTo>
                  <a:lnTo>
                    <a:pt x="25336" y="772014"/>
                  </a:lnTo>
                  <a:lnTo>
                    <a:pt x="25336" y="771994"/>
                  </a:lnTo>
                  <a:lnTo>
                    <a:pt x="25062" y="773597"/>
                  </a:lnTo>
                  <a:lnTo>
                    <a:pt x="25062" y="773578"/>
                  </a:lnTo>
                  <a:lnTo>
                    <a:pt x="24789" y="775181"/>
                  </a:lnTo>
                  <a:lnTo>
                    <a:pt x="24515" y="776764"/>
                  </a:lnTo>
                  <a:lnTo>
                    <a:pt x="24242" y="778348"/>
                  </a:lnTo>
                  <a:lnTo>
                    <a:pt x="23968" y="779951"/>
                  </a:lnTo>
                  <a:lnTo>
                    <a:pt x="23694" y="781515"/>
                  </a:lnTo>
                  <a:lnTo>
                    <a:pt x="23440" y="783098"/>
                  </a:lnTo>
                  <a:lnTo>
                    <a:pt x="23166" y="784701"/>
                  </a:lnTo>
                  <a:lnTo>
                    <a:pt x="22912" y="786304"/>
                  </a:lnTo>
                  <a:lnTo>
                    <a:pt x="22658" y="787869"/>
                  </a:lnTo>
                  <a:lnTo>
                    <a:pt x="22404" y="789471"/>
                  </a:lnTo>
                  <a:lnTo>
                    <a:pt x="22150" y="791055"/>
                  </a:lnTo>
                  <a:lnTo>
                    <a:pt x="22150" y="791036"/>
                  </a:lnTo>
                  <a:lnTo>
                    <a:pt x="21895" y="792639"/>
                  </a:lnTo>
                  <a:lnTo>
                    <a:pt x="21641" y="794242"/>
                  </a:lnTo>
                  <a:lnTo>
                    <a:pt x="21407" y="795825"/>
                  </a:lnTo>
                  <a:lnTo>
                    <a:pt x="21407" y="795806"/>
                  </a:lnTo>
                  <a:lnTo>
                    <a:pt x="21172" y="797409"/>
                  </a:lnTo>
                  <a:lnTo>
                    <a:pt x="20918" y="798992"/>
                  </a:lnTo>
                  <a:lnTo>
                    <a:pt x="20683" y="800576"/>
                  </a:lnTo>
                  <a:lnTo>
                    <a:pt x="20449" y="802179"/>
                  </a:lnTo>
                  <a:lnTo>
                    <a:pt x="20449" y="802159"/>
                  </a:lnTo>
                  <a:lnTo>
                    <a:pt x="20214" y="803762"/>
                  </a:lnTo>
                  <a:lnTo>
                    <a:pt x="19999" y="805346"/>
                  </a:lnTo>
                  <a:lnTo>
                    <a:pt x="19765" y="806949"/>
                  </a:lnTo>
                  <a:lnTo>
                    <a:pt x="19765" y="806929"/>
                  </a:lnTo>
                  <a:lnTo>
                    <a:pt x="19550" y="808532"/>
                  </a:lnTo>
                  <a:lnTo>
                    <a:pt x="19315" y="810136"/>
                  </a:lnTo>
                  <a:lnTo>
                    <a:pt x="19100" y="811699"/>
                  </a:lnTo>
                  <a:lnTo>
                    <a:pt x="18885" y="813322"/>
                  </a:lnTo>
                  <a:lnTo>
                    <a:pt x="18670" y="814906"/>
                  </a:lnTo>
                  <a:lnTo>
                    <a:pt x="18670" y="814886"/>
                  </a:lnTo>
                  <a:lnTo>
                    <a:pt x="18474" y="816489"/>
                  </a:lnTo>
                  <a:lnTo>
                    <a:pt x="18259" y="818073"/>
                  </a:lnTo>
                  <a:lnTo>
                    <a:pt x="18044" y="819676"/>
                  </a:lnTo>
                  <a:lnTo>
                    <a:pt x="18044" y="819656"/>
                  </a:lnTo>
                  <a:lnTo>
                    <a:pt x="17849" y="821259"/>
                  </a:lnTo>
                  <a:lnTo>
                    <a:pt x="17653" y="822862"/>
                  </a:lnTo>
                  <a:lnTo>
                    <a:pt x="17653" y="822843"/>
                  </a:lnTo>
                  <a:lnTo>
                    <a:pt x="17458" y="824446"/>
                  </a:lnTo>
                  <a:lnTo>
                    <a:pt x="17262" y="826029"/>
                  </a:lnTo>
                  <a:lnTo>
                    <a:pt x="17067" y="827632"/>
                  </a:lnTo>
                  <a:lnTo>
                    <a:pt x="16871" y="829196"/>
                  </a:lnTo>
                  <a:lnTo>
                    <a:pt x="16695" y="830819"/>
                  </a:lnTo>
                  <a:lnTo>
                    <a:pt x="16500" y="832403"/>
                  </a:lnTo>
                  <a:lnTo>
                    <a:pt x="16324" y="834006"/>
                  </a:lnTo>
                  <a:lnTo>
                    <a:pt x="16324" y="833986"/>
                  </a:lnTo>
                  <a:lnTo>
                    <a:pt x="16148" y="835589"/>
                  </a:lnTo>
                  <a:lnTo>
                    <a:pt x="15972" y="837173"/>
                  </a:lnTo>
                  <a:lnTo>
                    <a:pt x="15796" y="838776"/>
                  </a:lnTo>
                  <a:lnTo>
                    <a:pt x="15620" y="840379"/>
                  </a:lnTo>
                  <a:lnTo>
                    <a:pt x="15620" y="840359"/>
                  </a:lnTo>
                  <a:lnTo>
                    <a:pt x="15444" y="841962"/>
                  </a:lnTo>
                  <a:lnTo>
                    <a:pt x="15288" y="843546"/>
                  </a:lnTo>
                  <a:lnTo>
                    <a:pt x="15131" y="845149"/>
                  </a:lnTo>
                  <a:lnTo>
                    <a:pt x="14955" y="846752"/>
                  </a:lnTo>
                  <a:lnTo>
                    <a:pt x="14799" y="848316"/>
                  </a:lnTo>
                  <a:lnTo>
                    <a:pt x="14643" y="849919"/>
                  </a:lnTo>
                  <a:lnTo>
                    <a:pt x="14506" y="851522"/>
                  </a:lnTo>
                  <a:lnTo>
                    <a:pt x="14349" y="853125"/>
                  </a:lnTo>
                  <a:lnTo>
                    <a:pt x="14193" y="854708"/>
                  </a:lnTo>
                  <a:lnTo>
                    <a:pt x="14056" y="856292"/>
                  </a:lnTo>
                  <a:lnTo>
                    <a:pt x="13919" y="857876"/>
                  </a:lnTo>
                  <a:lnTo>
                    <a:pt x="13782" y="859479"/>
                  </a:lnTo>
                  <a:lnTo>
                    <a:pt x="13646" y="861082"/>
                  </a:lnTo>
                  <a:lnTo>
                    <a:pt x="13509" y="862665"/>
                  </a:lnTo>
                  <a:lnTo>
                    <a:pt x="13372" y="864249"/>
                  </a:lnTo>
                  <a:lnTo>
                    <a:pt x="13254" y="865852"/>
                  </a:lnTo>
                  <a:lnTo>
                    <a:pt x="13118" y="867455"/>
                  </a:lnTo>
                  <a:lnTo>
                    <a:pt x="13001" y="869038"/>
                  </a:lnTo>
                  <a:lnTo>
                    <a:pt x="12883" y="870641"/>
                  </a:lnTo>
                  <a:lnTo>
                    <a:pt x="12883" y="870622"/>
                  </a:lnTo>
                  <a:lnTo>
                    <a:pt x="12766" y="872225"/>
                  </a:lnTo>
                  <a:lnTo>
                    <a:pt x="12649" y="873828"/>
                  </a:lnTo>
                  <a:lnTo>
                    <a:pt x="12649" y="873808"/>
                  </a:lnTo>
                  <a:lnTo>
                    <a:pt x="12551" y="875392"/>
                  </a:lnTo>
                  <a:lnTo>
                    <a:pt x="12434" y="877015"/>
                  </a:lnTo>
                  <a:lnTo>
                    <a:pt x="12434" y="876995"/>
                  </a:lnTo>
                  <a:lnTo>
                    <a:pt x="12316" y="878598"/>
                  </a:lnTo>
                  <a:lnTo>
                    <a:pt x="12219" y="880182"/>
                  </a:lnTo>
                  <a:lnTo>
                    <a:pt x="12121" y="881785"/>
                  </a:lnTo>
                  <a:lnTo>
                    <a:pt x="12023" y="883388"/>
                  </a:lnTo>
                  <a:lnTo>
                    <a:pt x="12023" y="883368"/>
                  </a:lnTo>
                  <a:lnTo>
                    <a:pt x="11925" y="884971"/>
                  </a:lnTo>
                  <a:lnTo>
                    <a:pt x="11847" y="886555"/>
                  </a:lnTo>
                  <a:lnTo>
                    <a:pt x="11749" y="888158"/>
                  </a:lnTo>
                  <a:lnTo>
                    <a:pt x="11671" y="889741"/>
                  </a:lnTo>
                  <a:lnTo>
                    <a:pt x="11573" y="891344"/>
                  </a:lnTo>
                  <a:lnTo>
                    <a:pt x="11573" y="891325"/>
                  </a:lnTo>
                  <a:lnTo>
                    <a:pt x="11495" y="892948"/>
                  </a:lnTo>
                  <a:lnTo>
                    <a:pt x="11417" y="894531"/>
                  </a:lnTo>
                  <a:lnTo>
                    <a:pt x="11339" y="896115"/>
                  </a:lnTo>
                  <a:lnTo>
                    <a:pt x="11280" y="897718"/>
                  </a:lnTo>
                  <a:lnTo>
                    <a:pt x="11280" y="897698"/>
                  </a:lnTo>
                  <a:lnTo>
                    <a:pt x="11202" y="899301"/>
                  </a:lnTo>
                  <a:lnTo>
                    <a:pt x="11143" y="900885"/>
                  </a:lnTo>
                  <a:lnTo>
                    <a:pt x="11065" y="902488"/>
                  </a:lnTo>
                  <a:lnTo>
                    <a:pt x="11065" y="902468"/>
                  </a:lnTo>
                  <a:lnTo>
                    <a:pt x="11006" y="904071"/>
                  </a:lnTo>
                  <a:lnTo>
                    <a:pt x="10948" y="905655"/>
                  </a:lnTo>
                  <a:lnTo>
                    <a:pt x="10889" y="907258"/>
                  </a:lnTo>
                  <a:lnTo>
                    <a:pt x="10889" y="907238"/>
                  </a:lnTo>
                  <a:lnTo>
                    <a:pt x="10850" y="908841"/>
                  </a:lnTo>
                  <a:lnTo>
                    <a:pt x="10791" y="910425"/>
                  </a:lnTo>
                  <a:lnTo>
                    <a:pt x="10752" y="912028"/>
                  </a:lnTo>
                  <a:lnTo>
                    <a:pt x="10752" y="912008"/>
                  </a:lnTo>
                  <a:lnTo>
                    <a:pt x="10713" y="913611"/>
                  </a:lnTo>
                  <a:lnTo>
                    <a:pt x="10654" y="915215"/>
                  </a:lnTo>
                  <a:lnTo>
                    <a:pt x="10635" y="916798"/>
                  </a:lnTo>
                  <a:lnTo>
                    <a:pt x="10596" y="918382"/>
                  </a:lnTo>
                  <a:lnTo>
                    <a:pt x="10557" y="919985"/>
                  </a:lnTo>
                  <a:lnTo>
                    <a:pt x="10518" y="921568"/>
                  </a:lnTo>
                  <a:lnTo>
                    <a:pt x="10537" y="921549"/>
                  </a:lnTo>
                  <a:lnTo>
                    <a:pt x="10498" y="923152"/>
                  </a:lnTo>
                  <a:lnTo>
                    <a:pt x="10479" y="924735"/>
                  </a:lnTo>
                  <a:lnTo>
                    <a:pt x="10459" y="926338"/>
                  </a:lnTo>
                  <a:lnTo>
                    <a:pt x="10459" y="926319"/>
                  </a:lnTo>
                  <a:lnTo>
                    <a:pt x="10439" y="927922"/>
                  </a:lnTo>
                  <a:lnTo>
                    <a:pt x="10420" y="929505"/>
                  </a:lnTo>
                  <a:lnTo>
                    <a:pt x="10400" y="931089"/>
                  </a:lnTo>
                  <a:lnTo>
                    <a:pt x="10400" y="932692"/>
                  </a:lnTo>
                  <a:lnTo>
                    <a:pt x="10400" y="932672"/>
                  </a:lnTo>
                  <a:lnTo>
                    <a:pt x="10381" y="934276"/>
                  </a:lnTo>
                  <a:lnTo>
                    <a:pt x="10381" y="939026"/>
                  </a:lnTo>
                  <a:lnTo>
                    <a:pt x="10400" y="940629"/>
                  </a:lnTo>
                  <a:lnTo>
                    <a:pt x="10400" y="940610"/>
                  </a:lnTo>
                  <a:lnTo>
                    <a:pt x="10400" y="942193"/>
                  </a:lnTo>
                  <a:lnTo>
                    <a:pt x="10420" y="943796"/>
                  </a:lnTo>
                  <a:lnTo>
                    <a:pt x="10420" y="945380"/>
                  </a:lnTo>
                  <a:lnTo>
                    <a:pt x="10439" y="946963"/>
                  </a:lnTo>
                  <a:lnTo>
                    <a:pt x="10459" y="948547"/>
                  </a:lnTo>
                  <a:lnTo>
                    <a:pt x="10498" y="950130"/>
                  </a:lnTo>
                  <a:lnTo>
                    <a:pt x="10518" y="951714"/>
                  </a:lnTo>
                  <a:lnTo>
                    <a:pt x="10537" y="953297"/>
                  </a:lnTo>
                  <a:lnTo>
                    <a:pt x="10576" y="954881"/>
                  </a:lnTo>
                  <a:lnTo>
                    <a:pt x="10615" y="956464"/>
                  </a:lnTo>
                  <a:lnTo>
                    <a:pt x="10654" y="958048"/>
                  </a:lnTo>
                  <a:lnTo>
                    <a:pt x="10694" y="959651"/>
                  </a:lnTo>
                  <a:lnTo>
                    <a:pt x="10694" y="959631"/>
                  </a:lnTo>
                  <a:lnTo>
                    <a:pt x="10733" y="961215"/>
                  </a:lnTo>
                  <a:lnTo>
                    <a:pt x="10772" y="962798"/>
                  </a:lnTo>
                  <a:lnTo>
                    <a:pt x="10830" y="964401"/>
                  </a:lnTo>
                  <a:lnTo>
                    <a:pt x="10869" y="965965"/>
                  </a:lnTo>
                  <a:lnTo>
                    <a:pt x="10928" y="967549"/>
                  </a:lnTo>
                  <a:lnTo>
                    <a:pt x="10987" y="969132"/>
                  </a:lnTo>
                  <a:lnTo>
                    <a:pt x="10987" y="969113"/>
                  </a:lnTo>
                  <a:lnTo>
                    <a:pt x="11065" y="970696"/>
                  </a:lnTo>
                  <a:lnTo>
                    <a:pt x="11124" y="972299"/>
                  </a:lnTo>
                  <a:lnTo>
                    <a:pt x="11124" y="972280"/>
                  </a:lnTo>
                  <a:lnTo>
                    <a:pt x="11182" y="973883"/>
                  </a:lnTo>
                  <a:lnTo>
                    <a:pt x="11261" y="975447"/>
                  </a:lnTo>
                  <a:lnTo>
                    <a:pt x="11339" y="977030"/>
                  </a:lnTo>
                  <a:lnTo>
                    <a:pt x="11397" y="978614"/>
                  </a:lnTo>
                  <a:lnTo>
                    <a:pt x="11495" y="980198"/>
                  </a:lnTo>
                  <a:lnTo>
                    <a:pt x="11495" y="980178"/>
                  </a:lnTo>
                  <a:lnTo>
                    <a:pt x="11573" y="981781"/>
                  </a:lnTo>
                  <a:lnTo>
                    <a:pt x="11651" y="983345"/>
                  </a:lnTo>
                  <a:lnTo>
                    <a:pt x="11749" y="984928"/>
                  </a:lnTo>
                  <a:lnTo>
                    <a:pt x="11749" y="984909"/>
                  </a:lnTo>
                  <a:lnTo>
                    <a:pt x="11827" y="986492"/>
                  </a:lnTo>
                  <a:lnTo>
                    <a:pt x="11925" y="988076"/>
                  </a:lnTo>
                  <a:lnTo>
                    <a:pt x="12023" y="989659"/>
                  </a:lnTo>
                  <a:lnTo>
                    <a:pt x="12121" y="991224"/>
                  </a:lnTo>
                  <a:lnTo>
                    <a:pt x="12219" y="992807"/>
                  </a:lnTo>
                  <a:lnTo>
                    <a:pt x="12219" y="992787"/>
                  </a:lnTo>
                  <a:lnTo>
                    <a:pt x="12336" y="994371"/>
                  </a:lnTo>
                  <a:lnTo>
                    <a:pt x="12453" y="995954"/>
                  </a:lnTo>
                  <a:lnTo>
                    <a:pt x="12551" y="997538"/>
                  </a:lnTo>
                  <a:lnTo>
                    <a:pt x="12551" y="997518"/>
                  </a:lnTo>
                  <a:lnTo>
                    <a:pt x="12668" y="999102"/>
                  </a:lnTo>
                  <a:lnTo>
                    <a:pt x="12785" y="1000685"/>
                  </a:lnTo>
                  <a:lnTo>
                    <a:pt x="12785" y="1000666"/>
                  </a:lnTo>
                  <a:lnTo>
                    <a:pt x="12922" y="1002250"/>
                  </a:lnTo>
                  <a:lnTo>
                    <a:pt x="13039" y="1003833"/>
                  </a:lnTo>
                  <a:lnTo>
                    <a:pt x="13039" y="1003813"/>
                  </a:lnTo>
                  <a:lnTo>
                    <a:pt x="13157" y="1005397"/>
                  </a:lnTo>
                  <a:lnTo>
                    <a:pt x="13157" y="1005377"/>
                  </a:lnTo>
                  <a:lnTo>
                    <a:pt x="13294" y="1006961"/>
                  </a:lnTo>
                  <a:lnTo>
                    <a:pt x="13431" y="1008544"/>
                  </a:lnTo>
                  <a:lnTo>
                    <a:pt x="13431" y="1008525"/>
                  </a:lnTo>
                  <a:lnTo>
                    <a:pt x="13567" y="1010108"/>
                  </a:lnTo>
                  <a:lnTo>
                    <a:pt x="13704" y="1011653"/>
                  </a:lnTo>
                  <a:lnTo>
                    <a:pt x="13841" y="1013236"/>
                  </a:lnTo>
                  <a:lnTo>
                    <a:pt x="13997" y="1014820"/>
                  </a:lnTo>
                  <a:lnTo>
                    <a:pt x="13997" y="1014800"/>
                  </a:lnTo>
                  <a:lnTo>
                    <a:pt x="14154" y="1016384"/>
                  </a:lnTo>
                  <a:lnTo>
                    <a:pt x="14134" y="1016384"/>
                  </a:lnTo>
                  <a:lnTo>
                    <a:pt x="14291" y="1017948"/>
                  </a:lnTo>
                  <a:lnTo>
                    <a:pt x="14447" y="1019512"/>
                  </a:lnTo>
                  <a:lnTo>
                    <a:pt x="14603" y="1021076"/>
                  </a:lnTo>
                  <a:lnTo>
                    <a:pt x="14779" y="1022659"/>
                  </a:lnTo>
                  <a:lnTo>
                    <a:pt x="14760" y="1022640"/>
                  </a:lnTo>
                  <a:lnTo>
                    <a:pt x="14936" y="1024223"/>
                  </a:lnTo>
                  <a:lnTo>
                    <a:pt x="15112" y="1025787"/>
                  </a:lnTo>
                  <a:lnTo>
                    <a:pt x="15268" y="1027351"/>
                  </a:lnTo>
                  <a:lnTo>
                    <a:pt x="15444" y="1028915"/>
                  </a:lnTo>
                  <a:lnTo>
                    <a:pt x="15444" y="1028895"/>
                  </a:lnTo>
                  <a:lnTo>
                    <a:pt x="15620" y="1030479"/>
                  </a:lnTo>
                  <a:lnTo>
                    <a:pt x="15620" y="1030459"/>
                  </a:lnTo>
                  <a:lnTo>
                    <a:pt x="15796" y="1032043"/>
                  </a:lnTo>
                  <a:lnTo>
                    <a:pt x="15796" y="1032024"/>
                  </a:lnTo>
                  <a:lnTo>
                    <a:pt x="15991" y="1033607"/>
                  </a:lnTo>
                  <a:lnTo>
                    <a:pt x="15991" y="1033587"/>
                  </a:lnTo>
                  <a:lnTo>
                    <a:pt x="16168" y="1035151"/>
                  </a:lnTo>
                  <a:lnTo>
                    <a:pt x="16363" y="1036735"/>
                  </a:lnTo>
                  <a:lnTo>
                    <a:pt x="16363" y="1036715"/>
                  </a:lnTo>
                  <a:lnTo>
                    <a:pt x="16558" y="1038279"/>
                  </a:lnTo>
                  <a:lnTo>
                    <a:pt x="16754" y="1039843"/>
                  </a:lnTo>
                  <a:lnTo>
                    <a:pt x="16949" y="1041407"/>
                  </a:lnTo>
                  <a:lnTo>
                    <a:pt x="17145" y="1042952"/>
                  </a:lnTo>
                  <a:lnTo>
                    <a:pt x="17360" y="1044535"/>
                  </a:lnTo>
                  <a:lnTo>
                    <a:pt x="17360" y="1044516"/>
                  </a:lnTo>
                  <a:lnTo>
                    <a:pt x="17556" y="1046080"/>
                  </a:lnTo>
                  <a:lnTo>
                    <a:pt x="17771" y="1047644"/>
                  </a:lnTo>
                  <a:lnTo>
                    <a:pt x="17986" y="1049188"/>
                  </a:lnTo>
                  <a:lnTo>
                    <a:pt x="18201" y="1050752"/>
                  </a:lnTo>
                  <a:lnTo>
                    <a:pt x="18435" y="1052296"/>
                  </a:lnTo>
                  <a:lnTo>
                    <a:pt x="18650" y="1053880"/>
                  </a:lnTo>
                  <a:lnTo>
                    <a:pt x="18885" y="1055424"/>
                  </a:lnTo>
                  <a:lnTo>
                    <a:pt x="19119" y="1056969"/>
                  </a:lnTo>
                  <a:lnTo>
                    <a:pt x="19354" y="1058533"/>
                  </a:lnTo>
                  <a:lnTo>
                    <a:pt x="19589" y="1060077"/>
                  </a:lnTo>
                  <a:lnTo>
                    <a:pt x="19823" y="1061641"/>
                  </a:lnTo>
                  <a:lnTo>
                    <a:pt x="20058" y="1063185"/>
                  </a:lnTo>
                  <a:lnTo>
                    <a:pt x="20312" y="1064730"/>
                  </a:lnTo>
                  <a:lnTo>
                    <a:pt x="20566" y="1066294"/>
                  </a:lnTo>
                  <a:lnTo>
                    <a:pt x="20820" y="1067838"/>
                  </a:lnTo>
                  <a:lnTo>
                    <a:pt x="21074" y="1069383"/>
                  </a:lnTo>
                  <a:lnTo>
                    <a:pt x="21328" y="1070927"/>
                  </a:lnTo>
                  <a:lnTo>
                    <a:pt x="21583" y="1072491"/>
                  </a:lnTo>
                  <a:lnTo>
                    <a:pt x="21583" y="1072472"/>
                  </a:lnTo>
                  <a:lnTo>
                    <a:pt x="21856" y="1074036"/>
                  </a:lnTo>
                  <a:lnTo>
                    <a:pt x="22130" y="1075580"/>
                  </a:lnTo>
                  <a:lnTo>
                    <a:pt x="22130" y="1075561"/>
                  </a:lnTo>
                  <a:lnTo>
                    <a:pt x="22404" y="1077124"/>
                  </a:lnTo>
                  <a:lnTo>
                    <a:pt x="22677" y="1078669"/>
                  </a:lnTo>
                  <a:lnTo>
                    <a:pt x="22677" y="1078649"/>
                  </a:lnTo>
                  <a:lnTo>
                    <a:pt x="22951" y="1080213"/>
                  </a:lnTo>
                  <a:lnTo>
                    <a:pt x="23225" y="1081758"/>
                  </a:lnTo>
                  <a:lnTo>
                    <a:pt x="23518" y="1083302"/>
                  </a:lnTo>
                  <a:lnTo>
                    <a:pt x="23811" y="1084847"/>
                  </a:lnTo>
                  <a:lnTo>
                    <a:pt x="23811" y="1084827"/>
                  </a:lnTo>
                  <a:lnTo>
                    <a:pt x="24105" y="1086371"/>
                  </a:lnTo>
                  <a:lnTo>
                    <a:pt x="24085" y="1086371"/>
                  </a:lnTo>
                  <a:lnTo>
                    <a:pt x="24398" y="1087916"/>
                  </a:lnTo>
                  <a:lnTo>
                    <a:pt x="24691" y="1089460"/>
                  </a:lnTo>
                  <a:lnTo>
                    <a:pt x="24984" y="1091005"/>
                  </a:lnTo>
                  <a:lnTo>
                    <a:pt x="24984" y="1090985"/>
                  </a:lnTo>
                  <a:lnTo>
                    <a:pt x="25297" y="1092529"/>
                  </a:lnTo>
                  <a:lnTo>
                    <a:pt x="25610" y="1094074"/>
                  </a:lnTo>
                  <a:lnTo>
                    <a:pt x="25610" y="1094054"/>
                  </a:lnTo>
                  <a:lnTo>
                    <a:pt x="25903" y="1095618"/>
                  </a:lnTo>
                  <a:lnTo>
                    <a:pt x="26235" y="1097143"/>
                  </a:lnTo>
                  <a:lnTo>
                    <a:pt x="26548" y="1098668"/>
                  </a:lnTo>
                  <a:lnTo>
                    <a:pt x="26861" y="1100213"/>
                  </a:lnTo>
                  <a:lnTo>
                    <a:pt x="27193" y="1101737"/>
                  </a:lnTo>
                  <a:lnTo>
                    <a:pt x="27506" y="1103282"/>
                  </a:lnTo>
                  <a:lnTo>
                    <a:pt x="27839" y="1104807"/>
                  </a:lnTo>
                  <a:lnTo>
                    <a:pt x="28190" y="1106351"/>
                  </a:lnTo>
                  <a:lnTo>
                    <a:pt x="28523" y="1107876"/>
                  </a:lnTo>
                  <a:lnTo>
                    <a:pt x="28855" y="1109401"/>
                  </a:lnTo>
                  <a:lnTo>
                    <a:pt x="29207" y="1110926"/>
                  </a:lnTo>
                  <a:lnTo>
                    <a:pt x="29559" y="1112470"/>
                  </a:lnTo>
                  <a:lnTo>
                    <a:pt x="29891" y="1113995"/>
                  </a:lnTo>
                  <a:lnTo>
                    <a:pt x="29891" y="1113975"/>
                  </a:lnTo>
                  <a:lnTo>
                    <a:pt x="30263" y="1115520"/>
                  </a:lnTo>
                  <a:lnTo>
                    <a:pt x="30615" y="1117045"/>
                  </a:lnTo>
                  <a:lnTo>
                    <a:pt x="30967" y="1118570"/>
                  </a:lnTo>
                  <a:lnTo>
                    <a:pt x="31338" y="1120094"/>
                  </a:lnTo>
                  <a:lnTo>
                    <a:pt x="31338" y="1120075"/>
                  </a:lnTo>
                  <a:lnTo>
                    <a:pt x="31690" y="1121619"/>
                  </a:lnTo>
                  <a:lnTo>
                    <a:pt x="32081" y="1123144"/>
                  </a:lnTo>
                  <a:lnTo>
                    <a:pt x="32061" y="1123125"/>
                  </a:lnTo>
                  <a:lnTo>
                    <a:pt x="32452" y="1124650"/>
                  </a:lnTo>
                  <a:lnTo>
                    <a:pt x="32824" y="1126174"/>
                  </a:lnTo>
                  <a:lnTo>
                    <a:pt x="33195" y="1127699"/>
                  </a:lnTo>
                  <a:lnTo>
                    <a:pt x="33586" y="1129224"/>
                  </a:lnTo>
                  <a:lnTo>
                    <a:pt x="33977" y="1130749"/>
                  </a:lnTo>
                  <a:lnTo>
                    <a:pt x="33977" y="1130729"/>
                  </a:lnTo>
                  <a:lnTo>
                    <a:pt x="34368" y="1132254"/>
                  </a:lnTo>
                  <a:lnTo>
                    <a:pt x="34759" y="1133779"/>
                  </a:lnTo>
                  <a:lnTo>
                    <a:pt x="34759" y="1133760"/>
                  </a:lnTo>
                  <a:lnTo>
                    <a:pt x="35150" y="1135284"/>
                  </a:lnTo>
                  <a:lnTo>
                    <a:pt x="35561" y="1136809"/>
                  </a:lnTo>
                  <a:lnTo>
                    <a:pt x="35541" y="1136790"/>
                  </a:lnTo>
                  <a:lnTo>
                    <a:pt x="35952" y="1138315"/>
                  </a:lnTo>
                  <a:lnTo>
                    <a:pt x="36362" y="1139839"/>
                  </a:lnTo>
                  <a:lnTo>
                    <a:pt x="36773" y="1141345"/>
                  </a:lnTo>
                  <a:lnTo>
                    <a:pt x="36773" y="1141325"/>
                  </a:lnTo>
                  <a:lnTo>
                    <a:pt x="37183" y="1142850"/>
                  </a:lnTo>
                  <a:lnTo>
                    <a:pt x="37613" y="1144375"/>
                  </a:lnTo>
                  <a:lnTo>
                    <a:pt x="37594" y="1144355"/>
                  </a:lnTo>
                  <a:lnTo>
                    <a:pt x="38024" y="1145880"/>
                  </a:lnTo>
                  <a:lnTo>
                    <a:pt x="38024" y="1145861"/>
                  </a:lnTo>
                  <a:lnTo>
                    <a:pt x="38454" y="1147386"/>
                  </a:lnTo>
                  <a:lnTo>
                    <a:pt x="38865" y="1148891"/>
                  </a:lnTo>
                  <a:lnTo>
                    <a:pt x="39314" y="1150396"/>
                  </a:lnTo>
                  <a:lnTo>
                    <a:pt x="39744" y="1151902"/>
                  </a:lnTo>
                  <a:lnTo>
                    <a:pt x="40174" y="1153407"/>
                  </a:lnTo>
                  <a:lnTo>
                    <a:pt x="40624" y="1154912"/>
                  </a:lnTo>
                  <a:lnTo>
                    <a:pt x="40605" y="1154893"/>
                  </a:lnTo>
                  <a:lnTo>
                    <a:pt x="41054" y="1156398"/>
                  </a:lnTo>
                  <a:lnTo>
                    <a:pt x="41504" y="1157923"/>
                  </a:lnTo>
                  <a:lnTo>
                    <a:pt x="41504" y="1157903"/>
                  </a:lnTo>
                  <a:lnTo>
                    <a:pt x="41953" y="1159409"/>
                  </a:lnTo>
                  <a:lnTo>
                    <a:pt x="42423" y="1160914"/>
                  </a:lnTo>
                  <a:lnTo>
                    <a:pt x="42872" y="1162419"/>
                  </a:lnTo>
                  <a:lnTo>
                    <a:pt x="42872" y="1162400"/>
                  </a:lnTo>
                  <a:lnTo>
                    <a:pt x="43341" y="1163905"/>
                  </a:lnTo>
                  <a:lnTo>
                    <a:pt x="43791" y="1165410"/>
                  </a:lnTo>
                  <a:lnTo>
                    <a:pt x="44260" y="1166896"/>
                  </a:lnTo>
                  <a:lnTo>
                    <a:pt x="44729" y="1168402"/>
                  </a:lnTo>
                  <a:lnTo>
                    <a:pt x="45218" y="1169907"/>
                  </a:lnTo>
                  <a:lnTo>
                    <a:pt x="45218" y="1169887"/>
                  </a:lnTo>
                  <a:lnTo>
                    <a:pt x="45687" y="1171392"/>
                  </a:lnTo>
                  <a:lnTo>
                    <a:pt x="46176" y="1172878"/>
                  </a:lnTo>
                  <a:lnTo>
                    <a:pt x="46665" y="1174384"/>
                  </a:lnTo>
                  <a:lnTo>
                    <a:pt x="46665" y="1174364"/>
                  </a:lnTo>
                  <a:lnTo>
                    <a:pt x="47154" y="1175869"/>
                  </a:lnTo>
                  <a:lnTo>
                    <a:pt x="47642" y="1177355"/>
                  </a:lnTo>
                  <a:lnTo>
                    <a:pt x="47642" y="1177336"/>
                  </a:lnTo>
                  <a:lnTo>
                    <a:pt x="48131" y="1178841"/>
                  </a:lnTo>
                  <a:lnTo>
                    <a:pt x="48639" y="1180327"/>
                  </a:lnTo>
                  <a:lnTo>
                    <a:pt x="49148" y="1181813"/>
                  </a:lnTo>
                  <a:lnTo>
                    <a:pt x="49128" y="1181813"/>
                  </a:lnTo>
                  <a:lnTo>
                    <a:pt x="49636" y="1183298"/>
                  </a:lnTo>
                  <a:lnTo>
                    <a:pt x="50164" y="1184784"/>
                  </a:lnTo>
                  <a:lnTo>
                    <a:pt x="50145" y="1184784"/>
                  </a:lnTo>
                  <a:lnTo>
                    <a:pt x="50672" y="1186270"/>
                  </a:lnTo>
                  <a:lnTo>
                    <a:pt x="51181" y="1187755"/>
                  </a:lnTo>
                  <a:lnTo>
                    <a:pt x="51181" y="1187736"/>
                  </a:lnTo>
                  <a:lnTo>
                    <a:pt x="51709" y="1189241"/>
                  </a:lnTo>
                  <a:lnTo>
                    <a:pt x="51709" y="1189222"/>
                  </a:lnTo>
                  <a:lnTo>
                    <a:pt x="52236" y="1190708"/>
                  </a:lnTo>
                  <a:lnTo>
                    <a:pt x="52745" y="1192193"/>
                  </a:lnTo>
                  <a:lnTo>
                    <a:pt x="52745" y="1192174"/>
                  </a:lnTo>
                  <a:lnTo>
                    <a:pt x="53292" y="1193679"/>
                  </a:lnTo>
                  <a:lnTo>
                    <a:pt x="53273" y="1193660"/>
                  </a:lnTo>
                  <a:lnTo>
                    <a:pt x="53820" y="1195145"/>
                  </a:lnTo>
                  <a:lnTo>
                    <a:pt x="54348" y="1196612"/>
                  </a:lnTo>
                  <a:lnTo>
                    <a:pt x="54895" y="1198097"/>
                  </a:lnTo>
                  <a:lnTo>
                    <a:pt x="55443" y="1199564"/>
                  </a:lnTo>
                  <a:lnTo>
                    <a:pt x="55990" y="1201030"/>
                  </a:lnTo>
                  <a:lnTo>
                    <a:pt x="56537" y="1202496"/>
                  </a:lnTo>
                  <a:lnTo>
                    <a:pt x="57104" y="1203982"/>
                  </a:lnTo>
                  <a:lnTo>
                    <a:pt x="57085" y="1203982"/>
                  </a:lnTo>
                  <a:lnTo>
                    <a:pt x="57652" y="1205448"/>
                  </a:lnTo>
                  <a:lnTo>
                    <a:pt x="58219" y="1206934"/>
                  </a:lnTo>
                  <a:lnTo>
                    <a:pt x="58786" y="1208400"/>
                  </a:lnTo>
                  <a:lnTo>
                    <a:pt x="58786" y="1208380"/>
                  </a:lnTo>
                  <a:lnTo>
                    <a:pt x="59353" y="1209847"/>
                  </a:lnTo>
                  <a:lnTo>
                    <a:pt x="59920" y="1211313"/>
                  </a:lnTo>
                  <a:lnTo>
                    <a:pt x="60506" y="1212779"/>
                  </a:lnTo>
                  <a:lnTo>
                    <a:pt x="61073" y="1214245"/>
                  </a:lnTo>
                  <a:lnTo>
                    <a:pt x="61659" y="1215692"/>
                  </a:lnTo>
                  <a:lnTo>
                    <a:pt x="62246" y="1217158"/>
                  </a:lnTo>
                  <a:lnTo>
                    <a:pt x="62832" y="1218624"/>
                  </a:lnTo>
                  <a:lnTo>
                    <a:pt x="63438" y="1220071"/>
                  </a:lnTo>
                  <a:lnTo>
                    <a:pt x="64025" y="1221537"/>
                  </a:lnTo>
                  <a:lnTo>
                    <a:pt x="64631" y="1223003"/>
                  </a:lnTo>
                  <a:lnTo>
                    <a:pt x="64631" y="1222984"/>
                  </a:lnTo>
                  <a:lnTo>
                    <a:pt x="65237" y="1224450"/>
                  </a:lnTo>
                  <a:lnTo>
                    <a:pt x="65843" y="1225897"/>
                  </a:lnTo>
                  <a:lnTo>
                    <a:pt x="66449" y="1227343"/>
                  </a:lnTo>
                  <a:lnTo>
                    <a:pt x="67075" y="1228810"/>
                  </a:lnTo>
                  <a:lnTo>
                    <a:pt x="67700" y="1230256"/>
                  </a:lnTo>
                  <a:lnTo>
                    <a:pt x="68326" y="1231703"/>
                  </a:lnTo>
                  <a:lnTo>
                    <a:pt x="68951" y="1233150"/>
                  </a:lnTo>
                  <a:lnTo>
                    <a:pt x="69577" y="1234596"/>
                  </a:lnTo>
                  <a:lnTo>
                    <a:pt x="70202" y="1236043"/>
                  </a:lnTo>
                  <a:lnTo>
                    <a:pt x="70202" y="1236024"/>
                  </a:lnTo>
                  <a:lnTo>
                    <a:pt x="70848" y="1237490"/>
                  </a:lnTo>
                  <a:lnTo>
                    <a:pt x="71493" y="1238936"/>
                  </a:lnTo>
                  <a:lnTo>
                    <a:pt x="72119" y="1240364"/>
                  </a:lnTo>
                  <a:lnTo>
                    <a:pt x="72783" y="1241810"/>
                  </a:lnTo>
                  <a:lnTo>
                    <a:pt x="73428" y="1243257"/>
                  </a:lnTo>
                  <a:lnTo>
                    <a:pt x="73428" y="1243237"/>
                  </a:lnTo>
                  <a:lnTo>
                    <a:pt x="74073" y="1244684"/>
                  </a:lnTo>
                  <a:lnTo>
                    <a:pt x="74738" y="1246131"/>
                  </a:lnTo>
                  <a:lnTo>
                    <a:pt x="74738" y="1246111"/>
                  </a:lnTo>
                  <a:lnTo>
                    <a:pt x="75403" y="1247577"/>
                  </a:lnTo>
                  <a:lnTo>
                    <a:pt x="76067" y="1248985"/>
                  </a:lnTo>
                  <a:lnTo>
                    <a:pt x="76732" y="1250432"/>
                  </a:lnTo>
                  <a:lnTo>
                    <a:pt x="77416" y="1251859"/>
                  </a:lnTo>
                  <a:lnTo>
                    <a:pt x="77416" y="1251839"/>
                  </a:lnTo>
                  <a:lnTo>
                    <a:pt x="78081" y="1253286"/>
                  </a:lnTo>
                  <a:lnTo>
                    <a:pt x="78765" y="1254713"/>
                  </a:lnTo>
                  <a:lnTo>
                    <a:pt x="79450" y="1256140"/>
                  </a:lnTo>
                  <a:lnTo>
                    <a:pt x="80134" y="1257567"/>
                  </a:lnTo>
                  <a:lnTo>
                    <a:pt x="80838" y="1258994"/>
                  </a:lnTo>
                  <a:lnTo>
                    <a:pt x="81522" y="1260421"/>
                  </a:lnTo>
                  <a:lnTo>
                    <a:pt x="82226" y="1261849"/>
                  </a:lnTo>
                  <a:lnTo>
                    <a:pt x="82226" y="1261829"/>
                  </a:lnTo>
                  <a:lnTo>
                    <a:pt x="82929" y="1263256"/>
                  </a:lnTo>
                  <a:lnTo>
                    <a:pt x="83633" y="1264683"/>
                  </a:lnTo>
                  <a:lnTo>
                    <a:pt x="84357" y="1266110"/>
                  </a:lnTo>
                  <a:lnTo>
                    <a:pt x="85060" y="1267518"/>
                  </a:lnTo>
                  <a:lnTo>
                    <a:pt x="85784" y="1268945"/>
                  </a:lnTo>
                  <a:lnTo>
                    <a:pt x="85784" y="1268925"/>
                  </a:lnTo>
                  <a:lnTo>
                    <a:pt x="86507" y="1270353"/>
                  </a:lnTo>
                  <a:lnTo>
                    <a:pt x="86487" y="1270333"/>
                  </a:lnTo>
                  <a:lnTo>
                    <a:pt x="87230" y="1271760"/>
                  </a:lnTo>
                  <a:lnTo>
                    <a:pt x="87954" y="1273168"/>
                  </a:lnTo>
                  <a:lnTo>
                    <a:pt x="88697" y="1274595"/>
                  </a:lnTo>
                  <a:lnTo>
                    <a:pt x="88677" y="1274575"/>
                  </a:lnTo>
                  <a:lnTo>
                    <a:pt x="89420" y="1276002"/>
                  </a:lnTo>
                  <a:lnTo>
                    <a:pt x="89420" y="1275983"/>
                  </a:lnTo>
                  <a:lnTo>
                    <a:pt x="90163" y="1277410"/>
                  </a:lnTo>
                  <a:lnTo>
                    <a:pt x="90163" y="1277391"/>
                  </a:lnTo>
                  <a:lnTo>
                    <a:pt x="90906" y="1278798"/>
                  </a:lnTo>
                  <a:lnTo>
                    <a:pt x="91649" y="1280206"/>
                  </a:lnTo>
                  <a:lnTo>
                    <a:pt x="92411" y="1281613"/>
                  </a:lnTo>
                  <a:lnTo>
                    <a:pt x="93154" y="1283001"/>
                  </a:lnTo>
                  <a:lnTo>
                    <a:pt x="93916" y="1284409"/>
                  </a:lnTo>
                  <a:lnTo>
                    <a:pt x="94679" y="1285797"/>
                  </a:lnTo>
                  <a:lnTo>
                    <a:pt x="94659" y="1285777"/>
                  </a:lnTo>
                  <a:lnTo>
                    <a:pt x="95441" y="1287185"/>
                  </a:lnTo>
                  <a:lnTo>
                    <a:pt x="95421" y="1287185"/>
                  </a:lnTo>
                  <a:lnTo>
                    <a:pt x="96204" y="1288573"/>
                  </a:lnTo>
                  <a:lnTo>
                    <a:pt x="96986" y="1289961"/>
                  </a:lnTo>
                  <a:lnTo>
                    <a:pt x="97748" y="1291349"/>
                  </a:lnTo>
                  <a:lnTo>
                    <a:pt x="98530" y="1292737"/>
                  </a:lnTo>
                  <a:lnTo>
                    <a:pt x="99312" y="1294125"/>
                  </a:lnTo>
                  <a:lnTo>
                    <a:pt x="100113" y="1295494"/>
                  </a:lnTo>
                  <a:lnTo>
                    <a:pt x="100094" y="1295494"/>
                  </a:lnTo>
                  <a:lnTo>
                    <a:pt x="100895" y="1296881"/>
                  </a:lnTo>
                  <a:lnTo>
                    <a:pt x="100895" y="1296862"/>
                  </a:lnTo>
                  <a:lnTo>
                    <a:pt x="101677" y="1298250"/>
                  </a:lnTo>
                  <a:lnTo>
                    <a:pt x="102479" y="1299618"/>
                  </a:lnTo>
                  <a:lnTo>
                    <a:pt x="103280" y="1300987"/>
                  </a:lnTo>
                  <a:lnTo>
                    <a:pt x="104082" y="1302355"/>
                  </a:lnTo>
                  <a:lnTo>
                    <a:pt x="104903" y="1303724"/>
                  </a:lnTo>
                  <a:lnTo>
                    <a:pt x="105705" y="1305092"/>
                  </a:lnTo>
                  <a:lnTo>
                    <a:pt x="106526" y="1306461"/>
                  </a:lnTo>
                  <a:lnTo>
                    <a:pt x="107347" y="1307829"/>
                  </a:lnTo>
                  <a:lnTo>
                    <a:pt x="108168" y="1309178"/>
                  </a:lnTo>
                  <a:lnTo>
                    <a:pt x="109009" y="1310547"/>
                  </a:lnTo>
                  <a:lnTo>
                    <a:pt x="108989" y="1310527"/>
                  </a:lnTo>
                  <a:lnTo>
                    <a:pt x="109830" y="1311895"/>
                  </a:lnTo>
                  <a:lnTo>
                    <a:pt x="110670" y="1313245"/>
                  </a:lnTo>
                  <a:lnTo>
                    <a:pt x="110651" y="1313225"/>
                  </a:lnTo>
                  <a:lnTo>
                    <a:pt x="111491" y="1314593"/>
                  </a:lnTo>
                  <a:lnTo>
                    <a:pt x="112332" y="1315942"/>
                  </a:lnTo>
                  <a:lnTo>
                    <a:pt x="113192" y="1317291"/>
                  </a:lnTo>
                  <a:lnTo>
                    <a:pt x="114033" y="1318621"/>
                  </a:lnTo>
                  <a:lnTo>
                    <a:pt x="114873" y="1319969"/>
                  </a:lnTo>
                  <a:lnTo>
                    <a:pt x="115753" y="1321318"/>
                  </a:lnTo>
                  <a:lnTo>
                    <a:pt x="115734" y="1321318"/>
                  </a:lnTo>
                  <a:lnTo>
                    <a:pt x="116594" y="1322648"/>
                  </a:lnTo>
                  <a:lnTo>
                    <a:pt x="117473" y="1323997"/>
                  </a:lnTo>
                  <a:lnTo>
                    <a:pt x="117454" y="1323977"/>
                  </a:lnTo>
                  <a:lnTo>
                    <a:pt x="118314" y="1325326"/>
                  </a:lnTo>
                  <a:lnTo>
                    <a:pt x="119194" y="1326656"/>
                  </a:lnTo>
                  <a:lnTo>
                    <a:pt x="120074" y="1327985"/>
                  </a:lnTo>
                  <a:lnTo>
                    <a:pt x="120953" y="1329314"/>
                  </a:lnTo>
                  <a:lnTo>
                    <a:pt x="120934" y="1329314"/>
                  </a:lnTo>
                  <a:lnTo>
                    <a:pt x="121813" y="1330644"/>
                  </a:lnTo>
                  <a:lnTo>
                    <a:pt x="122713" y="1331973"/>
                  </a:lnTo>
                  <a:lnTo>
                    <a:pt x="122693" y="1331953"/>
                  </a:lnTo>
                  <a:lnTo>
                    <a:pt x="123593" y="1333283"/>
                  </a:lnTo>
                  <a:lnTo>
                    <a:pt x="124492" y="1334612"/>
                  </a:lnTo>
                  <a:lnTo>
                    <a:pt x="125372" y="1335922"/>
                  </a:lnTo>
                  <a:lnTo>
                    <a:pt x="126271" y="1337251"/>
                  </a:lnTo>
                  <a:lnTo>
                    <a:pt x="126271" y="1337232"/>
                  </a:lnTo>
                  <a:lnTo>
                    <a:pt x="127170" y="1338561"/>
                  </a:lnTo>
                  <a:lnTo>
                    <a:pt x="128069" y="1339871"/>
                  </a:lnTo>
                  <a:lnTo>
                    <a:pt x="128988" y="1341181"/>
                  </a:lnTo>
                  <a:lnTo>
                    <a:pt x="128969" y="1341161"/>
                  </a:lnTo>
                  <a:lnTo>
                    <a:pt x="129887" y="1342491"/>
                  </a:lnTo>
                  <a:lnTo>
                    <a:pt x="130806" y="1343801"/>
                  </a:lnTo>
                  <a:lnTo>
                    <a:pt x="131725" y="1345091"/>
                  </a:lnTo>
                  <a:lnTo>
                    <a:pt x="132644" y="1346401"/>
                  </a:lnTo>
                  <a:lnTo>
                    <a:pt x="133563" y="1347691"/>
                  </a:lnTo>
                  <a:lnTo>
                    <a:pt x="134501" y="1348981"/>
                  </a:lnTo>
                  <a:lnTo>
                    <a:pt x="135420" y="1350291"/>
                  </a:lnTo>
                  <a:lnTo>
                    <a:pt x="136358" y="1351581"/>
                  </a:lnTo>
                  <a:lnTo>
                    <a:pt x="136358" y="1351562"/>
                  </a:lnTo>
                  <a:lnTo>
                    <a:pt x="137297" y="1352872"/>
                  </a:lnTo>
                  <a:lnTo>
                    <a:pt x="137297" y="1352852"/>
                  </a:lnTo>
                  <a:lnTo>
                    <a:pt x="138235" y="1354162"/>
                  </a:lnTo>
                  <a:lnTo>
                    <a:pt x="138235" y="1354142"/>
                  </a:lnTo>
                  <a:lnTo>
                    <a:pt x="139174" y="1355452"/>
                  </a:lnTo>
                  <a:lnTo>
                    <a:pt x="140131" y="1356723"/>
                  </a:lnTo>
                  <a:lnTo>
                    <a:pt x="140112" y="1356723"/>
                  </a:lnTo>
                  <a:lnTo>
                    <a:pt x="141089" y="1358013"/>
                  </a:lnTo>
                  <a:lnTo>
                    <a:pt x="141070" y="1357994"/>
                  </a:lnTo>
                  <a:lnTo>
                    <a:pt x="142028" y="1359303"/>
                  </a:lnTo>
                  <a:lnTo>
                    <a:pt x="142028" y="1359284"/>
                  </a:lnTo>
                  <a:lnTo>
                    <a:pt x="142986" y="1360574"/>
                  </a:lnTo>
                  <a:lnTo>
                    <a:pt x="142986" y="1360554"/>
                  </a:lnTo>
                  <a:lnTo>
                    <a:pt x="143944" y="1361845"/>
                  </a:lnTo>
                  <a:lnTo>
                    <a:pt x="144921" y="1363116"/>
                  </a:lnTo>
                  <a:lnTo>
                    <a:pt x="144902" y="1363116"/>
                  </a:lnTo>
                  <a:lnTo>
                    <a:pt x="145879" y="1364386"/>
                  </a:lnTo>
                  <a:lnTo>
                    <a:pt x="146857" y="1365657"/>
                  </a:lnTo>
                  <a:lnTo>
                    <a:pt x="146837" y="1365657"/>
                  </a:lnTo>
                  <a:lnTo>
                    <a:pt x="147815" y="1366928"/>
                  </a:lnTo>
                  <a:lnTo>
                    <a:pt x="148792" y="1368198"/>
                  </a:lnTo>
                  <a:lnTo>
                    <a:pt x="149789" y="1369469"/>
                  </a:lnTo>
                  <a:lnTo>
                    <a:pt x="149769" y="1369450"/>
                  </a:lnTo>
                  <a:lnTo>
                    <a:pt x="150767" y="1370720"/>
                  </a:lnTo>
                  <a:lnTo>
                    <a:pt x="151744" y="1371991"/>
                  </a:lnTo>
                  <a:lnTo>
                    <a:pt x="152741" y="1373242"/>
                  </a:lnTo>
                  <a:lnTo>
                    <a:pt x="152741" y="1373223"/>
                  </a:lnTo>
                  <a:lnTo>
                    <a:pt x="153738" y="1374493"/>
                  </a:lnTo>
                  <a:lnTo>
                    <a:pt x="153719" y="1374493"/>
                  </a:lnTo>
                  <a:lnTo>
                    <a:pt x="154716" y="1375745"/>
                  </a:lnTo>
                  <a:lnTo>
                    <a:pt x="155732" y="1376996"/>
                  </a:lnTo>
                  <a:lnTo>
                    <a:pt x="155713" y="1376996"/>
                  </a:lnTo>
                  <a:lnTo>
                    <a:pt x="156729" y="1378247"/>
                  </a:lnTo>
                  <a:lnTo>
                    <a:pt x="157726" y="1379498"/>
                  </a:lnTo>
                  <a:lnTo>
                    <a:pt x="158743" y="1380730"/>
                  </a:lnTo>
                  <a:lnTo>
                    <a:pt x="159759" y="1381981"/>
                  </a:lnTo>
                  <a:lnTo>
                    <a:pt x="160776" y="1383232"/>
                  </a:lnTo>
                  <a:lnTo>
                    <a:pt x="161793" y="1384464"/>
                  </a:lnTo>
                  <a:lnTo>
                    <a:pt x="161773" y="1384444"/>
                  </a:lnTo>
                  <a:lnTo>
                    <a:pt x="162809" y="1385695"/>
                  </a:lnTo>
                  <a:lnTo>
                    <a:pt x="163845" y="1386946"/>
                  </a:lnTo>
                  <a:lnTo>
                    <a:pt x="163826" y="1386927"/>
                  </a:lnTo>
                  <a:lnTo>
                    <a:pt x="164862" y="1388158"/>
                  </a:lnTo>
                  <a:lnTo>
                    <a:pt x="165898" y="1389390"/>
                  </a:lnTo>
                  <a:lnTo>
                    <a:pt x="166934" y="1390622"/>
                  </a:lnTo>
                  <a:lnTo>
                    <a:pt x="167970" y="1391853"/>
                  </a:lnTo>
                  <a:lnTo>
                    <a:pt x="167970" y="1391834"/>
                  </a:lnTo>
                  <a:lnTo>
                    <a:pt x="169006" y="1393085"/>
                  </a:lnTo>
                  <a:lnTo>
                    <a:pt x="169006" y="1393065"/>
                  </a:lnTo>
                  <a:lnTo>
                    <a:pt x="170042" y="1394297"/>
                  </a:lnTo>
                  <a:lnTo>
                    <a:pt x="171098" y="1395509"/>
                  </a:lnTo>
                  <a:lnTo>
                    <a:pt x="172154" y="1396741"/>
                  </a:lnTo>
                  <a:lnTo>
                    <a:pt x="173170" y="1397933"/>
                  </a:lnTo>
                  <a:lnTo>
                    <a:pt x="174265" y="1399165"/>
                  </a:lnTo>
                  <a:lnTo>
                    <a:pt x="174246" y="1399165"/>
                  </a:lnTo>
                  <a:lnTo>
                    <a:pt x="175321" y="1400377"/>
                  </a:lnTo>
                  <a:lnTo>
                    <a:pt x="176376" y="1401589"/>
                  </a:lnTo>
                  <a:lnTo>
                    <a:pt x="177452" y="1402801"/>
                  </a:lnTo>
                  <a:lnTo>
                    <a:pt x="177432" y="1402782"/>
                  </a:lnTo>
                  <a:lnTo>
                    <a:pt x="178507" y="1403994"/>
                  </a:lnTo>
                  <a:lnTo>
                    <a:pt x="179583" y="1405186"/>
                  </a:lnTo>
                  <a:lnTo>
                    <a:pt x="180658" y="1406398"/>
                  </a:lnTo>
                  <a:lnTo>
                    <a:pt x="181733" y="1407610"/>
                  </a:lnTo>
                  <a:lnTo>
                    <a:pt x="181733" y="1407591"/>
                  </a:lnTo>
                  <a:lnTo>
                    <a:pt x="182808" y="1408803"/>
                  </a:lnTo>
                  <a:lnTo>
                    <a:pt x="182808" y="1408783"/>
                  </a:lnTo>
                  <a:lnTo>
                    <a:pt x="183903" y="1409995"/>
                  </a:lnTo>
                  <a:lnTo>
                    <a:pt x="183883" y="1409976"/>
                  </a:lnTo>
                  <a:lnTo>
                    <a:pt x="184978" y="1411188"/>
                  </a:lnTo>
                  <a:lnTo>
                    <a:pt x="186073" y="1412380"/>
                  </a:lnTo>
                  <a:lnTo>
                    <a:pt x="187168" y="1413573"/>
                  </a:lnTo>
                  <a:lnTo>
                    <a:pt x="188263" y="1414746"/>
                  </a:lnTo>
                  <a:lnTo>
                    <a:pt x="188243" y="1414746"/>
                  </a:lnTo>
                  <a:lnTo>
                    <a:pt x="189357" y="1415919"/>
                  </a:lnTo>
                  <a:lnTo>
                    <a:pt x="190472" y="1417112"/>
                  </a:lnTo>
                  <a:lnTo>
                    <a:pt x="190452" y="1417112"/>
                  </a:lnTo>
                  <a:lnTo>
                    <a:pt x="191567" y="1418304"/>
                  </a:lnTo>
                  <a:lnTo>
                    <a:pt x="191547" y="1418284"/>
                  </a:lnTo>
                  <a:lnTo>
                    <a:pt x="192681" y="1419477"/>
                  </a:lnTo>
                  <a:lnTo>
                    <a:pt x="192661" y="1419477"/>
                  </a:lnTo>
                  <a:lnTo>
                    <a:pt x="193776" y="1420650"/>
                  </a:lnTo>
                  <a:lnTo>
                    <a:pt x="194890" y="1421823"/>
                  </a:lnTo>
                  <a:lnTo>
                    <a:pt x="196004" y="1422996"/>
                  </a:lnTo>
                  <a:lnTo>
                    <a:pt x="197138" y="1424169"/>
                  </a:lnTo>
                  <a:lnTo>
                    <a:pt x="197119" y="1424149"/>
                  </a:lnTo>
                  <a:lnTo>
                    <a:pt x="198252" y="1425342"/>
                  </a:lnTo>
                  <a:lnTo>
                    <a:pt x="198252" y="1425322"/>
                  </a:lnTo>
                  <a:lnTo>
                    <a:pt x="199386" y="1426495"/>
                  </a:lnTo>
                  <a:lnTo>
                    <a:pt x="200501" y="1427649"/>
                  </a:lnTo>
                  <a:lnTo>
                    <a:pt x="201635" y="1428822"/>
                  </a:lnTo>
                  <a:lnTo>
                    <a:pt x="202768" y="1429975"/>
                  </a:lnTo>
                  <a:lnTo>
                    <a:pt x="203902" y="1431148"/>
                  </a:lnTo>
                  <a:lnTo>
                    <a:pt x="203902" y="1431128"/>
                  </a:lnTo>
                  <a:lnTo>
                    <a:pt x="205056" y="1432302"/>
                  </a:lnTo>
                  <a:lnTo>
                    <a:pt x="205036" y="1432282"/>
                  </a:lnTo>
                  <a:lnTo>
                    <a:pt x="206190" y="1433435"/>
                  </a:lnTo>
                  <a:lnTo>
                    <a:pt x="207343" y="1434608"/>
                  </a:lnTo>
                  <a:lnTo>
                    <a:pt x="207323" y="1434589"/>
                  </a:lnTo>
                  <a:lnTo>
                    <a:pt x="208477" y="1435742"/>
                  </a:lnTo>
                  <a:lnTo>
                    <a:pt x="209630" y="1436896"/>
                  </a:lnTo>
                  <a:lnTo>
                    <a:pt x="210784" y="1438049"/>
                  </a:lnTo>
                  <a:lnTo>
                    <a:pt x="210784" y="1438030"/>
                  </a:lnTo>
                  <a:lnTo>
                    <a:pt x="211957" y="1439183"/>
                  </a:lnTo>
                  <a:lnTo>
                    <a:pt x="213091" y="1440317"/>
                  </a:lnTo>
                  <a:lnTo>
                    <a:pt x="214264" y="1441470"/>
                  </a:lnTo>
                  <a:lnTo>
                    <a:pt x="214264" y="1441451"/>
                  </a:lnTo>
                  <a:lnTo>
                    <a:pt x="215417" y="1442585"/>
                  </a:lnTo>
                  <a:lnTo>
                    <a:pt x="216590" y="1443738"/>
                  </a:lnTo>
                  <a:lnTo>
                    <a:pt x="216590" y="1443719"/>
                  </a:lnTo>
                  <a:lnTo>
                    <a:pt x="217763" y="1444872"/>
                  </a:lnTo>
                  <a:lnTo>
                    <a:pt x="217763" y="1444852"/>
                  </a:lnTo>
                  <a:lnTo>
                    <a:pt x="218936" y="1445986"/>
                  </a:lnTo>
                  <a:lnTo>
                    <a:pt x="220109" y="1447120"/>
                  </a:lnTo>
                  <a:lnTo>
                    <a:pt x="220109" y="1447101"/>
                  </a:lnTo>
                  <a:lnTo>
                    <a:pt x="221282" y="1448234"/>
                  </a:lnTo>
                  <a:lnTo>
                    <a:pt x="222474" y="1449368"/>
                  </a:lnTo>
                  <a:lnTo>
                    <a:pt x="223667" y="1450483"/>
                  </a:lnTo>
                  <a:lnTo>
                    <a:pt x="224840" y="1451617"/>
                  </a:lnTo>
                  <a:lnTo>
                    <a:pt x="224840" y="1451597"/>
                  </a:lnTo>
                  <a:lnTo>
                    <a:pt x="226032" y="1452731"/>
                  </a:lnTo>
                  <a:lnTo>
                    <a:pt x="226032" y="1452711"/>
                  </a:lnTo>
                  <a:lnTo>
                    <a:pt x="227225" y="1453845"/>
                  </a:lnTo>
                  <a:lnTo>
                    <a:pt x="228437" y="1454960"/>
                  </a:lnTo>
                  <a:lnTo>
                    <a:pt x="228417" y="1454940"/>
                  </a:lnTo>
                  <a:lnTo>
                    <a:pt x="229630" y="1456054"/>
                  </a:lnTo>
                  <a:lnTo>
                    <a:pt x="230822" y="1457169"/>
                  </a:lnTo>
                  <a:lnTo>
                    <a:pt x="232015" y="1458263"/>
                  </a:lnTo>
                  <a:lnTo>
                    <a:pt x="233227" y="1459378"/>
                  </a:lnTo>
                  <a:lnTo>
                    <a:pt x="234439" y="1460472"/>
                  </a:lnTo>
                  <a:lnTo>
                    <a:pt x="235651" y="1461587"/>
                  </a:lnTo>
                  <a:lnTo>
                    <a:pt x="236863" y="1462682"/>
                  </a:lnTo>
                  <a:lnTo>
                    <a:pt x="238075" y="1463776"/>
                  </a:lnTo>
                  <a:lnTo>
                    <a:pt x="239307" y="1464871"/>
                  </a:lnTo>
                  <a:lnTo>
                    <a:pt x="240519" y="1465966"/>
                  </a:lnTo>
                  <a:lnTo>
                    <a:pt x="241750" y="1467061"/>
                  </a:lnTo>
                  <a:lnTo>
                    <a:pt x="242982" y="1468136"/>
                  </a:lnTo>
                  <a:lnTo>
                    <a:pt x="242962" y="1468136"/>
                  </a:lnTo>
                  <a:lnTo>
                    <a:pt x="244213" y="1469211"/>
                  </a:lnTo>
                  <a:lnTo>
                    <a:pt x="245426" y="1470306"/>
                  </a:lnTo>
                  <a:lnTo>
                    <a:pt x="246677" y="1471381"/>
                  </a:lnTo>
                  <a:lnTo>
                    <a:pt x="247908" y="1472476"/>
                  </a:lnTo>
                  <a:lnTo>
                    <a:pt x="247908" y="1472456"/>
                  </a:lnTo>
                  <a:lnTo>
                    <a:pt x="249160" y="1473532"/>
                  </a:lnTo>
                  <a:lnTo>
                    <a:pt x="250411" y="1474626"/>
                  </a:lnTo>
                  <a:lnTo>
                    <a:pt x="251642" y="1475682"/>
                  </a:lnTo>
                  <a:lnTo>
                    <a:pt x="252894" y="1476757"/>
                  </a:lnTo>
                  <a:lnTo>
                    <a:pt x="254145" y="1477832"/>
                  </a:lnTo>
                  <a:lnTo>
                    <a:pt x="254145" y="1477813"/>
                  </a:lnTo>
                  <a:lnTo>
                    <a:pt x="255396" y="1478888"/>
                  </a:lnTo>
                  <a:lnTo>
                    <a:pt x="256647" y="1479964"/>
                  </a:lnTo>
                  <a:lnTo>
                    <a:pt x="257918" y="1481019"/>
                  </a:lnTo>
                  <a:lnTo>
                    <a:pt x="259169" y="1482075"/>
                  </a:lnTo>
                  <a:lnTo>
                    <a:pt x="260440" y="1483131"/>
                  </a:lnTo>
                  <a:lnTo>
                    <a:pt x="261711" y="1484186"/>
                  </a:lnTo>
                  <a:lnTo>
                    <a:pt x="261691" y="1484186"/>
                  </a:lnTo>
                  <a:lnTo>
                    <a:pt x="262981" y="1485242"/>
                  </a:lnTo>
                  <a:lnTo>
                    <a:pt x="262962" y="1485242"/>
                  </a:lnTo>
                  <a:lnTo>
                    <a:pt x="264252" y="1486298"/>
                  </a:lnTo>
                  <a:lnTo>
                    <a:pt x="264232" y="1486278"/>
                  </a:lnTo>
                  <a:lnTo>
                    <a:pt x="265542" y="1487353"/>
                  </a:lnTo>
                  <a:lnTo>
                    <a:pt x="266793" y="1488389"/>
                  </a:lnTo>
                  <a:lnTo>
                    <a:pt x="268084" y="1489445"/>
                  </a:lnTo>
                  <a:lnTo>
                    <a:pt x="268064" y="1489425"/>
                  </a:lnTo>
                  <a:lnTo>
                    <a:pt x="269354" y="1490481"/>
                  </a:lnTo>
                  <a:lnTo>
                    <a:pt x="270645" y="1491517"/>
                  </a:lnTo>
                  <a:lnTo>
                    <a:pt x="271935" y="1492553"/>
                  </a:lnTo>
                  <a:lnTo>
                    <a:pt x="271915" y="1492553"/>
                  </a:lnTo>
                  <a:lnTo>
                    <a:pt x="273225" y="1493590"/>
                  </a:lnTo>
                  <a:lnTo>
                    <a:pt x="274496" y="1494626"/>
                  </a:lnTo>
                  <a:lnTo>
                    <a:pt x="275806" y="1495662"/>
                  </a:lnTo>
                  <a:lnTo>
                    <a:pt x="277096" y="1496698"/>
                  </a:lnTo>
                  <a:lnTo>
                    <a:pt x="277096" y="1496678"/>
                  </a:lnTo>
                  <a:lnTo>
                    <a:pt x="278406" y="1497715"/>
                  </a:lnTo>
                  <a:lnTo>
                    <a:pt x="278386" y="1497715"/>
                  </a:lnTo>
                  <a:lnTo>
                    <a:pt x="279696" y="1498731"/>
                  </a:lnTo>
                  <a:lnTo>
                    <a:pt x="281006" y="1499767"/>
                  </a:lnTo>
                  <a:lnTo>
                    <a:pt x="282316" y="1500784"/>
                  </a:lnTo>
                  <a:lnTo>
                    <a:pt x="282296" y="1500784"/>
                  </a:lnTo>
                  <a:lnTo>
                    <a:pt x="283626" y="1501800"/>
                  </a:lnTo>
                  <a:lnTo>
                    <a:pt x="283606" y="1501800"/>
                  </a:lnTo>
                  <a:lnTo>
                    <a:pt x="284935" y="1502817"/>
                  </a:lnTo>
                  <a:lnTo>
                    <a:pt x="286245" y="1503833"/>
                  </a:lnTo>
                  <a:lnTo>
                    <a:pt x="287555" y="1504850"/>
                  </a:lnTo>
                  <a:lnTo>
                    <a:pt x="288885" y="1505867"/>
                  </a:lnTo>
                  <a:lnTo>
                    <a:pt x="288865" y="1505847"/>
                  </a:lnTo>
                  <a:lnTo>
                    <a:pt x="290194" y="1506864"/>
                  </a:lnTo>
                  <a:lnTo>
                    <a:pt x="291524" y="1507861"/>
                  </a:lnTo>
                  <a:lnTo>
                    <a:pt x="292853" y="1508877"/>
                  </a:lnTo>
                  <a:lnTo>
                    <a:pt x="294163" y="1509874"/>
                  </a:lnTo>
                  <a:lnTo>
                    <a:pt x="295512" y="1510871"/>
                  </a:lnTo>
                  <a:lnTo>
                    <a:pt x="295492" y="1510871"/>
                  </a:lnTo>
                  <a:lnTo>
                    <a:pt x="296841" y="1511888"/>
                  </a:lnTo>
                  <a:lnTo>
                    <a:pt x="296822" y="1511868"/>
                  </a:lnTo>
                  <a:lnTo>
                    <a:pt x="298171" y="1512865"/>
                  </a:lnTo>
                  <a:lnTo>
                    <a:pt x="299519" y="1513862"/>
                  </a:lnTo>
                  <a:lnTo>
                    <a:pt x="299500" y="1513862"/>
                  </a:lnTo>
                  <a:lnTo>
                    <a:pt x="300849" y="1514860"/>
                  </a:lnTo>
                  <a:lnTo>
                    <a:pt x="302198" y="1515837"/>
                  </a:lnTo>
                  <a:lnTo>
                    <a:pt x="302178" y="1515837"/>
                  </a:lnTo>
                  <a:lnTo>
                    <a:pt x="303527" y="1516834"/>
                  </a:lnTo>
                  <a:lnTo>
                    <a:pt x="304876" y="1517812"/>
                  </a:lnTo>
                  <a:lnTo>
                    <a:pt x="305345" y="1518144"/>
                  </a:lnTo>
                  <a:lnTo>
                    <a:pt x="306225" y="1518809"/>
                  </a:lnTo>
                  <a:lnTo>
                    <a:pt x="306225" y="1518789"/>
                  </a:lnTo>
                  <a:lnTo>
                    <a:pt x="307593" y="1519786"/>
                  </a:lnTo>
                  <a:lnTo>
                    <a:pt x="307574" y="1519767"/>
                  </a:lnTo>
                  <a:lnTo>
                    <a:pt x="308942" y="1520764"/>
                  </a:lnTo>
                  <a:lnTo>
                    <a:pt x="308923" y="1520744"/>
                  </a:lnTo>
                  <a:lnTo>
                    <a:pt x="310291" y="1521721"/>
                  </a:lnTo>
                  <a:lnTo>
                    <a:pt x="311660" y="1522699"/>
                  </a:lnTo>
                  <a:lnTo>
                    <a:pt x="311640" y="1522699"/>
                  </a:lnTo>
                  <a:lnTo>
                    <a:pt x="313009" y="1523676"/>
                  </a:lnTo>
                  <a:lnTo>
                    <a:pt x="314377" y="1524634"/>
                  </a:lnTo>
                  <a:lnTo>
                    <a:pt x="314357" y="1524634"/>
                  </a:lnTo>
                  <a:lnTo>
                    <a:pt x="315746" y="1525612"/>
                  </a:lnTo>
                  <a:lnTo>
                    <a:pt x="315726" y="1525612"/>
                  </a:lnTo>
                  <a:lnTo>
                    <a:pt x="317094" y="1526570"/>
                  </a:lnTo>
                  <a:lnTo>
                    <a:pt x="318482" y="1527528"/>
                  </a:lnTo>
                  <a:lnTo>
                    <a:pt x="318463" y="1527528"/>
                  </a:lnTo>
                  <a:lnTo>
                    <a:pt x="319851" y="1528505"/>
                  </a:lnTo>
                  <a:lnTo>
                    <a:pt x="319851" y="1528486"/>
                  </a:lnTo>
                  <a:lnTo>
                    <a:pt x="321219" y="1529443"/>
                  </a:lnTo>
                  <a:lnTo>
                    <a:pt x="322608" y="1530401"/>
                  </a:lnTo>
                  <a:lnTo>
                    <a:pt x="322588" y="1530401"/>
                  </a:lnTo>
                  <a:lnTo>
                    <a:pt x="323976" y="1531359"/>
                  </a:lnTo>
                  <a:lnTo>
                    <a:pt x="325364" y="1532317"/>
                  </a:lnTo>
                  <a:lnTo>
                    <a:pt x="325344" y="1532298"/>
                  </a:lnTo>
                  <a:lnTo>
                    <a:pt x="326752" y="1533256"/>
                  </a:lnTo>
                  <a:lnTo>
                    <a:pt x="326733" y="1533256"/>
                  </a:lnTo>
                  <a:lnTo>
                    <a:pt x="328120" y="1534213"/>
                  </a:lnTo>
                  <a:lnTo>
                    <a:pt x="329508" y="1535152"/>
                  </a:lnTo>
                  <a:lnTo>
                    <a:pt x="330897" y="1536090"/>
                  </a:lnTo>
                  <a:lnTo>
                    <a:pt x="332304" y="1537029"/>
                  </a:lnTo>
                  <a:lnTo>
                    <a:pt x="332285" y="1537029"/>
                  </a:lnTo>
                  <a:lnTo>
                    <a:pt x="333692" y="1537987"/>
                  </a:lnTo>
                  <a:lnTo>
                    <a:pt x="335080" y="1538906"/>
                  </a:lnTo>
                  <a:lnTo>
                    <a:pt x="336488" y="1539844"/>
                  </a:lnTo>
                  <a:lnTo>
                    <a:pt x="337837" y="1540743"/>
                  </a:lnTo>
                  <a:lnTo>
                    <a:pt x="339283" y="1541701"/>
                  </a:lnTo>
                  <a:lnTo>
                    <a:pt x="340691" y="1542639"/>
                  </a:lnTo>
                  <a:lnTo>
                    <a:pt x="340691" y="1542620"/>
                  </a:lnTo>
                  <a:lnTo>
                    <a:pt x="342098" y="1543558"/>
                  </a:lnTo>
                  <a:lnTo>
                    <a:pt x="343506" y="1544477"/>
                  </a:lnTo>
                  <a:lnTo>
                    <a:pt x="344913" y="1545396"/>
                  </a:lnTo>
                  <a:lnTo>
                    <a:pt x="346341" y="1546315"/>
                  </a:lnTo>
                  <a:lnTo>
                    <a:pt x="346321" y="1546315"/>
                  </a:lnTo>
                  <a:lnTo>
                    <a:pt x="347709" y="1547214"/>
                  </a:lnTo>
                  <a:lnTo>
                    <a:pt x="349156" y="1548153"/>
                  </a:lnTo>
                  <a:lnTo>
                    <a:pt x="350583" y="1549071"/>
                  </a:lnTo>
                  <a:lnTo>
                    <a:pt x="350563" y="1549052"/>
                  </a:lnTo>
                  <a:lnTo>
                    <a:pt x="352010" y="1549971"/>
                  </a:lnTo>
                  <a:lnTo>
                    <a:pt x="351990" y="1549971"/>
                  </a:lnTo>
                  <a:lnTo>
                    <a:pt x="353418" y="1550889"/>
                  </a:lnTo>
                  <a:lnTo>
                    <a:pt x="353418" y="1550870"/>
                  </a:lnTo>
                  <a:lnTo>
                    <a:pt x="354845" y="1551789"/>
                  </a:lnTo>
                  <a:lnTo>
                    <a:pt x="356291" y="1552707"/>
                  </a:lnTo>
                  <a:lnTo>
                    <a:pt x="357699" y="1553587"/>
                  </a:lnTo>
                  <a:lnTo>
                    <a:pt x="359146" y="1554487"/>
                  </a:lnTo>
                  <a:lnTo>
                    <a:pt x="359126" y="1554487"/>
                  </a:lnTo>
                  <a:lnTo>
                    <a:pt x="360553" y="1555386"/>
                  </a:lnTo>
                  <a:lnTo>
                    <a:pt x="362000" y="1556285"/>
                  </a:lnTo>
                  <a:lnTo>
                    <a:pt x="363446" y="1557184"/>
                  </a:lnTo>
                  <a:lnTo>
                    <a:pt x="363427" y="1557165"/>
                  </a:lnTo>
                  <a:lnTo>
                    <a:pt x="364913" y="1558083"/>
                  </a:lnTo>
                  <a:lnTo>
                    <a:pt x="366320" y="1558944"/>
                  </a:lnTo>
                  <a:lnTo>
                    <a:pt x="367767" y="1559843"/>
                  </a:lnTo>
                  <a:lnTo>
                    <a:pt x="369214" y="1560723"/>
                  </a:lnTo>
                  <a:lnTo>
                    <a:pt x="369194" y="1560723"/>
                  </a:lnTo>
                  <a:lnTo>
                    <a:pt x="370660" y="1561602"/>
                  </a:lnTo>
                  <a:lnTo>
                    <a:pt x="370641" y="1561602"/>
                  </a:lnTo>
                  <a:lnTo>
                    <a:pt x="372127" y="1562502"/>
                  </a:lnTo>
                  <a:lnTo>
                    <a:pt x="373554" y="1563362"/>
                  </a:lnTo>
                  <a:lnTo>
                    <a:pt x="375020" y="1564242"/>
                  </a:lnTo>
                  <a:lnTo>
                    <a:pt x="375000" y="1564242"/>
                  </a:lnTo>
                  <a:lnTo>
                    <a:pt x="376467" y="1565121"/>
                  </a:lnTo>
                  <a:lnTo>
                    <a:pt x="376447" y="1565102"/>
                  </a:lnTo>
                  <a:lnTo>
                    <a:pt x="377952" y="1566001"/>
                  </a:lnTo>
                  <a:lnTo>
                    <a:pt x="379379" y="1566862"/>
                  </a:lnTo>
                  <a:lnTo>
                    <a:pt x="379360" y="1566842"/>
                  </a:lnTo>
                  <a:lnTo>
                    <a:pt x="380846" y="1567722"/>
                  </a:lnTo>
                  <a:lnTo>
                    <a:pt x="380826" y="1567722"/>
                  </a:lnTo>
                  <a:lnTo>
                    <a:pt x="382312" y="1568582"/>
                  </a:lnTo>
                  <a:lnTo>
                    <a:pt x="382292" y="1568582"/>
                  </a:lnTo>
                  <a:lnTo>
                    <a:pt x="383759" y="1569442"/>
                  </a:lnTo>
                  <a:lnTo>
                    <a:pt x="385264" y="1570322"/>
                  </a:lnTo>
                  <a:lnTo>
                    <a:pt x="386711" y="1571162"/>
                  </a:lnTo>
                  <a:lnTo>
                    <a:pt x="386691" y="1571162"/>
                  </a:lnTo>
                  <a:lnTo>
                    <a:pt x="388177" y="1572023"/>
                  </a:lnTo>
                  <a:lnTo>
                    <a:pt x="389643" y="1572863"/>
                  </a:lnTo>
                  <a:lnTo>
                    <a:pt x="391090" y="1573704"/>
                  </a:lnTo>
                  <a:lnTo>
                    <a:pt x="392595" y="1574564"/>
                  </a:lnTo>
                  <a:lnTo>
                    <a:pt x="392575" y="1574564"/>
                  </a:lnTo>
                  <a:lnTo>
                    <a:pt x="394061" y="1575424"/>
                  </a:lnTo>
                  <a:lnTo>
                    <a:pt x="394061" y="1575405"/>
                  </a:lnTo>
                  <a:lnTo>
                    <a:pt x="395547" y="1576265"/>
                  </a:lnTo>
                  <a:lnTo>
                    <a:pt x="397033" y="1577106"/>
                  </a:lnTo>
                  <a:lnTo>
                    <a:pt x="397013" y="1577106"/>
                  </a:lnTo>
                  <a:lnTo>
                    <a:pt x="398479" y="1577927"/>
                  </a:lnTo>
                  <a:lnTo>
                    <a:pt x="400004" y="1578787"/>
                  </a:lnTo>
                  <a:lnTo>
                    <a:pt x="399985" y="1578787"/>
                  </a:lnTo>
                  <a:lnTo>
                    <a:pt x="401490" y="1579627"/>
                  </a:lnTo>
                  <a:lnTo>
                    <a:pt x="402976" y="1580449"/>
                  </a:lnTo>
                  <a:lnTo>
                    <a:pt x="402956" y="1580449"/>
                  </a:lnTo>
                  <a:lnTo>
                    <a:pt x="404462" y="1581289"/>
                  </a:lnTo>
                  <a:lnTo>
                    <a:pt x="404442" y="1581289"/>
                  </a:lnTo>
                  <a:lnTo>
                    <a:pt x="406006" y="1582149"/>
                  </a:lnTo>
                  <a:lnTo>
                    <a:pt x="407492" y="1582971"/>
                  </a:lnTo>
                  <a:lnTo>
                    <a:pt x="408938" y="1583772"/>
                  </a:lnTo>
                  <a:lnTo>
                    <a:pt x="408938" y="1583752"/>
                  </a:lnTo>
                  <a:lnTo>
                    <a:pt x="410444" y="1584593"/>
                  </a:lnTo>
                  <a:lnTo>
                    <a:pt x="410424" y="1584593"/>
                  </a:lnTo>
                  <a:lnTo>
                    <a:pt x="411930" y="1585414"/>
                  </a:lnTo>
                  <a:lnTo>
                    <a:pt x="413435" y="1586235"/>
                  </a:lnTo>
                  <a:lnTo>
                    <a:pt x="413435" y="1586216"/>
                  </a:lnTo>
                  <a:lnTo>
                    <a:pt x="414940" y="1587037"/>
                  </a:lnTo>
                  <a:lnTo>
                    <a:pt x="414921" y="1587037"/>
                  </a:lnTo>
                  <a:lnTo>
                    <a:pt x="416446" y="1587858"/>
                  </a:lnTo>
                  <a:lnTo>
                    <a:pt x="416426" y="1587858"/>
                  </a:lnTo>
                  <a:lnTo>
                    <a:pt x="417951" y="1588679"/>
                  </a:lnTo>
                  <a:lnTo>
                    <a:pt x="417931" y="1588659"/>
                  </a:lnTo>
                  <a:lnTo>
                    <a:pt x="419437" y="1589480"/>
                  </a:lnTo>
                  <a:lnTo>
                    <a:pt x="420961" y="1590282"/>
                  </a:lnTo>
                  <a:lnTo>
                    <a:pt x="422526" y="1591123"/>
                  </a:lnTo>
                  <a:lnTo>
                    <a:pt x="423992" y="1591904"/>
                  </a:lnTo>
                  <a:lnTo>
                    <a:pt x="423972" y="1591885"/>
                  </a:lnTo>
                  <a:lnTo>
                    <a:pt x="425497" y="1592706"/>
                  </a:lnTo>
                  <a:lnTo>
                    <a:pt x="425497" y="1592687"/>
                  </a:lnTo>
                  <a:lnTo>
                    <a:pt x="427022" y="1593488"/>
                  </a:lnTo>
                  <a:lnTo>
                    <a:pt x="427002" y="1593488"/>
                  </a:lnTo>
                  <a:lnTo>
                    <a:pt x="428547" y="1594289"/>
                  </a:lnTo>
                  <a:lnTo>
                    <a:pt x="428527" y="1594289"/>
                  </a:lnTo>
                  <a:lnTo>
                    <a:pt x="430033" y="1595072"/>
                  </a:lnTo>
                  <a:lnTo>
                    <a:pt x="431538" y="1595853"/>
                  </a:lnTo>
                  <a:lnTo>
                    <a:pt x="433102" y="1596675"/>
                  </a:lnTo>
                  <a:lnTo>
                    <a:pt x="433082" y="1596655"/>
                  </a:lnTo>
                  <a:lnTo>
                    <a:pt x="434627" y="1597457"/>
                  </a:lnTo>
                  <a:lnTo>
                    <a:pt x="434607" y="1597457"/>
                  </a:lnTo>
                  <a:lnTo>
                    <a:pt x="436152" y="1598238"/>
                  </a:lnTo>
                  <a:lnTo>
                    <a:pt x="437676" y="1599021"/>
                  </a:lnTo>
                  <a:lnTo>
                    <a:pt x="439201" y="1599802"/>
                  </a:lnTo>
                  <a:lnTo>
                    <a:pt x="440707" y="1600565"/>
                  </a:lnTo>
                  <a:lnTo>
                    <a:pt x="442271" y="1601367"/>
                  </a:lnTo>
                  <a:lnTo>
                    <a:pt x="442251" y="1601347"/>
                  </a:lnTo>
                  <a:lnTo>
                    <a:pt x="443796" y="1602129"/>
                  </a:lnTo>
                  <a:lnTo>
                    <a:pt x="445320" y="1602911"/>
                  </a:lnTo>
                  <a:lnTo>
                    <a:pt x="446865" y="1603673"/>
                  </a:lnTo>
                  <a:lnTo>
                    <a:pt x="448390" y="1604436"/>
                  </a:lnTo>
                  <a:lnTo>
                    <a:pt x="449953" y="1605218"/>
                  </a:lnTo>
                  <a:lnTo>
                    <a:pt x="449934" y="1605198"/>
                  </a:lnTo>
                  <a:lnTo>
                    <a:pt x="451498" y="1605980"/>
                  </a:lnTo>
                  <a:lnTo>
                    <a:pt x="451478" y="1605961"/>
                  </a:lnTo>
                  <a:lnTo>
                    <a:pt x="453042" y="1606743"/>
                  </a:lnTo>
                  <a:lnTo>
                    <a:pt x="453023" y="1606723"/>
                  </a:lnTo>
                  <a:lnTo>
                    <a:pt x="454587" y="1607485"/>
                  </a:lnTo>
                  <a:lnTo>
                    <a:pt x="454567" y="1607485"/>
                  </a:lnTo>
                  <a:lnTo>
                    <a:pt x="456131" y="1608248"/>
                  </a:lnTo>
                  <a:lnTo>
                    <a:pt x="456112" y="1608248"/>
                  </a:lnTo>
                  <a:lnTo>
                    <a:pt x="457676" y="1609010"/>
                  </a:lnTo>
                  <a:lnTo>
                    <a:pt x="457676" y="1608991"/>
                  </a:lnTo>
                  <a:lnTo>
                    <a:pt x="459220" y="1609753"/>
                  </a:lnTo>
                  <a:lnTo>
                    <a:pt x="460745" y="1610496"/>
                  </a:lnTo>
                  <a:lnTo>
                    <a:pt x="462329" y="1611259"/>
                  </a:lnTo>
                  <a:lnTo>
                    <a:pt x="462309" y="1611259"/>
                  </a:lnTo>
                  <a:lnTo>
                    <a:pt x="463873" y="1612001"/>
                  </a:lnTo>
                  <a:lnTo>
                    <a:pt x="465437" y="1612745"/>
                  </a:lnTo>
                  <a:lnTo>
                    <a:pt x="467001" y="1613487"/>
                  </a:lnTo>
                  <a:lnTo>
                    <a:pt x="466981" y="1613487"/>
                  </a:lnTo>
                  <a:lnTo>
                    <a:pt x="468545" y="1614230"/>
                  </a:lnTo>
                  <a:lnTo>
                    <a:pt x="468545" y="1614211"/>
                  </a:lnTo>
                  <a:lnTo>
                    <a:pt x="470109" y="1614953"/>
                  </a:lnTo>
                  <a:lnTo>
                    <a:pt x="471673" y="1615697"/>
                  </a:lnTo>
                  <a:lnTo>
                    <a:pt x="471654" y="1615697"/>
                  </a:lnTo>
                  <a:lnTo>
                    <a:pt x="473237" y="1616420"/>
                  </a:lnTo>
                  <a:lnTo>
                    <a:pt x="473218" y="1616420"/>
                  </a:lnTo>
                  <a:lnTo>
                    <a:pt x="474801" y="1617163"/>
                  </a:lnTo>
                  <a:lnTo>
                    <a:pt x="476365" y="1617886"/>
                  </a:lnTo>
                  <a:lnTo>
                    <a:pt x="477909" y="1618590"/>
                  </a:lnTo>
                  <a:lnTo>
                    <a:pt x="479493" y="1619333"/>
                  </a:lnTo>
                  <a:lnTo>
                    <a:pt x="481116" y="1620076"/>
                  </a:lnTo>
                  <a:lnTo>
                    <a:pt x="482641" y="1620779"/>
                  </a:lnTo>
                  <a:lnTo>
                    <a:pt x="484224" y="1621503"/>
                  </a:lnTo>
                  <a:lnTo>
                    <a:pt x="485788" y="1622206"/>
                  </a:lnTo>
                  <a:lnTo>
                    <a:pt x="487371" y="1622910"/>
                  </a:lnTo>
                  <a:lnTo>
                    <a:pt x="487352" y="1622910"/>
                  </a:lnTo>
                  <a:lnTo>
                    <a:pt x="488935" y="1623633"/>
                  </a:lnTo>
                  <a:lnTo>
                    <a:pt x="490519" y="1624337"/>
                  </a:lnTo>
                  <a:lnTo>
                    <a:pt x="492122" y="1625060"/>
                  </a:lnTo>
                  <a:lnTo>
                    <a:pt x="493686" y="1625745"/>
                  </a:lnTo>
                  <a:lnTo>
                    <a:pt x="493667" y="1625745"/>
                  </a:lnTo>
                  <a:lnTo>
                    <a:pt x="495270" y="1626449"/>
                  </a:lnTo>
                  <a:lnTo>
                    <a:pt x="496853" y="1627152"/>
                  </a:lnTo>
                  <a:lnTo>
                    <a:pt x="496834" y="1627152"/>
                  </a:lnTo>
                  <a:lnTo>
                    <a:pt x="498417" y="1627837"/>
                  </a:lnTo>
                  <a:lnTo>
                    <a:pt x="500020" y="1628540"/>
                  </a:lnTo>
                  <a:lnTo>
                    <a:pt x="500001" y="1628540"/>
                  </a:lnTo>
                  <a:lnTo>
                    <a:pt x="501604" y="1629225"/>
                  </a:lnTo>
                  <a:lnTo>
                    <a:pt x="503187" y="1629928"/>
                  </a:lnTo>
                  <a:lnTo>
                    <a:pt x="504712" y="1630574"/>
                  </a:lnTo>
                  <a:lnTo>
                    <a:pt x="506374" y="1631297"/>
                  </a:lnTo>
                  <a:lnTo>
                    <a:pt x="507977" y="1631981"/>
                  </a:lnTo>
                  <a:lnTo>
                    <a:pt x="507957" y="1631981"/>
                  </a:lnTo>
                  <a:lnTo>
                    <a:pt x="509560" y="1632665"/>
                  </a:lnTo>
                  <a:lnTo>
                    <a:pt x="509560" y="1632646"/>
                  </a:lnTo>
                  <a:lnTo>
                    <a:pt x="511163" y="1633349"/>
                  </a:lnTo>
                  <a:lnTo>
                    <a:pt x="511144" y="1633330"/>
                  </a:lnTo>
                  <a:lnTo>
                    <a:pt x="512747" y="1634014"/>
                  </a:lnTo>
                  <a:lnTo>
                    <a:pt x="514350" y="1634699"/>
                  </a:lnTo>
                  <a:lnTo>
                    <a:pt x="514350" y="1634679"/>
                  </a:lnTo>
                  <a:lnTo>
                    <a:pt x="515953" y="1635363"/>
                  </a:lnTo>
                  <a:lnTo>
                    <a:pt x="517556" y="1636028"/>
                  </a:lnTo>
                  <a:lnTo>
                    <a:pt x="517537" y="1636028"/>
                  </a:lnTo>
                  <a:lnTo>
                    <a:pt x="519159" y="1636693"/>
                  </a:lnTo>
                  <a:lnTo>
                    <a:pt x="520762" y="1637377"/>
                  </a:lnTo>
                  <a:lnTo>
                    <a:pt x="520743" y="1637357"/>
                  </a:lnTo>
                  <a:lnTo>
                    <a:pt x="522365" y="1638022"/>
                  </a:lnTo>
                  <a:lnTo>
                    <a:pt x="522346" y="1638022"/>
                  </a:lnTo>
                  <a:lnTo>
                    <a:pt x="523968" y="1638687"/>
                  </a:lnTo>
                  <a:lnTo>
                    <a:pt x="523949" y="1638687"/>
                  </a:lnTo>
                  <a:lnTo>
                    <a:pt x="525513" y="1639332"/>
                  </a:lnTo>
                  <a:lnTo>
                    <a:pt x="527174" y="1640016"/>
                  </a:lnTo>
                  <a:lnTo>
                    <a:pt x="527174" y="1639997"/>
                  </a:lnTo>
                  <a:lnTo>
                    <a:pt x="528699" y="1640622"/>
                  </a:lnTo>
                  <a:lnTo>
                    <a:pt x="530400" y="1641306"/>
                  </a:lnTo>
                  <a:lnTo>
                    <a:pt x="532023" y="1641971"/>
                  </a:lnTo>
                  <a:lnTo>
                    <a:pt x="532003" y="1641971"/>
                  </a:lnTo>
                  <a:lnTo>
                    <a:pt x="533626" y="1642616"/>
                  </a:lnTo>
                  <a:lnTo>
                    <a:pt x="535248" y="1643261"/>
                  </a:lnTo>
                  <a:lnTo>
                    <a:pt x="535229" y="1643261"/>
                  </a:lnTo>
                  <a:lnTo>
                    <a:pt x="536891" y="1643926"/>
                  </a:lnTo>
                  <a:lnTo>
                    <a:pt x="538494" y="1644552"/>
                  </a:lnTo>
                  <a:lnTo>
                    <a:pt x="540097" y="1645177"/>
                  </a:lnTo>
                  <a:lnTo>
                    <a:pt x="540077" y="1645177"/>
                  </a:lnTo>
                  <a:lnTo>
                    <a:pt x="541700" y="1645822"/>
                  </a:lnTo>
                  <a:lnTo>
                    <a:pt x="543322" y="1646448"/>
                  </a:lnTo>
                  <a:lnTo>
                    <a:pt x="545023" y="1647112"/>
                  </a:lnTo>
                  <a:lnTo>
                    <a:pt x="546646" y="1647758"/>
                  </a:lnTo>
                  <a:lnTo>
                    <a:pt x="548132" y="1648325"/>
                  </a:lnTo>
                  <a:lnTo>
                    <a:pt x="549813" y="1648970"/>
                  </a:lnTo>
                  <a:lnTo>
                    <a:pt x="551436" y="1649595"/>
                  </a:lnTo>
                  <a:lnTo>
                    <a:pt x="553058" y="1650221"/>
                  </a:lnTo>
                  <a:lnTo>
                    <a:pt x="553058" y="1650201"/>
                  </a:lnTo>
                  <a:lnTo>
                    <a:pt x="554700" y="1650827"/>
                  </a:lnTo>
                  <a:lnTo>
                    <a:pt x="554681" y="1650827"/>
                  </a:lnTo>
                  <a:lnTo>
                    <a:pt x="556323" y="1651452"/>
                  </a:lnTo>
                  <a:lnTo>
                    <a:pt x="556303" y="1651452"/>
                  </a:lnTo>
                  <a:lnTo>
                    <a:pt x="557946" y="1652059"/>
                  </a:lnTo>
                  <a:lnTo>
                    <a:pt x="559588" y="1652684"/>
                  </a:lnTo>
                  <a:lnTo>
                    <a:pt x="559568" y="1652665"/>
                  </a:lnTo>
                  <a:lnTo>
                    <a:pt x="561171" y="1653271"/>
                  </a:lnTo>
                  <a:lnTo>
                    <a:pt x="562852" y="1653896"/>
                  </a:lnTo>
                  <a:lnTo>
                    <a:pt x="562833" y="1653896"/>
                  </a:lnTo>
                  <a:lnTo>
                    <a:pt x="564397" y="1654463"/>
                  </a:lnTo>
                  <a:lnTo>
                    <a:pt x="566117" y="1655108"/>
                  </a:lnTo>
                  <a:lnTo>
                    <a:pt x="566098" y="1655089"/>
                  </a:lnTo>
                  <a:lnTo>
                    <a:pt x="567740" y="1655695"/>
                  </a:lnTo>
                  <a:lnTo>
                    <a:pt x="569382" y="1656301"/>
                  </a:lnTo>
                  <a:lnTo>
                    <a:pt x="571024" y="1656887"/>
                  </a:lnTo>
                  <a:lnTo>
                    <a:pt x="571005" y="1656887"/>
                  </a:lnTo>
                  <a:lnTo>
                    <a:pt x="572666" y="1657493"/>
                  </a:lnTo>
                  <a:lnTo>
                    <a:pt x="572647" y="1657493"/>
                  </a:lnTo>
                  <a:lnTo>
                    <a:pt x="574309" y="1658080"/>
                  </a:lnTo>
                  <a:lnTo>
                    <a:pt x="574289" y="1658080"/>
                  </a:lnTo>
                  <a:lnTo>
                    <a:pt x="575951" y="1658667"/>
                  </a:lnTo>
                  <a:lnTo>
                    <a:pt x="575931" y="1658667"/>
                  </a:lnTo>
                  <a:lnTo>
                    <a:pt x="577612" y="1659272"/>
                  </a:lnTo>
                  <a:lnTo>
                    <a:pt x="579235" y="1659839"/>
                  </a:lnTo>
                  <a:lnTo>
                    <a:pt x="579215" y="1659839"/>
                  </a:lnTo>
                  <a:lnTo>
                    <a:pt x="580877" y="1660426"/>
                  </a:lnTo>
                  <a:lnTo>
                    <a:pt x="580858" y="1660426"/>
                  </a:lnTo>
                  <a:lnTo>
                    <a:pt x="582519" y="1661012"/>
                  </a:lnTo>
                  <a:lnTo>
                    <a:pt x="584142" y="1661579"/>
                  </a:lnTo>
                  <a:lnTo>
                    <a:pt x="585804" y="1662166"/>
                  </a:lnTo>
                  <a:lnTo>
                    <a:pt x="587446" y="1662733"/>
                  </a:lnTo>
                  <a:lnTo>
                    <a:pt x="589108" y="1663300"/>
                  </a:lnTo>
                  <a:lnTo>
                    <a:pt x="589088" y="1663300"/>
                  </a:lnTo>
                  <a:lnTo>
                    <a:pt x="590750" y="1663886"/>
                  </a:lnTo>
                  <a:lnTo>
                    <a:pt x="590750" y="1663867"/>
                  </a:lnTo>
                  <a:lnTo>
                    <a:pt x="592431" y="1664453"/>
                  </a:lnTo>
                  <a:lnTo>
                    <a:pt x="594054" y="1665020"/>
                  </a:lnTo>
                  <a:lnTo>
                    <a:pt x="594034" y="1665001"/>
                  </a:lnTo>
                  <a:lnTo>
                    <a:pt x="595696" y="1665568"/>
                  </a:lnTo>
                  <a:lnTo>
                    <a:pt x="597338" y="1666134"/>
                  </a:lnTo>
                  <a:lnTo>
                    <a:pt x="599019" y="1666701"/>
                  </a:lnTo>
                  <a:lnTo>
                    <a:pt x="599000" y="1666682"/>
                  </a:lnTo>
                  <a:lnTo>
                    <a:pt x="600662" y="1667249"/>
                  </a:lnTo>
                  <a:lnTo>
                    <a:pt x="602323" y="1667796"/>
                  </a:lnTo>
                  <a:lnTo>
                    <a:pt x="602304" y="1667796"/>
                  </a:lnTo>
                  <a:lnTo>
                    <a:pt x="604024" y="1668363"/>
                  </a:lnTo>
                  <a:lnTo>
                    <a:pt x="605666" y="1668910"/>
                  </a:lnTo>
                  <a:lnTo>
                    <a:pt x="607289" y="1669458"/>
                  </a:lnTo>
                  <a:lnTo>
                    <a:pt x="607289" y="1669438"/>
                  </a:lnTo>
                  <a:lnTo>
                    <a:pt x="608951" y="1669986"/>
                  </a:lnTo>
                  <a:lnTo>
                    <a:pt x="608931" y="1669986"/>
                  </a:lnTo>
                  <a:lnTo>
                    <a:pt x="610612" y="1670533"/>
                  </a:lnTo>
                  <a:lnTo>
                    <a:pt x="610593" y="1670533"/>
                  </a:lnTo>
                  <a:lnTo>
                    <a:pt x="612274" y="1671080"/>
                  </a:lnTo>
                  <a:lnTo>
                    <a:pt x="613916" y="1671608"/>
                  </a:lnTo>
                  <a:lnTo>
                    <a:pt x="615578" y="1672136"/>
                  </a:lnTo>
                  <a:lnTo>
                    <a:pt x="617259" y="1672683"/>
                  </a:lnTo>
                  <a:lnTo>
                    <a:pt x="617240" y="1672683"/>
                  </a:lnTo>
                  <a:lnTo>
                    <a:pt x="618843" y="1673192"/>
                  </a:lnTo>
                  <a:lnTo>
                    <a:pt x="620504" y="1673720"/>
                  </a:lnTo>
                  <a:lnTo>
                    <a:pt x="622244" y="1674267"/>
                  </a:lnTo>
                  <a:lnTo>
                    <a:pt x="623828" y="1674756"/>
                  </a:lnTo>
                  <a:lnTo>
                    <a:pt x="625587" y="1675323"/>
                  </a:lnTo>
                  <a:lnTo>
                    <a:pt x="627229" y="1675831"/>
                  </a:lnTo>
                  <a:lnTo>
                    <a:pt x="628911" y="1676359"/>
                  </a:lnTo>
                  <a:lnTo>
                    <a:pt x="630592" y="1676867"/>
                  </a:lnTo>
                  <a:lnTo>
                    <a:pt x="630572" y="1676867"/>
                  </a:lnTo>
                  <a:lnTo>
                    <a:pt x="632254" y="1677375"/>
                  </a:lnTo>
                  <a:lnTo>
                    <a:pt x="633974" y="1677903"/>
                  </a:lnTo>
                  <a:lnTo>
                    <a:pt x="635597" y="1678392"/>
                  </a:lnTo>
                  <a:lnTo>
                    <a:pt x="635577" y="1678392"/>
                  </a:lnTo>
                  <a:lnTo>
                    <a:pt x="637278" y="1678900"/>
                  </a:lnTo>
                  <a:lnTo>
                    <a:pt x="637258" y="1678900"/>
                  </a:lnTo>
                  <a:lnTo>
                    <a:pt x="638940" y="1679408"/>
                  </a:lnTo>
                  <a:lnTo>
                    <a:pt x="640640" y="1679917"/>
                  </a:lnTo>
                  <a:lnTo>
                    <a:pt x="642282" y="1680405"/>
                  </a:lnTo>
                  <a:lnTo>
                    <a:pt x="643964" y="1680914"/>
                  </a:lnTo>
                  <a:lnTo>
                    <a:pt x="643944" y="1680894"/>
                  </a:lnTo>
                  <a:lnTo>
                    <a:pt x="645645" y="1681402"/>
                  </a:lnTo>
                  <a:lnTo>
                    <a:pt x="645626" y="1681402"/>
                  </a:lnTo>
                  <a:lnTo>
                    <a:pt x="647307" y="1681891"/>
                  </a:lnTo>
                  <a:lnTo>
                    <a:pt x="649066" y="1682400"/>
                  </a:lnTo>
                  <a:lnTo>
                    <a:pt x="650669" y="1682869"/>
                  </a:lnTo>
                  <a:lnTo>
                    <a:pt x="650650" y="1682869"/>
                  </a:lnTo>
                  <a:lnTo>
                    <a:pt x="652351" y="1683357"/>
                  </a:lnTo>
                  <a:lnTo>
                    <a:pt x="652331" y="1683357"/>
                  </a:lnTo>
                  <a:lnTo>
                    <a:pt x="654032" y="1683846"/>
                  </a:lnTo>
                  <a:lnTo>
                    <a:pt x="654012" y="1683846"/>
                  </a:lnTo>
                  <a:lnTo>
                    <a:pt x="655713" y="1684315"/>
                  </a:lnTo>
                  <a:lnTo>
                    <a:pt x="655694" y="1684315"/>
                  </a:lnTo>
                  <a:lnTo>
                    <a:pt x="657375" y="1684804"/>
                  </a:lnTo>
                  <a:lnTo>
                    <a:pt x="659076" y="1685273"/>
                  </a:lnTo>
                  <a:lnTo>
                    <a:pt x="660737" y="1685742"/>
                  </a:lnTo>
                  <a:lnTo>
                    <a:pt x="662419" y="1686212"/>
                  </a:lnTo>
                  <a:lnTo>
                    <a:pt x="664100" y="1686700"/>
                  </a:lnTo>
                  <a:lnTo>
                    <a:pt x="665742" y="1687150"/>
                  </a:lnTo>
                  <a:lnTo>
                    <a:pt x="667482" y="1687619"/>
                  </a:lnTo>
                  <a:lnTo>
                    <a:pt x="667462" y="1687619"/>
                  </a:lnTo>
                  <a:lnTo>
                    <a:pt x="669183" y="1688088"/>
                  </a:lnTo>
                  <a:lnTo>
                    <a:pt x="670845" y="1688558"/>
                  </a:lnTo>
                  <a:lnTo>
                    <a:pt x="670825" y="1688538"/>
                  </a:lnTo>
                  <a:lnTo>
                    <a:pt x="672526" y="1689008"/>
                  </a:lnTo>
                  <a:lnTo>
                    <a:pt x="672506" y="1689008"/>
                  </a:lnTo>
                  <a:lnTo>
                    <a:pt x="674207" y="1689457"/>
                  </a:lnTo>
                  <a:lnTo>
                    <a:pt x="675888" y="1689907"/>
                  </a:lnTo>
                  <a:lnTo>
                    <a:pt x="677570" y="1690356"/>
                  </a:lnTo>
                  <a:lnTo>
                    <a:pt x="679270" y="1690826"/>
                  </a:lnTo>
                  <a:lnTo>
                    <a:pt x="679270" y="1690806"/>
                  </a:lnTo>
                  <a:lnTo>
                    <a:pt x="681030" y="1691295"/>
                  </a:lnTo>
                  <a:lnTo>
                    <a:pt x="682652" y="1691705"/>
                  </a:lnTo>
                  <a:lnTo>
                    <a:pt x="682633" y="1691705"/>
                  </a:lnTo>
                  <a:lnTo>
                    <a:pt x="684334" y="1692155"/>
                  </a:lnTo>
                  <a:lnTo>
                    <a:pt x="685956" y="1692565"/>
                  </a:lnTo>
                  <a:lnTo>
                    <a:pt x="687716" y="1693034"/>
                  </a:lnTo>
                  <a:lnTo>
                    <a:pt x="687696" y="1693034"/>
                  </a:lnTo>
                  <a:lnTo>
                    <a:pt x="689436" y="1693464"/>
                  </a:lnTo>
                  <a:lnTo>
                    <a:pt x="691098" y="1693895"/>
                  </a:lnTo>
                  <a:lnTo>
                    <a:pt x="691078" y="1693895"/>
                  </a:lnTo>
                  <a:lnTo>
                    <a:pt x="692799" y="1694325"/>
                  </a:lnTo>
                  <a:lnTo>
                    <a:pt x="694480" y="1694755"/>
                  </a:lnTo>
                  <a:lnTo>
                    <a:pt x="696142" y="1695185"/>
                  </a:lnTo>
                  <a:lnTo>
                    <a:pt x="697862" y="1695615"/>
                  </a:lnTo>
                  <a:lnTo>
                    <a:pt x="699622" y="1696045"/>
                  </a:lnTo>
                  <a:lnTo>
                    <a:pt x="701244" y="1696456"/>
                  </a:lnTo>
                  <a:lnTo>
                    <a:pt x="702945" y="1696867"/>
                  </a:lnTo>
                  <a:lnTo>
                    <a:pt x="702925" y="1696867"/>
                  </a:lnTo>
                  <a:lnTo>
                    <a:pt x="704685" y="1697297"/>
                  </a:lnTo>
                  <a:lnTo>
                    <a:pt x="706327" y="1697687"/>
                  </a:lnTo>
                  <a:lnTo>
                    <a:pt x="708047" y="1698117"/>
                  </a:lnTo>
                  <a:lnTo>
                    <a:pt x="709729" y="1698508"/>
                  </a:lnTo>
                  <a:lnTo>
                    <a:pt x="709709" y="1698508"/>
                  </a:lnTo>
                  <a:lnTo>
                    <a:pt x="711410" y="1698919"/>
                  </a:lnTo>
                  <a:lnTo>
                    <a:pt x="713111" y="1699329"/>
                  </a:lnTo>
                  <a:lnTo>
                    <a:pt x="714792" y="1699721"/>
                  </a:lnTo>
                  <a:lnTo>
                    <a:pt x="716512" y="1700131"/>
                  </a:lnTo>
                  <a:lnTo>
                    <a:pt x="716493" y="1700131"/>
                  </a:lnTo>
                  <a:lnTo>
                    <a:pt x="718213" y="1700522"/>
                  </a:lnTo>
                  <a:lnTo>
                    <a:pt x="718194" y="1700522"/>
                  </a:lnTo>
                  <a:lnTo>
                    <a:pt x="719855" y="1700913"/>
                  </a:lnTo>
                  <a:lnTo>
                    <a:pt x="721595" y="1701304"/>
                  </a:lnTo>
                  <a:lnTo>
                    <a:pt x="723296" y="1701695"/>
                  </a:lnTo>
                  <a:lnTo>
                    <a:pt x="724997" y="1702086"/>
                  </a:lnTo>
                  <a:lnTo>
                    <a:pt x="726698" y="1702477"/>
                  </a:lnTo>
                  <a:lnTo>
                    <a:pt x="726678" y="1702477"/>
                  </a:lnTo>
                  <a:lnTo>
                    <a:pt x="728399" y="1702868"/>
                  </a:lnTo>
                  <a:lnTo>
                    <a:pt x="730099" y="1703239"/>
                  </a:lnTo>
                  <a:lnTo>
                    <a:pt x="731800" y="1703611"/>
                  </a:lnTo>
                  <a:lnTo>
                    <a:pt x="731781" y="1703611"/>
                  </a:lnTo>
                  <a:lnTo>
                    <a:pt x="733462" y="1703982"/>
                  </a:lnTo>
                  <a:lnTo>
                    <a:pt x="735143" y="1704354"/>
                  </a:lnTo>
                  <a:lnTo>
                    <a:pt x="736903" y="1704745"/>
                  </a:lnTo>
                  <a:lnTo>
                    <a:pt x="736883" y="1704745"/>
                  </a:lnTo>
                  <a:lnTo>
                    <a:pt x="738603" y="1705116"/>
                  </a:lnTo>
                  <a:lnTo>
                    <a:pt x="738584" y="1705097"/>
                  </a:lnTo>
                  <a:lnTo>
                    <a:pt x="740304" y="1705468"/>
                  </a:lnTo>
                  <a:lnTo>
                    <a:pt x="740285" y="1705468"/>
                  </a:lnTo>
                  <a:lnTo>
                    <a:pt x="742005" y="1705839"/>
                  </a:lnTo>
                  <a:lnTo>
                    <a:pt x="741985" y="1705839"/>
                  </a:lnTo>
                  <a:lnTo>
                    <a:pt x="743725" y="1706211"/>
                  </a:lnTo>
                  <a:lnTo>
                    <a:pt x="745426" y="1706563"/>
                  </a:lnTo>
                  <a:lnTo>
                    <a:pt x="747107" y="1706915"/>
                  </a:lnTo>
                  <a:lnTo>
                    <a:pt x="747088" y="1706915"/>
                  </a:lnTo>
                  <a:lnTo>
                    <a:pt x="748808" y="1707267"/>
                  </a:lnTo>
                  <a:lnTo>
                    <a:pt x="750626" y="1707657"/>
                  </a:lnTo>
                  <a:lnTo>
                    <a:pt x="752210" y="1707971"/>
                  </a:lnTo>
                  <a:lnTo>
                    <a:pt x="753872" y="1708322"/>
                  </a:lnTo>
                  <a:lnTo>
                    <a:pt x="755612" y="1708674"/>
                  </a:lnTo>
                  <a:lnTo>
                    <a:pt x="757332" y="1709026"/>
                  </a:lnTo>
                  <a:lnTo>
                    <a:pt x="757312" y="1709007"/>
                  </a:lnTo>
                  <a:lnTo>
                    <a:pt x="758955" y="1709339"/>
                  </a:lnTo>
                  <a:lnTo>
                    <a:pt x="760655" y="1709691"/>
                  </a:lnTo>
                  <a:lnTo>
                    <a:pt x="762434" y="1710043"/>
                  </a:lnTo>
                  <a:lnTo>
                    <a:pt x="762415" y="1710043"/>
                  </a:lnTo>
                  <a:lnTo>
                    <a:pt x="764174" y="1710375"/>
                  </a:lnTo>
                  <a:lnTo>
                    <a:pt x="765856" y="1710707"/>
                  </a:lnTo>
                  <a:lnTo>
                    <a:pt x="767537" y="1711040"/>
                  </a:lnTo>
                  <a:lnTo>
                    <a:pt x="769257" y="1711372"/>
                  </a:lnTo>
                  <a:lnTo>
                    <a:pt x="769238" y="1711353"/>
                  </a:lnTo>
                  <a:lnTo>
                    <a:pt x="770958" y="1711685"/>
                  </a:lnTo>
                  <a:lnTo>
                    <a:pt x="770938" y="1711685"/>
                  </a:lnTo>
                  <a:lnTo>
                    <a:pt x="772659" y="1712017"/>
                  </a:lnTo>
                  <a:lnTo>
                    <a:pt x="772659" y="1711998"/>
                  </a:lnTo>
                  <a:lnTo>
                    <a:pt x="774360" y="1712330"/>
                  </a:lnTo>
                  <a:lnTo>
                    <a:pt x="776080" y="1712643"/>
                  </a:lnTo>
                  <a:lnTo>
                    <a:pt x="776060" y="1712643"/>
                  </a:lnTo>
                  <a:lnTo>
                    <a:pt x="777781" y="1712975"/>
                  </a:lnTo>
                  <a:lnTo>
                    <a:pt x="777761" y="1712975"/>
                  </a:lnTo>
                  <a:lnTo>
                    <a:pt x="779482" y="1713288"/>
                  </a:lnTo>
                  <a:lnTo>
                    <a:pt x="779462" y="1713288"/>
                  </a:lnTo>
                  <a:lnTo>
                    <a:pt x="781182" y="1713601"/>
                  </a:lnTo>
                  <a:lnTo>
                    <a:pt x="781182" y="1713581"/>
                  </a:lnTo>
                  <a:lnTo>
                    <a:pt x="782883" y="1713894"/>
                  </a:lnTo>
                  <a:lnTo>
                    <a:pt x="784604" y="1714207"/>
                  </a:lnTo>
                  <a:lnTo>
                    <a:pt x="786304" y="1714519"/>
                  </a:lnTo>
                  <a:lnTo>
                    <a:pt x="786285" y="1714519"/>
                  </a:lnTo>
                  <a:lnTo>
                    <a:pt x="788005" y="1714813"/>
                  </a:lnTo>
                  <a:lnTo>
                    <a:pt x="789706" y="1715126"/>
                  </a:lnTo>
                  <a:lnTo>
                    <a:pt x="791426" y="1715419"/>
                  </a:lnTo>
                  <a:lnTo>
                    <a:pt x="791407" y="1715419"/>
                  </a:lnTo>
                  <a:lnTo>
                    <a:pt x="793127" y="1715712"/>
                  </a:lnTo>
                  <a:lnTo>
                    <a:pt x="793108" y="1715712"/>
                  </a:lnTo>
                  <a:lnTo>
                    <a:pt x="794906" y="1716025"/>
                  </a:lnTo>
                  <a:lnTo>
                    <a:pt x="796529" y="1716299"/>
                  </a:lnTo>
                  <a:lnTo>
                    <a:pt x="798230" y="1716592"/>
                  </a:lnTo>
                  <a:lnTo>
                    <a:pt x="799950" y="1716866"/>
                  </a:lnTo>
                  <a:lnTo>
                    <a:pt x="799930" y="1716866"/>
                  </a:lnTo>
                  <a:lnTo>
                    <a:pt x="801651" y="1717159"/>
                  </a:lnTo>
                  <a:lnTo>
                    <a:pt x="801631" y="1717159"/>
                  </a:lnTo>
                  <a:lnTo>
                    <a:pt x="803371" y="1717432"/>
                  </a:lnTo>
                  <a:lnTo>
                    <a:pt x="805072" y="1717726"/>
                  </a:lnTo>
                  <a:lnTo>
                    <a:pt x="806773" y="1717999"/>
                  </a:lnTo>
                  <a:lnTo>
                    <a:pt x="808474" y="1718273"/>
                  </a:lnTo>
                  <a:lnTo>
                    <a:pt x="808454" y="1718273"/>
                  </a:lnTo>
                  <a:lnTo>
                    <a:pt x="810155" y="1718527"/>
                  </a:lnTo>
                  <a:lnTo>
                    <a:pt x="811856" y="1718801"/>
                  </a:lnTo>
                  <a:lnTo>
                    <a:pt x="813596" y="1719075"/>
                  </a:lnTo>
                  <a:lnTo>
                    <a:pt x="813576" y="1719075"/>
                  </a:lnTo>
                  <a:lnTo>
                    <a:pt x="815296" y="1719349"/>
                  </a:lnTo>
                  <a:lnTo>
                    <a:pt x="815277" y="1719349"/>
                  </a:lnTo>
                  <a:lnTo>
                    <a:pt x="816939" y="1719602"/>
                  </a:lnTo>
                  <a:lnTo>
                    <a:pt x="818698" y="1719876"/>
                  </a:lnTo>
                  <a:lnTo>
                    <a:pt x="818698" y="1719856"/>
                  </a:lnTo>
                  <a:lnTo>
                    <a:pt x="820418" y="1720130"/>
                  </a:lnTo>
                  <a:lnTo>
                    <a:pt x="820399" y="1720130"/>
                  </a:lnTo>
                  <a:lnTo>
                    <a:pt x="822158" y="1720384"/>
                  </a:lnTo>
                  <a:lnTo>
                    <a:pt x="823820" y="1720639"/>
                  </a:lnTo>
                  <a:lnTo>
                    <a:pt x="823801" y="1720639"/>
                  </a:lnTo>
                  <a:lnTo>
                    <a:pt x="825540" y="1720893"/>
                  </a:lnTo>
                  <a:lnTo>
                    <a:pt x="827222" y="1721147"/>
                  </a:lnTo>
                  <a:lnTo>
                    <a:pt x="828923" y="1721381"/>
                  </a:lnTo>
                  <a:lnTo>
                    <a:pt x="830643" y="1721636"/>
                  </a:lnTo>
                  <a:lnTo>
                    <a:pt x="830623" y="1721636"/>
                  </a:lnTo>
                  <a:lnTo>
                    <a:pt x="832441" y="1721890"/>
                  </a:lnTo>
                  <a:lnTo>
                    <a:pt x="834045" y="1722105"/>
                  </a:lnTo>
                  <a:lnTo>
                    <a:pt x="834025" y="1722105"/>
                  </a:lnTo>
                  <a:lnTo>
                    <a:pt x="835687" y="1722339"/>
                  </a:lnTo>
                  <a:lnTo>
                    <a:pt x="837368" y="1722574"/>
                  </a:lnTo>
                  <a:lnTo>
                    <a:pt x="839069" y="1722808"/>
                  </a:lnTo>
                  <a:lnTo>
                    <a:pt x="840887" y="1723063"/>
                  </a:lnTo>
                  <a:lnTo>
                    <a:pt x="842568" y="1723278"/>
                  </a:lnTo>
                  <a:lnTo>
                    <a:pt x="842549" y="1723278"/>
                  </a:lnTo>
                  <a:lnTo>
                    <a:pt x="844269" y="1723512"/>
                  </a:lnTo>
                  <a:lnTo>
                    <a:pt x="844250" y="1723512"/>
                  </a:lnTo>
                  <a:lnTo>
                    <a:pt x="845970" y="1723728"/>
                  </a:lnTo>
                  <a:lnTo>
                    <a:pt x="847671" y="1723942"/>
                  </a:lnTo>
                  <a:lnTo>
                    <a:pt x="849332" y="1724158"/>
                  </a:lnTo>
                  <a:lnTo>
                    <a:pt x="849645" y="1724197"/>
                  </a:lnTo>
                  <a:lnTo>
                    <a:pt x="851072" y="1724392"/>
                  </a:lnTo>
                  <a:lnTo>
                    <a:pt x="851072" y="1724372"/>
                  </a:lnTo>
                  <a:lnTo>
                    <a:pt x="852773" y="1724588"/>
                  </a:lnTo>
                  <a:lnTo>
                    <a:pt x="854474" y="1724803"/>
                  </a:lnTo>
                  <a:lnTo>
                    <a:pt x="856175" y="1725018"/>
                  </a:lnTo>
                  <a:lnTo>
                    <a:pt x="857876" y="1725213"/>
                  </a:lnTo>
                  <a:lnTo>
                    <a:pt x="859576" y="1725409"/>
                  </a:lnTo>
                  <a:lnTo>
                    <a:pt x="861316" y="1725624"/>
                  </a:lnTo>
                  <a:lnTo>
                    <a:pt x="862861" y="1725800"/>
                  </a:lnTo>
                  <a:lnTo>
                    <a:pt x="864562" y="1725995"/>
                  </a:lnTo>
                  <a:lnTo>
                    <a:pt x="866380" y="1726191"/>
                  </a:lnTo>
                  <a:lnTo>
                    <a:pt x="868080" y="1726386"/>
                  </a:lnTo>
                  <a:lnTo>
                    <a:pt x="869781" y="1726582"/>
                  </a:lnTo>
                  <a:lnTo>
                    <a:pt x="871482" y="1726757"/>
                  </a:lnTo>
                  <a:lnTo>
                    <a:pt x="871463" y="1726757"/>
                  </a:lnTo>
                  <a:lnTo>
                    <a:pt x="873183" y="1726953"/>
                  </a:lnTo>
                  <a:lnTo>
                    <a:pt x="873163" y="1726953"/>
                  </a:lnTo>
                  <a:lnTo>
                    <a:pt x="874962" y="1727129"/>
                  </a:lnTo>
                  <a:lnTo>
                    <a:pt x="876585" y="1727305"/>
                  </a:lnTo>
                  <a:lnTo>
                    <a:pt x="876565" y="1727305"/>
                  </a:lnTo>
                  <a:lnTo>
                    <a:pt x="878285" y="1727481"/>
                  </a:lnTo>
                  <a:lnTo>
                    <a:pt x="878266" y="1727481"/>
                  </a:lnTo>
                  <a:lnTo>
                    <a:pt x="879986" y="1727657"/>
                  </a:lnTo>
                  <a:lnTo>
                    <a:pt x="879967" y="1727657"/>
                  </a:lnTo>
                  <a:lnTo>
                    <a:pt x="881667" y="1727833"/>
                  </a:lnTo>
                  <a:lnTo>
                    <a:pt x="883368" y="1727989"/>
                  </a:lnTo>
                  <a:lnTo>
                    <a:pt x="883349" y="1727989"/>
                  </a:lnTo>
                  <a:lnTo>
                    <a:pt x="885069" y="1728165"/>
                  </a:lnTo>
                  <a:lnTo>
                    <a:pt x="886750" y="1728322"/>
                  </a:lnTo>
                  <a:lnTo>
                    <a:pt x="888432" y="1728478"/>
                  </a:lnTo>
                  <a:lnTo>
                    <a:pt x="890152" y="1728654"/>
                  </a:lnTo>
                  <a:lnTo>
                    <a:pt x="890132" y="1728654"/>
                  </a:lnTo>
                  <a:lnTo>
                    <a:pt x="891814" y="1728810"/>
                  </a:lnTo>
                  <a:lnTo>
                    <a:pt x="893612" y="1728967"/>
                  </a:lnTo>
                  <a:lnTo>
                    <a:pt x="895313" y="1729123"/>
                  </a:lnTo>
                  <a:lnTo>
                    <a:pt x="896994" y="1729260"/>
                  </a:lnTo>
                  <a:lnTo>
                    <a:pt x="898617" y="1729416"/>
                  </a:lnTo>
                  <a:lnTo>
                    <a:pt x="900318" y="1729553"/>
                  </a:lnTo>
                  <a:lnTo>
                    <a:pt x="900298" y="1729553"/>
                  </a:lnTo>
                  <a:lnTo>
                    <a:pt x="901999" y="1729709"/>
                  </a:lnTo>
                  <a:lnTo>
                    <a:pt x="903700" y="1729846"/>
                  </a:lnTo>
                  <a:lnTo>
                    <a:pt x="903680" y="1729846"/>
                  </a:lnTo>
                  <a:lnTo>
                    <a:pt x="905381" y="1729983"/>
                  </a:lnTo>
                  <a:lnTo>
                    <a:pt x="907062" y="1730120"/>
                  </a:lnTo>
                  <a:lnTo>
                    <a:pt x="908763" y="1730257"/>
                  </a:lnTo>
                  <a:lnTo>
                    <a:pt x="910464" y="1730394"/>
                  </a:lnTo>
                  <a:lnTo>
                    <a:pt x="910444" y="1730394"/>
                  </a:lnTo>
                  <a:lnTo>
                    <a:pt x="912145" y="1730511"/>
                  </a:lnTo>
                  <a:lnTo>
                    <a:pt x="913846" y="1730648"/>
                  </a:lnTo>
                  <a:lnTo>
                    <a:pt x="913826" y="1730648"/>
                  </a:lnTo>
                  <a:lnTo>
                    <a:pt x="915527" y="1730765"/>
                  </a:lnTo>
                  <a:lnTo>
                    <a:pt x="917209" y="1730883"/>
                  </a:lnTo>
                  <a:lnTo>
                    <a:pt x="918890" y="1731000"/>
                  </a:lnTo>
                  <a:lnTo>
                    <a:pt x="920591" y="1731137"/>
                  </a:lnTo>
                  <a:lnTo>
                    <a:pt x="920571" y="1731117"/>
                  </a:lnTo>
                  <a:lnTo>
                    <a:pt x="922272" y="1731234"/>
                  </a:lnTo>
                  <a:lnTo>
                    <a:pt x="922252" y="1731234"/>
                  </a:lnTo>
                  <a:lnTo>
                    <a:pt x="923953" y="1731352"/>
                  </a:lnTo>
                  <a:lnTo>
                    <a:pt x="925634" y="1731469"/>
                  </a:lnTo>
                  <a:lnTo>
                    <a:pt x="927335" y="1731567"/>
                  </a:lnTo>
                  <a:lnTo>
                    <a:pt x="927316" y="1731567"/>
                  </a:lnTo>
                  <a:lnTo>
                    <a:pt x="929017" y="1731684"/>
                  </a:lnTo>
                  <a:lnTo>
                    <a:pt x="928997" y="1731684"/>
                  </a:lnTo>
                  <a:lnTo>
                    <a:pt x="930796" y="1731782"/>
                  </a:lnTo>
                  <a:lnTo>
                    <a:pt x="932379" y="1731880"/>
                  </a:lnTo>
                  <a:lnTo>
                    <a:pt x="932359" y="1731880"/>
                  </a:lnTo>
                  <a:lnTo>
                    <a:pt x="933982" y="1731978"/>
                  </a:lnTo>
                  <a:lnTo>
                    <a:pt x="935742" y="1732075"/>
                  </a:lnTo>
                  <a:lnTo>
                    <a:pt x="935722" y="1732075"/>
                  </a:lnTo>
                  <a:lnTo>
                    <a:pt x="937423" y="1732173"/>
                  </a:lnTo>
                  <a:lnTo>
                    <a:pt x="937403" y="1732173"/>
                  </a:lnTo>
                  <a:lnTo>
                    <a:pt x="939104" y="1732271"/>
                  </a:lnTo>
                  <a:lnTo>
                    <a:pt x="939085" y="1732271"/>
                  </a:lnTo>
                  <a:lnTo>
                    <a:pt x="940785" y="1732349"/>
                  </a:lnTo>
                  <a:lnTo>
                    <a:pt x="940766" y="1732349"/>
                  </a:lnTo>
                  <a:lnTo>
                    <a:pt x="942467" y="1732447"/>
                  </a:lnTo>
                  <a:lnTo>
                    <a:pt x="944148" y="1732525"/>
                  </a:lnTo>
                  <a:lnTo>
                    <a:pt x="944128" y="1732525"/>
                  </a:lnTo>
                  <a:lnTo>
                    <a:pt x="945790" y="1732603"/>
                  </a:lnTo>
                  <a:lnTo>
                    <a:pt x="947589" y="1732701"/>
                  </a:lnTo>
                  <a:lnTo>
                    <a:pt x="949094" y="1732759"/>
                  </a:lnTo>
                  <a:lnTo>
                    <a:pt x="950854" y="1732838"/>
                  </a:lnTo>
                  <a:lnTo>
                    <a:pt x="950834" y="1732838"/>
                  </a:lnTo>
                  <a:lnTo>
                    <a:pt x="952437" y="1732916"/>
                  </a:lnTo>
                  <a:lnTo>
                    <a:pt x="954099" y="1732994"/>
                  </a:lnTo>
                  <a:lnTo>
                    <a:pt x="955858" y="1733052"/>
                  </a:lnTo>
                  <a:lnTo>
                    <a:pt x="957539" y="1733131"/>
                  </a:lnTo>
                  <a:lnTo>
                    <a:pt x="957520" y="1733131"/>
                  </a:lnTo>
                  <a:lnTo>
                    <a:pt x="959221" y="1733189"/>
                  </a:lnTo>
                  <a:lnTo>
                    <a:pt x="960882" y="1733248"/>
                  </a:lnTo>
                  <a:lnTo>
                    <a:pt x="962564" y="1733307"/>
                  </a:lnTo>
                  <a:lnTo>
                    <a:pt x="962544" y="1733307"/>
                  </a:lnTo>
                  <a:lnTo>
                    <a:pt x="964225" y="1733365"/>
                  </a:lnTo>
                  <a:lnTo>
                    <a:pt x="964206" y="1733365"/>
                  </a:lnTo>
                  <a:lnTo>
                    <a:pt x="965848" y="1733424"/>
                  </a:lnTo>
                  <a:lnTo>
                    <a:pt x="967568" y="1733463"/>
                  </a:lnTo>
                  <a:lnTo>
                    <a:pt x="967549" y="1733463"/>
                  </a:lnTo>
                  <a:lnTo>
                    <a:pt x="969230" y="1733522"/>
                  </a:lnTo>
                  <a:lnTo>
                    <a:pt x="969211" y="1733522"/>
                  </a:lnTo>
                  <a:lnTo>
                    <a:pt x="970931" y="1733580"/>
                  </a:lnTo>
                  <a:lnTo>
                    <a:pt x="972612" y="1733619"/>
                  </a:lnTo>
                  <a:lnTo>
                    <a:pt x="974235" y="1733659"/>
                  </a:lnTo>
                  <a:lnTo>
                    <a:pt x="974215" y="1733659"/>
                  </a:lnTo>
                  <a:lnTo>
                    <a:pt x="975896" y="1733698"/>
                  </a:lnTo>
                  <a:lnTo>
                    <a:pt x="975877" y="1733698"/>
                  </a:lnTo>
                  <a:lnTo>
                    <a:pt x="977558" y="1733737"/>
                  </a:lnTo>
                  <a:lnTo>
                    <a:pt x="979200" y="1733776"/>
                  </a:lnTo>
                  <a:lnTo>
                    <a:pt x="980843" y="1733796"/>
                  </a:lnTo>
                  <a:lnTo>
                    <a:pt x="982543" y="1733835"/>
                  </a:lnTo>
                  <a:lnTo>
                    <a:pt x="982524" y="1733835"/>
                  </a:lnTo>
                  <a:lnTo>
                    <a:pt x="984283" y="1733874"/>
                  </a:lnTo>
                  <a:lnTo>
                    <a:pt x="985867" y="1733893"/>
                  </a:lnTo>
                  <a:lnTo>
                    <a:pt x="985847" y="1733893"/>
                  </a:lnTo>
                  <a:lnTo>
                    <a:pt x="987529" y="1733913"/>
                  </a:lnTo>
                  <a:lnTo>
                    <a:pt x="987509" y="1733913"/>
                  </a:lnTo>
                  <a:lnTo>
                    <a:pt x="989171" y="1733932"/>
                  </a:lnTo>
                  <a:lnTo>
                    <a:pt x="990832" y="1733952"/>
                  </a:lnTo>
                  <a:lnTo>
                    <a:pt x="990813" y="1733952"/>
                  </a:lnTo>
                  <a:lnTo>
                    <a:pt x="992494" y="1733972"/>
                  </a:lnTo>
                  <a:lnTo>
                    <a:pt x="992474" y="1733972"/>
                  </a:lnTo>
                  <a:lnTo>
                    <a:pt x="994136" y="1733991"/>
                  </a:lnTo>
                  <a:lnTo>
                    <a:pt x="995778" y="1733991"/>
                  </a:lnTo>
                  <a:lnTo>
                    <a:pt x="997460" y="1734011"/>
                  </a:lnTo>
                  <a:lnTo>
                    <a:pt x="997440" y="1734011"/>
                  </a:lnTo>
                  <a:lnTo>
                    <a:pt x="999102" y="1734011"/>
                  </a:lnTo>
                  <a:lnTo>
                    <a:pt x="1000763" y="1734030"/>
                  </a:lnTo>
                  <a:lnTo>
                    <a:pt x="1000744" y="1734030"/>
                  </a:lnTo>
                  <a:lnTo>
                    <a:pt x="1002406" y="1734030"/>
                  </a:lnTo>
                  <a:lnTo>
                    <a:pt x="1002386" y="1734030"/>
                  </a:lnTo>
                  <a:lnTo>
                    <a:pt x="1005749" y="1734030"/>
                  </a:lnTo>
                  <a:lnTo>
                    <a:pt x="1007352" y="1734011"/>
                  </a:lnTo>
                  <a:lnTo>
                    <a:pt x="1010636" y="1734011"/>
                  </a:lnTo>
                  <a:lnTo>
                    <a:pt x="1012298" y="1733991"/>
                  </a:lnTo>
                  <a:lnTo>
                    <a:pt x="1012278" y="1733991"/>
                  </a:lnTo>
                  <a:lnTo>
                    <a:pt x="1013940" y="1733972"/>
                  </a:lnTo>
                  <a:lnTo>
                    <a:pt x="1013921" y="1733972"/>
                  </a:lnTo>
                  <a:lnTo>
                    <a:pt x="1015582" y="1733952"/>
                  </a:lnTo>
                  <a:lnTo>
                    <a:pt x="1015563" y="1733952"/>
                  </a:lnTo>
                  <a:lnTo>
                    <a:pt x="1017224" y="1733932"/>
                  </a:lnTo>
                  <a:lnTo>
                    <a:pt x="1017205" y="1733932"/>
                  </a:lnTo>
                  <a:lnTo>
                    <a:pt x="1018866" y="1733913"/>
                  </a:lnTo>
                  <a:lnTo>
                    <a:pt x="1018847" y="1733913"/>
                  </a:lnTo>
                  <a:lnTo>
                    <a:pt x="1020411" y="1733893"/>
                  </a:lnTo>
                  <a:lnTo>
                    <a:pt x="1022151" y="1733874"/>
                  </a:lnTo>
                  <a:lnTo>
                    <a:pt x="1022131" y="1733874"/>
                  </a:lnTo>
                  <a:lnTo>
                    <a:pt x="1023793" y="1733835"/>
                  </a:lnTo>
                  <a:lnTo>
                    <a:pt x="1025416" y="1733815"/>
                  </a:lnTo>
                  <a:lnTo>
                    <a:pt x="1027058" y="1733776"/>
                  </a:lnTo>
                  <a:lnTo>
                    <a:pt x="1028798" y="1733737"/>
                  </a:lnTo>
                  <a:lnTo>
                    <a:pt x="1030322" y="1733698"/>
                  </a:lnTo>
                  <a:lnTo>
                    <a:pt x="1031965" y="1733659"/>
                  </a:lnTo>
                  <a:lnTo>
                    <a:pt x="1031945" y="1733659"/>
                  </a:lnTo>
                  <a:lnTo>
                    <a:pt x="1033646" y="1733619"/>
                  </a:lnTo>
                  <a:lnTo>
                    <a:pt x="1035229" y="1733580"/>
                  </a:lnTo>
                  <a:lnTo>
                    <a:pt x="1035210" y="1733580"/>
                  </a:lnTo>
                  <a:lnTo>
                    <a:pt x="1036852" y="1733541"/>
                  </a:lnTo>
                  <a:lnTo>
                    <a:pt x="1038494" y="1733483"/>
                  </a:lnTo>
                  <a:lnTo>
                    <a:pt x="1038475" y="1733483"/>
                  </a:lnTo>
                  <a:lnTo>
                    <a:pt x="1040097" y="1733424"/>
                  </a:lnTo>
                  <a:lnTo>
                    <a:pt x="1041740" y="1733385"/>
                  </a:lnTo>
                  <a:lnTo>
                    <a:pt x="1041720" y="1733385"/>
                  </a:lnTo>
                  <a:lnTo>
                    <a:pt x="1043362" y="1733326"/>
                  </a:lnTo>
                  <a:lnTo>
                    <a:pt x="1044985" y="1733268"/>
                  </a:lnTo>
                  <a:lnTo>
                    <a:pt x="1046627" y="1733209"/>
                  </a:lnTo>
                  <a:lnTo>
                    <a:pt x="1046607" y="1733209"/>
                  </a:lnTo>
                  <a:lnTo>
                    <a:pt x="1048250" y="1733131"/>
                  </a:lnTo>
                  <a:lnTo>
                    <a:pt x="1048230" y="1733131"/>
                  </a:lnTo>
                  <a:lnTo>
                    <a:pt x="1049853" y="1733072"/>
                  </a:lnTo>
                  <a:lnTo>
                    <a:pt x="1051495" y="1733014"/>
                  </a:lnTo>
                  <a:lnTo>
                    <a:pt x="1053098" y="1732935"/>
                  </a:lnTo>
                  <a:lnTo>
                    <a:pt x="1054721" y="1732857"/>
                  </a:lnTo>
                  <a:lnTo>
                    <a:pt x="1054701" y="1732857"/>
                  </a:lnTo>
                  <a:lnTo>
                    <a:pt x="1056343" y="1732779"/>
                  </a:lnTo>
                  <a:lnTo>
                    <a:pt x="1056324" y="1732779"/>
                  </a:lnTo>
                  <a:lnTo>
                    <a:pt x="1057946" y="1732701"/>
                  </a:lnTo>
                  <a:lnTo>
                    <a:pt x="1059569" y="1732622"/>
                  </a:lnTo>
                  <a:lnTo>
                    <a:pt x="1059549" y="1732622"/>
                  </a:lnTo>
                  <a:lnTo>
                    <a:pt x="1061172" y="1732545"/>
                  </a:lnTo>
                  <a:lnTo>
                    <a:pt x="1062795" y="1732466"/>
                  </a:lnTo>
                  <a:lnTo>
                    <a:pt x="1062775" y="1732466"/>
                  </a:lnTo>
                  <a:lnTo>
                    <a:pt x="1064398" y="1732368"/>
                  </a:lnTo>
                  <a:lnTo>
                    <a:pt x="1064378" y="1732368"/>
                  </a:lnTo>
                  <a:lnTo>
                    <a:pt x="1066020" y="1732290"/>
                  </a:lnTo>
                  <a:lnTo>
                    <a:pt x="1066001" y="1732290"/>
                  </a:lnTo>
                  <a:lnTo>
                    <a:pt x="1067604" y="1732192"/>
                  </a:lnTo>
                  <a:lnTo>
                    <a:pt x="1069344" y="1732094"/>
                  </a:lnTo>
                  <a:lnTo>
                    <a:pt x="1070829" y="1731997"/>
                  </a:lnTo>
                  <a:lnTo>
                    <a:pt x="1070810" y="1731997"/>
                  </a:lnTo>
                  <a:lnTo>
                    <a:pt x="1072432" y="1731899"/>
                  </a:lnTo>
                  <a:lnTo>
                    <a:pt x="1072413" y="1731899"/>
                  </a:lnTo>
                  <a:lnTo>
                    <a:pt x="1074094" y="1731801"/>
                  </a:lnTo>
                  <a:lnTo>
                    <a:pt x="1075678" y="1731704"/>
                  </a:lnTo>
                  <a:lnTo>
                    <a:pt x="1077261" y="1731586"/>
                  </a:lnTo>
                  <a:lnTo>
                    <a:pt x="1078845" y="1731489"/>
                  </a:lnTo>
                  <a:lnTo>
                    <a:pt x="1078825" y="1731489"/>
                  </a:lnTo>
                  <a:lnTo>
                    <a:pt x="1080428" y="1731371"/>
                  </a:lnTo>
                  <a:lnTo>
                    <a:pt x="1082051" y="1731254"/>
                  </a:lnTo>
                  <a:lnTo>
                    <a:pt x="1082031" y="1731254"/>
                  </a:lnTo>
                  <a:lnTo>
                    <a:pt x="1083634" y="1731137"/>
                  </a:lnTo>
                  <a:lnTo>
                    <a:pt x="1083615" y="1731137"/>
                  </a:lnTo>
                  <a:lnTo>
                    <a:pt x="1085238" y="1731020"/>
                  </a:lnTo>
                  <a:lnTo>
                    <a:pt x="1085218" y="1731020"/>
                  </a:lnTo>
                  <a:lnTo>
                    <a:pt x="1086821" y="1730902"/>
                  </a:lnTo>
                  <a:lnTo>
                    <a:pt x="1088424" y="1730785"/>
                  </a:lnTo>
                  <a:lnTo>
                    <a:pt x="1088405" y="1730785"/>
                  </a:lnTo>
                  <a:lnTo>
                    <a:pt x="1090027" y="1730648"/>
                  </a:lnTo>
                  <a:lnTo>
                    <a:pt x="1091611" y="1730531"/>
                  </a:lnTo>
                  <a:lnTo>
                    <a:pt x="1091591" y="1730531"/>
                  </a:lnTo>
                  <a:lnTo>
                    <a:pt x="1093175" y="1730394"/>
                  </a:lnTo>
                  <a:lnTo>
                    <a:pt x="1094778" y="1730276"/>
                  </a:lnTo>
                  <a:lnTo>
                    <a:pt x="1096361" y="1730140"/>
                  </a:lnTo>
                  <a:lnTo>
                    <a:pt x="1096342" y="1730140"/>
                  </a:lnTo>
                  <a:lnTo>
                    <a:pt x="1097945" y="1730003"/>
                  </a:lnTo>
                  <a:lnTo>
                    <a:pt x="1097925" y="1730003"/>
                  </a:lnTo>
                  <a:lnTo>
                    <a:pt x="1099391" y="1729866"/>
                  </a:lnTo>
                  <a:lnTo>
                    <a:pt x="1099450" y="1729866"/>
                  </a:lnTo>
                  <a:lnTo>
                    <a:pt x="1101131" y="1729709"/>
                  </a:lnTo>
                  <a:lnTo>
                    <a:pt x="1102695" y="1729573"/>
                  </a:lnTo>
                  <a:lnTo>
                    <a:pt x="1102676" y="1729573"/>
                  </a:lnTo>
                  <a:lnTo>
                    <a:pt x="1104259" y="1729416"/>
                  </a:lnTo>
                  <a:lnTo>
                    <a:pt x="1105823" y="1729260"/>
                  </a:lnTo>
                  <a:lnTo>
                    <a:pt x="1107426" y="1729104"/>
                  </a:lnTo>
                  <a:lnTo>
                    <a:pt x="1107407" y="1729104"/>
                  </a:lnTo>
                  <a:lnTo>
                    <a:pt x="1108990" y="1728947"/>
                  </a:lnTo>
                  <a:lnTo>
                    <a:pt x="1108971" y="1728947"/>
                  </a:lnTo>
                  <a:lnTo>
                    <a:pt x="1110574" y="1728791"/>
                  </a:lnTo>
                  <a:lnTo>
                    <a:pt x="1110554" y="1728791"/>
                  </a:lnTo>
                  <a:lnTo>
                    <a:pt x="1112138" y="1728635"/>
                  </a:lnTo>
                  <a:lnTo>
                    <a:pt x="1112118" y="1728635"/>
                  </a:lnTo>
                  <a:lnTo>
                    <a:pt x="1113721" y="1728459"/>
                  </a:lnTo>
                  <a:lnTo>
                    <a:pt x="1115266" y="1728302"/>
                  </a:lnTo>
                  <a:lnTo>
                    <a:pt x="1116810" y="1728126"/>
                  </a:lnTo>
                  <a:lnTo>
                    <a:pt x="1118413" y="1727950"/>
                  </a:lnTo>
                  <a:lnTo>
                    <a:pt x="1118394" y="1727950"/>
                  </a:lnTo>
                  <a:lnTo>
                    <a:pt x="1119977" y="1727794"/>
                  </a:lnTo>
                  <a:lnTo>
                    <a:pt x="1119958" y="1727794"/>
                  </a:lnTo>
                  <a:lnTo>
                    <a:pt x="1121541" y="1727618"/>
                  </a:lnTo>
                  <a:lnTo>
                    <a:pt x="1121521" y="1727618"/>
                  </a:lnTo>
                  <a:lnTo>
                    <a:pt x="1123105" y="1727422"/>
                  </a:lnTo>
                  <a:lnTo>
                    <a:pt x="1123086" y="1727442"/>
                  </a:lnTo>
                  <a:lnTo>
                    <a:pt x="1124649" y="1727246"/>
                  </a:lnTo>
                  <a:lnTo>
                    <a:pt x="1124630" y="1727246"/>
                  </a:lnTo>
                  <a:lnTo>
                    <a:pt x="1126194" y="1727071"/>
                  </a:lnTo>
                  <a:lnTo>
                    <a:pt x="1127738" y="1726894"/>
                  </a:lnTo>
                  <a:lnTo>
                    <a:pt x="1129400" y="1726680"/>
                  </a:lnTo>
                  <a:lnTo>
                    <a:pt x="1130886" y="1726504"/>
                  </a:lnTo>
                  <a:lnTo>
                    <a:pt x="1130866" y="1726504"/>
                  </a:lnTo>
                  <a:lnTo>
                    <a:pt x="1132430" y="1726308"/>
                  </a:lnTo>
                  <a:lnTo>
                    <a:pt x="1132411" y="1726308"/>
                  </a:lnTo>
                  <a:lnTo>
                    <a:pt x="1133975" y="1726113"/>
                  </a:lnTo>
                  <a:lnTo>
                    <a:pt x="1133955" y="1726113"/>
                  </a:lnTo>
                  <a:lnTo>
                    <a:pt x="1135519" y="1725917"/>
                  </a:lnTo>
                  <a:lnTo>
                    <a:pt x="1137083" y="1725721"/>
                  </a:lnTo>
                  <a:lnTo>
                    <a:pt x="1137064" y="1725721"/>
                  </a:lnTo>
                  <a:lnTo>
                    <a:pt x="1138627" y="1725526"/>
                  </a:lnTo>
                  <a:lnTo>
                    <a:pt x="1140172" y="1725311"/>
                  </a:lnTo>
                  <a:lnTo>
                    <a:pt x="1140152" y="1725311"/>
                  </a:lnTo>
                  <a:lnTo>
                    <a:pt x="1141716" y="1725116"/>
                  </a:lnTo>
                  <a:lnTo>
                    <a:pt x="1141697" y="1725116"/>
                  </a:lnTo>
                  <a:lnTo>
                    <a:pt x="1143261" y="1724900"/>
                  </a:lnTo>
                  <a:lnTo>
                    <a:pt x="1144786" y="1724686"/>
                  </a:lnTo>
                  <a:lnTo>
                    <a:pt x="1146330" y="1724470"/>
                  </a:lnTo>
                  <a:lnTo>
                    <a:pt x="1146310" y="1724470"/>
                  </a:lnTo>
                  <a:lnTo>
                    <a:pt x="1147874" y="1724255"/>
                  </a:lnTo>
                  <a:lnTo>
                    <a:pt x="1147855" y="1724255"/>
                  </a:lnTo>
                  <a:lnTo>
                    <a:pt x="1149399" y="1724040"/>
                  </a:lnTo>
                  <a:lnTo>
                    <a:pt x="1149380" y="1724040"/>
                  </a:lnTo>
                  <a:lnTo>
                    <a:pt x="1150944" y="1723825"/>
                  </a:lnTo>
                  <a:lnTo>
                    <a:pt x="1150924" y="1723825"/>
                  </a:lnTo>
                  <a:lnTo>
                    <a:pt x="1152469" y="1723591"/>
                  </a:lnTo>
                  <a:lnTo>
                    <a:pt x="1152449" y="1723591"/>
                  </a:lnTo>
                  <a:lnTo>
                    <a:pt x="1153993" y="1723375"/>
                  </a:lnTo>
                  <a:lnTo>
                    <a:pt x="1153974" y="1723375"/>
                  </a:lnTo>
                  <a:lnTo>
                    <a:pt x="1155499" y="1723141"/>
                  </a:lnTo>
                  <a:lnTo>
                    <a:pt x="1157063" y="1722906"/>
                  </a:lnTo>
                  <a:lnTo>
                    <a:pt x="1157043" y="1722906"/>
                  </a:lnTo>
                  <a:lnTo>
                    <a:pt x="1158588" y="1722672"/>
                  </a:lnTo>
                  <a:lnTo>
                    <a:pt x="1158568" y="1722672"/>
                  </a:lnTo>
                  <a:lnTo>
                    <a:pt x="1160112" y="1722437"/>
                  </a:lnTo>
                  <a:lnTo>
                    <a:pt x="1160093" y="1722437"/>
                  </a:lnTo>
                  <a:lnTo>
                    <a:pt x="1161618" y="1722203"/>
                  </a:lnTo>
                  <a:lnTo>
                    <a:pt x="1161598" y="1722203"/>
                  </a:lnTo>
                  <a:lnTo>
                    <a:pt x="1163143" y="1721968"/>
                  </a:lnTo>
                  <a:lnTo>
                    <a:pt x="1164668" y="1721714"/>
                  </a:lnTo>
                  <a:lnTo>
                    <a:pt x="1164648" y="1721734"/>
                  </a:lnTo>
                  <a:lnTo>
                    <a:pt x="1166173" y="1721479"/>
                  </a:lnTo>
                  <a:lnTo>
                    <a:pt x="1166153" y="1721479"/>
                  </a:lnTo>
                  <a:lnTo>
                    <a:pt x="1167620" y="1721245"/>
                  </a:lnTo>
                  <a:lnTo>
                    <a:pt x="1169203" y="1720990"/>
                  </a:lnTo>
                  <a:lnTo>
                    <a:pt x="1169183" y="1720990"/>
                  </a:lnTo>
                  <a:lnTo>
                    <a:pt x="1170728" y="1720737"/>
                  </a:lnTo>
                  <a:lnTo>
                    <a:pt x="1170708" y="1720737"/>
                  </a:lnTo>
                  <a:lnTo>
                    <a:pt x="1172214" y="1720482"/>
                  </a:lnTo>
                  <a:lnTo>
                    <a:pt x="1173739" y="1720209"/>
                  </a:lnTo>
                  <a:lnTo>
                    <a:pt x="1173719" y="1720228"/>
                  </a:lnTo>
                  <a:lnTo>
                    <a:pt x="1175244" y="1719954"/>
                  </a:lnTo>
                  <a:lnTo>
                    <a:pt x="1175224" y="1719954"/>
                  </a:lnTo>
                  <a:lnTo>
                    <a:pt x="1176788" y="1719681"/>
                  </a:lnTo>
                  <a:lnTo>
                    <a:pt x="1178254" y="1719426"/>
                  </a:lnTo>
                  <a:lnTo>
                    <a:pt x="1178235" y="1719446"/>
                  </a:lnTo>
                  <a:lnTo>
                    <a:pt x="1179623" y="1719192"/>
                  </a:lnTo>
                  <a:lnTo>
                    <a:pt x="1181246" y="1718898"/>
                  </a:lnTo>
                  <a:lnTo>
                    <a:pt x="1181226" y="1718898"/>
                  </a:lnTo>
                  <a:lnTo>
                    <a:pt x="1182751" y="1718625"/>
                  </a:lnTo>
                  <a:lnTo>
                    <a:pt x="1182731" y="1718625"/>
                  </a:lnTo>
                  <a:lnTo>
                    <a:pt x="1184295" y="1718352"/>
                  </a:lnTo>
                  <a:lnTo>
                    <a:pt x="1185742" y="1718078"/>
                  </a:lnTo>
                  <a:lnTo>
                    <a:pt x="1185722" y="1718078"/>
                  </a:lnTo>
                  <a:lnTo>
                    <a:pt x="1187228" y="1717804"/>
                  </a:lnTo>
                  <a:lnTo>
                    <a:pt x="1187208" y="1717804"/>
                  </a:lnTo>
                  <a:lnTo>
                    <a:pt x="1188713" y="1717530"/>
                  </a:lnTo>
                  <a:lnTo>
                    <a:pt x="1188694" y="1717530"/>
                  </a:lnTo>
                  <a:lnTo>
                    <a:pt x="1190199" y="1717237"/>
                  </a:lnTo>
                  <a:lnTo>
                    <a:pt x="1190180" y="1717237"/>
                  </a:lnTo>
                  <a:lnTo>
                    <a:pt x="1191744" y="1716944"/>
                  </a:lnTo>
                  <a:lnTo>
                    <a:pt x="1193190" y="1716670"/>
                  </a:lnTo>
                  <a:lnTo>
                    <a:pt x="1193171" y="1716670"/>
                  </a:lnTo>
                  <a:lnTo>
                    <a:pt x="1194676" y="1716377"/>
                  </a:lnTo>
                  <a:lnTo>
                    <a:pt x="1196142" y="1716083"/>
                  </a:lnTo>
                  <a:lnTo>
                    <a:pt x="1196123" y="1716083"/>
                  </a:lnTo>
                  <a:lnTo>
                    <a:pt x="1197628" y="1715790"/>
                  </a:lnTo>
                  <a:lnTo>
                    <a:pt x="1197609" y="1715790"/>
                  </a:lnTo>
                  <a:lnTo>
                    <a:pt x="1199133" y="1715477"/>
                  </a:lnTo>
                  <a:lnTo>
                    <a:pt x="1200619" y="1715184"/>
                  </a:lnTo>
                  <a:lnTo>
                    <a:pt x="1202046" y="1714891"/>
                  </a:lnTo>
                  <a:lnTo>
                    <a:pt x="1202027" y="1714891"/>
                  </a:lnTo>
                  <a:lnTo>
                    <a:pt x="1203513" y="1714598"/>
                  </a:lnTo>
                  <a:lnTo>
                    <a:pt x="1204959" y="1714285"/>
                  </a:lnTo>
                  <a:lnTo>
                    <a:pt x="1206465" y="1713972"/>
                  </a:lnTo>
                  <a:lnTo>
                    <a:pt x="1206445" y="1713972"/>
                  </a:lnTo>
                  <a:lnTo>
                    <a:pt x="1207931" y="1713659"/>
                  </a:lnTo>
                  <a:lnTo>
                    <a:pt x="1207911" y="1713659"/>
                  </a:lnTo>
                  <a:lnTo>
                    <a:pt x="1209280" y="1713366"/>
                  </a:lnTo>
                  <a:lnTo>
                    <a:pt x="1210824" y="1713034"/>
                  </a:lnTo>
                  <a:lnTo>
                    <a:pt x="1212369" y="1712701"/>
                  </a:lnTo>
                  <a:lnTo>
                    <a:pt x="1213776" y="1712389"/>
                  </a:lnTo>
                  <a:lnTo>
                    <a:pt x="1213757" y="1712389"/>
                  </a:lnTo>
                  <a:lnTo>
                    <a:pt x="1215223" y="1712076"/>
                  </a:lnTo>
                  <a:lnTo>
                    <a:pt x="1215203" y="1712076"/>
                  </a:lnTo>
                  <a:lnTo>
                    <a:pt x="1216669" y="1711744"/>
                  </a:lnTo>
                  <a:lnTo>
                    <a:pt x="1218136" y="1711411"/>
                  </a:lnTo>
                  <a:lnTo>
                    <a:pt x="1218116" y="1711411"/>
                  </a:lnTo>
                  <a:lnTo>
                    <a:pt x="1219524" y="1711098"/>
                  </a:lnTo>
                  <a:lnTo>
                    <a:pt x="1221029" y="1710746"/>
                  </a:lnTo>
                  <a:lnTo>
                    <a:pt x="1221009" y="1710746"/>
                  </a:lnTo>
                  <a:lnTo>
                    <a:pt x="1222495" y="1710414"/>
                  </a:lnTo>
                  <a:lnTo>
                    <a:pt x="1223903" y="1710082"/>
                  </a:lnTo>
                  <a:lnTo>
                    <a:pt x="1225369" y="1709730"/>
                  </a:lnTo>
                  <a:lnTo>
                    <a:pt x="1225349" y="1709749"/>
                  </a:lnTo>
                  <a:lnTo>
                    <a:pt x="1226718" y="1709417"/>
                  </a:lnTo>
                  <a:lnTo>
                    <a:pt x="1228165" y="1709065"/>
                  </a:lnTo>
                  <a:lnTo>
                    <a:pt x="1229690" y="1708694"/>
                  </a:lnTo>
                  <a:lnTo>
                    <a:pt x="1229670" y="1708713"/>
                  </a:lnTo>
                  <a:lnTo>
                    <a:pt x="1231097" y="1708361"/>
                  </a:lnTo>
                  <a:lnTo>
                    <a:pt x="1232563" y="1707990"/>
                  </a:lnTo>
                  <a:lnTo>
                    <a:pt x="1232524" y="1708010"/>
                  </a:lnTo>
                  <a:lnTo>
                    <a:pt x="1233990" y="1707638"/>
                  </a:lnTo>
                  <a:lnTo>
                    <a:pt x="1235398" y="1707286"/>
                  </a:lnTo>
                  <a:lnTo>
                    <a:pt x="1236923" y="1706915"/>
                  </a:lnTo>
                  <a:lnTo>
                    <a:pt x="1238272" y="1706563"/>
                  </a:lnTo>
                  <a:lnTo>
                    <a:pt x="1238252" y="1706583"/>
                  </a:lnTo>
                  <a:lnTo>
                    <a:pt x="1239679" y="1706211"/>
                  </a:lnTo>
                  <a:lnTo>
                    <a:pt x="1239660" y="1706211"/>
                  </a:lnTo>
                  <a:lnTo>
                    <a:pt x="1241087" y="1705839"/>
                  </a:lnTo>
                  <a:lnTo>
                    <a:pt x="1242494" y="1705488"/>
                  </a:lnTo>
                  <a:lnTo>
                    <a:pt x="1243941" y="1705097"/>
                  </a:lnTo>
                  <a:lnTo>
                    <a:pt x="1243921" y="1705097"/>
                  </a:lnTo>
                  <a:lnTo>
                    <a:pt x="1245349" y="1704725"/>
                  </a:lnTo>
                  <a:lnTo>
                    <a:pt x="1245329" y="1704725"/>
                  </a:lnTo>
                  <a:lnTo>
                    <a:pt x="1246756" y="1704354"/>
                  </a:lnTo>
                  <a:lnTo>
                    <a:pt x="1248183" y="1703963"/>
                  </a:lnTo>
                  <a:lnTo>
                    <a:pt x="1248164" y="1703982"/>
                  </a:lnTo>
                  <a:lnTo>
                    <a:pt x="1249591" y="1703591"/>
                  </a:lnTo>
                  <a:lnTo>
                    <a:pt x="1249571" y="1703591"/>
                  </a:lnTo>
                  <a:lnTo>
                    <a:pt x="1251018" y="1703201"/>
                  </a:lnTo>
                  <a:lnTo>
                    <a:pt x="1252387" y="1702829"/>
                  </a:lnTo>
                  <a:lnTo>
                    <a:pt x="1253794" y="1702438"/>
                  </a:lnTo>
                  <a:lnTo>
                    <a:pt x="1253775" y="1702438"/>
                  </a:lnTo>
                  <a:lnTo>
                    <a:pt x="1255202" y="1702047"/>
                  </a:lnTo>
                  <a:lnTo>
                    <a:pt x="1255162" y="1702047"/>
                  </a:lnTo>
                  <a:lnTo>
                    <a:pt x="1256590" y="1701656"/>
                  </a:lnTo>
                  <a:lnTo>
                    <a:pt x="1256570" y="1701656"/>
                  </a:lnTo>
                  <a:lnTo>
                    <a:pt x="1257978" y="1701265"/>
                  </a:lnTo>
                  <a:lnTo>
                    <a:pt x="1257958" y="1701265"/>
                  </a:lnTo>
                  <a:lnTo>
                    <a:pt x="1259327" y="1700874"/>
                  </a:lnTo>
                  <a:lnTo>
                    <a:pt x="1260773" y="1700463"/>
                  </a:lnTo>
                  <a:lnTo>
                    <a:pt x="1260754" y="1700463"/>
                  </a:lnTo>
                  <a:lnTo>
                    <a:pt x="1262161" y="1700053"/>
                  </a:lnTo>
                  <a:lnTo>
                    <a:pt x="1263549" y="1699662"/>
                  </a:lnTo>
                  <a:lnTo>
                    <a:pt x="1263530" y="1699662"/>
                  </a:lnTo>
                  <a:lnTo>
                    <a:pt x="1264996" y="1699232"/>
                  </a:lnTo>
                  <a:lnTo>
                    <a:pt x="1266228" y="1698860"/>
                  </a:lnTo>
                  <a:lnTo>
                    <a:pt x="1267674" y="1698430"/>
                  </a:lnTo>
                  <a:lnTo>
                    <a:pt x="1269062" y="1698020"/>
                  </a:lnTo>
                  <a:lnTo>
                    <a:pt x="1269043" y="1698020"/>
                  </a:lnTo>
                  <a:lnTo>
                    <a:pt x="1270450" y="1697609"/>
                  </a:lnTo>
                  <a:lnTo>
                    <a:pt x="1270411" y="1697609"/>
                  </a:lnTo>
                  <a:lnTo>
                    <a:pt x="1271819" y="1697179"/>
                  </a:lnTo>
                  <a:lnTo>
                    <a:pt x="1271780" y="1697199"/>
                  </a:lnTo>
                  <a:lnTo>
                    <a:pt x="1273168" y="1696769"/>
                  </a:lnTo>
                  <a:lnTo>
                    <a:pt x="1274497" y="1696358"/>
                  </a:lnTo>
                  <a:lnTo>
                    <a:pt x="1275944" y="1695908"/>
                  </a:lnTo>
                  <a:lnTo>
                    <a:pt x="1277273" y="1695478"/>
                  </a:lnTo>
                  <a:lnTo>
                    <a:pt x="1278622" y="1695068"/>
                  </a:lnTo>
                  <a:lnTo>
                    <a:pt x="1279932" y="1694638"/>
                  </a:lnTo>
                  <a:lnTo>
                    <a:pt x="1281359" y="1694188"/>
                  </a:lnTo>
                  <a:lnTo>
                    <a:pt x="1282708" y="1693738"/>
                  </a:lnTo>
                  <a:lnTo>
                    <a:pt x="1282688" y="1693758"/>
                  </a:lnTo>
                  <a:lnTo>
                    <a:pt x="1284076" y="1693308"/>
                  </a:lnTo>
                  <a:lnTo>
                    <a:pt x="1284037" y="1693308"/>
                  </a:lnTo>
                  <a:lnTo>
                    <a:pt x="1285406" y="1692859"/>
                  </a:lnTo>
                  <a:lnTo>
                    <a:pt x="1286735" y="1692429"/>
                  </a:lnTo>
                  <a:lnTo>
                    <a:pt x="1288065" y="1691998"/>
                  </a:lnTo>
                  <a:lnTo>
                    <a:pt x="1289472" y="1691509"/>
                  </a:lnTo>
                  <a:lnTo>
                    <a:pt x="1290782" y="1691079"/>
                  </a:lnTo>
                  <a:lnTo>
                    <a:pt x="1292131" y="1690610"/>
                  </a:lnTo>
                  <a:lnTo>
                    <a:pt x="1292111" y="1690630"/>
                  </a:lnTo>
                  <a:lnTo>
                    <a:pt x="1293460" y="1690161"/>
                  </a:lnTo>
                  <a:lnTo>
                    <a:pt x="1293441" y="1690161"/>
                  </a:lnTo>
                  <a:lnTo>
                    <a:pt x="1294809" y="1689711"/>
                  </a:lnTo>
                  <a:lnTo>
                    <a:pt x="1296099" y="1689261"/>
                  </a:lnTo>
                  <a:lnTo>
                    <a:pt x="1297507" y="1688773"/>
                  </a:lnTo>
                  <a:lnTo>
                    <a:pt x="1298758" y="1688323"/>
                  </a:lnTo>
                  <a:lnTo>
                    <a:pt x="1300107" y="1687834"/>
                  </a:lnTo>
                  <a:lnTo>
                    <a:pt x="1300088" y="1687854"/>
                  </a:lnTo>
                  <a:lnTo>
                    <a:pt x="1301436" y="1687365"/>
                  </a:lnTo>
                  <a:lnTo>
                    <a:pt x="1301397" y="1687385"/>
                  </a:lnTo>
                  <a:lnTo>
                    <a:pt x="1302727" y="1686896"/>
                  </a:lnTo>
                  <a:lnTo>
                    <a:pt x="1304056" y="1686427"/>
                  </a:lnTo>
                  <a:lnTo>
                    <a:pt x="1304036" y="1686427"/>
                  </a:lnTo>
                  <a:lnTo>
                    <a:pt x="1305405" y="1685938"/>
                  </a:lnTo>
                  <a:lnTo>
                    <a:pt x="1306676" y="1685469"/>
                  </a:lnTo>
                  <a:lnTo>
                    <a:pt x="1308005" y="1684980"/>
                  </a:lnTo>
                  <a:lnTo>
                    <a:pt x="1307966" y="1685000"/>
                  </a:lnTo>
                  <a:lnTo>
                    <a:pt x="1309315" y="1684491"/>
                  </a:lnTo>
                  <a:lnTo>
                    <a:pt x="1309276" y="1684511"/>
                  </a:lnTo>
                  <a:lnTo>
                    <a:pt x="1310605" y="1684003"/>
                  </a:lnTo>
                  <a:lnTo>
                    <a:pt x="1310586" y="1684022"/>
                  </a:lnTo>
                  <a:lnTo>
                    <a:pt x="1311915" y="1683514"/>
                  </a:lnTo>
                  <a:lnTo>
                    <a:pt x="1311895" y="1683534"/>
                  </a:lnTo>
                  <a:lnTo>
                    <a:pt x="1313205" y="1683025"/>
                  </a:lnTo>
                  <a:lnTo>
                    <a:pt x="1313186" y="1683045"/>
                  </a:lnTo>
                  <a:lnTo>
                    <a:pt x="1314496" y="1682537"/>
                  </a:lnTo>
                  <a:lnTo>
                    <a:pt x="1315845" y="1682028"/>
                  </a:lnTo>
                  <a:lnTo>
                    <a:pt x="1317115" y="1681539"/>
                  </a:lnTo>
                  <a:lnTo>
                    <a:pt x="1318386" y="1681031"/>
                  </a:lnTo>
                  <a:lnTo>
                    <a:pt x="1318366" y="1681051"/>
                  </a:lnTo>
                  <a:lnTo>
                    <a:pt x="1319676" y="1680542"/>
                  </a:lnTo>
                  <a:lnTo>
                    <a:pt x="1319637" y="1680542"/>
                  </a:lnTo>
                  <a:lnTo>
                    <a:pt x="1320967" y="1680034"/>
                  </a:lnTo>
                  <a:lnTo>
                    <a:pt x="1320927" y="1680034"/>
                  </a:lnTo>
                  <a:lnTo>
                    <a:pt x="1322237" y="1679526"/>
                  </a:lnTo>
                  <a:lnTo>
                    <a:pt x="1322218" y="1679526"/>
                  </a:lnTo>
                  <a:lnTo>
                    <a:pt x="1323449" y="1679037"/>
                  </a:lnTo>
                  <a:lnTo>
                    <a:pt x="1324779" y="1678509"/>
                  </a:lnTo>
                  <a:lnTo>
                    <a:pt x="1326069" y="1677981"/>
                  </a:lnTo>
                  <a:lnTo>
                    <a:pt x="1327340" y="1677453"/>
                  </a:lnTo>
                  <a:lnTo>
                    <a:pt x="1328689" y="1676906"/>
                  </a:lnTo>
                  <a:lnTo>
                    <a:pt x="1329881" y="1676417"/>
                  </a:lnTo>
                  <a:lnTo>
                    <a:pt x="1329842" y="1676437"/>
                  </a:lnTo>
                  <a:lnTo>
                    <a:pt x="1331152" y="1675889"/>
                  </a:lnTo>
                  <a:lnTo>
                    <a:pt x="1331113" y="1675909"/>
                  </a:lnTo>
                  <a:lnTo>
                    <a:pt x="1332403" y="1675362"/>
                  </a:lnTo>
                  <a:lnTo>
                    <a:pt x="1332383" y="1675381"/>
                  </a:lnTo>
                  <a:lnTo>
                    <a:pt x="1333654" y="1674834"/>
                  </a:lnTo>
                  <a:lnTo>
                    <a:pt x="1333635" y="1674854"/>
                  </a:lnTo>
                  <a:lnTo>
                    <a:pt x="1334808" y="1674345"/>
                  </a:lnTo>
                  <a:lnTo>
                    <a:pt x="1334886" y="1674306"/>
                  </a:lnTo>
                  <a:lnTo>
                    <a:pt x="1336176" y="1673759"/>
                  </a:lnTo>
                  <a:lnTo>
                    <a:pt x="1336137" y="1673778"/>
                  </a:lnTo>
                  <a:lnTo>
                    <a:pt x="1337408" y="1673231"/>
                  </a:lnTo>
                  <a:lnTo>
                    <a:pt x="1338659" y="1672683"/>
                  </a:lnTo>
                  <a:lnTo>
                    <a:pt x="1338639" y="1672703"/>
                  </a:lnTo>
                  <a:lnTo>
                    <a:pt x="1339851" y="1672175"/>
                  </a:lnTo>
                  <a:lnTo>
                    <a:pt x="1341122" y="1671608"/>
                  </a:lnTo>
                  <a:lnTo>
                    <a:pt x="1342334" y="1671080"/>
                  </a:lnTo>
                  <a:lnTo>
                    <a:pt x="1343624" y="1670494"/>
                  </a:lnTo>
                  <a:lnTo>
                    <a:pt x="1343605" y="1670513"/>
                  </a:lnTo>
                  <a:lnTo>
                    <a:pt x="1344856" y="1669947"/>
                  </a:lnTo>
                  <a:lnTo>
                    <a:pt x="1346107" y="1669380"/>
                  </a:lnTo>
                  <a:lnTo>
                    <a:pt x="1347300" y="1668852"/>
                  </a:lnTo>
                  <a:lnTo>
                    <a:pt x="1348551" y="1668265"/>
                  </a:lnTo>
                  <a:lnTo>
                    <a:pt x="1348531" y="1668285"/>
                  </a:lnTo>
                  <a:lnTo>
                    <a:pt x="1349763" y="1667718"/>
                  </a:lnTo>
                  <a:lnTo>
                    <a:pt x="1350995" y="1667151"/>
                  </a:lnTo>
                  <a:lnTo>
                    <a:pt x="1350975" y="1667151"/>
                  </a:lnTo>
                  <a:lnTo>
                    <a:pt x="1352226" y="1666565"/>
                  </a:lnTo>
                  <a:lnTo>
                    <a:pt x="1353458" y="1665998"/>
                  </a:lnTo>
                  <a:lnTo>
                    <a:pt x="1354650" y="1665431"/>
                  </a:lnTo>
                  <a:lnTo>
                    <a:pt x="1354611" y="1665450"/>
                  </a:lnTo>
                  <a:lnTo>
                    <a:pt x="1355862" y="1664864"/>
                  </a:lnTo>
                  <a:lnTo>
                    <a:pt x="1355823" y="1664864"/>
                  </a:lnTo>
                  <a:lnTo>
                    <a:pt x="1357055" y="1664277"/>
                  </a:lnTo>
                  <a:lnTo>
                    <a:pt x="1357036" y="1664297"/>
                  </a:lnTo>
                  <a:lnTo>
                    <a:pt x="1358248" y="1663710"/>
                  </a:lnTo>
                  <a:lnTo>
                    <a:pt x="1359421" y="1663143"/>
                  </a:lnTo>
                  <a:lnTo>
                    <a:pt x="1360652" y="1662557"/>
                  </a:lnTo>
                  <a:lnTo>
                    <a:pt x="1361806" y="1661970"/>
                  </a:lnTo>
                  <a:lnTo>
                    <a:pt x="1363037" y="1661364"/>
                  </a:lnTo>
                  <a:lnTo>
                    <a:pt x="1364249" y="1660778"/>
                  </a:lnTo>
                  <a:lnTo>
                    <a:pt x="1364210" y="1660797"/>
                  </a:lnTo>
                  <a:lnTo>
                    <a:pt x="1365442" y="1660172"/>
                  </a:lnTo>
                  <a:lnTo>
                    <a:pt x="1366615" y="1659585"/>
                  </a:lnTo>
                  <a:lnTo>
                    <a:pt x="1366595" y="1659605"/>
                  </a:lnTo>
                  <a:lnTo>
                    <a:pt x="1367788" y="1658999"/>
                  </a:lnTo>
                  <a:lnTo>
                    <a:pt x="1368961" y="1658393"/>
                  </a:lnTo>
                  <a:lnTo>
                    <a:pt x="1370153" y="1657786"/>
                  </a:lnTo>
                  <a:lnTo>
                    <a:pt x="1370134" y="1657806"/>
                  </a:lnTo>
                  <a:lnTo>
                    <a:pt x="1371326" y="1657181"/>
                  </a:lnTo>
                  <a:lnTo>
                    <a:pt x="1371307" y="1657200"/>
                  </a:lnTo>
                  <a:lnTo>
                    <a:pt x="1372499" y="1656575"/>
                  </a:lnTo>
                  <a:lnTo>
                    <a:pt x="1372480" y="1656594"/>
                  </a:lnTo>
                  <a:lnTo>
                    <a:pt x="1373653" y="1655968"/>
                  </a:lnTo>
                  <a:lnTo>
                    <a:pt x="1374865" y="1655343"/>
                  </a:lnTo>
                  <a:lnTo>
                    <a:pt x="1376057" y="1654717"/>
                  </a:lnTo>
                  <a:lnTo>
                    <a:pt x="1377152" y="1654131"/>
                  </a:lnTo>
                  <a:lnTo>
                    <a:pt x="1377132" y="1654131"/>
                  </a:lnTo>
                  <a:lnTo>
                    <a:pt x="1378286" y="1653525"/>
                  </a:lnTo>
                  <a:lnTo>
                    <a:pt x="1379479" y="1652880"/>
                  </a:lnTo>
                  <a:lnTo>
                    <a:pt x="1379439" y="1652899"/>
                  </a:lnTo>
                  <a:lnTo>
                    <a:pt x="1380593" y="1652274"/>
                  </a:lnTo>
                  <a:lnTo>
                    <a:pt x="1381766" y="1651628"/>
                  </a:lnTo>
                  <a:lnTo>
                    <a:pt x="1381727" y="1651648"/>
                  </a:lnTo>
                  <a:lnTo>
                    <a:pt x="1382900" y="1651022"/>
                  </a:lnTo>
                  <a:lnTo>
                    <a:pt x="1384053" y="1650378"/>
                  </a:lnTo>
                  <a:lnTo>
                    <a:pt x="1384034" y="1650397"/>
                  </a:lnTo>
                  <a:lnTo>
                    <a:pt x="1385187" y="1649752"/>
                  </a:lnTo>
                  <a:lnTo>
                    <a:pt x="1386340" y="1649107"/>
                  </a:lnTo>
                  <a:lnTo>
                    <a:pt x="1386301" y="1649126"/>
                  </a:lnTo>
                  <a:lnTo>
                    <a:pt x="1387455" y="1648462"/>
                  </a:lnTo>
                  <a:lnTo>
                    <a:pt x="1387435" y="1648481"/>
                  </a:lnTo>
                  <a:lnTo>
                    <a:pt x="1388608" y="1647816"/>
                  </a:lnTo>
                  <a:lnTo>
                    <a:pt x="1389703" y="1647191"/>
                  </a:lnTo>
                  <a:lnTo>
                    <a:pt x="1390759" y="1646585"/>
                  </a:lnTo>
                  <a:lnTo>
                    <a:pt x="1391971" y="1645901"/>
                  </a:lnTo>
                  <a:lnTo>
                    <a:pt x="1391931" y="1645920"/>
                  </a:lnTo>
                  <a:lnTo>
                    <a:pt x="1393085" y="1645255"/>
                  </a:lnTo>
                  <a:lnTo>
                    <a:pt x="1394199" y="1644590"/>
                  </a:lnTo>
                  <a:lnTo>
                    <a:pt x="1394160" y="1644610"/>
                  </a:lnTo>
                  <a:lnTo>
                    <a:pt x="1395313" y="1643946"/>
                  </a:lnTo>
                  <a:lnTo>
                    <a:pt x="1396428" y="1643281"/>
                  </a:lnTo>
                  <a:lnTo>
                    <a:pt x="1396389" y="1643300"/>
                  </a:lnTo>
                  <a:lnTo>
                    <a:pt x="1397523" y="1642635"/>
                  </a:lnTo>
                  <a:lnTo>
                    <a:pt x="1397503" y="1642635"/>
                  </a:lnTo>
                  <a:lnTo>
                    <a:pt x="1398637" y="1641971"/>
                  </a:lnTo>
                  <a:lnTo>
                    <a:pt x="1398598" y="1641991"/>
                  </a:lnTo>
                  <a:lnTo>
                    <a:pt x="1399712" y="1641326"/>
                  </a:lnTo>
                  <a:lnTo>
                    <a:pt x="1400768" y="1640681"/>
                  </a:lnTo>
                  <a:lnTo>
                    <a:pt x="1401902" y="1639977"/>
                  </a:lnTo>
                  <a:lnTo>
                    <a:pt x="1403036" y="1639293"/>
                  </a:lnTo>
                  <a:lnTo>
                    <a:pt x="1404053" y="1638667"/>
                  </a:lnTo>
                  <a:lnTo>
                    <a:pt x="1405167" y="1637963"/>
                  </a:lnTo>
                  <a:lnTo>
                    <a:pt x="1406301" y="1637259"/>
                  </a:lnTo>
                  <a:lnTo>
                    <a:pt x="1407337" y="1636595"/>
                  </a:lnTo>
                  <a:lnTo>
                    <a:pt x="1408432" y="1635911"/>
                  </a:lnTo>
                  <a:lnTo>
                    <a:pt x="1408393" y="1635930"/>
                  </a:lnTo>
                  <a:lnTo>
                    <a:pt x="1409487" y="1635246"/>
                  </a:lnTo>
                  <a:lnTo>
                    <a:pt x="1410582" y="1634542"/>
                  </a:lnTo>
                  <a:lnTo>
                    <a:pt x="1410543" y="1634562"/>
                  </a:lnTo>
                  <a:lnTo>
                    <a:pt x="1411638" y="1633858"/>
                  </a:lnTo>
                  <a:lnTo>
                    <a:pt x="1412693" y="1633174"/>
                  </a:lnTo>
                  <a:lnTo>
                    <a:pt x="1413769" y="1632470"/>
                  </a:lnTo>
                  <a:lnTo>
                    <a:pt x="1413730" y="1632489"/>
                  </a:lnTo>
                  <a:lnTo>
                    <a:pt x="1414805" y="1631786"/>
                  </a:lnTo>
                  <a:lnTo>
                    <a:pt x="1415880" y="1631082"/>
                  </a:lnTo>
                  <a:lnTo>
                    <a:pt x="1415860" y="1631101"/>
                  </a:lnTo>
                  <a:lnTo>
                    <a:pt x="1416935" y="1630378"/>
                  </a:lnTo>
                  <a:lnTo>
                    <a:pt x="1416896" y="1630398"/>
                  </a:lnTo>
                  <a:lnTo>
                    <a:pt x="1417991" y="1629674"/>
                  </a:lnTo>
                  <a:lnTo>
                    <a:pt x="1417952" y="1629694"/>
                  </a:lnTo>
                  <a:lnTo>
                    <a:pt x="1419027" y="1628970"/>
                  </a:lnTo>
                  <a:lnTo>
                    <a:pt x="1420064" y="1628267"/>
                  </a:lnTo>
                  <a:lnTo>
                    <a:pt x="1420044" y="1628286"/>
                  </a:lnTo>
                  <a:lnTo>
                    <a:pt x="1421119" y="1627543"/>
                  </a:lnTo>
                  <a:lnTo>
                    <a:pt x="1421080" y="1627563"/>
                  </a:lnTo>
                  <a:lnTo>
                    <a:pt x="1422155" y="1626840"/>
                  </a:lnTo>
                  <a:lnTo>
                    <a:pt x="1422116" y="1626859"/>
                  </a:lnTo>
                  <a:lnTo>
                    <a:pt x="1423172" y="1626136"/>
                  </a:lnTo>
                  <a:lnTo>
                    <a:pt x="1424208" y="1625413"/>
                  </a:lnTo>
                  <a:lnTo>
                    <a:pt x="1424169" y="1625432"/>
                  </a:lnTo>
                  <a:lnTo>
                    <a:pt x="1425224" y="1624709"/>
                  </a:lnTo>
                  <a:lnTo>
                    <a:pt x="1426261" y="1623966"/>
                  </a:lnTo>
                  <a:lnTo>
                    <a:pt x="1426221" y="1623986"/>
                  </a:lnTo>
                  <a:lnTo>
                    <a:pt x="1427258" y="1623262"/>
                  </a:lnTo>
                  <a:lnTo>
                    <a:pt x="1428255" y="1622539"/>
                  </a:lnTo>
                  <a:lnTo>
                    <a:pt x="1429291" y="1621796"/>
                  </a:lnTo>
                  <a:lnTo>
                    <a:pt x="1430327" y="1621053"/>
                  </a:lnTo>
                  <a:lnTo>
                    <a:pt x="1430288" y="1621073"/>
                  </a:lnTo>
                  <a:lnTo>
                    <a:pt x="1431305" y="1620349"/>
                  </a:lnTo>
                  <a:lnTo>
                    <a:pt x="1432321" y="1619606"/>
                  </a:lnTo>
                  <a:lnTo>
                    <a:pt x="1433299" y="1618883"/>
                  </a:lnTo>
                  <a:lnTo>
                    <a:pt x="1434315" y="1618121"/>
                  </a:lnTo>
                  <a:lnTo>
                    <a:pt x="1435332" y="1617378"/>
                  </a:lnTo>
                  <a:lnTo>
                    <a:pt x="1435293" y="1617397"/>
                  </a:lnTo>
                  <a:lnTo>
                    <a:pt x="1436290" y="1616635"/>
                  </a:lnTo>
                  <a:lnTo>
                    <a:pt x="1437306" y="1615872"/>
                  </a:lnTo>
                  <a:lnTo>
                    <a:pt x="1437267" y="1615911"/>
                  </a:lnTo>
                  <a:lnTo>
                    <a:pt x="1438284" y="1615130"/>
                  </a:lnTo>
                  <a:lnTo>
                    <a:pt x="1439261" y="1614386"/>
                  </a:lnTo>
                  <a:lnTo>
                    <a:pt x="1440258" y="1613605"/>
                  </a:lnTo>
                  <a:lnTo>
                    <a:pt x="1441197" y="1612881"/>
                  </a:lnTo>
                  <a:lnTo>
                    <a:pt x="1442155" y="1612138"/>
                  </a:lnTo>
                  <a:lnTo>
                    <a:pt x="1443171" y="1611356"/>
                  </a:lnTo>
                  <a:lnTo>
                    <a:pt x="1443132" y="1611376"/>
                  </a:lnTo>
                  <a:lnTo>
                    <a:pt x="1444110" y="1610594"/>
                  </a:lnTo>
                  <a:lnTo>
                    <a:pt x="1445087" y="1609812"/>
                  </a:lnTo>
                  <a:lnTo>
                    <a:pt x="1445068" y="1609851"/>
                  </a:lnTo>
                  <a:lnTo>
                    <a:pt x="1446045" y="1609069"/>
                  </a:lnTo>
                  <a:lnTo>
                    <a:pt x="1447003" y="1608287"/>
                  </a:lnTo>
                  <a:lnTo>
                    <a:pt x="1447961" y="1607505"/>
                  </a:lnTo>
                  <a:lnTo>
                    <a:pt x="1448899" y="1606743"/>
                  </a:lnTo>
                  <a:lnTo>
                    <a:pt x="1448880" y="1606762"/>
                  </a:lnTo>
                  <a:lnTo>
                    <a:pt x="1449857" y="1605961"/>
                  </a:lnTo>
                  <a:lnTo>
                    <a:pt x="1449818" y="1605980"/>
                  </a:lnTo>
                  <a:lnTo>
                    <a:pt x="1450756" y="1605198"/>
                  </a:lnTo>
                  <a:lnTo>
                    <a:pt x="1451714" y="1604416"/>
                  </a:lnTo>
                  <a:lnTo>
                    <a:pt x="1452672" y="1603615"/>
                  </a:lnTo>
                  <a:lnTo>
                    <a:pt x="1452633" y="1603654"/>
                  </a:lnTo>
                  <a:lnTo>
                    <a:pt x="1453571" y="1602852"/>
                  </a:lnTo>
                  <a:lnTo>
                    <a:pt x="1454510" y="1602070"/>
                  </a:lnTo>
                  <a:lnTo>
                    <a:pt x="1455448" y="1601269"/>
                  </a:lnTo>
                  <a:lnTo>
                    <a:pt x="1456328" y="1600487"/>
                  </a:lnTo>
                  <a:lnTo>
                    <a:pt x="1457267" y="1599685"/>
                  </a:lnTo>
                  <a:lnTo>
                    <a:pt x="1458205" y="1598884"/>
                  </a:lnTo>
                  <a:lnTo>
                    <a:pt x="1459124" y="1598063"/>
                  </a:lnTo>
                  <a:lnTo>
                    <a:pt x="1459084" y="1598102"/>
                  </a:lnTo>
                  <a:lnTo>
                    <a:pt x="1460003" y="1597300"/>
                  </a:lnTo>
                  <a:lnTo>
                    <a:pt x="1460922" y="1596479"/>
                  </a:lnTo>
                  <a:lnTo>
                    <a:pt x="1461841" y="1595658"/>
                  </a:lnTo>
                  <a:lnTo>
                    <a:pt x="1461802" y="1595678"/>
                  </a:lnTo>
                  <a:lnTo>
                    <a:pt x="1462701" y="1594876"/>
                  </a:lnTo>
                  <a:lnTo>
                    <a:pt x="1463601" y="1594055"/>
                  </a:lnTo>
                  <a:lnTo>
                    <a:pt x="1464519" y="1593215"/>
                  </a:lnTo>
                  <a:lnTo>
                    <a:pt x="1464480" y="1593254"/>
                  </a:lnTo>
                  <a:lnTo>
                    <a:pt x="1465438" y="1592374"/>
                  </a:lnTo>
                  <a:lnTo>
                    <a:pt x="1466298" y="1591592"/>
                  </a:lnTo>
                  <a:lnTo>
                    <a:pt x="1466259" y="1591611"/>
                  </a:lnTo>
                  <a:lnTo>
                    <a:pt x="1467139" y="1590790"/>
                  </a:lnTo>
                  <a:lnTo>
                    <a:pt x="1468058" y="1589949"/>
                  </a:lnTo>
                  <a:lnTo>
                    <a:pt x="1468019" y="1589969"/>
                  </a:lnTo>
                  <a:lnTo>
                    <a:pt x="1468898" y="1589128"/>
                  </a:lnTo>
                  <a:lnTo>
                    <a:pt x="1469798" y="1588308"/>
                  </a:lnTo>
                  <a:lnTo>
                    <a:pt x="1470658" y="1587467"/>
                  </a:lnTo>
                  <a:lnTo>
                    <a:pt x="1471537" y="1586626"/>
                  </a:lnTo>
                  <a:lnTo>
                    <a:pt x="1471499" y="1586665"/>
                  </a:lnTo>
                  <a:lnTo>
                    <a:pt x="1472359" y="1585825"/>
                  </a:lnTo>
                  <a:lnTo>
                    <a:pt x="1473238" y="1584964"/>
                  </a:lnTo>
                  <a:lnTo>
                    <a:pt x="1473219" y="1584984"/>
                  </a:lnTo>
                  <a:lnTo>
                    <a:pt x="1474098" y="1584124"/>
                  </a:lnTo>
                  <a:lnTo>
                    <a:pt x="1474059" y="1584143"/>
                  </a:lnTo>
                  <a:lnTo>
                    <a:pt x="1474959" y="1583283"/>
                  </a:lnTo>
                  <a:lnTo>
                    <a:pt x="1474920" y="1583322"/>
                  </a:lnTo>
                  <a:lnTo>
                    <a:pt x="1475799" y="1582443"/>
                  </a:lnTo>
                  <a:lnTo>
                    <a:pt x="1476640" y="1581582"/>
                  </a:lnTo>
                  <a:lnTo>
                    <a:pt x="1476601" y="1581621"/>
                  </a:lnTo>
                  <a:lnTo>
                    <a:pt x="1477441" y="1580761"/>
                  </a:lnTo>
                  <a:lnTo>
                    <a:pt x="1478321" y="1579901"/>
                  </a:lnTo>
                  <a:lnTo>
                    <a:pt x="1478282" y="1579921"/>
                  </a:lnTo>
                  <a:lnTo>
                    <a:pt x="1479123" y="1579061"/>
                  </a:lnTo>
                  <a:lnTo>
                    <a:pt x="1479924" y="1578239"/>
                  </a:lnTo>
                  <a:lnTo>
                    <a:pt x="1480804" y="1577320"/>
                  </a:lnTo>
                  <a:lnTo>
                    <a:pt x="1480765" y="1577360"/>
                  </a:lnTo>
                  <a:lnTo>
                    <a:pt x="1481606" y="1576480"/>
                  </a:lnTo>
                  <a:lnTo>
                    <a:pt x="1482446" y="1575600"/>
                  </a:lnTo>
                  <a:lnTo>
                    <a:pt x="1483248" y="1574740"/>
                  </a:lnTo>
                  <a:lnTo>
                    <a:pt x="1483228" y="1574779"/>
                  </a:lnTo>
                  <a:lnTo>
                    <a:pt x="1484069" y="1573880"/>
                  </a:lnTo>
                  <a:lnTo>
                    <a:pt x="1484030" y="1573919"/>
                  </a:lnTo>
                  <a:lnTo>
                    <a:pt x="1484851" y="1573039"/>
                  </a:lnTo>
                  <a:lnTo>
                    <a:pt x="1485672" y="1572140"/>
                  </a:lnTo>
                  <a:lnTo>
                    <a:pt x="1485633" y="1572179"/>
                  </a:lnTo>
                  <a:lnTo>
                    <a:pt x="1486473" y="1571260"/>
                  </a:lnTo>
                  <a:lnTo>
                    <a:pt x="1486434" y="1571299"/>
                  </a:lnTo>
                  <a:lnTo>
                    <a:pt x="1487255" y="1570400"/>
                  </a:lnTo>
                  <a:lnTo>
                    <a:pt x="1488057" y="1569520"/>
                  </a:lnTo>
                  <a:lnTo>
                    <a:pt x="1488858" y="1568621"/>
                  </a:lnTo>
                  <a:lnTo>
                    <a:pt x="1488819" y="1568660"/>
                  </a:lnTo>
                  <a:lnTo>
                    <a:pt x="1489621" y="1567780"/>
                  </a:lnTo>
                  <a:lnTo>
                    <a:pt x="1490403" y="1566881"/>
                  </a:lnTo>
                  <a:lnTo>
                    <a:pt x="1491185" y="1565982"/>
                  </a:lnTo>
                  <a:lnTo>
                    <a:pt x="1491987" y="1565082"/>
                  </a:lnTo>
                  <a:lnTo>
                    <a:pt x="1491947" y="1565121"/>
                  </a:lnTo>
                  <a:lnTo>
                    <a:pt x="1492749" y="1564203"/>
                  </a:lnTo>
                  <a:lnTo>
                    <a:pt x="1492710" y="1564242"/>
                  </a:lnTo>
                  <a:lnTo>
                    <a:pt x="1493512" y="1563304"/>
                  </a:lnTo>
                  <a:lnTo>
                    <a:pt x="1493492" y="1563343"/>
                  </a:lnTo>
                  <a:lnTo>
                    <a:pt x="1494274" y="1562404"/>
                  </a:lnTo>
                  <a:lnTo>
                    <a:pt x="1495036" y="1561505"/>
                  </a:lnTo>
                  <a:lnTo>
                    <a:pt x="1495016" y="1561544"/>
                  </a:lnTo>
                  <a:lnTo>
                    <a:pt x="1495799" y="1560605"/>
                  </a:lnTo>
                  <a:lnTo>
                    <a:pt x="1496541" y="1559706"/>
                  </a:lnTo>
                  <a:lnTo>
                    <a:pt x="1497304" y="1558807"/>
                  </a:lnTo>
                  <a:lnTo>
                    <a:pt x="1498047" y="1557888"/>
                  </a:lnTo>
                  <a:lnTo>
                    <a:pt x="1498008" y="1557927"/>
                  </a:lnTo>
                  <a:lnTo>
                    <a:pt x="1498790" y="1556989"/>
                  </a:lnTo>
                  <a:lnTo>
                    <a:pt x="1498751" y="1557028"/>
                  </a:lnTo>
                  <a:lnTo>
                    <a:pt x="1499532" y="1556070"/>
                  </a:lnTo>
                  <a:lnTo>
                    <a:pt x="1500256" y="1555171"/>
                  </a:lnTo>
                  <a:lnTo>
                    <a:pt x="1500999" y="1554232"/>
                  </a:lnTo>
                  <a:lnTo>
                    <a:pt x="1500960" y="1554271"/>
                  </a:lnTo>
                  <a:lnTo>
                    <a:pt x="1501703" y="1553353"/>
                  </a:lnTo>
                  <a:lnTo>
                    <a:pt x="1503208" y="1551437"/>
                  </a:lnTo>
                  <a:lnTo>
                    <a:pt x="1504713" y="1549521"/>
                  </a:lnTo>
                  <a:lnTo>
                    <a:pt x="1506199" y="1547605"/>
                  </a:lnTo>
                  <a:lnTo>
                    <a:pt x="1507782" y="1545591"/>
                  </a:lnTo>
                  <a:lnTo>
                    <a:pt x="1509170" y="1543813"/>
                  </a:lnTo>
                  <a:lnTo>
                    <a:pt x="1510774" y="1541760"/>
                  </a:lnTo>
                  <a:lnTo>
                    <a:pt x="1512240" y="1539844"/>
                  </a:lnTo>
                  <a:lnTo>
                    <a:pt x="1512220" y="1539864"/>
                  </a:lnTo>
                  <a:lnTo>
                    <a:pt x="1513745" y="1537909"/>
                  </a:lnTo>
                  <a:lnTo>
                    <a:pt x="1513726" y="1537928"/>
                  </a:lnTo>
                  <a:lnTo>
                    <a:pt x="1515231" y="1535973"/>
                  </a:lnTo>
                  <a:lnTo>
                    <a:pt x="1516736" y="1533999"/>
                  </a:lnTo>
                  <a:lnTo>
                    <a:pt x="1516717" y="1534018"/>
                  </a:lnTo>
                  <a:lnTo>
                    <a:pt x="1518242" y="1532044"/>
                  </a:lnTo>
                  <a:lnTo>
                    <a:pt x="1518222" y="1532063"/>
                  </a:lnTo>
                  <a:lnTo>
                    <a:pt x="1519767" y="1530010"/>
                  </a:lnTo>
                  <a:lnTo>
                    <a:pt x="1521233" y="1528095"/>
                  </a:lnTo>
                  <a:lnTo>
                    <a:pt x="1521213" y="1528114"/>
                  </a:lnTo>
                  <a:lnTo>
                    <a:pt x="1522719" y="1526140"/>
                  </a:lnTo>
                  <a:lnTo>
                    <a:pt x="1524146" y="1524243"/>
                  </a:lnTo>
                  <a:lnTo>
                    <a:pt x="1525729" y="1522152"/>
                  </a:lnTo>
                  <a:lnTo>
                    <a:pt x="1527215" y="1520177"/>
                  </a:lnTo>
                  <a:lnTo>
                    <a:pt x="1528779" y="1518065"/>
                  </a:lnTo>
                  <a:lnTo>
                    <a:pt x="1530069" y="1516326"/>
                  </a:lnTo>
                  <a:lnTo>
                    <a:pt x="1531652" y="1514214"/>
                  </a:lnTo>
                  <a:lnTo>
                    <a:pt x="1533177" y="1512161"/>
                  </a:lnTo>
                  <a:lnTo>
                    <a:pt x="1533158" y="1512181"/>
                  </a:lnTo>
                  <a:lnTo>
                    <a:pt x="1534663" y="1510148"/>
                  </a:lnTo>
                  <a:lnTo>
                    <a:pt x="1534643" y="1510168"/>
                  </a:lnTo>
                  <a:lnTo>
                    <a:pt x="1536149" y="1508135"/>
                  </a:lnTo>
                  <a:lnTo>
                    <a:pt x="1536129" y="1508154"/>
                  </a:lnTo>
                  <a:lnTo>
                    <a:pt x="1537635" y="1506101"/>
                  </a:lnTo>
                  <a:lnTo>
                    <a:pt x="1537615" y="1506121"/>
                  </a:lnTo>
                  <a:lnTo>
                    <a:pt x="1539179" y="1504009"/>
                  </a:lnTo>
                  <a:lnTo>
                    <a:pt x="1540606" y="1502035"/>
                  </a:lnTo>
                  <a:lnTo>
                    <a:pt x="1542112" y="1499963"/>
                  </a:lnTo>
                  <a:lnTo>
                    <a:pt x="1543558" y="1497988"/>
                  </a:lnTo>
                  <a:lnTo>
                    <a:pt x="1545024" y="1495975"/>
                  </a:lnTo>
                  <a:lnTo>
                    <a:pt x="1546530" y="1493883"/>
                  </a:lnTo>
                  <a:lnTo>
                    <a:pt x="1546510" y="1493902"/>
                  </a:lnTo>
                  <a:lnTo>
                    <a:pt x="1548016" y="1491830"/>
                  </a:lnTo>
                  <a:lnTo>
                    <a:pt x="1547996" y="1491850"/>
                  </a:lnTo>
                  <a:lnTo>
                    <a:pt x="1549482" y="1489758"/>
                  </a:lnTo>
                  <a:lnTo>
                    <a:pt x="1549462" y="1489777"/>
                  </a:lnTo>
                  <a:lnTo>
                    <a:pt x="1550948" y="1487725"/>
                  </a:lnTo>
                  <a:lnTo>
                    <a:pt x="1552434" y="1485633"/>
                  </a:lnTo>
                  <a:lnTo>
                    <a:pt x="1552434" y="1485652"/>
                  </a:lnTo>
                  <a:lnTo>
                    <a:pt x="1553959" y="1483482"/>
                  </a:lnTo>
                  <a:lnTo>
                    <a:pt x="1555425" y="1481410"/>
                  </a:lnTo>
                  <a:lnTo>
                    <a:pt x="1556852" y="1479397"/>
                  </a:lnTo>
                  <a:lnTo>
                    <a:pt x="1556832" y="1479416"/>
                  </a:lnTo>
                  <a:lnTo>
                    <a:pt x="1558318" y="1477324"/>
                  </a:lnTo>
                  <a:lnTo>
                    <a:pt x="1558318" y="1477344"/>
                  </a:lnTo>
                  <a:lnTo>
                    <a:pt x="1559804" y="1475232"/>
                  </a:lnTo>
                  <a:lnTo>
                    <a:pt x="1559784" y="1475252"/>
                  </a:lnTo>
                  <a:lnTo>
                    <a:pt x="1561270" y="1473121"/>
                  </a:lnTo>
                  <a:lnTo>
                    <a:pt x="1562737" y="1471029"/>
                  </a:lnTo>
                  <a:lnTo>
                    <a:pt x="1562717" y="1471049"/>
                  </a:lnTo>
                  <a:lnTo>
                    <a:pt x="1564124" y="1469035"/>
                  </a:lnTo>
                  <a:lnTo>
                    <a:pt x="1565591" y="1466924"/>
                  </a:lnTo>
                  <a:lnTo>
                    <a:pt x="1567116" y="1464715"/>
                  </a:lnTo>
                  <a:lnTo>
                    <a:pt x="1567096" y="1464734"/>
                  </a:lnTo>
                  <a:lnTo>
                    <a:pt x="1568582" y="1462604"/>
                  </a:lnTo>
                  <a:lnTo>
                    <a:pt x="1568562" y="1462623"/>
                  </a:lnTo>
                  <a:lnTo>
                    <a:pt x="1570028" y="1460492"/>
                  </a:lnTo>
                  <a:lnTo>
                    <a:pt x="1571495" y="1458361"/>
                  </a:lnTo>
                  <a:lnTo>
                    <a:pt x="1571475" y="1458381"/>
                  </a:lnTo>
                  <a:lnTo>
                    <a:pt x="1572922" y="1456269"/>
                  </a:lnTo>
                  <a:lnTo>
                    <a:pt x="1574408" y="1454099"/>
                  </a:lnTo>
                  <a:lnTo>
                    <a:pt x="1574388" y="1454119"/>
                  </a:lnTo>
                  <a:lnTo>
                    <a:pt x="1575874" y="1451949"/>
                  </a:lnTo>
                  <a:lnTo>
                    <a:pt x="1577360" y="1449779"/>
                  </a:lnTo>
                  <a:lnTo>
                    <a:pt x="1578787" y="1447648"/>
                  </a:lnTo>
                  <a:lnTo>
                    <a:pt x="1580233" y="1445517"/>
                  </a:lnTo>
                  <a:lnTo>
                    <a:pt x="1581660" y="1443386"/>
                  </a:lnTo>
                  <a:lnTo>
                    <a:pt x="1583107" y="1441236"/>
                  </a:lnTo>
                  <a:lnTo>
                    <a:pt x="1583087" y="1441255"/>
                  </a:lnTo>
                  <a:lnTo>
                    <a:pt x="1584632" y="1438948"/>
                  </a:lnTo>
                  <a:lnTo>
                    <a:pt x="1585922" y="1437013"/>
                  </a:lnTo>
                  <a:lnTo>
                    <a:pt x="1587427" y="1434745"/>
                  </a:lnTo>
                  <a:lnTo>
                    <a:pt x="1587427" y="1434765"/>
                  </a:lnTo>
                  <a:lnTo>
                    <a:pt x="1588874" y="1432575"/>
                  </a:lnTo>
                  <a:lnTo>
                    <a:pt x="1588855" y="1432595"/>
                  </a:lnTo>
                  <a:lnTo>
                    <a:pt x="1590321" y="1430405"/>
                  </a:lnTo>
                  <a:lnTo>
                    <a:pt x="1590301" y="1430425"/>
                  </a:lnTo>
                  <a:lnTo>
                    <a:pt x="1591729" y="1428235"/>
                  </a:lnTo>
                  <a:lnTo>
                    <a:pt x="1593156" y="1426065"/>
                  </a:lnTo>
                  <a:lnTo>
                    <a:pt x="1594681" y="1423739"/>
                  </a:lnTo>
                  <a:lnTo>
                    <a:pt x="1596049" y="1421667"/>
                  </a:lnTo>
                  <a:lnTo>
                    <a:pt x="1596030" y="1421686"/>
                  </a:lnTo>
                  <a:lnTo>
                    <a:pt x="1597515" y="1419399"/>
                  </a:lnTo>
                  <a:lnTo>
                    <a:pt x="1598825" y="1417385"/>
                  </a:lnTo>
                  <a:lnTo>
                    <a:pt x="1600350" y="1415039"/>
                  </a:lnTo>
                  <a:lnTo>
                    <a:pt x="1601777" y="1412850"/>
                  </a:lnTo>
                  <a:lnTo>
                    <a:pt x="1603185" y="1410660"/>
                  </a:lnTo>
                  <a:lnTo>
                    <a:pt x="1604592" y="1408471"/>
                  </a:lnTo>
                  <a:lnTo>
                    <a:pt x="1606000" y="1406242"/>
                  </a:lnTo>
                  <a:lnTo>
                    <a:pt x="1606000" y="1406261"/>
                  </a:lnTo>
                  <a:lnTo>
                    <a:pt x="1607427" y="1404033"/>
                  </a:lnTo>
                  <a:lnTo>
                    <a:pt x="1607407" y="1404052"/>
                  </a:lnTo>
                  <a:lnTo>
                    <a:pt x="1608835" y="1401804"/>
                  </a:lnTo>
                  <a:lnTo>
                    <a:pt x="1608835" y="1401824"/>
                  </a:lnTo>
                  <a:lnTo>
                    <a:pt x="1610203" y="1399654"/>
                  </a:lnTo>
                  <a:lnTo>
                    <a:pt x="1611708" y="1397269"/>
                  </a:lnTo>
                  <a:lnTo>
                    <a:pt x="1613116" y="1395060"/>
                  </a:lnTo>
                  <a:lnTo>
                    <a:pt x="1614484" y="1392890"/>
                  </a:lnTo>
                  <a:lnTo>
                    <a:pt x="1614465" y="1392909"/>
                  </a:lnTo>
                  <a:lnTo>
                    <a:pt x="1615892" y="1390641"/>
                  </a:lnTo>
                  <a:lnTo>
                    <a:pt x="1615872" y="1390661"/>
                  </a:lnTo>
                  <a:lnTo>
                    <a:pt x="1617280" y="1388413"/>
                  </a:lnTo>
                  <a:lnTo>
                    <a:pt x="1618687" y="1386164"/>
                  </a:lnTo>
                  <a:lnTo>
                    <a:pt x="1618668" y="1386184"/>
                  </a:lnTo>
                  <a:lnTo>
                    <a:pt x="1620056" y="1383955"/>
                  </a:lnTo>
                  <a:lnTo>
                    <a:pt x="1621483" y="1381668"/>
                  </a:lnTo>
                  <a:lnTo>
                    <a:pt x="1621464" y="1381688"/>
                  </a:lnTo>
                  <a:lnTo>
                    <a:pt x="1622832" y="1379479"/>
                  </a:lnTo>
                  <a:lnTo>
                    <a:pt x="1624279" y="1377152"/>
                  </a:lnTo>
                  <a:lnTo>
                    <a:pt x="1624259" y="1377172"/>
                  </a:lnTo>
                  <a:lnTo>
                    <a:pt x="1625706" y="1374826"/>
                  </a:lnTo>
                  <a:lnTo>
                    <a:pt x="1627055" y="1372636"/>
                  </a:lnTo>
                  <a:lnTo>
                    <a:pt x="1627035" y="1372656"/>
                  </a:lnTo>
                  <a:lnTo>
                    <a:pt x="1628384" y="1370447"/>
                  </a:lnTo>
                  <a:lnTo>
                    <a:pt x="1629850" y="1368023"/>
                  </a:lnTo>
                  <a:lnTo>
                    <a:pt x="1631199" y="1365833"/>
                  </a:lnTo>
                  <a:lnTo>
                    <a:pt x="1632587" y="1363546"/>
                  </a:lnTo>
                  <a:lnTo>
                    <a:pt x="1632568" y="1363565"/>
                  </a:lnTo>
                  <a:lnTo>
                    <a:pt x="1633936" y="1361317"/>
                  </a:lnTo>
                  <a:lnTo>
                    <a:pt x="1635324" y="1358991"/>
                  </a:lnTo>
                  <a:lnTo>
                    <a:pt x="1636654" y="1356762"/>
                  </a:lnTo>
                  <a:lnTo>
                    <a:pt x="1638120" y="1354318"/>
                  </a:lnTo>
                  <a:lnTo>
                    <a:pt x="1639390" y="1352187"/>
                  </a:lnTo>
                  <a:lnTo>
                    <a:pt x="1640817" y="1349822"/>
                  </a:lnTo>
                  <a:lnTo>
                    <a:pt x="1640798" y="1349841"/>
                  </a:lnTo>
                  <a:lnTo>
                    <a:pt x="1642225" y="1347437"/>
                  </a:lnTo>
                  <a:lnTo>
                    <a:pt x="1643457" y="1345364"/>
                  </a:lnTo>
                  <a:lnTo>
                    <a:pt x="1644884" y="1342921"/>
                  </a:lnTo>
                  <a:lnTo>
                    <a:pt x="1644884" y="1342940"/>
                  </a:lnTo>
                  <a:lnTo>
                    <a:pt x="1645275" y="1342276"/>
                  </a:lnTo>
                  <a:lnTo>
                    <a:pt x="1646272" y="1340594"/>
                  </a:lnTo>
                  <a:lnTo>
                    <a:pt x="1647601" y="1338307"/>
                  </a:lnTo>
                  <a:lnTo>
                    <a:pt x="1648950" y="1336000"/>
                  </a:lnTo>
                  <a:lnTo>
                    <a:pt x="1650299" y="1333693"/>
                  </a:lnTo>
                  <a:lnTo>
                    <a:pt x="1650299" y="1333713"/>
                  </a:lnTo>
                  <a:lnTo>
                    <a:pt x="1651648" y="1331367"/>
                  </a:lnTo>
                  <a:lnTo>
                    <a:pt x="1651648" y="1331387"/>
                  </a:lnTo>
                  <a:lnTo>
                    <a:pt x="1652997" y="1329060"/>
                  </a:lnTo>
                  <a:lnTo>
                    <a:pt x="1652997" y="1329080"/>
                  </a:lnTo>
                  <a:lnTo>
                    <a:pt x="1654326" y="1326753"/>
                  </a:lnTo>
                  <a:lnTo>
                    <a:pt x="1655734" y="1324329"/>
                  </a:lnTo>
                  <a:lnTo>
                    <a:pt x="1656985" y="1322159"/>
                  </a:lnTo>
                  <a:lnTo>
                    <a:pt x="1658353" y="1319754"/>
                  </a:lnTo>
                  <a:lnTo>
                    <a:pt x="1658353" y="1319774"/>
                  </a:lnTo>
                  <a:lnTo>
                    <a:pt x="1659683" y="1317428"/>
                  </a:lnTo>
                  <a:lnTo>
                    <a:pt x="1659683" y="1317448"/>
                  </a:lnTo>
                  <a:lnTo>
                    <a:pt x="1661012" y="1315082"/>
                  </a:lnTo>
                  <a:lnTo>
                    <a:pt x="1661012" y="1315102"/>
                  </a:lnTo>
                  <a:lnTo>
                    <a:pt x="1662263" y="1312893"/>
                  </a:lnTo>
                  <a:lnTo>
                    <a:pt x="1663690" y="1310371"/>
                  </a:lnTo>
                  <a:lnTo>
                    <a:pt x="1665001" y="1308064"/>
                  </a:lnTo>
                  <a:lnTo>
                    <a:pt x="1666310" y="1305718"/>
                  </a:lnTo>
                  <a:lnTo>
                    <a:pt x="1666310" y="1305738"/>
                  </a:lnTo>
                  <a:lnTo>
                    <a:pt x="1667639" y="1303352"/>
                  </a:lnTo>
                  <a:lnTo>
                    <a:pt x="1668950" y="1301026"/>
                  </a:lnTo>
                  <a:lnTo>
                    <a:pt x="1668930" y="1301046"/>
                  </a:lnTo>
                  <a:lnTo>
                    <a:pt x="1670259" y="1298680"/>
                  </a:lnTo>
                  <a:lnTo>
                    <a:pt x="1671569" y="1296314"/>
                  </a:lnTo>
                  <a:lnTo>
                    <a:pt x="1671549" y="1296334"/>
                  </a:lnTo>
                  <a:lnTo>
                    <a:pt x="1672840" y="1294008"/>
                  </a:lnTo>
                  <a:lnTo>
                    <a:pt x="1674267" y="1291447"/>
                  </a:lnTo>
                  <a:lnTo>
                    <a:pt x="1675459" y="1289277"/>
                  </a:lnTo>
                  <a:lnTo>
                    <a:pt x="1676750" y="1286931"/>
                  </a:lnTo>
                  <a:lnTo>
                    <a:pt x="1678079" y="1284526"/>
                  </a:lnTo>
                  <a:lnTo>
                    <a:pt x="1678060" y="1284546"/>
                  </a:lnTo>
                  <a:lnTo>
                    <a:pt x="1679428" y="1282043"/>
                  </a:lnTo>
                  <a:lnTo>
                    <a:pt x="1680660" y="1279776"/>
                  </a:lnTo>
                  <a:lnTo>
                    <a:pt x="1680640" y="1279795"/>
                  </a:lnTo>
                  <a:lnTo>
                    <a:pt x="1681872" y="1277527"/>
                  </a:lnTo>
                  <a:lnTo>
                    <a:pt x="1683220" y="1275045"/>
                  </a:lnTo>
                  <a:lnTo>
                    <a:pt x="1683220" y="1275064"/>
                  </a:lnTo>
                  <a:lnTo>
                    <a:pt x="1684511" y="1272660"/>
                  </a:lnTo>
                  <a:lnTo>
                    <a:pt x="1684491" y="1272679"/>
                  </a:lnTo>
                  <a:lnTo>
                    <a:pt x="1685821" y="1270216"/>
                  </a:lnTo>
                  <a:lnTo>
                    <a:pt x="1687053" y="1267909"/>
                  </a:lnTo>
                  <a:lnTo>
                    <a:pt x="1687053" y="1267928"/>
                  </a:lnTo>
                  <a:lnTo>
                    <a:pt x="1688343" y="1265504"/>
                  </a:lnTo>
                  <a:lnTo>
                    <a:pt x="1689594" y="1263139"/>
                  </a:lnTo>
                  <a:lnTo>
                    <a:pt x="1690865" y="1260773"/>
                  </a:lnTo>
                  <a:lnTo>
                    <a:pt x="1692135" y="1258349"/>
                  </a:lnTo>
                  <a:lnTo>
                    <a:pt x="1693387" y="1255984"/>
                  </a:lnTo>
                  <a:lnTo>
                    <a:pt x="1694657" y="1253579"/>
                  </a:lnTo>
                  <a:lnTo>
                    <a:pt x="1694638" y="1253599"/>
                  </a:lnTo>
                  <a:lnTo>
                    <a:pt x="1695869" y="1251233"/>
                  </a:lnTo>
                  <a:lnTo>
                    <a:pt x="1697120" y="1248848"/>
                  </a:lnTo>
                  <a:lnTo>
                    <a:pt x="1698391" y="1246424"/>
                  </a:lnTo>
                  <a:lnTo>
                    <a:pt x="1699740" y="1243824"/>
                  </a:lnTo>
                  <a:lnTo>
                    <a:pt x="1700874" y="1241615"/>
                  </a:lnTo>
                  <a:lnTo>
                    <a:pt x="1702204" y="1239054"/>
                  </a:lnTo>
                  <a:lnTo>
                    <a:pt x="1703337" y="1236845"/>
                  </a:lnTo>
                  <a:lnTo>
                    <a:pt x="1704666" y="1234225"/>
                  </a:lnTo>
                  <a:lnTo>
                    <a:pt x="1705820" y="1231957"/>
                  </a:lnTo>
                  <a:lnTo>
                    <a:pt x="1705820" y="1231977"/>
                  </a:lnTo>
                  <a:lnTo>
                    <a:pt x="1707052" y="1229553"/>
                  </a:lnTo>
                  <a:lnTo>
                    <a:pt x="1707052" y="1229572"/>
                  </a:lnTo>
                  <a:lnTo>
                    <a:pt x="1708342" y="1227031"/>
                  </a:lnTo>
                  <a:lnTo>
                    <a:pt x="1709495" y="1224724"/>
                  </a:lnTo>
                  <a:lnTo>
                    <a:pt x="1709495" y="1224743"/>
                  </a:lnTo>
                  <a:lnTo>
                    <a:pt x="1710649" y="1222456"/>
                  </a:lnTo>
                  <a:lnTo>
                    <a:pt x="1711920" y="1219895"/>
                  </a:lnTo>
                  <a:lnTo>
                    <a:pt x="1711920" y="1219915"/>
                  </a:lnTo>
                  <a:lnTo>
                    <a:pt x="1713131" y="1217471"/>
                  </a:lnTo>
                  <a:lnTo>
                    <a:pt x="1713131" y="1217491"/>
                  </a:lnTo>
                  <a:lnTo>
                    <a:pt x="1714344" y="1215047"/>
                  </a:lnTo>
                  <a:lnTo>
                    <a:pt x="1715556" y="1212642"/>
                  </a:lnTo>
                  <a:lnTo>
                    <a:pt x="1715536" y="1212662"/>
                  </a:lnTo>
                  <a:lnTo>
                    <a:pt x="1716768" y="1210159"/>
                  </a:lnTo>
                  <a:lnTo>
                    <a:pt x="1717941" y="1207794"/>
                  </a:lnTo>
                  <a:lnTo>
                    <a:pt x="1719153" y="1205350"/>
                  </a:lnTo>
                  <a:lnTo>
                    <a:pt x="1720326" y="1202946"/>
                  </a:lnTo>
                  <a:lnTo>
                    <a:pt x="1721518" y="1200502"/>
                  </a:lnTo>
                  <a:lnTo>
                    <a:pt x="1721499" y="1200541"/>
                  </a:lnTo>
                  <a:lnTo>
                    <a:pt x="1722691" y="1198078"/>
                  </a:lnTo>
                  <a:lnTo>
                    <a:pt x="1722691" y="1198097"/>
                  </a:lnTo>
                  <a:lnTo>
                    <a:pt x="1723864" y="1195673"/>
                  </a:lnTo>
                  <a:lnTo>
                    <a:pt x="1725057" y="1193210"/>
                  </a:lnTo>
                  <a:lnTo>
                    <a:pt x="1725037" y="1193229"/>
                  </a:lnTo>
                  <a:lnTo>
                    <a:pt x="1726230" y="1190786"/>
                  </a:lnTo>
                  <a:lnTo>
                    <a:pt x="1727403" y="1188342"/>
                  </a:lnTo>
                  <a:lnTo>
                    <a:pt x="1727383" y="1188362"/>
                  </a:lnTo>
                  <a:lnTo>
                    <a:pt x="1728556" y="1185918"/>
                  </a:lnTo>
                  <a:lnTo>
                    <a:pt x="1728556" y="1185938"/>
                  </a:lnTo>
                  <a:lnTo>
                    <a:pt x="1729729" y="1183474"/>
                  </a:lnTo>
                  <a:lnTo>
                    <a:pt x="1729709" y="1183494"/>
                  </a:lnTo>
                  <a:lnTo>
                    <a:pt x="1730863" y="1181089"/>
                  </a:lnTo>
                  <a:lnTo>
                    <a:pt x="1732094" y="1178450"/>
                  </a:lnTo>
                  <a:lnTo>
                    <a:pt x="1733189" y="1176163"/>
                  </a:lnTo>
                  <a:lnTo>
                    <a:pt x="1733189" y="1176182"/>
                  </a:lnTo>
                  <a:lnTo>
                    <a:pt x="1734343" y="1173719"/>
                  </a:lnTo>
                  <a:lnTo>
                    <a:pt x="1734323" y="1173739"/>
                  </a:lnTo>
                  <a:lnTo>
                    <a:pt x="1735477" y="1171275"/>
                  </a:lnTo>
                  <a:lnTo>
                    <a:pt x="1735477" y="1171295"/>
                  </a:lnTo>
                  <a:lnTo>
                    <a:pt x="1736630" y="1168832"/>
                  </a:lnTo>
                  <a:lnTo>
                    <a:pt x="1736611" y="1168851"/>
                  </a:lnTo>
                  <a:lnTo>
                    <a:pt x="1737764" y="1166368"/>
                  </a:lnTo>
                  <a:lnTo>
                    <a:pt x="1737745" y="1166407"/>
                  </a:lnTo>
                  <a:lnTo>
                    <a:pt x="1738898" y="1163925"/>
                  </a:lnTo>
                  <a:lnTo>
                    <a:pt x="1738878" y="1163964"/>
                  </a:lnTo>
                  <a:lnTo>
                    <a:pt x="1740032" y="1161481"/>
                  </a:lnTo>
                  <a:lnTo>
                    <a:pt x="1740012" y="1161501"/>
                  </a:lnTo>
                  <a:lnTo>
                    <a:pt x="1741146" y="1159037"/>
                  </a:lnTo>
                  <a:lnTo>
                    <a:pt x="1741146" y="1159057"/>
                  </a:lnTo>
                  <a:lnTo>
                    <a:pt x="1742222" y="1156711"/>
                  </a:lnTo>
                  <a:lnTo>
                    <a:pt x="1743316" y="1154287"/>
                  </a:lnTo>
                  <a:lnTo>
                    <a:pt x="1744509" y="1151687"/>
                  </a:lnTo>
                  <a:lnTo>
                    <a:pt x="1744489" y="1151706"/>
                  </a:lnTo>
                  <a:lnTo>
                    <a:pt x="1745623" y="1149223"/>
                  </a:lnTo>
                  <a:lnTo>
                    <a:pt x="1745604" y="1149262"/>
                  </a:lnTo>
                  <a:lnTo>
                    <a:pt x="1746776" y="1146682"/>
                  </a:lnTo>
                  <a:lnTo>
                    <a:pt x="1747832" y="1144316"/>
                  </a:lnTo>
                  <a:lnTo>
                    <a:pt x="1747812" y="1144355"/>
                  </a:lnTo>
                  <a:lnTo>
                    <a:pt x="1747949" y="1144062"/>
                  </a:lnTo>
                  <a:lnTo>
                    <a:pt x="1748868" y="1142029"/>
                  </a:lnTo>
                  <a:lnTo>
                    <a:pt x="1749944" y="1139605"/>
                  </a:lnTo>
                  <a:lnTo>
                    <a:pt x="1751136" y="1136966"/>
                  </a:lnTo>
                  <a:lnTo>
                    <a:pt x="1751116" y="1136985"/>
                  </a:lnTo>
                  <a:lnTo>
                    <a:pt x="1752231" y="1134502"/>
                  </a:lnTo>
                  <a:lnTo>
                    <a:pt x="1752211" y="1134542"/>
                  </a:lnTo>
                  <a:lnTo>
                    <a:pt x="1753306" y="1132059"/>
                  </a:lnTo>
                  <a:lnTo>
                    <a:pt x="1754401" y="1129595"/>
                  </a:lnTo>
                  <a:lnTo>
                    <a:pt x="1754381" y="1129615"/>
                  </a:lnTo>
                  <a:lnTo>
                    <a:pt x="1755476" y="1127132"/>
                  </a:lnTo>
                  <a:lnTo>
                    <a:pt x="1755457" y="1127171"/>
                  </a:lnTo>
                  <a:lnTo>
                    <a:pt x="1756551" y="1124669"/>
                  </a:lnTo>
                  <a:lnTo>
                    <a:pt x="1757548" y="1122421"/>
                  </a:lnTo>
                  <a:lnTo>
                    <a:pt x="1758702" y="1119762"/>
                  </a:lnTo>
                  <a:lnTo>
                    <a:pt x="1759757" y="1117318"/>
                  </a:lnTo>
                  <a:lnTo>
                    <a:pt x="1760813" y="1114836"/>
                  </a:lnTo>
                  <a:lnTo>
                    <a:pt x="1760813" y="1114875"/>
                  </a:lnTo>
                  <a:lnTo>
                    <a:pt x="1761868" y="1112411"/>
                  </a:lnTo>
                  <a:lnTo>
                    <a:pt x="1762924" y="1109929"/>
                  </a:lnTo>
                  <a:lnTo>
                    <a:pt x="1762924" y="1109948"/>
                  </a:lnTo>
                  <a:lnTo>
                    <a:pt x="1763980" y="1107465"/>
                  </a:lnTo>
                  <a:lnTo>
                    <a:pt x="1763960" y="1107485"/>
                  </a:lnTo>
                  <a:lnTo>
                    <a:pt x="1765016" y="1105002"/>
                  </a:lnTo>
                  <a:lnTo>
                    <a:pt x="1766052" y="1102539"/>
                  </a:lnTo>
                  <a:lnTo>
                    <a:pt x="1766052" y="1102558"/>
                  </a:lnTo>
                  <a:lnTo>
                    <a:pt x="1767108" y="1100076"/>
                  </a:lnTo>
                  <a:lnTo>
                    <a:pt x="1767089" y="1100095"/>
                  </a:lnTo>
                  <a:lnTo>
                    <a:pt x="1768125" y="1097612"/>
                  </a:lnTo>
                  <a:lnTo>
                    <a:pt x="1768125" y="1097632"/>
                  </a:lnTo>
                  <a:lnTo>
                    <a:pt x="1769141" y="1095169"/>
                  </a:lnTo>
                  <a:lnTo>
                    <a:pt x="1770138" y="1092784"/>
                  </a:lnTo>
                  <a:lnTo>
                    <a:pt x="1771194" y="1090223"/>
                  </a:lnTo>
                  <a:lnTo>
                    <a:pt x="1771194" y="1090242"/>
                  </a:lnTo>
                  <a:lnTo>
                    <a:pt x="1772210" y="1087759"/>
                  </a:lnTo>
                  <a:lnTo>
                    <a:pt x="1772210" y="1087779"/>
                  </a:lnTo>
                  <a:lnTo>
                    <a:pt x="1773188" y="1085374"/>
                  </a:lnTo>
                  <a:lnTo>
                    <a:pt x="1774185" y="1082931"/>
                  </a:lnTo>
                  <a:lnTo>
                    <a:pt x="1775201" y="1080448"/>
                  </a:lnTo>
                  <a:lnTo>
                    <a:pt x="1776238" y="1077887"/>
                  </a:lnTo>
                  <a:lnTo>
                    <a:pt x="1776218" y="1077926"/>
                  </a:lnTo>
                  <a:lnTo>
                    <a:pt x="1777235" y="1075424"/>
                  </a:lnTo>
                  <a:lnTo>
                    <a:pt x="1777215" y="1075443"/>
                  </a:lnTo>
                  <a:lnTo>
                    <a:pt x="1778212" y="1072960"/>
                  </a:lnTo>
                  <a:lnTo>
                    <a:pt x="1778212" y="1072980"/>
                  </a:lnTo>
                  <a:lnTo>
                    <a:pt x="1779170" y="1070595"/>
                  </a:lnTo>
                  <a:lnTo>
                    <a:pt x="1780148" y="1068112"/>
                  </a:lnTo>
                  <a:lnTo>
                    <a:pt x="1781164" y="1065551"/>
                  </a:lnTo>
                  <a:lnTo>
                    <a:pt x="1781145" y="1065590"/>
                  </a:lnTo>
                  <a:lnTo>
                    <a:pt x="1782142" y="1063088"/>
                  </a:lnTo>
                  <a:lnTo>
                    <a:pt x="1782122" y="1063127"/>
                  </a:lnTo>
                  <a:lnTo>
                    <a:pt x="1783100" y="1060625"/>
                  </a:lnTo>
                  <a:lnTo>
                    <a:pt x="1783100" y="1060644"/>
                  </a:lnTo>
                  <a:lnTo>
                    <a:pt x="1784077" y="1058161"/>
                  </a:lnTo>
                  <a:lnTo>
                    <a:pt x="1784057" y="1058181"/>
                  </a:lnTo>
                  <a:lnTo>
                    <a:pt x="1785035" y="1055698"/>
                  </a:lnTo>
                  <a:lnTo>
                    <a:pt x="1785015" y="1055718"/>
                  </a:lnTo>
                  <a:lnTo>
                    <a:pt x="1785973" y="1053235"/>
                  </a:lnTo>
                  <a:lnTo>
                    <a:pt x="1785973" y="1053254"/>
                  </a:lnTo>
                  <a:lnTo>
                    <a:pt x="1786951" y="1050713"/>
                  </a:lnTo>
                  <a:lnTo>
                    <a:pt x="1787889" y="1048289"/>
                  </a:lnTo>
                  <a:lnTo>
                    <a:pt x="1787870" y="1048328"/>
                  </a:lnTo>
                  <a:lnTo>
                    <a:pt x="1788749" y="1046001"/>
                  </a:lnTo>
                  <a:lnTo>
                    <a:pt x="1789766" y="1043323"/>
                  </a:lnTo>
                  <a:lnTo>
                    <a:pt x="1790685" y="1040899"/>
                  </a:lnTo>
                  <a:lnTo>
                    <a:pt x="1790685" y="1040918"/>
                  </a:lnTo>
                  <a:lnTo>
                    <a:pt x="1791623" y="1038436"/>
                  </a:lnTo>
                  <a:lnTo>
                    <a:pt x="1791604" y="1038455"/>
                  </a:lnTo>
                  <a:lnTo>
                    <a:pt x="1792542" y="1035973"/>
                  </a:lnTo>
                  <a:lnTo>
                    <a:pt x="1792523" y="1035992"/>
                  </a:lnTo>
                  <a:lnTo>
                    <a:pt x="1793461" y="1033490"/>
                  </a:lnTo>
                  <a:lnTo>
                    <a:pt x="1794380" y="1031046"/>
                  </a:lnTo>
                  <a:lnTo>
                    <a:pt x="1794360" y="1031066"/>
                  </a:lnTo>
                  <a:lnTo>
                    <a:pt x="1795279" y="1028583"/>
                  </a:lnTo>
                  <a:lnTo>
                    <a:pt x="1795279" y="1028602"/>
                  </a:lnTo>
                  <a:lnTo>
                    <a:pt x="1796178" y="1026119"/>
                  </a:lnTo>
                  <a:lnTo>
                    <a:pt x="1797097" y="1023656"/>
                  </a:lnTo>
                  <a:lnTo>
                    <a:pt x="1797077" y="1023676"/>
                  </a:lnTo>
                  <a:lnTo>
                    <a:pt x="1797977" y="1021213"/>
                  </a:lnTo>
                  <a:lnTo>
                    <a:pt x="1798876" y="1018730"/>
                  </a:lnTo>
                  <a:lnTo>
                    <a:pt x="1798857" y="1018749"/>
                  </a:lnTo>
                  <a:lnTo>
                    <a:pt x="1799756" y="1016266"/>
                  </a:lnTo>
                  <a:lnTo>
                    <a:pt x="1799756" y="1016286"/>
                  </a:lnTo>
                  <a:lnTo>
                    <a:pt x="1800635" y="1013842"/>
                  </a:lnTo>
                  <a:lnTo>
                    <a:pt x="1801515" y="1011340"/>
                  </a:lnTo>
                  <a:lnTo>
                    <a:pt x="1801515" y="1011359"/>
                  </a:lnTo>
                  <a:lnTo>
                    <a:pt x="1802395" y="1008877"/>
                  </a:lnTo>
                  <a:lnTo>
                    <a:pt x="1802376" y="1008916"/>
                  </a:lnTo>
                  <a:lnTo>
                    <a:pt x="1803255" y="1006413"/>
                  </a:lnTo>
                  <a:lnTo>
                    <a:pt x="1803255" y="1006452"/>
                  </a:lnTo>
                  <a:lnTo>
                    <a:pt x="1804174" y="1003813"/>
                  </a:lnTo>
                  <a:lnTo>
                    <a:pt x="1804975" y="1001487"/>
                  </a:lnTo>
                  <a:lnTo>
                    <a:pt x="1804975" y="1001526"/>
                  </a:lnTo>
                  <a:lnTo>
                    <a:pt x="1805836" y="999043"/>
                  </a:lnTo>
                  <a:lnTo>
                    <a:pt x="1805816" y="999063"/>
                  </a:lnTo>
                  <a:lnTo>
                    <a:pt x="1806676" y="996580"/>
                  </a:lnTo>
                  <a:lnTo>
                    <a:pt x="1806676" y="996600"/>
                  </a:lnTo>
                  <a:lnTo>
                    <a:pt x="1807478" y="994234"/>
                  </a:lnTo>
                  <a:lnTo>
                    <a:pt x="1808357" y="991654"/>
                  </a:lnTo>
                  <a:lnTo>
                    <a:pt x="1808357" y="991693"/>
                  </a:lnTo>
                  <a:lnTo>
                    <a:pt x="1809198" y="989210"/>
                  </a:lnTo>
                  <a:lnTo>
                    <a:pt x="1809179" y="989249"/>
                  </a:lnTo>
                  <a:lnTo>
                    <a:pt x="1810019" y="986747"/>
                  </a:lnTo>
                  <a:lnTo>
                    <a:pt x="1810019" y="986786"/>
                  </a:lnTo>
                  <a:lnTo>
                    <a:pt x="1810840" y="984303"/>
                  </a:lnTo>
                  <a:lnTo>
                    <a:pt x="1810840" y="984322"/>
                  </a:lnTo>
                  <a:lnTo>
                    <a:pt x="1811700" y="981761"/>
                  </a:lnTo>
                  <a:lnTo>
                    <a:pt x="1812483" y="979396"/>
                  </a:lnTo>
                  <a:lnTo>
                    <a:pt x="1812463" y="979415"/>
                  </a:lnTo>
                  <a:lnTo>
                    <a:pt x="1813284" y="976933"/>
                  </a:lnTo>
                  <a:lnTo>
                    <a:pt x="1813284" y="976972"/>
                  </a:lnTo>
                  <a:lnTo>
                    <a:pt x="1814105" y="974469"/>
                  </a:lnTo>
                  <a:lnTo>
                    <a:pt x="1814887" y="972045"/>
                  </a:lnTo>
                  <a:lnTo>
                    <a:pt x="1814887" y="972065"/>
                  </a:lnTo>
                  <a:lnTo>
                    <a:pt x="1815689" y="969582"/>
                  </a:lnTo>
                  <a:lnTo>
                    <a:pt x="1816471" y="967119"/>
                  </a:lnTo>
                  <a:lnTo>
                    <a:pt x="1817253" y="964675"/>
                  </a:lnTo>
                  <a:lnTo>
                    <a:pt x="1818035" y="962251"/>
                  </a:lnTo>
                  <a:lnTo>
                    <a:pt x="1818035" y="962270"/>
                  </a:lnTo>
                  <a:lnTo>
                    <a:pt x="1818797" y="959827"/>
                  </a:lnTo>
                  <a:lnTo>
                    <a:pt x="1819579" y="957383"/>
                  </a:lnTo>
                  <a:lnTo>
                    <a:pt x="1820342" y="954939"/>
                  </a:lnTo>
                  <a:lnTo>
                    <a:pt x="1821104" y="952476"/>
                  </a:lnTo>
                  <a:lnTo>
                    <a:pt x="1821084" y="952496"/>
                  </a:lnTo>
                  <a:lnTo>
                    <a:pt x="1821847" y="950032"/>
                  </a:lnTo>
                  <a:lnTo>
                    <a:pt x="1821847" y="950071"/>
                  </a:lnTo>
                  <a:lnTo>
                    <a:pt x="1822590" y="947589"/>
                  </a:lnTo>
                  <a:lnTo>
                    <a:pt x="1822590" y="947628"/>
                  </a:lnTo>
                  <a:lnTo>
                    <a:pt x="1823352" y="945145"/>
                  </a:lnTo>
                  <a:lnTo>
                    <a:pt x="1823333" y="945184"/>
                  </a:lnTo>
                  <a:lnTo>
                    <a:pt x="1823880" y="943385"/>
                  </a:lnTo>
                  <a:lnTo>
                    <a:pt x="1824056" y="942819"/>
                  </a:lnTo>
                  <a:lnTo>
                    <a:pt x="1824858" y="940160"/>
                  </a:lnTo>
                  <a:lnTo>
                    <a:pt x="1825561" y="937833"/>
                  </a:lnTo>
                  <a:lnTo>
                    <a:pt x="1825542" y="937873"/>
                  </a:lnTo>
                  <a:lnTo>
                    <a:pt x="1826324" y="935311"/>
                  </a:lnTo>
                  <a:lnTo>
                    <a:pt x="1827008" y="932985"/>
                  </a:lnTo>
                  <a:lnTo>
                    <a:pt x="1826988" y="933024"/>
                  </a:lnTo>
                  <a:lnTo>
                    <a:pt x="1827712" y="930581"/>
                  </a:lnTo>
                  <a:lnTo>
                    <a:pt x="1828435" y="928117"/>
                  </a:lnTo>
                  <a:lnTo>
                    <a:pt x="1828415" y="928156"/>
                  </a:lnTo>
                  <a:lnTo>
                    <a:pt x="1829139" y="925732"/>
                  </a:lnTo>
                  <a:lnTo>
                    <a:pt x="1829842" y="923269"/>
                  </a:lnTo>
                  <a:lnTo>
                    <a:pt x="1830546" y="920845"/>
                  </a:lnTo>
                  <a:lnTo>
                    <a:pt x="1830527" y="920884"/>
                  </a:lnTo>
                  <a:lnTo>
                    <a:pt x="1831231" y="918440"/>
                  </a:lnTo>
                  <a:lnTo>
                    <a:pt x="1831915" y="916016"/>
                  </a:lnTo>
                  <a:lnTo>
                    <a:pt x="1832599" y="913592"/>
                  </a:lnTo>
                  <a:lnTo>
                    <a:pt x="1833264" y="911207"/>
                  </a:lnTo>
                  <a:lnTo>
                    <a:pt x="1833948" y="908744"/>
                  </a:lnTo>
                  <a:lnTo>
                    <a:pt x="1833929" y="908783"/>
                  </a:lnTo>
                  <a:lnTo>
                    <a:pt x="1834613" y="906339"/>
                  </a:lnTo>
                  <a:lnTo>
                    <a:pt x="1834593" y="906378"/>
                  </a:lnTo>
                  <a:lnTo>
                    <a:pt x="1835258" y="903915"/>
                  </a:lnTo>
                  <a:lnTo>
                    <a:pt x="1835258" y="903954"/>
                  </a:lnTo>
                  <a:lnTo>
                    <a:pt x="1835923" y="901510"/>
                  </a:lnTo>
                  <a:lnTo>
                    <a:pt x="1835903" y="901549"/>
                  </a:lnTo>
                  <a:lnTo>
                    <a:pt x="1836568" y="899086"/>
                  </a:lnTo>
                  <a:lnTo>
                    <a:pt x="1836548" y="899145"/>
                  </a:lnTo>
                  <a:lnTo>
                    <a:pt x="1837213" y="896682"/>
                  </a:lnTo>
                  <a:lnTo>
                    <a:pt x="1837193" y="896721"/>
                  </a:lnTo>
                  <a:lnTo>
                    <a:pt x="1837838" y="894277"/>
                  </a:lnTo>
                  <a:lnTo>
                    <a:pt x="1837838" y="894316"/>
                  </a:lnTo>
                  <a:lnTo>
                    <a:pt x="1838484" y="891872"/>
                  </a:lnTo>
                  <a:lnTo>
                    <a:pt x="1838464" y="891911"/>
                  </a:lnTo>
                  <a:lnTo>
                    <a:pt x="1839109" y="889468"/>
                  </a:lnTo>
                  <a:lnTo>
                    <a:pt x="1839089" y="889507"/>
                  </a:lnTo>
                  <a:lnTo>
                    <a:pt x="1839715" y="887083"/>
                  </a:lnTo>
                  <a:lnTo>
                    <a:pt x="1840321" y="884698"/>
                  </a:lnTo>
                  <a:lnTo>
                    <a:pt x="1840947" y="882293"/>
                  </a:lnTo>
                  <a:lnTo>
                    <a:pt x="1841553" y="879869"/>
                  </a:lnTo>
                  <a:lnTo>
                    <a:pt x="1841533" y="879908"/>
                  </a:lnTo>
                  <a:lnTo>
                    <a:pt x="1842139" y="877484"/>
                  </a:lnTo>
                  <a:lnTo>
                    <a:pt x="1842139" y="877523"/>
                  </a:lnTo>
                  <a:lnTo>
                    <a:pt x="1842745" y="875079"/>
                  </a:lnTo>
                  <a:lnTo>
                    <a:pt x="1842726" y="875118"/>
                  </a:lnTo>
                  <a:lnTo>
                    <a:pt x="1843312" y="872694"/>
                  </a:lnTo>
                  <a:lnTo>
                    <a:pt x="1843312" y="872733"/>
                  </a:lnTo>
                  <a:lnTo>
                    <a:pt x="1843899" y="870309"/>
                  </a:lnTo>
                  <a:lnTo>
                    <a:pt x="1843899" y="870348"/>
                  </a:lnTo>
                  <a:lnTo>
                    <a:pt x="1844466" y="867904"/>
                  </a:lnTo>
                  <a:lnTo>
                    <a:pt x="1844466" y="867963"/>
                  </a:lnTo>
                  <a:lnTo>
                    <a:pt x="1845013" y="865676"/>
                  </a:lnTo>
                  <a:lnTo>
                    <a:pt x="1845600" y="863134"/>
                  </a:lnTo>
                  <a:lnTo>
                    <a:pt x="1845600" y="863193"/>
                  </a:lnTo>
                  <a:lnTo>
                    <a:pt x="1846167" y="860769"/>
                  </a:lnTo>
                  <a:lnTo>
                    <a:pt x="1846714" y="858423"/>
                  </a:lnTo>
                  <a:lnTo>
                    <a:pt x="1847261" y="856018"/>
                  </a:lnTo>
                  <a:lnTo>
                    <a:pt x="1847789" y="853653"/>
                  </a:lnTo>
                  <a:lnTo>
                    <a:pt x="1848317" y="851307"/>
                  </a:lnTo>
                  <a:lnTo>
                    <a:pt x="1848864" y="848883"/>
                  </a:lnTo>
                  <a:lnTo>
                    <a:pt x="1848845" y="848922"/>
                  </a:lnTo>
                  <a:lnTo>
                    <a:pt x="1849392" y="846517"/>
                  </a:lnTo>
                  <a:lnTo>
                    <a:pt x="1849373" y="846556"/>
                  </a:lnTo>
                  <a:lnTo>
                    <a:pt x="1849900" y="844152"/>
                  </a:lnTo>
                  <a:lnTo>
                    <a:pt x="1849881" y="844191"/>
                  </a:lnTo>
                  <a:lnTo>
                    <a:pt x="1850409" y="841786"/>
                  </a:lnTo>
                  <a:lnTo>
                    <a:pt x="1850409" y="841825"/>
                  </a:lnTo>
                  <a:lnTo>
                    <a:pt x="1850917" y="839440"/>
                  </a:lnTo>
                  <a:lnTo>
                    <a:pt x="1851406" y="837055"/>
                  </a:lnTo>
                  <a:lnTo>
                    <a:pt x="1851406" y="837114"/>
                  </a:lnTo>
                  <a:lnTo>
                    <a:pt x="1851914" y="834709"/>
                  </a:lnTo>
                  <a:lnTo>
                    <a:pt x="1851894" y="834748"/>
                  </a:lnTo>
                  <a:lnTo>
                    <a:pt x="1852403" y="832344"/>
                  </a:lnTo>
                  <a:lnTo>
                    <a:pt x="1852383" y="832403"/>
                  </a:lnTo>
                  <a:lnTo>
                    <a:pt x="1852872" y="829998"/>
                  </a:lnTo>
                  <a:lnTo>
                    <a:pt x="1852872" y="830037"/>
                  </a:lnTo>
                  <a:lnTo>
                    <a:pt x="1853341" y="827671"/>
                  </a:lnTo>
                  <a:lnTo>
                    <a:pt x="1853810" y="825306"/>
                  </a:lnTo>
                  <a:lnTo>
                    <a:pt x="1853810" y="825345"/>
                  </a:lnTo>
                  <a:lnTo>
                    <a:pt x="1854279" y="822980"/>
                  </a:lnTo>
                  <a:lnTo>
                    <a:pt x="1854729" y="820653"/>
                  </a:lnTo>
                  <a:lnTo>
                    <a:pt x="1855179" y="818268"/>
                  </a:lnTo>
                  <a:lnTo>
                    <a:pt x="1855179" y="818307"/>
                  </a:lnTo>
                  <a:lnTo>
                    <a:pt x="1855629" y="815922"/>
                  </a:lnTo>
                  <a:lnTo>
                    <a:pt x="1855629" y="815981"/>
                  </a:lnTo>
                  <a:lnTo>
                    <a:pt x="1856059" y="813596"/>
                  </a:lnTo>
                  <a:lnTo>
                    <a:pt x="1856059" y="813635"/>
                  </a:lnTo>
                  <a:lnTo>
                    <a:pt x="1856489" y="811289"/>
                  </a:lnTo>
                  <a:lnTo>
                    <a:pt x="1856919" y="808943"/>
                  </a:lnTo>
                  <a:lnTo>
                    <a:pt x="1857329" y="806656"/>
                  </a:lnTo>
                  <a:lnTo>
                    <a:pt x="1857759" y="804271"/>
                  </a:lnTo>
                  <a:lnTo>
                    <a:pt x="1857740" y="804329"/>
                  </a:lnTo>
                  <a:lnTo>
                    <a:pt x="1858170" y="801944"/>
                  </a:lnTo>
                  <a:lnTo>
                    <a:pt x="1858150" y="802003"/>
                  </a:lnTo>
                  <a:lnTo>
                    <a:pt x="1858561" y="799637"/>
                  </a:lnTo>
                  <a:lnTo>
                    <a:pt x="1858561" y="799676"/>
                  </a:lnTo>
                  <a:lnTo>
                    <a:pt x="1858952" y="797311"/>
                  </a:lnTo>
                  <a:lnTo>
                    <a:pt x="1859343" y="795004"/>
                  </a:lnTo>
                  <a:lnTo>
                    <a:pt x="1859753" y="792560"/>
                  </a:lnTo>
                  <a:lnTo>
                    <a:pt x="1859930" y="791544"/>
                  </a:lnTo>
                  <a:lnTo>
                    <a:pt x="1859910" y="791563"/>
                  </a:lnTo>
                  <a:lnTo>
                    <a:pt x="1860105" y="790390"/>
                  </a:lnTo>
                  <a:lnTo>
                    <a:pt x="1860105" y="790410"/>
                  </a:lnTo>
                  <a:lnTo>
                    <a:pt x="1860301" y="789237"/>
                  </a:lnTo>
                  <a:lnTo>
                    <a:pt x="1860281" y="789256"/>
                  </a:lnTo>
                  <a:lnTo>
                    <a:pt x="1860477" y="788084"/>
                  </a:lnTo>
                  <a:lnTo>
                    <a:pt x="1860477" y="788103"/>
                  </a:lnTo>
                  <a:lnTo>
                    <a:pt x="1860614" y="787243"/>
                  </a:lnTo>
                  <a:lnTo>
                    <a:pt x="1860848" y="785738"/>
                  </a:lnTo>
                  <a:lnTo>
                    <a:pt x="1861024" y="784623"/>
                  </a:lnTo>
                  <a:lnTo>
                    <a:pt x="1861200" y="783489"/>
                  </a:lnTo>
                  <a:lnTo>
                    <a:pt x="1861376" y="782336"/>
                  </a:lnTo>
                  <a:lnTo>
                    <a:pt x="1861552" y="781182"/>
                  </a:lnTo>
                  <a:lnTo>
                    <a:pt x="1861552" y="781202"/>
                  </a:lnTo>
                  <a:lnTo>
                    <a:pt x="1861728" y="780029"/>
                  </a:lnTo>
                  <a:lnTo>
                    <a:pt x="1861728" y="780068"/>
                  </a:lnTo>
                  <a:lnTo>
                    <a:pt x="1861885" y="778895"/>
                  </a:lnTo>
                  <a:lnTo>
                    <a:pt x="1861885" y="778915"/>
                  </a:lnTo>
                  <a:lnTo>
                    <a:pt x="1862060" y="777820"/>
                  </a:lnTo>
                  <a:lnTo>
                    <a:pt x="1862275" y="776354"/>
                  </a:lnTo>
                  <a:lnTo>
                    <a:pt x="1862373" y="775552"/>
                  </a:lnTo>
                  <a:lnTo>
                    <a:pt x="1862549" y="774458"/>
                  </a:lnTo>
                  <a:lnTo>
                    <a:pt x="1862705" y="773284"/>
                  </a:lnTo>
                  <a:lnTo>
                    <a:pt x="1862862" y="772248"/>
                  </a:lnTo>
                  <a:lnTo>
                    <a:pt x="1863057" y="770880"/>
                  </a:lnTo>
                  <a:lnTo>
                    <a:pt x="1863175" y="770000"/>
                  </a:lnTo>
                  <a:lnTo>
                    <a:pt x="1863370" y="768612"/>
                  </a:lnTo>
                  <a:lnTo>
                    <a:pt x="1863526" y="767459"/>
                  </a:lnTo>
                  <a:lnTo>
                    <a:pt x="1863526" y="767478"/>
                  </a:lnTo>
                  <a:lnTo>
                    <a:pt x="1863683" y="766266"/>
                  </a:lnTo>
                  <a:lnTo>
                    <a:pt x="1863820" y="765171"/>
                  </a:lnTo>
                  <a:lnTo>
                    <a:pt x="1863820" y="765211"/>
                  </a:lnTo>
                  <a:lnTo>
                    <a:pt x="1863976" y="764037"/>
                  </a:lnTo>
                  <a:lnTo>
                    <a:pt x="1864133" y="762923"/>
                  </a:lnTo>
                  <a:lnTo>
                    <a:pt x="1864270" y="761789"/>
                  </a:lnTo>
                  <a:lnTo>
                    <a:pt x="1864407" y="760695"/>
                  </a:lnTo>
                  <a:lnTo>
                    <a:pt x="1864563" y="759502"/>
                  </a:lnTo>
                  <a:lnTo>
                    <a:pt x="1864563" y="759522"/>
                  </a:lnTo>
                  <a:lnTo>
                    <a:pt x="1864700" y="758446"/>
                  </a:lnTo>
                  <a:lnTo>
                    <a:pt x="1864856" y="757234"/>
                  </a:lnTo>
                  <a:lnTo>
                    <a:pt x="1864856" y="757254"/>
                  </a:lnTo>
                  <a:lnTo>
                    <a:pt x="1864993" y="756100"/>
                  </a:lnTo>
                  <a:lnTo>
                    <a:pt x="1864993" y="756120"/>
                  </a:lnTo>
                  <a:lnTo>
                    <a:pt x="1865110" y="755143"/>
                  </a:lnTo>
                  <a:lnTo>
                    <a:pt x="1865267" y="753735"/>
                  </a:lnTo>
                  <a:lnTo>
                    <a:pt x="1865404" y="752718"/>
                  </a:lnTo>
                  <a:lnTo>
                    <a:pt x="1865404" y="752738"/>
                  </a:lnTo>
                  <a:lnTo>
                    <a:pt x="1865520" y="751584"/>
                  </a:lnTo>
                  <a:lnTo>
                    <a:pt x="1865520" y="751604"/>
                  </a:lnTo>
                  <a:lnTo>
                    <a:pt x="1865677" y="750372"/>
                  </a:lnTo>
                  <a:lnTo>
                    <a:pt x="1865794" y="749317"/>
                  </a:lnTo>
                  <a:lnTo>
                    <a:pt x="1865794" y="749356"/>
                  </a:lnTo>
                  <a:lnTo>
                    <a:pt x="1865912" y="748202"/>
                  </a:lnTo>
                  <a:lnTo>
                    <a:pt x="1865912" y="748222"/>
                  </a:lnTo>
                  <a:lnTo>
                    <a:pt x="1866048" y="747088"/>
                  </a:lnTo>
                  <a:lnTo>
                    <a:pt x="1866166" y="745954"/>
                  </a:lnTo>
                  <a:lnTo>
                    <a:pt x="1866166" y="745974"/>
                  </a:lnTo>
                  <a:lnTo>
                    <a:pt x="1866283" y="744820"/>
                  </a:lnTo>
                  <a:lnTo>
                    <a:pt x="1866283" y="744859"/>
                  </a:lnTo>
                  <a:lnTo>
                    <a:pt x="1866420" y="743706"/>
                  </a:lnTo>
                  <a:lnTo>
                    <a:pt x="1866420" y="743725"/>
                  </a:lnTo>
                  <a:lnTo>
                    <a:pt x="1866478" y="743198"/>
                  </a:lnTo>
                  <a:lnTo>
                    <a:pt x="1866557" y="742357"/>
                  </a:lnTo>
                  <a:lnTo>
                    <a:pt x="1866655" y="741458"/>
                  </a:lnTo>
                  <a:lnTo>
                    <a:pt x="1866655" y="741497"/>
                  </a:lnTo>
                  <a:lnTo>
                    <a:pt x="1866772" y="740343"/>
                  </a:lnTo>
                  <a:lnTo>
                    <a:pt x="1866772" y="740382"/>
                  </a:lnTo>
                  <a:lnTo>
                    <a:pt x="1866889" y="739366"/>
                  </a:lnTo>
                  <a:lnTo>
                    <a:pt x="1867006" y="738095"/>
                  </a:lnTo>
                  <a:lnTo>
                    <a:pt x="1867006" y="738134"/>
                  </a:lnTo>
                  <a:lnTo>
                    <a:pt x="1867143" y="736864"/>
                  </a:lnTo>
                  <a:lnTo>
                    <a:pt x="1867222" y="736101"/>
                  </a:lnTo>
                  <a:lnTo>
                    <a:pt x="1867359" y="734713"/>
                  </a:lnTo>
                  <a:lnTo>
                    <a:pt x="1867456" y="733638"/>
                  </a:lnTo>
                  <a:lnTo>
                    <a:pt x="1867456" y="733677"/>
                  </a:lnTo>
                  <a:lnTo>
                    <a:pt x="1867573" y="732523"/>
                  </a:lnTo>
                  <a:lnTo>
                    <a:pt x="1867671" y="731409"/>
                  </a:lnTo>
                  <a:lnTo>
                    <a:pt x="1867671" y="731448"/>
                  </a:lnTo>
                  <a:lnTo>
                    <a:pt x="1867769" y="730373"/>
                  </a:lnTo>
                  <a:lnTo>
                    <a:pt x="1867886" y="729220"/>
                  </a:lnTo>
                  <a:lnTo>
                    <a:pt x="1868003" y="727832"/>
                  </a:lnTo>
                  <a:lnTo>
                    <a:pt x="1868082" y="727108"/>
                  </a:lnTo>
                  <a:lnTo>
                    <a:pt x="1868179" y="725857"/>
                  </a:lnTo>
                  <a:lnTo>
                    <a:pt x="1868179" y="725896"/>
                  </a:lnTo>
                  <a:lnTo>
                    <a:pt x="1868277" y="724743"/>
                  </a:lnTo>
                  <a:lnTo>
                    <a:pt x="1868277" y="724782"/>
                  </a:lnTo>
                  <a:lnTo>
                    <a:pt x="1868375" y="723648"/>
                  </a:lnTo>
                  <a:lnTo>
                    <a:pt x="1868375" y="723668"/>
                  </a:lnTo>
                  <a:lnTo>
                    <a:pt x="1868473" y="722534"/>
                  </a:lnTo>
                  <a:lnTo>
                    <a:pt x="1868473" y="722573"/>
                  </a:lnTo>
                  <a:lnTo>
                    <a:pt x="1868551" y="721439"/>
                  </a:lnTo>
                  <a:lnTo>
                    <a:pt x="1868551" y="721459"/>
                  </a:lnTo>
                  <a:lnTo>
                    <a:pt x="1868649" y="720325"/>
                  </a:lnTo>
                  <a:lnTo>
                    <a:pt x="1868727" y="719249"/>
                  </a:lnTo>
                  <a:lnTo>
                    <a:pt x="1868825" y="718115"/>
                  </a:lnTo>
                  <a:lnTo>
                    <a:pt x="1868825" y="718155"/>
                  </a:lnTo>
                  <a:lnTo>
                    <a:pt x="1868903" y="717021"/>
                  </a:lnTo>
                  <a:lnTo>
                    <a:pt x="1868903" y="717060"/>
                  </a:lnTo>
                  <a:lnTo>
                    <a:pt x="1868981" y="715926"/>
                  </a:lnTo>
                  <a:lnTo>
                    <a:pt x="1869079" y="714812"/>
                  </a:lnTo>
                  <a:lnTo>
                    <a:pt x="1869079" y="714851"/>
                  </a:lnTo>
                  <a:lnTo>
                    <a:pt x="1869157" y="713717"/>
                  </a:lnTo>
                  <a:lnTo>
                    <a:pt x="1869157" y="713756"/>
                  </a:lnTo>
                  <a:lnTo>
                    <a:pt x="1869235" y="712622"/>
                  </a:lnTo>
                  <a:lnTo>
                    <a:pt x="1869235" y="712661"/>
                  </a:lnTo>
                  <a:lnTo>
                    <a:pt x="1869313" y="711527"/>
                  </a:lnTo>
                  <a:lnTo>
                    <a:pt x="1869313" y="711566"/>
                  </a:lnTo>
                  <a:lnTo>
                    <a:pt x="1869391" y="710393"/>
                  </a:lnTo>
                  <a:lnTo>
                    <a:pt x="1869450" y="709338"/>
                  </a:lnTo>
                  <a:lnTo>
                    <a:pt x="1869450" y="709357"/>
                  </a:lnTo>
                  <a:lnTo>
                    <a:pt x="1869528" y="708243"/>
                  </a:lnTo>
                  <a:lnTo>
                    <a:pt x="1869587" y="707148"/>
                  </a:lnTo>
                  <a:lnTo>
                    <a:pt x="1869587" y="707168"/>
                  </a:lnTo>
                  <a:lnTo>
                    <a:pt x="1869665" y="706112"/>
                  </a:lnTo>
                  <a:lnTo>
                    <a:pt x="1869724" y="705056"/>
                  </a:lnTo>
                  <a:lnTo>
                    <a:pt x="1869802" y="703864"/>
                  </a:lnTo>
                  <a:lnTo>
                    <a:pt x="1869783" y="703903"/>
                  </a:lnTo>
                  <a:lnTo>
                    <a:pt x="1869860" y="702789"/>
                  </a:lnTo>
                  <a:lnTo>
                    <a:pt x="1869860" y="702808"/>
                  </a:lnTo>
                  <a:lnTo>
                    <a:pt x="1869919" y="701694"/>
                  </a:lnTo>
                  <a:lnTo>
                    <a:pt x="1869919" y="701733"/>
                  </a:lnTo>
                  <a:lnTo>
                    <a:pt x="1869978" y="700599"/>
                  </a:lnTo>
                  <a:lnTo>
                    <a:pt x="1869978" y="700638"/>
                  </a:lnTo>
                  <a:lnTo>
                    <a:pt x="1870037" y="699524"/>
                  </a:lnTo>
                  <a:lnTo>
                    <a:pt x="1870037" y="699543"/>
                  </a:lnTo>
                  <a:lnTo>
                    <a:pt x="1870095" y="698429"/>
                  </a:lnTo>
                  <a:lnTo>
                    <a:pt x="1870134" y="697373"/>
                  </a:lnTo>
                  <a:lnTo>
                    <a:pt x="1870193" y="696259"/>
                  </a:lnTo>
                  <a:lnTo>
                    <a:pt x="1870193" y="696298"/>
                  </a:lnTo>
                  <a:lnTo>
                    <a:pt x="1870252" y="695184"/>
                  </a:lnTo>
                  <a:lnTo>
                    <a:pt x="1870232" y="695203"/>
                  </a:lnTo>
                  <a:lnTo>
                    <a:pt x="1870291" y="694089"/>
                  </a:lnTo>
                  <a:lnTo>
                    <a:pt x="1870291" y="694128"/>
                  </a:lnTo>
                  <a:lnTo>
                    <a:pt x="1870349" y="693014"/>
                  </a:lnTo>
                  <a:lnTo>
                    <a:pt x="1870330" y="693053"/>
                  </a:lnTo>
                  <a:lnTo>
                    <a:pt x="1870388" y="692095"/>
                  </a:lnTo>
                  <a:lnTo>
                    <a:pt x="1870427" y="690863"/>
                  </a:lnTo>
                  <a:lnTo>
                    <a:pt x="1870427" y="690883"/>
                  </a:lnTo>
                  <a:lnTo>
                    <a:pt x="1870467" y="689769"/>
                  </a:lnTo>
                  <a:lnTo>
                    <a:pt x="1870467" y="689808"/>
                  </a:lnTo>
                  <a:lnTo>
                    <a:pt x="1870506" y="688693"/>
                  </a:lnTo>
                  <a:lnTo>
                    <a:pt x="1870506" y="688732"/>
                  </a:lnTo>
                  <a:lnTo>
                    <a:pt x="1870545" y="687657"/>
                  </a:lnTo>
                  <a:lnTo>
                    <a:pt x="1870584" y="686328"/>
                  </a:lnTo>
                  <a:lnTo>
                    <a:pt x="1870623" y="685468"/>
                  </a:lnTo>
                  <a:lnTo>
                    <a:pt x="1870623" y="685507"/>
                  </a:lnTo>
                  <a:lnTo>
                    <a:pt x="1870643" y="684392"/>
                  </a:lnTo>
                  <a:lnTo>
                    <a:pt x="1870643" y="684432"/>
                  </a:lnTo>
                  <a:lnTo>
                    <a:pt x="1870682" y="683337"/>
                  </a:lnTo>
                  <a:lnTo>
                    <a:pt x="1870682" y="683356"/>
                  </a:lnTo>
                  <a:lnTo>
                    <a:pt x="1870721" y="682281"/>
                  </a:lnTo>
                  <a:lnTo>
                    <a:pt x="1870741" y="681186"/>
                  </a:lnTo>
                  <a:lnTo>
                    <a:pt x="1870741" y="681225"/>
                  </a:lnTo>
                  <a:lnTo>
                    <a:pt x="1870760" y="680111"/>
                  </a:lnTo>
                  <a:lnTo>
                    <a:pt x="1870760" y="680150"/>
                  </a:lnTo>
                  <a:lnTo>
                    <a:pt x="1870799" y="679075"/>
                  </a:lnTo>
                  <a:lnTo>
                    <a:pt x="1870819" y="677980"/>
                  </a:lnTo>
                  <a:lnTo>
                    <a:pt x="1870819" y="678019"/>
                  </a:lnTo>
                  <a:lnTo>
                    <a:pt x="1870838" y="677003"/>
                  </a:lnTo>
                  <a:lnTo>
                    <a:pt x="1870857" y="675849"/>
                  </a:lnTo>
                  <a:lnTo>
                    <a:pt x="1870857" y="675888"/>
                  </a:lnTo>
                  <a:lnTo>
                    <a:pt x="1870877" y="674794"/>
                  </a:lnTo>
                  <a:lnTo>
                    <a:pt x="1870877" y="674833"/>
                  </a:lnTo>
                  <a:lnTo>
                    <a:pt x="1870897" y="673738"/>
                  </a:lnTo>
                  <a:lnTo>
                    <a:pt x="1870897" y="672643"/>
                  </a:lnTo>
                  <a:lnTo>
                    <a:pt x="1870916" y="671607"/>
                  </a:lnTo>
                  <a:lnTo>
                    <a:pt x="1870916" y="670590"/>
                  </a:lnTo>
                  <a:lnTo>
                    <a:pt x="1870936" y="669476"/>
                  </a:lnTo>
                  <a:lnTo>
                    <a:pt x="1870936" y="669515"/>
                  </a:lnTo>
                  <a:lnTo>
                    <a:pt x="1870936" y="668421"/>
                  </a:lnTo>
                  <a:lnTo>
                    <a:pt x="1870936" y="668459"/>
                  </a:lnTo>
                  <a:lnTo>
                    <a:pt x="1870936" y="667365"/>
                  </a:lnTo>
                  <a:lnTo>
                    <a:pt x="1870936" y="667404"/>
                  </a:lnTo>
                  <a:lnTo>
                    <a:pt x="1870955" y="666309"/>
                  </a:lnTo>
                  <a:lnTo>
                    <a:pt x="1870955" y="666348"/>
                  </a:lnTo>
                  <a:lnTo>
                    <a:pt x="1870955" y="664217"/>
                  </a:lnTo>
                  <a:lnTo>
                    <a:pt x="1870936" y="663142"/>
                  </a:lnTo>
                  <a:lnTo>
                    <a:pt x="1870936" y="663181"/>
                  </a:lnTo>
                  <a:lnTo>
                    <a:pt x="1870936" y="662106"/>
                  </a:lnTo>
                  <a:lnTo>
                    <a:pt x="1870936" y="662145"/>
                  </a:lnTo>
                  <a:lnTo>
                    <a:pt x="1870936" y="661050"/>
                  </a:lnTo>
                  <a:lnTo>
                    <a:pt x="1870936" y="661089"/>
                  </a:lnTo>
                  <a:lnTo>
                    <a:pt x="1870936" y="659995"/>
                  </a:lnTo>
                  <a:lnTo>
                    <a:pt x="1870936" y="660034"/>
                  </a:lnTo>
                  <a:lnTo>
                    <a:pt x="1870916" y="658880"/>
                  </a:lnTo>
                  <a:lnTo>
                    <a:pt x="1870916" y="657883"/>
                  </a:lnTo>
                  <a:lnTo>
                    <a:pt x="1870897" y="656886"/>
                  </a:lnTo>
                  <a:lnTo>
                    <a:pt x="1870877" y="655811"/>
                  </a:lnTo>
                  <a:lnTo>
                    <a:pt x="1870877" y="655850"/>
                  </a:lnTo>
                  <a:lnTo>
                    <a:pt x="1870857" y="654618"/>
                  </a:lnTo>
                  <a:lnTo>
                    <a:pt x="1870838" y="653719"/>
                  </a:lnTo>
                  <a:lnTo>
                    <a:pt x="1870838" y="653758"/>
                  </a:lnTo>
                  <a:lnTo>
                    <a:pt x="1870819" y="652683"/>
                  </a:lnTo>
                  <a:lnTo>
                    <a:pt x="1870819" y="652722"/>
                  </a:lnTo>
                  <a:lnTo>
                    <a:pt x="1870799" y="651647"/>
                  </a:lnTo>
                  <a:lnTo>
                    <a:pt x="1870799" y="651686"/>
                  </a:lnTo>
                  <a:lnTo>
                    <a:pt x="1870780" y="650611"/>
                  </a:lnTo>
                  <a:lnTo>
                    <a:pt x="1870760" y="649594"/>
                  </a:lnTo>
                  <a:lnTo>
                    <a:pt x="1870721" y="648519"/>
                  </a:lnTo>
                  <a:lnTo>
                    <a:pt x="1870721" y="648558"/>
                  </a:lnTo>
                  <a:lnTo>
                    <a:pt x="1870701" y="647483"/>
                  </a:lnTo>
                  <a:lnTo>
                    <a:pt x="1870701" y="647522"/>
                  </a:lnTo>
                  <a:lnTo>
                    <a:pt x="1870662" y="646388"/>
                  </a:lnTo>
                  <a:lnTo>
                    <a:pt x="1870643" y="645450"/>
                  </a:lnTo>
                  <a:lnTo>
                    <a:pt x="1870643" y="645430"/>
                  </a:lnTo>
                  <a:lnTo>
                    <a:pt x="1870643" y="645469"/>
                  </a:lnTo>
                  <a:lnTo>
                    <a:pt x="1870604" y="644394"/>
                  </a:lnTo>
                  <a:lnTo>
                    <a:pt x="1870564" y="643416"/>
                  </a:lnTo>
                  <a:lnTo>
                    <a:pt x="1870525" y="642322"/>
                  </a:lnTo>
                  <a:lnTo>
                    <a:pt x="1870545" y="642361"/>
                  </a:lnTo>
                  <a:lnTo>
                    <a:pt x="1870506" y="641325"/>
                  </a:lnTo>
                  <a:lnTo>
                    <a:pt x="1870467" y="640269"/>
                  </a:lnTo>
                  <a:lnTo>
                    <a:pt x="1870467" y="640308"/>
                  </a:lnTo>
                  <a:lnTo>
                    <a:pt x="1870408" y="639233"/>
                  </a:lnTo>
                  <a:lnTo>
                    <a:pt x="1870427" y="639272"/>
                  </a:lnTo>
                  <a:lnTo>
                    <a:pt x="1870369" y="638236"/>
                  </a:lnTo>
                  <a:lnTo>
                    <a:pt x="1870330" y="637180"/>
                  </a:lnTo>
                  <a:lnTo>
                    <a:pt x="1870330" y="637219"/>
                  </a:lnTo>
                  <a:lnTo>
                    <a:pt x="1870291" y="636164"/>
                  </a:lnTo>
                  <a:lnTo>
                    <a:pt x="1870291" y="636203"/>
                  </a:lnTo>
                  <a:lnTo>
                    <a:pt x="1870232" y="635147"/>
                  </a:lnTo>
                  <a:lnTo>
                    <a:pt x="1870232" y="635186"/>
                  </a:lnTo>
                  <a:lnTo>
                    <a:pt x="1870193" y="634306"/>
                  </a:lnTo>
                  <a:lnTo>
                    <a:pt x="1870134" y="633114"/>
                  </a:lnTo>
                  <a:lnTo>
                    <a:pt x="1870076" y="632078"/>
                  </a:lnTo>
                  <a:lnTo>
                    <a:pt x="1870076" y="632117"/>
                  </a:lnTo>
                  <a:lnTo>
                    <a:pt x="1870017" y="631061"/>
                  </a:lnTo>
                  <a:lnTo>
                    <a:pt x="1870037" y="631100"/>
                  </a:lnTo>
                  <a:lnTo>
                    <a:pt x="1869958" y="630045"/>
                  </a:lnTo>
                  <a:lnTo>
                    <a:pt x="1869978" y="630084"/>
                  </a:lnTo>
                  <a:lnTo>
                    <a:pt x="1869900" y="629028"/>
                  </a:lnTo>
                  <a:lnTo>
                    <a:pt x="1869919" y="629067"/>
                  </a:lnTo>
                  <a:lnTo>
                    <a:pt x="1869841" y="628011"/>
                  </a:lnTo>
                  <a:lnTo>
                    <a:pt x="1869841" y="628051"/>
                  </a:lnTo>
                  <a:lnTo>
                    <a:pt x="1869783" y="627034"/>
                  </a:lnTo>
                  <a:lnTo>
                    <a:pt x="1869724" y="625978"/>
                  </a:lnTo>
                  <a:lnTo>
                    <a:pt x="1869724" y="626017"/>
                  </a:lnTo>
                  <a:lnTo>
                    <a:pt x="1869646" y="624981"/>
                  </a:lnTo>
                  <a:lnTo>
                    <a:pt x="1869665" y="625020"/>
                  </a:lnTo>
                  <a:lnTo>
                    <a:pt x="1869587" y="623965"/>
                  </a:lnTo>
                  <a:lnTo>
                    <a:pt x="1869587" y="624004"/>
                  </a:lnTo>
                  <a:lnTo>
                    <a:pt x="1869509" y="622968"/>
                  </a:lnTo>
                  <a:lnTo>
                    <a:pt x="1869450" y="621951"/>
                  </a:lnTo>
                  <a:lnTo>
                    <a:pt x="1869450" y="621990"/>
                  </a:lnTo>
                  <a:lnTo>
                    <a:pt x="1869372" y="620934"/>
                  </a:lnTo>
                  <a:lnTo>
                    <a:pt x="1869372" y="620974"/>
                  </a:lnTo>
                  <a:lnTo>
                    <a:pt x="1869294" y="619937"/>
                  </a:lnTo>
                  <a:lnTo>
                    <a:pt x="1869294" y="619977"/>
                  </a:lnTo>
                  <a:lnTo>
                    <a:pt x="1869216" y="618921"/>
                  </a:lnTo>
                  <a:lnTo>
                    <a:pt x="1869216" y="618979"/>
                  </a:lnTo>
                  <a:lnTo>
                    <a:pt x="1869137" y="617924"/>
                  </a:lnTo>
                  <a:lnTo>
                    <a:pt x="1869059" y="616985"/>
                  </a:lnTo>
                  <a:lnTo>
                    <a:pt x="1868981" y="615930"/>
                  </a:lnTo>
                  <a:lnTo>
                    <a:pt x="1868981" y="615969"/>
                  </a:lnTo>
                  <a:lnTo>
                    <a:pt x="1868883" y="614933"/>
                  </a:lnTo>
                  <a:lnTo>
                    <a:pt x="1868883" y="614972"/>
                  </a:lnTo>
                  <a:lnTo>
                    <a:pt x="1868805" y="613916"/>
                  </a:lnTo>
                  <a:lnTo>
                    <a:pt x="1868805" y="613975"/>
                  </a:lnTo>
                  <a:lnTo>
                    <a:pt x="1868707" y="612958"/>
                  </a:lnTo>
                  <a:lnTo>
                    <a:pt x="1868609" y="611824"/>
                  </a:lnTo>
                  <a:lnTo>
                    <a:pt x="1868531" y="610945"/>
                  </a:lnTo>
                  <a:lnTo>
                    <a:pt x="1868531" y="610984"/>
                  </a:lnTo>
                  <a:lnTo>
                    <a:pt x="1868433" y="609948"/>
                  </a:lnTo>
                  <a:lnTo>
                    <a:pt x="1868433" y="609987"/>
                  </a:lnTo>
                  <a:lnTo>
                    <a:pt x="1868336" y="608970"/>
                  </a:lnTo>
                  <a:lnTo>
                    <a:pt x="1868238" y="607993"/>
                  </a:lnTo>
                  <a:lnTo>
                    <a:pt x="1868140" y="606976"/>
                  </a:lnTo>
                  <a:lnTo>
                    <a:pt x="1868140" y="607015"/>
                  </a:lnTo>
                  <a:lnTo>
                    <a:pt x="1868042" y="605979"/>
                  </a:lnTo>
                  <a:lnTo>
                    <a:pt x="1868042" y="606018"/>
                  </a:lnTo>
                  <a:lnTo>
                    <a:pt x="1867925" y="605001"/>
                  </a:lnTo>
                  <a:lnTo>
                    <a:pt x="1867828" y="604004"/>
                  </a:lnTo>
                  <a:lnTo>
                    <a:pt x="1867828" y="604044"/>
                  </a:lnTo>
                  <a:lnTo>
                    <a:pt x="1867730" y="603066"/>
                  </a:lnTo>
                  <a:lnTo>
                    <a:pt x="1867612" y="602049"/>
                  </a:lnTo>
                  <a:lnTo>
                    <a:pt x="1867612" y="602089"/>
                  </a:lnTo>
                  <a:lnTo>
                    <a:pt x="1867495" y="601052"/>
                  </a:lnTo>
                  <a:lnTo>
                    <a:pt x="1867515" y="601111"/>
                  </a:lnTo>
                  <a:lnTo>
                    <a:pt x="1867398" y="600114"/>
                  </a:lnTo>
                  <a:lnTo>
                    <a:pt x="1867280" y="599097"/>
                  </a:lnTo>
                  <a:lnTo>
                    <a:pt x="1867280" y="599137"/>
                  </a:lnTo>
                  <a:lnTo>
                    <a:pt x="1867163" y="598120"/>
                  </a:lnTo>
                  <a:lnTo>
                    <a:pt x="1867163" y="598159"/>
                  </a:lnTo>
                  <a:lnTo>
                    <a:pt x="1867045" y="597142"/>
                  </a:lnTo>
                  <a:lnTo>
                    <a:pt x="1867045" y="597182"/>
                  </a:lnTo>
                  <a:lnTo>
                    <a:pt x="1866928" y="596165"/>
                  </a:lnTo>
                  <a:lnTo>
                    <a:pt x="1866928" y="596204"/>
                  </a:lnTo>
                  <a:lnTo>
                    <a:pt x="1866792" y="595188"/>
                  </a:lnTo>
                  <a:lnTo>
                    <a:pt x="1866811" y="595227"/>
                  </a:lnTo>
                  <a:lnTo>
                    <a:pt x="1866674" y="594210"/>
                  </a:lnTo>
                  <a:lnTo>
                    <a:pt x="1866674" y="594269"/>
                  </a:lnTo>
                  <a:lnTo>
                    <a:pt x="1866537" y="593252"/>
                  </a:lnTo>
                  <a:lnTo>
                    <a:pt x="1866557" y="593291"/>
                  </a:lnTo>
                  <a:lnTo>
                    <a:pt x="1866420" y="592314"/>
                  </a:lnTo>
                  <a:lnTo>
                    <a:pt x="1866283" y="591297"/>
                  </a:lnTo>
                  <a:lnTo>
                    <a:pt x="1866303" y="591336"/>
                  </a:lnTo>
                  <a:lnTo>
                    <a:pt x="1866166" y="590339"/>
                  </a:lnTo>
                  <a:lnTo>
                    <a:pt x="1866166" y="590378"/>
                  </a:lnTo>
                  <a:lnTo>
                    <a:pt x="1866029" y="589381"/>
                  </a:lnTo>
                  <a:lnTo>
                    <a:pt x="1865892" y="588404"/>
                  </a:lnTo>
                  <a:lnTo>
                    <a:pt x="1865892" y="588443"/>
                  </a:lnTo>
                  <a:lnTo>
                    <a:pt x="1865755" y="587426"/>
                  </a:lnTo>
                  <a:lnTo>
                    <a:pt x="1865755" y="587485"/>
                  </a:lnTo>
                  <a:lnTo>
                    <a:pt x="1865618" y="586488"/>
                  </a:lnTo>
                  <a:lnTo>
                    <a:pt x="1865481" y="585530"/>
                  </a:lnTo>
                  <a:lnTo>
                    <a:pt x="1865325" y="584553"/>
                  </a:lnTo>
                  <a:lnTo>
                    <a:pt x="1865325" y="584592"/>
                  </a:lnTo>
                  <a:lnTo>
                    <a:pt x="1865188" y="583595"/>
                  </a:lnTo>
                  <a:lnTo>
                    <a:pt x="1865188" y="583634"/>
                  </a:lnTo>
                  <a:lnTo>
                    <a:pt x="1865032" y="582617"/>
                  </a:lnTo>
                  <a:lnTo>
                    <a:pt x="1864895" y="581698"/>
                  </a:lnTo>
                  <a:lnTo>
                    <a:pt x="1864739" y="580721"/>
                  </a:lnTo>
                  <a:lnTo>
                    <a:pt x="1864739" y="580760"/>
                  </a:lnTo>
                  <a:lnTo>
                    <a:pt x="1864582" y="579763"/>
                  </a:lnTo>
                  <a:lnTo>
                    <a:pt x="1864582" y="579802"/>
                  </a:lnTo>
                  <a:lnTo>
                    <a:pt x="1864426" y="578825"/>
                  </a:lnTo>
                  <a:lnTo>
                    <a:pt x="1864270" y="577867"/>
                  </a:lnTo>
                  <a:lnTo>
                    <a:pt x="1864289" y="577906"/>
                  </a:lnTo>
                  <a:lnTo>
                    <a:pt x="1864113" y="576909"/>
                  </a:lnTo>
                  <a:lnTo>
                    <a:pt x="1864113" y="576948"/>
                  </a:lnTo>
                  <a:lnTo>
                    <a:pt x="1863957" y="575951"/>
                  </a:lnTo>
                  <a:lnTo>
                    <a:pt x="1863957" y="576010"/>
                  </a:lnTo>
                  <a:lnTo>
                    <a:pt x="1863800" y="575032"/>
                  </a:lnTo>
                  <a:lnTo>
                    <a:pt x="1863624" y="574074"/>
                  </a:lnTo>
                  <a:lnTo>
                    <a:pt x="1863644" y="574113"/>
                  </a:lnTo>
                  <a:lnTo>
                    <a:pt x="1863468" y="573116"/>
                  </a:lnTo>
                  <a:lnTo>
                    <a:pt x="1863468" y="573175"/>
                  </a:lnTo>
                  <a:lnTo>
                    <a:pt x="1863292" y="572217"/>
                  </a:lnTo>
                  <a:lnTo>
                    <a:pt x="1863136" y="571259"/>
                  </a:lnTo>
                  <a:lnTo>
                    <a:pt x="1862960" y="570301"/>
                  </a:lnTo>
                  <a:lnTo>
                    <a:pt x="1862960" y="570340"/>
                  </a:lnTo>
                  <a:lnTo>
                    <a:pt x="1862784" y="569363"/>
                  </a:lnTo>
                  <a:lnTo>
                    <a:pt x="1862608" y="568483"/>
                  </a:lnTo>
                  <a:lnTo>
                    <a:pt x="1862432" y="567466"/>
                  </a:lnTo>
                  <a:lnTo>
                    <a:pt x="1862432" y="567525"/>
                  </a:lnTo>
                  <a:lnTo>
                    <a:pt x="1862256" y="566547"/>
                  </a:lnTo>
                  <a:lnTo>
                    <a:pt x="1862080" y="565668"/>
                  </a:lnTo>
                  <a:lnTo>
                    <a:pt x="1861885" y="564671"/>
                  </a:lnTo>
                  <a:lnTo>
                    <a:pt x="1861885" y="564729"/>
                  </a:lnTo>
                  <a:lnTo>
                    <a:pt x="1861689" y="563752"/>
                  </a:lnTo>
                  <a:lnTo>
                    <a:pt x="1861513" y="562853"/>
                  </a:lnTo>
                  <a:lnTo>
                    <a:pt x="1861318" y="561875"/>
                  </a:lnTo>
                  <a:lnTo>
                    <a:pt x="1861337" y="561934"/>
                  </a:lnTo>
                  <a:lnTo>
                    <a:pt x="1861141" y="560995"/>
                  </a:lnTo>
                  <a:lnTo>
                    <a:pt x="1860927" y="560018"/>
                  </a:lnTo>
                  <a:lnTo>
                    <a:pt x="1860946" y="560077"/>
                  </a:lnTo>
                  <a:lnTo>
                    <a:pt x="1860751" y="559099"/>
                  </a:lnTo>
                  <a:lnTo>
                    <a:pt x="1860751" y="559158"/>
                  </a:lnTo>
                  <a:lnTo>
                    <a:pt x="1860555" y="558219"/>
                  </a:lnTo>
                  <a:lnTo>
                    <a:pt x="1860360" y="557300"/>
                  </a:lnTo>
                  <a:lnTo>
                    <a:pt x="1860144" y="556342"/>
                  </a:lnTo>
                  <a:lnTo>
                    <a:pt x="1860144" y="556382"/>
                  </a:lnTo>
                  <a:lnTo>
                    <a:pt x="1859949" y="555424"/>
                  </a:lnTo>
                  <a:lnTo>
                    <a:pt x="1859734" y="554505"/>
                  </a:lnTo>
                  <a:lnTo>
                    <a:pt x="1859753" y="554544"/>
                  </a:lnTo>
                  <a:lnTo>
                    <a:pt x="1859539" y="553586"/>
                  </a:lnTo>
                  <a:lnTo>
                    <a:pt x="1859539" y="553625"/>
                  </a:lnTo>
                  <a:lnTo>
                    <a:pt x="1859323" y="552667"/>
                  </a:lnTo>
                  <a:lnTo>
                    <a:pt x="1859128" y="551866"/>
                  </a:lnTo>
                  <a:lnTo>
                    <a:pt x="1859108" y="551748"/>
                  </a:lnTo>
                  <a:lnTo>
                    <a:pt x="1859128" y="551807"/>
                  </a:lnTo>
                  <a:lnTo>
                    <a:pt x="1858913" y="550849"/>
                  </a:lnTo>
                  <a:lnTo>
                    <a:pt x="1858698" y="549950"/>
                  </a:lnTo>
                  <a:lnTo>
                    <a:pt x="1858483" y="549011"/>
                  </a:lnTo>
                  <a:lnTo>
                    <a:pt x="1858502" y="549070"/>
                  </a:lnTo>
                  <a:lnTo>
                    <a:pt x="1858268" y="548112"/>
                  </a:lnTo>
                  <a:lnTo>
                    <a:pt x="1858287" y="548151"/>
                  </a:lnTo>
                  <a:lnTo>
                    <a:pt x="1858072" y="547233"/>
                  </a:lnTo>
                  <a:lnTo>
                    <a:pt x="1857838" y="546294"/>
                  </a:lnTo>
                  <a:lnTo>
                    <a:pt x="1857857" y="546333"/>
                  </a:lnTo>
                  <a:lnTo>
                    <a:pt x="1857623" y="545375"/>
                  </a:lnTo>
                  <a:lnTo>
                    <a:pt x="1857642" y="545434"/>
                  </a:lnTo>
                  <a:lnTo>
                    <a:pt x="1857408" y="544515"/>
                  </a:lnTo>
                  <a:lnTo>
                    <a:pt x="1857173" y="543577"/>
                  </a:lnTo>
                  <a:lnTo>
                    <a:pt x="1857192" y="543635"/>
                  </a:lnTo>
                  <a:lnTo>
                    <a:pt x="1856958" y="542677"/>
                  </a:lnTo>
                  <a:lnTo>
                    <a:pt x="1856958" y="542716"/>
                  </a:lnTo>
                  <a:lnTo>
                    <a:pt x="1856723" y="541778"/>
                  </a:lnTo>
                  <a:lnTo>
                    <a:pt x="1856743" y="541817"/>
                  </a:lnTo>
                  <a:lnTo>
                    <a:pt x="1856489" y="540879"/>
                  </a:lnTo>
                  <a:lnTo>
                    <a:pt x="1856508" y="540918"/>
                  </a:lnTo>
                  <a:lnTo>
                    <a:pt x="1856274" y="539999"/>
                  </a:lnTo>
                  <a:lnTo>
                    <a:pt x="1856039" y="539119"/>
                  </a:lnTo>
                  <a:lnTo>
                    <a:pt x="1855804" y="538181"/>
                  </a:lnTo>
                  <a:lnTo>
                    <a:pt x="1855804" y="538240"/>
                  </a:lnTo>
                  <a:lnTo>
                    <a:pt x="1855570" y="537301"/>
                  </a:lnTo>
                  <a:lnTo>
                    <a:pt x="1855570" y="537340"/>
                  </a:lnTo>
                  <a:lnTo>
                    <a:pt x="1855316" y="536402"/>
                  </a:lnTo>
                  <a:lnTo>
                    <a:pt x="1855335" y="536461"/>
                  </a:lnTo>
                  <a:lnTo>
                    <a:pt x="1855081" y="535522"/>
                  </a:lnTo>
                  <a:lnTo>
                    <a:pt x="1854846" y="534623"/>
                  </a:lnTo>
                  <a:lnTo>
                    <a:pt x="1854846" y="534682"/>
                  </a:lnTo>
                  <a:lnTo>
                    <a:pt x="1854593" y="533743"/>
                  </a:lnTo>
                  <a:lnTo>
                    <a:pt x="1854612" y="533782"/>
                  </a:lnTo>
                  <a:lnTo>
                    <a:pt x="1854358" y="532883"/>
                  </a:lnTo>
                  <a:lnTo>
                    <a:pt x="1854104" y="531964"/>
                  </a:lnTo>
                  <a:lnTo>
                    <a:pt x="1854104" y="532023"/>
                  </a:lnTo>
                  <a:lnTo>
                    <a:pt x="1853849" y="531085"/>
                  </a:lnTo>
                  <a:lnTo>
                    <a:pt x="1853596" y="530205"/>
                  </a:lnTo>
                  <a:lnTo>
                    <a:pt x="1853615" y="530244"/>
                  </a:lnTo>
                  <a:lnTo>
                    <a:pt x="1853341" y="529325"/>
                  </a:lnTo>
                  <a:lnTo>
                    <a:pt x="1853087" y="528484"/>
                  </a:lnTo>
                  <a:lnTo>
                    <a:pt x="1852833" y="527566"/>
                  </a:lnTo>
                  <a:lnTo>
                    <a:pt x="1852852" y="527624"/>
                  </a:lnTo>
                  <a:lnTo>
                    <a:pt x="1852559" y="526705"/>
                  </a:lnTo>
                  <a:lnTo>
                    <a:pt x="1852325" y="525865"/>
                  </a:lnTo>
                  <a:lnTo>
                    <a:pt x="1852031" y="524946"/>
                  </a:lnTo>
                  <a:lnTo>
                    <a:pt x="1852051" y="524985"/>
                  </a:lnTo>
                  <a:lnTo>
                    <a:pt x="1851777" y="524066"/>
                  </a:lnTo>
                  <a:lnTo>
                    <a:pt x="1851797" y="524125"/>
                  </a:lnTo>
                  <a:lnTo>
                    <a:pt x="1851484" y="523167"/>
                  </a:lnTo>
                  <a:lnTo>
                    <a:pt x="1851250" y="522346"/>
                  </a:lnTo>
                  <a:lnTo>
                    <a:pt x="1850976" y="521486"/>
                  </a:lnTo>
                  <a:lnTo>
                    <a:pt x="1850702" y="520625"/>
                  </a:lnTo>
                  <a:lnTo>
                    <a:pt x="1850409" y="519726"/>
                  </a:lnTo>
                  <a:lnTo>
                    <a:pt x="1850428" y="519785"/>
                  </a:lnTo>
                  <a:lnTo>
                    <a:pt x="1850135" y="518866"/>
                  </a:lnTo>
                  <a:lnTo>
                    <a:pt x="1850155" y="518925"/>
                  </a:lnTo>
                  <a:lnTo>
                    <a:pt x="1849861" y="518006"/>
                  </a:lnTo>
                  <a:lnTo>
                    <a:pt x="1849861" y="518064"/>
                  </a:lnTo>
                  <a:lnTo>
                    <a:pt x="1849568" y="517146"/>
                  </a:lnTo>
                  <a:lnTo>
                    <a:pt x="1849588" y="517204"/>
                  </a:lnTo>
                  <a:lnTo>
                    <a:pt x="1849295" y="516324"/>
                  </a:lnTo>
                  <a:lnTo>
                    <a:pt x="1849001" y="515425"/>
                  </a:lnTo>
                  <a:lnTo>
                    <a:pt x="1849021" y="515484"/>
                  </a:lnTo>
                  <a:lnTo>
                    <a:pt x="1848728" y="514604"/>
                  </a:lnTo>
                  <a:lnTo>
                    <a:pt x="1848415" y="513724"/>
                  </a:lnTo>
                  <a:lnTo>
                    <a:pt x="1848434" y="513763"/>
                  </a:lnTo>
                  <a:lnTo>
                    <a:pt x="1848141" y="512884"/>
                  </a:lnTo>
                  <a:lnTo>
                    <a:pt x="1847848" y="512063"/>
                  </a:lnTo>
                  <a:lnTo>
                    <a:pt x="1847535" y="511163"/>
                  </a:lnTo>
                  <a:lnTo>
                    <a:pt x="1847555" y="511222"/>
                  </a:lnTo>
                  <a:lnTo>
                    <a:pt x="1847261" y="510362"/>
                  </a:lnTo>
                  <a:lnTo>
                    <a:pt x="1846929" y="509463"/>
                  </a:lnTo>
                  <a:lnTo>
                    <a:pt x="1846948" y="509521"/>
                  </a:lnTo>
                  <a:lnTo>
                    <a:pt x="1846655" y="508661"/>
                  </a:lnTo>
                  <a:lnTo>
                    <a:pt x="1846323" y="507781"/>
                  </a:lnTo>
                  <a:lnTo>
                    <a:pt x="1846343" y="507840"/>
                  </a:lnTo>
                  <a:lnTo>
                    <a:pt x="1846030" y="506980"/>
                  </a:lnTo>
                  <a:lnTo>
                    <a:pt x="1845717" y="506100"/>
                  </a:lnTo>
                  <a:lnTo>
                    <a:pt x="1845737" y="506139"/>
                  </a:lnTo>
                  <a:lnTo>
                    <a:pt x="1845423" y="505298"/>
                  </a:lnTo>
                  <a:lnTo>
                    <a:pt x="1845091" y="504419"/>
                  </a:lnTo>
                  <a:lnTo>
                    <a:pt x="1845111" y="504477"/>
                  </a:lnTo>
                  <a:lnTo>
                    <a:pt x="1844779" y="503617"/>
                  </a:lnTo>
                  <a:lnTo>
                    <a:pt x="1844466" y="502738"/>
                  </a:lnTo>
                  <a:lnTo>
                    <a:pt x="1844485" y="502796"/>
                  </a:lnTo>
                  <a:lnTo>
                    <a:pt x="1844133" y="501916"/>
                  </a:lnTo>
                  <a:lnTo>
                    <a:pt x="1843840" y="501115"/>
                  </a:lnTo>
                  <a:lnTo>
                    <a:pt x="1843488" y="500255"/>
                  </a:lnTo>
                  <a:lnTo>
                    <a:pt x="1843527" y="500294"/>
                  </a:lnTo>
                  <a:lnTo>
                    <a:pt x="1843175" y="499414"/>
                  </a:lnTo>
                  <a:lnTo>
                    <a:pt x="1843195" y="499473"/>
                  </a:lnTo>
                  <a:lnTo>
                    <a:pt x="1842843" y="498593"/>
                  </a:lnTo>
                  <a:lnTo>
                    <a:pt x="1842530" y="497811"/>
                  </a:lnTo>
                  <a:lnTo>
                    <a:pt x="1842198" y="496990"/>
                  </a:lnTo>
                  <a:lnTo>
                    <a:pt x="1841846" y="496110"/>
                  </a:lnTo>
                  <a:lnTo>
                    <a:pt x="1841866" y="496169"/>
                  </a:lnTo>
                  <a:lnTo>
                    <a:pt x="1841514" y="495309"/>
                  </a:lnTo>
                  <a:lnTo>
                    <a:pt x="1841181" y="494468"/>
                  </a:lnTo>
                  <a:lnTo>
                    <a:pt x="1841201" y="494527"/>
                  </a:lnTo>
                  <a:lnTo>
                    <a:pt x="1840830" y="493647"/>
                  </a:lnTo>
                  <a:lnTo>
                    <a:pt x="1840869" y="493706"/>
                  </a:lnTo>
                  <a:lnTo>
                    <a:pt x="1840517" y="492885"/>
                  </a:lnTo>
                  <a:lnTo>
                    <a:pt x="1840145" y="492024"/>
                  </a:lnTo>
                  <a:lnTo>
                    <a:pt x="1840184" y="492083"/>
                  </a:lnTo>
                  <a:lnTo>
                    <a:pt x="1839813" y="491223"/>
                  </a:lnTo>
                  <a:lnTo>
                    <a:pt x="1839461" y="490402"/>
                  </a:lnTo>
                  <a:lnTo>
                    <a:pt x="1839481" y="490441"/>
                  </a:lnTo>
                  <a:lnTo>
                    <a:pt x="1839129" y="489620"/>
                  </a:lnTo>
                  <a:lnTo>
                    <a:pt x="1838757" y="488779"/>
                  </a:lnTo>
                  <a:lnTo>
                    <a:pt x="1838777" y="488818"/>
                  </a:lnTo>
                  <a:lnTo>
                    <a:pt x="1838425" y="488017"/>
                  </a:lnTo>
                  <a:lnTo>
                    <a:pt x="1838054" y="487156"/>
                  </a:lnTo>
                  <a:lnTo>
                    <a:pt x="1838073" y="487215"/>
                  </a:lnTo>
                  <a:lnTo>
                    <a:pt x="1837721" y="486394"/>
                  </a:lnTo>
                  <a:lnTo>
                    <a:pt x="1837330" y="485553"/>
                  </a:lnTo>
                  <a:lnTo>
                    <a:pt x="1837369" y="485612"/>
                  </a:lnTo>
                  <a:lnTo>
                    <a:pt x="1836978" y="484752"/>
                  </a:lnTo>
                  <a:lnTo>
                    <a:pt x="1836998" y="484791"/>
                  </a:lnTo>
                  <a:lnTo>
                    <a:pt x="1836607" y="483950"/>
                  </a:lnTo>
                  <a:lnTo>
                    <a:pt x="1836626" y="484009"/>
                  </a:lnTo>
                  <a:lnTo>
                    <a:pt x="1836274" y="483188"/>
                  </a:lnTo>
                  <a:lnTo>
                    <a:pt x="1835864" y="482347"/>
                  </a:lnTo>
                  <a:lnTo>
                    <a:pt x="1835903" y="482406"/>
                  </a:lnTo>
                  <a:lnTo>
                    <a:pt x="1835532" y="481585"/>
                  </a:lnTo>
                  <a:lnTo>
                    <a:pt x="1835141" y="480764"/>
                  </a:lnTo>
                  <a:lnTo>
                    <a:pt x="1835160" y="480822"/>
                  </a:lnTo>
                  <a:lnTo>
                    <a:pt x="1834769" y="480001"/>
                  </a:lnTo>
                  <a:lnTo>
                    <a:pt x="1834378" y="479180"/>
                  </a:lnTo>
                  <a:lnTo>
                    <a:pt x="1834007" y="478379"/>
                  </a:lnTo>
                  <a:lnTo>
                    <a:pt x="1834026" y="478437"/>
                  </a:lnTo>
                  <a:lnTo>
                    <a:pt x="1833616" y="477597"/>
                  </a:lnTo>
                  <a:lnTo>
                    <a:pt x="1833244" y="476815"/>
                  </a:lnTo>
                  <a:lnTo>
                    <a:pt x="1833264" y="476873"/>
                  </a:lnTo>
                  <a:lnTo>
                    <a:pt x="1832853" y="476013"/>
                  </a:lnTo>
                  <a:lnTo>
                    <a:pt x="1832892" y="476072"/>
                  </a:lnTo>
                  <a:lnTo>
                    <a:pt x="1832462" y="475231"/>
                  </a:lnTo>
                  <a:lnTo>
                    <a:pt x="1832501" y="475290"/>
                  </a:lnTo>
                  <a:lnTo>
                    <a:pt x="1832091" y="474488"/>
                  </a:lnTo>
                  <a:lnTo>
                    <a:pt x="1831680" y="473667"/>
                  </a:lnTo>
                  <a:lnTo>
                    <a:pt x="1831720" y="473726"/>
                  </a:lnTo>
                  <a:lnTo>
                    <a:pt x="1831309" y="472924"/>
                  </a:lnTo>
                  <a:lnTo>
                    <a:pt x="1830898" y="472123"/>
                  </a:lnTo>
                  <a:lnTo>
                    <a:pt x="1830937" y="472182"/>
                  </a:lnTo>
                  <a:lnTo>
                    <a:pt x="1830507" y="471360"/>
                  </a:lnTo>
                  <a:lnTo>
                    <a:pt x="1830097" y="470578"/>
                  </a:lnTo>
                  <a:lnTo>
                    <a:pt x="1830136" y="470618"/>
                  </a:lnTo>
                  <a:lnTo>
                    <a:pt x="1829706" y="469816"/>
                  </a:lnTo>
                  <a:lnTo>
                    <a:pt x="1829295" y="469034"/>
                  </a:lnTo>
                  <a:lnTo>
                    <a:pt x="1829334" y="469073"/>
                  </a:lnTo>
                  <a:lnTo>
                    <a:pt x="1828904" y="468272"/>
                  </a:lnTo>
                  <a:lnTo>
                    <a:pt x="1828494" y="467490"/>
                  </a:lnTo>
                  <a:lnTo>
                    <a:pt x="1828513" y="467548"/>
                  </a:lnTo>
                  <a:lnTo>
                    <a:pt x="1828103" y="466766"/>
                  </a:lnTo>
                  <a:lnTo>
                    <a:pt x="1827673" y="465945"/>
                  </a:lnTo>
                  <a:lnTo>
                    <a:pt x="1827692" y="466004"/>
                  </a:lnTo>
                  <a:lnTo>
                    <a:pt x="1827262" y="465222"/>
                  </a:lnTo>
                  <a:lnTo>
                    <a:pt x="1826832" y="464440"/>
                  </a:lnTo>
                  <a:lnTo>
                    <a:pt x="1826421" y="463677"/>
                  </a:lnTo>
                  <a:lnTo>
                    <a:pt x="1826441" y="463716"/>
                  </a:lnTo>
                  <a:lnTo>
                    <a:pt x="1826011" y="462915"/>
                  </a:lnTo>
                  <a:lnTo>
                    <a:pt x="1825600" y="462192"/>
                  </a:lnTo>
                  <a:lnTo>
                    <a:pt x="1825170" y="461410"/>
                  </a:lnTo>
                  <a:lnTo>
                    <a:pt x="1824721" y="460647"/>
                  </a:lnTo>
                  <a:lnTo>
                    <a:pt x="1824760" y="460706"/>
                  </a:lnTo>
                  <a:lnTo>
                    <a:pt x="1824310" y="459924"/>
                  </a:lnTo>
                  <a:lnTo>
                    <a:pt x="1823861" y="459142"/>
                  </a:lnTo>
                  <a:lnTo>
                    <a:pt x="1823900" y="459201"/>
                  </a:lnTo>
                  <a:lnTo>
                    <a:pt x="1823430" y="458399"/>
                  </a:lnTo>
                  <a:lnTo>
                    <a:pt x="1823000" y="457637"/>
                  </a:lnTo>
                  <a:lnTo>
                    <a:pt x="1823020" y="457695"/>
                  </a:lnTo>
                  <a:lnTo>
                    <a:pt x="1822570" y="456913"/>
                  </a:lnTo>
                  <a:lnTo>
                    <a:pt x="1822120" y="456151"/>
                  </a:lnTo>
                  <a:lnTo>
                    <a:pt x="1822140" y="456209"/>
                  </a:lnTo>
                  <a:lnTo>
                    <a:pt x="1821690" y="455447"/>
                  </a:lnTo>
                  <a:lnTo>
                    <a:pt x="1821241" y="454665"/>
                  </a:lnTo>
                  <a:lnTo>
                    <a:pt x="1821260" y="454724"/>
                  </a:lnTo>
                  <a:lnTo>
                    <a:pt x="1820791" y="453922"/>
                  </a:lnTo>
                  <a:lnTo>
                    <a:pt x="1820811" y="453981"/>
                  </a:lnTo>
                  <a:lnTo>
                    <a:pt x="1820342" y="453179"/>
                  </a:lnTo>
                  <a:lnTo>
                    <a:pt x="1820381" y="453238"/>
                  </a:lnTo>
                  <a:lnTo>
                    <a:pt x="1819912" y="452495"/>
                  </a:lnTo>
                  <a:lnTo>
                    <a:pt x="1819442" y="451733"/>
                  </a:lnTo>
                  <a:lnTo>
                    <a:pt x="1818973" y="450970"/>
                  </a:lnTo>
                  <a:lnTo>
                    <a:pt x="1819012" y="451029"/>
                  </a:lnTo>
                  <a:lnTo>
                    <a:pt x="1818543" y="450286"/>
                  </a:lnTo>
                  <a:lnTo>
                    <a:pt x="1818074" y="449523"/>
                  </a:lnTo>
                  <a:lnTo>
                    <a:pt x="1818093" y="449563"/>
                  </a:lnTo>
                  <a:lnTo>
                    <a:pt x="1817624" y="448800"/>
                  </a:lnTo>
                  <a:lnTo>
                    <a:pt x="1817135" y="448057"/>
                  </a:lnTo>
                  <a:lnTo>
                    <a:pt x="1817174" y="448116"/>
                  </a:lnTo>
                  <a:lnTo>
                    <a:pt x="1816705" y="447373"/>
                  </a:lnTo>
                  <a:lnTo>
                    <a:pt x="1816197" y="446611"/>
                  </a:lnTo>
                  <a:lnTo>
                    <a:pt x="1816236" y="446669"/>
                  </a:lnTo>
                  <a:lnTo>
                    <a:pt x="1815747" y="445907"/>
                  </a:lnTo>
                  <a:lnTo>
                    <a:pt x="1815259" y="445164"/>
                  </a:lnTo>
                  <a:lnTo>
                    <a:pt x="1815298" y="445223"/>
                  </a:lnTo>
                  <a:lnTo>
                    <a:pt x="1814829" y="444499"/>
                  </a:lnTo>
                  <a:lnTo>
                    <a:pt x="1814320" y="443737"/>
                  </a:lnTo>
                  <a:lnTo>
                    <a:pt x="1813871" y="443072"/>
                  </a:lnTo>
                  <a:lnTo>
                    <a:pt x="1813362" y="442310"/>
                  </a:lnTo>
                  <a:lnTo>
                    <a:pt x="1812913" y="441626"/>
                  </a:lnTo>
                  <a:lnTo>
                    <a:pt x="1812404" y="440883"/>
                  </a:lnTo>
                  <a:lnTo>
                    <a:pt x="1811916" y="440198"/>
                  </a:lnTo>
                  <a:lnTo>
                    <a:pt x="1811407" y="439456"/>
                  </a:lnTo>
                  <a:lnTo>
                    <a:pt x="1810958" y="438791"/>
                  </a:lnTo>
                  <a:lnTo>
                    <a:pt x="1810449" y="438067"/>
                  </a:lnTo>
                  <a:lnTo>
                    <a:pt x="1809922" y="437324"/>
                  </a:lnTo>
                  <a:lnTo>
                    <a:pt x="1809961" y="437364"/>
                  </a:lnTo>
                  <a:lnTo>
                    <a:pt x="1809413" y="436621"/>
                  </a:lnTo>
                  <a:lnTo>
                    <a:pt x="1809452" y="436660"/>
                  </a:lnTo>
                  <a:lnTo>
                    <a:pt x="1808905" y="435897"/>
                  </a:lnTo>
                  <a:lnTo>
                    <a:pt x="1808944" y="435937"/>
                  </a:lnTo>
                  <a:lnTo>
                    <a:pt x="1808397" y="435174"/>
                  </a:lnTo>
                  <a:lnTo>
                    <a:pt x="1808416" y="435213"/>
                  </a:lnTo>
                  <a:lnTo>
                    <a:pt x="1807888" y="434470"/>
                  </a:lnTo>
                  <a:lnTo>
                    <a:pt x="1807360" y="433767"/>
                  </a:lnTo>
                  <a:lnTo>
                    <a:pt x="1806852" y="433043"/>
                  </a:lnTo>
                  <a:lnTo>
                    <a:pt x="1806324" y="432320"/>
                  </a:lnTo>
                  <a:lnTo>
                    <a:pt x="1806344" y="432359"/>
                  </a:lnTo>
                  <a:lnTo>
                    <a:pt x="1805797" y="431597"/>
                  </a:lnTo>
                  <a:lnTo>
                    <a:pt x="1805269" y="430873"/>
                  </a:lnTo>
                  <a:lnTo>
                    <a:pt x="1804741" y="430170"/>
                  </a:lnTo>
                  <a:lnTo>
                    <a:pt x="1804194" y="429446"/>
                  </a:lnTo>
                  <a:lnTo>
                    <a:pt x="1804233" y="429485"/>
                  </a:lnTo>
                  <a:lnTo>
                    <a:pt x="1803666" y="428723"/>
                  </a:lnTo>
                  <a:lnTo>
                    <a:pt x="1803685" y="428762"/>
                  </a:lnTo>
                  <a:lnTo>
                    <a:pt x="1803118" y="428019"/>
                  </a:lnTo>
                  <a:lnTo>
                    <a:pt x="1803157" y="428058"/>
                  </a:lnTo>
                  <a:lnTo>
                    <a:pt x="1802590" y="427296"/>
                  </a:lnTo>
                  <a:lnTo>
                    <a:pt x="1802610" y="427335"/>
                  </a:lnTo>
                  <a:lnTo>
                    <a:pt x="1802043" y="426572"/>
                  </a:lnTo>
                  <a:lnTo>
                    <a:pt x="1802063" y="426611"/>
                  </a:lnTo>
                  <a:lnTo>
                    <a:pt x="1801515" y="425888"/>
                  </a:lnTo>
                  <a:lnTo>
                    <a:pt x="1800948" y="425145"/>
                  </a:lnTo>
                  <a:lnTo>
                    <a:pt x="1800968" y="425184"/>
                  </a:lnTo>
                  <a:lnTo>
                    <a:pt x="1800421" y="424461"/>
                  </a:lnTo>
                  <a:lnTo>
                    <a:pt x="1799854" y="423738"/>
                  </a:lnTo>
                  <a:lnTo>
                    <a:pt x="1799287" y="423014"/>
                  </a:lnTo>
                  <a:lnTo>
                    <a:pt x="1798739" y="422291"/>
                  </a:lnTo>
                  <a:lnTo>
                    <a:pt x="1798153" y="421568"/>
                  </a:lnTo>
                  <a:lnTo>
                    <a:pt x="1798192" y="421607"/>
                  </a:lnTo>
                  <a:lnTo>
                    <a:pt x="1797625" y="420883"/>
                  </a:lnTo>
                  <a:lnTo>
                    <a:pt x="1797058" y="420160"/>
                  </a:lnTo>
                  <a:lnTo>
                    <a:pt x="1796472" y="419437"/>
                  </a:lnTo>
                  <a:lnTo>
                    <a:pt x="1795905" y="418713"/>
                  </a:lnTo>
                  <a:lnTo>
                    <a:pt x="1795318" y="417990"/>
                  </a:lnTo>
                  <a:lnTo>
                    <a:pt x="1795338" y="418029"/>
                  </a:lnTo>
                  <a:lnTo>
                    <a:pt x="1794829" y="417364"/>
                  </a:lnTo>
                  <a:lnTo>
                    <a:pt x="1794164" y="416543"/>
                  </a:lnTo>
                  <a:lnTo>
                    <a:pt x="1794184" y="416582"/>
                  </a:lnTo>
                  <a:lnTo>
                    <a:pt x="1793578" y="415840"/>
                  </a:lnTo>
                  <a:lnTo>
                    <a:pt x="1793598" y="415879"/>
                  </a:lnTo>
                  <a:lnTo>
                    <a:pt x="1792992" y="415116"/>
                  </a:lnTo>
                  <a:lnTo>
                    <a:pt x="1793011" y="415155"/>
                  </a:lnTo>
                  <a:lnTo>
                    <a:pt x="1792405" y="414412"/>
                  </a:lnTo>
                  <a:lnTo>
                    <a:pt x="1792444" y="414432"/>
                  </a:lnTo>
                  <a:lnTo>
                    <a:pt x="1791819" y="413689"/>
                  </a:lnTo>
                  <a:lnTo>
                    <a:pt x="1791838" y="413728"/>
                  </a:lnTo>
                  <a:lnTo>
                    <a:pt x="1791252" y="413005"/>
                  </a:lnTo>
                  <a:lnTo>
                    <a:pt x="1790646" y="412282"/>
                  </a:lnTo>
                  <a:lnTo>
                    <a:pt x="1790040" y="411539"/>
                  </a:lnTo>
                  <a:lnTo>
                    <a:pt x="1789434" y="410835"/>
                  </a:lnTo>
                  <a:lnTo>
                    <a:pt x="1789473" y="410854"/>
                  </a:lnTo>
                  <a:lnTo>
                    <a:pt x="1788827" y="410112"/>
                  </a:lnTo>
                  <a:lnTo>
                    <a:pt x="1788867" y="410150"/>
                  </a:lnTo>
                  <a:lnTo>
                    <a:pt x="1788222" y="409408"/>
                  </a:lnTo>
                  <a:lnTo>
                    <a:pt x="1788260" y="409427"/>
                  </a:lnTo>
                  <a:lnTo>
                    <a:pt x="1787616" y="408684"/>
                  </a:lnTo>
                  <a:lnTo>
                    <a:pt x="1787655" y="408723"/>
                  </a:lnTo>
                  <a:lnTo>
                    <a:pt x="1787088" y="408059"/>
                  </a:lnTo>
                  <a:lnTo>
                    <a:pt x="1786403" y="407257"/>
                  </a:lnTo>
                  <a:lnTo>
                    <a:pt x="1786423" y="407296"/>
                  </a:lnTo>
                  <a:lnTo>
                    <a:pt x="1785778" y="406534"/>
                  </a:lnTo>
                  <a:lnTo>
                    <a:pt x="1785817" y="406573"/>
                  </a:lnTo>
                  <a:lnTo>
                    <a:pt x="1785172" y="405830"/>
                  </a:lnTo>
                  <a:lnTo>
                    <a:pt x="1785191" y="405850"/>
                  </a:lnTo>
                  <a:lnTo>
                    <a:pt x="1784566" y="405126"/>
                  </a:lnTo>
                  <a:lnTo>
                    <a:pt x="1783940" y="404403"/>
                  </a:lnTo>
                  <a:lnTo>
                    <a:pt x="1783315" y="403680"/>
                  </a:lnTo>
                  <a:lnTo>
                    <a:pt x="1783334" y="403719"/>
                  </a:lnTo>
                  <a:lnTo>
                    <a:pt x="1782670" y="402976"/>
                  </a:lnTo>
                  <a:lnTo>
                    <a:pt x="1782709" y="402996"/>
                  </a:lnTo>
                  <a:lnTo>
                    <a:pt x="1782142" y="402370"/>
                  </a:lnTo>
                  <a:lnTo>
                    <a:pt x="1781907" y="402096"/>
                  </a:lnTo>
                  <a:lnTo>
                    <a:pt x="1781418" y="401549"/>
                  </a:lnTo>
                  <a:lnTo>
                    <a:pt x="1781457" y="401568"/>
                  </a:lnTo>
                  <a:lnTo>
                    <a:pt x="1780793" y="400826"/>
                  </a:lnTo>
                  <a:lnTo>
                    <a:pt x="1780812" y="400845"/>
                  </a:lnTo>
                  <a:lnTo>
                    <a:pt x="1780148" y="400102"/>
                  </a:lnTo>
                  <a:lnTo>
                    <a:pt x="1780187" y="400141"/>
                  </a:lnTo>
                  <a:lnTo>
                    <a:pt x="1779522" y="399398"/>
                  </a:lnTo>
                  <a:lnTo>
                    <a:pt x="1779541" y="399418"/>
                  </a:lnTo>
                  <a:lnTo>
                    <a:pt x="1778897" y="398675"/>
                  </a:lnTo>
                  <a:lnTo>
                    <a:pt x="1778251" y="397952"/>
                  </a:lnTo>
                  <a:lnTo>
                    <a:pt x="1778271" y="397991"/>
                  </a:lnTo>
                  <a:lnTo>
                    <a:pt x="1777626" y="397267"/>
                  </a:lnTo>
                  <a:lnTo>
                    <a:pt x="1776961" y="396524"/>
                  </a:lnTo>
                  <a:lnTo>
                    <a:pt x="1776316" y="395821"/>
                  </a:lnTo>
                  <a:lnTo>
                    <a:pt x="1776335" y="395840"/>
                  </a:lnTo>
                  <a:lnTo>
                    <a:pt x="1775710" y="395156"/>
                  </a:lnTo>
                  <a:lnTo>
                    <a:pt x="1775006" y="394374"/>
                  </a:lnTo>
                  <a:lnTo>
                    <a:pt x="1775026" y="394413"/>
                  </a:lnTo>
                  <a:lnTo>
                    <a:pt x="1774361" y="393670"/>
                  </a:lnTo>
                  <a:lnTo>
                    <a:pt x="1773696" y="392947"/>
                  </a:lnTo>
                  <a:lnTo>
                    <a:pt x="1773716" y="392986"/>
                  </a:lnTo>
                  <a:lnTo>
                    <a:pt x="1773032" y="392243"/>
                  </a:lnTo>
                  <a:lnTo>
                    <a:pt x="1773051" y="392263"/>
                  </a:lnTo>
                  <a:lnTo>
                    <a:pt x="1772367" y="391520"/>
                  </a:lnTo>
                  <a:lnTo>
                    <a:pt x="1772406" y="391539"/>
                  </a:lnTo>
                  <a:lnTo>
                    <a:pt x="1771702" y="390797"/>
                  </a:lnTo>
                  <a:lnTo>
                    <a:pt x="1771741" y="390836"/>
                  </a:lnTo>
                  <a:lnTo>
                    <a:pt x="1771038" y="390093"/>
                  </a:lnTo>
                  <a:lnTo>
                    <a:pt x="1770373" y="389370"/>
                  </a:lnTo>
                  <a:lnTo>
                    <a:pt x="1770392" y="389408"/>
                  </a:lnTo>
                  <a:lnTo>
                    <a:pt x="1769708" y="388666"/>
                  </a:lnTo>
                  <a:lnTo>
                    <a:pt x="1769727" y="388685"/>
                  </a:lnTo>
                  <a:lnTo>
                    <a:pt x="1769024" y="387942"/>
                  </a:lnTo>
                  <a:lnTo>
                    <a:pt x="1769044" y="387981"/>
                  </a:lnTo>
                  <a:lnTo>
                    <a:pt x="1768340" y="387238"/>
                  </a:lnTo>
                  <a:lnTo>
                    <a:pt x="1768379" y="387258"/>
                  </a:lnTo>
                  <a:lnTo>
                    <a:pt x="1767597" y="386456"/>
                  </a:lnTo>
                  <a:lnTo>
                    <a:pt x="1766991" y="385811"/>
                  </a:lnTo>
                  <a:lnTo>
                    <a:pt x="1766306" y="385088"/>
                  </a:lnTo>
                  <a:lnTo>
                    <a:pt x="1766326" y="385127"/>
                  </a:lnTo>
                  <a:lnTo>
                    <a:pt x="1765622" y="384384"/>
                  </a:lnTo>
                  <a:lnTo>
                    <a:pt x="1764938" y="383661"/>
                  </a:lnTo>
                  <a:lnTo>
                    <a:pt x="1764957" y="383700"/>
                  </a:lnTo>
                  <a:lnTo>
                    <a:pt x="1764234" y="382957"/>
                  </a:lnTo>
                  <a:lnTo>
                    <a:pt x="1764274" y="382977"/>
                  </a:lnTo>
                  <a:lnTo>
                    <a:pt x="1763550" y="382234"/>
                  </a:lnTo>
                  <a:lnTo>
                    <a:pt x="1763570" y="382273"/>
                  </a:lnTo>
                  <a:lnTo>
                    <a:pt x="1762846" y="381530"/>
                  </a:lnTo>
                  <a:lnTo>
                    <a:pt x="1762885" y="381550"/>
                  </a:lnTo>
                  <a:lnTo>
                    <a:pt x="1762162" y="380807"/>
                  </a:lnTo>
                  <a:lnTo>
                    <a:pt x="1762182" y="380846"/>
                  </a:lnTo>
                  <a:lnTo>
                    <a:pt x="1761458" y="380103"/>
                  </a:lnTo>
                  <a:lnTo>
                    <a:pt x="1761478" y="380122"/>
                  </a:lnTo>
                  <a:lnTo>
                    <a:pt x="1760754" y="379399"/>
                  </a:lnTo>
                  <a:lnTo>
                    <a:pt x="1760774" y="379419"/>
                  </a:lnTo>
                  <a:lnTo>
                    <a:pt x="1760050" y="378676"/>
                  </a:lnTo>
                  <a:lnTo>
                    <a:pt x="1760070" y="378715"/>
                  </a:lnTo>
                  <a:lnTo>
                    <a:pt x="1759347" y="377972"/>
                  </a:lnTo>
                  <a:lnTo>
                    <a:pt x="1759367" y="377992"/>
                  </a:lnTo>
                  <a:lnTo>
                    <a:pt x="1758623" y="377249"/>
                  </a:lnTo>
                  <a:lnTo>
                    <a:pt x="1757881" y="376506"/>
                  </a:lnTo>
                  <a:lnTo>
                    <a:pt x="1757196" y="375841"/>
                  </a:lnTo>
                  <a:lnTo>
                    <a:pt x="1757235" y="375861"/>
                  </a:lnTo>
                  <a:lnTo>
                    <a:pt x="1756492" y="375118"/>
                  </a:lnTo>
                  <a:lnTo>
                    <a:pt x="1756512" y="375157"/>
                  </a:lnTo>
                  <a:lnTo>
                    <a:pt x="1755769" y="374414"/>
                  </a:lnTo>
                  <a:lnTo>
                    <a:pt x="1755789" y="374434"/>
                  </a:lnTo>
                  <a:lnTo>
                    <a:pt x="1755046" y="373691"/>
                  </a:lnTo>
                  <a:lnTo>
                    <a:pt x="1754323" y="372987"/>
                  </a:lnTo>
                  <a:lnTo>
                    <a:pt x="1754362" y="373006"/>
                  </a:lnTo>
                  <a:lnTo>
                    <a:pt x="1753599" y="372283"/>
                  </a:lnTo>
                  <a:lnTo>
                    <a:pt x="1753619" y="372303"/>
                  </a:lnTo>
                  <a:lnTo>
                    <a:pt x="1752876" y="371560"/>
                  </a:lnTo>
                  <a:lnTo>
                    <a:pt x="1752896" y="371599"/>
                  </a:lnTo>
                  <a:lnTo>
                    <a:pt x="1752133" y="370836"/>
                  </a:lnTo>
                  <a:lnTo>
                    <a:pt x="1751410" y="370152"/>
                  </a:lnTo>
                  <a:lnTo>
                    <a:pt x="1751429" y="370172"/>
                  </a:lnTo>
                  <a:lnTo>
                    <a:pt x="1750667" y="369448"/>
                  </a:lnTo>
                  <a:lnTo>
                    <a:pt x="1750706" y="369468"/>
                  </a:lnTo>
                  <a:lnTo>
                    <a:pt x="1749944" y="368725"/>
                  </a:lnTo>
                  <a:lnTo>
                    <a:pt x="1749963" y="368764"/>
                  </a:lnTo>
                  <a:lnTo>
                    <a:pt x="1749220" y="368041"/>
                  </a:lnTo>
                  <a:lnTo>
                    <a:pt x="1748458" y="367317"/>
                  </a:lnTo>
                  <a:lnTo>
                    <a:pt x="1748477" y="367337"/>
                  </a:lnTo>
                  <a:lnTo>
                    <a:pt x="1747715" y="366614"/>
                  </a:lnTo>
                  <a:lnTo>
                    <a:pt x="1747734" y="366633"/>
                  </a:lnTo>
                  <a:lnTo>
                    <a:pt x="1746972" y="365890"/>
                  </a:lnTo>
                  <a:lnTo>
                    <a:pt x="1746991" y="365929"/>
                  </a:lnTo>
                  <a:lnTo>
                    <a:pt x="1746229" y="365186"/>
                  </a:lnTo>
                  <a:lnTo>
                    <a:pt x="1746248" y="365206"/>
                  </a:lnTo>
                  <a:lnTo>
                    <a:pt x="1745467" y="364483"/>
                  </a:lnTo>
                  <a:lnTo>
                    <a:pt x="1745486" y="364502"/>
                  </a:lnTo>
                  <a:lnTo>
                    <a:pt x="1744743" y="363798"/>
                  </a:lnTo>
                  <a:lnTo>
                    <a:pt x="1743961" y="363075"/>
                  </a:lnTo>
                  <a:lnTo>
                    <a:pt x="1743981" y="363095"/>
                  </a:lnTo>
                  <a:lnTo>
                    <a:pt x="1743199" y="362371"/>
                  </a:lnTo>
                  <a:lnTo>
                    <a:pt x="1743238" y="362391"/>
                  </a:lnTo>
                  <a:lnTo>
                    <a:pt x="1742436" y="361648"/>
                  </a:lnTo>
                  <a:lnTo>
                    <a:pt x="1742475" y="361668"/>
                  </a:lnTo>
                  <a:lnTo>
                    <a:pt x="1741694" y="360944"/>
                  </a:lnTo>
                  <a:lnTo>
                    <a:pt x="1741713" y="360964"/>
                  </a:lnTo>
                  <a:lnTo>
                    <a:pt x="1740911" y="360241"/>
                  </a:lnTo>
                  <a:lnTo>
                    <a:pt x="1740950" y="360260"/>
                  </a:lnTo>
                  <a:lnTo>
                    <a:pt x="1740149" y="359537"/>
                  </a:lnTo>
                  <a:lnTo>
                    <a:pt x="1740169" y="359556"/>
                  </a:lnTo>
                  <a:lnTo>
                    <a:pt x="1739386" y="358833"/>
                  </a:lnTo>
                  <a:lnTo>
                    <a:pt x="1739406" y="358852"/>
                  </a:lnTo>
                  <a:lnTo>
                    <a:pt x="1738624" y="358129"/>
                  </a:lnTo>
                  <a:lnTo>
                    <a:pt x="1737940" y="357504"/>
                  </a:lnTo>
                  <a:lnTo>
                    <a:pt x="1737060" y="356722"/>
                  </a:lnTo>
                  <a:lnTo>
                    <a:pt x="1737099" y="356741"/>
                  </a:lnTo>
                  <a:lnTo>
                    <a:pt x="1736298" y="356018"/>
                  </a:lnTo>
                  <a:lnTo>
                    <a:pt x="1735516" y="355294"/>
                  </a:lnTo>
                  <a:lnTo>
                    <a:pt x="1735535" y="355334"/>
                  </a:lnTo>
                  <a:lnTo>
                    <a:pt x="1734714" y="354591"/>
                  </a:lnTo>
                  <a:lnTo>
                    <a:pt x="1733952" y="353906"/>
                  </a:lnTo>
                  <a:lnTo>
                    <a:pt x="1733150" y="353203"/>
                  </a:lnTo>
                  <a:lnTo>
                    <a:pt x="1733189" y="353222"/>
                  </a:lnTo>
                  <a:lnTo>
                    <a:pt x="1732290" y="352401"/>
                  </a:lnTo>
                  <a:lnTo>
                    <a:pt x="1731586" y="351795"/>
                  </a:lnTo>
                  <a:lnTo>
                    <a:pt x="1731606" y="351815"/>
                  </a:lnTo>
                  <a:lnTo>
                    <a:pt x="1730804" y="351091"/>
                  </a:lnTo>
                  <a:lnTo>
                    <a:pt x="1730042" y="350407"/>
                  </a:lnTo>
                  <a:lnTo>
                    <a:pt x="1729201" y="349684"/>
                  </a:lnTo>
                  <a:lnTo>
                    <a:pt x="1729221" y="349703"/>
                  </a:lnTo>
                  <a:lnTo>
                    <a:pt x="1728400" y="348980"/>
                  </a:lnTo>
                  <a:lnTo>
                    <a:pt x="1727598" y="348276"/>
                  </a:lnTo>
                  <a:lnTo>
                    <a:pt x="1727618" y="348296"/>
                  </a:lnTo>
                  <a:lnTo>
                    <a:pt x="1726777" y="347553"/>
                  </a:lnTo>
                  <a:lnTo>
                    <a:pt x="1726054" y="346927"/>
                  </a:lnTo>
                  <a:lnTo>
                    <a:pt x="1725252" y="346223"/>
                  </a:lnTo>
                  <a:lnTo>
                    <a:pt x="1724372" y="345461"/>
                  </a:lnTo>
                  <a:lnTo>
                    <a:pt x="1724392" y="345481"/>
                  </a:lnTo>
                  <a:lnTo>
                    <a:pt x="1723571" y="344796"/>
                  </a:lnTo>
                  <a:lnTo>
                    <a:pt x="1722750" y="344073"/>
                  </a:lnTo>
                  <a:lnTo>
                    <a:pt x="1721929" y="343369"/>
                  </a:lnTo>
                  <a:lnTo>
                    <a:pt x="1721948" y="343389"/>
                  </a:lnTo>
                  <a:lnTo>
                    <a:pt x="1721108" y="342665"/>
                  </a:lnTo>
                  <a:lnTo>
                    <a:pt x="1721127" y="342685"/>
                  </a:lnTo>
                  <a:lnTo>
                    <a:pt x="1720287" y="341962"/>
                  </a:lnTo>
                  <a:lnTo>
                    <a:pt x="1720306" y="341981"/>
                  </a:lnTo>
                  <a:lnTo>
                    <a:pt x="1719466" y="341277"/>
                  </a:lnTo>
                  <a:lnTo>
                    <a:pt x="1718645" y="340574"/>
                  </a:lnTo>
                  <a:lnTo>
                    <a:pt x="1718664" y="340593"/>
                  </a:lnTo>
                  <a:lnTo>
                    <a:pt x="1717804" y="339870"/>
                  </a:lnTo>
                  <a:lnTo>
                    <a:pt x="1717824" y="339889"/>
                  </a:lnTo>
                  <a:lnTo>
                    <a:pt x="1716944" y="339146"/>
                  </a:lnTo>
                  <a:lnTo>
                    <a:pt x="1716260" y="338579"/>
                  </a:lnTo>
                  <a:lnTo>
                    <a:pt x="1715282" y="337759"/>
                  </a:lnTo>
                  <a:lnTo>
                    <a:pt x="1714480" y="337094"/>
                  </a:lnTo>
                  <a:lnTo>
                    <a:pt x="1714500" y="337094"/>
                  </a:lnTo>
                  <a:lnTo>
                    <a:pt x="1713640" y="336370"/>
                  </a:lnTo>
                  <a:lnTo>
                    <a:pt x="1712799" y="335686"/>
                  </a:lnTo>
                  <a:lnTo>
                    <a:pt x="1712819" y="335706"/>
                  </a:lnTo>
                  <a:lnTo>
                    <a:pt x="1711959" y="335002"/>
                  </a:lnTo>
                  <a:lnTo>
                    <a:pt x="1711978" y="335022"/>
                  </a:lnTo>
                  <a:lnTo>
                    <a:pt x="1711118" y="334298"/>
                  </a:lnTo>
                  <a:lnTo>
                    <a:pt x="1711137" y="334318"/>
                  </a:lnTo>
                  <a:lnTo>
                    <a:pt x="1710277" y="333594"/>
                  </a:lnTo>
                  <a:lnTo>
                    <a:pt x="1710297" y="333614"/>
                  </a:lnTo>
                  <a:lnTo>
                    <a:pt x="1709417" y="332910"/>
                  </a:lnTo>
                  <a:lnTo>
                    <a:pt x="1709437" y="332930"/>
                  </a:lnTo>
                  <a:lnTo>
                    <a:pt x="1708576" y="332226"/>
                  </a:lnTo>
                  <a:lnTo>
                    <a:pt x="1707716" y="331522"/>
                  </a:lnTo>
                  <a:lnTo>
                    <a:pt x="1707736" y="331542"/>
                  </a:lnTo>
                  <a:lnTo>
                    <a:pt x="1706876" y="330818"/>
                  </a:lnTo>
                  <a:lnTo>
                    <a:pt x="1706895" y="330838"/>
                  </a:lnTo>
                  <a:lnTo>
                    <a:pt x="1706016" y="330134"/>
                  </a:lnTo>
                  <a:lnTo>
                    <a:pt x="1706035" y="330154"/>
                  </a:lnTo>
                  <a:lnTo>
                    <a:pt x="1705155" y="329430"/>
                  </a:lnTo>
                  <a:lnTo>
                    <a:pt x="1705175" y="329450"/>
                  </a:lnTo>
                  <a:lnTo>
                    <a:pt x="1704295" y="328746"/>
                  </a:lnTo>
                  <a:lnTo>
                    <a:pt x="1704315" y="328766"/>
                  </a:lnTo>
                  <a:lnTo>
                    <a:pt x="1703435" y="328042"/>
                  </a:lnTo>
                  <a:lnTo>
                    <a:pt x="1703454" y="328062"/>
                  </a:lnTo>
                  <a:lnTo>
                    <a:pt x="1702575" y="327358"/>
                  </a:lnTo>
                  <a:lnTo>
                    <a:pt x="1702594" y="327378"/>
                  </a:lnTo>
                  <a:lnTo>
                    <a:pt x="1701695" y="326674"/>
                  </a:lnTo>
                  <a:lnTo>
                    <a:pt x="1701715" y="326693"/>
                  </a:lnTo>
                  <a:lnTo>
                    <a:pt x="1700972" y="326068"/>
                  </a:lnTo>
                  <a:lnTo>
                    <a:pt x="1700014" y="325325"/>
                  </a:lnTo>
                  <a:lnTo>
                    <a:pt x="1699036" y="324563"/>
                  </a:lnTo>
                  <a:lnTo>
                    <a:pt x="1698235" y="323917"/>
                  </a:lnTo>
                  <a:lnTo>
                    <a:pt x="1697335" y="323213"/>
                  </a:lnTo>
                  <a:lnTo>
                    <a:pt x="1697355" y="323233"/>
                  </a:lnTo>
                  <a:lnTo>
                    <a:pt x="1696456" y="322529"/>
                  </a:lnTo>
                  <a:lnTo>
                    <a:pt x="1696475" y="322529"/>
                  </a:lnTo>
                  <a:lnTo>
                    <a:pt x="1695576" y="321826"/>
                  </a:lnTo>
                  <a:lnTo>
                    <a:pt x="1694716" y="321161"/>
                  </a:lnTo>
                  <a:lnTo>
                    <a:pt x="1693895" y="320516"/>
                  </a:lnTo>
                  <a:lnTo>
                    <a:pt x="1692917" y="319753"/>
                  </a:lnTo>
                  <a:lnTo>
                    <a:pt x="1692937" y="319773"/>
                  </a:lnTo>
                  <a:lnTo>
                    <a:pt x="1692037" y="319069"/>
                  </a:lnTo>
                  <a:lnTo>
                    <a:pt x="1692057" y="319089"/>
                  </a:lnTo>
                  <a:lnTo>
                    <a:pt x="1691138" y="318385"/>
                  </a:lnTo>
                  <a:lnTo>
                    <a:pt x="1691158" y="318404"/>
                  </a:lnTo>
                  <a:lnTo>
                    <a:pt x="1690102" y="317583"/>
                  </a:lnTo>
                  <a:lnTo>
                    <a:pt x="1689359" y="317016"/>
                  </a:lnTo>
                  <a:lnTo>
                    <a:pt x="1688460" y="316332"/>
                  </a:lnTo>
                  <a:lnTo>
                    <a:pt x="1688480" y="316332"/>
                  </a:lnTo>
                  <a:lnTo>
                    <a:pt x="1687560" y="315648"/>
                  </a:lnTo>
                  <a:lnTo>
                    <a:pt x="1687580" y="315648"/>
                  </a:lnTo>
                  <a:lnTo>
                    <a:pt x="1686661" y="314964"/>
                  </a:lnTo>
                  <a:lnTo>
                    <a:pt x="1686681" y="314964"/>
                  </a:lnTo>
                  <a:lnTo>
                    <a:pt x="1685762" y="314260"/>
                  </a:lnTo>
                  <a:lnTo>
                    <a:pt x="1684785" y="313537"/>
                  </a:lnTo>
                  <a:lnTo>
                    <a:pt x="1683944" y="312891"/>
                  </a:lnTo>
                  <a:lnTo>
                    <a:pt x="1683964" y="312911"/>
                  </a:lnTo>
                  <a:lnTo>
                    <a:pt x="1683143" y="312285"/>
                  </a:lnTo>
                  <a:lnTo>
                    <a:pt x="1682126" y="311523"/>
                  </a:lnTo>
                  <a:lnTo>
                    <a:pt x="1682146" y="311542"/>
                  </a:lnTo>
                  <a:lnTo>
                    <a:pt x="1681226" y="310839"/>
                  </a:lnTo>
                  <a:lnTo>
                    <a:pt x="1681226" y="310858"/>
                  </a:lnTo>
                  <a:lnTo>
                    <a:pt x="1680366" y="310194"/>
                  </a:lnTo>
                  <a:lnTo>
                    <a:pt x="1679389" y="309470"/>
                  </a:lnTo>
                  <a:lnTo>
                    <a:pt x="1678490" y="308805"/>
                  </a:lnTo>
                  <a:lnTo>
                    <a:pt x="1677551" y="308121"/>
                  </a:lnTo>
                  <a:lnTo>
                    <a:pt x="1677571" y="308121"/>
                  </a:lnTo>
                  <a:lnTo>
                    <a:pt x="1676632" y="307437"/>
                  </a:lnTo>
                  <a:lnTo>
                    <a:pt x="1676652" y="307437"/>
                  </a:lnTo>
                  <a:lnTo>
                    <a:pt x="1675714" y="306753"/>
                  </a:lnTo>
                  <a:lnTo>
                    <a:pt x="1675714" y="306772"/>
                  </a:lnTo>
                  <a:lnTo>
                    <a:pt x="1674775" y="306068"/>
                  </a:lnTo>
                  <a:lnTo>
                    <a:pt x="1674795" y="306088"/>
                  </a:lnTo>
                  <a:lnTo>
                    <a:pt x="1673876" y="305404"/>
                  </a:lnTo>
                  <a:lnTo>
                    <a:pt x="1672918" y="304720"/>
                  </a:lnTo>
                  <a:lnTo>
                    <a:pt x="1672937" y="304720"/>
                  </a:lnTo>
                  <a:lnTo>
                    <a:pt x="1671979" y="304035"/>
                  </a:lnTo>
                  <a:lnTo>
                    <a:pt x="1671041" y="303332"/>
                  </a:lnTo>
                  <a:lnTo>
                    <a:pt x="1670122" y="302667"/>
                  </a:lnTo>
                  <a:lnTo>
                    <a:pt x="1669243" y="302022"/>
                  </a:lnTo>
                  <a:lnTo>
                    <a:pt x="1668265" y="301338"/>
                  </a:lnTo>
                  <a:lnTo>
                    <a:pt x="1666349" y="299949"/>
                  </a:lnTo>
                  <a:lnTo>
                    <a:pt x="1666389" y="299989"/>
                  </a:lnTo>
                  <a:lnTo>
                    <a:pt x="1664492" y="298620"/>
                  </a:lnTo>
                  <a:lnTo>
                    <a:pt x="1662557" y="297252"/>
                  </a:lnTo>
                  <a:lnTo>
                    <a:pt x="1662596" y="297271"/>
                  </a:lnTo>
                  <a:lnTo>
                    <a:pt x="1660680" y="295922"/>
                  </a:lnTo>
                  <a:lnTo>
                    <a:pt x="1658744" y="294554"/>
                  </a:lnTo>
                  <a:lnTo>
                    <a:pt x="1656829" y="293205"/>
                  </a:lnTo>
                  <a:lnTo>
                    <a:pt x="1654893" y="291856"/>
                  </a:lnTo>
                  <a:lnTo>
                    <a:pt x="1654932" y="291875"/>
                  </a:lnTo>
                  <a:lnTo>
                    <a:pt x="1652958" y="290507"/>
                  </a:lnTo>
                  <a:lnTo>
                    <a:pt x="1652997" y="290546"/>
                  </a:lnTo>
                  <a:lnTo>
                    <a:pt x="1651003" y="289178"/>
                  </a:lnTo>
                  <a:lnTo>
                    <a:pt x="1651042" y="289197"/>
                  </a:lnTo>
                  <a:lnTo>
                    <a:pt x="1649087" y="287848"/>
                  </a:lnTo>
                  <a:lnTo>
                    <a:pt x="1647132" y="286519"/>
                  </a:lnTo>
                  <a:lnTo>
                    <a:pt x="1645138" y="285170"/>
                  </a:lnTo>
                  <a:lnTo>
                    <a:pt x="1643163" y="283821"/>
                  </a:lnTo>
                  <a:lnTo>
                    <a:pt x="1643202" y="283841"/>
                  </a:lnTo>
                  <a:lnTo>
                    <a:pt x="1641228" y="282511"/>
                  </a:lnTo>
                  <a:lnTo>
                    <a:pt x="1639214" y="281182"/>
                  </a:lnTo>
                  <a:lnTo>
                    <a:pt x="1637220" y="279833"/>
                  </a:lnTo>
                  <a:lnTo>
                    <a:pt x="1637240" y="279853"/>
                  </a:lnTo>
                  <a:lnTo>
                    <a:pt x="1635207" y="278504"/>
                  </a:lnTo>
                  <a:lnTo>
                    <a:pt x="1635246" y="278523"/>
                  </a:lnTo>
                  <a:lnTo>
                    <a:pt x="1633232" y="277194"/>
                  </a:lnTo>
                  <a:lnTo>
                    <a:pt x="1631219" y="275884"/>
                  </a:lnTo>
                  <a:lnTo>
                    <a:pt x="1629166" y="274535"/>
                  </a:lnTo>
                  <a:lnTo>
                    <a:pt x="1627133" y="273225"/>
                  </a:lnTo>
                  <a:lnTo>
                    <a:pt x="1627172" y="273245"/>
                  </a:lnTo>
                  <a:lnTo>
                    <a:pt x="1625139" y="271915"/>
                  </a:lnTo>
                  <a:lnTo>
                    <a:pt x="1623066" y="270586"/>
                  </a:lnTo>
                  <a:lnTo>
                    <a:pt x="1621014" y="269276"/>
                  </a:lnTo>
                  <a:lnTo>
                    <a:pt x="1621053" y="269296"/>
                  </a:lnTo>
                  <a:lnTo>
                    <a:pt x="1618981" y="267986"/>
                  </a:lnTo>
                  <a:lnTo>
                    <a:pt x="1616908" y="266657"/>
                  </a:lnTo>
                  <a:lnTo>
                    <a:pt x="1616928" y="266676"/>
                  </a:lnTo>
                  <a:lnTo>
                    <a:pt x="1616517" y="266402"/>
                  </a:lnTo>
                  <a:lnTo>
                    <a:pt x="1614836" y="265347"/>
                  </a:lnTo>
                  <a:lnTo>
                    <a:pt x="1614875" y="265366"/>
                  </a:lnTo>
                  <a:lnTo>
                    <a:pt x="1612783" y="264037"/>
                  </a:lnTo>
                  <a:lnTo>
                    <a:pt x="1610692" y="262727"/>
                  </a:lnTo>
                  <a:lnTo>
                    <a:pt x="1610711" y="262747"/>
                  </a:lnTo>
                  <a:lnTo>
                    <a:pt x="1608600" y="261417"/>
                  </a:lnTo>
                  <a:lnTo>
                    <a:pt x="1608639" y="261437"/>
                  </a:lnTo>
                  <a:lnTo>
                    <a:pt x="1606527" y="260107"/>
                  </a:lnTo>
                  <a:lnTo>
                    <a:pt x="1604416" y="258798"/>
                  </a:lnTo>
                  <a:lnTo>
                    <a:pt x="1604456" y="258817"/>
                  </a:lnTo>
                  <a:lnTo>
                    <a:pt x="1602305" y="257507"/>
                  </a:lnTo>
                  <a:lnTo>
                    <a:pt x="1602344" y="257507"/>
                  </a:lnTo>
                  <a:lnTo>
                    <a:pt x="1600193" y="256197"/>
                  </a:lnTo>
                  <a:lnTo>
                    <a:pt x="1600233" y="256217"/>
                  </a:lnTo>
                  <a:lnTo>
                    <a:pt x="1598102" y="254907"/>
                  </a:lnTo>
                  <a:lnTo>
                    <a:pt x="1595971" y="253597"/>
                  </a:lnTo>
                  <a:lnTo>
                    <a:pt x="1595990" y="253617"/>
                  </a:lnTo>
                  <a:lnTo>
                    <a:pt x="1593840" y="252307"/>
                  </a:lnTo>
                  <a:lnTo>
                    <a:pt x="1593859" y="252327"/>
                  </a:lnTo>
                  <a:lnTo>
                    <a:pt x="1591690" y="251017"/>
                  </a:lnTo>
                  <a:lnTo>
                    <a:pt x="1589559" y="249727"/>
                  </a:lnTo>
                  <a:lnTo>
                    <a:pt x="1589578" y="249746"/>
                  </a:lnTo>
                  <a:lnTo>
                    <a:pt x="1587408" y="248436"/>
                  </a:lnTo>
                  <a:lnTo>
                    <a:pt x="1585258" y="247165"/>
                  </a:lnTo>
                  <a:lnTo>
                    <a:pt x="1585277" y="247165"/>
                  </a:lnTo>
                  <a:lnTo>
                    <a:pt x="1583107" y="245875"/>
                  </a:lnTo>
                  <a:lnTo>
                    <a:pt x="1580918" y="244585"/>
                  </a:lnTo>
                  <a:lnTo>
                    <a:pt x="1580957" y="244605"/>
                  </a:lnTo>
                  <a:lnTo>
                    <a:pt x="1578748" y="243314"/>
                  </a:lnTo>
                  <a:lnTo>
                    <a:pt x="1578787" y="243334"/>
                  </a:lnTo>
                  <a:lnTo>
                    <a:pt x="1576578" y="242043"/>
                  </a:lnTo>
                  <a:lnTo>
                    <a:pt x="1576597" y="242043"/>
                  </a:lnTo>
                  <a:lnTo>
                    <a:pt x="1574388" y="240773"/>
                  </a:lnTo>
                  <a:lnTo>
                    <a:pt x="1572199" y="239483"/>
                  </a:lnTo>
                  <a:lnTo>
                    <a:pt x="1572218" y="239502"/>
                  </a:lnTo>
                  <a:lnTo>
                    <a:pt x="1570009" y="238231"/>
                  </a:lnTo>
                  <a:lnTo>
                    <a:pt x="1567800" y="236961"/>
                  </a:lnTo>
                  <a:lnTo>
                    <a:pt x="1567819" y="236980"/>
                  </a:lnTo>
                  <a:lnTo>
                    <a:pt x="1565591" y="235690"/>
                  </a:lnTo>
                  <a:lnTo>
                    <a:pt x="1563401" y="234439"/>
                  </a:lnTo>
                  <a:lnTo>
                    <a:pt x="1561212" y="233207"/>
                  </a:lnTo>
                  <a:lnTo>
                    <a:pt x="1558944" y="231917"/>
                  </a:lnTo>
                  <a:lnTo>
                    <a:pt x="1556676" y="230646"/>
                  </a:lnTo>
                  <a:lnTo>
                    <a:pt x="1556715" y="230666"/>
                  </a:lnTo>
                  <a:lnTo>
                    <a:pt x="1554467" y="229415"/>
                  </a:lnTo>
                  <a:lnTo>
                    <a:pt x="1552199" y="228144"/>
                  </a:lnTo>
                  <a:lnTo>
                    <a:pt x="1552238" y="228163"/>
                  </a:lnTo>
                  <a:lnTo>
                    <a:pt x="1549951" y="226893"/>
                  </a:lnTo>
                  <a:lnTo>
                    <a:pt x="1549971" y="226912"/>
                  </a:lnTo>
                  <a:lnTo>
                    <a:pt x="1547742" y="225680"/>
                  </a:lnTo>
                  <a:lnTo>
                    <a:pt x="1545435" y="224410"/>
                  </a:lnTo>
                  <a:lnTo>
                    <a:pt x="1543167" y="223159"/>
                  </a:lnTo>
                  <a:lnTo>
                    <a:pt x="1543187" y="223178"/>
                  </a:lnTo>
                  <a:lnTo>
                    <a:pt x="1540880" y="221908"/>
                  </a:lnTo>
                  <a:lnTo>
                    <a:pt x="1538632" y="220695"/>
                  </a:lnTo>
                  <a:lnTo>
                    <a:pt x="1536305" y="219444"/>
                  </a:lnTo>
                  <a:lnTo>
                    <a:pt x="1534038" y="218232"/>
                  </a:lnTo>
                  <a:lnTo>
                    <a:pt x="1531750" y="216981"/>
                  </a:lnTo>
                  <a:lnTo>
                    <a:pt x="1531770" y="217001"/>
                  </a:lnTo>
                  <a:lnTo>
                    <a:pt x="1529443" y="215769"/>
                  </a:lnTo>
                  <a:lnTo>
                    <a:pt x="1529463" y="215769"/>
                  </a:lnTo>
                  <a:lnTo>
                    <a:pt x="1527156" y="214537"/>
                  </a:lnTo>
                  <a:lnTo>
                    <a:pt x="1524830" y="213325"/>
                  </a:lnTo>
                  <a:lnTo>
                    <a:pt x="1524849" y="213325"/>
                  </a:lnTo>
                  <a:lnTo>
                    <a:pt x="1522503" y="212094"/>
                  </a:lnTo>
                  <a:lnTo>
                    <a:pt x="1520177" y="210882"/>
                  </a:lnTo>
                  <a:lnTo>
                    <a:pt x="1520216" y="210901"/>
                  </a:lnTo>
                  <a:lnTo>
                    <a:pt x="1517851" y="209669"/>
                  </a:lnTo>
                  <a:lnTo>
                    <a:pt x="1517890" y="209669"/>
                  </a:lnTo>
                  <a:lnTo>
                    <a:pt x="1515524" y="208457"/>
                  </a:lnTo>
                  <a:lnTo>
                    <a:pt x="1515563" y="208477"/>
                  </a:lnTo>
                  <a:lnTo>
                    <a:pt x="1513178" y="207245"/>
                  </a:lnTo>
                  <a:lnTo>
                    <a:pt x="1513217" y="207265"/>
                  </a:lnTo>
                  <a:lnTo>
                    <a:pt x="1510852" y="206033"/>
                  </a:lnTo>
                  <a:lnTo>
                    <a:pt x="1510871" y="206053"/>
                  </a:lnTo>
                  <a:lnTo>
                    <a:pt x="1508506" y="204841"/>
                  </a:lnTo>
                  <a:lnTo>
                    <a:pt x="1506141" y="203629"/>
                  </a:lnTo>
                  <a:lnTo>
                    <a:pt x="1506160" y="203648"/>
                  </a:lnTo>
                  <a:lnTo>
                    <a:pt x="1503794" y="202436"/>
                  </a:lnTo>
                  <a:lnTo>
                    <a:pt x="1503814" y="202436"/>
                  </a:lnTo>
                  <a:lnTo>
                    <a:pt x="1501429" y="201243"/>
                  </a:lnTo>
                  <a:lnTo>
                    <a:pt x="1499044" y="200051"/>
                  </a:lnTo>
                  <a:lnTo>
                    <a:pt x="1499083" y="200051"/>
                  </a:lnTo>
                  <a:lnTo>
                    <a:pt x="1496678" y="198858"/>
                  </a:lnTo>
                  <a:lnTo>
                    <a:pt x="1496698" y="198858"/>
                  </a:lnTo>
                  <a:lnTo>
                    <a:pt x="1494313" y="197666"/>
                  </a:lnTo>
                  <a:lnTo>
                    <a:pt x="1491908" y="196473"/>
                  </a:lnTo>
                  <a:lnTo>
                    <a:pt x="1491947" y="196493"/>
                  </a:lnTo>
                  <a:lnTo>
                    <a:pt x="1489523" y="195301"/>
                  </a:lnTo>
                  <a:lnTo>
                    <a:pt x="1489562" y="195301"/>
                  </a:lnTo>
                  <a:lnTo>
                    <a:pt x="1487138" y="194108"/>
                  </a:lnTo>
                  <a:lnTo>
                    <a:pt x="1487158" y="194127"/>
                  </a:lnTo>
                  <a:lnTo>
                    <a:pt x="1484733" y="192935"/>
                  </a:lnTo>
                  <a:lnTo>
                    <a:pt x="1484753" y="192954"/>
                  </a:lnTo>
                  <a:lnTo>
                    <a:pt x="1482329" y="191762"/>
                  </a:lnTo>
                  <a:lnTo>
                    <a:pt x="1482368" y="191762"/>
                  </a:lnTo>
                  <a:lnTo>
                    <a:pt x="1479924" y="190589"/>
                  </a:lnTo>
                  <a:lnTo>
                    <a:pt x="1477520" y="189416"/>
                  </a:lnTo>
                  <a:lnTo>
                    <a:pt x="1477539" y="189436"/>
                  </a:lnTo>
                  <a:lnTo>
                    <a:pt x="1475095" y="188243"/>
                  </a:lnTo>
                  <a:lnTo>
                    <a:pt x="1475115" y="188263"/>
                  </a:lnTo>
                  <a:lnTo>
                    <a:pt x="1472671" y="187090"/>
                  </a:lnTo>
                  <a:lnTo>
                    <a:pt x="1472691" y="187090"/>
                  </a:lnTo>
                  <a:lnTo>
                    <a:pt x="1470267" y="185936"/>
                  </a:lnTo>
                  <a:lnTo>
                    <a:pt x="1467823" y="184763"/>
                  </a:lnTo>
                  <a:lnTo>
                    <a:pt x="1467843" y="184783"/>
                  </a:lnTo>
                  <a:lnTo>
                    <a:pt x="1465379" y="183610"/>
                  </a:lnTo>
                  <a:lnTo>
                    <a:pt x="1465399" y="183610"/>
                  </a:lnTo>
                  <a:lnTo>
                    <a:pt x="1462955" y="182456"/>
                  </a:lnTo>
                  <a:lnTo>
                    <a:pt x="1460492" y="181303"/>
                  </a:lnTo>
                  <a:lnTo>
                    <a:pt x="1460531" y="181323"/>
                  </a:lnTo>
                  <a:lnTo>
                    <a:pt x="1458048" y="180150"/>
                  </a:lnTo>
                  <a:lnTo>
                    <a:pt x="1458068" y="180169"/>
                  </a:lnTo>
                  <a:lnTo>
                    <a:pt x="1455605" y="179016"/>
                  </a:lnTo>
                  <a:lnTo>
                    <a:pt x="1455624" y="179016"/>
                  </a:lnTo>
                  <a:lnTo>
                    <a:pt x="1453141" y="177862"/>
                  </a:lnTo>
                  <a:lnTo>
                    <a:pt x="1453161" y="177882"/>
                  </a:lnTo>
                  <a:lnTo>
                    <a:pt x="1450678" y="176728"/>
                  </a:lnTo>
                  <a:lnTo>
                    <a:pt x="1450698" y="176748"/>
                  </a:lnTo>
                  <a:lnTo>
                    <a:pt x="1448215" y="175594"/>
                  </a:lnTo>
                  <a:lnTo>
                    <a:pt x="1448234" y="175614"/>
                  </a:lnTo>
                  <a:lnTo>
                    <a:pt x="1445752" y="174461"/>
                  </a:lnTo>
                  <a:lnTo>
                    <a:pt x="1443269" y="173327"/>
                  </a:lnTo>
                  <a:lnTo>
                    <a:pt x="1443288" y="173346"/>
                  </a:lnTo>
                  <a:lnTo>
                    <a:pt x="1440786" y="172212"/>
                  </a:lnTo>
                  <a:lnTo>
                    <a:pt x="1440805" y="172212"/>
                  </a:lnTo>
                  <a:lnTo>
                    <a:pt x="1438303" y="171079"/>
                  </a:lnTo>
                  <a:lnTo>
                    <a:pt x="1435821" y="169964"/>
                  </a:lnTo>
                  <a:lnTo>
                    <a:pt x="1435840" y="169964"/>
                  </a:lnTo>
                  <a:lnTo>
                    <a:pt x="1433357" y="168850"/>
                  </a:lnTo>
                  <a:lnTo>
                    <a:pt x="1430796" y="167716"/>
                  </a:lnTo>
                  <a:lnTo>
                    <a:pt x="1428333" y="166602"/>
                  </a:lnTo>
                  <a:lnTo>
                    <a:pt x="1425850" y="165507"/>
                  </a:lnTo>
                  <a:lnTo>
                    <a:pt x="1423309" y="164393"/>
                  </a:lnTo>
                  <a:lnTo>
                    <a:pt x="1423328" y="164412"/>
                  </a:lnTo>
                  <a:lnTo>
                    <a:pt x="1420806" y="163298"/>
                  </a:lnTo>
                  <a:lnTo>
                    <a:pt x="1420826" y="163298"/>
                  </a:lnTo>
                  <a:lnTo>
                    <a:pt x="1418284" y="162183"/>
                  </a:lnTo>
                  <a:lnTo>
                    <a:pt x="1415763" y="161089"/>
                  </a:lnTo>
                  <a:lnTo>
                    <a:pt x="1415782" y="161108"/>
                  </a:lnTo>
                  <a:lnTo>
                    <a:pt x="1413241" y="159994"/>
                  </a:lnTo>
                  <a:lnTo>
                    <a:pt x="1413260" y="160013"/>
                  </a:lnTo>
                  <a:lnTo>
                    <a:pt x="1410719" y="158899"/>
                  </a:lnTo>
                  <a:lnTo>
                    <a:pt x="1410738" y="158919"/>
                  </a:lnTo>
                  <a:lnTo>
                    <a:pt x="1408177" y="157824"/>
                  </a:lnTo>
                  <a:lnTo>
                    <a:pt x="1405636" y="156729"/>
                  </a:lnTo>
                  <a:lnTo>
                    <a:pt x="1405655" y="156749"/>
                  </a:lnTo>
                  <a:lnTo>
                    <a:pt x="1403095" y="155654"/>
                  </a:lnTo>
                  <a:lnTo>
                    <a:pt x="1403133" y="155654"/>
                  </a:lnTo>
                  <a:lnTo>
                    <a:pt x="1400553" y="154559"/>
                  </a:lnTo>
                  <a:lnTo>
                    <a:pt x="1398031" y="153504"/>
                  </a:lnTo>
                  <a:lnTo>
                    <a:pt x="1395490" y="152428"/>
                  </a:lnTo>
                  <a:lnTo>
                    <a:pt x="1392909" y="151353"/>
                  </a:lnTo>
                  <a:lnTo>
                    <a:pt x="1392928" y="151353"/>
                  </a:lnTo>
                  <a:lnTo>
                    <a:pt x="1390348" y="150278"/>
                  </a:lnTo>
                  <a:lnTo>
                    <a:pt x="1390368" y="150297"/>
                  </a:lnTo>
                  <a:lnTo>
                    <a:pt x="1387728" y="149202"/>
                  </a:lnTo>
                  <a:lnTo>
                    <a:pt x="1385246" y="148167"/>
                  </a:lnTo>
                  <a:lnTo>
                    <a:pt x="1382646" y="147111"/>
                  </a:lnTo>
                  <a:lnTo>
                    <a:pt x="1382685" y="147111"/>
                  </a:lnTo>
                  <a:lnTo>
                    <a:pt x="1380084" y="146055"/>
                  </a:lnTo>
                  <a:lnTo>
                    <a:pt x="1380104" y="146055"/>
                  </a:lnTo>
                  <a:lnTo>
                    <a:pt x="1377504" y="144999"/>
                  </a:lnTo>
                  <a:lnTo>
                    <a:pt x="1374865" y="143924"/>
                  </a:lnTo>
                  <a:lnTo>
                    <a:pt x="1372343" y="142908"/>
                  </a:lnTo>
                  <a:lnTo>
                    <a:pt x="1372362" y="142908"/>
                  </a:lnTo>
                  <a:lnTo>
                    <a:pt x="1369782" y="141871"/>
                  </a:lnTo>
                  <a:lnTo>
                    <a:pt x="1367182" y="140816"/>
                  </a:lnTo>
                  <a:lnTo>
                    <a:pt x="1367201" y="140835"/>
                  </a:lnTo>
                  <a:lnTo>
                    <a:pt x="1364582" y="139799"/>
                  </a:lnTo>
                  <a:lnTo>
                    <a:pt x="1364601" y="139799"/>
                  </a:lnTo>
                  <a:lnTo>
                    <a:pt x="1361982" y="138763"/>
                  </a:lnTo>
                  <a:lnTo>
                    <a:pt x="1362001" y="138763"/>
                  </a:lnTo>
                  <a:lnTo>
                    <a:pt x="1359382" y="137727"/>
                  </a:lnTo>
                  <a:lnTo>
                    <a:pt x="1359401" y="137746"/>
                  </a:lnTo>
                  <a:lnTo>
                    <a:pt x="1356742" y="136691"/>
                  </a:lnTo>
                  <a:lnTo>
                    <a:pt x="1354181" y="135694"/>
                  </a:lnTo>
                  <a:lnTo>
                    <a:pt x="1351581" y="134658"/>
                  </a:lnTo>
                  <a:lnTo>
                    <a:pt x="1351601" y="134677"/>
                  </a:lnTo>
                  <a:lnTo>
                    <a:pt x="1348962" y="133661"/>
                  </a:lnTo>
                  <a:lnTo>
                    <a:pt x="1348981" y="133661"/>
                  </a:lnTo>
                  <a:lnTo>
                    <a:pt x="1346342" y="132644"/>
                  </a:lnTo>
                  <a:lnTo>
                    <a:pt x="1346361" y="132644"/>
                  </a:lnTo>
                  <a:lnTo>
                    <a:pt x="1343742" y="131627"/>
                  </a:lnTo>
                  <a:lnTo>
                    <a:pt x="1341103" y="130630"/>
                  </a:lnTo>
                  <a:lnTo>
                    <a:pt x="1341122" y="130630"/>
                  </a:lnTo>
                  <a:lnTo>
                    <a:pt x="1338483" y="129614"/>
                  </a:lnTo>
                  <a:lnTo>
                    <a:pt x="1338502" y="129633"/>
                  </a:lnTo>
                  <a:lnTo>
                    <a:pt x="1335863" y="128636"/>
                  </a:lnTo>
                  <a:lnTo>
                    <a:pt x="1333263" y="127639"/>
                  </a:lnTo>
                  <a:lnTo>
                    <a:pt x="1330605" y="126642"/>
                  </a:lnTo>
                  <a:lnTo>
                    <a:pt x="1330624" y="126642"/>
                  </a:lnTo>
                  <a:lnTo>
                    <a:pt x="1327965" y="125645"/>
                  </a:lnTo>
                  <a:lnTo>
                    <a:pt x="1327985" y="125665"/>
                  </a:lnTo>
                  <a:lnTo>
                    <a:pt x="1325326" y="124668"/>
                  </a:lnTo>
                  <a:lnTo>
                    <a:pt x="1322687" y="123690"/>
                  </a:lnTo>
                  <a:lnTo>
                    <a:pt x="1322706" y="123690"/>
                  </a:lnTo>
                  <a:lnTo>
                    <a:pt x="1320048" y="122713"/>
                  </a:lnTo>
                  <a:lnTo>
                    <a:pt x="1320067" y="122713"/>
                  </a:lnTo>
                  <a:lnTo>
                    <a:pt x="1317389" y="121735"/>
                  </a:lnTo>
                  <a:lnTo>
                    <a:pt x="1317409" y="121735"/>
                  </a:lnTo>
                  <a:lnTo>
                    <a:pt x="1314750" y="120758"/>
                  </a:lnTo>
                  <a:lnTo>
                    <a:pt x="1312110" y="119800"/>
                  </a:lnTo>
                  <a:lnTo>
                    <a:pt x="1309432" y="118823"/>
                  </a:lnTo>
                  <a:lnTo>
                    <a:pt x="1309452" y="118842"/>
                  </a:lnTo>
                  <a:lnTo>
                    <a:pt x="1306793" y="117865"/>
                  </a:lnTo>
                  <a:lnTo>
                    <a:pt x="1304115" y="116906"/>
                  </a:lnTo>
                  <a:lnTo>
                    <a:pt x="1304134" y="116926"/>
                  </a:lnTo>
                  <a:lnTo>
                    <a:pt x="1301456" y="115949"/>
                  </a:lnTo>
                  <a:lnTo>
                    <a:pt x="1301476" y="115968"/>
                  </a:lnTo>
                  <a:lnTo>
                    <a:pt x="1298836" y="115030"/>
                  </a:lnTo>
                  <a:lnTo>
                    <a:pt x="1296139" y="114072"/>
                  </a:lnTo>
                  <a:lnTo>
                    <a:pt x="1293460" y="113114"/>
                  </a:lnTo>
                  <a:lnTo>
                    <a:pt x="1293480" y="113134"/>
                  </a:lnTo>
                  <a:lnTo>
                    <a:pt x="1290782" y="112176"/>
                  </a:lnTo>
                  <a:lnTo>
                    <a:pt x="1290802" y="112195"/>
                  </a:lnTo>
                  <a:lnTo>
                    <a:pt x="1288123" y="111237"/>
                  </a:lnTo>
                  <a:lnTo>
                    <a:pt x="1288143" y="111257"/>
                  </a:lnTo>
                  <a:lnTo>
                    <a:pt x="1285445" y="110318"/>
                  </a:lnTo>
                  <a:lnTo>
                    <a:pt x="1282767" y="109380"/>
                  </a:lnTo>
                  <a:lnTo>
                    <a:pt x="1282786" y="109399"/>
                  </a:lnTo>
                  <a:lnTo>
                    <a:pt x="1280088" y="108461"/>
                  </a:lnTo>
                  <a:lnTo>
                    <a:pt x="1280108" y="108461"/>
                  </a:lnTo>
                  <a:lnTo>
                    <a:pt x="1277390" y="107542"/>
                  </a:lnTo>
                  <a:lnTo>
                    <a:pt x="1277410" y="107542"/>
                  </a:lnTo>
                  <a:lnTo>
                    <a:pt x="1274673" y="106604"/>
                  </a:lnTo>
                  <a:lnTo>
                    <a:pt x="1272034" y="105705"/>
                  </a:lnTo>
                  <a:lnTo>
                    <a:pt x="1269336" y="104805"/>
                  </a:lnTo>
                  <a:lnTo>
                    <a:pt x="1266638" y="103887"/>
                  </a:lnTo>
                  <a:lnTo>
                    <a:pt x="1266658" y="103887"/>
                  </a:lnTo>
                  <a:lnTo>
                    <a:pt x="1263940" y="102987"/>
                  </a:lnTo>
                  <a:lnTo>
                    <a:pt x="1261262" y="102088"/>
                  </a:lnTo>
                  <a:lnTo>
                    <a:pt x="1258545" y="101189"/>
                  </a:lnTo>
                  <a:lnTo>
                    <a:pt x="1255866" y="100289"/>
                  </a:lnTo>
                  <a:lnTo>
                    <a:pt x="1255866" y="100309"/>
                  </a:lnTo>
                  <a:lnTo>
                    <a:pt x="1253149" y="99410"/>
                  </a:lnTo>
                  <a:lnTo>
                    <a:pt x="1253169" y="99410"/>
                  </a:lnTo>
                  <a:lnTo>
                    <a:pt x="1250451" y="98530"/>
                  </a:lnTo>
                  <a:lnTo>
                    <a:pt x="1250471" y="98530"/>
                  </a:lnTo>
                  <a:lnTo>
                    <a:pt x="1247753" y="97650"/>
                  </a:lnTo>
                  <a:lnTo>
                    <a:pt x="1244997" y="96751"/>
                  </a:lnTo>
                  <a:lnTo>
                    <a:pt x="1242338" y="95891"/>
                  </a:lnTo>
                  <a:lnTo>
                    <a:pt x="1239601" y="95031"/>
                  </a:lnTo>
                  <a:lnTo>
                    <a:pt x="1236903" y="94171"/>
                  </a:lnTo>
                  <a:lnTo>
                    <a:pt x="1234186" y="93291"/>
                  </a:lnTo>
                  <a:lnTo>
                    <a:pt x="1234205" y="93310"/>
                  </a:lnTo>
                  <a:lnTo>
                    <a:pt x="1231468" y="92431"/>
                  </a:lnTo>
                  <a:lnTo>
                    <a:pt x="1231488" y="92450"/>
                  </a:lnTo>
                  <a:lnTo>
                    <a:pt x="1228751" y="91590"/>
                  </a:lnTo>
                  <a:lnTo>
                    <a:pt x="1228771" y="91590"/>
                  </a:lnTo>
                  <a:lnTo>
                    <a:pt x="1226034" y="90730"/>
                  </a:lnTo>
                  <a:lnTo>
                    <a:pt x="1223297" y="89889"/>
                  </a:lnTo>
                  <a:lnTo>
                    <a:pt x="1220599" y="89048"/>
                  </a:lnTo>
                  <a:lnTo>
                    <a:pt x="1220618" y="89048"/>
                  </a:lnTo>
                  <a:lnTo>
                    <a:pt x="1217823" y="88188"/>
                  </a:lnTo>
                  <a:lnTo>
                    <a:pt x="1215145" y="87367"/>
                  </a:lnTo>
                  <a:lnTo>
                    <a:pt x="1215164" y="87367"/>
                  </a:lnTo>
                  <a:lnTo>
                    <a:pt x="1212408" y="86546"/>
                  </a:lnTo>
                  <a:lnTo>
                    <a:pt x="1212427" y="86546"/>
                  </a:lnTo>
                  <a:lnTo>
                    <a:pt x="1209690" y="85705"/>
                  </a:lnTo>
                  <a:lnTo>
                    <a:pt x="1206953" y="84884"/>
                  </a:lnTo>
                  <a:lnTo>
                    <a:pt x="1206973" y="84884"/>
                  </a:lnTo>
                  <a:lnTo>
                    <a:pt x="1204216" y="84063"/>
                  </a:lnTo>
                  <a:lnTo>
                    <a:pt x="1204236" y="84063"/>
                  </a:lnTo>
                  <a:lnTo>
                    <a:pt x="1201499" y="83262"/>
                  </a:lnTo>
                  <a:lnTo>
                    <a:pt x="1201518" y="83262"/>
                  </a:lnTo>
                  <a:lnTo>
                    <a:pt x="1198762" y="82441"/>
                  </a:lnTo>
                  <a:lnTo>
                    <a:pt x="1196025" y="81639"/>
                  </a:lnTo>
                  <a:lnTo>
                    <a:pt x="1193288" y="80838"/>
                  </a:lnTo>
                  <a:lnTo>
                    <a:pt x="1190551" y="80036"/>
                  </a:lnTo>
                  <a:lnTo>
                    <a:pt x="1190571" y="80036"/>
                  </a:lnTo>
                  <a:lnTo>
                    <a:pt x="1187853" y="79235"/>
                  </a:lnTo>
                  <a:lnTo>
                    <a:pt x="1185077" y="78453"/>
                  </a:lnTo>
                  <a:lnTo>
                    <a:pt x="1182321" y="77651"/>
                  </a:lnTo>
                  <a:lnTo>
                    <a:pt x="1182262" y="77631"/>
                  </a:lnTo>
                  <a:lnTo>
                    <a:pt x="1179584" y="76869"/>
                  </a:lnTo>
                  <a:lnTo>
                    <a:pt x="1179603" y="76869"/>
                  </a:lnTo>
                  <a:lnTo>
                    <a:pt x="1176847" y="76087"/>
                  </a:lnTo>
                  <a:lnTo>
                    <a:pt x="1174110" y="75286"/>
                  </a:lnTo>
                  <a:lnTo>
                    <a:pt x="1174110" y="75305"/>
                  </a:lnTo>
                  <a:lnTo>
                    <a:pt x="1171353" y="74523"/>
                  </a:lnTo>
                  <a:lnTo>
                    <a:pt x="1171373" y="74523"/>
                  </a:lnTo>
                  <a:lnTo>
                    <a:pt x="1168617" y="73741"/>
                  </a:lnTo>
                  <a:lnTo>
                    <a:pt x="1168636" y="73741"/>
                  </a:lnTo>
                  <a:lnTo>
                    <a:pt x="1165880" y="72979"/>
                  </a:lnTo>
                  <a:lnTo>
                    <a:pt x="1163084" y="72197"/>
                  </a:lnTo>
                  <a:lnTo>
                    <a:pt x="1160347" y="71434"/>
                  </a:lnTo>
                  <a:lnTo>
                    <a:pt x="1157610" y="70672"/>
                  </a:lnTo>
                  <a:lnTo>
                    <a:pt x="1154873" y="69929"/>
                  </a:lnTo>
                  <a:lnTo>
                    <a:pt x="1154893" y="69929"/>
                  </a:lnTo>
                  <a:lnTo>
                    <a:pt x="1152136" y="69186"/>
                  </a:lnTo>
                  <a:lnTo>
                    <a:pt x="1149399" y="68443"/>
                  </a:lnTo>
                  <a:lnTo>
                    <a:pt x="1146623" y="67681"/>
                  </a:lnTo>
                  <a:lnTo>
                    <a:pt x="1146643" y="67700"/>
                  </a:lnTo>
                  <a:lnTo>
                    <a:pt x="1143867" y="66938"/>
                  </a:lnTo>
                  <a:lnTo>
                    <a:pt x="1143886" y="66957"/>
                  </a:lnTo>
                  <a:lnTo>
                    <a:pt x="1141169" y="66234"/>
                  </a:lnTo>
                  <a:lnTo>
                    <a:pt x="1138373" y="65491"/>
                  </a:lnTo>
                  <a:lnTo>
                    <a:pt x="1135617" y="64768"/>
                  </a:lnTo>
                  <a:lnTo>
                    <a:pt x="1132860" y="64045"/>
                  </a:lnTo>
                  <a:lnTo>
                    <a:pt x="1130143" y="63321"/>
                  </a:lnTo>
                  <a:lnTo>
                    <a:pt x="1127386" y="62617"/>
                  </a:lnTo>
                  <a:lnTo>
                    <a:pt x="1124571" y="61894"/>
                  </a:lnTo>
                  <a:lnTo>
                    <a:pt x="1121834" y="61190"/>
                  </a:lnTo>
                  <a:lnTo>
                    <a:pt x="1119078" y="60486"/>
                  </a:lnTo>
                  <a:lnTo>
                    <a:pt x="1119097" y="60506"/>
                  </a:lnTo>
                  <a:lnTo>
                    <a:pt x="1116321" y="59802"/>
                  </a:lnTo>
                  <a:lnTo>
                    <a:pt x="1113565" y="59098"/>
                  </a:lnTo>
                  <a:lnTo>
                    <a:pt x="1113565" y="59118"/>
                  </a:lnTo>
                  <a:lnTo>
                    <a:pt x="1110789" y="58414"/>
                  </a:lnTo>
                  <a:lnTo>
                    <a:pt x="1108032" y="57730"/>
                  </a:lnTo>
                  <a:lnTo>
                    <a:pt x="1105295" y="57065"/>
                  </a:lnTo>
                  <a:lnTo>
                    <a:pt x="1102519" y="56381"/>
                  </a:lnTo>
                  <a:lnTo>
                    <a:pt x="1102539" y="56381"/>
                  </a:lnTo>
                  <a:lnTo>
                    <a:pt x="1099763" y="55716"/>
                  </a:lnTo>
                  <a:lnTo>
                    <a:pt x="1099782" y="55716"/>
                  </a:lnTo>
                  <a:lnTo>
                    <a:pt x="1097006" y="55052"/>
                  </a:lnTo>
                  <a:lnTo>
                    <a:pt x="1097026" y="55052"/>
                  </a:lnTo>
                  <a:lnTo>
                    <a:pt x="1094250" y="54387"/>
                  </a:lnTo>
                  <a:lnTo>
                    <a:pt x="1091493" y="53722"/>
                  </a:lnTo>
                  <a:lnTo>
                    <a:pt x="1088717" y="53077"/>
                  </a:lnTo>
                  <a:lnTo>
                    <a:pt x="1088737" y="53077"/>
                  </a:lnTo>
                  <a:lnTo>
                    <a:pt x="1085961" y="52432"/>
                  </a:lnTo>
                  <a:lnTo>
                    <a:pt x="1085980" y="52432"/>
                  </a:lnTo>
                  <a:lnTo>
                    <a:pt x="1083204" y="51787"/>
                  </a:lnTo>
                  <a:lnTo>
                    <a:pt x="1083224" y="51787"/>
                  </a:lnTo>
                  <a:lnTo>
                    <a:pt x="1080448" y="51142"/>
                  </a:lnTo>
                  <a:lnTo>
                    <a:pt x="1080467" y="51142"/>
                  </a:lnTo>
                  <a:lnTo>
                    <a:pt x="1077691" y="50516"/>
                  </a:lnTo>
                  <a:lnTo>
                    <a:pt x="1074935" y="49871"/>
                  </a:lnTo>
                  <a:lnTo>
                    <a:pt x="1072178" y="49245"/>
                  </a:lnTo>
                  <a:lnTo>
                    <a:pt x="1069402" y="48620"/>
                  </a:lnTo>
                  <a:lnTo>
                    <a:pt x="1069422" y="48639"/>
                  </a:lnTo>
                  <a:lnTo>
                    <a:pt x="1066646" y="48014"/>
                  </a:lnTo>
                  <a:lnTo>
                    <a:pt x="1066665" y="48014"/>
                  </a:lnTo>
                  <a:lnTo>
                    <a:pt x="1063889" y="47388"/>
                  </a:lnTo>
                  <a:lnTo>
                    <a:pt x="1063909" y="47408"/>
                  </a:lnTo>
                  <a:lnTo>
                    <a:pt x="1061133" y="46782"/>
                  </a:lnTo>
                  <a:lnTo>
                    <a:pt x="1061133" y="46802"/>
                  </a:lnTo>
                  <a:lnTo>
                    <a:pt x="1058376" y="46196"/>
                  </a:lnTo>
                  <a:lnTo>
                    <a:pt x="1055620" y="45590"/>
                  </a:lnTo>
                  <a:lnTo>
                    <a:pt x="1052824" y="44984"/>
                  </a:lnTo>
                  <a:lnTo>
                    <a:pt x="1050087" y="44397"/>
                  </a:lnTo>
                  <a:lnTo>
                    <a:pt x="1050107" y="44397"/>
                  </a:lnTo>
                  <a:lnTo>
                    <a:pt x="1047331" y="43811"/>
                  </a:lnTo>
                  <a:lnTo>
                    <a:pt x="1044574" y="43244"/>
                  </a:lnTo>
                  <a:lnTo>
                    <a:pt x="1041779" y="42638"/>
                  </a:lnTo>
                  <a:lnTo>
                    <a:pt x="1039042" y="42071"/>
                  </a:lnTo>
                  <a:lnTo>
                    <a:pt x="1036285" y="41504"/>
                  </a:lnTo>
                  <a:lnTo>
                    <a:pt x="1033548" y="40956"/>
                  </a:lnTo>
                  <a:lnTo>
                    <a:pt x="1030792" y="40390"/>
                  </a:lnTo>
                  <a:lnTo>
                    <a:pt x="1030811" y="40390"/>
                  </a:lnTo>
                  <a:lnTo>
                    <a:pt x="1028074" y="39842"/>
                  </a:lnTo>
                  <a:lnTo>
                    <a:pt x="1025298" y="39295"/>
                  </a:lnTo>
                  <a:lnTo>
                    <a:pt x="1025318" y="39295"/>
                  </a:lnTo>
                  <a:lnTo>
                    <a:pt x="1022542" y="38747"/>
                  </a:lnTo>
                  <a:lnTo>
                    <a:pt x="1022561" y="38747"/>
                  </a:lnTo>
                  <a:lnTo>
                    <a:pt x="1019785" y="38200"/>
                  </a:lnTo>
                  <a:lnTo>
                    <a:pt x="1019805" y="38200"/>
                  </a:lnTo>
                  <a:lnTo>
                    <a:pt x="1017048" y="37672"/>
                  </a:lnTo>
                  <a:lnTo>
                    <a:pt x="1014292" y="37144"/>
                  </a:lnTo>
                  <a:lnTo>
                    <a:pt x="1011535" y="36616"/>
                  </a:lnTo>
                  <a:lnTo>
                    <a:pt x="1011555" y="36616"/>
                  </a:lnTo>
                  <a:lnTo>
                    <a:pt x="1008799" y="36088"/>
                  </a:lnTo>
                  <a:lnTo>
                    <a:pt x="1006042" y="35580"/>
                  </a:lnTo>
                  <a:lnTo>
                    <a:pt x="1006062" y="35580"/>
                  </a:lnTo>
                  <a:lnTo>
                    <a:pt x="1003305" y="35072"/>
                  </a:lnTo>
                  <a:lnTo>
                    <a:pt x="1000548" y="34564"/>
                  </a:lnTo>
                  <a:lnTo>
                    <a:pt x="997812" y="34055"/>
                  </a:lnTo>
                  <a:lnTo>
                    <a:pt x="995055" y="33547"/>
                  </a:lnTo>
                  <a:lnTo>
                    <a:pt x="995075" y="33547"/>
                  </a:lnTo>
                  <a:lnTo>
                    <a:pt x="992299" y="33058"/>
                  </a:lnTo>
                  <a:lnTo>
                    <a:pt x="989581" y="32570"/>
                  </a:lnTo>
                  <a:lnTo>
                    <a:pt x="989601" y="32570"/>
                  </a:lnTo>
                  <a:lnTo>
                    <a:pt x="986844" y="32081"/>
                  </a:lnTo>
                  <a:lnTo>
                    <a:pt x="984107" y="31612"/>
                  </a:lnTo>
                  <a:lnTo>
                    <a:pt x="981351" y="31142"/>
                  </a:lnTo>
                  <a:lnTo>
                    <a:pt x="981370" y="31142"/>
                  </a:lnTo>
                  <a:lnTo>
                    <a:pt x="978614" y="30673"/>
                  </a:lnTo>
                  <a:lnTo>
                    <a:pt x="978633" y="30673"/>
                  </a:lnTo>
                  <a:lnTo>
                    <a:pt x="975877" y="30204"/>
                  </a:lnTo>
                  <a:lnTo>
                    <a:pt x="975896" y="30204"/>
                  </a:lnTo>
                  <a:lnTo>
                    <a:pt x="973159" y="29735"/>
                  </a:lnTo>
                  <a:lnTo>
                    <a:pt x="970423" y="29285"/>
                  </a:lnTo>
                  <a:lnTo>
                    <a:pt x="967686" y="28836"/>
                  </a:lnTo>
                  <a:lnTo>
                    <a:pt x="964949" y="28386"/>
                  </a:lnTo>
                  <a:lnTo>
                    <a:pt x="964968" y="28386"/>
                  </a:lnTo>
                  <a:lnTo>
                    <a:pt x="962231" y="27956"/>
                  </a:lnTo>
                  <a:lnTo>
                    <a:pt x="959494" y="27526"/>
                  </a:lnTo>
                  <a:lnTo>
                    <a:pt x="956777" y="27076"/>
                  </a:lnTo>
                  <a:lnTo>
                    <a:pt x="956777" y="27096"/>
                  </a:lnTo>
                  <a:lnTo>
                    <a:pt x="954040" y="26666"/>
                  </a:lnTo>
                  <a:lnTo>
                    <a:pt x="954060" y="26666"/>
                  </a:lnTo>
                  <a:lnTo>
                    <a:pt x="951323" y="26236"/>
                  </a:lnTo>
                  <a:lnTo>
                    <a:pt x="948605" y="25825"/>
                  </a:lnTo>
                  <a:lnTo>
                    <a:pt x="945888" y="25414"/>
                  </a:lnTo>
                  <a:lnTo>
                    <a:pt x="943151" y="25004"/>
                  </a:lnTo>
                  <a:lnTo>
                    <a:pt x="943170" y="25004"/>
                  </a:lnTo>
                  <a:lnTo>
                    <a:pt x="940433" y="24593"/>
                  </a:lnTo>
                  <a:lnTo>
                    <a:pt x="937775" y="24222"/>
                  </a:lnTo>
                  <a:lnTo>
                    <a:pt x="935018" y="23811"/>
                  </a:lnTo>
                  <a:lnTo>
                    <a:pt x="932301" y="23420"/>
                  </a:lnTo>
                  <a:lnTo>
                    <a:pt x="932321" y="23440"/>
                  </a:lnTo>
                  <a:lnTo>
                    <a:pt x="929584" y="23049"/>
                  </a:lnTo>
                  <a:lnTo>
                    <a:pt x="929603" y="23049"/>
                  </a:lnTo>
                  <a:lnTo>
                    <a:pt x="926886" y="22677"/>
                  </a:lnTo>
                  <a:lnTo>
                    <a:pt x="924168" y="22306"/>
                  </a:lnTo>
                  <a:lnTo>
                    <a:pt x="921470" y="21935"/>
                  </a:lnTo>
                  <a:lnTo>
                    <a:pt x="918753" y="21583"/>
                  </a:lnTo>
                  <a:lnTo>
                    <a:pt x="918773" y="21583"/>
                  </a:lnTo>
                  <a:lnTo>
                    <a:pt x="916055" y="21211"/>
                  </a:lnTo>
                  <a:lnTo>
                    <a:pt x="916075" y="21211"/>
                  </a:lnTo>
                  <a:lnTo>
                    <a:pt x="913357" y="20860"/>
                  </a:lnTo>
                  <a:lnTo>
                    <a:pt x="910659" y="20527"/>
                  </a:lnTo>
                  <a:lnTo>
                    <a:pt x="910679" y="20527"/>
                  </a:lnTo>
                  <a:lnTo>
                    <a:pt x="907962" y="20175"/>
                  </a:lnTo>
                  <a:lnTo>
                    <a:pt x="907981" y="20175"/>
                  </a:lnTo>
                  <a:lnTo>
                    <a:pt x="905264" y="19843"/>
                  </a:lnTo>
                  <a:lnTo>
                    <a:pt x="905283" y="19843"/>
                  </a:lnTo>
                  <a:lnTo>
                    <a:pt x="902585" y="19510"/>
                  </a:lnTo>
                  <a:lnTo>
                    <a:pt x="899888" y="19178"/>
                  </a:lnTo>
                  <a:lnTo>
                    <a:pt x="899907" y="19198"/>
                  </a:lnTo>
                  <a:lnTo>
                    <a:pt x="897209" y="18865"/>
                  </a:lnTo>
                  <a:lnTo>
                    <a:pt x="894511" y="18553"/>
                  </a:lnTo>
                  <a:lnTo>
                    <a:pt x="894531" y="18553"/>
                  </a:lnTo>
                  <a:lnTo>
                    <a:pt x="891833" y="18240"/>
                  </a:lnTo>
                  <a:lnTo>
                    <a:pt x="889155" y="17946"/>
                  </a:lnTo>
                  <a:lnTo>
                    <a:pt x="889174" y="17946"/>
                  </a:lnTo>
                  <a:lnTo>
                    <a:pt x="886477" y="17634"/>
                  </a:lnTo>
                  <a:lnTo>
                    <a:pt x="886496" y="17634"/>
                  </a:lnTo>
                  <a:lnTo>
                    <a:pt x="883798" y="17340"/>
                  </a:lnTo>
                  <a:lnTo>
                    <a:pt x="881140" y="17047"/>
                  </a:lnTo>
                  <a:lnTo>
                    <a:pt x="878461" y="16773"/>
                  </a:lnTo>
                  <a:lnTo>
                    <a:pt x="875783" y="16500"/>
                  </a:lnTo>
                  <a:lnTo>
                    <a:pt x="875803" y="16500"/>
                  </a:lnTo>
                  <a:lnTo>
                    <a:pt x="873124" y="16207"/>
                  </a:lnTo>
                  <a:lnTo>
                    <a:pt x="870466" y="15953"/>
                  </a:lnTo>
                  <a:lnTo>
                    <a:pt x="867787" y="15679"/>
                  </a:lnTo>
                  <a:lnTo>
                    <a:pt x="867807" y="15679"/>
                  </a:lnTo>
                  <a:lnTo>
                    <a:pt x="865128" y="15425"/>
                  </a:lnTo>
                  <a:lnTo>
                    <a:pt x="862489" y="15171"/>
                  </a:lnTo>
                  <a:lnTo>
                    <a:pt x="859811" y="14916"/>
                  </a:lnTo>
                  <a:lnTo>
                    <a:pt x="859830" y="14936"/>
                  </a:lnTo>
                  <a:lnTo>
                    <a:pt x="857172" y="14682"/>
                  </a:lnTo>
                  <a:lnTo>
                    <a:pt x="854533" y="14447"/>
                  </a:lnTo>
                  <a:lnTo>
                    <a:pt x="851874" y="14213"/>
                  </a:lnTo>
                  <a:lnTo>
                    <a:pt x="849235" y="13998"/>
                  </a:lnTo>
                  <a:lnTo>
                    <a:pt x="846595" y="13763"/>
                  </a:lnTo>
                  <a:lnTo>
                    <a:pt x="843956" y="13548"/>
                  </a:lnTo>
                  <a:lnTo>
                    <a:pt x="841317" y="13333"/>
                  </a:lnTo>
                  <a:lnTo>
                    <a:pt x="838678" y="13137"/>
                  </a:lnTo>
                  <a:lnTo>
                    <a:pt x="836058" y="12942"/>
                  </a:lnTo>
                  <a:lnTo>
                    <a:pt x="833419" y="12746"/>
                  </a:lnTo>
                  <a:lnTo>
                    <a:pt x="833439" y="12746"/>
                  </a:lnTo>
                  <a:lnTo>
                    <a:pt x="830799" y="12551"/>
                  </a:lnTo>
                  <a:lnTo>
                    <a:pt x="828180" y="12375"/>
                  </a:lnTo>
                  <a:lnTo>
                    <a:pt x="825560" y="12179"/>
                  </a:lnTo>
                  <a:lnTo>
                    <a:pt x="822940" y="12023"/>
                  </a:lnTo>
                  <a:lnTo>
                    <a:pt x="820321" y="11847"/>
                  </a:lnTo>
                  <a:lnTo>
                    <a:pt x="820340" y="11847"/>
                  </a:lnTo>
                  <a:lnTo>
                    <a:pt x="817721" y="11691"/>
                  </a:lnTo>
                  <a:lnTo>
                    <a:pt x="815121" y="11534"/>
                  </a:lnTo>
                  <a:lnTo>
                    <a:pt x="812501" y="11378"/>
                  </a:lnTo>
                  <a:lnTo>
                    <a:pt x="812521" y="11378"/>
                  </a:lnTo>
                  <a:lnTo>
                    <a:pt x="809920" y="11241"/>
                  </a:lnTo>
                  <a:lnTo>
                    <a:pt x="807320" y="11104"/>
                  </a:lnTo>
                  <a:lnTo>
                    <a:pt x="804720" y="10967"/>
                  </a:lnTo>
                  <a:lnTo>
                    <a:pt x="802140" y="10831"/>
                  </a:lnTo>
                  <a:lnTo>
                    <a:pt x="799540" y="10713"/>
                  </a:lnTo>
                  <a:lnTo>
                    <a:pt x="799559" y="10713"/>
                  </a:lnTo>
                  <a:lnTo>
                    <a:pt x="796959" y="10596"/>
                  </a:lnTo>
                  <a:lnTo>
                    <a:pt x="794378" y="10479"/>
                  </a:lnTo>
                  <a:lnTo>
                    <a:pt x="791798" y="10361"/>
                  </a:lnTo>
                  <a:lnTo>
                    <a:pt x="789217" y="10264"/>
                  </a:lnTo>
                  <a:lnTo>
                    <a:pt x="789237" y="10264"/>
                  </a:lnTo>
                  <a:lnTo>
                    <a:pt x="786656" y="10166"/>
                  </a:lnTo>
                  <a:lnTo>
                    <a:pt x="784095" y="10088"/>
                  </a:lnTo>
                  <a:lnTo>
                    <a:pt x="781515" y="9990"/>
                  </a:lnTo>
                  <a:lnTo>
                    <a:pt x="781534" y="9990"/>
                  </a:lnTo>
                  <a:lnTo>
                    <a:pt x="778973" y="9912"/>
                  </a:lnTo>
                  <a:lnTo>
                    <a:pt x="776412" y="9853"/>
                  </a:lnTo>
                  <a:lnTo>
                    <a:pt x="773851" y="9775"/>
                  </a:lnTo>
                  <a:lnTo>
                    <a:pt x="771310" y="9716"/>
                  </a:lnTo>
                  <a:lnTo>
                    <a:pt x="768769" y="9657"/>
                  </a:lnTo>
                  <a:lnTo>
                    <a:pt x="766227" y="9618"/>
                  </a:lnTo>
                  <a:lnTo>
                    <a:pt x="763686" y="9560"/>
                  </a:lnTo>
                  <a:lnTo>
                    <a:pt x="761144" y="9521"/>
                  </a:lnTo>
                  <a:lnTo>
                    <a:pt x="761164" y="9521"/>
                  </a:lnTo>
                  <a:lnTo>
                    <a:pt x="758622" y="9482"/>
                  </a:lnTo>
                  <a:lnTo>
                    <a:pt x="756081" y="9462"/>
                  </a:lnTo>
                  <a:lnTo>
                    <a:pt x="756100" y="9462"/>
                  </a:lnTo>
                  <a:lnTo>
                    <a:pt x="753578" y="9442"/>
                  </a:lnTo>
                  <a:lnTo>
                    <a:pt x="751037" y="9423"/>
                  </a:lnTo>
                  <a:lnTo>
                    <a:pt x="751056" y="9423"/>
                  </a:lnTo>
                  <a:lnTo>
                    <a:pt x="748535" y="9403"/>
                  </a:lnTo>
                  <a:lnTo>
                    <a:pt x="746013" y="9403"/>
                  </a:lnTo>
                  <a:lnTo>
                    <a:pt x="746032" y="9403"/>
                  </a:lnTo>
                  <a:lnTo>
                    <a:pt x="741028" y="9403"/>
                  </a:lnTo>
                  <a:lnTo>
                    <a:pt x="738506" y="9423"/>
                  </a:lnTo>
                  <a:lnTo>
                    <a:pt x="736003" y="9442"/>
                  </a:lnTo>
                  <a:lnTo>
                    <a:pt x="733521" y="9462"/>
                  </a:lnTo>
                  <a:lnTo>
                    <a:pt x="732269" y="9482"/>
                  </a:lnTo>
                  <a:lnTo>
                    <a:pt x="732289" y="9482"/>
                  </a:lnTo>
                  <a:lnTo>
                    <a:pt x="731038" y="9501"/>
                  </a:lnTo>
                  <a:lnTo>
                    <a:pt x="729786" y="9521"/>
                  </a:lnTo>
                  <a:lnTo>
                    <a:pt x="728555" y="9540"/>
                  </a:lnTo>
                  <a:lnTo>
                    <a:pt x="727304" y="9560"/>
                  </a:lnTo>
                  <a:lnTo>
                    <a:pt x="726072" y="9579"/>
                  </a:lnTo>
                  <a:lnTo>
                    <a:pt x="724841" y="9599"/>
                  </a:lnTo>
                  <a:lnTo>
                    <a:pt x="723589" y="9618"/>
                  </a:lnTo>
                  <a:lnTo>
                    <a:pt x="723609" y="9618"/>
                  </a:lnTo>
                  <a:lnTo>
                    <a:pt x="722358" y="9638"/>
                  </a:lnTo>
                  <a:lnTo>
                    <a:pt x="721126" y="9677"/>
                  </a:lnTo>
                  <a:lnTo>
                    <a:pt x="719895" y="9697"/>
                  </a:lnTo>
                  <a:lnTo>
                    <a:pt x="718663" y="9736"/>
                  </a:lnTo>
                  <a:lnTo>
                    <a:pt x="717431" y="9755"/>
                  </a:lnTo>
                  <a:lnTo>
                    <a:pt x="716200" y="9794"/>
                  </a:lnTo>
                  <a:lnTo>
                    <a:pt x="714968" y="9834"/>
                  </a:lnTo>
                  <a:lnTo>
                    <a:pt x="713736" y="9872"/>
                  </a:lnTo>
                  <a:lnTo>
                    <a:pt x="712524" y="9912"/>
                  </a:lnTo>
                  <a:lnTo>
                    <a:pt x="711293" y="9951"/>
                  </a:lnTo>
                  <a:lnTo>
                    <a:pt x="710061" y="9990"/>
                  </a:lnTo>
                  <a:lnTo>
                    <a:pt x="708849" y="10029"/>
                  </a:lnTo>
                  <a:lnTo>
                    <a:pt x="707617" y="10068"/>
                  </a:lnTo>
                  <a:lnTo>
                    <a:pt x="706386" y="10107"/>
                  </a:lnTo>
                  <a:lnTo>
                    <a:pt x="706405" y="10107"/>
                  </a:lnTo>
                  <a:lnTo>
                    <a:pt x="705174" y="10166"/>
                  </a:lnTo>
                  <a:lnTo>
                    <a:pt x="703962" y="10205"/>
                  </a:lnTo>
                  <a:lnTo>
                    <a:pt x="702730" y="10264"/>
                  </a:lnTo>
                  <a:lnTo>
                    <a:pt x="702749" y="10264"/>
                  </a:lnTo>
                  <a:lnTo>
                    <a:pt x="701537" y="10303"/>
                  </a:lnTo>
                  <a:lnTo>
                    <a:pt x="700306" y="10361"/>
                  </a:lnTo>
                  <a:lnTo>
                    <a:pt x="699094" y="10420"/>
                  </a:lnTo>
                  <a:lnTo>
                    <a:pt x="697882" y="10479"/>
                  </a:lnTo>
                  <a:lnTo>
                    <a:pt x="696650" y="10518"/>
                  </a:lnTo>
                  <a:lnTo>
                    <a:pt x="695458" y="10576"/>
                  </a:lnTo>
                  <a:lnTo>
                    <a:pt x="694226" y="10635"/>
                  </a:lnTo>
                  <a:lnTo>
                    <a:pt x="693033" y="10713"/>
                  </a:lnTo>
                  <a:lnTo>
                    <a:pt x="691821" y="10772"/>
                  </a:lnTo>
                  <a:lnTo>
                    <a:pt x="690629" y="10831"/>
                  </a:lnTo>
                  <a:lnTo>
                    <a:pt x="689417" y="10889"/>
                  </a:lnTo>
                  <a:lnTo>
                    <a:pt x="688204" y="10967"/>
                  </a:lnTo>
                  <a:lnTo>
                    <a:pt x="686992" y="11026"/>
                  </a:lnTo>
                  <a:lnTo>
                    <a:pt x="687012" y="11026"/>
                  </a:lnTo>
                  <a:lnTo>
                    <a:pt x="685800" y="11104"/>
                  </a:lnTo>
                  <a:lnTo>
                    <a:pt x="684607" y="11182"/>
                  </a:lnTo>
                  <a:lnTo>
                    <a:pt x="683395" y="11241"/>
                  </a:lnTo>
                  <a:lnTo>
                    <a:pt x="682203" y="11319"/>
                  </a:lnTo>
                  <a:lnTo>
                    <a:pt x="680991" y="11397"/>
                  </a:lnTo>
                  <a:lnTo>
                    <a:pt x="679798" y="11476"/>
                  </a:lnTo>
                  <a:lnTo>
                    <a:pt x="678625" y="11554"/>
                  </a:lnTo>
                  <a:lnTo>
                    <a:pt x="677413" y="11632"/>
                  </a:lnTo>
                  <a:lnTo>
                    <a:pt x="676221" y="11710"/>
                  </a:lnTo>
                  <a:lnTo>
                    <a:pt x="675028" y="11808"/>
                  </a:lnTo>
                  <a:lnTo>
                    <a:pt x="673836" y="11886"/>
                  </a:lnTo>
                  <a:lnTo>
                    <a:pt x="672643" y="11984"/>
                  </a:lnTo>
                  <a:lnTo>
                    <a:pt x="672663" y="11984"/>
                  </a:lnTo>
                  <a:lnTo>
                    <a:pt x="671470" y="12062"/>
                  </a:lnTo>
                  <a:lnTo>
                    <a:pt x="670278" y="12160"/>
                  </a:lnTo>
                  <a:lnTo>
                    <a:pt x="669085" y="12238"/>
                  </a:lnTo>
                  <a:lnTo>
                    <a:pt x="667912" y="12336"/>
                  </a:lnTo>
                  <a:lnTo>
                    <a:pt x="666739" y="12434"/>
                  </a:lnTo>
                  <a:lnTo>
                    <a:pt x="665527" y="12531"/>
                  </a:lnTo>
                  <a:lnTo>
                    <a:pt x="664354" y="12629"/>
                  </a:lnTo>
                  <a:lnTo>
                    <a:pt x="663162" y="12727"/>
                  </a:lnTo>
                  <a:lnTo>
                    <a:pt x="661989" y="12824"/>
                  </a:lnTo>
                  <a:lnTo>
                    <a:pt x="660816" y="12922"/>
                  </a:lnTo>
                  <a:lnTo>
                    <a:pt x="660835" y="12922"/>
                  </a:lnTo>
                  <a:lnTo>
                    <a:pt x="659643" y="13040"/>
                  </a:lnTo>
                  <a:lnTo>
                    <a:pt x="658470" y="13137"/>
                  </a:lnTo>
                  <a:lnTo>
                    <a:pt x="657316" y="13235"/>
                  </a:lnTo>
                  <a:lnTo>
                    <a:pt x="656124" y="13352"/>
                  </a:lnTo>
                  <a:lnTo>
                    <a:pt x="656143" y="13352"/>
                  </a:lnTo>
                  <a:lnTo>
                    <a:pt x="654951" y="13470"/>
                  </a:lnTo>
                  <a:lnTo>
                    <a:pt x="653797" y="13567"/>
                  </a:lnTo>
                  <a:lnTo>
                    <a:pt x="652624" y="13685"/>
                  </a:lnTo>
                  <a:lnTo>
                    <a:pt x="651451" y="13802"/>
                  </a:lnTo>
                  <a:lnTo>
                    <a:pt x="650298" y="13919"/>
                  </a:lnTo>
                  <a:lnTo>
                    <a:pt x="649125" y="14036"/>
                  </a:lnTo>
                  <a:lnTo>
                    <a:pt x="647971" y="14154"/>
                  </a:lnTo>
                  <a:lnTo>
                    <a:pt x="646799" y="14271"/>
                  </a:lnTo>
                  <a:lnTo>
                    <a:pt x="645645" y="14388"/>
                  </a:lnTo>
                  <a:lnTo>
                    <a:pt x="644472" y="14525"/>
                  </a:lnTo>
                  <a:lnTo>
                    <a:pt x="643319" y="14643"/>
                  </a:lnTo>
                  <a:lnTo>
                    <a:pt x="642165" y="14760"/>
                  </a:lnTo>
                  <a:lnTo>
                    <a:pt x="641012" y="14897"/>
                  </a:lnTo>
                  <a:lnTo>
                    <a:pt x="639858" y="15034"/>
                  </a:lnTo>
                  <a:lnTo>
                    <a:pt x="638705" y="15151"/>
                  </a:lnTo>
                  <a:lnTo>
                    <a:pt x="637552" y="15288"/>
                  </a:lnTo>
                  <a:lnTo>
                    <a:pt x="636418" y="15425"/>
                  </a:lnTo>
                  <a:lnTo>
                    <a:pt x="635264" y="15561"/>
                  </a:lnTo>
                  <a:lnTo>
                    <a:pt x="634111" y="15698"/>
                  </a:lnTo>
                  <a:lnTo>
                    <a:pt x="632957" y="15835"/>
                  </a:lnTo>
                  <a:lnTo>
                    <a:pt x="631823" y="15972"/>
                  </a:lnTo>
                  <a:lnTo>
                    <a:pt x="630670" y="16128"/>
                  </a:lnTo>
                  <a:lnTo>
                    <a:pt x="629536" y="16265"/>
                  </a:lnTo>
                  <a:lnTo>
                    <a:pt x="628402" y="16422"/>
                  </a:lnTo>
                  <a:lnTo>
                    <a:pt x="627268" y="16558"/>
                  </a:lnTo>
                  <a:lnTo>
                    <a:pt x="626115" y="16715"/>
                  </a:lnTo>
                  <a:lnTo>
                    <a:pt x="624981" y="16852"/>
                  </a:lnTo>
                  <a:lnTo>
                    <a:pt x="623847" y="17008"/>
                  </a:lnTo>
                  <a:lnTo>
                    <a:pt x="622713" y="17165"/>
                  </a:lnTo>
                  <a:lnTo>
                    <a:pt x="621579" y="17321"/>
                  </a:lnTo>
                  <a:lnTo>
                    <a:pt x="620465" y="17497"/>
                  </a:lnTo>
                  <a:lnTo>
                    <a:pt x="619331" y="17673"/>
                  </a:lnTo>
                  <a:lnTo>
                    <a:pt x="618217" y="17868"/>
                  </a:lnTo>
                  <a:lnTo>
                    <a:pt x="617083" y="18044"/>
                  </a:lnTo>
                  <a:lnTo>
                    <a:pt x="615969" y="18240"/>
                  </a:lnTo>
                  <a:lnTo>
                    <a:pt x="614835" y="18435"/>
                  </a:lnTo>
                  <a:lnTo>
                    <a:pt x="613721" y="18650"/>
                  </a:lnTo>
                  <a:lnTo>
                    <a:pt x="612587" y="18846"/>
                  </a:lnTo>
                  <a:lnTo>
                    <a:pt x="611472" y="19061"/>
                  </a:lnTo>
                  <a:lnTo>
                    <a:pt x="610338" y="19276"/>
                  </a:lnTo>
                  <a:lnTo>
                    <a:pt x="609205" y="19491"/>
                  </a:lnTo>
                  <a:lnTo>
                    <a:pt x="609224" y="19491"/>
                  </a:lnTo>
                  <a:lnTo>
                    <a:pt x="608090" y="19706"/>
                  </a:lnTo>
                  <a:lnTo>
                    <a:pt x="606976" y="19921"/>
                  </a:lnTo>
                  <a:lnTo>
                    <a:pt x="605842" y="20156"/>
                  </a:lnTo>
                  <a:lnTo>
                    <a:pt x="604708" y="20390"/>
                  </a:lnTo>
                  <a:lnTo>
                    <a:pt x="603594" y="20625"/>
                  </a:lnTo>
                  <a:lnTo>
                    <a:pt x="602460" y="20860"/>
                  </a:lnTo>
                  <a:lnTo>
                    <a:pt x="601346" y="21094"/>
                  </a:lnTo>
                  <a:lnTo>
                    <a:pt x="600212" y="21348"/>
                  </a:lnTo>
                  <a:lnTo>
                    <a:pt x="599097" y="21583"/>
                  </a:lnTo>
                  <a:lnTo>
                    <a:pt x="597964" y="21837"/>
                  </a:lnTo>
                  <a:lnTo>
                    <a:pt x="596830" y="22091"/>
                  </a:lnTo>
                  <a:lnTo>
                    <a:pt x="595715" y="22365"/>
                  </a:lnTo>
                  <a:lnTo>
                    <a:pt x="594582" y="22619"/>
                  </a:lnTo>
                  <a:lnTo>
                    <a:pt x="593467" y="22893"/>
                  </a:lnTo>
                  <a:lnTo>
                    <a:pt x="592333" y="23166"/>
                  </a:lnTo>
                  <a:lnTo>
                    <a:pt x="592333" y="23147"/>
                  </a:lnTo>
                  <a:lnTo>
                    <a:pt x="591219" y="23420"/>
                  </a:lnTo>
                  <a:lnTo>
                    <a:pt x="590085" y="23714"/>
                  </a:lnTo>
                  <a:lnTo>
                    <a:pt x="588951" y="23987"/>
                  </a:lnTo>
                  <a:lnTo>
                    <a:pt x="588971" y="23987"/>
                  </a:lnTo>
                  <a:lnTo>
                    <a:pt x="587837" y="24281"/>
                  </a:lnTo>
                  <a:lnTo>
                    <a:pt x="586703" y="24554"/>
                  </a:lnTo>
                  <a:lnTo>
                    <a:pt x="585589" y="24847"/>
                  </a:lnTo>
                  <a:close/>
                  <a:moveTo>
                    <a:pt x="786871" y="0"/>
                  </a:moveTo>
                  <a:lnTo>
                    <a:pt x="789452" y="0"/>
                  </a:lnTo>
                  <a:lnTo>
                    <a:pt x="792052" y="20"/>
                  </a:lnTo>
                  <a:lnTo>
                    <a:pt x="794652" y="39"/>
                  </a:lnTo>
                  <a:lnTo>
                    <a:pt x="797252" y="78"/>
                  </a:lnTo>
                  <a:lnTo>
                    <a:pt x="799872" y="117"/>
                  </a:lnTo>
                  <a:lnTo>
                    <a:pt x="802472" y="156"/>
                  </a:lnTo>
                  <a:lnTo>
                    <a:pt x="805092" y="195"/>
                  </a:lnTo>
                  <a:lnTo>
                    <a:pt x="807711" y="235"/>
                  </a:lnTo>
                  <a:lnTo>
                    <a:pt x="810331" y="293"/>
                  </a:lnTo>
                  <a:lnTo>
                    <a:pt x="812970" y="352"/>
                  </a:lnTo>
                  <a:lnTo>
                    <a:pt x="815590" y="430"/>
                  </a:lnTo>
                  <a:lnTo>
                    <a:pt x="818209" y="489"/>
                  </a:lnTo>
                  <a:lnTo>
                    <a:pt x="818229" y="489"/>
                  </a:lnTo>
                  <a:lnTo>
                    <a:pt x="820849" y="567"/>
                  </a:lnTo>
                  <a:lnTo>
                    <a:pt x="823488" y="665"/>
                  </a:lnTo>
                  <a:lnTo>
                    <a:pt x="823507" y="665"/>
                  </a:lnTo>
                  <a:lnTo>
                    <a:pt x="826147" y="743"/>
                  </a:lnTo>
                  <a:lnTo>
                    <a:pt x="828786" y="840"/>
                  </a:lnTo>
                  <a:lnTo>
                    <a:pt x="831425" y="938"/>
                  </a:lnTo>
                  <a:lnTo>
                    <a:pt x="834103" y="1036"/>
                  </a:lnTo>
                  <a:lnTo>
                    <a:pt x="836723" y="1153"/>
                  </a:lnTo>
                  <a:lnTo>
                    <a:pt x="839401" y="1271"/>
                  </a:lnTo>
                  <a:lnTo>
                    <a:pt x="842060" y="1388"/>
                  </a:lnTo>
                  <a:lnTo>
                    <a:pt x="844719" y="1505"/>
                  </a:lnTo>
                  <a:lnTo>
                    <a:pt x="847397" y="1642"/>
                  </a:lnTo>
                  <a:lnTo>
                    <a:pt x="850056" y="1779"/>
                  </a:lnTo>
                  <a:lnTo>
                    <a:pt x="850075" y="1779"/>
                  </a:lnTo>
                  <a:lnTo>
                    <a:pt x="852754" y="1916"/>
                  </a:lnTo>
                  <a:lnTo>
                    <a:pt x="855412" y="2053"/>
                  </a:lnTo>
                  <a:lnTo>
                    <a:pt x="858091" y="2209"/>
                  </a:lnTo>
                  <a:lnTo>
                    <a:pt x="858110" y="2209"/>
                  </a:lnTo>
                  <a:lnTo>
                    <a:pt x="860788" y="2365"/>
                  </a:lnTo>
                  <a:lnTo>
                    <a:pt x="863467" y="2522"/>
                  </a:lnTo>
                  <a:lnTo>
                    <a:pt x="866145" y="2698"/>
                  </a:lnTo>
                  <a:lnTo>
                    <a:pt x="868823" y="2874"/>
                  </a:lnTo>
                  <a:lnTo>
                    <a:pt x="871521" y="3050"/>
                  </a:lnTo>
                  <a:lnTo>
                    <a:pt x="874239" y="3226"/>
                  </a:lnTo>
                  <a:lnTo>
                    <a:pt x="876897" y="3402"/>
                  </a:lnTo>
                  <a:lnTo>
                    <a:pt x="879615" y="3617"/>
                  </a:lnTo>
                  <a:lnTo>
                    <a:pt x="882332" y="3812"/>
                  </a:lnTo>
                  <a:lnTo>
                    <a:pt x="885010" y="4008"/>
                  </a:lnTo>
                  <a:lnTo>
                    <a:pt x="887767" y="4223"/>
                  </a:lnTo>
                  <a:lnTo>
                    <a:pt x="890445" y="4438"/>
                  </a:lnTo>
                  <a:lnTo>
                    <a:pt x="893182" y="4653"/>
                  </a:lnTo>
                  <a:lnTo>
                    <a:pt x="895900" y="4868"/>
                  </a:lnTo>
                  <a:lnTo>
                    <a:pt x="898636" y="5102"/>
                  </a:lnTo>
                  <a:lnTo>
                    <a:pt x="901315" y="5337"/>
                  </a:lnTo>
                  <a:lnTo>
                    <a:pt x="904052" y="5572"/>
                  </a:lnTo>
                  <a:lnTo>
                    <a:pt x="906789" y="5826"/>
                  </a:lnTo>
                  <a:lnTo>
                    <a:pt x="909487" y="6060"/>
                  </a:lnTo>
                  <a:lnTo>
                    <a:pt x="912243" y="6314"/>
                  </a:lnTo>
                  <a:lnTo>
                    <a:pt x="914941" y="6588"/>
                  </a:lnTo>
                  <a:lnTo>
                    <a:pt x="917678" y="6842"/>
                  </a:lnTo>
                  <a:lnTo>
                    <a:pt x="920473" y="7116"/>
                  </a:lnTo>
                  <a:lnTo>
                    <a:pt x="923171" y="7390"/>
                  </a:lnTo>
                  <a:lnTo>
                    <a:pt x="923191" y="7390"/>
                  </a:lnTo>
                  <a:lnTo>
                    <a:pt x="925928" y="7664"/>
                  </a:lnTo>
                  <a:lnTo>
                    <a:pt x="928665" y="7957"/>
                  </a:lnTo>
                  <a:lnTo>
                    <a:pt x="931402" y="8250"/>
                  </a:lnTo>
                  <a:lnTo>
                    <a:pt x="934197" y="8543"/>
                  </a:lnTo>
                  <a:lnTo>
                    <a:pt x="936915" y="8836"/>
                  </a:lnTo>
                  <a:lnTo>
                    <a:pt x="939671" y="9149"/>
                  </a:lnTo>
                  <a:lnTo>
                    <a:pt x="942408" y="9462"/>
                  </a:lnTo>
                  <a:lnTo>
                    <a:pt x="942428" y="9462"/>
                  </a:lnTo>
                  <a:lnTo>
                    <a:pt x="945165" y="9775"/>
                  </a:lnTo>
                  <a:lnTo>
                    <a:pt x="945184" y="9775"/>
                  </a:lnTo>
                  <a:lnTo>
                    <a:pt x="947921" y="10088"/>
                  </a:lnTo>
                  <a:lnTo>
                    <a:pt x="950697" y="10420"/>
                  </a:lnTo>
                  <a:lnTo>
                    <a:pt x="953454" y="10752"/>
                  </a:lnTo>
                  <a:lnTo>
                    <a:pt x="956230" y="11085"/>
                  </a:lnTo>
                  <a:lnTo>
                    <a:pt x="958966" y="11417"/>
                  </a:lnTo>
                  <a:lnTo>
                    <a:pt x="958986" y="11417"/>
                  </a:lnTo>
                  <a:lnTo>
                    <a:pt x="961743" y="11769"/>
                  </a:lnTo>
                  <a:lnTo>
                    <a:pt x="964519" y="12121"/>
                  </a:lnTo>
                  <a:lnTo>
                    <a:pt x="967236" y="12453"/>
                  </a:lnTo>
                  <a:lnTo>
                    <a:pt x="970032" y="12824"/>
                  </a:lnTo>
                  <a:lnTo>
                    <a:pt x="972866" y="13196"/>
                  </a:lnTo>
                  <a:lnTo>
                    <a:pt x="975584" y="13548"/>
                  </a:lnTo>
                  <a:lnTo>
                    <a:pt x="975603" y="13548"/>
                  </a:lnTo>
                  <a:lnTo>
                    <a:pt x="978379" y="13919"/>
                  </a:lnTo>
                  <a:lnTo>
                    <a:pt x="981155" y="14310"/>
                  </a:lnTo>
                  <a:lnTo>
                    <a:pt x="983912" y="14682"/>
                  </a:lnTo>
                  <a:lnTo>
                    <a:pt x="983931" y="14682"/>
                  </a:lnTo>
                  <a:lnTo>
                    <a:pt x="986688" y="15073"/>
                  </a:lnTo>
                  <a:lnTo>
                    <a:pt x="989484" y="15464"/>
                  </a:lnTo>
                  <a:lnTo>
                    <a:pt x="992259" y="15874"/>
                  </a:lnTo>
                  <a:lnTo>
                    <a:pt x="992279" y="15874"/>
                  </a:lnTo>
                  <a:lnTo>
                    <a:pt x="995036" y="16265"/>
                  </a:lnTo>
                  <a:lnTo>
                    <a:pt x="995055" y="16265"/>
                  </a:lnTo>
                  <a:lnTo>
                    <a:pt x="997812" y="16676"/>
                  </a:lnTo>
                  <a:lnTo>
                    <a:pt x="1000607" y="17086"/>
                  </a:lnTo>
                  <a:lnTo>
                    <a:pt x="1003403" y="17497"/>
                  </a:lnTo>
                  <a:lnTo>
                    <a:pt x="1006179" y="17927"/>
                  </a:lnTo>
                  <a:lnTo>
                    <a:pt x="1006198" y="17927"/>
                  </a:lnTo>
                  <a:lnTo>
                    <a:pt x="1008955" y="18338"/>
                  </a:lnTo>
                  <a:lnTo>
                    <a:pt x="1011809" y="18787"/>
                  </a:lnTo>
                  <a:lnTo>
                    <a:pt x="1014546" y="19217"/>
                  </a:lnTo>
                  <a:lnTo>
                    <a:pt x="1017361" y="19647"/>
                  </a:lnTo>
                  <a:lnTo>
                    <a:pt x="1020098" y="20097"/>
                  </a:lnTo>
                  <a:lnTo>
                    <a:pt x="1022972" y="20547"/>
                  </a:lnTo>
                  <a:lnTo>
                    <a:pt x="1025728" y="20996"/>
                  </a:lnTo>
                  <a:lnTo>
                    <a:pt x="1025748" y="20996"/>
                  </a:lnTo>
                  <a:lnTo>
                    <a:pt x="1028544" y="21465"/>
                  </a:lnTo>
                  <a:lnTo>
                    <a:pt x="1031339" y="21935"/>
                  </a:lnTo>
                  <a:lnTo>
                    <a:pt x="1034135" y="22404"/>
                  </a:lnTo>
                  <a:lnTo>
                    <a:pt x="1036950" y="22873"/>
                  </a:lnTo>
                  <a:lnTo>
                    <a:pt x="1039706" y="23342"/>
                  </a:lnTo>
                  <a:lnTo>
                    <a:pt x="1042522" y="23831"/>
                  </a:lnTo>
                  <a:lnTo>
                    <a:pt x="1045395" y="24320"/>
                  </a:lnTo>
                  <a:lnTo>
                    <a:pt x="1048152" y="24808"/>
                  </a:lnTo>
                  <a:lnTo>
                    <a:pt x="1050947" y="25297"/>
                  </a:lnTo>
                  <a:lnTo>
                    <a:pt x="1053782" y="25805"/>
                  </a:lnTo>
                  <a:lnTo>
                    <a:pt x="1056519" y="26294"/>
                  </a:lnTo>
                  <a:lnTo>
                    <a:pt x="1059354" y="26822"/>
                  </a:lnTo>
                  <a:lnTo>
                    <a:pt x="1059373" y="26822"/>
                  </a:lnTo>
                  <a:lnTo>
                    <a:pt x="1062169" y="27330"/>
                  </a:lnTo>
                  <a:lnTo>
                    <a:pt x="1064984" y="27839"/>
                  </a:lnTo>
                  <a:lnTo>
                    <a:pt x="1067799" y="28366"/>
                  </a:lnTo>
                  <a:lnTo>
                    <a:pt x="1070614" y="28894"/>
                  </a:lnTo>
                  <a:lnTo>
                    <a:pt x="1073390" y="29422"/>
                  </a:lnTo>
                  <a:lnTo>
                    <a:pt x="1076186" y="29969"/>
                  </a:lnTo>
                  <a:lnTo>
                    <a:pt x="1079001" y="30517"/>
                  </a:lnTo>
                  <a:lnTo>
                    <a:pt x="1081836" y="31064"/>
                  </a:lnTo>
                  <a:lnTo>
                    <a:pt x="1084651" y="31612"/>
                  </a:lnTo>
                  <a:lnTo>
                    <a:pt x="1087427" y="32159"/>
                  </a:lnTo>
                  <a:lnTo>
                    <a:pt x="1087447" y="32159"/>
                  </a:lnTo>
                  <a:lnTo>
                    <a:pt x="1090223" y="32706"/>
                  </a:lnTo>
                  <a:lnTo>
                    <a:pt x="1093038" y="33273"/>
                  </a:lnTo>
                  <a:lnTo>
                    <a:pt x="1095853" y="33840"/>
                  </a:lnTo>
                  <a:lnTo>
                    <a:pt x="1095872" y="33840"/>
                  </a:lnTo>
                  <a:lnTo>
                    <a:pt x="1098668" y="34427"/>
                  </a:lnTo>
                  <a:lnTo>
                    <a:pt x="1098688" y="34427"/>
                  </a:lnTo>
                  <a:lnTo>
                    <a:pt x="1101522" y="34994"/>
                  </a:lnTo>
                  <a:lnTo>
                    <a:pt x="1104259" y="35561"/>
                  </a:lnTo>
                  <a:lnTo>
                    <a:pt x="1107153" y="36167"/>
                  </a:lnTo>
                  <a:lnTo>
                    <a:pt x="1109909" y="36753"/>
                  </a:lnTo>
                  <a:lnTo>
                    <a:pt x="1112724" y="37340"/>
                  </a:lnTo>
                  <a:lnTo>
                    <a:pt x="1115539" y="37946"/>
                  </a:lnTo>
                  <a:lnTo>
                    <a:pt x="1118374" y="38552"/>
                  </a:lnTo>
                  <a:lnTo>
                    <a:pt x="1121131" y="39158"/>
                  </a:lnTo>
                  <a:lnTo>
                    <a:pt x="1123965" y="39764"/>
                  </a:lnTo>
                  <a:lnTo>
                    <a:pt x="1126761" y="40390"/>
                  </a:lnTo>
                  <a:lnTo>
                    <a:pt x="1129537" y="40995"/>
                  </a:lnTo>
                  <a:lnTo>
                    <a:pt x="1132352" y="41621"/>
                  </a:lnTo>
                  <a:lnTo>
                    <a:pt x="1135187" y="42247"/>
                  </a:lnTo>
                  <a:lnTo>
                    <a:pt x="1135206" y="42266"/>
                  </a:lnTo>
                  <a:lnTo>
                    <a:pt x="1138002" y="42892"/>
                  </a:lnTo>
                  <a:lnTo>
                    <a:pt x="1140817" y="43537"/>
                  </a:lnTo>
                  <a:lnTo>
                    <a:pt x="1143613" y="44162"/>
                  </a:lnTo>
                  <a:lnTo>
                    <a:pt x="1143632" y="44182"/>
                  </a:lnTo>
                  <a:lnTo>
                    <a:pt x="1146447" y="44827"/>
                  </a:lnTo>
                  <a:lnTo>
                    <a:pt x="1149282" y="45472"/>
                  </a:lnTo>
                  <a:lnTo>
                    <a:pt x="1152019" y="46117"/>
                  </a:lnTo>
                  <a:lnTo>
                    <a:pt x="1154854" y="46782"/>
                  </a:lnTo>
                  <a:lnTo>
                    <a:pt x="1154873" y="46782"/>
                  </a:lnTo>
                  <a:lnTo>
                    <a:pt x="1157669" y="47447"/>
                  </a:lnTo>
                  <a:lnTo>
                    <a:pt x="1160484" y="48112"/>
                  </a:lnTo>
                  <a:lnTo>
                    <a:pt x="1163299" y="48796"/>
                  </a:lnTo>
                  <a:lnTo>
                    <a:pt x="1166075" y="49460"/>
                  </a:lnTo>
                  <a:lnTo>
                    <a:pt x="1166095" y="49460"/>
                  </a:lnTo>
                  <a:lnTo>
                    <a:pt x="1168871" y="50145"/>
                  </a:lnTo>
                  <a:lnTo>
                    <a:pt x="1171666" y="50809"/>
                  </a:lnTo>
                  <a:lnTo>
                    <a:pt x="1174501" y="51513"/>
                  </a:lnTo>
                  <a:lnTo>
                    <a:pt x="1177297" y="52217"/>
                  </a:lnTo>
                  <a:lnTo>
                    <a:pt x="1180112" y="52901"/>
                  </a:lnTo>
                  <a:lnTo>
                    <a:pt x="1182888" y="53605"/>
                  </a:lnTo>
                  <a:lnTo>
                    <a:pt x="1185683" y="54309"/>
                  </a:lnTo>
                  <a:lnTo>
                    <a:pt x="1188420" y="54993"/>
                  </a:lnTo>
                  <a:lnTo>
                    <a:pt x="1188479" y="55013"/>
                  </a:lnTo>
                  <a:lnTo>
                    <a:pt x="1188498" y="55013"/>
                  </a:lnTo>
                  <a:lnTo>
                    <a:pt x="1191275" y="55736"/>
                  </a:lnTo>
                  <a:lnTo>
                    <a:pt x="1191294" y="55736"/>
                  </a:lnTo>
                  <a:lnTo>
                    <a:pt x="1194050" y="56459"/>
                  </a:lnTo>
                  <a:lnTo>
                    <a:pt x="1196924" y="57202"/>
                  </a:lnTo>
                  <a:lnTo>
                    <a:pt x="1199661" y="57925"/>
                  </a:lnTo>
                  <a:lnTo>
                    <a:pt x="1202476" y="58668"/>
                  </a:lnTo>
                  <a:lnTo>
                    <a:pt x="1205233" y="59392"/>
                  </a:lnTo>
                  <a:lnTo>
                    <a:pt x="1205253" y="59392"/>
                  </a:lnTo>
                  <a:lnTo>
                    <a:pt x="1208068" y="60154"/>
                  </a:lnTo>
                  <a:lnTo>
                    <a:pt x="1210805" y="60897"/>
                  </a:lnTo>
                  <a:lnTo>
                    <a:pt x="1210824" y="60897"/>
                  </a:lnTo>
                  <a:lnTo>
                    <a:pt x="1213600" y="61640"/>
                  </a:lnTo>
                  <a:lnTo>
                    <a:pt x="1216396" y="62402"/>
                  </a:lnTo>
                  <a:lnTo>
                    <a:pt x="1219172" y="63165"/>
                  </a:lnTo>
                  <a:lnTo>
                    <a:pt x="1219191" y="63165"/>
                  </a:lnTo>
                  <a:lnTo>
                    <a:pt x="1221928" y="63927"/>
                  </a:lnTo>
                  <a:lnTo>
                    <a:pt x="1224743" y="64690"/>
                  </a:lnTo>
                  <a:lnTo>
                    <a:pt x="1227500" y="65452"/>
                  </a:lnTo>
                  <a:lnTo>
                    <a:pt x="1230315" y="66254"/>
                  </a:lnTo>
                  <a:lnTo>
                    <a:pt x="1233072" y="67016"/>
                  </a:lnTo>
                  <a:lnTo>
                    <a:pt x="1233091" y="67036"/>
                  </a:lnTo>
                  <a:lnTo>
                    <a:pt x="1235809" y="67798"/>
                  </a:lnTo>
                  <a:lnTo>
                    <a:pt x="1238702" y="68619"/>
                  </a:lnTo>
                  <a:lnTo>
                    <a:pt x="1241400" y="69382"/>
                  </a:lnTo>
                  <a:lnTo>
                    <a:pt x="1244215" y="70203"/>
                  </a:lnTo>
                  <a:lnTo>
                    <a:pt x="1246893" y="70965"/>
                  </a:lnTo>
                  <a:lnTo>
                    <a:pt x="1249708" y="71786"/>
                  </a:lnTo>
                  <a:lnTo>
                    <a:pt x="1249728" y="71806"/>
                  </a:lnTo>
                  <a:lnTo>
                    <a:pt x="1252484" y="72607"/>
                  </a:lnTo>
                  <a:lnTo>
                    <a:pt x="1252504" y="72607"/>
                  </a:lnTo>
                  <a:lnTo>
                    <a:pt x="1255280" y="73428"/>
                  </a:lnTo>
                  <a:lnTo>
                    <a:pt x="1257958" y="74210"/>
                  </a:lnTo>
                  <a:lnTo>
                    <a:pt x="1260754" y="75051"/>
                  </a:lnTo>
                  <a:lnTo>
                    <a:pt x="1263530" y="75872"/>
                  </a:lnTo>
                  <a:lnTo>
                    <a:pt x="1263549" y="75872"/>
                  </a:lnTo>
                  <a:lnTo>
                    <a:pt x="1266286" y="76693"/>
                  </a:lnTo>
                  <a:lnTo>
                    <a:pt x="1269043" y="77534"/>
                  </a:lnTo>
                  <a:lnTo>
                    <a:pt x="1269062" y="77534"/>
                  </a:lnTo>
                  <a:lnTo>
                    <a:pt x="1271760" y="78355"/>
                  </a:lnTo>
                  <a:lnTo>
                    <a:pt x="1274536" y="79195"/>
                  </a:lnTo>
                  <a:lnTo>
                    <a:pt x="1277312" y="80056"/>
                  </a:lnTo>
                  <a:lnTo>
                    <a:pt x="1280069" y="80896"/>
                  </a:lnTo>
                  <a:lnTo>
                    <a:pt x="1282845" y="81756"/>
                  </a:lnTo>
                  <a:lnTo>
                    <a:pt x="1285523" y="82597"/>
                  </a:lnTo>
                  <a:lnTo>
                    <a:pt x="1288299" y="83457"/>
                  </a:lnTo>
                  <a:lnTo>
                    <a:pt x="1288319" y="83457"/>
                  </a:lnTo>
                  <a:lnTo>
                    <a:pt x="1291075" y="84337"/>
                  </a:lnTo>
                  <a:lnTo>
                    <a:pt x="1293714" y="85158"/>
                  </a:lnTo>
                  <a:lnTo>
                    <a:pt x="1296530" y="86057"/>
                  </a:lnTo>
                  <a:lnTo>
                    <a:pt x="1299345" y="86957"/>
                  </a:lnTo>
                  <a:lnTo>
                    <a:pt x="1301984" y="87817"/>
                  </a:lnTo>
                  <a:lnTo>
                    <a:pt x="1304721" y="88697"/>
                  </a:lnTo>
                  <a:lnTo>
                    <a:pt x="1304740" y="88697"/>
                  </a:lnTo>
                  <a:lnTo>
                    <a:pt x="1307458" y="89576"/>
                  </a:lnTo>
                  <a:lnTo>
                    <a:pt x="1310175" y="90456"/>
                  </a:lnTo>
                  <a:lnTo>
                    <a:pt x="1310195" y="90476"/>
                  </a:lnTo>
                  <a:lnTo>
                    <a:pt x="1312893" y="91355"/>
                  </a:lnTo>
                  <a:lnTo>
                    <a:pt x="1315649" y="92254"/>
                  </a:lnTo>
                  <a:lnTo>
                    <a:pt x="1318327" y="93134"/>
                  </a:lnTo>
                  <a:lnTo>
                    <a:pt x="1321064" y="94053"/>
                  </a:lnTo>
                  <a:lnTo>
                    <a:pt x="1323801" y="94972"/>
                  </a:lnTo>
                  <a:lnTo>
                    <a:pt x="1326440" y="95852"/>
                  </a:lnTo>
                  <a:lnTo>
                    <a:pt x="1329177" y="96771"/>
                  </a:lnTo>
                  <a:lnTo>
                    <a:pt x="1331914" y="97709"/>
                  </a:lnTo>
                  <a:lnTo>
                    <a:pt x="1331934" y="97709"/>
                  </a:lnTo>
                  <a:lnTo>
                    <a:pt x="1334632" y="98628"/>
                  </a:lnTo>
                  <a:lnTo>
                    <a:pt x="1337349" y="99566"/>
                  </a:lnTo>
                  <a:lnTo>
                    <a:pt x="1340027" y="100465"/>
                  </a:lnTo>
                  <a:lnTo>
                    <a:pt x="1340047" y="100485"/>
                  </a:lnTo>
                  <a:lnTo>
                    <a:pt x="1342706" y="101404"/>
                  </a:lnTo>
                  <a:lnTo>
                    <a:pt x="1345423" y="102342"/>
                  </a:lnTo>
                  <a:lnTo>
                    <a:pt x="1348082" y="103280"/>
                  </a:lnTo>
                  <a:lnTo>
                    <a:pt x="1350799" y="104219"/>
                  </a:lnTo>
                  <a:lnTo>
                    <a:pt x="1350819" y="104238"/>
                  </a:lnTo>
                  <a:lnTo>
                    <a:pt x="1353478" y="105177"/>
                  </a:lnTo>
                  <a:lnTo>
                    <a:pt x="1353497" y="105177"/>
                  </a:lnTo>
                  <a:lnTo>
                    <a:pt x="1356156" y="106115"/>
                  </a:lnTo>
                  <a:lnTo>
                    <a:pt x="1358854" y="107073"/>
                  </a:lnTo>
                  <a:lnTo>
                    <a:pt x="1361532" y="108031"/>
                  </a:lnTo>
                  <a:lnTo>
                    <a:pt x="1361551" y="108031"/>
                  </a:lnTo>
                  <a:lnTo>
                    <a:pt x="1364191" y="108989"/>
                  </a:lnTo>
                  <a:lnTo>
                    <a:pt x="1364230" y="108989"/>
                  </a:lnTo>
                  <a:lnTo>
                    <a:pt x="1366869" y="109947"/>
                  </a:lnTo>
                  <a:lnTo>
                    <a:pt x="1366888" y="109967"/>
                  </a:lnTo>
                  <a:lnTo>
                    <a:pt x="1369547" y="110924"/>
                  </a:lnTo>
                  <a:lnTo>
                    <a:pt x="1369567" y="110924"/>
                  </a:lnTo>
                  <a:lnTo>
                    <a:pt x="1372226" y="111902"/>
                  </a:lnTo>
                  <a:lnTo>
                    <a:pt x="1374845" y="112860"/>
                  </a:lnTo>
                  <a:lnTo>
                    <a:pt x="1377543" y="113857"/>
                  </a:lnTo>
                  <a:lnTo>
                    <a:pt x="1380202" y="114834"/>
                  </a:lnTo>
                  <a:lnTo>
                    <a:pt x="1382821" y="115792"/>
                  </a:lnTo>
                  <a:lnTo>
                    <a:pt x="1385500" y="116789"/>
                  </a:lnTo>
                  <a:lnTo>
                    <a:pt x="1388158" y="117786"/>
                  </a:lnTo>
                  <a:lnTo>
                    <a:pt x="1390837" y="118803"/>
                  </a:lnTo>
                  <a:lnTo>
                    <a:pt x="1393437" y="119780"/>
                  </a:lnTo>
                  <a:lnTo>
                    <a:pt x="1393456" y="119800"/>
                  </a:lnTo>
                  <a:lnTo>
                    <a:pt x="1396076" y="120777"/>
                  </a:lnTo>
                  <a:lnTo>
                    <a:pt x="1396096" y="120797"/>
                  </a:lnTo>
                  <a:lnTo>
                    <a:pt x="1398637" y="121755"/>
                  </a:lnTo>
                  <a:lnTo>
                    <a:pt x="1401296" y="122791"/>
                  </a:lnTo>
                  <a:lnTo>
                    <a:pt x="1403955" y="123808"/>
                  </a:lnTo>
                  <a:lnTo>
                    <a:pt x="1406594" y="124824"/>
                  </a:lnTo>
                  <a:lnTo>
                    <a:pt x="1409213" y="125841"/>
                  </a:lnTo>
                  <a:lnTo>
                    <a:pt x="1409233" y="125860"/>
                  </a:lnTo>
                  <a:lnTo>
                    <a:pt x="1411794" y="126857"/>
                  </a:lnTo>
                  <a:lnTo>
                    <a:pt x="1414511" y="127913"/>
                  </a:lnTo>
                  <a:lnTo>
                    <a:pt x="1417053" y="128930"/>
                  </a:lnTo>
                  <a:lnTo>
                    <a:pt x="1419750" y="129985"/>
                  </a:lnTo>
                  <a:lnTo>
                    <a:pt x="1422272" y="130982"/>
                  </a:lnTo>
                  <a:lnTo>
                    <a:pt x="1422312" y="131002"/>
                  </a:lnTo>
                  <a:lnTo>
                    <a:pt x="1424873" y="132019"/>
                  </a:lnTo>
                  <a:lnTo>
                    <a:pt x="1427551" y="133094"/>
                  </a:lnTo>
                  <a:lnTo>
                    <a:pt x="1430014" y="134091"/>
                  </a:lnTo>
                  <a:lnTo>
                    <a:pt x="1432693" y="135186"/>
                  </a:lnTo>
                  <a:lnTo>
                    <a:pt x="1435254" y="136221"/>
                  </a:lnTo>
                  <a:lnTo>
                    <a:pt x="1435273" y="136221"/>
                  </a:lnTo>
                  <a:lnTo>
                    <a:pt x="1437834" y="137277"/>
                  </a:lnTo>
                  <a:lnTo>
                    <a:pt x="1440415" y="138333"/>
                  </a:lnTo>
                  <a:lnTo>
                    <a:pt x="1442995" y="139389"/>
                  </a:lnTo>
                  <a:lnTo>
                    <a:pt x="1443015" y="139408"/>
                  </a:lnTo>
                  <a:lnTo>
                    <a:pt x="1445556" y="140464"/>
                  </a:lnTo>
                  <a:lnTo>
                    <a:pt x="1448137" y="141539"/>
                  </a:lnTo>
                  <a:lnTo>
                    <a:pt x="1450698" y="142595"/>
                  </a:lnTo>
                  <a:lnTo>
                    <a:pt x="1450717" y="142614"/>
                  </a:lnTo>
                  <a:lnTo>
                    <a:pt x="1453298" y="143690"/>
                  </a:lnTo>
                  <a:lnTo>
                    <a:pt x="1455800" y="144745"/>
                  </a:lnTo>
                  <a:lnTo>
                    <a:pt x="1458380" y="145840"/>
                  </a:lnTo>
                  <a:lnTo>
                    <a:pt x="1460863" y="146896"/>
                  </a:lnTo>
                  <a:lnTo>
                    <a:pt x="1463444" y="148010"/>
                  </a:lnTo>
                  <a:lnTo>
                    <a:pt x="1463483" y="148010"/>
                  </a:lnTo>
                  <a:lnTo>
                    <a:pt x="1465986" y="149085"/>
                  </a:lnTo>
                  <a:lnTo>
                    <a:pt x="1468547" y="150200"/>
                  </a:lnTo>
                  <a:lnTo>
                    <a:pt x="1471107" y="151314"/>
                  </a:lnTo>
                  <a:lnTo>
                    <a:pt x="1473668" y="152428"/>
                  </a:lnTo>
                  <a:lnTo>
                    <a:pt x="1476132" y="153504"/>
                  </a:lnTo>
                  <a:lnTo>
                    <a:pt x="1478595" y="154579"/>
                  </a:lnTo>
                  <a:lnTo>
                    <a:pt x="1481117" y="155693"/>
                  </a:lnTo>
                  <a:lnTo>
                    <a:pt x="1483658" y="156827"/>
                  </a:lnTo>
                  <a:lnTo>
                    <a:pt x="1486200" y="157941"/>
                  </a:lnTo>
                  <a:lnTo>
                    <a:pt x="1488722" y="159075"/>
                  </a:lnTo>
                  <a:lnTo>
                    <a:pt x="1491165" y="160170"/>
                  </a:lnTo>
                  <a:lnTo>
                    <a:pt x="1491185" y="160189"/>
                  </a:lnTo>
                  <a:lnTo>
                    <a:pt x="1493668" y="161304"/>
                  </a:lnTo>
                  <a:lnTo>
                    <a:pt x="1493687" y="161304"/>
                  </a:lnTo>
                  <a:lnTo>
                    <a:pt x="1496111" y="162418"/>
                  </a:lnTo>
                  <a:lnTo>
                    <a:pt x="1498633" y="163552"/>
                  </a:lnTo>
                  <a:lnTo>
                    <a:pt x="1498653" y="163572"/>
                  </a:lnTo>
                  <a:lnTo>
                    <a:pt x="1501136" y="164705"/>
                  </a:lnTo>
                  <a:lnTo>
                    <a:pt x="1503697" y="165878"/>
                  </a:lnTo>
                  <a:lnTo>
                    <a:pt x="1506043" y="166973"/>
                  </a:lnTo>
                  <a:lnTo>
                    <a:pt x="1508604" y="168166"/>
                  </a:lnTo>
                  <a:lnTo>
                    <a:pt x="1511028" y="169280"/>
                  </a:lnTo>
                  <a:lnTo>
                    <a:pt x="1513432" y="170414"/>
                  </a:lnTo>
                  <a:lnTo>
                    <a:pt x="1515915" y="171567"/>
                  </a:lnTo>
                  <a:lnTo>
                    <a:pt x="1518379" y="172740"/>
                  </a:lnTo>
                  <a:lnTo>
                    <a:pt x="1520861" y="173913"/>
                  </a:lnTo>
                  <a:lnTo>
                    <a:pt x="1523227" y="175028"/>
                  </a:lnTo>
                  <a:lnTo>
                    <a:pt x="1523246" y="175047"/>
                  </a:lnTo>
                  <a:lnTo>
                    <a:pt x="1525553" y="176161"/>
                  </a:lnTo>
                  <a:lnTo>
                    <a:pt x="1528095" y="177373"/>
                  </a:lnTo>
                  <a:lnTo>
                    <a:pt x="1528114" y="177373"/>
                  </a:lnTo>
                  <a:lnTo>
                    <a:pt x="1530460" y="178507"/>
                  </a:lnTo>
                  <a:lnTo>
                    <a:pt x="1532904" y="179700"/>
                  </a:lnTo>
                  <a:lnTo>
                    <a:pt x="1535347" y="180893"/>
                  </a:lnTo>
                  <a:lnTo>
                    <a:pt x="1535367" y="180893"/>
                  </a:lnTo>
                  <a:lnTo>
                    <a:pt x="1537791" y="182085"/>
                  </a:lnTo>
                  <a:lnTo>
                    <a:pt x="1540137" y="183238"/>
                  </a:lnTo>
                  <a:lnTo>
                    <a:pt x="1542561" y="184450"/>
                  </a:lnTo>
                  <a:lnTo>
                    <a:pt x="1544985" y="185643"/>
                  </a:lnTo>
                  <a:lnTo>
                    <a:pt x="1547331" y="186816"/>
                  </a:lnTo>
                  <a:lnTo>
                    <a:pt x="1549755" y="188028"/>
                  </a:lnTo>
                  <a:lnTo>
                    <a:pt x="1552082" y="189201"/>
                  </a:lnTo>
                  <a:lnTo>
                    <a:pt x="1554487" y="190413"/>
                  </a:lnTo>
                  <a:lnTo>
                    <a:pt x="1556832" y="191606"/>
                  </a:lnTo>
                  <a:lnTo>
                    <a:pt x="1556872" y="191625"/>
                  </a:lnTo>
                  <a:lnTo>
                    <a:pt x="1559198" y="192818"/>
                  </a:lnTo>
                  <a:lnTo>
                    <a:pt x="1559237" y="192818"/>
                  </a:lnTo>
                  <a:lnTo>
                    <a:pt x="1561583" y="194030"/>
                  </a:lnTo>
                  <a:lnTo>
                    <a:pt x="1563968" y="195261"/>
                  </a:lnTo>
                  <a:lnTo>
                    <a:pt x="1566275" y="196454"/>
                  </a:lnTo>
                  <a:lnTo>
                    <a:pt x="1568660" y="197686"/>
                  </a:lnTo>
                  <a:lnTo>
                    <a:pt x="1570947" y="198878"/>
                  </a:lnTo>
                  <a:lnTo>
                    <a:pt x="1573371" y="200168"/>
                  </a:lnTo>
                  <a:lnTo>
                    <a:pt x="1575600" y="201322"/>
                  </a:lnTo>
                  <a:lnTo>
                    <a:pt x="1577887" y="202534"/>
                  </a:lnTo>
                  <a:lnTo>
                    <a:pt x="1580214" y="203765"/>
                  </a:lnTo>
                  <a:lnTo>
                    <a:pt x="1582579" y="205036"/>
                  </a:lnTo>
                  <a:lnTo>
                    <a:pt x="1584906" y="206287"/>
                  </a:lnTo>
                  <a:lnTo>
                    <a:pt x="1587134" y="207480"/>
                  </a:lnTo>
                  <a:lnTo>
                    <a:pt x="1587174" y="207500"/>
                  </a:lnTo>
                  <a:lnTo>
                    <a:pt x="1589500" y="208770"/>
                  </a:lnTo>
                  <a:lnTo>
                    <a:pt x="1591748" y="209982"/>
                  </a:lnTo>
                  <a:lnTo>
                    <a:pt x="1593996" y="211214"/>
                  </a:lnTo>
                  <a:lnTo>
                    <a:pt x="1596303" y="212485"/>
                  </a:lnTo>
                  <a:lnTo>
                    <a:pt x="1598610" y="213755"/>
                  </a:lnTo>
                  <a:lnTo>
                    <a:pt x="1600760" y="214948"/>
                  </a:lnTo>
                  <a:lnTo>
                    <a:pt x="1603126" y="216258"/>
                  </a:lnTo>
                  <a:lnTo>
                    <a:pt x="1605276" y="217470"/>
                  </a:lnTo>
                  <a:lnTo>
                    <a:pt x="1607564" y="218760"/>
                  </a:lnTo>
                  <a:lnTo>
                    <a:pt x="1607603" y="218780"/>
                  </a:lnTo>
                  <a:lnTo>
                    <a:pt x="1609832" y="220031"/>
                  </a:lnTo>
                  <a:lnTo>
                    <a:pt x="1612119" y="221341"/>
                  </a:lnTo>
                  <a:lnTo>
                    <a:pt x="1614269" y="222572"/>
                  </a:lnTo>
                  <a:lnTo>
                    <a:pt x="1614308" y="222572"/>
                  </a:lnTo>
                  <a:lnTo>
                    <a:pt x="1616498" y="223843"/>
                  </a:lnTo>
                  <a:lnTo>
                    <a:pt x="1616537" y="223863"/>
                  </a:lnTo>
                  <a:lnTo>
                    <a:pt x="1618687" y="225094"/>
                  </a:lnTo>
                  <a:lnTo>
                    <a:pt x="1620916" y="226384"/>
                  </a:lnTo>
                  <a:lnTo>
                    <a:pt x="1620955" y="226404"/>
                  </a:lnTo>
                  <a:lnTo>
                    <a:pt x="1623105" y="227655"/>
                  </a:lnTo>
                  <a:lnTo>
                    <a:pt x="1625354" y="228965"/>
                  </a:lnTo>
                  <a:lnTo>
                    <a:pt x="1627504" y="230236"/>
                  </a:lnTo>
                  <a:lnTo>
                    <a:pt x="1629753" y="231565"/>
                  </a:lnTo>
                  <a:lnTo>
                    <a:pt x="1631903" y="232836"/>
                  </a:lnTo>
                  <a:lnTo>
                    <a:pt x="1634112" y="234165"/>
                  </a:lnTo>
                  <a:lnTo>
                    <a:pt x="1635832" y="235182"/>
                  </a:lnTo>
                  <a:lnTo>
                    <a:pt x="1636262" y="235436"/>
                  </a:lnTo>
                  <a:lnTo>
                    <a:pt x="1638413" y="236746"/>
                  </a:lnTo>
                  <a:lnTo>
                    <a:pt x="1640583" y="238075"/>
                  </a:lnTo>
                  <a:lnTo>
                    <a:pt x="1642675" y="239346"/>
                  </a:lnTo>
                  <a:lnTo>
                    <a:pt x="1642714" y="239365"/>
                  </a:lnTo>
                  <a:lnTo>
                    <a:pt x="1644904" y="240714"/>
                  </a:lnTo>
                  <a:lnTo>
                    <a:pt x="1646995" y="242005"/>
                  </a:lnTo>
                  <a:lnTo>
                    <a:pt x="1649067" y="243295"/>
                  </a:lnTo>
                  <a:lnTo>
                    <a:pt x="1649107" y="243314"/>
                  </a:lnTo>
                  <a:lnTo>
                    <a:pt x="1651140" y="244585"/>
                  </a:lnTo>
                  <a:lnTo>
                    <a:pt x="1653368" y="245993"/>
                  </a:lnTo>
                  <a:lnTo>
                    <a:pt x="1655441" y="247302"/>
                  </a:lnTo>
                  <a:lnTo>
                    <a:pt x="1657591" y="248671"/>
                  </a:lnTo>
                  <a:lnTo>
                    <a:pt x="1659527" y="249883"/>
                  </a:lnTo>
                  <a:lnTo>
                    <a:pt x="1661677" y="251271"/>
                  </a:lnTo>
                  <a:lnTo>
                    <a:pt x="1663808" y="252639"/>
                  </a:lnTo>
                  <a:lnTo>
                    <a:pt x="1665802" y="253930"/>
                  </a:lnTo>
                  <a:lnTo>
                    <a:pt x="1667855" y="255259"/>
                  </a:lnTo>
                  <a:lnTo>
                    <a:pt x="1669947" y="256628"/>
                  </a:lnTo>
                  <a:lnTo>
                    <a:pt x="1671999" y="257976"/>
                  </a:lnTo>
                  <a:lnTo>
                    <a:pt x="1674111" y="259365"/>
                  </a:lnTo>
                  <a:lnTo>
                    <a:pt x="1676124" y="260694"/>
                  </a:lnTo>
                  <a:lnTo>
                    <a:pt x="1678079" y="262004"/>
                  </a:lnTo>
                  <a:lnTo>
                    <a:pt x="1680152" y="263392"/>
                  </a:lnTo>
                  <a:lnTo>
                    <a:pt x="1682184" y="264760"/>
                  </a:lnTo>
                  <a:lnTo>
                    <a:pt x="1684237" y="266148"/>
                  </a:lnTo>
                  <a:lnTo>
                    <a:pt x="1686192" y="267478"/>
                  </a:lnTo>
                  <a:lnTo>
                    <a:pt x="1688167" y="268827"/>
                  </a:lnTo>
                  <a:lnTo>
                    <a:pt x="1688206" y="268866"/>
                  </a:lnTo>
                  <a:lnTo>
                    <a:pt x="1690161" y="270195"/>
                  </a:lnTo>
                  <a:lnTo>
                    <a:pt x="1690200" y="270215"/>
                  </a:lnTo>
                  <a:lnTo>
                    <a:pt x="1691158" y="270899"/>
                  </a:lnTo>
                  <a:lnTo>
                    <a:pt x="1691177" y="270918"/>
                  </a:lnTo>
                  <a:lnTo>
                    <a:pt x="1692135" y="271564"/>
                  </a:lnTo>
                  <a:lnTo>
                    <a:pt x="1693269" y="272365"/>
                  </a:lnTo>
                  <a:lnTo>
                    <a:pt x="1694031" y="272893"/>
                  </a:lnTo>
                  <a:lnTo>
                    <a:pt x="1695263" y="273753"/>
                  </a:lnTo>
                  <a:lnTo>
                    <a:pt x="1696104" y="274320"/>
                  </a:lnTo>
                  <a:lnTo>
                    <a:pt x="1696123" y="274339"/>
                  </a:lnTo>
                  <a:lnTo>
                    <a:pt x="1697062" y="275004"/>
                  </a:lnTo>
                  <a:lnTo>
                    <a:pt x="1698059" y="275708"/>
                  </a:lnTo>
                  <a:lnTo>
                    <a:pt x="1698078" y="275728"/>
                  </a:lnTo>
                  <a:lnTo>
                    <a:pt x="1698997" y="276373"/>
                  </a:lnTo>
                  <a:lnTo>
                    <a:pt x="1700092" y="277155"/>
                  </a:lnTo>
                  <a:lnTo>
                    <a:pt x="1700991" y="277780"/>
                  </a:lnTo>
                  <a:lnTo>
                    <a:pt x="1701011" y="277800"/>
                  </a:lnTo>
                  <a:lnTo>
                    <a:pt x="1701949" y="278464"/>
                  </a:lnTo>
                  <a:lnTo>
                    <a:pt x="1701988" y="278484"/>
                  </a:lnTo>
                  <a:lnTo>
                    <a:pt x="1702887" y="279129"/>
                  </a:lnTo>
                  <a:lnTo>
                    <a:pt x="1704002" y="279931"/>
                  </a:lnTo>
                  <a:lnTo>
                    <a:pt x="1705019" y="280654"/>
                  </a:lnTo>
                  <a:lnTo>
                    <a:pt x="1705839" y="281241"/>
                  </a:lnTo>
                  <a:lnTo>
                    <a:pt x="1706739" y="281905"/>
                  </a:lnTo>
                  <a:lnTo>
                    <a:pt x="1707853" y="282707"/>
                  </a:lnTo>
                  <a:lnTo>
                    <a:pt x="1708733" y="283352"/>
                  </a:lnTo>
                  <a:lnTo>
                    <a:pt x="1709612" y="283978"/>
                  </a:lnTo>
                  <a:lnTo>
                    <a:pt x="1710629" y="284720"/>
                  </a:lnTo>
                  <a:lnTo>
                    <a:pt x="1710649" y="284740"/>
                  </a:lnTo>
                  <a:lnTo>
                    <a:pt x="1711567" y="285405"/>
                  </a:lnTo>
                  <a:lnTo>
                    <a:pt x="1712467" y="286069"/>
                  </a:lnTo>
                  <a:lnTo>
                    <a:pt x="1713522" y="286832"/>
                  </a:lnTo>
                  <a:lnTo>
                    <a:pt x="1714441" y="287516"/>
                  </a:lnTo>
                  <a:lnTo>
                    <a:pt x="1714461" y="287535"/>
                  </a:lnTo>
                  <a:lnTo>
                    <a:pt x="1715419" y="288239"/>
                  </a:lnTo>
                  <a:lnTo>
                    <a:pt x="1716318" y="288904"/>
                  </a:lnTo>
                  <a:lnTo>
                    <a:pt x="1716338" y="288924"/>
                  </a:lnTo>
                  <a:lnTo>
                    <a:pt x="1717335" y="289667"/>
                  </a:lnTo>
                  <a:lnTo>
                    <a:pt x="1718215" y="290312"/>
                  </a:lnTo>
                  <a:lnTo>
                    <a:pt x="1719172" y="291035"/>
                  </a:lnTo>
                  <a:lnTo>
                    <a:pt x="1720130" y="291758"/>
                  </a:lnTo>
                  <a:lnTo>
                    <a:pt x="1721010" y="292423"/>
                  </a:lnTo>
                  <a:lnTo>
                    <a:pt x="1721049" y="292442"/>
                  </a:lnTo>
                  <a:lnTo>
                    <a:pt x="1721948" y="293127"/>
                  </a:lnTo>
                  <a:lnTo>
                    <a:pt x="1721968" y="293146"/>
                  </a:lnTo>
                  <a:lnTo>
                    <a:pt x="1722828" y="293791"/>
                  </a:lnTo>
                  <a:lnTo>
                    <a:pt x="1723903" y="294612"/>
                  </a:lnTo>
                  <a:lnTo>
                    <a:pt x="1724627" y="295160"/>
                  </a:lnTo>
                  <a:lnTo>
                    <a:pt x="1725663" y="295942"/>
                  </a:lnTo>
                  <a:lnTo>
                    <a:pt x="1725682" y="295961"/>
                  </a:lnTo>
                  <a:lnTo>
                    <a:pt x="1726582" y="296646"/>
                  </a:lnTo>
                  <a:lnTo>
                    <a:pt x="1726621" y="296665"/>
                  </a:lnTo>
                  <a:lnTo>
                    <a:pt x="1727520" y="297369"/>
                  </a:lnTo>
                  <a:lnTo>
                    <a:pt x="1728439" y="298073"/>
                  </a:lnTo>
                  <a:lnTo>
                    <a:pt x="1728459" y="298092"/>
                  </a:lnTo>
                  <a:lnTo>
                    <a:pt x="1729299" y="298737"/>
                  </a:lnTo>
                  <a:lnTo>
                    <a:pt x="1730159" y="299402"/>
                  </a:lnTo>
                  <a:lnTo>
                    <a:pt x="1731234" y="300243"/>
                  </a:lnTo>
                  <a:lnTo>
                    <a:pt x="1732094" y="300908"/>
                  </a:lnTo>
                  <a:lnTo>
                    <a:pt x="1733013" y="301611"/>
                  </a:lnTo>
                  <a:lnTo>
                    <a:pt x="1733033" y="301631"/>
                  </a:lnTo>
                  <a:lnTo>
                    <a:pt x="1733952" y="302354"/>
                  </a:lnTo>
                  <a:lnTo>
                    <a:pt x="1734871" y="303078"/>
                  </a:lnTo>
                  <a:lnTo>
                    <a:pt x="1735711" y="303742"/>
                  </a:lnTo>
                  <a:lnTo>
                    <a:pt x="1736630" y="304465"/>
                  </a:lnTo>
                  <a:lnTo>
                    <a:pt x="1736650" y="304485"/>
                  </a:lnTo>
                  <a:lnTo>
                    <a:pt x="1737608" y="305248"/>
                  </a:lnTo>
                  <a:lnTo>
                    <a:pt x="1738331" y="305814"/>
                  </a:lnTo>
                  <a:lnTo>
                    <a:pt x="1739367" y="306655"/>
                  </a:lnTo>
                  <a:lnTo>
                    <a:pt x="1740208" y="307320"/>
                  </a:lnTo>
                  <a:lnTo>
                    <a:pt x="1741127" y="308063"/>
                  </a:lnTo>
                  <a:lnTo>
                    <a:pt x="1742045" y="308786"/>
                  </a:lnTo>
                  <a:lnTo>
                    <a:pt x="1742866" y="309451"/>
                  </a:lnTo>
                  <a:lnTo>
                    <a:pt x="1743727" y="310135"/>
                  </a:lnTo>
                  <a:lnTo>
                    <a:pt x="1744685" y="310936"/>
                  </a:lnTo>
                  <a:lnTo>
                    <a:pt x="1745564" y="311640"/>
                  </a:lnTo>
                  <a:lnTo>
                    <a:pt x="1746464" y="312383"/>
                  </a:lnTo>
                  <a:lnTo>
                    <a:pt x="1747304" y="313067"/>
                  </a:lnTo>
                  <a:lnTo>
                    <a:pt x="1747324" y="313087"/>
                  </a:lnTo>
                  <a:lnTo>
                    <a:pt x="1748203" y="313810"/>
                  </a:lnTo>
                  <a:lnTo>
                    <a:pt x="1749064" y="314514"/>
                  </a:lnTo>
                  <a:lnTo>
                    <a:pt x="1749083" y="314514"/>
                  </a:lnTo>
                  <a:lnTo>
                    <a:pt x="1749904" y="315218"/>
                  </a:lnTo>
                  <a:lnTo>
                    <a:pt x="1750745" y="315902"/>
                  </a:lnTo>
                  <a:lnTo>
                    <a:pt x="1751761" y="316743"/>
                  </a:lnTo>
                  <a:lnTo>
                    <a:pt x="1752524" y="317388"/>
                  </a:lnTo>
                  <a:lnTo>
                    <a:pt x="1753326" y="318052"/>
                  </a:lnTo>
                  <a:lnTo>
                    <a:pt x="1754225" y="318815"/>
                  </a:lnTo>
                  <a:lnTo>
                    <a:pt x="1755144" y="319597"/>
                  </a:lnTo>
                  <a:lnTo>
                    <a:pt x="1755965" y="320261"/>
                  </a:lnTo>
                  <a:lnTo>
                    <a:pt x="1756884" y="321063"/>
                  </a:lnTo>
                  <a:lnTo>
                    <a:pt x="1757685" y="321747"/>
                  </a:lnTo>
                  <a:lnTo>
                    <a:pt x="1757705" y="321767"/>
                  </a:lnTo>
                  <a:lnTo>
                    <a:pt x="1758526" y="322451"/>
                  </a:lnTo>
                  <a:lnTo>
                    <a:pt x="1759327" y="323135"/>
                  </a:lnTo>
                  <a:lnTo>
                    <a:pt x="1760324" y="323996"/>
                  </a:lnTo>
                  <a:lnTo>
                    <a:pt x="1760989" y="324563"/>
                  </a:lnTo>
                  <a:lnTo>
                    <a:pt x="1761927" y="325383"/>
                  </a:lnTo>
                  <a:lnTo>
                    <a:pt x="1762788" y="326126"/>
                  </a:lnTo>
                  <a:lnTo>
                    <a:pt x="1763589" y="326811"/>
                  </a:lnTo>
                  <a:lnTo>
                    <a:pt x="1764449" y="327573"/>
                  </a:lnTo>
                  <a:lnTo>
                    <a:pt x="1765368" y="328375"/>
                  </a:lnTo>
                  <a:lnTo>
                    <a:pt x="1766209" y="329117"/>
                  </a:lnTo>
                  <a:lnTo>
                    <a:pt x="1767089" y="329880"/>
                  </a:lnTo>
                  <a:lnTo>
                    <a:pt x="1767656" y="330369"/>
                  </a:lnTo>
                  <a:lnTo>
                    <a:pt x="1768633" y="331248"/>
                  </a:lnTo>
                  <a:lnTo>
                    <a:pt x="1769513" y="332030"/>
                  </a:lnTo>
                  <a:lnTo>
                    <a:pt x="1770373" y="332812"/>
                  </a:lnTo>
                  <a:lnTo>
                    <a:pt x="1771038" y="333399"/>
                  </a:lnTo>
                  <a:lnTo>
                    <a:pt x="1771898" y="334181"/>
                  </a:lnTo>
                  <a:lnTo>
                    <a:pt x="1772816" y="335002"/>
                  </a:lnTo>
                  <a:lnTo>
                    <a:pt x="1773442" y="335569"/>
                  </a:lnTo>
                  <a:lnTo>
                    <a:pt x="1774341" y="336370"/>
                  </a:lnTo>
                  <a:lnTo>
                    <a:pt x="1774361" y="336409"/>
                  </a:lnTo>
                  <a:lnTo>
                    <a:pt x="1775182" y="337152"/>
                  </a:lnTo>
                  <a:lnTo>
                    <a:pt x="1776022" y="337915"/>
                  </a:lnTo>
                  <a:lnTo>
                    <a:pt x="1776765" y="338599"/>
                  </a:lnTo>
                  <a:lnTo>
                    <a:pt x="1776785" y="338619"/>
                  </a:lnTo>
                  <a:lnTo>
                    <a:pt x="1777547" y="339303"/>
                  </a:lnTo>
                  <a:lnTo>
                    <a:pt x="1778369" y="340065"/>
                  </a:lnTo>
                  <a:lnTo>
                    <a:pt x="1779131" y="340789"/>
                  </a:lnTo>
                  <a:lnTo>
                    <a:pt x="1779971" y="341551"/>
                  </a:lnTo>
                  <a:lnTo>
                    <a:pt x="1779991" y="341571"/>
                  </a:lnTo>
                  <a:lnTo>
                    <a:pt x="1780773" y="342294"/>
                  </a:lnTo>
                  <a:lnTo>
                    <a:pt x="1781496" y="342978"/>
                  </a:lnTo>
                  <a:lnTo>
                    <a:pt x="1782357" y="343780"/>
                  </a:lnTo>
                  <a:lnTo>
                    <a:pt x="1783158" y="344542"/>
                  </a:lnTo>
                  <a:lnTo>
                    <a:pt x="1784097" y="345441"/>
                  </a:lnTo>
                  <a:lnTo>
                    <a:pt x="1784801" y="346106"/>
                  </a:lnTo>
                  <a:lnTo>
                    <a:pt x="1785504" y="346751"/>
                  </a:lnTo>
                  <a:lnTo>
                    <a:pt x="1785524" y="346790"/>
                  </a:lnTo>
                  <a:lnTo>
                    <a:pt x="1786228" y="347455"/>
                  </a:lnTo>
                  <a:lnTo>
                    <a:pt x="1787088" y="348276"/>
                  </a:lnTo>
                  <a:lnTo>
                    <a:pt x="1787889" y="349058"/>
                  </a:lnTo>
                  <a:lnTo>
                    <a:pt x="1788632" y="349762"/>
                  </a:lnTo>
                  <a:lnTo>
                    <a:pt x="1789375" y="350485"/>
                  </a:lnTo>
                  <a:lnTo>
                    <a:pt x="1790235" y="351326"/>
                  </a:lnTo>
                  <a:lnTo>
                    <a:pt x="1790861" y="351932"/>
                  </a:lnTo>
                  <a:lnTo>
                    <a:pt x="1791740" y="352812"/>
                  </a:lnTo>
                  <a:lnTo>
                    <a:pt x="1792542" y="353574"/>
                  </a:lnTo>
                  <a:lnTo>
                    <a:pt x="1793207" y="354239"/>
                  </a:lnTo>
                  <a:lnTo>
                    <a:pt x="1793226" y="354258"/>
                  </a:lnTo>
                  <a:lnTo>
                    <a:pt x="1794008" y="355021"/>
                  </a:lnTo>
                  <a:lnTo>
                    <a:pt x="1794731" y="355744"/>
                  </a:lnTo>
                  <a:lnTo>
                    <a:pt x="1795514" y="356526"/>
                  </a:lnTo>
                  <a:lnTo>
                    <a:pt x="1796296" y="357328"/>
                  </a:lnTo>
                  <a:lnTo>
                    <a:pt x="1796960" y="357973"/>
                  </a:lnTo>
                  <a:lnTo>
                    <a:pt x="1797781" y="358813"/>
                  </a:lnTo>
                  <a:lnTo>
                    <a:pt x="1798446" y="359498"/>
                  </a:lnTo>
                  <a:lnTo>
                    <a:pt x="1799228" y="360280"/>
                  </a:lnTo>
                  <a:lnTo>
                    <a:pt x="1799990" y="361061"/>
                  </a:lnTo>
                  <a:lnTo>
                    <a:pt x="1800714" y="361785"/>
                  </a:lnTo>
                  <a:lnTo>
                    <a:pt x="1801418" y="362508"/>
                  </a:lnTo>
                  <a:lnTo>
                    <a:pt x="1802180" y="363310"/>
                  </a:lnTo>
                  <a:lnTo>
                    <a:pt x="1802884" y="364033"/>
                  </a:lnTo>
                  <a:lnTo>
                    <a:pt x="1803587" y="364776"/>
                  </a:lnTo>
                  <a:lnTo>
                    <a:pt x="1804350" y="365538"/>
                  </a:lnTo>
                  <a:lnTo>
                    <a:pt x="1804369" y="365578"/>
                  </a:lnTo>
                  <a:lnTo>
                    <a:pt x="1805112" y="366360"/>
                  </a:lnTo>
                  <a:lnTo>
                    <a:pt x="1805855" y="367141"/>
                  </a:lnTo>
                  <a:lnTo>
                    <a:pt x="1806500" y="367826"/>
                  </a:lnTo>
                  <a:lnTo>
                    <a:pt x="1806540" y="367845"/>
                  </a:lnTo>
                  <a:lnTo>
                    <a:pt x="1807146" y="368510"/>
                  </a:lnTo>
                  <a:lnTo>
                    <a:pt x="1807947" y="369350"/>
                  </a:lnTo>
                  <a:lnTo>
                    <a:pt x="1808651" y="370093"/>
                  </a:lnTo>
                  <a:lnTo>
                    <a:pt x="1809335" y="370836"/>
                  </a:lnTo>
                  <a:lnTo>
                    <a:pt x="1810078" y="371638"/>
                  </a:lnTo>
                  <a:lnTo>
                    <a:pt x="1810098" y="371657"/>
                  </a:lnTo>
                  <a:lnTo>
                    <a:pt x="1810762" y="372381"/>
                  </a:lnTo>
                  <a:lnTo>
                    <a:pt x="1811544" y="373222"/>
                  </a:lnTo>
                  <a:lnTo>
                    <a:pt x="1812228" y="373964"/>
                  </a:lnTo>
                  <a:lnTo>
                    <a:pt x="1812697" y="374472"/>
                  </a:lnTo>
                  <a:lnTo>
                    <a:pt x="1812913" y="374727"/>
                  </a:lnTo>
                  <a:lnTo>
                    <a:pt x="1813636" y="375528"/>
                  </a:lnTo>
                  <a:lnTo>
                    <a:pt x="1814301" y="376271"/>
                  </a:lnTo>
                  <a:lnTo>
                    <a:pt x="1814985" y="377014"/>
                  </a:lnTo>
                  <a:lnTo>
                    <a:pt x="1815649" y="377776"/>
                  </a:lnTo>
                  <a:lnTo>
                    <a:pt x="1816314" y="378519"/>
                  </a:lnTo>
                  <a:lnTo>
                    <a:pt x="1817135" y="379438"/>
                  </a:lnTo>
                  <a:lnTo>
                    <a:pt x="1817644" y="380025"/>
                  </a:lnTo>
                  <a:lnTo>
                    <a:pt x="1818406" y="380904"/>
                  </a:lnTo>
                  <a:lnTo>
                    <a:pt x="1819071" y="381667"/>
                  </a:lnTo>
                  <a:lnTo>
                    <a:pt x="1819775" y="382468"/>
                  </a:lnTo>
                  <a:lnTo>
                    <a:pt x="1820381" y="383172"/>
                  </a:lnTo>
                  <a:lnTo>
                    <a:pt x="1821045" y="383935"/>
                  </a:lnTo>
                  <a:lnTo>
                    <a:pt x="1821084" y="383974"/>
                  </a:lnTo>
                  <a:lnTo>
                    <a:pt x="1821730" y="384736"/>
                  </a:lnTo>
                  <a:lnTo>
                    <a:pt x="1822394" y="385498"/>
                  </a:lnTo>
                  <a:lnTo>
                    <a:pt x="1823039" y="386261"/>
                  </a:lnTo>
                  <a:lnTo>
                    <a:pt x="1823685" y="387023"/>
                  </a:lnTo>
                  <a:lnTo>
                    <a:pt x="1824427" y="387903"/>
                  </a:lnTo>
                  <a:lnTo>
                    <a:pt x="1825092" y="388705"/>
                  </a:lnTo>
                  <a:lnTo>
                    <a:pt x="1825757" y="389487"/>
                  </a:lnTo>
                  <a:lnTo>
                    <a:pt x="1826343" y="390210"/>
                  </a:lnTo>
                  <a:lnTo>
                    <a:pt x="1827027" y="391012"/>
                  </a:lnTo>
                  <a:lnTo>
                    <a:pt x="1827614" y="391735"/>
                  </a:lnTo>
                  <a:lnTo>
                    <a:pt x="1828240" y="392497"/>
                  </a:lnTo>
                  <a:lnTo>
                    <a:pt x="1828885" y="393279"/>
                  </a:lnTo>
                  <a:lnTo>
                    <a:pt x="1829549" y="394081"/>
                  </a:lnTo>
                  <a:lnTo>
                    <a:pt x="1830136" y="394824"/>
                  </a:lnTo>
                  <a:lnTo>
                    <a:pt x="1830761" y="395606"/>
                  </a:lnTo>
                  <a:lnTo>
                    <a:pt x="1831367" y="396368"/>
                  </a:lnTo>
                  <a:lnTo>
                    <a:pt x="1831993" y="397150"/>
                  </a:lnTo>
                  <a:lnTo>
                    <a:pt x="1832716" y="398030"/>
                  </a:lnTo>
                  <a:lnTo>
                    <a:pt x="1833225" y="398694"/>
                  </a:lnTo>
                  <a:lnTo>
                    <a:pt x="1833850" y="399476"/>
                  </a:lnTo>
                  <a:lnTo>
                    <a:pt x="1834456" y="400239"/>
                  </a:lnTo>
                  <a:lnTo>
                    <a:pt x="1835063" y="401041"/>
                  </a:lnTo>
                  <a:lnTo>
                    <a:pt x="1835766" y="401920"/>
                  </a:lnTo>
                  <a:lnTo>
                    <a:pt x="1836333" y="402663"/>
                  </a:lnTo>
                  <a:lnTo>
                    <a:pt x="1836372" y="402702"/>
                  </a:lnTo>
                  <a:lnTo>
                    <a:pt x="1836978" y="403504"/>
                  </a:lnTo>
                  <a:lnTo>
                    <a:pt x="1837585" y="404266"/>
                  </a:lnTo>
                  <a:lnTo>
                    <a:pt x="1838171" y="405048"/>
                  </a:lnTo>
                  <a:lnTo>
                    <a:pt x="1838738" y="405811"/>
                  </a:lnTo>
                  <a:lnTo>
                    <a:pt x="1839363" y="406632"/>
                  </a:lnTo>
                  <a:lnTo>
                    <a:pt x="1839930" y="407394"/>
                  </a:lnTo>
                  <a:lnTo>
                    <a:pt x="1839970" y="407433"/>
                  </a:lnTo>
                  <a:lnTo>
                    <a:pt x="1840536" y="408196"/>
                  </a:lnTo>
                  <a:lnTo>
                    <a:pt x="1841103" y="408958"/>
                  </a:lnTo>
                  <a:lnTo>
                    <a:pt x="1841807" y="409916"/>
                  </a:lnTo>
                  <a:lnTo>
                    <a:pt x="1842276" y="410522"/>
                  </a:lnTo>
                  <a:lnTo>
                    <a:pt x="1842863" y="411343"/>
                  </a:lnTo>
                  <a:lnTo>
                    <a:pt x="1843508" y="412223"/>
                  </a:lnTo>
                  <a:lnTo>
                    <a:pt x="1844094" y="413044"/>
                  </a:lnTo>
                  <a:lnTo>
                    <a:pt x="1844583" y="413709"/>
                  </a:lnTo>
                  <a:lnTo>
                    <a:pt x="1845170" y="414510"/>
                  </a:lnTo>
                  <a:lnTo>
                    <a:pt x="1845776" y="415390"/>
                  </a:lnTo>
                  <a:lnTo>
                    <a:pt x="1846382" y="416211"/>
                  </a:lnTo>
                  <a:lnTo>
                    <a:pt x="1846929" y="416993"/>
                  </a:lnTo>
                  <a:lnTo>
                    <a:pt x="1847457" y="417775"/>
                  </a:lnTo>
                  <a:lnTo>
                    <a:pt x="1848043" y="418616"/>
                  </a:lnTo>
                  <a:lnTo>
                    <a:pt x="1848669" y="419515"/>
                  </a:lnTo>
                  <a:lnTo>
                    <a:pt x="1849177" y="420277"/>
                  </a:lnTo>
                  <a:lnTo>
                    <a:pt x="1849725" y="421059"/>
                  </a:lnTo>
                  <a:lnTo>
                    <a:pt x="1850311" y="421939"/>
                  </a:lnTo>
                  <a:lnTo>
                    <a:pt x="1850839" y="422721"/>
                  </a:lnTo>
                  <a:lnTo>
                    <a:pt x="1851425" y="423601"/>
                  </a:lnTo>
                  <a:lnTo>
                    <a:pt x="1851953" y="424402"/>
                  </a:lnTo>
                  <a:lnTo>
                    <a:pt x="1852442" y="425145"/>
                  </a:lnTo>
                  <a:lnTo>
                    <a:pt x="1853029" y="426044"/>
                  </a:lnTo>
                  <a:lnTo>
                    <a:pt x="1853537" y="426826"/>
                  </a:lnTo>
                  <a:lnTo>
                    <a:pt x="1854104" y="427687"/>
                  </a:lnTo>
                  <a:lnTo>
                    <a:pt x="1854690" y="428605"/>
                  </a:lnTo>
                  <a:lnTo>
                    <a:pt x="1855179" y="429387"/>
                  </a:lnTo>
                  <a:lnTo>
                    <a:pt x="1855687" y="430170"/>
                  </a:lnTo>
                  <a:lnTo>
                    <a:pt x="1856254" y="431069"/>
                  </a:lnTo>
                  <a:lnTo>
                    <a:pt x="1856821" y="431987"/>
                  </a:lnTo>
                  <a:lnTo>
                    <a:pt x="1857231" y="432652"/>
                  </a:lnTo>
                  <a:lnTo>
                    <a:pt x="1857779" y="433552"/>
                  </a:lnTo>
                  <a:lnTo>
                    <a:pt x="1858346" y="434490"/>
                  </a:lnTo>
                  <a:lnTo>
                    <a:pt x="1858835" y="435291"/>
                  </a:lnTo>
                  <a:lnTo>
                    <a:pt x="1859363" y="436171"/>
                  </a:lnTo>
                  <a:lnTo>
                    <a:pt x="1859851" y="436973"/>
                  </a:lnTo>
                  <a:lnTo>
                    <a:pt x="1860340" y="437794"/>
                  </a:lnTo>
                  <a:lnTo>
                    <a:pt x="1860868" y="438693"/>
                  </a:lnTo>
                  <a:lnTo>
                    <a:pt x="1861435" y="439651"/>
                  </a:lnTo>
                  <a:lnTo>
                    <a:pt x="1861845" y="440355"/>
                  </a:lnTo>
                  <a:lnTo>
                    <a:pt x="1862432" y="441371"/>
                  </a:lnTo>
                  <a:lnTo>
                    <a:pt x="1862803" y="442036"/>
                  </a:lnTo>
                  <a:lnTo>
                    <a:pt x="1863351" y="442994"/>
                  </a:lnTo>
                  <a:lnTo>
                    <a:pt x="1863879" y="443932"/>
                  </a:lnTo>
                  <a:lnTo>
                    <a:pt x="1864387" y="444812"/>
                  </a:lnTo>
                  <a:lnTo>
                    <a:pt x="1864837" y="445633"/>
                  </a:lnTo>
                  <a:lnTo>
                    <a:pt x="1865306" y="446493"/>
                  </a:lnTo>
                  <a:lnTo>
                    <a:pt x="1865755" y="447314"/>
                  </a:lnTo>
                  <a:lnTo>
                    <a:pt x="1866264" y="448233"/>
                  </a:lnTo>
                  <a:lnTo>
                    <a:pt x="1866713" y="449074"/>
                  </a:lnTo>
                  <a:lnTo>
                    <a:pt x="1867222" y="449993"/>
                  </a:lnTo>
                  <a:lnTo>
                    <a:pt x="1867652" y="450814"/>
                  </a:lnTo>
                  <a:lnTo>
                    <a:pt x="1868160" y="451752"/>
                  </a:lnTo>
                  <a:lnTo>
                    <a:pt x="1868570" y="452573"/>
                  </a:lnTo>
                  <a:lnTo>
                    <a:pt x="1869020" y="453394"/>
                  </a:lnTo>
                  <a:lnTo>
                    <a:pt x="1869528" y="454372"/>
                  </a:lnTo>
                  <a:lnTo>
                    <a:pt x="1869997" y="455291"/>
                  </a:lnTo>
                  <a:lnTo>
                    <a:pt x="1870486" y="456268"/>
                  </a:lnTo>
                  <a:lnTo>
                    <a:pt x="1870916" y="457109"/>
                  </a:lnTo>
                  <a:lnTo>
                    <a:pt x="1871385" y="458028"/>
                  </a:lnTo>
                  <a:lnTo>
                    <a:pt x="1871777" y="458809"/>
                  </a:lnTo>
                  <a:lnTo>
                    <a:pt x="1871815" y="458868"/>
                  </a:lnTo>
                  <a:lnTo>
                    <a:pt x="1872285" y="459826"/>
                  </a:lnTo>
                  <a:lnTo>
                    <a:pt x="1872696" y="460667"/>
                  </a:lnTo>
                  <a:lnTo>
                    <a:pt x="1873126" y="461527"/>
                  </a:lnTo>
                  <a:lnTo>
                    <a:pt x="1873536" y="462407"/>
                  </a:lnTo>
                  <a:lnTo>
                    <a:pt x="1873575" y="462446"/>
                  </a:lnTo>
                  <a:lnTo>
                    <a:pt x="1873966" y="463286"/>
                  </a:lnTo>
                  <a:lnTo>
                    <a:pt x="1874396" y="464166"/>
                  </a:lnTo>
                  <a:lnTo>
                    <a:pt x="1874865" y="465144"/>
                  </a:lnTo>
                  <a:lnTo>
                    <a:pt x="1875237" y="465945"/>
                  </a:lnTo>
                  <a:lnTo>
                    <a:pt x="1875706" y="466942"/>
                  </a:lnTo>
                  <a:lnTo>
                    <a:pt x="1876097" y="467783"/>
                  </a:lnTo>
                  <a:lnTo>
                    <a:pt x="1876605" y="468878"/>
                  </a:lnTo>
                  <a:lnTo>
                    <a:pt x="1876918" y="469581"/>
                  </a:lnTo>
                  <a:lnTo>
                    <a:pt x="1877387" y="470598"/>
                  </a:lnTo>
                  <a:lnTo>
                    <a:pt x="1877817" y="471556"/>
                  </a:lnTo>
                  <a:lnTo>
                    <a:pt x="1878189" y="472377"/>
                  </a:lnTo>
                  <a:lnTo>
                    <a:pt x="1878600" y="473296"/>
                  </a:lnTo>
                  <a:lnTo>
                    <a:pt x="1878639" y="473355"/>
                  </a:lnTo>
                  <a:lnTo>
                    <a:pt x="1879010" y="474234"/>
                  </a:lnTo>
                  <a:lnTo>
                    <a:pt x="1879381" y="475055"/>
                  </a:lnTo>
                  <a:lnTo>
                    <a:pt x="1879811" y="476072"/>
                  </a:lnTo>
                  <a:lnTo>
                    <a:pt x="1879831" y="476111"/>
                  </a:lnTo>
                  <a:lnTo>
                    <a:pt x="1880222" y="476991"/>
                  </a:lnTo>
                  <a:lnTo>
                    <a:pt x="1880241" y="477049"/>
                  </a:lnTo>
                  <a:lnTo>
                    <a:pt x="1880613" y="477909"/>
                  </a:lnTo>
                  <a:lnTo>
                    <a:pt x="1881043" y="478926"/>
                  </a:lnTo>
                  <a:lnTo>
                    <a:pt x="1881395" y="479767"/>
                  </a:lnTo>
                  <a:lnTo>
                    <a:pt x="1881766" y="480646"/>
                  </a:lnTo>
                  <a:lnTo>
                    <a:pt x="1882177" y="481644"/>
                  </a:lnTo>
                  <a:lnTo>
                    <a:pt x="1882587" y="482621"/>
                  </a:lnTo>
                  <a:lnTo>
                    <a:pt x="1882939" y="483481"/>
                  </a:lnTo>
                  <a:lnTo>
                    <a:pt x="1883350" y="484498"/>
                  </a:lnTo>
                  <a:lnTo>
                    <a:pt x="1883682" y="485358"/>
                  </a:lnTo>
                  <a:lnTo>
                    <a:pt x="1884073" y="486335"/>
                  </a:lnTo>
                  <a:lnTo>
                    <a:pt x="1884484" y="487333"/>
                  </a:lnTo>
                  <a:lnTo>
                    <a:pt x="1884816" y="488232"/>
                  </a:lnTo>
                  <a:lnTo>
                    <a:pt x="1885207" y="489209"/>
                  </a:lnTo>
                  <a:lnTo>
                    <a:pt x="1885559" y="490108"/>
                  </a:lnTo>
                  <a:lnTo>
                    <a:pt x="1885892" y="490969"/>
                  </a:lnTo>
                  <a:lnTo>
                    <a:pt x="1886263" y="491966"/>
                  </a:lnTo>
                  <a:lnTo>
                    <a:pt x="1886595" y="492845"/>
                  </a:lnTo>
                  <a:lnTo>
                    <a:pt x="1886966" y="493823"/>
                  </a:lnTo>
                  <a:lnTo>
                    <a:pt x="1887299" y="494742"/>
                  </a:lnTo>
                  <a:lnTo>
                    <a:pt x="1887670" y="495739"/>
                  </a:lnTo>
                  <a:lnTo>
                    <a:pt x="1887983" y="496599"/>
                  </a:lnTo>
                  <a:lnTo>
                    <a:pt x="1888374" y="497635"/>
                  </a:lnTo>
                  <a:lnTo>
                    <a:pt x="1888726" y="498652"/>
                  </a:lnTo>
                  <a:lnTo>
                    <a:pt x="1889097" y="499668"/>
                  </a:lnTo>
                  <a:lnTo>
                    <a:pt x="1889391" y="500529"/>
                  </a:lnTo>
                  <a:lnTo>
                    <a:pt x="1889704" y="501428"/>
                  </a:lnTo>
                  <a:lnTo>
                    <a:pt x="1890055" y="502444"/>
                  </a:lnTo>
                  <a:lnTo>
                    <a:pt x="1890427" y="503481"/>
                  </a:lnTo>
                  <a:lnTo>
                    <a:pt x="1890720" y="504380"/>
                  </a:lnTo>
                  <a:lnTo>
                    <a:pt x="1891072" y="505396"/>
                  </a:lnTo>
                  <a:lnTo>
                    <a:pt x="1891424" y="506432"/>
                  </a:lnTo>
                  <a:lnTo>
                    <a:pt x="1891639" y="507097"/>
                  </a:lnTo>
                  <a:lnTo>
                    <a:pt x="1891991" y="508172"/>
                  </a:lnTo>
                  <a:lnTo>
                    <a:pt x="1892342" y="509228"/>
                  </a:lnTo>
                  <a:lnTo>
                    <a:pt x="1892675" y="510264"/>
                  </a:lnTo>
                  <a:lnTo>
                    <a:pt x="1892949" y="511124"/>
                  </a:lnTo>
                  <a:lnTo>
                    <a:pt x="1893301" y="512180"/>
                  </a:lnTo>
                  <a:lnTo>
                    <a:pt x="1893574" y="513060"/>
                  </a:lnTo>
                  <a:lnTo>
                    <a:pt x="1893887" y="514076"/>
                  </a:lnTo>
                  <a:lnTo>
                    <a:pt x="1894161" y="514976"/>
                  </a:lnTo>
                  <a:lnTo>
                    <a:pt x="1894532" y="516149"/>
                  </a:lnTo>
                  <a:lnTo>
                    <a:pt x="1894806" y="517067"/>
                  </a:lnTo>
                  <a:lnTo>
                    <a:pt x="1895080" y="517967"/>
                  </a:lnTo>
                  <a:lnTo>
                    <a:pt x="1895392" y="519003"/>
                  </a:lnTo>
                  <a:lnTo>
                    <a:pt x="1895705" y="520039"/>
                  </a:lnTo>
                  <a:lnTo>
                    <a:pt x="1896018" y="521114"/>
                  </a:lnTo>
                  <a:lnTo>
                    <a:pt x="1896272" y="521974"/>
                  </a:lnTo>
                  <a:lnTo>
                    <a:pt x="1896566" y="523049"/>
                  </a:lnTo>
                  <a:lnTo>
                    <a:pt x="1896839" y="523949"/>
                  </a:lnTo>
                  <a:lnTo>
                    <a:pt x="1897074" y="524809"/>
                  </a:lnTo>
                  <a:lnTo>
                    <a:pt x="1897386" y="525884"/>
                  </a:lnTo>
                  <a:lnTo>
                    <a:pt x="1897621" y="526744"/>
                  </a:lnTo>
                  <a:lnTo>
                    <a:pt x="1897914" y="527820"/>
                  </a:lnTo>
                  <a:lnTo>
                    <a:pt x="1898207" y="528895"/>
                  </a:lnTo>
                  <a:lnTo>
                    <a:pt x="1898442" y="529775"/>
                  </a:lnTo>
                  <a:lnTo>
                    <a:pt x="1898735" y="530850"/>
                  </a:lnTo>
                  <a:lnTo>
                    <a:pt x="1899009" y="531905"/>
                  </a:lnTo>
                  <a:lnTo>
                    <a:pt x="1899244" y="532785"/>
                  </a:lnTo>
                  <a:lnTo>
                    <a:pt x="1899518" y="533841"/>
                  </a:lnTo>
                  <a:lnTo>
                    <a:pt x="1899537" y="533900"/>
                  </a:lnTo>
                  <a:lnTo>
                    <a:pt x="1899771" y="534857"/>
                  </a:lnTo>
                  <a:lnTo>
                    <a:pt x="1899791" y="534897"/>
                  </a:lnTo>
                  <a:lnTo>
                    <a:pt x="1900065" y="535972"/>
                  </a:lnTo>
                  <a:lnTo>
                    <a:pt x="1900299" y="536891"/>
                  </a:lnTo>
                  <a:lnTo>
                    <a:pt x="1900515" y="537790"/>
                  </a:lnTo>
                  <a:lnTo>
                    <a:pt x="1900788" y="538846"/>
                  </a:lnTo>
                  <a:lnTo>
                    <a:pt x="1901042" y="539901"/>
                  </a:lnTo>
                  <a:lnTo>
                    <a:pt x="1901257" y="540801"/>
                  </a:lnTo>
                  <a:lnTo>
                    <a:pt x="1901512" y="541876"/>
                  </a:lnTo>
                  <a:lnTo>
                    <a:pt x="1901551" y="542013"/>
                  </a:lnTo>
                  <a:lnTo>
                    <a:pt x="1901766" y="542971"/>
                  </a:lnTo>
                  <a:lnTo>
                    <a:pt x="1901981" y="543929"/>
                  </a:lnTo>
                  <a:lnTo>
                    <a:pt x="1902000" y="543987"/>
                  </a:lnTo>
                  <a:lnTo>
                    <a:pt x="1902215" y="544926"/>
                  </a:lnTo>
                  <a:lnTo>
                    <a:pt x="1902411" y="545844"/>
                  </a:lnTo>
                  <a:lnTo>
                    <a:pt x="1902704" y="547096"/>
                  </a:lnTo>
                  <a:lnTo>
                    <a:pt x="1902900" y="547975"/>
                  </a:lnTo>
                  <a:lnTo>
                    <a:pt x="1903134" y="549070"/>
                  </a:lnTo>
                  <a:lnTo>
                    <a:pt x="1903349" y="550087"/>
                  </a:lnTo>
                  <a:lnTo>
                    <a:pt x="1903545" y="551064"/>
                  </a:lnTo>
                  <a:lnTo>
                    <a:pt x="1903779" y="552159"/>
                  </a:lnTo>
                  <a:lnTo>
                    <a:pt x="1903955" y="553039"/>
                  </a:lnTo>
                  <a:lnTo>
                    <a:pt x="1904190" y="554133"/>
                  </a:lnTo>
                  <a:lnTo>
                    <a:pt x="1904209" y="554192"/>
                  </a:lnTo>
                  <a:lnTo>
                    <a:pt x="1904405" y="555209"/>
                  </a:lnTo>
                  <a:lnTo>
                    <a:pt x="1904620" y="556323"/>
                  </a:lnTo>
                  <a:lnTo>
                    <a:pt x="1904796" y="557203"/>
                  </a:lnTo>
                  <a:lnTo>
                    <a:pt x="1904972" y="558102"/>
                  </a:lnTo>
                  <a:lnTo>
                    <a:pt x="1905226" y="559373"/>
                  </a:lnTo>
                  <a:lnTo>
                    <a:pt x="1905441" y="560487"/>
                  </a:lnTo>
                  <a:lnTo>
                    <a:pt x="1905617" y="561406"/>
                  </a:lnTo>
                  <a:lnTo>
                    <a:pt x="1905773" y="562266"/>
                  </a:lnTo>
                  <a:lnTo>
                    <a:pt x="1905969" y="563380"/>
                  </a:lnTo>
                  <a:lnTo>
                    <a:pt x="1906184" y="564475"/>
                  </a:lnTo>
                  <a:lnTo>
                    <a:pt x="1906340" y="565394"/>
                  </a:lnTo>
                  <a:lnTo>
                    <a:pt x="1906575" y="566665"/>
                  </a:lnTo>
                  <a:lnTo>
                    <a:pt x="1906731" y="567584"/>
                  </a:lnTo>
                  <a:lnTo>
                    <a:pt x="1906907" y="568678"/>
                  </a:lnTo>
                  <a:lnTo>
                    <a:pt x="1907083" y="569675"/>
                  </a:lnTo>
                  <a:lnTo>
                    <a:pt x="1907103" y="569715"/>
                  </a:lnTo>
                  <a:lnTo>
                    <a:pt x="1907298" y="570888"/>
                  </a:lnTo>
                  <a:lnTo>
                    <a:pt x="1907435" y="571748"/>
                  </a:lnTo>
                  <a:lnTo>
                    <a:pt x="1907435" y="571806"/>
                  </a:lnTo>
                  <a:lnTo>
                    <a:pt x="1907611" y="572901"/>
                  </a:lnTo>
                  <a:lnTo>
                    <a:pt x="1907767" y="573781"/>
                  </a:lnTo>
                  <a:lnTo>
                    <a:pt x="1907944" y="574895"/>
                  </a:lnTo>
                  <a:lnTo>
                    <a:pt x="1908119" y="576010"/>
                  </a:lnTo>
                  <a:lnTo>
                    <a:pt x="1908256" y="576909"/>
                  </a:lnTo>
                  <a:lnTo>
                    <a:pt x="1908452" y="578199"/>
                  </a:lnTo>
                  <a:lnTo>
                    <a:pt x="1908588" y="579137"/>
                  </a:lnTo>
                  <a:lnTo>
                    <a:pt x="1908745" y="580154"/>
                  </a:lnTo>
                  <a:lnTo>
                    <a:pt x="1908745" y="580193"/>
                  </a:lnTo>
                  <a:lnTo>
                    <a:pt x="1908921" y="581347"/>
                  </a:lnTo>
                  <a:lnTo>
                    <a:pt x="1909057" y="582246"/>
                  </a:lnTo>
                  <a:lnTo>
                    <a:pt x="1909214" y="583380"/>
                  </a:lnTo>
                  <a:lnTo>
                    <a:pt x="1909331" y="584259"/>
                  </a:lnTo>
                  <a:lnTo>
                    <a:pt x="1909488" y="585374"/>
                  </a:lnTo>
                  <a:lnTo>
                    <a:pt x="1909644" y="586508"/>
                  </a:lnTo>
                  <a:lnTo>
                    <a:pt x="1909781" y="587563"/>
                  </a:lnTo>
                  <a:lnTo>
                    <a:pt x="1909781" y="587602"/>
                  </a:lnTo>
                  <a:lnTo>
                    <a:pt x="1909898" y="588521"/>
                  </a:lnTo>
                  <a:lnTo>
                    <a:pt x="1910074" y="589831"/>
                  </a:lnTo>
                  <a:lnTo>
                    <a:pt x="1910192" y="590750"/>
                  </a:lnTo>
                  <a:lnTo>
                    <a:pt x="1910329" y="591845"/>
                  </a:lnTo>
                  <a:lnTo>
                    <a:pt x="1910465" y="592998"/>
                  </a:lnTo>
                  <a:lnTo>
                    <a:pt x="1910582" y="593897"/>
                  </a:lnTo>
                  <a:lnTo>
                    <a:pt x="1910719" y="595012"/>
                  </a:lnTo>
                  <a:lnTo>
                    <a:pt x="1910837" y="596145"/>
                  </a:lnTo>
                  <a:lnTo>
                    <a:pt x="1910973" y="597240"/>
                  </a:lnTo>
                  <a:lnTo>
                    <a:pt x="1911071" y="598218"/>
                  </a:lnTo>
                  <a:lnTo>
                    <a:pt x="1911091" y="598257"/>
                  </a:lnTo>
                  <a:lnTo>
                    <a:pt x="1911208" y="599293"/>
                  </a:lnTo>
                  <a:lnTo>
                    <a:pt x="1911286" y="600192"/>
                  </a:lnTo>
                  <a:lnTo>
                    <a:pt x="1911423" y="601326"/>
                  </a:lnTo>
                  <a:lnTo>
                    <a:pt x="1911560" y="602656"/>
                  </a:lnTo>
                  <a:lnTo>
                    <a:pt x="1911658" y="603574"/>
                  </a:lnTo>
                  <a:lnTo>
                    <a:pt x="1911756" y="604708"/>
                  </a:lnTo>
                  <a:lnTo>
                    <a:pt x="1911853" y="605627"/>
                  </a:lnTo>
                  <a:lnTo>
                    <a:pt x="1911970" y="606937"/>
                  </a:lnTo>
                  <a:lnTo>
                    <a:pt x="1912088" y="608110"/>
                  </a:lnTo>
                  <a:lnTo>
                    <a:pt x="1912166" y="608990"/>
                  </a:lnTo>
                  <a:lnTo>
                    <a:pt x="1912264" y="609889"/>
                  </a:lnTo>
                  <a:lnTo>
                    <a:pt x="1912362" y="611042"/>
                  </a:lnTo>
                  <a:lnTo>
                    <a:pt x="1912459" y="612196"/>
                  </a:lnTo>
                  <a:lnTo>
                    <a:pt x="1912557" y="613310"/>
                  </a:lnTo>
                  <a:lnTo>
                    <a:pt x="1912635" y="614444"/>
                  </a:lnTo>
                  <a:lnTo>
                    <a:pt x="1912733" y="615578"/>
                  </a:lnTo>
                  <a:lnTo>
                    <a:pt x="1912811" y="616575"/>
                  </a:lnTo>
                  <a:lnTo>
                    <a:pt x="1912811" y="616614"/>
                  </a:lnTo>
                  <a:lnTo>
                    <a:pt x="1912889" y="617611"/>
                  </a:lnTo>
                  <a:lnTo>
                    <a:pt x="1912987" y="618745"/>
                  </a:lnTo>
                  <a:lnTo>
                    <a:pt x="1913065" y="619879"/>
                  </a:lnTo>
                  <a:lnTo>
                    <a:pt x="1913124" y="620797"/>
                  </a:lnTo>
                  <a:lnTo>
                    <a:pt x="1913222" y="622068"/>
                  </a:lnTo>
                  <a:lnTo>
                    <a:pt x="1913281" y="623124"/>
                  </a:lnTo>
                  <a:lnTo>
                    <a:pt x="1913281" y="623163"/>
                  </a:lnTo>
                  <a:lnTo>
                    <a:pt x="1913358" y="624199"/>
                  </a:lnTo>
                  <a:lnTo>
                    <a:pt x="1913437" y="625353"/>
                  </a:lnTo>
                  <a:lnTo>
                    <a:pt x="1913495" y="626271"/>
                  </a:lnTo>
                  <a:lnTo>
                    <a:pt x="1913554" y="627503"/>
                  </a:lnTo>
                  <a:lnTo>
                    <a:pt x="1913574" y="627542"/>
                  </a:lnTo>
                  <a:lnTo>
                    <a:pt x="1913632" y="628793"/>
                  </a:lnTo>
                  <a:lnTo>
                    <a:pt x="1913691" y="629712"/>
                  </a:lnTo>
                  <a:lnTo>
                    <a:pt x="1913691" y="629751"/>
                  </a:lnTo>
                  <a:lnTo>
                    <a:pt x="1913750" y="630826"/>
                  </a:lnTo>
                  <a:lnTo>
                    <a:pt x="1913789" y="631765"/>
                  </a:lnTo>
                  <a:lnTo>
                    <a:pt x="1913867" y="633114"/>
                  </a:lnTo>
                  <a:lnTo>
                    <a:pt x="1913925" y="634267"/>
                  </a:lnTo>
                  <a:lnTo>
                    <a:pt x="1913964" y="635167"/>
                  </a:lnTo>
                  <a:lnTo>
                    <a:pt x="1914023" y="636340"/>
                  </a:lnTo>
                  <a:lnTo>
                    <a:pt x="1914062" y="637473"/>
                  </a:lnTo>
                  <a:lnTo>
                    <a:pt x="1914101" y="638529"/>
                  </a:lnTo>
                  <a:lnTo>
                    <a:pt x="1914101" y="638568"/>
                  </a:lnTo>
                  <a:lnTo>
                    <a:pt x="1914160" y="639761"/>
                  </a:lnTo>
                  <a:lnTo>
                    <a:pt x="1914199" y="640738"/>
                  </a:lnTo>
                  <a:lnTo>
                    <a:pt x="1914199" y="640777"/>
                  </a:lnTo>
                  <a:lnTo>
                    <a:pt x="1914238" y="641833"/>
                  </a:lnTo>
                  <a:lnTo>
                    <a:pt x="1914278" y="642986"/>
                  </a:lnTo>
                  <a:lnTo>
                    <a:pt x="1914297" y="643905"/>
                  </a:lnTo>
                  <a:lnTo>
                    <a:pt x="1914297" y="643944"/>
                  </a:lnTo>
                  <a:lnTo>
                    <a:pt x="1914336" y="645293"/>
                  </a:lnTo>
                  <a:lnTo>
                    <a:pt x="1914375" y="646447"/>
                  </a:lnTo>
                  <a:lnTo>
                    <a:pt x="1914394" y="647366"/>
                  </a:lnTo>
                  <a:lnTo>
                    <a:pt x="1914434" y="648773"/>
                  </a:lnTo>
                  <a:lnTo>
                    <a:pt x="1914453" y="649672"/>
                  </a:lnTo>
                  <a:lnTo>
                    <a:pt x="1914473" y="650767"/>
                  </a:lnTo>
                  <a:lnTo>
                    <a:pt x="1914473" y="650806"/>
                  </a:lnTo>
                  <a:lnTo>
                    <a:pt x="1914492" y="651725"/>
                  </a:lnTo>
                  <a:lnTo>
                    <a:pt x="1914512" y="652898"/>
                  </a:lnTo>
                  <a:lnTo>
                    <a:pt x="1914512" y="654051"/>
                  </a:lnTo>
                  <a:lnTo>
                    <a:pt x="1914531" y="655205"/>
                  </a:lnTo>
                  <a:lnTo>
                    <a:pt x="1914551" y="656378"/>
                  </a:lnTo>
                  <a:lnTo>
                    <a:pt x="1914551" y="657531"/>
                  </a:lnTo>
                  <a:lnTo>
                    <a:pt x="1914571" y="658685"/>
                  </a:lnTo>
                  <a:lnTo>
                    <a:pt x="1914571" y="666524"/>
                  </a:lnTo>
                  <a:lnTo>
                    <a:pt x="1914551" y="667736"/>
                  </a:lnTo>
                  <a:lnTo>
                    <a:pt x="1914551" y="669808"/>
                  </a:lnTo>
                  <a:lnTo>
                    <a:pt x="1914531" y="671001"/>
                  </a:lnTo>
                  <a:lnTo>
                    <a:pt x="1914531" y="671040"/>
                  </a:lnTo>
                  <a:lnTo>
                    <a:pt x="1914512" y="672135"/>
                  </a:lnTo>
                  <a:lnTo>
                    <a:pt x="1914512" y="672174"/>
                  </a:lnTo>
                  <a:lnTo>
                    <a:pt x="1914492" y="673327"/>
                  </a:lnTo>
                  <a:lnTo>
                    <a:pt x="1914473" y="674500"/>
                  </a:lnTo>
                  <a:lnTo>
                    <a:pt x="1914453" y="675673"/>
                  </a:lnTo>
                  <a:lnTo>
                    <a:pt x="1914434" y="676827"/>
                  </a:lnTo>
                  <a:lnTo>
                    <a:pt x="1914414" y="677804"/>
                  </a:lnTo>
                  <a:lnTo>
                    <a:pt x="1914414" y="677843"/>
                  </a:lnTo>
                  <a:lnTo>
                    <a:pt x="1914394" y="678919"/>
                  </a:lnTo>
                  <a:lnTo>
                    <a:pt x="1914355" y="680092"/>
                  </a:lnTo>
                  <a:lnTo>
                    <a:pt x="1914336" y="681264"/>
                  </a:lnTo>
                  <a:lnTo>
                    <a:pt x="1914297" y="682418"/>
                  </a:lnTo>
                  <a:lnTo>
                    <a:pt x="1914278" y="683356"/>
                  </a:lnTo>
                  <a:lnTo>
                    <a:pt x="1914238" y="684647"/>
                  </a:lnTo>
                  <a:lnTo>
                    <a:pt x="1914219" y="684666"/>
                  </a:lnTo>
                  <a:lnTo>
                    <a:pt x="1914199" y="685644"/>
                  </a:lnTo>
                  <a:lnTo>
                    <a:pt x="1914160" y="686856"/>
                  </a:lnTo>
                  <a:lnTo>
                    <a:pt x="1914121" y="688048"/>
                  </a:lnTo>
                  <a:lnTo>
                    <a:pt x="1914062" y="689221"/>
                  </a:lnTo>
                  <a:lnTo>
                    <a:pt x="1914062" y="689241"/>
                  </a:lnTo>
                  <a:lnTo>
                    <a:pt x="1914023" y="690394"/>
                  </a:lnTo>
                  <a:lnTo>
                    <a:pt x="1913984" y="691508"/>
                  </a:lnTo>
                  <a:lnTo>
                    <a:pt x="1913984" y="691528"/>
                  </a:lnTo>
                  <a:lnTo>
                    <a:pt x="1913925" y="692740"/>
                  </a:lnTo>
                  <a:lnTo>
                    <a:pt x="1913886" y="693639"/>
                  </a:lnTo>
                  <a:lnTo>
                    <a:pt x="1913828" y="694851"/>
                  </a:lnTo>
                  <a:lnTo>
                    <a:pt x="1913769" y="696103"/>
                  </a:lnTo>
                  <a:lnTo>
                    <a:pt x="1913769" y="696122"/>
                  </a:lnTo>
                  <a:lnTo>
                    <a:pt x="1913730" y="697197"/>
                  </a:lnTo>
                  <a:lnTo>
                    <a:pt x="1913671" y="698370"/>
                  </a:lnTo>
                  <a:lnTo>
                    <a:pt x="1913613" y="699563"/>
                  </a:lnTo>
                  <a:lnTo>
                    <a:pt x="1913534" y="700736"/>
                  </a:lnTo>
                  <a:lnTo>
                    <a:pt x="1913476" y="701909"/>
                  </a:lnTo>
                  <a:lnTo>
                    <a:pt x="1913417" y="702808"/>
                  </a:lnTo>
                  <a:lnTo>
                    <a:pt x="1913358" y="704040"/>
                  </a:lnTo>
                  <a:lnTo>
                    <a:pt x="1913281" y="705447"/>
                  </a:lnTo>
                  <a:lnTo>
                    <a:pt x="1913222" y="706366"/>
                  </a:lnTo>
                  <a:lnTo>
                    <a:pt x="1913144" y="707617"/>
                  </a:lnTo>
                  <a:lnTo>
                    <a:pt x="1913144" y="707656"/>
                  </a:lnTo>
                  <a:lnTo>
                    <a:pt x="1913065" y="708751"/>
                  </a:lnTo>
                  <a:lnTo>
                    <a:pt x="1912987" y="709944"/>
                  </a:lnTo>
                  <a:lnTo>
                    <a:pt x="1912909" y="711117"/>
                  </a:lnTo>
                  <a:lnTo>
                    <a:pt x="1912831" y="712251"/>
                  </a:lnTo>
                  <a:lnTo>
                    <a:pt x="1912831" y="712290"/>
                  </a:lnTo>
                  <a:lnTo>
                    <a:pt x="1912753" y="713423"/>
                  </a:lnTo>
                  <a:lnTo>
                    <a:pt x="1912753" y="713443"/>
                  </a:lnTo>
                  <a:lnTo>
                    <a:pt x="1912674" y="714577"/>
                  </a:lnTo>
                  <a:lnTo>
                    <a:pt x="1912674" y="714616"/>
                  </a:lnTo>
                  <a:lnTo>
                    <a:pt x="1912577" y="715867"/>
                  </a:lnTo>
                  <a:lnTo>
                    <a:pt x="1912498" y="716903"/>
                  </a:lnTo>
                  <a:lnTo>
                    <a:pt x="1912498" y="716923"/>
                  </a:lnTo>
                  <a:lnTo>
                    <a:pt x="1912420" y="717979"/>
                  </a:lnTo>
                  <a:lnTo>
                    <a:pt x="1912323" y="719171"/>
                  </a:lnTo>
                  <a:lnTo>
                    <a:pt x="1912225" y="720383"/>
                  </a:lnTo>
                  <a:lnTo>
                    <a:pt x="1912225" y="720422"/>
                  </a:lnTo>
                  <a:lnTo>
                    <a:pt x="1912146" y="721556"/>
                  </a:lnTo>
                  <a:lnTo>
                    <a:pt x="1912127" y="721595"/>
                  </a:lnTo>
                  <a:lnTo>
                    <a:pt x="1912049" y="722729"/>
                  </a:lnTo>
                  <a:lnTo>
                    <a:pt x="1912029" y="722749"/>
                  </a:lnTo>
                  <a:lnTo>
                    <a:pt x="1911931" y="723961"/>
                  </a:lnTo>
                  <a:lnTo>
                    <a:pt x="1911853" y="724880"/>
                  </a:lnTo>
                  <a:lnTo>
                    <a:pt x="1911736" y="726307"/>
                  </a:lnTo>
                  <a:lnTo>
                    <a:pt x="1911658" y="727245"/>
                  </a:lnTo>
                  <a:lnTo>
                    <a:pt x="1911521" y="728692"/>
                  </a:lnTo>
                  <a:lnTo>
                    <a:pt x="1911442" y="729728"/>
                  </a:lnTo>
                  <a:lnTo>
                    <a:pt x="1911423" y="729767"/>
                  </a:lnTo>
                  <a:lnTo>
                    <a:pt x="1911345" y="730823"/>
                  </a:lnTo>
                  <a:lnTo>
                    <a:pt x="1911208" y="732289"/>
                  </a:lnTo>
                  <a:lnTo>
                    <a:pt x="1911110" y="733188"/>
                  </a:lnTo>
                  <a:lnTo>
                    <a:pt x="1910993" y="734400"/>
                  </a:lnTo>
                  <a:lnTo>
                    <a:pt x="1910876" y="735593"/>
                  </a:lnTo>
                  <a:lnTo>
                    <a:pt x="1910876" y="735612"/>
                  </a:lnTo>
                  <a:lnTo>
                    <a:pt x="1910759" y="736785"/>
                  </a:lnTo>
                  <a:lnTo>
                    <a:pt x="1910641" y="737997"/>
                  </a:lnTo>
                  <a:lnTo>
                    <a:pt x="1910524" y="739112"/>
                  </a:lnTo>
                  <a:lnTo>
                    <a:pt x="1910524" y="739151"/>
                  </a:lnTo>
                  <a:lnTo>
                    <a:pt x="1910407" y="740285"/>
                  </a:lnTo>
                  <a:lnTo>
                    <a:pt x="1910407" y="740324"/>
                  </a:lnTo>
                  <a:lnTo>
                    <a:pt x="1910309" y="741282"/>
                  </a:lnTo>
                  <a:lnTo>
                    <a:pt x="1910152" y="742767"/>
                  </a:lnTo>
                  <a:lnTo>
                    <a:pt x="1910015" y="743980"/>
                  </a:lnTo>
                  <a:lnTo>
                    <a:pt x="1909879" y="745231"/>
                  </a:lnTo>
                  <a:lnTo>
                    <a:pt x="1909781" y="746052"/>
                  </a:lnTo>
                  <a:lnTo>
                    <a:pt x="1909644" y="747284"/>
                  </a:lnTo>
                  <a:lnTo>
                    <a:pt x="1909566" y="748046"/>
                  </a:lnTo>
                  <a:lnTo>
                    <a:pt x="1909507" y="748535"/>
                  </a:lnTo>
                  <a:lnTo>
                    <a:pt x="1909507" y="748574"/>
                  </a:lnTo>
                  <a:lnTo>
                    <a:pt x="1909371" y="749708"/>
                  </a:lnTo>
                  <a:lnTo>
                    <a:pt x="1909371" y="749747"/>
                  </a:lnTo>
                  <a:lnTo>
                    <a:pt x="1909234" y="750920"/>
                  </a:lnTo>
                  <a:lnTo>
                    <a:pt x="1909077" y="752132"/>
                  </a:lnTo>
                  <a:lnTo>
                    <a:pt x="1908941" y="753324"/>
                  </a:lnTo>
                  <a:lnTo>
                    <a:pt x="1908784" y="754497"/>
                  </a:lnTo>
                  <a:lnTo>
                    <a:pt x="1908647" y="755729"/>
                  </a:lnTo>
                  <a:lnTo>
                    <a:pt x="1908510" y="756824"/>
                  </a:lnTo>
                  <a:lnTo>
                    <a:pt x="1908490" y="756843"/>
                  </a:lnTo>
                  <a:lnTo>
                    <a:pt x="1908354" y="757997"/>
                  </a:lnTo>
                  <a:lnTo>
                    <a:pt x="1908354" y="758036"/>
                  </a:lnTo>
                  <a:lnTo>
                    <a:pt x="1908178" y="759365"/>
                  </a:lnTo>
                  <a:lnTo>
                    <a:pt x="1908021" y="760538"/>
                  </a:lnTo>
                  <a:lnTo>
                    <a:pt x="1907865" y="761789"/>
                  </a:lnTo>
                  <a:lnTo>
                    <a:pt x="1907728" y="762747"/>
                  </a:lnTo>
                  <a:lnTo>
                    <a:pt x="1907728" y="762767"/>
                  </a:lnTo>
                  <a:lnTo>
                    <a:pt x="1907591" y="763842"/>
                  </a:lnTo>
                  <a:lnTo>
                    <a:pt x="1907416" y="765074"/>
                  </a:lnTo>
                  <a:lnTo>
                    <a:pt x="1907259" y="766305"/>
                  </a:lnTo>
                  <a:lnTo>
                    <a:pt x="1907083" y="767478"/>
                  </a:lnTo>
                  <a:lnTo>
                    <a:pt x="1906927" y="768710"/>
                  </a:lnTo>
                  <a:lnTo>
                    <a:pt x="1906751" y="769922"/>
                  </a:lnTo>
                  <a:lnTo>
                    <a:pt x="1906575" y="771114"/>
                  </a:lnTo>
                  <a:lnTo>
                    <a:pt x="1906419" y="772268"/>
                  </a:lnTo>
                  <a:lnTo>
                    <a:pt x="1906399" y="772288"/>
                  </a:lnTo>
                  <a:lnTo>
                    <a:pt x="1906262" y="773265"/>
                  </a:lnTo>
                  <a:lnTo>
                    <a:pt x="1906047" y="774751"/>
                  </a:lnTo>
                  <a:lnTo>
                    <a:pt x="1905891" y="775845"/>
                  </a:lnTo>
                  <a:lnTo>
                    <a:pt x="1905891" y="775885"/>
                  </a:lnTo>
                  <a:lnTo>
                    <a:pt x="1905715" y="777038"/>
                  </a:lnTo>
                  <a:lnTo>
                    <a:pt x="1905715" y="777077"/>
                  </a:lnTo>
                  <a:lnTo>
                    <a:pt x="1905558" y="778055"/>
                  </a:lnTo>
                  <a:lnTo>
                    <a:pt x="1905363" y="779325"/>
                  </a:lnTo>
                  <a:lnTo>
                    <a:pt x="1905167" y="780635"/>
                  </a:lnTo>
                  <a:lnTo>
                    <a:pt x="1905167" y="780655"/>
                  </a:lnTo>
                  <a:lnTo>
                    <a:pt x="1904992" y="781828"/>
                  </a:lnTo>
                  <a:lnTo>
                    <a:pt x="1904992" y="781847"/>
                  </a:lnTo>
                  <a:lnTo>
                    <a:pt x="1904815" y="782922"/>
                  </a:lnTo>
                  <a:lnTo>
                    <a:pt x="1904620" y="784174"/>
                  </a:lnTo>
                  <a:lnTo>
                    <a:pt x="1904444" y="785366"/>
                  </a:lnTo>
                  <a:lnTo>
                    <a:pt x="1904248" y="786617"/>
                  </a:lnTo>
                  <a:lnTo>
                    <a:pt x="1903994" y="788162"/>
                  </a:lnTo>
                  <a:lnTo>
                    <a:pt x="1903857" y="789022"/>
                  </a:lnTo>
                  <a:lnTo>
                    <a:pt x="1903642" y="790234"/>
                  </a:lnTo>
                  <a:lnTo>
                    <a:pt x="1903506" y="791172"/>
                  </a:lnTo>
                  <a:lnTo>
                    <a:pt x="1903251" y="792619"/>
                  </a:lnTo>
                  <a:lnTo>
                    <a:pt x="1903251" y="792658"/>
                  </a:lnTo>
                  <a:lnTo>
                    <a:pt x="1903056" y="793831"/>
                  </a:lnTo>
                  <a:lnTo>
                    <a:pt x="1903056" y="793851"/>
                  </a:lnTo>
                  <a:lnTo>
                    <a:pt x="1902841" y="795102"/>
                  </a:lnTo>
                  <a:lnTo>
                    <a:pt x="1902665" y="796236"/>
                  </a:lnTo>
                  <a:lnTo>
                    <a:pt x="1902645" y="796255"/>
                  </a:lnTo>
                  <a:lnTo>
                    <a:pt x="1902430" y="797545"/>
                  </a:lnTo>
                  <a:lnTo>
                    <a:pt x="1902274" y="798425"/>
                  </a:lnTo>
                  <a:lnTo>
                    <a:pt x="1902039" y="799852"/>
                  </a:lnTo>
                  <a:lnTo>
                    <a:pt x="1902020" y="799892"/>
                  </a:lnTo>
                  <a:lnTo>
                    <a:pt x="1901609" y="802277"/>
                  </a:lnTo>
                  <a:lnTo>
                    <a:pt x="1901179" y="804720"/>
                  </a:lnTo>
                  <a:lnTo>
                    <a:pt x="1900729" y="807184"/>
                  </a:lnTo>
                  <a:lnTo>
                    <a:pt x="1900319" y="809451"/>
                  </a:lnTo>
                  <a:lnTo>
                    <a:pt x="1899869" y="811914"/>
                  </a:lnTo>
                  <a:lnTo>
                    <a:pt x="1899850" y="811954"/>
                  </a:lnTo>
                  <a:lnTo>
                    <a:pt x="1899420" y="814339"/>
                  </a:lnTo>
                  <a:lnTo>
                    <a:pt x="1898951" y="816802"/>
                  </a:lnTo>
                  <a:lnTo>
                    <a:pt x="1898501" y="819089"/>
                  </a:lnTo>
                  <a:lnTo>
                    <a:pt x="1897993" y="821709"/>
                  </a:lnTo>
                  <a:lnTo>
                    <a:pt x="1897543" y="824035"/>
                  </a:lnTo>
                  <a:lnTo>
                    <a:pt x="1897523" y="824094"/>
                  </a:lnTo>
                  <a:lnTo>
                    <a:pt x="1897054" y="826440"/>
                  </a:lnTo>
                  <a:lnTo>
                    <a:pt x="1896566" y="828903"/>
                  </a:lnTo>
                  <a:lnTo>
                    <a:pt x="1896057" y="831386"/>
                  </a:lnTo>
                  <a:lnTo>
                    <a:pt x="1895549" y="833830"/>
                  </a:lnTo>
                  <a:lnTo>
                    <a:pt x="1895041" y="836293"/>
                  </a:lnTo>
                  <a:lnTo>
                    <a:pt x="1894552" y="838580"/>
                  </a:lnTo>
                  <a:lnTo>
                    <a:pt x="1893985" y="841219"/>
                  </a:lnTo>
                  <a:lnTo>
                    <a:pt x="1893496" y="843526"/>
                  </a:lnTo>
                  <a:lnTo>
                    <a:pt x="1892949" y="846009"/>
                  </a:lnTo>
                  <a:lnTo>
                    <a:pt x="1892401" y="848453"/>
                  </a:lnTo>
                  <a:lnTo>
                    <a:pt x="1891854" y="850936"/>
                  </a:lnTo>
                  <a:lnTo>
                    <a:pt x="1891307" y="853399"/>
                  </a:lnTo>
                  <a:lnTo>
                    <a:pt x="1890740" y="855881"/>
                  </a:lnTo>
                  <a:lnTo>
                    <a:pt x="1890212" y="858188"/>
                  </a:lnTo>
                  <a:lnTo>
                    <a:pt x="1889625" y="860652"/>
                  </a:lnTo>
                  <a:lnTo>
                    <a:pt x="1889039" y="863134"/>
                  </a:lnTo>
                  <a:lnTo>
                    <a:pt x="1888452" y="865617"/>
                  </a:lnTo>
                  <a:lnTo>
                    <a:pt x="1887866" y="868081"/>
                  </a:lnTo>
                  <a:lnTo>
                    <a:pt x="1887279" y="870563"/>
                  </a:lnTo>
                  <a:lnTo>
                    <a:pt x="1886673" y="873007"/>
                  </a:lnTo>
                  <a:lnTo>
                    <a:pt x="1886673" y="873046"/>
                  </a:lnTo>
                  <a:lnTo>
                    <a:pt x="1886067" y="875470"/>
                  </a:lnTo>
                  <a:lnTo>
                    <a:pt x="1886067" y="875509"/>
                  </a:lnTo>
                  <a:lnTo>
                    <a:pt x="1885481" y="877836"/>
                  </a:lnTo>
                  <a:lnTo>
                    <a:pt x="1884816" y="880495"/>
                  </a:lnTo>
                  <a:lnTo>
                    <a:pt x="1884249" y="882801"/>
                  </a:lnTo>
                  <a:lnTo>
                    <a:pt x="1883604" y="885304"/>
                  </a:lnTo>
                  <a:lnTo>
                    <a:pt x="1882959" y="887806"/>
                  </a:lnTo>
                  <a:lnTo>
                    <a:pt x="1882939" y="887845"/>
                  </a:lnTo>
                  <a:lnTo>
                    <a:pt x="1882314" y="890289"/>
                  </a:lnTo>
                  <a:lnTo>
                    <a:pt x="1881668" y="892772"/>
                  </a:lnTo>
                  <a:lnTo>
                    <a:pt x="1881004" y="895274"/>
                  </a:lnTo>
                  <a:lnTo>
                    <a:pt x="1880359" y="897737"/>
                  </a:lnTo>
                  <a:lnTo>
                    <a:pt x="1879674" y="900259"/>
                  </a:lnTo>
                  <a:lnTo>
                    <a:pt x="1879069" y="902566"/>
                  </a:lnTo>
                  <a:lnTo>
                    <a:pt x="1878384" y="905049"/>
                  </a:lnTo>
                  <a:lnTo>
                    <a:pt x="1877680" y="907629"/>
                  </a:lnTo>
                  <a:lnTo>
                    <a:pt x="1877661" y="907669"/>
                  </a:lnTo>
                  <a:lnTo>
                    <a:pt x="1876996" y="910054"/>
                  </a:lnTo>
                  <a:lnTo>
                    <a:pt x="1876253" y="912732"/>
                  </a:lnTo>
                  <a:lnTo>
                    <a:pt x="1875569" y="915215"/>
                  </a:lnTo>
                  <a:lnTo>
                    <a:pt x="1874904" y="917541"/>
                  </a:lnTo>
                  <a:lnTo>
                    <a:pt x="1874201" y="920043"/>
                  </a:lnTo>
                  <a:lnTo>
                    <a:pt x="1873477" y="922546"/>
                  </a:lnTo>
                  <a:lnTo>
                    <a:pt x="1872754" y="925029"/>
                  </a:lnTo>
                  <a:lnTo>
                    <a:pt x="1872754" y="925067"/>
                  </a:lnTo>
                  <a:lnTo>
                    <a:pt x="1872031" y="927550"/>
                  </a:lnTo>
                  <a:lnTo>
                    <a:pt x="1871288" y="930072"/>
                  </a:lnTo>
                  <a:lnTo>
                    <a:pt x="1870564" y="932536"/>
                  </a:lnTo>
                  <a:lnTo>
                    <a:pt x="1869822" y="934999"/>
                  </a:lnTo>
                  <a:lnTo>
                    <a:pt x="1869822" y="935038"/>
                  </a:lnTo>
                  <a:lnTo>
                    <a:pt x="1869059" y="937540"/>
                  </a:lnTo>
                  <a:lnTo>
                    <a:pt x="1868356" y="939886"/>
                  </a:lnTo>
                  <a:lnTo>
                    <a:pt x="1867573" y="942486"/>
                  </a:lnTo>
                  <a:lnTo>
                    <a:pt x="1867554" y="942525"/>
                  </a:lnTo>
                  <a:lnTo>
                    <a:pt x="1866811" y="944989"/>
                  </a:lnTo>
                  <a:lnTo>
                    <a:pt x="1866792" y="945028"/>
                  </a:lnTo>
                  <a:lnTo>
                    <a:pt x="1866068" y="947432"/>
                  </a:lnTo>
                  <a:lnTo>
                    <a:pt x="1865227" y="950130"/>
                  </a:lnTo>
                  <a:lnTo>
                    <a:pt x="1864504" y="952437"/>
                  </a:lnTo>
                  <a:lnTo>
                    <a:pt x="1863722" y="954939"/>
                  </a:lnTo>
                  <a:lnTo>
                    <a:pt x="1863526" y="955545"/>
                  </a:lnTo>
                  <a:lnTo>
                    <a:pt x="1862921" y="957481"/>
                  </a:lnTo>
                  <a:lnTo>
                    <a:pt x="1862901" y="957520"/>
                  </a:lnTo>
                  <a:lnTo>
                    <a:pt x="1862060" y="960140"/>
                  </a:lnTo>
                  <a:lnTo>
                    <a:pt x="1861298" y="962485"/>
                  </a:lnTo>
                  <a:lnTo>
                    <a:pt x="1860497" y="964988"/>
                  </a:lnTo>
                  <a:lnTo>
                    <a:pt x="1860477" y="965007"/>
                  </a:lnTo>
                  <a:lnTo>
                    <a:pt x="1859675" y="967490"/>
                  </a:lnTo>
                  <a:lnTo>
                    <a:pt x="1858854" y="969993"/>
                  </a:lnTo>
                  <a:lnTo>
                    <a:pt x="1858033" y="972495"/>
                  </a:lnTo>
                  <a:lnTo>
                    <a:pt x="1857173" y="975036"/>
                  </a:lnTo>
                  <a:lnTo>
                    <a:pt x="1856352" y="977519"/>
                  </a:lnTo>
                  <a:lnTo>
                    <a:pt x="1855511" y="980002"/>
                  </a:lnTo>
                  <a:lnTo>
                    <a:pt x="1855511" y="980041"/>
                  </a:lnTo>
                  <a:lnTo>
                    <a:pt x="1854651" y="982563"/>
                  </a:lnTo>
                  <a:lnTo>
                    <a:pt x="1853849" y="984889"/>
                  </a:lnTo>
                  <a:lnTo>
                    <a:pt x="1852931" y="987607"/>
                  </a:lnTo>
                  <a:lnTo>
                    <a:pt x="1852071" y="990109"/>
                  </a:lnTo>
                  <a:lnTo>
                    <a:pt x="1851191" y="992631"/>
                  </a:lnTo>
                  <a:lnTo>
                    <a:pt x="1850311" y="995153"/>
                  </a:lnTo>
                  <a:lnTo>
                    <a:pt x="1849470" y="997538"/>
                  </a:lnTo>
                  <a:lnTo>
                    <a:pt x="1849470" y="997577"/>
                  </a:lnTo>
                  <a:lnTo>
                    <a:pt x="1848552" y="1000197"/>
                  </a:lnTo>
                  <a:lnTo>
                    <a:pt x="1847711" y="1002562"/>
                  </a:lnTo>
                  <a:lnTo>
                    <a:pt x="1847692" y="1002601"/>
                  </a:lnTo>
                  <a:lnTo>
                    <a:pt x="1846851" y="1005006"/>
                  </a:lnTo>
                  <a:lnTo>
                    <a:pt x="1845951" y="1007508"/>
                  </a:lnTo>
                  <a:lnTo>
                    <a:pt x="1845052" y="1010011"/>
                  </a:lnTo>
                  <a:lnTo>
                    <a:pt x="1844114" y="1012591"/>
                  </a:lnTo>
                  <a:lnTo>
                    <a:pt x="1844094" y="1012630"/>
                  </a:lnTo>
                  <a:lnTo>
                    <a:pt x="1843136" y="1015269"/>
                  </a:lnTo>
                  <a:lnTo>
                    <a:pt x="1842296" y="1017596"/>
                  </a:lnTo>
                  <a:lnTo>
                    <a:pt x="1841299" y="1020313"/>
                  </a:lnTo>
                  <a:lnTo>
                    <a:pt x="1840439" y="1022640"/>
                  </a:lnTo>
                  <a:lnTo>
                    <a:pt x="1840419" y="1022679"/>
                  </a:lnTo>
                  <a:lnTo>
                    <a:pt x="1839500" y="1025142"/>
                  </a:lnTo>
                  <a:lnTo>
                    <a:pt x="1838581" y="1027644"/>
                  </a:lnTo>
                  <a:lnTo>
                    <a:pt x="1837623" y="1030186"/>
                  </a:lnTo>
                  <a:lnTo>
                    <a:pt x="1836685" y="1032688"/>
                  </a:lnTo>
                  <a:lnTo>
                    <a:pt x="1835727" y="1035191"/>
                  </a:lnTo>
                  <a:lnTo>
                    <a:pt x="1834769" y="1037732"/>
                  </a:lnTo>
                  <a:lnTo>
                    <a:pt x="1833811" y="1040234"/>
                  </a:lnTo>
                  <a:lnTo>
                    <a:pt x="1832931" y="1042522"/>
                  </a:lnTo>
                  <a:lnTo>
                    <a:pt x="1831876" y="1045239"/>
                  </a:lnTo>
                  <a:lnTo>
                    <a:pt x="1830898" y="1047780"/>
                  </a:lnTo>
                  <a:lnTo>
                    <a:pt x="1829921" y="1050283"/>
                  </a:lnTo>
                  <a:lnTo>
                    <a:pt x="1828924" y="1052824"/>
                  </a:lnTo>
                  <a:lnTo>
                    <a:pt x="1827927" y="1055366"/>
                  </a:lnTo>
                  <a:lnTo>
                    <a:pt x="1826949" y="1057868"/>
                  </a:lnTo>
                  <a:lnTo>
                    <a:pt x="1825972" y="1060292"/>
                  </a:lnTo>
                  <a:lnTo>
                    <a:pt x="1825972" y="1060331"/>
                  </a:lnTo>
                  <a:lnTo>
                    <a:pt x="1824975" y="1062814"/>
                  </a:lnTo>
                  <a:lnTo>
                    <a:pt x="1824975" y="1062834"/>
                  </a:lnTo>
                  <a:lnTo>
                    <a:pt x="1823978" y="1065316"/>
                  </a:lnTo>
                  <a:lnTo>
                    <a:pt x="1823958" y="1065355"/>
                  </a:lnTo>
                  <a:lnTo>
                    <a:pt x="1822922" y="1067917"/>
                  </a:lnTo>
                  <a:lnTo>
                    <a:pt x="1821886" y="1070477"/>
                  </a:lnTo>
                  <a:lnTo>
                    <a:pt x="1820986" y="1072706"/>
                  </a:lnTo>
                  <a:lnTo>
                    <a:pt x="1819872" y="1075463"/>
                  </a:lnTo>
                  <a:lnTo>
                    <a:pt x="1818934" y="1077731"/>
                  </a:lnTo>
                  <a:lnTo>
                    <a:pt x="1817898" y="1080272"/>
                  </a:lnTo>
                  <a:lnTo>
                    <a:pt x="1816823" y="1082872"/>
                  </a:lnTo>
                  <a:lnTo>
                    <a:pt x="1816803" y="1082911"/>
                  </a:lnTo>
                  <a:lnTo>
                    <a:pt x="1815708" y="1085531"/>
                  </a:lnTo>
                  <a:lnTo>
                    <a:pt x="1814770" y="1087779"/>
                  </a:lnTo>
                  <a:lnTo>
                    <a:pt x="1813714" y="1090340"/>
                  </a:lnTo>
                  <a:lnTo>
                    <a:pt x="1812678" y="1092803"/>
                  </a:lnTo>
                  <a:lnTo>
                    <a:pt x="1811583" y="1095364"/>
                  </a:lnTo>
                  <a:lnTo>
                    <a:pt x="1810430" y="1098101"/>
                  </a:lnTo>
                  <a:lnTo>
                    <a:pt x="1809433" y="1100428"/>
                  </a:lnTo>
                  <a:lnTo>
                    <a:pt x="1809433" y="1100447"/>
                  </a:lnTo>
                  <a:lnTo>
                    <a:pt x="1808397" y="1102852"/>
                  </a:lnTo>
                  <a:lnTo>
                    <a:pt x="1807302" y="1105432"/>
                  </a:lnTo>
                  <a:lnTo>
                    <a:pt x="1807283" y="1105452"/>
                  </a:lnTo>
                  <a:lnTo>
                    <a:pt x="1806227" y="1107915"/>
                  </a:lnTo>
                  <a:lnTo>
                    <a:pt x="1805152" y="1110378"/>
                  </a:lnTo>
                  <a:lnTo>
                    <a:pt x="1804076" y="1112881"/>
                  </a:lnTo>
                  <a:lnTo>
                    <a:pt x="1802962" y="1115402"/>
                  </a:lnTo>
                  <a:lnTo>
                    <a:pt x="1801867" y="1117944"/>
                  </a:lnTo>
                  <a:lnTo>
                    <a:pt x="1800753" y="1120446"/>
                  </a:lnTo>
                  <a:lnTo>
                    <a:pt x="1800753" y="1120466"/>
                  </a:lnTo>
                  <a:lnTo>
                    <a:pt x="1799658" y="1122929"/>
                  </a:lnTo>
                  <a:lnTo>
                    <a:pt x="1798544" y="1125470"/>
                  </a:lnTo>
                  <a:lnTo>
                    <a:pt x="1797449" y="1127934"/>
                  </a:lnTo>
                  <a:lnTo>
                    <a:pt x="1797430" y="1127953"/>
                  </a:lnTo>
                  <a:lnTo>
                    <a:pt x="1796335" y="1130397"/>
                  </a:lnTo>
                  <a:lnTo>
                    <a:pt x="1795201" y="1132919"/>
                  </a:lnTo>
                  <a:lnTo>
                    <a:pt x="1795201" y="1132958"/>
                  </a:lnTo>
                  <a:lnTo>
                    <a:pt x="1794087" y="1135421"/>
                  </a:lnTo>
                  <a:lnTo>
                    <a:pt x="1794067" y="1135441"/>
                  </a:lnTo>
                  <a:lnTo>
                    <a:pt x="1792953" y="1137924"/>
                  </a:lnTo>
                  <a:lnTo>
                    <a:pt x="1792933" y="1137943"/>
                  </a:lnTo>
                  <a:lnTo>
                    <a:pt x="1791819" y="1140406"/>
                  </a:lnTo>
                  <a:lnTo>
                    <a:pt x="1791819" y="1140446"/>
                  </a:lnTo>
                  <a:lnTo>
                    <a:pt x="1790665" y="1142968"/>
                  </a:lnTo>
                  <a:lnTo>
                    <a:pt x="1789551" y="1145392"/>
                  </a:lnTo>
                  <a:lnTo>
                    <a:pt x="1789531" y="1145411"/>
                  </a:lnTo>
                  <a:lnTo>
                    <a:pt x="1788476" y="1147738"/>
                  </a:lnTo>
                  <a:lnTo>
                    <a:pt x="1787322" y="1150259"/>
                  </a:lnTo>
                  <a:lnTo>
                    <a:pt x="1786110" y="1152860"/>
                  </a:lnTo>
                  <a:lnTo>
                    <a:pt x="1786091" y="1152879"/>
                  </a:lnTo>
                  <a:lnTo>
                    <a:pt x="1784918" y="1155440"/>
                  </a:lnTo>
                  <a:lnTo>
                    <a:pt x="1783862" y="1157688"/>
                  </a:lnTo>
                  <a:lnTo>
                    <a:pt x="1782787" y="1159995"/>
                  </a:lnTo>
                  <a:lnTo>
                    <a:pt x="1782630" y="1160328"/>
                  </a:lnTo>
                  <a:lnTo>
                    <a:pt x="1782630" y="1160347"/>
                  </a:lnTo>
                  <a:lnTo>
                    <a:pt x="1781457" y="1162810"/>
                  </a:lnTo>
                  <a:lnTo>
                    <a:pt x="1781457" y="1162830"/>
                  </a:lnTo>
                  <a:lnTo>
                    <a:pt x="1780285" y="1165293"/>
                  </a:lnTo>
                  <a:lnTo>
                    <a:pt x="1780285" y="1165313"/>
                  </a:lnTo>
                  <a:lnTo>
                    <a:pt x="1779111" y="1167776"/>
                  </a:lnTo>
                  <a:lnTo>
                    <a:pt x="1779092" y="1167795"/>
                  </a:lnTo>
                  <a:lnTo>
                    <a:pt x="1777900" y="1170337"/>
                  </a:lnTo>
                  <a:lnTo>
                    <a:pt x="1776805" y="1172605"/>
                  </a:lnTo>
                  <a:lnTo>
                    <a:pt x="1775553" y="1175205"/>
                  </a:lnTo>
                  <a:lnTo>
                    <a:pt x="1775534" y="1175224"/>
                  </a:lnTo>
                  <a:lnTo>
                    <a:pt x="1774283" y="1177824"/>
                  </a:lnTo>
                  <a:lnTo>
                    <a:pt x="1773168" y="1180151"/>
                  </a:lnTo>
                  <a:lnTo>
                    <a:pt x="1773149" y="1180190"/>
                  </a:lnTo>
                  <a:lnTo>
                    <a:pt x="1771956" y="1182634"/>
                  </a:lnTo>
                  <a:lnTo>
                    <a:pt x="1771956" y="1182653"/>
                  </a:lnTo>
                  <a:lnTo>
                    <a:pt x="1770803" y="1185019"/>
                  </a:lnTo>
                  <a:lnTo>
                    <a:pt x="1769552" y="1187580"/>
                  </a:lnTo>
                  <a:lnTo>
                    <a:pt x="1769552" y="1187599"/>
                  </a:lnTo>
                  <a:lnTo>
                    <a:pt x="1768340" y="1190043"/>
                  </a:lnTo>
                  <a:lnTo>
                    <a:pt x="1768340" y="1190062"/>
                  </a:lnTo>
                  <a:lnTo>
                    <a:pt x="1767167" y="1192428"/>
                  </a:lnTo>
                  <a:lnTo>
                    <a:pt x="1765935" y="1194930"/>
                  </a:lnTo>
                  <a:lnTo>
                    <a:pt x="1764704" y="1197413"/>
                  </a:lnTo>
                  <a:lnTo>
                    <a:pt x="1763491" y="1199857"/>
                  </a:lnTo>
                  <a:lnTo>
                    <a:pt x="1762142" y="1202535"/>
                  </a:lnTo>
                  <a:lnTo>
                    <a:pt x="1761008" y="1204822"/>
                  </a:lnTo>
                  <a:lnTo>
                    <a:pt x="1760989" y="1204861"/>
                  </a:lnTo>
                  <a:lnTo>
                    <a:pt x="1759777" y="1207286"/>
                  </a:lnTo>
                  <a:lnTo>
                    <a:pt x="1759757" y="1207305"/>
                  </a:lnTo>
                  <a:lnTo>
                    <a:pt x="1758526" y="1209749"/>
                  </a:lnTo>
                  <a:lnTo>
                    <a:pt x="1758526" y="1209768"/>
                  </a:lnTo>
                  <a:lnTo>
                    <a:pt x="1757294" y="1212212"/>
                  </a:lnTo>
                  <a:lnTo>
                    <a:pt x="1757275" y="1212232"/>
                  </a:lnTo>
                  <a:lnTo>
                    <a:pt x="1756023" y="1214695"/>
                  </a:lnTo>
                  <a:lnTo>
                    <a:pt x="1754792" y="1217119"/>
                  </a:lnTo>
                  <a:lnTo>
                    <a:pt x="1753540" y="1219563"/>
                  </a:lnTo>
                  <a:lnTo>
                    <a:pt x="1753521" y="1219582"/>
                  </a:lnTo>
                  <a:lnTo>
                    <a:pt x="1752289" y="1222026"/>
                  </a:lnTo>
                  <a:lnTo>
                    <a:pt x="1752270" y="1222046"/>
                  </a:lnTo>
                  <a:lnTo>
                    <a:pt x="1751019" y="1224470"/>
                  </a:lnTo>
                  <a:lnTo>
                    <a:pt x="1751019" y="1224489"/>
                  </a:lnTo>
                  <a:lnTo>
                    <a:pt x="1749767" y="1226913"/>
                  </a:lnTo>
                  <a:lnTo>
                    <a:pt x="1749748" y="1226933"/>
                  </a:lnTo>
                  <a:lnTo>
                    <a:pt x="1748497" y="1229357"/>
                  </a:lnTo>
                  <a:lnTo>
                    <a:pt x="1748477" y="1229377"/>
                  </a:lnTo>
                  <a:lnTo>
                    <a:pt x="1747187" y="1231879"/>
                  </a:lnTo>
                  <a:lnTo>
                    <a:pt x="1745955" y="1234244"/>
                  </a:lnTo>
                  <a:lnTo>
                    <a:pt x="1745936" y="1234264"/>
                  </a:lnTo>
                  <a:lnTo>
                    <a:pt x="1744646" y="1236747"/>
                  </a:lnTo>
                  <a:lnTo>
                    <a:pt x="1743394" y="1239112"/>
                  </a:lnTo>
                  <a:lnTo>
                    <a:pt x="1743394" y="1239151"/>
                  </a:lnTo>
                  <a:lnTo>
                    <a:pt x="1742124" y="1241556"/>
                  </a:lnTo>
                  <a:lnTo>
                    <a:pt x="1742104" y="1241576"/>
                  </a:lnTo>
                  <a:lnTo>
                    <a:pt x="1740833" y="1244000"/>
                  </a:lnTo>
                  <a:lnTo>
                    <a:pt x="1740814" y="1244019"/>
                  </a:lnTo>
                  <a:lnTo>
                    <a:pt x="1739543" y="1246424"/>
                  </a:lnTo>
                  <a:lnTo>
                    <a:pt x="1739523" y="1246443"/>
                  </a:lnTo>
                  <a:lnTo>
                    <a:pt x="1738292" y="1248770"/>
                  </a:lnTo>
                  <a:lnTo>
                    <a:pt x="1736962" y="1251292"/>
                  </a:lnTo>
                  <a:lnTo>
                    <a:pt x="1736943" y="1251311"/>
                  </a:lnTo>
                  <a:lnTo>
                    <a:pt x="1735653" y="1253716"/>
                  </a:lnTo>
                  <a:lnTo>
                    <a:pt x="1735653" y="1253735"/>
                  </a:lnTo>
                  <a:lnTo>
                    <a:pt x="1734363" y="1256101"/>
                  </a:lnTo>
                  <a:lnTo>
                    <a:pt x="1733072" y="1258506"/>
                  </a:lnTo>
                  <a:lnTo>
                    <a:pt x="1731762" y="1260949"/>
                  </a:lnTo>
                  <a:lnTo>
                    <a:pt x="1730433" y="1263393"/>
                  </a:lnTo>
                  <a:lnTo>
                    <a:pt x="1730413" y="1263432"/>
                  </a:lnTo>
                  <a:lnTo>
                    <a:pt x="1729142" y="1265758"/>
                  </a:lnTo>
                  <a:lnTo>
                    <a:pt x="1727813" y="1268241"/>
                  </a:lnTo>
                  <a:lnTo>
                    <a:pt x="1727794" y="1268261"/>
                  </a:lnTo>
                  <a:lnTo>
                    <a:pt x="1726484" y="1270646"/>
                  </a:lnTo>
                  <a:lnTo>
                    <a:pt x="1726464" y="1270665"/>
                  </a:lnTo>
                  <a:lnTo>
                    <a:pt x="1725155" y="1273070"/>
                  </a:lnTo>
                  <a:lnTo>
                    <a:pt x="1725155" y="1273090"/>
                  </a:lnTo>
                  <a:lnTo>
                    <a:pt x="1723825" y="1275475"/>
                  </a:lnTo>
                  <a:lnTo>
                    <a:pt x="1723825" y="1275494"/>
                  </a:lnTo>
                  <a:lnTo>
                    <a:pt x="1722515" y="1277879"/>
                  </a:lnTo>
                  <a:lnTo>
                    <a:pt x="1721167" y="1280303"/>
                  </a:lnTo>
                  <a:lnTo>
                    <a:pt x="1719837" y="1282688"/>
                  </a:lnTo>
                  <a:lnTo>
                    <a:pt x="1719837" y="1282708"/>
                  </a:lnTo>
                  <a:lnTo>
                    <a:pt x="1718508" y="1285093"/>
                  </a:lnTo>
                  <a:lnTo>
                    <a:pt x="1718488" y="1285113"/>
                  </a:lnTo>
                  <a:lnTo>
                    <a:pt x="1717237" y="1287361"/>
                  </a:lnTo>
                  <a:lnTo>
                    <a:pt x="1715830" y="1289883"/>
                  </a:lnTo>
                  <a:lnTo>
                    <a:pt x="1715810" y="1289902"/>
                  </a:lnTo>
                  <a:lnTo>
                    <a:pt x="1714480" y="1292268"/>
                  </a:lnTo>
                  <a:lnTo>
                    <a:pt x="1714461" y="1292287"/>
                  </a:lnTo>
                  <a:lnTo>
                    <a:pt x="1713131" y="1294672"/>
                  </a:lnTo>
                  <a:lnTo>
                    <a:pt x="1713112" y="1294692"/>
                  </a:lnTo>
                  <a:lnTo>
                    <a:pt x="1711763" y="1297057"/>
                  </a:lnTo>
                  <a:lnTo>
                    <a:pt x="1711763" y="1297077"/>
                  </a:lnTo>
                  <a:lnTo>
                    <a:pt x="1710414" y="1299442"/>
                  </a:lnTo>
                  <a:lnTo>
                    <a:pt x="1710414" y="1299462"/>
                  </a:lnTo>
                  <a:lnTo>
                    <a:pt x="1709065" y="1301828"/>
                  </a:lnTo>
                  <a:lnTo>
                    <a:pt x="1709046" y="1301847"/>
                  </a:lnTo>
                  <a:lnTo>
                    <a:pt x="1707618" y="1304369"/>
                  </a:lnTo>
                  <a:lnTo>
                    <a:pt x="1706348" y="1306598"/>
                  </a:lnTo>
                  <a:lnTo>
                    <a:pt x="1706328" y="1306617"/>
                  </a:lnTo>
                  <a:lnTo>
                    <a:pt x="1704979" y="1308963"/>
                  </a:lnTo>
                  <a:lnTo>
                    <a:pt x="1704960" y="1308983"/>
                  </a:lnTo>
                  <a:lnTo>
                    <a:pt x="1703611" y="1311348"/>
                  </a:lnTo>
                  <a:lnTo>
                    <a:pt x="1703591" y="1311368"/>
                  </a:lnTo>
                  <a:lnTo>
                    <a:pt x="1702242" y="1313694"/>
                  </a:lnTo>
                  <a:lnTo>
                    <a:pt x="1700854" y="1316079"/>
                  </a:lnTo>
                  <a:lnTo>
                    <a:pt x="1700854" y="1316099"/>
                  </a:lnTo>
                  <a:lnTo>
                    <a:pt x="1699584" y="1318269"/>
                  </a:lnTo>
                  <a:lnTo>
                    <a:pt x="1698098" y="1320810"/>
                  </a:lnTo>
                  <a:lnTo>
                    <a:pt x="1698098" y="1320830"/>
                  </a:lnTo>
                  <a:lnTo>
                    <a:pt x="1696730" y="1323176"/>
                  </a:lnTo>
                  <a:lnTo>
                    <a:pt x="1696710" y="1323195"/>
                  </a:lnTo>
                  <a:lnTo>
                    <a:pt x="1695342" y="1325541"/>
                  </a:lnTo>
                  <a:lnTo>
                    <a:pt x="1695322" y="1325561"/>
                  </a:lnTo>
                  <a:lnTo>
                    <a:pt x="1693953" y="1327887"/>
                  </a:lnTo>
                  <a:lnTo>
                    <a:pt x="1693934" y="1327907"/>
                  </a:lnTo>
                  <a:lnTo>
                    <a:pt x="1692565" y="1330253"/>
                  </a:lnTo>
                  <a:lnTo>
                    <a:pt x="1692546" y="1330272"/>
                  </a:lnTo>
                  <a:lnTo>
                    <a:pt x="1691119" y="1332677"/>
                  </a:lnTo>
                  <a:lnTo>
                    <a:pt x="1689770" y="1334945"/>
                  </a:lnTo>
                  <a:lnTo>
                    <a:pt x="1689770" y="1334964"/>
                  </a:lnTo>
                  <a:lnTo>
                    <a:pt x="1688382" y="1337290"/>
                  </a:lnTo>
                  <a:lnTo>
                    <a:pt x="1688362" y="1337310"/>
                  </a:lnTo>
                  <a:lnTo>
                    <a:pt x="1686974" y="1339636"/>
                  </a:lnTo>
                  <a:lnTo>
                    <a:pt x="1686974" y="1339656"/>
                  </a:lnTo>
                  <a:lnTo>
                    <a:pt x="1685567" y="1341982"/>
                  </a:lnTo>
                  <a:lnTo>
                    <a:pt x="1685567" y="1342002"/>
                  </a:lnTo>
                  <a:lnTo>
                    <a:pt x="1684178" y="1344309"/>
                  </a:lnTo>
                  <a:lnTo>
                    <a:pt x="1682634" y="1346870"/>
                  </a:lnTo>
                  <a:lnTo>
                    <a:pt x="1681344" y="1348981"/>
                  </a:lnTo>
                  <a:lnTo>
                    <a:pt x="1681344" y="1349001"/>
                  </a:lnTo>
                  <a:lnTo>
                    <a:pt x="1679936" y="1351308"/>
                  </a:lnTo>
                  <a:lnTo>
                    <a:pt x="1679936" y="1351327"/>
                  </a:lnTo>
                  <a:lnTo>
                    <a:pt x="1678529" y="1353654"/>
                  </a:lnTo>
                  <a:lnTo>
                    <a:pt x="1678509" y="1353673"/>
                  </a:lnTo>
                  <a:lnTo>
                    <a:pt x="1677102" y="1355960"/>
                  </a:lnTo>
                  <a:lnTo>
                    <a:pt x="1677102" y="1355980"/>
                  </a:lnTo>
                  <a:lnTo>
                    <a:pt x="1675655" y="1358345"/>
                  </a:lnTo>
                  <a:lnTo>
                    <a:pt x="1674678" y="1359949"/>
                  </a:lnTo>
                  <a:lnTo>
                    <a:pt x="1674267" y="1360613"/>
                  </a:lnTo>
                  <a:lnTo>
                    <a:pt x="1674267" y="1360633"/>
                  </a:lnTo>
                  <a:lnTo>
                    <a:pt x="1672840" y="1362920"/>
                  </a:lnTo>
                  <a:lnTo>
                    <a:pt x="1672840" y="1362940"/>
                  </a:lnTo>
                  <a:lnTo>
                    <a:pt x="1671393" y="1365286"/>
                  </a:lnTo>
                  <a:lnTo>
                    <a:pt x="1669985" y="1367534"/>
                  </a:lnTo>
                  <a:lnTo>
                    <a:pt x="1669985" y="1367553"/>
                  </a:lnTo>
                  <a:lnTo>
                    <a:pt x="1668617" y="1369762"/>
                  </a:lnTo>
                  <a:lnTo>
                    <a:pt x="1667131" y="1372147"/>
                  </a:lnTo>
                  <a:lnTo>
                    <a:pt x="1667112" y="1372167"/>
                  </a:lnTo>
                  <a:lnTo>
                    <a:pt x="1665685" y="1374454"/>
                  </a:lnTo>
                  <a:lnTo>
                    <a:pt x="1665685" y="1374474"/>
                  </a:lnTo>
                  <a:lnTo>
                    <a:pt x="1664277" y="1376702"/>
                  </a:lnTo>
                  <a:lnTo>
                    <a:pt x="1662811" y="1379049"/>
                  </a:lnTo>
                  <a:lnTo>
                    <a:pt x="1662791" y="1379068"/>
                  </a:lnTo>
                  <a:lnTo>
                    <a:pt x="1661364" y="1381336"/>
                  </a:lnTo>
                  <a:lnTo>
                    <a:pt x="1659917" y="1383623"/>
                  </a:lnTo>
                  <a:lnTo>
                    <a:pt x="1659917" y="1383643"/>
                  </a:lnTo>
                  <a:lnTo>
                    <a:pt x="1658471" y="1385910"/>
                  </a:lnTo>
                  <a:lnTo>
                    <a:pt x="1658471" y="1385930"/>
                  </a:lnTo>
                  <a:lnTo>
                    <a:pt x="1657024" y="1388178"/>
                  </a:lnTo>
                  <a:lnTo>
                    <a:pt x="1657024" y="1388198"/>
                  </a:lnTo>
                  <a:lnTo>
                    <a:pt x="1655578" y="1390465"/>
                  </a:lnTo>
                  <a:lnTo>
                    <a:pt x="1655558" y="1390485"/>
                  </a:lnTo>
                  <a:lnTo>
                    <a:pt x="1654170" y="1392655"/>
                  </a:lnTo>
                  <a:lnTo>
                    <a:pt x="1652606" y="1395118"/>
                  </a:lnTo>
                  <a:lnTo>
                    <a:pt x="1651198" y="1397269"/>
                  </a:lnTo>
                  <a:lnTo>
                    <a:pt x="1651198" y="1397288"/>
                  </a:lnTo>
                  <a:lnTo>
                    <a:pt x="1649771" y="1399517"/>
                  </a:lnTo>
                  <a:lnTo>
                    <a:pt x="1648305" y="1401785"/>
                  </a:lnTo>
                  <a:lnTo>
                    <a:pt x="1646819" y="1404052"/>
                  </a:lnTo>
                  <a:lnTo>
                    <a:pt x="1645353" y="1406320"/>
                  </a:lnTo>
                  <a:lnTo>
                    <a:pt x="1645353" y="1406340"/>
                  </a:lnTo>
                  <a:lnTo>
                    <a:pt x="1643867" y="1408608"/>
                  </a:lnTo>
                  <a:lnTo>
                    <a:pt x="1642538" y="1410641"/>
                  </a:lnTo>
                  <a:lnTo>
                    <a:pt x="1640954" y="1413065"/>
                  </a:lnTo>
                  <a:lnTo>
                    <a:pt x="1640935" y="1413084"/>
                  </a:lnTo>
                  <a:lnTo>
                    <a:pt x="1639527" y="1415215"/>
                  </a:lnTo>
                  <a:lnTo>
                    <a:pt x="1638002" y="1417542"/>
                  </a:lnTo>
                  <a:lnTo>
                    <a:pt x="1637983" y="1417561"/>
                  </a:lnTo>
                  <a:lnTo>
                    <a:pt x="1636517" y="1419770"/>
                  </a:lnTo>
                  <a:lnTo>
                    <a:pt x="1636517" y="1419790"/>
                  </a:lnTo>
                  <a:lnTo>
                    <a:pt x="1635050" y="1421999"/>
                  </a:lnTo>
                  <a:lnTo>
                    <a:pt x="1635031" y="1422019"/>
                  </a:lnTo>
                  <a:lnTo>
                    <a:pt x="1633565" y="1424228"/>
                  </a:lnTo>
                  <a:lnTo>
                    <a:pt x="1633545" y="1424247"/>
                  </a:lnTo>
                  <a:lnTo>
                    <a:pt x="1632079" y="1426456"/>
                  </a:lnTo>
                  <a:lnTo>
                    <a:pt x="1630574" y="1428704"/>
                  </a:lnTo>
                  <a:lnTo>
                    <a:pt x="1629107" y="1430894"/>
                  </a:lnTo>
                  <a:lnTo>
                    <a:pt x="1629088" y="1430913"/>
                  </a:lnTo>
                  <a:lnTo>
                    <a:pt x="1627622" y="1433103"/>
                  </a:lnTo>
                  <a:lnTo>
                    <a:pt x="1627602" y="1433123"/>
                  </a:lnTo>
                  <a:lnTo>
                    <a:pt x="1626077" y="1435390"/>
                  </a:lnTo>
                  <a:lnTo>
                    <a:pt x="1624689" y="1437443"/>
                  </a:lnTo>
                  <a:lnTo>
                    <a:pt x="1623145" y="1439711"/>
                  </a:lnTo>
                  <a:lnTo>
                    <a:pt x="1623125" y="1439730"/>
                  </a:lnTo>
                  <a:lnTo>
                    <a:pt x="1621639" y="1441920"/>
                  </a:lnTo>
                  <a:lnTo>
                    <a:pt x="1621639" y="1441939"/>
                  </a:lnTo>
                  <a:lnTo>
                    <a:pt x="1620153" y="1444090"/>
                  </a:lnTo>
                  <a:lnTo>
                    <a:pt x="1618648" y="1446299"/>
                  </a:lnTo>
                  <a:lnTo>
                    <a:pt x="1617163" y="1448489"/>
                  </a:lnTo>
                  <a:lnTo>
                    <a:pt x="1617143" y="1448508"/>
                  </a:lnTo>
                  <a:lnTo>
                    <a:pt x="1615657" y="1450659"/>
                  </a:lnTo>
                  <a:lnTo>
                    <a:pt x="1615638" y="1450678"/>
                  </a:lnTo>
                  <a:lnTo>
                    <a:pt x="1614113" y="1452907"/>
                  </a:lnTo>
                  <a:lnTo>
                    <a:pt x="1612647" y="1455018"/>
                  </a:lnTo>
                  <a:lnTo>
                    <a:pt x="1612627" y="1455038"/>
                  </a:lnTo>
                  <a:lnTo>
                    <a:pt x="1611141" y="1457188"/>
                  </a:lnTo>
                  <a:lnTo>
                    <a:pt x="1611122" y="1457208"/>
                  </a:lnTo>
                  <a:lnTo>
                    <a:pt x="1609616" y="1459358"/>
                  </a:lnTo>
                  <a:lnTo>
                    <a:pt x="1609616" y="1459378"/>
                  </a:lnTo>
                  <a:lnTo>
                    <a:pt x="1608111" y="1461528"/>
                  </a:lnTo>
                  <a:lnTo>
                    <a:pt x="1608111" y="1461548"/>
                  </a:lnTo>
                  <a:lnTo>
                    <a:pt x="1606606" y="1463679"/>
                  </a:lnTo>
                  <a:lnTo>
                    <a:pt x="1606586" y="1463698"/>
                  </a:lnTo>
                  <a:lnTo>
                    <a:pt x="1605100" y="1465829"/>
                  </a:lnTo>
                  <a:lnTo>
                    <a:pt x="1605081" y="1465849"/>
                  </a:lnTo>
                  <a:lnTo>
                    <a:pt x="1603575" y="1467980"/>
                  </a:lnTo>
                  <a:lnTo>
                    <a:pt x="1603556" y="1467999"/>
                  </a:lnTo>
                  <a:lnTo>
                    <a:pt x="1602050" y="1470130"/>
                  </a:lnTo>
                  <a:lnTo>
                    <a:pt x="1602050" y="1470150"/>
                  </a:lnTo>
                  <a:lnTo>
                    <a:pt x="1600546" y="1472280"/>
                  </a:lnTo>
                  <a:lnTo>
                    <a:pt x="1600526" y="1472300"/>
                  </a:lnTo>
                  <a:lnTo>
                    <a:pt x="1599040" y="1474392"/>
                  </a:lnTo>
                  <a:lnTo>
                    <a:pt x="1597515" y="1476542"/>
                  </a:lnTo>
                  <a:lnTo>
                    <a:pt x="1595971" y="1478693"/>
                  </a:lnTo>
                  <a:lnTo>
                    <a:pt x="1594446" y="1480843"/>
                  </a:lnTo>
                  <a:lnTo>
                    <a:pt x="1592941" y="1482935"/>
                  </a:lnTo>
                  <a:lnTo>
                    <a:pt x="1592921" y="1482954"/>
                  </a:lnTo>
                  <a:lnTo>
                    <a:pt x="1591474" y="1484968"/>
                  </a:lnTo>
                  <a:lnTo>
                    <a:pt x="1589871" y="1487158"/>
                  </a:lnTo>
                  <a:lnTo>
                    <a:pt x="1589871" y="1487177"/>
                  </a:lnTo>
                  <a:lnTo>
                    <a:pt x="1588268" y="1489406"/>
                  </a:lnTo>
                  <a:lnTo>
                    <a:pt x="1586724" y="1491517"/>
                  </a:lnTo>
                  <a:lnTo>
                    <a:pt x="1585258" y="1493511"/>
                  </a:lnTo>
                  <a:lnTo>
                    <a:pt x="1583752" y="1495584"/>
                  </a:lnTo>
                  <a:lnTo>
                    <a:pt x="1582227" y="1497675"/>
                  </a:lnTo>
                  <a:lnTo>
                    <a:pt x="1582208" y="1497695"/>
                  </a:lnTo>
                  <a:lnTo>
                    <a:pt x="1580683" y="1499767"/>
                  </a:lnTo>
                  <a:lnTo>
                    <a:pt x="1579138" y="1501859"/>
                  </a:lnTo>
                  <a:lnTo>
                    <a:pt x="1577613" y="1503912"/>
                  </a:lnTo>
                  <a:lnTo>
                    <a:pt x="1577594" y="1503931"/>
                  </a:lnTo>
                  <a:lnTo>
                    <a:pt x="1576069" y="1506004"/>
                  </a:lnTo>
                  <a:lnTo>
                    <a:pt x="1576069" y="1506023"/>
                  </a:lnTo>
                  <a:lnTo>
                    <a:pt x="1574486" y="1508135"/>
                  </a:lnTo>
                  <a:lnTo>
                    <a:pt x="1573000" y="1510129"/>
                  </a:lnTo>
                  <a:lnTo>
                    <a:pt x="1572980" y="1510148"/>
                  </a:lnTo>
                  <a:lnTo>
                    <a:pt x="1571456" y="1512201"/>
                  </a:lnTo>
                  <a:lnTo>
                    <a:pt x="1571436" y="1512220"/>
                  </a:lnTo>
                  <a:lnTo>
                    <a:pt x="1569911" y="1514253"/>
                  </a:lnTo>
                  <a:lnTo>
                    <a:pt x="1569891" y="1514273"/>
                  </a:lnTo>
                  <a:lnTo>
                    <a:pt x="1568367" y="1516306"/>
                  </a:lnTo>
                  <a:lnTo>
                    <a:pt x="1568347" y="1516326"/>
                  </a:lnTo>
                  <a:lnTo>
                    <a:pt x="1566823" y="1518359"/>
                  </a:lnTo>
                  <a:lnTo>
                    <a:pt x="1566803" y="1518379"/>
                  </a:lnTo>
                  <a:lnTo>
                    <a:pt x="1565278" y="1520392"/>
                  </a:lnTo>
                  <a:lnTo>
                    <a:pt x="1565258" y="1520412"/>
                  </a:lnTo>
                  <a:lnTo>
                    <a:pt x="1563714" y="1522445"/>
                  </a:lnTo>
                  <a:lnTo>
                    <a:pt x="1562130" y="1524537"/>
                  </a:lnTo>
                  <a:lnTo>
                    <a:pt x="1560664" y="1526452"/>
                  </a:lnTo>
                  <a:lnTo>
                    <a:pt x="1559081" y="1528525"/>
                  </a:lnTo>
                  <a:lnTo>
                    <a:pt x="1559061" y="1528544"/>
                  </a:lnTo>
                  <a:lnTo>
                    <a:pt x="1557556" y="1530499"/>
                  </a:lnTo>
                  <a:lnTo>
                    <a:pt x="1555894" y="1532650"/>
                  </a:lnTo>
                  <a:lnTo>
                    <a:pt x="1554330" y="1534683"/>
                  </a:lnTo>
                  <a:lnTo>
                    <a:pt x="1552864" y="1536579"/>
                  </a:lnTo>
                  <a:lnTo>
                    <a:pt x="1551280" y="1538593"/>
                  </a:lnTo>
                  <a:lnTo>
                    <a:pt x="1549755" y="1540567"/>
                  </a:lnTo>
                  <a:lnTo>
                    <a:pt x="1549736" y="1540587"/>
                  </a:lnTo>
                  <a:lnTo>
                    <a:pt x="1548192" y="1542561"/>
                  </a:lnTo>
                  <a:lnTo>
                    <a:pt x="1548172" y="1542581"/>
                  </a:lnTo>
                  <a:lnTo>
                    <a:pt x="1546667" y="1544497"/>
                  </a:lnTo>
                  <a:lnTo>
                    <a:pt x="1544946" y="1546706"/>
                  </a:lnTo>
                  <a:lnTo>
                    <a:pt x="1543539" y="1548485"/>
                  </a:lnTo>
                  <a:lnTo>
                    <a:pt x="1541955" y="1550479"/>
                  </a:lnTo>
                  <a:lnTo>
                    <a:pt x="1540391" y="1552453"/>
                  </a:lnTo>
                  <a:lnTo>
                    <a:pt x="1540372" y="1552473"/>
                  </a:lnTo>
                  <a:lnTo>
                    <a:pt x="1538827" y="1554408"/>
                  </a:lnTo>
                  <a:lnTo>
                    <a:pt x="1537263" y="1556363"/>
                  </a:lnTo>
                  <a:lnTo>
                    <a:pt x="1537244" y="1556383"/>
                  </a:lnTo>
                  <a:lnTo>
                    <a:pt x="1535699" y="1558318"/>
                  </a:lnTo>
                  <a:lnTo>
                    <a:pt x="1535680" y="1558338"/>
                  </a:lnTo>
                  <a:lnTo>
                    <a:pt x="1534174" y="1560215"/>
                  </a:lnTo>
                  <a:lnTo>
                    <a:pt x="1532435" y="1562385"/>
                  </a:lnTo>
                  <a:lnTo>
                    <a:pt x="1530831" y="1564359"/>
                  </a:lnTo>
                  <a:lnTo>
                    <a:pt x="1529424" y="1566079"/>
                  </a:lnTo>
                  <a:lnTo>
                    <a:pt x="1529424" y="1566099"/>
                  </a:lnTo>
                  <a:lnTo>
                    <a:pt x="1527958" y="1567897"/>
                  </a:lnTo>
                  <a:lnTo>
                    <a:pt x="1526296" y="1569931"/>
                  </a:lnTo>
                  <a:lnTo>
                    <a:pt x="1526276" y="1569950"/>
                  </a:lnTo>
                  <a:lnTo>
                    <a:pt x="1524732" y="1571846"/>
                  </a:lnTo>
                  <a:lnTo>
                    <a:pt x="1524693" y="1571886"/>
                  </a:lnTo>
                  <a:lnTo>
                    <a:pt x="1523852" y="1572902"/>
                  </a:lnTo>
                  <a:lnTo>
                    <a:pt x="1523070" y="1573841"/>
                  </a:lnTo>
                  <a:lnTo>
                    <a:pt x="1522249" y="1574838"/>
                  </a:lnTo>
                  <a:lnTo>
                    <a:pt x="1521467" y="1575776"/>
                  </a:lnTo>
                  <a:lnTo>
                    <a:pt x="1520587" y="1576793"/>
                  </a:lnTo>
                  <a:lnTo>
                    <a:pt x="1519767" y="1577770"/>
                  </a:lnTo>
                  <a:lnTo>
                    <a:pt x="1518926" y="1578748"/>
                  </a:lnTo>
                  <a:lnTo>
                    <a:pt x="1518124" y="1579666"/>
                  </a:lnTo>
                  <a:lnTo>
                    <a:pt x="1517284" y="1580644"/>
                  </a:lnTo>
                  <a:lnTo>
                    <a:pt x="1517245" y="1580683"/>
                  </a:lnTo>
                  <a:lnTo>
                    <a:pt x="1516404" y="1581641"/>
                  </a:lnTo>
                  <a:lnTo>
                    <a:pt x="1515544" y="1582599"/>
                  </a:lnTo>
                  <a:lnTo>
                    <a:pt x="1514664" y="1583596"/>
                  </a:lnTo>
                  <a:lnTo>
                    <a:pt x="1513804" y="1584554"/>
                  </a:lnTo>
                  <a:lnTo>
                    <a:pt x="1512983" y="1585453"/>
                  </a:lnTo>
                  <a:lnTo>
                    <a:pt x="1512122" y="1586411"/>
                  </a:lnTo>
                  <a:lnTo>
                    <a:pt x="1511282" y="1587310"/>
                  </a:lnTo>
                  <a:lnTo>
                    <a:pt x="1510383" y="1588288"/>
                  </a:lnTo>
                  <a:lnTo>
                    <a:pt x="1509503" y="1589226"/>
                  </a:lnTo>
                  <a:lnTo>
                    <a:pt x="1508584" y="1590204"/>
                  </a:lnTo>
                  <a:lnTo>
                    <a:pt x="1507802" y="1591044"/>
                  </a:lnTo>
                  <a:lnTo>
                    <a:pt x="1506864" y="1592022"/>
                  </a:lnTo>
                  <a:lnTo>
                    <a:pt x="1505984" y="1592960"/>
                  </a:lnTo>
                  <a:lnTo>
                    <a:pt x="1505046" y="1593918"/>
                  </a:lnTo>
                  <a:lnTo>
                    <a:pt x="1504186" y="1594798"/>
                  </a:lnTo>
                  <a:lnTo>
                    <a:pt x="1504166" y="1594837"/>
                  </a:lnTo>
                  <a:lnTo>
                    <a:pt x="1503305" y="1595716"/>
                  </a:lnTo>
                  <a:lnTo>
                    <a:pt x="1502348" y="1596675"/>
                  </a:lnTo>
                  <a:lnTo>
                    <a:pt x="1501487" y="1597535"/>
                  </a:lnTo>
                  <a:lnTo>
                    <a:pt x="1500549" y="1598493"/>
                  </a:lnTo>
                  <a:lnTo>
                    <a:pt x="1499669" y="1599353"/>
                  </a:lnTo>
                  <a:lnTo>
                    <a:pt x="1498731" y="1600291"/>
                  </a:lnTo>
                  <a:lnTo>
                    <a:pt x="1498692" y="1600311"/>
                  </a:lnTo>
                  <a:lnTo>
                    <a:pt x="1497793" y="1601190"/>
                  </a:lnTo>
                  <a:lnTo>
                    <a:pt x="1496835" y="1602129"/>
                  </a:lnTo>
                  <a:lnTo>
                    <a:pt x="1495955" y="1602989"/>
                  </a:lnTo>
                  <a:lnTo>
                    <a:pt x="1494997" y="1603908"/>
                  </a:lnTo>
                  <a:lnTo>
                    <a:pt x="1494098" y="1604749"/>
                  </a:lnTo>
                  <a:lnTo>
                    <a:pt x="1493140" y="1605687"/>
                  </a:lnTo>
                  <a:lnTo>
                    <a:pt x="1492201" y="1606567"/>
                  </a:lnTo>
                  <a:lnTo>
                    <a:pt x="1491263" y="1607446"/>
                  </a:lnTo>
                  <a:lnTo>
                    <a:pt x="1490266" y="1608346"/>
                  </a:lnTo>
                  <a:lnTo>
                    <a:pt x="1489328" y="1609226"/>
                  </a:lnTo>
                  <a:lnTo>
                    <a:pt x="1488370" y="1610086"/>
                  </a:lnTo>
                  <a:lnTo>
                    <a:pt x="1487431" y="1610946"/>
                  </a:lnTo>
                  <a:lnTo>
                    <a:pt x="1486434" y="1611864"/>
                  </a:lnTo>
                  <a:lnTo>
                    <a:pt x="1485476" y="1612725"/>
                  </a:lnTo>
                  <a:lnTo>
                    <a:pt x="1484558" y="1613526"/>
                  </a:lnTo>
                  <a:lnTo>
                    <a:pt x="1483561" y="1614406"/>
                  </a:lnTo>
                  <a:lnTo>
                    <a:pt x="1483521" y="1614445"/>
                  </a:lnTo>
                  <a:lnTo>
                    <a:pt x="1482583" y="1615266"/>
                  </a:lnTo>
                  <a:lnTo>
                    <a:pt x="1482544" y="1615305"/>
                  </a:lnTo>
                  <a:lnTo>
                    <a:pt x="1481606" y="1616127"/>
                  </a:lnTo>
                  <a:lnTo>
                    <a:pt x="1480609" y="1616987"/>
                  </a:lnTo>
                  <a:lnTo>
                    <a:pt x="1480589" y="1617006"/>
                  </a:lnTo>
                  <a:lnTo>
                    <a:pt x="1479612" y="1617847"/>
                  </a:lnTo>
                  <a:lnTo>
                    <a:pt x="1478634" y="1618687"/>
                  </a:lnTo>
                  <a:lnTo>
                    <a:pt x="1478595" y="1618707"/>
                  </a:lnTo>
                  <a:lnTo>
                    <a:pt x="1477637" y="1619528"/>
                  </a:lnTo>
                  <a:lnTo>
                    <a:pt x="1477617" y="1619567"/>
                  </a:lnTo>
                  <a:lnTo>
                    <a:pt x="1476640" y="1620369"/>
                  </a:lnTo>
                  <a:lnTo>
                    <a:pt x="1476620" y="1620408"/>
                  </a:lnTo>
                  <a:lnTo>
                    <a:pt x="1475643" y="1621209"/>
                  </a:lnTo>
                  <a:lnTo>
                    <a:pt x="1475604" y="1621248"/>
                  </a:lnTo>
                  <a:lnTo>
                    <a:pt x="1474646" y="1622050"/>
                  </a:lnTo>
                  <a:lnTo>
                    <a:pt x="1474607" y="1622070"/>
                  </a:lnTo>
                  <a:lnTo>
                    <a:pt x="1473551" y="1622949"/>
                  </a:lnTo>
                  <a:lnTo>
                    <a:pt x="1472613" y="1623731"/>
                  </a:lnTo>
                  <a:lnTo>
                    <a:pt x="1471616" y="1624533"/>
                  </a:lnTo>
                  <a:lnTo>
                    <a:pt x="1470599" y="1625373"/>
                  </a:lnTo>
                  <a:lnTo>
                    <a:pt x="1470560" y="1625393"/>
                  </a:lnTo>
                  <a:lnTo>
                    <a:pt x="1469622" y="1626155"/>
                  </a:lnTo>
                  <a:lnTo>
                    <a:pt x="1468547" y="1627015"/>
                  </a:lnTo>
                  <a:lnTo>
                    <a:pt x="1468527" y="1627035"/>
                  </a:lnTo>
                  <a:lnTo>
                    <a:pt x="1467530" y="1627837"/>
                  </a:lnTo>
                  <a:lnTo>
                    <a:pt x="1467491" y="1627856"/>
                  </a:lnTo>
                  <a:lnTo>
                    <a:pt x="1466494" y="1628638"/>
                  </a:lnTo>
                  <a:lnTo>
                    <a:pt x="1466455" y="1628677"/>
                  </a:lnTo>
                  <a:lnTo>
                    <a:pt x="1465419" y="1629479"/>
                  </a:lnTo>
                  <a:lnTo>
                    <a:pt x="1464461" y="1630241"/>
                  </a:lnTo>
                  <a:lnTo>
                    <a:pt x="1463366" y="1631082"/>
                  </a:lnTo>
                  <a:lnTo>
                    <a:pt x="1462349" y="1631864"/>
                  </a:lnTo>
                  <a:lnTo>
                    <a:pt x="1462310" y="1631903"/>
                  </a:lnTo>
                  <a:lnTo>
                    <a:pt x="1461274" y="1632705"/>
                  </a:lnTo>
                  <a:lnTo>
                    <a:pt x="1460296" y="1633428"/>
                  </a:lnTo>
                  <a:lnTo>
                    <a:pt x="1459163" y="1634288"/>
                  </a:lnTo>
                  <a:lnTo>
                    <a:pt x="1458166" y="1635031"/>
                  </a:lnTo>
                  <a:lnTo>
                    <a:pt x="1457090" y="1635852"/>
                  </a:lnTo>
                  <a:lnTo>
                    <a:pt x="1457051" y="1635871"/>
                  </a:lnTo>
                  <a:lnTo>
                    <a:pt x="1456035" y="1636634"/>
                  </a:lnTo>
                  <a:lnTo>
                    <a:pt x="1455995" y="1636654"/>
                  </a:lnTo>
                  <a:lnTo>
                    <a:pt x="1454959" y="1637416"/>
                  </a:lnTo>
                  <a:lnTo>
                    <a:pt x="1454920" y="1637435"/>
                  </a:lnTo>
                  <a:lnTo>
                    <a:pt x="1453904" y="1638198"/>
                  </a:lnTo>
                  <a:lnTo>
                    <a:pt x="1452750" y="1639039"/>
                  </a:lnTo>
                  <a:lnTo>
                    <a:pt x="1451753" y="1639742"/>
                  </a:lnTo>
                  <a:lnTo>
                    <a:pt x="1450678" y="1640524"/>
                  </a:lnTo>
                  <a:lnTo>
                    <a:pt x="1450639" y="1640544"/>
                  </a:lnTo>
                  <a:lnTo>
                    <a:pt x="1449583" y="1641287"/>
                  </a:lnTo>
                  <a:lnTo>
                    <a:pt x="1448469" y="1642089"/>
                  </a:lnTo>
                  <a:lnTo>
                    <a:pt x="1447374" y="1642870"/>
                  </a:lnTo>
                  <a:lnTo>
                    <a:pt x="1446240" y="1643652"/>
                  </a:lnTo>
                  <a:lnTo>
                    <a:pt x="1445224" y="1644356"/>
                  </a:lnTo>
                  <a:lnTo>
                    <a:pt x="1444149" y="1645099"/>
                  </a:lnTo>
                  <a:lnTo>
                    <a:pt x="1442976" y="1645901"/>
                  </a:lnTo>
                  <a:lnTo>
                    <a:pt x="1441900" y="1646643"/>
                  </a:lnTo>
                  <a:lnTo>
                    <a:pt x="1440825" y="1647367"/>
                  </a:lnTo>
                  <a:lnTo>
                    <a:pt x="1439691" y="1648129"/>
                  </a:lnTo>
                  <a:lnTo>
                    <a:pt x="1438597" y="1648853"/>
                  </a:lnTo>
                  <a:lnTo>
                    <a:pt x="1437502" y="1649595"/>
                  </a:lnTo>
                  <a:lnTo>
                    <a:pt x="1437482" y="1649615"/>
                  </a:lnTo>
                  <a:lnTo>
                    <a:pt x="1436387" y="1650319"/>
                  </a:lnTo>
                  <a:lnTo>
                    <a:pt x="1435273" y="1651061"/>
                  </a:lnTo>
                  <a:lnTo>
                    <a:pt x="1435234" y="1651081"/>
                  </a:lnTo>
                  <a:lnTo>
                    <a:pt x="1434159" y="1651785"/>
                  </a:lnTo>
                  <a:lnTo>
                    <a:pt x="1434120" y="1651805"/>
                  </a:lnTo>
                  <a:lnTo>
                    <a:pt x="1433025" y="1652508"/>
                  </a:lnTo>
                  <a:lnTo>
                    <a:pt x="1431832" y="1653290"/>
                  </a:lnTo>
                  <a:lnTo>
                    <a:pt x="1430718" y="1653994"/>
                  </a:lnTo>
                  <a:lnTo>
                    <a:pt x="1429643" y="1654678"/>
                  </a:lnTo>
                  <a:lnTo>
                    <a:pt x="1429604" y="1654717"/>
                  </a:lnTo>
                  <a:lnTo>
                    <a:pt x="1428490" y="1655401"/>
                  </a:lnTo>
                  <a:lnTo>
                    <a:pt x="1428470" y="1655421"/>
                  </a:lnTo>
                  <a:lnTo>
                    <a:pt x="1427356" y="1656125"/>
                  </a:lnTo>
                  <a:lnTo>
                    <a:pt x="1427316" y="1656145"/>
                  </a:lnTo>
                  <a:lnTo>
                    <a:pt x="1426221" y="1656829"/>
                  </a:lnTo>
                  <a:lnTo>
                    <a:pt x="1426182" y="1656848"/>
                  </a:lnTo>
                  <a:lnTo>
                    <a:pt x="1425068" y="1657552"/>
                  </a:lnTo>
                  <a:lnTo>
                    <a:pt x="1423915" y="1658256"/>
                  </a:lnTo>
                  <a:lnTo>
                    <a:pt x="1423895" y="1658275"/>
                  </a:lnTo>
                  <a:lnTo>
                    <a:pt x="1422722" y="1658979"/>
                  </a:lnTo>
                  <a:lnTo>
                    <a:pt x="1421608" y="1659664"/>
                  </a:lnTo>
                  <a:lnTo>
                    <a:pt x="1421588" y="1659683"/>
                  </a:lnTo>
                  <a:lnTo>
                    <a:pt x="1420435" y="1660367"/>
                  </a:lnTo>
                  <a:lnTo>
                    <a:pt x="1419242" y="1661091"/>
                  </a:lnTo>
                  <a:lnTo>
                    <a:pt x="1418128" y="1661735"/>
                  </a:lnTo>
                  <a:lnTo>
                    <a:pt x="1418109" y="1661775"/>
                  </a:lnTo>
                  <a:lnTo>
                    <a:pt x="1416975" y="1662439"/>
                  </a:lnTo>
                  <a:lnTo>
                    <a:pt x="1416935" y="1662459"/>
                  </a:lnTo>
                  <a:lnTo>
                    <a:pt x="1415782" y="1663124"/>
                  </a:lnTo>
                  <a:lnTo>
                    <a:pt x="1414570" y="1663827"/>
                  </a:lnTo>
                  <a:lnTo>
                    <a:pt x="1413456" y="1664492"/>
                  </a:lnTo>
                  <a:lnTo>
                    <a:pt x="1413416" y="1664512"/>
                  </a:lnTo>
                  <a:lnTo>
                    <a:pt x="1412283" y="1665176"/>
                  </a:lnTo>
                  <a:lnTo>
                    <a:pt x="1412244" y="1665196"/>
                  </a:lnTo>
                  <a:lnTo>
                    <a:pt x="1411090" y="1665841"/>
                  </a:lnTo>
                  <a:lnTo>
                    <a:pt x="1409917" y="1666526"/>
                  </a:lnTo>
                  <a:lnTo>
                    <a:pt x="1409878" y="1666545"/>
                  </a:lnTo>
                  <a:lnTo>
                    <a:pt x="1408725" y="1667190"/>
                  </a:lnTo>
                  <a:lnTo>
                    <a:pt x="1408686" y="1667209"/>
                  </a:lnTo>
                  <a:lnTo>
                    <a:pt x="1407474" y="1667894"/>
                  </a:lnTo>
                  <a:lnTo>
                    <a:pt x="1406320" y="1668539"/>
                  </a:lnTo>
                  <a:lnTo>
                    <a:pt x="1405127" y="1669204"/>
                  </a:lnTo>
                  <a:lnTo>
                    <a:pt x="1403896" y="1669888"/>
                  </a:lnTo>
                  <a:lnTo>
                    <a:pt x="1402762" y="1670513"/>
                  </a:lnTo>
                  <a:lnTo>
                    <a:pt x="1402723" y="1670533"/>
                  </a:lnTo>
                  <a:lnTo>
                    <a:pt x="1401511" y="1671198"/>
                  </a:lnTo>
                  <a:lnTo>
                    <a:pt x="1400357" y="1671823"/>
                  </a:lnTo>
                  <a:lnTo>
                    <a:pt x="1399067" y="1672507"/>
                  </a:lnTo>
                  <a:lnTo>
                    <a:pt x="1397933" y="1673113"/>
                  </a:lnTo>
                  <a:lnTo>
                    <a:pt x="1397894" y="1673133"/>
                  </a:lnTo>
                  <a:lnTo>
                    <a:pt x="1396741" y="1673759"/>
                  </a:lnTo>
                  <a:lnTo>
                    <a:pt x="1395490" y="1674404"/>
                  </a:lnTo>
                  <a:lnTo>
                    <a:pt x="1394239" y="1675068"/>
                  </a:lnTo>
                  <a:lnTo>
                    <a:pt x="1392987" y="1675733"/>
                  </a:lnTo>
                  <a:lnTo>
                    <a:pt x="1391854" y="1676320"/>
                  </a:lnTo>
                  <a:lnTo>
                    <a:pt x="1390602" y="1676945"/>
                  </a:lnTo>
                  <a:lnTo>
                    <a:pt x="1390583" y="1676965"/>
                  </a:lnTo>
                  <a:lnTo>
                    <a:pt x="1389332" y="1677610"/>
                  </a:lnTo>
                  <a:lnTo>
                    <a:pt x="1388139" y="1678197"/>
                  </a:lnTo>
                  <a:lnTo>
                    <a:pt x="1386966" y="1678802"/>
                  </a:lnTo>
                  <a:lnTo>
                    <a:pt x="1385695" y="1679448"/>
                  </a:lnTo>
                  <a:lnTo>
                    <a:pt x="1384386" y="1680093"/>
                  </a:lnTo>
                  <a:lnTo>
                    <a:pt x="1383193" y="1680679"/>
                  </a:lnTo>
                  <a:lnTo>
                    <a:pt x="1383173" y="1680699"/>
                  </a:lnTo>
                  <a:lnTo>
                    <a:pt x="1381942" y="1681285"/>
                  </a:lnTo>
                  <a:lnTo>
                    <a:pt x="1381922" y="1681305"/>
                  </a:lnTo>
                  <a:lnTo>
                    <a:pt x="1380710" y="1681911"/>
                  </a:lnTo>
                  <a:lnTo>
                    <a:pt x="1380671" y="1681911"/>
                  </a:lnTo>
                  <a:lnTo>
                    <a:pt x="1379459" y="1682517"/>
                  </a:lnTo>
                  <a:lnTo>
                    <a:pt x="1379420" y="1682517"/>
                  </a:lnTo>
                  <a:lnTo>
                    <a:pt x="1378110" y="1683162"/>
                  </a:lnTo>
                  <a:lnTo>
                    <a:pt x="1376898" y="1683729"/>
                  </a:lnTo>
                  <a:lnTo>
                    <a:pt x="1375705" y="1684315"/>
                  </a:lnTo>
                  <a:lnTo>
                    <a:pt x="1374415" y="1684922"/>
                  </a:lnTo>
                  <a:lnTo>
                    <a:pt x="1374395" y="1684922"/>
                  </a:lnTo>
                  <a:lnTo>
                    <a:pt x="1373105" y="1685547"/>
                  </a:lnTo>
                  <a:lnTo>
                    <a:pt x="1371893" y="1686095"/>
                  </a:lnTo>
                  <a:lnTo>
                    <a:pt x="1371874" y="1686114"/>
                  </a:lnTo>
                  <a:lnTo>
                    <a:pt x="1370623" y="1686681"/>
                  </a:lnTo>
                  <a:lnTo>
                    <a:pt x="1370603" y="1686700"/>
                  </a:lnTo>
                  <a:lnTo>
                    <a:pt x="1369352" y="1687267"/>
                  </a:lnTo>
                  <a:lnTo>
                    <a:pt x="1369332" y="1687287"/>
                  </a:lnTo>
                  <a:lnTo>
                    <a:pt x="1368081" y="1687854"/>
                  </a:lnTo>
                  <a:lnTo>
                    <a:pt x="1368042" y="1687874"/>
                  </a:lnTo>
                  <a:lnTo>
                    <a:pt x="1366810" y="1688441"/>
                  </a:lnTo>
                  <a:lnTo>
                    <a:pt x="1366771" y="1688441"/>
                  </a:lnTo>
                  <a:lnTo>
                    <a:pt x="1365481" y="1689047"/>
                  </a:lnTo>
                  <a:lnTo>
                    <a:pt x="1364249" y="1689594"/>
                  </a:lnTo>
                  <a:lnTo>
                    <a:pt x="1364210" y="1689594"/>
                  </a:lnTo>
                  <a:lnTo>
                    <a:pt x="1362959" y="1690161"/>
                  </a:lnTo>
                  <a:lnTo>
                    <a:pt x="1362939" y="1690180"/>
                  </a:lnTo>
                  <a:lnTo>
                    <a:pt x="1361610" y="1690767"/>
                  </a:lnTo>
                  <a:lnTo>
                    <a:pt x="1360379" y="1691314"/>
                  </a:lnTo>
                  <a:lnTo>
                    <a:pt x="1359127" y="1691862"/>
                  </a:lnTo>
                  <a:lnTo>
                    <a:pt x="1357798" y="1692429"/>
                  </a:lnTo>
                  <a:lnTo>
                    <a:pt x="1357778" y="1692448"/>
                  </a:lnTo>
                  <a:lnTo>
                    <a:pt x="1356449" y="1693015"/>
                  </a:lnTo>
                  <a:lnTo>
                    <a:pt x="1355120" y="1693582"/>
                  </a:lnTo>
                  <a:lnTo>
                    <a:pt x="1353908" y="1694110"/>
                  </a:lnTo>
                  <a:lnTo>
                    <a:pt x="1353868" y="1694110"/>
                  </a:lnTo>
                  <a:lnTo>
                    <a:pt x="1352539" y="1694677"/>
                  </a:lnTo>
                  <a:lnTo>
                    <a:pt x="1351288" y="1695205"/>
                  </a:lnTo>
                  <a:lnTo>
                    <a:pt x="1351268" y="1695205"/>
                  </a:lnTo>
                  <a:lnTo>
                    <a:pt x="1349939" y="1695772"/>
                  </a:lnTo>
                  <a:lnTo>
                    <a:pt x="1348688" y="1696300"/>
                  </a:lnTo>
                  <a:lnTo>
                    <a:pt x="1348649" y="1696300"/>
                  </a:lnTo>
                  <a:lnTo>
                    <a:pt x="1347358" y="1696827"/>
                  </a:lnTo>
                  <a:lnTo>
                    <a:pt x="1347339" y="1696847"/>
                  </a:lnTo>
                  <a:lnTo>
                    <a:pt x="1346068" y="1697355"/>
                  </a:lnTo>
                  <a:lnTo>
                    <a:pt x="1344719" y="1697922"/>
                  </a:lnTo>
                  <a:lnTo>
                    <a:pt x="1344621" y="1697941"/>
                  </a:lnTo>
                  <a:lnTo>
                    <a:pt x="1343449" y="1698430"/>
                  </a:lnTo>
                  <a:lnTo>
                    <a:pt x="1342080" y="1698978"/>
                  </a:lnTo>
                  <a:lnTo>
                    <a:pt x="1342061" y="1698978"/>
                  </a:lnTo>
                  <a:lnTo>
                    <a:pt x="1340731" y="1699505"/>
                  </a:lnTo>
                  <a:lnTo>
                    <a:pt x="1339363" y="1700053"/>
                  </a:lnTo>
                  <a:lnTo>
                    <a:pt x="1338112" y="1700561"/>
                  </a:lnTo>
                  <a:lnTo>
                    <a:pt x="1338072" y="1700561"/>
                  </a:lnTo>
                  <a:lnTo>
                    <a:pt x="1336743" y="1701089"/>
                  </a:lnTo>
                  <a:lnTo>
                    <a:pt x="1335433" y="1701597"/>
                  </a:lnTo>
                  <a:lnTo>
                    <a:pt x="1335414" y="1701597"/>
                  </a:lnTo>
                  <a:lnTo>
                    <a:pt x="1334104" y="1702106"/>
                  </a:lnTo>
                  <a:lnTo>
                    <a:pt x="1334084" y="1702125"/>
                  </a:lnTo>
                  <a:lnTo>
                    <a:pt x="1332775" y="1702634"/>
                  </a:lnTo>
                  <a:lnTo>
                    <a:pt x="1332735" y="1702634"/>
                  </a:lnTo>
                  <a:lnTo>
                    <a:pt x="1331425" y="1703142"/>
                  </a:lnTo>
                  <a:lnTo>
                    <a:pt x="1330057" y="1703650"/>
                  </a:lnTo>
                  <a:lnTo>
                    <a:pt x="1328728" y="1704158"/>
                  </a:lnTo>
                  <a:lnTo>
                    <a:pt x="1328708" y="1704158"/>
                  </a:lnTo>
                  <a:lnTo>
                    <a:pt x="1327379" y="1704667"/>
                  </a:lnTo>
                  <a:lnTo>
                    <a:pt x="1326030" y="1705156"/>
                  </a:lnTo>
                  <a:lnTo>
                    <a:pt x="1326010" y="1705175"/>
                  </a:lnTo>
                  <a:lnTo>
                    <a:pt x="1324681" y="1705664"/>
                  </a:lnTo>
                  <a:lnTo>
                    <a:pt x="1324661" y="1705664"/>
                  </a:lnTo>
                  <a:lnTo>
                    <a:pt x="1323313" y="1706153"/>
                  </a:lnTo>
                  <a:lnTo>
                    <a:pt x="1321964" y="1706641"/>
                  </a:lnTo>
                  <a:lnTo>
                    <a:pt x="1321944" y="1706660"/>
                  </a:lnTo>
                  <a:lnTo>
                    <a:pt x="1320615" y="1707130"/>
                  </a:lnTo>
                  <a:lnTo>
                    <a:pt x="1319246" y="1707619"/>
                  </a:lnTo>
                  <a:lnTo>
                    <a:pt x="1317936" y="1708088"/>
                  </a:lnTo>
                  <a:lnTo>
                    <a:pt x="1316529" y="1708596"/>
                  </a:lnTo>
                  <a:lnTo>
                    <a:pt x="1316490" y="1708596"/>
                  </a:lnTo>
                  <a:lnTo>
                    <a:pt x="1315141" y="1709085"/>
                  </a:lnTo>
                  <a:lnTo>
                    <a:pt x="1313850" y="1709535"/>
                  </a:lnTo>
                  <a:lnTo>
                    <a:pt x="1312404" y="1710023"/>
                  </a:lnTo>
                  <a:lnTo>
                    <a:pt x="1312384" y="1710043"/>
                  </a:lnTo>
                  <a:lnTo>
                    <a:pt x="1310996" y="1710512"/>
                  </a:lnTo>
                  <a:lnTo>
                    <a:pt x="1309706" y="1710962"/>
                  </a:lnTo>
                  <a:lnTo>
                    <a:pt x="1308298" y="1711431"/>
                  </a:lnTo>
                  <a:lnTo>
                    <a:pt x="1306891" y="1711900"/>
                  </a:lnTo>
                  <a:lnTo>
                    <a:pt x="1305503" y="1712369"/>
                  </a:lnTo>
                  <a:lnTo>
                    <a:pt x="1305483" y="1712369"/>
                  </a:lnTo>
                  <a:lnTo>
                    <a:pt x="1304154" y="1712819"/>
                  </a:lnTo>
                  <a:lnTo>
                    <a:pt x="1302727" y="1713288"/>
                  </a:lnTo>
                  <a:lnTo>
                    <a:pt x="1301339" y="1713738"/>
                  </a:lnTo>
                  <a:lnTo>
                    <a:pt x="1301319" y="1713738"/>
                  </a:lnTo>
                  <a:lnTo>
                    <a:pt x="1299970" y="1714187"/>
                  </a:lnTo>
                  <a:lnTo>
                    <a:pt x="1298543" y="1714637"/>
                  </a:lnTo>
                  <a:lnTo>
                    <a:pt x="1297214" y="1715067"/>
                  </a:lnTo>
                  <a:lnTo>
                    <a:pt x="1295669" y="1715556"/>
                  </a:lnTo>
                  <a:lnTo>
                    <a:pt x="1294360" y="1715966"/>
                  </a:lnTo>
                  <a:lnTo>
                    <a:pt x="1292913" y="1716416"/>
                  </a:lnTo>
                  <a:lnTo>
                    <a:pt x="1291486" y="1716866"/>
                  </a:lnTo>
                  <a:lnTo>
                    <a:pt x="1290137" y="1717276"/>
                  </a:lnTo>
                  <a:lnTo>
                    <a:pt x="1288729" y="1717706"/>
                  </a:lnTo>
                  <a:lnTo>
                    <a:pt x="1288690" y="1717726"/>
                  </a:lnTo>
                  <a:lnTo>
                    <a:pt x="1287302" y="1718136"/>
                  </a:lnTo>
                  <a:lnTo>
                    <a:pt x="1287283" y="1718136"/>
                  </a:lnTo>
                  <a:lnTo>
                    <a:pt x="1285816" y="1718586"/>
                  </a:lnTo>
                  <a:lnTo>
                    <a:pt x="1284487" y="1718996"/>
                  </a:lnTo>
                  <a:lnTo>
                    <a:pt x="1284448" y="1718996"/>
                  </a:lnTo>
                  <a:lnTo>
                    <a:pt x="1283060" y="1719407"/>
                  </a:lnTo>
                  <a:lnTo>
                    <a:pt x="1283040" y="1719407"/>
                  </a:lnTo>
                  <a:lnTo>
                    <a:pt x="1281574" y="1719856"/>
                  </a:lnTo>
                  <a:lnTo>
                    <a:pt x="1280225" y="1720248"/>
                  </a:lnTo>
                  <a:lnTo>
                    <a:pt x="1280186" y="1720248"/>
                  </a:lnTo>
                  <a:lnTo>
                    <a:pt x="1278857" y="1720639"/>
                  </a:lnTo>
                  <a:lnTo>
                    <a:pt x="1277371" y="1721069"/>
                  </a:lnTo>
                  <a:lnTo>
                    <a:pt x="1277351" y="1721069"/>
                  </a:lnTo>
                  <a:lnTo>
                    <a:pt x="1275944" y="1721479"/>
                  </a:lnTo>
                  <a:lnTo>
                    <a:pt x="1275905" y="1721479"/>
                  </a:lnTo>
                  <a:lnTo>
                    <a:pt x="1274477" y="1721890"/>
                  </a:lnTo>
                  <a:lnTo>
                    <a:pt x="1273129" y="1722261"/>
                  </a:lnTo>
                  <a:lnTo>
                    <a:pt x="1271565" y="1722711"/>
                  </a:lnTo>
                  <a:lnTo>
                    <a:pt x="1270196" y="1723082"/>
                  </a:lnTo>
                  <a:lnTo>
                    <a:pt x="1268750" y="1723473"/>
                  </a:lnTo>
                  <a:lnTo>
                    <a:pt x="1268730" y="1723493"/>
                  </a:lnTo>
                  <a:lnTo>
                    <a:pt x="1267264" y="1723884"/>
                  </a:lnTo>
                  <a:lnTo>
                    <a:pt x="1265798" y="1724294"/>
                  </a:lnTo>
                  <a:lnTo>
                    <a:pt x="1264429" y="1724646"/>
                  </a:lnTo>
                  <a:lnTo>
                    <a:pt x="1264410" y="1724646"/>
                  </a:lnTo>
                  <a:lnTo>
                    <a:pt x="1262982" y="1725037"/>
                  </a:lnTo>
                  <a:lnTo>
                    <a:pt x="1262963" y="1725037"/>
                  </a:lnTo>
                  <a:lnTo>
                    <a:pt x="1261477" y="1725428"/>
                  </a:lnTo>
                  <a:lnTo>
                    <a:pt x="1259972" y="1725819"/>
                  </a:lnTo>
                  <a:lnTo>
                    <a:pt x="1258623" y="1726171"/>
                  </a:lnTo>
                  <a:lnTo>
                    <a:pt x="1258603" y="1726191"/>
                  </a:lnTo>
                  <a:lnTo>
                    <a:pt x="1257117" y="1726562"/>
                  </a:lnTo>
                  <a:lnTo>
                    <a:pt x="1255651" y="1726934"/>
                  </a:lnTo>
                  <a:lnTo>
                    <a:pt x="1254283" y="1727285"/>
                  </a:lnTo>
                  <a:lnTo>
                    <a:pt x="1252777" y="1727657"/>
                  </a:lnTo>
                  <a:lnTo>
                    <a:pt x="1251292" y="1728028"/>
                  </a:lnTo>
                  <a:lnTo>
                    <a:pt x="1249904" y="1728380"/>
                  </a:lnTo>
                  <a:lnTo>
                    <a:pt x="1248301" y="1728771"/>
                  </a:lnTo>
                  <a:lnTo>
                    <a:pt x="1246932" y="1729104"/>
                  </a:lnTo>
                  <a:lnTo>
                    <a:pt x="1246913" y="1729104"/>
                  </a:lnTo>
                  <a:lnTo>
                    <a:pt x="1245466" y="1729456"/>
                  </a:lnTo>
                  <a:lnTo>
                    <a:pt x="1245446" y="1729456"/>
                  </a:lnTo>
                  <a:lnTo>
                    <a:pt x="1243980" y="1729807"/>
                  </a:lnTo>
                  <a:lnTo>
                    <a:pt x="1243961" y="1729807"/>
                  </a:lnTo>
                  <a:lnTo>
                    <a:pt x="1242534" y="1730159"/>
                  </a:lnTo>
                  <a:lnTo>
                    <a:pt x="1241028" y="1730511"/>
                  </a:lnTo>
                  <a:lnTo>
                    <a:pt x="1241009" y="1730511"/>
                  </a:lnTo>
                  <a:lnTo>
                    <a:pt x="1239562" y="1730844"/>
                  </a:lnTo>
                  <a:lnTo>
                    <a:pt x="1239542" y="1730863"/>
                  </a:lnTo>
                  <a:lnTo>
                    <a:pt x="1238076" y="1731195"/>
                  </a:lnTo>
                  <a:lnTo>
                    <a:pt x="1238057" y="1731195"/>
                  </a:lnTo>
                  <a:lnTo>
                    <a:pt x="1236610" y="1731528"/>
                  </a:lnTo>
                  <a:lnTo>
                    <a:pt x="1235105" y="1731880"/>
                  </a:lnTo>
                  <a:lnTo>
                    <a:pt x="1233599" y="1732212"/>
                  </a:lnTo>
                  <a:lnTo>
                    <a:pt x="1232211" y="1732525"/>
                  </a:lnTo>
                  <a:lnTo>
                    <a:pt x="1230687" y="1732857"/>
                  </a:lnTo>
                  <a:lnTo>
                    <a:pt x="1229162" y="1733189"/>
                  </a:lnTo>
                  <a:lnTo>
                    <a:pt x="1227676" y="1733522"/>
                  </a:lnTo>
                  <a:lnTo>
                    <a:pt x="1227637" y="1733522"/>
                  </a:lnTo>
                  <a:lnTo>
                    <a:pt x="1226131" y="1733854"/>
                  </a:lnTo>
                  <a:lnTo>
                    <a:pt x="1224724" y="1734147"/>
                  </a:lnTo>
                  <a:lnTo>
                    <a:pt x="1223179" y="1734480"/>
                  </a:lnTo>
                  <a:lnTo>
                    <a:pt x="1223160" y="1734480"/>
                  </a:lnTo>
                  <a:lnTo>
                    <a:pt x="1221674" y="1734793"/>
                  </a:lnTo>
                  <a:lnTo>
                    <a:pt x="1221655" y="1734793"/>
                  </a:lnTo>
                  <a:lnTo>
                    <a:pt x="1220149" y="1735105"/>
                  </a:lnTo>
                  <a:lnTo>
                    <a:pt x="1218605" y="1735418"/>
                  </a:lnTo>
                  <a:lnTo>
                    <a:pt x="1217060" y="1735731"/>
                  </a:lnTo>
                  <a:lnTo>
                    <a:pt x="1215672" y="1736024"/>
                  </a:lnTo>
                  <a:lnTo>
                    <a:pt x="1214128" y="1736317"/>
                  </a:lnTo>
                  <a:lnTo>
                    <a:pt x="1212584" y="1736630"/>
                  </a:lnTo>
                  <a:lnTo>
                    <a:pt x="1211176" y="1736904"/>
                  </a:lnTo>
                  <a:lnTo>
                    <a:pt x="1209632" y="1737197"/>
                  </a:lnTo>
                  <a:lnTo>
                    <a:pt x="1208087" y="1737510"/>
                  </a:lnTo>
                  <a:lnTo>
                    <a:pt x="1206543" y="1737803"/>
                  </a:lnTo>
                  <a:lnTo>
                    <a:pt x="1205057" y="1738077"/>
                  </a:lnTo>
                  <a:lnTo>
                    <a:pt x="1205038" y="1738077"/>
                  </a:lnTo>
                  <a:lnTo>
                    <a:pt x="1203454" y="1738370"/>
                  </a:lnTo>
                  <a:lnTo>
                    <a:pt x="1202007" y="1738644"/>
                  </a:lnTo>
                  <a:lnTo>
                    <a:pt x="1201988" y="1738644"/>
                  </a:lnTo>
                  <a:lnTo>
                    <a:pt x="1200482" y="1738917"/>
                  </a:lnTo>
                  <a:lnTo>
                    <a:pt x="1198938" y="1739211"/>
                  </a:lnTo>
                  <a:lnTo>
                    <a:pt x="1197394" y="1739484"/>
                  </a:lnTo>
                  <a:lnTo>
                    <a:pt x="1195829" y="1739758"/>
                  </a:lnTo>
                  <a:lnTo>
                    <a:pt x="1194363" y="1740012"/>
                  </a:lnTo>
                  <a:lnTo>
                    <a:pt x="1194344" y="1740012"/>
                  </a:lnTo>
                  <a:lnTo>
                    <a:pt x="1192838" y="1740286"/>
                  </a:lnTo>
                  <a:lnTo>
                    <a:pt x="1191294" y="1740540"/>
                  </a:lnTo>
                  <a:lnTo>
                    <a:pt x="1191275" y="1740540"/>
                  </a:lnTo>
                  <a:lnTo>
                    <a:pt x="1189710" y="1740814"/>
                  </a:lnTo>
                  <a:lnTo>
                    <a:pt x="1188166" y="1741068"/>
                  </a:lnTo>
                  <a:lnTo>
                    <a:pt x="1186719" y="1741322"/>
                  </a:lnTo>
                  <a:lnTo>
                    <a:pt x="1185155" y="1741576"/>
                  </a:lnTo>
                  <a:lnTo>
                    <a:pt x="1183611" y="1741831"/>
                  </a:lnTo>
                  <a:lnTo>
                    <a:pt x="1183591" y="1741831"/>
                  </a:lnTo>
                  <a:lnTo>
                    <a:pt x="1182028" y="1742085"/>
                  </a:lnTo>
                  <a:lnTo>
                    <a:pt x="1180522" y="1742319"/>
                  </a:lnTo>
                  <a:lnTo>
                    <a:pt x="1180503" y="1742319"/>
                  </a:lnTo>
                  <a:lnTo>
                    <a:pt x="1178880" y="1742573"/>
                  </a:lnTo>
                  <a:lnTo>
                    <a:pt x="1177433" y="1742808"/>
                  </a:lnTo>
                  <a:lnTo>
                    <a:pt x="1175869" y="1743042"/>
                  </a:lnTo>
                  <a:lnTo>
                    <a:pt x="1174403" y="1743277"/>
                  </a:lnTo>
                  <a:lnTo>
                    <a:pt x="1172702" y="1743531"/>
                  </a:lnTo>
                  <a:lnTo>
                    <a:pt x="1171197" y="1743746"/>
                  </a:lnTo>
                  <a:lnTo>
                    <a:pt x="1171177" y="1743746"/>
                  </a:lnTo>
                  <a:lnTo>
                    <a:pt x="1169535" y="1744000"/>
                  </a:lnTo>
                  <a:lnTo>
                    <a:pt x="1168108" y="1744196"/>
                  </a:lnTo>
                  <a:lnTo>
                    <a:pt x="1166505" y="1744430"/>
                  </a:lnTo>
                  <a:lnTo>
                    <a:pt x="1165039" y="1744646"/>
                  </a:lnTo>
                  <a:lnTo>
                    <a:pt x="1163475" y="1744860"/>
                  </a:lnTo>
                  <a:lnTo>
                    <a:pt x="1161872" y="1745076"/>
                  </a:lnTo>
                  <a:lnTo>
                    <a:pt x="1160269" y="1745310"/>
                  </a:lnTo>
                  <a:lnTo>
                    <a:pt x="1160249" y="1745310"/>
                  </a:lnTo>
                  <a:lnTo>
                    <a:pt x="1158705" y="1745506"/>
                  </a:lnTo>
                  <a:lnTo>
                    <a:pt x="1157121" y="1745721"/>
                  </a:lnTo>
                  <a:lnTo>
                    <a:pt x="1155557" y="1745936"/>
                  </a:lnTo>
                  <a:lnTo>
                    <a:pt x="1155538" y="1745936"/>
                  </a:lnTo>
                  <a:lnTo>
                    <a:pt x="1153935" y="1746131"/>
                  </a:lnTo>
                  <a:lnTo>
                    <a:pt x="1152469" y="1746327"/>
                  </a:lnTo>
                  <a:lnTo>
                    <a:pt x="1150865" y="1746522"/>
                  </a:lnTo>
                  <a:lnTo>
                    <a:pt x="1149262" y="1746737"/>
                  </a:lnTo>
                  <a:lnTo>
                    <a:pt x="1149243" y="1746737"/>
                  </a:lnTo>
                  <a:lnTo>
                    <a:pt x="1147679" y="1746933"/>
                  </a:lnTo>
                  <a:lnTo>
                    <a:pt x="1147659" y="1746933"/>
                  </a:lnTo>
                  <a:lnTo>
                    <a:pt x="1146213" y="1747109"/>
                  </a:lnTo>
                  <a:lnTo>
                    <a:pt x="1144531" y="1747304"/>
                  </a:lnTo>
                  <a:lnTo>
                    <a:pt x="1144512" y="1747304"/>
                  </a:lnTo>
                  <a:lnTo>
                    <a:pt x="1142948" y="1747500"/>
                  </a:lnTo>
                  <a:lnTo>
                    <a:pt x="1142928" y="1747500"/>
                  </a:lnTo>
                  <a:lnTo>
                    <a:pt x="1141247" y="1747695"/>
                  </a:lnTo>
                  <a:lnTo>
                    <a:pt x="1139781" y="1747852"/>
                  </a:lnTo>
                  <a:lnTo>
                    <a:pt x="1138178" y="1748028"/>
                  </a:lnTo>
                  <a:lnTo>
                    <a:pt x="1136575" y="1748223"/>
                  </a:lnTo>
                  <a:lnTo>
                    <a:pt x="1134952" y="1748399"/>
                  </a:lnTo>
                  <a:lnTo>
                    <a:pt x="1133486" y="1748556"/>
                  </a:lnTo>
                  <a:lnTo>
                    <a:pt x="1131863" y="1748731"/>
                  </a:lnTo>
                  <a:lnTo>
                    <a:pt x="1130241" y="1748888"/>
                  </a:lnTo>
                  <a:lnTo>
                    <a:pt x="1130221" y="1748907"/>
                  </a:lnTo>
                  <a:lnTo>
                    <a:pt x="1128638" y="1749064"/>
                  </a:lnTo>
                  <a:lnTo>
                    <a:pt x="1128618" y="1749064"/>
                  </a:lnTo>
                  <a:lnTo>
                    <a:pt x="1127015" y="1749220"/>
                  </a:lnTo>
                  <a:lnTo>
                    <a:pt x="1125412" y="1749396"/>
                  </a:lnTo>
                  <a:lnTo>
                    <a:pt x="1123848" y="1749533"/>
                  </a:lnTo>
                  <a:lnTo>
                    <a:pt x="1123828" y="1749533"/>
                  </a:lnTo>
                  <a:lnTo>
                    <a:pt x="1122284" y="1749689"/>
                  </a:lnTo>
                  <a:lnTo>
                    <a:pt x="1120544" y="1749865"/>
                  </a:lnTo>
                  <a:lnTo>
                    <a:pt x="1119058" y="1750002"/>
                  </a:lnTo>
                  <a:lnTo>
                    <a:pt x="1117436" y="1750139"/>
                  </a:lnTo>
                  <a:lnTo>
                    <a:pt x="1117416" y="1750139"/>
                  </a:lnTo>
                  <a:lnTo>
                    <a:pt x="1115813" y="1750295"/>
                  </a:lnTo>
                  <a:lnTo>
                    <a:pt x="1114229" y="1750432"/>
                  </a:lnTo>
                  <a:lnTo>
                    <a:pt x="1114210" y="1750432"/>
                  </a:lnTo>
                  <a:lnTo>
                    <a:pt x="1112685" y="1750569"/>
                  </a:lnTo>
                  <a:lnTo>
                    <a:pt x="1110945" y="1750725"/>
                  </a:lnTo>
                  <a:lnTo>
                    <a:pt x="1109283" y="1750862"/>
                  </a:lnTo>
                  <a:lnTo>
                    <a:pt x="1107798" y="1750980"/>
                  </a:lnTo>
                  <a:lnTo>
                    <a:pt x="1106175" y="1751097"/>
                  </a:lnTo>
                  <a:lnTo>
                    <a:pt x="1106155" y="1751117"/>
                  </a:lnTo>
                  <a:lnTo>
                    <a:pt x="1104533" y="1751234"/>
                  </a:lnTo>
                  <a:lnTo>
                    <a:pt x="1102930" y="1751371"/>
                  </a:lnTo>
                  <a:lnTo>
                    <a:pt x="1101268" y="1751488"/>
                  </a:lnTo>
                  <a:lnTo>
                    <a:pt x="1101209" y="1751488"/>
                  </a:lnTo>
                  <a:lnTo>
                    <a:pt x="1099704" y="1751605"/>
                  </a:lnTo>
                  <a:lnTo>
                    <a:pt x="1099685" y="1751605"/>
                  </a:lnTo>
                  <a:lnTo>
                    <a:pt x="1097984" y="1751742"/>
                  </a:lnTo>
                  <a:lnTo>
                    <a:pt x="1096479" y="1751840"/>
                  </a:lnTo>
                  <a:lnTo>
                    <a:pt x="1094836" y="1751957"/>
                  </a:lnTo>
                  <a:lnTo>
                    <a:pt x="1094817" y="1751957"/>
                  </a:lnTo>
                  <a:lnTo>
                    <a:pt x="1093194" y="1752075"/>
                  </a:lnTo>
                  <a:lnTo>
                    <a:pt x="1091591" y="1752192"/>
                  </a:lnTo>
                  <a:lnTo>
                    <a:pt x="1091572" y="1752192"/>
                  </a:lnTo>
                  <a:lnTo>
                    <a:pt x="1089968" y="1752289"/>
                  </a:lnTo>
                  <a:lnTo>
                    <a:pt x="1089949" y="1752309"/>
                  </a:lnTo>
                  <a:lnTo>
                    <a:pt x="1088268" y="1752407"/>
                  </a:lnTo>
                  <a:lnTo>
                    <a:pt x="1086723" y="1752505"/>
                  </a:lnTo>
                  <a:lnTo>
                    <a:pt x="1086704" y="1752505"/>
                  </a:lnTo>
                  <a:lnTo>
                    <a:pt x="1085081" y="1752602"/>
                  </a:lnTo>
                  <a:lnTo>
                    <a:pt x="1085061" y="1752602"/>
                  </a:lnTo>
                  <a:lnTo>
                    <a:pt x="1083458" y="1752700"/>
                  </a:lnTo>
                  <a:lnTo>
                    <a:pt x="1081816" y="1752798"/>
                  </a:lnTo>
                  <a:lnTo>
                    <a:pt x="1080174" y="1752896"/>
                  </a:lnTo>
                  <a:lnTo>
                    <a:pt x="1078551" y="1752993"/>
                  </a:lnTo>
                  <a:lnTo>
                    <a:pt x="1078532" y="1752993"/>
                  </a:lnTo>
                  <a:lnTo>
                    <a:pt x="1076929" y="1753091"/>
                  </a:lnTo>
                  <a:lnTo>
                    <a:pt x="1076909" y="1753091"/>
                  </a:lnTo>
                  <a:lnTo>
                    <a:pt x="1075345" y="1753169"/>
                  </a:lnTo>
                  <a:lnTo>
                    <a:pt x="1073644" y="1753247"/>
                  </a:lnTo>
                  <a:lnTo>
                    <a:pt x="1073625" y="1753247"/>
                  </a:lnTo>
                  <a:lnTo>
                    <a:pt x="1072042" y="1753326"/>
                  </a:lnTo>
                  <a:lnTo>
                    <a:pt x="1070380" y="1753404"/>
                  </a:lnTo>
                  <a:lnTo>
                    <a:pt x="1068718" y="1753482"/>
                  </a:lnTo>
                  <a:lnTo>
                    <a:pt x="1067056" y="1753560"/>
                  </a:lnTo>
                  <a:lnTo>
                    <a:pt x="1065434" y="1753638"/>
                  </a:lnTo>
                  <a:lnTo>
                    <a:pt x="1063753" y="1753716"/>
                  </a:lnTo>
                  <a:lnTo>
                    <a:pt x="1062247" y="1753775"/>
                  </a:lnTo>
                  <a:lnTo>
                    <a:pt x="1060566" y="1753834"/>
                  </a:lnTo>
                  <a:lnTo>
                    <a:pt x="1058885" y="1753893"/>
                  </a:lnTo>
                  <a:lnTo>
                    <a:pt x="1057223" y="1753971"/>
                  </a:lnTo>
                  <a:lnTo>
                    <a:pt x="1057203" y="1753971"/>
                  </a:lnTo>
                  <a:lnTo>
                    <a:pt x="1055561" y="1754030"/>
                  </a:lnTo>
                  <a:lnTo>
                    <a:pt x="1053899" y="1754068"/>
                  </a:lnTo>
                  <a:lnTo>
                    <a:pt x="1052238" y="1754127"/>
                  </a:lnTo>
                  <a:lnTo>
                    <a:pt x="1050557" y="1754186"/>
                  </a:lnTo>
                  <a:lnTo>
                    <a:pt x="1048895" y="1754225"/>
                  </a:lnTo>
                  <a:lnTo>
                    <a:pt x="1047370" y="1754264"/>
                  </a:lnTo>
                  <a:lnTo>
                    <a:pt x="1045689" y="1754303"/>
                  </a:lnTo>
                  <a:lnTo>
                    <a:pt x="1044027" y="1754362"/>
                  </a:lnTo>
                  <a:lnTo>
                    <a:pt x="1042209" y="1754401"/>
                  </a:lnTo>
                  <a:lnTo>
                    <a:pt x="1040664" y="1754420"/>
                  </a:lnTo>
                  <a:lnTo>
                    <a:pt x="1038983" y="1754460"/>
                  </a:lnTo>
                  <a:lnTo>
                    <a:pt x="1037321" y="1754499"/>
                  </a:lnTo>
                  <a:lnTo>
                    <a:pt x="1035777" y="1754518"/>
                  </a:lnTo>
                  <a:lnTo>
                    <a:pt x="1033959" y="1754557"/>
                  </a:lnTo>
                  <a:lnTo>
                    <a:pt x="1032434" y="1754577"/>
                  </a:lnTo>
                  <a:lnTo>
                    <a:pt x="1030616" y="1754596"/>
                  </a:lnTo>
                  <a:lnTo>
                    <a:pt x="1029052" y="1754616"/>
                  </a:lnTo>
                  <a:lnTo>
                    <a:pt x="1027390" y="1754635"/>
                  </a:lnTo>
                  <a:lnTo>
                    <a:pt x="1025689" y="1754635"/>
                  </a:lnTo>
                  <a:lnTo>
                    <a:pt x="1024008" y="1754655"/>
                  </a:lnTo>
                  <a:lnTo>
                    <a:pt x="1022327" y="1754674"/>
                  </a:lnTo>
                  <a:lnTo>
                    <a:pt x="1012357" y="1754674"/>
                  </a:lnTo>
                  <a:lnTo>
                    <a:pt x="1010656" y="1754655"/>
                  </a:lnTo>
                  <a:lnTo>
                    <a:pt x="1008974" y="1754655"/>
                  </a:lnTo>
                  <a:lnTo>
                    <a:pt x="1007410" y="1754635"/>
                  </a:lnTo>
                  <a:lnTo>
                    <a:pt x="1005573" y="1754616"/>
                  </a:lnTo>
                  <a:lnTo>
                    <a:pt x="1003892" y="1754596"/>
                  </a:lnTo>
                  <a:lnTo>
                    <a:pt x="1002269" y="1754596"/>
                  </a:lnTo>
                  <a:lnTo>
                    <a:pt x="1000646" y="1754557"/>
                  </a:lnTo>
                  <a:lnTo>
                    <a:pt x="998809" y="1754538"/>
                  </a:lnTo>
                  <a:lnTo>
                    <a:pt x="997245" y="1754518"/>
                  </a:lnTo>
                  <a:lnTo>
                    <a:pt x="995544" y="1754479"/>
                  </a:lnTo>
                  <a:lnTo>
                    <a:pt x="993863" y="1754460"/>
                  </a:lnTo>
                  <a:lnTo>
                    <a:pt x="992181" y="1754420"/>
                  </a:lnTo>
                  <a:lnTo>
                    <a:pt x="992162" y="1754420"/>
                  </a:lnTo>
                  <a:lnTo>
                    <a:pt x="990461" y="1754381"/>
                  </a:lnTo>
                  <a:lnTo>
                    <a:pt x="988897" y="1754342"/>
                  </a:lnTo>
                  <a:lnTo>
                    <a:pt x="987118" y="1754303"/>
                  </a:lnTo>
                  <a:lnTo>
                    <a:pt x="985358" y="1754264"/>
                  </a:lnTo>
                  <a:lnTo>
                    <a:pt x="983795" y="1754205"/>
                  </a:lnTo>
                  <a:lnTo>
                    <a:pt x="982055" y="1754166"/>
                  </a:lnTo>
                  <a:lnTo>
                    <a:pt x="980373" y="1754107"/>
                  </a:lnTo>
                  <a:lnTo>
                    <a:pt x="980354" y="1754107"/>
                  </a:lnTo>
                  <a:lnTo>
                    <a:pt x="978692" y="1754049"/>
                  </a:lnTo>
                  <a:lnTo>
                    <a:pt x="976972" y="1754010"/>
                  </a:lnTo>
                  <a:lnTo>
                    <a:pt x="975271" y="1753932"/>
                  </a:lnTo>
                  <a:lnTo>
                    <a:pt x="973609" y="1753893"/>
                  </a:lnTo>
                  <a:lnTo>
                    <a:pt x="973590" y="1753873"/>
                  </a:lnTo>
                  <a:lnTo>
                    <a:pt x="971908" y="1753814"/>
                  </a:lnTo>
                  <a:lnTo>
                    <a:pt x="971889" y="1753814"/>
                  </a:lnTo>
                  <a:lnTo>
                    <a:pt x="970149" y="1753756"/>
                  </a:lnTo>
                  <a:lnTo>
                    <a:pt x="968448" y="1753677"/>
                  </a:lnTo>
                  <a:lnTo>
                    <a:pt x="966884" y="1753619"/>
                  </a:lnTo>
                  <a:lnTo>
                    <a:pt x="965125" y="1753541"/>
                  </a:lnTo>
                  <a:lnTo>
                    <a:pt x="963463" y="1753463"/>
                  </a:lnTo>
                  <a:lnTo>
                    <a:pt x="961743" y="1753384"/>
                  </a:lnTo>
                  <a:lnTo>
                    <a:pt x="961723" y="1753384"/>
                  </a:lnTo>
                  <a:lnTo>
                    <a:pt x="960042" y="1753306"/>
                  </a:lnTo>
                  <a:lnTo>
                    <a:pt x="960022" y="1753306"/>
                  </a:lnTo>
                  <a:lnTo>
                    <a:pt x="958321" y="1753228"/>
                  </a:lnTo>
                  <a:lnTo>
                    <a:pt x="956758" y="1753149"/>
                  </a:lnTo>
                  <a:lnTo>
                    <a:pt x="954900" y="1753052"/>
                  </a:lnTo>
                  <a:lnTo>
                    <a:pt x="953239" y="1752974"/>
                  </a:lnTo>
                  <a:lnTo>
                    <a:pt x="951459" y="1752876"/>
                  </a:lnTo>
                  <a:lnTo>
                    <a:pt x="949896" y="1752778"/>
                  </a:lnTo>
                  <a:lnTo>
                    <a:pt x="948175" y="1752680"/>
                  </a:lnTo>
                  <a:lnTo>
                    <a:pt x="946474" y="1752583"/>
                  </a:lnTo>
                  <a:lnTo>
                    <a:pt x="944754" y="1752485"/>
                  </a:lnTo>
                  <a:lnTo>
                    <a:pt x="943034" y="1752387"/>
                  </a:lnTo>
                  <a:lnTo>
                    <a:pt x="943014" y="1752387"/>
                  </a:lnTo>
                  <a:lnTo>
                    <a:pt x="941333" y="1752270"/>
                  </a:lnTo>
                  <a:lnTo>
                    <a:pt x="941313" y="1752270"/>
                  </a:lnTo>
                  <a:lnTo>
                    <a:pt x="939593" y="1752172"/>
                  </a:lnTo>
                  <a:lnTo>
                    <a:pt x="937912" y="1752055"/>
                  </a:lnTo>
                  <a:lnTo>
                    <a:pt x="937892" y="1752055"/>
                  </a:lnTo>
                  <a:lnTo>
                    <a:pt x="936211" y="1751938"/>
                  </a:lnTo>
                  <a:lnTo>
                    <a:pt x="936191" y="1751938"/>
                  </a:lnTo>
                  <a:lnTo>
                    <a:pt x="934588" y="1751840"/>
                  </a:lnTo>
                  <a:lnTo>
                    <a:pt x="932711" y="1751703"/>
                  </a:lnTo>
                  <a:lnTo>
                    <a:pt x="931167" y="1751586"/>
                  </a:lnTo>
                  <a:lnTo>
                    <a:pt x="929388" y="1751468"/>
                  </a:lnTo>
                  <a:lnTo>
                    <a:pt x="929369" y="1751468"/>
                  </a:lnTo>
                  <a:lnTo>
                    <a:pt x="927668" y="1751331"/>
                  </a:lnTo>
                  <a:lnTo>
                    <a:pt x="927648" y="1751331"/>
                  </a:lnTo>
                  <a:lnTo>
                    <a:pt x="925967" y="1751214"/>
                  </a:lnTo>
                  <a:lnTo>
                    <a:pt x="925947" y="1751214"/>
                  </a:lnTo>
                  <a:lnTo>
                    <a:pt x="924247" y="1751078"/>
                  </a:lnTo>
                  <a:lnTo>
                    <a:pt x="922663" y="1750960"/>
                  </a:lnTo>
                  <a:lnTo>
                    <a:pt x="920806" y="1750804"/>
                  </a:lnTo>
                  <a:lnTo>
                    <a:pt x="919125" y="1750686"/>
                  </a:lnTo>
                  <a:lnTo>
                    <a:pt x="919105" y="1750686"/>
                  </a:lnTo>
                  <a:lnTo>
                    <a:pt x="917502" y="1750550"/>
                  </a:lnTo>
                  <a:lnTo>
                    <a:pt x="915703" y="1750393"/>
                  </a:lnTo>
                  <a:lnTo>
                    <a:pt x="915684" y="1750393"/>
                  </a:lnTo>
                  <a:lnTo>
                    <a:pt x="913983" y="1750256"/>
                  </a:lnTo>
                  <a:lnTo>
                    <a:pt x="913963" y="1750256"/>
                  </a:lnTo>
                  <a:lnTo>
                    <a:pt x="912263" y="1750100"/>
                  </a:lnTo>
                  <a:lnTo>
                    <a:pt x="910444" y="1749943"/>
                  </a:lnTo>
                  <a:lnTo>
                    <a:pt x="908841" y="1749807"/>
                  </a:lnTo>
                  <a:lnTo>
                    <a:pt x="907141" y="1749650"/>
                  </a:lnTo>
                  <a:lnTo>
                    <a:pt x="905420" y="1749494"/>
                  </a:lnTo>
                  <a:lnTo>
                    <a:pt x="903700" y="1749337"/>
                  </a:lnTo>
                  <a:lnTo>
                    <a:pt x="903680" y="1749337"/>
                  </a:lnTo>
                  <a:lnTo>
                    <a:pt x="901960" y="1749181"/>
                  </a:lnTo>
                  <a:lnTo>
                    <a:pt x="900220" y="1749005"/>
                  </a:lnTo>
                  <a:lnTo>
                    <a:pt x="898519" y="1748849"/>
                  </a:lnTo>
                  <a:lnTo>
                    <a:pt x="896838" y="1748673"/>
                  </a:lnTo>
                  <a:lnTo>
                    <a:pt x="896818" y="1748673"/>
                  </a:lnTo>
                  <a:lnTo>
                    <a:pt x="895059" y="1748497"/>
                  </a:lnTo>
                  <a:lnTo>
                    <a:pt x="893397" y="1748340"/>
                  </a:lnTo>
                  <a:lnTo>
                    <a:pt x="893378" y="1748340"/>
                  </a:lnTo>
                  <a:lnTo>
                    <a:pt x="891677" y="1748165"/>
                  </a:lnTo>
                  <a:lnTo>
                    <a:pt x="889996" y="1747989"/>
                  </a:lnTo>
                  <a:lnTo>
                    <a:pt x="888275" y="1747812"/>
                  </a:lnTo>
                  <a:lnTo>
                    <a:pt x="886535" y="1747617"/>
                  </a:lnTo>
                  <a:lnTo>
                    <a:pt x="886516" y="1747617"/>
                  </a:lnTo>
                  <a:lnTo>
                    <a:pt x="884815" y="1747441"/>
                  </a:lnTo>
                  <a:lnTo>
                    <a:pt x="884795" y="1747441"/>
                  </a:lnTo>
                  <a:lnTo>
                    <a:pt x="883075" y="1747245"/>
                  </a:lnTo>
                  <a:lnTo>
                    <a:pt x="881355" y="1747050"/>
                  </a:lnTo>
                  <a:lnTo>
                    <a:pt x="879654" y="1746874"/>
                  </a:lnTo>
                  <a:lnTo>
                    <a:pt x="879634" y="1746874"/>
                  </a:lnTo>
                  <a:lnTo>
                    <a:pt x="877875" y="1746679"/>
                  </a:lnTo>
                  <a:lnTo>
                    <a:pt x="876213" y="1746483"/>
                  </a:lnTo>
                  <a:lnTo>
                    <a:pt x="876193" y="1746483"/>
                  </a:lnTo>
                  <a:lnTo>
                    <a:pt x="874551" y="1746287"/>
                  </a:lnTo>
                  <a:lnTo>
                    <a:pt x="872811" y="1746092"/>
                  </a:lnTo>
                  <a:lnTo>
                    <a:pt x="870935" y="1745857"/>
                  </a:lnTo>
                  <a:lnTo>
                    <a:pt x="869332" y="1745662"/>
                  </a:lnTo>
                  <a:lnTo>
                    <a:pt x="869312" y="1745662"/>
                  </a:lnTo>
                  <a:lnTo>
                    <a:pt x="867592" y="1745467"/>
                  </a:lnTo>
                  <a:lnTo>
                    <a:pt x="865871" y="1745252"/>
                  </a:lnTo>
                  <a:lnTo>
                    <a:pt x="864132" y="1745037"/>
                  </a:lnTo>
                  <a:lnTo>
                    <a:pt x="862548" y="1744841"/>
                  </a:lnTo>
                  <a:lnTo>
                    <a:pt x="860671" y="1744606"/>
                  </a:lnTo>
                  <a:lnTo>
                    <a:pt x="858951" y="1744372"/>
                  </a:lnTo>
                  <a:lnTo>
                    <a:pt x="857211" y="1744157"/>
                  </a:lnTo>
                  <a:lnTo>
                    <a:pt x="855627" y="1743942"/>
                  </a:lnTo>
                  <a:lnTo>
                    <a:pt x="853809" y="1743707"/>
                  </a:lnTo>
                  <a:lnTo>
                    <a:pt x="852148" y="1743492"/>
                  </a:lnTo>
                  <a:lnTo>
                    <a:pt x="850388" y="1743258"/>
                  </a:lnTo>
                  <a:lnTo>
                    <a:pt x="848531" y="1743003"/>
                  </a:lnTo>
                  <a:lnTo>
                    <a:pt x="847202" y="1742827"/>
                  </a:lnTo>
                  <a:lnTo>
                    <a:pt x="846928" y="1742789"/>
                  </a:lnTo>
                  <a:lnTo>
                    <a:pt x="846908" y="1742789"/>
                  </a:lnTo>
                  <a:lnTo>
                    <a:pt x="845188" y="1742534"/>
                  </a:lnTo>
                  <a:lnTo>
                    <a:pt x="843467" y="1742300"/>
                  </a:lnTo>
                  <a:lnTo>
                    <a:pt x="841708" y="1742065"/>
                  </a:lnTo>
                  <a:lnTo>
                    <a:pt x="840007" y="1741831"/>
                  </a:lnTo>
                  <a:lnTo>
                    <a:pt x="838287" y="1741576"/>
                  </a:lnTo>
                  <a:lnTo>
                    <a:pt x="838267" y="1741576"/>
                  </a:lnTo>
                  <a:lnTo>
                    <a:pt x="836508" y="1741322"/>
                  </a:lnTo>
                  <a:lnTo>
                    <a:pt x="834768" y="1741068"/>
                  </a:lnTo>
                  <a:lnTo>
                    <a:pt x="833028" y="1740814"/>
                  </a:lnTo>
                  <a:lnTo>
                    <a:pt x="831386" y="1740579"/>
                  </a:lnTo>
                  <a:lnTo>
                    <a:pt x="831366" y="1740579"/>
                  </a:lnTo>
                  <a:lnTo>
                    <a:pt x="829685" y="1740325"/>
                  </a:lnTo>
                  <a:lnTo>
                    <a:pt x="827828" y="1740051"/>
                  </a:lnTo>
                  <a:lnTo>
                    <a:pt x="826205" y="1739797"/>
                  </a:lnTo>
                  <a:lnTo>
                    <a:pt x="826186" y="1739797"/>
                  </a:lnTo>
                  <a:lnTo>
                    <a:pt x="824465" y="1739543"/>
                  </a:lnTo>
                  <a:lnTo>
                    <a:pt x="822745" y="1739269"/>
                  </a:lnTo>
                  <a:lnTo>
                    <a:pt x="820985" y="1738996"/>
                  </a:lnTo>
                  <a:lnTo>
                    <a:pt x="819304" y="1738742"/>
                  </a:lnTo>
                  <a:lnTo>
                    <a:pt x="819285" y="1738742"/>
                  </a:lnTo>
                  <a:lnTo>
                    <a:pt x="817643" y="1738468"/>
                  </a:lnTo>
                  <a:lnTo>
                    <a:pt x="815844" y="1738175"/>
                  </a:lnTo>
                  <a:lnTo>
                    <a:pt x="815824" y="1738175"/>
                  </a:lnTo>
                  <a:lnTo>
                    <a:pt x="814045" y="1737901"/>
                  </a:lnTo>
                  <a:lnTo>
                    <a:pt x="812266" y="1737608"/>
                  </a:lnTo>
                  <a:lnTo>
                    <a:pt x="810663" y="1737354"/>
                  </a:lnTo>
                  <a:lnTo>
                    <a:pt x="810644" y="1737354"/>
                  </a:lnTo>
                  <a:lnTo>
                    <a:pt x="808923" y="1737060"/>
                  </a:lnTo>
                  <a:lnTo>
                    <a:pt x="807203" y="1736767"/>
                  </a:lnTo>
                  <a:lnTo>
                    <a:pt x="805483" y="1736474"/>
                  </a:lnTo>
                  <a:lnTo>
                    <a:pt x="805463" y="1736474"/>
                  </a:lnTo>
                  <a:lnTo>
                    <a:pt x="803743" y="1736181"/>
                  </a:lnTo>
                  <a:lnTo>
                    <a:pt x="802022" y="1735907"/>
                  </a:lnTo>
                  <a:lnTo>
                    <a:pt x="802003" y="1735907"/>
                  </a:lnTo>
                  <a:lnTo>
                    <a:pt x="800263" y="1735594"/>
                  </a:lnTo>
                  <a:lnTo>
                    <a:pt x="798562" y="1735301"/>
                  </a:lnTo>
                  <a:lnTo>
                    <a:pt x="796842" y="1735007"/>
                  </a:lnTo>
                  <a:lnTo>
                    <a:pt x="796822" y="1735007"/>
                  </a:lnTo>
                  <a:lnTo>
                    <a:pt x="795043" y="1734695"/>
                  </a:lnTo>
                  <a:lnTo>
                    <a:pt x="793460" y="1734402"/>
                  </a:lnTo>
                  <a:lnTo>
                    <a:pt x="791700" y="1734089"/>
                  </a:lnTo>
                  <a:lnTo>
                    <a:pt x="789941" y="1733776"/>
                  </a:lnTo>
                  <a:lnTo>
                    <a:pt x="789921" y="1733776"/>
                  </a:lnTo>
                  <a:lnTo>
                    <a:pt x="788084" y="1733444"/>
                  </a:lnTo>
                  <a:lnTo>
                    <a:pt x="786480" y="1733150"/>
                  </a:lnTo>
                  <a:lnTo>
                    <a:pt x="786461" y="1733150"/>
                  </a:lnTo>
                  <a:lnTo>
                    <a:pt x="784760" y="1732838"/>
                  </a:lnTo>
                  <a:lnTo>
                    <a:pt x="784740" y="1732838"/>
                  </a:lnTo>
                  <a:lnTo>
                    <a:pt x="783137" y="1732525"/>
                  </a:lnTo>
                  <a:lnTo>
                    <a:pt x="781397" y="1732212"/>
                  </a:lnTo>
                  <a:lnTo>
                    <a:pt x="779540" y="1731860"/>
                  </a:lnTo>
                  <a:lnTo>
                    <a:pt x="777781" y="1731528"/>
                  </a:lnTo>
                  <a:lnTo>
                    <a:pt x="776041" y="1731195"/>
                  </a:lnTo>
                  <a:lnTo>
                    <a:pt x="774438" y="1730883"/>
                  </a:lnTo>
                  <a:lnTo>
                    <a:pt x="772718" y="1730550"/>
                  </a:lnTo>
                  <a:lnTo>
                    <a:pt x="770841" y="1730198"/>
                  </a:lnTo>
                  <a:lnTo>
                    <a:pt x="769238" y="1729866"/>
                  </a:lnTo>
                  <a:lnTo>
                    <a:pt x="767498" y="1729534"/>
                  </a:lnTo>
                  <a:lnTo>
                    <a:pt x="767478" y="1729534"/>
                  </a:lnTo>
                  <a:lnTo>
                    <a:pt x="765758" y="1729182"/>
                  </a:lnTo>
                  <a:lnTo>
                    <a:pt x="764037" y="1728830"/>
                  </a:lnTo>
                  <a:lnTo>
                    <a:pt x="762278" y="1728478"/>
                  </a:lnTo>
                  <a:lnTo>
                    <a:pt x="760538" y="1728126"/>
                  </a:lnTo>
                  <a:lnTo>
                    <a:pt x="758857" y="1727794"/>
                  </a:lnTo>
                  <a:lnTo>
                    <a:pt x="757078" y="1727422"/>
                  </a:lnTo>
                  <a:lnTo>
                    <a:pt x="755358" y="1727071"/>
                  </a:lnTo>
                  <a:lnTo>
                    <a:pt x="753754" y="1726738"/>
                  </a:lnTo>
                  <a:lnTo>
                    <a:pt x="751975" y="1726347"/>
                  </a:lnTo>
                  <a:lnTo>
                    <a:pt x="751956" y="1726347"/>
                  </a:lnTo>
                  <a:lnTo>
                    <a:pt x="750138" y="1725976"/>
                  </a:lnTo>
                  <a:lnTo>
                    <a:pt x="748535" y="1725624"/>
                  </a:lnTo>
                  <a:lnTo>
                    <a:pt x="746795" y="1725252"/>
                  </a:lnTo>
                  <a:lnTo>
                    <a:pt x="745074" y="1724881"/>
                  </a:lnTo>
                  <a:lnTo>
                    <a:pt x="745055" y="1724881"/>
                  </a:lnTo>
                  <a:lnTo>
                    <a:pt x="743354" y="1724509"/>
                  </a:lnTo>
                  <a:lnTo>
                    <a:pt x="743334" y="1724509"/>
                  </a:lnTo>
                  <a:lnTo>
                    <a:pt x="741595" y="1724138"/>
                  </a:lnTo>
                  <a:lnTo>
                    <a:pt x="739992" y="1723766"/>
                  </a:lnTo>
                  <a:lnTo>
                    <a:pt x="738193" y="1723375"/>
                  </a:lnTo>
                  <a:lnTo>
                    <a:pt x="738173" y="1723375"/>
                  </a:lnTo>
                  <a:lnTo>
                    <a:pt x="736453" y="1723004"/>
                  </a:lnTo>
                  <a:lnTo>
                    <a:pt x="736453" y="1722985"/>
                  </a:lnTo>
                  <a:lnTo>
                    <a:pt x="734791" y="1722633"/>
                  </a:lnTo>
                  <a:lnTo>
                    <a:pt x="733071" y="1722242"/>
                  </a:lnTo>
                  <a:lnTo>
                    <a:pt x="731331" y="1721850"/>
                  </a:lnTo>
                  <a:lnTo>
                    <a:pt x="729591" y="1721440"/>
                  </a:lnTo>
                  <a:lnTo>
                    <a:pt x="727851" y="1721049"/>
                  </a:lnTo>
                  <a:lnTo>
                    <a:pt x="726131" y="1720658"/>
                  </a:lnTo>
                  <a:lnTo>
                    <a:pt x="724410" y="1720248"/>
                  </a:lnTo>
                  <a:lnTo>
                    <a:pt x="722690" y="1719856"/>
                  </a:lnTo>
                  <a:lnTo>
                    <a:pt x="720970" y="1719446"/>
                  </a:lnTo>
                  <a:lnTo>
                    <a:pt x="719328" y="1719055"/>
                  </a:lnTo>
                  <a:lnTo>
                    <a:pt x="717490" y="1718625"/>
                  </a:lnTo>
                  <a:lnTo>
                    <a:pt x="715828" y="1718215"/>
                  </a:lnTo>
                  <a:lnTo>
                    <a:pt x="715809" y="1718215"/>
                  </a:lnTo>
                  <a:lnTo>
                    <a:pt x="714147" y="1717824"/>
                  </a:lnTo>
                  <a:lnTo>
                    <a:pt x="712426" y="1717413"/>
                  </a:lnTo>
                  <a:lnTo>
                    <a:pt x="710686" y="1716983"/>
                  </a:lnTo>
                  <a:lnTo>
                    <a:pt x="708966" y="1716553"/>
                  </a:lnTo>
                  <a:lnTo>
                    <a:pt x="707226" y="1716142"/>
                  </a:lnTo>
                  <a:lnTo>
                    <a:pt x="705526" y="1715712"/>
                  </a:lnTo>
                  <a:lnTo>
                    <a:pt x="705506" y="1715712"/>
                  </a:lnTo>
                  <a:lnTo>
                    <a:pt x="703805" y="1715282"/>
                  </a:lnTo>
                  <a:lnTo>
                    <a:pt x="702182" y="1714872"/>
                  </a:lnTo>
                  <a:lnTo>
                    <a:pt x="700325" y="1714422"/>
                  </a:lnTo>
                  <a:lnTo>
                    <a:pt x="698722" y="1714011"/>
                  </a:lnTo>
                  <a:lnTo>
                    <a:pt x="696963" y="1713561"/>
                  </a:lnTo>
                  <a:lnTo>
                    <a:pt x="696943" y="1713561"/>
                  </a:lnTo>
                  <a:lnTo>
                    <a:pt x="695282" y="1713131"/>
                  </a:lnTo>
                  <a:lnTo>
                    <a:pt x="693561" y="1712682"/>
                  </a:lnTo>
                  <a:lnTo>
                    <a:pt x="691821" y="1712232"/>
                  </a:lnTo>
                  <a:lnTo>
                    <a:pt x="690101" y="1711783"/>
                  </a:lnTo>
                  <a:lnTo>
                    <a:pt x="688400" y="1711333"/>
                  </a:lnTo>
                  <a:lnTo>
                    <a:pt x="688381" y="1711333"/>
                  </a:lnTo>
                  <a:lnTo>
                    <a:pt x="686680" y="1710883"/>
                  </a:lnTo>
                  <a:lnTo>
                    <a:pt x="684979" y="1710434"/>
                  </a:lnTo>
                  <a:lnTo>
                    <a:pt x="684959" y="1710434"/>
                  </a:lnTo>
                  <a:lnTo>
                    <a:pt x="683219" y="1709984"/>
                  </a:lnTo>
                  <a:lnTo>
                    <a:pt x="681616" y="1709554"/>
                  </a:lnTo>
                  <a:lnTo>
                    <a:pt x="679779" y="1709065"/>
                  </a:lnTo>
                  <a:lnTo>
                    <a:pt x="678137" y="1708615"/>
                  </a:lnTo>
                  <a:lnTo>
                    <a:pt x="676436" y="1708146"/>
                  </a:lnTo>
                  <a:lnTo>
                    <a:pt x="676416" y="1708146"/>
                  </a:lnTo>
                  <a:lnTo>
                    <a:pt x="674755" y="1707677"/>
                  </a:lnTo>
                  <a:lnTo>
                    <a:pt x="673034" y="1707208"/>
                  </a:lnTo>
                  <a:lnTo>
                    <a:pt x="671314" y="1706739"/>
                  </a:lnTo>
                  <a:lnTo>
                    <a:pt x="671294" y="1706739"/>
                  </a:lnTo>
                  <a:lnTo>
                    <a:pt x="669593" y="1706270"/>
                  </a:lnTo>
                  <a:lnTo>
                    <a:pt x="667912" y="1705800"/>
                  </a:lnTo>
                  <a:lnTo>
                    <a:pt x="667893" y="1705800"/>
                  </a:lnTo>
                  <a:lnTo>
                    <a:pt x="666172" y="1705312"/>
                  </a:lnTo>
                  <a:lnTo>
                    <a:pt x="664413" y="1704823"/>
                  </a:lnTo>
                  <a:lnTo>
                    <a:pt x="662732" y="1704334"/>
                  </a:lnTo>
                  <a:lnTo>
                    <a:pt x="661089" y="1703865"/>
                  </a:lnTo>
                  <a:lnTo>
                    <a:pt x="659427" y="1703396"/>
                  </a:lnTo>
                  <a:lnTo>
                    <a:pt x="657707" y="1702907"/>
                  </a:lnTo>
                  <a:lnTo>
                    <a:pt x="656006" y="1702418"/>
                  </a:lnTo>
                  <a:lnTo>
                    <a:pt x="654286" y="1701910"/>
                  </a:lnTo>
                  <a:lnTo>
                    <a:pt x="652703" y="1701441"/>
                  </a:lnTo>
                  <a:lnTo>
                    <a:pt x="650865" y="1700913"/>
                  </a:lnTo>
                  <a:lnTo>
                    <a:pt x="649203" y="1700424"/>
                  </a:lnTo>
                  <a:lnTo>
                    <a:pt x="649184" y="1700424"/>
                  </a:lnTo>
                  <a:lnTo>
                    <a:pt x="647463" y="1699896"/>
                  </a:lnTo>
                  <a:lnTo>
                    <a:pt x="645860" y="1699427"/>
                  </a:lnTo>
                  <a:lnTo>
                    <a:pt x="644101" y="1698899"/>
                  </a:lnTo>
                  <a:lnTo>
                    <a:pt x="642419" y="1698391"/>
                  </a:lnTo>
                  <a:lnTo>
                    <a:pt x="640719" y="1697883"/>
                  </a:lnTo>
                  <a:lnTo>
                    <a:pt x="639018" y="1697374"/>
                  </a:lnTo>
                  <a:lnTo>
                    <a:pt x="637317" y="1696847"/>
                  </a:lnTo>
                  <a:lnTo>
                    <a:pt x="635636" y="1696339"/>
                  </a:lnTo>
                  <a:lnTo>
                    <a:pt x="635616" y="1696339"/>
                  </a:lnTo>
                  <a:lnTo>
                    <a:pt x="633935" y="1695811"/>
                  </a:lnTo>
                  <a:lnTo>
                    <a:pt x="632351" y="1695322"/>
                  </a:lnTo>
                  <a:lnTo>
                    <a:pt x="630611" y="1694775"/>
                  </a:lnTo>
                  <a:lnTo>
                    <a:pt x="628930" y="1694247"/>
                  </a:lnTo>
                  <a:lnTo>
                    <a:pt x="627210" y="1693719"/>
                  </a:lnTo>
                  <a:lnTo>
                    <a:pt x="625489" y="1693171"/>
                  </a:lnTo>
                  <a:lnTo>
                    <a:pt x="623828" y="1692644"/>
                  </a:lnTo>
                  <a:lnTo>
                    <a:pt x="622127" y="1692096"/>
                  </a:lnTo>
                  <a:lnTo>
                    <a:pt x="620407" y="1691549"/>
                  </a:lnTo>
                  <a:lnTo>
                    <a:pt x="618725" y="1691021"/>
                  </a:lnTo>
                  <a:lnTo>
                    <a:pt x="617044" y="1690474"/>
                  </a:lnTo>
                  <a:lnTo>
                    <a:pt x="615343" y="1689907"/>
                  </a:lnTo>
                  <a:lnTo>
                    <a:pt x="613642" y="1689359"/>
                  </a:lnTo>
                  <a:lnTo>
                    <a:pt x="611942" y="1688812"/>
                  </a:lnTo>
                  <a:lnTo>
                    <a:pt x="610358" y="1688284"/>
                  </a:lnTo>
                  <a:lnTo>
                    <a:pt x="608696" y="1687737"/>
                  </a:lnTo>
                  <a:lnTo>
                    <a:pt x="606976" y="1687170"/>
                  </a:lnTo>
                  <a:lnTo>
                    <a:pt x="605275" y="1686603"/>
                  </a:lnTo>
                  <a:lnTo>
                    <a:pt x="603711" y="1686075"/>
                  </a:lnTo>
                  <a:lnTo>
                    <a:pt x="601952" y="1685469"/>
                  </a:lnTo>
                  <a:lnTo>
                    <a:pt x="601932" y="1685469"/>
                  </a:lnTo>
                  <a:lnTo>
                    <a:pt x="600329" y="1684922"/>
                  </a:lnTo>
                  <a:lnTo>
                    <a:pt x="598530" y="1684315"/>
                  </a:lnTo>
                  <a:lnTo>
                    <a:pt x="596927" y="1683768"/>
                  </a:lnTo>
                  <a:lnTo>
                    <a:pt x="596908" y="1683768"/>
                  </a:lnTo>
                  <a:lnTo>
                    <a:pt x="595285" y="1683201"/>
                  </a:lnTo>
                  <a:lnTo>
                    <a:pt x="593585" y="1682615"/>
                  </a:lnTo>
                  <a:lnTo>
                    <a:pt x="593565" y="1682615"/>
                  </a:lnTo>
                  <a:lnTo>
                    <a:pt x="591903" y="1682048"/>
                  </a:lnTo>
                  <a:lnTo>
                    <a:pt x="590222" y="1681461"/>
                  </a:lnTo>
                  <a:lnTo>
                    <a:pt x="588541" y="1680875"/>
                  </a:lnTo>
                  <a:lnTo>
                    <a:pt x="586840" y="1680268"/>
                  </a:lnTo>
                  <a:lnTo>
                    <a:pt x="585296" y="1679741"/>
                  </a:lnTo>
                  <a:lnTo>
                    <a:pt x="583516" y="1679096"/>
                  </a:lnTo>
                  <a:lnTo>
                    <a:pt x="581952" y="1678548"/>
                  </a:lnTo>
                  <a:lnTo>
                    <a:pt x="580252" y="1677942"/>
                  </a:lnTo>
                  <a:lnTo>
                    <a:pt x="578570" y="1677336"/>
                  </a:lnTo>
                  <a:lnTo>
                    <a:pt x="576889" y="1676730"/>
                  </a:lnTo>
                  <a:lnTo>
                    <a:pt x="575227" y="1676144"/>
                  </a:lnTo>
                  <a:lnTo>
                    <a:pt x="573546" y="1675518"/>
                  </a:lnTo>
                  <a:lnTo>
                    <a:pt x="572002" y="1674951"/>
                  </a:lnTo>
                  <a:lnTo>
                    <a:pt x="570301" y="1674345"/>
                  </a:lnTo>
                  <a:lnTo>
                    <a:pt x="568600" y="1673720"/>
                  </a:lnTo>
                  <a:lnTo>
                    <a:pt x="568600" y="1673700"/>
                  </a:lnTo>
                  <a:lnTo>
                    <a:pt x="566860" y="1673055"/>
                  </a:lnTo>
                  <a:lnTo>
                    <a:pt x="565316" y="1672488"/>
                  </a:lnTo>
                  <a:lnTo>
                    <a:pt x="563634" y="1671863"/>
                  </a:lnTo>
                  <a:lnTo>
                    <a:pt x="561953" y="1671237"/>
                  </a:lnTo>
                  <a:lnTo>
                    <a:pt x="560331" y="1670631"/>
                  </a:lnTo>
                  <a:lnTo>
                    <a:pt x="558669" y="1670005"/>
                  </a:lnTo>
                  <a:lnTo>
                    <a:pt x="556968" y="1669360"/>
                  </a:lnTo>
                  <a:lnTo>
                    <a:pt x="555306" y="1668715"/>
                  </a:lnTo>
                  <a:lnTo>
                    <a:pt x="553742" y="1668128"/>
                  </a:lnTo>
                  <a:lnTo>
                    <a:pt x="552081" y="1667483"/>
                  </a:lnTo>
                  <a:lnTo>
                    <a:pt x="550438" y="1666858"/>
                  </a:lnTo>
                  <a:lnTo>
                    <a:pt x="548777" y="1666212"/>
                  </a:lnTo>
                  <a:lnTo>
                    <a:pt x="547115" y="1665568"/>
                  </a:lnTo>
                  <a:lnTo>
                    <a:pt x="545492" y="1664942"/>
                  </a:lnTo>
                  <a:lnTo>
                    <a:pt x="545492" y="1664922"/>
                  </a:lnTo>
                  <a:lnTo>
                    <a:pt x="543909" y="1664316"/>
                  </a:lnTo>
                  <a:lnTo>
                    <a:pt x="542228" y="1663651"/>
                  </a:lnTo>
                  <a:lnTo>
                    <a:pt x="542208" y="1663632"/>
                  </a:lnTo>
                  <a:lnTo>
                    <a:pt x="540507" y="1662967"/>
                  </a:lnTo>
                  <a:lnTo>
                    <a:pt x="538943" y="1662342"/>
                  </a:lnTo>
                  <a:lnTo>
                    <a:pt x="537301" y="1661696"/>
                  </a:lnTo>
                  <a:lnTo>
                    <a:pt x="535776" y="1661091"/>
                  </a:lnTo>
                  <a:lnTo>
                    <a:pt x="534095" y="1660406"/>
                  </a:lnTo>
                  <a:lnTo>
                    <a:pt x="532453" y="1659741"/>
                  </a:lnTo>
                  <a:lnTo>
                    <a:pt x="530772" y="1659057"/>
                  </a:lnTo>
                  <a:lnTo>
                    <a:pt x="530752" y="1659057"/>
                  </a:lnTo>
                  <a:lnTo>
                    <a:pt x="529149" y="1658393"/>
                  </a:lnTo>
                  <a:lnTo>
                    <a:pt x="527526" y="1657728"/>
                  </a:lnTo>
                  <a:lnTo>
                    <a:pt x="525884" y="1657063"/>
                  </a:lnTo>
                  <a:lnTo>
                    <a:pt x="524242" y="1656379"/>
                  </a:lnTo>
                  <a:lnTo>
                    <a:pt x="522600" y="1655715"/>
                  </a:lnTo>
                  <a:lnTo>
                    <a:pt x="520958" y="1655030"/>
                  </a:lnTo>
                  <a:lnTo>
                    <a:pt x="519374" y="1654365"/>
                  </a:lnTo>
                  <a:lnTo>
                    <a:pt x="519355" y="1654346"/>
                  </a:lnTo>
                  <a:lnTo>
                    <a:pt x="517752" y="1653681"/>
                  </a:lnTo>
                  <a:lnTo>
                    <a:pt x="517732" y="1653681"/>
                  </a:lnTo>
                  <a:lnTo>
                    <a:pt x="516051" y="1652958"/>
                  </a:lnTo>
                  <a:lnTo>
                    <a:pt x="514506" y="1652313"/>
                  </a:lnTo>
                  <a:lnTo>
                    <a:pt x="514487" y="1652313"/>
                  </a:lnTo>
                  <a:lnTo>
                    <a:pt x="512884" y="1651628"/>
                  </a:lnTo>
                  <a:lnTo>
                    <a:pt x="512864" y="1651628"/>
                  </a:lnTo>
                  <a:lnTo>
                    <a:pt x="511261" y="1650944"/>
                  </a:lnTo>
                  <a:lnTo>
                    <a:pt x="511242" y="1650925"/>
                  </a:lnTo>
                  <a:lnTo>
                    <a:pt x="509619" y="1650241"/>
                  </a:lnTo>
                  <a:lnTo>
                    <a:pt x="508075" y="1649576"/>
                  </a:lnTo>
                  <a:lnTo>
                    <a:pt x="506354" y="1648833"/>
                  </a:lnTo>
                  <a:lnTo>
                    <a:pt x="504810" y="1648149"/>
                  </a:lnTo>
                  <a:lnTo>
                    <a:pt x="504790" y="1648149"/>
                  </a:lnTo>
                  <a:lnTo>
                    <a:pt x="503226" y="1647465"/>
                  </a:lnTo>
                  <a:lnTo>
                    <a:pt x="501584" y="1646761"/>
                  </a:lnTo>
                  <a:lnTo>
                    <a:pt x="499961" y="1646057"/>
                  </a:lnTo>
                  <a:lnTo>
                    <a:pt x="498417" y="1645353"/>
                  </a:lnTo>
                  <a:lnTo>
                    <a:pt x="496755" y="1644630"/>
                  </a:lnTo>
                  <a:lnTo>
                    <a:pt x="496736" y="1644630"/>
                  </a:lnTo>
                  <a:lnTo>
                    <a:pt x="495152" y="1643926"/>
                  </a:lnTo>
                  <a:lnTo>
                    <a:pt x="495133" y="1643906"/>
                  </a:lnTo>
                  <a:lnTo>
                    <a:pt x="493549" y="1643202"/>
                  </a:lnTo>
                  <a:lnTo>
                    <a:pt x="493530" y="1643202"/>
                  </a:lnTo>
                  <a:lnTo>
                    <a:pt x="491946" y="1642499"/>
                  </a:lnTo>
                  <a:lnTo>
                    <a:pt x="491927" y="1642479"/>
                  </a:lnTo>
                  <a:lnTo>
                    <a:pt x="490343" y="1641775"/>
                  </a:lnTo>
                  <a:lnTo>
                    <a:pt x="488740" y="1641052"/>
                  </a:lnTo>
                  <a:lnTo>
                    <a:pt x="488720" y="1641052"/>
                  </a:lnTo>
                  <a:lnTo>
                    <a:pt x="487137" y="1640329"/>
                  </a:lnTo>
                  <a:lnTo>
                    <a:pt x="485553" y="1639606"/>
                  </a:lnTo>
                  <a:lnTo>
                    <a:pt x="485534" y="1639606"/>
                  </a:lnTo>
                  <a:lnTo>
                    <a:pt x="483872" y="1638843"/>
                  </a:lnTo>
                  <a:lnTo>
                    <a:pt x="482386" y="1638159"/>
                  </a:lnTo>
                  <a:lnTo>
                    <a:pt x="480764" y="1637416"/>
                  </a:lnTo>
                  <a:lnTo>
                    <a:pt x="479180" y="1636693"/>
                  </a:lnTo>
                  <a:lnTo>
                    <a:pt x="477655" y="1635989"/>
                  </a:lnTo>
                  <a:lnTo>
                    <a:pt x="475994" y="1635207"/>
                  </a:lnTo>
                  <a:lnTo>
                    <a:pt x="475974" y="1635207"/>
                  </a:lnTo>
                  <a:lnTo>
                    <a:pt x="474430" y="1634483"/>
                  </a:lnTo>
                  <a:lnTo>
                    <a:pt x="472866" y="1633741"/>
                  </a:lnTo>
                  <a:lnTo>
                    <a:pt x="471243" y="1632978"/>
                  </a:lnTo>
                  <a:lnTo>
                    <a:pt x="469640" y="1632235"/>
                  </a:lnTo>
                  <a:lnTo>
                    <a:pt x="469640" y="1632216"/>
                  </a:lnTo>
                  <a:lnTo>
                    <a:pt x="468076" y="1631473"/>
                  </a:lnTo>
                  <a:lnTo>
                    <a:pt x="466493" y="1630730"/>
                  </a:lnTo>
                  <a:lnTo>
                    <a:pt x="466473" y="1630711"/>
                  </a:lnTo>
                  <a:lnTo>
                    <a:pt x="464870" y="1629948"/>
                  </a:lnTo>
                  <a:lnTo>
                    <a:pt x="463345" y="1629225"/>
                  </a:lnTo>
                  <a:lnTo>
                    <a:pt x="461683" y="1628423"/>
                  </a:lnTo>
                  <a:lnTo>
                    <a:pt x="460198" y="1627700"/>
                  </a:lnTo>
                  <a:lnTo>
                    <a:pt x="458594" y="1626938"/>
                  </a:lnTo>
                  <a:lnTo>
                    <a:pt x="457011" y="1626155"/>
                  </a:lnTo>
                  <a:lnTo>
                    <a:pt x="455447" y="1625393"/>
                  </a:lnTo>
                  <a:lnTo>
                    <a:pt x="453942" y="1624650"/>
                  </a:lnTo>
                  <a:lnTo>
                    <a:pt x="452260" y="1623829"/>
                  </a:lnTo>
                  <a:lnTo>
                    <a:pt x="450794" y="1623086"/>
                  </a:lnTo>
                  <a:lnTo>
                    <a:pt x="449191" y="1622304"/>
                  </a:lnTo>
                  <a:lnTo>
                    <a:pt x="447627" y="1621522"/>
                  </a:lnTo>
                  <a:lnTo>
                    <a:pt x="446044" y="1620720"/>
                  </a:lnTo>
                  <a:lnTo>
                    <a:pt x="444480" y="1619939"/>
                  </a:lnTo>
                  <a:lnTo>
                    <a:pt x="442955" y="1619176"/>
                  </a:lnTo>
                  <a:lnTo>
                    <a:pt x="441410" y="1618375"/>
                  </a:lnTo>
                  <a:lnTo>
                    <a:pt x="439866" y="1617593"/>
                  </a:lnTo>
                  <a:lnTo>
                    <a:pt x="438302" y="1616791"/>
                  </a:lnTo>
                  <a:lnTo>
                    <a:pt x="436738" y="1615990"/>
                  </a:lnTo>
                  <a:lnTo>
                    <a:pt x="435194" y="1615208"/>
                  </a:lnTo>
                  <a:lnTo>
                    <a:pt x="433688" y="1614426"/>
                  </a:lnTo>
                  <a:lnTo>
                    <a:pt x="432105" y="1613624"/>
                  </a:lnTo>
                  <a:lnTo>
                    <a:pt x="430560" y="1612803"/>
                  </a:lnTo>
                  <a:lnTo>
                    <a:pt x="430541" y="1612803"/>
                  </a:lnTo>
                  <a:lnTo>
                    <a:pt x="428996" y="1612001"/>
                  </a:lnTo>
                  <a:lnTo>
                    <a:pt x="427471" y="1611180"/>
                  </a:lnTo>
                  <a:lnTo>
                    <a:pt x="425908" y="1610360"/>
                  </a:lnTo>
                  <a:lnTo>
                    <a:pt x="424402" y="1609558"/>
                  </a:lnTo>
                  <a:lnTo>
                    <a:pt x="424383" y="1609558"/>
                  </a:lnTo>
                  <a:lnTo>
                    <a:pt x="422858" y="1608756"/>
                  </a:lnTo>
                  <a:lnTo>
                    <a:pt x="421333" y="1607935"/>
                  </a:lnTo>
                  <a:lnTo>
                    <a:pt x="421313" y="1607935"/>
                  </a:lnTo>
                  <a:lnTo>
                    <a:pt x="419789" y="1607114"/>
                  </a:lnTo>
                  <a:lnTo>
                    <a:pt x="418264" y="1606293"/>
                  </a:lnTo>
                  <a:lnTo>
                    <a:pt x="418244" y="1606293"/>
                  </a:lnTo>
                  <a:lnTo>
                    <a:pt x="416680" y="1605453"/>
                  </a:lnTo>
                  <a:lnTo>
                    <a:pt x="415194" y="1604651"/>
                  </a:lnTo>
                  <a:lnTo>
                    <a:pt x="415194" y="1604631"/>
                  </a:lnTo>
                  <a:lnTo>
                    <a:pt x="413611" y="1603771"/>
                  </a:lnTo>
                  <a:lnTo>
                    <a:pt x="412145" y="1602989"/>
                  </a:lnTo>
                  <a:lnTo>
                    <a:pt x="410620" y="1602148"/>
                  </a:lnTo>
                  <a:lnTo>
                    <a:pt x="409115" y="1601327"/>
                  </a:lnTo>
                  <a:lnTo>
                    <a:pt x="409095" y="1601308"/>
                  </a:lnTo>
                  <a:lnTo>
                    <a:pt x="407531" y="1600448"/>
                  </a:lnTo>
                  <a:lnTo>
                    <a:pt x="406084" y="1599646"/>
                  </a:lnTo>
                  <a:lnTo>
                    <a:pt x="404559" y="1598805"/>
                  </a:lnTo>
                  <a:lnTo>
                    <a:pt x="404540" y="1598805"/>
                  </a:lnTo>
                  <a:lnTo>
                    <a:pt x="403034" y="1597945"/>
                  </a:lnTo>
                  <a:lnTo>
                    <a:pt x="401588" y="1597144"/>
                  </a:lnTo>
                  <a:lnTo>
                    <a:pt x="400044" y="1596283"/>
                  </a:lnTo>
                  <a:lnTo>
                    <a:pt x="398519" y="1595423"/>
                  </a:lnTo>
                  <a:lnTo>
                    <a:pt x="396994" y="1594563"/>
                  </a:lnTo>
                  <a:lnTo>
                    <a:pt x="395469" y="1593703"/>
                  </a:lnTo>
                  <a:lnTo>
                    <a:pt x="393983" y="1592843"/>
                  </a:lnTo>
                  <a:lnTo>
                    <a:pt x="392517" y="1592002"/>
                  </a:lnTo>
                  <a:lnTo>
                    <a:pt x="391012" y="1591142"/>
                  </a:lnTo>
                  <a:lnTo>
                    <a:pt x="389506" y="1590262"/>
                  </a:lnTo>
                  <a:lnTo>
                    <a:pt x="388001" y="1589402"/>
                  </a:lnTo>
                  <a:lnTo>
                    <a:pt x="386496" y="1588522"/>
                  </a:lnTo>
                  <a:lnTo>
                    <a:pt x="385010" y="1587662"/>
                  </a:lnTo>
                  <a:lnTo>
                    <a:pt x="385010" y="1587643"/>
                  </a:lnTo>
                  <a:lnTo>
                    <a:pt x="383485" y="1586763"/>
                  </a:lnTo>
                  <a:lnTo>
                    <a:pt x="382058" y="1585923"/>
                  </a:lnTo>
                  <a:lnTo>
                    <a:pt x="380533" y="1585023"/>
                  </a:lnTo>
                  <a:lnTo>
                    <a:pt x="379028" y="1584143"/>
                  </a:lnTo>
                  <a:lnTo>
                    <a:pt x="377542" y="1583264"/>
                  </a:lnTo>
                  <a:lnTo>
                    <a:pt x="376056" y="1582364"/>
                  </a:lnTo>
                  <a:lnTo>
                    <a:pt x="374609" y="1581504"/>
                  </a:lnTo>
                  <a:lnTo>
                    <a:pt x="373143" y="1580605"/>
                  </a:lnTo>
                  <a:lnTo>
                    <a:pt x="373124" y="1580605"/>
                  </a:lnTo>
                  <a:lnTo>
                    <a:pt x="371657" y="1579725"/>
                  </a:lnTo>
                  <a:lnTo>
                    <a:pt x="370230" y="1578865"/>
                  </a:lnTo>
                  <a:lnTo>
                    <a:pt x="368725" y="1577946"/>
                  </a:lnTo>
                  <a:lnTo>
                    <a:pt x="367259" y="1577047"/>
                  </a:lnTo>
                  <a:lnTo>
                    <a:pt x="365793" y="1576148"/>
                  </a:lnTo>
                  <a:lnTo>
                    <a:pt x="364287" y="1575228"/>
                  </a:lnTo>
                  <a:lnTo>
                    <a:pt x="362860" y="1574329"/>
                  </a:lnTo>
                  <a:lnTo>
                    <a:pt x="362841" y="1574329"/>
                  </a:lnTo>
                  <a:lnTo>
                    <a:pt x="361394" y="1573430"/>
                  </a:lnTo>
                  <a:lnTo>
                    <a:pt x="361374" y="1573430"/>
                  </a:lnTo>
                  <a:lnTo>
                    <a:pt x="359947" y="1572531"/>
                  </a:lnTo>
                  <a:lnTo>
                    <a:pt x="358481" y="1571612"/>
                  </a:lnTo>
                  <a:lnTo>
                    <a:pt x="357015" y="1570693"/>
                  </a:lnTo>
                  <a:lnTo>
                    <a:pt x="355549" y="1569775"/>
                  </a:lnTo>
                  <a:lnTo>
                    <a:pt x="354122" y="1568875"/>
                  </a:lnTo>
                  <a:lnTo>
                    <a:pt x="352655" y="1567937"/>
                  </a:lnTo>
                  <a:lnTo>
                    <a:pt x="351209" y="1567018"/>
                  </a:lnTo>
                  <a:lnTo>
                    <a:pt x="349742" y="1566079"/>
                  </a:lnTo>
                  <a:lnTo>
                    <a:pt x="348354" y="1565200"/>
                  </a:lnTo>
                  <a:lnTo>
                    <a:pt x="346888" y="1564261"/>
                  </a:lnTo>
                  <a:lnTo>
                    <a:pt x="345441" y="1563323"/>
                  </a:lnTo>
                  <a:lnTo>
                    <a:pt x="343995" y="1562385"/>
                  </a:lnTo>
                  <a:lnTo>
                    <a:pt x="342528" y="1561427"/>
                  </a:lnTo>
                  <a:lnTo>
                    <a:pt x="341141" y="1560527"/>
                  </a:lnTo>
                  <a:lnTo>
                    <a:pt x="339694" y="1559569"/>
                  </a:lnTo>
                  <a:lnTo>
                    <a:pt x="338267" y="1558631"/>
                  </a:lnTo>
                  <a:lnTo>
                    <a:pt x="336820" y="1557673"/>
                  </a:lnTo>
                  <a:lnTo>
                    <a:pt x="335452" y="1556754"/>
                  </a:lnTo>
                  <a:lnTo>
                    <a:pt x="333946" y="1555777"/>
                  </a:lnTo>
                  <a:lnTo>
                    <a:pt x="332578" y="1554858"/>
                  </a:lnTo>
                  <a:lnTo>
                    <a:pt x="331151" y="1553880"/>
                  </a:lnTo>
                  <a:lnTo>
                    <a:pt x="329704" y="1552923"/>
                  </a:lnTo>
                  <a:lnTo>
                    <a:pt x="328277" y="1551945"/>
                  </a:lnTo>
                  <a:lnTo>
                    <a:pt x="326908" y="1551026"/>
                  </a:lnTo>
                  <a:lnTo>
                    <a:pt x="325540" y="1550088"/>
                  </a:lnTo>
                  <a:lnTo>
                    <a:pt x="324074" y="1549091"/>
                  </a:lnTo>
                  <a:lnTo>
                    <a:pt x="322646" y="1548113"/>
                  </a:lnTo>
                  <a:lnTo>
                    <a:pt x="321298" y="1547175"/>
                  </a:lnTo>
                  <a:lnTo>
                    <a:pt x="319890" y="1546198"/>
                  </a:lnTo>
                  <a:lnTo>
                    <a:pt x="318482" y="1545220"/>
                  </a:lnTo>
                  <a:lnTo>
                    <a:pt x="317094" y="1544262"/>
                  </a:lnTo>
                  <a:lnTo>
                    <a:pt x="315707" y="1543285"/>
                  </a:lnTo>
                  <a:lnTo>
                    <a:pt x="314318" y="1542307"/>
                  </a:lnTo>
                  <a:lnTo>
                    <a:pt x="312950" y="1541349"/>
                  </a:lnTo>
                  <a:lnTo>
                    <a:pt x="311484" y="1540313"/>
                  </a:lnTo>
                  <a:lnTo>
                    <a:pt x="310135" y="1539355"/>
                  </a:lnTo>
                  <a:lnTo>
                    <a:pt x="310135" y="1539336"/>
                  </a:lnTo>
                  <a:lnTo>
                    <a:pt x="308747" y="1538358"/>
                  </a:lnTo>
                  <a:lnTo>
                    <a:pt x="307359" y="1537361"/>
                  </a:lnTo>
                  <a:lnTo>
                    <a:pt x="306010" y="1536403"/>
                  </a:lnTo>
                  <a:lnTo>
                    <a:pt x="304563" y="1535347"/>
                  </a:lnTo>
                  <a:lnTo>
                    <a:pt x="303253" y="1534390"/>
                  </a:lnTo>
                  <a:lnTo>
                    <a:pt x="301846" y="1533373"/>
                  </a:lnTo>
                  <a:lnTo>
                    <a:pt x="300516" y="1532395"/>
                  </a:lnTo>
                  <a:lnTo>
                    <a:pt x="299128" y="1531398"/>
                  </a:lnTo>
                  <a:lnTo>
                    <a:pt x="297760" y="1530382"/>
                  </a:lnTo>
                  <a:lnTo>
                    <a:pt x="296861" y="1529717"/>
                  </a:lnTo>
                  <a:lnTo>
                    <a:pt x="296391" y="1529365"/>
                  </a:lnTo>
                  <a:lnTo>
                    <a:pt x="295004" y="1528349"/>
                  </a:lnTo>
                  <a:lnTo>
                    <a:pt x="293694" y="1527371"/>
                  </a:lnTo>
                  <a:lnTo>
                    <a:pt x="292325" y="1526335"/>
                  </a:lnTo>
                  <a:lnTo>
                    <a:pt x="290957" y="1525319"/>
                  </a:lnTo>
                  <a:lnTo>
                    <a:pt x="289647" y="1524322"/>
                  </a:lnTo>
                  <a:lnTo>
                    <a:pt x="288278" y="1523305"/>
                  </a:lnTo>
                  <a:lnTo>
                    <a:pt x="286910" y="1522269"/>
                  </a:lnTo>
                  <a:lnTo>
                    <a:pt x="285541" y="1521233"/>
                  </a:lnTo>
                  <a:lnTo>
                    <a:pt x="284251" y="1520236"/>
                  </a:lnTo>
                  <a:lnTo>
                    <a:pt x="282902" y="1519219"/>
                  </a:lnTo>
                  <a:lnTo>
                    <a:pt x="281553" y="1518163"/>
                  </a:lnTo>
                  <a:lnTo>
                    <a:pt x="280263" y="1517166"/>
                  </a:lnTo>
                  <a:lnTo>
                    <a:pt x="278856" y="1516071"/>
                  </a:lnTo>
                  <a:lnTo>
                    <a:pt x="277546" y="1515055"/>
                  </a:lnTo>
                  <a:lnTo>
                    <a:pt x="276216" y="1514019"/>
                  </a:lnTo>
                  <a:lnTo>
                    <a:pt x="276197" y="1514019"/>
                  </a:lnTo>
                  <a:lnTo>
                    <a:pt x="274867" y="1512963"/>
                  </a:lnTo>
                  <a:lnTo>
                    <a:pt x="273577" y="1511947"/>
                  </a:lnTo>
                  <a:lnTo>
                    <a:pt x="272248" y="1510891"/>
                  </a:lnTo>
                  <a:lnTo>
                    <a:pt x="270899" y="1509835"/>
                  </a:lnTo>
                  <a:lnTo>
                    <a:pt x="269589" y="1508779"/>
                  </a:lnTo>
                  <a:lnTo>
                    <a:pt x="268260" y="1507705"/>
                  </a:lnTo>
                  <a:lnTo>
                    <a:pt x="266950" y="1506649"/>
                  </a:lnTo>
                  <a:lnTo>
                    <a:pt x="265679" y="1505632"/>
                  </a:lnTo>
                  <a:lnTo>
                    <a:pt x="264330" y="1504537"/>
                  </a:lnTo>
                  <a:lnTo>
                    <a:pt x="263079" y="1503521"/>
                  </a:lnTo>
                  <a:lnTo>
                    <a:pt x="261769" y="1502446"/>
                  </a:lnTo>
                  <a:lnTo>
                    <a:pt x="260440" y="1501370"/>
                  </a:lnTo>
                  <a:lnTo>
                    <a:pt x="259169" y="1500315"/>
                  </a:lnTo>
                  <a:lnTo>
                    <a:pt x="257879" y="1499239"/>
                  </a:lnTo>
                  <a:lnTo>
                    <a:pt x="256569" y="1498164"/>
                  </a:lnTo>
                  <a:lnTo>
                    <a:pt x="255279" y="1497089"/>
                  </a:lnTo>
                  <a:lnTo>
                    <a:pt x="253988" y="1496014"/>
                  </a:lnTo>
                  <a:lnTo>
                    <a:pt x="252718" y="1494938"/>
                  </a:lnTo>
                  <a:lnTo>
                    <a:pt x="251427" y="1493863"/>
                  </a:lnTo>
                  <a:lnTo>
                    <a:pt x="250157" y="1492788"/>
                  </a:lnTo>
                  <a:lnTo>
                    <a:pt x="248886" y="1491693"/>
                  </a:lnTo>
                  <a:lnTo>
                    <a:pt x="248866" y="1491693"/>
                  </a:lnTo>
                  <a:lnTo>
                    <a:pt x="247596" y="1490598"/>
                  </a:lnTo>
                  <a:lnTo>
                    <a:pt x="246325" y="1489504"/>
                  </a:lnTo>
                  <a:lnTo>
                    <a:pt x="245054" y="1488409"/>
                  </a:lnTo>
                  <a:lnTo>
                    <a:pt x="243803" y="1487334"/>
                  </a:lnTo>
                  <a:lnTo>
                    <a:pt x="242552" y="1486258"/>
                  </a:lnTo>
                  <a:lnTo>
                    <a:pt x="241281" y="1485144"/>
                  </a:lnTo>
                  <a:lnTo>
                    <a:pt x="240030" y="1484049"/>
                  </a:lnTo>
                  <a:lnTo>
                    <a:pt x="238759" y="1482935"/>
                  </a:lnTo>
                  <a:lnTo>
                    <a:pt x="237508" y="1481821"/>
                  </a:lnTo>
                  <a:lnTo>
                    <a:pt x="236257" y="1480726"/>
                  </a:lnTo>
                  <a:lnTo>
                    <a:pt x="235006" y="1479612"/>
                  </a:lnTo>
                  <a:lnTo>
                    <a:pt x="233774" y="1478497"/>
                  </a:lnTo>
                  <a:lnTo>
                    <a:pt x="232523" y="1477402"/>
                  </a:lnTo>
                  <a:lnTo>
                    <a:pt x="232503" y="1477383"/>
                  </a:lnTo>
                  <a:lnTo>
                    <a:pt x="231252" y="1476269"/>
                  </a:lnTo>
                  <a:lnTo>
                    <a:pt x="230040" y="1475154"/>
                  </a:lnTo>
                  <a:lnTo>
                    <a:pt x="228808" y="1474040"/>
                  </a:lnTo>
                  <a:lnTo>
                    <a:pt x="227577" y="1472926"/>
                  </a:lnTo>
                  <a:lnTo>
                    <a:pt x="226345" y="1471792"/>
                  </a:lnTo>
                  <a:lnTo>
                    <a:pt x="225133" y="1470658"/>
                  </a:lnTo>
                  <a:lnTo>
                    <a:pt x="223882" y="1469524"/>
                  </a:lnTo>
                  <a:lnTo>
                    <a:pt x="222670" y="1468390"/>
                  </a:lnTo>
                  <a:lnTo>
                    <a:pt x="221438" y="1467256"/>
                  </a:lnTo>
                  <a:lnTo>
                    <a:pt x="220246" y="1466142"/>
                  </a:lnTo>
                  <a:lnTo>
                    <a:pt x="219034" y="1465008"/>
                  </a:lnTo>
                  <a:lnTo>
                    <a:pt x="217822" y="1463855"/>
                  </a:lnTo>
                  <a:lnTo>
                    <a:pt x="216609" y="1462721"/>
                  </a:lnTo>
                  <a:lnTo>
                    <a:pt x="215417" y="1461587"/>
                  </a:lnTo>
                  <a:lnTo>
                    <a:pt x="215397" y="1461567"/>
                  </a:lnTo>
                  <a:lnTo>
                    <a:pt x="214205" y="1460434"/>
                  </a:lnTo>
                  <a:lnTo>
                    <a:pt x="213012" y="1459280"/>
                  </a:lnTo>
                  <a:lnTo>
                    <a:pt x="211820" y="1458146"/>
                  </a:lnTo>
                  <a:lnTo>
                    <a:pt x="210627" y="1456973"/>
                  </a:lnTo>
                  <a:lnTo>
                    <a:pt x="209415" y="1455820"/>
                  </a:lnTo>
                  <a:lnTo>
                    <a:pt x="208242" y="1454686"/>
                  </a:lnTo>
                  <a:lnTo>
                    <a:pt x="207050" y="1453513"/>
                  </a:lnTo>
                  <a:lnTo>
                    <a:pt x="205877" y="1452360"/>
                  </a:lnTo>
                  <a:lnTo>
                    <a:pt x="204684" y="1451186"/>
                  </a:lnTo>
                  <a:lnTo>
                    <a:pt x="203511" y="1450013"/>
                  </a:lnTo>
                  <a:lnTo>
                    <a:pt x="202358" y="1448860"/>
                  </a:lnTo>
                  <a:lnTo>
                    <a:pt x="201165" y="1447668"/>
                  </a:lnTo>
                  <a:lnTo>
                    <a:pt x="200012" y="1446514"/>
                  </a:lnTo>
                  <a:lnTo>
                    <a:pt x="198839" y="1445321"/>
                  </a:lnTo>
                  <a:lnTo>
                    <a:pt x="197686" y="1444149"/>
                  </a:lnTo>
                  <a:lnTo>
                    <a:pt x="196513" y="1442976"/>
                  </a:lnTo>
                  <a:lnTo>
                    <a:pt x="195379" y="1441803"/>
                  </a:lnTo>
                  <a:lnTo>
                    <a:pt x="195359" y="1441803"/>
                  </a:lnTo>
                  <a:lnTo>
                    <a:pt x="194206" y="1440610"/>
                  </a:lnTo>
                  <a:lnTo>
                    <a:pt x="193052" y="1439437"/>
                  </a:lnTo>
                  <a:lnTo>
                    <a:pt x="191918" y="1438245"/>
                  </a:lnTo>
                  <a:lnTo>
                    <a:pt x="190784" y="1437072"/>
                  </a:lnTo>
                  <a:lnTo>
                    <a:pt x="190765" y="1437052"/>
                  </a:lnTo>
                  <a:lnTo>
                    <a:pt x="189631" y="1435860"/>
                  </a:lnTo>
                  <a:lnTo>
                    <a:pt x="188517" y="1434687"/>
                  </a:lnTo>
                  <a:lnTo>
                    <a:pt x="187363" y="1433475"/>
                  </a:lnTo>
                  <a:lnTo>
                    <a:pt x="187344" y="1433475"/>
                  </a:lnTo>
                  <a:lnTo>
                    <a:pt x="186210" y="1432282"/>
                  </a:lnTo>
                  <a:lnTo>
                    <a:pt x="185115" y="1431090"/>
                  </a:lnTo>
                  <a:lnTo>
                    <a:pt x="183962" y="1429877"/>
                  </a:lnTo>
                  <a:lnTo>
                    <a:pt x="182847" y="1428685"/>
                  </a:lnTo>
                  <a:lnTo>
                    <a:pt x="181733" y="1427473"/>
                  </a:lnTo>
                  <a:lnTo>
                    <a:pt x="180599" y="1426261"/>
                  </a:lnTo>
                  <a:lnTo>
                    <a:pt x="179485" y="1425049"/>
                  </a:lnTo>
                  <a:lnTo>
                    <a:pt x="178351" y="1423817"/>
                  </a:lnTo>
                  <a:lnTo>
                    <a:pt x="177276" y="1422624"/>
                  </a:lnTo>
                  <a:lnTo>
                    <a:pt x="176161" y="1421412"/>
                  </a:lnTo>
                  <a:lnTo>
                    <a:pt x="175047" y="1420181"/>
                  </a:lnTo>
                  <a:lnTo>
                    <a:pt x="173972" y="1418969"/>
                  </a:lnTo>
                  <a:lnTo>
                    <a:pt x="172857" y="1417737"/>
                  </a:lnTo>
                  <a:lnTo>
                    <a:pt x="171763" y="1416505"/>
                  </a:lnTo>
                  <a:lnTo>
                    <a:pt x="170687" y="1415293"/>
                  </a:lnTo>
                  <a:lnTo>
                    <a:pt x="169593" y="1414062"/>
                  </a:lnTo>
                  <a:lnTo>
                    <a:pt x="168517" y="1412830"/>
                  </a:lnTo>
                  <a:lnTo>
                    <a:pt x="167442" y="1411598"/>
                  </a:lnTo>
                  <a:lnTo>
                    <a:pt x="166347" y="1410347"/>
                  </a:lnTo>
                  <a:lnTo>
                    <a:pt x="165253" y="1409077"/>
                  </a:lnTo>
                  <a:lnTo>
                    <a:pt x="164197" y="1407865"/>
                  </a:lnTo>
                  <a:lnTo>
                    <a:pt x="163141" y="1406633"/>
                  </a:lnTo>
                  <a:lnTo>
                    <a:pt x="162066" y="1405382"/>
                  </a:lnTo>
                  <a:lnTo>
                    <a:pt x="161010" y="1404131"/>
                  </a:lnTo>
                  <a:lnTo>
                    <a:pt x="159955" y="1402899"/>
                  </a:lnTo>
                  <a:lnTo>
                    <a:pt x="158880" y="1401628"/>
                  </a:lnTo>
                  <a:lnTo>
                    <a:pt x="157824" y="1400377"/>
                  </a:lnTo>
                  <a:lnTo>
                    <a:pt x="156788" y="1399126"/>
                  </a:lnTo>
                  <a:lnTo>
                    <a:pt x="155752" y="1397875"/>
                  </a:lnTo>
                  <a:lnTo>
                    <a:pt x="154676" y="1396604"/>
                  </a:lnTo>
                  <a:lnTo>
                    <a:pt x="153660" y="1395353"/>
                  </a:lnTo>
                  <a:lnTo>
                    <a:pt x="152624" y="1394082"/>
                  </a:lnTo>
                  <a:lnTo>
                    <a:pt x="152604" y="1394082"/>
                  </a:lnTo>
                  <a:lnTo>
                    <a:pt x="151587" y="1392831"/>
                  </a:lnTo>
                  <a:lnTo>
                    <a:pt x="150552" y="1391560"/>
                  </a:lnTo>
                  <a:lnTo>
                    <a:pt x="149515" y="1390270"/>
                  </a:lnTo>
                  <a:lnTo>
                    <a:pt x="148499" y="1388999"/>
                  </a:lnTo>
                  <a:lnTo>
                    <a:pt x="147502" y="1387748"/>
                  </a:lnTo>
                  <a:lnTo>
                    <a:pt x="146446" y="1386438"/>
                  </a:lnTo>
                  <a:lnTo>
                    <a:pt x="145430" y="1385168"/>
                  </a:lnTo>
                  <a:lnTo>
                    <a:pt x="144452" y="1383897"/>
                  </a:lnTo>
                  <a:lnTo>
                    <a:pt x="144432" y="1383877"/>
                  </a:lnTo>
                  <a:lnTo>
                    <a:pt x="143435" y="1382606"/>
                  </a:lnTo>
                  <a:lnTo>
                    <a:pt x="142419" y="1381316"/>
                  </a:lnTo>
                  <a:lnTo>
                    <a:pt x="141422" y="1380046"/>
                  </a:lnTo>
                  <a:lnTo>
                    <a:pt x="141422" y="1380026"/>
                  </a:lnTo>
                  <a:lnTo>
                    <a:pt x="140425" y="1378736"/>
                  </a:lnTo>
                  <a:lnTo>
                    <a:pt x="139447" y="1377465"/>
                  </a:lnTo>
                  <a:lnTo>
                    <a:pt x="138450" y="1376175"/>
                  </a:lnTo>
                  <a:lnTo>
                    <a:pt x="137453" y="1374865"/>
                  </a:lnTo>
                  <a:lnTo>
                    <a:pt x="136456" y="1373575"/>
                  </a:lnTo>
                  <a:lnTo>
                    <a:pt x="135479" y="1372265"/>
                  </a:lnTo>
                  <a:lnTo>
                    <a:pt x="134501" y="1370955"/>
                  </a:lnTo>
                  <a:lnTo>
                    <a:pt x="133504" y="1369625"/>
                  </a:lnTo>
                  <a:lnTo>
                    <a:pt x="132566" y="1368355"/>
                  </a:lnTo>
                  <a:lnTo>
                    <a:pt x="131588" y="1367025"/>
                  </a:lnTo>
                  <a:lnTo>
                    <a:pt x="130611" y="1365716"/>
                  </a:lnTo>
                  <a:lnTo>
                    <a:pt x="129653" y="1364406"/>
                  </a:lnTo>
                  <a:lnTo>
                    <a:pt x="128715" y="1363096"/>
                  </a:lnTo>
                  <a:lnTo>
                    <a:pt x="127757" y="1361786"/>
                  </a:lnTo>
                  <a:lnTo>
                    <a:pt x="126799" y="1360457"/>
                  </a:lnTo>
                  <a:lnTo>
                    <a:pt x="125860" y="1359147"/>
                  </a:lnTo>
                  <a:lnTo>
                    <a:pt x="125841" y="1359127"/>
                  </a:lnTo>
                  <a:lnTo>
                    <a:pt x="124902" y="1357817"/>
                  </a:lnTo>
                  <a:lnTo>
                    <a:pt x="123964" y="1356508"/>
                  </a:lnTo>
                  <a:lnTo>
                    <a:pt x="123026" y="1355159"/>
                  </a:lnTo>
                  <a:lnTo>
                    <a:pt x="122107" y="1353829"/>
                  </a:lnTo>
                  <a:lnTo>
                    <a:pt x="121168" y="1352500"/>
                  </a:lnTo>
                  <a:lnTo>
                    <a:pt x="120230" y="1351171"/>
                  </a:lnTo>
                  <a:lnTo>
                    <a:pt x="119311" y="1349822"/>
                  </a:lnTo>
                  <a:lnTo>
                    <a:pt x="118392" y="1348473"/>
                  </a:lnTo>
                  <a:lnTo>
                    <a:pt x="117473" y="1347143"/>
                  </a:lnTo>
                  <a:lnTo>
                    <a:pt x="116555" y="1345795"/>
                  </a:lnTo>
                  <a:lnTo>
                    <a:pt x="115655" y="1344465"/>
                  </a:lnTo>
                  <a:lnTo>
                    <a:pt x="114736" y="1343097"/>
                  </a:lnTo>
                  <a:lnTo>
                    <a:pt x="113837" y="1341748"/>
                  </a:lnTo>
                  <a:lnTo>
                    <a:pt x="112919" y="1340399"/>
                  </a:lnTo>
                  <a:lnTo>
                    <a:pt x="112039" y="1339050"/>
                  </a:lnTo>
                  <a:lnTo>
                    <a:pt x="111159" y="1337701"/>
                  </a:lnTo>
                  <a:lnTo>
                    <a:pt x="110260" y="1336352"/>
                  </a:lnTo>
                  <a:lnTo>
                    <a:pt x="109360" y="1334984"/>
                  </a:lnTo>
                  <a:lnTo>
                    <a:pt x="108481" y="1333615"/>
                  </a:lnTo>
                  <a:lnTo>
                    <a:pt x="107620" y="1332266"/>
                  </a:lnTo>
                  <a:lnTo>
                    <a:pt x="106721" y="1330878"/>
                  </a:lnTo>
                  <a:lnTo>
                    <a:pt x="105861" y="1329510"/>
                  </a:lnTo>
                  <a:lnTo>
                    <a:pt x="104981" y="1328141"/>
                  </a:lnTo>
                  <a:lnTo>
                    <a:pt x="104121" y="1326773"/>
                  </a:lnTo>
                  <a:lnTo>
                    <a:pt x="103261" y="1325404"/>
                  </a:lnTo>
                  <a:lnTo>
                    <a:pt x="102420" y="1324036"/>
                  </a:lnTo>
                  <a:lnTo>
                    <a:pt x="101560" y="1322648"/>
                  </a:lnTo>
                  <a:lnTo>
                    <a:pt x="100700" y="1321260"/>
                  </a:lnTo>
                  <a:lnTo>
                    <a:pt x="99879" y="1319891"/>
                  </a:lnTo>
                  <a:lnTo>
                    <a:pt x="99019" y="1318484"/>
                  </a:lnTo>
                  <a:lnTo>
                    <a:pt x="98178" y="1317096"/>
                  </a:lnTo>
                  <a:lnTo>
                    <a:pt x="97337" y="1315688"/>
                  </a:lnTo>
                  <a:lnTo>
                    <a:pt x="96516" y="1314320"/>
                  </a:lnTo>
                  <a:lnTo>
                    <a:pt x="95695" y="1312932"/>
                  </a:lnTo>
                  <a:lnTo>
                    <a:pt x="94835" y="1311505"/>
                  </a:lnTo>
                  <a:lnTo>
                    <a:pt x="94053" y="1310156"/>
                  </a:lnTo>
                  <a:lnTo>
                    <a:pt x="93212" y="1308728"/>
                  </a:lnTo>
                  <a:lnTo>
                    <a:pt x="92411" y="1307321"/>
                  </a:lnTo>
                  <a:lnTo>
                    <a:pt x="91590" y="1305913"/>
                  </a:lnTo>
                  <a:lnTo>
                    <a:pt x="90788" y="1304525"/>
                  </a:lnTo>
                  <a:lnTo>
                    <a:pt x="90788" y="1304506"/>
                  </a:lnTo>
                  <a:lnTo>
                    <a:pt x="89987" y="1303098"/>
                  </a:lnTo>
                  <a:lnTo>
                    <a:pt x="89185" y="1301691"/>
                  </a:lnTo>
                  <a:lnTo>
                    <a:pt x="88384" y="1300283"/>
                  </a:lnTo>
                  <a:lnTo>
                    <a:pt x="87602" y="1298856"/>
                  </a:lnTo>
                  <a:lnTo>
                    <a:pt x="86820" y="1297468"/>
                  </a:lnTo>
                  <a:lnTo>
                    <a:pt x="86800" y="1297449"/>
                  </a:lnTo>
                  <a:lnTo>
                    <a:pt x="86018" y="1296021"/>
                  </a:lnTo>
                  <a:lnTo>
                    <a:pt x="85256" y="1294614"/>
                  </a:lnTo>
                  <a:lnTo>
                    <a:pt x="84474" y="1293206"/>
                  </a:lnTo>
                  <a:lnTo>
                    <a:pt x="83711" y="1291779"/>
                  </a:lnTo>
                  <a:lnTo>
                    <a:pt x="82929" y="1290332"/>
                  </a:lnTo>
                  <a:lnTo>
                    <a:pt x="82167" y="1288905"/>
                  </a:lnTo>
                  <a:lnTo>
                    <a:pt x="81424" y="1287498"/>
                  </a:lnTo>
                  <a:lnTo>
                    <a:pt x="80642" y="1286031"/>
                  </a:lnTo>
                  <a:lnTo>
                    <a:pt x="79899" y="1284604"/>
                  </a:lnTo>
                  <a:lnTo>
                    <a:pt x="79137" y="1283158"/>
                  </a:lnTo>
                  <a:lnTo>
                    <a:pt x="78394" y="1281731"/>
                  </a:lnTo>
                  <a:lnTo>
                    <a:pt x="77651" y="1280284"/>
                  </a:lnTo>
                  <a:lnTo>
                    <a:pt x="76928" y="1278837"/>
                  </a:lnTo>
                  <a:lnTo>
                    <a:pt x="76185" y="1277410"/>
                  </a:lnTo>
                  <a:lnTo>
                    <a:pt x="75442" y="1275944"/>
                  </a:lnTo>
                  <a:lnTo>
                    <a:pt x="74719" y="1274497"/>
                  </a:lnTo>
                  <a:lnTo>
                    <a:pt x="74015" y="1273070"/>
                  </a:lnTo>
                  <a:lnTo>
                    <a:pt x="73291" y="1271623"/>
                  </a:lnTo>
                  <a:lnTo>
                    <a:pt x="72568" y="1270157"/>
                  </a:lnTo>
                  <a:lnTo>
                    <a:pt x="71845" y="1268691"/>
                  </a:lnTo>
                  <a:lnTo>
                    <a:pt x="71141" y="1267244"/>
                  </a:lnTo>
                  <a:lnTo>
                    <a:pt x="70457" y="1265817"/>
                  </a:lnTo>
                  <a:lnTo>
                    <a:pt x="69753" y="1264351"/>
                  </a:lnTo>
                  <a:lnTo>
                    <a:pt x="69049" y="1262885"/>
                  </a:lnTo>
                  <a:lnTo>
                    <a:pt x="68365" y="1261438"/>
                  </a:lnTo>
                  <a:lnTo>
                    <a:pt x="67661" y="1259972"/>
                  </a:lnTo>
                  <a:lnTo>
                    <a:pt x="66977" y="1258525"/>
                  </a:lnTo>
                  <a:lnTo>
                    <a:pt x="66312" y="1257059"/>
                  </a:lnTo>
                  <a:lnTo>
                    <a:pt x="65628" y="1255593"/>
                  </a:lnTo>
                  <a:lnTo>
                    <a:pt x="64944" y="1254127"/>
                  </a:lnTo>
                  <a:lnTo>
                    <a:pt x="64279" y="1252680"/>
                  </a:lnTo>
                  <a:lnTo>
                    <a:pt x="64279" y="1252660"/>
                  </a:lnTo>
                  <a:lnTo>
                    <a:pt x="63614" y="1251194"/>
                  </a:lnTo>
                  <a:lnTo>
                    <a:pt x="62950" y="1249728"/>
                  </a:lnTo>
                  <a:lnTo>
                    <a:pt x="62305" y="1248281"/>
                  </a:lnTo>
                  <a:lnTo>
                    <a:pt x="61640" y="1246795"/>
                  </a:lnTo>
                  <a:lnTo>
                    <a:pt x="60975" y="1245310"/>
                  </a:lnTo>
                  <a:lnTo>
                    <a:pt x="60350" y="1243863"/>
                  </a:lnTo>
                  <a:lnTo>
                    <a:pt x="59685" y="1242377"/>
                  </a:lnTo>
                  <a:lnTo>
                    <a:pt x="59059" y="1240911"/>
                  </a:lnTo>
                  <a:lnTo>
                    <a:pt x="58414" y="1239425"/>
                  </a:lnTo>
                  <a:lnTo>
                    <a:pt x="57788" y="1237959"/>
                  </a:lnTo>
                  <a:lnTo>
                    <a:pt x="57143" y="1236454"/>
                  </a:lnTo>
                  <a:lnTo>
                    <a:pt x="56537" y="1234987"/>
                  </a:lnTo>
                  <a:lnTo>
                    <a:pt x="55912" y="1233521"/>
                  </a:lnTo>
                  <a:lnTo>
                    <a:pt x="55286" y="1232016"/>
                  </a:lnTo>
                  <a:lnTo>
                    <a:pt x="54680" y="1230550"/>
                  </a:lnTo>
                  <a:lnTo>
                    <a:pt x="54074" y="1229083"/>
                  </a:lnTo>
                  <a:lnTo>
                    <a:pt x="53468" y="1227598"/>
                  </a:lnTo>
                  <a:lnTo>
                    <a:pt x="53449" y="1227578"/>
                  </a:lnTo>
                  <a:lnTo>
                    <a:pt x="52842" y="1226092"/>
                  </a:lnTo>
                  <a:lnTo>
                    <a:pt x="52256" y="1224626"/>
                  </a:lnTo>
                  <a:lnTo>
                    <a:pt x="51650" y="1223121"/>
                  </a:lnTo>
                  <a:lnTo>
                    <a:pt x="51064" y="1221635"/>
                  </a:lnTo>
                  <a:lnTo>
                    <a:pt x="50477" y="1220149"/>
                  </a:lnTo>
                  <a:lnTo>
                    <a:pt x="49891" y="1218664"/>
                  </a:lnTo>
                  <a:lnTo>
                    <a:pt x="49304" y="1217139"/>
                  </a:lnTo>
                  <a:lnTo>
                    <a:pt x="48737" y="1215653"/>
                  </a:lnTo>
                  <a:lnTo>
                    <a:pt x="48151" y="1214167"/>
                  </a:lnTo>
                  <a:lnTo>
                    <a:pt x="47584" y="1212681"/>
                  </a:lnTo>
                  <a:lnTo>
                    <a:pt x="47017" y="1211195"/>
                  </a:lnTo>
                  <a:lnTo>
                    <a:pt x="46450" y="1209671"/>
                  </a:lnTo>
                  <a:lnTo>
                    <a:pt x="45883" y="1208165"/>
                  </a:lnTo>
                  <a:lnTo>
                    <a:pt x="45355" y="1206699"/>
                  </a:lnTo>
                  <a:lnTo>
                    <a:pt x="44788" y="1205194"/>
                  </a:lnTo>
                  <a:lnTo>
                    <a:pt x="44241" y="1203669"/>
                  </a:lnTo>
                  <a:lnTo>
                    <a:pt x="43693" y="1202183"/>
                  </a:lnTo>
                  <a:lnTo>
                    <a:pt x="43146" y="1200658"/>
                  </a:lnTo>
                  <a:lnTo>
                    <a:pt x="42598" y="1199153"/>
                  </a:lnTo>
                  <a:lnTo>
                    <a:pt x="42071" y="1197667"/>
                  </a:lnTo>
                  <a:lnTo>
                    <a:pt x="41543" y="1196142"/>
                  </a:lnTo>
                  <a:lnTo>
                    <a:pt x="41015" y="1194637"/>
                  </a:lnTo>
                  <a:lnTo>
                    <a:pt x="40507" y="1193151"/>
                  </a:lnTo>
                  <a:lnTo>
                    <a:pt x="39979" y="1191627"/>
                  </a:lnTo>
                  <a:lnTo>
                    <a:pt x="39451" y="1190121"/>
                  </a:lnTo>
                  <a:lnTo>
                    <a:pt x="38943" y="1188616"/>
                  </a:lnTo>
                  <a:lnTo>
                    <a:pt x="38434" y="1187091"/>
                  </a:lnTo>
                  <a:lnTo>
                    <a:pt x="37926" y="1185566"/>
                  </a:lnTo>
                  <a:lnTo>
                    <a:pt x="37418" y="1184061"/>
                  </a:lnTo>
                  <a:lnTo>
                    <a:pt x="36929" y="1182555"/>
                  </a:lnTo>
                  <a:lnTo>
                    <a:pt x="36440" y="1181050"/>
                  </a:lnTo>
                  <a:lnTo>
                    <a:pt x="35952" y="1179525"/>
                  </a:lnTo>
                  <a:lnTo>
                    <a:pt x="35443" y="1178000"/>
                  </a:lnTo>
                  <a:lnTo>
                    <a:pt x="34955" y="1176476"/>
                  </a:lnTo>
                  <a:lnTo>
                    <a:pt x="34486" y="1174951"/>
                  </a:lnTo>
                  <a:lnTo>
                    <a:pt x="34016" y="1173445"/>
                  </a:lnTo>
                  <a:lnTo>
                    <a:pt x="33997" y="1173426"/>
                  </a:lnTo>
                  <a:lnTo>
                    <a:pt x="33528" y="1171901"/>
                  </a:lnTo>
                  <a:lnTo>
                    <a:pt x="33058" y="1170376"/>
                  </a:lnTo>
                  <a:lnTo>
                    <a:pt x="32589" y="1168871"/>
                  </a:lnTo>
                  <a:lnTo>
                    <a:pt x="32139" y="1167346"/>
                  </a:lnTo>
                  <a:lnTo>
                    <a:pt x="31670" y="1165801"/>
                  </a:lnTo>
                  <a:lnTo>
                    <a:pt x="31221" y="1164276"/>
                  </a:lnTo>
                  <a:lnTo>
                    <a:pt x="30771" y="1162771"/>
                  </a:lnTo>
                  <a:lnTo>
                    <a:pt x="30321" y="1161246"/>
                  </a:lnTo>
                  <a:lnTo>
                    <a:pt x="29872" y="1159702"/>
                  </a:lnTo>
                  <a:lnTo>
                    <a:pt x="29422" y="1158177"/>
                  </a:lnTo>
                  <a:lnTo>
                    <a:pt x="28972" y="1156633"/>
                  </a:lnTo>
                  <a:lnTo>
                    <a:pt x="28542" y="1155108"/>
                  </a:lnTo>
                  <a:lnTo>
                    <a:pt x="28112" y="1153583"/>
                  </a:lnTo>
                  <a:lnTo>
                    <a:pt x="27682" y="1152039"/>
                  </a:lnTo>
                  <a:lnTo>
                    <a:pt x="27682" y="1152019"/>
                  </a:lnTo>
                  <a:lnTo>
                    <a:pt x="27272" y="1150514"/>
                  </a:lnTo>
                  <a:lnTo>
                    <a:pt x="26842" y="1148969"/>
                  </a:lnTo>
                  <a:lnTo>
                    <a:pt x="26412" y="1147405"/>
                  </a:lnTo>
                  <a:lnTo>
                    <a:pt x="26001" y="1145880"/>
                  </a:lnTo>
                  <a:lnTo>
                    <a:pt x="25590" y="1144336"/>
                  </a:lnTo>
                  <a:lnTo>
                    <a:pt x="25199" y="1142831"/>
                  </a:lnTo>
                  <a:lnTo>
                    <a:pt x="24789" y="1141267"/>
                  </a:lnTo>
                  <a:lnTo>
                    <a:pt x="24378" y="1139722"/>
                  </a:lnTo>
                  <a:lnTo>
                    <a:pt x="23987" y="1138197"/>
                  </a:lnTo>
                  <a:lnTo>
                    <a:pt x="23577" y="1136633"/>
                  </a:lnTo>
                  <a:lnTo>
                    <a:pt x="23186" y="1135109"/>
                  </a:lnTo>
                  <a:lnTo>
                    <a:pt x="22814" y="1133564"/>
                  </a:lnTo>
                  <a:lnTo>
                    <a:pt x="22423" y="1132000"/>
                  </a:lnTo>
                  <a:lnTo>
                    <a:pt x="22032" y="1130475"/>
                  </a:lnTo>
                  <a:lnTo>
                    <a:pt x="21661" y="1128911"/>
                  </a:lnTo>
                  <a:lnTo>
                    <a:pt x="21290" y="1127386"/>
                  </a:lnTo>
                  <a:lnTo>
                    <a:pt x="20918" y="1125842"/>
                  </a:lnTo>
                  <a:lnTo>
                    <a:pt x="20547" y="1124278"/>
                  </a:lnTo>
                  <a:lnTo>
                    <a:pt x="20195" y="1122733"/>
                  </a:lnTo>
                  <a:lnTo>
                    <a:pt x="19823" y="1121170"/>
                  </a:lnTo>
                  <a:lnTo>
                    <a:pt x="19471" y="1119625"/>
                  </a:lnTo>
                  <a:lnTo>
                    <a:pt x="19119" y="1118061"/>
                  </a:lnTo>
                  <a:lnTo>
                    <a:pt x="18768" y="1116536"/>
                  </a:lnTo>
                  <a:lnTo>
                    <a:pt x="18435" y="1114972"/>
                  </a:lnTo>
                  <a:lnTo>
                    <a:pt x="18083" y="1113409"/>
                  </a:lnTo>
                  <a:lnTo>
                    <a:pt x="17731" y="1111844"/>
                  </a:lnTo>
                  <a:lnTo>
                    <a:pt x="17399" y="1110280"/>
                  </a:lnTo>
                  <a:lnTo>
                    <a:pt x="17067" y="1108736"/>
                  </a:lnTo>
                  <a:lnTo>
                    <a:pt x="16734" y="1107192"/>
                  </a:lnTo>
                  <a:lnTo>
                    <a:pt x="16422" y="1105628"/>
                  </a:lnTo>
                  <a:lnTo>
                    <a:pt x="16402" y="1105628"/>
                  </a:lnTo>
                  <a:lnTo>
                    <a:pt x="16089" y="1104064"/>
                  </a:lnTo>
                  <a:lnTo>
                    <a:pt x="15757" y="1102500"/>
                  </a:lnTo>
                  <a:lnTo>
                    <a:pt x="15444" y="1100955"/>
                  </a:lnTo>
                  <a:lnTo>
                    <a:pt x="15131" y="1099411"/>
                  </a:lnTo>
                  <a:lnTo>
                    <a:pt x="14838" y="1097827"/>
                  </a:lnTo>
                  <a:lnTo>
                    <a:pt x="14525" y="1096244"/>
                  </a:lnTo>
                  <a:lnTo>
                    <a:pt x="14213" y="1094699"/>
                  </a:lnTo>
                  <a:lnTo>
                    <a:pt x="13919" y="1093155"/>
                  </a:lnTo>
                  <a:lnTo>
                    <a:pt x="13626" y="1091591"/>
                  </a:lnTo>
                  <a:lnTo>
                    <a:pt x="13333" y="1090027"/>
                  </a:lnTo>
                  <a:lnTo>
                    <a:pt x="13039" y="1088444"/>
                  </a:lnTo>
                  <a:lnTo>
                    <a:pt x="12746" y="1086880"/>
                  </a:lnTo>
                  <a:lnTo>
                    <a:pt x="12473" y="1085316"/>
                  </a:lnTo>
                  <a:lnTo>
                    <a:pt x="12199" y="1083752"/>
                  </a:lnTo>
                  <a:lnTo>
                    <a:pt x="11906" y="1082168"/>
                  </a:lnTo>
                  <a:lnTo>
                    <a:pt x="11651" y="1080604"/>
                  </a:lnTo>
                  <a:lnTo>
                    <a:pt x="11378" y="1079040"/>
                  </a:lnTo>
                  <a:lnTo>
                    <a:pt x="11104" y="1077457"/>
                  </a:lnTo>
                  <a:lnTo>
                    <a:pt x="10830" y="1075893"/>
                  </a:lnTo>
                  <a:lnTo>
                    <a:pt x="10576" y="1074329"/>
                  </a:lnTo>
                  <a:lnTo>
                    <a:pt x="10322" y="1072745"/>
                  </a:lnTo>
                  <a:lnTo>
                    <a:pt x="10068" y="1071181"/>
                  </a:lnTo>
                  <a:lnTo>
                    <a:pt x="9814" y="1069598"/>
                  </a:lnTo>
                  <a:lnTo>
                    <a:pt x="9560" y="1068014"/>
                  </a:lnTo>
                  <a:lnTo>
                    <a:pt x="9325" y="1066450"/>
                  </a:lnTo>
                  <a:lnTo>
                    <a:pt x="9091" y="1064867"/>
                  </a:lnTo>
                  <a:lnTo>
                    <a:pt x="8856" y="1063322"/>
                  </a:lnTo>
                  <a:lnTo>
                    <a:pt x="8621" y="1061739"/>
                  </a:lnTo>
                  <a:lnTo>
                    <a:pt x="8387" y="1060155"/>
                  </a:lnTo>
                  <a:lnTo>
                    <a:pt x="8152" y="1058572"/>
                  </a:lnTo>
                  <a:lnTo>
                    <a:pt x="7937" y="1057008"/>
                  </a:lnTo>
                  <a:lnTo>
                    <a:pt x="7702" y="1055444"/>
                  </a:lnTo>
                  <a:lnTo>
                    <a:pt x="7487" y="1053841"/>
                  </a:lnTo>
                  <a:lnTo>
                    <a:pt x="7272" y="1052277"/>
                  </a:lnTo>
                  <a:lnTo>
                    <a:pt x="7057" y="1050693"/>
                  </a:lnTo>
                  <a:lnTo>
                    <a:pt x="6862" y="1049090"/>
                  </a:lnTo>
                  <a:lnTo>
                    <a:pt x="6647" y="1047526"/>
                  </a:lnTo>
                  <a:lnTo>
                    <a:pt x="6451" y="1045923"/>
                  </a:lnTo>
                  <a:lnTo>
                    <a:pt x="6256" y="1044340"/>
                  </a:lnTo>
                  <a:lnTo>
                    <a:pt x="6060" y="1042776"/>
                  </a:lnTo>
                  <a:lnTo>
                    <a:pt x="5865" y="1041192"/>
                  </a:lnTo>
                  <a:lnTo>
                    <a:pt x="5669" y="1039609"/>
                  </a:lnTo>
                  <a:lnTo>
                    <a:pt x="5493" y="1038025"/>
                  </a:lnTo>
                  <a:lnTo>
                    <a:pt x="5298" y="1036442"/>
                  </a:lnTo>
                  <a:lnTo>
                    <a:pt x="5122" y="1034858"/>
                  </a:lnTo>
                  <a:lnTo>
                    <a:pt x="5122" y="1034839"/>
                  </a:lnTo>
                  <a:lnTo>
                    <a:pt x="4946" y="1033275"/>
                  </a:lnTo>
                  <a:lnTo>
                    <a:pt x="4770" y="1031672"/>
                  </a:lnTo>
                  <a:lnTo>
                    <a:pt x="4594" y="1030069"/>
                  </a:lnTo>
                  <a:lnTo>
                    <a:pt x="4438" y="1028504"/>
                  </a:lnTo>
                  <a:lnTo>
                    <a:pt x="4281" y="1026921"/>
                  </a:lnTo>
                  <a:lnTo>
                    <a:pt x="4105" y="1025318"/>
                  </a:lnTo>
                  <a:lnTo>
                    <a:pt x="3949" y="1023754"/>
                  </a:lnTo>
                  <a:lnTo>
                    <a:pt x="3949" y="1023734"/>
                  </a:lnTo>
                  <a:lnTo>
                    <a:pt x="3793" y="1022151"/>
                  </a:lnTo>
                  <a:lnTo>
                    <a:pt x="3656" y="1020587"/>
                  </a:lnTo>
                  <a:lnTo>
                    <a:pt x="3499" y="1018984"/>
                  </a:lnTo>
                  <a:lnTo>
                    <a:pt x="3362" y="1017381"/>
                  </a:lnTo>
                  <a:lnTo>
                    <a:pt x="3206" y="1015778"/>
                  </a:lnTo>
                  <a:lnTo>
                    <a:pt x="3069" y="1014233"/>
                  </a:lnTo>
                  <a:lnTo>
                    <a:pt x="2932" y="1012591"/>
                  </a:lnTo>
                  <a:lnTo>
                    <a:pt x="2815" y="1011027"/>
                  </a:lnTo>
                  <a:lnTo>
                    <a:pt x="2678" y="1009444"/>
                  </a:lnTo>
                  <a:lnTo>
                    <a:pt x="2541" y="1007841"/>
                  </a:lnTo>
                  <a:lnTo>
                    <a:pt x="2424" y="1006237"/>
                  </a:lnTo>
                  <a:lnTo>
                    <a:pt x="2307" y="1004635"/>
                  </a:lnTo>
                  <a:lnTo>
                    <a:pt x="2190" y="1003051"/>
                  </a:lnTo>
                  <a:lnTo>
                    <a:pt x="2072" y="1001448"/>
                  </a:lnTo>
                  <a:lnTo>
                    <a:pt x="1955" y="999864"/>
                  </a:lnTo>
                  <a:lnTo>
                    <a:pt x="1857" y="998281"/>
                  </a:lnTo>
                  <a:lnTo>
                    <a:pt x="1857" y="998261"/>
                  </a:lnTo>
                  <a:lnTo>
                    <a:pt x="1760" y="996678"/>
                  </a:lnTo>
                  <a:lnTo>
                    <a:pt x="1642" y="995075"/>
                  </a:lnTo>
                  <a:lnTo>
                    <a:pt x="1544" y="993472"/>
                  </a:lnTo>
                  <a:lnTo>
                    <a:pt x="1447" y="991869"/>
                  </a:lnTo>
                  <a:lnTo>
                    <a:pt x="1368" y="990285"/>
                  </a:lnTo>
                  <a:lnTo>
                    <a:pt x="1271" y="988702"/>
                  </a:lnTo>
                  <a:lnTo>
                    <a:pt x="1192" y="987099"/>
                  </a:lnTo>
                  <a:lnTo>
                    <a:pt x="1095" y="985476"/>
                  </a:lnTo>
                  <a:lnTo>
                    <a:pt x="1017" y="983892"/>
                  </a:lnTo>
                  <a:lnTo>
                    <a:pt x="938" y="982289"/>
                  </a:lnTo>
                  <a:lnTo>
                    <a:pt x="880" y="980686"/>
                  </a:lnTo>
                  <a:lnTo>
                    <a:pt x="801" y="979103"/>
                  </a:lnTo>
                  <a:lnTo>
                    <a:pt x="743" y="977519"/>
                  </a:lnTo>
                  <a:lnTo>
                    <a:pt x="665" y="975916"/>
                  </a:lnTo>
                  <a:lnTo>
                    <a:pt x="606" y="974313"/>
                  </a:lnTo>
                  <a:lnTo>
                    <a:pt x="606" y="974293"/>
                  </a:lnTo>
                  <a:lnTo>
                    <a:pt x="547" y="972690"/>
                  </a:lnTo>
                  <a:lnTo>
                    <a:pt x="489" y="971107"/>
                  </a:lnTo>
                  <a:lnTo>
                    <a:pt x="450" y="969484"/>
                  </a:lnTo>
                  <a:lnTo>
                    <a:pt x="391" y="967901"/>
                  </a:lnTo>
                  <a:lnTo>
                    <a:pt x="352" y="966298"/>
                  </a:lnTo>
                  <a:lnTo>
                    <a:pt x="293" y="964675"/>
                  </a:lnTo>
                  <a:lnTo>
                    <a:pt x="254" y="963092"/>
                  </a:lnTo>
                  <a:lnTo>
                    <a:pt x="215" y="961488"/>
                  </a:lnTo>
                  <a:lnTo>
                    <a:pt x="195" y="959866"/>
                  </a:lnTo>
                  <a:lnTo>
                    <a:pt x="156" y="958263"/>
                  </a:lnTo>
                  <a:lnTo>
                    <a:pt x="117" y="956679"/>
                  </a:lnTo>
                  <a:lnTo>
                    <a:pt x="98" y="955076"/>
                  </a:lnTo>
                  <a:lnTo>
                    <a:pt x="78" y="953473"/>
                  </a:lnTo>
                  <a:lnTo>
                    <a:pt x="58" y="951851"/>
                  </a:lnTo>
                  <a:lnTo>
                    <a:pt x="39" y="950267"/>
                  </a:lnTo>
                  <a:lnTo>
                    <a:pt x="20" y="948664"/>
                  </a:lnTo>
                  <a:lnTo>
                    <a:pt x="20" y="947041"/>
                  </a:lnTo>
                  <a:lnTo>
                    <a:pt x="0" y="945438"/>
                  </a:lnTo>
                  <a:lnTo>
                    <a:pt x="0" y="939026"/>
                  </a:lnTo>
                  <a:lnTo>
                    <a:pt x="20" y="937403"/>
                  </a:lnTo>
                  <a:lnTo>
                    <a:pt x="20" y="935800"/>
                  </a:lnTo>
                  <a:lnTo>
                    <a:pt x="39" y="934217"/>
                  </a:lnTo>
                  <a:lnTo>
                    <a:pt x="39" y="932594"/>
                  </a:lnTo>
                  <a:lnTo>
                    <a:pt x="58" y="931011"/>
                  </a:lnTo>
                  <a:lnTo>
                    <a:pt x="78" y="929408"/>
                  </a:lnTo>
                  <a:lnTo>
                    <a:pt x="98" y="927785"/>
                  </a:lnTo>
                  <a:lnTo>
                    <a:pt x="137" y="926182"/>
                  </a:lnTo>
                  <a:lnTo>
                    <a:pt x="156" y="924559"/>
                  </a:lnTo>
                  <a:lnTo>
                    <a:pt x="195" y="922956"/>
                  </a:lnTo>
                  <a:lnTo>
                    <a:pt x="235" y="921353"/>
                  </a:lnTo>
                  <a:lnTo>
                    <a:pt x="274" y="919750"/>
                  </a:lnTo>
                  <a:lnTo>
                    <a:pt x="313" y="918147"/>
                  </a:lnTo>
                  <a:lnTo>
                    <a:pt x="352" y="916544"/>
                  </a:lnTo>
                  <a:lnTo>
                    <a:pt x="352" y="916524"/>
                  </a:lnTo>
                  <a:lnTo>
                    <a:pt x="391" y="914921"/>
                  </a:lnTo>
                  <a:lnTo>
                    <a:pt x="450" y="913299"/>
                  </a:lnTo>
                  <a:lnTo>
                    <a:pt x="508" y="911676"/>
                  </a:lnTo>
                  <a:lnTo>
                    <a:pt x="547" y="910093"/>
                  </a:lnTo>
                  <a:lnTo>
                    <a:pt x="606" y="908489"/>
                  </a:lnTo>
                  <a:lnTo>
                    <a:pt x="684" y="906867"/>
                  </a:lnTo>
                  <a:lnTo>
                    <a:pt x="743" y="905264"/>
                  </a:lnTo>
                  <a:lnTo>
                    <a:pt x="801" y="903661"/>
                  </a:lnTo>
                  <a:lnTo>
                    <a:pt x="880" y="902077"/>
                  </a:lnTo>
                  <a:lnTo>
                    <a:pt x="938" y="900455"/>
                  </a:lnTo>
                  <a:lnTo>
                    <a:pt x="938" y="900435"/>
                  </a:lnTo>
                  <a:lnTo>
                    <a:pt x="1017" y="898832"/>
                  </a:lnTo>
                  <a:lnTo>
                    <a:pt x="1095" y="897248"/>
                  </a:lnTo>
                  <a:lnTo>
                    <a:pt x="1192" y="895626"/>
                  </a:lnTo>
                  <a:lnTo>
                    <a:pt x="1192" y="895606"/>
                  </a:lnTo>
                  <a:lnTo>
                    <a:pt x="1271" y="894003"/>
                  </a:lnTo>
                  <a:lnTo>
                    <a:pt x="1349" y="892420"/>
                  </a:lnTo>
                  <a:lnTo>
                    <a:pt x="1447" y="890797"/>
                  </a:lnTo>
                  <a:lnTo>
                    <a:pt x="1525" y="889174"/>
                  </a:lnTo>
                  <a:lnTo>
                    <a:pt x="1623" y="887571"/>
                  </a:lnTo>
                  <a:lnTo>
                    <a:pt x="1720" y="885968"/>
                  </a:lnTo>
                  <a:lnTo>
                    <a:pt x="1720" y="885949"/>
                  </a:lnTo>
                  <a:lnTo>
                    <a:pt x="1838" y="884365"/>
                  </a:lnTo>
                  <a:lnTo>
                    <a:pt x="1935" y="882743"/>
                  </a:lnTo>
                  <a:lnTo>
                    <a:pt x="2033" y="881159"/>
                  </a:lnTo>
                  <a:lnTo>
                    <a:pt x="2150" y="879537"/>
                  </a:lnTo>
                  <a:lnTo>
                    <a:pt x="2268" y="877914"/>
                  </a:lnTo>
                  <a:lnTo>
                    <a:pt x="2365" y="876291"/>
                  </a:lnTo>
                  <a:lnTo>
                    <a:pt x="2483" y="874688"/>
                  </a:lnTo>
                  <a:lnTo>
                    <a:pt x="2620" y="873066"/>
                  </a:lnTo>
                  <a:lnTo>
                    <a:pt x="2737" y="871482"/>
                  </a:lnTo>
                  <a:lnTo>
                    <a:pt x="2737" y="871463"/>
                  </a:lnTo>
                  <a:lnTo>
                    <a:pt x="2854" y="869879"/>
                  </a:lnTo>
                  <a:lnTo>
                    <a:pt x="2991" y="868256"/>
                  </a:lnTo>
                  <a:lnTo>
                    <a:pt x="3128" y="866653"/>
                  </a:lnTo>
                  <a:lnTo>
                    <a:pt x="3245" y="865031"/>
                  </a:lnTo>
                  <a:lnTo>
                    <a:pt x="3382" y="863447"/>
                  </a:lnTo>
                  <a:lnTo>
                    <a:pt x="3519" y="861825"/>
                  </a:lnTo>
                  <a:lnTo>
                    <a:pt x="3675" y="860202"/>
                  </a:lnTo>
                  <a:lnTo>
                    <a:pt x="3812" y="858599"/>
                  </a:lnTo>
                  <a:lnTo>
                    <a:pt x="3968" y="856996"/>
                  </a:lnTo>
                  <a:lnTo>
                    <a:pt x="4125" y="855393"/>
                  </a:lnTo>
                  <a:lnTo>
                    <a:pt x="4262" y="853770"/>
                  </a:lnTo>
                  <a:lnTo>
                    <a:pt x="4418" y="852148"/>
                  </a:lnTo>
                  <a:lnTo>
                    <a:pt x="4575" y="850564"/>
                  </a:lnTo>
                  <a:lnTo>
                    <a:pt x="4750" y="848941"/>
                  </a:lnTo>
                  <a:lnTo>
                    <a:pt x="4907" y="847358"/>
                  </a:lnTo>
                  <a:lnTo>
                    <a:pt x="5083" y="845716"/>
                  </a:lnTo>
                  <a:lnTo>
                    <a:pt x="5239" y="844132"/>
                  </a:lnTo>
                  <a:lnTo>
                    <a:pt x="5415" y="842510"/>
                  </a:lnTo>
                  <a:lnTo>
                    <a:pt x="5591" y="840887"/>
                  </a:lnTo>
                  <a:lnTo>
                    <a:pt x="5767" y="839303"/>
                  </a:lnTo>
                  <a:lnTo>
                    <a:pt x="5767" y="839284"/>
                  </a:lnTo>
                  <a:lnTo>
                    <a:pt x="5943" y="837681"/>
                  </a:lnTo>
                  <a:lnTo>
                    <a:pt x="6139" y="836078"/>
                  </a:lnTo>
                  <a:lnTo>
                    <a:pt x="6314" y="834455"/>
                  </a:lnTo>
                  <a:lnTo>
                    <a:pt x="6510" y="832872"/>
                  </a:lnTo>
                  <a:lnTo>
                    <a:pt x="6510" y="832852"/>
                  </a:lnTo>
                  <a:lnTo>
                    <a:pt x="6705" y="831269"/>
                  </a:lnTo>
                  <a:lnTo>
                    <a:pt x="6901" y="829646"/>
                  </a:lnTo>
                  <a:lnTo>
                    <a:pt x="7097" y="828043"/>
                  </a:lnTo>
                  <a:lnTo>
                    <a:pt x="7292" y="826420"/>
                  </a:lnTo>
                  <a:lnTo>
                    <a:pt x="7487" y="824837"/>
                  </a:lnTo>
                  <a:lnTo>
                    <a:pt x="7702" y="823214"/>
                  </a:lnTo>
                  <a:lnTo>
                    <a:pt x="7898" y="821631"/>
                  </a:lnTo>
                  <a:lnTo>
                    <a:pt x="8113" y="820008"/>
                  </a:lnTo>
                  <a:lnTo>
                    <a:pt x="8328" y="818385"/>
                  </a:lnTo>
                  <a:lnTo>
                    <a:pt x="8543" y="816782"/>
                  </a:lnTo>
                  <a:lnTo>
                    <a:pt x="8758" y="815179"/>
                  </a:lnTo>
                  <a:lnTo>
                    <a:pt x="8973" y="813576"/>
                  </a:lnTo>
                  <a:lnTo>
                    <a:pt x="9208" y="811993"/>
                  </a:lnTo>
                  <a:lnTo>
                    <a:pt x="9423" y="810370"/>
                  </a:lnTo>
                  <a:lnTo>
                    <a:pt x="9657" y="808786"/>
                  </a:lnTo>
                  <a:lnTo>
                    <a:pt x="9892" y="807144"/>
                  </a:lnTo>
                  <a:lnTo>
                    <a:pt x="10127" y="805541"/>
                  </a:lnTo>
                  <a:lnTo>
                    <a:pt x="10361" y="803958"/>
                  </a:lnTo>
                  <a:lnTo>
                    <a:pt x="10361" y="803938"/>
                  </a:lnTo>
                  <a:lnTo>
                    <a:pt x="10596" y="802335"/>
                  </a:lnTo>
                  <a:lnTo>
                    <a:pt x="10830" y="800732"/>
                  </a:lnTo>
                  <a:lnTo>
                    <a:pt x="11084" y="799149"/>
                  </a:lnTo>
                  <a:lnTo>
                    <a:pt x="11339" y="797506"/>
                  </a:lnTo>
                  <a:lnTo>
                    <a:pt x="11573" y="795923"/>
                  </a:lnTo>
                  <a:lnTo>
                    <a:pt x="11827" y="794339"/>
                  </a:lnTo>
                  <a:lnTo>
                    <a:pt x="12082" y="792717"/>
                  </a:lnTo>
                  <a:lnTo>
                    <a:pt x="12336" y="791114"/>
                  </a:lnTo>
                  <a:lnTo>
                    <a:pt x="12609" y="789530"/>
                  </a:lnTo>
                  <a:lnTo>
                    <a:pt x="12609" y="789511"/>
                  </a:lnTo>
                  <a:lnTo>
                    <a:pt x="12864" y="787908"/>
                  </a:lnTo>
                  <a:lnTo>
                    <a:pt x="13137" y="786324"/>
                  </a:lnTo>
                  <a:lnTo>
                    <a:pt x="13137" y="786304"/>
                  </a:lnTo>
                  <a:lnTo>
                    <a:pt x="13391" y="784721"/>
                  </a:lnTo>
                  <a:lnTo>
                    <a:pt x="13391" y="784701"/>
                  </a:lnTo>
                  <a:lnTo>
                    <a:pt x="13665" y="783118"/>
                  </a:lnTo>
                  <a:lnTo>
                    <a:pt x="13939" y="781515"/>
                  </a:lnTo>
                  <a:lnTo>
                    <a:pt x="14213" y="779912"/>
                  </a:lnTo>
                  <a:lnTo>
                    <a:pt x="14486" y="778328"/>
                  </a:lnTo>
                  <a:lnTo>
                    <a:pt x="14760" y="776706"/>
                  </a:lnTo>
                  <a:lnTo>
                    <a:pt x="15053" y="775103"/>
                  </a:lnTo>
                  <a:lnTo>
                    <a:pt x="15346" y="773500"/>
                  </a:lnTo>
                  <a:lnTo>
                    <a:pt x="15620" y="771896"/>
                  </a:lnTo>
                  <a:lnTo>
                    <a:pt x="15913" y="770333"/>
                  </a:lnTo>
                  <a:lnTo>
                    <a:pt x="16206" y="768710"/>
                  </a:lnTo>
                  <a:lnTo>
                    <a:pt x="16500" y="767126"/>
                  </a:lnTo>
                  <a:lnTo>
                    <a:pt x="16813" y="765504"/>
                  </a:lnTo>
                  <a:lnTo>
                    <a:pt x="17106" y="763901"/>
                  </a:lnTo>
                  <a:lnTo>
                    <a:pt x="17399" y="762317"/>
                  </a:lnTo>
                  <a:lnTo>
                    <a:pt x="17712" y="760734"/>
                  </a:lnTo>
                  <a:lnTo>
                    <a:pt x="18025" y="759092"/>
                  </a:lnTo>
                  <a:lnTo>
                    <a:pt x="18338" y="757527"/>
                  </a:lnTo>
                  <a:lnTo>
                    <a:pt x="18650" y="755944"/>
                  </a:lnTo>
                  <a:lnTo>
                    <a:pt x="18650" y="755925"/>
                  </a:lnTo>
                  <a:lnTo>
                    <a:pt x="18963" y="754341"/>
                  </a:lnTo>
                  <a:lnTo>
                    <a:pt x="19276" y="752718"/>
                  </a:lnTo>
                  <a:lnTo>
                    <a:pt x="19608" y="751115"/>
                  </a:lnTo>
                  <a:lnTo>
                    <a:pt x="19921" y="749551"/>
                  </a:lnTo>
                  <a:lnTo>
                    <a:pt x="20253" y="747948"/>
                  </a:lnTo>
                  <a:lnTo>
                    <a:pt x="20586" y="746345"/>
                  </a:lnTo>
                  <a:lnTo>
                    <a:pt x="20898" y="744781"/>
                  </a:lnTo>
                  <a:lnTo>
                    <a:pt x="20898" y="744762"/>
                  </a:lnTo>
                  <a:lnTo>
                    <a:pt x="21231" y="743178"/>
                  </a:lnTo>
                  <a:lnTo>
                    <a:pt x="21583" y="741575"/>
                  </a:lnTo>
                  <a:lnTo>
                    <a:pt x="21915" y="739992"/>
                  </a:lnTo>
                  <a:lnTo>
                    <a:pt x="22247" y="738408"/>
                  </a:lnTo>
                  <a:lnTo>
                    <a:pt x="22599" y="736825"/>
                  </a:lnTo>
                  <a:lnTo>
                    <a:pt x="22932" y="735221"/>
                  </a:lnTo>
                  <a:lnTo>
                    <a:pt x="23283" y="733658"/>
                  </a:lnTo>
                  <a:lnTo>
                    <a:pt x="23635" y="732054"/>
                  </a:lnTo>
                  <a:lnTo>
                    <a:pt x="23987" y="730451"/>
                  </a:lnTo>
                  <a:lnTo>
                    <a:pt x="24339" y="728868"/>
                  </a:lnTo>
                  <a:lnTo>
                    <a:pt x="24711" y="727265"/>
                  </a:lnTo>
                  <a:lnTo>
                    <a:pt x="25062" y="725681"/>
                  </a:lnTo>
                  <a:lnTo>
                    <a:pt x="25414" y="724117"/>
                  </a:lnTo>
                  <a:lnTo>
                    <a:pt x="25786" y="722514"/>
                  </a:lnTo>
                  <a:lnTo>
                    <a:pt x="26157" y="720911"/>
                  </a:lnTo>
                  <a:lnTo>
                    <a:pt x="26529" y="719347"/>
                  </a:lnTo>
                  <a:lnTo>
                    <a:pt x="26900" y="717744"/>
                  </a:lnTo>
                  <a:lnTo>
                    <a:pt x="27272" y="716180"/>
                  </a:lnTo>
                  <a:lnTo>
                    <a:pt x="27643" y="714577"/>
                  </a:lnTo>
                  <a:lnTo>
                    <a:pt x="28034" y="713013"/>
                  </a:lnTo>
                  <a:lnTo>
                    <a:pt x="28405" y="711410"/>
                  </a:lnTo>
                  <a:lnTo>
                    <a:pt x="28797" y="709826"/>
                  </a:lnTo>
                  <a:lnTo>
                    <a:pt x="29187" y="708243"/>
                  </a:lnTo>
                  <a:lnTo>
                    <a:pt x="29559" y="706659"/>
                  </a:lnTo>
                  <a:lnTo>
                    <a:pt x="29579" y="706659"/>
                  </a:lnTo>
                  <a:lnTo>
                    <a:pt x="29969" y="705076"/>
                  </a:lnTo>
                  <a:lnTo>
                    <a:pt x="30341" y="703512"/>
                  </a:lnTo>
                  <a:lnTo>
                    <a:pt x="30751" y="701928"/>
                  </a:lnTo>
                  <a:lnTo>
                    <a:pt x="31142" y="700345"/>
                  </a:lnTo>
                  <a:lnTo>
                    <a:pt x="31553" y="698761"/>
                  </a:lnTo>
                  <a:lnTo>
                    <a:pt x="31944" y="697178"/>
                  </a:lnTo>
                  <a:lnTo>
                    <a:pt x="32354" y="695614"/>
                  </a:lnTo>
                  <a:lnTo>
                    <a:pt x="32354" y="695594"/>
                  </a:lnTo>
                  <a:lnTo>
                    <a:pt x="32765" y="694030"/>
                  </a:lnTo>
                  <a:lnTo>
                    <a:pt x="33176" y="692447"/>
                  </a:lnTo>
                  <a:lnTo>
                    <a:pt x="33586" y="690883"/>
                  </a:lnTo>
                  <a:lnTo>
                    <a:pt x="33997" y="689319"/>
                  </a:lnTo>
                  <a:lnTo>
                    <a:pt x="34407" y="687736"/>
                  </a:lnTo>
                  <a:lnTo>
                    <a:pt x="34837" y="686132"/>
                  </a:lnTo>
                  <a:lnTo>
                    <a:pt x="35248" y="684588"/>
                  </a:lnTo>
                  <a:lnTo>
                    <a:pt x="35678" y="683004"/>
                  </a:lnTo>
                  <a:lnTo>
                    <a:pt x="36108" y="681440"/>
                  </a:lnTo>
                  <a:lnTo>
                    <a:pt x="36538" y="679857"/>
                  </a:lnTo>
                  <a:lnTo>
                    <a:pt x="36538" y="679837"/>
                  </a:lnTo>
                  <a:lnTo>
                    <a:pt x="36968" y="678273"/>
                  </a:lnTo>
                  <a:lnTo>
                    <a:pt x="37398" y="676690"/>
                  </a:lnTo>
                  <a:lnTo>
                    <a:pt x="37828" y="675145"/>
                  </a:lnTo>
                  <a:lnTo>
                    <a:pt x="37848" y="675126"/>
                  </a:lnTo>
                  <a:lnTo>
                    <a:pt x="38278" y="673562"/>
                  </a:lnTo>
                  <a:lnTo>
                    <a:pt x="38708" y="671998"/>
                  </a:lnTo>
                  <a:lnTo>
                    <a:pt x="39158" y="670414"/>
                  </a:lnTo>
                  <a:lnTo>
                    <a:pt x="39608" y="668870"/>
                  </a:lnTo>
                  <a:lnTo>
                    <a:pt x="39608" y="668851"/>
                  </a:lnTo>
                  <a:lnTo>
                    <a:pt x="40038" y="667306"/>
                  </a:lnTo>
                  <a:lnTo>
                    <a:pt x="40487" y="665723"/>
                  </a:lnTo>
                  <a:lnTo>
                    <a:pt x="40956" y="664159"/>
                  </a:lnTo>
                  <a:lnTo>
                    <a:pt x="41406" y="662575"/>
                  </a:lnTo>
                  <a:lnTo>
                    <a:pt x="41856" y="661050"/>
                  </a:lnTo>
                  <a:lnTo>
                    <a:pt x="42325" y="659467"/>
                  </a:lnTo>
                  <a:lnTo>
                    <a:pt x="42775" y="657903"/>
                  </a:lnTo>
                  <a:lnTo>
                    <a:pt x="42775" y="657883"/>
                  </a:lnTo>
                  <a:lnTo>
                    <a:pt x="43244" y="656319"/>
                  </a:lnTo>
                  <a:lnTo>
                    <a:pt x="43713" y="654775"/>
                  </a:lnTo>
                  <a:lnTo>
                    <a:pt x="44182" y="653211"/>
                  </a:lnTo>
                  <a:lnTo>
                    <a:pt x="44651" y="651647"/>
                  </a:lnTo>
                  <a:lnTo>
                    <a:pt x="45101" y="650103"/>
                  </a:lnTo>
                  <a:lnTo>
                    <a:pt x="45590" y="648499"/>
                  </a:lnTo>
                  <a:lnTo>
                    <a:pt x="46059" y="646974"/>
                  </a:lnTo>
                  <a:lnTo>
                    <a:pt x="46547" y="645411"/>
                  </a:lnTo>
                  <a:lnTo>
                    <a:pt x="47017" y="643847"/>
                  </a:lnTo>
                  <a:lnTo>
                    <a:pt x="47505" y="642302"/>
                  </a:lnTo>
                  <a:lnTo>
                    <a:pt x="47505" y="642283"/>
                  </a:lnTo>
                  <a:lnTo>
                    <a:pt x="47994" y="640719"/>
                  </a:lnTo>
                  <a:lnTo>
                    <a:pt x="48483" y="639194"/>
                  </a:lnTo>
                  <a:lnTo>
                    <a:pt x="48972" y="637630"/>
                  </a:lnTo>
                  <a:lnTo>
                    <a:pt x="49460" y="636066"/>
                  </a:lnTo>
                  <a:lnTo>
                    <a:pt x="49949" y="634560"/>
                  </a:lnTo>
                  <a:lnTo>
                    <a:pt x="50457" y="632977"/>
                  </a:lnTo>
                  <a:lnTo>
                    <a:pt x="50946" y="631413"/>
                  </a:lnTo>
                  <a:lnTo>
                    <a:pt x="51454" y="629869"/>
                  </a:lnTo>
                  <a:lnTo>
                    <a:pt x="51963" y="628324"/>
                  </a:lnTo>
                  <a:lnTo>
                    <a:pt x="52471" y="626741"/>
                  </a:lnTo>
                  <a:lnTo>
                    <a:pt x="52979" y="625216"/>
                  </a:lnTo>
                  <a:lnTo>
                    <a:pt x="53488" y="623671"/>
                  </a:lnTo>
                  <a:lnTo>
                    <a:pt x="53996" y="622147"/>
                  </a:lnTo>
                  <a:lnTo>
                    <a:pt x="54504" y="620563"/>
                  </a:lnTo>
                  <a:lnTo>
                    <a:pt x="55013" y="619038"/>
                  </a:lnTo>
                  <a:lnTo>
                    <a:pt x="55540" y="617494"/>
                  </a:lnTo>
                  <a:lnTo>
                    <a:pt x="56068" y="615949"/>
                  </a:lnTo>
                  <a:lnTo>
                    <a:pt x="56576" y="614425"/>
                  </a:lnTo>
                  <a:lnTo>
                    <a:pt x="57104" y="612841"/>
                  </a:lnTo>
                  <a:lnTo>
                    <a:pt x="57632" y="611296"/>
                  </a:lnTo>
                  <a:lnTo>
                    <a:pt x="58160" y="609772"/>
                  </a:lnTo>
                  <a:lnTo>
                    <a:pt x="58688" y="608247"/>
                  </a:lnTo>
                  <a:lnTo>
                    <a:pt x="59235" y="606702"/>
                  </a:lnTo>
                  <a:lnTo>
                    <a:pt x="59763" y="605158"/>
                  </a:lnTo>
                  <a:lnTo>
                    <a:pt x="60310" y="603614"/>
                  </a:lnTo>
                  <a:lnTo>
                    <a:pt x="60838" y="602069"/>
                  </a:lnTo>
                  <a:lnTo>
                    <a:pt x="61386" y="600564"/>
                  </a:lnTo>
                  <a:lnTo>
                    <a:pt x="61933" y="599019"/>
                  </a:lnTo>
                  <a:lnTo>
                    <a:pt x="62480" y="597494"/>
                  </a:lnTo>
                  <a:lnTo>
                    <a:pt x="63028" y="595950"/>
                  </a:lnTo>
                  <a:lnTo>
                    <a:pt x="63575" y="594406"/>
                  </a:lnTo>
                  <a:lnTo>
                    <a:pt x="64123" y="592861"/>
                  </a:lnTo>
                  <a:lnTo>
                    <a:pt x="64670" y="591375"/>
                  </a:lnTo>
                  <a:lnTo>
                    <a:pt x="65237" y="589831"/>
                  </a:lnTo>
                  <a:lnTo>
                    <a:pt x="65237" y="589811"/>
                  </a:lnTo>
                  <a:lnTo>
                    <a:pt x="65804" y="588267"/>
                  </a:lnTo>
                  <a:lnTo>
                    <a:pt x="66351" y="586762"/>
                  </a:lnTo>
                  <a:lnTo>
                    <a:pt x="66918" y="585237"/>
                  </a:lnTo>
                  <a:lnTo>
                    <a:pt x="67485" y="583731"/>
                  </a:lnTo>
                  <a:lnTo>
                    <a:pt x="68052" y="582168"/>
                  </a:lnTo>
                  <a:lnTo>
                    <a:pt x="68619" y="580682"/>
                  </a:lnTo>
                  <a:lnTo>
                    <a:pt x="69186" y="579137"/>
                  </a:lnTo>
                  <a:lnTo>
                    <a:pt x="69772" y="577632"/>
                  </a:lnTo>
                  <a:lnTo>
                    <a:pt x="70339" y="576088"/>
                  </a:lnTo>
                  <a:lnTo>
                    <a:pt x="70906" y="574582"/>
                  </a:lnTo>
                  <a:lnTo>
                    <a:pt x="70926" y="574582"/>
                  </a:lnTo>
                  <a:lnTo>
                    <a:pt x="71493" y="573038"/>
                  </a:lnTo>
                  <a:lnTo>
                    <a:pt x="72079" y="571552"/>
                  </a:lnTo>
                  <a:lnTo>
                    <a:pt x="72666" y="570027"/>
                  </a:lnTo>
                  <a:lnTo>
                    <a:pt x="73252" y="568502"/>
                  </a:lnTo>
                  <a:lnTo>
                    <a:pt x="73839" y="566997"/>
                  </a:lnTo>
                  <a:lnTo>
                    <a:pt x="74425" y="565472"/>
                  </a:lnTo>
                  <a:lnTo>
                    <a:pt x="75012" y="563947"/>
                  </a:lnTo>
                  <a:lnTo>
                    <a:pt x="75618" y="562442"/>
                  </a:lnTo>
                  <a:lnTo>
                    <a:pt x="76204" y="560937"/>
                  </a:lnTo>
                  <a:lnTo>
                    <a:pt x="76791" y="559431"/>
                  </a:lnTo>
                  <a:lnTo>
                    <a:pt x="77397" y="557907"/>
                  </a:lnTo>
                  <a:lnTo>
                    <a:pt x="78003" y="556401"/>
                  </a:lnTo>
                  <a:lnTo>
                    <a:pt x="78609" y="554896"/>
                  </a:lnTo>
                  <a:lnTo>
                    <a:pt x="79215" y="553371"/>
                  </a:lnTo>
                  <a:lnTo>
                    <a:pt x="79821" y="551885"/>
                  </a:lnTo>
                  <a:lnTo>
                    <a:pt x="80427" y="550380"/>
                  </a:lnTo>
                  <a:lnTo>
                    <a:pt x="81053" y="548875"/>
                  </a:lnTo>
                  <a:lnTo>
                    <a:pt x="81659" y="547369"/>
                  </a:lnTo>
                  <a:lnTo>
                    <a:pt x="82284" y="545864"/>
                  </a:lnTo>
                  <a:lnTo>
                    <a:pt x="82890" y="544359"/>
                  </a:lnTo>
                  <a:lnTo>
                    <a:pt x="83516" y="542853"/>
                  </a:lnTo>
                  <a:lnTo>
                    <a:pt x="84122" y="541387"/>
                  </a:lnTo>
                  <a:lnTo>
                    <a:pt x="84767" y="539882"/>
                  </a:lnTo>
                  <a:lnTo>
                    <a:pt x="84767" y="539862"/>
                  </a:lnTo>
                  <a:lnTo>
                    <a:pt x="85393" y="538377"/>
                  </a:lnTo>
                  <a:lnTo>
                    <a:pt x="86018" y="536891"/>
                  </a:lnTo>
                  <a:lnTo>
                    <a:pt x="86644" y="535366"/>
                  </a:lnTo>
                  <a:lnTo>
                    <a:pt x="87269" y="533880"/>
                  </a:lnTo>
                  <a:lnTo>
                    <a:pt x="87915" y="532394"/>
                  </a:lnTo>
                  <a:lnTo>
                    <a:pt x="88540" y="530928"/>
                  </a:lnTo>
                  <a:lnTo>
                    <a:pt x="89185" y="529423"/>
                  </a:lnTo>
                  <a:lnTo>
                    <a:pt x="89830" y="527918"/>
                  </a:lnTo>
                  <a:lnTo>
                    <a:pt x="90456" y="526451"/>
                  </a:lnTo>
                  <a:lnTo>
                    <a:pt x="91101" y="524966"/>
                  </a:lnTo>
                  <a:lnTo>
                    <a:pt x="91101" y="524946"/>
                  </a:lnTo>
                  <a:lnTo>
                    <a:pt x="91766" y="523441"/>
                  </a:lnTo>
                  <a:lnTo>
                    <a:pt x="92391" y="521974"/>
                  </a:lnTo>
                  <a:lnTo>
                    <a:pt x="93036" y="520508"/>
                  </a:lnTo>
                  <a:lnTo>
                    <a:pt x="93701" y="519022"/>
                  </a:lnTo>
                  <a:lnTo>
                    <a:pt x="94346" y="517537"/>
                  </a:lnTo>
                  <a:lnTo>
                    <a:pt x="95011" y="516051"/>
                  </a:lnTo>
                  <a:lnTo>
                    <a:pt x="95656" y="514585"/>
                  </a:lnTo>
                  <a:lnTo>
                    <a:pt x="96321" y="513099"/>
                  </a:lnTo>
                  <a:lnTo>
                    <a:pt x="96986" y="511613"/>
                  </a:lnTo>
                  <a:lnTo>
                    <a:pt x="97650" y="510147"/>
                  </a:lnTo>
                  <a:lnTo>
                    <a:pt x="98315" y="508681"/>
                  </a:lnTo>
                  <a:lnTo>
                    <a:pt x="98980" y="507195"/>
                  </a:lnTo>
                  <a:lnTo>
                    <a:pt x="99625" y="505748"/>
                  </a:lnTo>
                  <a:lnTo>
                    <a:pt x="100309" y="504243"/>
                  </a:lnTo>
                  <a:lnTo>
                    <a:pt x="100974" y="502796"/>
                  </a:lnTo>
                  <a:lnTo>
                    <a:pt x="101658" y="501330"/>
                  </a:lnTo>
                  <a:lnTo>
                    <a:pt x="102342" y="499825"/>
                  </a:lnTo>
                  <a:lnTo>
                    <a:pt x="103007" y="498378"/>
                  </a:lnTo>
                  <a:lnTo>
                    <a:pt x="103691" y="496912"/>
                  </a:lnTo>
                  <a:lnTo>
                    <a:pt x="104375" y="495445"/>
                  </a:lnTo>
                  <a:lnTo>
                    <a:pt x="105060" y="493999"/>
                  </a:lnTo>
                  <a:lnTo>
                    <a:pt x="105060" y="493979"/>
                  </a:lnTo>
                  <a:lnTo>
                    <a:pt x="105744" y="492513"/>
                  </a:lnTo>
                  <a:lnTo>
                    <a:pt x="106428" y="491066"/>
                  </a:lnTo>
                  <a:lnTo>
                    <a:pt x="107112" y="489620"/>
                  </a:lnTo>
                  <a:lnTo>
                    <a:pt x="107112" y="489600"/>
                  </a:lnTo>
                  <a:lnTo>
                    <a:pt x="107797" y="488153"/>
                  </a:lnTo>
                  <a:lnTo>
                    <a:pt x="108500" y="486687"/>
                  </a:lnTo>
                  <a:lnTo>
                    <a:pt x="109184" y="485241"/>
                  </a:lnTo>
                  <a:lnTo>
                    <a:pt x="109888" y="483794"/>
                  </a:lnTo>
                  <a:lnTo>
                    <a:pt x="109888" y="483774"/>
                  </a:lnTo>
                  <a:lnTo>
                    <a:pt x="110592" y="482328"/>
                  </a:lnTo>
                  <a:lnTo>
                    <a:pt x="111276" y="480881"/>
                  </a:lnTo>
                  <a:lnTo>
                    <a:pt x="111980" y="479415"/>
                  </a:lnTo>
                  <a:lnTo>
                    <a:pt x="112684" y="477988"/>
                  </a:lnTo>
                  <a:lnTo>
                    <a:pt x="113407" y="476522"/>
                  </a:lnTo>
                  <a:lnTo>
                    <a:pt x="114111" y="475075"/>
                  </a:lnTo>
                  <a:lnTo>
                    <a:pt x="114815" y="473628"/>
                  </a:lnTo>
                  <a:lnTo>
                    <a:pt x="115519" y="472182"/>
                  </a:lnTo>
                  <a:lnTo>
                    <a:pt x="116242" y="470754"/>
                  </a:lnTo>
                  <a:lnTo>
                    <a:pt x="116946" y="469308"/>
                  </a:lnTo>
                  <a:lnTo>
                    <a:pt x="117669" y="467881"/>
                  </a:lnTo>
                  <a:lnTo>
                    <a:pt x="117669" y="467861"/>
                  </a:lnTo>
                  <a:lnTo>
                    <a:pt x="118392" y="466414"/>
                  </a:lnTo>
                  <a:lnTo>
                    <a:pt x="119096" y="465007"/>
                  </a:lnTo>
                  <a:lnTo>
                    <a:pt x="119096" y="464987"/>
                  </a:lnTo>
                  <a:lnTo>
                    <a:pt x="119819" y="463541"/>
                  </a:lnTo>
                  <a:lnTo>
                    <a:pt x="120543" y="462113"/>
                  </a:lnTo>
                  <a:lnTo>
                    <a:pt x="121266" y="460686"/>
                  </a:lnTo>
                  <a:lnTo>
                    <a:pt x="121990" y="459259"/>
                  </a:lnTo>
                  <a:lnTo>
                    <a:pt x="122713" y="457832"/>
                  </a:lnTo>
                  <a:lnTo>
                    <a:pt x="122732" y="457832"/>
                  </a:lnTo>
                  <a:lnTo>
                    <a:pt x="123456" y="456405"/>
                  </a:lnTo>
                  <a:lnTo>
                    <a:pt x="123456" y="456385"/>
                  </a:lnTo>
                  <a:lnTo>
                    <a:pt x="124179" y="454958"/>
                  </a:lnTo>
                  <a:lnTo>
                    <a:pt x="124922" y="453531"/>
                  </a:lnTo>
                  <a:lnTo>
                    <a:pt x="125645" y="452104"/>
                  </a:lnTo>
                  <a:lnTo>
                    <a:pt x="126388" y="450677"/>
                  </a:lnTo>
                  <a:lnTo>
                    <a:pt x="127131" y="449269"/>
                  </a:lnTo>
                  <a:lnTo>
                    <a:pt x="127874" y="447842"/>
                  </a:lnTo>
                  <a:lnTo>
                    <a:pt x="128617" y="446435"/>
                  </a:lnTo>
                  <a:lnTo>
                    <a:pt x="128617" y="446415"/>
                  </a:lnTo>
                  <a:lnTo>
                    <a:pt x="129360" y="445008"/>
                  </a:lnTo>
                  <a:lnTo>
                    <a:pt x="130102" y="443581"/>
                  </a:lnTo>
                  <a:lnTo>
                    <a:pt x="130845" y="442192"/>
                  </a:lnTo>
                  <a:lnTo>
                    <a:pt x="131588" y="440765"/>
                  </a:lnTo>
                  <a:lnTo>
                    <a:pt x="131608" y="440746"/>
                  </a:lnTo>
                  <a:lnTo>
                    <a:pt x="132351" y="439338"/>
                  </a:lnTo>
                  <a:lnTo>
                    <a:pt x="133094" y="437931"/>
                  </a:lnTo>
                  <a:lnTo>
                    <a:pt x="133113" y="437931"/>
                  </a:lnTo>
                  <a:lnTo>
                    <a:pt x="133856" y="436523"/>
                  </a:lnTo>
                  <a:lnTo>
                    <a:pt x="134619" y="435096"/>
                  </a:lnTo>
                  <a:lnTo>
                    <a:pt x="135381" y="433688"/>
                  </a:lnTo>
                  <a:lnTo>
                    <a:pt x="136124" y="432300"/>
                  </a:lnTo>
                  <a:lnTo>
                    <a:pt x="136886" y="430893"/>
                  </a:lnTo>
                  <a:lnTo>
                    <a:pt x="137649" y="429505"/>
                  </a:lnTo>
                  <a:lnTo>
                    <a:pt x="138411" y="428078"/>
                  </a:lnTo>
                  <a:lnTo>
                    <a:pt x="139174" y="426690"/>
                  </a:lnTo>
                  <a:lnTo>
                    <a:pt x="139193" y="426670"/>
                  </a:lnTo>
                  <a:lnTo>
                    <a:pt x="139936" y="425301"/>
                  </a:lnTo>
                  <a:lnTo>
                    <a:pt x="140718" y="423894"/>
                  </a:lnTo>
                  <a:lnTo>
                    <a:pt x="141480" y="422506"/>
                  </a:lnTo>
                  <a:lnTo>
                    <a:pt x="142262" y="421079"/>
                  </a:lnTo>
                  <a:lnTo>
                    <a:pt x="143044" y="419710"/>
                  </a:lnTo>
                  <a:lnTo>
                    <a:pt x="143807" y="418303"/>
                  </a:lnTo>
                  <a:lnTo>
                    <a:pt x="144589" y="416934"/>
                  </a:lnTo>
                  <a:lnTo>
                    <a:pt x="145371" y="415527"/>
                  </a:lnTo>
                  <a:lnTo>
                    <a:pt x="146153" y="414139"/>
                  </a:lnTo>
                  <a:lnTo>
                    <a:pt x="146935" y="412751"/>
                  </a:lnTo>
                  <a:lnTo>
                    <a:pt x="147717" y="411382"/>
                  </a:lnTo>
                  <a:lnTo>
                    <a:pt x="148499" y="409994"/>
                  </a:lnTo>
                  <a:lnTo>
                    <a:pt x="149300" y="408606"/>
                  </a:lnTo>
                  <a:lnTo>
                    <a:pt x="150082" y="407238"/>
                  </a:lnTo>
                  <a:lnTo>
                    <a:pt x="150884" y="405850"/>
                  </a:lnTo>
                  <a:lnTo>
                    <a:pt x="151666" y="404481"/>
                  </a:lnTo>
                  <a:lnTo>
                    <a:pt x="152467" y="403074"/>
                  </a:lnTo>
                  <a:lnTo>
                    <a:pt x="153249" y="401725"/>
                  </a:lnTo>
                  <a:lnTo>
                    <a:pt x="153249" y="401705"/>
                  </a:lnTo>
                  <a:lnTo>
                    <a:pt x="154070" y="400317"/>
                  </a:lnTo>
                  <a:lnTo>
                    <a:pt x="154852" y="398988"/>
                  </a:lnTo>
                  <a:lnTo>
                    <a:pt x="155654" y="397600"/>
                  </a:lnTo>
                  <a:lnTo>
                    <a:pt x="156455" y="396231"/>
                  </a:lnTo>
                  <a:lnTo>
                    <a:pt x="157257" y="394863"/>
                  </a:lnTo>
                  <a:lnTo>
                    <a:pt x="158058" y="393494"/>
                  </a:lnTo>
                  <a:lnTo>
                    <a:pt x="158860" y="392145"/>
                  </a:lnTo>
                  <a:lnTo>
                    <a:pt x="158880" y="392145"/>
                  </a:lnTo>
                  <a:lnTo>
                    <a:pt x="159681" y="390777"/>
                  </a:lnTo>
                  <a:lnTo>
                    <a:pt x="160483" y="389408"/>
                  </a:lnTo>
                  <a:lnTo>
                    <a:pt x="161304" y="388040"/>
                  </a:lnTo>
                  <a:lnTo>
                    <a:pt x="162125" y="386691"/>
                  </a:lnTo>
                  <a:lnTo>
                    <a:pt x="162946" y="385323"/>
                  </a:lnTo>
                  <a:lnTo>
                    <a:pt x="163747" y="383993"/>
                  </a:lnTo>
                  <a:lnTo>
                    <a:pt x="164568" y="382625"/>
                  </a:lnTo>
                  <a:lnTo>
                    <a:pt x="165390" y="381276"/>
                  </a:lnTo>
                  <a:lnTo>
                    <a:pt x="166191" y="379946"/>
                  </a:lnTo>
                  <a:lnTo>
                    <a:pt x="167032" y="378578"/>
                  </a:lnTo>
                  <a:lnTo>
                    <a:pt x="167853" y="377249"/>
                  </a:lnTo>
                  <a:lnTo>
                    <a:pt x="168674" y="375900"/>
                  </a:lnTo>
                  <a:lnTo>
                    <a:pt x="169515" y="374551"/>
                  </a:lnTo>
                  <a:lnTo>
                    <a:pt x="170336" y="373222"/>
                  </a:lnTo>
                  <a:lnTo>
                    <a:pt x="171157" y="371872"/>
                  </a:lnTo>
                  <a:lnTo>
                    <a:pt x="171997" y="370543"/>
                  </a:lnTo>
                  <a:lnTo>
                    <a:pt x="172819" y="369214"/>
                  </a:lnTo>
                  <a:lnTo>
                    <a:pt x="173659" y="367865"/>
                  </a:lnTo>
                  <a:lnTo>
                    <a:pt x="174500" y="366535"/>
                  </a:lnTo>
                  <a:lnTo>
                    <a:pt x="175321" y="365206"/>
                  </a:lnTo>
                  <a:lnTo>
                    <a:pt x="176181" y="363877"/>
                  </a:lnTo>
                  <a:lnTo>
                    <a:pt x="177022" y="362547"/>
                  </a:lnTo>
                  <a:lnTo>
                    <a:pt x="177843" y="361238"/>
                  </a:lnTo>
                  <a:lnTo>
                    <a:pt x="178703" y="359908"/>
                  </a:lnTo>
                  <a:lnTo>
                    <a:pt x="179563" y="358559"/>
                  </a:lnTo>
                  <a:lnTo>
                    <a:pt x="180384" y="357249"/>
                  </a:lnTo>
                  <a:lnTo>
                    <a:pt x="181244" y="355939"/>
                  </a:lnTo>
                  <a:lnTo>
                    <a:pt x="182085" y="354610"/>
                  </a:lnTo>
                  <a:lnTo>
                    <a:pt x="182945" y="353300"/>
                  </a:lnTo>
                  <a:lnTo>
                    <a:pt x="183786" y="351990"/>
                  </a:lnTo>
                  <a:lnTo>
                    <a:pt x="184646" y="350661"/>
                  </a:lnTo>
                  <a:lnTo>
                    <a:pt x="185506" y="349371"/>
                  </a:lnTo>
                  <a:lnTo>
                    <a:pt x="186366" y="348042"/>
                  </a:lnTo>
                  <a:lnTo>
                    <a:pt x="187227" y="346732"/>
                  </a:lnTo>
                  <a:lnTo>
                    <a:pt x="188087" y="345422"/>
                  </a:lnTo>
                  <a:lnTo>
                    <a:pt x="188927" y="344132"/>
                  </a:lnTo>
                  <a:lnTo>
                    <a:pt x="189807" y="342822"/>
                  </a:lnTo>
                  <a:lnTo>
                    <a:pt x="190667" y="341512"/>
                  </a:lnTo>
                  <a:lnTo>
                    <a:pt x="191547" y="340222"/>
                  </a:lnTo>
                  <a:lnTo>
                    <a:pt x="192407" y="338931"/>
                  </a:lnTo>
                  <a:lnTo>
                    <a:pt x="193267" y="337641"/>
                  </a:lnTo>
                  <a:lnTo>
                    <a:pt x="194147" y="336331"/>
                  </a:lnTo>
                  <a:lnTo>
                    <a:pt x="195007" y="335041"/>
                  </a:lnTo>
                  <a:lnTo>
                    <a:pt x="195887" y="333751"/>
                  </a:lnTo>
                  <a:lnTo>
                    <a:pt x="196747" y="332480"/>
                  </a:lnTo>
                  <a:lnTo>
                    <a:pt x="197627" y="331190"/>
                  </a:lnTo>
                  <a:lnTo>
                    <a:pt x="198506" y="329900"/>
                  </a:lnTo>
                  <a:lnTo>
                    <a:pt x="199386" y="328629"/>
                  </a:lnTo>
                  <a:lnTo>
                    <a:pt x="200266" y="327338"/>
                  </a:lnTo>
                  <a:lnTo>
                    <a:pt x="201146" y="326048"/>
                  </a:lnTo>
                  <a:lnTo>
                    <a:pt x="202026" y="324778"/>
                  </a:lnTo>
                  <a:lnTo>
                    <a:pt x="202925" y="323487"/>
                  </a:lnTo>
                  <a:lnTo>
                    <a:pt x="203805" y="322216"/>
                  </a:lnTo>
                  <a:lnTo>
                    <a:pt x="204684" y="320946"/>
                  </a:lnTo>
                  <a:lnTo>
                    <a:pt x="205564" y="319695"/>
                  </a:lnTo>
                  <a:lnTo>
                    <a:pt x="206463" y="318424"/>
                  </a:lnTo>
                  <a:lnTo>
                    <a:pt x="207343" y="317173"/>
                  </a:lnTo>
                  <a:lnTo>
                    <a:pt x="208242" y="315902"/>
                  </a:lnTo>
                  <a:lnTo>
                    <a:pt x="209142" y="314612"/>
                  </a:lnTo>
                  <a:lnTo>
                    <a:pt x="210041" y="313361"/>
                  </a:lnTo>
                  <a:lnTo>
                    <a:pt x="210940" y="312109"/>
                  </a:lnTo>
                  <a:lnTo>
                    <a:pt x="211839" y="310819"/>
                  </a:lnTo>
                  <a:lnTo>
                    <a:pt x="212719" y="309587"/>
                  </a:lnTo>
                  <a:lnTo>
                    <a:pt x="213619" y="308336"/>
                  </a:lnTo>
                  <a:lnTo>
                    <a:pt x="214537" y="307085"/>
                  </a:lnTo>
                  <a:lnTo>
                    <a:pt x="215437" y="305834"/>
                  </a:lnTo>
                  <a:lnTo>
                    <a:pt x="216336" y="304583"/>
                  </a:lnTo>
                  <a:lnTo>
                    <a:pt x="217255" y="303332"/>
                  </a:lnTo>
                  <a:lnTo>
                    <a:pt x="218154" y="302100"/>
                  </a:lnTo>
                  <a:lnTo>
                    <a:pt x="219053" y="300849"/>
                  </a:lnTo>
                  <a:lnTo>
                    <a:pt x="219972" y="299598"/>
                  </a:lnTo>
                  <a:lnTo>
                    <a:pt x="220891" y="298366"/>
                  </a:lnTo>
                  <a:lnTo>
                    <a:pt x="221790" y="297134"/>
                  </a:lnTo>
                  <a:lnTo>
                    <a:pt x="222709" y="295903"/>
                  </a:lnTo>
                  <a:lnTo>
                    <a:pt x="223628" y="294671"/>
                  </a:lnTo>
                  <a:lnTo>
                    <a:pt x="224547" y="293439"/>
                  </a:lnTo>
                  <a:lnTo>
                    <a:pt x="225465" y="292208"/>
                  </a:lnTo>
                  <a:lnTo>
                    <a:pt x="226384" y="290957"/>
                  </a:lnTo>
                  <a:lnTo>
                    <a:pt x="227303" y="289745"/>
                  </a:lnTo>
                  <a:lnTo>
                    <a:pt x="228202" y="288552"/>
                  </a:lnTo>
                  <a:lnTo>
                    <a:pt x="229141" y="287301"/>
                  </a:lnTo>
                  <a:lnTo>
                    <a:pt x="230060" y="286089"/>
                  </a:lnTo>
                  <a:lnTo>
                    <a:pt x="230998" y="284857"/>
                  </a:lnTo>
                  <a:lnTo>
                    <a:pt x="231917" y="283645"/>
                  </a:lnTo>
                  <a:lnTo>
                    <a:pt x="232836" y="282453"/>
                  </a:lnTo>
                  <a:lnTo>
                    <a:pt x="233794" y="281221"/>
                  </a:lnTo>
                  <a:lnTo>
                    <a:pt x="234712" y="280009"/>
                  </a:lnTo>
                  <a:lnTo>
                    <a:pt x="235612" y="278836"/>
                  </a:lnTo>
                  <a:lnTo>
                    <a:pt x="236570" y="277585"/>
                  </a:lnTo>
                  <a:lnTo>
                    <a:pt x="237508" y="276392"/>
                  </a:lnTo>
                  <a:lnTo>
                    <a:pt x="238427" y="275219"/>
                  </a:lnTo>
                  <a:lnTo>
                    <a:pt x="239385" y="273988"/>
                  </a:lnTo>
                  <a:lnTo>
                    <a:pt x="240304" y="272815"/>
                  </a:lnTo>
                  <a:lnTo>
                    <a:pt x="241261" y="271602"/>
                  </a:lnTo>
                  <a:lnTo>
                    <a:pt x="242180" y="270430"/>
                  </a:lnTo>
                  <a:lnTo>
                    <a:pt x="243138" y="269217"/>
                  </a:lnTo>
                  <a:lnTo>
                    <a:pt x="244077" y="268045"/>
                  </a:lnTo>
                  <a:lnTo>
                    <a:pt x="245015" y="266852"/>
                  </a:lnTo>
                  <a:lnTo>
                    <a:pt x="245973" y="265660"/>
                  </a:lnTo>
                  <a:lnTo>
                    <a:pt x="246892" y="264487"/>
                  </a:lnTo>
                  <a:lnTo>
                    <a:pt x="247850" y="263313"/>
                  </a:lnTo>
                  <a:lnTo>
                    <a:pt x="248808" y="262121"/>
                  </a:lnTo>
                  <a:lnTo>
                    <a:pt x="249746" y="260948"/>
                  </a:lnTo>
                  <a:lnTo>
                    <a:pt x="250704" y="259756"/>
                  </a:lnTo>
                  <a:lnTo>
                    <a:pt x="251662" y="258583"/>
                  </a:lnTo>
                  <a:lnTo>
                    <a:pt x="252600" y="257449"/>
                  </a:lnTo>
                  <a:lnTo>
                    <a:pt x="253578" y="256256"/>
                  </a:lnTo>
                  <a:lnTo>
                    <a:pt x="254536" y="255083"/>
                  </a:lnTo>
                  <a:lnTo>
                    <a:pt x="255474" y="253930"/>
                  </a:lnTo>
                  <a:lnTo>
                    <a:pt x="256432" y="252776"/>
                  </a:lnTo>
                  <a:lnTo>
                    <a:pt x="257390" y="251603"/>
                  </a:lnTo>
                  <a:lnTo>
                    <a:pt x="258367" y="250430"/>
                  </a:lnTo>
                  <a:lnTo>
                    <a:pt x="259326" y="249277"/>
                  </a:lnTo>
                  <a:lnTo>
                    <a:pt x="260303" y="248124"/>
                  </a:lnTo>
                  <a:lnTo>
                    <a:pt x="261241" y="246990"/>
                  </a:lnTo>
                  <a:lnTo>
                    <a:pt x="262219" y="245836"/>
                  </a:lnTo>
                  <a:lnTo>
                    <a:pt x="263177" y="244702"/>
                  </a:lnTo>
                  <a:lnTo>
                    <a:pt x="264135" y="243549"/>
                  </a:lnTo>
                  <a:lnTo>
                    <a:pt x="265112" y="242395"/>
                  </a:lnTo>
                  <a:lnTo>
                    <a:pt x="266090" y="241262"/>
                  </a:lnTo>
                  <a:lnTo>
                    <a:pt x="267048" y="240108"/>
                  </a:lnTo>
                  <a:lnTo>
                    <a:pt x="268025" y="238974"/>
                  </a:lnTo>
                  <a:lnTo>
                    <a:pt x="269002" y="237841"/>
                  </a:lnTo>
                  <a:lnTo>
                    <a:pt x="269960" y="236726"/>
                  </a:lnTo>
                  <a:lnTo>
                    <a:pt x="270957" y="235573"/>
                  </a:lnTo>
                  <a:lnTo>
                    <a:pt x="271935" y="234439"/>
                  </a:lnTo>
                  <a:lnTo>
                    <a:pt x="272893" y="233344"/>
                  </a:lnTo>
                  <a:lnTo>
                    <a:pt x="273890" y="232191"/>
                  </a:lnTo>
                  <a:lnTo>
                    <a:pt x="274867" y="231076"/>
                  </a:lnTo>
                  <a:lnTo>
                    <a:pt x="275845" y="229962"/>
                  </a:lnTo>
                  <a:lnTo>
                    <a:pt x="276822" y="228828"/>
                  </a:lnTo>
                  <a:lnTo>
                    <a:pt x="277819" y="227714"/>
                  </a:lnTo>
                  <a:lnTo>
                    <a:pt x="278797" y="226619"/>
                  </a:lnTo>
                  <a:lnTo>
                    <a:pt x="279774" y="225505"/>
                  </a:lnTo>
                  <a:lnTo>
                    <a:pt x="280752" y="224410"/>
                  </a:lnTo>
                  <a:lnTo>
                    <a:pt x="281749" y="223295"/>
                  </a:lnTo>
                  <a:lnTo>
                    <a:pt x="282746" y="222181"/>
                  </a:lnTo>
                  <a:lnTo>
                    <a:pt x="283723" y="221086"/>
                  </a:lnTo>
                  <a:lnTo>
                    <a:pt x="284720" y="219992"/>
                  </a:lnTo>
                  <a:lnTo>
                    <a:pt x="285717" y="218877"/>
                  </a:lnTo>
                  <a:lnTo>
                    <a:pt x="286695" y="217802"/>
                  </a:lnTo>
                  <a:lnTo>
                    <a:pt x="287692" y="216707"/>
                  </a:lnTo>
                  <a:lnTo>
                    <a:pt x="288689" y="215613"/>
                  </a:lnTo>
                  <a:lnTo>
                    <a:pt x="289686" y="214518"/>
                  </a:lnTo>
                  <a:lnTo>
                    <a:pt x="290683" y="213442"/>
                  </a:lnTo>
                  <a:lnTo>
                    <a:pt x="291680" y="212367"/>
                  </a:lnTo>
                  <a:lnTo>
                    <a:pt x="292677" y="211272"/>
                  </a:lnTo>
                  <a:lnTo>
                    <a:pt x="293674" y="210197"/>
                  </a:lnTo>
                  <a:lnTo>
                    <a:pt x="294691" y="209102"/>
                  </a:lnTo>
                  <a:lnTo>
                    <a:pt x="295688" y="208047"/>
                  </a:lnTo>
                  <a:lnTo>
                    <a:pt x="296665" y="206972"/>
                  </a:lnTo>
                  <a:lnTo>
                    <a:pt x="297682" y="205896"/>
                  </a:lnTo>
                  <a:lnTo>
                    <a:pt x="298698" y="204841"/>
                  </a:lnTo>
                  <a:lnTo>
                    <a:pt x="299695" y="203765"/>
                  </a:lnTo>
                  <a:lnTo>
                    <a:pt x="300692" y="202710"/>
                  </a:lnTo>
                  <a:lnTo>
                    <a:pt x="301709" y="201654"/>
                  </a:lnTo>
                  <a:lnTo>
                    <a:pt x="302726" y="200598"/>
                  </a:lnTo>
                  <a:lnTo>
                    <a:pt x="303742" y="199504"/>
                  </a:lnTo>
                  <a:lnTo>
                    <a:pt x="304739" y="198468"/>
                  </a:lnTo>
                  <a:lnTo>
                    <a:pt x="305756" y="197431"/>
                  </a:lnTo>
                  <a:lnTo>
                    <a:pt x="306772" y="196376"/>
                  </a:lnTo>
                  <a:lnTo>
                    <a:pt x="307769" y="195340"/>
                  </a:lnTo>
                  <a:lnTo>
                    <a:pt x="308805" y="194284"/>
                  </a:lnTo>
                  <a:lnTo>
                    <a:pt x="309822" y="193248"/>
                  </a:lnTo>
                  <a:lnTo>
                    <a:pt x="310819" y="192212"/>
                  </a:lnTo>
                  <a:lnTo>
                    <a:pt x="311855" y="191156"/>
                  </a:lnTo>
                  <a:lnTo>
                    <a:pt x="312872" y="190120"/>
                  </a:lnTo>
                  <a:lnTo>
                    <a:pt x="313888" y="189103"/>
                  </a:lnTo>
                  <a:lnTo>
                    <a:pt x="314924" y="188067"/>
                  </a:lnTo>
                  <a:lnTo>
                    <a:pt x="315941" y="187031"/>
                  </a:lnTo>
                  <a:lnTo>
                    <a:pt x="316958" y="186015"/>
                  </a:lnTo>
                  <a:lnTo>
                    <a:pt x="317974" y="184998"/>
                  </a:lnTo>
                  <a:lnTo>
                    <a:pt x="319010" y="183962"/>
                  </a:lnTo>
                  <a:lnTo>
                    <a:pt x="320027" y="182965"/>
                  </a:lnTo>
                  <a:lnTo>
                    <a:pt x="321044" y="181948"/>
                  </a:lnTo>
                  <a:lnTo>
                    <a:pt x="322080" y="180912"/>
                  </a:lnTo>
                  <a:lnTo>
                    <a:pt x="323096" y="179915"/>
                  </a:lnTo>
                  <a:lnTo>
                    <a:pt x="324132" y="178898"/>
                  </a:lnTo>
                  <a:lnTo>
                    <a:pt x="325168" y="177901"/>
                  </a:lnTo>
                  <a:lnTo>
                    <a:pt x="326205" y="176904"/>
                  </a:lnTo>
                  <a:lnTo>
                    <a:pt x="327221" y="175907"/>
                  </a:lnTo>
                  <a:lnTo>
                    <a:pt x="328257" y="174910"/>
                  </a:lnTo>
                  <a:lnTo>
                    <a:pt x="329293" y="173894"/>
                  </a:lnTo>
                  <a:lnTo>
                    <a:pt x="330330" y="172897"/>
                  </a:lnTo>
                  <a:lnTo>
                    <a:pt x="331366" y="171919"/>
                  </a:lnTo>
                  <a:lnTo>
                    <a:pt x="332402" y="170922"/>
                  </a:lnTo>
                  <a:lnTo>
                    <a:pt x="333438" y="169945"/>
                  </a:lnTo>
                  <a:lnTo>
                    <a:pt x="334474" y="168948"/>
                  </a:lnTo>
                  <a:lnTo>
                    <a:pt x="335510" y="167990"/>
                  </a:lnTo>
                  <a:lnTo>
                    <a:pt x="336566" y="166993"/>
                  </a:lnTo>
                  <a:lnTo>
                    <a:pt x="337602" y="166015"/>
                  </a:lnTo>
                  <a:lnTo>
                    <a:pt x="338638" y="165057"/>
                  </a:lnTo>
                  <a:lnTo>
                    <a:pt x="339674" y="164080"/>
                  </a:lnTo>
                  <a:lnTo>
                    <a:pt x="340730" y="163102"/>
                  </a:lnTo>
                  <a:lnTo>
                    <a:pt x="341766" y="162144"/>
                  </a:lnTo>
                  <a:lnTo>
                    <a:pt x="342802" y="161186"/>
                  </a:lnTo>
                  <a:lnTo>
                    <a:pt x="343858" y="160209"/>
                  </a:lnTo>
                  <a:lnTo>
                    <a:pt x="344894" y="159271"/>
                  </a:lnTo>
                  <a:lnTo>
                    <a:pt x="345950" y="158313"/>
                  </a:lnTo>
                  <a:lnTo>
                    <a:pt x="346986" y="157355"/>
                  </a:lnTo>
                  <a:lnTo>
                    <a:pt x="348041" y="156397"/>
                  </a:lnTo>
                  <a:lnTo>
                    <a:pt x="349097" y="155458"/>
                  </a:lnTo>
                  <a:lnTo>
                    <a:pt x="350153" y="154501"/>
                  </a:lnTo>
                  <a:lnTo>
                    <a:pt x="351209" y="153562"/>
                  </a:lnTo>
                  <a:lnTo>
                    <a:pt x="352245" y="152624"/>
                  </a:lnTo>
                  <a:lnTo>
                    <a:pt x="353320" y="151685"/>
                  </a:lnTo>
                  <a:lnTo>
                    <a:pt x="354376" y="150747"/>
                  </a:lnTo>
                  <a:lnTo>
                    <a:pt x="355412" y="149809"/>
                  </a:lnTo>
                  <a:lnTo>
                    <a:pt x="356467" y="148890"/>
                  </a:lnTo>
                  <a:lnTo>
                    <a:pt x="357523" y="147951"/>
                  </a:lnTo>
                  <a:lnTo>
                    <a:pt x="358579" y="147032"/>
                  </a:lnTo>
                  <a:lnTo>
                    <a:pt x="359654" y="146114"/>
                  </a:lnTo>
                  <a:lnTo>
                    <a:pt x="360710" y="145175"/>
                  </a:lnTo>
                  <a:lnTo>
                    <a:pt x="361746" y="144276"/>
                  </a:lnTo>
                  <a:lnTo>
                    <a:pt x="362821" y="143357"/>
                  </a:lnTo>
                  <a:lnTo>
                    <a:pt x="363896" y="142438"/>
                  </a:lnTo>
                  <a:lnTo>
                    <a:pt x="364952" y="141539"/>
                  </a:lnTo>
                  <a:lnTo>
                    <a:pt x="366008" y="140640"/>
                  </a:lnTo>
                  <a:lnTo>
                    <a:pt x="367063" y="139721"/>
                  </a:lnTo>
                  <a:lnTo>
                    <a:pt x="368119" y="138822"/>
                  </a:lnTo>
                  <a:lnTo>
                    <a:pt x="369214" y="137922"/>
                  </a:lnTo>
                  <a:lnTo>
                    <a:pt x="370270" y="137043"/>
                  </a:lnTo>
                  <a:lnTo>
                    <a:pt x="371345" y="136124"/>
                  </a:lnTo>
                  <a:lnTo>
                    <a:pt x="372400" y="135244"/>
                  </a:lnTo>
                  <a:lnTo>
                    <a:pt x="373456" y="134364"/>
                  </a:lnTo>
                  <a:lnTo>
                    <a:pt x="374531" y="133465"/>
                  </a:lnTo>
                  <a:lnTo>
                    <a:pt x="375607" y="132585"/>
                  </a:lnTo>
                  <a:lnTo>
                    <a:pt x="376682" y="131706"/>
                  </a:lnTo>
                  <a:lnTo>
                    <a:pt x="377737" y="130826"/>
                  </a:lnTo>
                  <a:lnTo>
                    <a:pt x="378813" y="129966"/>
                  </a:lnTo>
                  <a:lnTo>
                    <a:pt x="379888" y="129086"/>
                  </a:lnTo>
                  <a:lnTo>
                    <a:pt x="380963" y="128206"/>
                  </a:lnTo>
                  <a:lnTo>
                    <a:pt x="382038" y="127346"/>
                  </a:lnTo>
                  <a:lnTo>
                    <a:pt x="383113" y="126486"/>
                  </a:lnTo>
                  <a:lnTo>
                    <a:pt x="384169" y="125626"/>
                  </a:lnTo>
                  <a:lnTo>
                    <a:pt x="385264" y="124765"/>
                  </a:lnTo>
                  <a:lnTo>
                    <a:pt x="386339" y="123905"/>
                  </a:lnTo>
                  <a:lnTo>
                    <a:pt x="387414" y="123065"/>
                  </a:lnTo>
                  <a:lnTo>
                    <a:pt x="388490" y="122205"/>
                  </a:lnTo>
                  <a:lnTo>
                    <a:pt x="389565" y="121364"/>
                  </a:lnTo>
                  <a:lnTo>
                    <a:pt x="390660" y="120523"/>
                  </a:lnTo>
                  <a:lnTo>
                    <a:pt x="391735" y="119683"/>
                  </a:lnTo>
                  <a:lnTo>
                    <a:pt x="392810" y="118823"/>
                  </a:lnTo>
                  <a:lnTo>
                    <a:pt x="393885" y="118001"/>
                  </a:lnTo>
                  <a:lnTo>
                    <a:pt x="394980" y="117161"/>
                  </a:lnTo>
                  <a:lnTo>
                    <a:pt x="396055" y="116340"/>
                  </a:lnTo>
                  <a:lnTo>
                    <a:pt x="397150" y="115499"/>
                  </a:lnTo>
                  <a:lnTo>
                    <a:pt x="398225" y="114678"/>
                  </a:lnTo>
                  <a:lnTo>
                    <a:pt x="399301" y="113857"/>
                  </a:lnTo>
                  <a:lnTo>
                    <a:pt x="400395" y="113036"/>
                  </a:lnTo>
                  <a:lnTo>
                    <a:pt x="401490" y="112215"/>
                  </a:lnTo>
                  <a:lnTo>
                    <a:pt x="402565" y="111413"/>
                  </a:lnTo>
                  <a:lnTo>
                    <a:pt x="403641" y="110592"/>
                  </a:lnTo>
                  <a:lnTo>
                    <a:pt x="404735" y="109791"/>
                  </a:lnTo>
                  <a:lnTo>
                    <a:pt x="405830" y="108969"/>
                  </a:lnTo>
                  <a:lnTo>
                    <a:pt x="406925" y="108168"/>
                  </a:lnTo>
                  <a:lnTo>
                    <a:pt x="408000" y="107366"/>
                  </a:lnTo>
                  <a:lnTo>
                    <a:pt x="409095" y="106565"/>
                  </a:lnTo>
                  <a:lnTo>
                    <a:pt x="410209" y="105783"/>
                  </a:lnTo>
                  <a:lnTo>
                    <a:pt x="411285" y="104981"/>
                  </a:lnTo>
                  <a:lnTo>
                    <a:pt x="412379" y="104199"/>
                  </a:lnTo>
                  <a:lnTo>
                    <a:pt x="413474" y="103417"/>
                  </a:lnTo>
                  <a:lnTo>
                    <a:pt x="414549" y="102635"/>
                  </a:lnTo>
                  <a:lnTo>
                    <a:pt x="415644" y="101853"/>
                  </a:lnTo>
                  <a:lnTo>
                    <a:pt x="416758" y="101071"/>
                  </a:lnTo>
                  <a:lnTo>
                    <a:pt x="417853" y="100289"/>
                  </a:lnTo>
                  <a:lnTo>
                    <a:pt x="418928" y="99527"/>
                  </a:lnTo>
                  <a:lnTo>
                    <a:pt x="420023" y="98765"/>
                  </a:lnTo>
                  <a:lnTo>
                    <a:pt x="421137" y="98002"/>
                  </a:lnTo>
                  <a:lnTo>
                    <a:pt x="422232" y="97220"/>
                  </a:lnTo>
                  <a:lnTo>
                    <a:pt x="423327" y="96477"/>
                  </a:lnTo>
                  <a:lnTo>
                    <a:pt x="424422" y="95715"/>
                  </a:lnTo>
                  <a:lnTo>
                    <a:pt x="425516" y="94952"/>
                  </a:lnTo>
                  <a:lnTo>
                    <a:pt x="426631" y="94209"/>
                  </a:lnTo>
                  <a:lnTo>
                    <a:pt x="427745" y="93447"/>
                  </a:lnTo>
                  <a:lnTo>
                    <a:pt x="428820" y="92724"/>
                  </a:lnTo>
                  <a:lnTo>
                    <a:pt x="429935" y="91961"/>
                  </a:lnTo>
                  <a:lnTo>
                    <a:pt x="431030" y="91238"/>
                  </a:lnTo>
                  <a:lnTo>
                    <a:pt x="432144" y="90476"/>
                  </a:lnTo>
                  <a:lnTo>
                    <a:pt x="433239" y="89752"/>
                  </a:lnTo>
                  <a:lnTo>
                    <a:pt x="434333" y="89029"/>
                  </a:lnTo>
                  <a:lnTo>
                    <a:pt x="435448" y="88306"/>
                  </a:lnTo>
                  <a:lnTo>
                    <a:pt x="436542" y="87582"/>
                  </a:lnTo>
                  <a:lnTo>
                    <a:pt x="437657" y="86859"/>
                  </a:lnTo>
                  <a:lnTo>
                    <a:pt x="438752" y="86135"/>
                  </a:lnTo>
                  <a:lnTo>
                    <a:pt x="439866" y="85432"/>
                  </a:lnTo>
                  <a:lnTo>
                    <a:pt x="440961" y="84708"/>
                  </a:lnTo>
                  <a:lnTo>
                    <a:pt x="442075" y="84005"/>
                  </a:lnTo>
                  <a:lnTo>
                    <a:pt x="443189" y="83301"/>
                  </a:lnTo>
                  <a:lnTo>
                    <a:pt x="444284" y="82577"/>
                  </a:lnTo>
                  <a:lnTo>
                    <a:pt x="445398" y="81893"/>
                  </a:lnTo>
                  <a:lnTo>
                    <a:pt x="446513" y="81190"/>
                  </a:lnTo>
                  <a:lnTo>
                    <a:pt x="447627" y="80486"/>
                  </a:lnTo>
                  <a:lnTo>
                    <a:pt x="448741" y="79801"/>
                  </a:lnTo>
                  <a:lnTo>
                    <a:pt x="449836" y="79117"/>
                  </a:lnTo>
                  <a:lnTo>
                    <a:pt x="450970" y="78413"/>
                  </a:lnTo>
                  <a:lnTo>
                    <a:pt x="452065" y="77729"/>
                  </a:lnTo>
                  <a:lnTo>
                    <a:pt x="453179" y="77065"/>
                  </a:lnTo>
                  <a:lnTo>
                    <a:pt x="454294" y="76380"/>
                  </a:lnTo>
                  <a:lnTo>
                    <a:pt x="455408" y="75716"/>
                  </a:lnTo>
                  <a:lnTo>
                    <a:pt x="456522" y="75031"/>
                  </a:lnTo>
                  <a:lnTo>
                    <a:pt x="457637" y="74367"/>
                  </a:lnTo>
                  <a:lnTo>
                    <a:pt x="458751" y="73702"/>
                  </a:lnTo>
                  <a:lnTo>
                    <a:pt x="459865" y="73037"/>
                  </a:lnTo>
                  <a:lnTo>
                    <a:pt x="460960" y="72392"/>
                  </a:lnTo>
                  <a:lnTo>
                    <a:pt x="462094" y="71727"/>
                  </a:lnTo>
                  <a:lnTo>
                    <a:pt x="463208" y="71082"/>
                  </a:lnTo>
                  <a:lnTo>
                    <a:pt x="464342" y="70418"/>
                  </a:lnTo>
                  <a:lnTo>
                    <a:pt x="465437" y="69792"/>
                  </a:lnTo>
                  <a:lnTo>
                    <a:pt x="466571" y="69127"/>
                  </a:lnTo>
                  <a:lnTo>
                    <a:pt x="467685" y="68502"/>
                  </a:lnTo>
                  <a:lnTo>
                    <a:pt x="468799" y="67857"/>
                  </a:lnTo>
                  <a:lnTo>
                    <a:pt x="469914" y="67231"/>
                  </a:lnTo>
                  <a:lnTo>
                    <a:pt x="471028" y="66586"/>
                  </a:lnTo>
                  <a:lnTo>
                    <a:pt x="472142" y="65980"/>
                  </a:lnTo>
                  <a:lnTo>
                    <a:pt x="473276" y="65354"/>
                  </a:lnTo>
                  <a:lnTo>
                    <a:pt x="474390" y="64729"/>
                  </a:lnTo>
                  <a:lnTo>
                    <a:pt x="475505" y="64103"/>
                  </a:lnTo>
                  <a:lnTo>
                    <a:pt x="476639" y="63497"/>
                  </a:lnTo>
                  <a:lnTo>
                    <a:pt x="477753" y="62872"/>
                  </a:lnTo>
                  <a:lnTo>
                    <a:pt x="478867" y="62265"/>
                  </a:lnTo>
                  <a:lnTo>
                    <a:pt x="480001" y="61660"/>
                  </a:lnTo>
                  <a:lnTo>
                    <a:pt x="481116" y="61053"/>
                  </a:lnTo>
                  <a:lnTo>
                    <a:pt x="482249" y="60467"/>
                  </a:lnTo>
                  <a:lnTo>
                    <a:pt x="483364" y="59861"/>
                  </a:lnTo>
                  <a:lnTo>
                    <a:pt x="484478" y="59274"/>
                  </a:lnTo>
                  <a:lnTo>
                    <a:pt x="485612" y="58688"/>
                  </a:lnTo>
                  <a:lnTo>
                    <a:pt x="486746" y="58101"/>
                  </a:lnTo>
                  <a:lnTo>
                    <a:pt x="487860" y="57515"/>
                  </a:lnTo>
                  <a:lnTo>
                    <a:pt x="488994" y="56928"/>
                  </a:lnTo>
                  <a:lnTo>
                    <a:pt x="490108" y="56361"/>
                  </a:lnTo>
                  <a:lnTo>
                    <a:pt x="491242" y="55775"/>
                  </a:lnTo>
                  <a:lnTo>
                    <a:pt x="492376" y="55208"/>
                  </a:lnTo>
                  <a:lnTo>
                    <a:pt x="493490" y="54641"/>
                  </a:lnTo>
                  <a:lnTo>
                    <a:pt x="494605" y="54074"/>
                  </a:lnTo>
                  <a:lnTo>
                    <a:pt x="495758" y="53507"/>
                  </a:lnTo>
                  <a:lnTo>
                    <a:pt x="496873" y="52960"/>
                  </a:lnTo>
                  <a:lnTo>
                    <a:pt x="498007" y="52412"/>
                  </a:lnTo>
                  <a:lnTo>
                    <a:pt x="499121" y="51846"/>
                  </a:lnTo>
                  <a:lnTo>
                    <a:pt x="500255" y="51298"/>
                  </a:lnTo>
                  <a:lnTo>
                    <a:pt x="501389" y="50770"/>
                  </a:lnTo>
                  <a:lnTo>
                    <a:pt x="502522" y="50223"/>
                  </a:lnTo>
                  <a:lnTo>
                    <a:pt x="503637" y="49676"/>
                  </a:lnTo>
                  <a:lnTo>
                    <a:pt x="504790" y="49148"/>
                  </a:lnTo>
                  <a:lnTo>
                    <a:pt x="505904" y="48620"/>
                  </a:lnTo>
                  <a:lnTo>
                    <a:pt x="507019" y="48092"/>
                  </a:lnTo>
                  <a:lnTo>
                    <a:pt x="508153" y="47564"/>
                  </a:lnTo>
                  <a:lnTo>
                    <a:pt x="509287" y="47036"/>
                  </a:lnTo>
                  <a:lnTo>
                    <a:pt x="510420" y="46528"/>
                  </a:lnTo>
                  <a:lnTo>
                    <a:pt x="511554" y="46000"/>
                  </a:lnTo>
                  <a:lnTo>
                    <a:pt x="512688" y="45492"/>
                  </a:lnTo>
                  <a:lnTo>
                    <a:pt x="513822" y="44984"/>
                  </a:lnTo>
                  <a:lnTo>
                    <a:pt x="514937" y="44475"/>
                  </a:lnTo>
                  <a:lnTo>
                    <a:pt x="516090" y="43967"/>
                  </a:lnTo>
                  <a:lnTo>
                    <a:pt x="517204" y="43478"/>
                  </a:lnTo>
                  <a:lnTo>
                    <a:pt x="518358" y="42990"/>
                  </a:lnTo>
                  <a:lnTo>
                    <a:pt x="519492" y="42481"/>
                  </a:lnTo>
                  <a:lnTo>
                    <a:pt x="520606" y="42012"/>
                  </a:lnTo>
                  <a:lnTo>
                    <a:pt x="521759" y="41523"/>
                  </a:lnTo>
                  <a:lnTo>
                    <a:pt x="522893" y="41035"/>
                  </a:lnTo>
                  <a:lnTo>
                    <a:pt x="524027" y="40546"/>
                  </a:lnTo>
                  <a:lnTo>
                    <a:pt x="525161" y="40077"/>
                  </a:lnTo>
                  <a:lnTo>
                    <a:pt x="526295" y="39608"/>
                  </a:lnTo>
                  <a:lnTo>
                    <a:pt x="527409" y="39138"/>
                  </a:lnTo>
                  <a:lnTo>
                    <a:pt x="528563" y="38669"/>
                  </a:lnTo>
                  <a:lnTo>
                    <a:pt x="529696" y="38219"/>
                  </a:lnTo>
                  <a:lnTo>
                    <a:pt x="530830" y="37750"/>
                  </a:lnTo>
                  <a:lnTo>
                    <a:pt x="531964" y="37301"/>
                  </a:lnTo>
                  <a:lnTo>
                    <a:pt x="533098" y="36851"/>
                  </a:lnTo>
                  <a:lnTo>
                    <a:pt x="534232" y="36401"/>
                  </a:lnTo>
                  <a:lnTo>
                    <a:pt x="535366" y="35952"/>
                  </a:lnTo>
                  <a:lnTo>
                    <a:pt x="536500" y="35522"/>
                  </a:lnTo>
                  <a:lnTo>
                    <a:pt x="537634" y="35072"/>
                  </a:lnTo>
                  <a:lnTo>
                    <a:pt x="538787" y="34642"/>
                  </a:lnTo>
                  <a:lnTo>
                    <a:pt x="539921" y="34212"/>
                  </a:lnTo>
                  <a:lnTo>
                    <a:pt x="541055" y="33782"/>
                  </a:lnTo>
                  <a:lnTo>
                    <a:pt x="542189" y="33351"/>
                  </a:lnTo>
                  <a:lnTo>
                    <a:pt x="543322" y="32941"/>
                  </a:lnTo>
                  <a:lnTo>
                    <a:pt x="544476" y="32511"/>
                  </a:lnTo>
                  <a:lnTo>
                    <a:pt x="545610" y="32101"/>
                  </a:lnTo>
                  <a:lnTo>
                    <a:pt x="546744" y="31690"/>
                  </a:lnTo>
                  <a:lnTo>
                    <a:pt x="547878" y="31279"/>
                  </a:lnTo>
                  <a:lnTo>
                    <a:pt x="549011" y="30888"/>
                  </a:lnTo>
                  <a:lnTo>
                    <a:pt x="550165" y="30478"/>
                  </a:lnTo>
                  <a:lnTo>
                    <a:pt x="551279" y="30087"/>
                  </a:lnTo>
                  <a:lnTo>
                    <a:pt x="552433" y="29696"/>
                  </a:lnTo>
                  <a:lnTo>
                    <a:pt x="553586" y="29305"/>
                  </a:lnTo>
                  <a:lnTo>
                    <a:pt x="554720" y="28914"/>
                  </a:lnTo>
                  <a:lnTo>
                    <a:pt x="555854" y="28542"/>
                  </a:lnTo>
                  <a:lnTo>
                    <a:pt x="556988" y="28151"/>
                  </a:lnTo>
                  <a:lnTo>
                    <a:pt x="558122" y="27780"/>
                  </a:lnTo>
                  <a:lnTo>
                    <a:pt x="559255" y="27409"/>
                  </a:lnTo>
                  <a:lnTo>
                    <a:pt x="560409" y="27037"/>
                  </a:lnTo>
                  <a:lnTo>
                    <a:pt x="561543" y="26666"/>
                  </a:lnTo>
                  <a:lnTo>
                    <a:pt x="562677" y="26314"/>
                  </a:lnTo>
                  <a:lnTo>
                    <a:pt x="563830" y="25942"/>
                  </a:lnTo>
                  <a:lnTo>
                    <a:pt x="564964" y="25590"/>
                  </a:lnTo>
                  <a:lnTo>
                    <a:pt x="566117" y="25239"/>
                  </a:lnTo>
                  <a:lnTo>
                    <a:pt x="567251" y="24906"/>
                  </a:lnTo>
                  <a:lnTo>
                    <a:pt x="568385" y="24554"/>
                  </a:lnTo>
                  <a:lnTo>
                    <a:pt x="569519" y="24222"/>
                  </a:lnTo>
                  <a:lnTo>
                    <a:pt x="570672" y="23870"/>
                  </a:lnTo>
                  <a:lnTo>
                    <a:pt x="571806" y="23538"/>
                  </a:lnTo>
                  <a:lnTo>
                    <a:pt x="572960" y="23205"/>
                  </a:lnTo>
                  <a:lnTo>
                    <a:pt x="574093" y="22893"/>
                  </a:lnTo>
                  <a:lnTo>
                    <a:pt x="575227" y="22560"/>
                  </a:lnTo>
                  <a:lnTo>
                    <a:pt x="576381" y="22247"/>
                  </a:lnTo>
                  <a:lnTo>
                    <a:pt x="577515" y="21935"/>
                  </a:lnTo>
                  <a:lnTo>
                    <a:pt x="578649" y="21622"/>
                  </a:lnTo>
                  <a:lnTo>
                    <a:pt x="579802" y="21309"/>
                  </a:lnTo>
                  <a:lnTo>
                    <a:pt x="580936" y="21016"/>
                  </a:lnTo>
                  <a:lnTo>
                    <a:pt x="582070" y="20703"/>
                  </a:lnTo>
                  <a:lnTo>
                    <a:pt x="583223" y="20410"/>
                  </a:lnTo>
                  <a:lnTo>
                    <a:pt x="584357" y="20117"/>
                  </a:lnTo>
                  <a:lnTo>
                    <a:pt x="585491" y="19823"/>
                  </a:lnTo>
                  <a:lnTo>
                    <a:pt x="586644" y="19530"/>
                  </a:lnTo>
                  <a:lnTo>
                    <a:pt x="587778" y="19256"/>
                  </a:lnTo>
                  <a:lnTo>
                    <a:pt x="588912" y="18983"/>
                  </a:lnTo>
                  <a:lnTo>
                    <a:pt x="590066" y="18689"/>
                  </a:lnTo>
                  <a:lnTo>
                    <a:pt x="591199" y="18435"/>
                  </a:lnTo>
                  <a:lnTo>
                    <a:pt x="592353" y="18162"/>
                  </a:lnTo>
                  <a:lnTo>
                    <a:pt x="593487" y="17888"/>
                  </a:lnTo>
                  <a:lnTo>
                    <a:pt x="594621" y="17634"/>
                  </a:lnTo>
                  <a:lnTo>
                    <a:pt x="595774" y="17380"/>
                  </a:lnTo>
                  <a:lnTo>
                    <a:pt x="596908" y="17125"/>
                  </a:lnTo>
                  <a:lnTo>
                    <a:pt x="598061" y="16871"/>
                  </a:lnTo>
                  <a:lnTo>
                    <a:pt x="599195" y="16617"/>
                  </a:lnTo>
                  <a:lnTo>
                    <a:pt x="600329" y="16383"/>
                  </a:lnTo>
                  <a:lnTo>
                    <a:pt x="601482" y="16148"/>
                  </a:lnTo>
                  <a:lnTo>
                    <a:pt x="602616" y="15913"/>
                  </a:lnTo>
                  <a:lnTo>
                    <a:pt x="603750" y="15679"/>
                  </a:lnTo>
                  <a:lnTo>
                    <a:pt x="604904" y="15444"/>
                  </a:lnTo>
                  <a:lnTo>
                    <a:pt x="606038" y="15229"/>
                  </a:lnTo>
                  <a:lnTo>
                    <a:pt x="607171" y="15014"/>
                  </a:lnTo>
                  <a:lnTo>
                    <a:pt x="608325" y="14779"/>
                  </a:lnTo>
                  <a:lnTo>
                    <a:pt x="609459" y="14584"/>
                  </a:lnTo>
                  <a:lnTo>
                    <a:pt x="610593" y="14369"/>
                  </a:lnTo>
                  <a:lnTo>
                    <a:pt x="611746" y="14154"/>
                  </a:lnTo>
                  <a:lnTo>
                    <a:pt x="612880" y="13958"/>
                  </a:lnTo>
                  <a:lnTo>
                    <a:pt x="614014" y="13763"/>
                  </a:lnTo>
                  <a:lnTo>
                    <a:pt x="615167" y="13567"/>
                  </a:lnTo>
                  <a:lnTo>
                    <a:pt x="616301" y="13372"/>
                  </a:lnTo>
                  <a:lnTo>
                    <a:pt x="617455" y="13196"/>
                  </a:lnTo>
                  <a:lnTo>
                    <a:pt x="618588" y="13001"/>
                  </a:lnTo>
                  <a:lnTo>
                    <a:pt x="619722" y="12824"/>
                  </a:lnTo>
                  <a:lnTo>
                    <a:pt x="620856" y="12649"/>
                  </a:lnTo>
                  <a:lnTo>
                    <a:pt x="621228" y="14995"/>
                  </a:lnTo>
                  <a:lnTo>
                    <a:pt x="620876" y="12649"/>
                  </a:lnTo>
                  <a:lnTo>
                    <a:pt x="622010" y="12453"/>
                  </a:lnTo>
                  <a:lnTo>
                    <a:pt x="623144" y="12258"/>
                  </a:lnTo>
                  <a:lnTo>
                    <a:pt x="624277" y="12082"/>
                  </a:lnTo>
                  <a:lnTo>
                    <a:pt x="625411" y="11886"/>
                  </a:lnTo>
                  <a:lnTo>
                    <a:pt x="626545" y="11710"/>
                  </a:lnTo>
                  <a:lnTo>
                    <a:pt x="626545" y="11691"/>
                  </a:lnTo>
                  <a:lnTo>
                    <a:pt x="627699" y="11515"/>
                  </a:lnTo>
                  <a:lnTo>
                    <a:pt x="628832" y="11339"/>
                  </a:lnTo>
                  <a:lnTo>
                    <a:pt x="629966" y="11143"/>
                  </a:lnTo>
                  <a:lnTo>
                    <a:pt x="631139" y="10967"/>
                  </a:lnTo>
                  <a:lnTo>
                    <a:pt x="632273" y="10791"/>
                  </a:lnTo>
                  <a:lnTo>
                    <a:pt x="633427" y="10615"/>
                  </a:lnTo>
                  <a:lnTo>
                    <a:pt x="634560" y="10439"/>
                  </a:lnTo>
                  <a:lnTo>
                    <a:pt x="635714" y="10264"/>
                  </a:lnTo>
                  <a:lnTo>
                    <a:pt x="636848" y="10088"/>
                  </a:lnTo>
                  <a:lnTo>
                    <a:pt x="638021" y="9912"/>
                  </a:lnTo>
                  <a:lnTo>
                    <a:pt x="639174" y="9736"/>
                  </a:lnTo>
                  <a:lnTo>
                    <a:pt x="640327" y="9579"/>
                  </a:lnTo>
                  <a:lnTo>
                    <a:pt x="641481" y="9403"/>
                  </a:lnTo>
                  <a:lnTo>
                    <a:pt x="642654" y="9247"/>
                  </a:lnTo>
                  <a:lnTo>
                    <a:pt x="643807" y="9071"/>
                  </a:lnTo>
                  <a:lnTo>
                    <a:pt x="644961" y="8914"/>
                  </a:lnTo>
                  <a:lnTo>
                    <a:pt x="644980" y="8914"/>
                  </a:lnTo>
                  <a:lnTo>
                    <a:pt x="646134" y="8758"/>
                  </a:lnTo>
                  <a:lnTo>
                    <a:pt x="647307" y="8602"/>
                  </a:lnTo>
                  <a:lnTo>
                    <a:pt x="648460" y="8426"/>
                  </a:lnTo>
                  <a:lnTo>
                    <a:pt x="649633" y="8269"/>
                  </a:lnTo>
                  <a:lnTo>
                    <a:pt x="650806" y="8133"/>
                  </a:lnTo>
                  <a:lnTo>
                    <a:pt x="651979" y="7976"/>
                  </a:lnTo>
                  <a:lnTo>
                    <a:pt x="653152" y="7820"/>
                  </a:lnTo>
                  <a:lnTo>
                    <a:pt x="654325" y="7664"/>
                  </a:lnTo>
                  <a:lnTo>
                    <a:pt x="655498" y="7527"/>
                  </a:lnTo>
                  <a:lnTo>
                    <a:pt x="656671" y="7370"/>
                  </a:lnTo>
                  <a:lnTo>
                    <a:pt x="657864" y="7214"/>
                  </a:lnTo>
                  <a:lnTo>
                    <a:pt x="659037" y="7077"/>
                  </a:lnTo>
                  <a:lnTo>
                    <a:pt x="660210" y="6940"/>
                  </a:lnTo>
                  <a:lnTo>
                    <a:pt x="661402" y="6803"/>
                  </a:lnTo>
                  <a:lnTo>
                    <a:pt x="662555" y="6647"/>
                  </a:lnTo>
                  <a:lnTo>
                    <a:pt x="663748" y="6510"/>
                  </a:lnTo>
                  <a:lnTo>
                    <a:pt x="664941" y="6373"/>
                  </a:lnTo>
                  <a:lnTo>
                    <a:pt x="666114" y="6236"/>
                  </a:lnTo>
                  <a:lnTo>
                    <a:pt x="667326" y="6099"/>
                  </a:lnTo>
                  <a:lnTo>
                    <a:pt x="668499" y="5982"/>
                  </a:lnTo>
                  <a:lnTo>
                    <a:pt x="669691" y="5845"/>
                  </a:lnTo>
                  <a:lnTo>
                    <a:pt x="670864" y="5709"/>
                  </a:lnTo>
                  <a:lnTo>
                    <a:pt x="672076" y="5591"/>
                  </a:lnTo>
                  <a:lnTo>
                    <a:pt x="673269" y="5454"/>
                  </a:lnTo>
                  <a:lnTo>
                    <a:pt x="674461" y="5337"/>
                  </a:lnTo>
                  <a:lnTo>
                    <a:pt x="675673" y="5220"/>
                  </a:lnTo>
                  <a:lnTo>
                    <a:pt x="676866" y="5083"/>
                  </a:lnTo>
                  <a:lnTo>
                    <a:pt x="678058" y="4966"/>
                  </a:lnTo>
                  <a:lnTo>
                    <a:pt x="679251" y="4848"/>
                  </a:lnTo>
                  <a:lnTo>
                    <a:pt x="679270" y="4848"/>
                  </a:lnTo>
                  <a:lnTo>
                    <a:pt x="680463" y="4731"/>
                  </a:lnTo>
                  <a:lnTo>
                    <a:pt x="681655" y="4614"/>
                  </a:lnTo>
                  <a:lnTo>
                    <a:pt x="682867" y="4496"/>
                  </a:lnTo>
                  <a:lnTo>
                    <a:pt x="684060" y="4379"/>
                  </a:lnTo>
                  <a:lnTo>
                    <a:pt x="685272" y="4281"/>
                  </a:lnTo>
                  <a:lnTo>
                    <a:pt x="686465" y="4164"/>
                  </a:lnTo>
                  <a:lnTo>
                    <a:pt x="687696" y="4047"/>
                  </a:lnTo>
                  <a:lnTo>
                    <a:pt x="688928" y="3949"/>
                  </a:lnTo>
                  <a:lnTo>
                    <a:pt x="690121" y="3851"/>
                  </a:lnTo>
                  <a:lnTo>
                    <a:pt x="691333" y="3734"/>
                  </a:lnTo>
                  <a:lnTo>
                    <a:pt x="692545" y="3636"/>
                  </a:lnTo>
                  <a:lnTo>
                    <a:pt x="693776" y="3538"/>
                  </a:lnTo>
                  <a:lnTo>
                    <a:pt x="694969" y="3441"/>
                  </a:lnTo>
                  <a:lnTo>
                    <a:pt x="696200" y="3343"/>
                  </a:lnTo>
                  <a:lnTo>
                    <a:pt x="697412" y="3245"/>
                  </a:lnTo>
                  <a:lnTo>
                    <a:pt x="698644" y="3147"/>
                  </a:lnTo>
                  <a:lnTo>
                    <a:pt x="699856" y="3050"/>
                  </a:lnTo>
                  <a:lnTo>
                    <a:pt x="701107" y="2952"/>
                  </a:lnTo>
                  <a:lnTo>
                    <a:pt x="702339" y="2854"/>
                  </a:lnTo>
                  <a:lnTo>
                    <a:pt x="703532" y="2776"/>
                  </a:lnTo>
                  <a:lnTo>
                    <a:pt x="704763" y="2678"/>
                  </a:lnTo>
                  <a:lnTo>
                    <a:pt x="705956" y="2600"/>
                  </a:lnTo>
                  <a:lnTo>
                    <a:pt x="707207" y="2502"/>
                  </a:lnTo>
                  <a:lnTo>
                    <a:pt x="708458" y="2424"/>
                  </a:lnTo>
                  <a:lnTo>
                    <a:pt x="709670" y="2346"/>
                  </a:lnTo>
                  <a:lnTo>
                    <a:pt x="710902" y="2268"/>
                  </a:lnTo>
                  <a:lnTo>
                    <a:pt x="712153" y="2190"/>
                  </a:lnTo>
                  <a:lnTo>
                    <a:pt x="713384" y="2111"/>
                  </a:lnTo>
                  <a:lnTo>
                    <a:pt x="714616" y="2033"/>
                  </a:lnTo>
                  <a:lnTo>
                    <a:pt x="715848" y="1955"/>
                  </a:lnTo>
                  <a:lnTo>
                    <a:pt x="715867" y="1955"/>
                  </a:lnTo>
                  <a:lnTo>
                    <a:pt x="717079" y="1877"/>
                  </a:lnTo>
                  <a:lnTo>
                    <a:pt x="718370" y="1799"/>
                  </a:lnTo>
                  <a:lnTo>
                    <a:pt x="719582" y="1740"/>
                  </a:lnTo>
                  <a:lnTo>
                    <a:pt x="720833" y="1662"/>
                  </a:lnTo>
                  <a:lnTo>
                    <a:pt x="722064" y="1603"/>
                  </a:lnTo>
                  <a:lnTo>
                    <a:pt x="723296" y="1525"/>
                  </a:lnTo>
                  <a:lnTo>
                    <a:pt x="724528" y="1466"/>
                  </a:lnTo>
                  <a:lnTo>
                    <a:pt x="725799" y="1408"/>
                  </a:lnTo>
                  <a:lnTo>
                    <a:pt x="727050" y="1329"/>
                  </a:lnTo>
                  <a:lnTo>
                    <a:pt x="728301" y="1271"/>
                  </a:lnTo>
                  <a:lnTo>
                    <a:pt x="729552" y="1212"/>
                  </a:lnTo>
                  <a:lnTo>
                    <a:pt x="730784" y="1153"/>
                  </a:lnTo>
                  <a:lnTo>
                    <a:pt x="732035" y="1095"/>
                  </a:lnTo>
                  <a:lnTo>
                    <a:pt x="732054" y="1095"/>
                  </a:lnTo>
                  <a:lnTo>
                    <a:pt x="733286" y="1056"/>
                  </a:lnTo>
                  <a:lnTo>
                    <a:pt x="735808" y="938"/>
                  </a:lnTo>
                  <a:lnTo>
                    <a:pt x="738330" y="840"/>
                  </a:lnTo>
                  <a:lnTo>
                    <a:pt x="740832" y="743"/>
                  </a:lnTo>
                  <a:lnTo>
                    <a:pt x="743354" y="665"/>
                  </a:lnTo>
                  <a:lnTo>
                    <a:pt x="745895" y="567"/>
                  </a:lnTo>
                  <a:lnTo>
                    <a:pt x="748417" y="489"/>
                  </a:lnTo>
                  <a:lnTo>
                    <a:pt x="750959" y="430"/>
                  </a:lnTo>
                  <a:lnTo>
                    <a:pt x="753481" y="352"/>
                  </a:lnTo>
                  <a:lnTo>
                    <a:pt x="756042" y="293"/>
                  </a:lnTo>
                  <a:lnTo>
                    <a:pt x="758583" y="235"/>
                  </a:lnTo>
                  <a:lnTo>
                    <a:pt x="761125" y="195"/>
                  </a:lnTo>
                  <a:lnTo>
                    <a:pt x="761144" y="195"/>
                  </a:lnTo>
                  <a:lnTo>
                    <a:pt x="763686" y="137"/>
                  </a:lnTo>
                  <a:lnTo>
                    <a:pt x="766227" y="98"/>
                  </a:lnTo>
                  <a:lnTo>
                    <a:pt x="768808" y="78"/>
                  </a:lnTo>
                  <a:lnTo>
                    <a:pt x="771369" y="39"/>
                  </a:lnTo>
                  <a:lnTo>
                    <a:pt x="773949" y="20"/>
                  </a:lnTo>
                  <a:lnTo>
                    <a:pt x="776510" y="0"/>
                  </a:lnTo>
                  <a:lnTo>
                    <a:pt x="786871" y="0"/>
                  </a:lnTo>
                  <a:close/>
                </a:path>
              </a:pathLst>
            </a:custGeom>
            <a:solidFill>
              <a:srgbClr val="333333"/>
            </a:solidFill>
            <a:ln w="195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613340B6-EF60-9892-9671-F8ECE3EE58A3}"/>
                </a:ext>
              </a:extLst>
            </p:cNvPr>
            <p:cNvGrpSpPr/>
            <p:nvPr/>
          </p:nvGrpSpPr>
          <p:grpSpPr>
            <a:xfrm>
              <a:off x="5193453" y="6659212"/>
              <a:ext cx="448917" cy="492240"/>
              <a:chOff x="8381464" y="6273255"/>
              <a:chExt cx="448917" cy="492240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04BB486D-2962-916A-EB96-90D58995355F}"/>
                  </a:ext>
                </a:extLst>
              </p:cNvPr>
              <p:cNvSpPr/>
              <p:nvPr/>
            </p:nvSpPr>
            <p:spPr>
              <a:xfrm>
                <a:off x="8641004" y="6279002"/>
                <a:ext cx="176084" cy="173914"/>
              </a:xfrm>
              <a:custGeom>
                <a:avLst/>
                <a:gdLst>
                  <a:gd name="connsiteX0" fmla="*/ 83458 w 176084"/>
                  <a:gd name="connsiteY0" fmla="*/ 0 h 173914"/>
                  <a:gd name="connsiteX1" fmla="*/ 85041 w 176084"/>
                  <a:gd name="connsiteY1" fmla="*/ 0 h 173914"/>
                  <a:gd name="connsiteX2" fmla="*/ 85569 w 176084"/>
                  <a:gd name="connsiteY2" fmla="*/ 20 h 173914"/>
                  <a:gd name="connsiteX3" fmla="*/ 86116 w 176084"/>
                  <a:gd name="connsiteY3" fmla="*/ 20 h 173914"/>
                  <a:gd name="connsiteX4" fmla="*/ 86683 w 176084"/>
                  <a:gd name="connsiteY4" fmla="*/ 40 h 173914"/>
                  <a:gd name="connsiteX5" fmla="*/ 87211 w 176084"/>
                  <a:gd name="connsiteY5" fmla="*/ 40 h 173914"/>
                  <a:gd name="connsiteX6" fmla="*/ 87720 w 176084"/>
                  <a:gd name="connsiteY6" fmla="*/ 59 h 173914"/>
                  <a:gd name="connsiteX7" fmla="*/ 88247 w 176084"/>
                  <a:gd name="connsiteY7" fmla="*/ 98 h 173914"/>
                  <a:gd name="connsiteX8" fmla="*/ 88795 w 176084"/>
                  <a:gd name="connsiteY8" fmla="*/ 118 h 173914"/>
                  <a:gd name="connsiteX9" fmla="*/ 89342 w 176084"/>
                  <a:gd name="connsiteY9" fmla="*/ 137 h 173914"/>
                  <a:gd name="connsiteX10" fmla="*/ 89890 w 176084"/>
                  <a:gd name="connsiteY10" fmla="*/ 177 h 173914"/>
                  <a:gd name="connsiteX11" fmla="*/ 90417 w 176084"/>
                  <a:gd name="connsiteY11" fmla="*/ 216 h 173914"/>
                  <a:gd name="connsiteX12" fmla="*/ 90945 w 176084"/>
                  <a:gd name="connsiteY12" fmla="*/ 255 h 173914"/>
                  <a:gd name="connsiteX13" fmla="*/ 91492 w 176084"/>
                  <a:gd name="connsiteY13" fmla="*/ 294 h 173914"/>
                  <a:gd name="connsiteX14" fmla="*/ 91473 w 176084"/>
                  <a:gd name="connsiteY14" fmla="*/ 294 h 173914"/>
                  <a:gd name="connsiteX15" fmla="*/ 92020 w 176084"/>
                  <a:gd name="connsiteY15" fmla="*/ 333 h 173914"/>
                  <a:gd name="connsiteX16" fmla="*/ 92568 w 176084"/>
                  <a:gd name="connsiteY16" fmla="*/ 372 h 173914"/>
                  <a:gd name="connsiteX17" fmla="*/ 93096 w 176084"/>
                  <a:gd name="connsiteY17" fmla="*/ 431 h 173914"/>
                  <a:gd name="connsiteX18" fmla="*/ 93623 w 176084"/>
                  <a:gd name="connsiteY18" fmla="*/ 489 h 173914"/>
                  <a:gd name="connsiteX19" fmla="*/ 94171 w 176084"/>
                  <a:gd name="connsiteY19" fmla="*/ 548 h 173914"/>
                  <a:gd name="connsiteX20" fmla="*/ 94718 w 176084"/>
                  <a:gd name="connsiteY20" fmla="*/ 607 h 173914"/>
                  <a:gd name="connsiteX21" fmla="*/ 95266 w 176084"/>
                  <a:gd name="connsiteY21" fmla="*/ 665 h 173914"/>
                  <a:gd name="connsiteX22" fmla="*/ 95246 w 176084"/>
                  <a:gd name="connsiteY22" fmla="*/ 665 h 173914"/>
                  <a:gd name="connsiteX23" fmla="*/ 95774 w 176084"/>
                  <a:gd name="connsiteY23" fmla="*/ 724 h 173914"/>
                  <a:gd name="connsiteX24" fmla="*/ 96321 w 176084"/>
                  <a:gd name="connsiteY24" fmla="*/ 802 h 173914"/>
                  <a:gd name="connsiteX25" fmla="*/ 96302 w 176084"/>
                  <a:gd name="connsiteY25" fmla="*/ 802 h 173914"/>
                  <a:gd name="connsiteX26" fmla="*/ 96849 w 176084"/>
                  <a:gd name="connsiteY26" fmla="*/ 880 h 173914"/>
                  <a:gd name="connsiteX27" fmla="*/ 96829 w 176084"/>
                  <a:gd name="connsiteY27" fmla="*/ 880 h 173914"/>
                  <a:gd name="connsiteX28" fmla="*/ 97397 w 176084"/>
                  <a:gd name="connsiteY28" fmla="*/ 939 h 173914"/>
                  <a:gd name="connsiteX29" fmla="*/ 97944 w 176084"/>
                  <a:gd name="connsiteY29" fmla="*/ 1037 h 173914"/>
                  <a:gd name="connsiteX30" fmla="*/ 97924 w 176084"/>
                  <a:gd name="connsiteY30" fmla="*/ 1017 h 173914"/>
                  <a:gd name="connsiteX31" fmla="*/ 98472 w 176084"/>
                  <a:gd name="connsiteY31" fmla="*/ 1115 h 173914"/>
                  <a:gd name="connsiteX32" fmla="*/ 98999 w 176084"/>
                  <a:gd name="connsiteY32" fmla="*/ 1193 h 173914"/>
                  <a:gd name="connsiteX33" fmla="*/ 99508 w 176084"/>
                  <a:gd name="connsiteY33" fmla="*/ 1291 h 173914"/>
                  <a:gd name="connsiteX34" fmla="*/ 100075 w 176084"/>
                  <a:gd name="connsiteY34" fmla="*/ 1369 h 173914"/>
                  <a:gd name="connsiteX35" fmla="*/ 100622 w 176084"/>
                  <a:gd name="connsiteY35" fmla="*/ 1467 h 173914"/>
                  <a:gd name="connsiteX36" fmla="*/ 100603 w 176084"/>
                  <a:gd name="connsiteY36" fmla="*/ 1467 h 173914"/>
                  <a:gd name="connsiteX37" fmla="*/ 101150 w 176084"/>
                  <a:gd name="connsiteY37" fmla="*/ 1565 h 173914"/>
                  <a:gd name="connsiteX38" fmla="*/ 101678 w 176084"/>
                  <a:gd name="connsiteY38" fmla="*/ 1662 h 173914"/>
                  <a:gd name="connsiteX39" fmla="*/ 102206 w 176084"/>
                  <a:gd name="connsiteY39" fmla="*/ 1780 h 173914"/>
                  <a:gd name="connsiteX40" fmla="*/ 102186 w 176084"/>
                  <a:gd name="connsiteY40" fmla="*/ 1780 h 173914"/>
                  <a:gd name="connsiteX41" fmla="*/ 102734 w 176084"/>
                  <a:gd name="connsiteY41" fmla="*/ 1877 h 173914"/>
                  <a:gd name="connsiteX42" fmla="*/ 103301 w 176084"/>
                  <a:gd name="connsiteY42" fmla="*/ 1995 h 173914"/>
                  <a:gd name="connsiteX43" fmla="*/ 103281 w 176084"/>
                  <a:gd name="connsiteY43" fmla="*/ 1995 h 173914"/>
                  <a:gd name="connsiteX44" fmla="*/ 103828 w 176084"/>
                  <a:gd name="connsiteY44" fmla="*/ 2112 h 173914"/>
                  <a:gd name="connsiteX45" fmla="*/ 104337 w 176084"/>
                  <a:gd name="connsiteY45" fmla="*/ 2229 h 173914"/>
                  <a:gd name="connsiteX46" fmla="*/ 104864 w 176084"/>
                  <a:gd name="connsiteY46" fmla="*/ 2346 h 173914"/>
                  <a:gd name="connsiteX47" fmla="*/ 105079 w 176084"/>
                  <a:gd name="connsiteY47" fmla="*/ 2385 h 173914"/>
                  <a:gd name="connsiteX48" fmla="*/ 105412 w 176084"/>
                  <a:gd name="connsiteY48" fmla="*/ 2464 h 173914"/>
                  <a:gd name="connsiteX49" fmla="*/ 105959 w 176084"/>
                  <a:gd name="connsiteY49" fmla="*/ 2601 h 173914"/>
                  <a:gd name="connsiteX50" fmla="*/ 105940 w 176084"/>
                  <a:gd name="connsiteY50" fmla="*/ 2601 h 173914"/>
                  <a:gd name="connsiteX51" fmla="*/ 106468 w 176084"/>
                  <a:gd name="connsiteY51" fmla="*/ 2738 h 173914"/>
                  <a:gd name="connsiteX52" fmla="*/ 107015 w 176084"/>
                  <a:gd name="connsiteY52" fmla="*/ 2874 h 173914"/>
                  <a:gd name="connsiteX53" fmla="*/ 106995 w 176084"/>
                  <a:gd name="connsiteY53" fmla="*/ 2874 h 173914"/>
                  <a:gd name="connsiteX54" fmla="*/ 107523 w 176084"/>
                  <a:gd name="connsiteY54" fmla="*/ 3011 h 173914"/>
                  <a:gd name="connsiteX55" fmla="*/ 108051 w 176084"/>
                  <a:gd name="connsiteY55" fmla="*/ 3148 h 173914"/>
                  <a:gd name="connsiteX56" fmla="*/ 108031 w 176084"/>
                  <a:gd name="connsiteY56" fmla="*/ 3148 h 173914"/>
                  <a:gd name="connsiteX57" fmla="*/ 108579 w 176084"/>
                  <a:gd name="connsiteY57" fmla="*/ 3304 h 173914"/>
                  <a:gd name="connsiteX58" fmla="*/ 109126 w 176084"/>
                  <a:gd name="connsiteY58" fmla="*/ 3461 h 173914"/>
                  <a:gd name="connsiteX59" fmla="*/ 109087 w 176084"/>
                  <a:gd name="connsiteY59" fmla="*/ 3441 h 173914"/>
                  <a:gd name="connsiteX60" fmla="*/ 109654 w 176084"/>
                  <a:gd name="connsiteY60" fmla="*/ 3617 h 173914"/>
                  <a:gd name="connsiteX61" fmla="*/ 109635 w 176084"/>
                  <a:gd name="connsiteY61" fmla="*/ 3598 h 173914"/>
                  <a:gd name="connsiteX62" fmla="*/ 110182 w 176084"/>
                  <a:gd name="connsiteY62" fmla="*/ 3773 h 173914"/>
                  <a:gd name="connsiteX63" fmla="*/ 110690 w 176084"/>
                  <a:gd name="connsiteY63" fmla="*/ 3910 h 173914"/>
                  <a:gd name="connsiteX64" fmla="*/ 111218 w 176084"/>
                  <a:gd name="connsiteY64" fmla="*/ 4087 h 173914"/>
                  <a:gd name="connsiteX65" fmla="*/ 111746 w 176084"/>
                  <a:gd name="connsiteY65" fmla="*/ 4262 h 173914"/>
                  <a:gd name="connsiteX66" fmla="*/ 111726 w 176084"/>
                  <a:gd name="connsiteY66" fmla="*/ 4243 h 173914"/>
                  <a:gd name="connsiteX67" fmla="*/ 112254 w 176084"/>
                  <a:gd name="connsiteY67" fmla="*/ 4419 h 173914"/>
                  <a:gd name="connsiteX68" fmla="*/ 112802 w 176084"/>
                  <a:gd name="connsiteY68" fmla="*/ 4595 h 173914"/>
                  <a:gd name="connsiteX69" fmla="*/ 113310 w 176084"/>
                  <a:gd name="connsiteY69" fmla="*/ 4770 h 173914"/>
                  <a:gd name="connsiteX70" fmla="*/ 113857 w 176084"/>
                  <a:gd name="connsiteY70" fmla="*/ 4947 h 173914"/>
                  <a:gd name="connsiteX71" fmla="*/ 114365 w 176084"/>
                  <a:gd name="connsiteY71" fmla="*/ 5142 h 173914"/>
                  <a:gd name="connsiteX72" fmla="*/ 114365 w 176084"/>
                  <a:gd name="connsiteY72" fmla="*/ 5123 h 173914"/>
                  <a:gd name="connsiteX73" fmla="*/ 114874 w 176084"/>
                  <a:gd name="connsiteY73" fmla="*/ 5318 h 173914"/>
                  <a:gd name="connsiteX74" fmla="*/ 115402 w 176084"/>
                  <a:gd name="connsiteY74" fmla="*/ 5514 h 173914"/>
                  <a:gd name="connsiteX75" fmla="*/ 115382 w 176084"/>
                  <a:gd name="connsiteY75" fmla="*/ 5494 h 173914"/>
                  <a:gd name="connsiteX76" fmla="*/ 115910 w 176084"/>
                  <a:gd name="connsiteY76" fmla="*/ 5690 h 173914"/>
                  <a:gd name="connsiteX77" fmla="*/ 116418 w 176084"/>
                  <a:gd name="connsiteY77" fmla="*/ 5885 h 173914"/>
                  <a:gd name="connsiteX78" fmla="*/ 116966 w 176084"/>
                  <a:gd name="connsiteY78" fmla="*/ 6081 h 173914"/>
                  <a:gd name="connsiteX79" fmla="*/ 117494 w 176084"/>
                  <a:gd name="connsiteY79" fmla="*/ 6295 h 173914"/>
                  <a:gd name="connsiteX80" fmla="*/ 118021 w 176084"/>
                  <a:gd name="connsiteY80" fmla="*/ 6491 h 173914"/>
                  <a:gd name="connsiteX81" fmla="*/ 118002 w 176084"/>
                  <a:gd name="connsiteY81" fmla="*/ 6491 h 173914"/>
                  <a:gd name="connsiteX82" fmla="*/ 118510 w 176084"/>
                  <a:gd name="connsiteY82" fmla="*/ 6706 h 173914"/>
                  <a:gd name="connsiteX83" fmla="*/ 119038 w 176084"/>
                  <a:gd name="connsiteY83" fmla="*/ 6921 h 173914"/>
                  <a:gd name="connsiteX84" fmla="*/ 119018 w 176084"/>
                  <a:gd name="connsiteY84" fmla="*/ 6902 h 173914"/>
                  <a:gd name="connsiteX85" fmla="*/ 119527 w 176084"/>
                  <a:gd name="connsiteY85" fmla="*/ 7117 h 173914"/>
                  <a:gd name="connsiteX86" fmla="*/ 120054 w 176084"/>
                  <a:gd name="connsiteY86" fmla="*/ 7351 h 173914"/>
                  <a:gd name="connsiteX87" fmla="*/ 120035 w 176084"/>
                  <a:gd name="connsiteY87" fmla="*/ 7332 h 173914"/>
                  <a:gd name="connsiteX88" fmla="*/ 120543 w 176084"/>
                  <a:gd name="connsiteY88" fmla="*/ 7566 h 173914"/>
                  <a:gd name="connsiteX89" fmla="*/ 121071 w 176084"/>
                  <a:gd name="connsiteY89" fmla="*/ 7801 h 173914"/>
                  <a:gd name="connsiteX90" fmla="*/ 121618 w 176084"/>
                  <a:gd name="connsiteY90" fmla="*/ 8016 h 173914"/>
                  <a:gd name="connsiteX91" fmla="*/ 121599 w 176084"/>
                  <a:gd name="connsiteY91" fmla="*/ 8016 h 173914"/>
                  <a:gd name="connsiteX92" fmla="*/ 122107 w 176084"/>
                  <a:gd name="connsiteY92" fmla="*/ 8250 h 173914"/>
                  <a:gd name="connsiteX93" fmla="*/ 122635 w 176084"/>
                  <a:gd name="connsiteY93" fmla="*/ 8485 h 173914"/>
                  <a:gd name="connsiteX94" fmla="*/ 123143 w 176084"/>
                  <a:gd name="connsiteY94" fmla="*/ 8720 h 173914"/>
                  <a:gd name="connsiteX95" fmla="*/ 123124 w 176084"/>
                  <a:gd name="connsiteY95" fmla="*/ 8720 h 173914"/>
                  <a:gd name="connsiteX96" fmla="*/ 123651 w 176084"/>
                  <a:gd name="connsiteY96" fmla="*/ 8954 h 173914"/>
                  <a:gd name="connsiteX97" fmla="*/ 123632 w 176084"/>
                  <a:gd name="connsiteY97" fmla="*/ 8954 h 173914"/>
                  <a:gd name="connsiteX98" fmla="*/ 124140 w 176084"/>
                  <a:gd name="connsiteY98" fmla="*/ 9208 h 173914"/>
                  <a:gd name="connsiteX99" fmla="*/ 124140 w 176084"/>
                  <a:gd name="connsiteY99" fmla="*/ 9189 h 173914"/>
                  <a:gd name="connsiteX100" fmla="*/ 124629 w 176084"/>
                  <a:gd name="connsiteY100" fmla="*/ 9443 h 173914"/>
                  <a:gd name="connsiteX101" fmla="*/ 125137 w 176084"/>
                  <a:gd name="connsiteY101" fmla="*/ 9697 h 173914"/>
                  <a:gd name="connsiteX102" fmla="*/ 125118 w 176084"/>
                  <a:gd name="connsiteY102" fmla="*/ 9697 h 173914"/>
                  <a:gd name="connsiteX103" fmla="*/ 125646 w 176084"/>
                  <a:gd name="connsiteY103" fmla="*/ 9951 h 173914"/>
                  <a:gd name="connsiteX104" fmla="*/ 126154 w 176084"/>
                  <a:gd name="connsiteY104" fmla="*/ 10205 h 173914"/>
                  <a:gd name="connsiteX105" fmla="*/ 126134 w 176084"/>
                  <a:gd name="connsiteY105" fmla="*/ 10205 h 173914"/>
                  <a:gd name="connsiteX106" fmla="*/ 126643 w 176084"/>
                  <a:gd name="connsiteY106" fmla="*/ 10460 h 173914"/>
                  <a:gd name="connsiteX107" fmla="*/ 127131 w 176084"/>
                  <a:gd name="connsiteY107" fmla="*/ 10733 h 173914"/>
                  <a:gd name="connsiteX108" fmla="*/ 127640 w 176084"/>
                  <a:gd name="connsiteY108" fmla="*/ 10988 h 173914"/>
                  <a:gd name="connsiteX109" fmla="*/ 127796 w 176084"/>
                  <a:gd name="connsiteY109" fmla="*/ 11066 h 173914"/>
                  <a:gd name="connsiteX110" fmla="*/ 128148 w 176084"/>
                  <a:gd name="connsiteY110" fmla="*/ 11261 h 173914"/>
                  <a:gd name="connsiteX111" fmla="*/ 128637 w 176084"/>
                  <a:gd name="connsiteY111" fmla="*/ 11535 h 173914"/>
                  <a:gd name="connsiteX112" fmla="*/ 129125 w 176084"/>
                  <a:gd name="connsiteY112" fmla="*/ 11828 h 173914"/>
                  <a:gd name="connsiteX113" fmla="*/ 129614 w 176084"/>
                  <a:gd name="connsiteY113" fmla="*/ 12102 h 173914"/>
                  <a:gd name="connsiteX114" fmla="*/ 130142 w 176084"/>
                  <a:gd name="connsiteY114" fmla="*/ 12395 h 173914"/>
                  <a:gd name="connsiteX115" fmla="*/ 130592 w 176084"/>
                  <a:gd name="connsiteY115" fmla="*/ 12669 h 173914"/>
                  <a:gd name="connsiteX116" fmla="*/ 131120 w 176084"/>
                  <a:gd name="connsiteY116" fmla="*/ 12962 h 173914"/>
                  <a:gd name="connsiteX117" fmla="*/ 131608 w 176084"/>
                  <a:gd name="connsiteY117" fmla="*/ 13275 h 173914"/>
                  <a:gd name="connsiteX118" fmla="*/ 132097 w 176084"/>
                  <a:gd name="connsiteY118" fmla="*/ 13568 h 173914"/>
                  <a:gd name="connsiteX119" fmla="*/ 132586 w 176084"/>
                  <a:gd name="connsiteY119" fmla="*/ 13861 h 173914"/>
                  <a:gd name="connsiteX120" fmla="*/ 132547 w 176084"/>
                  <a:gd name="connsiteY120" fmla="*/ 13861 h 173914"/>
                  <a:gd name="connsiteX121" fmla="*/ 133035 w 176084"/>
                  <a:gd name="connsiteY121" fmla="*/ 14174 h 173914"/>
                  <a:gd name="connsiteX122" fmla="*/ 133524 w 176084"/>
                  <a:gd name="connsiteY122" fmla="*/ 14487 h 173914"/>
                  <a:gd name="connsiteX123" fmla="*/ 133993 w 176084"/>
                  <a:gd name="connsiteY123" fmla="*/ 14780 h 173914"/>
                  <a:gd name="connsiteX124" fmla="*/ 134502 w 176084"/>
                  <a:gd name="connsiteY124" fmla="*/ 15112 h 173914"/>
                  <a:gd name="connsiteX125" fmla="*/ 134482 w 176084"/>
                  <a:gd name="connsiteY125" fmla="*/ 15093 h 173914"/>
                  <a:gd name="connsiteX126" fmla="*/ 134971 w 176084"/>
                  <a:gd name="connsiteY126" fmla="*/ 15425 h 173914"/>
                  <a:gd name="connsiteX127" fmla="*/ 134951 w 176084"/>
                  <a:gd name="connsiteY127" fmla="*/ 15425 h 173914"/>
                  <a:gd name="connsiteX128" fmla="*/ 135460 w 176084"/>
                  <a:gd name="connsiteY128" fmla="*/ 15758 h 173914"/>
                  <a:gd name="connsiteX129" fmla="*/ 135440 w 176084"/>
                  <a:gd name="connsiteY129" fmla="*/ 15738 h 173914"/>
                  <a:gd name="connsiteX130" fmla="*/ 135909 w 176084"/>
                  <a:gd name="connsiteY130" fmla="*/ 16070 h 173914"/>
                  <a:gd name="connsiteX131" fmla="*/ 136398 w 176084"/>
                  <a:gd name="connsiteY131" fmla="*/ 16403 h 173914"/>
                  <a:gd name="connsiteX132" fmla="*/ 136887 w 176084"/>
                  <a:gd name="connsiteY132" fmla="*/ 16735 h 173914"/>
                  <a:gd name="connsiteX133" fmla="*/ 136867 w 176084"/>
                  <a:gd name="connsiteY133" fmla="*/ 16715 h 173914"/>
                  <a:gd name="connsiteX134" fmla="*/ 137356 w 176084"/>
                  <a:gd name="connsiteY134" fmla="*/ 17067 h 173914"/>
                  <a:gd name="connsiteX135" fmla="*/ 137825 w 176084"/>
                  <a:gd name="connsiteY135" fmla="*/ 17400 h 173914"/>
                  <a:gd name="connsiteX136" fmla="*/ 138314 w 176084"/>
                  <a:gd name="connsiteY136" fmla="*/ 17732 h 173914"/>
                  <a:gd name="connsiteX137" fmla="*/ 138764 w 176084"/>
                  <a:gd name="connsiteY137" fmla="*/ 18084 h 173914"/>
                  <a:gd name="connsiteX138" fmla="*/ 139252 w 176084"/>
                  <a:gd name="connsiteY138" fmla="*/ 18436 h 173914"/>
                  <a:gd name="connsiteX139" fmla="*/ 139702 w 176084"/>
                  <a:gd name="connsiteY139" fmla="*/ 18788 h 173914"/>
                  <a:gd name="connsiteX140" fmla="*/ 140151 w 176084"/>
                  <a:gd name="connsiteY140" fmla="*/ 19120 h 173914"/>
                  <a:gd name="connsiteX141" fmla="*/ 140601 w 176084"/>
                  <a:gd name="connsiteY141" fmla="*/ 19491 h 173914"/>
                  <a:gd name="connsiteX142" fmla="*/ 141090 w 176084"/>
                  <a:gd name="connsiteY142" fmla="*/ 19863 h 173914"/>
                  <a:gd name="connsiteX143" fmla="*/ 141520 w 176084"/>
                  <a:gd name="connsiteY143" fmla="*/ 20215 h 173914"/>
                  <a:gd name="connsiteX144" fmla="*/ 141970 w 176084"/>
                  <a:gd name="connsiteY144" fmla="*/ 20567 h 173914"/>
                  <a:gd name="connsiteX145" fmla="*/ 142458 w 176084"/>
                  <a:gd name="connsiteY145" fmla="*/ 20938 h 173914"/>
                  <a:gd name="connsiteX146" fmla="*/ 142439 w 176084"/>
                  <a:gd name="connsiteY146" fmla="*/ 20938 h 173914"/>
                  <a:gd name="connsiteX147" fmla="*/ 142908 w 176084"/>
                  <a:gd name="connsiteY147" fmla="*/ 21310 h 173914"/>
                  <a:gd name="connsiteX148" fmla="*/ 143338 w 176084"/>
                  <a:gd name="connsiteY148" fmla="*/ 21662 h 173914"/>
                  <a:gd name="connsiteX149" fmla="*/ 143749 w 176084"/>
                  <a:gd name="connsiteY149" fmla="*/ 22033 h 173914"/>
                  <a:gd name="connsiteX150" fmla="*/ 144218 w 176084"/>
                  <a:gd name="connsiteY150" fmla="*/ 22424 h 173914"/>
                  <a:gd name="connsiteX151" fmla="*/ 144198 w 176084"/>
                  <a:gd name="connsiteY151" fmla="*/ 22404 h 173914"/>
                  <a:gd name="connsiteX152" fmla="*/ 144667 w 176084"/>
                  <a:gd name="connsiteY152" fmla="*/ 22796 h 173914"/>
                  <a:gd name="connsiteX153" fmla="*/ 144648 w 176084"/>
                  <a:gd name="connsiteY153" fmla="*/ 22796 h 173914"/>
                  <a:gd name="connsiteX154" fmla="*/ 145078 w 176084"/>
                  <a:gd name="connsiteY154" fmla="*/ 23167 h 173914"/>
                  <a:gd name="connsiteX155" fmla="*/ 145508 w 176084"/>
                  <a:gd name="connsiteY155" fmla="*/ 23558 h 173914"/>
                  <a:gd name="connsiteX156" fmla="*/ 145488 w 176084"/>
                  <a:gd name="connsiteY156" fmla="*/ 23538 h 173914"/>
                  <a:gd name="connsiteX157" fmla="*/ 145938 w 176084"/>
                  <a:gd name="connsiteY157" fmla="*/ 23929 h 173914"/>
                  <a:gd name="connsiteX158" fmla="*/ 146368 w 176084"/>
                  <a:gd name="connsiteY158" fmla="*/ 24300 h 173914"/>
                  <a:gd name="connsiteX159" fmla="*/ 146798 w 176084"/>
                  <a:gd name="connsiteY159" fmla="*/ 24711 h 173914"/>
                  <a:gd name="connsiteX160" fmla="*/ 146935 w 176084"/>
                  <a:gd name="connsiteY160" fmla="*/ 24848 h 173914"/>
                  <a:gd name="connsiteX161" fmla="*/ 147189 w 176084"/>
                  <a:gd name="connsiteY161" fmla="*/ 25083 h 173914"/>
                  <a:gd name="connsiteX162" fmla="*/ 147619 w 176084"/>
                  <a:gd name="connsiteY162" fmla="*/ 25493 h 173914"/>
                  <a:gd name="connsiteX163" fmla="*/ 147600 w 176084"/>
                  <a:gd name="connsiteY163" fmla="*/ 25474 h 173914"/>
                  <a:gd name="connsiteX164" fmla="*/ 148030 w 176084"/>
                  <a:gd name="connsiteY164" fmla="*/ 25865 h 173914"/>
                  <a:gd name="connsiteX165" fmla="*/ 148421 w 176084"/>
                  <a:gd name="connsiteY165" fmla="*/ 26275 h 173914"/>
                  <a:gd name="connsiteX166" fmla="*/ 148421 w 176084"/>
                  <a:gd name="connsiteY166" fmla="*/ 26255 h 173914"/>
                  <a:gd name="connsiteX167" fmla="*/ 148831 w 176084"/>
                  <a:gd name="connsiteY167" fmla="*/ 26666 h 173914"/>
                  <a:gd name="connsiteX168" fmla="*/ 149252 w 176084"/>
                  <a:gd name="connsiteY168" fmla="*/ 27067 h 173914"/>
                  <a:gd name="connsiteX169" fmla="*/ 149633 w 176084"/>
                  <a:gd name="connsiteY169" fmla="*/ 27468 h 173914"/>
                  <a:gd name="connsiteX170" fmla="*/ 150043 w 176084"/>
                  <a:gd name="connsiteY170" fmla="*/ 27859 h 173914"/>
                  <a:gd name="connsiteX171" fmla="*/ 150435 w 176084"/>
                  <a:gd name="connsiteY171" fmla="*/ 28269 h 173914"/>
                  <a:gd name="connsiteX172" fmla="*/ 150806 w 176084"/>
                  <a:gd name="connsiteY172" fmla="*/ 28680 h 173914"/>
                  <a:gd name="connsiteX173" fmla="*/ 151217 w 176084"/>
                  <a:gd name="connsiteY173" fmla="*/ 29091 h 173914"/>
                  <a:gd name="connsiteX174" fmla="*/ 151568 w 176084"/>
                  <a:gd name="connsiteY174" fmla="*/ 29501 h 173914"/>
                  <a:gd name="connsiteX175" fmla="*/ 151960 w 176084"/>
                  <a:gd name="connsiteY175" fmla="*/ 29892 h 173914"/>
                  <a:gd name="connsiteX176" fmla="*/ 152350 w 176084"/>
                  <a:gd name="connsiteY176" fmla="*/ 30322 h 173914"/>
                  <a:gd name="connsiteX177" fmla="*/ 152331 w 176084"/>
                  <a:gd name="connsiteY177" fmla="*/ 30302 h 173914"/>
                  <a:gd name="connsiteX178" fmla="*/ 152722 w 176084"/>
                  <a:gd name="connsiteY178" fmla="*/ 30732 h 173914"/>
                  <a:gd name="connsiteX179" fmla="*/ 153113 w 176084"/>
                  <a:gd name="connsiteY179" fmla="*/ 31162 h 173914"/>
                  <a:gd name="connsiteX180" fmla="*/ 153074 w 176084"/>
                  <a:gd name="connsiteY180" fmla="*/ 31143 h 173914"/>
                  <a:gd name="connsiteX181" fmla="*/ 153465 w 176084"/>
                  <a:gd name="connsiteY181" fmla="*/ 31573 h 173914"/>
                  <a:gd name="connsiteX182" fmla="*/ 153465 w 176084"/>
                  <a:gd name="connsiteY182" fmla="*/ 31554 h 173914"/>
                  <a:gd name="connsiteX183" fmla="*/ 153836 w 176084"/>
                  <a:gd name="connsiteY183" fmla="*/ 31984 h 173914"/>
                  <a:gd name="connsiteX184" fmla="*/ 153797 w 176084"/>
                  <a:gd name="connsiteY184" fmla="*/ 31964 h 173914"/>
                  <a:gd name="connsiteX185" fmla="*/ 154188 w 176084"/>
                  <a:gd name="connsiteY185" fmla="*/ 32414 h 173914"/>
                  <a:gd name="connsiteX186" fmla="*/ 154540 w 176084"/>
                  <a:gd name="connsiteY186" fmla="*/ 32824 h 173914"/>
                  <a:gd name="connsiteX187" fmla="*/ 154931 w 176084"/>
                  <a:gd name="connsiteY187" fmla="*/ 33254 h 173914"/>
                  <a:gd name="connsiteX188" fmla="*/ 154912 w 176084"/>
                  <a:gd name="connsiteY188" fmla="*/ 33235 h 173914"/>
                  <a:gd name="connsiteX189" fmla="*/ 155263 w 176084"/>
                  <a:gd name="connsiteY189" fmla="*/ 33684 h 173914"/>
                  <a:gd name="connsiteX190" fmla="*/ 155244 w 176084"/>
                  <a:gd name="connsiteY190" fmla="*/ 33665 h 173914"/>
                  <a:gd name="connsiteX191" fmla="*/ 155615 w 176084"/>
                  <a:gd name="connsiteY191" fmla="*/ 34095 h 173914"/>
                  <a:gd name="connsiteX192" fmla="*/ 155947 w 176084"/>
                  <a:gd name="connsiteY192" fmla="*/ 34525 h 173914"/>
                  <a:gd name="connsiteX193" fmla="*/ 156319 w 176084"/>
                  <a:gd name="connsiteY193" fmla="*/ 34955 h 173914"/>
                  <a:gd name="connsiteX194" fmla="*/ 156632 w 176084"/>
                  <a:gd name="connsiteY194" fmla="*/ 35385 h 173914"/>
                  <a:gd name="connsiteX195" fmla="*/ 156984 w 176084"/>
                  <a:gd name="connsiteY195" fmla="*/ 35835 h 173914"/>
                  <a:gd name="connsiteX196" fmla="*/ 156964 w 176084"/>
                  <a:gd name="connsiteY196" fmla="*/ 35815 h 173914"/>
                  <a:gd name="connsiteX197" fmla="*/ 157336 w 176084"/>
                  <a:gd name="connsiteY197" fmla="*/ 36265 h 173914"/>
                  <a:gd name="connsiteX198" fmla="*/ 157648 w 176084"/>
                  <a:gd name="connsiteY198" fmla="*/ 36715 h 173914"/>
                  <a:gd name="connsiteX199" fmla="*/ 157629 w 176084"/>
                  <a:gd name="connsiteY199" fmla="*/ 36695 h 173914"/>
                  <a:gd name="connsiteX200" fmla="*/ 158000 w 176084"/>
                  <a:gd name="connsiteY200" fmla="*/ 37145 h 173914"/>
                  <a:gd name="connsiteX201" fmla="*/ 157961 w 176084"/>
                  <a:gd name="connsiteY201" fmla="*/ 37125 h 173914"/>
                  <a:gd name="connsiteX202" fmla="*/ 158333 w 176084"/>
                  <a:gd name="connsiteY202" fmla="*/ 37575 h 173914"/>
                  <a:gd name="connsiteX203" fmla="*/ 158626 w 176084"/>
                  <a:gd name="connsiteY203" fmla="*/ 38005 h 173914"/>
                  <a:gd name="connsiteX204" fmla="*/ 158939 w 176084"/>
                  <a:gd name="connsiteY204" fmla="*/ 38454 h 173914"/>
                  <a:gd name="connsiteX205" fmla="*/ 159291 w 176084"/>
                  <a:gd name="connsiteY205" fmla="*/ 38904 h 173914"/>
                  <a:gd name="connsiteX206" fmla="*/ 159603 w 176084"/>
                  <a:gd name="connsiteY206" fmla="*/ 39354 h 173914"/>
                  <a:gd name="connsiteX207" fmla="*/ 159584 w 176084"/>
                  <a:gd name="connsiteY207" fmla="*/ 39334 h 173914"/>
                  <a:gd name="connsiteX208" fmla="*/ 159916 w 176084"/>
                  <a:gd name="connsiteY208" fmla="*/ 39804 h 173914"/>
                  <a:gd name="connsiteX209" fmla="*/ 159897 w 176084"/>
                  <a:gd name="connsiteY209" fmla="*/ 39784 h 173914"/>
                  <a:gd name="connsiteX210" fmla="*/ 160209 w 176084"/>
                  <a:gd name="connsiteY210" fmla="*/ 40234 h 173914"/>
                  <a:gd name="connsiteX211" fmla="*/ 160542 w 176084"/>
                  <a:gd name="connsiteY211" fmla="*/ 40683 h 173914"/>
                  <a:gd name="connsiteX212" fmla="*/ 160815 w 176084"/>
                  <a:gd name="connsiteY212" fmla="*/ 41133 h 173914"/>
                  <a:gd name="connsiteX213" fmla="*/ 161128 w 176084"/>
                  <a:gd name="connsiteY213" fmla="*/ 41602 h 173914"/>
                  <a:gd name="connsiteX214" fmla="*/ 161441 w 176084"/>
                  <a:gd name="connsiteY214" fmla="*/ 42052 h 173914"/>
                  <a:gd name="connsiteX215" fmla="*/ 161734 w 176084"/>
                  <a:gd name="connsiteY215" fmla="*/ 42482 h 173914"/>
                  <a:gd name="connsiteX216" fmla="*/ 162008 w 176084"/>
                  <a:gd name="connsiteY216" fmla="*/ 42951 h 173914"/>
                  <a:gd name="connsiteX217" fmla="*/ 162301 w 176084"/>
                  <a:gd name="connsiteY217" fmla="*/ 43400 h 173914"/>
                  <a:gd name="connsiteX218" fmla="*/ 162575 w 176084"/>
                  <a:gd name="connsiteY218" fmla="*/ 43850 h 173914"/>
                  <a:gd name="connsiteX219" fmla="*/ 162849 w 176084"/>
                  <a:gd name="connsiteY219" fmla="*/ 44319 h 173914"/>
                  <a:gd name="connsiteX220" fmla="*/ 163161 w 176084"/>
                  <a:gd name="connsiteY220" fmla="*/ 44789 h 173914"/>
                  <a:gd name="connsiteX221" fmla="*/ 163435 w 176084"/>
                  <a:gd name="connsiteY221" fmla="*/ 45239 h 173914"/>
                  <a:gd name="connsiteX222" fmla="*/ 163709 w 176084"/>
                  <a:gd name="connsiteY222" fmla="*/ 45708 h 173914"/>
                  <a:gd name="connsiteX223" fmla="*/ 163963 w 176084"/>
                  <a:gd name="connsiteY223" fmla="*/ 46177 h 173914"/>
                  <a:gd name="connsiteX224" fmla="*/ 164236 w 176084"/>
                  <a:gd name="connsiteY224" fmla="*/ 46646 h 173914"/>
                  <a:gd name="connsiteX225" fmla="*/ 164491 w 176084"/>
                  <a:gd name="connsiteY225" fmla="*/ 47096 h 173914"/>
                  <a:gd name="connsiteX226" fmla="*/ 164764 w 176084"/>
                  <a:gd name="connsiteY226" fmla="*/ 47584 h 173914"/>
                  <a:gd name="connsiteX227" fmla="*/ 165019 w 176084"/>
                  <a:gd name="connsiteY227" fmla="*/ 48034 h 173914"/>
                  <a:gd name="connsiteX228" fmla="*/ 165273 w 176084"/>
                  <a:gd name="connsiteY228" fmla="*/ 48523 h 173914"/>
                  <a:gd name="connsiteX229" fmla="*/ 165527 w 176084"/>
                  <a:gd name="connsiteY229" fmla="*/ 48992 h 173914"/>
                  <a:gd name="connsiteX230" fmla="*/ 165781 w 176084"/>
                  <a:gd name="connsiteY230" fmla="*/ 49461 h 173914"/>
                  <a:gd name="connsiteX231" fmla="*/ 165761 w 176084"/>
                  <a:gd name="connsiteY231" fmla="*/ 49441 h 173914"/>
                  <a:gd name="connsiteX232" fmla="*/ 166035 w 176084"/>
                  <a:gd name="connsiteY232" fmla="*/ 49930 h 173914"/>
                  <a:gd name="connsiteX233" fmla="*/ 166016 w 176084"/>
                  <a:gd name="connsiteY233" fmla="*/ 49911 h 173914"/>
                  <a:gd name="connsiteX234" fmla="*/ 166270 w 176084"/>
                  <a:gd name="connsiteY234" fmla="*/ 50399 h 173914"/>
                  <a:gd name="connsiteX235" fmla="*/ 166504 w 176084"/>
                  <a:gd name="connsiteY235" fmla="*/ 50869 h 173914"/>
                  <a:gd name="connsiteX236" fmla="*/ 166758 w 176084"/>
                  <a:gd name="connsiteY236" fmla="*/ 51357 h 173914"/>
                  <a:gd name="connsiteX237" fmla="*/ 166739 w 176084"/>
                  <a:gd name="connsiteY237" fmla="*/ 51338 h 173914"/>
                  <a:gd name="connsiteX238" fmla="*/ 166973 w 176084"/>
                  <a:gd name="connsiteY238" fmla="*/ 51807 h 173914"/>
                  <a:gd name="connsiteX239" fmla="*/ 167208 w 176084"/>
                  <a:gd name="connsiteY239" fmla="*/ 52296 h 173914"/>
                  <a:gd name="connsiteX240" fmla="*/ 167443 w 176084"/>
                  <a:gd name="connsiteY240" fmla="*/ 52784 h 173914"/>
                  <a:gd name="connsiteX241" fmla="*/ 167443 w 176084"/>
                  <a:gd name="connsiteY241" fmla="*/ 52765 h 173914"/>
                  <a:gd name="connsiteX242" fmla="*/ 167658 w 176084"/>
                  <a:gd name="connsiteY242" fmla="*/ 53254 h 173914"/>
                  <a:gd name="connsiteX243" fmla="*/ 167892 w 176084"/>
                  <a:gd name="connsiteY243" fmla="*/ 53742 h 173914"/>
                  <a:gd name="connsiteX244" fmla="*/ 168127 w 176084"/>
                  <a:gd name="connsiteY244" fmla="*/ 54231 h 173914"/>
                  <a:gd name="connsiteX245" fmla="*/ 168127 w 176084"/>
                  <a:gd name="connsiteY245" fmla="*/ 54192 h 173914"/>
                  <a:gd name="connsiteX246" fmla="*/ 168342 w 176084"/>
                  <a:gd name="connsiteY246" fmla="*/ 54681 h 173914"/>
                  <a:gd name="connsiteX247" fmla="*/ 168557 w 176084"/>
                  <a:gd name="connsiteY247" fmla="*/ 55189 h 173914"/>
                  <a:gd name="connsiteX248" fmla="*/ 168772 w 176084"/>
                  <a:gd name="connsiteY248" fmla="*/ 55658 h 173914"/>
                  <a:gd name="connsiteX249" fmla="*/ 168948 w 176084"/>
                  <a:gd name="connsiteY249" fmla="*/ 56147 h 173914"/>
                  <a:gd name="connsiteX250" fmla="*/ 169163 w 176084"/>
                  <a:gd name="connsiteY250" fmla="*/ 56636 h 173914"/>
                  <a:gd name="connsiteX251" fmla="*/ 169378 w 176084"/>
                  <a:gd name="connsiteY251" fmla="*/ 57124 h 173914"/>
                  <a:gd name="connsiteX252" fmla="*/ 169358 w 176084"/>
                  <a:gd name="connsiteY252" fmla="*/ 57105 h 173914"/>
                  <a:gd name="connsiteX253" fmla="*/ 169574 w 176084"/>
                  <a:gd name="connsiteY253" fmla="*/ 57594 h 173914"/>
                  <a:gd name="connsiteX254" fmla="*/ 169789 w 176084"/>
                  <a:gd name="connsiteY254" fmla="*/ 58102 h 173914"/>
                  <a:gd name="connsiteX255" fmla="*/ 169769 w 176084"/>
                  <a:gd name="connsiteY255" fmla="*/ 58082 h 173914"/>
                  <a:gd name="connsiteX256" fmla="*/ 169984 w 176084"/>
                  <a:gd name="connsiteY256" fmla="*/ 58591 h 173914"/>
                  <a:gd name="connsiteX257" fmla="*/ 169945 w 176084"/>
                  <a:gd name="connsiteY257" fmla="*/ 58571 h 173914"/>
                  <a:gd name="connsiteX258" fmla="*/ 170141 w 176084"/>
                  <a:gd name="connsiteY258" fmla="*/ 59060 h 173914"/>
                  <a:gd name="connsiteX259" fmla="*/ 170336 w 176084"/>
                  <a:gd name="connsiteY259" fmla="*/ 59548 h 173914"/>
                  <a:gd name="connsiteX260" fmla="*/ 170532 w 176084"/>
                  <a:gd name="connsiteY260" fmla="*/ 60057 h 173914"/>
                  <a:gd name="connsiteX261" fmla="*/ 170708 w 176084"/>
                  <a:gd name="connsiteY261" fmla="*/ 60526 h 173914"/>
                  <a:gd name="connsiteX262" fmla="*/ 170883 w 176084"/>
                  <a:gd name="connsiteY262" fmla="*/ 61054 h 173914"/>
                  <a:gd name="connsiteX263" fmla="*/ 171059 w 176084"/>
                  <a:gd name="connsiteY263" fmla="*/ 61543 h 173914"/>
                  <a:gd name="connsiteX264" fmla="*/ 171059 w 176084"/>
                  <a:gd name="connsiteY264" fmla="*/ 61503 h 173914"/>
                  <a:gd name="connsiteX265" fmla="*/ 171235 w 176084"/>
                  <a:gd name="connsiteY265" fmla="*/ 62012 h 173914"/>
                  <a:gd name="connsiteX266" fmla="*/ 171255 w 176084"/>
                  <a:gd name="connsiteY266" fmla="*/ 62031 h 173914"/>
                  <a:gd name="connsiteX267" fmla="*/ 171392 w 176084"/>
                  <a:gd name="connsiteY267" fmla="*/ 62520 h 173914"/>
                  <a:gd name="connsiteX268" fmla="*/ 171568 w 176084"/>
                  <a:gd name="connsiteY268" fmla="*/ 63009 h 173914"/>
                  <a:gd name="connsiteX269" fmla="*/ 171744 w 176084"/>
                  <a:gd name="connsiteY269" fmla="*/ 63498 h 173914"/>
                  <a:gd name="connsiteX270" fmla="*/ 171880 w 176084"/>
                  <a:gd name="connsiteY270" fmla="*/ 63986 h 173914"/>
                  <a:gd name="connsiteX271" fmla="*/ 172037 w 176084"/>
                  <a:gd name="connsiteY271" fmla="*/ 64495 h 173914"/>
                  <a:gd name="connsiteX272" fmla="*/ 172213 w 176084"/>
                  <a:gd name="connsiteY272" fmla="*/ 64983 h 173914"/>
                  <a:gd name="connsiteX273" fmla="*/ 172350 w 176084"/>
                  <a:gd name="connsiteY273" fmla="*/ 65472 h 173914"/>
                  <a:gd name="connsiteX274" fmla="*/ 172506 w 176084"/>
                  <a:gd name="connsiteY274" fmla="*/ 65961 h 173914"/>
                  <a:gd name="connsiteX275" fmla="*/ 172662 w 176084"/>
                  <a:gd name="connsiteY275" fmla="*/ 66489 h 173914"/>
                  <a:gd name="connsiteX276" fmla="*/ 172623 w 176084"/>
                  <a:gd name="connsiteY276" fmla="*/ 66450 h 173914"/>
                  <a:gd name="connsiteX277" fmla="*/ 172780 w 176084"/>
                  <a:gd name="connsiteY277" fmla="*/ 66997 h 173914"/>
                  <a:gd name="connsiteX278" fmla="*/ 172936 w 176084"/>
                  <a:gd name="connsiteY278" fmla="*/ 67466 h 173914"/>
                  <a:gd name="connsiteX279" fmla="*/ 173053 w 176084"/>
                  <a:gd name="connsiteY279" fmla="*/ 67974 h 173914"/>
                  <a:gd name="connsiteX280" fmla="*/ 173210 w 176084"/>
                  <a:gd name="connsiteY280" fmla="*/ 68463 h 173914"/>
                  <a:gd name="connsiteX281" fmla="*/ 173308 w 176084"/>
                  <a:gd name="connsiteY281" fmla="*/ 68932 h 173914"/>
                  <a:gd name="connsiteX282" fmla="*/ 173464 w 176084"/>
                  <a:gd name="connsiteY282" fmla="*/ 69480 h 173914"/>
                  <a:gd name="connsiteX283" fmla="*/ 173562 w 176084"/>
                  <a:gd name="connsiteY283" fmla="*/ 69969 h 173914"/>
                  <a:gd name="connsiteX284" fmla="*/ 173699 w 176084"/>
                  <a:gd name="connsiteY284" fmla="*/ 70457 h 173914"/>
                  <a:gd name="connsiteX285" fmla="*/ 173816 w 176084"/>
                  <a:gd name="connsiteY285" fmla="*/ 70985 h 173914"/>
                  <a:gd name="connsiteX286" fmla="*/ 173933 w 176084"/>
                  <a:gd name="connsiteY286" fmla="*/ 71474 h 173914"/>
                  <a:gd name="connsiteX287" fmla="*/ 174031 w 176084"/>
                  <a:gd name="connsiteY287" fmla="*/ 71982 h 173914"/>
                  <a:gd name="connsiteX288" fmla="*/ 174168 w 176084"/>
                  <a:gd name="connsiteY288" fmla="*/ 72491 h 173914"/>
                  <a:gd name="connsiteX289" fmla="*/ 174148 w 176084"/>
                  <a:gd name="connsiteY289" fmla="*/ 72471 h 173914"/>
                  <a:gd name="connsiteX290" fmla="*/ 174246 w 176084"/>
                  <a:gd name="connsiteY290" fmla="*/ 72999 h 173914"/>
                  <a:gd name="connsiteX291" fmla="*/ 174363 w 176084"/>
                  <a:gd name="connsiteY291" fmla="*/ 73488 h 173914"/>
                  <a:gd name="connsiteX292" fmla="*/ 174461 w 176084"/>
                  <a:gd name="connsiteY292" fmla="*/ 73996 h 173914"/>
                  <a:gd name="connsiteX293" fmla="*/ 174539 w 176084"/>
                  <a:gd name="connsiteY293" fmla="*/ 74485 h 173914"/>
                  <a:gd name="connsiteX294" fmla="*/ 174657 w 176084"/>
                  <a:gd name="connsiteY294" fmla="*/ 75013 h 173914"/>
                  <a:gd name="connsiteX295" fmla="*/ 174657 w 176084"/>
                  <a:gd name="connsiteY295" fmla="*/ 74973 h 173914"/>
                  <a:gd name="connsiteX296" fmla="*/ 174715 w 176084"/>
                  <a:gd name="connsiteY296" fmla="*/ 75482 h 173914"/>
                  <a:gd name="connsiteX297" fmla="*/ 174813 w 176084"/>
                  <a:gd name="connsiteY297" fmla="*/ 76010 h 173914"/>
                  <a:gd name="connsiteX298" fmla="*/ 174911 w 176084"/>
                  <a:gd name="connsiteY298" fmla="*/ 76518 h 173914"/>
                  <a:gd name="connsiteX299" fmla="*/ 174989 w 176084"/>
                  <a:gd name="connsiteY299" fmla="*/ 77007 h 173914"/>
                  <a:gd name="connsiteX300" fmla="*/ 175067 w 176084"/>
                  <a:gd name="connsiteY300" fmla="*/ 77534 h 173914"/>
                  <a:gd name="connsiteX301" fmla="*/ 175145 w 176084"/>
                  <a:gd name="connsiteY301" fmla="*/ 78004 h 173914"/>
                  <a:gd name="connsiteX302" fmla="*/ 175204 w 176084"/>
                  <a:gd name="connsiteY302" fmla="*/ 78551 h 173914"/>
                  <a:gd name="connsiteX303" fmla="*/ 175204 w 176084"/>
                  <a:gd name="connsiteY303" fmla="*/ 78512 h 173914"/>
                  <a:gd name="connsiteX304" fmla="*/ 175282 w 176084"/>
                  <a:gd name="connsiteY304" fmla="*/ 79039 h 173914"/>
                  <a:gd name="connsiteX305" fmla="*/ 175360 w 176084"/>
                  <a:gd name="connsiteY305" fmla="*/ 79528 h 173914"/>
                  <a:gd name="connsiteX306" fmla="*/ 175419 w 176084"/>
                  <a:gd name="connsiteY306" fmla="*/ 80036 h 173914"/>
                  <a:gd name="connsiteX307" fmla="*/ 175458 w 176084"/>
                  <a:gd name="connsiteY307" fmla="*/ 80564 h 173914"/>
                  <a:gd name="connsiteX308" fmla="*/ 175458 w 176084"/>
                  <a:gd name="connsiteY308" fmla="*/ 80525 h 173914"/>
                  <a:gd name="connsiteX309" fmla="*/ 175517 w 176084"/>
                  <a:gd name="connsiteY309" fmla="*/ 81033 h 173914"/>
                  <a:gd name="connsiteX310" fmla="*/ 175595 w 176084"/>
                  <a:gd name="connsiteY310" fmla="*/ 81561 h 173914"/>
                  <a:gd name="connsiteX311" fmla="*/ 175654 w 176084"/>
                  <a:gd name="connsiteY311" fmla="*/ 82070 h 173914"/>
                  <a:gd name="connsiteX312" fmla="*/ 175693 w 176084"/>
                  <a:gd name="connsiteY312" fmla="*/ 82558 h 173914"/>
                  <a:gd name="connsiteX313" fmla="*/ 175693 w 176084"/>
                  <a:gd name="connsiteY313" fmla="*/ 82578 h 173914"/>
                  <a:gd name="connsiteX314" fmla="*/ 175712 w 176084"/>
                  <a:gd name="connsiteY314" fmla="*/ 83067 h 173914"/>
                  <a:gd name="connsiteX315" fmla="*/ 175771 w 176084"/>
                  <a:gd name="connsiteY315" fmla="*/ 83575 h 173914"/>
                  <a:gd name="connsiteX316" fmla="*/ 175790 w 176084"/>
                  <a:gd name="connsiteY316" fmla="*/ 84064 h 173914"/>
                  <a:gd name="connsiteX317" fmla="*/ 175869 w 176084"/>
                  <a:gd name="connsiteY317" fmla="*/ 84592 h 173914"/>
                  <a:gd name="connsiteX318" fmla="*/ 175888 w 176084"/>
                  <a:gd name="connsiteY318" fmla="*/ 85100 h 173914"/>
                  <a:gd name="connsiteX319" fmla="*/ 175927 w 176084"/>
                  <a:gd name="connsiteY319" fmla="*/ 85628 h 173914"/>
                  <a:gd name="connsiteX320" fmla="*/ 175927 w 176084"/>
                  <a:gd name="connsiteY320" fmla="*/ 85589 h 173914"/>
                  <a:gd name="connsiteX321" fmla="*/ 175947 w 176084"/>
                  <a:gd name="connsiteY321" fmla="*/ 86097 h 173914"/>
                  <a:gd name="connsiteX322" fmla="*/ 175966 w 176084"/>
                  <a:gd name="connsiteY322" fmla="*/ 86625 h 173914"/>
                  <a:gd name="connsiteX323" fmla="*/ 175986 w 176084"/>
                  <a:gd name="connsiteY323" fmla="*/ 87114 h 173914"/>
                  <a:gd name="connsiteX324" fmla="*/ 176005 w 176084"/>
                  <a:gd name="connsiteY324" fmla="*/ 87622 h 173914"/>
                  <a:gd name="connsiteX325" fmla="*/ 176025 w 176084"/>
                  <a:gd name="connsiteY325" fmla="*/ 88111 h 173914"/>
                  <a:gd name="connsiteX326" fmla="*/ 176045 w 176084"/>
                  <a:gd name="connsiteY326" fmla="*/ 88639 h 173914"/>
                  <a:gd name="connsiteX327" fmla="*/ 176045 w 176084"/>
                  <a:gd name="connsiteY327" fmla="*/ 89147 h 173914"/>
                  <a:gd name="connsiteX328" fmla="*/ 176084 w 176084"/>
                  <a:gd name="connsiteY328" fmla="*/ 89636 h 173914"/>
                  <a:gd name="connsiteX329" fmla="*/ 176084 w 176084"/>
                  <a:gd name="connsiteY329" fmla="*/ 91649 h 173914"/>
                  <a:gd name="connsiteX330" fmla="*/ 176045 w 176084"/>
                  <a:gd name="connsiteY330" fmla="*/ 92177 h 173914"/>
                  <a:gd name="connsiteX331" fmla="*/ 176045 w 176084"/>
                  <a:gd name="connsiteY331" fmla="*/ 92666 h 173914"/>
                  <a:gd name="connsiteX332" fmla="*/ 176025 w 176084"/>
                  <a:gd name="connsiteY332" fmla="*/ 93155 h 173914"/>
                  <a:gd name="connsiteX333" fmla="*/ 176005 w 176084"/>
                  <a:gd name="connsiteY333" fmla="*/ 93682 h 173914"/>
                  <a:gd name="connsiteX334" fmla="*/ 176005 w 176084"/>
                  <a:gd name="connsiteY334" fmla="*/ 93643 h 173914"/>
                  <a:gd name="connsiteX335" fmla="*/ 175986 w 176084"/>
                  <a:gd name="connsiteY335" fmla="*/ 94171 h 173914"/>
                  <a:gd name="connsiteX336" fmla="*/ 175966 w 176084"/>
                  <a:gd name="connsiteY336" fmla="*/ 94659 h 173914"/>
                  <a:gd name="connsiteX337" fmla="*/ 175947 w 176084"/>
                  <a:gd name="connsiteY337" fmla="*/ 95187 h 173914"/>
                  <a:gd name="connsiteX338" fmla="*/ 175927 w 176084"/>
                  <a:gd name="connsiteY338" fmla="*/ 95676 h 173914"/>
                  <a:gd name="connsiteX339" fmla="*/ 175888 w 176084"/>
                  <a:gd name="connsiteY339" fmla="*/ 96165 h 173914"/>
                  <a:gd name="connsiteX340" fmla="*/ 175849 w 176084"/>
                  <a:gd name="connsiteY340" fmla="*/ 96673 h 173914"/>
                  <a:gd name="connsiteX341" fmla="*/ 175790 w 176084"/>
                  <a:gd name="connsiteY341" fmla="*/ 97162 h 173914"/>
                  <a:gd name="connsiteX342" fmla="*/ 175751 w 176084"/>
                  <a:gd name="connsiteY342" fmla="*/ 97651 h 173914"/>
                  <a:gd name="connsiteX343" fmla="*/ 175712 w 176084"/>
                  <a:gd name="connsiteY343" fmla="*/ 98159 h 173914"/>
                  <a:gd name="connsiteX344" fmla="*/ 175693 w 176084"/>
                  <a:gd name="connsiteY344" fmla="*/ 98648 h 173914"/>
                  <a:gd name="connsiteX345" fmla="*/ 175634 w 176084"/>
                  <a:gd name="connsiteY345" fmla="*/ 99176 h 173914"/>
                  <a:gd name="connsiteX346" fmla="*/ 175556 w 176084"/>
                  <a:gd name="connsiteY346" fmla="*/ 99664 h 173914"/>
                  <a:gd name="connsiteX347" fmla="*/ 175497 w 176084"/>
                  <a:gd name="connsiteY347" fmla="*/ 100133 h 173914"/>
                  <a:gd name="connsiteX348" fmla="*/ 175458 w 176084"/>
                  <a:gd name="connsiteY348" fmla="*/ 100661 h 173914"/>
                  <a:gd name="connsiteX349" fmla="*/ 175399 w 176084"/>
                  <a:gd name="connsiteY349" fmla="*/ 101150 h 173914"/>
                  <a:gd name="connsiteX350" fmla="*/ 175302 w 176084"/>
                  <a:gd name="connsiteY350" fmla="*/ 101658 h 173914"/>
                  <a:gd name="connsiteX351" fmla="*/ 175243 w 176084"/>
                  <a:gd name="connsiteY351" fmla="*/ 102147 h 173914"/>
                  <a:gd name="connsiteX352" fmla="*/ 175184 w 176084"/>
                  <a:gd name="connsiteY352" fmla="*/ 102616 h 173914"/>
                  <a:gd name="connsiteX353" fmla="*/ 175184 w 176084"/>
                  <a:gd name="connsiteY353" fmla="*/ 102636 h 173914"/>
                  <a:gd name="connsiteX354" fmla="*/ 175126 w 176084"/>
                  <a:gd name="connsiteY354" fmla="*/ 103144 h 173914"/>
                  <a:gd name="connsiteX355" fmla="*/ 175028 w 176084"/>
                  <a:gd name="connsiteY355" fmla="*/ 103613 h 173914"/>
                  <a:gd name="connsiteX356" fmla="*/ 174969 w 176084"/>
                  <a:gd name="connsiteY356" fmla="*/ 104102 h 173914"/>
                  <a:gd name="connsiteX357" fmla="*/ 174891 w 176084"/>
                  <a:gd name="connsiteY357" fmla="*/ 104610 h 173914"/>
                  <a:gd name="connsiteX358" fmla="*/ 174793 w 176084"/>
                  <a:gd name="connsiteY358" fmla="*/ 105099 h 173914"/>
                  <a:gd name="connsiteX359" fmla="*/ 174715 w 176084"/>
                  <a:gd name="connsiteY359" fmla="*/ 105568 h 173914"/>
                  <a:gd name="connsiteX360" fmla="*/ 174637 w 176084"/>
                  <a:gd name="connsiteY360" fmla="*/ 106077 h 173914"/>
                  <a:gd name="connsiteX361" fmla="*/ 174520 w 176084"/>
                  <a:gd name="connsiteY361" fmla="*/ 106565 h 173914"/>
                  <a:gd name="connsiteX362" fmla="*/ 174442 w 176084"/>
                  <a:gd name="connsiteY362" fmla="*/ 107074 h 173914"/>
                  <a:gd name="connsiteX363" fmla="*/ 174324 w 176084"/>
                  <a:gd name="connsiteY363" fmla="*/ 107543 h 173914"/>
                  <a:gd name="connsiteX364" fmla="*/ 174227 w 176084"/>
                  <a:gd name="connsiteY364" fmla="*/ 108051 h 173914"/>
                  <a:gd name="connsiteX365" fmla="*/ 174129 w 176084"/>
                  <a:gd name="connsiteY365" fmla="*/ 108520 h 173914"/>
                  <a:gd name="connsiteX366" fmla="*/ 174011 w 176084"/>
                  <a:gd name="connsiteY366" fmla="*/ 109009 h 173914"/>
                  <a:gd name="connsiteX367" fmla="*/ 173914 w 176084"/>
                  <a:gd name="connsiteY367" fmla="*/ 109517 h 173914"/>
                  <a:gd name="connsiteX368" fmla="*/ 173777 w 176084"/>
                  <a:gd name="connsiteY368" fmla="*/ 109987 h 173914"/>
                  <a:gd name="connsiteX369" fmla="*/ 173679 w 176084"/>
                  <a:gd name="connsiteY369" fmla="*/ 110475 h 173914"/>
                  <a:gd name="connsiteX370" fmla="*/ 173542 w 176084"/>
                  <a:gd name="connsiteY370" fmla="*/ 110964 h 173914"/>
                  <a:gd name="connsiteX371" fmla="*/ 173445 w 176084"/>
                  <a:gd name="connsiteY371" fmla="*/ 111414 h 173914"/>
                  <a:gd name="connsiteX372" fmla="*/ 173288 w 176084"/>
                  <a:gd name="connsiteY372" fmla="*/ 111922 h 173914"/>
                  <a:gd name="connsiteX373" fmla="*/ 173190 w 176084"/>
                  <a:gd name="connsiteY373" fmla="*/ 112411 h 173914"/>
                  <a:gd name="connsiteX374" fmla="*/ 173034 w 176084"/>
                  <a:gd name="connsiteY374" fmla="*/ 112919 h 173914"/>
                  <a:gd name="connsiteX375" fmla="*/ 173034 w 176084"/>
                  <a:gd name="connsiteY375" fmla="*/ 112860 h 173914"/>
                  <a:gd name="connsiteX376" fmla="*/ 172917 w 176084"/>
                  <a:gd name="connsiteY376" fmla="*/ 113369 h 173914"/>
                  <a:gd name="connsiteX377" fmla="*/ 172760 w 176084"/>
                  <a:gd name="connsiteY377" fmla="*/ 113877 h 173914"/>
                  <a:gd name="connsiteX378" fmla="*/ 172760 w 176084"/>
                  <a:gd name="connsiteY378" fmla="*/ 113818 h 173914"/>
                  <a:gd name="connsiteX379" fmla="*/ 172623 w 176084"/>
                  <a:gd name="connsiteY379" fmla="*/ 114307 h 173914"/>
                  <a:gd name="connsiteX380" fmla="*/ 172487 w 176084"/>
                  <a:gd name="connsiteY380" fmla="*/ 114815 h 173914"/>
                  <a:gd name="connsiteX381" fmla="*/ 172330 w 176084"/>
                  <a:gd name="connsiteY381" fmla="*/ 115265 h 173914"/>
                  <a:gd name="connsiteX382" fmla="*/ 172193 w 176084"/>
                  <a:gd name="connsiteY382" fmla="*/ 115773 h 173914"/>
                  <a:gd name="connsiteX383" fmla="*/ 172037 w 176084"/>
                  <a:gd name="connsiteY383" fmla="*/ 116242 h 173914"/>
                  <a:gd name="connsiteX384" fmla="*/ 171841 w 176084"/>
                  <a:gd name="connsiteY384" fmla="*/ 116731 h 173914"/>
                  <a:gd name="connsiteX385" fmla="*/ 171861 w 176084"/>
                  <a:gd name="connsiteY385" fmla="*/ 116692 h 173914"/>
                  <a:gd name="connsiteX386" fmla="*/ 171724 w 176084"/>
                  <a:gd name="connsiteY386" fmla="*/ 117181 h 173914"/>
                  <a:gd name="connsiteX387" fmla="*/ 171548 w 176084"/>
                  <a:gd name="connsiteY387" fmla="*/ 117689 h 173914"/>
                  <a:gd name="connsiteX388" fmla="*/ 171548 w 176084"/>
                  <a:gd name="connsiteY388" fmla="*/ 117630 h 173914"/>
                  <a:gd name="connsiteX389" fmla="*/ 171372 w 176084"/>
                  <a:gd name="connsiteY389" fmla="*/ 118119 h 173914"/>
                  <a:gd name="connsiteX390" fmla="*/ 171216 w 176084"/>
                  <a:gd name="connsiteY390" fmla="*/ 118589 h 173914"/>
                  <a:gd name="connsiteX391" fmla="*/ 171040 w 176084"/>
                  <a:gd name="connsiteY391" fmla="*/ 119096 h 173914"/>
                  <a:gd name="connsiteX392" fmla="*/ 170844 w 176084"/>
                  <a:gd name="connsiteY392" fmla="*/ 119547 h 173914"/>
                  <a:gd name="connsiteX393" fmla="*/ 170668 w 176084"/>
                  <a:gd name="connsiteY393" fmla="*/ 119996 h 173914"/>
                  <a:gd name="connsiteX394" fmla="*/ 170492 w 176084"/>
                  <a:gd name="connsiteY394" fmla="*/ 120485 h 173914"/>
                  <a:gd name="connsiteX395" fmla="*/ 170317 w 176084"/>
                  <a:gd name="connsiteY395" fmla="*/ 120935 h 173914"/>
                  <a:gd name="connsiteX396" fmla="*/ 170277 w 176084"/>
                  <a:gd name="connsiteY396" fmla="*/ 121051 h 173914"/>
                  <a:gd name="connsiteX397" fmla="*/ 170101 w 176084"/>
                  <a:gd name="connsiteY397" fmla="*/ 121423 h 173914"/>
                  <a:gd name="connsiteX398" fmla="*/ 169925 w 176084"/>
                  <a:gd name="connsiteY398" fmla="*/ 121873 h 173914"/>
                  <a:gd name="connsiteX399" fmla="*/ 169750 w 176084"/>
                  <a:gd name="connsiteY399" fmla="*/ 122342 h 173914"/>
                  <a:gd name="connsiteX400" fmla="*/ 169554 w 176084"/>
                  <a:gd name="connsiteY400" fmla="*/ 122831 h 173914"/>
                  <a:gd name="connsiteX401" fmla="*/ 169358 w 176084"/>
                  <a:gd name="connsiteY401" fmla="*/ 123241 h 173914"/>
                  <a:gd name="connsiteX402" fmla="*/ 169143 w 176084"/>
                  <a:gd name="connsiteY402" fmla="*/ 123750 h 173914"/>
                  <a:gd name="connsiteX403" fmla="*/ 168948 w 176084"/>
                  <a:gd name="connsiteY403" fmla="*/ 124180 h 173914"/>
                  <a:gd name="connsiteX404" fmla="*/ 168753 w 176084"/>
                  <a:gd name="connsiteY404" fmla="*/ 124649 h 173914"/>
                  <a:gd name="connsiteX405" fmla="*/ 168538 w 176084"/>
                  <a:gd name="connsiteY405" fmla="*/ 125118 h 173914"/>
                  <a:gd name="connsiteX406" fmla="*/ 168323 w 176084"/>
                  <a:gd name="connsiteY406" fmla="*/ 125568 h 173914"/>
                  <a:gd name="connsiteX407" fmla="*/ 168108 w 176084"/>
                  <a:gd name="connsiteY407" fmla="*/ 126037 h 173914"/>
                  <a:gd name="connsiteX408" fmla="*/ 167873 w 176084"/>
                  <a:gd name="connsiteY408" fmla="*/ 126467 h 173914"/>
                  <a:gd name="connsiteX409" fmla="*/ 167638 w 176084"/>
                  <a:gd name="connsiteY409" fmla="*/ 126955 h 173914"/>
                  <a:gd name="connsiteX410" fmla="*/ 167423 w 176084"/>
                  <a:gd name="connsiteY410" fmla="*/ 127386 h 173914"/>
                  <a:gd name="connsiteX411" fmla="*/ 167208 w 176084"/>
                  <a:gd name="connsiteY411" fmla="*/ 127836 h 173914"/>
                  <a:gd name="connsiteX412" fmla="*/ 166973 w 176084"/>
                  <a:gd name="connsiteY412" fmla="*/ 128285 h 173914"/>
                  <a:gd name="connsiteX413" fmla="*/ 166719 w 176084"/>
                  <a:gd name="connsiteY413" fmla="*/ 128774 h 173914"/>
                  <a:gd name="connsiteX414" fmla="*/ 166739 w 176084"/>
                  <a:gd name="connsiteY414" fmla="*/ 128715 h 173914"/>
                  <a:gd name="connsiteX415" fmla="*/ 166485 w 176084"/>
                  <a:gd name="connsiteY415" fmla="*/ 129204 h 173914"/>
                  <a:gd name="connsiteX416" fmla="*/ 166387 w 176084"/>
                  <a:gd name="connsiteY416" fmla="*/ 129419 h 173914"/>
                  <a:gd name="connsiteX417" fmla="*/ 166231 w 176084"/>
                  <a:gd name="connsiteY417" fmla="*/ 129673 h 173914"/>
                  <a:gd name="connsiteX418" fmla="*/ 166250 w 176084"/>
                  <a:gd name="connsiteY418" fmla="*/ 129614 h 173914"/>
                  <a:gd name="connsiteX419" fmla="*/ 165996 w 176084"/>
                  <a:gd name="connsiteY419" fmla="*/ 130103 h 173914"/>
                  <a:gd name="connsiteX420" fmla="*/ 165761 w 176084"/>
                  <a:gd name="connsiteY420" fmla="*/ 130514 h 173914"/>
                  <a:gd name="connsiteX421" fmla="*/ 165507 w 176084"/>
                  <a:gd name="connsiteY421" fmla="*/ 131002 h 173914"/>
                  <a:gd name="connsiteX422" fmla="*/ 165527 w 176084"/>
                  <a:gd name="connsiteY422" fmla="*/ 130963 h 173914"/>
                  <a:gd name="connsiteX423" fmla="*/ 165273 w 176084"/>
                  <a:gd name="connsiteY423" fmla="*/ 131432 h 173914"/>
                  <a:gd name="connsiteX424" fmla="*/ 164999 w 176084"/>
                  <a:gd name="connsiteY424" fmla="*/ 131882 h 173914"/>
                  <a:gd name="connsiteX425" fmla="*/ 164745 w 176084"/>
                  <a:gd name="connsiteY425" fmla="*/ 132351 h 173914"/>
                  <a:gd name="connsiteX426" fmla="*/ 164764 w 176084"/>
                  <a:gd name="connsiteY426" fmla="*/ 132312 h 173914"/>
                  <a:gd name="connsiteX427" fmla="*/ 164471 w 176084"/>
                  <a:gd name="connsiteY427" fmla="*/ 132781 h 173914"/>
                  <a:gd name="connsiteX428" fmla="*/ 164217 w 176084"/>
                  <a:gd name="connsiteY428" fmla="*/ 133231 h 173914"/>
                  <a:gd name="connsiteX429" fmla="*/ 163963 w 176084"/>
                  <a:gd name="connsiteY429" fmla="*/ 133661 h 173914"/>
                  <a:gd name="connsiteX430" fmla="*/ 163963 w 176084"/>
                  <a:gd name="connsiteY430" fmla="*/ 133622 h 173914"/>
                  <a:gd name="connsiteX431" fmla="*/ 163689 w 176084"/>
                  <a:gd name="connsiteY431" fmla="*/ 134091 h 173914"/>
                  <a:gd name="connsiteX432" fmla="*/ 163435 w 176084"/>
                  <a:gd name="connsiteY432" fmla="*/ 134502 h 173914"/>
                  <a:gd name="connsiteX433" fmla="*/ 163161 w 176084"/>
                  <a:gd name="connsiteY433" fmla="*/ 134951 h 173914"/>
                  <a:gd name="connsiteX434" fmla="*/ 162849 w 176084"/>
                  <a:gd name="connsiteY434" fmla="*/ 135401 h 173914"/>
                  <a:gd name="connsiteX435" fmla="*/ 162575 w 176084"/>
                  <a:gd name="connsiteY435" fmla="*/ 135811 h 173914"/>
                  <a:gd name="connsiteX436" fmla="*/ 162262 w 176084"/>
                  <a:gd name="connsiteY436" fmla="*/ 136281 h 173914"/>
                  <a:gd name="connsiteX437" fmla="*/ 162301 w 176084"/>
                  <a:gd name="connsiteY437" fmla="*/ 136242 h 173914"/>
                  <a:gd name="connsiteX438" fmla="*/ 162008 w 176084"/>
                  <a:gd name="connsiteY438" fmla="*/ 136691 h 173914"/>
                  <a:gd name="connsiteX439" fmla="*/ 161715 w 176084"/>
                  <a:gd name="connsiteY439" fmla="*/ 137122 h 173914"/>
                  <a:gd name="connsiteX440" fmla="*/ 161441 w 176084"/>
                  <a:gd name="connsiteY440" fmla="*/ 137552 h 173914"/>
                  <a:gd name="connsiteX441" fmla="*/ 161109 w 176084"/>
                  <a:gd name="connsiteY441" fmla="*/ 137982 h 173914"/>
                  <a:gd name="connsiteX442" fmla="*/ 160815 w 176084"/>
                  <a:gd name="connsiteY442" fmla="*/ 138412 h 173914"/>
                  <a:gd name="connsiteX443" fmla="*/ 160542 w 176084"/>
                  <a:gd name="connsiteY443" fmla="*/ 138822 h 173914"/>
                  <a:gd name="connsiteX444" fmla="*/ 160229 w 176084"/>
                  <a:gd name="connsiteY444" fmla="*/ 139272 h 173914"/>
                  <a:gd name="connsiteX445" fmla="*/ 159897 w 176084"/>
                  <a:gd name="connsiteY445" fmla="*/ 139721 h 173914"/>
                  <a:gd name="connsiteX446" fmla="*/ 159916 w 176084"/>
                  <a:gd name="connsiteY446" fmla="*/ 139682 h 173914"/>
                  <a:gd name="connsiteX447" fmla="*/ 159623 w 176084"/>
                  <a:gd name="connsiteY447" fmla="*/ 140093 h 173914"/>
                  <a:gd name="connsiteX448" fmla="*/ 159291 w 176084"/>
                  <a:gd name="connsiteY448" fmla="*/ 140562 h 173914"/>
                  <a:gd name="connsiteX449" fmla="*/ 159330 w 176084"/>
                  <a:gd name="connsiteY449" fmla="*/ 140523 h 173914"/>
                  <a:gd name="connsiteX450" fmla="*/ 158997 w 176084"/>
                  <a:gd name="connsiteY450" fmla="*/ 140973 h 173914"/>
                  <a:gd name="connsiteX451" fmla="*/ 159017 w 176084"/>
                  <a:gd name="connsiteY451" fmla="*/ 140934 h 173914"/>
                  <a:gd name="connsiteX452" fmla="*/ 158684 w 176084"/>
                  <a:gd name="connsiteY452" fmla="*/ 141344 h 173914"/>
                  <a:gd name="connsiteX453" fmla="*/ 158352 w 176084"/>
                  <a:gd name="connsiteY453" fmla="*/ 141794 h 173914"/>
                  <a:gd name="connsiteX454" fmla="*/ 158372 w 176084"/>
                  <a:gd name="connsiteY454" fmla="*/ 141755 h 173914"/>
                  <a:gd name="connsiteX455" fmla="*/ 158039 w 176084"/>
                  <a:gd name="connsiteY455" fmla="*/ 142204 h 173914"/>
                  <a:gd name="connsiteX456" fmla="*/ 158079 w 176084"/>
                  <a:gd name="connsiteY456" fmla="*/ 142165 h 173914"/>
                  <a:gd name="connsiteX457" fmla="*/ 157746 w 176084"/>
                  <a:gd name="connsiteY457" fmla="*/ 142576 h 173914"/>
                  <a:gd name="connsiteX458" fmla="*/ 157394 w 176084"/>
                  <a:gd name="connsiteY458" fmla="*/ 142987 h 173914"/>
                  <a:gd name="connsiteX459" fmla="*/ 157082 w 176084"/>
                  <a:gd name="connsiteY459" fmla="*/ 143397 h 173914"/>
                  <a:gd name="connsiteX460" fmla="*/ 156710 w 176084"/>
                  <a:gd name="connsiteY460" fmla="*/ 143827 h 173914"/>
                  <a:gd name="connsiteX461" fmla="*/ 156417 w 176084"/>
                  <a:gd name="connsiteY461" fmla="*/ 144179 h 173914"/>
                  <a:gd name="connsiteX462" fmla="*/ 156084 w 176084"/>
                  <a:gd name="connsiteY462" fmla="*/ 144589 h 173914"/>
                  <a:gd name="connsiteX463" fmla="*/ 156104 w 176084"/>
                  <a:gd name="connsiteY463" fmla="*/ 144570 h 173914"/>
                  <a:gd name="connsiteX464" fmla="*/ 155752 w 176084"/>
                  <a:gd name="connsiteY464" fmla="*/ 144961 h 173914"/>
                  <a:gd name="connsiteX465" fmla="*/ 155400 w 176084"/>
                  <a:gd name="connsiteY465" fmla="*/ 145372 h 173914"/>
                  <a:gd name="connsiteX466" fmla="*/ 155420 w 176084"/>
                  <a:gd name="connsiteY466" fmla="*/ 145332 h 173914"/>
                  <a:gd name="connsiteX467" fmla="*/ 155068 w 176084"/>
                  <a:gd name="connsiteY467" fmla="*/ 145762 h 173914"/>
                  <a:gd name="connsiteX468" fmla="*/ 154716 w 176084"/>
                  <a:gd name="connsiteY468" fmla="*/ 146114 h 173914"/>
                  <a:gd name="connsiteX469" fmla="*/ 154384 w 176084"/>
                  <a:gd name="connsiteY469" fmla="*/ 146525 h 173914"/>
                  <a:gd name="connsiteX470" fmla="*/ 154423 w 176084"/>
                  <a:gd name="connsiteY470" fmla="*/ 146486 h 173914"/>
                  <a:gd name="connsiteX471" fmla="*/ 154051 w 176084"/>
                  <a:gd name="connsiteY471" fmla="*/ 146877 h 173914"/>
                  <a:gd name="connsiteX472" fmla="*/ 153680 w 176084"/>
                  <a:gd name="connsiteY472" fmla="*/ 147268 h 173914"/>
                  <a:gd name="connsiteX473" fmla="*/ 153367 w 176084"/>
                  <a:gd name="connsiteY473" fmla="*/ 147620 h 173914"/>
                  <a:gd name="connsiteX474" fmla="*/ 152976 w 176084"/>
                  <a:gd name="connsiteY474" fmla="*/ 147991 h 173914"/>
                  <a:gd name="connsiteX475" fmla="*/ 152636 w 176084"/>
                  <a:gd name="connsiteY475" fmla="*/ 148369 h 173914"/>
                  <a:gd name="connsiteX476" fmla="*/ 152272 w 176084"/>
                  <a:gd name="connsiteY476" fmla="*/ 148714 h 173914"/>
                  <a:gd name="connsiteX477" fmla="*/ 151920 w 176084"/>
                  <a:gd name="connsiteY477" fmla="*/ 149086 h 173914"/>
                  <a:gd name="connsiteX478" fmla="*/ 151549 w 176084"/>
                  <a:gd name="connsiteY478" fmla="*/ 149438 h 173914"/>
                  <a:gd name="connsiteX479" fmla="*/ 151217 w 176084"/>
                  <a:gd name="connsiteY479" fmla="*/ 149790 h 173914"/>
                  <a:gd name="connsiteX480" fmla="*/ 151119 w 176084"/>
                  <a:gd name="connsiteY480" fmla="*/ 149848 h 173914"/>
                  <a:gd name="connsiteX481" fmla="*/ 150806 w 176084"/>
                  <a:gd name="connsiteY481" fmla="*/ 150181 h 173914"/>
                  <a:gd name="connsiteX482" fmla="*/ 150474 w 176084"/>
                  <a:gd name="connsiteY482" fmla="*/ 150513 h 173914"/>
                  <a:gd name="connsiteX483" fmla="*/ 150122 w 176084"/>
                  <a:gd name="connsiteY483" fmla="*/ 150846 h 173914"/>
                  <a:gd name="connsiteX484" fmla="*/ 149770 w 176084"/>
                  <a:gd name="connsiteY484" fmla="*/ 151197 h 173914"/>
                  <a:gd name="connsiteX485" fmla="*/ 149359 w 176084"/>
                  <a:gd name="connsiteY485" fmla="*/ 151569 h 173914"/>
                  <a:gd name="connsiteX486" fmla="*/ 149008 w 176084"/>
                  <a:gd name="connsiteY486" fmla="*/ 151920 h 173914"/>
                  <a:gd name="connsiteX487" fmla="*/ 148636 w 176084"/>
                  <a:gd name="connsiteY487" fmla="*/ 152253 h 173914"/>
                  <a:gd name="connsiteX488" fmla="*/ 148265 w 176084"/>
                  <a:gd name="connsiteY488" fmla="*/ 152605 h 173914"/>
                  <a:gd name="connsiteX489" fmla="*/ 147873 w 176084"/>
                  <a:gd name="connsiteY489" fmla="*/ 152917 h 173914"/>
                  <a:gd name="connsiteX490" fmla="*/ 147502 w 176084"/>
                  <a:gd name="connsiteY490" fmla="*/ 153289 h 173914"/>
                  <a:gd name="connsiteX491" fmla="*/ 147522 w 176084"/>
                  <a:gd name="connsiteY491" fmla="*/ 153250 h 173914"/>
                  <a:gd name="connsiteX492" fmla="*/ 147111 w 176084"/>
                  <a:gd name="connsiteY492" fmla="*/ 153602 h 173914"/>
                  <a:gd name="connsiteX493" fmla="*/ 146759 w 176084"/>
                  <a:gd name="connsiteY493" fmla="*/ 153934 h 173914"/>
                  <a:gd name="connsiteX494" fmla="*/ 146349 w 176084"/>
                  <a:gd name="connsiteY494" fmla="*/ 154267 h 173914"/>
                  <a:gd name="connsiteX495" fmla="*/ 145938 w 176084"/>
                  <a:gd name="connsiteY495" fmla="*/ 154599 h 173914"/>
                  <a:gd name="connsiteX496" fmla="*/ 145977 w 176084"/>
                  <a:gd name="connsiteY496" fmla="*/ 154560 h 173914"/>
                  <a:gd name="connsiteX497" fmla="*/ 145567 w 176084"/>
                  <a:gd name="connsiteY497" fmla="*/ 154911 h 173914"/>
                  <a:gd name="connsiteX498" fmla="*/ 145606 w 176084"/>
                  <a:gd name="connsiteY498" fmla="*/ 154892 h 173914"/>
                  <a:gd name="connsiteX499" fmla="*/ 145156 w 176084"/>
                  <a:gd name="connsiteY499" fmla="*/ 155244 h 173914"/>
                  <a:gd name="connsiteX500" fmla="*/ 145195 w 176084"/>
                  <a:gd name="connsiteY500" fmla="*/ 155205 h 173914"/>
                  <a:gd name="connsiteX501" fmla="*/ 144765 w 176084"/>
                  <a:gd name="connsiteY501" fmla="*/ 155557 h 173914"/>
                  <a:gd name="connsiteX502" fmla="*/ 144394 w 176084"/>
                  <a:gd name="connsiteY502" fmla="*/ 155869 h 173914"/>
                  <a:gd name="connsiteX503" fmla="*/ 144413 w 176084"/>
                  <a:gd name="connsiteY503" fmla="*/ 155850 h 173914"/>
                  <a:gd name="connsiteX504" fmla="*/ 144003 w 176084"/>
                  <a:gd name="connsiteY504" fmla="*/ 156163 h 173914"/>
                  <a:gd name="connsiteX505" fmla="*/ 143592 w 176084"/>
                  <a:gd name="connsiteY505" fmla="*/ 156476 h 173914"/>
                  <a:gd name="connsiteX506" fmla="*/ 143201 w 176084"/>
                  <a:gd name="connsiteY506" fmla="*/ 156769 h 173914"/>
                  <a:gd name="connsiteX507" fmla="*/ 142791 w 176084"/>
                  <a:gd name="connsiteY507" fmla="*/ 157082 h 173914"/>
                  <a:gd name="connsiteX508" fmla="*/ 142400 w 176084"/>
                  <a:gd name="connsiteY508" fmla="*/ 157394 h 173914"/>
                  <a:gd name="connsiteX509" fmla="*/ 141989 w 176084"/>
                  <a:gd name="connsiteY509" fmla="*/ 157688 h 173914"/>
                  <a:gd name="connsiteX510" fmla="*/ 141559 w 176084"/>
                  <a:gd name="connsiteY510" fmla="*/ 157981 h 173914"/>
                  <a:gd name="connsiteX511" fmla="*/ 141168 w 176084"/>
                  <a:gd name="connsiteY511" fmla="*/ 158294 h 173914"/>
                  <a:gd name="connsiteX512" fmla="*/ 141188 w 176084"/>
                  <a:gd name="connsiteY512" fmla="*/ 158254 h 173914"/>
                  <a:gd name="connsiteX513" fmla="*/ 140738 w 176084"/>
                  <a:gd name="connsiteY513" fmla="*/ 158567 h 173914"/>
                  <a:gd name="connsiteX514" fmla="*/ 140757 w 176084"/>
                  <a:gd name="connsiteY514" fmla="*/ 158548 h 173914"/>
                  <a:gd name="connsiteX515" fmla="*/ 140347 w 176084"/>
                  <a:gd name="connsiteY515" fmla="*/ 158841 h 173914"/>
                  <a:gd name="connsiteX516" fmla="*/ 139917 w 176084"/>
                  <a:gd name="connsiteY516" fmla="*/ 159154 h 173914"/>
                  <a:gd name="connsiteX517" fmla="*/ 139956 w 176084"/>
                  <a:gd name="connsiteY517" fmla="*/ 159135 h 173914"/>
                  <a:gd name="connsiteX518" fmla="*/ 139506 w 176084"/>
                  <a:gd name="connsiteY518" fmla="*/ 159428 h 173914"/>
                  <a:gd name="connsiteX519" fmla="*/ 139526 w 176084"/>
                  <a:gd name="connsiteY519" fmla="*/ 159408 h 173914"/>
                  <a:gd name="connsiteX520" fmla="*/ 139076 w 176084"/>
                  <a:gd name="connsiteY520" fmla="*/ 159701 h 173914"/>
                  <a:gd name="connsiteX521" fmla="*/ 138646 w 176084"/>
                  <a:gd name="connsiteY521" fmla="*/ 159995 h 173914"/>
                  <a:gd name="connsiteX522" fmla="*/ 138236 w 176084"/>
                  <a:gd name="connsiteY522" fmla="*/ 160268 h 173914"/>
                  <a:gd name="connsiteX523" fmla="*/ 138275 w 176084"/>
                  <a:gd name="connsiteY523" fmla="*/ 160248 h 173914"/>
                  <a:gd name="connsiteX524" fmla="*/ 137825 w 176084"/>
                  <a:gd name="connsiteY524" fmla="*/ 160522 h 173914"/>
                  <a:gd name="connsiteX525" fmla="*/ 137356 w 176084"/>
                  <a:gd name="connsiteY525" fmla="*/ 160796 h 173914"/>
                  <a:gd name="connsiteX526" fmla="*/ 137395 w 176084"/>
                  <a:gd name="connsiteY526" fmla="*/ 160776 h 173914"/>
                  <a:gd name="connsiteX527" fmla="*/ 136984 w 176084"/>
                  <a:gd name="connsiteY527" fmla="*/ 161050 h 173914"/>
                  <a:gd name="connsiteX528" fmla="*/ 136554 w 176084"/>
                  <a:gd name="connsiteY528" fmla="*/ 161324 h 173914"/>
                  <a:gd name="connsiteX529" fmla="*/ 136105 w 176084"/>
                  <a:gd name="connsiteY529" fmla="*/ 161598 h 173914"/>
                  <a:gd name="connsiteX530" fmla="*/ 135635 w 176084"/>
                  <a:gd name="connsiteY530" fmla="*/ 161852 h 173914"/>
                  <a:gd name="connsiteX531" fmla="*/ 135675 w 176084"/>
                  <a:gd name="connsiteY531" fmla="*/ 161832 h 173914"/>
                  <a:gd name="connsiteX532" fmla="*/ 135225 w 176084"/>
                  <a:gd name="connsiteY532" fmla="*/ 162087 h 173914"/>
                  <a:gd name="connsiteX533" fmla="*/ 135069 w 176084"/>
                  <a:gd name="connsiteY533" fmla="*/ 162203 h 173914"/>
                  <a:gd name="connsiteX534" fmla="*/ 134795 w 176084"/>
                  <a:gd name="connsiteY534" fmla="*/ 162360 h 173914"/>
                  <a:gd name="connsiteX535" fmla="*/ 134345 w 176084"/>
                  <a:gd name="connsiteY535" fmla="*/ 162614 h 173914"/>
                  <a:gd name="connsiteX536" fmla="*/ 134384 w 176084"/>
                  <a:gd name="connsiteY536" fmla="*/ 162594 h 173914"/>
                  <a:gd name="connsiteX537" fmla="*/ 133915 w 176084"/>
                  <a:gd name="connsiteY537" fmla="*/ 162849 h 173914"/>
                  <a:gd name="connsiteX538" fmla="*/ 133465 w 176084"/>
                  <a:gd name="connsiteY538" fmla="*/ 163103 h 173914"/>
                  <a:gd name="connsiteX539" fmla="*/ 133016 w 176084"/>
                  <a:gd name="connsiteY539" fmla="*/ 163377 h 173914"/>
                  <a:gd name="connsiteX540" fmla="*/ 133075 w 176084"/>
                  <a:gd name="connsiteY540" fmla="*/ 163357 h 173914"/>
                  <a:gd name="connsiteX541" fmla="*/ 132625 w 176084"/>
                  <a:gd name="connsiteY541" fmla="*/ 163591 h 173914"/>
                  <a:gd name="connsiteX542" fmla="*/ 132156 w 176084"/>
                  <a:gd name="connsiteY542" fmla="*/ 163846 h 173914"/>
                  <a:gd name="connsiteX543" fmla="*/ 131706 w 176084"/>
                  <a:gd name="connsiteY543" fmla="*/ 164080 h 173914"/>
                  <a:gd name="connsiteX544" fmla="*/ 131256 w 176084"/>
                  <a:gd name="connsiteY544" fmla="*/ 164315 h 173914"/>
                  <a:gd name="connsiteX545" fmla="*/ 130787 w 176084"/>
                  <a:gd name="connsiteY545" fmla="*/ 164549 h 173914"/>
                  <a:gd name="connsiteX546" fmla="*/ 130338 w 176084"/>
                  <a:gd name="connsiteY546" fmla="*/ 164784 h 173914"/>
                  <a:gd name="connsiteX547" fmla="*/ 130377 w 176084"/>
                  <a:gd name="connsiteY547" fmla="*/ 164784 h 173914"/>
                  <a:gd name="connsiteX548" fmla="*/ 129927 w 176084"/>
                  <a:gd name="connsiteY548" fmla="*/ 165019 h 173914"/>
                  <a:gd name="connsiteX549" fmla="*/ 129438 w 176084"/>
                  <a:gd name="connsiteY549" fmla="*/ 165253 h 173914"/>
                  <a:gd name="connsiteX550" fmla="*/ 128989 w 176084"/>
                  <a:gd name="connsiteY550" fmla="*/ 165469 h 173914"/>
                  <a:gd name="connsiteX551" fmla="*/ 129028 w 176084"/>
                  <a:gd name="connsiteY551" fmla="*/ 165449 h 173914"/>
                  <a:gd name="connsiteX552" fmla="*/ 128539 w 176084"/>
                  <a:gd name="connsiteY552" fmla="*/ 165683 h 173914"/>
                  <a:gd name="connsiteX553" fmla="*/ 128539 w 176084"/>
                  <a:gd name="connsiteY553" fmla="*/ 165664 h 173914"/>
                  <a:gd name="connsiteX554" fmla="*/ 128070 w 176084"/>
                  <a:gd name="connsiteY554" fmla="*/ 165899 h 173914"/>
                  <a:gd name="connsiteX555" fmla="*/ 127601 w 176084"/>
                  <a:gd name="connsiteY555" fmla="*/ 166113 h 173914"/>
                  <a:gd name="connsiteX556" fmla="*/ 127620 w 176084"/>
                  <a:gd name="connsiteY556" fmla="*/ 166113 h 173914"/>
                  <a:gd name="connsiteX557" fmla="*/ 127151 w 176084"/>
                  <a:gd name="connsiteY557" fmla="*/ 166309 h 173914"/>
                  <a:gd name="connsiteX558" fmla="*/ 126682 w 176084"/>
                  <a:gd name="connsiteY558" fmla="*/ 166543 h 173914"/>
                  <a:gd name="connsiteX559" fmla="*/ 126193 w 176084"/>
                  <a:gd name="connsiteY559" fmla="*/ 166739 h 173914"/>
                  <a:gd name="connsiteX560" fmla="*/ 126252 w 176084"/>
                  <a:gd name="connsiteY560" fmla="*/ 166720 h 173914"/>
                  <a:gd name="connsiteX561" fmla="*/ 125783 w 176084"/>
                  <a:gd name="connsiteY561" fmla="*/ 166935 h 173914"/>
                  <a:gd name="connsiteX562" fmla="*/ 125294 w 176084"/>
                  <a:gd name="connsiteY562" fmla="*/ 167150 h 173914"/>
                  <a:gd name="connsiteX563" fmla="*/ 125313 w 176084"/>
                  <a:gd name="connsiteY563" fmla="*/ 167130 h 173914"/>
                  <a:gd name="connsiteX564" fmla="*/ 124844 w 176084"/>
                  <a:gd name="connsiteY564" fmla="*/ 167326 h 173914"/>
                  <a:gd name="connsiteX565" fmla="*/ 124355 w 176084"/>
                  <a:gd name="connsiteY565" fmla="*/ 167540 h 173914"/>
                  <a:gd name="connsiteX566" fmla="*/ 123886 w 176084"/>
                  <a:gd name="connsiteY566" fmla="*/ 167736 h 173914"/>
                  <a:gd name="connsiteX567" fmla="*/ 123417 w 176084"/>
                  <a:gd name="connsiteY567" fmla="*/ 167912 h 173914"/>
                  <a:gd name="connsiteX568" fmla="*/ 122909 w 176084"/>
                  <a:gd name="connsiteY568" fmla="*/ 168107 h 173914"/>
                  <a:gd name="connsiteX569" fmla="*/ 122439 w 176084"/>
                  <a:gd name="connsiteY569" fmla="*/ 168284 h 173914"/>
                  <a:gd name="connsiteX570" fmla="*/ 122459 w 176084"/>
                  <a:gd name="connsiteY570" fmla="*/ 168284 h 173914"/>
                  <a:gd name="connsiteX571" fmla="*/ 121970 w 176084"/>
                  <a:gd name="connsiteY571" fmla="*/ 168459 h 173914"/>
                  <a:gd name="connsiteX572" fmla="*/ 121482 w 176084"/>
                  <a:gd name="connsiteY572" fmla="*/ 168635 h 173914"/>
                  <a:gd name="connsiteX573" fmla="*/ 120993 w 176084"/>
                  <a:gd name="connsiteY573" fmla="*/ 168811 h 173914"/>
                  <a:gd name="connsiteX574" fmla="*/ 121032 w 176084"/>
                  <a:gd name="connsiteY574" fmla="*/ 168811 h 173914"/>
                  <a:gd name="connsiteX575" fmla="*/ 120543 w 176084"/>
                  <a:gd name="connsiteY575" fmla="*/ 168987 h 173914"/>
                  <a:gd name="connsiteX576" fmla="*/ 120035 w 176084"/>
                  <a:gd name="connsiteY576" fmla="*/ 169163 h 173914"/>
                  <a:gd name="connsiteX577" fmla="*/ 119546 w 176084"/>
                  <a:gd name="connsiteY577" fmla="*/ 169320 h 173914"/>
                  <a:gd name="connsiteX578" fmla="*/ 119566 w 176084"/>
                  <a:gd name="connsiteY578" fmla="*/ 169320 h 173914"/>
                  <a:gd name="connsiteX579" fmla="*/ 119077 w 176084"/>
                  <a:gd name="connsiteY579" fmla="*/ 169476 h 173914"/>
                  <a:gd name="connsiteX580" fmla="*/ 118569 w 176084"/>
                  <a:gd name="connsiteY580" fmla="*/ 169652 h 173914"/>
                  <a:gd name="connsiteX581" fmla="*/ 118119 w 176084"/>
                  <a:gd name="connsiteY581" fmla="*/ 169809 h 173914"/>
                  <a:gd name="connsiteX582" fmla="*/ 117611 w 176084"/>
                  <a:gd name="connsiteY582" fmla="*/ 169965 h 173914"/>
                  <a:gd name="connsiteX583" fmla="*/ 117102 w 176084"/>
                  <a:gd name="connsiteY583" fmla="*/ 170121 h 173914"/>
                  <a:gd name="connsiteX584" fmla="*/ 117142 w 176084"/>
                  <a:gd name="connsiteY584" fmla="*/ 170102 h 173914"/>
                  <a:gd name="connsiteX585" fmla="*/ 116633 w 176084"/>
                  <a:gd name="connsiteY585" fmla="*/ 170258 h 173914"/>
                  <a:gd name="connsiteX586" fmla="*/ 116125 w 176084"/>
                  <a:gd name="connsiteY586" fmla="*/ 170414 h 173914"/>
                  <a:gd name="connsiteX587" fmla="*/ 115656 w 176084"/>
                  <a:gd name="connsiteY587" fmla="*/ 170551 h 173914"/>
                  <a:gd name="connsiteX588" fmla="*/ 115147 w 176084"/>
                  <a:gd name="connsiteY588" fmla="*/ 170688 h 173914"/>
                  <a:gd name="connsiteX589" fmla="*/ 114639 w 176084"/>
                  <a:gd name="connsiteY589" fmla="*/ 170825 h 173914"/>
                  <a:gd name="connsiteX590" fmla="*/ 114131 w 176084"/>
                  <a:gd name="connsiteY590" fmla="*/ 170962 h 173914"/>
                  <a:gd name="connsiteX591" fmla="*/ 114170 w 176084"/>
                  <a:gd name="connsiteY591" fmla="*/ 170962 h 173914"/>
                  <a:gd name="connsiteX592" fmla="*/ 113642 w 176084"/>
                  <a:gd name="connsiteY592" fmla="*/ 171099 h 173914"/>
                  <a:gd name="connsiteX593" fmla="*/ 113134 w 176084"/>
                  <a:gd name="connsiteY593" fmla="*/ 171216 h 173914"/>
                  <a:gd name="connsiteX594" fmla="*/ 113173 w 176084"/>
                  <a:gd name="connsiteY594" fmla="*/ 171216 h 173914"/>
                  <a:gd name="connsiteX595" fmla="*/ 112665 w 176084"/>
                  <a:gd name="connsiteY595" fmla="*/ 171333 h 173914"/>
                  <a:gd name="connsiteX596" fmla="*/ 112157 w 176084"/>
                  <a:gd name="connsiteY596" fmla="*/ 171470 h 173914"/>
                  <a:gd name="connsiteX597" fmla="*/ 111648 w 176084"/>
                  <a:gd name="connsiteY597" fmla="*/ 171587 h 173914"/>
                  <a:gd name="connsiteX598" fmla="*/ 111668 w 176084"/>
                  <a:gd name="connsiteY598" fmla="*/ 171587 h 173914"/>
                  <a:gd name="connsiteX599" fmla="*/ 111160 w 176084"/>
                  <a:gd name="connsiteY599" fmla="*/ 171705 h 173914"/>
                  <a:gd name="connsiteX600" fmla="*/ 110651 w 176084"/>
                  <a:gd name="connsiteY600" fmla="*/ 171822 h 173914"/>
                  <a:gd name="connsiteX601" fmla="*/ 110143 w 176084"/>
                  <a:gd name="connsiteY601" fmla="*/ 171939 h 173914"/>
                  <a:gd name="connsiteX602" fmla="*/ 110162 w 176084"/>
                  <a:gd name="connsiteY602" fmla="*/ 171920 h 173914"/>
                  <a:gd name="connsiteX603" fmla="*/ 109635 w 176084"/>
                  <a:gd name="connsiteY603" fmla="*/ 172037 h 173914"/>
                  <a:gd name="connsiteX604" fmla="*/ 109126 w 176084"/>
                  <a:gd name="connsiteY604" fmla="*/ 172135 h 173914"/>
                  <a:gd name="connsiteX605" fmla="*/ 109146 w 176084"/>
                  <a:gd name="connsiteY605" fmla="*/ 172135 h 173914"/>
                  <a:gd name="connsiteX606" fmla="*/ 108638 w 176084"/>
                  <a:gd name="connsiteY606" fmla="*/ 172252 h 173914"/>
                  <a:gd name="connsiteX607" fmla="*/ 108090 w 176084"/>
                  <a:gd name="connsiteY607" fmla="*/ 172350 h 173914"/>
                  <a:gd name="connsiteX608" fmla="*/ 107562 w 176084"/>
                  <a:gd name="connsiteY608" fmla="*/ 172447 h 173914"/>
                  <a:gd name="connsiteX609" fmla="*/ 107601 w 176084"/>
                  <a:gd name="connsiteY609" fmla="*/ 172428 h 173914"/>
                  <a:gd name="connsiteX610" fmla="*/ 107073 w 176084"/>
                  <a:gd name="connsiteY610" fmla="*/ 172526 h 173914"/>
                  <a:gd name="connsiteX611" fmla="*/ 106546 w 176084"/>
                  <a:gd name="connsiteY611" fmla="*/ 172624 h 173914"/>
                  <a:gd name="connsiteX612" fmla="*/ 106565 w 176084"/>
                  <a:gd name="connsiteY612" fmla="*/ 172624 h 173914"/>
                  <a:gd name="connsiteX613" fmla="*/ 106057 w 176084"/>
                  <a:gd name="connsiteY613" fmla="*/ 172702 h 173914"/>
                  <a:gd name="connsiteX614" fmla="*/ 105549 w 176084"/>
                  <a:gd name="connsiteY614" fmla="*/ 172800 h 173914"/>
                  <a:gd name="connsiteX615" fmla="*/ 105021 w 176084"/>
                  <a:gd name="connsiteY615" fmla="*/ 172877 h 173914"/>
                  <a:gd name="connsiteX616" fmla="*/ 105040 w 176084"/>
                  <a:gd name="connsiteY616" fmla="*/ 172877 h 173914"/>
                  <a:gd name="connsiteX617" fmla="*/ 104513 w 176084"/>
                  <a:gd name="connsiteY617" fmla="*/ 172956 h 173914"/>
                  <a:gd name="connsiteX618" fmla="*/ 103985 w 176084"/>
                  <a:gd name="connsiteY618" fmla="*/ 173034 h 173914"/>
                  <a:gd name="connsiteX619" fmla="*/ 104004 w 176084"/>
                  <a:gd name="connsiteY619" fmla="*/ 173034 h 173914"/>
                  <a:gd name="connsiteX620" fmla="*/ 103476 w 176084"/>
                  <a:gd name="connsiteY620" fmla="*/ 173093 h 173914"/>
                  <a:gd name="connsiteX621" fmla="*/ 102949 w 176084"/>
                  <a:gd name="connsiteY621" fmla="*/ 173171 h 173914"/>
                  <a:gd name="connsiteX622" fmla="*/ 102421 w 176084"/>
                  <a:gd name="connsiteY622" fmla="*/ 173230 h 173914"/>
                  <a:gd name="connsiteX623" fmla="*/ 102440 w 176084"/>
                  <a:gd name="connsiteY623" fmla="*/ 173230 h 173914"/>
                  <a:gd name="connsiteX624" fmla="*/ 101912 w 176084"/>
                  <a:gd name="connsiteY624" fmla="*/ 173288 h 173914"/>
                  <a:gd name="connsiteX625" fmla="*/ 101385 w 176084"/>
                  <a:gd name="connsiteY625" fmla="*/ 173366 h 173914"/>
                  <a:gd name="connsiteX626" fmla="*/ 101404 w 176084"/>
                  <a:gd name="connsiteY626" fmla="*/ 173347 h 173914"/>
                  <a:gd name="connsiteX627" fmla="*/ 100896 w 176084"/>
                  <a:gd name="connsiteY627" fmla="*/ 173405 h 173914"/>
                  <a:gd name="connsiteX628" fmla="*/ 100349 w 176084"/>
                  <a:gd name="connsiteY628" fmla="*/ 173464 h 173914"/>
                  <a:gd name="connsiteX629" fmla="*/ 99801 w 176084"/>
                  <a:gd name="connsiteY629" fmla="*/ 173523 h 173914"/>
                  <a:gd name="connsiteX630" fmla="*/ 99840 w 176084"/>
                  <a:gd name="connsiteY630" fmla="*/ 173523 h 173914"/>
                  <a:gd name="connsiteX631" fmla="*/ 99293 w 176084"/>
                  <a:gd name="connsiteY631" fmla="*/ 173562 h 173914"/>
                  <a:gd name="connsiteX632" fmla="*/ 98765 w 176084"/>
                  <a:gd name="connsiteY632" fmla="*/ 173601 h 173914"/>
                  <a:gd name="connsiteX633" fmla="*/ 98784 w 176084"/>
                  <a:gd name="connsiteY633" fmla="*/ 173601 h 173914"/>
                  <a:gd name="connsiteX634" fmla="*/ 98257 w 176084"/>
                  <a:gd name="connsiteY634" fmla="*/ 173640 h 173914"/>
                  <a:gd name="connsiteX635" fmla="*/ 97729 w 176084"/>
                  <a:gd name="connsiteY635" fmla="*/ 173679 h 173914"/>
                  <a:gd name="connsiteX636" fmla="*/ 97201 w 176084"/>
                  <a:gd name="connsiteY636" fmla="*/ 173718 h 173914"/>
                  <a:gd name="connsiteX637" fmla="*/ 97221 w 176084"/>
                  <a:gd name="connsiteY637" fmla="*/ 173718 h 173914"/>
                  <a:gd name="connsiteX638" fmla="*/ 96673 w 176084"/>
                  <a:gd name="connsiteY638" fmla="*/ 173758 h 173914"/>
                  <a:gd name="connsiteX639" fmla="*/ 96126 w 176084"/>
                  <a:gd name="connsiteY639" fmla="*/ 173797 h 173914"/>
                  <a:gd name="connsiteX640" fmla="*/ 96165 w 176084"/>
                  <a:gd name="connsiteY640" fmla="*/ 173797 h 173914"/>
                  <a:gd name="connsiteX641" fmla="*/ 95617 w 176084"/>
                  <a:gd name="connsiteY641" fmla="*/ 173816 h 173914"/>
                  <a:gd name="connsiteX642" fmla="*/ 95070 w 176084"/>
                  <a:gd name="connsiteY642" fmla="*/ 173835 h 173914"/>
                  <a:gd name="connsiteX643" fmla="*/ 95090 w 176084"/>
                  <a:gd name="connsiteY643" fmla="*/ 173835 h 173914"/>
                  <a:gd name="connsiteX644" fmla="*/ 94542 w 176084"/>
                  <a:gd name="connsiteY644" fmla="*/ 173855 h 173914"/>
                  <a:gd name="connsiteX645" fmla="*/ 94034 w 176084"/>
                  <a:gd name="connsiteY645" fmla="*/ 173875 h 173914"/>
                  <a:gd name="connsiteX646" fmla="*/ 93506 w 176084"/>
                  <a:gd name="connsiteY646" fmla="*/ 173894 h 173914"/>
                  <a:gd name="connsiteX647" fmla="*/ 92431 w 176084"/>
                  <a:gd name="connsiteY647" fmla="*/ 173894 h 173914"/>
                  <a:gd name="connsiteX648" fmla="*/ 91903 w 176084"/>
                  <a:gd name="connsiteY648" fmla="*/ 173914 h 173914"/>
                  <a:gd name="connsiteX649" fmla="*/ 90867 w 176084"/>
                  <a:gd name="connsiteY649" fmla="*/ 173914 h 173914"/>
                  <a:gd name="connsiteX650" fmla="*/ 90828 w 176084"/>
                  <a:gd name="connsiteY650" fmla="*/ 173914 h 173914"/>
                  <a:gd name="connsiteX651" fmla="*/ 89772 w 176084"/>
                  <a:gd name="connsiteY651" fmla="*/ 173914 h 173914"/>
                  <a:gd name="connsiteX652" fmla="*/ 89753 w 176084"/>
                  <a:gd name="connsiteY652" fmla="*/ 173914 h 173914"/>
                  <a:gd name="connsiteX653" fmla="*/ 89244 w 176084"/>
                  <a:gd name="connsiteY653" fmla="*/ 173914 h 173914"/>
                  <a:gd name="connsiteX654" fmla="*/ 88697 w 176084"/>
                  <a:gd name="connsiteY654" fmla="*/ 173894 h 173914"/>
                  <a:gd name="connsiteX655" fmla="*/ 88189 w 176084"/>
                  <a:gd name="connsiteY655" fmla="*/ 173894 h 173914"/>
                  <a:gd name="connsiteX656" fmla="*/ 87641 w 176084"/>
                  <a:gd name="connsiteY656" fmla="*/ 173875 h 173914"/>
                  <a:gd name="connsiteX657" fmla="*/ 87074 w 176084"/>
                  <a:gd name="connsiteY657" fmla="*/ 173855 h 173914"/>
                  <a:gd name="connsiteX658" fmla="*/ 87094 w 176084"/>
                  <a:gd name="connsiteY658" fmla="*/ 173855 h 173914"/>
                  <a:gd name="connsiteX659" fmla="*/ 86546 w 176084"/>
                  <a:gd name="connsiteY659" fmla="*/ 173835 h 173914"/>
                  <a:gd name="connsiteX660" fmla="*/ 86019 w 176084"/>
                  <a:gd name="connsiteY660" fmla="*/ 173797 h 173914"/>
                  <a:gd name="connsiteX661" fmla="*/ 85471 w 176084"/>
                  <a:gd name="connsiteY661" fmla="*/ 173777 h 173914"/>
                  <a:gd name="connsiteX662" fmla="*/ 85491 w 176084"/>
                  <a:gd name="connsiteY662" fmla="*/ 173777 h 173914"/>
                  <a:gd name="connsiteX663" fmla="*/ 84943 w 176084"/>
                  <a:gd name="connsiteY663" fmla="*/ 173738 h 173914"/>
                  <a:gd name="connsiteX664" fmla="*/ 84396 w 176084"/>
                  <a:gd name="connsiteY664" fmla="*/ 173699 h 173914"/>
                  <a:gd name="connsiteX665" fmla="*/ 84435 w 176084"/>
                  <a:gd name="connsiteY665" fmla="*/ 173699 h 173914"/>
                  <a:gd name="connsiteX666" fmla="*/ 83868 w 176084"/>
                  <a:gd name="connsiteY666" fmla="*/ 173660 h 173914"/>
                  <a:gd name="connsiteX667" fmla="*/ 83321 w 176084"/>
                  <a:gd name="connsiteY667" fmla="*/ 173621 h 173914"/>
                  <a:gd name="connsiteX668" fmla="*/ 82813 w 176084"/>
                  <a:gd name="connsiteY668" fmla="*/ 173581 h 173914"/>
                  <a:gd name="connsiteX669" fmla="*/ 82246 w 176084"/>
                  <a:gd name="connsiteY669" fmla="*/ 173523 h 173914"/>
                  <a:gd name="connsiteX670" fmla="*/ 81679 w 176084"/>
                  <a:gd name="connsiteY670" fmla="*/ 173484 h 173914"/>
                  <a:gd name="connsiteX671" fmla="*/ 81151 w 176084"/>
                  <a:gd name="connsiteY671" fmla="*/ 173425 h 173914"/>
                  <a:gd name="connsiteX672" fmla="*/ 80623 w 176084"/>
                  <a:gd name="connsiteY672" fmla="*/ 173366 h 173914"/>
                  <a:gd name="connsiteX673" fmla="*/ 80642 w 176084"/>
                  <a:gd name="connsiteY673" fmla="*/ 173366 h 173914"/>
                  <a:gd name="connsiteX674" fmla="*/ 80095 w 176084"/>
                  <a:gd name="connsiteY674" fmla="*/ 173308 h 173914"/>
                  <a:gd name="connsiteX675" fmla="*/ 79548 w 176084"/>
                  <a:gd name="connsiteY675" fmla="*/ 173249 h 173914"/>
                  <a:gd name="connsiteX676" fmla="*/ 79567 w 176084"/>
                  <a:gd name="connsiteY676" fmla="*/ 173249 h 173914"/>
                  <a:gd name="connsiteX677" fmla="*/ 79000 w 176084"/>
                  <a:gd name="connsiteY677" fmla="*/ 173171 h 173914"/>
                  <a:gd name="connsiteX678" fmla="*/ 78453 w 176084"/>
                  <a:gd name="connsiteY678" fmla="*/ 173112 h 173914"/>
                  <a:gd name="connsiteX679" fmla="*/ 78472 w 176084"/>
                  <a:gd name="connsiteY679" fmla="*/ 173112 h 173914"/>
                  <a:gd name="connsiteX680" fmla="*/ 77925 w 176084"/>
                  <a:gd name="connsiteY680" fmla="*/ 173034 h 173914"/>
                  <a:gd name="connsiteX681" fmla="*/ 77945 w 176084"/>
                  <a:gd name="connsiteY681" fmla="*/ 173034 h 173914"/>
                  <a:gd name="connsiteX682" fmla="*/ 77397 w 176084"/>
                  <a:gd name="connsiteY682" fmla="*/ 172956 h 173914"/>
                  <a:gd name="connsiteX683" fmla="*/ 76830 w 176084"/>
                  <a:gd name="connsiteY683" fmla="*/ 172877 h 173914"/>
                  <a:gd name="connsiteX684" fmla="*/ 76869 w 176084"/>
                  <a:gd name="connsiteY684" fmla="*/ 172877 h 173914"/>
                  <a:gd name="connsiteX685" fmla="*/ 76302 w 176084"/>
                  <a:gd name="connsiteY685" fmla="*/ 172800 h 173914"/>
                  <a:gd name="connsiteX686" fmla="*/ 75755 w 176084"/>
                  <a:gd name="connsiteY686" fmla="*/ 172702 h 173914"/>
                  <a:gd name="connsiteX687" fmla="*/ 75247 w 176084"/>
                  <a:gd name="connsiteY687" fmla="*/ 172624 h 173914"/>
                  <a:gd name="connsiteX688" fmla="*/ 74680 w 176084"/>
                  <a:gd name="connsiteY688" fmla="*/ 172526 h 173914"/>
                  <a:gd name="connsiteX689" fmla="*/ 74132 w 176084"/>
                  <a:gd name="connsiteY689" fmla="*/ 172428 h 173914"/>
                  <a:gd name="connsiteX690" fmla="*/ 73585 w 176084"/>
                  <a:gd name="connsiteY690" fmla="*/ 172330 h 173914"/>
                  <a:gd name="connsiteX691" fmla="*/ 73057 w 176084"/>
                  <a:gd name="connsiteY691" fmla="*/ 172213 h 173914"/>
                  <a:gd name="connsiteX692" fmla="*/ 73057 w 176084"/>
                  <a:gd name="connsiteY692" fmla="*/ 172233 h 173914"/>
                  <a:gd name="connsiteX693" fmla="*/ 72529 w 176084"/>
                  <a:gd name="connsiteY693" fmla="*/ 172115 h 173914"/>
                  <a:gd name="connsiteX694" fmla="*/ 71982 w 176084"/>
                  <a:gd name="connsiteY694" fmla="*/ 171998 h 173914"/>
                  <a:gd name="connsiteX695" fmla="*/ 71435 w 176084"/>
                  <a:gd name="connsiteY695" fmla="*/ 171900 h 173914"/>
                  <a:gd name="connsiteX696" fmla="*/ 70887 w 176084"/>
                  <a:gd name="connsiteY696" fmla="*/ 171783 h 173914"/>
                  <a:gd name="connsiteX697" fmla="*/ 70360 w 176084"/>
                  <a:gd name="connsiteY697" fmla="*/ 171646 h 173914"/>
                  <a:gd name="connsiteX698" fmla="*/ 70379 w 176084"/>
                  <a:gd name="connsiteY698" fmla="*/ 171666 h 173914"/>
                  <a:gd name="connsiteX699" fmla="*/ 69812 w 176084"/>
                  <a:gd name="connsiteY699" fmla="*/ 171529 h 173914"/>
                  <a:gd name="connsiteX700" fmla="*/ 69245 w 176084"/>
                  <a:gd name="connsiteY700" fmla="*/ 171411 h 173914"/>
                  <a:gd name="connsiteX701" fmla="*/ 69265 w 176084"/>
                  <a:gd name="connsiteY701" fmla="*/ 171411 h 173914"/>
                  <a:gd name="connsiteX702" fmla="*/ 68717 w 176084"/>
                  <a:gd name="connsiteY702" fmla="*/ 171275 h 173914"/>
                  <a:gd name="connsiteX703" fmla="*/ 68737 w 176084"/>
                  <a:gd name="connsiteY703" fmla="*/ 171275 h 173914"/>
                  <a:gd name="connsiteX704" fmla="*/ 68189 w 176084"/>
                  <a:gd name="connsiteY704" fmla="*/ 171157 h 173914"/>
                  <a:gd name="connsiteX705" fmla="*/ 67662 w 176084"/>
                  <a:gd name="connsiteY705" fmla="*/ 171001 h 173914"/>
                  <a:gd name="connsiteX706" fmla="*/ 67114 w 176084"/>
                  <a:gd name="connsiteY706" fmla="*/ 170864 h 173914"/>
                  <a:gd name="connsiteX707" fmla="*/ 66547 w 176084"/>
                  <a:gd name="connsiteY707" fmla="*/ 170727 h 173914"/>
                  <a:gd name="connsiteX708" fmla="*/ 66567 w 176084"/>
                  <a:gd name="connsiteY708" fmla="*/ 170727 h 173914"/>
                  <a:gd name="connsiteX709" fmla="*/ 66019 w 176084"/>
                  <a:gd name="connsiteY709" fmla="*/ 170571 h 173914"/>
                  <a:gd name="connsiteX710" fmla="*/ 65491 w 176084"/>
                  <a:gd name="connsiteY710" fmla="*/ 170434 h 173914"/>
                  <a:gd name="connsiteX711" fmla="*/ 64964 w 176084"/>
                  <a:gd name="connsiteY711" fmla="*/ 170278 h 173914"/>
                  <a:gd name="connsiteX712" fmla="*/ 64416 w 176084"/>
                  <a:gd name="connsiteY712" fmla="*/ 170121 h 173914"/>
                  <a:gd name="connsiteX713" fmla="*/ 64436 w 176084"/>
                  <a:gd name="connsiteY713" fmla="*/ 170121 h 173914"/>
                  <a:gd name="connsiteX714" fmla="*/ 63869 w 176084"/>
                  <a:gd name="connsiteY714" fmla="*/ 169965 h 173914"/>
                  <a:gd name="connsiteX715" fmla="*/ 63321 w 176084"/>
                  <a:gd name="connsiteY715" fmla="*/ 169789 h 173914"/>
                  <a:gd name="connsiteX716" fmla="*/ 63341 w 176084"/>
                  <a:gd name="connsiteY716" fmla="*/ 169809 h 173914"/>
                  <a:gd name="connsiteX717" fmla="*/ 62794 w 176084"/>
                  <a:gd name="connsiteY717" fmla="*/ 169632 h 173914"/>
                  <a:gd name="connsiteX718" fmla="*/ 62266 w 176084"/>
                  <a:gd name="connsiteY718" fmla="*/ 169456 h 173914"/>
                  <a:gd name="connsiteX719" fmla="*/ 61718 w 176084"/>
                  <a:gd name="connsiteY719" fmla="*/ 169281 h 173914"/>
                  <a:gd name="connsiteX720" fmla="*/ 61738 w 176084"/>
                  <a:gd name="connsiteY720" fmla="*/ 169281 h 173914"/>
                  <a:gd name="connsiteX721" fmla="*/ 61171 w 176084"/>
                  <a:gd name="connsiteY721" fmla="*/ 169105 h 173914"/>
                  <a:gd name="connsiteX722" fmla="*/ 60624 w 176084"/>
                  <a:gd name="connsiteY722" fmla="*/ 168929 h 173914"/>
                  <a:gd name="connsiteX723" fmla="*/ 60115 w 176084"/>
                  <a:gd name="connsiteY723" fmla="*/ 168753 h 173914"/>
                  <a:gd name="connsiteX724" fmla="*/ 59588 w 176084"/>
                  <a:gd name="connsiteY724" fmla="*/ 168557 h 173914"/>
                  <a:gd name="connsiteX725" fmla="*/ 59040 w 176084"/>
                  <a:gd name="connsiteY725" fmla="*/ 168362 h 173914"/>
                  <a:gd name="connsiteX726" fmla="*/ 58493 w 176084"/>
                  <a:gd name="connsiteY726" fmla="*/ 168166 h 173914"/>
                  <a:gd name="connsiteX727" fmla="*/ 57945 w 176084"/>
                  <a:gd name="connsiteY727" fmla="*/ 167970 h 173914"/>
                  <a:gd name="connsiteX728" fmla="*/ 57965 w 176084"/>
                  <a:gd name="connsiteY728" fmla="*/ 167970 h 173914"/>
                  <a:gd name="connsiteX729" fmla="*/ 57437 w 176084"/>
                  <a:gd name="connsiteY729" fmla="*/ 167775 h 173914"/>
                  <a:gd name="connsiteX730" fmla="*/ 56909 w 176084"/>
                  <a:gd name="connsiteY730" fmla="*/ 167560 h 173914"/>
                  <a:gd name="connsiteX731" fmla="*/ 56909 w 176084"/>
                  <a:gd name="connsiteY731" fmla="*/ 167580 h 173914"/>
                  <a:gd name="connsiteX732" fmla="*/ 56381 w 176084"/>
                  <a:gd name="connsiteY732" fmla="*/ 167365 h 173914"/>
                  <a:gd name="connsiteX733" fmla="*/ 55814 w 176084"/>
                  <a:gd name="connsiteY733" fmla="*/ 167150 h 173914"/>
                  <a:gd name="connsiteX734" fmla="*/ 55854 w 176084"/>
                  <a:gd name="connsiteY734" fmla="*/ 167150 h 173914"/>
                  <a:gd name="connsiteX735" fmla="*/ 55306 w 176084"/>
                  <a:gd name="connsiteY735" fmla="*/ 166935 h 173914"/>
                  <a:gd name="connsiteX736" fmla="*/ 54759 w 176084"/>
                  <a:gd name="connsiteY736" fmla="*/ 166720 h 173914"/>
                  <a:gd name="connsiteX737" fmla="*/ 54250 w 176084"/>
                  <a:gd name="connsiteY737" fmla="*/ 166485 h 173914"/>
                  <a:gd name="connsiteX738" fmla="*/ 54250 w 176084"/>
                  <a:gd name="connsiteY738" fmla="*/ 166504 h 173914"/>
                  <a:gd name="connsiteX739" fmla="*/ 53723 w 176084"/>
                  <a:gd name="connsiteY739" fmla="*/ 166270 h 173914"/>
                  <a:gd name="connsiteX740" fmla="*/ 53175 w 176084"/>
                  <a:gd name="connsiteY740" fmla="*/ 166035 h 173914"/>
                  <a:gd name="connsiteX741" fmla="*/ 53195 w 176084"/>
                  <a:gd name="connsiteY741" fmla="*/ 166035 h 173914"/>
                  <a:gd name="connsiteX742" fmla="*/ 52628 w 176084"/>
                  <a:gd name="connsiteY742" fmla="*/ 165801 h 173914"/>
                  <a:gd name="connsiteX743" fmla="*/ 52100 w 176084"/>
                  <a:gd name="connsiteY743" fmla="*/ 165566 h 173914"/>
                  <a:gd name="connsiteX744" fmla="*/ 51572 w 176084"/>
                  <a:gd name="connsiteY744" fmla="*/ 165332 h 173914"/>
                  <a:gd name="connsiteX745" fmla="*/ 51592 w 176084"/>
                  <a:gd name="connsiteY745" fmla="*/ 165332 h 173914"/>
                  <a:gd name="connsiteX746" fmla="*/ 51064 w 176084"/>
                  <a:gd name="connsiteY746" fmla="*/ 165097 h 173914"/>
                  <a:gd name="connsiteX747" fmla="*/ 50556 w 176084"/>
                  <a:gd name="connsiteY747" fmla="*/ 164843 h 173914"/>
                  <a:gd name="connsiteX748" fmla="*/ 50028 w 176084"/>
                  <a:gd name="connsiteY748" fmla="*/ 164588 h 173914"/>
                  <a:gd name="connsiteX749" fmla="*/ 49500 w 176084"/>
                  <a:gd name="connsiteY749" fmla="*/ 164335 h 173914"/>
                  <a:gd name="connsiteX750" fmla="*/ 48953 w 176084"/>
                  <a:gd name="connsiteY750" fmla="*/ 164080 h 173914"/>
                  <a:gd name="connsiteX751" fmla="*/ 48425 w 176084"/>
                  <a:gd name="connsiteY751" fmla="*/ 163826 h 173914"/>
                  <a:gd name="connsiteX752" fmla="*/ 47897 w 176084"/>
                  <a:gd name="connsiteY752" fmla="*/ 163553 h 173914"/>
                  <a:gd name="connsiteX753" fmla="*/ 47389 w 176084"/>
                  <a:gd name="connsiteY753" fmla="*/ 163279 h 173914"/>
                  <a:gd name="connsiteX754" fmla="*/ 47408 w 176084"/>
                  <a:gd name="connsiteY754" fmla="*/ 163298 h 173914"/>
                  <a:gd name="connsiteX755" fmla="*/ 46880 w 176084"/>
                  <a:gd name="connsiteY755" fmla="*/ 163025 h 173914"/>
                  <a:gd name="connsiteX756" fmla="*/ 46353 w 176084"/>
                  <a:gd name="connsiteY756" fmla="*/ 162731 h 173914"/>
                  <a:gd name="connsiteX757" fmla="*/ 46353 w 176084"/>
                  <a:gd name="connsiteY757" fmla="*/ 162751 h 173914"/>
                  <a:gd name="connsiteX758" fmla="*/ 45844 w 176084"/>
                  <a:gd name="connsiteY758" fmla="*/ 162458 h 173914"/>
                  <a:gd name="connsiteX759" fmla="*/ 45297 w 176084"/>
                  <a:gd name="connsiteY759" fmla="*/ 162184 h 173914"/>
                  <a:gd name="connsiteX760" fmla="*/ 44788 w 176084"/>
                  <a:gd name="connsiteY760" fmla="*/ 161891 h 173914"/>
                  <a:gd name="connsiteX761" fmla="*/ 44261 w 176084"/>
                  <a:gd name="connsiteY761" fmla="*/ 161598 h 173914"/>
                  <a:gd name="connsiteX762" fmla="*/ 44261 w 176084"/>
                  <a:gd name="connsiteY762" fmla="*/ 161617 h 173914"/>
                  <a:gd name="connsiteX763" fmla="*/ 43733 w 176084"/>
                  <a:gd name="connsiteY763" fmla="*/ 161304 h 173914"/>
                  <a:gd name="connsiteX764" fmla="*/ 43752 w 176084"/>
                  <a:gd name="connsiteY764" fmla="*/ 161324 h 173914"/>
                  <a:gd name="connsiteX765" fmla="*/ 43244 w 176084"/>
                  <a:gd name="connsiteY765" fmla="*/ 161011 h 173914"/>
                  <a:gd name="connsiteX766" fmla="*/ 42736 w 176084"/>
                  <a:gd name="connsiteY766" fmla="*/ 160718 h 173914"/>
                  <a:gd name="connsiteX767" fmla="*/ 42208 w 176084"/>
                  <a:gd name="connsiteY767" fmla="*/ 160405 h 173914"/>
                  <a:gd name="connsiteX768" fmla="*/ 41700 w 176084"/>
                  <a:gd name="connsiteY768" fmla="*/ 160112 h 173914"/>
                  <a:gd name="connsiteX769" fmla="*/ 41191 w 176084"/>
                  <a:gd name="connsiteY769" fmla="*/ 159799 h 173914"/>
                  <a:gd name="connsiteX770" fmla="*/ 40664 w 176084"/>
                  <a:gd name="connsiteY770" fmla="*/ 159486 h 173914"/>
                  <a:gd name="connsiteX771" fmla="*/ 40155 w 176084"/>
                  <a:gd name="connsiteY771" fmla="*/ 159173 h 173914"/>
                  <a:gd name="connsiteX772" fmla="*/ 39647 w 176084"/>
                  <a:gd name="connsiteY772" fmla="*/ 158841 h 173914"/>
                  <a:gd name="connsiteX773" fmla="*/ 39139 w 176084"/>
                  <a:gd name="connsiteY773" fmla="*/ 158528 h 173914"/>
                  <a:gd name="connsiteX774" fmla="*/ 38650 w 176084"/>
                  <a:gd name="connsiteY774" fmla="*/ 158157 h 173914"/>
                  <a:gd name="connsiteX775" fmla="*/ 38161 w 176084"/>
                  <a:gd name="connsiteY775" fmla="*/ 157805 h 173914"/>
                  <a:gd name="connsiteX776" fmla="*/ 37692 w 176084"/>
                  <a:gd name="connsiteY776" fmla="*/ 157433 h 173914"/>
                  <a:gd name="connsiteX777" fmla="*/ 37223 w 176084"/>
                  <a:gd name="connsiteY777" fmla="*/ 157062 h 173914"/>
                  <a:gd name="connsiteX778" fmla="*/ 36734 w 176084"/>
                  <a:gd name="connsiteY778" fmla="*/ 156710 h 173914"/>
                  <a:gd name="connsiteX779" fmla="*/ 36304 w 176084"/>
                  <a:gd name="connsiteY779" fmla="*/ 156339 h 173914"/>
                  <a:gd name="connsiteX780" fmla="*/ 35835 w 176084"/>
                  <a:gd name="connsiteY780" fmla="*/ 155967 h 173914"/>
                  <a:gd name="connsiteX781" fmla="*/ 35366 w 176084"/>
                  <a:gd name="connsiteY781" fmla="*/ 155576 h 173914"/>
                  <a:gd name="connsiteX782" fmla="*/ 34896 w 176084"/>
                  <a:gd name="connsiteY782" fmla="*/ 155205 h 173914"/>
                  <a:gd name="connsiteX783" fmla="*/ 34447 w 176084"/>
                  <a:gd name="connsiteY783" fmla="*/ 154833 h 173914"/>
                  <a:gd name="connsiteX784" fmla="*/ 33977 w 176084"/>
                  <a:gd name="connsiteY784" fmla="*/ 154442 h 173914"/>
                  <a:gd name="connsiteX785" fmla="*/ 33508 w 176084"/>
                  <a:gd name="connsiteY785" fmla="*/ 154051 h 173914"/>
                  <a:gd name="connsiteX786" fmla="*/ 33528 w 176084"/>
                  <a:gd name="connsiteY786" fmla="*/ 154071 h 173914"/>
                  <a:gd name="connsiteX787" fmla="*/ 33059 w 176084"/>
                  <a:gd name="connsiteY787" fmla="*/ 153680 h 173914"/>
                  <a:gd name="connsiteX788" fmla="*/ 32648 w 176084"/>
                  <a:gd name="connsiteY788" fmla="*/ 153289 h 173914"/>
                  <a:gd name="connsiteX789" fmla="*/ 32199 w 176084"/>
                  <a:gd name="connsiteY789" fmla="*/ 152898 h 173914"/>
                  <a:gd name="connsiteX790" fmla="*/ 31749 w 176084"/>
                  <a:gd name="connsiteY790" fmla="*/ 152507 h 173914"/>
                  <a:gd name="connsiteX791" fmla="*/ 31299 w 176084"/>
                  <a:gd name="connsiteY791" fmla="*/ 152116 h 173914"/>
                  <a:gd name="connsiteX792" fmla="*/ 30869 w 176084"/>
                  <a:gd name="connsiteY792" fmla="*/ 151725 h 173914"/>
                  <a:gd name="connsiteX793" fmla="*/ 30459 w 176084"/>
                  <a:gd name="connsiteY793" fmla="*/ 151315 h 173914"/>
                  <a:gd name="connsiteX794" fmla="*/ 30029 w 176084"/>
                  <a:gd name="connsiteY794" fmla="*/ 150923 h 173914"/>
                  <a:gd name="connsiteX795" fmla="*/ 29579 w 176084"/>
                  <a:gd name="connsiteY795" fmla="*/ 150513 h 173914"/>
                  <a:gd name="connsiteX796" fmla="*/ 29149 w 176084"/>
                  <a:gd name="connsiteY796" fmla="*/ 150102 h 173914"/>
                  <a:gd name="connsiteX797" fmla="*/ 28758 w 176084"/>
                  <a:gd name="connsiteY797" fmla="*/ 149692 h 173914"/>
                  <a:gd name="connsiteX798" fmla="*/ 28758 w 176084"/>
                  <a:gd name="connsiteY798" fmla="*/ 149711 h 173914"/>
                  <a:gd name="connsiteX799" fmla="*/ 28347 w 176084"/>
                  <a:gd name="connsiteY799" fmla="*/ 149301 h 173914"/>
                  <a:gd name="connsiteX800" fmla="*/ 27898 w 176084"/>
                  <a:gd name="connsiteY800" fmla="*/ 148891 h 173914"/>
                  <a:gd name="connsiteX801" fmla="*/ 27507 w 176084"/>
                  <a:gd name="connsiteY801" fmla="*/ 148460 h 173914"/>
                  <a:gd name="connsiteX802" fmla="*/ 27507 w 176084"/>
                  <a:gd name="connsiteY802" fmla="*/ 148480 h 173914"/>
                  <a:gd name="connsiteX803" fmla="*/ 27096 w 176084"/>
                  <a:gd name="connsiteY803" fmla="*/ 148050 h 173914"/>
                  <a:gd name="connsiteX804" fmla="*/ 27116 w 176084"/>
                  <a:gd name="connsiteY804" fmla="*/ 148050 h 173914"/>
                  <a:gd name="connsiteX805" fmla="*/ 26686 w 176084"/>
                  <a:gd name="connsiteY805" fmla="*/ 147639 h 173914"/>
                  <a:gd name="connsiteX806" fmla="*/ 26295 w 176084"/>
                  <a:gd name="connsiteY806" fmla="*/ 147209 h 173914"/>
                  <a:gd name="connsiteX807" fmla="*/ 26295 w 176084"/>
                  <a:gd name="connsiteY807" fmla="*/ 147229 h 173914"/>
                  <a:gd name="connsiteX808" fmla="*/ 25903 w 176084"/>
                  <a:gd name="connsiteY808" fmla="*/ 146799 h 173914"/>
                  <a:gd name="connsiteX809" fmla="*/ 25493 w 176084"/>
                  <a:gd name="connsiteY809" fmla="*/ 146388 h 173914"/>
                  <a:gd name="connsiteX810" fmla="*/ 25102 w 176084"/>
                  <a:gd name="connsiteY810" fmla="*/ 145958 h 173914"/>
                  <a:gd name="connsiteX811" fmla="*/ 24691 w 176084"/>
                  <a:gd name="connsiteY811" fmla="*/ 145528 h 173914"/>
                  <a:gd name="connsiteX812" fmla="*/ 24301 w 176084"/>
                  <a:gd name="connsiteY812" fmla="*/ 145098 h 173914"/>
                  <a:gd name="connsiteX813" fmla="*/ 24340 w 176084"/>
                  <a:gd name="connsiteY813" fmla="*/ 145098 h 173914"/>
                  <a:gd name="connsiteX814" fmla="*/ 23949 w 176084"/>
                  <a:gd name="connsiteY814" fmla="*/ 144668 h 173914"/>
                  <a:gd name="connsiteX815" fmla="*/ 23538 w 176084"/>
                  <a:gd name="connsiteY815" fmla="*/ 144237 h 173914"/>
                  <a:gd name="connsiteX816" fmla="*/ 23186 w 176084"/>
                  <a:gd name="connsiteY816" fmla="*/ 143807 h 173914"/>
                  <a:gd name="connsiteX817" fmla="*/ 22795 w 176084"/>
                  <a:gd name="connsiteY817" fmla="*/ 143377 h 173914"/>
                  <a:gd name="connsiteX818" fmla="*/ 22424 w 176084"/>
                  <a:gd name="connsiteY818" fmla="*/ 142928 h 173914"/>
                  <a:gd name="connsiteX819" fmla="*/ 22443 w 176084"/>
                  <a:gd name="connsiteY819" fmla="*/ 142928 h 173914"/>
                  <a:gd name="connsiteX820" fmla="*/ 22052 w 176084"/>
                  <a:gd name="connsiteY820" fmla="*/ 142498 h 173914"/>
                  <a:gd name="connsiteX821" fmla="*/ 21701 w 176084"/>
                  <a:gd name="connsiteY821" fmla="*/ 142067 h 173914"/>
                  <a:gd name="connsiteX822" fmla="*/ 21309 w 176084"/>
                  <a:gd name="connsiteY822" fmla="*/ 141618 h 173914"/>
                  <a:gd name="connsiteX823" fmla="*/ 20977 w 176084"/>
                  <a:gd name="connsiteY823" fmla="*/ 141168 h 173914"/>
                  <a:gd name="connsiteX824" fmla="*/ 20606 w 176084"/>
                  <a:gd name="connsiteY824" fmla="*/ 140718 h 173914"/>
                  <a:gd name="connsiteX825" fmla="*/ 20254 w 176084"/>
                  <a:gd name="connsiteY825" fmla="*/ 140269 h 173914"/>
                  <a:gd name="connsiteX826" fmla="*/ 19882 w 176084"/>
                  <a:gd name="connsiteY826" fmla="*/ 139839 h 173914"/>
                  <a:gd name="connsiteX827" fmla="*/ 19550 w 176084"/>
                  <a:gd name="connsiteY827" fmla="*/ 139370 h 173914"/>
                  <a:gd name="connsiteX828" fmla="*/ 19550 w 176084"/>
                  <a:gd name="connsiteY828" fmla="*/ 139389 h 173914"/>
                  <a:gd name="connsiteX829" fmla="*/ 19218 w 176084"/>
                  <a:gd name="connsiteY829" fmla="*/ 138920 h 173914"/>
                  <a:gd name="connsiteX830" fmla="*/ 19218 w 176084"/>
                  <a:gd name="connsiteY830" fmla="*/ 138940 h 173914"/>
                  <a:gd name="connsiteX831" fmla="*/ 18846 w 176084"/>
                  <a:gd name="connsiteY831" fmla="*/ 138470 h 173914"/>
                  <a:gd name="connsiteX832" fmla="*/ 18533 w 176084"/>
                  <a:gd name="connsiteY832" fmla="*/ 138021 h 173914"/>
                  <a:gd name="connsiteX833" fmla="*/ 18181 w 176084"/>
                  <a:gd name="connsiteY833" fmla="*/ 137571 h 173914"/>
                  <a:gd name="connsiteX834" fmla="*/ 17849 w 176084"/>
                  <a:gd name="connsiteY834" fmla="*/ 137102 h 173914"/>
                  <a:gd name="connsiteX835" fmla="*/ 17536 w 176084"/>
                  <a:gd name="connsiteY835" fmla="*/ 136652 h 173914"/>
                  <a:gd name="connsiteX836" fmla="*/ 17184 w 176084"/>
                  <a:gd name="connsiteY836" fmla="*/ 136183 h 173914"/>
                  <a:gd name="connsiteX837" fmla="*/ 16852 w 176084"/>
                  <a:gd name="connsiteY837" fmla="*/ 135714 h 173914"/>
                  <a:gd name="connsiteX838" fmla="*/ 16852 w 176084"/>
                  <a:gd name="connsiteY838" fmla="*/ 135733 h 173914"/>
                  <a:gd name="connsiteX839" fmla="*/ 16559 w 176084"/>
                  <a:gd name="connsiteY839" fmla="*/ 135264 h 173914"/>
                  <a:gd name="connsiteX840" fmla="*/ 16227 w 176084"/>
                  <a:gd name="connsiteY840" fmla="*/ 134795 h 173914"/>
                  <a:gd name="connsiteX841" fmla="*/ 15894 w 176084"/>
                  <a:gd name="connsiteY841" fmla="*/ 134326 h 173914"/>
                  <a:gd name="connsiteX842" fmla="*/ 15601 w 176084"/>
                  <a:gd name="connsiteY842" fmla="*/ 133857 h 173914"/>
                  <a:gd name="connsiteX843" fmla="*/ 15308 w 176084"/>
                  <a:gd name="connsiteY843" fmla="*/ 133387 h 173914"/>
                  <a:gd name="connsiteX844" fmla="*/ 14975 w 176084"/>
                  <a:gd name="connsiteY844" fmla="*/ 132918 h 173914"/>
                  <a:gd name="connsiteX845" fmla="*/ 14662 w 176084"/>
                  <a:gd name="connsiteY845" fmla="*/ 132449 h 173914"/>
                  <a:gd name="connsiteX846" fmla="*/ 14389 w 176084"/>
                  <a:gd name="connsiteY846" fmla="*/ 131960 h 173914"/>
                  <a:gd name="connsiteX847" fmla="*/ 14389 w 176084"/>
                  <a:gd name="connsiteY847" fmla="*/ 131980 h 173914"/>
                  <a:gd name="connsiteX848" fmla="*/ 14096 w 176084"/>
                  <a:gd name="connsiteY848" fmla="*/ 131491 h 173914"/>
                  <a:gd name="connsiteX849" fmla="*/ 13783 w 176084"/>
                  <a:gd name="connsiteY849" fmla="*/ 131022 h 173914"/>
                  <a:gd name="connsiteX850" fmla="*/ 13490 w 176084"/>
                  <a:gd name="connsiteY850" fmla="*/ 130533 h 173914"/>
                  <a:gd name="connsiteX851" fmla="*/ 13196 w 176084"/>
                  <a:gd name="connsiteY851" fmla="*/ 130064 h 173914"/>
                  <a:gd name="connsiteX852" fmla="*/ 12923 w 176084"/>
                  <a:gd name="connsiteY852" fmla="*/ 129575 h 173914"/>
                  <a:gd name="connsiteX853" fmla="*/ 12942 w 176084"/>
                  <a:gd name="connsiteY853" fmla="*/ 129575 h 173914"/>
                  <a:gd name="connsiteX854" fmla="*/ 12649 w 176084"/>
                  <a:gd name="connsiteY854" fmla="*/ 129087 h 173914"/>
                  <a:gd name="connsiteX855" fmla="*/ 12649 w 176084"/>
                  <a:gd name="connsiteY855" fmla="*/ 129106 h 173914"/>
                  <a:gd name="connsiteX856" fmla="*/ 12375 w 176084"/>
                  <a:gd name="connsiteY856" fmla="*/ 128617 h 173914"/>
                  <a:gd name="connsiteX857" fmla="*/ 12102 w 176084"/>
                  <a:gd name="connsiteY857" fmla="*/ 128129 h 173914"/>
                  <a:gd name="connsiteX858" fmla="*/ 11808 w 176084"/>
                  <a:gd name="connsiteY858" fmla="*/ 127640 h 173914"/>
                  <a:gd name="connsiteX859" fmla="*/ 11535 w 176084"/>
                  <a:gd name="connsiteY859" fmla="*/ 127151 h 173914"/>
                  <a:gd name="connsiteX860" fmla="*/ 11261 w 176084"/>
                  <a:gd name="connsiteY860" fmla="*/ 126662 h 173914"/>
                  <a:gd name="connsiteX861" fmla="*/ 11007 w 176084"/>
                  <a:gd name="connsiteY861" fmla="*/ 126174 h 173914"/>
                  <a:gd name="connsiteX862" fmla="*/ 10753 w 176084"/>
                  <a:gd name="connsiteY862" fmla="*/ 125685 h 173914"/>
                  <a:gd name="connsiteX863" fmla="*/ 10499 w 176084"/>
                  <a:gd name="connsiteY863" fmla="*/ 125196 h 173914"/>
                  <a:gd name="connsiteX864" fmla="*/ 10244 w 176084"/>
                  <a:gd name="connsiteY864" fmla="*/ 124688 h 173914"/>
                  <a:gd name="connsiteX865" fmla="*/ 10244 w 176084"/>
                  <a:gd name="connsiteY865" fmla="*/ 124707 h 173914"/>
                  <a:gd name="connsiteX866" fmla="*/ 9990 w 176084"/>
                  <a:gd name="connsiteY866" fmla="*/ 124199 h 173914"/>
                  <a:gd name="connsiteX867" fmla="*/ 9736 w 176084"/>
                  <a:gd name="connsiteY867" fmla="*/ 123710 h 173914"/>
                  <a:gd name="connsiteX868" fmla="*/ 9502 w 176084"/>
                  <a:gd name="connsiteY868" fmla="*/ 123222 h 173914"/>
                  <a:gd name="connsiteX869" fmla="*/ 9247 w 176084"/>
                  <a:gd name="connsiteY869" fmla="*/ 122713 h 173914"/>
                  <a:gd name="connsiteX870" fmla="*/ 9013 w 176084"/>
                  <a:gd name="connsiteY870" fmla="*/ 122225 h 173914"/>
                  <a:gd name="connsiteX871" fmla="*/ 8778 w 176084"/>
                  <a:gd name="connsiteY871" fmla="*/ 121716 h 173914"/>
                  <a:gd name="connsiteX872" fmla="*/ 8544 w 176084"/>
                  <a:gd name="connsiteY872" fmla="*/ 121228 h 173914"/>
                  <a:gd name="connsiteX873" fmla="*/ 8309 w 176084"/>
                  <a:gd name="connsiteY873" fmla="*/ 120719 h 173914"/>
                  <a:gd name="connsiteX874" fmla="*/ 8074 w 176084"/>
                  <a:gd name="connsiteY874" fmla="*/ 120211 h 173914"/>
                  <a:gd name="connsiteX875" fmla="*/ 7840 w 176084"/>
                  <a:gd name="connsiteY875" fmla="*/ 119703 h 173914"/>
                  <a:gd name="connsiteX876" fmla="*/ 7625 w 176084"/>
                  <a:gd name="connsiteY876" fmla="*/ 119194 h 173914"/>
                  <a:gd name="connsiteX877" fmla="*/ 7625 w 176084"/>
                  <a:gd name="connsiteY877" fmla="*/ 119214 h 173914"/>
                  <a:gd name="connsiteX878" fmla="*/ 7410 w 176084"/>
                  <a:gd name="connsiteY878" fmla="*/ 118706 h 173914"/>
                  <a:gd name="connsiteX879" fmla="*/ 7214 w 176084"/>
                  <a:gd name="connsiteY879" fmla="*/ 118197 h 173914"/>
                  <a:gd name="connsiteX880" fmla="*/ 6999 w 176084"/>
                  <a:gd name="connsiteY880" fmla="*/ 117689 h 173914"/>
                  <a:gd name="connsiteX881" fmla="*/ 6784 w 176084"/>
                  <a:gd name="connsiteY881" fmla="*/ 117181 h 173914"/>
                  <a:gd name="connsiteX882" fmla="*/ 6589 w 176084"/>
                  <a:gd name="connsiteY882" fmla="*/ 116672 h 173914"/>
                  <a:gd name="connsiteX883" fmla="*/ 6354 w 176084"/>
                  <a:gd name="connsiteY883" fmla="*/ 116164 h 173914"/>
                  <a:gd name="connsiteX884" fmla="*/ 6158 w 176084"/>
                  <a:gd name="connsiteY884" fmla="*/ 115637 h 173914"/>
                  <a:gd name="connsiteX885" fmla="*/ 5963 w 176084"/>
                  <a:gd name="connsiteY885" fmla="*/ 115148 h 173914"/>
                  <a:gd name="connsiteX886" fmla="*/ 5787 w 176084"/>
                  <a:gd name="connsiteY886" fmla="*/ 114620 h 173914"/>
                  <a:gd name="connsiteX887" fmla="*/ 5611 w 176084"/>
                  <a:gd name="connsiteY887" fmla="*/ 114112 h 173914"/>
                  <a:gd name="connsiteX888" fmla="*/ 5396 w 176084"/>
                  <a:gd name="connsiteY888" fmla="*/ 113603 h 173914"/>
                  <a:gd name="connsiteX889" fmla="*/ 5220 w 176084"/>
                  <a:gd name="connsiteY889" fmla="*/ 113076 h 173914"/>
                  <a:gd name="connsiteX890" fmla="*/ 5064 w 176084"/>
                  <a:gd name="connsiteY890" fmla="*/ 112567 h 173914"/>
                  <a:gd name="connsiteX891" fmla="*/ 4868 w 176084"/>
                  <a:gd name="connsiteY891" fmla="*/ 112039 h 173914"/>
                  <a:gd name="connsiteX892" fmla="*/ 4692 w 176084"/>
                  <a:gd name="connsiteY892" fmla="*/ 111531 h 173914"/>
                  <a:gd name="connsiteX893" fmla="*/ 4536 w 176084"/>
                  <a:gd name="connsiteY893" fmla="*/ 111003 h 173914"/>
                  <a:gd name="connsiteX894" fmla="*/ 4360 w 176084"/>
                  <a:gd name="connsiteY894" fmla="*/ 110495 h 173914"/>
                  <a:gd name="connsiteX895" fmla="*/ 4184 w 176084"/>
                  <a:gd name="connsiteY895" fmla="*/ 109967 h 173914"/>
                  <a:gd name="connsiteX896" fmla="*/ 4008 w 176084"/>
                  <a:gd name="connsiteY896" fmla="*/ 109459 h 173914"/>
                  <a:gd name="connsiteX897" fmla="*/ 4047 w 176084"/>
                  <a:gd name="connsiteY897" fmla="*/ 109459 h 173914"/>
                  <a:gd name="connsiteX898" fmla="*/ 3871 w 176084"/>
                  <a:gd name="connsiteY898" fmla="*/ 108931 h 173914"/>
                  <a:gd name="connsiteX899" fmla="*/ 3695 w 176084"/>
                  <a:gd name="connsiteY899" fmla="*/ 108403 h 173914"/>
                  <a:gd name="connsiteX900" fmla="*/ 3578 w 176084"/>
                  <a:gd name="connsiteY900" fmla="*/ 107895 h 173914"/>
                  <a:gd name="connsiteX901" fmla="*/ 3421 w 176084"/>
                  <a:gd name="connsiteY901" fmla="*/ 107367 h 173914"/>
                  <a:gd name="connsiteX902" fmla="*/ 3265 w 176084"/>
                  <a:gd name="connsiteY902" fmla="*/ 106839 h 173914"/>
                  <a:gd name="connsiteX903" fmla="*/ 3128 w 176084"/>
                  <a:gd name="connsiteY903" fmla="*/ 106311 h 173914"/>
                  <a:gd name="connsiteX904" fmla="*/ 2972 w 176084"/>
                  <a:gd name="connsiteY904" fmla="*/ 105784 h 173914"/>
                  <a:gd name="connsiteX905" fmla="*/ 2972 w 176084"/>
                  <a:gd name="connsiteY905" fmla="*/ 105803 h 173914"/>
                  <a:gd name="connsiteX906" fmla="*/ 2855 w 176084"/>
                  <a:gd name="connsiteY906" fmla="*/ 105275 h 173914"/>
                  <a:gd name="connsiteX907" fmla="*/ 2698 w 176084"/>
                  <a:gd name="connsiteY907" fmla="*/ 104747 h 173914"/>
                  <a:gd name="connsiteX908" fmla="*/ 2601 w 176084"/>
                  <a:gd name="connsiteY908" fmla="*/ 104220 h 173914"/>
                  <a:gd name="connsiteX909" fmla="*/ 2444 w 176084"/>
                  <a:gd name="connsiteY909" fmla="*/ 103692 h 173914"/>
                  <a:gd name="connsiteX910" fmla="*/ 2346 w 176084"/>
                  <a:gd name="connsiteY910" fmla="*/ 103164 h 173914"/>
                  <a:gd name="connsiteX911" fmla="*/ 2209 w 176084"/>
                  <a:gd name="connsiteY911" fmla="*/ 102636 h 173914"/>
                  <a:gd name="connsiteX912" fmla="*/ 2112 w 176084"/>
                  <a:gd name="connsiteY912" fmla="*/ 102108 h 173914"/>
                  <a:gd name="connsiteX913" fmla="*/ 1975 w 176084"/>
                  <a:gd name="connsiteY913" fmla="*/ 101580 h 173914"/>
                  <a:gd name="connsiteX914" fmla="*/ 1877 w 176084"/>
                  <a:gd name="connsiteY914" fmla="*/ 101052 h 173914"/>
                  <a:gd name="connsiteX915" fmla="*/ 1760 w 176084"/>
                  <a:gd name="connsiteY915" fmla="*/ 100524 h 173914"/>
                  <a:gd name="connsiteX916" fmla="*/ 1662 w 176084"/>
                  <a:gd name="connsiteY916" fmla="*/ 99997 h 173914"/>
                  <a:gd name="connsiteX917" fmla="*/ 1545 w 176084"/>
                  <a:gd name="connsiteY917" fmla="*/ 99469 h 173914"/>
                  <a:gd name="connsiteX918" fmla="*/ 1466 w 176084"/>
                  <a:gd name="connsiteY918" fmla="*/ 98941 h 173914"/>
                  <a:gd name="connsiteX919" fmla="*/ 1369 w 176084"/>
                  <a:gd name="connsiteY919" fmla="*/ 98394 h 173914"/>
                  <a:gd name="connsiteX920" fmla="*/ 1271 w 176084"/>
                  <a:gd name="connsiteY920" fmla="*/ 97866 h 173914"/>
                  <a:gd name="connsiteX921" fmla="*/ 1193 w 176084"/>
                  <a:gd name="connsiteY921" fmla="*/ 97338 h 173914"/>
                  <a:gd name="connsiteX922" fmla="*/ 1115 w 176084"/>
                  <a:gd name="connsiteY922" fmla="*/ 96810 h 173914"/>
                  <a:gd name="connsiteX923" fmla="*/ 997 w 176084"/>
                  <a:gd name="connsiteY923" fmla="*/ 96263 h 173914"/>
                  <a:gd name="connsiteX924" fmla="*/ 939 w 176084"/>
                  <a:gd name="connsiteY924" fmla="*/ 95735 h 173914"/>
                  <a:gd name="connsiteX925" fmla="*/ 841 w 176084"/>
                  <a:gd name="connsiteY925" fmla="*/ 95207 h 173914"/>
                  <a:gd name="connsiteX926" fmla="*/ 782 w 176084"/>
                  <a:gd name="connsiteY926" fmla="*/ 94679 h 173914"/>
                  <a:gd name="connsiteX927" fmla="*/ 724 w 176084"/>
                  <a:gd name="connsiteY927" fmla="*/ 94152 h 173914"/>
                  <a:gd name="connsiteX928" fmla="*/ 665 w 176084"/>
                  <a:gd name="connsiteY928" fmla="*/ 93604 h 173914"/>
                  <a:gd name="connsiteX929" fmla="*/ 587 w 176084"/>
                  <a:gd name="connsiteY929" fmla="*/ 93076 h 173914"/>
                  <a:gd name="connsiteX930" fmla="*/ 528 w 176084"/>
                  <a:gd name="connsiteY930" fmla="*/ 92548 h 173914"/>
                  <a:gd name="connsiteX931" fmla="*/ 489 w 176084"/>
                  <a:gd name="connsiteY931" fmla="*/ 92021 h 173914"/>
                  <a:gd name="connsiteX932" fmla="*/ 431 w 176084"/>
                  <a:gd name="connsiteY932" fmla="*/ 91473 h 173914"/>
                  <a:gd name="connsiteX933" fmla="*/ 372 w 176084"/>
                  <a:gd name="connsiteY933" fmla="*/ 90945 h 173914"/>
                  <a:gd name="connsiteX934" fmla="*/ 313 w 176084"/>
                  <a:gd name="connsiteY934" fmla="*/ 90398 h 173914"/>
                  <a:gd name="connsiteX935" fmla="*/ 274 w 176084"/>
                  <a:gd name="connsiteY935" fmla="*/ 89870 h 173914"/>
                  <a:gd name="connsiteX936" fmla="*/ 235 w 176084"/>
                  <a:gd name="connsiteY936" fmla="*/ 89342 h 173914"/>
                  <a:gd name="connsiteX937" fmla="*/ 216 w 176084"/>
                  <a:gd name="connsiteY937" fmla="*/ 88795 h 173914"/>
                  <a:gd name="connsiteX938" fmla="*/ 176 w 176084"/>
                  <a:gd name="connsiteY938" fmla="*/ 88267 h 173914"/>
                  <a:gd name="connsiteX939" fmla="*/ 137 w 176084"/>
                  <a:gd name="connsiteY939" fmla="*/ 87739 h 173914"/>
                  <a:gd name="connsiteX940" fmla="*/ 98 w 176084"/>
                  <a:gd name="connsiteY940" fmla="*/ 87211 h 173914"/>
                  <a:gd name="connsiteX941" fmla="*/ 79 w 176084"/>
                  <a:gd name="connsiteY941" fmla="*/ 86664 h 173914"/>
                  <a:gd name="connsiteX942" fmla="*/ 59 w 176084"/>
                  <a:gd name="connsiteY942" fmla="*/ 86136 h 173914"/>
                  <a:gd name="connsiteX943" fmla="*/ 39 w 176084"/>
                  <a:gd name="connsiteY943" fmla="*/ 85589 h 173914"/>
                  <a:gd name="connsiteX944" fmla="*/ 20 w 176084"/>
                  <a:gd name="connsiteY944" fmla="*/ 85061 h 173914"/>
                  <a:gd name="connsiteX945" fmla="*/ 0 w 176084"/>
                  <a:gd name="connsiteY945" fmla="*/ 84533 h 173914"/>
                  <a:gd name="connsiteX946" fmla="*/ 0 w 176084"/>
                  <a:gd name="connsiteY946" fmla="*/ 81855 h 173914"/>
                  <a:gd name="connsiteX947" fmla="*/ 20 w 176084"/>
                  <a:gd name="connsiteY947" fmla="*/ 81327 h 173914"/>
                  <a:gd name="connsiteX948" fmla="*/ 20 w 176084"/>
                  <a:gd name="connsiteY948" fmla="*/ 80780 h 173914"/>
                  <a:gd name="connsiteX949" fmla="*/ 39 w 176084"/>
                  <a:gd name="connsiteY949" fmla="*/ 80252 h 173914"/>
                  <a:gd name="connsiteX950" fmla="*/ 59 w 176084"/>
                  <a:gd name="connsiteY950" fmla="*/ 79724 h 173914"/>
                  <a:gd name="connsiteX951" fmla="*/ 79 w 176084"/>
                  <a:gd name="connsiteY951" fmla="*/ 79196 h 173914"/>
                  <a:gd name="connsiteX952" fmla="*/ 98 w 176084"/>
                  <a:gd name="connsiteY952" fmla="*/ 78648 h 173914"/>
                  <a:gd name="connsiteX953" fmla="*/ 157 w 176084"/>
                  <a:gd name="connsiteY953" fmla="*/ 78121 h 173914"/>
                  <a:gd name="connsiteX954" fmla="*/ 176 w 176084"/>
                  <a:gd name="connsiteY954" fmla="*/ 77593 h 173914"/>
                  <a:gd name="connsiteX955" fmla="*/ 216 w 176084"/>
                  <a:gd name="connsiteY955" fmla="*/ 77065 h 173914"/>
                  <a:gd name="connsiteX956" fmla="*/ 235 w 176084"/>
                  <a:gd name="connsiteY956" fmla="*/ 76537 h 173914"/>
                  <a:gd name="connsiteX957" fmla="*/ 274 w 176084"/>
                  <a:gd name="connsiteY957" fmla="*/ 75990 h 173914"/>
                  <a:gd name="connsiteX958" fmla="*/ 333 w 176084"/>
                  <a:gd name="connsiteY958" fmla="*/ 75462 h 173914"/>
                  <a:gd name="connsiteX959" fmla="*/ 313 w 176084"/>
                  <a:gd name="connsiteY959" fmla="*/ 75462 h 173914"/>
                  <a:gd name="connsiteX960" fmla="*/ 391 w 176084"/>
                  <a:gd name="connsiteY960" fmla="*/ 74934 h 173914"/>
                  <a:gd name="connsiteX961" fmla="*/ 431 w 176084"/>
                  <a:gd name="connsiteY961" fmla="*/ 74406 h 173914"/>
                  <a:gd name="connsiteX962" fmla="*/ 489 w 176084"/>
                  <a:gd name="connsiteY962" fmla="*/ 73878 h 173914"/>
                  <a:gd name="connsiteX963" fmla="*/ 528 w 176084"/>
                  <a:gd name="connsiteY963" fmla="*/ 73351 h 173914"/>
                  <a:gd name="connsiteX964" fmla="*/ 587 w 176084"/>
                  <a:gd name="connsiteY964" fmla="*/ 72803 h 173914"/>
                  <a:gd name="connsiteX965" fmla="*/ 685 w 176084"/>
                  <a:gd name="connsiteY965" fmla="*/ 72275 h 173914"/>
                  <a:gd name="connsiteX966" fmla="*/ 724 w 176084"/>
                  <a:gd name="connsiteY966" fmla="*/ 71747 h 173914"/>
                  <a:gd name="connsiteX967" fmla="*/ 802 w 176084"/>
                  <a:gd name="connsiteY967" fmla="*/ 71239 h 173914"/>
                  <a:gd name="connsiteX968" fmla="*/ 900 w 176084"/>
                  <a:gd name="connsiteY968" fmla="*/ 70692 h 173914"/>
                  <a:gd name="connsiteX969" fmla="*/ 978 w 176084"/>
                  <a:gd name="connsiteY969" fmla="*/ 70164 h 173914"/>
                  <a:gd name="connsiteX970" fmla="*/ 1036 w 176084"/>
                  <a:gd name="connsiteY970" fmla="*/ 69636 h 173914"/>
                  <a:gd name="connsiteX971" fmla="*/ 1134 w 176084"/>
                  <a:gd name="connsiteY971" fmla="*/ 69128 h 173914"/>
                  <a:gd name="connsiteX972" fmla="*/ 1213 w 176084"/>
                  <a:gd name="connsiteY972" fmla="*/ 68600 h 173914"/>
                  <a:gd name="connsiteX973" fmla="*/ 1291 w 176084"/>
                  <a:gd name="connsiteY973" fmla="*/ 68072 h 173914"/>
                  <a:gd name="connsiteX974" fmla="*/ 1408 w 176084"/>
                  <a:gd name="connsiteY974" fmla="*/ 67544 h 173914"/>
                  <a:gd name="connsiteX975" fmla="*/ 1486 w 176084"/>
                  <a:gd name="connsiteY975" fmla="*/ 67017 h 173914"/>
                  <a:gd name="connsiteX976" fmla="*/ 1603 w 176084"/>
                  <a:gd name="connsiteY976" fmla="*/ 66489 h 173914"/>
                  <a:gd name="connsiteX977" fmla="*/ 1701 w 176084"/>
                  <a:gd name="connsiteY977" fmla="*/ 65961 h 173914"/>
                  <a:gd name="connsiteX978" fmla="*/ 1799 w 176084"/>
                  <a:gd name="connsiteY978" fmla="*/ 65452 h 173914"/>
                  <a:gd name="connsiteX979" fmla="*/ 1936 w 176084"/>
                  <a:gd name="connsiteY979" fmla="*/ 64925 h 173914"/>
                  <a:gd name="connsiteX980" fmla="*/ 2034 w 176084"/>
                  <a:gd name="connsiteY980" fmla="*/ 64416 h 173914"/>
                  <a:gd name="connsiteX981" fmla="*/ 2170 w 176084"/>
                  <a:gd name="connsiteY981" fmla="*/ 63888 h 173914"/>
                  <a:gd name="connsiteX982" fmla="*/ 2268 w 176084"/>
                  <a:gd name="connsiteY982" fmla="*/ 63361 h 173914"/>
                  <a:gd name="connsiteX983" fmla="*/ 2405 w 176084"/>
                  <a:gd name="connsiteY983" fmla="*/ 62853 h 173914"/>
                  <a:gd name="connsiteX984" fmla="*/ 2522 w 176084"/>
                  <a:gd name="connsiteY984" fmla="*/ 62325 h 173914"/>
                  <a:gd name="connsiteX985" fmla="*/ 2659 w 176084"/>
                  <a:gd name="connsiteY985" fmla="*/ 61817 h 173914"/>
                  <a:gd name="connsiteX986" fmla="*/ 2776 w 176084"/>
                  <a:gd name="connsiteY986" fmla="*/ 61308 h 173914"/>
                  <a:gd name="connsiteX987" fmla="*/ 2933 w 176084"/>
                  <a:gd name="connsiteY987" fmla="*/ 60780 h 173914"/>
                  <a:gd name="connsiteX988" fmla="*/ 3089 w 176084"/>
                  <a:gd name="connsiteY988" fmla="*/ 60272 h 173914"/>
                  <a:gd name="connsiteX989" fmla="*/ 3206 w 176084"/>
                  <a:gd name="connsiteY989" fmla="*/ 59764 h 173914"/>
                  <a:gd name="connsiteX990" fmla="*/ 3363 w 176084"/>
                  <a:gd name="connsiteY990" fmla="*/ 59236 h 173914"/>
                  <a:gd name="connsiteX991" fmla="*/ 3500 w 176084"/>
                  <a:gd name="connsiteY991" fmla="*/ 58728 h 173914"/>
                  <a:gd name="connsiteX992" fmla="*/ 3656 w 176084"/>
                  <a:gd name="connsiteY992" fmla="*/ 58219 h 173914"/>
                  <a:gd name="connsiteX993" fmla="*/ 3832 w 176084"/>
                  <a:gd name="connsiteY993" fmla="*/ 57691 h 173914"/>
                  <a:gd name="connsiteX994" fmla="*/ 3969 w 176084"/>
                  <a:gd name="connsiteY994" fmla="*/ 57183 h 173914"/>
                  <a:gd name="connsiteX995" fmla="*/ 4145 w 176084"/>
                  <a:gd name="connsiteY995" fmla="*/ 56675 h 173914"/>
                  <a:gd name="connsiteX996" fmla="*/ 4321 w 176084"/>
                  <a:gd name="connsiteY996" fmla="*/ 56166 h 173914"/>
                  <a:gd name="connsiteX997" fmla="*/ 4477 w 176084"/>
                  <a:gd name="connsiteY997" fmla="*/ 55658 h 173914"/>
                  <a:gd name="connsiteX998" fmla="*/ 4653 w 176084"/>
                  <a:gd name="connsiteY998" fmla="*/ 55150 h 173914"/>
                  <a:gd name="connsiteX999" fmla="*/ 4731 w 176084"/>
                  <a:gd name="connsiteY999" fmla="*/ 54915 h 173914"/>
                  <a:gd name="connsiteX1000" fmla="*/ 4849 w 176084"/>
                  <a:gd name="connsiteY1000" fmla="*/ 54642 h 173914"/>
                  <a:gd name="connsiteX1001" fmla="*/ 5044 w 176084"/>
                  <a:gd name="connsiteY1001" fmla="*/ 54153 h 173914"/>
                  <a:gd name="connsiteX1002" fmla="*/ 5201 w 176084"/>
                  <a:gd name="connsiteY1002" fmla="*/ 53644 h 173914"/>
                  <a:gd name="connsiteX1003" fmla="*/ 5396 w 176084"/>
                  <a:gd name="connsiteY1003" fmla="*/ 53136 h 173914"/>
                  <a:gd name="connsiteX1004" fmla="*/ 5611 w 176084"/>
                  <a:gd name="connsiteY1004" fmla="*/ 52628 h 173914"/>
                  <a:gd name="connsiteX1005" fmla="*/ 5807 w 176084"/>
                  <a:gd name="connsiteY1005" fmla="*/ 52139 h 173914"/>
                  <a:gd name="connsiteX1006" fmla="*/ 6002 w 176084"/>
                  <a:gd name="connsiteY1006" fmla="*/ 51631 h 173914"/>
                  <a:gd name="connsiteX1007" fmla="*/ 6178 w 176084"/>
                  <a:gd name="connsiteY1007" fmla="*/ 51143 h 173914"/>
                  <a:gd name="connsiteX1008" fmla="*/ 6393 w 176084"/>
                  <a:gd name="connsiteY1008" fmla="*/ 50634 h 173914"/>
                  <a:gd name="connsiteX1009" fmla="*/ 6608 w 176084"/>
                  <a:gd name="connsiteY1009" fmla="*/ 50145 h 173914"/>
                  <a:gd name="connsiteX1010" fmla="*/ 6843 w 176084"/>
                  <a:gd name="connsiteY1010" fmla="*/ 49637 h 173914"/>
                  <a:gd name="connsiteX1011" fmla="*/ 6823 w 176084"/>
                  <a:gd name="connsiteY1011" fmla="*/ 49657 h 173914"/>
                  <a:gd name="connsiteX1012" fmla="*/ 7058 w 176084"/>
                  <a:gd name="connsiteY1012" fmla="*/ 49148 h 173914"/>
                  <a:gd name="connsiteX1013" fmla="*/ 7273 w 176084"/>
                  <a:gd name="connsiteY1013" fmla="*/ 48660 h 173914"/>
                  <a:gd name="connsiteX1014" fmla="*/ 7488 w 176084"/>
                  <a:gd name="connsiteY1014" fmla="*/ 48171 h 173914"/>
                  <a:gd name="connsiteX1015" fmla="*/ 7723 w 176084"/>
                  <a:gd name="connsiteY1015" fmla="*/ 47663 h 173914"/>
                  <a:gd name="connsiteX1016" fmla="*/ 7957 w 176084"/>
                  <a:gd name="connsiteY1016" fmla="*/ 47193 h 173914"/>
                  <a:gd name="connsiteX1017" fmla="*/ 8192 w 176084"/>
                  <a:gd name="connsiteY1017" fmla="*/ 46685 h 173914"/>
                  <a:gd name="connsiteX1018" fmla="*/ 8407 w 176084"/>
                  <a:gd name="connsiteY1018" fmla="*/ 46196 h 173914"/>
                  <a:gd name="connsiteX1019" fmla="*/ 8641 w 176084"/>
                  <a:gd name="connsiteY1019" fmla="*/ 45708 h 173914"/>
                  <a:gd name="connsiteX1020" fmla="*/ 8895 w 176084"/>
                  <a:gd name="connsiteY1020" fmla="*/ 45239 h 173914"/>
                  <a:gd name="connsiteX1021" fmla="*/ 9130 w 176084"/>
                  <a:gd name="connsiteY1021" fmla="*/ 44750 h 173914"/>
                  <a:gd name="connsiteX1022" fmla="*/ 9384 w 176084"/>
                  <a:gd name="connsiteY1022" fmla="*/ 44261 h 173914"/>
                  <a:gd name="connsiteX1023" fmla="*/ 9638 w 176084"/>
                  <a:gd name="connsiteY1023" fmla="*/ 43792 h 173914"/>
                  <a:gd name="connsiteX1024" fmla="*/ 9912 w 176084"/>
                  <a:gd name="connsiteY1024" fmla="*/ 43303 h 173914"/>
                  <a:gd name="connsiteX1025" fmla="*/ 9912 w 176084"/>
                  <a:gd name="connsiteY1025" fmla="*/ 43323 h 173914"/>
                  <a:gd name="connsiteX1026" fmla="*/ 10186 w 176084"/>
                  <a:gd name="connsiteY1026" fmla="*/ 42834 h 173914"/>
                  <a:gd name="connsiteX1027" fmla="*/ 10440 w 176084"/>
                  <a:gd name="connsiteY1027" fmla="*/ 42345 h 173914"/>
                  <a:gd name="connsiteX1028" fmla="*/ 10714 w 176084"/>
                  <a:gd name="connsiteY1028" fmla="*/ 41876 h 173914"/>
                  <a:gd name="connsiteX1029" fmla="*/ 10987 w 176084"/>
                  <a:gd name="connsiteY1029" fmla="*/ 41406 h 173914"/>
                  <a:gd name="connsiteX1030" fmla="*/ 11241 w 176084"/>
                  <a:gd name="connsiteY1030" fmla="*/ 40918 h 173914"/>
                  <a:gd name="connsiteX1031" fmla="*/ 11515 w 176084"/>
                  <a:gd name="connsiteY1031" fmla="*/ 40448 h 173914"/>
                  <a:gd name="connsiteX1032" fmla="*/ 11515 w 176084"/>
                  <a:gd name="connsiteY1032" fmla="*/ 40468 h 173914"/>
                  <a:gd name="connsiteX1033" fmla="*/ 11789 w 176084"/>
                  <a:gd name="connsiteY1033" fmla="*/ 39979 h 173914"/>
                  <a:gd name="connsiteX1034" fmla="*/ 12102 w 176084"/>
                  <a:gd name="connsiteY1034" fmla="*/ 39510 h 173914"/>
                  <a:gd name="connsiteX1035" fmla="*/ 12395 w 176084"/>
                  <a:gd name="connsiteY1035" fmla="*/ 39041 h 173914"/>
                  <a:gd name="connsiteX1036" fmla="*/ 12688 w 176084"/>
                  <a:gd name="connsiteY1036" fmla="*/ 38572 h 173914"/>
                  <a:gd name="connsiteX1037" fmla="*/ 12962 w 176084"/>
                  <a:gd name="connsiteY1037" fmla="*/ 38103 h 173914"/>
                  <a:gd name="connsiteX1038" fmla="*/ 13255 w 176084"/>
                  <a:gd name="connsiteY1038" fmla="*/ 37653 h 173914"/>
                  <a:gd name="connsiteX1039" fmla="*/ 13587 w 176084"/>
                  <a:gd name="connsiteY1039" fmla="*/ 37184 h 173914"/>
                  <a:gd name="connsiteX1040" fmla="*/ 13900 w 176084"/>
                  <a:gd name="connsiteY1040" fmla="*/ 36715 h 173914"/>
                  <a:gd name="connsiteX1041" fmla="*/ 14174 w 176084"/>
                  <a:gd name="connsiteY1041" fmla="*/ 36265 h 173914"/>
                  <a:gd name="connsiteX1042" fmla="*/ 14506 w 176084"/>
                  <a:gd name="connsiteY1042" fmla="*/ 35796 h 173914"/>
                  <a:gd name="connsiteX1043" fmla="*/ 14839 w 176084"/>
                  <a:gd name="connsiteY1043" fmla="*/ 35346 h 173914"/>
                  <a:gd name="connsiteX1044" fmla="*/ 14819 w 176084"/>
                  <a:gd name="connsiteY1044" fmla="*/ 35366 h 173914"/>
                  <a:gd name="connsiteX1045" fmla="*/ 15151 w 176084"/>
                  <a:gd name="connsiteY1045" fmla="*/ 34897 h 173914"/>
                  <a:gd name="connsiteX1046" fmla="*/ 15444 w 176084"/>
                  <a:gd name="connsiteY1046" fmla="*/ 34447 h 173914"/>
                  <a:gd name="connsiteX1047" fmla="*/ 15796 w 176084"/>
                  <a:gd name="connsiteY1047" fmla="*/ 33978 h 173914"/>
                  <a:gd name="connsiteX1048" fmla="*/ 15796 w 176084"/>
                  <a:gd name="connsiteY1048" fmla="*/ 33997 h 173914"/>
                  <a:gd name="connsiteX1049" fmla="*/ 16129 w 176084"/>
                  <a:gd name="connsiteY1049" fmla="*/ 33548 h 173914"/>
                  <a:gd name="connsiteX1050" fmla="*/ 16442 w 176084"/>
                  <a:gd name="connsiteY1050" fmla="*/ 33098 h 173914"/>
                  <a:gd name="connsiteX1051" fmla="*/ 16794 w 176084"/>
                  <a:gd name="connsiteY1051" fmla="*/ 32648 h 173914"/>
                  <a:gd name="connsiteX1052" fmla="*/ 17106 w 176084"/>
                  <a:gd name="connsiteY1052" fmla="*/ 32218 h 173914"/>
                  <a:gd name="connsiteX1053" fmla="*/ 17458 w 176084"/>
                  <a:gd name="connsiteY1053" fmla="*/ 31769 h 173914"/>
                  <a:gd name="connsiteX1054" fmla="*/ 17830 w 176084"/>
                  <a:gd name="connsiteY1054" fmla="*/ 31339 h 173914"/>
                  <a:gd name="connsiteX1055" fmla="*/ 18162 w 176084"/>
                  <a:gd name="connsiteY1055" fmla="*/ 30889 h 173914"/>
                  <a:gd name="connsiteX1056" fmla="*/ 18514 w 176084"/>
                  <a:gd name="connsiteY1056" fmla="*/ 30459 h 173914"/>
                  <a:gd name="connsiteX1057" fmla="*/ 18514 w 176084"/>
                  <a:gd name="connsiteY1057" fmla="*/ 30478 h 173914"/>
                  <a:gd name="connsiteX1058" fmla="*/ 18846 w 176084"/>
                  <a:gd name="connsiteY1058" fmla="*/ 30048 h 173914"/>
                  <a:gd name="connsiteX1059" fmla="*/ 19237 w 176084"/>
                  <a:gd name="connsiteY1059" fmla="*/ 29618 h 173914"/>
                  <a:gd name="connsiteX1060" fmla="*/ 19218 w 176084"/>
                  <a:gd name="connsiteY1060" fmla="*/ 29618 h 173914"/>
                  <a:gd name="connsiteX1061" fmla="*/ 19569 w 176084"/>
                  <a:gd name="connsiteY1061" fmla="*/ 29188 h 173914"/>
                  <a:gd name="connsiteX1062" fmla="*/ 19550 w 176084"/>
                  <a:gd name="connsiteY1062" fmla="*/ 29207 h 173914"/>
                  <a:gd name="connsiteX1063" fmla="*/ 19941 w 176084"/>
                  <a:gd name="connsiteY1063" fmla="*/ 28777 h 173914"/>
                  <a:gd name="connsiteX1064" fmla="*/ 20273 w 176084"/>
                  <a:gd name="connsiteY1064" fmla="*/ 28367 h 173914"/>
                  <a:gd name="connsiteX1065" fmla="*/ 20664 w 176084"/>
                  <a:gd name="connsiteY1065" fmla="*/ 27956 h 173914"/>
                  <a:gd name="connsiteX1066" fmla="*/ 21016 w 176084"/>
                  <a:gd name="connsiteY1066" fmla="*/ 27546 h 173914"/>
                  <a:gd name="connsiteX1067" fmla="*/ 21368 w 176084"/>
                  <a:gd name="connsiteY1067" fmla="*/ 27136 h 173914"/>
                  <a:gd name="connsiteX1068" fmla="*/ 21740 w 176084"/>
                  <a:gd name="connsiteY1068" fmla="*/ 26725 h 173914"/>
                  <a:gd name="connsiteX1069" fmla="*/ 21740 w 176084"/>
                  <a:gd name="connsiteY1069" fmla="*/ 26744 h 173914"/>
                  <a:gd name="connsiteX1070" fmla="*/ 22131 w 176084"/>
                  <a:gd name="connsiteY1070" fmla="*/ 26334 h 173914"/>
                  <a:gd name="connsiteX1071" fmla="*/ 22482 w 176084"/>
                  <a:gd name="connsiteY1071" fmla="*/ 25923 h 173914"/>
                  <a:gd name="connsiteX1072" fmla="*/ 22873 w 176084"/>
                  <a:gd name="connsiteY1072" fmla="*/ 25532 h 173914"/>
                  <a:gd name="connsiteX1073" fmla="*/ 23245 w 176084"/>
                  <a:gd name="connsiteY1073" fmla="*/ 25141 h 173914"/>
                  <a:gd name="connsiteX1074" fmla="*/ 23636 w 176084"/>
                  <a:gd name="connsiteY1074" fmla="*/ 24751 h 173914"/>
                  <a:gd name="connsiteX1075" fmla="*/ 24007 w 176084"/>
                  <a:gd name="connsiteY1075" fmla="*/ 24379 h 173914"/>
                  <a:gd name="connsiteX1076" fmla="*/ 24418 w 176084"/>
                  <a:gd name="connsiteY1076" fmla="*/ 23988 h 173914"/>
                  <a:gd name="connsiteX1077" fmla="*/ 24398 w 176084"/>
                  <a:gd name="connsiteY1077" fmla="*/ 23988 h 173914"/>
                  <a:gd name="connsiteX1078" fmla="*/ 24809 w 176084"/>
                  <a:gd name="connsiteY1078" fmla="*/ 23597 h 173914"/>
                  <a:gd name="connsiteX1079" fmla="*/ 25161 w 176084"/>
                  <a:gd name="connsiteY1079" fmla="*/ 23226 h 173914"/>
                  <a:gd name="connsiteX1080" fmla="*/ 25571 w 176084"/>
                  <a:gd name="connsiteY1080" fmla="*/ 22854 h 173914"/>
                  <a:gd name="connsiteX1081" fmla="*/ 25962 w 176084"/>
                  <a:gd name="connsiteY1081" fmla="*/ 22483 h 173914"/>
                  <a:gd name="connsiteX1082" fmla="*/ 26373 w 176084"/>
                  <a:gd name="connsiteY1082" fmla="*/ 22111 h 173914"/>
                  <a:gd name="connsiteX1083" fmla="*/ 26764 w 176084"/>
                  <a:gd name="connsiteY1083" fmla="*/ 21759 h 173914"/>
                  <a:gd name="connsiteX1084" fmla="*/ 27135 w 176084"/>
                  <a:gd name="connsiteY1084" fmla="*/ 21388 h 173914"/>
                  <a:gd name="connsiteX1085" fmla="*/ 27565 w 176084"/>
                  <a:gd name="connsiteY1085" fmla="*/ 21036 h 173914"/>
                  <a:gd name="connsiteX1086" fmla="*/ 27956 w 176084"/>
                  <a:gd name="connsiteY1086" fmla="*/ 20665 h 173914"/>
                  <a:gd name="connsiteX1087" fmla="*/ 28347 w 176084"/>
                  <a:gd name="connsiteY1087" fmla="*/ 20332 h 173914"/>
                  <a:gd name="connsiteX1088" fmla="*/ 28797 w 176084"/>
                  <a:gd name="connsiteY1088" fmla="*/ 19961 h 173914"/>
                  <a:gd name="connsiteX1089" fmla="*/ 29188 w 176084"/>
                  <a:gd name="connsiteY1089" fmla="*/ 19628 h 173914"/>
                  <a:gd name="connsiteX1090" fmla="*/ 29168 w 176084"/>
                  <a:gd name="connsiteY1090" fmla="*/ 19628 h 173914"/>
                  <a:gd name="connsiteX1091" fmla="*/ 29579 w 176084"/>
                  <a:gd name="connsiteY1091" fmla="*/ 19277 h 173914"/>
                  <a:gd name="connsiteX1092" fmla="*/ 30029 w 176084"/>
                  <a:gd name="connsiteY1092" fmla="*/ 18944 h 173914"/>
                  <a:gd name="connsiteX1093" fmla="*/ 30439 w 176084"/>
                  <a:gd name="connsiteY1093" fmla="*/ 18592 h 173914"/>
                  <a:gd name="connsiteX1094" fmla="*/ 30439 w 176084"/>
                  <a:gd name="connsiteY1094" fmla="*/ 18612 h 173914"/>
                  <a:gd name="connsiteX1095" fmla="*/ 30830 w 176084"/>
                  <a:gd name="connsiteY1095" fmla="*/ 18260 h 173914"/>
                  <a:gd name="connsiteX1096" fmla="*/ 31280 w 176084"/>
                  <a:gd name="connsiteY1096" fmla="*/ 17927 h 173914"/>
                  <a:gd name="connsiteX1097" fmla="*/ 31690 w 176084"/>
                  <a:gd name="connsiteY1097" fmla="*/ 17595 h 173914"/>
                  <a:gd name="connsiteX1098" fmla="*/ 31690 w 176084"/>
                  <a:gd name="connsiteY1098" fmla="*/ 17615 h 173914"/>
                  <a:gd name="connsiteX1099" fmla="*/ 32101 w 176084"/>
                  <a:gd name="connsiteY1099" fmla="*/ 17282 h 173914"/>
                  <a:gd name="connsiteX1100" fmla="*/ 32531 w 176084"/>
                  <a:gd name="connsiteY1100" fmla="*/ 16950 h 173914"/>
                  <a:gd name="connsiteX1101" fmla="*/ 32961 w 176084"/>
                  <a:gd name="connsiteY1101" fmla="*/ 16637 h 173914"/>
                  <a:gd name="connsiteX1102" fmla="*/ 33391 w 176084"/>
                  <a:gd name="connsiteY1102" fmla="*/ 16325 h 173914"/>
                  <a:gd name="connsiteX1103" fmla="*/ 33821 w 176084"/>
                  <a:gd name="connsiteY1103" fmla="*/ 15992 h 173914"/>
                  <a:gd name="connsiteX1104" fmla="*/ 34232 w 176084"/>
                  <a:gd name="connsiteY1104" fmla="*/ 15699 h 173914"/>
                  <a:gd name="connsiteX1105" fmla="*/ 34701 w 176084"/>
                  <a:gd name="connsiteY1105" fmla="*/ 15386 h 173914"/>
                  <a:gd name="connsiteX1106" fmla="*/ 35131 w 176084"/>
                  <a:gd name="connsiteY1106" fmla="*/ 15073 h 173914"/>
                  <a:gd name="connsiteX1107" fmla="*/ 35581 w 176084"/>
                  <a:gd name="connsiteY1107" fmla="*/ 14761 h 173914"/>
                  <a:gd name="connsiteX1108" fmla="*/ 35991 w 176084"/>
                  <a:gd name="connsiteY1108" fmla="*/ 14467 h 173914"/>
                  <a:gd name="connsiteX1109" fmla="*/ 36441 w 176084"/>
                  <a:gd name="connsiteY1109" fmla="*/ 14174 h 173914"/>
                  <a:gd name="connsiteX1110" fmla="*/ 36421 w 176084"/>
                  <a:gd name="connsiteY1110" fmla="*/ 14174 h 173914"/>
                  <a:gd name="connsiteX1111" fmla="*/ 36891 w 176084"/>
                  <a:gd name="connsiteY1111" fmla="*/ 13881 h 173914"/>
                  <a:gd name="connsiteX1112" fmla="*/ 37340 w 176084"/>
                  <a:gd name="connsiteY1112" fmla="*/ 13587 h 173914"/>
                  <a:gd name="connsiteX1113" fmla="*/ 37790 w 176084"/>
                  <a:gd name="connsiteY1113" fmla="*/ 13294 h 173914"/>
                  <a:gd name="connsiteX1114" fmla="*/ 38200 w 176084"/>
                  <a:gd name="connsiteY1114" fmla="*/ 13021 h 173914"/>
                  <a:gd name="connsiteX1115" fmla="*/ 38669 w 176084"/>
                  <a:gd name="connsiteY1115" fmla="*/ 12747 h 173914"/>
                  <a:gd name="connsiteX1116" fmla="*/ 39119 w 176084"/>
                  <a:gd name="connsiteY1116" fmla="*/ 12454 h 173914"/>
                  <a:gd name="connsiteX1117" fmla="*/ 39588 w 176084"/>
                  <a:gd name="connsiteY1117" fmla="*/ 12199 h 173914"/>
                  <a:gd name="connsiteX1118" fmla="*/ 40038 w 176084"/>
                  <a:gd name="connsiteY1118" fmla="*/ 11906 h 173914"/>
                  <a:gd name="connsiteX1119" fmla="*/ 40507 w 176084"/>
                  <a:gd name="connsiteY1119" fmla="*/ 11632 h 173914"/>
                  <a:gd name="connsiteX1120" fmla="*/ 40488 w 176084"/>
                  <a:gd name="connsiteY1120" fmla="*/ 11652 h 173914"/>
                  <a:gd name="connsiteX1121" fmla="*/ 40918 w 176084"/>
                  <a:gd name="connsiteY1121" fmla="*/ 11378 h 173914"/>
                  <a:gd name="connsiteX1122" fmla="*/ 41426 w 176084"/>
                  <a:gd name="connsiteY1122" fmla="*/ 11105 h 173914"/>
                  <a:gd name="connsiteX1123" fmla="*/ 41856 w 176084"/>
                  <a:gd name="connsiteY1123" fmla="*/ 10851 h 173914"/>
                  <a:gd name="connsiteX1124" fmla="*/ 42306 w 176084"/>
                  <a:gd name="connsiteY1124" fmla="*/ 10596 h 173914"/>
                  <a:gd name="connsiteX1125" fmla="*/ 42794 w 176084"/>
                  <a:gd name="connsiteY1125" fmla="*/ 10342 h 173914"/>
                  <a:gd name="connsiteX1126" fmla="*/ 42775 w 176084"/>
                  <a:gd name="connsiteY1126" fmla="*/ 10342 h 173914"/>
                  <a:gd name="connsiteX1127" fmla="*/ 43244 w 176084"/>
                  <a:gd name="connsiteY1127" fmla="*/ 10088 h 173914"/>
                  <a:gd name="connsiteX1128" fmla="*/ 43733 w 176084"/>
                  <a:gd name="connsiteY1128" fmla="*/ 9854 h 173914"/>
                  <a:gd name="connsiteX1129" fmla="*/ 44202 w 176084"/>
                  <a:gd name="connsiteY1129" fmla="*/ 9600 h 173914"/>
                  <a:gd name="connsiteX1130" fmla="*/ 44671 w 176084"/>
                  <a:gd name="connsiteY1130" fmla="*/ 9345 h 173914"/>
                  <a:gd name="connsiteX1131" fmla="*/ 45140 w 176084"/>
                  <a:gd name="connsiteY1131" fmla="*/ 9111 h 173914"/>
                  <a:gd name="connsiteX1132" fmla="*/ 45610 w 176084"/>
                  <a:gd name="connsiteY1132" fmla="*/ 8876 h 173914"/>
                  <a:gd name="connsiteX1133" fmla="*/ 46079 w 176084"/>
                  <a:gd name="connsiteY1133" fmla="*/ 8641 h 173914"/>
                  <a:gd name="connsiteX1134" fmla="*/ 46568 w 176084"/>
                  <a:gd name="connsiteY1134" fmla="*/ 8407 h 173914"/>
                  <a:gd name="connsiteX1135" fmla="*/ 47017 w 176084"/>
                  <a:gd name="connsiteY1135" fmla="*/ 8192 h 173914"/>
                  <a:gd name="connsiteX1136" fmla="*/ 47486 w 176084"/>
                  <a:gd name="connsiteY1136" fmla="*/ 7977 h 173914"/>
                  <a:gd name="connsiteX1137" fmla="*/ 47995 w 176084"/>
                  <a:gd name="connsiteY1137" fmla="*/ 7742 h 173914"/>
                  <a:gd name="connsiteX1138" fmla="*/ 48444 w 176084"/>
                  <a:gd name="connsiteY1138" fmla="*/ 7527 h 173914"/>
                  <a:gd name="connsiteX1139" fmla="*/ 48874 w 176084"/>
                  <a:gd name="connsiteY1139" fmla="*/ 7332 h 173914"/>
                  <a:gd name="connsiteX1140" fmla="*/ 48953 w 176084"/>
                  <a:gd name="connsiteY1140" fmla="*/ 7312 h 173914"/>
                  <a:gd name="connsiteX1141" fmla="*/ 49422 w 176084"/>
                  <a:gd name="connsiteY1141" fmla="*/ 7097 h 173914"/>
                  <a:gd name="connsiteX1142" fmla="*/ 49910 w 176084"/>
                  <a:gd name="connsiteY1142" fmla="*/ 6902 h 173914"/>
                  <a:gd name="connsiteX1143" fmla="*/ 50399 w 176084"/>
                  <a:gd name="connsiteY1143" fmla="*/ 6686 h 173914"/>
                  <a:gd name="connsiteX1144" fmla="*/ 50888 w 176084"/>
                  <a:gd name="connsiteY1144" fmla="*/ 6491 h 173914"/>
                  <a:gd name="connsiteX1145" fmla="*/ 50868 w 176084"/>
                  <a:gd name="connsiteY1145" fmla="*/ 6491 h 173914"/>
                  <a:gd name="connsiteX1146" fmla="*/ 51357 w 176084"/>
                  <a:gd name="connsiteY1146" fmla="*/ 6295 h 173914"/>
                  <a:gd name="connsiteX1147" fmla="*/ 51865 w 176084"/>
                  <a:gd name="connsiteY1147" fmla="*/ 6081 h 173914"/>
                  <a:gd name="connsiteX1148" fmla="*/ 51846 w 176084"/>
                  <a:gd name="connsiteY1148" fmla="*/ 6100 h 173914"/>
                  <a:gd name="connsiteX1149" fmla="*/ 52354 w 176084"/>
                  <a:gd name="connsiteY1149" fmla="*/ 5904 h 173914"/>
                  <a:gd name="connsiteX1150" fmla="*/ 52862 w 176084"/>
                  <a:gd name="connsiteY1150" fmla="*/ 5709 h 173914"/>
                  <a:gd name="connsiteX1151" fmla="*/ 52843 w 176084"/>
                  <a:gd name="connsiteY1151" fmla="*/ 5709 h 173914"/>
                  <a:gd name="connsiteX1152" fmla="*/ 53351 w 176084"/>
                  <a:gd name="connsiteY1152" fmla="*/ 5514 h 173914"/>
                  <a:gd name="connsiteX1153" fmla="*/ 53840 w 176084"/>
                  <a:gd name="connsiteY1153" fmla="*/ 5337 h 173914"/>
                  <a:gd name="connsiteX1154" fmla="*/ 53820 w 176084"/>
                  <a:gd name="connsiteY1154" fmla="*/ 5337 h 173914"/>
                  <a:gd name="connsiteX1155" fmla="*/ 54329 w 176084"/>
                  <a:gd name="connsiteY1155" fmla="*/ 5162 h 173914"/>
                  <a:gd name="connsiteX1156" fmla="*/ 54837 w 176084"/>
                  <a:gd name="connsiteY1156" fmla="*/ 4986 h 173914"/>
                  <a:gd name="connsiteX1157" fmla="*/ 54817 w 176084"/>
                  <a:gd name="connsiteY1157" fmla="*/ 4986 h 173914"/>
                  <a:gd name="connsiteX1158" fmla="*/ 55326 w 176084"/>
                  <a:gd name="connsiteY1158" fmla="*/ 4810 h 173914"/>
                  <a:gd name="connsiteX1159" fmla="*/ 55854 w 176084"/>
                  <a:gd name="connsiteY1159" fmla="*/ 4634 h 173914"/>
                  <a:gd name="connsiteX1160" fmla="*/ 56342 w 176084"/>
                  <a:gd name="connsiteY1160" fmla="*/ 4477 h 173914"/>
                  <a:gd name="connsiteX1161" fmla="*/ 56851 w 176084"/>
                  <a:gd name="connsiteY1161" fmla="*/ 4301 h 173914"/>
                  <a:gd name="connsiteX1162" fmla="*/ 57339 w 176084"/>
                  <a:gd name="connsiteY1162" fmla="*/ 4145 h 173914"/>
                  <a:gd name="connsiteX1163" fmla="*/ 57867 w 176084"/>
                  <a:gd name="connsiteY1163" fmla="*/ 3989 h 173914"/>
                  <a:gd name="connsiteX1164" fmla="*/ 57848 w 176084"/>
                  <a:gd name="connsiteY1164" fmla="*/ 3989 h 173914"/>
                  <a:gd name="connsiteX1165" fmla="*/ 58356 w 176084"/>
                  <a:gd name="connsiteY1165" fmla="*/ 3832 h 173914"/>
                  <a:gd name="connsiteX1166" fmla="*/ 58864 w 176084"/>
                  <a:gd name="connsiteY1166" fmla="*/ 3676 h 173914"/>
                  <a:gd name="connsiteX1167" fmla="*/ 59373 w 176084"/>
                  <a:gd name="connsiteY1167" fmla="*/ 3519 h 173914"/>
                  <a:gd name="connsiteX1168" fmla="*/ 59353 w 176084"/>
                  <a:gd name="connsiteY1168" fmla="*/ 3539 h 173914"/>
                  <a:gd name="connsiteX1169" fmla="*/ 59861 w 176084"/>
                  <a:gd name="connsiteY1169" fmla="*/ 3383 h 173914"/>
                  <a:gd name="connsiteX1170" fmla="*/ 60369 w 176084"/>
                  <a:gd name="connsiteY1170" fmla="*/ 3246 h 173914"/>
                  <a:gd name="connsiteX1171" fmla="*/ 60878 w 176084"/>
                  <a:gd name="connsiteY1171" fmla="*/ 3089 h 173914"/>
                  <a:gd name="connsiteX1172" fmla="*/ 60858 w 176084"/>
                  <a:gd name="connsiteY1172" fmla="*/ 3109 h 173914"/>
                  <a:gd name="connsiteX1173" fmla="*/ 61386 w 176084"/>
                  <a:gd name="connsiteY1173" fmla="*/ 2952 h 173914"/>
                  <a:gd name="connsiteX1174" fmla="*/ 61894 w 176084"/>
                  <a:gd name="connsiteY1174" fmla="*/ 2835 h 173914"/>
                  <a:gd name="connsiteX1175" fmla="*/ 62403 w 176084"/>
                  <a:gd name="connsiteY1175" fmla="*/ 2699 h 173914"/>
                  <a:gd name="connsiteX1176" fmla="*/ 62931 w 176084"/>
                  <a:gd name="connsiteY1176" fmla="*/ 2562 h 173914"/>
                  <a:gd name="connsiteX1177" fmla="*/ 63458 w 176084"/>
                  <a:gd name="connsiteY1177" fmla="*/ 2444 h 173914"/>
                  <a:gd name="connsiteX1178" fmla="*/ 63967 w 176084"/>
                  <a:gd name="connsiteY1178" fmla="*/ 2327 h 173914"/>
                  <a:gd name="connsiteX1179" fmla="*/ 64475 w 176084"/>
                  <a:gd name="connsiteY1179" fmla="*/ 2210 h 173914"/>
                  <a:gd name="connsiteX1180" fmla="*/ 65003 w 176084"/>
                  <a:gd name="connsiteY1180" fmla="*/ 2092 h 173914"/>
                  <a:gd name="connsiteX1181" fmla="*/ 64983 w 176084"/>
                  <a:gd name="connsiteY1181" fmla="*/ 2092 h 173914"/>
                  <a:gd name="connsiteX1182" fmla="*/ 65511 w 176084"/>
                  <a:gd name="connsiteY1182" fmla="*/ 1975 h 173914"/>
                  <a:gd name="connsiteX1183" fmla="*/ 66019 w 176084"/>
                  <a:gd name="connsiteY1183" fmla="*/ 1858 h 173914"/>
                  <a:gd name="connsiteX1184" fmla="*/ 66547 w 176084"/>
                  <a:gd name="connsiteY1184" fmla="*/ 1760 h 173914"/>
                  <a:gd name="connsiteX1185" fmla="*/ 66528 w 176084"/>
                  <a:gd name="connsiteY1185" fmla="*/ 1760 h 173914"/>
                  <a:gd name="connsiteX1186" fmla="*/ 67055 w 176084"/>
                  <a:gd name="connsiteY1186" fmla="*/ 1662 h 173914"/>
                  <a:gd name="connsiteX1187" fmla="*/ 67583 w 176084"/>
                  <a:gd name="connsiteY1187" fmla="*/ 1565 h 173914"/>
                  <a:gd name="connsiteX1188" fmla="*/ 68111 w 176084"/>
                  <a:gd name="connsiteY1188" fmla="*/ 1467 h 173914"/>
                  <a:gd name="connsiteX1189" fmla="*/ 68639 w 176084"/>
                  <a:gd name="connsiteY1189" fmla="*/ 1369 h 173914"/>
                  <a:gd name="connsiteX1190" fmla="*/ 69147 w 176084"/>
                  <a:gd name="connsiteY1190" fmla="*/ 1271 h 173914"/>
                  <a:gd name="connsiteX1191" fmla="*/ 69656 w 176084"/>
                  <a:gd name="connsiteY1191" fmla="*/ 1193 h 173914"/>
                  <a:gd name="connsiteX1192" fmla="*/ 70183 w 176084"/>
                  <a:gd name="connsiteY1192" fmla="*/ 1095 h 173914"/>
                  <a:gd name="connsiteX1193" fmla="*/ 70183 w 176084"/>
                  <a:gd name="connsiteY1193" fmla="*/ 1115 h 173914"/>
                  <a:gd name="connsiteX1194" fmla="*/ 70692 w 176084"/>
                  <a:gd name="connsiteY1194" fmla="*/ 1017 h 173914"/>
                  <a:gd name="connsiteX1195" fmla="*/ 71259 w 176084"/>
                  <a:gd name="connsiteY1195" fmla="*/ 939 h 173914"/>
                  <a:gd name="connsiteX1196" fmla="*/ 71787 w 176084"/>
                  <a:gd name="connsiteY1196" fmla="*/ 861 h 173914"/>
                  <a:gd name="connsiteX1197" fmla="*/ 71767 w 176084"/>
                  <a:gd name="connsiteY1197" fmla="*/ 861 h 173914"/>
                  <a:gd name="connsiteX1198" fmla="*/ 72295 w 176084"/>
                  <a:gd name="connsiteY1198" fmla="*/ 802 h 173914"/>
                  <a:gd name="connsiteX1199" fmla="*/ 72823 w 176084"/>
                  <a:gd name="connsiteY1199" fmla="*/ 724 h 173914"/>
                  <a:gd name="connsiteX1200" fmla="*/ 73350 w 176084"/>
                  <a:gd name="connsiteY1200" fmla="*/ 665 h 173914"/>
                  <a:gd name="connsiteX1201" fmla="*/ 73859 w 176084"/>
                  <a:gd name="connsiteY1201" fmla="*/ 607 h 173914"/>
                  <a:gd name="connsiteX1202" fmla="*/ 74426 w 176084"/>
                  <a:gd name="connsiteY1202" fmla="*/ 548 h 173914"/>
                  <a:gd name="connsiteX1203" fmla="*/ 74387 w 176084"/>
                  <a:gd name="connsiteY1203" fmla="*/ 548 h 173914"/>
                  <a:gd name="connsiteX1204" fmla="*/ 74934 w 176084"/>
                  <a:gd name="connsiteY1204" fmla="*/ 489 h 173914"/>
                  <a:gd name="connsiteX1205" fmla="*/ 75481 w 176084"/>
                  <a:gd name="connsiteY1205" fmla="*/ 431 h 173914"/>
                  <a:gd name="connsiteX1206" fmla="*/ 75990 w 176084"/>
                  <a:gd name="connsiteY1206" fmla="*/ 372 h 173914"/>
                  <a:gd name="connsiteX1207" fmla="*/ 76498 w 176084"/>
                  <a:gd name="connsiteY1207" fmla="*/ 333 h 173914"/>
                  <a:gd name="connsiteX1208" fmla="*/ 77045 w 176084"/>
                  <a:gd name="connsiteY1208" fmla="*/ 294 h 173914"/>
                  <a:gd name="connsiteX1209" fmla="*/ 77554 w 176084"/>
                  <a:gd name="connsiteY1209" fmla="*/ 255 h 173914"/>
                  <a:gd name="connsiteX1210" fmla="*/ 78121 w 176084"/>
                  <a:gd name="connsiteY1210" fmla="*/ 216 h 173914"/>
                  <a:gd name="connsiteX1211" fmla="*/ 78668 w 176084"/>
                  <a:gd name="connsiteY1211" fmla="*/ 177 h 173914"/>
                  <a:gd name="connsiteX1212" fmla="*/ 78649 w 176084"/>
                  <a:gd name="connsiteY1212" fmla="*/ 177 h 173914"/>
                  <a:gd name="connsiteX1213" fmla="*/ 79176 w 176084"/>
                  <a:gd name="connsiteY1213" fmla="*/ 137 h 173914"/>
                  <a:gd name="connsiteX1214" fmla="*/ 79704 w 176084"/>
                  <a:gd name="connsiteY1214" fmla="*/ 118 h 173914"/>
                  <a:gd name="connsiteX1215" fmla="*/ 79684 w 176084"/>
                  <a:gd name="connsiteY1215" fmla="*/ 118 h 173914"/>
                  <a:gd name="connsiteX1216" fmla="*/ 80232 w 176084"/>
                  <a:gd name="connsiteY1216" fmla="*/ 98 h 173914"/>
                  <a:gd name="connsiteX1217" fmla="*/ 80779 w 176084"/>
                  <a:gd name="connsiteY1217" fmla="*/ 59 h 173914"/>
                  <a:gd name="connsiteX1218" fmla="*/ 81327 w 176084"/>
                  <a:gd name="connsiteY1218" fmla="*/ 40 h 173914"/>
                  <a:gd name="connsiteX1219" fmla="*/ 81307 w 176084"/>
                  <a:gd name="connsiteY1219" fmla="*/ 59 h 173914"/>
                  <a:gd name="connsiteX1220" fmla="*/ 81855 w 176084"/>
                  <a:gd name="connsiteY1220" fmla="*/ 40 h 173914"/>
                  <a:gd name="connsiteX1221" fmla="*/ 82382 w 176084"/>
                  <a:gd name="connsiteY1221" fmla="*/ 20 h 173914"/>
                  <a:gd name="connsiteX1222" fmla="*/ 82891 w 176084"/>
                  <a:gd name="connsiteY1222" fmla="*/ 20 h 173914"/>
                  <a:gd name="connsiteX1223" fmla="*/ 83458 w 176084"/>
                  <a:gd name="connsiteY1223" fmla="*/ 0 h 17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</a:cxnLst>
                <a:rect l="l" t="t" r="r" b="b"/>
                <a:pathLst>
                  <a:path w="176084" h="173914">
                    <a:moveTo>
                      <a:pt x="83458" y="0"/>
                    </a:moveTo>
                    <a:lnTo>
                      <a:pt x="85041" y="0"/>
                    </a:lnTo>
                    <a:lnTo>
                      <a:pt x="85569" y="20"/>
                    </a:lnTo>
                    <a:lnTo>
                      <a:pt x="86116" y="20"/>
                    </a:lnTo>
                    <a:lnTo>
                      <a:pt x="86683" y="40"/>
                    </a:lnTo>
                    <a:lnTo>
                      <a:pt x="87211" y="40"/>
                    </a:lnTo>
                    <a:lnTo>
                      <a:pt x="87720" y="59"/>
                    </a:lnTo>
                    <a:lnTo>
                      <a:pt x="88247" y="98"/>
                    </a:lnTo>
                    <a:lnTo>
                      <a:pt x="88795" y="118"/>
                    </a:lnTo>
                    <a:lnTo>
                      <a:pt x="89342" y="137"/>
                    </a:lnTo>
                    <a:lnTo>
                      <a:pt x="89890" y="177"/>
                    </a:lnTo>
                    <a:lnTo>
                      <a:pt x="90417" y="216"/>
                    </a:lnTo>
                    <a:lnTo>
                      <a:pt x="90945" y="255"/>
                    </a:lnTo>
                    <a:lnTo>
                      <a:pt x="91492" y="294"/>
                    </a:lnTo>
                    <a:lnTo>
                      <a:pt x="91473" y="294"/>
                    </a:lnTo>
                    <a:lnTo>
                      <a:pt x="92020" y="333"/>
                    </a:lnTo>
                    <a:lnTo>
                      <a:pt x="92568" y="372"/>
                    </a:lnTo>
                    <a:lnTo>
                      <a:pt x="93096" y="431"/>
                    </a:lnTo>
                    <a:lnTo>
                      <a:pt x="93623" y="489"/>
                    </a:lnTo>
                    <a:lnTo>
                      <a:pt x="94171" y="548"/>
                    </a:lnTo>
                    <a:lnTo>
                      <a:pt x="94718" y="607"/>
                    </a:lnTo>
                    <a:lnTo>
                      <a:pt x="95266" y="665"/>
                    </a:lnTo>
                    <a:lnTo>
                      <a:pt x="95246" y="665"/>
                    </a:lnTo>
                    <a:lnTo>
                      <a:pt x="95774" y="724"/>
                    </a:lnTo>
                    <a:lnTo>
                      <a:pt x="96321" y="802"/>
                    </a:lnTo>
                    <a:lnTo>
                      <a:pt x="96302" y="802"/>
                    </a:lnTo>
                    <a:lnTo>
                      <a:pt x="96849" y="880"/>
                    </a:lnTo>
                    <a:lnTo>
                      <a:pt x="96829" y="880"/>
                    </a:lnTo>
                    <a:lnTo>
                      <a:pt x="97397" y="939"/>
                    </a:lnTo>
                    <a:lnTo>
                      <a:pt x="97944" y="1037"/>
                    </a:lnTo>
                    <a:lnTo>
                      <a:pt x="97924" y="1017"/>
                    </a:lnTo>
                    <a:lnTo>
                      <a:pt x="98472" y="1115"/>
                    </a:lnTo>
                    <a:lnTo>
                      <a:pt x="98999" y="1193"/>
                    </a:lnTo>
                    <a:lnTo>
                      <a:pt x="99508" y="1291"/>
                    </a:lnTo>
                    <a:lnTo>
                      <a:pt x="100075" y="1369"/>
                    </a:lnTo>
                    <a:lnTo>
                      <a:pt x="100622" y="1467"/>
                    </a:lnTo>
                    <a:lnTo>
                      <a:pt x="100603" y="1467"/>
                    </a:lnTo>
                    <a:lnTo>
                      <a:pt x="101150" y="1565"/>
                    </a:lnTo>
                    <a:lnTo>
                      <a:pt x="101678" y="1662"/>
                    </a:lnTo>
                    <a:lnTo>
                      <a:pt x="102206" y="1780"/>
                    </a:lnTo>
                    <a:lnTo>
                      <a:pt x="102186" y="1780"/>
                    </a:lnTo>
                    <a:lnTo>
                      <a:pt x="102734" y="1877"/>
                    </a:lnTo>
                    <a:lnTo>
                      <a:pt x="103301" y="1995"/>
                    </a:lnTo>
                    <a:lnTo>
                      <a:pt x="103281" y="1995"/>
                    </a:lnTo>
                    <a:lnTo>
                      <a:pt x="103828" y="2112"/>
                    </a:lnTo>
                    <a:lnTo>
                      <a:pt x="104337" y="2229"/>
                    </a:lnTo>
                    <a:lnTo>
                      <a:pt x="104864" y="2346"/>
                    </a:lnTo>
                    <a:lnTo>
                      <a:pt x="105079" y="2385"/>
                    </a:lnTo>
                    <a:lnTo>
                      <a:pt x="105412" y="2464"/>
                    </a:lnTo>
                    <a:lnTo>
                      <a:pt x="105959" y="2601"/>
                    </a:lnTo>
                    <a:lnTo>
                      <a:pt x="105940" y="2601"/>
                    </a:lnTo>
                    <a:lnTo>
                      <a:pt x="106468" y="2738"/>
                    </a:lnTo>
                    <a:lnTo>
                      <a:pt x="107015" y="2874"/>
                    </a:lnTo>
                    <a:lnTo>
                      <a:pt x="106995" y="2874"/>
                    </a:lnTo>
                    <a:lnTo>
                      <a:pt x="107523" y="3011"/>
                    </a:lnTo>
                    <a:lnTo>
                      <a:pt x="108051" y="3148"/>
                    </a:lnTo>
                    <a:lnTo>
                      <a:pt x="108031" y="3148"/>
                    </a:lnTo>
                    <a:lnTo>
                      <a:pt x="108579" y="3304"/>
                    </a:lnTo>
                    <a:lnTo>
                      <a:pt x="109126" y="3461"/>
                    </a:lnTo>
                    <a:lnTo>
                      <a:pt x="109087" y="3441"/>
                    </a:lnTo>
                    <a:lnTo>
                      <a:pt x="109654" y="3617"/>
                    </a:lnTo>
                    <a:lnTo>
                      <a:pt x="109635" y="3598"/>
                    </a:lnTo>
                    <a:lnTo>
                      <a:pt x="110182" y="3773"/>
                    </a:lnTo>
                    <a:lnTo>
                      <a:pt x="110690" y="3910"/>
                    </a:lnTo>
                    <a:lnTo>
                      <a:pt x="111218" y="4087"/>
                    </a:lnTo>
                    <a:lnTo>
                      <a:pt x="111746" y="4262"/>
                    </a:lnTo>
                    <a:lnTo>
                      <a:pt x="111726" y="4243"/>
                    </a:lnTo>
                    <a:lnTo>
                      <a:pt x="112254" y="4419"/>
                    </a:lnTo>
                    <a:lnTo>
                      <a:pt x="112802" y="4595"/>
                    </a:lnTo>
                    <a:lnTo>
                      <a:pt x="113310" y="4770"/>
                    </a:lnTo>
                    <a:lnTo>
                      <a:pt x="113857" y="4947"/>
                    </a:lnTo>
                    <a:lnTo>
                      <a:pt x="114365" y="5142"/>
                    </a:lnTo>
                    <a:lnTo>
                      <a:pt x="114365" y="5123"/>
                    </a:lnTo>
                    <a:lnTo>
                      <a:pt x="114874" y="5318"/>
                    </a:lnTo>
                    <a:lnTo>
                      <a:pt x="115402" y="5514"/>
                    </a:lnTo>
                    <a:lnTo>
                      <a:pt x="115382" y="5494"/>
                    </a:lnTo>
                    <a:lnTo>
                      <a:pt x="115910" y="5690"/>
                    </a:lnTo>
                    <a:lnTo>
                      <a:pt x="116418" y="5885"/>
                    </a:lnTo>
                    <a:lnTo>
                      <a:pt x="116966" y="6081"/>
                    </a:lnTo>
                    <a:lnTo>
                      <a:pt x="117494" y="6295"/>
                    </a:lnTo>
                    <a:lnTo>
                      <a:pt x="118021" y="6491"/>
                    </a:lnTo>
                    <a:lnTo>
                      <a:pt x="118002" y="6491"/>
                    </a:lnTo>
                    <a:lnTo>
                      <a:pt x="118510" y="6706"/>
                    </a:lnTo>
                    <a:lnTo>
                      <a:pt x="119038" y="6921"/>
                    </a:lnTo>
                    <a:lnTo>
                      <a:pt x="119018" y="6902"/>
                    </a:lnTo>
                    <a:lnTo>
                      <a:pt x="119527" y="7117"/>
                    </a:lnTo>
                    <a:lnTo>
                      <a:pt x="120054" y="7351"/>
                    </a:lnTo>
                    <a:lnTo>
                      <a:pt x="120035" y="7332"/>
                    </a:lnTo>
                    <a:lnTo>
                      <a:pt x="120543" y="7566"/>
                    </a:lnTo>
                    <a:lnTo>
                      <a:pt x="121071" y="7801"/>
                    </a:lnTo>
                    <a:lnTo>
                      <a:pt x="121618" y="8016"/>
                    </a:lnTo>
                    <a:lnTo>
                      <a:pt x="121599" y="8016"/>
                    </a:lnTo>
                    <a:lnTo>
                      <a:pt x="122107" y="8250"/>
                    </a:lnTo>
                    <a:lnTo>
                      <a:pt x="122635" y="8485"/>
                    </a:lnTo>
                    <a:lnTo>
                      <a:pt x="123143" y="8720"/>
                    </a:lnTo>
                    <a:lnTo>
                      <a:pt x="123124" y="8720"/>
                    </a:lnTo>
                    <a:lnTo>
                      <a:pt x="123651" y="8954"/>
                    </a:lnTo>
                    <a:lnTo>
                      <a:pt x="123632" y="8954"/>
                    </a:lnTo>
                    <a:lnTo>
                      <a:pt x="124140" y="9208"/>
                    </a:lnTo>
                    <a:lnTo>
                      <a:pt x="124140" y="9189"/>
                    </a:lnTo>
                    <a:lnTo>
                      <a:pt x="124629" y="9443"/>
                    </a:lnTo>
                    <a:lnTo>
                      <a:pt x="125137" y="9697"/>
                    </a:lnTo>
                    <a:lnTo>
                      <a:pt x="125118" y="9697"/>
                    </a:lnTo>
                    <a:lnTo>
                      <a:pt x="125646" y="9951"/>
                    </a:lnTo>
                    <a:lnTo>
                      <a:pt x="126154" y="10205"/>
                    </a:lnTo>
                    <a:lnTo>
                      <a:pt x="126134" y="10205"/>
                    </a:lnTo>
                    <a:lnTo>
                      <a:pt x="126643" y="10460"/>
                    </a:lnTo>
                    <a:lnTo>
                      <a:pt x="127131" y="10733"/>
                    </a:lnTo>
                    <a:lnTo>
                      <a:pt x="127640" y="10988"/>
                    </a:lnTo>
                    <a:lnTo>
                      <a:pt x="127796" y="11066"/>
                    </a:lnTo>
                    <a:lnTo>
                      <a:pt x="128148" y="11261"/>
                    </a:lnTo>
                    <a:lnTo>
                      <a:pt x="128637" y="11535"/>
                    </a:lnTo>
                    <a:lnTo>
                      <a:pt x="129125" y="11828"/>
                    </a:lnTo>
                    <a:lnTo>
                      <a:pt x="129614" y="12102"/>
                    </a:lnTo>
                    <a:lnTo>
                      <a:pt x="130142" y="12395"/>
                    </a:lnTo>
                    <a:lnTo>
                      <a:pt x="130592" y="12669"/>
                    </a:lnTo>
                    <a:lnTo>
                      <a:pt x="131120" y="12962"/>
                    </a:lnTo>
                    <a:lnTo>
                      <a:pt x="131608" y="13275"/>
                    </a:lnTo>
                    <a:lnTo>
                      <a:pt x="132097" y="13568"/>
                    </a:lnTo>
                    <a:lnTo>
                      <a:pt x="132586" y="13861"/>
                    </a:lnTo>
                    <a:lnTo>
                      <a:pt x="132547" y="13861"/>
                    </a:lnTo>
                    <a:lnTo>
                      <a:pt x="133035" y="14174"/>
                    </a:lnTo>
                    <a:lnTo>
                      <a:pt x="133524" y="14487"/>
                    </a:lnTo>
                    <a:lnTo>
                      <a:pt x="133993" y="14780"/>
                    </a:lnTo>
                    <a:lnTo>
                      <a:pt x="134502" y="15112"/>
                    </a:lnTo>
                    <a:lnTo>
                      <a:pt x="134482" y="15093"/>
                    </a:lnTo>
                    <a:lnTo>
                      <a:pt x="134971" y="15425"/>
                    </a:lnTo>
                    <a:lnTo>
                      <a:pt x="134951" y="15425"/>
                    </a:lnTo>
                    <a:lnTo>
                      <a:pt x="135460" y="15758"/>
                    </a:lnTo>
                    <a:lnTo>
                      <a:pt x="135440" y="15738"/>
                    </a:lnTo>
                    <a:lnTo>
                      <a:pt x="135909" y="16070"/>
                    </a:lnTo>
                    <a:lnTo>
                      <a:pt x="136398" y="16403"/>
                    </a:lnTo>
                    <a:lnTo>
                      <a:pt x="136887" y="16735"/>
                    </a:lnTo>
                    <a:lnTo>
                      <a:pt x="136867" y="16715"/>
                    </a:lnTo>
                    <a:lnTo>
                      <a:pt x="137356" y="17067"/>
                    </a:lnTo>
                    <a:lnTo>
                      <a:pt x="137825" y="17400"/>
                    </a:lnTo>
                    <a:lnTo>
                      <a:pt x="138314" y="17732"/>
                    </a:lnTo>
                    <a:lnTo>
                      <a:pt x="138764" y="18084"/>
                    </a:lnTo>
                    <a:lnTo>
                      <a:pt x="139252" y="18436"/>
                    </a:lnTo>
                    <a:lnTo>
                      <a:pt x="139702" y="18788"/>
                    </a:lnTo>
                    <a:lnTo>
                      <a:pt x="140151" y="19120"/>
                    </a:lnTo>
                    <a:lnTo>
                      <a:pt x="140601" y="19491"/>
                    </a:lnTo>
                    <a:lnTo>
                      <a:pt x="141090" y="19863"/>
                    </a:lnTo>
                    <a:lnTo>
                      <a:pt x="141520" y="20215"/>
                    </a:lnTo>
                    <a:lnTo>
                      <a:pt x="141970" y="20567"/>
                    </a:lnTo>
                    <a:lnTo>
                      <a:pt x="142458" y="20938"/>
                    </a:lnTo>
                    <a:lnTo>
                      <a:pt x="142439" y="20938"/>
                    </a:lnTo>
                    <a:lnTo>
                      <a:pt x="142908" y="21310"/>
                    </a:lnTo>
                    <a:lnTo>
                      <a:pt x="143338" y="21662"/>
                    </a:lnTo>
                    <a:lnTo>
                      <a:pt x="143749" y="22033"/>
                    </a:lnTo>
                    <a:lnTo>
                      <a:pt x="144218" y="22424"/>
                    </a:lnTo>
                    <a:lnTo>
                      <a:pt x="144198" y="22404"/>
                    </a:lnTo>
                    <a:lnTo>
                      <a:pt x="144667" y="22796"/>
                    </a:lnTo>
                    <a:lnTo>
                      <a:pt x="144648" y="22796"/>
                    </a:lnTo>
                    <a:lnTo>
                      <a:pt x="145078" y="23167"/>
                    </a:lnTo>
                    <a:lnTo>
                      <a:pt x="145508" y="23558"/>
                    </a:lnTo>
                    <a:lnTo>
                      <a:pt x="145488" y="23538"/>
                    </a:lnTo>
                    <a:lnTo>
                      <a:pt x="145938" y="23929"/>
                    </a:lnTo>
                    <a:lnTo>
                      <a:pt x="146368" y="24300"/>
                    </a:lnTo>
                    <a:lnTo>
                      <a:pt x="146798" y="24711"/>
                    </a:lnTo>
                    <a:lnTo>
                      <a:pt x="146935" y="24848"/>
                    </a:lnTo>
                    <a:lnTo>
                      <a:pt x="147189" y="25083"/>
                    </a:lnTo>
                    <a:lnTo>
                      <a:pt x="147619" y="25493"/>
                    </a:lnTo>
                    <a:lnTo>
                      <a:pt x="147600" y="25474"/>
                    </a:lnTo>
                    <a:lnTo>
                      <a:pt x="148030" y="25865"/>
                    </a:lnTo>
                    <a:lnTo>
                      <a:pt x="148421" y="26275"/>
                    </a:lnTo>
                    <a:lnTo>
                      <a:pt x="148421" y="26255"/>
                    </a:lnTo>
                    <a:lnTo>
                      <a:pt x="148831" y="26666"/>
                    </a:lnTo>
                    <a:lnTo>
                      <a:pt x="149252" y="27067"/>
                    </a:lnTo>
                    <a:lnTo>
                      <a:pt x="149633" y="27468"/>
                    </a:lnTo>
                    <a:lnTo>
                      <a:pt x="150043" y="27859"/>
                    </a:lnTo>
                    <a:lnTo>
                      <a:pt x="150435" y="28269"/>
                    </a:lnTo>
                    <a:lnTo>
                      <a:pt x="150806" y="28680"/>
                    </a:lnTo>
                    <a:lnTo>
                      <a:pt x="151217" y="29091"/>
                    </a:lnTo>
                    <a:lnTo>
                      <a:pt x="151568" y="29501"/>
                    </a:lnTo>
                    <a:lnTo>
                      <a:pt x="151960" y="29892"/>
                    </a:lnTo>
                    <a:lnTo>
                      <a:pt x="152350" y="30322"/>
                    </a:lnTo>
                    <a:lnTo>
                      <a:pt x="152331" y="30302"/>
                    </a:lnTo>
                    <a:lnTo>
                      <a:pt x="152722" y="30732"/>
                    </a:lnTo>
                    <a:lnTo>
                      <a:pt x="153113" y="31162"/>
                    </a:lnTo>
                    <a:lnTo>
                      <a:pt x="153074" y="31143"/>
                    </a:lnTo>
                    <a:lnTo>
                      <a:pt x="153465" y="31573"/>
                    </a:lnTo>
                    <a:lnTo>
                      <a:pt x="153465" y="31554"/>
                    </a:lnTo>
                    <a:lnTo>
                      <a:pt x="153836" y="31984"/>
                    </a:lnTo>
                    <a:lnTo>
                      <a:pt x="153797" y="31964"/>
                    </a:lnTo>
                    <a:lnTo>
                      <a:pt x="154188" y="32414"/>
                    </a:lnTo>
                    <a:lnTo>
                      <a:pt x="154540" y="32824"/>
                    </a:lnTo>
                    <a:lnTo>
                      <a:pt x="154931" y="33254"/>
                    </a:lnTo>
                    <a:lnTo>
                      <a:pt x="154912" y="33235"/>
                    </a:lnTo>
                    <a:lnTo>
                      <a:pt x="155263" y="33684"/>
                    </a:lnTo>
                    <a:lnTo>
                      <a:pt x="155244" y="33665"/>
                    </a:lnTo>
                    <a:lnTo>
                      <a:pt x="155615" y="34095"/>
                    </a:lnTo>
                    <a:lnTo>
                      <a:pt x="155947" y="34525"/>
                    </a:lnTo>
                    <a:lnTo>
                      <a:pt x="156319" y="34955"/>
                    </a:lnTo>
                    <a:lnTo>
                      <a:pt x="156632" y="35385"/>
                    </a:lnTo>
                    <a:lnTo>
                      <a:pt x="156984" y="35835"/>
                    </a:lnTo>
                    <a:lnTo>
                      <a:pt x="156964" y="35815"/>
                    </a:lnTo>
                    <a:lnTo>
                      <a:pt x="157336" y="36265"/>
                    </a:lnTo>
                    <a:lnTo>
                      <a:pt x="157648" y="36715"/>
                    </a:lnTo>
                    <a:lnTo>
                      <a:pt x="157629" y="36695"/>
                    </a:lnTo>
                    <a:lnTo>
                      <a:pt x="158000" y="37145"/>
                    </a:lnTo>
                    <a:lnTo>
                      <a:pt x="157961" y="37125"/>
                    </a:lnTo>
                    <a:lnTo>
                      <a:pt x="158333" y="37575"/>
                    </a:lnTo>
                    <a:lnTo>
                      <a:pt x="158626" y="38005"/>
                    </a:lnTo>
                    <a:lnTo>
                      <a:pt x="158939" y="38454"/>
                    </a:lnTo>
                    <a:lnTo>
                      <a:pt x="159291" y="38904"/>
                    </a:lnTo>
                    <a:lnTo>
                      <a:pt x="159603" y="39354"/>
                    </a:lnTo>
                    <a:lnTo>
                      <a:pt x="159584" y="39334"/>
                    </a:lnTo>
                    <a:lnTo>
                      <a:pt x="159916" y="39804"/>
                    </a:lnTo>
                    <a:lnTo>
                      <a:pt x="159897" y="39784"/>
                    </a:lnTo>
                    <a:lnTo>
                      <a:pt x="160209" y="40234"/>
                    </a:lnTo>
                    <a:lnTo>
                      <a:pt x="160542" y="40683"/>
                    </a:lnTo>
                    <a:lnTo>
                      <a:pt x="160815" y="41133"/>
                    </a:lnTo>
                    <a:lnTo>
                      <a:pt x="161128" y="41602"/>
                    </a:lnTo>
                    <a:lnTo>
                      <a:pt x="161441" y="42052"/>
                    </a:lnTo>
                    <a:lnTo>
                      <a:pt x="161734" y="42482"/>
                    </a:lnTo>
                    <a:lnTo>
                      <a:pt x="162008" y="42951"/>
                    </a:lnTo>
                    <a:lnTo>
                      <a:pt x="162301" y="43400"/>
                    </a:lnTo>
                    <a:lnTo>
                      <a:pt x="162575" y="43850"/>
                    </a:lnTo>
                    <a:lnTo>
                      <a:pt x="162849" y="44319"/>
                    </a:lnTo>
                    <a:lnTo>
                      <a:pt x="163161" y="44789"/>
                    </a:lnTo>
                    <a:lnTo>
                      <a:pt x="163435" y="45239"/>
                    </a:lnTo>
                    <a:lnTo>
                      <a:pt x="163709" y="45708"/>
                    </a:lnTo>
                    <a:lnTo>
                      <a:pt x="163963" y="46177"/>
                    </a:lnTo>
                    <a:lnTo>
                      <a:pt x="164236" y="46646"/>
                    </a:lnTo>
                    <a:lnTo>
                      <a:pt x="164491" y="47096"/>
                    </a:lnTo>
                    <a:lnTo>
                      <a:pt x="164764" y="47584"/>
                    </a:lnTo>
                    <a:lnTo>
                      <a:pt x="165019" y="48034"/>
                    </a:lnTo>
                    <a:lnTo>
                      <a:pt x="165273" y="48523"/>
                    </a:lnTo>
                    <a:lnTo>
                      <a:pt x="165527" y="48992"/>
                    </a:lnTo>
                    <a:lnTo>
                      <a:pt x="165781" y="49461"/>
                    </a:lnTo>
                    <a:lnTo>
                      <a:pt x="165761" y="49441"/>
                    </a:lnTo>
                    <a:lnTo>
                      <a:pt x="166035" y="49930"/>
                    </a:lnTo>
                    <a:lnTo>
                      <a:pt x="166016" y="49911"/>
                    </a:lnTo>
                    <a:lnTo>
                      <a:pt x="166270" y="50399"/>
                    </a:lnTo>
                    <a:lnTo>
                      <a:pt x="166504" y="50869"/>
                    </a:lnTo>
                    <a:lnTo>
                      <a:pt x="166758" y="51357"/>
                    </a:lnTo>
                    <a:lnTo>
                      <a:pt x="166739" y="51338"/>
                    </a:lnTo>
                    <a:lnTo>
                      <a:pt x="166973" y="51807"/>
                    </a:lnTo>
                    <a:lnTo>
                      <a:pt x="167208" y="52296"/>
                    </a:lnTo>
                    <a:lnTo>
                      <a:pt x="167443" y="52784"/>
                    </a:lnTo>
                    <a:lnTo>
                      <a:pt x="167443" y="52765"/>
                    </a:lnTo>
                    <a:lnTo>
                      <a:pt x="167658" y="53254"/>
                    </a:lnTo>
                    <a:lnTo>
                      <a:pt x="167892" y="53742"/>
                    </a:lnTo>
                    <a:lnTo>
                      <a:pt x="168127" y="54231"/>
                    </a:lnTo>
                    <a:lnTo>
                      <a:pt x="168127" y="54192"/>
                    </a:lnTo>
                    <a:lnTo>
                      <a:pt x="168342" y="54681"/>
                    </a:lnTo>
                    <a:lnTo>
                      <a:pt x="168557" y="55189"/>
                    </a:lnTo>
                    <a:lnTo>
                      <a:pt x="168772" y="55658"/>
                    </a:lnTo>
                    <a:lnTo>
                      <a:pt x="168948" y="56147"/>
                    </a:lnTo>
                    <a:lnTo>
                      <a:pt x="169163" y="56636"/>
                    </a:lnTo>
                    <a:lnTo>
                      <a:pt x="169378" y="57124"/>
                    </a:lnTo>
                    <a:lnTo>
                      <a:pt x="169358" y="57105"/>
                    </a:lnTo>
                    <a:lnTo>
                      <a:pt x="169574" y="57594"/>
                    </a:lnTo>
                    <a:lnTo>
                      <a:pt x="169789" y="58102"/>
                    </a:lnTo>
                    <a:lnTo>
                      <a:pt x="169769" y="58082"/>
                    </a:lnTo>
                    <a:lnTo>
                      <a:pt x="169984" y="58591"/>
                    </a:lnTo>
                    <a:lnTo>
                      <a:pt x="169945" y="58571"/>
                    </a:lnTo>
                    <a:lnTo>
                      <a:pt x="170141" y="59060"/>
                    </a:lnTo>
                    <a:lnTo>
                      <a:pt x="170336" y="59548"/>
                    </a:lnTo>
                    <a:lnTo>
                      <a:pt x="170532" y="60057"/>
                    </a:lnTo>
                    <a:lnTo>
                      <a:pt x="170708" y="60526"/>
                    </a:lnTo>
                    <a:lnTo>
                      <a:pt x="170883" y="61054"/>
                    </a:lnTo>
                    <a:lnTo>
                      <a:pt x="171059" y="61543"/>
                    </a:lnTo>
                    <a:lnTo>
                      <a:pt x="171059" y="61503"/>
                    </a:lnTo>
                    <a:lnTo>
                      <a:pt x="171235" y="62012"/>
                    </a:lnTo>
                    <a:lnTo>
                      <a:pt x="171255" y="62031"/>
                    </a:lnTo>
                    <a:lnTo>
                      <a:pt x="171392" y="62520"/>
                    </a:lnTo>
                    <a:lnTo>
                      <a:pt x="171568" y="63009"/>
                    </a:lnTo>
                    <a:lnTo>
                      <a:pt x="171744" y="63498"/>
                    </a:lnTo>
                    <a:lnTo>
                      <a:pt x="171880" y="63986"/>
                    </a:lnTo>
                    <a:lnTo>
                      <a:pt x="172037" y="64495"/>
                    </a:lnTo>
                    <a:lnTo>
                      <a:pt x="172213" y="64983"/>
                    </a:lnTo>
                    <a:lnTo>
                      <a:pt x="172350" y="65472"/>
                    </a:lnTo>
                    <a:lnTo>
                      <a:pt x="172506" y="65961"/>
                    </a:lnTo>
                    <a:lnTo>
                      <a:pt x="172662" y="66489"/>
                    </a:lnTo>
                    <a:lnTo>
                      <a:pt x="172623" y="66450"/>
                    </a:lnTo>
                    <a:lnTo>
                      <a:pt x="172780" y="66997"/>
                    </a:lnTo>
                    <a:lnTo>
                      <a:pt x="172936" y="67466"/>
                    </a:lnTo>
                    <a:lnTo>
                      <a:pt x="173053" y="67974"/>
                    </a:lnTo>
                    <a:lnTo>
                      <a:pt x="173210" y="68463"/>
                    </a:lnTo>
                    <a:lnTo>
                      <a:pt x="173308" y="68932"/>
                    </a:lnTo>
                    <a:lnTo>
                      <a:pt x="173464" y="69480"/>
                    </a:lnTo>
                    <a:lnTo>
                      <a:pt x="173562" y="69969"/>
                    </a:lnTo>
                    <a:lnTo>
                      <a:pt x="173699" y="70457"/>
                    </a:lnTo>
                    <a:lnTo>
                      <a:pt x="173816" y="70985"/>
                    </a:lnTo>
                    <a:lnTo>
                      <a:pt x="173933" y="71474"/>
                    </a:lnTo>
                    <a:lnTo>
                      <a:pt x="174031" y="71982"/>
                    </a:lnTo>
                    <a:lnTo>
                      <a:pt x="174168" y="72491"/>
                    </a:lnTo>
                    <a:lnTo>
                      <a:pt x="174148" y="72471"/>
                    </a:lnTo>
                    <a:lnTo>
                      <a:pt x="174246" y="72999"/>
                    </a:lnTo>
                    <a:lnTo>
                      <a:pt x="174363" y="73488"/>
                    </a:lnTo>
                    <a:lnTo>
                      <a:pt x="174461" y="73996"/>
                    </a:lnTo>
                    <a:lnTo>
                      <a:pt x="174539" y="74485"/>
                    </a:lnTo>
                    <a:lnTo>
                      <a:pt x="174657" y="75013"/>
                    </a:lnTo>
                    <a:lnTo>
                      <a:pt x="174657" y="74973"/>
                    </a:lnTo>
                    <a:lnTo>
                      <a:pt x="174715" y="75482"/>
                    </a:lnTo>
                    <a:lnTo>
                      <a:pt x="174813" y="76010"/>
                    </a:lnTo>
                    <a:lnTo>
                      <a:pt x="174911" y="76518"/>
                    </a:lnTo>
                    <a:lnTo>
                      <a:pt x="174989" y="77007"/>
                    </a:lnTo>
                    <a:lnTo>
                      <a:pt x="175067" y="77534"/>
                    </a:lnTo>
                    <a:lnTo>
                      <a:pt x="175145" y="78004"/>
                    </a:lnTo>
                    <a:lnTo>
                      <a:pt x="175204" y="78551"/>
                    </a:lnTo>
                    <a:lnTo>
                      <a:pt x="175204" y="78512"/>
                    </a:lnTo>
                    <a:lnTo>
                      <a:pt x="175282" y="79039"/>
                    </a:lnTo>
                    <a:lnTo>
                      <a:pt x="175360" y="79528"/>
                    </a:lnTo>
                    <a:lnTo>
                      <a:pt x="175419" y="80036"/>
                    </a:lnTo>
                    <a:lnTo>
                      <a:pt x="175458" y="80564"/>
                    </a:lnTo>
                    <a:lnTo>
                      <a:pt x="175458" y="80525"/>
                    </a:lnTo>
                    <a:lnTo>
                      <a:pt x="175517" y="81033"/>
                    </a:lnTo>
                    <a:lnTo>
                      <a:pt x="175595" y="81561"/>
                    </a:lnTo>
                    <a:lnTo>
                      <a:pt x="175654" y="82070"/>
                    </a:lnTo>
                    <a:lnTo>
                      <a:pt x="175693" y="82558"/>
                    </a:lnTo>
                    <a:lnTo>
                      <a:pt x="175693" y="82578"/>
                    </a:lnTo>
                    <a:lnTo>
                      <a:pt x="175712" y="83067"/>
                    </a:lnTo>
                    <a:lnTo>
                      <a:pt x="175771" y="83575"/>
                    </a:lnTo>
                    <a:lnTo>
                      <a:pt x="175790" y="84064"/>
                    </a:lnTo>
                    <a:lnTo>
                      <a:pt x="175869" y="84592"/>
                    </a:lnTo>
                    <a:lnTo>
                      <a:pt x="175888" y="85100"/>
                    </a:lnTo>
                    <a:lnTo>
                      <a:pt x="175927" y="85628"/>
                    </a:lnTo>
                    <a:lnTo>
                      <a:pt x="175927" y="85589"/>
                    </a:lnTo>
                    <a:lnTo>
                      <a:pt x="175947" y="86097"/>
                    </a:lnTo>
                    <a:lnTo>
                      <a:pt x="175966" y="86625"/>
                    </a:lnTo>
                    <a:lnTo>
                      <a:pt x="175986" y="87114"/>
                    </a:lnTo>
                    <a:lnTo>
                      <a:pt x="176005" y="87622"/>
                    </a:lnTo>
                    <a:lnTo>
                      <a:pt x="176025" y="88111"/>
                    </a:lnTo>
                    <a:lnTo>
                      <a:pt x="176045" y="88639"/>
                    </a:lnTo>
                    <a:lnTo>
                      <a:pt x="176045" y="89147"/>
                    </a:lnTo>
                    <a:lnTo>
                      <a:pt x="176084" y="89636"/>
                    </a:lnTo>
                    <a:lnTo>
                      <a:pt x="176084" y="91649"/>
                    </a:lnTo>
                    <a:lnTo>
                      <a:pt x="176045" y="92177"/>
                    </a:lnTo>
                    <a:lnTo>
                      <a:pt x="176045" y="92666"/>
                    </a:lnTo>
                    <a:lnTo>
                      <a:pt x="176025" y="93155"/>
                    </a:lnTo>
                    <a:lnTo>
                      <a:pt x="176005" y="93682"/>
                    </a:lnTo>
                    <a:lnTo>
                      <a:pt x="176005" y="93643"/>
                    </a:lnTo>
                    <a:lnTo>
                      <a:pt x="175986" y="94171"/>
                    </a:lnTo>
                    <a:lnTo>
                      <a:pt x="175966" y="94659"/>
                    </a:lnTo>
                    <a:lnTo>
                      <a:pt x="175947" y="95187"/>
                    </a:lnTo>
                    <a:lnTo>
                      <a:pt x="175927" y="95676"/>
                    </a:lnTo>
                    <a:lnTo>
                      <a:pt x="175888" y="96165"/>
                    </a:lnTo>
                    <a:lnTo>
                      <a:pt x="175849" y="96673"/>
                    </a:lnTo>
                    <a:lnTo>
                      <a:pt x="175790" y="97162"/>
                    </a:lnTo>
                    <a:lnTo>
                      <a:pt x="175751" y="97651"/>
                    </a:lnTo>
                    <a:lnTo>
                      <a:pt x="175712" y="98159"/>
                    </a:lnTo>
                    <a:lnTo>
                      <a:pt x="175693" y="98648"/>
                    </a:lnTo>
                    <a:lnTo>
                      <a:pt x="175634" y="99176"/>
                    </a:lnTo>
                    <a:lnTo>
                      <a:pt x="175556" y="99664"/>
                    </a:lnTo>
                    <a:lnTo>
                      <a:pt x="175497" y="100133"/>
                    </a:lnTo>
                    <a:lnTo>
                      <a:pt x="175458" y="100661"/>
                    </a:lnTo>
                    <a:lnTo>
                      <a:pt x="175399" y="101150"/>
                    </a:lnTo>
                    <a:lnTo>
                      <a:pt x="175302" y="101658"/>
                    </a:lnTo>
                    <a:lnTo>
                      <a:pt x="175243" y="102147"/>
                    </a:lnTo>
                    <a:lnTo>
                      <a:pt x="175184" y="102616"/>
                    </a:lnTo>
                    <a:lnTo>
                      <a:pt x="175184" y="102636"/>
                    </a:lnTo>
                    <a:lnTo>
                      <a:pt x="175126" y="103144"/>
                    </a:lnTo>
                    <a:lnTo>
                      <a:pt x="175028" y="103613"/>
                    </a:lnTo>
                    <a:lnTo>
                      <a:pt x="174969" y="104102"/>
                    </a:lnTo>
                    <a:lnTo>
                      <a:pt x="174891" y="104610"/>
                    </a:lnTo>
                    <a:lnTo>
                      <a:pt x="174793" y="105099"/>
                    </a:lnTo>
                    <a:lnTo>
                      <a:pt x="174715" y="105568"/>
                    </a:lnTo>
                    <a:lnTo>
                      <a:pt x="174637" y="106077"/>
                    </a:lnTo>
                    <a:lnTo>
                      <a:pt x="174520" y="106565"/>
                    </a:lnTo>
                    <a:lnTo>
                      <a:pt x="174442" y="107074"/>
                    </a:lnTo>
                    <a:lnTo>
                      <a:pt x="174324" y="107543"/>
                    </a:lnTo>
                    <a:lnTo>
                      <a:pt x="174227" y="108051"/>
                    </a:lnTo>
                    <a:lnTo>
                      <a:pt x="174129" y="108520"/>
                    </a:lnTo>
                    <a:lnTo>
                      <a:pt x="174011" y="109009"/>
                    </a:lnTo>
                    <a:lnTo>
                      <a:pt x="173914" y="109517"/>
                    </a:lnTo>
                    <a:lnTo>
                      <a:pt x="173777" y="109987"/>
                    </a:lnTo>
                    <a:lnTo>
                      <a:pt x="173679" y="110475"/>
                    </a:lnTo>
                    <a:lnTo>
                      <a:pt x="173542" y="110964"/>
                    </a:lnTo>
                    <a:lnTo>
                      <a:pt x="173445" y="111414"/>
                    </a:lnTo>
                    <a:lnTo>
                      <a:pt x="173288" y="111922"/>
                    </a:lnTo>
                    <a:lnTo>
                      <a:pt x="173190" y="112411"/>
                    </a:lnTo>
                    <a:lnTo>
                      <a:pt x="173034" y="112919"/>
                    </a:lnTo>
                    <a:lnTo>
                      <a:pt x="173034" y="112860"/>
                    </a:lnTo>
                    <a:lnTo>
                      <a:pt x="172917" y="113369"/>
                    </a:lnTo>
                    <a:lnTo>
                      <a:pt x="172760" y="113877"/>
                    </a:lnTo>
                    <a:lnTo>
                      <a:pt x="172760" y="113818"/>
                    </a:lnTo>
                    <a:lnTo>
                      <a:pt x="172623" y="114307"/>
                    </a:lnTo>
                    <a:lnTo>
                      <a:pt x="172487" y="114815"/>
                    </a:lnTo>
                    <a:lnTo>
                      <a:pt x="172330" y="115265"/>
                    </a:lnTo>
                    <a:lnTo>
                      <a:pt x="172193" y="115773"/>
                    </a:lnTo>
                    <a:lnTo>
                      <a:pt x="172037" y="116242"/>
                    </a:lnTo>
                    <a:lnTo>
                      <a:pt x="171841" y="116731"/>
                    </a:lnTo>
                    <a:lnTo>
                      <a:pt x="171861" y="116692"/>
                    </a:lnTo>
                    <a:lnTo>
                      <a:pt x="171724" y="117181"/>
                    </a:lnTo>
                    <a:lnTo>
                      <a:pt x="171548" y="117689"/>
                    </a:lnTo>
                    <a:lnTo>
                      <a:pt x="171548" y="117630"/>
                    </a:lnTo>
                    <a:lnTo>
                      <a:pt x="171372" y="118119"/>
                    </a:lnTo>
                    <a:lnTo>
                      <a:pt x="171216" y="118589"/>
                    </a:lnTo>
                    <a:lnTo>
                      <a:pt x="171040" y="119096"/>
                    </a:lnTo>
                    <a:lnTo>
                      <a:pt x="170844" y="119547"/>
                    </a:lnTo>
                    <a:lnTo>
                      <a:pt x="170668" y="119996"/>
                    </a:lnTo>
                    <a:lnTo>
                      <a:pt x="170492" y="120485"/>
                    </a:lnTo>
                    <a:lnTo>
                      <a:pt x="170317" y="120935"/>
                    </a:lnTo>
                    <a:lnTo>
                      <a:pt x="170277" y="121051"/>
                    </a:lnTo>
                    <a:lnTo>
                      <a:pt x="170101" y="121423"/>
                    </a:lnTo>
                    <a:lnTo>
                      <a:pt x="169925" y="121873"/>
                    </a:lnTo>
                    <a:lnTo>
                      <a:pt x="169750" y="122342"/>
                    </a:lnTo>
                    <a:lnTo>
                      <a:pt x="169554" y="122831"/>
                    </a:lnTo>
                    <a:lnTo>
                      <a:pt x="169358" y="123241"/>
                    </a:lnTo>
                    <a:lnTo>
                      <a:pt x="169143" y="123750"/>
                    </a:lnTo>
                    <a:lnTo>
                      <a:pt x="168948" y="124180"/>
                    </a:lnTo>
                    <a:lnTo>
                      <a:pt x="168753" y="124649"/>
                    </a:lnTo>
                    <a:lnTo>
                      <a:pt x="168538" y="125118"/>
                    </a:lnTo>
                    <a:lnTo>
                      <a:pt x="168323" y="125568"/>
                    </a:lnTo>
                    <a:lnTo>
                      <a:pt x="168108" y="126037"/>
                    </a:lnTo>
                    <a:lnTo>
                      <a:pt x="167873" y="126467"/>
                    </a:lnTo>
                    <a:lnTo>
                      <a:pt x="167638" y="126955"/>
                    </a:lnTo>
                    <a:lnTo>
                      <a:pt x="167423" y="127386"/>
                    </a:lnTo>
                    <a:lnTo>
                      <a:pt x="167208" y="127836"/>
                    </a:lnTo>
                    <a:lnTo>
                      <a:pt x="166973" y="128285"/>
                    </a:lnTo>
                    <a:lnTo>
                      <a:pt x="166719" y="128774"/>
                    </a:lnTo>
                    <a:lnTo>
                      <a:pt x="166739" y="128715"/>
                    </a:lnTo>
                    <a:lnTo>
                      <a:pt x="166485" y="129204"/>
                    </a:lnTo>
                    <a:lnTo>
                      <a:pt x="166387" y="129419"/>
                    </a:lnTo>
                    <a:lnTo>
                      <a:pt x="166231" y="129673"/>
                    </a:lnTo>
                    <a:lnTo>
                      <a:pt x="166250" y="129614"/>
                    </a:lnTo>
                    <a:lnTo>
                      <a:pt x="165996" y="130103"/>
                    </a:lnTo>
                    <a:lnTo>
                      <a:pt x="165761" y="130514"/>
                    </a:lnTo>
                    <a:lnTo>
                      <a:pt x="165507" y="131002"/>
                    </a:lnTo>
                    <a:lnTo>
                      <a:pt x="165527" y="130963"/>
                    </a:lnTo>
                    <a:lnTo>
                      <a:pt x="165273" y="131432"/>
                    </a:lnTo>
                    <a:lnTo>
                      <a:pt x="164999" y="131882"/>
                    </a:lnTo>
                    <a:lnTo>
                      <a:pt x="164745" y="132351"/>
                    </a:lnTo>
                    <a:lnTo>
                      <a:pt x="164764" y="132312"/>
                    </a:lnTo>
                    <a:lnTo>
                      <a:pt x="164471" y="132781"/>
                    </a:lnTo>
                    <a:lnTo>
                      <a:pt x="164217" y="133231"/>
                    </a:lnTo>
                    <a:lnTo>
                      <a:pt x="163963" y="133661"/>
                    </a:lnTo>
                    <a:lnTo>
                      <a:pt x="163963" y="133622"/>
                    </a:lnTo>
                    <a:lnTo>
                      <a:pt x="163689" y="134091"/>
                    </a:lnTo>
                    <a:lnTo>
                      <a:pt x="163435" y="134502"/>
                    </a:lnTo>
                    <a:lnTo>
                      <a:pt x="163161" y="134951"/>
                    </a:lnTo>
                    <a:lnTo>
                      <a:pt x="162849" y="135401"/>
                    </a:lnTo>
                    <a:lnTo>
                      <a:pt x="162575" y="135811"/>
                    </a:lnTo>
                    <a:lnTo>
                      <a:pt x="162262" y="136281"/>
                    </a:lnTo>
                    <a:lnTo>
                      <a:pt x="162301" y="136242"/>
                    </a:lnTo>
                    <a:lnTo>
                      <a:pt x="162008" y="136691"/>
                    </a:lnTo>
                    <a:lnTo>
                      <a:pt x="161715" y="137122"/>
                    </a:lnTo>
                    <a:lnTo>
                      <a:pt x="161441" y="137552"/>
                    </a:lnTo>
                    <a:lnTo>
                      <a:pt x="161109" y="137982"/>
                    </a:lnTo>
                    <a:lnTo>
                      <a:pt x="160815" y="138412"/>
                    </a:lnTo>
                    <a:lnTo>
                      <a:pt x="160542" y="138822"/>
                    </a:lnTo>
                    <a:lnTo>
                      <a:pt x="160229" y="139272"/>
                    </a:lnTo>
                    <a:lnTo>
                      <a:pt x="159897" y="139721"/>
                    </a:lnTo>
                    <a:lnTo>
                      <a:pt x="159916" y="139682"/>
                    </a:lnTo>
                    <a:lnTo>
                      <a:pt x="159623" y="140093"/>
                    </a:lnTo>
                    <a:lnTo>
                      <a:pt x="159291" y="140562"/>
                    </a:lnTo>
                    <a:lnTo>
                      <a:pt x="159330" y="140523"/>
                    </a:lnTo>
                    <a:lnTo>
                      <a:pt x="158997" y="140973"/>
                    </a:lnTo>
                    <a:lnTo>
                      <a:pt x="159017" y="140934"/>
                    </a:lnTo>
                    <a:lnTo>
                      <a:pt x="158684" y="141344"/>
                    </a:lnTo>
                    <a:lnTo>
                      <a:pt x="158352" y="141794"/>
                    </a:lnTo>
                    <a:lnTo>
                      <a:pt x="158372" y="141755"/>
                    </a:lnTo>
                    <a:lnTo>
                      <a:pt x="158039" y="142204"/>
                    </a:lnTo>
                    <a:lnTo>
                      <a:pt x="158079" y="142165"/>
                    </a:lnTo>
                    <a:lnTo>
                      <a:pt x="157746" y="142576"/>
                    </a:lnTo>
                    <a:lnTo>
                      <a:pt x="157394" y="142987"/>
                    </a:lnTo>
                    <a:lnTo>
                      <a:pt x="157082" y="143397"/>
                    </a:lnTo>
                    <a:lnTo>
                      <a:pt x="156710" y="143827"/>
                    </a:lnTo>
                    <a:lnTo>
                      <a:pt x="156417" y="144179"/>
                    </a:lnTo>
                    <a:lnTo>
                      <a:pt x="156084" y="144589"/>
                    </a:lnTo>
                    <a:lnTo>
                      <a:pt x="156104" y="144570"/>
                    </a:lnTo>
                    <a:lnTo>
                      <a:pt x="155752" y="144961"/>
                    </a:lnTo>
                    <a:lnTo>
                      <a:pt x="155400" y="145372"/>
                    </a:lnTo>
                    <a:lnTo>
                      <a:pt x="155420" y="145332"/>
                    </a:lnTo>
                    <a:lnTo>
                      <a:pt x="155068" y="145762"/>
                    </a:lnTo>
                    <a:lnTo>
                      <a:pt x="154716" y="146114"/>
                    </a:lnTo>
                    <a:lnTo>
                      <a:pt x="154384" y="146525"/>
                    </a:lnTo>
                    <a:lnTo>
                      <a:pt x="154423" y="146486"/>
                    </a:lnTo>
                    <a:lnTo>
                      <a:pt x="154051" y="146877"/>
                    </a:lnTo>
                    <a:lnTo>
                      <a:pt x="153680" y="147268"/>
                    </a:lnTo>
                    <a:lnTo>
                      <a:pt x="153367" y="147620"/>
                    </a:lnTo>
                    <a:lnTo>
                      <a:pt x="152976" y="147991"/>
                    </a:lnTo>
                    <a:lnTo>
                      <a:pt x="152636" y="148369"/>
                    </a:lnTo>
                    <a:lnTo>
                      <a:pt x="152272" y="148714"/>
                    </a:lnTo>
                    <a:lnTo>
                      <a:pt x="151920" y="149086"/>
                    </a:lnTo>
                    <a:lnTo>
                      <a:pt x="151549" y="149438"/>
                    </a:lnTo>
                    <a:lnTo>
                      <a:pt x="151217" y="149790"/>
                    </a:lnTo>
                    <a:lnTo>
                      <a:pt x="151119" y="149848"/>
                    </a:lnTo>
                    <a:lnTo>
                      <a:pt x="150806" y="150181"/>
                    </a:lnTo>
                    <a:lnTo>
                      <a:pt x="150474" y="150513"/>
                    </a:lnTo>
                    <a:lnTo>
                      <a:pt x="150122" y="150846"/>
                    </a:lnTo>
                    <a:lnTo>
                      <a:pt x="149770" y="151197"/>
                    </a:lnTo>
                    <a:lnTo>
                      <a:pt x="149359" y="151569"/>
                    </a:lnTo>
                    <a:lnTo>
                      <a:pt x="149008" y="151920"/>
                    </a:lnTo>
                    <a:lnTo>
                      <a:pt x="148636" y="152253"/>
                    </a:lnTo>
                    <a:lnTo>
                      <a:pt x="148265" y="152605"/>
                    </a:lnTo>
                    <a:lnTo>
                      <a:pt x="147873" y="152917"/>
                    </a:lnTo>
                    <a:lnTo>
                      <a:pt x="147502" y="153289"/>
                    </a:lnTo>
                    <a:lnTo>
                      <a:pt x="147522" y="153250"/>
                    </a:lnTo>
                    <a:lnTo>
                      <a:pt x="147111" y="153602"/>
                    </a:lnTo>
                    <a:lnTo>
                      <a:pt x="146759" y="153934"/>
                    </a:lnTo>
                    <a:lnTo>
                      <a:pt x="146349" y="154267"/>
                    </a:lnTo>
                    <a:lnTo>
                      <a:pt x="145938" y="154599"/>
                    </a:lnTo>
                    <a:lnTo>
                      <a:pt x="145977" y="154560"/>
                    </a:lnTo>
                    <a:lnTo>
                      <a:pt x="145567" y="154911"/>
                    </a:lnTo>
                    <a:lnTo>
                      <a:pt x="145606" y="154892"/>
                    </a:lnTo>
                    <a:lnTo>
                      <a:pt x="145156" y="155244"/>
                    </a:lnTo>
                    <a:lnTo>
                      <a:pt x="145195" y="155205"/>
                    </a:lnTo>
                    <a:lnTo>
                      <a:pt x="144765" y="155557"/>
                    </a:lnTo>
                    <a:lnTo>
                      <a:pt x="144394" y="155869"/>
                    </a:lnTo>
                    <a:lnTo>
                      <a:pt x="144413" y="155850"/>
                    </a:lnTo>
                    <a:lnTo>
                      <a:pt x="144003" y="156163"/>
                    </a:lnTo>
                    <a:lnTo>
                      <a:pt x="143592" y="156476"/>
                    </a:lnTo>
                    <a:lnTo>
                      <a:pt x="143201" y="156769"/>
                    </a:lnTo>
                    <a:lnTo>
                      <a:pt x="142791" y="157082"/>
                    </a:lnTo>
                    <a:lnTo>
                      <a:pt x="142400" y="157394"/>
                    </a:lnTo>
                    <a:lnTo>
                      <a:pt x="141989" y="157688"/>
                    </a:lnTo>
                    <a:lnTo>
                      <a:pt x="141559" y="157981"/>
                    </a:lnTo>
                    <a:lnTo>
                      <a:pt x="141168" y="158294"/>
                    </a:lnTo>
                    <a:lnTo>
                      <a:pt x="141188" y="158254"/>
                    </a:lnTo>
                    <a:lnTo>
                      <a:pt x="140738" y="158567"/>
                    </a:lnTo>
                    <a:lnTo>
                      <a:pt x="140757" y="158548"/>
                    </a:lnTo>
                    <a:lnTo>
                      <a:pt x="140347" y="158841"/>
                    </a:lnTo>
                    <a:lnTo>
                      <a:pt x="139917" y="159154"/>
                    </a:lnTo>
                    <a:lnTo>
                      <a:pt x="139956" y="159135"/>
                    </a:lnTo>
                    <a:lnTo>
                      <a:pt x="139506" y="159428"/>
                    </a:lnTo>
                    <a:lnTo>
                      <a:pt x="139526" y="159408"/>
                    </a:lnTo>
                    <a:lnTo>
                      <a:pt x="139076" y="159701"/>
                    </a:lnTo>
                    <a:lnTo>
                      <a:pt x="138646" y="159995"/>
                    </a:lnTo>
                    <a:lnTo>
                      <a:pt x="138236" y="160268"/>
                    </a:lnTo>
                    <a:lnTo>
                      <a:pt x="138275" y="160248"/>
                    </a:lnTo>
                    <a:lnTo>
                      <a:pt x="137825" y="160522"/>
                    </a:lnTo>
                    <a:lnTo>
                      <a:pt x="137356" y="160796"/>
                    </a:lnTo>
                    <a:lnTo>
                      <a:pt x="137395" y="160776"/>
                    </a:lnTo>
                    <a:lnTo>
                      <a:pt x="136984" y="161050"/>
                    </a:lnTo>
                    <a:lnTo>
                      <a:pt x="136554" y="161324"/>
                    </a:lnTo>
                    <a:lnTo>
                      <a:pt x="136105" y="161598"/>
                    </a:lnTo>
                    <a:lnTo>
                      <a:pt x="135635" y="161852"/>
                    </a:lnTo>
                    <a:lnTo>
                      <a:pt x="135675" y="161832"/>
                    </a:lnTo>
                    <a:lnTo>
                      <a:pt x="135225" y="162087"/>
                    </a:lnTo>
                    <a:lnTo>
                      <a:pt x="135069" y="162203"/>
                    </a:lnTo>
                    <a:lnTo>
                      <a:pt x="134795" y="162360"/>
                    </a:lnTo>
                    <a:lnTo>
                      <a:pt x="134345" y="162614"/>
                    </a:lnTo>
                    <a:lnTo>
                      <a:pt x="134384" y="162594"/>
                    </a:lnTo>
                    <a:lnTo>
                      <a:pt x="133915" y="162849"/>
                    </a:lnTo>
                    <a:lnTo>
                      <a:pt x="133465" y="163103"/>
                    </a:lnTo>
                    <a:lnTo>
                      <a:pt x="133016" y="163377"/>
                    </a:lnTo>
                    <a:lnTo>
                      <a:pt x="133075" y="163357"/>
                    </a:lnTo>
                    <a:lnTo>
                      <a:pt x="132625" y="163591"/>
                    </a:lnTo>
                    <a:lnTo>
                      <a:pt x="132156" y="163846"/>
                    </a:lnTo>
                    <a:lnTo>
                      <a:pt x="131706" y="164080"/>
                    </a:lnTo>
                    <a:lnTo>
                      <a:pt x="131256" y="164315"/>
                    </a:lnTo>
                    <a:lnTo>
                      <a:pt x="130787" y="164549"/>
                    </a:lnTo>
                    <a:lnTo>
                      <a:pt x="130338" y="164784"/>
                    </a:lnTo>
                    <a:lnTo>
                      <a:pt x="130377" y="164784"/>
                    </a:lnTo>
                    <a:lnTo>
                      <a:pt x="129927" y="165019"/>
                    </a:lnTo>
                    <a:lnTo>
                      <a:pt x="129438" y="165253"/>
                    </a:lnTo>
                    <a:lnTo>
                      <a:pt x="128989" y="165469"/>
                    </a:lnTo>
                    <a:lnTo>
                      <a:pt x="129028" y="165449"/>
                    </a:lnTo>
                    <a:lnTo>
                      <a:pt x="128539" y="165683"/>
                    </a:lnTo>
                    <a:lnTo>
                      <a:pt x="128539" y="165664"/>
                    </a:lnTo>
                    <a:lnTo>
                      <a:pt x="128070" y="165899"/>
                    </a:lnTo>
                    <a:lnTo>
                      <a:pt x="127601" y="166113"/>
                    </a:lnTo>
                    <a:lnTo>
                      <a:pt x="127620" y="166113"/>
                    </a:lnTo>
                    <a:lnTo>
                      <a:pt x="127151" y="166309"/>
                    </a:lnTo>
                    <a:lnTo>
                      <a:pt x="126682" y="166543"/>
                    </a:lnTo>
                    <a:lnTo>
                      <a:pt x="126193" y="166739"/>
                    </a:lnTo>
                    <a:lnTo>
                      <a:pt x="126252" y="166720"/>
                    </a:lnTo>
                    <a:lnTo>
                      <a:pt x="125783" y="166935"/>
                    </a:lnTo>
                    <a:lnTo>
                      <a:pt x="125294" y="167150"/>
                    </a:lnTo>
                    <a:lnTo>
                      <a:pt x="125313" y="167130"/>
                    </a:lnTo>
                    <a:lnTo>
                      <a:pt x="124844" y="167326"/>
                    </a:lnTo>
                    <a:lnTo>
                      <a:pt x="124355" y="167540"/>
                    </a:lnTo>
                    <a:lnTo>
                      <a:pt x="123886" y="167736"/>
                    </a:lnTo>
                    <a:lnTo>
                      <a:pt x="123417" y="167912"/>
                    </a:lnTo>
                    <a:lnTo>
                      <a:pt x="122909" y="168107"/>
                    </a:lnTo>
                    <a:lnTo>
                      <a:pt x="122439" y="168284"/>
                    </a:lnTo>
                    <a:lnTo>
                      <a:pt x="122459" y="168284"/>
                    </a:lnTo>
                    <a:lnTo>
                      <a:pt x="121970" y="168459"/>
                    </a:lnTo>
                    <a:lnTo>
                      <a:pt x="121482" y="168635"/>
                    </a:lnTo>
                    <a:lnTo>
                      <a:pt x="120993" y="168811"/>
                    </a:lnTo>
                    <a:lnTo>
                      <a:pt x="121032" y="168811"/>
                    </a:lnTo>
                    <a:lnTo>
                      <a:pt x="120543" y="168987"/>
                    </a:lnTo>
                    <a:lnTo>
                      <a:pt x="120035" y="169163"/>
                    </a:lnTo>
                    <a:lnTo>
                      <a:pt x="119546" y="169320"/>
                    </a:lnTo>
                    <a:lnTo>
                      <a:pt x="119566" y="169320"/>
                    </a:lnTo>
                    <a:lnTo>
                      <a:pt x="119077" y="169476"/>
                    </a:lnTo>
                    <a:lnTo>
                      <a:pt x="118569" y="169652"/>
                    </a:lnTo>
                    <a:lnTo>
                      <a:pt x="118119" y="169809"/>
                    </a:lnTo>
                    <a:lnTo>
                      <a:pt x="117611" y="169965"/>
                    </a:lnTo>
                    <a:lnTo>
                      <a:pt x="117102" y="170121"/>
                    </a:lnTo>
                    <a:lnTo>
                      <a:pt x="117142" y="170102"/>
                    </a:lnTo>
                    <a:lnTo>
                      <a:pt x="116633" y="170258"/>
                    </a:lnTo>
                    <a:lnTo>
                      <a:pt x="116125" y="170414"/>
                    </a:lnTo>
                    <a:lnTo>
                      <a:pt x="115656" y="170551"/>
                    </a:lnTo>
                    <a:lnTo>
                      <a:pt x="115147" y="170688"/>
                    </a:lnTo>
                    <a:lnTo>
                      <a:pt x="114639" y="170825"/>
                    </a:lnTo>
                    <a:lnTo>
                      <a:pt x="114131" y="170962"/>
                    </a:lnTo>
                    <a:lnTo>
                      <a:pt x="114170" y="170962"/>
                    </a:lnTo>
                    <a:lnTo>
                      <a:pt x="113642" y="171099"/>
                    </a:lnTo>
                    <a:lnTo>
                      <a:pt x="113134" y="171216"/>
                    </a:lnTo>
                    <a:lnTo>
                      <a:pt x="113173" y="171216"/>
                    </a:lnTo>
                    <a:lnTo>
                      <a:pt x="112665" y="171333"/>
                    </a:lnTo>
                    <a:lnTo>
                      <a:pt x="112157" y="171470"/>
                    </a:lnTo>
                    <a:lnTo>
                      <a:pt x="111648" y="171587"/>
                    </a:lnTo>
                    <a:lnTo>
                      <a:pt x="111668" y="171587"/>
                    </a:lnTo>
                    <a:lnTo>
                      <a:pt x="111160" y="171705"/>
                    </a:lnTo>
                    <a:lnTo>
                      <a:pt x="110651" y="171822"/>
                    </a:lnTo>
                    <a:lnTo>
                      <a:pt x="110143" y="171939"/>
                    </a:lnTo>
                    <a:lnTo>
                      <a:pt x="110162" y="171920"/>
                    </a:lnTo>
                    <a:lnTo>
                      <a:pt x="109635" y="172037"/>
                    </a:lnTo>
                    <a:lnTo>
                      <a:pt x="109126" y="172135"/>
                    </a:lnTo>
                    <a:lnTo>
                      <a:pt x="109146" y="172135"/>
                    </a:lnTo>
                    <a:lnTo>
                      <a:pt x="108638" y="172252"/>
                    </a:lnTo>
                    <a:lnTo>
                      <a:pt x="108090" y="172350"/>
                    </a:lnTo>
                    <a:lnTo>
                      <a:pt x="107562" y="172447"/>
                    </a:lnTo>
                    <a:lnTo>
                      <a:pt x="107601" y="172428"/>
                    </a:lnTo>
                    <a:lnTo>
                      <a:pt x="107073" y="172526"/>
                    </a:lnTo>
                    <a:lnTo>
                      <a:pt x="106546" y="172624"/>
                    </a:lnTo>
                    <a:lnTo>
                      <a:pt x="106565" y="172624"/>
                    </a:lnTo>
                    <a:lnTo>
                      <a:pt x="106057" y="172702"/>
                    </a:lnTo>
                    <a:lnTo>
                      <a:pt x="105549" y="172800"/>
                    </a:lnTo>
                    <a:lnTo>
                      <a:pt x="105021" y="172877"/>
                    </a:lnTo>
                    <a:lnTo>
                      <a:pt x="105040" y="172877"/>
                    </a:lnTo>
                    <a:lnTo>
                      <a:pt x="104513" y="172956"/>
                    </a:lnTo>
                    <a:lnTo>
                      <a:pt x="103985" y="173034"/>
                    </a:lnTo>
                    <a:lnTo>
                      <a:pt x="104004" y="173034"/>
                    </a:lnTo>
                    <a:lnTo>
                      <a:pt x="103476" y="173093"/>
                    </a:lnTo>
                    <a:lnTo>
                      <a:pt x="102949" y="173171"/>
                    </a:lnTo>
                    <a:lnTo>
                      <a:pt x="102421" y="173230"/>
                    </a:lnTo>
                    <a:lnTo>
                      <a:pt x="102440" y="173230"/>
                    </a:lnTo>
                    <a:lnTo>
                      <a:pt x="101912" y="173288"/>
                    </a:lnTo>
                    <a:lnTo>
                      <a:pt x="101385" y="173366"/>
                    </a:lnTo>
                    <a:lnTo>
                      <a:pt x="101404" y="173347"/>
                    </a:lnTo>
                    <a:lnTo>
                      <a:pt x="100896" y="173405"/>
                    </a:lnTo>
                    <a:lnTo>
                      <a:pt x="100349" y="173464"/>
                    </a:lnTo>
                    <a:lnTo>
                      <a:pt x="99801" y="173523"/>
                    </a:lnTo>
                    <a:lnTo>
                      <a:pt x="99840" y="173523"/>
                    </a:lnTo>
                    <a:lnTo>
                      <a:pt x="99293" y="173562"/>
                    </a:lnTo>
                    <a:lnTo>
                      <a:pt x="98765" y="173601"/>
                    </a:lnTo>
                    <a:lnTo>
                      <a:pt x="98784" y="173601"/>
                    </a:lnTo>
                    <a:lnTo>
                      <a:pt x="98257" y="173640"/>
                    </a:lnTo>
                    <a:lnTo>
                      <a:pt x="97729" y="173679"/>
                    </a:lnTo>
                    <a:lnTo>
                      <a:pt x="97201" y="173718"/>
                    </a:lnTo>
                    <a:lnTo>
                      <a:pt x="97221" y="173718"/>
                    </a:lnTo>
                    <a:lnTo>
                      <a:pt x="96673" y="173758"/>
                    </a:lnTo>
                    <a:lnTo>
                      <a:pt x="96126" y="173797"/>
                    </a:lnTo>
                    <a:lnTo>
                      <a:pt x="96165" y="173797"/>
                    </a:lnTo>
                    <a:lnTo>
                      <a:pt x="95617" y="173816"/>
                    </a:lnTo>
                    <a:lnTo>
                      <a:pt x="95070" y="173835"/>
                    </a:lnTo>
                    <a:lnTo>
                      <a:pt x="95090" y="173835"/>
                    </a:lnTo>
                    <a:lnTo>
                      <a:pt x="94542" y="173855"/>
                    </a:lnTo>
                    <a:lnTo>
                      <a:pt x="94034" y="173875"/>
                    </a:lnTo>
                    <a:lnTo>
                      <a:pt x="93506" y="173894"/>
                    </a:lnTo>
                    <a:lnTo>
                      <a:pt x="92431" y="173894"/>
                    </a:lnTo>
                    <a:lnTo>
                      <a:pt x="91903" y="173914"/>
                    </a:lnTo>
                    <a:lnTo>
                      <a:pt x="90867" y="173914"/>
                    </a:lnTo>
                    <a:lnTo>
                      <a:pt x="90828" y="173914"/>
                    </a:lnTo>
                    <a:lnTo>
                      <a:pt x="89772" y="173914"/>
                    </a:lnTo>
                    <a:lnTo>
                      <a:pt x="89753" y="173914"/>
                    </a:lnTo>
                    <a:lnTo>
                      <a:pt x="89244" y="173914"/>
                    </a:lnTo>
                    <a:lnTo>
                      <a:pt x="88697" y="173894"/>
                    </a:lnTo>
                    <a:lnTo>
                      <a:pt x="88189" y="173894"/>
                    </a:lnTo>
                    <a:lnTo>
                      <a:pt x="87641" y="173875"/>
                    </a:lnTo>
                    <a:lnTo>
                      <a:pt x="87074" y="173855"/>
                    </a:lnTo>
                    <a:lnTo>
                      <a:pt x="87094" y="173855"/>
                    </a:lnTo>
                    <a:lnTo>
                      <a:pt x="86546" y="173835"/>
                    </a:lnTo>
                    <a:lnTo>
                      <a:pt x="86019" y="173797"/>
                    </a:lnTo>
                    <a:lnTo>
                      <a:pt x="85471" y="173777"/>
                    </a:lnTo>
                    <a:lnTo>
                      <a:pt x="85491" y="173777"/>
                    </a:lnTo>
                    <a:lnTo>
                      <a:pt x="84943" y="173738"/>
                    </a:lnTo>
                    <a:lnTo>
                      <a:pt x="84396" y="173699"/>
                    </a:lnTo>
                    <a:lnTo>
                      <a:pt x="84435" y="173699"/>
                    </a:lnTo>
                    <a:lnTo>
                      <a:pt x="83868" y="173660"/>
                    </a:lnTo>
                    <a:lnTo>
                      <a:pt x="83321" y="173621"/>
                    </a:lnTo>
                    <a:lnTo>
                      <a:pt x="82813" y="173581"/>
                    </a:lnTo>
                    <a:lnTo>
                      <a:pt x="82246" y="173523"/>
                    </a:lnTo>
                    <a:lnTo>
                      <a:pt x="81679" y="173484"/>
                    </a:lnTo>
                    <a:lnTo>
                      <a:pt x="81151" y="173425"/>
                    </a:lnTo>
                    <a:lnTo>
                      <a:pt x="80623" y="173366"/>
                    </a:lnTo>
                    <a:lnTo>
                      <a:pt x="80642" y="173366"/>
                    </a:lnTo>
                    <a:lnTo>
                      <a:pt x="80095" y="173308"/>
                    </a:lnTo>
                    <a:lnTo>
                      <a:pt x="79548" y="173249"/>
                    </a:lnTo>
                    <a:lnTo>
                      <a:pt x="79567" y="173249"/>
                    </a:lnTo>
                    <a:lnTo>
                      <a:pt x="79000" y="173171"/>
                    </a:lnTo>
                    <a:lnTo>
                      <a:pt x="78453" y="173112"/>
                    </a:lnTo>
                    <a:lnTo>
                      <a:pt x="78472" y="173112"/>
                    </a:lnTo>
                    <a:lnTo>
                      <a:pt x="77925" y="173034"/>
                    </a:lnTo>
                    <a:lnTo>
                      <a:pt x="77945" y="173034"/>
                    </a:lnTo>
                    <a:lnTo>
                      <a:pt x="77397" y="172956"/>
                    </a:lnTo>
                    <a:lnTo>
                      <a:pt x="76830" y="172877"/>
                    </a:lnTo>
                    <a:lnTo>
                      <a:pt x="76869" y="172877"/>
                    </a:lnTo>
                    <a:lnTo>
                      <a:pt x="76302" y="172800"/>
                    </a:lnTo>
                    <a:lnTo>
                      <a:pt x="75755" y="172702"/>
                    </a:lnTo>
                    <a:lnTo>
                      <a:pt x="75247" y="172624"/>
                    </a:lnTo>
                    <a:lnTo>
                      <a:pt x="74680" y="172526"/>
                    </a:lnTo>
                    <a:lnTo>
                      <a:pt x="74132" y="172428"/>
                    </a:lnTo>
                    <a:lnTo>
                      <a:pt x="73585" y="172330"/>
                    </a:lnTo>
                    <a:lnTo>
                      <a:pt x="73057" y="172213"/>
                    </a:lnTo>
                    <a:lnTo>
                      <a:pt x="73057" y="172233"/>
                    </a:lnTo>
                    <a:lnTo>
                      <a:pt x="72529" y="172115"/>
                    </a:lnTo>
                    <a:lnTo>
                      <a:pt x="71982" y="171998"/>
                    </a:lnTo>
                    <a:lnTo>
                      <a:pt x="71435" y="171900"/>
                    </a:lnTo>
                    <a:lnTo>
                      <a:pt x="70887" y="171783"/>
                    </a:lnTo>
                    <a:lnTo>
                      <a:pt x="70360" y="171646"/>
                    </a:lnTo>
                    <a:lnTo>
                      <a:pt x="70379" y="171666"/>
                    </a:lnTo>
                    <a:lnTo>
                      <a:pt x="69812" y="171529"/>
                    </a:lnTo>
                    <a:lnTo>
                      <a:pt x="69245" y="171411"/>
                    </a:lnTo>
                    <a:lnTo>
                      <a:pt x="69265" y="171411"/>
                    </a:lnTo>
                    <a:lnTo>
                      <a:pt x="68717" y="171275"/>
                    </a:lnTo>
                    <a:lnTo>
                      <a:pt x="68737" y="171275"/>
                    </a:lnTo>
                    <a:lnTo>
                      <a:pt x="68189" y="171157"/>
                    </a:lnTo>
                    <a:lnTo>
                      <a:pt x="67662" y="171001"/>
                    </a:lnTo>
                    <a:lnTo>
                      <a:pt x="67114" y="170864"/>
                    </a:lnTo>
                    <a:lnTo>
                      <a:pt x="66547" y="170727"/>
                    </a:lnTo>
                    <a:lnTo>
                      <a:pt x="66567" y="170727"/>
                    </a:lnTo>
                    <a:lnTo>
                      <a:pt x="66019" y="170571"/>
                    </a:lnTo>
                    <a:lnTo>
                      <a:pt x="65491" y="170434"/>
                    </a:lnTo>
                    <a:lnTo>
                      <a:pt x="64964" y="170278"/>
                    </a:lnTo>
                    <a:lnTo>
                      <a:pt x="64416" y="170121"/>
                    </a:lnTo>
                    <a:lnTo>
                      <a:pt x="64436" y="170121"/>
                    </a:lnTo>
                    <a:lnTo>
                      <a:pt x="63869" y="169965"/>
                    </a:lnTo>
                    <a:lnTo>
                      <a:pt x="63321" y="169789"/>
                    </a:lnTo>
                    <a:lnTo>
                      <a:pt x="63341" y="169809"/>
                    </a:lnTo>
                    <a:lnTo>
                      <a:pt x="62794" y="169632"/>
                    </a:lnTo>
                    <a:lnTo>
                      <a:pt x="62266" y="169456"/>
                    </a:lnTo>
                    <a:lnTo>
                      <a:pt x="61718" y="169281"/>
                    </a:lnTo>
                    <a:lnTo>
                      <a:pt x="61738" y="169281"/>
                    </a:lnTo>
                    <a:lnTo>
                      <a:pt x="61171" y="169105"/>
                    </a:lnTo>
                    <a:lnTo>
                      <a:pt x="60624" y="168929"/>
                    </a:lnTo>
                    <a:lnTo>
                      <a:pt x="60115" y="168753"/>
                    </a:lnTo>
                    <a:lnTo>
                      <a:pt x="59588" y="168557"/>
                    </a:lnTo>
                    <a:lnTo>
                      <a:pt x="59040" y="168362"/>
                    </a:lnTo>
                    <a:lnTo>
                      <a:pt x="58493" y="168166"/>
                    </a:lnTo>
                    <a:lnTo>
                      <a:pt x="57945" y="167970"/>
                    </a:lnTo>
                    <a:lnTo>
                      <a:pt x="57965" y="167970"/>
                    </a:lnTo>
                    <a:lnTo>
                      <a:pt x="57437" y="167775"/>
                    </a:lnTo>
                    <a:lnTo>
                      <a:pt x="56909" y="167560"/>
                    </a:lnTo>
                    <a:lnTo>
                      <a:pt x="56909" y="167580"/>
                    </a:lnTo>
                    <a:lnTo>
                      <a:pt x="56381" y="167365"/>
                    </a:lnTo>
                    <a:lnTo>
                      <a:pt x="55814" y="167150"/>
                    </a:lnTo>
                    <a:lnTo>
                      <a:pt x="55854" y="167150"/>
                    </a:lnTo>
                    <a:lnTo>
                      <a:pt x="55306" y="166935"/>
                    </a:lnTo>
                    <a:lnTo>
                      <a:pt x="54759" y="166720"/>
                    </a:lnTo>
                    <a:lnTo>
                      <a:pt x="54250" y="166485"/>
                    </a:lnTo>
                    <a:lnTo>
                      <a:pt x="54250" y="166504"/>
                    </a:lnTo>
                    <a:lnTo>
                      <a:pt x="53723" y="166270"/>
                    </a:lnTo>
                    <a:lnTo>
                      <a:pt x="53175" y="166035"/>
                    </a:lnTo>
                    <a:lnTo>
                      <a:pt x="53195" y="166035"/>
                    </a:lnTo>
                    <a:lnTo>
                      <a:pt x="52628" y="165801"/>
                    </a:lnTo>
                    <a:lnTo>
                      <a:pt x="52100" y="165566"/>
                    </a:lnTo>
                    <a:lnTo>
                      <a:pt x="51572" y="165332"/>
                    </a:lnTo>
                    <a:lnTo>
                      <a:pt x="51592" y="165332"/>
                    </a:lnTo>
                    <a:lnTo>
                      <a:pt x="51064" y="165097"/>
                    </a:lnTo>
                    <a:lnTo>
                      <a:pt x="50556" y="164843"/>
                    </a:lnTo>
                    <a:lnTo>
                      <a:pt x="50028" y="164588"/>
                    </a:lnTo>
                    <a:lnTo>
                      <a:pt x="49500" y="164335"/>
                    </a:lnTo>
                    <a:lnTo>
                      <a:pt x="48953" y="164080"/>
                    </a:lnTo>
                    <a:lnTo>
                      <a:pt x="48425" y="163826"/>
                    </a:lnTo>
                    <a:lnTo>
                      <a:pt x="47897" y="163553"/>
                    </a:lnTo>
                    <a:lnTo>
                      <a:pt x="47389" y="163279"/>
                    </a:lnTo>
                    <a:lnTo>
                      <a:pt x="47408" y="163298"/>
                    </a:lnTo>
                    <a:lnTo>
                      <a:pt x="46880" y="163025"/>
                    </a:lnTo>
                    <a:lnTo>
                      <a:pt x="46353" y="162731"/>
                    </a:lnTo>
                    <a:lnTo>
                      <a:pt x="46353" y="162751"/>
                    </a:lnTo>
                    <a:lnTo>
                      <a:pt x="45844" y="162458"/>
                    </a:lnTo>
                    <a:lnTo>
                      <a:pt x="45297" y="162184"/>
                    </a:lnTo>
                    <a:lnTo>
                      <a:pt x="44788" y="161891"/>
                    </a:lnTo>
                    <a:lnTo>
                      <a:pt x="44261" y="161598"/>
                    </a:lnTo>
                    <a:lnTo>
                      <a:pt x="44261" y="161617"/>
                    </a:lnTo>
                    <a:lnTo>
                      <a:pt x="43733" y="161304"/>
                    </a:lnTo>
                    <a:lnTo>
                      <a:pt x="43752" y="161324"/>
                    </a:lnTo>
                    <a:lnTo>
                      <a:pt x="43244" y="161011"/>
                    </a:lnTo>
                    <a:lnTo>
                      <a:pt x="42736" y="160718"/>
                    </a:lnTo>
                    <a:lnTo>
                      <a:pt x="42208" y="160405"/>
                    </a:lnTo>
                    <a:lnTo>
                      <a:pt x="41700" y="160112"/>
                    </a:lnTo>
                    <a:lnTo>
                      <a:pt x="41191" y="159799"/>
                    </a:lnTo>
                    <a:lnTo>
                      <a:pt x="40664" y="159486"/>
                    </a:lnTo>
                    <a:lnTo>
                      <a:pt x="40155" y="159173"/>
                    </a:lnTo>
                    <a:lnTo>
                      <a:pt x="39647" y="158841"/>
                    </a:lnTo>
                    <a:lnTo>
                      <a:pt x="39139" y="158528"/>
                    </a:lnTo>
                    <a:lnTo>
                      <a:pt x="38650" y="158157"/>
                    </a:lnTo>
                    <a:lnTo>
                      <a:pt x="38161" y="157805"/>
                    </a:lnTo>
                    <a:lnTo>
                      <a:pt x="37692" y="157433"/>
                    </a:lnTo>
                    <a:lnTo>
                      <a:pt x="37223" y="157062"/>
                    </a:lnTo>
                    <a:lnTo>
                      <a:pt x="36734" y="156710"/>
                    </a:lnTo>
                    <a:lnTo>
                      <a:pt x="36304" y="156339"/>
                    </a:lnTo>
                    <a:lnTo>
                      <a:pt x="35835" y="155967"/>
                    </a:lnTo>
                    <a:lnTo>
                      <a:pt x="35366" y="155576"/>
                    </a:lnTo>
                    <a:lnTo>
                      <a:pt x="34896" y="155205"/>
                    </a:lnTo>
                    <a:lnTo>
                      <a:pt x="34447" y="154833"/>
                    </a:lnTo>
                    <a:lnTo>
                      <a:pt x="33977" y="154442"/>
                    </a:lnTo>
                    <a:lnTo>
                      <a:pt x="33508" y="154051"/>
                    </a:lnTo>
                    <a:lnTo>
                      <a:pt x="33528" y="154071"/>
                    </a:lnTo>
                    <a:lnTo>
                      <a:pt x="33059" y="153680"/>
                    </a:lnTo>
                    <a:lnTo>
                      <a:pt x="32648" y="153289"/>
                    </a:lnTo>
                    <a:lnTo>
                      <a:pt x="32199" y="152898"/>
                    </a:lnTo>
                    <a:lnTo>
                      <a:pt x="31749" y="152507"/>
                    </a:lnTo>
                    <a:lnTo>
                      <a:pt x="31299" y="152116"/>
                    </a:lnTo>
                    <a:lnTo>
                      <a:pt x="30869" y="151725"/>
                    </a:lnTo>
                    <a:lnTo>
                      <a:pt x="30459" y="151315"/>
                    </a:lnTo>
                    <a:lnTo>
                      <a:pt x="30029" y="150923"/>
                    </a:lnTo>
                    <a:lnTo>
                      <a:pt x="29579" y="150513"/>
                    </a:lnTo>
                    <a:lnTo>
                      <a:pt x="29149" y="150102"/>
                    </a:lnTo>
                    <a:lnTo>
                      <a:pt x="28758" y="149692"/>
                    </a:lnTo>
                    <a:lnTo>
                      <a:pt x="28758" y="149711"/>
                    </a:lnTo>
                    <a:lnTo>
                      <a:pt x="28347" y="149301"/>
                    </a:lnTo>
                    <a:lnTo>
                      <a:pt x="27898" y="148891"/>
                    </a:lnTo>
                    <a:lnTo>
                      <a:pt x="27507" y="148460"/>
                    </a:lnTo>
                    <a:lnTo>
                      <a:pt x="27507" y="148480"/>
                    </a:lnTo>
                    <a:lnTo>
                      <a:pt x="27096" y="148050"/>
                    </a:lnTo>
                    <a:lnTo>
                      <a:pt x="27116" y="148050"/>
                    </a:lnTo>
                    <a:lnTo>
                      <a:pt x="26686" y="147639"/>
                    </a:lnTo>
                    <a:lnTo>
                      <a:pt x="26295" y="147209"/>
                    </a:lnTo>
                    <a:lnTo>
                      <a:pt x="26295" y="147229"/>
                    </a:lnTo>
                    <a:lnTo>
                      <a:pt x="25903" y="146799"/>
                    </a:lnTo>
                    <a:lnTo>
                      <a:pt x="25493" y="146388"/>
                    </a:lnTo>
                    <a:lnTo>
                      <a:pt x="25102" y="145958"/>
                    </a:lnTo>
                    <a:lnTo>
                      <a:pt x="24691" y="145528"/>
                    </a:lnTo>
                    <a:lnTo>
                      <a:pt x="24301" y="145098"/>
                    </a:lnTo>
                    <a:lnTo>
                      <a:pt x="24340" y="145098"/>
                    </a:lnTo>
                    <a:lnTo>
                      <a:pt x="23949" y="144668"/>
                    </a:lnTo>
                    <a:lnTo>
                      <a:pt x="23538" y="144237"/>
                    </a:lnTo>
                    <a:lnTo>
                      <a:pt x="23186" y="143807"/>
                    </a:lnTo>
                    <a:lnTo>
                      <a:pt x="22795" y="143377"/>
                    </a:lnTo>
                    <a:lnTo>
                      <a:pt x="22424" y="142928"/>
                    </a:lnTo>
                    <a:lnTo>
                      <a:pt x="22443" y="142928"/>
                    </a:lnTo>
                    <a:lnTo>
                      <a:pt x="22052" y="142498"/>
                    </a:lnTo>
                    <a:lnTo>
                      <a:pt x="21701" y="142067"/>
                    </a:lnTo>
                    <a:lnTo>
                      <a:pt x="21309" y="141618"/>
                    </a:lnTo>
                    <a:lnTo>
                      <a:pt x="20977" y="141168"/>
                    </a:lnTo>
                    <a:lnTo>
                      <a:pt x="20606" y="140718"/>
                    </a:lnTo>
                    <a:lnTo>
                      <a:pt x="20254" y="140269"/>
                    </a:lnTo>
                    <a:lnTo>
                      <a:pt x="19882" y="139839"/>
                    </a:lnTo>
                    <a:lnTo>
                      <a:pt x="19550" y="139370"/>
                    </a:lnTo>
                    <a:lnTo>
                      <a:pt x="19550" y="139389"/>
                    </a:lnTo>
                    <a:lnTo>
                      <a:pt x="19218" y="138920"/>
                    </a:lnTo>
                    <a:lnTo>
                      <a:pt x="19218" y="138940"/>
                    </a:lnTo>
                    <a:lnTo>
                      <a:pt x="18846" y="138470"/>
                    </a:lnTo>
                    <a:lnTo>
                      <a:pt x="18533" y="138021"/>
                    </a:lnTo>
                    <a:lnTo>
                      <a:pt x="18181" y="137571"/>
                    </a:lnTo>
                    <a:lnTo>
                      <a:pt x="17849" y="137102"/>
                    </a:lnTo>
                    <a:lnTo>
                      <a:pt x="17536" y="136652"/>
                    </a:lnTo>
                    <a:lnTo>
                      <a:pt x="17184" y="136183"/>
                    </a:lnTo>
                    <a:lnTo>
                      <a:pt x="16852" y="135714"/>
                    </a:lnTo>
                    <a:lnTo>
                      <a:pt x="16852" y="135733"/>
                    </a:lnTo>
                    <a:lnTo>
                      <a:pt x="16559" y="135264"/>
                    </a:lnTo>
                    <a:lnTo>
                      <a:pt x="16227" y="134795"/>
                    </a:lnTo>
                    <a:lnTo>
                      <a:pt x="15894" y="134326"/>
                    </a:lnTo>
                    <a:lnTo>
                      <a:pt x="15601" y="133857"/>
                    </a:lnTo>
                    <a:lnTo>
                      <a:pt x="15308" y="133387"/>
                    </a:lnTo>
                    <a:lnTo>
                      <a:pt x="14975" y="132918"/>
                    </a:lnTo>
                    <a:lnTo>
                      <a:pt x="14662" y="132449"/>
                    </a:lnTo>
                    <a:lnTo>
                      <a:pt x="14389" y="131960"/>
                    </a:lnTo>
                    <a:lnTo>
                      <a:pt x="14389" y="131980"/>
                    </a:lnTo>
                    <a:lnTo>
                      <a:pt x="14096" y="131491"/>
                    </a:lnTo>
                    <a:lnTo>
                      <a:pt x="13783" y="131022"/>
                    </a:lnTo>
                    <a:lnTo>
                      <a:pt x="13490" y="130533"/>
                    </a:lnTo>
                    <a:lnTo>
                      <a:pt x="13196" y="130064"/>
                    </a:lnTo>
                    <a:lnTo>
                      <a:pt x="12923" y="129575"/>
                    </a:lnTo>
                    <a:lnTo>
                      <a:pt x="12942" y="129575"/>
                    </a:lnTo>
                    <a:lnTo>
                      <a:pt x="12649" y="129087"/>
                    </a:lnTo>
                    <a:lnTo>
                      <a:pt x="12649" y="129106"/>
                    </a:lnTo>
                    <a:lnTo>
                      <a:pt x="12375" y="128617"/>
                    </a:lnTo>
                    <a:lnTo>
                      <a:pt x="12102" y="128129"/>
                    </a:lnTo>
                    <a:lnTo>
                      <a:pt x="11808" y="127640"/>
                    </a:lnTo>
                    <a:lnTo>
                      <a:pt x="11535" y="127151"/>
                    </a:lnTo>
                    <a:lnTo>
                      <a:pt x="11261" y="126662"/>
                    </a:lnTo>
                    <a:lnTo>
                      <a:pt x="11007" y="126174"/>
                    </a:lnTo>
                    <a:lnTo>
                      <a:pt x="10753" y="125685"/>
                    </a:lnTo>
                    <a:lnTo>
                      <a:pt x="10499" y="125196"/>
                    </a:lnTo>
                    <a:lnTo>
                      <a:pt x="10244" y="124688"/>
                    </a:lnTo>
                    <a:lnTo>
                      <a:pt x="10244" y="124707"/>
                    </a:lnTo>
                    <a:lnTo>
                      <a:pt x="9990" y="124199"/>
                    </a:lnTo>
                    <a:lnTo>
                      <a:pt x="9736" y="123710"/>
                    </a:lnTo>
                    <a:lnTo>
                      <a:pt x="9502" y="123222"/>
                    </a:lnTo>
                    <a:lnTo>
                      <a:pt x="9247" y="122713"/>
                    </a:lnTo>
                    <a:lnTo>
                      <a:pt x="9013" y="122225"/>
                    </a:lnTo>
                    <a:lnTo>
                      <a:pt x="8778" y="121716"/>
                    </a:lnTo>
                    <a:lnTo>
                      <a:pt x="8544" y="121228"/>
                    </a:lnTo>
                    <a:lnTo>
                      <a:pt x="8309" y="120719"/>
                    </a:lnTo>
                    <a:lnTo>
                      <a:pt x="8074" y="120211"/>
                    </a:lnTo>
                    <a:lnTo>
                      <a:pt x="7840" y="119703"/>
                    </a:lnTo>
                    <a:lnTo>
                      <a:pt x="7625" y="119194"/>
                    </a:lnTo>
                    <a:lnTo>
                      <a:pt x="7625" y="119214"/>
                    </a:lnTo>
                    <a:lnTo>
                      <a:pt x="7410" y="118706"/>
                    </a:lnTo>
                    <a:lnTo>
                      <a:pt x="7214" y="118197"/>
                    </a:lnTo>
                    <a:lnTo>
                      <a:pt x="6999" y="117689"/>
                    </a:lnTo>
                    <a:lnTo>
                      <a:pt x="6784" y="117181"/>
                    </a:lnTo>
                    <a:lnTo>
                      <a:pt x="6589" y="116672"/>
                    </a:lnTo>
                    <a:lnTo>
                      <a:pt x="6354" y="116164"/>
                    </a:lnTo>
                    <a:lnTo>
                      <a:pt x="6158" y="115637"/>
                    </a:lnTo>
                    <a:lnTo>
                      <a:pt x="5963" y="115148"/>
                    </a:lnTo>
                    <a:lnTo>
                      <a:pt x="5787" y="114620"/>
                    </a:lnTo>
                    <a:lnTo>
                      <a:pt x="5611" y="114112"/>
                    </a:lnTo>
                    <a:lnTo>
                      <a:pt x="5396" y="113603"/>
                    </a:lnTo>
                    <a:lnTo>
                      <a:pt x="5220" y="113076"/>
                    </a:lnTo>
                    <a:lnTo>
                      <a:pt x="5064" y="112567"/>
                    </a:lnTo>
                    <a:lnTo>
                      <a:pt x="4868" y="112039"/>
                    </a:lnTo>
                    <a:lnTo>
                      <a:pt x="4692" y="111531"/>
                    </a:lnTo>
                    <a:lnTo>
                      <a:pt x="4536" y="111003"/>
                    </a:lnTo>
                    <a:lnTo>
                      <a:pt x="4360" y="110495"/>
                    </a:lnTo>
                    <a:lnTo>
                      <a:pt x="4184" y="109967"/>
                    </a:lnTo>
                    <a:lnTo>
                      <a:pt x="4008" y="109459"/>
                    </a:lnTo>
                    <a:lnTo>
                      <a:pt x="4047" y="109459"/>
                    </a:lnTo>
                    <a:lnTo>
                      <a:pt x="3871" y="108931"/>
                    </a:lnTo>
                    <a:lnTo>
                      <a:pt x="3695" y="108403"/>
                    </a:lnTo>
                    <a:lnTo>
                      <a:pt x="3578" y="107895"/>
                    </a:lnTo>
                    <a:lnTo>
                      <a:pt x="3421" y="107367"/>
                    </a:lnTo>
                    <a:lnTo>
                      <a:pt x="3265" y="106839"/>
                    </a:lnTo>
                    <a:lnTo>
                      <a:pt x="3128" y="106311"/>
                    </a:lnTo>
                    <a:lnTo>
                      <a:pt x="2972" y="105784"/>
                    </a:lnTo>
                    <a:lnTo>
                      <a:pt x="2972" y="105803"/>
                    </a:lnTo>
                    <a:lnTo>
                      <a:pt x="2855" y="105275"/>
                    </a:lnTo>
                    <a:lnTo>
                      <a:pt x="2698" y="104747"/>
                    </a:lnTo>
                    <a:lnTo>
                      <a:pt x="2601" y="104220"/>
                    </a:lnTo>
                    <a:lnTo>
                      <a:pt x="2444" y="103692"/>
                    </a:lnTo>
                    <a:lnTo>
                      <a:pt x="2346" y="103164"/>
                    </a:lnTo>
                    <a:lnTo>
                      <a:pt x="2209" y="102636"/>
                    </a:lnTo>
                    <a:lnTo>
                      <a:pt x="2112" y="102108"/>
                    </a:lnTo>
                    <a:lnTo>
                      <a:pt x="1975" y="101580"/>
                    </a:lnTo>
                    <a:lnTo>
                      <a:pt x="1877" y="101052"/>
                    </a:lnTo>
                    <a:lnTo>
                      <a:pt x="1760" y="100524"/>
                    </a:lnTo>
                    <a:lnTo>
                      <a:pt x="1662" y="99997"/>
                    </a:lnTo>
                    <a:lnTo>
                      <a:pt x="1545" y="99469"/>
                    </a:lnTo>
                    <a:lnTo>
                      <a:pt x="1466" y="98941"/>
                    </a:lnTo>
                    <a:lnTo>
                      <a:pt x="1369" y="98394"/>
                    </a:lnTo>
                    <a:lnTo>
                      <a:pt x="1271" y="97866"/>
                    </a:lnTo>
                    <a:lnTo>
                      <a:pt x="1193" y="97338"/>
                    </a:lnTo>
                    <a:lnTo>
                      <a:pt x="1115" y="96810"/>
                    </a:lnTo>
                    <a:lnTo>
                      <a:pt x="997" y="96263"/>
                    </a:lnTo>
                    <a:lnTo>
                      <a:pt x="939" y="95735"/>
                    </a:lnTo>
                    <a:lnTo>
                      <a:pt x="841" y="95207"/>
                    </a:lnTo>
                    <a:lnTo>
                      <a:pt x="782" y="94679"/>
                    </a:lnTo>
                    <a:lnTo>
                      <a:pt x="724" y="94152"/>
                    </a:lnTo>
                    <a:lnTo>
                      <a:pt x="665" y="93604"/>
                    </a:lnTo>
                    <a:lnTo>
                      <a:pt x="587" y="93076"/>
                    </a:lnTo>
                    <a:lnTo>
                      <a:pt x="528" y="92548"/>
                    </a:lnTo>
                    <a:lnTo>
                      <a:pt x="489" y="92021"/>
                    </a:lnTo>
                    <a:lnTo>
                      <a:pt x="431" y="91473"/>
                    </a:lnTo>
                    <a:lnTo>
                      <a:pt x="372" y="90945"/>
                    </a:lnTo>
                    <a:lnTo>
                      <a:pt x="313" y="90398"/>
                    </a:lnTo>
                    <a:lnTo>
                      <a:pt x="274" y="89870"/>
                    </a:lnTo>
                    <a:lnTo>
                      <a:pt x="235" y="89342"/>
                    </a:lnTo>
                    <a:lnTo>
                      <a:pt x="216" y="88795"/>
                    </a:lnTo>
                    <a:lnTo>
                      <a:pt x="176" y="88267"/>
                    </a:lnTo>
                    <a:lnTo>
                      <a:pt x="137" y="87739"/>
                    </a:lnTo>
                    <a:lnTo>
                      <a:pt x="98" y="87211"/>
                    </a:lnTo>
                    <a:lnTo>
                      <a:pt x="79" y="86664"/>
                    </a:lnTo>
                    <a:lnTo>
                      <a:pt x="59" y="86136"/>
                    </a:lnTo>
                    <a:lnTo>
                      <a:pt x="39" y="85589"/>
                    </a:lnTo>
                    <a:lnTo>
                      <a:pt x="20" y="85061"/>
                    </a:lnTo>
                    <a:lnTo>
                      <a:pt x="0" y="84533"/>
                    </a:lnTo>
                    <a:lnTo>
                      <a:pt x="0" y="81855"/>
                    </a:lnTo>
                    <a:lnTo>
                      <a:pt x="20" y="81327"/>
                    </a:lnTo>
                    <a:lnTo>
                      <a:pt x="20" y="80780"/>
                    </a:lnTo>
                    <a:lnTo>
                      <a:pt x="39" y="80252"/>
                    </a:lnTo>
                    <a:lnTo>
                      <a:pt x="59" y="79724"/>
                    </a:lnTo>
                    <a:lnTo>
                      <a:pt x="79" y="79196"/>
                    </a:lnTo>
                    <a:lnTo>
                      <a:pt x="98" y="78648"/>
                    </a:lnTo>
                    <a:lnTo>
                      <a:pt x="157" y="78121"/>
                    </a:lnTo>
                    <a:lnTo>
                      <a:pt x="176" y="77593"/>
                    </a:lnTo>
                    <a:lnTo>
                      <a:pt x="216" y="77065"/>
                    </a:lnTo>
                    <a:lnTo>
                      <a:pt x="235" y="76537"/>
                    </a:lnTo>
                    <a:lnTo>
                      <a:pt x="274" y="75990"/>
                    </a:lnTo>
                    <a:lnTo>
                      <a:pt x="333" y="75462"/>
                    </a:lnTo>
                    <a:lnTo>
                      <a:pt x="313" y="75462"/>
                    </a:lnTo>
                    <a:lnTo>
                      <a:pt x="391" y="74934"/>
                    </a:lnTo>
                    <a:lnTo>
                      <a:pt x="431" y="74406"/>
                    </a:lnTo>
                    <a:lnTo>
                      <a:pt x="489" y="73878"/>
                    </a:lnTo>
                    <a:lnTo>
                      <a:pt x="528" y="73351"/>
                    </a:lnTo>
                    <a:lnTo>
                      <a:pt x="587" y="72803"/>
                    </a:lnTo>
                    <a:lnTo>
                      <a:pt x="685" y="72275"/>
                    </a:lnTo>
                    <a:lnTo>
                      <a:pt x="724" y="71747"/>
                    </a:lnTo>
                    <a:lnTo>
                      <a:pt x="802" y="71239"/>
                    </a:lnTo>
                    <a:lnTo>
                      <a:pt x="900" y="70692"/>
                    </a:lnTo>
                    <a:lnTo>
                      <a:pt x="978" y="70164"/>
                    </a:lnTo>
                    <a:lnTo>
                      <a:pt x="1036" y="69636"/>
                    </a:lnTo>
                    <a:lnTo>
                      <a:pt x="1134" y="69128"/>
                    </a:lnTo>
                    <a:lnTo>
                      <a:pt x="1213" y="68600"/>
                    </a:lnTo>
                    <a:lnTo>
                      <a:pt x="1291" y="68072"/>
                    </a:lnTo>
                    <a:lnTo>
                      <a:pt x="1408" y="67544"/>
                    </a:lnTo>
                    <a:lnTo>
                      <a:pt x="1486" y="67017"/>
                    </a:lnTo>
                    <a:lnTo>
                      <a:pt x="1603" y="66489"/>
                    </a:lnTo>
                    <a:lnTo>
                      <a:pt x="1701" y="65961"/>
                    </a:lnTo>
                    <a:lnTo>
                      <a:pt x="1799" y="65452"/>
                    </a:lnTo>
                    <a:lnTo>
                      <a:pt x="1936" y="64925"/>
                    </a:lnTo>
                    <a:lnTo>
                      <a:pt x="2034" y="64416"/>
                    </a:lnTo>
                    <a:lnTo>
                      <a:pt x="2170" y="63888"/>
                    </a:lnTo>
                    <a:lnTo>
                      <a:pt x="2268" y="63361"/>
                    </a:lnTo>
                    <a:lnTo>
                      <a:pt x="2405" y="62853"/>
                    </a:lnTo>
                    <a:lnTo>
                      <a:pt x="2522" y="62325"/>
                    </a:lnTo>
                    <a:lnTo>
                      <a:pt x="2659" y="61817"/>
                    </a:lnTo>
                    <a:lnTo>
                      <a:pt x="2776" y="61308"/>
                    </a:lnTo>
                    <a:lnTo>
                      <a:pt x="2933" y="60780"/>
                    </a:lnTo>
                    <a:lnTo>
                      <a:pt x="3089" y="60272"/>
                    </a:lnTo>
                    <a:lnTo>
                      <a:pt x="3206" y="59764"/>
                    </a:lnTo>
                    <a:lnTo>
                      <a:pt x="3363" y="59236"/>
                    </a:lnTo>
                    <a:lnTo>
                      <a:pt x="3500" y="58728"/>
                    </a:lnTo>
                    <a:lnTo>
                      <a:pt x="3656" y="58219"/>
                    </a:lnTo>
                    <a:lnTo>
                      <a:pt x="3832" y="57691"/>
                    </a:lnTo>
                    <a:lnTo>
                      <a:pt x="3969" y="57183"/>
                    </a:lnTo>
                    <a:lnTo>
                      <a:pt x="4145" y="56675"/>
                    </a:lnTo>
                    <a:lnTo>
                      <a:pt x="4321" y="56166"/>
                    </a:lnTo>
                    <a:lnTo>
                      <a:pt x="4477" y="55658"/>
                    </a:lnTo>
                    <a:lnTo>
                      <a:pt x="4653" y="55150"/>
                    </a:lnTo>
                    <a:lnTo>
                      <a:pt x="4731" y="54915"/>
                    </a:lnTo>
                    <a:lnTo>
                      <a:pt x="4849" y="54642"/>
                    </a:lnTo>
                    <a:lnTo>
                      <a:pt x="5044" y="54153"/>
                    </a:lnTo>
                    <a:lnTo>
                      <a:pt x="5201" y="53644"/>
                    </a:lnTo>
                    <a:lnTo>
                      <a:pt x="5396" y="53136"/>
                    </a:lnTo>
                    <a:lnTo>
                      <a:pt x="5611" y="52628"/>
                    </a:lnTo>
                    <a:lnTo>
                      <a:pt x="5807" y="52139"/>
                    </a:lnTo>
                    <a:lnTo>
                      <a:pt x="6002" y="51631"/>
                    </a:lnTo>
                    <a:lnTo>
                      <a:pt x="6178" y="51143"/>
                    </a:lnTo>
                    <a:lnTo>
                      <a:pt x="6393" y="50634"/>
                    </a:lnTo>
                    <a:lnTo>
                      <a:pt x="6608" y="50145"/>
                    </a:lnTo>
                    <a:lnTo>
                      <a:pt x="6843" y="49637"/>
                    </a:lnTo>
                    <a:lnTo>
                      <a:pt x="6823" y="49657"/>
                    </a:lnTo>
                    <a:lnTo>
                      <a:pt x="7058" y="49148"/>
                    </a:lnTo>
                    <a:lnTo>
                      <a:pt x="7273" y="48660"/>
                    </a:lnTo>
                    <a:lnTo>
                      <a:pt x="7488" y="48171"/>
                    </a:lnTo>
                    <a:lnTo>
                      <a:pt x="7723" y="47663"/>
                    </a:lnTo>
                    <a:lnTo>
                      <a:pt x="7957" y="47193"/>
                    </a:lnTo>
                    <a:lnTo>
                      <a:pt x="8192" y="46685"/>
                    </a:lnTo>
                    <a:lnTo>
                      <a:pt x="8407" y="46196"/>
                    </a:lnTo>
                    <a:lnTo>
                      <a:pt x="8641" y="45708"/>
                    </a:lnTo>
                    <a:lnTo>
                      <a:pt x="8895" y="45239"/>
                    </a:lnTo>
                    <a:lnTo>
                      <a:pt x="9130" y="44750"/>
                    </a:lnTo>
                    <a:lnTo>
                      <a:pt x="9384" y="44261"/>
                    </a:lnTo>
                    <a:lnTo>
                      <a:pt x="9638" y="43792"/>
                    </a:lnTo>
                    <a:lnTo>
                      <a:pt x="9912" y="43303"/>
                    </a:lnTo>
                    <a:lnTo>
                      <a:pt x="9912" y="43323"/>
                    </a:lnTo>
                    <a:lnTo>
                      <a:pt x="10186" y="42834"/>
                    </a:lnTo>
                    <a:lnTo>
                      <a:pt x="10440" y="42345"/>
                    </a:lnTo>
                    <a:lnTo>
                      <a:pt x="10714" y="41876"/>
                    </a:lnTo>
                    <a:lnTo>
                      <a:pt x="10987" y="41406"/>
                    </a:lnTo>
                    <a:lnTo>
                      <a:pt x="11241" y="40918"/>
                    </a:lnTo>
                    <a:lnTo>
                      <a:pt x="11515" y="40448"/>
                    </a:lnTo>
                    <a:lnTo>
                      <a:pt x="11515" y="40468"/>
                    </a:lnTo>
                    <a:lnTo>
                      <a:pt x="11789" y="39979"/>
                    </a:lnTo>
                    <a:lnTo>
                      <a:pt x="12102" y="39510"/>
                    </a:lnTo>
                    <a:lnTo>
                      <a:pt x="12395" y="39041"/>
                    </a:lnTo>
                    <a:lnTo>
                      <a:pt x="12688" y="38572"/>
                    </a:lnTo>
                    <a:lnTo>
                      <a:pt x="12962" y="38103"/>
                    </a:lnTo>
                    <a:lnTo>
                      <a:pt x="13255" y="37653"/>
                    </a:lnTo>
                    <a:lnTo>
                      <a:pt x="13587" y="37184"/>
                    </a:lnTo>
                    <a:lnTo>
                      <a:pt x="13900" y="36715"/>
                    </a:lnTo>
                    <a:lnTo>
                      <a:pt x="14174" y="36265"/>
                    </a:lnTo>
                    <a:lnTo>
                      <a:pt x="14506" y="35796"/>
                    </a:lnTo>
                    <a:lnTo>
                      <a:pt x="14839" y="35346"/>
                    </a:lnTo>
                    <a:lnTo>
                      <a:pt x="14819" y="35366"/>
                    </a:lnTo>
                    <a:lnTo>
                      <a:pt x="15151" y="34897"/>
                    </a:lnTo>
                    <a:lnTo>
                      <a:pt x="15444" y="34447"/>
                    </a:lnTo>
                    <a:lnTo>
                      <a:pt x="15796" y="33978"/>
                    </a:lnTo>
                    <a:lnTo>
                      <a:pt x="15796" y="33997"/>
                    </a:lnTo>
                    <a:lnTo>
                      <a:pt x="16129" y="33548"/>
                    </a:lnTo>
                    <a:lnTo>
                      <a:pt x="16442" y="33098"/>
                    </a:lnTo>
                    <a:lnTo>
                      <a:pt x="16794" y="32648"/>
                    </a:lnTo>
                    <a:lnTo>
                      <a:pt x="17106" y="32218"/>
                    </a:lnTo>
                    <a:lnTo>
                      <a:pt x="17458" y="31769"/>
                    </a:lnTo>
                    <a:lnTo>
                      <a:pt x="17830" y="31339"/>
                    </a:lnTo>
                    <a:lnTo>
                      <a:pt x="18162" y="30889"/>
                    </a:lnTo>
                    <a:lnTo>
                      <a:pt x="18514" y="30459"/>
                    </a:lnTo>
                    <a:lnTo>
                      <a:pt x="18514" y="30478"/>
                    </a:lnTo>
                    <a:lnTo>
                      <a:pt x="18846" y="30048"/>
                    </a:lnTo>
                    <a:lnTo>
                      <a:pt x="19237" y="29618"/>
                    </a:lnTo>
                    <a:lnTo>
                      <a:pt x="19218" y="29618"/>
                    </a:lnTo>
                    <a:lnTo>
                      <a:pt x="19569" y="29188"/>
                    </a:lnTo>
                    <a:lnTo>
                      <a:pt x="19550" y="29207"/>
                    </a:lnTo>
                    <a:lnTo>
                      <a:pt x="19941" y="28777"/>
                    </a:lnTo>
                    <a:lnTo>
                      <a:pt x="20273" y="28367"/>
                    </a:lnTo>
                    <a:lnTo>
                      <a:pt x="20664" y="27956"/>
                    </a:lnTo>
                    <a:lnTo>
                      <a:pt x="21016" y="27546"/>
                    </a:lnTo>
                    <a:lnTo>
                      <a:pt x="21368" y="27136"/>
                    </a:lnTo>
                    <a:lnTo>
                      <a:pt x="21740" y="26725"/>
                    </a:lnTo>
                    <a:lnTo>
                      <a:pt x="21740" y="26744"/>
                    </a:lnTo>
                    <a:lnTo>
                      <a:pt x="22131" y="26334"/>
                    </a:lnTo>
                    <a:lnTo>
                      <a:pt x="22482" y="25923"/>
                    </a:lnTo>
                    <a:lnTo>
                      <a:pt x="22873" y="25532"/>
                    </a:lnTo>
                    <a:lnTo>
                      <a:pt x="23245" y="25141"/>
                    </a:lnTo>
                    <a:lnTo>
                      <a:pt x="23636" y="24751"/>
                    </a:lnTo>
                    <a:lnTo>
                      <a:pt x="24007" y="24379"/>
                    </a:lnTo>
                    <a:lnTo>
                      <a:pt x="24418" y="23988"/>
                    </a:lnTo>
                    <a:lnTo>
                      <a:pt x="24398" y="23988"/>
                    </a:lnTo>
                    <a:lnTo>
                      <a:pt x="24809" y="23597"/>
                    </a:lnTo>
                    <a:lnTo>
                      <a:pt x="25161" y="23226"/>
                    </a:lnTo>
                    <a:lnTo>
                      <a:pt x="25571" y="22854"/>
                    </a:lnTo>
                    <a:lnTo>
                      <a:pt x="25962" y="22483"/>
                    </a:lnTo>
                    <a:lnTo>
                      <a:pt x="26373" y="22111"/>
                    </a:lnTo>
                    <a:lnTo>
                      <a:pt x="26764" y="21759"/>
                    </a:lnTo>
                    <a:lnTo>
                      <a:pt x="27135" y="21388"/>
                    </a:lnTo>
                    <a:lnTo>
                      <a:pt x="27565" y="21036"/>
                    </a:lnTo>
                    <a:lnTo>
                      <a:pt x="27956" y="20665"/>
                    </a:lnTo>
                    <a:lnTo>
                      <a:pt x="28347" y="20332"/>
                    </a:lnTo>
                    <a:lnTo>
                      <a:pt x="28797" y="19961"/>
                    </a:lnTo>
                    <a:lnTo>
                      <a:pt x="29188" y="19628"/>
                    </a:lnTo>
                    <a:lnTo>
                      <a:pt x="29168" y="19628"/>
                    </a:lnTo>
                    <a:lnTo>
                      <a:pt x="29579" y="19277"/>
                    </a:lnTo>
                    <a:lnTo>
                      <a:pt x="30029" y="18944"/>
                    </a:lnTo>
                    <a:lnTo>
                      <a:pt x="30439" y="18592"/>
                    </a:lnTo>
                    <a:lnTo>
                      <a:pt x="30439" y="18612"/>
                    </a:lnTo>
                    <a:lnTo>
                      <a:pt x="30830" y="18260"/>
                    </a:lnTo>
                    <a:lnTo>
                      <a:pt x="31280" y="17927"/>
                    </a:lnTo>
                    <a:lnTo>
                      <a:pt x="31690" y="17595"/>
                    </a:lnTo>
                    <a:lnTo>
                      <a:pt x="31690" y="17615"/>
                    </a:lnTo>
                    <a:lnTo>
                      <a:pt x="32101" y="17282"/>
                    </a:lnTo>
                    <a:lnTo>
                      <a:pt x="32531" y="16950"/>
                    </a:lnTo>
                    <a:lnTo>
                      <a:pt x="32961" y="16637"/>
                    </a:lnTo>
                    <a:lnTo>
                      <a:pt x="33391" y="16325"/>
                    </a:lnTo>
                    <a:lnTo>
                      <a:pt x="33821" y="15992"/>
                    </a:lnTo>
                    <a:lnTo>
                      <a:pt x="34232" y="15699"/>
                    </a:lnTo>
                    <a:lnTo>
                      <a:pt x="34701" y="15386"/>
                    </a:lnTo>
                    <a:lnTo>
                      <a:pt x="35131" y="15073"/>
                    </a:lnTo>
                    <a:lnTo>
                      <a:pt x="35581" y="14761"/>
                    </a:lnTo>
                    <a:lnTo>
                      <a:pt x="35991" y="14467"/>
                    </a:lnTo>
                    <a:lnTo>
                      <a:pt x="36441" y="14174"/>
                    </a:lnTo>
                    <a:lnTo>
                      <a:pt x="36421" y="14174"/>
                    </a:lnTo>
                    <a:lnTo>
                      <a:pt x="36891" y="13881"/>
                    </a:lnTo>
                    <a:lnTo>
                      <a:pt x="37340" y="13587"/>
                    </a:lnTo>
                    <a:lnTo>
                      <a:pt x="37790" y="13294"/>
                    </a:lnTo>
                    <a:lnTo>
                      <a:pt x="38200" y="13021"/>
                    </a:lnTo>
                    <a:lnTo>
                      <a:pt x="38669" y="12747"/>
                    </a:lnTo>
                    <a:lnTo>
                      <a:pt x="39119" y="12454"/>
                    </a:lnTo>
                    <a:lnTo>
                      <a:pt x="39588" y="12199"/>
                    </a:lnTo>
                    <a:lnTo>
                      <a:pt x="40038" y="11906"/>
                    </a:lnTo>
                    <a:lnTo>
                      <a:pt x="40507" y="11632"/>
                    </a:lnTo>
                    <a:lnTo>
                      <a:pt x="40488" y="11652"/>
                    </a:lnTo>
                    <a:lnTo>
                      <a:pt x="40918" y="11378"/>
                    </a:lnTo>
                    <a:lnTo>
                      <a:pt x="41426" y="11105"/>
                    </a:lnTo>
                    <a:lnTo>
                      <a:pt x="41856" y="10851"/>
                    </a:lnTo>
                    <a:lnTo>
                      <a:pt x="42306" y="10596"/>
                    </a:lnTo>
                    <a:lnTo>
                      <a:pt x="42794" y="10342"/>
                    </a:lnTo>
                    <a:lnTo>
                      <a:pt x="42775" y="10342"/>
                    </a:lnTo>
                    <a:lnTo>
                      <a:pt x="43244" y="10088"/>
                    </a:lnTo>
                    <a:lnTo>
                      <a:pt x="43733" y="9854"/>
                    </a:lnTo>
                    <a:lnTo>
                      <a:pt x="44202" y="9600"/>
                    </a:lnTo>
                    <a:lnTo>
                      <a:pt x="44671" y="9345"/>
                    </a:lnTo>
                    <a:lnTo>
                      <a:pt x="45140" y="9111"/>
                    </a:lnTo>
                    <a:lnTo>
                      <a:pt x="45610" y="8876"/>
                    </a:lnTo>
                    <a:lnTo>
                      <a:pt x="46079" y="8641"/>
                    </a:lnTo>
                    <a:lnTo>
                      <a:pt x="46568" y="8407"/>
                    </a:lnTo>
                    <a:lnTo>
                      <a:pt x="47017" y="8192"/>
                    </a:lnTo>
                    <a:lnTo>
                      <a:pt x="47486" y="7977"/>
                    </a:lnTo>
                    <a:lnTo>
                      <a:pt x="47995" y="7742"/>
                    </a:lnTo>
                    <a:lnTo>
                      <a:pt x="48444" y="7527"/>
                    </a:lnTo>
                    <a:lnTo>
                      <a:pt x="48874" y="7332"/>
                    </a:lnTo>
                    <a:lnTo>
                      <a:pt x="48953" y="7312"/>
                    </a:lnTo>
                    <a:lnTo>
                      <a:pt x="49422" y="7097"/>
                    </a:lnTo>
                    <a:lnTo>
                      <a:pt x="49910" y="6902"/>
                    </a:lnTo>
                    <a:lnTo>
                      <a:pt x="50399" y="6686"/>
                    </a:lnTo>
                    <a:lnTo>
                      <a:pt x="50888" y="6491"/>
                    </a:lnTo>
                    <a:lnTo>
                      <a:pt x="50868" y="6491"/>
                    </a:lnTo>
                    <a:lnTo>
                      <a:pt x="51357" y="6295"/>
                    </a:lnTo>
                    <a:lnTo>
                      <a:pt x="51865" y="6081"/>
                    </a:lnTo>
                    <a:lnTo>
                      <a:pt x="51846" y="6100"/>
                    </a:lnTo>
                    <a:lnTo>
                      <a:pt x="52354" y="5904"/>
                    </a:lnTo>
                    <a:lnTo>
                      <a:pt x="52862" y="5709"/>
                    </a:lnTo>
                    <a:lnTo>
                      <a:pt x="52843" y="5709"/>
                    </a:lnTo>
                    <a:lnTo>
                      <a:pt x="53351" y="5514"/>
                    </a:lnTo>
                    <a:lnTo>
                      <a:pt x="53840" y="5337"/>
                    </a:lnTo>
                    <a:lnTo>
                      <a:pt x="53820" y="5337"/>
                    </a:lnTo>
                    <a:lnTo>
                      <a:pt x="54329" y="5162"/>
                    </a:lnTo>
                    <a:lnTo>
                      <a:pt x="54837" y="4986"/>
                    </a:lnTo>
                    <a:lnTo>
                      <a:pt x="54817" y="4986"/>
                    </a:lnTo>
                    <a:lnTo>
                      <a:pt x="55326" y="4810"/>
                    </a:lnTo>
                    <a:lnTo>
                      <a:pt x="55854" y="4634"/>
                    </a:lnTo>
                    <a:lnTo>
                      <a:pt x="56342" y="4477"/>
                    </a:lnTo>
                    <a:lnTo>
                      <a:pt x="56851" y="4301"/>
                    </a:lnTo>
                    <a:lnTo>
                      <a:pt x="57339" y="4145"/>
                    </a:lnTo>
                    <a:lnTo>
                      <a:pt x="57867" y="3989"/>
                    </a:lnTo>
                    <a:lnTo>
                      <a:pt x="57848" y="3989"/>
                    </a:lnTo>
                    <a:lnTo>
                      <a:pt x="58356" y="3832"/>
                    </a:lnTo>
                    <a:lnTo>
                      <a:pt x="58864" y="3676"/>
                    </a:lnTo>
                    <a:lnTo>
                      <a:pt x="59373" y="3519"/>
                    </a:lnTo>
                    <a:lnTo>
                      <a:pt x="59353" y="3539"/>
                    </a:lnTo>
                    <a:lnTo>
                      <a:pt x="59861" y="3383"/>
                    </a:lnTo>
                    <a:lnTo>
                      <a:pt x="60369" y="3246"/>
                    </a:lnTo>
                    <a:lnTo>
                      <a:pt x="60878" y="3089"/>
                    </a:lnTo>
                    <a:lnTo>
                      <a:pt x="60858" y="3109"/>
                    </a:lnTo>
                    <a:lnTo>
                      <a:pt x="61386" y="2952"/>
                    </a:lnTo>
                    <a:lnTo>
                      <a:pt x="61894" y="2835"/>
                    </a:lnTo>
                    <a:lnTo>
                      <a:pt x="62403" y="2699"/>
                    </a:lnTo>
                    <a:lnTo>
                      <a:pt x="62931" y="2562"/>
                    </a:lnTo>
                    <a:lnTo>
                      <a:pt x="63458" y="2444"/>
                    </a:lnTo>
                    <a:lnTo>
                      <a:pt x="63967" y="2327"/>
                    </a:lnTo>
                    <a:lnTo>
                      <a:pt x="64475" y="2210"/>
                    </a:lnTo>
                    <a:lnTo>
                      <a:pt x="65003" y="2092"/>
                    </a:lnTo>
                    <a:lnTo>
                      <a:pt x="64983" y="2092"/>
                    </a:lnTo>
                    <a:lnTo>
                      <a:pt x="65511" y="1975"/>
                    </a:lnTo>
                    <a:lnTo>
                      <a:pt x="66019" y="1858"/>
                    </a:lnTo>
                    <a:lnTo>
                      <a:pt x="66547" y="1760"/>
                    </a:lnTo>
                    <a:lnTo>
                      <a:pt x="66528" y="1760"/>
                    </a:lnTo>
                    <a:lnTo>
                      <a:pt x="67055" y="1662"/>
                    </a:lnTo>
                    <a:lnTo>
                      <a:pt x="67583" y="1565"/>
                    </a:lnTo>
                    <a:lnTo>
                      <a:pt x="68111" y="1467"/>
                    </a:lnTo>
                    <a:lnTo>
                      <a:pt x="68639" y="1369"/>
                    </a:lnTo>
                    <a:lnTo>
                      <a:pt x="69147" y="1271"/>
                    </a:lnTo>
                    <a:lnTo>
                      <a:pt x="69656" y="1193"/>
                    </a:lnTo>
                    <a:lnTo>
                      <a:pt x="70183" y="1095"/>
                    </a:lnTo>
                    <a:lnTo>
                      <a:pt x="70183" y="1115"/>
                    </a:lnTo>
                    <a:lnTo>
                      <a:pt x="70692" y="1017"/>
                    </a:lnTo>
                    <a:lnTo>
                      <a:pt x="71259" y="939"/>
                    </a:lnTo>
                    <a:lnTo>
                      <a:pt x="71787" y="861"/>
                    </a:lnTo>
                    <a:lnTo>
                      <a:pt x="71767" y="861"/>
                    </a:lnTo>
                    <a:lnTo>
                      <a:pt x="72295" y="802"/>
                    </a:lnTo>
                    <a:lnTo>
                      <a:pt x="72823" y="724"/>
                    </a:lnTo>
                    <a:lnTo>
                      <a:pt x="73350" y="665"/>
                    </a:lnTo>
                    <a:lnTo>
                      <a:pt x="73859" y="607"/>
                    </a:lnTo>
                    <a:lnTo>
                      <a:pt x="74426" y="548"/>
                    </a:lnTo>
                    <a:lnTo>
                      <a:pt x="74387" y="548"/>
                    </a:lnTo>
                    <a:lnTo>
                      <a:pt x="74934" y="489"/>
                    </a:lnTo>
                    <a:lnTo>
                      <a:pt x="75481" y="431"/>
                    </a:lnTo>
                    <a:lnTo>
                      <a:pt x="75990" y="372"/>
                    </a:lnTo>
                    <a:lnTo>
                      <a:pt x="76498" y="333"/>
                    </a:lnTo>
                    <a:lnTo>
                      <a:pt x="77045" y="294"/>
                    </a:lnTo>
                    <a:lnTo>
                      <a:pt x="77554" y="255"/>
                    </a:lnTo>
                    <a:lnTo>
                      <a:pt x="78121" y="216"/>
                    </a:lnTo>
                    <a:lnTo>
                      <a:pt x="78668" y="177"/>
                    </a:lnTo>
                    <a:lnTo>
                      <a:pt x="78649" y="177"/>
                    </a:lnTo>
                    <a:lnTo>
                      <a:pt x="79176" y="137"/>
                    </a:lnTo>
                    <a:lnTo>
                      <a:pt x="79704" y="118"/>
                    </a:lnTo>
                    <a:lnTo>
                      <a:pt x="79684" y="118"/>
                    </a:lnTo>
                    <a:lnTo>
                      <a:pt x="80232" y="98"/>
                    </a:lnTo>
                    <a:lnTo>
                      <a:pt x="80779" y="59"/>
                    </a:lnTo>
                    <a:lnTo>
                      <a:pt x="81327" y="40"/>
                    </a:lnTo>
                    <a:lnTo>
                      <a:pt x="81307" y="59"/>
                    </a:lnTo>
                    <a:lnTo>
                      <a:pt x="81855" y="40"/>
                    </a:lnTo>
                    <a:lnTo>
                      <a:pt x="82382" y="20"/>
                    </a:lnTo>
                    <a:lnTo>
                      <a:pt x="82891" y="20"/>
                    </a:lnTo>
                    <a:lnTo>
                      <a:pt x="83458" y="0"/>
                    </a:lnTo>
                    <a:close/>
                  </a:path>
                </a:pathLst>
              </a:custGeom>
              <a:solidFill>
                <a:schemeClr val="bg1"/>
              </a:solidFill>
              <a:ln w="3104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2969ED3E-7869-3081-4EFF-FD198496D389}"/>
                  </a:ext>
                </a:extLst>
              </p:cNvPr>
              <p:cNvSpPr/>
              <p:nvPr/>
            </p:nvSpPr>
            <p:spPr>
              <a:xfrm>
                <a:off x="8559385" y="6541281"/>
                <a:ext cx="135752" cy="131295"/>
              </a:xfrm>
              <a:custGeom>
                <a:avLst/>
                <a:gdLst>
                  <a:gd name="connsiteX0" fmla="*/ 61151 w 135752"/>
                  <a:gd name="connsiteY0" fmla="*/ 0 h 131295"/>
                  <a:gd name="connsiteX1" fmla="*/ 61972 w 135752"/>
                  <a:gd name="connsiteY1" fmla="*/ 0 h 131295"/>
                  <a:gd name="connsiteX2" fmla="*/ 61992 w 135752"/>
                  <a:gd name="connsiteY2" fmla="*/ 0 h 131295"/>
                  <a:gd name="connsiteX3" fmla="*/ 63614 w 135752"/>
                  <a:gd name="connsiteY3" fmla="*/ 0 h 131295"/>
                  <a:gd name="connsiteX4" fmla="*/ 64044 w 135752"/>
                  <a:gd name="connsiteY4" fmla="*/ 19 h 131295"/>
                  <a:gd name="connsiteX5" fmla="*/ 64455 w 135752"/>
                  <a:gd name="connsiteY5" fmla="*/ 19 h 131295"/>
                  <a:gd name="connsiteX6" fmla="*/ 64865 w 135752"/>
                  <a:gd name="connsiteY6" fmla="*/ 39 h 131295"/>
                  <a:gd name="connsiteX7" fmla="*/ 64846 w 135752"/>
                  <a:gd name="connsiteY7" fmla="*/ 39 h 131295"/>
                  <a:gd name="connsiteX8" fmla="*/ 65276 w 135752"/>
                  <a:gd name="connsiteY8" fmla="*/ 58 h 131295"/>
                  <a:gd name="connsiteX9" fmla="*/ 65726 w 135752"/>
                  <a:gd name="connsiteY9" fmla="*/ 78 h 131295"/>
                  <a:gd name="connsiteX10" fmla="*/ 66136 w 135752"/>
                  <a:gd name="connsiteY10" fmla="*/ 98 h 131295"/>
                  <a:gd name="connsiteX11" fmla="*/ 66117 w 135752"/>
                  <a:gd name="connsiteY11" fmla="*/ 98 h 131295"/>
                  <a:gd name="connsiteX12" fmla="*/ 66527 w 135752"/>
                  <a:gd name="connsiteY12" fmla="*/ 117 h 131295"/>
                  <a:gd name="connsiteX13" fmla="*/ 66957 w 135752"/>
                  <a:gd name="connsiteY13" fmla="*/ 137 h 131295"/>
                  <a:gd name="connsiteX14" fmla="*/ 67368 w 135752"/>
                  <a:gd name="connsiteY14" fmla="*/ 156 h 131295"/>
                  <a:gd name="connsiteX15" fmla="*/ 67778 w 135752"/>
                  <a:gd name="connsiteY15" fmla="*/ 195 h 131295"/>
                  <a:gd name="connsiteX16" fmla="*/ 67759 w 135752"/>
                  <a:gd name="connsiteY16" fmla="*/ 195 h 131295"/>
                  <a:gd name="connsiteX17" fmla="*/ 68189 w 135752"/>
                  <a:gd name="connsiteY17" fmla="*/ 235 h 131295"/>
                  <a:gd name="connsiteX18" fmla="*/ 68619 w 135752"/>
                  <a:gd name="connsiteY18" fmla="*/ 254 h 131295"/>
                  <a:gd name="connsiteX19" fmla="*/ 69010 w 135752"/>
                  <a:gd name="connsiteY19" fmla="*/ 293 h 131295"/>
                  <a:gd name="connsiteX20" fmla="*/ 69440 w 135752"/>
                  <a:gd name="connsiteY20" fmla="*/ 332 h 131295"/>
                  <a:gd name="connsiteX21" fmla="*/ 69890 w 135752"/>
                  <a:gd name="connsiteY21" fmla="*/ 372 h 131295"/>
                  <a:gd name="connsiteX22" fmla="*/ 69870 w 135752"/>
                  <a:gd name="connsiteY22" fmla="*/ 372 h 131295"/>
                  <a:gd name="connsiteX23" fmla="*/ 70300 w 135752"/>
                  <a:gd name="connsiteY23" fmla="*/ 430 h 131295"/>
                  <a:gd name="connsiteX24" fmla="*/ 70711 w 135752"/>
                  <a:gd name="connsiteY24" fmla="*/ 469 h 131295"/>
                  <a:gd name="connsiteX25" fmla="*/ 70691 w 135752"/>
                  <a:gd name="connsiteY25" fmla="*/ 469 h 131295"/>
                  <a:gd name="connsiteX26" fmla="*/ 71102 w 135752"/>
                  <a:gd name="connsiteY26" fmla="*/ 528 h 131295"/>
                  <a:gd name="connsiteX27" fmla="*/ 71551 w 135752"/>
                  <a:gd name="connsiteY27" fmla="*/ 567 h 131295"/>
                  <a:gd name="connsiteX28" fmla="*/ 71532 w 135752"/>
                  <a:gd name="connsiteY28" fmla="*/ 567 h 131295"/>
                  <a:gd name="connsiteX29" fmla="*/ 71942 w 135752"/>
                  <a:gd name="connsiteY29" fmla="*/ 625 h 131295"/>
                  <a:gd name="connsiteX30" fmla="*/ 72372 w 135752"/>
                  <a:gd name="connsiteY30" fmla="*/ 684 h 131295"/>
                  <a:gd name="connsiteX31" fmla="*/ 72353 w 135752"/>
                  <a:gd name="connsiteY31" fmla="*/ 684 h 131295"/>
                  <a:gd name="connsiteX32" fmla="*/ 72803 w 135752"/>
                  <a:gd name="connsiteY32" fmla="*/ 743 h 131295"/>
                  <a:gd name="connsiteX33" fmla="*/ 73213 w 135752"/>
                  <a:gd name="connsiteY33" fmla="*/ 802 h 131295"/>
                  <a:gd name="connsiteX34" fmla="*/ 73624 w 135752"/>
                  <a:gd name="connsiteY34" fmla="*/ 860 h 131295"/>
                  <a:gd name="connsiteX35" fmla="*/ 73604 w 135752"/>
                  <a:gd name="connsiteY35" fmla="*/ 860 h 131295"/>
                  <a:gd name="connsiteX36" fmla="*/ 74034 w 135752"/>
                  <a:gd name="connsiteY36" fmla="*/ 939 h 131295"/>
                  <a:gd name="connsiteX37" fmla="*/ 74464 w 135752"/>
                  <a:gd name="connsiteY37" fmla="*/ 997 h 131295"/>
                  <a:gd name="connsiteX38" fmla="*/ 74875 w 135752"/>
                  <a:gd name="connsiteY38" fmla="*/ 1075 h 131295"/>
                  <a:gd name="connsiteX39" fmla="*/ 75285 w 135752"/>
                  <a:gd name="connsiteY39" fmla="*/ 1134 h 131295"/>
                  <a:gd name="connsiteX40" fmla="*/ 75266 w 135752"/>
                  <a:gd name="connsiteY40" fmla="*/ 1134 h 131295"/>
                  <a:gd name="connsiteX41" fmla="*/ 75715 w 135752"/>
                  <a:gd name="connsiteY41" fmla="*/ 1212 h 131295"/>
                  <a:gd name="connsiteX42" fmla="*/ 76146 w 135752"/>
                  <a:gd name="connsiteY42" fmla="*/ 1290 h 131295"/>
                  <a:gd name="connsiteX43" fmla="*/ 76126 w 135752"/>
                  <a:gd name="connsiteY43" fmla="*/ 1290 h 131295"/>
                  <a:gd name="connsiteX44" fmla="*/ 76536 w 135752"/>
                  <a:gd name="connsiteY44" fmla="*/ 1369 h 131295"/>
                  <a:gd name="connsiteX45" fmla="*/ 76517 w 135752"/>
                  <a:gd name="connsiteY45" fmla="*/ 1369 h 131295"/>
                  <a:gd name="connsiteX46" fmla="*/ 76967 w 135752"/>
                  <a:gd name="connsiteY46" fmla="*/ 1466 h 131295"/>
                  <a:gd name="connsiteX47" fmla="*/ 77260 w 135752"/>
                  <a:gd name="connsiteY47" fmla="*/ 1525 h 131295"/>
                  <a:gd name="connsiteX48" fmla="*/ 77377 w 135752"/>
                  <a:gd name="connsiteY48" fmla="*/ 1544 h 131295"/>
                  <a:gd name="connsiteX49" fmla="*/ 77788 w 135752"/>
                  <a:gd name="connsiteY49" fmla="*/ 1642 h 131295"/>
                  <a:gd name="connsiteX50" fmla="*/ 77768 w 135752"/>
                  <a:gd name="connsiteY50" fmla="*/ 1642 h 131295"/>
                  <a:gd name="connsiteX51" fmla="*/ 78198 w 135752"/>
                  <a:gd name="connsiteY51" fmla="*/ 1740 h 131295"/>
                  <a:gd name="connsiteX52" fmla="*/ 78648 w 135752"/>
                  <a:gd name="connsiteY52" fmla="*/ 1838 h 131295"/>
                  <a:gd name="connsiteX53" fmla="*/ 79058 w 135752"/>
                  <a:gd name="connsiteY53" fmla="*/ 1936 h 131295"/>
                  <a:gd name="connsiteX54" fmla="*/ 79019 w 135752"/>
                  <a:gd name="connsiteY54" fmla="*/ 1936 h 131295"/>
                  <a:gd name="connsiteX55" fmla="*/ 79449 w 135752"/>
                  <a:gd name="connsiteY55" fmla="*/ 2033 h 131295"/>
                  <a:gd name="connsiteX56" fmla="*/ 79880 w 135752"/>
                  <a:gd name="connsiteY56" fmla="*/ 2131 h 131295"/>
                  <a:gd name="connsiteX57" fmla="*/ 80290 w 135752"/>
                  <a:gd name="connsiteY57" fmla="*/ 2248 h 131295"/>
                  <a:gd name="connsiteX58" fmla="*/ 80700 w 135752"/>
                  <a:gd name="connsiteY58" fmla="*/ 2346 h 131295"/>
                  <a:gd name="connsiteX59" fmla="*/ 80681 w 135752"/>
                  <a:gd name="connsiteY59" fmla="*/ 2346 h 131295"/>
                  <a:gd name="connsiteX60" fmla="*/ 81131 w 135752"/>
                  <a:gd name="connsiteY60" fmla="*/ 2463 h 131295"/>
                  <a:gd name="connsiteX61" fmla="*/ 81541 w 135752"/>
                  <a:gd name="connsiteY61" fmla="*/ 2580 h 131295"/>
                  <a:gd name="connsiteX62" fmla="*/ 81522 w 135752"/>
                  <a:gd name="connsiteY62" fmla="*/ 2561 h 131295"/>
                  <a:gd name="connsiteX63" fmla="*/ 81932 w 135752"/>
                  <a:gd name="connsiteY63" fmla="*/ 2678 h 131295"/>
                  <a:gd name="connsiteX64" fmla="*/ 82362 w 135752"/>
                  <a:gd name="connsiteY64" fmla="*/ 2815 h 131295"/>
                  <a:gd name="connsiteX65" fmla="*/ 82773 w 135752"/>
                  <a:gd name="connsiteY65" fmla="*/ 2933 h 131295"/>
                  <a:gd name="connsiteX66" fmla="*/ 83183 w 135752"/>
                  <a:gd name="connsiteY66" fmla="*/ 3050 h 131295"/>
                  <a:gd name="connsiteX67" fmla="*/ 83164 w 135752"/>
                  <a:gd name="connsiteY67" fmla="*/ 3050 h 131295"/>
                  <a:gd name="connsiteX68" fmla="*/ 83613 w 135752"/>
                  <a:gd name="connsiteY68" fmla="*/ 3187 h 131295"/>
                  <a:gd name="connsiteX69" fmla="*/ 84024 w 135752"/>
                  <a:gd name="connsiteY69" fmla="*/ 3304 h 131295"/>
                  <a:gd name="connsiteX70" fmla="*/ 84004 w 135752"/>
                  <a:gd name="connsiteY70" fmla="*/ 3304 h 131295"/>
                  <a:gd name="connsiteX71" fmla="*/ 84395 w 135752"/>
                  <a:gd name="connsiteY71" fmla="*/ 3441 h 131295"/>
                  <a:gd name="connsiteX72" fmla="*/ 84825 w 135752"/>
                  <a:gd name="connsiteY72" fmla="*/ 3577 h 131295"/>
                  <a:gd name="connsiteX73" fmla="*/ 85256 w 135752"/>
                  <a:gd name="connsiteY73" fmla="*/ 3714 h 131295"/>
                  <a:gd name="connsiteX74" fmla="*/ 85236 w 135752"/>
                  <a:gd name="connsiteY74" fmla="*/ 3695 h 131295"/>
                  <a:gd name="connsiteX75" fmla="*/ 85666 w 135752"/>
                  <a:gd name="connsiteY75" fmla="*/ 3851 h 131295"/>
                  <a:gd name="connsiteX76" fmla="*/ 86057 w 135752"/>
                  <a:gd name="connsiteY76" fmla="*/ 3988 h 131295"/>
                  <a:gd name="connsiteX77" fmla="*/ 86037 w 135752"/>
                  <a:gd name="connsiteY77" fmla="*/ 3988 h 131295"/>
                  <a:gd name="connsiteX78" fmla="*/ 86487 w 135752"/>
                  <a:gd name="connsiteY78" fmla="*/ 4125 h 131295"/>
                  <a:gd name="connsiteX79" fmla="*/ 86898 w 135752"/>
                  <a:gd name="connsiteY79" fmla="*/ 4281 h 131295"/>
                  <a:gd name="connsiteX80" fmla="*/ 86878 w 135752"/>
                  <a:gd name="connsiteY80" fmla="*/ 4262 h 131295"/>
                  <a:gd name="connsiteX81" fmla="*/ 87269 w 135752"/>
                  <a:gd name="connsiteY81" fmla="*/ 4418 h 131295"/>
                  <a:gd name="connsiteX82" fmla="*/ 87719 w 135752"/>
                  <a:gd name="connsiteY82" fmla="*/ 4575 h 131295"/>
                  <a:gd name="connsiteX83" fmla="*/ 87699 w 135752"/>
                  <a:gd name="connsiteY83" fmla="*/ 4575 h 131295"/>
                  <a:gd name="connsiteX84" fmla="*/ 88110 w 135752"/>
                  <a:gd name="connsiteY84" fmla="*/ 4731 h 131295"/>
                  <a:gd name="connsiteX85" fmla="*/ 88501 w 135752"/>
                  <a:gd name="connsiteY85" fmla="*/ 4888 h 131295"/>
                  <a:gd name="connsiteX86" fmla="*/ 88481 w 135752"/>
                  <a:gd name="connsiteY86" fmla="*/ 4888 h 131295"/>
                  <a:gd name="connsiteX87" fmla="*/ 88931 w 135752"/>
                  <a:gd name="connsiteY87" fmla="*/ 5044 h 131295"/>
                  <a:gd name="connsiteX88" fmla="*/ 89342 w 135752"/>
                  <a:gd name="connsiteY88" fmla="*/ 5200 h 131295"/>
                  <a:gd name="connsiteX89" fmla="*/ 89302 w 135752"/>
                  <a:gd name="connsiteY89" fmla="*/ 5200 h 131295"/>
                  <a:gd name="connsiteX90" fmla="*/ 89713 w 135752"/>
                  <a:gd name="connsiteY90" fmla="*/ 5357 h 131295"/>
                  <a:gd name="connsiteX91" fmla="*/ 90163 w 135752"/>
                  <a:gd name="connsiteY91" fmla="*/ 5532 h 131295"/>
                  <a:gd name="connsiteX92" fmla="*/ 90554 w 135752"/>
                  <a:gd name="connsiteY92" fmla="*/ 5689 h 131295"/>
                  <a:gd name="connsiteX93" fmla="*/ 90944 w 135752"/>
                  <a:gd name="connsiteY93" fmla="*/ 5865 h 131295"/>
                  <a:gd name="connsiteX94" fmla="*/ 90925 w 135752"/>
                  <a:gd name="connsiteY94" fmla="*/ 5865 h 131295"/>
                  <a:gd name="connsiteX95" fmla="*/ 91355 w 135752"/>
                  <a:gd name="connsiteY95" fmla="*/ 6041 h 131295"/>
                  <a:gd name="connsiteX96" fmla="*/ 91766 w 135752"/>
                  <a:gd name="connsiteY96" fmla="*/ 6217 h 131295"/>
                  <a:gd name="connsiteX97" fmla="*/ 91726 w 135752"/>
                  <a:gd name="connsiteY97" fmla="*/ 6217 h 131295"/>
                  <a:gd name="connsiteX98" fmla="*/ 92137 w 135752"/>
                  <a:gd name="connsiteY98" fmla="*/ 6393 h 131295"/>
                  <a:gd name="connsiteX99" fmla="*/ 92567 w 135752"/>
                  <a:gd name="connsiteY99" fmla="*/ 6569 h 131295"/>
                  <a:gd name="connsiteX100" fmla="*/ 92548 w 135752"/>
                  <a:gd name="connsiteY100" fmla="*/ 6569 h 131295"/>
                  <a:gd name="connsiteX101" fmla="*/ 92958 w 135752"/>
                  <a:gd name="connsiteY101" fmla="*/ 6764 h 131295"/>
                  <a:gd name="connsiteX102" fmla="*/ 92939 w 135752"/>
                  <a:gd name="connsiteY102" fmla="*/ 6745 h 131295"/>
                  <a:gd name="connsiteX103" fmla="*/ 93349 w 135752"/>
                  <a:gd name="connsiteY103" fmla="*/ 6940 h 131295"/>
                  <a:gd name="connsiteX104" fmla="*/ 93760 w 135752"/>
                  <a:gd name="connsiteY104" fmla="*/ 7116 h 131295"/>
                  <a:gd name="connsiteX105" fmla="*/ 94151 w 135752"/>
                  <a:gd name="connsiteY105" fmla="*/ 7331 h 131295"/>
                  <a:gd name="connsiteX106" fmla="*/ 94131 w 135752"/>
                  <a:gd name="connsiteY106" fmla="*/ 7312 h 131295"/>
                  <a:gd name="connsiteX107" fmla="*/ 94542 w 135752"/>
                  <a:gd name="connsiteY107" fmla="*/ 7507 h 131295"/>
                  <a:gd name="connsiteX108" fmla="*/ 94854 w 135752"/>
                  <a:gd name="connsiteY108" fmla="*/ 7664 h 131295"/>
                  <a:gd name="connsiteX109" fmla="*/ 94972 w 135752"/>
                  <a:gd name="connsiteY109" fmla="*/ 7703 h 131295"/>
                  <a:gd name="connsiteX110" fmla="*/ 94952 w 135752"/>
                  <a:gd name="connsiteY110" fmla="*/ 7703 h 131295"/>
                  <a:gd name="connsiteX111" fmla="*/ 95324 w 135752"/>
                  <a:gd name="connsiteY111" fmla="*/ 7898 h 131295"/>
                  <a:gd name="connsiteX112" fmla="*/ 95754 w 135752"/>
                  <a:gd name="connsiteY112" fmla="*/ 8113 h 131295"/>
                  <a:gd name="connsiteX113" fmla="*/ 95734 w 135752"/>
                  <a:gd name="connsiteY113" fmla="*/ 8113 h 131295"/>
                  <a:gd name="connsiteX114" fmla="*/ 96106 w 135752"/>
                  <a:gd name="connsiteY114" fmla="*/ 8309 h 131295"/>
                  <a:gd name="connsiteX115" fmla="*/ 96516 w 135752"/>
                  <a:gd name="connsiteY115" fmla="*/ 8524 h 131295"/>
                  <a:gd name="connsiteX116" fmla="*/ 96927 w 135752"/>
                  <a:gd name="connsiteY116" fmla="*/ 8739 h 131295"/>
                  <a:gd name="connsiteX117" fmla="*/ 97298 w 135752"/>
                  <a:gd name="connsiteY117" fmla="*/ 8954 h 131295"/>
                  <a:gd name="connsiteX118" fmla="*/ 97279 w 135752"/>
                  <a:gd name="connsiteY118" fmla="*/ 8954 h 131295"/>
                  <a:gd name="connsiteX119" fmla="*/ 97709 w 135752"/>
                  <a:gd name="connsiteY119" fmla="*/ 9169 h 131295"/>
                  <a:gd name="connsiteX120" fmla="*/ 97689 w 135752"/>
                  <a:gd name="connsiteY120" fmla="*/ 9169 h 131295"/>
                  <a:gd name="connsiteX121" fmla="*/ 98080 w 135752"/>
                  <a:gd name="connsiteY121" fmla="*/ 9384 h 131295"/>
                  <a:gd name="connsiteX122" fmla="*/ 98061 w 135752"/>
                  <a:gd name="connsiteY122" fmla="*/ 9384 h 131295"/>
                  <a:gd name="connsiteX123" fmla="*/ 98471 w 135752"/>
                  <a:gd name="connsiteY123" fmla="*/ 9599 h 131295"/>
                  <a:gd name="connsiteX124" fmla="*/ 98882 w 135752"/>
                  <a:gd name="connsiteY124" fmla="*/ 9833 h 131295"/>
                  <a:gd name="connsiteX125" fmla="*/ 98862 w 135752"/>
                  <a:gd name="connsiteY125" fmla="*/ 9833 h 131295"/>
                  <a:gd name="connsiteX126" fmla="*/ 99233 w 135752"/>
                  <a:gd name="connsiteY126" fmla="*/ 10049 h 131295"/>
                  <a:gd name="connsiteX127" fmla="*/ 99664 w 135752"/>
                  <a:gd name="connsiteY127" fmla="*/ 10283 h 131295"/>
                  <a:gd name="connsiteX128" fmla="*/ 100035 w 135752"/>
                  <a:gd name="connsiteY128" fmla="*/ 10518 h 131295"/>
                  <a:gd name="connsiteX129" fmla="*/ 100016 w 135752"/>
                  <a:gd name="connsiteY129" fmla="*/ 10498 h 131295"/>
                  <a:gd name="connsiteX130" fmla="*/ 100407 w 135752"/>
                  <a:gd name="connsiteY130" fmla="*/ 10733 h 131295"/>
                  <a:gd name="connsiteX131" fmla="*/ 100778 w 135752"/>
                  <a:gd name="connsiteY131" fmla="*/ 10987 h 131295"/>
                  <a:gd name="connsiteX132" fmla="*/ 101169 w 135752"/>
                  <a:gd name="connsiteY132" fmla="*/ 11222 h 131295"/>
                  <a:gd name="connsiteX133" fmla="*/ 101580 w 135752"/>
                  <a:gd name="connsiteY133" fmla="*/ 11476 h 131295"/>
                  <a:gd name="connsiteX134" fmla="*/ 101560 w 135752"/>
                  <a:gd name="connsiteY134" fmla="*/ 11456 h 131295"/>
                  <a:gd name="connsiteX135" fmla="*/ 101931 w 135752"/>
                  <a:gd name="connsiteY135" fmla="*/ 11710 h 131295"/>
                  <a:gd name="connsiteX136" fmla="*/ 102322 w 135752"/>
                  <a:gd name="connsiteY136" fmla="*/ 11945 h 131295"/>
                  <a:gd name="connsiteX137" fmla="*/ 102694 w 135752"/>
                  <a:gd name="connsiteY137" fmla="*/ 12199 h 131295"/>
                  <a:gd name="connsiteX138" fmla="*/ 103104 w 135752"/>
                  <a:gd name="connsiteY138" fmla="*/ 12453 h 131295"/>
                  <a:gd name="connsiteX139" fmla="*/ 103456 w 135752"/>
                  <a:gd name="connsiteY139" fmla="*/ 12707 h 131295"/>
                  <a:gd name="connsiteX140" fmla="*/ 103847 w 135752"/>
                  <a:gd name="connsiteY140" fmla="*/ 12961 h 131295"/>
                  <a:gd name="connsiteX141" fmla="*/ 104238 w 135752"/>
                  <a:gd name="connsiteY141" fmla="*/ 13215 h 131295"/>
                  <a:gd name="connsiteX142" fmla="*/ 104199 w 135752"/>
                  <a:gd name="connsiteY142" fmla="*/ 13215 h 131295"/>
                  <a:gd name="connsiteX143" fmla="*/ 104590 w 135752"/>
                  <a:gd name="connsiteY143" fmla="*/ 13470 h 131295"/>
                  <a:gd name="connsiteX144" fmla="*/ 104981 w 135752"/>
                  <a:gd name="connsiteY144" fmla="*/ 13743 h 131295"/>
                  <a:gd name="connsiteX145" fmla="*/ 104942 w 135752"/>
                  <a:gd name="connsiteY145" fmla="*/ 13743 h 131295"/>
                  <a:gd name="connsiteX146" fmla="*/ 105333 w 135752"/>
                  <a:gd name="connsiteY146" fmla="*/ 14017 h 131295"/>
                  <a:gd name="connsiteX147" fmla="*/ 105724 w 135752"/>
                  <a:gd name="connsiteY147" fmla="*/ 14271 h 131295"/>
                  <a:gd name="connsiteX148" fmla="*/ 105705 w 135752"/>
                  <a:gd name="connsiteY148" fmla="*/ 14271 h 131295"/>
                  <a:gd name="connsiteX149" fmla="*/ 106056 w 135752"/>
                  <a:gd name="connsiteY149" fmla="*/ 14545 h 131295"/>
                  <a:gd name="connsiteX150" fmla="*/ 106447 w 135752"/>
                  <a:gd name="connsiteY150" fmla="*/ 14819 h 131295"/>
                  <a:gd name="connsiteX151" fmla="*/ 106428 w 135752"/>
                  <a:gd name="connsiteY151" fmla="*/ 14799 h 131295"/>
                  <a:gd name="connsiteX152" fmla="*/ 106799 w 135752"/>
                  <a:gd name="connsiteY152" fmla="*/ 15092 h 131295"/>
                  <a:gd name="connsiteX153" fmla="*/ 107171 w 135752"/>
                  <a:gd name="connsiteY153" fmla="*/ 15346 h 131295"/>
                  <a:gd name="connsiteX154" fmla="*/ 107522 w 135752"/>
                  <a:gd name="connsiteY154" fmla="*/ 15640 h 131295"/>
                  <a:gd name="connsiteX155" fmla="*/ 107874 w 135752"/>
                  <a:gd name="connsiteY155" fmla="*/ 15913 h 131295"/>
                  <a:gd name="connsiteX156" fmla="*/ 108246 w 135752"/>
                  <a:gd name="connsiteY156" fmla="*/ 16187 h 131295"/>
                  <a:gd name="connsiteX157" fmla="*/ 108226 w 135752"/>
                  <a:gd name="connsiteY157" fmla="*/ 16167 h 131295"/>
                  <a:gd name="connsiteX158" fmla="*/ 108578 w 135752"/>
                  <a:gd name="connsiteY158" fmla="*/ 16461 h 131295"/>
                  <a:gd name="connsiteX159" fmla="*/ 108950 w 135752"/>
                  <a:gd name="connsiteY159" fmla="*/ 16754 h 131295"/>
                  <a:gd name="connsiteX160" fmla="*/ 108930 w 135752"/>
                  <a:gd name="connsiteY160" fmla="*/ 16734 h 131295"/>
                  <a:gd name="connsiteX161" fmla="*/ 109262 w 135752"/>
                  <a:gd name="connsiteY161" fmla="*/ 17028 h 131295"/>
                  <a:gd name="connsiteX162" fmla="*/ 109634 w 135752"/>
                  <a:gd name="connsiteY162" fmla="*/ 17301 h 131295"/>
                  <a:gd name="connsiteX163" fmla="*/ 109966 w 135752"/>
                  <a:gd name="connsiteY163" fmla="*/ 17595 h 131295"/>
                  <a:gd name="connsiteX164" fmla="*/ 109986 w 135752"/>
                  <a:gd name="connsiteY164" fmla="*/ 17614 h 131295"/>
                  <a:gd name="connsiteX165" fmla="*/ 110279 w 135752"/>
                  <a:gd name="connsiteY165" fmla="*/ 17868 h 131295"/>
                  <a:gd name="connsiteX166" fmla="*/ 110651 w 135752"/>
                  <a:gd name="connsiteY166" fmla="*/ 18181 h 131295"/>
                  <a:gd name="connsiteX167" fmla="*/ 110631 w 135752"/>
                  <a:gd name="connsiteY167" fmla="*/ 18161 h 131295"/>
                  <a:gd name="connsiteX168" fmla="*/ 110963 w 135752"/>
                  <a:gd name="connsiteY168" fmla="*/ 18475 h 131295"/>
                  <a:gd name="connsiteX169" fmla="*/ 111315 w 135752"/>
                  <a:gd name="connsiteY169" fmla="*/ 18768 h 131295"/>
                  <a:gd name="connsiteX170" fmla="*/ 111315 w 135752"/>
                  <a:gd name="connsiteY170" fmla="*/ 18748 h 131295"/>
                  <a:gd name="connsiteX171" fmla="*/ 111628 w 135752"/>
                  <a:gd name="connsiteY171" fmla="*/ 19022 h 131295"/>
                  <a:gd name="connsiteX172" fmla="*/ 111960 w 135752"/>
                  <a:gd name="connsiteY172" fmla="*/ 19335 h 131295"/>
                  <a:gd name="connsiteX173" fmla="*/ 112312 w 135752"/>
                  <a:gd name="connsiteY173" fmla="*/ 19647 h 131295"/>
                  <a:gd name="connsiteX174" fmla="*/ 112625 w 135752"/>
                  <a:gd name="connsiteY174" fmla="*/ 19941 h 131295"/>
                  <a:gd name="connsiteX175" fmla="*/ 112926 w 135752"/>
                  <a:gd name="connsiteY175" fmla="*/ 20242 h 131295"/>
                  <a:gd name="connsiteX176" fmla="*/ 112918 w 135752"/>
                  <a:gd name="connsiteY176" fmla="*/ 20234 h 131295"/>
                  <a:gd name="connsiteX177" fmla="*/ 112938 w 135752"/>
                  <a:gd name="connsiteY177" fmla="*/ 20253 h 131295"/>
                  <a:gd name="connsiteX178" fmla="*/ 112926 w 135752"/>
                  <a:gd name="connsiteY178" fmla="*/ 20242 h 131295"/>
                  <a:gd name="connsiteX179" fmla="*/ 113270 w 135752"/>
                  <a:gd name="connsiteY179" fmla="*/ 20546 h 131295"/>
                  <a:gd name="connsiteX180" fmla="*/ 113563 w 135752"/>
                  <a:gd name="connsiteY180" fmla="*/ 20840 h 131295"/>
                  <a:gd name="connsiteX181" fmla="*/ 113876 w 135752"/>
                  <a:gd name="connsiteY181" fmla="*/ 21153 h 131295"/>
                  <a:gd name="connsiteX182" fmla="*/ 114189 w 135752"/>
                  <a:gd name="connsiteY182" fmla="*/ 21446 h 131295"/>
                  <a:gd name="connsiteX183" fmla="*/ 114521 w 135752"/>
                  <a:gd name="connsiteY183" fmla="*/ 21778 h 131295"/>
                  <a:gd name="connsiteX184" fmla="*/ 114521 w 135752"/>
                  <a:gd name="connsiteY184" fmla="*/ 21759 h 131295"/>
                  <a:gd name="connsiteX185" fmla="*/ 114834 w 135752"/>
                  <a:gd name="connsiteY185" fmla="*/ 22071 h 131295"/>
                  <a:gd name="connsiteX186" fmla="*/ 115127 w 135752"/>
                  <a:gd name="connsiteY186" fmla="*/ 22384 h 131295"/>
                  <a:gd name="connsiteX187" fmla="*/ 115108 w 135752"/>
                  <a:gd name="connsiteY187" fmla="*/ 22365 h 131295"/>
                  <a:gd name="connsiteX188" fmla="*/ 115421 w 135752"/>
                  <a:gd name="connsiteY188" fmla="*/ 22697 h 131295"/>
                  <a:gd name="connsiteX189" fmla="*/ 115733 w 135752"/>
                  <a:gd name="connsiteY189" fmla="*/ 23010 h 131295"/>
                  <a:gd name="connsiteX190" fmla="*/ 116035 w 135752"/>
                  <a:gd name="connsiteY190" fmla="*/ 23312 h 131295"/>
                  <a:gd name="connsiteX191" fmla="*/ 116320 w 135752"/>
                  <a:gd name="connsiteY191" fmla="*/ 23635 h 131295"/>
                  <a:gd name="connsiteX192" fmla="*/ 116613 w 135752"/>
                  <a:gd name="connsiteY192" fmla="*/ 23948 h 131295"/>
                  <a:gd name="connsiteX193" fmla="*/ 116613 w 135752"/>
                  <a:gd name="connsiteY193" fmla="*/ 23929 h 131295"/>
                  <a:gd name="connsiteX194" fmla="*/ 116946 w 135752"/>
                  <a:gd name="connsiteY194" fmla="*/ 24281 h 131295"/>
                  <a:gd name="connsiteX195" fmla="*/ 117219 w 135752"/>
                  <a:gd name="connsiteY195" fmla="*/ 24593 h 131295"/>
                  <a:gd name="connsiteX196" fmla="*/ 117513 w 135752"/>
                  <a:gd name="connsiteY196" fmla="*/ 24906 h 131295"/>
                  <a:gd name="connsiteX197" fmla="*/ 117493 w 135752"/>
                  <a:gd name="connsiteY197" fmla="*/ 24887 h 131295"/>
                  <a:gd name="connsiteX198" fmla="*/ 117786 w 135752"/>
                  <a:gd name="connsiteY198" fmla="*/ 25239 h 131295"/>
                  <a:gd name="connsiteX199" fmla="*/ 117786 w 135752"/>
                  <a:gd name="connsiteY199" fmla="*/ 25219 h 131295"/>
                  <a:gd name="connsiteX200" fmla="*/ 118060 w 135752"/>
                  <a:gd name="connsiteY200" fmla="*/ 25532 h 131295"/>
                  <a:gd name="connsiteX201" fmla="*/ 118333 w 135752"/>
                  <a:gd name="connsiteY201" fmla="*/ 25864 h 131295"/>
                  <a:gd name="connsiteX202" fmla="*/ 118627 w 135752"/>
                  <a:gd name="connsiteY202" fmla="*/ 26197 h 131295"/>
                  <a:gd name="connsiteX203" fmla="*/ 118920 w 135752"/>
                  <a:gd name="connsiteY203" fmla="*/ 26509 h 131295"/>
                  <a:gd name="connsiteX204" fmla="*/ 119194 w 135752"/>
                  <a:gd name="connsiteY204" fmla="*/ 26842 h 131295"/>
                  <a:gd name="connsiteX205" fmla="*/ 119468 w 135752"/>
                  <a:gd name="connsiteY205" fmla="*/ 27174 h 131295"/>
                  <a:gd name="connsiteX206" fmla="*/ 119741 w 135752"/>
                  <a:gd name="connsiteY206" fmla="*/ 27526 h 131295"/>
                  <a:gd name="connsiteX207" fmla="*/ 119995 w 135752"/>
                  <a:gd name="connsiteY207" fmla="*/ 27839 h 131295"/>
                  <a:gd name="connsiteX208" fmla="*/ 119976 w 135752"/>
                  <a:gd name="connsiteY208" fmla="*/ 27819 h 131295"/>
                  <a:gd name="connsiteX209" fmla="*/ 120249 w 135752"/>
                  <a:gd name="connsiteY209" fmla="*/ 28171 h 131295"/>
                  <a:gd name="connsiteX210" fmla="*/ 120503 w 135752"/>
                  <a:gd name="connsiteY210" fmla="*/ 28484 h 131295"/>
                  <a:gd name="connsiteX211" fmla="*/ 120777 w 135752"/>
                  <a:gd name="connsiteY211" fmla="*/ 28836 h 131295"/>
                  <a:gd name="connsiteX212" fmla="*/ 120758 w 135752"/>
                  <a:gd name="connsiteY212" fmla="*/ 28816 h 131295"/>
                  <a:gd name="connsiteX213" fmla="*/ 121031 w 135752"/>
                  <a:gd name="connsiteY213" fmla="*/ 29149 h 131295"/>
                  <a:gd name="connsiteX214" fmla="*/ 121305 w 135752"/>
                  <a:gd name="connsiteY214" fmla="*/ 29500 h 131295"/>
                  <a:gd name="connsiteX215" fmla="*/ 121285 w 135752"/>
                  <a:gd name="connsiteY215" fmla="*/ 29481 h 131295"/>
                  <a:gd name="connsiteX216" fmla="*/ 121540 w 135752"/>
                  <a:gd name="connsiteY216" fmla="*/ 29832 h 131295"/>
                  <a:gd name="connsiteX217" fmla="*/ 121794 w 135752"/>
                  <a:gd name="connsiteY217" fmla="*/ 30165 h 131295"/>
                  <a:gd name="connsiteX218" fmla="*/ 122068 w 135752"/>
                  <a:gd name="connsiteY218" fmla="*/ 30517 h 131295"/>
                  <a:gd name="connsiteX219" fmla="*/ 122028 w 135752"/>
                  <a:gd name="connsiteY219" fmla="*/ 30497 h 131295"/>
                  <a:gd name="connsiteX220" fmla="*/ 122283 w 135752"/>
                  <a:gd name="connsiteY220" fmla="*/ 30830 h 131295"/>
                  <a:gd name="connsiteX221" fmla="*/ 122537 w 135752"/>
                  <a:gd name="connsiteY221" fmla="*/ 31182 h 131295"/>
                  <a:gd name="connsiteX222" fmla="*/ 122810 w 135752"/>
                  <a:gd name="connsiteY222" fmla="*/ 31534 h 131295"/>
                  <a:gd name="connsiteX223" fmla="*/ 122771 w 135752"/>
                  <a:gd name="connsiteY223" fmla="*/ 31514 h 131295"/>
                  <a:gd name="connsiteX224" fmla="*/ 123045 w 135752"/>
                  <a:gd name="connsiteY224" fmla="*/ 31866 h 131295"/>
                  <a:gd name="connsiteX225" fmla="*/ 123260 w 135752"/>
                  <a:gd name="connsiteY225" fmla="*/ 32198 h 131295"/>
                  <a:gd name="connsiteX226" fmla="*/ 123514 w 135752"/>
                  <a:gd name="connsiteY226" fmla="*/ 32570 h 131295"/>
                  <a:gd name="connsiteX227" fmla="*/ 123495 w 135752"/>
                  <a:gd name="connsiteY227" fmla="*/ 32531 h 131295"/>
                  <a:gd name="connsiteX228" fmla="*/ 123749 w 135752"/>
                  <a:gd name="connsiteY228" fmla="*/ 32902 h 131295"/>
                  <a:gd name="connsiteX229" fmla="*/ 123983 w 135752"/>
                  <a:gd name="connsiteY229" fmla="*/ 33254 h 131295"/>
                  <a:gd name="connsiteX230" fmla="*/ 123964 w 135752"/>
                  <a:gd name="connsiteY230" fmla="*/ 33235 h 131295"/>
                  <a:gd name="connsiteX231" fmla="*/ 124198 w 135752"/>
                  <a:gd name="connsiteY231" fmla="*/ 33606 h 131295"/>
                  <a:gd name="connsiteX232" fmla="*/ 124198 w 135752"/>
                  <a:gd name="connsiteY232" fmla="*/ 33586 h 131295"/>
                  <a:gd name="connsiteX233" fmla="*/ 124413 w 135752"/>
                  <a:gd name="connsiteY233" fmla="*/ 33919 h 131295"/>
                  <a:gd name="connsiteX234" fmla="*/ 124648 w 135752"/>
                  <a:gd name="connsiteY234" fmla="*/ 34270 h 131295"/>
                  <a:gd name="connsiteX235" fmla="*/ 124883 w 135752"/>
                  <a:gd name="connsiteY235" fmla="*/ 34642 h 131295"/>
                  <a:gd name="connsiteX236" fmla="*/ 124863 w 135752"/>
                  <a:gd name="connsiteY236" fmla="*/ 34623 h 131295"/>
                  <a:gd name="connsiteX237" fmla="*/ 125117 w 135752"/>
                  <a:gd name="connsiteY237" fmla="*/ 34994 h 131295"/>
                  <a:gd name="connsiteX238" fmla="*/ 125332 w 135752"/>
                  <a:gd name="connsiteY238" fmla="*/ 35326 h 131295"/>
                  <a:gd name="connsiteX239" fmla="*/ 125547 w 135752"/>
                  <a:gd name="connsiteY239" fmla="*/ 35678 h 131295"/>
                  <a:gd name="connsiteX240" fmla="*/ 125762 w 135752"/>
                  <a:gd name="connsiteY240" fmla="*/ 36030 h 131295"/>
                  <a:gd name="connsiteX241" fmla="*/ 125977 w 135752"/>
                  <a:gd name="connsiteY241" fmla="*/ 36401 h 131295"/>
                  <a:gd name="connsiteX242" fmla="*/ 126173 w 135752"/>
                  <a:gd name="connsiteY242" fmla="*/ 36734 h 131295"/>
                  <a:gd name="connsiteX243" fmla="*/ 126368 w 135752"/>
                  <a:gd name="connsiteY243" fmla="*/ 37105 h 131295"/>
                  <a:gd name="connsiteX244" fmla="*/ 126583 w 135752"/>
                  <a:gd name="connsiteY244" fmla="*/ 37457 h 131295"/>
                  <a:gd name="connsiteX245" fmla="*/ 126799 w 135752"/>
                  <a:gd name="connsiteY245" fmla="*/ 37809 h 131295"/>
                  <a:gd name="connsiteX246" fmla="*/ 127014 w 135752"/>
                  <a:gd name="connsiteY246" fmla="*/ 38180 h 131295"/>
                  <a:gd name="connsiteX247" fmla="*/ 126994 w 135752"/>
                  <a:gd name="connsiteY247" fmla="*/ 38161 h 131295"/>
                  <a:gd name="connsiteX248" fmla="*/ 127209 w 135752"/>
                  <a:gd name="connsiteY248" fmla="*/ 38532 h 131295"/>
                  <a:gd name="connsiteX249" fmla="*/ 127365 w 135752"/>
                  <a:gd name="connsiteY249" fmla="*/ 38884 h 131295"/>
                  <a:gd name="connsiteX250" fmla="*/ 127580 w 135752"/>
                  <a:gd name="connsiteY250" fmla="*/ 39256 h 131295"/>
                  <a:gd name="connsiteX251" fmla="*/ 127776 w 135752"/>
                  <a:gd name="connsiteY251" fmla="*/ 39607 h 131295"/>
                  <a:gd name="connsiteX252" fmla="*/ 127972 w 135752"/>
                  <a:gd name="connsiteY252" fmla="*/ 39979 h 131295"/>
                  <a:gd name="connsiteX253" fmla="*/ 127972 w 135752"/>
                  <a:gd name="connsiteY253" fmla="*/ 39940 h 131295"/>
                  <a:gd name="connsiteX254" fmla="*/ 128147 w 135752"/>
                  <a:gd name="connsiteY254" fmla="*/ 40331 h 131295"/>
                  <a:gd name="connsiteX255" fmla="*/ 128128 w 135752"/>
                  <a:gd name="connsiteY255" fmla="*/ 40311 h 131295"/>
                  <a:gd name="connsiteX256" fmla="*/ 128323 w 135752"/>
                  <a:gd name="connsiteY256" fmla="*/ 40683 h 131295"/>
                  <a:gd name="connsiteX257" fmla="*/ 128538 w 135752"/>
                  <a:gd name="connsiteY257" fmla="*/ 41054 h 131295"/>
                  <a:gd name="connsiteX258" fmla="*/ 128714 w 135752"/>
                  <a:gd name="connsiteY258" fmla="*/ 41406 h 131295"/>
                  <a:gd name="connsiteX259" fmla="*/ 128871 w 135752"/>
                  <a:gd name="connsiteY259" fmla="*/ 41777 h 131295"/>
                  <a:gd name="connsiteX260" fmla="*/ 128851 w 135752"/>
                  <a:gd name="connsiteY260" fmla="*/ 41758 h 131295"/>
                  <a:gd name="connsiteX261" fmla="*/ 129036 w 135752"/>
                  <a:gd name="connsiteY261" fmla="*/ 42127 h 131295"/>
                  <a:gd name="connsiteX262" fmla="*/ 129027 w 135752"/>
                  <a:gd name="connsiteY262" fmla="*/ 42110 h 131295"/>
                  <a:gd name="connsiteX263" fmla="*/ 129047 w 135752"/>
                  <a:gd name="connsiteY263" fmla="*/ 42149 h 131295"/>
                  <a:gd name="connsiteX264" fmla="*/ 129036 w 135752"/>
                  <a:gd name="connsiteY264" fmla="*/ 42127 h 131295"/>
                  <a:gd name="connsiteX265" fmla="*/ 129223 w 135752"/>
                  <a:gd name="connsiteY265" fmla="*/ 42481 h 131295"/>
                  <a:gd name="connsiteX266" fmla="*/ 129379 w 135752"/>
                  <a:gd name="connsiteY266" fmla="*/ 42872 h 131295"/>
                  <a:gd name="connsiteX267" fmla="*/ 129555 w 135752"/>
                  <a:gd name="connsiteY267" fmla="*/ 43224 h 131295"/>
                  <a:gd name="connsiteX268" fmla="*/ 129731 w 135752"/>
                  <a:gd name="connsiteY268" fmla="*/ 43595 h 131295"/>
                  <a:gd name="connsiteX269" fmla="*/ 129907 w 135752"/>
                  <a:gd name="connsiteY269" fmla="*/ 43967 h 131295"/>
                  <a:gd name="connsiteX270" fmla="*/ 130044 w 135752"/>
                  <a:gd name="connsiteY270" fmla="*/ 44339 h 131295"/>
                  <a:gd name="connsiteX271" fmla="*/ 130239 w 135752"/>
                  <a:gd name="connsiteY271" fmla="*/ 44710 h 131295"/>
                  <a:gd name="connsiteX272" fmla="*/ 130259 w 135752"/>
                  <a:gd name="connsiteY272" fmla="*/ 44827 h 131295"/>
                  <a:gd name="connsiteX273" fmla="*/ 130357 w 135752"/>
                  <a:gd name="connsiteY273" fmla="*/ 45081 h 131295"/>
                  <a:gd name="connsiteX274" fmla="*/ 130513 w 135752"/>
                  <a:gd name="connsiteY274" fmla="*/ 45433 h 131295"/>
                  <a:gd name="connsiteX275" fmla="*/ 130689 w 135752"/>
                  <a:gd name="connsiteY275" fmla="*/ 45805 h 131295"/>
                  <a:gd name="connsiteX276" fmla="*/ 130806 w 135752"/>
                  <a:gd name="connsiteY276" fmla="*/ 46137 h 131295"/>
                  <a:gd name="connsiteX277" fmla="*/ 130982 w 135752"/>
                  <a:gd name="connsiteY277" fmla="*/ 46547 h 131295"/>
                  <a:gd name="connsiteX278" fmla="*/ 131119 w 135752"/>
                  <a:gd name="connsiteY278" fmla="*/ 46900 h 131295"/>
                  <a:gd name="connsiteX279" fmla="*/ 131256 w 135752"/>
                  <a:gd name="connsiteY279" fmla="*/ 47291 h 131295"/>
                  <a:gd name="connsiteX280" fmla="*/ 131432 w 135752"/>
                  <a:gd name="connsiteY280" fmla="*/ 47662 h 131295"/>
                  <a:gd name="connsiteX281" fmla="*/ 131412 w 135752"/>
                  <a:gd name="connsiteY281" fmla="*/ 47642 h 131295"/>
                  <a:gd name="connsiteX282" fmla="*/ 131549 w 135752"/>
                  <a:gd name="connsiteY282" fmla="*/ 48033 h 131295"/>
                  <a:gd name="connsiteX283" fmla="*/ 131706 w 135752"/>
                  <a:gd name="connsiteY283" fmla="*/ 48405 h 131295"/>
                  <a:gd name="connsiteX284" fmla="*/ 131803 w 135752"/>
                  <a:gd name="connsiteY284" fmla="*/ 48757 h 131295"/>
                  <a:gd name="connsiteX285" fmla="*/ 131959 w 135752"/>
                  <a:gd name="connsiteY285" fmla="*/ 49128 h 131295"/>
                  <a:gd name="connsiteX286" fmla="*/ 132096 w 135752"/>
                  <a:gd name="connsiteY286" fmla="*/ 49519 h 131295"/>
                  <a:gd name="connsiteX287" fmla="*/ 132194 w 135752"/>
                  <a:gd name="connsiteY287" fmla="*/ 49890 h 131295"/>
                  <a:gd name="connsiteX288" fmla="*/ 132351 w 135752"/>
                  <a:gd name="connsiteY288" fmla="*/ 50282 h 131295"/>
                  <a:gd name="connsiteX289" fmla="*/ 132448 w 135752"/>
                  <a:gd name="connsiteY289" fmla="*/ 50634 h 131295"/>
                  <a:gd name="connsiteX290" fmla="*/ 132585 w 135752"/>
                  <a:gd name="connsiteY290" fmla="*/ 51005 h 131295"/>
                  <a:gd name="connsiteX291" fmla="*/ 132683 w 135752"/>
                  <a:gd name="connsiteY291" fmla="*/ 51357 h 131295"/>
                  <a:gd name="connsiteX292" fmla="*/ 132820 w 135752"/>
                  <a:gd name="connsiteY292" fmla="*/ 51748 h 131295"/>
                  <a:gd name="connsiteX293" fmla="*/ 132937 w 135752"/>
                  <a:gd name="connsiteY293" fmla="*/ 52119 h 131295"/>
                  <a:gd name="connsiteX294" fmla="*/ 133035 w 135752"/>
                  <a:gd name="connsiteY294" fmla="*/ 52530 h 131295"/>
                  <a:gd name="connsiteX295" fmla="*/ 133035 w 135752"/>
                  <a:gd name="connsiteY295" fmla="*/ 52491 h 131295"/>
                  <a:gd name="connsiteX296" fmla="*/ 133172 w 135752"/>
                  <a:gd name="connsiteY296" fmla="*/ 52901 h 131295"/>
                  <a:gd name="connsiteX297" fmla="*/ 133250 w 135752"/>
                  <a:gd name="connsiteY297" fmla="*/ 53273 h 131295"/>
                  <a:gd name="connsiteX298" fmla="*/ 133250 w 135752"/>
                  <a:gd name="connsiteY298" fmla="*/ 53234 h 131295"/>
                  <a:gd name="connsiteX299" fmla="*/ 133367 w 135752"/>
                  <a:gd name="connsiteY299" fmla="*/ 53644 h 131295"/>
                  <a:gd name="connsiteX300" fmla="*/ 133465 w 135752"/>
                  <a:gd name="connsiteY300" fmla="*/ 54016 h 131295"/>
                  <a:gd name="connsiteX301" fmla="*/ 133563 w 135752"/>
                  <a:gd name="connsiteY301" fmla="*/ 54367 h 131295"/>
                  <a:gd name="connsiteX302" fmla="*/ 133661 w 135752"/>
                  <a:gd name="connsiteY302" fmla="*/ 54758 h 131295"/>
                  <a:gd name="connsiteX303" fmla="*/ 133739 w 135752"/>
                  <a:gd name="connsiteY303" fmla="*/ 55130 h 131295"/>
                  <a:gd name="connsiteX304" fmla="*/ 133856 w 135752"/>
                  <a:gd name="connsiteY304" fmla="*/ 55521 h 131295"/>
                  <a:gd name="connsiteX305" fmla="*/ 133934 w 135752"/>
                  <a:gd name="connsiteY305" fmla="*/ 55892 h 131295"/>
                  <a:gd name="connsiteX306" fmla="*/ 134051 w 135752"/>
                  <a:gd name="connsiteY306" fmla="*/ 56283 h 131295"/>
                  <a:gd name="connsiteX307" fmla="*/ 134130 w 135752"/>
                  <a:gd name="connsiteY307" fmla="*/ 56675 h 131295"/>
                  <a:gd name="connsiteX308" fmla="*/ 134130 w 135752"/>
                  <a:gd name="connsiteY308" fmla="*/ 56635 h 131295"/>
                  <a:gd name="connsiteX309" fmla="*/ 134188 w 135752"/>
                  <a:gd name="connsiteY309" fmla="*/ 57007 h 131295"/>
                  <a:gd name="connsiteX310" fmla="*/ 134266 w 135752"/>
                  <a:gd name="connsiteY310" fmla="*/ 57378 h 131295"/>
                  <a:gd name="connsiteX311" fmla="*/ 134364 w 135752"/>
                  <a:gd name="connsiteY311" fmla="*/ 57788 h 131295"/>
                  <a:gd name="connsiteX312" fmla="*/ 134423 w 135752"/>
                  <a:gd name="connsiteY312" fmla="*/ 58160 h 131295"/>
                  <a:gd name="connsiteX313" fmla="*/ 134501 w 135752"/>
                  <a:gd name="connsiteY313" fmla="*/ 58532 h 131295"/>
                  <a:gd name="connsiteX314" fmla="*/ 134599 w 135752"/>
                  <a:gd name="connsiteY314" fmla="*/ 58923 h 131295"/>
                  <a:gd name="connsiteX315" fmla="*/ 134638 w 135752"/>
                  <a:gd name="connsiteY315" fmla="*/ 59313 h 131295"/>
                  <a:gd name="connsiteX316" fmla="*/ 134716 w 135752"/>
                  <a:gd name="connsiteY316" fmla="*/ 59685 h 131295"/>
                  <a:gd name="connsiteX317" fmla="*/ 134696 w 135752"/>
                  <a:gd name="connsiteY317" fmla="*/ 59646 h 131295"/>
                  <a:gd name="connsiteX318" fmla="*/ 134794 w 135752"/>
                  <a:gd name="connsiteY318" fmla="*/ 60037 h 131295"/>
                  <a:gd name="connsiteX319" fmla="*/ 134794 w 135752"/>
                  <a:gd name="connsiteY319" fmla="*/ 60076 h 131295"/>
                  <a:gd name="connsiteX320" fmla="*/ 134853 w 135752"/>
                  <a:gd name="connsiteY320" fmla="*/ 60408 h 131295"/>
                  <a:gd name="connsiteX321" fmla="*/ 134911 w 135752"/>
                  <a:gd name="connsiteY321" fmla="*/ 60819 h 131295"/>
                  <a:gd name="connsiteX322" fmla="*/ 134970 w 135752"/>
                  <a:gd name="connsiteY322" fmla="*/ 61171 h 131295"/>
                  <a:gd name="connsiteX323" fmla="*/ 135048 w 135752"/>
                  <a:gd name="connsiteY323" fmla="*/ 61562 h 131295"/>
                  <a:gd name="connsiteX324" fmla="*/ 135107 w 135752"/>
                  <a:gd name="connsiteY324" fmla="*/ 61953 h 131295"/>
                  <a:gd name="connsiteX325" fmla="*/ 135127 w 135752"/>
                  <a:gd name="connsiteY325" fmla="*/ 62324 h 131295"/>
                  <a:gd name="connsiteX326" fmla="*/ 135127 w 135752"/>
                  <a:gd name="connsiteY326" fmla="*/ 62285 h 131295"/>
                  <a:gd name="connsiteX327" fmla="*/ 135185 w 135752"/>
                  <a:gd name="connsiteY327" fmla="*/ 62676 h 131295"/>
                  <a:gd name="connsiteX328" fmla="*/ 135224 w 135752"/>
                  <a:gd name="connsiteY328" fmla="*/ 63067 h 131295"/>
                  <a:gd name="connsiteX329" fmla="*/ 135303 w 135752"/>
                  <a:gd name="connsiteY329" fmla="*/ 63439 h 131295"/>
                  <a:gd name="connsiteX330" fmla="*/ 135342 w 135752"/>
                  <a:gd name="connsiteY330" fmla="*/ 63810 h 131295"/>
                  <a:gd name="connsiteX331" fmla="*/ 135381 w 135752"/>
                  <a:gd name="connsiteY331" fmla="*/ 64220 h 131295"/>
                  <a:gd name="connsiteX332" fmla="*/ 135400 w 135752"/>
                  <a:gd name="connsiteY332" fmla="*/ 64592 h 131295"/>
                  <a:gd name="connsiteX333" fmla="*/ 135439 w 135752"/>
                  <a:gd name="connsiteY333" fmla="*/ 64964 h 131295"/>
                  <a:gd name="connsiteX334" fmla="*/ 135439 w 135752"/>
                  <a:gd name="connsiteY334" fmla="*/ 64924 h 131295"/>
                  <a:gd name="connsiteX335" fmla="*/ 135479 w 135752"/>
                  <a:gd name="connsiteY335" fmla="*/ 65335 h 131295"/>
                  <a:gd name="connsiteX336" fmla="*/ 135479 w 135752"/>
                  <a:gd name="connsiteY336" fmla="*/ 65296 h 131295"/>
                  <a:gd name="connsiteX337" fmla="*/ 135537 w 135752"/>
                  <a:gd name="connsiteY337" fmla="*/ 65687 h 131295"/>
                  <a:gd name="connsiteX338" fmla="*/ 135557 w 135752"/>
                  <a:gd name="connsiteY338" fmla="*/ 66058 h 131295"/>
                  <a:gd name="connsiteX339" fmla="*/ 135596 w 135752"/>
                  <a:gd name="connsiteY339" fmla="*/ 66449 h 131295"/>
                  <a:gd name="connsiteX340" fmla="*/ 135615 w 135752"/>
                  <a:gd name="connsiteY340" fmla="*/ 66821 h 131295"/>
                  <a:gd name="connsiteX341" fmla="*/ 135615 w 135752"/>
                  <a:gd name="connsiteY341" fmla="*/ 67192 h 131295"/>
                  <a:gd name="connsiteX342" fmla="*/ 135635 w 135752"/>
                  <a:gd name="connsiteY342" fmla="*/ 67583 h 131295"/>
                  <a:gd name="connsiteX343" fmla="*/ 135654 w 135752"/>
                  <a:gd name="connsiteY343" fmla="*/ 67954 h 131295"/>
                  <a:gd name="connsiteX344" fmla="*/ 135674 w 135752"/>
                  <a:gd name="connsiteY344" fmla="*/ 68326 h 131295"/>
                  <a:gd name="connsiteX345" fmla="*/ 135694 w 135752"/>
                  <a:gd name="connsiteY345" fmla="*/ 68697 h 131295"/>
                  <a:gd name="connsiteX346" fmla="*/ 135694 w 135752"/>
                  <a:gd name="connsiteY346" fmla="*/ 69069 h 131295"/>
                  <a:gd name="connsiteX347" fmla="*/ 135713 w 135752"/>
                  <a:gd name="connsiteY347" fmla="*/ 69460 h 131295"/>
                  <a:gd name="connsiteX348" fmla="*/ 135713 w 135752"/>
                  <a:gd name="connsiteY348" fmla="*/ 70183 h 131295"/>
                  <a:gd name="connsiteX349" fmla="*/ 135752 w 135752"/>
                  <a:gd name="connsiteY349" fmla="*/ 70574 h 131295"/>
                  <a:gd name="connsiteX350" fmla="*/ 135713 w 135752"/>
                  <a:gd name="connsiteY350" fmla="*/ 70945 h 131295"/>
                  <a:gd name="connsiteX351" fmla="*/ 135713 w 135752"/>
                  <a:gd name="connsiteY351" fmla="*/ 72060 h 131295"/>
                  <a:gd name="connsiteX352" fmla="*/ 135694 w 135752"/>
                  <a:gd name="connsiteY352" fmla="*/ 72451 h 131295"/>
                  <a:gd name="connsiteX353" fmla="*/ 135694 w 135752"/>
                  <a:gd name="connsiteY353" fmla="*/ 72803 h 131295"/>
                  <a:gd name="connsiteX354" fmla="*/ 135674 w 135752"/>
                  <a:gd name="connsiteY354" fmla="*/ 73194 h 131295"/>
                  <a:gd name="connsiteX355" fmla="*/ 135674 w 135752"/>
                  <a:gd name="connsiteY355" fmla="*/ 73155 h 131295"/>
                  <a:gd name="connsiteX356" fmla="*/ 135654 w 135752"/>
                  <a:gd name="connsiteY356" fmla="*/ 73526 h 131295"/>
                  <a:gd name="connsiteX357" fmla="*/ 135635 w 135752"/>
                  <a:gd name="connsiteY357" fmla="*/ 73917 h 131295"/>
                  <a:gd name="connsiteX358" fmla="*/ 135615 w 135752"/>
                  <a:gd name="connsiteY358" fmla="*/ 74289 h 131295"/>
                  <a:gd name="connsiteX359" fmla="*/ 135615 w 135752"/>
                  <a:gd name="connsiteY359" fmla="*/ 74660 h 131295"/>
                  <a:gd name="connsiteX360" fmla="*/ 135596 w 135752"/>
                  <a:gd name="connsiteY360" fmla="*/ 75031 h 131295"/>
                  <a:gd name="connsiteX361" fmla="*/ 135576 w 135752"/>
                  <a:gd name="connsiteY361" fmla="*/ 75168 h 131295"/>
                  <a:gd name="connsiteX362" fmla="*/ 135557 w 135752"/>
                  <a:gd name="connsiteY362" fmla="*/ 75403 h 131295"/>
                  <a:gd name="connsiteX363" fmla="*/ 135537 w 135752"/>
                  <a:gd name="connsiteY363" fmla="*/ 75794 h 131295"/>
                  <a:gd name="connsiteX364" fmla="*/ 135537 w 135752"/>
                  <a:gd name="connsiteY364" fmla="*/ 75755 h 131295"/>
                  <a:gd name="connsiteX365" fmla="*/ 135518 w 135752"/>
                  <a:gd name="connsiteY365" fmla="*/ 76126 h 131295"/>
                  <a:gd name="connsiteX366" fmla="*/ 135459 w 135752"/>
                  <a:gd name="connsiteY366" fmla="*/ 76517 h 131295"/>
                  <a:gd name="connsiteX367" fmla="*/ 135420 w 135752"/>
                  <a:gd name="connsiteY367" fmla="*/ 76869 h 131295"/>
                  <a:gd name="connsiteX368" fmla="*/ 135381 w 135752"/>
                  <a:gd name="connsiteY368" fmla="*/ 77240 h 131295"/>
                  <a:gd name="connsiteX369" fmla="*/ 135381 w 135752"/>
                  <a:gd name="connsiteY369" fmla="*/ 77592 h 131295"/>
                  <a:gd name="connsiteX370" fmla="*/ 135322 w 135752"/>
                  <a:gd name="connsiteY370" fmla="*/ 78003 h 131295"/>
                  <a:gd name="connsiteX371" fmla="*/ 135342 w 135752"/>
                  <a:gd name="connsiteY371" fmla="*/ 77944 h 131295"/>
                  <a:gd name="connsiteX372" fmla="*/ 135283 w 135752"/>
                  <a:gd name="connsiteY372" fmla="*/ 78335 h 131295"/>
                  <a:gd name="connsiteX373" fmla="*/ 135224 w 135752"/>
                  <a:gd name="connsiteY373" fmla="*/ 78726 h 131295"/>
                  <a:gd name="connsiteX374" fmla="*/ 135185 w 135752"/>
                  <a:gd name="connsiteY374" fmla="*/ 79059 h 131295"/>
                  <a:gd name="connsiteX375" fmla="*/ 135127 w 135752"/>
                  <a:gd name="connsiteY375" fmla="*/ 79410 h 131295"/>
                  <a:gd name="connsiteX376" fmla="*/ 135107 w 135752"/>
                  <a:gd name="connsiteY376" fmla="*/ 79782 h 131295"/>
                  <a:gd name="connsiteX377" fmla="*/ 135048 w 135752"/>
                  <a:gd name="connsiteY377" fmla="*/ 80173 h 131295"/>
                  <a:gd name="connsiteX378" fmla="*/ 134970 w 135752"/>
                  <a:gd name="connsiteY378" fmla="*/ 80505 h 131295"/>
                  <a:gd name="connsiteX379" fmla="*/ 134911 w 135752"/>
                  <a:gd name="connsiteY379" fmla="*/ 80896 h 131295"/>
                  <a:gd name="connsiteX380" fmla="*/ 134873 w 135752"/>
                  <a:gd name="connsiteY380" fmla="*/ 81228 h 131295"/>
                  <a:gd name="connsiteX381" fmla="*/ 134794 w 135752"/>
                  <a:gd name="connsiteY381" fmla="*/ 81620 h 131295"/>
                  <a:gd name="connsiteX382" fmla="*/ 134716 w 135752"/>
                  <a:gd name="connsiteY382" fmla="*/ 81972 h 131295"/>
                  <a:gd name="connsiteX383" fmla="*/ 134657 w 135752"/>
                  <a:gd name="connsiteY383" fmla="*/ 82323 h 131295"/>
                  <a:gd name="connsiteX384" fmla="*/ 134599 w 135752"/>
                  <a:gd name="connsiteY384" fmla="*/ 82714 h 131295"/>
                  <a:gd name="connsiteX385" fmla="*/ 134501 w 135752"/>
                  <a:gd name="connsiteY385" fmla="*/ 83047 h 131295"/>
                  <a:gd name="connsiteX386" fmla="*/ 134442 w 135752"/>
                  <a:gd name="connsiteY386" fmla="*/ 83399 h 131295"/>
                  <a:gd name="connsiteX387" fmla="*/ 134364 w 135752"/>
                  <a:gd name="connsiteY387" fmla="*/ 83770 h 131295"/>
                  <a:gd name="connsiteX388" fmla="*/ 134266 w 135752"/>
                  <a:gd name="connsiteY388" fmla="*/ 84141 h 131295"/>
                  <a:gd name="connsiteX389" fmla="*/ 134188 w 135752"/>
                  <a:gd name="connsiteY389" fmla="*/ 84494 h 131295"/>
                  <a:gd name="connsiteX390" fmla="*/ 134130 w 135752"/>
                  <a:gd name="connsiteY390" fmla="*/ 84845 h 131295"/>
                  <a:gd name="connsiteX391" fmla="*/ 134051 w 135752"/>
                  <a:gd name="connsiteY391" fmla="*/ 85178 h 131295"/>
                  <a:gd name="connsiteX392" fmla="*/ 133934 w 135752"/>
                  <a:gd name="connsiteY392" fmla="*/ 85549 h 131295"/>
                  <a:gd name="connsiteX393" fmla="*/ 133856 w 135752"/>
                  <a:gd name="connsiteY393" fmla="*/ 85921 h 131295"/>
                  <a:gd name="connsiteX394" fmla="*/ 133739 w 135752"/>
                  <a:gd name="connsiteY394" fmla="*/ 86292 h 131295"/>
                  <a:gd name="connsiteX395" fmla="*/ 133661 w 135752"/>
                  <a:gd name="connsiteY395" fmla="*/ 86624 h 131295"/>
                  <a:gd name="connsiteX396" fmla="*/ 133563 w 135752"/>
                  <a:gd name="connsiteY396" fmla="*/ 86976 h 131295"/>
                  <a:gd name="connsiteX397" fmla="*/ 133445 w 135752"/>
                  <a:gd name="connsiteY397" fmla="*/ 87309 h 131295"/>
                  <a:gd name="connsiteX398" fmla="*/ 133348 w 135752"/>
                  <a:gd name="connsiteY398" fmla="*/ 87699 h 131295"/>
                  <a:gd name="connsiteX399" fmla="*/ 133230 w 135752"/>
                  <a:gd name="connsiteY399" fmla="*/ 88032 h 131295"/>
                  <a:gd name="connsiteX400" fmla="*/ 133152 w 135752"/>
                  <a:gd name="connsiteY400" fmla="*/ 88364 h 131295"/>
                  <a:gd name="connsiteX401" fmla="*/ 133015 w 135752"/>
                  <a:gd name="connsiteY401" fmla="*/ 88736 h 131295"/>
                  <a:gd name="connsiteX402" fmla="*/ 132918 w 135752"/>
                  <a:gd name="connsiteY402" fmla="*/ 89068 h 131295"/>
                  <a:gd name="connsiteX403" fmla="*/ 132879 w 135752"/>
                  <a:gd name="connsiteY403" fmla="*/ 89185 h 131295"/>
                  <a:gd name="connsiteX404" fmla="*/ 132820 w 135752"/>
                  <a:gd name="connsiteY404" fmla="*/ 89401 h 131295"/>
                  <a:gd name="connsiteX405" fmla="*/ 132683 w 135752"/>
                  <a:gd name="connsiteY405" fmla="*/ 89772 h 131295"/>
                  <a:gd name="connsiteX406" fmla="*/ 132585 w 135752"/>
                  <a:gd name="connsiteY406" fmla="*/ 90124 h 131295"/>
                  <a:gd name="connsiteX407" fmla="*/ 132448 w 135752"/>
                  <a:gd name="connsiteY407" fmla="*/ 90456 h 131295"/>
                  <a:gd name="connsiteX408" fmla="*/ 132311 w 135752"/>
                  <a:gd name="connsiteY408" fmla="*/ 90808 h 131295"/>
                  <a:gd name="connsiteX409" fmla="*/ 132194 w 135752"/>
                  <a:gd name="connsiteY409" fmla="*/ 91179 h 131295"/>
                  <a:gd name="connsiteX410" fmla="*/ 132096 w 135752"/>
                  <a:gd name="connsiteY410" fmla="*/ 91512 h 131295"/>
                  <a:gd name="connsiteX411" fmla="*/ 131959 w 135752"/>
                  <a:gd name="connsiteY411" fmla="*/ 91844 h 131295"/>
                  <a:gd name="connsiteX412" fmla="*/ 131803 w 135752"/>
                  <a:gd name="connsiteY412" fmla="*/ 92196 h 131295"/>
                  <a:gd name="connsiteX413" fmla="*/ 131706 w 135752"/>
                  <a:gd name="connsiteY413" fmla="*/ 92528 h 131295"/>
                  <a:gd name="connsiteX414" fmla="*/ 131549 w 135752"/>
                  <a:gd name="connsiteY414" fmla="*/ 92880 h 131295"/>
                  <a:gd name="connsiteX415" fmla="*/ 131432 w 135752"/>
                  <a:gd name="connsiteY415" fmla="*/ 93193 h 131295"/>
                  <a:gd name="connsiteX416" fmla="*/ 131256 w 135752"/>
                  <a:gd name="connsiteY416" fmla="*/ 93564 h 131295"/>
                  <a:gd name="connsiteX417" fmla="*/ 131139 w 135752"/>
                  <a:gd name="connsiteY417" fmla="*/ 93916 h 131295"/>
                  <a:gd name="connsiteX418" fmla="*/ 130982 w 135752"/>
                  <a:gd name="connsiteY418" fmla="*/ 94229 h 131295"/>
                  <a:gd name="connsiteX419" fmla="*/ 130826 w 135752"/>
                  <a:gd name="connsiteY419" fmla="*/ 94581 h 131295"/>
                  <a:gd name="connsiteX420" fmla="*/ 130709 w 135752"/>
                  <a:gd name="connsiteY420" fmla="*/ 94913 h 131295"/>
                  <a:gd name="connsiteX421" fmla="*/ 130532 w 135752"/>
                  <a:gd name="connsiteY421" fmla="*/ 95265 h 131295"/>
                  <a:gd name="connsiteX422" fmla="*/ 130396 w 135752"/>
                  <a:gd name="connsiteY422" fmla="*/ 95578 h 131295"/>
                  <a:gd name="connsiteX423" fmla="*/ 130239 w 135752"/>
                  <a:gd name="connsiteY423" fmla="*/ 95910 h 131295"/>
                  <a:gd name="connsiteX424" fmla="*/ 130063 w 135752"/>
                  <a:gd name="connsiteY424" fmla="*/ 96262 h 131295"/>
                  <a:gd name="connsiteX425" fmla="*/ 129926 w 135752"/>
                  <a:gd name="connsiteY425" fmla="*/ 96575 h 131295"/>
                  <a:gd name="connsiteX426" fmla="*/ 129751 w 135752"/>
                  <a:gd name="connsiteY426" fmla="*/ 96927 h 131295"/>
                  <a:gd name="connsiteX427" fmla="*/ 129574 w 135752"/>
                  <a:gd name="connsiteY427" fmla="*/ 97279 h 131295"/>
                  <a:gd name="connsiteX428" fmla="*/ 129438 w 135752"/>
                  <a:gd name="connsiteY428" fmla="*/ 97592 h 131295"/>
                  <a:gd name="connsiteX429" fmla="*/ 129262 w 135752"/>
                  <a:gd name="connsiteY429" fmla="*/ 97924 h 131295"/>
                  <a:gd name="connsiteX430" fmla="*/ 129086 w 135752"/>
                  <a:gd name="connsiteY430" fmla="*/ 98256 h 131295"/>
                  <a:gd name="connsiteX431" fmla="*/ 128910 w 135752"/>
                  <a:gd name="connsiteY431" fmla="*/ 98608 h 131295"/>
                  <a:gd name="connsiteX432" fmla="*/ 128754 w 135752"/>
                  <a:gd name="connsiteY432" fmla="*/ 98921 h 131295"/>
                  <a:gd name="connsiteX433" fmla="*/ 128538 w 135752"/>
                  <a:gd name="connsiteY433" fmla="*/ 99253 h 131295"/>
                  <a:gd name="connsiteX434" fmla="*/ 128382 w 135752"/>
                  <a:gd name="connsiteY434" fmla="*/ 99566 h 131295"/>
                  <a:gd name="connsiteX435" fmla="*/ 128206 w 135752"/>
                  <a:gd name="connsiteY435" fmla="*/ 99898 h 131295"/>
                  <a:gd name="connsiteX436" fmla="*/ 128011 w 135752"/>
                  <a:gd name="connsiteY436" fmla="*/ 100231 h 131295"/>
                  <a:gd name="connsiteX437" fmla="*/ 127796 w 135752"/>
                  <a:gd name="connsiteY437" fmla="*/ 100563 h 131295"/>
                  <a:gd name="connsiteX438" fmla="*/ 127620 w 135752"/>
                  <a:gd name="connsiteY438" fmla="*/ 100895 h 131295"/>
                  <a:gd name="connsiteX439" fmla="*/ 127405 w 135752"/>
                  <a:gd name="connsiteY439" fmla="*/ 101228 h 131295"/>
                  <a:gd name="connsiteX440" fmla="*/ 127248 w 135752"/>
                  <a:gd name="connsiteY440" fmla="*/ 101521 h 131295"/>
                  <a:gd name="connsiteX441" fmla="*/ 127229 w 135752"/>
                  <a:gd name="connsiteY441" fmla="*/ 101560 h 131295"/>
                  <a:gd name="connsiteX442" fmla="*/ 127268 w 135752"/>
                  <a:gd name="connsiteY442" fmla="*/ 101502 h 131295"/>
                  <a:gd name="connsiteX443" fmla="*/ 127053 w 135752"/>
                  <a:gd name="connsiteY443" fmla="*/ 101853 h 131295"/>
                  <a:gd name="connsiteX444" fmla="*/ 126838 w 135752"/>
                  <a:gd name="connsiteY444" fmla="*/ 102205 h 131295"/>
                  <a:gd name="connsiteX445" fmla="*/ 126857 w 135752"/>
                  <a:gd name="connsiteY445" fmla="*/ 102166 h 131295"/>
                  <a:gd name="connsiteX446" fmla="*/ 126642 w 135752"/>
                  <a:gd name="connsiteY446" fmla="*/ 102518 h 131295"/>
                  <a:gd name="connsiteX447" fmla="*/ 126486 w 135752"/>
                  <a:gd name="connsiteY447" fmla="*/ 102811 h 131295"/>
                  <a:gd name="connsiteX448" fmla="*/ 126271 w 135752"/>
                  <a:gd name="connsiteY448" fmla="*/ 103143 h 131295"/>
                  <a:gd name="connsiteX449" fmla="*/ 126075 w 135752"/>
                  <a:gd name="connsiteY449" fmla="*/ 103476 h 131295"/>
                  <a:gd name="connsiteX450" fmla="*/ 125841 w 135752"/>
                  <a:gd name="connsiteY450" fmla="*/ 103808 h 131295"/>
                  <a:gd name="connsiteX451" fmla="*/ 125645 w 135752"/>
                  <a:gd name="connsiteY451" fmla="*/ 104121 h 131295"/>
                  <a:gd name="connsiteX452" fmla="*/ 125430 w 135752"/>
                  <a:gd name="connsiteY452" fmla="*/ 104434 h 131295"/>
                  <a:gd name="connsiteX453" fmla="*/ 125195 w 135752"/>
                  <a:gd name="connsiteY453" fmla="*/ 104766 h 131295"/>
                  <a:gd name="connsiteX454" fmla="*/ 125254 w 135752"/>
                  <a:gd name="connsiteY454" fmla="*/ 104727 h 131295"/>
                  <a:gd name="connsiteX455" fmla="*/ 125020 w 135752"/>
                  <a:gd name="connsiteY455" fmla="*/ 105060 h 131295"/>
                  <a:gd name="connsiteX456" fmla="*/ 124805 w 135752"/>
                  <a:gd name="connsiteY456" fmla="*/ 105372 h 131295"/>
                  <a:gd name="connsiteX457" fmla="*/ 124589 w 135752"/>
                  <a:gd name="connsiteY457" fmla="*/ 105665 h 131295"/>
                  <a:gd name="connsiteX458" fmla="*/ 124355 w 135752"/>
                  <a:gd name="connsiteY458" fmla="*/ 105998 h 131295"/>
                  <a:gd name="connsiteX459" fmla="*/ 124140 w 135752"/>
                  <a:gd name="connsiteY459" fmla="*/ 106272 h 131295"/>
                  <a:gd name="connsiteX460" fmla="*/ 123905 w 135752"/>
                  <a:gd name="connsiteY460" fmla="*/ 106584 h 131295"/>
                  <a:gd name="connsiteX461" fmla="*/ 123710 w 135752"/>
                  <a:gd name="connsiteY461" fmla="*/ 106878 h 131295"/>
                  <a:gd name="connsiteX462" fmla="*/ 123475 w 135752"/>
                  <a:gd name="connsiteY462" fmla="*/ 107171 h 131295"/>
                  <a:gd name="connsiteX463" fmla="*/ 123221 w 135752"/>
                  <a:gd name="connsiteY463" fmla="*/ 107503 h 131295"/>
                  <a:gd name="connsiteX464" fmla="*/ 123006 w 135752"/>
                  <a:gd name="connsiteY464" fmla="*/ 107777 h 131295"/>
                  <a:gd name="connsiteX465" fmla="*/ 122771 w 135752"/>
                  <a:gd name="connsiteY465" fmla="*/ 108070 h 131295"/>
                  <a:gd name="connsiteX466" fmla="*/ 122517 w 135752"/>
                  <a:gd name="connsiteY466" fmla="*/ 108383 h 131295"/>
                  <a:gd name="connsiteX467" fmla="*/ 122322 w 135752"/>
                  <a:gd name="connsiteY467" fmla="*/ 108657 h 131295"/>
                  <a:gd name="connsiteX468" fmla="*/ 122087 w 135752"/>
                  <a:gd name="connsiteY468" fmla="*/ 108950 h 131295"/>
                  <a:gd name="connsiteX469" fmla="*/ 121833 w 135752"/>
                  <a:gd name="connsiteY469" fmla="*/ 109224 h 131295"/>
                  <a:gd name="connsiteX470" fmla="*/ 121598 w 135752"/>
                  <a:gd name="connsiteY470" fmla="*/ 109517 h 131295"/>
                  <a:gd name="connsiteX471" fmla="*/ 121383 w 135752"/>
                  <a:gd name="connsiteY471" fmla="*/ 109791 h 131295"/>
                  <a:gd name="connsiteX472" fmla="*/ 121129 w 135752"/>
                  <a:gd name="connsiteY472" fmla="*/ 110045 h 131295"/>
                  <a:gd name="connsiteX473" fmla="*/ 120875 w 135752"/>
                  <a:gd name="connsiteY473" fmla="*/ 110358 h 131295"/>
                  <a:gd name="connsiteX474" fmla="*/ 120640 w 135752"/>
                  <a:gd name="connsiteY474" fmla="*/ 110612 h 131295"/>
                  <a:gd name="connsiteX475" fmla="*/ 120386 w 135752"/>
                  <a:gd name="connsiteY475" fmla="*/ 110905 h 131295"/>
                  <a:gd name="connsiteX476" fmla="*/ 120113 w 135752"/>
                  <a:gd name="connsiteY476" fmla="*/ 111179 h 131295"/>
                  <a:gd name="connsiteX477" fmla="*/ 119917 w 135752"/>
                  <a:gd name="connsiteY477" fmla="*/ 111394 h 131295"/>
                  <a:gd name="connsiteX478" fmla="*/ 119878 w 135752"/>
                  <a:gd name="connsiteY478" fmla="*/ 111433 h 131295"/>
                  <a:gd name="connsiteX479" fmla="*/ 119604 w 135752"/>
                  <a:gd name="connsiteY479" fmla="*/ 111726 h 131295"/>
                  <a:gd name="connsiteX480" fmla="*/ 119331 w 135752"/>
                  <a:gd name="connsiteY480" fmla="*/ 111999 h 131295"/>
                  <a:gd name="connsiteX481" fmla="*/ 119389 w 135752"/>
                  <a:gd name="connsiteY481" fmla="*/ 111980 h 131295"/>
                  <a:gd name="connsiteX482" fmla="*/ 119076 w 135752"/>
                  <a:gd name="connsiteY482" fmla="*/ 112273 h 131295"/>
                  <a:gd name="connsiteX483" fmla="*/ 119135 w 135752"/>
                  <a:gd name="connsiteY483" fmla="*/ 112254 h 131295"/>
                  <a:gd name="connsiteX484" fmla="*/ 118861 w 135752"/>
                  <a:gd name="connsiteY484" fmla="*/ 112527 h 131295"/>
                  <a:gd name="connsiteX485" fmla="*/ 118588 w 135752"/>
                  <a:gd name="connsiteY485" fmla="*/ 112801 h 131295"/>
                  <a:gd name="connsiteX486" fmla="*/ 118333 w 135752"/>
                  <a:gd name="connsiteY486" fmla="*/ 113055 h 131295"/>
                  <a:gd name="connsiteX487" fmla="*/ 118060 w 135752"/>
                  <a:gd name="connsiteY487" fmla="*/ 113349 h 131295"/>
                  <a:gd name="connsiteX488" fmla="*/ 118079 w 135752"/>
                  <a:gd name="connsiteY488" fmla="*/ 113310 h 131295"/>
                  <a:gd name="connsiteX489" fmla="*/ 117806 w 135752"/>
                  <a:gd name="connsiteY489" fmla="*/ 113583 h 131295"/>
                  <a:gd name="connsiteX490" fmla="*/ 117532 w 135752"/>
                  <a:gd name="connsiteY490" fmla="*/ 113857 h 131295"/>
                  <a:gd name="connsiteX491" fmla="*/ 117278 w 135752"/>
                  <a:gd name="connsiteY491" fmla="*/ 114131 h 131295"/>
                  <a:gd name="connsiteX492" fmla="*/ 117297 w 135752"/>
                  <a:gd name="connsiteY492" fmla="*/ 114091 h 131295"/>
                  <a:gd name="connsiteX493" fmla="*/ 117043 w 135752"/>
                  <a:gd name="connsiteY493" fmla="*/ 114365 h 131295"/>
                  <a:gd name="connsiteX494" fmla="*/ 116750 w 135752"/>
                  <a:gd name="connsiteY494" fmla="*/ 114619 h 131295"/>
                  <a:gd name="connsiteX495" fmla="*/ 116476 w 135752"/>
                  <a:gd name="connsiteY495" fmla="*/ 114893 h 131295"/>
                  <a:gd name="connsiteX496" fmla="*/ 116203 w 135752"/>
                  <a:gd name="connsiteY496" fmla="*/ 115147 h 131295"/>
                  <a:gd name="connsiteX497" fmla="*/ 116242 w 135752"/>
                  <a:gd name="connsiteY497" fmla="*/ 115108 h 131295"/>
                  <a:gd name="connsiteX498" fmla="*/ 115929 w 135752"/>
                  <a:gd name="connsiteY498" fmla="*/ 115362 h 131295"/>
                  <a:gd name="connsiteX499" fmla="*/ 115636 w 135752"/>
                  <a:gd name="connsiteY499" fmla="*/ 115636 h 131295"/>
                  <a:gd name="connsiteX500" fmla="*/ 115675 w 135752"/>
                  <a:gd name="connsiteY500" fmla="*/ 115616 h 131295"/>
                  <a:gd name="connsiteX501" fmla="*/ 115342 w 135752"/>
                  <a:gd name="connsiteY501" fmla="*/ 115870 h 131295"/>
                  <a:gd name="connsiteX502" fmla="*/ 115381 w 135752"/>
                  <a:gd name="connsiteY502" fmla="*/ 115851 h 131295"/>
                  <a:gd name="connsiteX503" fmla="*/ 115108 w 135752"/>
                  <a:gd name="connsiteY503" fmla="*/ 116105 h 131295"/>
                  <a:gd name="connsiteX504" fmla="*/ 114834 w 135752"/>
                  <a:gd name="connsiteY504" fmla="*/ 116359 h 131295"/>
                  <a:gd name="connsiteX505" fmla="*/ 114541 w 135752"/>
                  <a:gd name="connsiteY505" fmla="*/ 116594 h 131295"/>
                  <a:gd name="connsiteX506" fmla="*/ 114248 w 135752"/>
                  <a:gd name="connsiteY506" fmla="*/ 116848 h 131295"/>
                  <a:gd name="connsiteX507" fmla="*/ 114287 w 135752"/>
                  <a:gd name="connsiteY507" fmla="*/ 116809 h 131295"/>
                  <a:gd name="connsiteX508" fmla="*/ 113954 w 135752"/>
                  <a:gd name="connsiteY508" fmla="*/ 117063 h 131295"/>
                  <a:gd name="connsiteX509" fmla="*/ 113661 w 135752"/>
                  <a:gd name="connsiteY509" fmla="*/ 117298 h 131295"/>
                  <a:gd name="connsiteX510" fmla="*/ 113387 w 135752"/>
                  <a:gd name="connsiteY510" fmla="*/ 117532 h 131295"/>
                  <a:gd name="connsiteX511" fmla="*/ 113114 w 135752"/>
                  <a:gd name="connsiteY511" fmla="*/ 117767 h 131295"/>
                  <a:gd name="connsiteX512" fmla="*/ 112821 w 135752"/>
                  <a:gd name="connsiteY512" fmla="*/ 117982 h 131295"/>
                  <a:gd name="connsiteX513" fmla="*/ 112488 w 135752"/>
                  <a:gd name="connsiteY513" fmla="*/ 118236 h 131295"/>
                  <a:gd name="connsiteX514" fmla="*/ 112214 w 135752"/>
                  <a:gd name="connsiteY514" fmla="*/ 118431 h 131295"/>
                  <a:gd name="connsiteX515" fmla="*/ 111921 w 135752"/>
                  <a:gd name="connsiteY515" fmla="*/ 118666 h 131295"/>
                  <a:gd name="connsiteX516" fmla="*/ 111609 w 135752"/>
                  <a:gd name="connsiteY516" fmla="*/ 118901 h 131295"/>
                  <a:gd name="connsiteX517" fmla="*/ 111335 w 135752"/>
                  <a:gd name="connsiteY517" fmla="*/ 119096 h 131295"/>
                  <a:gd name="connsiteX518" fmla="*/ 111002 w 135752"/>
                  <a:gd name="connsiteY518" fmla="*/ 119331 h 131295"/>
                  <a:gd name="connsiteX519" fmla="*/ 110709 w 135752"/>
                  <a:gd name="connsiteY519" fmla="*/ 119546 h 131295"/>
                  <a:gd name="connsiteX520" fmla="*/ 110416 w 135752"/>
                  <a:gd name="connsiteY520" fmla="*/ 119761 h 131295"/>
                  <a:gd name="connsiteX521" fmla="*/ 110064 w 135752"/>
                  <a:gd name="connsiteY521" fmla="*/ 119976 h 131295"/>
                  <a:gd name="connsiteX522" fmla="*/ 110123 w 135752"/>
                  <a:gd name="connsiteY522" fmla="*/ 119956 h 131295"/>
                  <a:gd name="connsiteX523" fmla="*/ 109790 w 135752"/>
                  <a:gd name="connsiteY523" fmla="*/ 120172 h 131295"/>
                  <a:gd name="connsiteX524" fmla="*/ 109477 w 135752"/>
                  <a:gd name="connsiteY524" fmla="*/ 120386 h 131295"/>
                  <a:gd name="connsiteX525" fmla="*/ 109165 w 135752"/>
                  <a:gd name="connsiteY525" fmla="*/ 120602 h 131295"/>
                  <a:gd name="connsiteX526" fmla="*/ 109184 w 135752"/>
                  <a:gd name="connsiteY526" fmla="*/ 120582 h 131295"/>
                  <a:gd name="connsiteX527" fmla="*/ 108832 w 135752"/>
                  <a:gd name="connsiteY527" fmla="*/ 120797 h 131295"/>
                  <a:gd name="connsiteX528" fmla="*/ 108852 w 135752"/>
                  <a:gd name="connsiteY528" fmla="*/ 120777 h 131295"/>
                  <a:gd name="connsiteX529" fmla="*/ 108500 w 135752"/>
                  <a:gd name="connsiteY529" fmla="*/ 121012 h 131295"/>
                  <a:gd name="connsiteX530" fmla="*/ 108539 w 135752"/>
                  <a:gd name="connsiteY530" fmla="*/ 120993 h 131295"/>
                  <a:gd name="connsiteX531" fmla="*/ 108246 w 135752"/>
                  <a:gd name="connsiteY531" fmla="*/ 121188 h 131295"/>
                  <a:gd name="connsiteX532" fmla="*/ 107914 w 135752"/>
                  <a:gd name="connsiteY532" fmla="*/ 121403 h 131295"/>
                  <a:gd name="connsiteX533" fmla="*/ 107562 w 135752"/>
                  <a:gd name="connsiteY533" fmla="*/ 121618 h 131295"/>
                  <a:gd name="connsiteX534" fmla="*/ 107601 w 135752"/>
                  <a:gd name="connsiteY534" fmla="*/ 121599 h 131295"/>
                  <a:gd name="connsiteX535" fmla="*/ 107269 w 135752"/>
                  <a:gd name="connsiteY535" fmla="*/ 121794 h 131295"/>
                  <a:gd name="connsiteX536" fmla="*/ 106936 w 135752"/>
                  <a:gd name="connsiteY536" fmla="*/ 122009 h 131295"/>
                  <a:gd name="connsiteX537" fmla="*/ 106604 w 135752"/>
                  <a:gd name="connsiteY537" fmla="*/ 122204 h 131295"/>
                  <a:gd name="connsiteX538" fmla="*/ 106643 w 135752"/>
                  <a:gd name="connsiteY538" fmla="*/ 122185 h 131295"/>
                  <a:gd name="connsiteX539" fmla="*/ 106310 w 135752"/>
                  <a:gd name="connsiteY539" fmla="*/ 122380 h 131295"/>
                  <a:gd name="connsiteX540" fmla="*/ 105978 w 135752"/>
                  <a:gd name="connsiteY540" fmla="*/ 122576 h 131295"/>
                  <a:gd name="connsiteX541" fmla="*/ 105626 w 135752"/>
                  <a:gd name="connsiteY541" fmla="*/ 122771 h 131295"/>
                  <a:gd name="connsiteX542" fmla="*/ 105665 w 135752"/>
                  <a:gd name="connsiteY542" fmla="*/ 122752 h 131295"/>
                  <a:gd name="connsiteX543" fmla="*/ 105314 w 135752"/>
                  <a:gd name="connsiteY543" fmla="*/ 122967 h 131295"/>
                  <a:gd name="connsiteX544" fmla="*/ 105333 w 135752"/>
                  <a:gd name="connsiteY544" fmla="*/ 122947 h 131295"/>
                  <a:gd name="connsiteX545" fmla="*/ 105020 w 135752"/>
                  <a:gd name="connsiteY545" fmla="*/ 123143 h 131295"/>
                  <a:gd name="connsiteX546" fmla="*/ 104668 w 135752"/>
                  <a:gd name="connsiteY546" fmla="*/ 123319 h 131295"/>
                  <a:gd name="connsiteX547" fmla="*/ 104336 w 135752"/>
                  <a:gd name="connsiteY547" fmla="*/ 123514 h 131295"/>
                  <a:gd name="connsiteX548" fmla="*/ 104355 w 135752"/>
                  <a:gd name="connsiteY548" fmla="*/ 123495 h 131295"/>
                  <a:gd name="connsiteX549" fmla="*/ 104023 w 135752"/>
                  <a:gd name="connsiteY549" fmla="*/ 123690 h 131295"/>
                  <a:gd name="connsiteX550" fmla="*/ 103652 w 135752"/>
                  <a:gd name="connsiteY550" fmla="*/ 123866 h 131295"/>
                  <a:gd name="connsiteX551" fmla="*/ 103339 w 135752"/>
                  <a:gd name="connsiteY551" fmla="*/ 124042 h 131295"/>
                  <a:gd name="connsiteX552" fmla="*/ 103359 w 135752"/>
                  <a:gd name="connsiteY552" fmla="*/ 124042 h 131295"/>
                  <a:gd name="connsiteX553" fmla="*/ 103026 w 135752"/>
                  <a:gd name="connsiteY553" fmla="*/ 124218 h 131295"/>
                  <a:gd name="connsiteX554" fmla="*/ 102655 w 135752"/>
                  <a:gd name="connsiteY554" fmla="*/ 124394 h 131295"/>
                  <a:gd name="connsiteX555" fmla="*/ 102322 w 135752"/>
                  <a:gd name="connsiteY555" fmla="*/ 124570 h 131295"/>
                  <a:gd name="connsiteX556" fmla="*/ 102342 w 135752"/>
                  <a:gd name="connsiteY556" fmla="*/ 124551 h 131295"/>
                  <a:gd name="connsiteX557" fmla="*/ 101990 w 135752"/>
                  <a:gd name="connsiteY557" fmla="*/ 124726 h 131295"/>
                  <a:gd name="connsiteX558" fmla="*/ 101658 w 135752"/>
                  <a:gd name="connsiteY558" fmla="*/ 124902 h 131295"/>
                  <a:gd name="connsiteX559" fmla="*/ 101306 w 135752"/>
                  <a:gd name="connsiteY559" fmla="*/ 125059 h 131295"/>
                  <a:gd name="connsiteX560" fmla="*/ 100915 w 135752"/>
                  <a:gd name="connsiteY560" fmla="*/ 125235 h 131295"/>
                  <a:gd name="connsiteX561" fmla="*/ 100954 w 135752"/>
                  <a:gd name="connsiteY561" fmla="*/ 125215 h 131295"/>
                  <a:gd name="connsiteX562" fmla="*/ 100622 w 135752"/>
                  <a:gd name="connsiteY562" fmla="*/ 125372 h 131295"/>
                  <a:gd name="connsiteX563" fmla="*/ 100231 w 135752"/>
                  <a:gd name="connsiteY563" fmla="*/ 125548 h 131295"/>
                  <a:gd name="connsiteX564" fmla="*/ 99898 w 135752"/>
                  <a:gd name="connsiteY564" fmla="*/ 125704 h 131295"/>
                  <a:gd name="connsiteX565" fmla="*/ 99937 w 135752"/>
                  <a:gd name="connsiteY565" fmla="*/ 125684 h 131295"/>
                  <a:gd name="connsiteX566" fmla="*/ 99527 w 135752"/>
                  <a:gd name="connsiteY566" fmla="*/ 125860 h 131295"/>
                  <a:gd name="connsiteX567" fmla="*/ 99585 w 135752"/>
                  <a:gd name="connsiteY567" fmla="*/ 125841 h 131295"/>
                  <a:gd name="connsiteX568" fmla="*/ 99195 w 135752"/>
                  <a:gd name="connsiteY568" fmla="*/ 125997 h 131295"/>
                  <a:gd name="connsiteX569" fmla="*/ 98823 w 135752"/>
                  <a:gd name="connsiteY569" fmla="*/ 126153 h 131295"/>
                  <a:gd name="connsiteX570" fmla="*/ 98882 w 135752"/>
                  <a:gd name="connsiteY570" fmla="*/ 126153 h 131295"/>
                  <a:gd name="connsiteX571" fmla="*/ 98491 w 135752"/>
                  <a:gd name="connsiteY571" fmla="*/ 126290 h 131295"/>
                  <a:gd name="connsiteX572" fmla="*/ 98178 w 135752"/>
                  <a:gd name="connsiteY572" fmla="*/ 126427 h 131295"/>
                  <a:gd name="connsiteX573" fmla="*/ 97787 w 135752"/>
                  <a:gd name="connsiteY573" fmla="*/ 126584 h 131295"/>
                  <a:gd name="connsiteX574" fmla="*/ 97435 w 135752"/>
                  <a:gd name="connsiteY574" fmla="*/ 126720 h 131295"/>
                  <a:gd name="connsiteX575" fmla="*/ 97044 w 135752"/>
                  <a:gd name="connsiteY575" fmla="*/ 126877 h 131295"/>
                  <a:gd name="connsiteX576" fmla="*/ 97063 w 135752"/>
                  <a:gd name="connsiteY576" fmla="*/ 126857 h 131295"/>
                  <a:gd name="connsiteX577" fmla="*/ 96692 w 135752"/>
                  <a:gd name="connsiteY577" fmla="*/ 127014 h 131295"/>
                  <a:gd name="connsiteX578" fmla="*/ 96731 w 135752"/>
                  <a:gd name="connsiteY578" fmla="*/ 126994 h 131295"/>
                  <a:gd name="connsiteX579" fmla="*/ 96340 w 135752"/>
                  <a:gd name="connsiteY579" fmla="*/ 127131 h 131295"/>
                  <a:gd name="connsiteX580" fmla="*/ 95969 w 135752"/>
                  <a:gd name="connsiteY580" fmla="*/ 127287 h 131295"/>
                  <a:gd name="connsiteX581" fmla="*/ 96008 w 135752"/>
                  <a:gd name="connsiteY581" fmla="*/ 127268 h 131295"/>
                  <a:gd name="connsiteX582" fmla="*/ 95617 w 135752"/>
                  <a:gd name="connsiteY582" fmla="*/ 127405 h 131295"/>
                  <a:gd name="connsiteX583" fmla="*/ 95265 w 135752"/>
                  <a:gd name="connsiteY583" fmla="*/ 127542 h 131295"/>
                  <a:gd name="connsiteX584" fmla="*/ 94854 w 135752"/>
                  <a:gd name="connsiteY584" fmla="*/ 127659 h 131295"/>
                  <a:gd name="connsiteX585" fmla="*/ 94503 w 135752"/>
                  <a:gd name="connsiteY585" fmla="*/ 127796 h 131295"/>
                  <a:gd name="connsiteX586" fmla="*/ 94542 w 135752"/>
                  <a:gd name="connsiteY586" fmla="*/ 127776 h 131295"/>
                  <a:gd name="connsiteX587" fmla="*/ 94131 w 135752"/>
                  <a:gd name="connsiteY587" fmla="*/ 127913 h 131295"/>
                  <a:gd name="connsiteX588" fmla="*/ 93818 w 135752"/>
                  <a:gd name="connsiteY588" fmla="*/ 128031 h 131295"/>
                  <a:gd name="connsiteX589" fmla="*/ 93369 w 135752"/>
                  <a:gd name="connsiteY589" fmla="*/ 128147 h 131295"/>
                  <a:gd name="connsiteX590" fmla="*/ 93408 w 135752"/>
                  <a:gd name="connsiteY590" fmla="*/ 128147 h 131295"/>
                  <a:gd name="connsiteX591" fmla="*/ 93036 w 135752"/>
                  <a:gd name="connsiteY591" fmla="*/ 128265 h 131295"/>
                  <a:gd name="connsiteX592" fmla="*/ 92626 w 135752"/>
                  <a:gd name="connsiteY592" fmla="*/ 128382 h 131295"/>
                  <a:gd name="connsiteX593" fmla="*/ 92665 w 135752"/>
                  <a:gd name="connsiteY593" fmla="*/ 128382 h 131295"/>
                  <a:gd name="connsiteX594" fmla="*/ 92294 w 135752"/>
                  <a:gd name="connsiteY594" fmla="*/ 128500 h 131295"/>
                  <a:gd name="connsiteX595" fmla="*/ 91883 w 135752"/>
                  <a:gd name="connsiteY595" fmla="*/ 128597 h 131295"/>
                  <a:gd name="connsiteX596" fmla="*/ 91492 w 135752"/>
                  <a:gd name="connsiteY596" fmla="*/ 128715 h 131295"/>
                  <a:gd name="connsiteX597" fmla="*/ 91551 w 135752"/>
                  <a:gd name="connsiteY597" fmla="*/ 128715 h 131295"/>
                  <a:gd name="connsiteX598" fmla="*/ 91140 w 135752"/>
                  <a:gd name="connsiteY598" fmla="*/ 128812 h 131295"/>
                  <a:gd name="connsiteX599" fmla="*/ 90749 w 135752"/>
                  <a:gd name="connsiteY599" fmla="*/ 128930 h 131295"/>
                  <a:gd name="connsiteX600" fmla="*/ 90788 w 135752"/>
                  <a:gd name="connsiteY600" fmla="*/ 128910 h 131295"/>
                  <a:gd name="connsiteX601" fmla="*/ 90378 w 135752"/>
                  <a:gd name="connsiteY601" fmla="*/ 129028 h 131295"/>
                  <a:gd name="connsiteX602" fmla="*/ 90417 w 135752"/>
                  <a:gd name="connsiteY602" fmla="*/ 129028 h 131295"/>
                  <a:gd name="connsiteX603" fmla="*/ 90006 w 135752"/>
                  <a:gd name="connsiteY603" fmla="*/ 129125 h 131295"/>
                  <a:gd name="connsiteX604" fmla="*/ 89615 w 135752"/>
                  <a:gd name="connsiteY604" fmla="*/ 129223 h 131295"/>
                  <a:gd name="connsiteX605" fmla="*/ 89654 w 135752"/>
                  <a:gd name="connsiteY605" fmla="*/ 129223 h 131295"/>
                  <a:gd name="connsiteX606" fmla="*/ 89224 w 135752"/>
                  <a:gd name="connsiteY606" fmla="*/ 129321 h 131295"/>
                  <a:gd name="connsiteX607" fmla="*/ 89244 w 135752"/>
                  <a:gd name="connsiteY607" fmla="*/ 129301 h 131295"/>
                  <a:gd name="connsiteX608" fmla="*/ 88853 w 135752"/>
                  <a:gd name="connsiteY608" fmla="*/ 129399 h 131295"/>
                  <a:gd name="connsiteX609" fmla="*/ 88462 w 135752"/>
                  <a:gd name="connsiteY609" fmla="*/ 129497 h 131295"/>
                  <a:gd name="connsiteX610" fmla="*/ 88481 w 135752"/>
                  <a:gd name="connsiteY610" fmla="*/ 129497 h 131295"/>
                  <a:gd name="connsiteX611" fmla="*/ 88110 w 135752"/>
                  <a:gd name="connsiteY611" fmla="*/ 129575 h 131295"/>
                  <a:gd name="connsiteX612" fmla="*/ 87699 w 135752"/>
                  <a:gd name="connsiteY612" fmla="*/ 129672 h 131295"/>
                  <a:gd name="connsiteX613" fmla="*/ 87289 w 135752"/>
                  <a:gd name="connsiteY613" fmla="*/ 129751 h 131295"/>
                  <a:gd name="connsiteX614" fmla="*/ 87308 w 135752"/>
                  <a:gd name="connsiteY614" fmla="*/ 129751 h 131295"/>
                  <a:gd name="connsiteX615" fmla="*/ 86917 w 135752"/>
                  <a:gd name="connsiteY615" fmla="*/ 129829 h 131295"/>
                  <a:gd name="connsiteX616" fmla="*/ 86507 w 135752"/>
                  <a:gd name="connsiteY616" fmla="*/ 129907 h 131295"/>
                  <a:gd name="connsiteX617" fmla="*/ 86546 w 135752"/>
                  <a:gd name="connsiteY617" fmla="*/ 129907 h 131295"/>
                  <a:gd name="connsiteX618" fmla="*/ 86155 w 135752"/>
                  <a:gd name="connsiteY618" fmla="*/ 129986 h 131295"/>
                  <a:gd name="connsiteX619" fmla="*/ 85744 w 135752"/>
                  <a:gd name="connsiteY619" fmla="*/ 130063 h 131295"/>
                  <a:gd name="connsiteX620" fmla="*/ 85334 w 135752"/>
                  <a:gd name="connsiteY620" fmla="*/ 130142 h 131295"/>
                  <a:gd name="connsiteX621" fmla="*/ 85353 w 135752"/>
                  <a:gd name="connsiteY621" fmla="*/ 130142 h 131295"/>
                  <a:gd name="connsiteX622" fmla="*/ 84962 w 135752"/>
                  <a:gd name="connsiteY622" fmla="*/ 130200 h 131295"/>
                  <a:gd name="connsiteX623" fmla="*/ 84552 w 135752"/>
                  <a:gd name="connsiteY623" fmla="*/ 130279 h 131295"/>
                  <a:gd name="connsiteX624" fmla="*/ 84571 w 135752"/>
                  <a:gd name="connsiteY624" fmla="*/ 130279 h 131295"/>
                  <a:gd name="connsiteX625" fmla="*/ 84161 w 135752"/>
                  <a:gd name="connsiteY625" fmla="*/ 130337 h 131295"/>
                  <a:gd name="connsiteX626" fmla="*/ 83789 w 135752"/>
                  <a:gd name="connsiteY626" fmla="*/ 130416 h 131295"/>
                  <a:gd name="connsiteX627" fmla="*/ 83359 w 135752"/>
                  <a:gd name="connsiteY627" fmla="*/ 130474 h 131295"/>
                  <a:gd name="connsiteX628" fmla="*/ 83379 w 135752"/>
                  <a:gd name="connsiteY628" fmla="*/ 130474 h 131295"/>
                  <a:gd name="connsiteX629" fmla="*/ 82988 w 135752"/>
                  <a:gd name="connsiteY629" fmla="*/ 130532 h 131295"/>
                  <a:gd name="connsiteX630" fmla="*/ 82577 w 135752"/>
                  <a:gd name="connsiteY630" fmla="*/ 130591 h 131295"/>
                  <a:gd name="connsiteX631" fmla="*/ 82597 w 135752"/>
                  <a:gd name="connsiteY631" fmla="*/ 130591 h 131295"/>
                  <a:gd name="connsiteX632" fmla="*/ 82186 w 135752"/>
                  <a:gd name="connsiteY632" fmla="*/ 130630 h 131295"/>
                  <a:gd name="connsiteX633" fmla="*/ 81776 w 135752"/>
                  <a:gd name="connsiteY633" fmla="*/ 130689 h 131295"/>
                  <a:gd name="connsiteX634" fmla="*/ 81815 w 135752"/>
                  <a:gd name="connsiteY634" fmla="*/ 130689 h 131295"/>
                  <a:gd name="connsiteX635" fmla="*/ 81385 w 135752"/>
                  <a:gd name="connsiteY635" fmla="*/ 130748 h 131295"/>
                  <a:gd name="connsiteX636" fmla="*/ 80974 w 135752"/>
                  <a:gd name="connsiteY636" fmla="*/ 130787 h 131295"/>
                  <a:gd name="connsiteX637" fmla="*/ 80583 w 135752"/>
                  <a:gd name="connsiteY637" fmla="*/ 130846 h 131295"/>
                  <a:gd name="connsiteX638" fmla="*/ 80603 w 135752"/>
                  <a:gd name="connsiteY638" fmla="*/ 130826 h 131295"/>
                  <a:gd name="connsiteX639" fmla="*/ 80173 w 135752"/>
                  <a:gd name="connsiteY639" fmla="*/ 130885 h 131295"/>
                  <a:gd name="connsiteX640" fmla="*/ 79762 w 135752"/>
                  <a:gd name="connsiteY640" fmla="*/ 130924 h 131295"/>
                  <a:gd name="connsiteX641" fmla="*/ 79801 w 135752"/>
                  <a:gd name="connsiteY641" fmla="*/ 130924 h 131295"/>
                  <a:gd name="connsiteX642" fmla="*/ 79391 w 135752"/>
                  <a:gd name="connsiteY642" fmla="*/ 130963 h 131295"/>
                  <a:gd name="connsiteX643" fmla="*/ 78941 w 135752"/>
                  <a:gd name="connsiteY643" fmla="*/ 131002 h 131295"/>
                  <a:gd name="connsiteX644" fmla="*/ 78531 w 135752"/>
                  <a:gd name="connsiteY644" fmla="*/ 131021 h 131295"/>
                  <a:gd name="connsiteX645" fmla="*/ 78589 w 135752"/>
                  <a:gd name="connsiteY645" fmla="*/ 131021 h 131295"/>
                  <a:gd name="connsiteX646" fmla="*/ 78159 w 135752"/>
                  <a:gd name="connsiteY646" fmla="*/ 131060 h 131295"/>
                  <a:gd name="connsiteX647" fmla="*/ 78179 w 135752"/>
                  <a:gd name="connsiteY647" fmla="*/ 131060 h 131295"/>
                  <a:gd name="connsiteX648" fmla="*/ 77729 w 135752"/>
                  <a:gd name="connsiteY648" fmla="*/ 131099 h 131295"/>
                  <a:gd name="connsiteX649" fmla="*/ 77748 w 135752"/>
                  <a:gd name="connsiteY649" fmla="*/ 131099 h 131295"/>
                  <a:gd name="connsiteX650" fmla="*/ 77318 w 135752"/>
                  <a:gd name="connsiteY650" fmla="*/ 131119 h 131295"/>
                  <a:gd name="connsiteX651" fmla="*/ 76928 w 135752"/>
                  <a:gd name="connsiteY651" fmla="*/ 131139 h 131295"/>
                  <a:gd name="connsiteX652" fmla="*/ 76947 w 135752"/>
                  <a:gd name="connsiteY652" fmla="*/ 131139 h 131295"/>
                  <a:gd name="connsiteX653" fmla="*/ 76517 w 135752"/>
                  <a:gd name="connsiteY653" fmla="*/ 131158 h 131295"/>
                  <a:gd name="connsiteX654" fmla="*/ 76087 w 135752"/>
                  <a:gd name="connsiteY654" fmla="*/ 131178 h 131295"/>
                  <a:gd name="connsiteX655" fmla="*/ 76126 w 135752"/>
                  <a:gd name="connsiteY655" fmla="*/ 131178 h 131295"/>
                  <a:gd name="connsiteX656" fmla="*/ 75774 w 135752"/>
                  <a:gd name="connsiteY656" fmla="*/ 131197 h 131295"/>
                  <a:gd name="connsiteX657" fmla="*/ 75715 w 135752"/>
                  <a:gd name="connsiteY657" fmla="*/ 131197 h 131295"/>
                  <a:gd name="connsiteX658" fmla="*/ 75266 w 135752"/>
                  <a:gd name="connsiteY658" fmla="*/ 131217 h 131295"/>
                  <a:gd name="connsiteX659" fmla="*/ 75285 w 135752"/>
                  <a:gd name="connsiteY659" fmla="*/ 131217 h 131295"/>
                  <a:gd name="connsiteX660" fmla="*/ 74855 w 135752"/>
                  <a:gd name="connsiteY660" fmla="*/ 131236 h 131295"/>
                  <a:gd name="connsiteX661" fmla="*/ 74875 w 135752"/>
                  <a:gd name="connsiteY661" fmla="*/ 131236 h 131295"/>
                  <a:gd name="connsiteX662" fmla="*/ 74464 w 135752"/>
                  <a:gd name="connsiteY662" fmla="*/ 131256 h 131295"/>
                  <a:gd name="connsiteX663" fmla="*/ 74034 w 135752"/>
                  <a:gd name="connsiteY663" fmla="*/ 131276 h 131295"/>
                  <a:gd name="connsiteX664" fmla="*/ 73624 w 135752"/>
                  <a:gd name="connsiteY664" fmla="*/ 131276 h 131295"/>
                  <a:gd name="connsiteX665" fmla="*/ 73233 w 135752"/>
                  <a:gd name="connsiteY665" fmla="*/ 131295 h 131295"/>
                  <a:gd name="connsiteX666" fmla="*/ 72392 w 135752"/>
                  <a:gd name="connsiteY666" fmla="*/ 131295 h 131295"/>
                  <a:gd name="connsiteX667" fmla="*/ 72372 w 135752"/>
                  <a:gd name="connsiteY667" fmla="*/ 131295 h 131295"/>
                  <a:gd name="connsiteX668" fmla="*/ 70711 w 135752"/>
                  <a:gd name="connsiteY668" fmla="*/ 131295 h 131295"/>
                  <a:gd name="connsiteX669" fmla="*/ 70300 w 135752"/>
                  <a:gd name="connsiteY669" fmla="*/ 131276 h 131295"/>
                  <a:gd name="connsiteX670" fmla="*/ 69890 w 135752"/>
                  <a:gd name="connsiteY670" fmla="*/ 131276 h 131295"/>
                  <a:gd name="connsiteX671" fmla="*/ 69459 w 135752"/>
                  <a:gd name="connsiteY671" fmla="*/ 131256 h 131295"/>
                  <a:gd name="connsiteX672" fmla="*/ 69479 w 135752"/>
                  <a:gd name="connsiteY672" fmla="*/ 131256 h 131295"/>
                  <a:gd name="connsiteX673" fmla="*/ 69069 w 135752"/>
                  <a:gd name="connsiteY673" fmla="*/ 131236 h 131295"/>
                  <a:gd name="connsiteX674" fmla="*/ 68639 w 135752"/>
                  <a:gd name="connsiteY674" fmla="*/ 131217 h 131295"/>
                  <a:gd name="connsiteX675" fmla="*/ 68208 w 135752"/>
                  <a:gd name="connsiteY675" fmla="*/ 131197 h 131295"/>
                  <a:gd name="connsiteX676" fmla="*/ 67778 w 135752"/>
                  <a:gd name="connsiteY676" fmla="*/ 131178 h 131295"/>
                  <a:gd name="connsiteX677" fmla="*/ 67387 w 135752"/>
                  <a:gd name="connsiteY677" fmla="*/ 131158 h 131295"/>
                  <a:gd name="connsiteX678" fmla="*/ 66957 w 135752"/>
                  <a:gd name="connsiteY678" fmla="*/ 131119 h 131295"/>
                  <a:gd name="connsiteX679" fmla="*/ 66507 w 135752"/>
                  <a:gd name="connsiteY679" fmla="*/ 131099 h 131295"/>
                  <a:gd name="connsiteX680" fmla="*/ 66527 w 135752"/>
                  <a:gd name="connsiteY680" fmla="*/ 131099 h 131295"/>
                  <a:gd name="connsiteX681" fmla="*/ 66117 w 135752"/>
                  <a:gd name="connsiteY681" fmla="*/ 131060 h 131295"/>
                  <a:gd name="connsiteX682" fmla="*/ 65687 w 135752"/>
                  <a:gd name="connsiteY682" fmla="*/ 131021 h 131295"/>
                  <a:gd name="connsiteX683" fmla="*/ 65706 w 135752"/>
                  <a:gd name="connsiteY683" fmla="*/ 131021 h 131295"/>
                  <a:gd name="connsiteX684" fmla="*/ 65256 w 135752"/>
                  <a:gd name="connsiteY684" fmla="*/ 130983 h 131295"/>
                  <a:gd name="connsiteX685" fmla="*/ 64826 w 135752"/>
                  <a:gd name="connsiteY685" fmla="*/ 130943 h 131295"/>
                  <a:gd name="connsiteX686" fmla="*/ 64846 w 135752"/>
                  <a:gd name="connsiteY686" fmla="*/ 130943 h 131295"/>
                  <a:gd name="connsiteX687" fmla="*/ 64416 w 135752"/>
                  <a:gd name="connsiteY687" fmla="*/ 130904 h 131295"/>
                  <a:gd name="connsiteX688" fmla="*/ 63986 w 135752"/>
                  <a:gd name="connsiteY688" fmla="*/ 130865 h 131295"/>
                  <a:gd name="connsiteX689" fmla="*/ 64005 w 135752"/>
                  <a:gd name="connsiteY689" fmla="*/ 130865 h 131295"/>
                  <a:gd name="connsiteX690" fmla="*/ 63555 w 135752"/>
                  <a:gd name="connsiteY690" fmla="*/ 130806 h 131295"/>
                  <a:gd name="connsiteX691" fmla="*/ 63125 w 135752"/>
                  <a:gd name="connsiteY691" fmla="*/ 130767 h 131295"/>
                  <a:gd name="connsiteX692" fmla="*/ 63145 w 135752"/>
                  <a:gd name="connsiteY692" fmla="*/ 130767 h 131295"/>
                  <a:gd name="connsiteX693" fmla="*/ 62735 w 135752"/>
                  <a:gd name="connsiteY693" fmla="*/ 130709 h 131295"/>
                  <a:gd name="connsiteX694" fmla="*/ 62285 w 135752"/>
                  <a:gd name="connsiteY694" fmla="*/ 130650 h 131295"/>
                  <a:gd name="connsiteX695" fmla="*/ 62304 w 135752"/>
                  <a:gd name="connsiteY695" fmla="*/ 130650 h 131295"/>
                  <a:gd name="connsiteX696" fmla="*/ 61855 w 135752"/>
                  <a:gd name="connsiteY696" fmla="*/ 130591 h 131295"/>
                  <a:gd name="connsiteX697" fmla="*/ 61425 w 135752"/>
                  <a:gd name="connsiteY697" fmla="*/ 130532 h 131295"/>
                  <a:gd name="connsiteX698" fmla="*/ 61014 w 135752"/>
                  <a:gd name="connsiteY698" fmla="*/ 130474 h 131295"/>
                  <a:gd name="connsiteX699" fmla="*/ 61034 w 135752"/>
                  <a:gd name="connsiteY699" fmla="*/ 130474 h 131295"/>
                  <a:gd name="connsiteX700" fmla="*/ 60584 w 135752"/>
                  <a:gd name="connsiteY700" fmla="*/ 130416 h 131295"/>
                  <a:gd name="connsiteX701" fmla="*/ 60134 w 135752"/>
                  <a:gd name="connsiteY701" fmla="*/ 130337 h 131295"/>
                  <a:gd name="connsiteX702" fmla="*/ 60154 w 135752"/>
                  <a:gd name="connsiteY702" fmla="*/ 130337 h 131295"/>
                  <a:gd name="connsiteX703" fmla="*/ 59724 w 135752"/>
                  <a:gd name="connsiteY703" fmla="*/ 130279 h 131295"/>
                  <a:gd name="connsiteX704" fmla="*/ 59313 w 135752"/>
                  <a:gd name="connsiteY704" fmla="*/ 130200 h 131295"/>
                  <a:gd name="connsiteX705" fmla="*/ 59333 w 135752"/>
                  <a:gd name="connsiteY705" fmla="*/ 130200 h 131295"/>
                  <a:gd name="connsiteX706" fmla="*/ 58883 w 135752"/>
                  <a:gd name="connsiteY706" fmla="*/ 130122 h 131295"/>
                  <a:gd name="connsiteX707" fmla="*/ 58433 w 135752"/>
                  <a:gd name="connsiteY707" fmla="*/ 130044 h 131295"/>
                  <a:gd name="connsiteX708" fmla="*/ 58023 w 135752"/>
                  <a:gd name="connsiteY708" fmla="*/ 129966 h 131295"/>
                  <a:gd name="connsiteX709" fmla="*/ 57593 w 135752"/>
                  <a:gd name="connsiteY709" fmla="*/ 129888 h 131295"/>
                  <a:gd name="connsiteX710" fmla="*/ 57613 w 135752"/>
                  <a:gd name="connsiteY710" fmla="*/ 129888 h 131295"/>
                  <a:gd name="connsiteX711" fmla="*/ 57182 w 135752"/>
                  <a:gd name="connsiteY711" fmla="*/ 129790 h 131295"/>
                  <a:gd name="connsiteX712" fmla="*/ 56733 w 135752"/>
                  <a:gd name="connsiteY712" fmla="*/ 129712 h 131295"/>
                  <a:gd name="connsiteX713" fmla="*/ 56303 w 135752"/>
                  <a:gd name="connsiteY713" fmla="*/ 129614 h 131295"/>
                  <a:gd name="connsiteX714" fmla="*/ 55892 w 135752"/>
                  <a:gd name="connsiteY714" fmla="*/ 129516 h 131295"/>
                  <a:gd name="connsiteX715" fmla="*/ 55462 w 135752"/>
                  <a:gd name="connsiteY715" fmla="*/ 129418 h 131295"/>
                  <a:gd name="connsiteX716" fmla="*/ 55462 w 135752"/>
                  <a:gd name="connsiteY716" fmla="*/ 129438 h 131295"/>
                  <a:gd name="connsiteX717" fmla="*/ 55012 w 135752"/>
                  <a:gd name="connsiteY717" fmla="*/ 129321 h 131295"/>
                  <a:gd name="connsiteX718" fmla="*/ 54621 w 135752"/>
                  <a:gd name="connsiteY718" fmla="*/ 129223 h 131295"/>
                  <a:gd name="connsiteX719" fmla="*/ 54172 w 135752"/>
                  <a:gd name="connsiteY719" fmla="*/ 129125 h 131295"/>
                  <a:gd name="connsiteX720" fmla="*/ 53742 w 135752"/>
                  <a:gd name="connsiteY720" fmla="*/ 129008 h 131295"/>
                  <a:gd name="connsiteX721" fmla="*/ 53311 w 135752"/>
                  <a:gd name="connsiteY721" fmla="*/ 128910 h 131295"/>
                  <a:gd name="connsiteX722" fmla="*/ 52862 w 135752"/>
                  <a:gd name="connsiteY722" fmla="*/ 128793 h 131295"/>
                  <a:gd name="connsiteX723" fmla="*/ 52881 w 135752"/>
                  <a:gd name="connsiteY723" fmla="*/ 128793 h 131295"/>
                  <a:gd name="connsiteX724" fmla="*/ 52471 w 135752"/>
                  <a:gd name="connsiteY724" fmla="*/ 128695 h 131295"/>
                  <a:gd name="connsiteX725" fmla="*/ 52041 w 135752"/>
                  <a:gd name="connsiteY725" fmla="*/ 128578 h 131295"/>
                  <a:gd name="connsiteX726" fmla="*/ 51591 w 135752"/>
                  <a:gd name="connsiteY726" fmla="*/ 128441 h 131295"/>
                  <a:gd name="connsiteX727" fmla="*/ 51161 w 135752"/>
                  <a:gd name="connsiteY727" fmla="*/ 128324 h 131295"/>
                  <a:gd name="connsiteX728" fmla="*/ 50751 w 135752"/>
                  <a:gd name="connsiteY728" fmla="*/ 128206 h 131295"/>
                  <a:gd name="connsiteX729" fmla="*/ 50321 w 135752"/>
                  <a:gd name="connsiteY729" fmla="*/ 128069 h 131295"/>
                  <a:gd name="connsiteX730" fmla="*/ 49871 w 135752"/>
                  <a:gd name="connsiteY730" fmla="*/ 127952 h 131295"/>
                  <a:gd name="connsiteX731" fmla="*/ 49460 w 135752"/>
                  <a:gd name="connsiteY731" fmla="*/ 127815 h 131295"/>
                  <a:gd name="connsiteX732" fmla="*/ 49050 w 135752"/>
                  <a:gd name="connsiteY732" fmla="*/ 127678 h 131295"/>
                  <a:gd name="connsiteX733" fmla="*/ 48600 w 135752"/>
                  <a:gd name="connsiteY733" fmla="*/ 127542 h 131295"/>
                  <a:gd name="connsiteX734" fmla="*/ 48620 w 135752"/>
                  <a:gd name="connsiteY734" fmla="*/ 127542 h 131295"/>
                  <a:gd name="connsiteX735" fmla="*/ 48170 w 135752"/>
                  <a:gd name="connsiteY735" fmla="*/ 127405 h 131295"/>
                  <a:gd name="connsiteX736" fmla="*/ 47740 w 135752"/>
                  <a:gd name="connsiteY736" fmla="*/ 127248 h 131295"/>
                  <a:gd name="connsiteX737" fmla="*/ 47740 w 135752"/>
                  <a:gd name="connsiteY737" fmla="*/ 127268 h 131295"/>
                  <a:gd name="connsiteX738" fmla="*/ 47329 w 135752"/>
                  <a:gd name="connsiteY738" fmla="*/ 127111 h 131295"/>
                  <a:gd name="connsiteX739" fmla="*/ 46919 w 135752"/>
                  <a:gd name="connsiteY739" fmla="*/ 126975 h 131295"/>
                  <a:gd name="connsiteX740" fmla="*/ 46469 w 135752"/>
                  <a:gd name="connsiteY740" fmla="*/ 126818 h 131295"/>
                  <a:gd name="connsiteX741" fmla="*/ 46020 w 135752"/>
                  <a:gd name="connsiteY741" fmla="*/ 126662 h 131295"/>
                  <a:gd name="connsiteX742" fmla="*/ 46039 w 135752"/>
                  <a:gd name="connsiteY742" fmla="*/ 126662 h 131295"/>
                  <a:gd name="connsiteX743" fmla="*/ 45629 w 135752"/>
                  <a:gd name="connsiteY743" fmla="*/ 126506 h 131295"/>
                  <a:gd name="connsiteX744" fmla="*/ 45199 w 135752"/>
                  <a:gd name="connsiteY744" fmla="*/ 126349 h 131295"/>
                  <a:gd name="connsiteX745" fmla="*/ 44749 w 135752"/>
                  <a:gd name="connsiteY745" fmla="*/ 126173 h 131295"/>
                  <a:gd name="connsiteX746" fmla="*/ 44338 w 135752"/>
                  <a:gd name="connsiteY746" fmla="*/ 126017 h 131295"/>
                  <a:gd name="connsiteX747" fmla="*/ 43908 w 135752"/>
                  <a:gd name="connsiteY747" fmla="*/ 125841 h 131295"/>
                  <a:gd name="connsiteX748" fmla="*/ 43928 w 135752"/>
                  <a:gd name="connsiteY748" fmla="*/ 125841 h 131295"/>
                  <a:gd name="connsiteX749" fmla="*/ 43478 w 135752"/>
                  <a:gd name="connsiteY749" fmla="*/ 125684 h 131295"/>
                  <a:gd name="connsiteX750" fmla="*/ 43048 w 135752"/>
                  <a:gd name="connsiteY750" fmla="*/ 125509 h 131295"/>
                  <a:gd name="connsiteX751" fmla="*/ 42618 w 135752"/>
                  <a:gd name="connsiteY751" fmla="*/ 125332 h 131295"/>
                  <a:gd name="connsiteX752" fmla="*/ 42227 w 135752"/>
                  <a:gd name="connsiteY752" fmla="*/ 125156 h 131295"/>
                  <a:gd name="connsiteX753" fmla="*/ 41777 w 135752"/>
                  <a:gd name="connsiteY753" fmla="*/ 124961 h 131295"/>
                  <a:gd name="connsiteX754" fmla="*/ 41347 w 135752"/>
                  <a:gd name="connsiteY754" fmla="*/ 124785 h 131295"/>
                  <a:gd name="connsiteX755" fmla="*/ 40937 w 135752"/>
                  <a:gd name="connsiteY755" fmla="*/ 124590 h 131295"/>
                  <a:gd name="connsiteX756" fmla="*/ 40507 w 135752"/>
                  <a:gd name="connsiteY756" fmla="*/ 124414 h 131295"/>
                  <a:gd name="connsiteX757" fmla="*/ 40526 w 135752"/>
                  <a:gd name="connsiteY757" fmla="*/ 124414 h 131295"/>
                  <a:gd name="connsiteX758" fmla="*/ 40076 w 135752"/>
                  <a:gd name="connsiteY758" fmla="*/ 124218 h 131295"/>
                  <a:gd name="connsiteX759" fmla="*/ 39646 w 135752"/>
                  <a:gd name="connsiteY759" fmla="*/ 124023 h 131295"/>
                  <a:gd name="connsiteX760" fmla="*/ 39255 w 135752"/>
                  <a:gd name="connsiteY760" fmla="*/ 123827 h 131295"/>
                  <a:gd name="connsiteX761" fmla="*/ 38825 w 135752"/>
                  <a:gd name="connsiteY761" fmla="*/ 123632 h 131295"/>
                  <a:gd name="connsiteX762" fmla="*/ 38376 w 135752"/>
                  <a:gd name="connsiteY762" fmla="*/ 123417 h 131295"/>
                  <a:gd name="connsiteX763" fmla="*/ 38395 w 135752"/>
                  <a:gd name="connsiteY763" fmla="*/ 123417 h 131295"/>
                  <a:gd name="connsiteX764" fmla="*/ 37965 w 135752"/>
                  <a:gd name="connsiteY764" fmla="*/ 123221 h 131295"/>
                  <a:gd name="connsiteX765" fmla="*/ 37574 w 135752"/>
                  <a:gd name="connsiteY765" fmla="*/ 123006 h 131295"/>
                  <a:gd name="connsiteX766" fmla="*/ 37144 w 135752"/>
                  <a:gd name="connsiteY766" fmla="*/ 122791 h 131295"/>
                  <a:gd name="connsiteX767" fmla="*/ 36694 w 135752"/>
                  <a:gd name="connsiteY767" fmla="*/ 122576 h 131295"/>
                  <a:gd name="connsiteX768" fmla="*/ 36714 w 135752"/>
                  <a:gd name="connsiteY768" fmla="*/ 122576 h 131295"/>
                  <a:gd name="connsiteX769" fmla="*/ 36303 w 135752"/>
                  <a:gd name="connsiteY769" fmla="*/ 122361 h 131295"/>
                  <a:gd name="connsiteX770" fmla="*/ 35893 w 135752"/>
                  <a:gd name="connsiteY770" fmla="*/ 122146 h 131295"/>
                  <a:gd name="connsiteX771" fmla="*/ 35443 w 135752"/>
                  <a:gd name="connsiteY771" fmla="*/ 121931 h 131295"/>
                  <a:gd name="connsiteX772" fmla="*/ 35033 w 135752"/>
                  <a:gd name="connsiteY772" fmla="*/ 121697 h 131295"/>
                  <a:gd name="connsiteX773" fmla="*/ 34622 w 135752"/>
                  <a:gd name="connsiteY773" fmla="*/ 121462 h 131295"/>
                  <a:gd name="connsiteX774" fmla="*/ 34211 w 135752"/>
                  <a:gd name="connsiteY774" fmla="*/ 121208 h 131295"/>
                  <a:gd name="connsiteX775" fmla="*/ 33821 w 135752"/>
                  <a:gd name="connsiteY775" fmla="*/ 120934 h 131295"/>
                  <a:gd name="connsiteX776" fmla="*/ 33449 w 135752"/>
                  <a:gd name="connsiteY776" fmla="*/ 120680 h 131295"/>
                  <a:gd name="connsiteX777" fmla="*/ 33039 w 135752"/>
                  <a:gd name="connsiteY777" fmla="*/ 120406 h 131295"/>
                  <a:gd name="connsiteX778" fmla="*/ 32667 w 135752"/>
                  <a:gd name="connsiteY778" fmla="*/ 120132 h 131295"/>
                  <a:gd name="connsiteX779" fmla="*/ 32276 w 135752"/>
                  <a:gd name="connsiteY779" fmla="*/ 119858 h 131295"/>
                  <a:gd name="connsiteX780" fmla="*/ 31905 w 135752"/>
                  <a:gd name="connsiteY780" fmla="*/ 119585 h 131295"/>
                  <a:gd name="connsiteX781" fmla="*/ 31514 w 135752"/>
                  <a:gd name="connsiteY781" fmla="*/ 119311 h 131295"/>
                  <a:gd name="connsiteX782" fmla="*/ 31162 w 135752"/>
                  <a:gd name="connsiteY782" fmla="*/ 119038 h 131295"/>
                  <a:gd name="connsiteX783" fmla="*/ 30771 w 135752"/>
                  <a:gd name="connsiteY783" fmla="*/ 118744 h 131295"/>
                  <a:gd name="connsiteX784" fmla="*/ 30380 w 135752"/>
                  <a:gd name="connsiteY784" fmla="*/ 118471 h 131295"/>
                  <a:gd name="connsiteX785" fmla="*/ 30028 w 135752"/>
                  <a:gd name="connsiteY785" fmla="*/ 118177 h 131295"/>
                  <a:gd name="connsiteX786" fmla="*/ 30028 w 135752"/>
                  <a:gd name="connsiteY786" fmla="*/ 118197 h 131295"/>
                  <a:gd name="connsiteX787" fmla="*/ 29637 w 135752"/>
                  <a:gd name="connsiteY787" fmla="*/ 117904 h 131295"/>
                  <a:gd name="connsiteX788" fmla="*/ 29285 w 135752"/>
                  <a:gd name="connsiteY788" fmla="*/ 117610 h 131295"/>
                  <a:gd name="connsiteX789" fmla="*/ 28914 w 135752"/>
                  <a:gd name="connsiteY789" fmla="*/ 117337 h 131295"/>
                  <a:gd name="connsiteX790" fmla="*/ 28562 w 135752"/>
                  <a:gd name="connsiteY790" fmla="*/ 117043 h 131295"/>
                  <a:gd name="connsiteX791" fmla="*/ 28190 w 135752"/>
                  <a:gd name="connsiteY791" fmla="*/ 116750 h 131295"/>
                  <a:gd name="connsiteX792" fmla="*/ 27839 w 135752"/>
                  <a:gd name="connsiteY792" fmla="*/ 116457 h 131295"/>
                  <a:gd name="connsiteX793" fmla="*/ 27467 w 135752"/>
                  <a:gd name="connsiteY793" fmla="*/ 116164 h 131295"/>
                  <a:gd name="connsiteX794" fmla="*/ 27115 w 135752"/>
                  <a:gd name="connsiteY794" fmla="*/ 115870 h 131295"/>
                  <a:gd name="connsiteX795" fmla="*/ 26783 w 135752"/>
                  <a:gd name="connsiteY795" fmla="*/ 115558 h 131295"/>
                  <a:gd name="connsiteX796" fmla="*/ 26411 w 135752"/>
                  <a:gd name="connsiteY796" fmla="*/ 115265 h 131295"/>
                  <a:gd name="connsiteX797" fmla="*/ 26079 w 135752"/>
                  <a:gd name="connsiteY797" fmla="*/ 114971 h 131295"/>
                  <a:gd name="connsiteX798" fmla="*/ 25727 w 135752"/>
                  <a:gd name="connsiteY798" fmla="*/ 114658 h 131295"/>
                  <a:gd name="connsiteX799" fmla="*/ 25395 w 135752"/>
                  <a:gd name="connsiteY799" fmla="*/ 114346 h 131295"/>
                  <a:gd name="connsiteX800" fmla="*/ 25062 w 135752"/>
                  <a:gd name="connsiteY800" fmla="*/ 114052 h 131295"/>
                  <a:gd name="connsiteX801" fmla="*/ 24691 w 135752"/>
                  <a:gd name="connsiteY801" fmla="*/ 113740 h 131295"/>
                  <a:gd name="connsiteX802" fmla="*/ 24378 w 135752"/>
                  <a:gd name="connsiteY802" fmla="*/ 113427 h 131295"/>
                  <a:gd name="connsiteX803" fmla="*/ 24026 w 135752"/>
                  <a:gd name="connsiteY803" fmla="*/ 113134 h 131295"/>
                  <a:gd name="connsiteX804" fmla="*/ 23694 w 135752"/>
                  <a:gd name="connsiteY804" fmla="*/ 112801 h 131295"/>
                  <a:gd name="connsiteX805" fmla="*/ 23381 w 135752"/>
                  <a:gd name="connsiteY805" fmla="*/ 112508 h 131295"/>
                  <a:gd name="connsiteX806" fmla="*/ 23029 w 135752"/>
                  <a:gd name="connsiteY806" fmla="*/ 112176 h 131295"/>
                  <a:gd name="connsiteX807" fmla="*/ 23029 w 135752"/>
                  <a:gd name="connsiteY807" fmla="*/ 112195 h 131295"/>
                  <a:gd name="connsiteX808" fmla="*/ 22717 w 135752"/>
                  <a:gd name="connsiteY808" fmla="*/ 111863 h 131295"/>
                  <a:gd name="connsiteX809" fmla="*/ 22404 w 135752"/>
                  <a:gd name="connsiteY809" fmla="*/ 111550 h 131295"/>
                  <a:gd name="connsiteX810" fmla="*/ 22052 w 135752"/>
                  <a:gd name="connsiteY810" fmla="*/ 111237 h 131295"/>
                  <a:gd name="connsiteX811" fmla="*/ 21739 w 135752"/>
                  <a:gd name="connsiteY811" fmla="*/ 110905 h 131295"/>
                  <a:gd name="connsiteX812" fmla="*/ 21446 w 135752"/>
                  <a:gd name="connsiteY812" fmla="*/ 110592 h 131295"/>
                  <a:gd name="connsiteX813" fmla="*/ 21113 w 135752"/>
                  <a:gd name="connsiteY813" fmla="*/ 110260 h 131295"/>
                  <a:gd name="connsiteX814" fmla="*/ 20800 w 135752"/>
                  <a:gd name="connsiteY814" fmla="*/ 109947 h 131295"/>
                  <a:gd name="connsiteX815" fmla="*/ 20507 w 135752"/>
                  <a:gd name="connsiteY815" fmla="*/ 109615 h 131295"/>
                  <a:gd name="connsiteX816" fmla="*/ 20195 w 135752"/>
                  <a:gd name="connsiteY816" fmla="*/ 109282 h 131295"/>
                  <a:gd name="connsiteX817" fmla="*/ 19862 w 135752"/>
                  <a:gd name="connsiteY817" fmla="*/ 108950 h 131295"/>
                  <a:gd name="connsiteX818" fmla="*/ 19882 w 135752"/>
                  <a:gd name="connsiteY818" fmla="*/ 108950 h 131295"/>
                  <a:gd name="connsiteX819" fmla="*/ 19569 w 135752"/>
                  <a:gd name="connsiteY819" fmla="*/ 108617 h 131295"/>
                  <a:gd name="connsiteX820" fmla="*/ 19276 w 135752"/>
                  <a:gd name="connsiteY820" fmla="*/ 108285 h 131295"/>
                  <a:gd name="connsiteX821" fmla="*/ 19295 w 135752"/>
                  <a:gd name="connsiteY821" fmla="*/ 108285 h 131295"/>
                  <a:gd name="connsiteX822" fmla="*/ 18983 w 135752"/>
                  <a:gd name="connsiteY822" fmla="*/ 107953 h 131295"/>
                  <a:gd name="connsiteX823" fmla="*/ 18670 w 135752"/>
                  <a:gd name="connsiteY823" fmla="*/ 107620 h 131295"/>
                  <a:gd name="connsiteX824" fmla="*/ 18376 w 135752"/>
                  <a:gd name="connsiteY824" fmla="*/ 107288 h 131295"/>
                  <a:gd name="connsiteX825" fmla="*/ 18083 w 135752"/>
                  <a:gd name="connsiteY825" fmla="*/ 106956 h 131295"/>
                  <a:gd name="connsiteX826" fmla="*/ 17810 w 135752"/>
                  <a:gd name="connsiteY826" fmla="*/ 106604 h 131295"/>
                  <a:gd name="connsiteX827" fmla="*/ 17516 w 135752"/>
                  <a:gd name="connsiteY827" fmla="*/ 106272 h 131295"/>
                  <a:gd name="connsiteX828" fmla="*/ 17243 w 135752"/>
                  <a:gd name="connsiteY828" fmla="*/ 105920 h 131295"/>
                  <a:gd name="connsiteX829" fmla="*/ 17243 w 135752"/>
                  <a:gd name="connsiteY829" fmla="*/ 105939 h 131295"/>
                  <a:gd name="connsiteX830" fmla="*/ 16930 w 135752"/>
                  <a:gd name="connsiteY830" fmla="*/ 105587 h 131295"/>
                  <a:gd name="connsiteX831" fmla="*/ 16656 w 135752"/>
                  <a:gd name="connsiteY831" fmla="*/ 105255 h 131295"/>
                  <a:gd name="connsiteX832" fmla="*/ 16363 w 135752"/>
                  <a:gd name="connsiteY832" fmla="*/ 104903 h 131295"/>
                  <a:gd name="connsiteX833" fmla="*/ 16382 w 135752"/>
                  <a:gd name="connsiteY833" fmla="*/ 104903 h 131295"/>
                  <a:gd name="connsiteX834" fmla="*/ 16109 w 135752"/>
                  <a:gd name="connsiteY834" fmla="*/ 104551 h 131295"/>
                  <a:gd name="connsiteX835" fmla="*/ 15835 w 135752"/>
                  <a:gd name="connsiteY835" fmla="*/ 104199 h 131295"/>
                  <a:gd name="connsiteX836" fmla="*/ 15835 w 135752"/>
                  <a:gd name="connsiteY836" fmla="*/ 104219 h 131295"/>
                  <a:gd name="connsiteX837" fmla="*/ 15561 w 135752"/>
                  <a:gd name="connsiteY837" fmla="*/ 103867 h 131295"/>
                  <a:gd name="connsiteX838" fmla="*/ 15288 w 135752"/>
                  <a:gd name="connsiteY838" fmla="*/ 103515 h 131295"/>
                  <a:gd name="connsiteX839" fmla="*/ 15014 w 135752"/>
                  <a:gd name="connsiteY839" fmla="*/ 103163 h 131295"/>
                  <a:gd name="connsiteX840" fmla="*/ 14740 w 135752"/>
                  <a:gd name="connsiteY840" fmla="*/ 102811 h 131295"/>
                  <a:gd name="connsiteX841" fmla="*/ 14486 w 135752"/>
                  <a:gd name="connsiteY841" fmla="*/ 102460 h 131295"/>
                  <a:gd name="connsiteX842" fmla="*/ 14212 w 135752"/>
                  <a:gd name="connsiteY842" fmla="*/ 102108 h 131295"/>
                  <a:gd name="connsiteX843" fmla="*/ 13958 w 135752"/>
                  <a:gd name="connsiteY843" fmla="*/ 101736 h 131295"/>
                  <a:gd name="connsiteX844" fmla="*/ 13704 w 135752"/>
                  <a:gd name="connsiteY844" fmla="*/ 101384 h 131295"/>
                  <a:gd name="connsiteX845" fmla="*/ 13450 w 135752"/>
                  <a:gd name="connsiteY845" fmla="*/ 101032 h 131295"/>
                  <a:gd name="connsiteX846" fmla="*/ 13196 w 135752"/>
                  <a:gd name="connsiteY846" fmla="*/ 100681 h 131295"/>
                  <a:gd name="connsiteX847" fmla="*/ 12942 w 135752"/>
                  <a:gd name="connsiteY847" fmla="*/ 100309 h 131295"/>
                  <a:gd name="connsiteX848" fmla="*/ 12707 w 135752"/>
                  <a:gd name="connsiteY848" fmla="*/ 99957 h 131295"/>
                  <a:gd name="connsiteX849" fmla="*/ 12453 w 135752"/>
                  <a:gd name="connsiteY849" fmla="*/ 99586 h 131295"/>
                  <a:gd name="connsiteX850" fmla="*/ 12218 w 135752"/>
                  <a:gd name="connsiteY850" fmla="*/ 99234 h 131295"/>
                  <a:gd name="connsiteX851" fmla="*/ 11964 w 135752"/>
                  <a:gd name="connsiteY851" fmla="*/ 98862 h 131295"/>
                  <a:gd name="connsiteX852" fmla="*/ 11729 w 135752"/>
                  <a:gd name="connsiteY852" fmla="*/ 98510 h 131295"/>
                  <a:gd name="connsiteX853" fmla="*/ 11495 w 135752"/>
                  <a:gd name="connsiteY853" fmla="*/ 98139 h 131295"/>
                  <a:gd name="connsiteX854" fmla="*/ 11260 w 135752"/>
                  <a:gd name="connsiteY854" fmla="*/ 97767 h 131295"/>
                  <a:gd name="connsiteX855" fmla="*/ 11026 w 135752"/>
                  <a:gd name="connsiteY855" fmla="*/ 97396 h 131295"/>
                  <a:gd name="connsiteX856" fmla="*/ 10811 w 135752"/>
                  <a:gd name="connsiteY856" fmla="*/ 97044 h 131295"/>
                  <a:gd name="connsiteX857" fmla="*/ 10576 w 135752"/>
                  <a:gd name="connsiteY857" fmla="*/ 96673 h 131295"/>
                  <a:gd name="connsiteX858" fmla="*/ 10341 w 135752"/>
                  <a:gd name="connsiteY858" fmla="*/ 96301 h 131295"/>
                  <a:gd name="connsiteX859" fmla="*/ 10126 w 135752"/>
                  <a:gd name="connsiteY859" fmla="*/ 95930 h 131295"/>
                  <a:gd name="connsiteX860" fmla="*/ 9931 w 135752"/>
                  <a:gd name="connsiteY860" fmla="*/ 95539 h 131295"/>
                  <a:gd name="connsiteX861" fmla="*/ 9931 w 135752"/>
                  <a:gd name="connsiteY861" fmla="*/ 95558 h 131295"/>
                  <a:gd name="connsiteX862" fmla="*/ 9716 w 135752"/>
                  <a:gd name="connsiteY862" fmla="*/ 95168 h 131295"/>
                  <a:gd name="connsiteX863" fmla="*/ 9716 w 135752"/>
                  <a:gd name="connsiteY863" fmla="*/ 95187 h 131295"/>
                  <a:gd name="connsiteX864" fmla="*/ 9501 w 135752"/>
                  <a:gd name="connsiteY864" fmla="*/ 94796 h 131295"/>
                  <a:gd name="connsiteX865" fmla="*/ 9286 w 135752"/>
                  <a:gd name="connsiteY865" fmla="*/ 94424 h 131295"/>
                  <a:gd name="connsiteX866" fmla="*/ 9051 w 135752"/>
                  <a:gd name="connsiteY866" fmla="*/ 94053 h 131295"/>
                  <a:gd name="connsiteX867" fmla="*/ 8836 w 135752"/>
                  <a:gd name="connsiteY867" fmla="*/ 93682 h 131295"/>
                  <a:gd name="connsiteX868" fmla="*/ 8856 w 135752"/>
                  <a:gd name="connsiteY868" fmla="*/ 93682 h 131295"/>
                  <a:gd name="connsiteX869" fmla="*/ 8641 w 135752"/>
                  <a:gd name="connsiteY869" fmla="*/ 93291 h 131295"/>
                  <a:gd name="connsiteX870" fmla="*/ 8445 w 135752"/>
                  <a:gd name="connsiteY870" fmla="*/ 92919 h 131295"/>
                  <a:gd name="connsiteX871" fmla="*/ 8465 w 135752"/>
                  <a:gd name="connsiteY871" fmla="*/ 92919 h 131295"/>
                  <a:gd name="connsiteX872" fmla="*/ 8250 w 135752"/>
                  <a:gd name="connsiteY872" fmla="*/ 92548 h 131295"/>
                  <a:gd name="connsiteX873" fmla="*/ 8054 w 135752"/>
                  <a:gd name="connsiteY873" fmla="*/ 92157 h 131295"/>
                  <a:gd name="connsiteX874" fmla="*/ 7839 w 135752"/>
                  <a:gd name="connsiteY874" fmla="*/ 91786 h 131295"/>
                  <a:gd name="connsiteX875" fmla="*/ 7644 w 135752"/>
                  <a:gd name="connsiteY875" fmla="*/ 91395 h 131295"/>
                  <a:gd name="connsiteX876" fmla="*/ 7468 w 135752"/>
                  <a:gd name="connsiteY876" fmla="*/ 91023 h 131295"/>
                  <a:gd name="connsiteX877" fmla="*/ 7272 w 135752"/>
                  <a:gd name="connsiteY877" fmla="*/ 90632 h 131295"/>
                  <a:gd name="connsiteX878" fmla="*/ 7077 w 135752"/>
                  <a:gd name="connsiteY878" fmla="*/ 90261 h 131295"/>
                  <a:gd name="connsiteX879" fmla="*/ 6901 w 135752"/>
                  <a:gd name="connsiteY879" fmla="*/ 89870 h 131295"/>
                  <a:gd name="connsiteX880" fmla="*/ 6725 w 135752"/>
                  <a:gd name="connsiteY880" fmla="*/ 89478 h 131295"/>
                  <a:gd name="connsiteX881" fmla="*/ 6549 w 135752"/>
                  <a:gd name="connsiteY881" fmla="*/ 89087 h 131295"/>
                  <a:gd name="connsiteX882" fmla="*/ 6353 w 135752"/>
                  <a:gd name="connsiteY882" fmla="*/ 88716 h 131295"/>
                  <a:gd name="connsiteX883" fmla="*/ 6177 w 135752"/>
                  <a:gd name="connsiteY883" fmla="*/ 88325 h 131295"/>
                  <a:gd name="connsiteX884" fmla="*/ 6021 w 135752"/>
                  <a:gd name="connsiteY884" fmla="*/ 87934 h 131295"/>
                  <a:gd name="connsiteX885" fmla="*/ 5865 w 135752"/>
                  <a:gd name="connsiteY885" fmla="*/ 87543 h 131295"/>
                  <a:gd name="connsiteX886" fmla="*/ 5669 w 135752"/>
                  <a:gd name="connsiteY886" fmla="*/ 87152 h 131295"/>
                  <a:gd name="connsiteX887" fmla="*/ 5532 w 135752"/>
                  <a:gd name="connsiteY887" fmla="*/ 86761 h 131295"/>
                  <a:gd name="connsiteX888" fmla="*/ 5356 w 135752"/>
                  <a:gd name="connsiteY888" fmla="*/ 86370 h 131295"/>
                  <a:gd name="connsiteX889" fmla="*/ 5180 w 135752"/>
                  <a:gd name="connsiteY889" fmla="*/ 85979 h 131295"/>
                  <a:gd name="connsiteX890" fmla="*/ 5044 w 135752"/>
                  <a:gd name="connsiteY890" fmla="*/ 85588 h 131295"/>
                  <a:gd name="connsiteX891" fmla="*/ 4887 w 135752"/>
                  <a:gd name="connsiteY891" fmla="*/ 85197 h 131295"/>
                  <a:gd name="connsiteX892" fmla="*/ 4711 w 135752"/>
                  <a:gd name="connsiteY892" fmla="*/ 84806 h 131295"/>
                  <a:gd name="connsiteX893" fmla="*/ 4574 w 135752"/>
                  <a:gd name="connsiteY893" fmla="*/ 84415 h 131295"/>
                  <a:gd name="connsiteX894" fmla="*/ 4418 w 135752"/>
                  <a:gd name="connsiteY894" fmla="*/ 84024 h 131295"/>
                  <a:gd name="connsiteX895" fmla="*/ 4262 w 135752"/>
                  <a:gd name="connsiteY895" fmla="*/ 83633 h 131295"/>
                  <a:gd name="connsiteX896" fmla="*/ 4144 w 135752"/>
                  <a:gd name="connsiteY896" fmla="*/ 83242 h 131295"/>
                  <a:gd name="connsiteX897" fmla="*/ 3988 w 135752"/>
                  <a:gd name="connsiteY897" fmla="*/ 82832 h 131295"/>
                  <a:gd name="connsiteX898" fmla="*/ 3851 w 135752"/>
                  <a:gd name="connsiteY898" fmla="*/ 82441 h 131295"/>
                  <a:gd name="connsiteX899" fmla="*/ 3714 w 135752"/>
                  <a:gd name="connsiteY899" fmla="*/ 82050 h 131295"/>
                  <a:gd name="connsiteX900" fmla="*/ 3597 w 135752"/>
                  <a:gd name="connsiteY900" fmla="*/ 81639 h 131295"/>
                  <a:gd name="connsiteX901" fmla="*/ 3440 w 135752"/>
                  <a:gd name="connsiteY901" fmla="*/ 81248 h 131295"/>
                  <a:gd name="connsiteX902" fmla="*/ 3323 w 135752"/>
                  <a:gd name="connsiteY902" fmla="*/ 80857 h 131295"/>
                  <a:gd name="connsiteX903" fmla="*/ 3186 w 135752"/>
                  <a:gd name="connsiteY903" fmla="*/ 80447 h 131295"/>
                  <a:gd name="connsiteX904" fmla="*/ 3069 w 135752"/>
                  <a:gd name="connsiteY904" fmla="*/ 80056 h 131295"/>
                  <a:gd name="connsiteX905" fmla="*/ 2932 w 135752"/>
                  <a:gd name="connsiteY905" fmla="*/ 79665 h 131295"/>
                  <a:gd name="connsiteX906" fmla="*/ 2835 w 135752"/>
                  <a:gd name="connsiteY906" fmla="*/ 79254 h 131295"/>
                  <a:gd name="connsiteX907" fmla="*/ 2698 w 135752"/>
                  <a:gd name="connsiteY907" fmla="*/ 78863 h 131295"/>
                  <a:gd name="connsiteX908" fmla="*/ 2600 w 135752"/>
                  <a:gd name="connsiteY908" fmla="*/ 78453 h 131295"/>
                  <a:gd name="connsiteX909" fmla="*/ 2463 w 135752"/>
                  <a:gd name="connsiteY909" fmla="*/ 78062 h 131295"/>
                  <a:gd name="connsiteX910" fmla="*/ 2385 w 135752"/>
                  <a:gd name="connsiteY910" fmla="*/ 77651 h 131295"/>
                  <a:gd name="connsiteX911" fmla="*/ 2248 w 135752"/>
                  <a:gd name="connsiteY911" fmla="*/ 77260 h 131295"/>
                  <a:gd name="connsiteX912" fmla="*/ 2170 w 135752"/>
                  <a:gd name="connsiteY912" fmla="*/ 76849 h 131295"/>
                  <a:gd name="connsiteX913" fmla="*/ 2052 w 135752"/>
                  <a:gd name="connsiteY913" fmla="*/ 76458 h 131295"/>
                  <a:gd name="connsiteX914" fmla="*/ 1955 w 135752"/>
                  <a:gd name="connsiteY914" fmla="*/ 76048 h 131295"/>
                  <a:gd name="connsiteX915" fmla="*/ 1877 w 135752"/>
                  <a:gd name="connsiteY915" fmla="*/ 75638 h 131295"/>
                  <a:gd name="connsiteX916" fmla="*/ 1759 w 135752"/>
                  <a:gd name="connsiteY916" fmla="*/ 75247 h 131295"/>
                  <a:gd name="connsiteX917" fmla="*/ 1681 w 135752"/>
                  <a:gd name="connsiteY917" fmla="*/ 74836 h 131295"/>
                  <a:gd name="connsiteX918" fmla="*/ 1564 w 135752"/>
                  <a:gd name="connsiteY918" fmla="*/ 74445 h 131295"/>
                  <a:gd name="connsiteX919" fmla="*/ 1485 w 135752"/>
                  <a:gd name="connsiteY919" fmla="*/ 74034 h 131295"/>
                  <a:gd name="connsiteX920" fmla="*/ 1407 w 135752"/>
                  <a:gd name="connsiteY920" fmla="*/ 73624 h 131295"/>
                  <a:gd name="connsiteX921" fmla="*/ 1310 w 135752"/>
                  <a:gd name="connsiteY921" fmla="*/ 73213 h 131295"/>
                  <a:gd name="connsiteX922" fmla="*/ 1231 w 135752"/>
                  <a:gd name="connsiteY922" fmla="*/ 72822 h 131295"/>
                  <a:gd name="connsiteX923" fmla="*/ 1173 w 135752"/>
                  <a:gd name="connsiteY923" fmla="*/ 72412 h 131295"/>
                  <a:gd name="connsiteX924" fmla="*/ 1075 w 135752"/>
                  <a:gd name="connsiteY924" fmla="*/ 72001 h 131295"/>
                  <a:gd name="connsiteX925" fmla="*/ 1016 w 135752"/>
                  <a:gd name="connsiteY925" fmla="*/ 71591 h 131295"/>
                  <a:gd name="connsiteX926" fmla="*/ 1016 w 135752"/>
                  <a:gd name="connsiteY926" fmla="*/ 71610 h 131295"/>
                  <a:gd name="connsiteX927" fmla="*/ 958 w 135752"/>
                  <a:gd name="connsiteY927" fmla="*/ 71200 h 131295"/>
                  <a:gd name="connsiteX928" fmla="*/ 880 w 135752"/>
                  <a:gd name="connsiteY928" fmla="*/ 70789 h 131295"/>
                  <a:gd name="connsiteX929" fmla="*/ 801 w 135752"/>
                  <a:gd name="connsiteY929" fmla="*/ 70398 h 131295"/>
                  <a:gd name="connsiteX930" fmla="*/ 743 w 135752"/>
                  <a:gd name="connsiteY930" fmla="*/ 69987 h 131295"/>
                  <a:gd name="connsiteX931" fmla="*/ 704 w 135752"/>
                  <a:gd name="connsiteY931" fmla="*/ 69577 h 131295"/>
                  <a:gd name="connsiteX932" fmla="*/ 645 w 135752"/>
                  <a:gd name="connsiteY932" fmla="*/ 69166 h 131295"/>
                  <a:gd name="connsiteX933" fmla="*/ 567 w 135752"/>
                  <a:gd name="connsiteY933" fmla="*/ 68756 h 131295"/>
                  <a:gd name="connsiteX934" fmla="*/ 508 w 135752"/>
                  <a:gd name="connsiteY934" fmla="*/ 68346 h 131295"/>
                  <a:gd name="connsiteX935" fmla="*/ 488 w 135752"/>
                  <a:gd name="connsiteY935" fmla="*/ 67954 h 131295"/>
                  <a:gd name="connsiteX936" fmla="*/ 430 w 135752"/>
                  <a:gd name="connsiteY936" fmla="*/ 67544 h 131295"/>
                  <a:gd name="connsiteX937" fmla="*/ 391 w 135752"/>
                  <a:gd name="connsiteY937" fmla="*/ 67133 h 131295"/>
                  <a:gd name="connsiteX938" fmla="*/ 332 w 135752"/>
                  <a:gd name="connsiteY938" fmla="*/ 66723 h 131295"/>
                  <a:gd name="connsiteX939" fmla="*/ 293 w 135752"/>
                  <a:gd name="connsiteY939" fmla="*/ 66332 h 131295"/>
                  <a:gd name="connsiteX940" fmla="*/ 254 w 135752"/>
                  <a:gd name="connsiteY940" fmla="*/ 65921 h 131295"/>
                  <a:gd name="connsiteX941" fmla="*/ 235 w 135752"/>
                  <a:gd name="connsiteY941" fmla="*/ 65510 h 131295"/>
                  <a:gd name="connsiteX942" fmla="*/ 195 w 135752"/>
                  <a:gd name="connsiteY942" fmla="*/ 65100 h 131295"/>
                  <a:gd name="connsiteX943" fmla="*/ 176 w 135752"/>
                  <a:gd name="connsiteY943" fmla="*/ 64709 h 131295"/>
                  <a:gd name="connsiteX944" fmla="*/ 137 w 135752"/>
                  <a:gd name="connsiteY944" fmla="*/ 64299 h 131295"/>
                  <a:gd name="connsiteX945" fmla="*/ 98 w 135752"/>
                  <a:gd name="connsiteY945" fmla="*/ 63888 h 131295"/>
                  <a:gd name="connsiteX946" fmla="*/ 78 w 135752"/>
                  <a:gd name="connsiteY946" fmla="*/ 63478 h 131295"/>
                  <a:gd name="connsiteX947" fmla="*/ 58 w 135752"/>
                  <a:gd name="connsiteY947" fmla="*/ 63067 h 131295"/>
                  <a:gd name="connsiteX948" fmla="*/ 39 w 135752"/>
                  <a:gd name="connsiteY948" fmla="*/ 62676 h 131295"/>
                  <a:gd name="connsiteX949" fmla="*/ 19 w 135752"/>
                  <a:gd name="connsiteY949" fmla="*/ 62265 h 131295"/>
                  <a:gd name="connsiteX950" fmla="*/ 19 w 135752"/>
                  <a:gd name="connsiteY950" fmla="*/ 61855 h 131295"/>
                  <a:gd name="connsiteX951" fmla="*/ 0 w 135752"/>
                  <a:gd name="connsiteY951" fmla="*/ 61444 h 131295"/>
                  <a:gd name="connsiteX952" fmla="*/ 0 w 135752"/>
                  <a:gd name="connsiteY952" fmla="*/ 61054 h 131295"/>
                  <a:gd name="connsiteX953" fmla="*/ 0 w 135752"/>
                  <a:gd name="connsiteY953" fmla="*/ 60643 h 131295"/>
                  <a:gd name="connsiteX954" fmla="*/ 0 w 135752"/>
                  <a:gd name="connsiteY954" fmla="*/ 59841 h 131295"/>
                  <a:gd name="connsiteX955" fmla="*/ 0 w 135752"/>
                  <a:gd name="connsiteY955" fmla="*/ 59431 h 131295"/>
                  <a:gd name="connsiteX956" fmla="*/ 0 w 135752"/>
                  <a:gd name="connsiteY956" fmla="*/ 58610 h 131295"/>
                  <a:gd name="connsiteX957" fmla="*/ 19 w 135752"/>
                  <a:gd name="connsiteY957" fmla="*/ 58199 h 131295"/>
                  <a:gd name="connsiteX958" fmla="*/ 19 w 135752"/>
                  <a:gd name="connsiteY958" fmla="*/ 58219 h 131295"/>
                  <a:gd name="connsiteX959" fmla="*/ 39 w 135752"/>
                  <a:gd name="connsiteY959" fmla="*/ 57808 h 131295"/>
                  <a:gd name="connsiteX960" fmla="*/ 39 w 135752"/>
                  <a:gd name="connsiteY960" fmla="*/ 57398 h 131295"/>
                  <a:gd name="connsiteX961" fmla="*/ 58 w 135752"/>
                  <a:gd name="connsiteY961" fmla="*/ 57007 h 131295"/>
                  <a:gd name="connsiteX962" fmla="*/ 78 w 135752"/>
                  <a:gd name="connsiteY962" fmla="*/ 56596 h 131295"/>
                  <a:gd name="connsiteX963" fmla="*/ 137 w 135752"/>
                  <a:gd name="connsiteY963" fmla="*/ 56186 h 131295"/>
                  <a:gd name="connsiteX964" fmla="*/ 156 w 135752"/>
                  <a:gd name="connsiteY964" fmla="*/ 55794 h 131295"/>
                  <a:gd name="connsiteX965" fmla="*/ 176 w 135752"/>
                  <a:gd name="connsiteY965" fmla="*/ 55384 h 131295"/>
                  <a:gd name="connsiteX966" fmla="*/ 215 w 135752"/>
                  <a:gd name="connsiteY966" fmla="*/ 54973 h 131295"/>
                  <a:gd name="connsiteX967" fmla="*/ 235 w 135752"/>
                  <a:gd name="connsiteY967" fmla="*/ 54583 h 131295"/>
                  <a:gd name="connsiteX968" fmla="*/ 273 w 135752"/>
                  <a:gd name="connsiteY968" fmla="*/ 54192 h 131295"/>
                  <a:gd name="connsiteX969" fmla="*/ 313 w 135752"/>
                  <a:gd name="connsiteY969" fmla="*/ 53781 h 131295"/>
                  <a:gd name="connsiteX970" fmla="*/ 352 w 135752"/>
                  <a:gd name="connsiteY970" fmla="*/ 53390 h 131295"/>
                  <a:gd name="connsiteX971" fmla="*/ 410 w 135752"/>
                  <a:gd name="connsiteY971" fmla="*/ 52979 h 131295"/>
                  <a:gd name="connsiteX972" fmla="*/ 450 w 135752"/>
                  <a:gd name="connsiteY972" fmla="*/ 52588 h 131295"/>
                  <a:gd name="connsiteX973" fmla="*/ 488 w 135752"/>
                  <a:gd name="connsiteY973" fmla="*/ 52178 h 131295"/>
                  <a:gd name="connsiteX974" fmla="*/ 547 w 135752"/>
                  <a:gd name="connsiteY974" fmla="*/ 51768 h 131295"/>
                  <a:gd name="connsiteX975" fmla="*/ 586 w 135752"/>
                  <a:gd name="connsiteY975" fmla="*/ 51376 h 131295"/>
                  <a:gd name="connsiteX976" fmla="*/ 586 w 135752"/>
                  <a:gd name="connsiteY976" fmla="*/ 51396 h 131295"/>
                  <a:gd name="connsiteX977" fmla="*/ 665 w 135752"/>
                  <a:gd name="connsiteY977" fmla="*/ 50985 h 131295"/>
                  <a:gd name="connsiteX978" fmla="*/ 723 w 135752"/>
                  <a:gd name="connsiteY978" fmla="*/ 50575 h 131295"/>
                  <a:gd name="connsiteX979" fmla="*/ 762 w 135752"/>
                  <a:gd name="connsiteY979" fmla="*/ 50184 h 131295"/>
                  <a:gd name="connsiteX980" fmla="*/ 860 w 135752"/>
                  <a:gd name="connsiteY980" fmla="*/ 49793 h 131295"/>
                  <a:gd name="connsiteX981" fmla="*/ 919 w 135752"/>
                  <a:gd name="connsiteY981" fmla="*/ 49402 h 131295"/>
                  <a:gd name="connsiteX982" fmla="*/ 977 w 135752"/>
                  <a:gd name="connsiteY982" fmla="*/ 48991 h 131295"/>
                  <a:gd name="connsiteX983" fmla="*/ 1055 w 135752"/>
                  <a:gd name="connsiteY983" fmla="*/ 48600 h 131295"/>
                  <a:gd name="connsiteX984" fmla="*/ 1134 w 135752"/>
                  <a:gd name="connsiteY984" fmla="*/ 48209 h 131295"/>
                  <a:gd name="connsiteX985" fmla="*/ 1212 w 135752"/>
                  <a:gd name="connsiteY985" fmla="*/ 47799 h 131295"/>
                  <a:gd name="connsiteX986" fmla="*/ 1290 w 135752"/>
                  <a:gd name="connsiteY986" fmla="*/ 47408 h 131295"/>
                  <a:gd name="connsiteX987" fmla="*/ 1388 w 135752"/>
                  <a:gd name="connsiteY987" fmla="*/ 47017 h 131295"/>
                  <a:gd name="connsiteX988" fmla="*/ 1466 w 135752"/>
                  <a:gd name="connsiteY988" fmla="*/ 46626 h 131295"/>
                  <a:gd name="connsiteX989" fmla="*/ 1544 w 135752"/>
                  <a:gd name="connsiteY989" fmla="*/ 46235 h 131295"/>
                  <a:gd name="connsiteX990" fmla="*/ 1662 w 135752"/>
                  <a:gd name="connsiteY990" fmla="*/ 45844 h 131295"/>
                  <a:gd name="connsiteX991" fmla="*/ 1720 w 135752"/>
                  <a:gd name="connsiteY991" fmla="*/ 45453 h 131295"/>
                  <a:gd name="connsiteX992" fmla="*/ 1837 w 135752"/>
                  <a:gd name="connsiteY992" fmla="*/ 45062 h 131295"/>
                  <a:gd name="connsiteX993" fmla="*/ 1935 w 135752"/>
                  <a:gd name="connsiteY993" fmla="*/ 44671 h 131295"/>
                  <a:gd name="connsiteX994" fmla="*/ 2033 w 135752"/>
                  <a:gd name="connsiteY994" fmla="*/ 44280 h 131295"/>
                  <a:gd name="connsiteX995" fmla="*/ 2150 w 135752"/>
                  <a:gd name="connsiteY995" fmla="*/ 43889 h 131295"/>
                  <a:gd name="connsiteX996" fmla="*/ 2189 w 135752"/>
                  <a:gd name="connsiteY996" fmla="*/ 43732 h 131295"/>
                  <a:gd name="connsiteX997" fmla="*/ 2228 w 135752"/>
                  <a:gd name="connsiteY997" fmla="*/ 43498 h 131295"/>
                  <a:gd name="connsiteX998" fmla="*/ 2365 w 135752"/>
                  <a:gd name="connsiteY998" fmla="*/ 43126 h 131295"/>
                  <a:gd name="connsiteX999" fmla="*/ 2463 w 135752"/>
                  <a:gd name="connsiteY999" fmla="*/ 42716 h 131295"/>
                  <a:gd name="connsiteX1000" fmla="*/ 2600 w 135752"/>
                  <a:gd name="connsiteY1000" fmla="*/ 42344 h 131295"/>
                  <a:gd name="connsiteX1001" fmla="*/ 2698 w 135752"/>
                  <a:gd name="connsiteY1001" fmla="*/ 41954 h 131295"/>
                  <a:gd name="connsiteX1002" fmla="*/ 2835 w 135752"/>
                  <a:gd name="connsiteY1002" fmla="*/ 41582 h 131295"/>
                  <a:gd name="connsiteX1003" fmla="*/ 2932 w 135752"/>
                  <a:gd name="connsiteY1003" fmla="*/ 41191 h 131295"/>
                  <a:gd name="connsiteX1004" fmla="*/ 3089 w 135752"/>
                  <a:gd name="connsiteY1004" fmla="*/ 40800 h 131295"/>
                  <a:gd name="connsiteX1005" fmla="*/ 3186 w 135752"/>
                  <a:gd name="connsiteY1005" fmla="*/ 40429 h 131295"/>
                  <a:gd name="connsiteX1006" fmla="*/ 3343 w 135752"/>
                  <a:gd name="connsiteY1006" fmla="*/ 40038 h 131295"/>
                  <a:gd name="connsiteX1007" fmla="*/ 3460 w 135752"/>
                  <a:gd name="connsiteY1007" fmla="*/ 39666 h 131295"/>
                  <a:gd name="connsiteX1008" fmla="*/ 3617 w 135752"/>
                  <a:gd name="connsiteY1008" fmla="*/ 39275 h 131295"/>
                  <a:gd name="connsiteX1009" fmla="*/ 3734 w 135752"/>
                  <a:gd name="connsiteY1009" fmla="*/ 38904 h 131295"/>
                  <a:gd name="connsiteX1010" fmla="*/ 3910 w 135752"/>
                  <a:gd name="connsiteY1010" fmla="*/ 38513 h 131295"/>
                  <a:gd name="connsiteX1011" fmla="*/ 4047 w 135752"/>
                  <a:gd name="connsiteY1011" fmla="*/ 38141 h 131295"/>
                  <a:gd name="connsiteX1012" fmla="*/ 4183 w 135752"/>
                  <a:gd name="connsiteY1012" fmla="*/ 37750 h 131295"/>
                  <a:gd name="connsiteX1013" fmla="*/ 4340 w 135752"/>
                  <a:gd name="connsiteY1013" fmla="*/ 37379 h 131295"/>
                  <a:gd name="connsiteX1014" fmla="*/ 4477 w 135752"/>
                  <a:gd name="connsiteY1014" fmla="*/ 37007 h 131295"/>
                  <a:gd name="connsiteX1015" fmla="*/ 4633 w 135752"/>
                  <a:gd name="connsiteY1015" fmla="*/ 36636 h 131295"/>
                  <a:gd name="connsiteX1016" fmla="*/ 4829 w 135752"/>
                  <a:gd name="connsiteY1016" fmla="*/ 36245 h 131295"/>
                  <a:gd name="connsiteX1017" fmla="*/ 4809 w 135752"/>
                  <a:gd name="connsiteY1017" fmla="*/ 36264 h 131295"/>
                  <a:gd name="connsiteX1018" fmla="*/ 4965 w 135752"/>
                  <a:gd name="connsiteY1018" fmla="*/ 35893 h 131295"/>
                  <a:gd name="connsiteX1019" fmla="*/ 5122 w 135752"/>
                  <a:gd name="connsiteY1019" fmla="*/ 35502 h 131295"/>
                  <a:gd name="connsiteX1020" fmla="*/ 5317 w 135752"/>
                  <a:gd name="connsiteY1020" fmla="*/ 35131 h 131295"/>
                  <a:gd name="connsiteX1021" fmla="*/ 5454 w 135752"/>
                  <a:gd name="connsiteY1021" fmla="*/ 34779 h 131295"/>
                  <a:gd name="connsiteX1022" fmla="*/ 5630 w 135752"/>
                  <a:gd name="connsiteY1022" fmla="*/ 34407 h 131295"/>
                  <a:gd name="connsiteX1023" fmla="*/ 5826 w 135752"/>
                  <a:gd name="connsiteY1023" fmla="*/ 34036 h 131295"/>
                  <a:gd name="connsiteX1024" fmla="*/ 6002 w 135752"/>
                  <a:gd name="connsiteY1024" fmla="*/ 33665 h 131295"/>
                  <a:gd name="connsiteX1025" fmla="*/ 6177 w 135752"/>
                  <a:gd name="connsiteY1025" fmla="*/ 33293 h 131295"/>
                  <a:gd name="connsiteX1026" fmla="*/ 6353 w 135752"/>
                  <a:gd name="connsiteY1026" fmla="*/ 32941 h 131295"/>
                  <a:gd name="connsiteX1027" fmla="*/ 6569 w 135752"/>
                  <a:gd name="connsiteY1027" fmla="*/ 32570 h 131295"/>
                  <a:gd name="connsiteX1028" fmla="*/ 6744 w 135752"/>
                  <a:gd name="connsiteY1028" fmla="*/ 32198 h 131295"/>
                  <a:gd name="connsiteX1029" fmla="*/ 6920 w 135752"/>
                  <a:gd name="connsiteY1029" fmla="*/ 31846 h 131295"/>
                  <a:gd name="connsiteX1030" fmla="*/ 7116 w 135752"/>
                  <a:gd name="connsiteY1030" fmla="*/ 31475 h 131295"/>
                  <a:gd name="connsiteX1031" fmla="*/ 7331 w 135752"/>
                  <a:gd name="connsiteY1031" fmla="*/ 31123 h 131295"/>
                  <a:gd name="connsiteX1032" fmla="*/ 7526 w 135752"/>
                  <a:gd name="connsiteY1032" fmla="*/ 30752 h 131295"/>
                  <a:gd name="connsiteX1033" fmla="*/ 7741 w 135752"/>
                  <a:gd name="connsiteY1033" fmla="*/ 30399 h 131295"/>
                  <a:gd name="connsiteX1034" fmla="*/ 7917 w 135752"/>
                  <a:gd name="connsiteY1034" fmla="*/ 30048 h 131295"/>
                  <a:gd name="connsiteX1035" fmla="*/ 8132 w 135752"/>
                  <a:gd name="connsiteY1035" fmla="*/ 29676 h 131295"/>
                  <a:gd name="connsiteX1036" fmla="*/ 8328 w 135752"/>
                  <a:gd name="connsiteY1036" fmla="*/ 29325 h 131295"/>
                  <a:gd name="connsiteX1037" fmla="*/ 8543 w 135752"/>
                  <a:gd name="connsiteY1037" fmla="*/ 28972 h 131295"/>
                  <a:gd name="connsiteX1038" fmla="*/ 8778 w 135752"/>
                  <a:gd name="connsiteY1038" fmla="*/ 28621 h 131295"/>
                  <a:gd name="connsiteX1039" fmla="*/ 9012 w 135752"/>
                  <a:gd name="connsiteY1039" fmla="*/ 28269 h 131295"/>
                  <a:gd name="connsiteX1040" fmla="*/ 9227 w 135752"/>
                  <a:gd name="connsiteY1040" fmla="*/ 27917 h 131295"/>
                  <a:gd name="connsiteX1041" fmla="*/ 9462 w 135752"/>
                  <a:gd name="connsiteY1041" fmla="*/ 27565 h 131295"/>
                  <a:gd name="connsiteX1042" fmla="*/ 9677 w 135752"/>
                  <a:gd name="connsiteY1042" fmla="*/ 27213 h 131295"/>
                  <a:gd name="connsiteX1043" fmla="*/ 9911 w 135752"/>
                  <a:gd name="connsiteY1043" fmla="*/ 26881 h 131295"/>
                  <a:gd name="connsiteX1044" fmla="*/ 10126 w 135752"/>
                  <a:gd name="connsiteY1044" fmla="*/ 26509 h 131295"/>
                  <a:gd name="connsiteX1045" fmla="*/ 10361 w 135752"/>
                  <a:gd name="connsiteY1045" fmla="*/ 26177 h 131295"/>
                  <a:gd name="connsiteX1046" fmla="*/ 10596 w 135752"/>
                  <a:gd name="connsiteY1046" fmla="*/ 25825 h 131295"/>
                  <a:gd name="connsiteX1047" fmla="*/ 10830 w 135752"/>
                  <a:gd name="connsiteY1047" fmla="*/ 25493 h 131295"/>
                  <a:gd name="connsiteX1048" fmla="*/ 11084 w 135752"/>
                  <a:gd name="connsiteY1048" fmla="*/ 25160 h 131295"/>
                  <a:gd name="connsiteX1049" fmla="*/ 11319 w 135752"/>
                  <a:gd name="connsiteY1049" fmla="*/ 24828 h 131295"/>
                  <a:gd name="connsiteX1050" fmla="*/ 11554 w 135752"/>
                  <a:gd name="connsiteY1050" fmla="*/ 24495 h 131295"/>
                  <a:gd name="connsiteX1051" fmla="*/ 11808 w 135752"/>
                  <a:gd name="connsiteY1051" fmla="*/ 24163 h 131295"/>
                  <a:gd name="connsiteX1052" fmla="*/ 12062 w 135752"/>
                  <a:gd name="connsiteY1052" fmla="*/ 23831 h 131295"/>
                  <a:gd name="connsiteX1053" fmla="*/ 12316 w 135752"/>
                  <a:gd name="connsiteY1053" fmla="*/ 23498 h 131295"/>
                  <a:gd name="connsiteX1054" fmla="*/ 12590 w 135752"/>
                  <a:gd name="connsiteY1054" fmla="*/ 23166 h 131295"/>
                  <a:gd name="connsiteX1055" fmla="*/ 12844 w 135752"/>
                  <a:gd name="connsiteY1055" fmla="*/ 22854 h 131295"/>
                  <a:gd name="connsiteX1056" fmla="*/ 13098 w 135752"/>
                  <a:gd name="connsiteY1056" fmla="*/ 22521 h 131295"/>
                  <a:gd name="connsiteX1057" fmla="*/ 13352 w 135752"/>
                  <a:gd name="connsiteY1057" fmla="*/ 22228 h 131295"/>
                  <a:gd name="connsiteX1058" fmla="*/ 13606 w 135752"/>
                  <a:gd name="connsiteY1058" fmla="*/ 21896 h 131295"/>
                  <a:gd name="connsiteX1059" fmla="*/ 13880 w 135752"/>
                  <a:gd name="connsiteY1059" fmla="*/ 21583 h 131295"/>
                  <a:gd name="connsiteX1060" fmla="*/ 14134 w 135752"/>
                  <a:gd name="connsiteY1060" fmla="*/ 21270 h 131295"/>
                  <a:gd name="connsiteX1061" fmla="*/ 14408 w 135752"/>
                  <a:gd name="connsiteY1061" fmla="*/ 20957 h 131295"/>
                  <a:gd name="connsiteX1062" fmla="*/ 14408 w 135752"/>
                  <a:gd name="connsiteY1062" fmla="*/ 20977 h 131295"/>
                  <a:gd name="connsiteX1063" fmla="*/ 14662 w 135752"/>
                  <a:gd name="connsiteY1063" fmla="*/ 20664 h 131295"/>
                  <a:gd name="connsiteX1064" fmla="*/ 14936 w 135752"/>
                  <a:gd name="connsiteY1064" fmla="*/ 20351 h 131295"/>
                  <a:gd name="connsiteX1065" fmla="*/ 15190 w 135752"/>
                  <a:gd name="connsiteY1065" fmla="*/ 20058 h 131295"/>
                  <a:gd name="connsiteX1066" fmla="*/ 15463 w 135752"/>
                  <a:gd name="connsiteY1066" fmla="*/ 19745 h 131295"/>
                  <a:gd name="connsiteX1067" fmla="*/ 15737 w 135752"/>
                  <a:gd name="connsiteY1067" fmla="*/ 19452 h 131295"/>
                  <a:gd name="connsiteX1068" fmla="*/ 16050 w 135752"/>
                  <a:gd name="connsiteY1068" fmla="*/ 19139 h 131295"/>
                  <a:gd name="connsiteX1069" fmla="*/ 16324 w 135752"/>
                  <a:gd name="connsiteY1069" fmla="*/ 18865 h 131295"/>
                  <a:gd name="connsiteX1070" fmla="*/ 16598 w 135752"/>
                  <a:gd name="connsiteY1070" fmla="*/ 18572 h 131295"/>
                  <a:gd name="connsiteX1071" fmla="*/ 16871 w 135752"/>
                  <a:gd name="connsiteY1071" fmla="*/ 18279 h 131295"/>
                  <a:gd name="connsiteX1072" fmla="*/ 17145 w 135752"/>
                  <a:gd name="connsiteY1072" fmla="*/ 18005 h 131295"/>
                  <a:gd name="connsiteX1073" fmla="*/ 17164 w 135752"/>
                  <a:gd name="connsiteY1073" fmla="*/ 17986 h 131295"/>
                  <a:gd name="connsiteX1074" fmla="*/ 17438 w 135752"/>
                  <a:gd name="connsiteY1074" fmla="*/ 17712 h 131295"/>
                  <a:gd name="connsiteX1075" fmla="*/ 17751 w 135752"/>
                  <a:gd name="connsiteY1075" fmla="*/ 17419 h 131295"/>
                  <a:gd name="connsiteX1076" fmla="*/ 18025 w 135752"/>
                  <a:gd name="connsiteY1076" fmla="*/ 17145 h 131295"/>
                  <a:gd name="connsiteX1077" fmla="*/ 18318 w 135752"/>
                  <a:gd name="connsiteY1077" fmla="*/ 16852 h 131295"/>
                  <a:gd name="connsiteX1078" fmla="*/ 18591 w 135752"/>
                  <a:gd name="connsiteY1078" fmla="*/ 16598 h 131295"/>
                  <a:gd name="connsiteX1079" fmla="*/ 18904 w 135752"/>
                  <a:gd name="connsiteY1079" fmla="*/ 16324 h 131295"/>
                  <a:gd name="connsiteX1080" fmla="*/ 19217 w 135752"/>
                  <a:gd name="connsiteY1080" fmla="*/ 16031 h 131295"/>
                  <a:gd name="connsiteX1081" fmla="*/ 19198 w 135752"/>
                  <a:gd name="connsiteY1081" fmla="*/ 16050 h 131295"/>
                  <a:gd name="connsiteX1082" fmla="*/ 19510 w 135752"/>
                  <a:gd name="connsiteY1082" fmla="*/ 15776 h 131295"/>
                  <a:gd name="connsiteX1083" fmla="*/ 19784 w 135752"/>
                  <a:gd name="connsiteY1083" fmla="*/ 15503 h 131295"/>
                  <a:gd name="connsiteX1084" fmla="*/ 20097 w 135752"/>
                  <a:gd name="connsiteY1084" fmla="*/ 15249 h 131295"/>
                  <a:gd name="connsiteX1085" fmla="*/ 20410 w 135752"/>
                  <a:gd name="connsiteY1085" fmla="*/ 14975 h 131295"/>
                  <a:gd name="connsiteX1086" fmla="*/ 20722 w 135752"/>
                  <a:gd name="connsiteY1086" fmla="*/ 14721 h 131295"/>
                  <a:gd name="connsiteX1087" fmla="*/ 21016 w 135752"/>
                  <a:gd name="connsiteY1087" fmla="*/ 14447 h 131295"/>
                  <a:gd name="connsiteX1088" fmla="*/ 21309 w 135752"/>
                  <a:gd name="connsiteY1088" fmla="*/ 14212 h 131295"/>
                  <a:gd name="connsiteX1089" fmla="*/ 21641 w 135752"/>
                  <a:gd name="connsiteY1089" fmla="*/ 13939 h 131295"/>
                  <a:gd name="connsiteX1090" fmla="*/ 21954 w 135752"/>
                  <a:gd name="connsiteY1090" fmla="*/ 13704 h 131295"/>
                  <a:gd name="connsiteX1091" fmla="*/ 22247 w 135752"/>
                  <a:gd name="connsiteY1091" fmla="*/ 13450 h 131295"/>
                  <a:gd name="connsiteX1092" fmla="*/ 22560 w 135752"/>
                  <a:gd name="connsiteY1092" fmla="*/ 13215 h 131295"/>
                  <a:gd name="connsiteX1093" fmla="*/ 22892 w 135752"/>
                  <a:gd name="connsiteY1093" fmla="*/ 12961 h 131295"/>
                  <a:gd name="connsiteX1094" fmla="*/ 23205 w 135752"/>
                  <a:gd name="connsiteY1094" fmla="*/ 12707 h 131295"/>
                  <a:gd name="connsiteX1095" fmla="*/ 23518 w 135752"/>
                  <a:gd name="connsiteY1095" fmla="*/ 12473 h 131295"/>
                  <a:gd name="connsiteX1096" fmla="*/ 23498 w 135752"/>
                  <a:gd name="connsiteY1096" fmla="*/ 12473 h 131295"/>
                  <a:gd name="connsiteX1097" fmla="*/ 23850 w 135752"/>
                  <a:gd name="connsiteY1097" fmla="*/ 12238 h 131295"/>
                  <a:gd name="connsiteX1098" fmla="*/ 24183 w 135752"/>
                  <a:gd name="connsiteY1098" fmla="*/ 12003 h 131295"/>
                  <a:gd name="connsiteX1099" fmla="*/ 24476 w 135752"/>
                  <a:gd name="connsiteY1099" fmla="*/ 11769 h 131295"/>
                  <a:gd name="connsiteX1100" fmla="*/ 24789 w 135752"/>
                  <a:gd name="connsiteY1100" fmla="*/ 11534 h 131295"/>
                  <a:gd name="connsiteX1101" fmla="*/ 25160 w 135752"/>
                  <a:gd name="connsiteY1101" fmla="*/ 11299 h 131295"/>
                  <a:gd name="connsiteX1102" fmla="*/ 25453 w 135752"/>
                  <a:gd name="connsiteY1102" fmla="*/ 11065 h 131295"/>
                  <a:gd name="connsiteX1103" fmla="*/ 25805 w 135752"/>
                  <a:gd name="connsiteY1103" fmla="*/ 10850 h 131295"/>
                  <a:gd name="connsiteX1104" fmla="*/ 26138 w 135752"/>
                  <a:gd name="connsiteY1104" fmla="*/ 10616 h 131295"/>
                  <a:gd name="connsiteX1105" fmla="*/ 26138 w 135752"/>
                  <a:gd name="connsiteY1105" fmla="*/ 10635 h 131295"/>
                  <a:gd name="connsiteX1106" fmla="*/ 26450 w 135752"/>
                  <a:gd name="connsiteY1106" fmla="*/ 10400 h 131295"/>
                  <a:gd name="connsiteX1107" fmla="*/ 26802 w 135752"/>
                  <a:gd name="connsiteY1107" fmla="*/ 10186 h 131295"/>
                  <a:gd name="connsiteX1108" fmla="*/ 27115 w 135752"/>
                  <a:gd name="connsiteY1108" fmla="*/ 9970 h 131295"/>
                  <a:gd name="connsiteX1109" fmla="*/ 27467 w 135752"/>
                  <a:gd name="connsiteY1109" fmla="*/ 9755 h 131295"/>
                  <a:gd name="connsiteX1110" fmla="*/ 27819 w 135752"/>
                  <a:gd name="connsiteY1110" fmla="*/ 9540 h 131295"/>
                  <a:gd name="connsiteX1111" fmla="*/ 27799 w 135752"/>
                  <a:gd name="connsiteY1111" fmla="*/ 9560 h 131295"/>
                  <a:gd name="connsiteX1112" fmla="*/ 28132 w 135752"/>
                  <a:gd name="connsiteY1112" fmla="*/ 9345 h 131295"/>
                  <a:gd name="connsiteX1113" fmla="*/ 28503 w 135752"/>
                  <a:gd name="connsiteY1113" fmla="*/ 9130 h 131295"/>
                  <a:gd name="connsiteX1114" fmla="*/ 28484 w 135752"/>
                  <a:gd name="connsiteY1114" fmla="*/ 9130 h 131295"/>
                  <a:gd name="connsiteX1115" fmla="*/ 28835 w 135752"/>
                  <a:gd name="connsiteY1115" fmla="*/ 8914 h 131295"/>
                  <a:gd name="connsiteX1116" fmla="*/ 28816 w 135752"/>
                  <a:gd name="connsiteY1116" fmla="*/ 8934 h 131295"/>
                  <a:gd name="connsiteX1117" fmla="*/ 29148 w 135752"/>
                  <a:gd name="connsiteY1117" fmla="*/ 8719 h 131295"/>
                  <a:gd name="connsiteX1118" fmla="*/ 29520 w 135752"/>
                  <a:gd name="connsiteY1118" fmla="*/ 8524 h 131295"/>
                  <a:gd name="connsiteX1119" fmla="*/ 29852 w 135752"/>
                  <a:gd name="connsiteY1119" fmla="*/ 8328 h 131295"/>
                  <a:gd name="connsiteX1120" fmla="*/ 30204 w 135752"/>
                  <a:gd name="connsiteY1120" fmla="*/ 8133 h 131295"/>
                  <a:gd name="connsiteX1121" fmla="*/ 30536 w 135752"/>
                  <a:gd name="connsiteY1121" fmla="*/ 7937 h 131295"/>
                  <a:gd name="connsiteX1122" fmla="*/ 30888 w 135752"/>
                  <a:gd name="connsiteY1122" fmla="*/ 7742 h 131295"/>
                  <a:gd name="connsiteX1123" fmla="*/ 31260 w 135752"/>
                  <a:gd name="connsiteY1123" fmla="*/ 7546 h 131295"/>
                  <a:gd name="connsiteX1124" fmla="*/ 31260 w 135752"/>
                  <a:gd name="connsiteY1124" fmla="*/ 7566 h 131295"/>
                  <a:gd name="connsiteX1125" fmla="*/ 31592 w 135752"/>
                  <a:gd name="connsiteY1125" fmla="*/ 7370 h 131295"/>
                  <a:gd name="connsiteX1126" fmla="*/ 31963 w 135752"/>
                  <a:gd name="connsiteY1126" fmla="*/ 7175 h 131295"/>
                  <a:gd name="connsiteX1127" fmla="*/ 32315 w 135752"/>
                  <a:gd name="connsiteY1127" fmla="*/ 6999 h 131295"/>
                  <a:gd name="connsiteX1128" fmla="*/ 32687 w 135752"/>
                  <a:gd name="connsiteY1128" fmla="*/ 6823 h 131295"/>
                  <a:gd name="connsiteX1129" fmla="*/ 32667 w 135752"/>
                  <a:gd name="connsiteY1129" fmla="*/ 6823 h 131295"/>
                  <a:gd name="connsiteX1130" fmla="*/ 33019 w 135752"/>
                  <a:gd name="connsiteY1130" fmla="*/ 6647 h 131295"/>
                  <a:gd name="connsiteX1131" fmla="*/ 32999 w 135752"/>
                  <a:gd name="connsiteY1131" fmla="*/ 6647 h 131295"/>
                  <a:gd name="connsiteX1132" fmla="*/ 33391 w 135752"/>
                  <a:gd name="connsiteY1132" fmla="*/ 6471 h 131295"/>
                  <a:gd name="connsiteX1133" fmla="*/ 33742 w 135752"/>
                  <a:gd name="connsiteY1133" fmla="*/ 6295 h 131295"/>
                  <a:gd name="connsiteX1134" fmla="*/ 33723 w 135752"/>
                  <a:gd name="connsiteY1134" fmla="*/ 6295 h 131295"/>
                  <a:gd name="connsiteX1135" fmla="*/ 34094 w 135752"/>
                  <a:gd name="connsiteY1135" fmla="*/ 6119 h 131295"/>
                  <a:gd name="connsiteX1136" fmla="*/ 34251 w 135752"/>
                  <a:gd name="connsiteY1136" fmla="*/ 6041 h 131295"/>
                  <a:gd name="connsiteX1137" fmla="*/ 34446 w 135752"/>
                  <a:gd name="connsiteY1137" fmla="*/ 5962 h 131295"/>
                  <a:gd name="connsiteX1138" fmla="*/ 34837 w 135752"/>
                  <a:gd name="connsiteY1138" fmla="*/ 5787 h 131295"/>
                  <a:gd name="connsiteX1139" fmla="*/ 35189 w 135752"/>
                  <a:gd name="connsiteY1139" fmla="*/ 5630 h 131295"/>
                  <a:gd name="connsiteX1140" fmla="*/ 35541 w 135752"/>
                  <a:gd name="connsiteY1140" fmla="*/ 5474 h 131295"/>
                  <a:gd name="connsiteX1141" fmla="*/ 35913 w 135752"/>
                  <a:gd name="connsiteY1141" fmla="*/ 5318 h 131295"/>
                  <a:gd name="connsiteX1142" fmla="*/ 36303 w 135752"/>
                  <a:gd name="connsiteY1142" fmla="*/ 5142 h 131295"/>
                  <a:gd name="connsiteX1143" fmla="*/ 36303 w 135752"/>
                  <a:gd name="connsiteY1143" fmla="*/ 5161 h 131295"/>
                  <a:gd name="connsiteX1144" fmla="*/ 36655 w 135752"/>
                  <a:gd name="connsiteY1144" fmla="*/ 5005 h 131295"/>
                  <a:gd name="connsiteX1145" fmla="*/ 37046 w 135752"/>
                  <a:gd name="connsiteY1145" fmla="*/ 4848 h 131295"/>
                  <a:gd name="connsiteX1146" fmla="*/ 37398 w 135752"/>
                  <a:gd name="connsiteY1146" fmla="*/ 4692 h 131295"/>
                  <a:gd name="connsiteX1147" fmla="*/ 37789 w 135752"/>
                  <a:gd name="connsiteY1147" fmla="*/ 4555 h 131295"/>
                  <a:gd name="connsiteX1148" fmla="*/ 38141 w 135752"/>
                  <a:gd name="connsiteY1148" fmla="*/ 4399 h 131295"/>
                  <a:gd name="connsiteX1149" fmla="*/ 38532 w 135752"/>
                  <a:gd name="connsiteY1149" fmla="*/ 4262 h 131295"/>
                  <a:gd name="connsiteX1150" fmla="*/ 38513 w 135752"/>
                  <a:gd name="connsiteY1150" fmla="*/ 4262 h 131295"/>
                  <a:gd name="connsiteX1151" fmla="*/ 38903 w 135752"/>
                  <a:gd name="connsiteY1151" fmla="*/ 4125 h 131295"/>
                  <a:gd name="connsiteX1152" fmla="*/ 39275 w 135752"/>
                  <a:gd name="connsiteY1152" fmla="*/ 3988 h 131295"/>
                  <a:gd name="connsiteX1153" fmla="*/ 39627 w 135752"/>
                  <a:gd name="connsiteY1153" fmla="*/ 3851 h 131295"/>
                  <a:gd name="connsiteX1154" fmla="*/ 40057 w 135752"/>
                  <a:gd name="connsiteY1154" fmla="*/ 3714 h 131295"/>
                  <a:gd name="connsiteX1155" fmla="*/ 40389 w 135752"/>
                  <a:gd name="connsiteY1155" fmla="*/ 3597 h 131295"/>
                  <a:gd name="connsiteX1156" fmla="*/ 40800 w 135752"/>
                  <a:gd name="connsiteY1156" fmla="*/ 3460 h 131295"/>
                  <a:gd name="connsiteX1157" fmla="*/ 41191 w 135752"/>
                  <a:gd name="connsiteY1157" fmla="*/ 3324 h 131295"/>
                  <a:gd name="connsiteX1158" fmla="*/ 41152 w 135752"/>
                  <a:gd name="connsiteY1158" fmla="*/ 3343 h 131295"/>
                  <a:gd name="connsiteX1159" fmla="*/ 41543 w 135752"/>
                  <a:gd name="connsiteY1159" fmla="*/ 3206 h 131295"/>
                  <a:gd name="connsiteX1160" fmla="*/ 41953 w 135752"/>
                  <a:gd name="connsiteY1160" fmla="*/ 3089 h 131295"/>
                  <a:gd name="connsiteX1161" fmla="*/ 42305 w 135752"/>
                  <a:gd name="connsiteY1161" fmla="*/ 2971 h 131295"/>
                  <a:gd name="connsiteX1162" fmla="*/ 42696 w 135752"/>
                  <a:gd name="connsiteY1162" fmla="*/ 2854 h 131295"/>
                  <a:gd name="connsiteX1163" fmla="*/ 43087 w 135752"/>
                  <a:gd name="connsiteY1163" fmla="*/ 2737 h 131295"/>
                  <a:gd name="connsiteX1164" fmla="*/ 43478 w 135752"/>
                  <a:gd name="connsiteY1164" fmla="*/ 2620 h 131295"/>
                  <a:gd name="connsiteX1165" fmla="*/ 43869 w 135752"/>
                  <a:gd name="connsiteY1165" fmla="*/ 2522 h 131295"/>
                  <a:gd name="connsiteX1166" fmla="*/ 44240 w 135752"/>
                  <a:gd name="connsiteY1166" fmla="*/ 2405 h 131295"/>
                  <a:gd name="connsiteX1167" fmla="*/ 44651 w 135752"/>
                  <a:gd name="connsiteY1167" fmla="*/ 2307 h 131295"/>
                  <a:gd name="connsiteX1168" fmla="*/ 44632 w 135752"/>
                  <a:gd name="connsiteY1168" fmla="*/ 2307 h 131295"/>
                  <a:gd name="connsiteX1169" fmla="*/ 45022 w 135752"/>
                  <a:gd name="connsiteY1169" fmla="*/ 2209 h 131295"/>
                  <a:gd name="connsiteX1170" fmla="*/ 45433 w 135752"/>
                  <a:gd name="connsiteY1170" fmla="*/ 2092 h 131295"/>
                  <a:gd name="connsiteX1171" fmla="*/ 45785 w 135752"/>
                  <a:gd name="connsiteY1171" fmla="*/ 2013 h 131295"/>
                  <a:gd name="connsiteX1172" fmla="*/ 46195 w 135752"/>
                  <a:gd name="connsiteY1172" fmla="*/ 1916 h 131295"/>
                  <a:gd name="connsiteX1173" fmla="*/ 46606 w 135752"/>
                  <a:gd name="connsiteY1173" fmla="*/ 1818 h 131295"/>
                  <a:gd name="connsiteX1174" fmla="*/ 46958 w 135752"/>
                  <a:gd name="connsiteY1174" fmla="*/ 1720 h 131295"/>
                  <a:gd name="connsiteX1175" fmla="*/ 47388 w 135752"/>
                  <a:gd name="connsiteY1175" fmla="*/ 1623 h 131295"/>
                  <a:gd name="connsiteX1176" fmla="*/ 47779 w 135752"/>
                  <a:gd name="connsiteY1176" fmla="*/ 1544 h 131295"/>
                  <a:gd name="connsiteX1177" fmla="*/ 48150 w 135752"/>
                  <a:gd name="connsiteY1177" fmla="*/ 1466 h 131295"/>
                  <a:gd name="connsiteX1178" fmla="*/ 48581 w 135752"/>
                  <a:gd name="connsiteY1178" fmla="*/ 1369 h 131295"/>
                  <a:gd name="connsiteX1179" fmla="*/ 48561 w 135752"/>
                  <a:gd name="connsiteY1179" fmla="*/ 1388 h 131295"/>
                  <a:gd name="connsiteX1180" fmla="*/ 48972 w 135752"/>
                  <a:gd name="connsiteY1180" fmla="*/ 1290 h 131295"/>
                  <a:gd name="connsiteX1181" fmla="*/ 48952 w 135752"/>
                  <a:gd name="connsiteY1181" fmla="*/ 1310 h 131295"/>
                  <a:gd name="connsiteX1182" fmla="*/ 49362 w 135752"/>
                  <a:gd name="connsiteY1182" fmla="*/ 1232 h 131295"/>
                  <a:gd name="connsiteX1183" fmla="*/ 49773 w 135752"/>
                  <a:gd name="connsiteY1183" fmla="*/ 1153 h 131295"/>
                  <a:gd name="connsiteX1184" fmla="*/ 50164 w 135752"/>
                  <a:gd name="connsiteY1184" fmla="*/ 1075 h 131295"/>
                  <a:gd name="connsiteX1185" fmla="*/ 50144 w 135752"/>
                  <a:gd name="connsiteY1185" fmla="*/ 1075 h 131295"/>
                  <a:gd name="connsiteX1186" fmla="*/ 50575 w 135752"/>
                  <a:gd name="connsiteY1186" fmla="*/ 1016 h 131295"/>
                  <a:gd name="connsiteX1187" fmla="*/ 50985 w 135752"/>
                  <a:gd name="connsiteY1187" fmla="*/ 939 h 131295"/>
                  <a:gd name="connsiteX1188" fmla="*/ 50966 w 135752"/>
                  <a:gd name="connsiteY1188" fmla="*/ 939 h 131295"/>
                  <a:gd name="connsiteX1189" fmla="*/ 51357 w 135752"/>
                  <a:gd name="connsiteY1189" fmla="*/ 880 h 131295"/>
                  <a:gd name="connsiteX1190" fmla="*/ 51337 w 135752"/>
                  <a:gd name="connsiteY1190" fmla="*/ 880 h 131295"/>
                  <a:gd name="connsiteX1191" fmla="*/ 51767 w 135752"/>
                  <a:gd name="connsiteY1191" fmla="*/ 802 h 131295"/>
                  <a:gd name="connsiteX1192" fmla="*/ 52158 w 135752"/>
                  <a:gd name="connsiteY1192" fmla="*/ 743 h 131295"/>
                  <a:gd name="connsiteX1193" fmla="*/ 52139 w 135752"/>
                  <a:gd name="connsiteY1193" fmla="*/ 743 h 131295"/>
                  <a:gd name="connsiteX1194" fmla="*/ 52569 w 135752"/>
                  <a:gd name="connsiteY1194" fmla="*/ 684 h 131295"/>
                  <a:gd name="connsiteX1195" fmla="*/ 52549 w 135752"/>
                  <a:gd name="connsiteY1195" fmla="*/ 684 h 131295"/>
                  <a:gd name="connsiteX1196" fmla="*/ 52999 w 135752"/>
                  <a:gd name="connsiteY1196" fmla="*/ 625 h 131295"/>
                  <a:gd name="connsiteX1197" fmla="*/ 52979 w 135752"/>
                  <a:gd name="connsiteY1197" fmla="*/ 645 h 131295"/>
                  <a:gd name="connsiteX1198" fmla="*/ 53351 w 135752"/>
                  <a:gd name="connsiteY1198" fmla="*/ 586 h 131295"/>
                  <a:gd name="connsiteX1199" fmla="*/ 53761 w 135752"/>
                  <a:gd name="connsiteY1199" fmla="*/ 528 h 131295"/>
                  <a:gd name="connsiteX1200" fmla="*/ 54211 w 135752"/>
                  <a:gd name="connsiteY1200" fmla="*/ 489 h 131295"/>
                  <a:gd name="connsiteX1201" fmla="*/ 54191 w 135752"/>
                  <a:gd name="connsiteY1201" fmla="*/ 489 h 131295"/>
                  <a:gd name="connsiteX1202" fmla="*/ 54582 w 135752"/>
                  <a:gd name="connsiteY1202" fmla="*/ 430 h 131295"/>
                  <a:gd name="connsiteX1203" fmla="*/ 54993 w 135752"/>
                  <a:gd name="connsiteY1203" fmla="*/ 391 h 131295"/>
                  <a:gd name="connsiteX1204" fmla="*/ 55423 w 135752"/>
                  <a:gd name="connsiteY1204" fmla="*/ 352 h 131295"/>
                  <a:gd name="connsiteX1205" fmla="*/ 55403 w 135752"/>
                  <a:gd name="connsiteY1205" fmla="*/ 352 h 131295"/>
                  <a:gd name="connsiteX1206" fmla="*/ 55794 w 135752"/>
                  <a:gd name="connsiteY1206" fmla="*/ 313 h 131295"/>
                  <a:gd name="connsiteX1207" fmla="*/ 56224 w 135752"/>
                  <a:gd name="connsiteY1207" fmla="*/ 274 h 131295"/>
                  <a:gd name="connsiteX1208" fmla="*/ 56205 w 135752"/>
                  <a:gd name="connsiteY1208" fmla="*/ 274 h 131295"/>
                  <a:gd name="connsiteX1209" fmla="*/ 56635 w 135752"/>
                  <a:gd name="connsiteY1209" fmla="*/ 235 h 131295"/>
                  <a:gd name="connsiteX1210" fmla="*/ 57026 w 135752"/>
                  <a:gd name="connsiteY1210" fmla="*/ 195 h 131295"/>
                  <a:gd name="connsiteX1211" fmla="*/ 57436 w 135752"/>
                  <a:gd name="connsiteY1211" fmla="*/ 176 h 131295"/>
                  <a:gd name="connsiteX1212" fmla="*/ 57867 w 135752"/>
                  <a:gd name="connsiteY1212" fmla="*/ 137 h 131295"/>
                  <a:gd name="connsiteX1213" fmla="*/ 58258 w 135752"/>
                  <a:gd name="connsiteY1213" fmla="*/ 117 h 131295"/>
                  <a:gd name="connsiteX1214" fmla="*/ 58668 w 135752"/>
                  <a:gd name="connsiteY1214" fmla="*/ 98 h 131295"/>
                  <a:gd name="connsiteX1215" fmla="*/ 59098 w 135752"/>
                  <a:gd name="connsiteY1215" fmla="*/ 78 h 131295"/>
                  <a:gd name="connsiteX1216" fmla="*/ 59509 w 135752"/>
                  <a:gd name="connsiteY1216" fmla="*/ 58 h 131295"/>
                  <a:gd name="connsiteX1217" fmla="*/ 59470 w 135752"/>
                  <a:gd name="connsiteY1217" fmla="*/ 58 h 131295"/>
                  <a:gd name="connsiteX1218" fmla="*/ 59900 w 135752"/>
                  <a:gd name="connsiteY1218" fmla="*/ 39 h 131295"/>
                  <a:gd name="connsiteX1219" fmla="*/ 60350 w 135752"/>
                  <a:gd name="connsiteY1219" fmla="*/ 19 h 131295"/>
                  <a:gd name="connsiteX1220" fmla="*/ 60740 w 135752"/>
                  <a:gd name="connsiteY1220" fmla="*/ 19 h 131295"/>
                  <a:gd name="connsiteX1221" fmla="*/ 61151 w 135752"/>
                  <a:gd name="connsiteY1221" fmla="*/ 0 h 131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</a:cxnLst>
                <a:rect l="l" t="t" r="r" b="b"/>
                <a:pathLst>
                  <a:path w="135752" h="131295">
                    <a:moveTo>
                      <a:pt x="61151" y="0"/>
                    </a:moveTo>
                    <a:lnTo>
                      <a:pt x="61972" y="0"/>
                    </a:lnTo>
                    <a:lnTo>
                      <a:pt x="61992" y="0"/>
                    </a:lnTo>
                    <a:lnTo>
                      <a:pt x="63614" y="0"/>
                    </a:lnTo>
                    <a:lnTo>
                      <a:pt x="64044" y="19"/>
                    </a:lnTo>
                    <a:lnTo>
                      <a:pt x="64455" y="19"/>
                    </a:lnTo>
                    <a:lnTo>
                      <a:pt x="64865" y="39"/>
                    </a:lnTo>
                    <a:lnTo>
                      <a:pt x="64846" y="39"/>
                    </a:lnTo>
                    <a:lnTo>
                      <a:pt x="65276" y="58"/>
                    </a:lnTo>
                    <a:lnTo>
                      <a:pt x="65726" y="78"/>
                    </a:lnTo>
                    <a:lnTo>
                      <a:pt x="66136" y="98"/>
                    </a:lnTo>
                    <a:lnTo>
                      <a:pt x="66117" y="98"/>
                    </a:lnTo>
                    <a:lnTo>
                      <a:pt x="66527" y="117"/>
                    </a:lnTo>
                    <a:lnTo>
                      <a:pt x="66957" y="137"/>
                    </a:lnTo>
                    <a:lnTo>
                      <a:pt x="67368" y="156"/>
                    </a:lnTo>
                    <a:lnTo>
                      <a:pt x="67778" y="195"/>
                    </a:lnTo>
                    <a:lnTo>
                      <a:pt x="67759" y="195"/>
                    </a:lnTo>
                    <a:lnTo>
                      <a:pt x="68189" y="235"/>
                    </a:lnTo>
                    <a:lnTo>
                      <a:pt x="68619" y="254"/>
                    </a:lnTo>
                    <a:lnTo>
                      <a:pt x="69010" y="293"/>
                    </a:lnTo>
                    <a:lnTo>
                      <a:pt x="69440" y="332"/>
                    </a:lnTo>
                    <a:lnTo>
                      <a:pt x="69890" y="372"/>
                    </a:lnTo>
                    <a:lnTo>
                      <a:pt x="69870" y="372"/>
                    </a:lnTo>
                    <a:lnTo>
                      <a:pt x="70300" y="430"/>
                    </a:lnTo>
                    <a:lnTo>
                      <a:pt x="70711" y="469"/>
                    </a:lnTo>
                    <a:lnTo>
                      <a:pt x="70691" y="469"/>
                    </a:lnTo>
                    <a:lnTo>
                      <a:pt x="71102" y="528"/>
                    </a:lnTo>
                    <a:lnTo>
                      <a:pt x="71551" y="567"/>
                    </a:lnTo>
                    <a:lnTo>
                      <a:pt x="71532" y="567"/>
                    </a:lnTo>
                    <a:lnTo>
                      <a:pt x="71942" y="625"/>
                    </a:lnTo>
                    <a:lnTo>
                      <a:pt x="72372" y="684"/>
                    </a:lnTo>
                    <a:lnTo>
                      <a:pt x="72353" y="684"/>
                    </a:lnTo>
                    <a:lnTo>
                      <a:pt x="72803" y="743"/>
                    </a:lnTo>
                    <a:lnTo>
                      <a:pt x="73213" y="802"/>
                    </a:lnTo>
                    <a:lnTo>
                      <a:pt x="73624" y="860"/>
                    </a:lnTo>
                    <a:lnTo>
                      <a:pt x="73604" y="860"/>
                    </a:lnTo>
                    <a:lnTo>
                      <a:pt x="74034" y="939"/>
                    </a:lnTo>
                    <a:lnTo>
                      <a:pt x="74464" y="997"/>
                    </a:lnTo>
                    <a:lnTo>
                      <a:pt x="74875" y="1075"/>
                    </a:lnTo>
                    <a:lnTo>
                      <a:pt x="75285" y="1134"/>
                    </a:lnTo>
                    <a:lnTo>
                      <a:pt x="75266" y="1134"/>
                    </a:lnTo>
                    <a:lnTo>
                      <a:pt x="75715" y="1212"/>
                    </a:lnTo>
                    <a:lnTo>
                      <a:pt x="76146" y="1290"/>
                    </a:lnTo>
                    <a:lnTo>
                      <a:pt x="76126" y="1290"/>
                    </a:lnTo>
                    <a:lnTo>
                      <a:pt x="76536" y="1369"/>
                    </a:lnTo>
                    <a:lnTo>
                      <a:pt x="76517" y="1369"/>
                    </a:lnTo>
                    <a:lnTo>
                      <a:pt x="76967" y="1466"/>
                    </a:lnTo>
                    <a:lnTo>
                      <a:pt x="77260" y="1525"/>
                    </a:lnTo>
                    <a:lnTo>
                      <a:pt x="77377" y="1544"/>
                    </a:lnTo>
                    <a:lnTo>
                      <a:pt x="77788" y="1642"/>
                    </a:lnTo>
                    <a:lnTo>
                      <a:pt x="77768" y="1642"/>
                    </a:lnTo>
                    <a:lnTo>
                      <a:pt x="78198" y="1740"/>
                    </a:lnTo>
                    <a:lnTo>
                      <a:pt x="78648" y="1838"/>
                    </a:lnTo>
                    <a:lnTo>
                      <a:pt x="79058" y="1936"/>
                    </a:lnTo>
                    <a:lnTo>
                      <a:pt x="79019" y="1936"/>
                    </a:lnTo>
                    <a:lnTo>
                      <a:pt x="79449" y="2033"/>
                    </a:lnTo>
                    <a:lnTo>
                      <a:pt x="79880" y="2131"/>
                    </a:lnTo>
                    <a:lnTo>
                      <a:pt x="80290" y="2248"/>
                    </a:lnTo>
                    <a:lnTo>
                      <a:pt x="80700" y="2346"/>
                    </a:lnTo>
                    <a:lnTo>
                      <a:pt x="80681" y="2346"/>
                    </a:lnTo>
                    <a:lnTo>
                      <a:pt x="81131" y="2463"/>
                    </a:lnTo>
                    <a:lnTo>
                      <a:pt x="81541" y="2580"/>
                    </a:lnTo>
                    <a:lnTo>
                      <a:pt x="81522" y="2561"/>
                    </a:lnTo>
                    <a:lnTo>
                      <a:pt x="81932" y="2678"/>
                    </a:lnTo>
                    <a:lnTo>
                      <a:pt x="82362" y="2815"/>
                    </a:lnTo>
                    <a:lnTo>
                      <a:pt x="82773" y="2933"/>
                    </a:lnTo>
                    <a:lnTo>
                      <a:pt x="83183" y="3050"/>
                    </a:lnTo>
                    <a:lnTo>
                      <a:pt x="83164" y="3050"/>
                    </a:lnTo>
                    <a:lnTo>
                      <a:pt x="83613" y="3187"/>
                    </a:lnTo>
                    <a:lnTo>
                      <a:pt x="84024" y="3304"/>
                    </a:lnTo>
                    <a:lnTo>
                      <a:pt x="84004" y="3304"/>
                    </a:lnTo>
                    <a:lnTo>
                      <a:pt x="84395" y="3441"/>
                    </a:lnTo>
                    <a:lnTo>
                      <a:pt x="84825" y="3577"/>
                    </a:lnTo>
                    <a:lnTo>
                      <a:pt x="85256" y="3714"/>
                    </a:lnTo>
                    <a:lnTo>
                      <a:pt x="85236" y="3695"/>
                    </a:lnTo>
                    <a:lnTo>
                      <a:pt x="85666" y="3851"/>
                    </a:lnTo>
                    <a:lnTo>
                      <a:pt x="86057" y="3988"/>
                    </a:lnTo>
                    <a:lnTo>
                      <a:pt x="86037" y="3988"/>
                    </a:lnTo>
                    <a:lnTo>
                      <a:pt x="86487" y="4125"/>
                    </a:lnTo>
                    <a:lnTo>
                      <a:pt x="86898" y="4281"/>
                    </a:lnTo>
                    <a:lnTo>
                      <a:pt x="86878" y="4262"/>
                    </a:lnTo>
                    <a:lnTo>
                      <a:pt x="87269" y="4418"/>
                    </a:lnTo>
                    <a:lnTo>
                      <a:pt x="87719" y="4575"/>
                    </a:lnTo>
                    <a:lnTo>
                      <a:pt x="87699" y="4575"/>
                    </a:lnTo>
                    <a:lnTo>
                      <a:pt x="88110" y="4731"/>
                    </a:lnTo>
                    <a:lnTo>
                      <a:pt x="88501" y="4888"/>
                    </a:lnTo>
                    <a:lnTo>
                      <a:pt x="88481" y="4888"/>
                    </a:lnTo>
                    <a:lnTo>
                      <a:pt x="88931" y="5044"/>
                    </a:lnTo>
                    <a:lnTo>
                      <a:pt x="89342" y="5200"/>
                    </a:lnTo>
                    <a:lnTo>
                      <a:pt x="89302" y="5200"/>
                    </a:lnTo>
                    <a:lnTo>
                      <a:pt x="89713" y="5357"/>
                    </a:lnTo>
                    <a:lnTo>
                      <a:pt x="90163" y="5532"/>
                    </a:lnTo>
                    <a:lnTo>
                      <a:pt x="90554" y="5689"/>
                    </a:lnTo>
                    <a:lnTo>
                      <a:pt x="90944" y="5865"/>
                    </a:lnTo>
                    <a:lnTo>
                      <a:pt x="90925" y="5865"/>
                    </a:lnTo>
                    <a:lnTo>
                      <a:pt x="91355" y="6041"/>
                    </a:lnTo>
                    <a:lnTo>
                      <a:pt x="91766" y="6217"/>
                    </a:lnTo>
                    <a:lnTo>
                      <a:pt x="91726" y="6217"/>
                    </a:lnTo>
                    <a:lnTo>
                      <a:pt x="92137" y="6393"/>
                    </a:lnTo>
                    <a:lnTo>
                      <a:pt x="92567" y="6569"/>
                    </a:lnTo>
                    <a:lnTo>
                      <a:pt x="92548" y="6569"/>
                    </a:lnTo>
                    <a:lnTo>
                      <a:pt x="92958" y="6764"/>
                    </a:lnTo>
                    <a:lnTo>
                      <a:pt x="92939" y="6745"/>
                    </a:lnTo>
                    <a:lnTo>
                      <a:pt x="93349" y="6940"/>
                    </a:lnTo>
                    <a:lnTo>
                      <a:pt x="93760" y="7116"/>
                    </a:lnTo>
                    <a:lnTo>
                      <a:pt x="94151" y="7331"/>
                    </a:lnTo>
                    <a:lnTo>
                      <a:pt x="94131" y="7312"/>
                    </a:lnTo>
                    <a:lnTo>
                      <a:pt x="94542" y="7507"/>
                    </a:lnTo>
                    <a:lnTo>
                      <a:pt x="94854" y="7664"/>
                    </a:lnTo>
                    <a:lnTo>
                      <a:pt x="94972" y="7703"/>
                    </a:lnTo>
                    <a:lnTo>
                      <a:pt x="94952" y="7703"/>
                    </a:lnTo>
                    <a:lnTo>
                      <a:pt x="95324" y="7898"/>
                    </a:lnTo>
                    <a:lnTo>
                      <a:pt x="95754" y="8113"/>
                    </a:lnTo>
                    <a:lnTo>
                      <a:pt x="95734" y="8113"/>
                    </a:lnTo>
                    <a:lnTo>
                      <a:pt x="96106" y="8309"/>
                    </a:lnTo>
                    <a:lnTo>
                      <a:pt x="96516" y="8524"/>
                    </a:lnTo>
                    <a:lnTo>
                      <a:pt x="96927" y="8739"/>
                    </a:lnTo>
                    <a:lnTo>
                      <a:pt x="97298" y="8954"/>
                    </a:lnTo>
                    <a:lnTo>
                      <a:pt x="97279" y="8954"/>
                    </a:lnTo>
                    <a:lnTo>
                      <a:pt x="97709" y="9169"/>
                    </a:lnTo>
                    <a:lnTo>
                      <a:pt x="97689" y="9169"/>
                    </a:lnTo>
                    <a:lnTo>
                      <a:pt x="98080" y="9384"/>
                    </a:lnTo>
                    <a:lnTo>
                      <a:pt x="98061" y="9384"/>
                    </a:lnTo>
                    <a:lnTo>
                      <a:pt x="98471" y="9599"/>
                    </a:lnTo>
                    <a:lnTo>
                      <a:pt x="98882" y="9833"/>
                    </a:lnTo>
                    <a:lnTo>
                      <a:pt x="98862" y="9833"/>
                    </a:lnTo>
                    <a:lnTo>
                      <a:pt x="99233" y="10049"/>
                    </a:lnTo>
                    <a:lnTo>
                      <a:pt x="99664" y="10283"/>
                    </a:lnTo>
                    <a:lnTo>
                      <a:pt x="100035" y="10518"/>
                    </a:lnTo>
                    <a:lnTo>
                      <a:pt x="100016" y="10498"/>
                    </a:lnTo>
                    <a:lnTo>
                      <a:pt x="100407" y="10733"/>
                    </a:lnTo>
                    <a:lnTo>
                      <a:pt x="100778" y="10987"/>
                    </a:lnTo>
                    <a:lnTo>
                      <a:pt x="101169" y="11222"/>
                    </a:lnTo>
                    <a:lnTo>
                      <a:pt x="101580" y="11476"/>
                    </a:lnTo>
                    <a:lnTo>
                      <a:pt x="101560" y="11456"/>
                    </a:lnTo>
                    <a:lnTo>
                      <a:pt x="101931" y="11710"/>
                    </a:lnTo>
                    <a:lnTo>
                      <a:pt x="102322" y="11945"/>
                    </a:lnTo>
                    <a:lnTo>
                      <a:pt x="102694" y="12199"/>
                    </a:lnTo>
                    <a:lnTo>
                      <a:pt x="103104" y="12453"/>
                    </a:lnTo>
                    <a:lnTo>
                      <a:pt x="103456" y="12707"/>
                    </a:lnTo>
                    <a:lnTo>
                      <a:pt x="103847" y="12961"/>
                    </a:lnTo>
                    <a:lnTo>
                      <a:pt x="104238" y="13215"/>
                    </a:lnTo>
                    <a:lnTo>
                      <a:pt x="104199" y="13215"/>
                    </a:lnTo>
                    <a:lnTo>
                      <a:pt x="104590" y="13470"/>
                    </a:lnTo>
                    <a:lnTo>
                      <a:pt x="104981" y="13743"/>
                    </a:lnTo>
                    <a:lnTo>
                      <a:pt x="104942" y="13743"/>
                    </a:lnTo>
                    <a:lnTo>
                      <a:pt x="105333" y="14017"/>
                    </a:lnTo>
                    <a:lnTo>
                      <a:pt x="105724" y="14271"/>
                    </a:lnTo>
                    <a:lnTo>
                      <a:pt x="105705" y="14271"/>
                    </a:lnTo>
                    <a:lnTo>
                      <a:pt x="106056" y="14545"/>
                    </a:lnTo>
                    <a:lnTo>
                      <a:pt x="106447" y="14819"/>
                    </a:lnTo>
                    <a:lnTo>
                      <a:pt x="106428" y="14799"/>
                    </a:lnTo>
                    <a:lnTo>
                      <a:pt x="106799" y="15092"/>
                    </a:lnTo>
                    <a:lnTo>
                      <a:pt x="107171" y="15346"/>
                    </a:lnTo>
                    <a:lnTo>
                      <a:pt x="107522" y="15640"/>
                    </a:lnTo>
                    <a:lnTo>
                      <a:pt x="107874" y="15913"/>
                    </a:lnTo>
                    <a:lnTo>
                      <a:pt x="108246" y="16187"/>
                    </a:lnTo>
                    <a:lnTo>
                      <a:pt x="108226" y="16167"/>
                    </a:lnTo>
                    <a:lnTo>
                      <a:pt x="108578" y="16461"/>
                    </a:lnTo>
                    <a:lnTo>
                      <a:pt x="108950" y="16754"/>
                    </a:lnTo>
                    <a:lnTo>
                      <a:pt x="108930" y="16734"/>
                    </a:lnTo>
                    <a:lnTo>
                      <a:pt x="109262" y="17028"/>
                    </a:lnTo>
                    <a:lnTo>
                      <a:pt x="109634" y="17301"/>
                    </a:lnTo>
                    <a:lnTo>
                      <a:pt x="109966" y="17595"/>
                    </a:lnTo>
                    <a:lnTo>
                      <a:pt x="109986" y="17614"/>
                    </a:lnTo>
                    <a:lnTo>
                      <a:pt x="110279" y="17868"/>
                    </a:lnTo>
                    <a:lnTo>
                      <a:pt x="110651" y="18181"/>
                    </a:lnTo>
                    <a:lnTo>
                      <a:pt x="110631" y="18161"/>
                    </a:lnTo>
                    <a:lnTo>
                      <a:pt x="110963" y="18475"/>
                    </a:lnTo>
                    <a:lnTo>
                      <a:pt x="111315" y="18768"/>
                    </a:lnTo>
                    <a:lnTo>
                      <a:pt x="111315" y="18748"/>
                    </a:lnTo>
                    <a:lnTo>
                      <a:pt x="111628" y="19022"/>
                    </a:lnTo>
                    <a:lnTo>
                      <a:pt x="111960" y="19335"/>
                    </a:lnTo>
                    <a:lnTo>
                      <a:pt x="112312" y="19647"/>
                    </a:lnTo>
                    <a:lnTo>
                      <a:pt x="112625" y="19941"/>
                    </a:lnTo>
                    <a:lnTo>
                      <a:pt x="112926" y="20242"/>
                    </a:lnTo>
                    <a:lnTo>
                      <a:pt x="112918" y="20234"/>
                    </a:lnTo>
                    <a:lnTo>
                      <a:pt x="112938" y="20253"/>
                    </a:lnTo>
                    <a:lnTo>
                      <a:pt x="112926" y="20242"/>
                    </a:lnTo>
                    <a:lnTo>
                      <a:pt x="113270" y="20546"/>
                    </a:lnTo>
                    <a:lnTo>
                      <a:pt x="113563" y="20840"/>
                    </a:lnTo>
                    <a:lnTo>
                      <a:pt x="113876" y="21153"/>
                    </a:lnTo>
                    <a:lnTo>
                      <a:pt x="114189" y="21446"/>
                    </a:lnTo>
                    <a:lnTo>
                      <a:pt x="114521" y="21778"/>
                    </a:lnTo>
                    <a:lnTo>
                      <a:pt x="114521" y="21759"/>
                    </a:lnTo>
                    <a:lnTo>
                      <a:pt x="114834" y="22071"/>
                    </a:lnTo>
                    <a:lnTo>
                      <a:pt x="115127" y="22384"/>
                    </a:lnTo>
                    <a:lnTo>
                      <a:pt x="115108" y="22365"/>
                    </a:lnTo>
                    <a:lnTo>
                      <a:pt x="115421" y="22697"/>
                    </a:lnTo>
                    <a:lnTo>
                      <a:pt x="115733" y="23010"/>
                    </a:lnTo>
                    <a:lnTo>
                      <a:pt x="116035" y="23312"/>
                    </a:lnTo>
                    <a:lnTo>
                      <a:pt x="116320" y="23635"/>
                    </a:lnTo>
                    <a:lnTo>
                      <a:pt x="116613" y="23948"/>
                    </a:lnTo>
                    <a:lnTo>
                      <a:pt x="116613" y="23929"/>
                    </a:lnTo>
                    <a:lnTo>
                      <a:pt x="116946" y="24281"/>
                    </a:lnTo>
                    <a:lnTo>
                      <a:pt x="117219" y="24593"/>
                    </a:lnTo>
                    <a:lnTo>
                      <a:pt x="117513" y="24906"/>
                    </a:lnTo>
                    <a:lnTo>
                      <a:pt x="117493" y="24887"/>
                    </a:lnTo>
                    <a:lnTo>
                      <a:pt x="117786" y="25239"/>
                    </a:lnTo>
                    <a:lnTo>
                      <a:pt x="117786" y="25219"/>
                    </a:lnTo>
                    <a:lnTo>
                      <a:pt x="118060" y="25532"/>
                    </a:lnTo>
                    <a:lnTo>
                      <a:pt x="118333" y="25864"/>
                    </a:lnTo>
                    <a:lnTo>
                      <a:pt x="118627" y="26197"/>
                    </a:lnTo>
                    <a:lnTo>
                      <a:pt x="118920" y="26509"/>
                    </a:lnTo>
                    <a:lnTo>
                      <a:pt x="119194" y="26842"/>
                    </a:lnTo>
                    <a:lnTo>
                      <a:pt x="119468" y="27174"/>
                    </a:lnTo>
                    <a:lnTo>
                      <a:pt x="119741" y="27526"/>
                    </a:lnTo>
                    <a:lnTo>
                      <a:pt x="119995" y="27839"/>
                    </a:lnTo>
                    <a:lnTo>
                      <a:pt x="119976" y="27819"/>
                    </a:lnTo>
                    <a:lnTo>
                      <a:pt x="120249" y="28171"/>
                    </a:lnTo>
                    <a:lnTo>
                      <a:pt x="120503" y="28484"/>
                    </a:lnTo>
                    <a:lnTo>
                      <a:pt x="120777" y="28836"/>
                    </a:lnTo>
                    <a:lnTo>
                      <a:pt x="120758" y="28816"/>
                    </a:lnTo>
                    <a:lnTo>
                      <a:pt x="121031" y="29149"/>
                    </a:lnTo>
                    <a:lnTo>
                      <a:pt x="121305" y="29500"/>
                    </a:lnTo>
                    <a:lnTo>
                      <a:pt x="121285" y="29481"/>
                    </a:lnTo>
                    <a:lnTo>
                      <a:pt x="121540" y="29832"/>
                    </a:lnTo>
                    <a:lnTo>
                      <a:pt x="121794" y="30165"/>
                    </a:lnTo>
                    <a:lnTo>
                      <a:pt x="122068" y="30517"/>
                    </a:lnTo>
                    <a:lnTo>
                      <a:pt x="122028" y="30497"/>
                    </a:lnTo>
                    <a:lnTo>
                      <a:pt x="122283" y="30830"/>
                    </a:lnTo>
                    <a:lnTo>
                      <a:pt x="122537" y="31182"/>
                    </a:lnTo>
                    <a:lnTo>
                      <a:pt x="122810" y="31534"/>
                    </a:lnTo>
                    <a:lnTo>
                      <a:pt x="122771" y="31514"/>
                    </a:lnTo>
                    <a:lnTo>
                      <a:pt x="123045" y="31866"/>
                    </a:lnTo>
                    <a:lnTo>
                      <a:pt x="123260" y="32198"/>
                    </a:lnTo>
                    <a:lnTo>
                      <a:pt x="123514" y="32570"/>
                    </a:lnTo>
                    <a:lnTo>
                      <a:pt x="123495" y="32531"/>
                    </a:lnTo>
                    <a:lnTo>
                      <a:pt x="123749" y="32902"/>
                    </a:lnTo>
                    <a:lnTo>
                      <a:pt x="123983" y="33254"/>
                    </a:lnTo>
                    <a:lnTo>
                      <a:pt x="123964" y="33235"/>
                    </a:lnTo>
                    <a:lnTo>
                      <a:pt x="124198" y="33606"/>
                    </a:lnTo>
                    <a:lnTo>
                      <a:pt x="124198" y="33586"/>
                    </a:lnTo>
                    <a:lnTo>
                      <a:pt x="124413" y="33919"/>
                    </a:lnTo>
                    <a:lnTo>
                      <a:pt x="124648" y="34270"/>
                    </a:lnTo>
                    <a:lnTo>
                      <a:pt x="124883" y="34642"/>
                    </a:lnTo>
                    <a:lnTo>
                      <a:pt x="124863" y="34623"/>
                    </a:lnTo>
                    <a:lnTo>
                      <a:pt x="125117" y="34994"/>
                    </a:lnTo>
                    <a:lnTo>
                      <a:pt x="125332" y="35326"/>
                    </a:lnTo>
                    <a:lnTo>
                      <a:pt x="125547" y="35678"/>
                    </a:lnTo>
                    <a:lnTo>
                      <a:pt x="125762" y="36030"/>
                    </a:lnTo>
                    <a:lnTo>
                      <a:pt x="125977" y="36401"/>
                    </a:lnTo>
                    <a:lnTo>
                      <a:pt x="126173" y="36734"/>
                    </a:lnTo>
                    <a:lnTo>
                      <a:pt x="126368" y="37105"/>
                    </a:lnTo>
                    <a:lnTo>
                      <a:pt x="126583" y="37457"/>
                    </a:lnTo>
                    <a:lnTo>
                      <a:pt x="126799" y="37809"/>
                    </a:lnTo>
                    <a:lnTo>
                      <a:pt x="127014" y="38180"/>
                    </a:lnTo>
                    <a:lnTo>
                      <a:pt x="126994" y="38161"/>
                    </a:lnTo>
                    <a:lnTo>
                      <a:pt x="127209" y="38532"/>
                    </a:lnTo>
                    <a:lnTo>
                      <a:pt x="127365" y="38884"/>
                    </a:lnTo>
                    <a:lnTo>
                      <a:pt x="127580" y="39256"/>
                    </a:lnTo>
                    <a:lnTo>
                      <a:pt x="127776" y="39607"/>
                    </a:lnTo>
                    <a:lnTo>
                      <a:pt x="127972" y="39979"/>
                    </a:lnTo>
                    <a:lnTo>
                      <a:pt x="127972" y="39940"/>
                    </a:lnTo>
                    <a:lnTo>
                      <a:pt x="128147" y="40331"/>
                    </a:lnTo>
                    <a:lnTo>
                      <a:pt x="128128" y="40311"/>
                    </a:lnTo>
                    <a:lnTo>
                      <a:pt x="128323" y="40683"/>
                    </a:lnTo>
                    <a:lnTo>
                      <a:pt x="128538" y="41054"/>
                    </a:lnTo>
                    <a:lnTo>
                      <a:pt x="128714" y="41406"/>
                    </a:lnTo>
                    <a:lnTo>
                      <a:pt x="128871" y="41777"/>
                    </a:lnTo>
                    <a:lnTo>
                      <a:pt x="128851" y="41758"/>
                    </a:lnTo>
                    <a:lnTo>
                      <a:pt x="129036" y="42127"/>
                    </a:lnTo>
                    <a:lnTo>
                      <a:pt x="129027" y="42110"/>
                    </a:lnTo>
                    <a:lnTo>
                      <a:pt x="129047" y="42149"/>
                    </a:lnTo>
                    <a:lnTo>
                      <a:pt x="129036" y="42127"/>
                    </a:lnTo>
                    <a:lnTo>
                      <a:pt x="129223" y="42481"/>
                    </a:lnTo>
                    <a:lnTo>
                      <a:pt x="129379" y="42872"/>
                    </a:lnTo>
                    <a:lnTo>
                      <a:pt x="129555" y="43224"/>
                    </a:lnTo>
                    <a:lnTo>
                      <a:pt x="129731" y="43595"/>
                    </a:lnTo>
                    <a:lnTo>
                      <a:pt x="129907" y="43967"/>
                    </a:lnTo>
                    <a:lnTo>
                      <a:pt x="130044" y="44339"/>
                    </a:lnTo>
                    <a:lnTo>
                      <a:pt x="130239" y="44710"/>
                    </a:lnTo>
                    <a:lnTo>
                      <a:pt x="130259" y="44827"/>
                    </a:lnTo>
                    <a:lnTo>
                      <a:pt x="130357" y="45081"/>
                    </a:lnTo>
                    <a:lnTo>
                      <a:pt x="130513" y="45433"/>
                    </a:lnTo>
                    <a:lnTo>
                      <a:pt x="130689" y="45805"/>
                    </a:lnTo>
                    <a:lnTo>
                      <a:pt x="130806" y="46137"/>
                    </a:lnTo>
                    <a:lnTo>
                      <a:pt x="130982" y="46547"/>
                    </a:lnTo>
                    <a:lnTo>
                      <a:pt x="131119" y="46900"/>
                    </a:lnTo>
                    <a:lnTo>
                      <a:pt x="131256" y="47291"/>
                    </a:lnTo>
                    <a:lnTo>
                      <a:pt x="131432" y="47662"/>
                    </a:lnTo>
                    <a:lnTo>
                      <a:pt x="131412" y="47642"/>
                    </a:lnTo>
                    <a:lnTo>
                      <a:pt x="131549" y="48033"/>
                    </a:lnTo>
                    <a:lnTo>
                      <a:pt x="131706" y="48405"/>
                    </a:lnTo>
                    <a:lnTo>
                      <a:pt x="131803" y="48757"/>
                    </a:lnTo>
                    <a:lnTo>
                      <a:pt x="131959" y="49128"/>
                    </a:lnTo>
                    <a:lnTo>
                      <a:pt x="132096" y="49519"/>
                    </a:lnTo>
                    <a:lnTo>
                      <a:pt x="132194" y="49890"/>
                    </a:lnTo>
                    <a:lnTo>
                      <a:pt x="132351" y="50282"/>
                    </a:lnTo>
                    <a:lnTo>
                      <a:pt x="132448" y="50634"/>
                    </a:lnTo>
                    <a:lnTo>
                      <a:pt x="132585" y="51005"/>
                    </a:lnTo>
                    <a:lnTo>
                      <a:pt x="132683" y="51357"/>
                    </a:lnTo>
                    <a:lnTo>
                      <a:pt x="132820" y="51748"/>
                    </a:lnTo>
                    <a:lnTo>
                      <a:pt x="132937" y="52119"/>
                    </a:lnTo>
                    <a:lnTo>
                      <a:pt x="133035" y="52530"/>
                    </a:lnTo>
                    <a:lnTo>
                      <a:pt x="133035" y="52491"/>
                    </a:lnTo>
                    <a:lnTo>
                      <a:pt x="133172" y="52901"/>
                    </a:lnTo>
                    <a:lnTo>
                      <a:pt x="133250" y="53273"/>
                    </a:lnTo>
                    <a:lnTo>
                      <a:pt x="133250" y="53234"/>
                    </a:lnTo>
                    <a:lnTo>
                      <a:pt x="133367" y="53644"/>
                    </a:lnTo>
                    <a:lnTo>
                      <a:pt x="133465" y="54016"/>
                    </a:lnTo>
                    <a:lnTo>
                      <a:pt x="133563" y="54367"/>
                    </a:lnTo>
                    <a:lnTo>
                      <a:pt x="133661" y="54758"/>
                    </a:lnTo>
                    <a:lnTo>
                      <a:pt x="133739" y="55130"/>
                    </a:lnTo>
                    <a:lnTo>
                      <a:pt x="133856" y="55521"/>
                    </a:lnTo>
                    <a:lnTo>
                      <a:pt x="133934" y="55892"/>
                    </a:lnTo>
                    <a:lnTo>
                      <a:pt x="134051" y="56283"/>
                    </a:lnTo>
                    <a:lnTo>
                      <a:pt x="134130" y="56675"/>
                    </a:lnTo>
                    <a:lnTo>
                      <a:pt x="134130" y="56635"/>
                    </a:lnTo>
                    <a:lnTo>
                      <a:pt x="134188" y="57007"/>
                    </a:lnTo>
                    <a:lnTo>
                      <a:pt x="134266" y="57378"/>
                    </a:lnTo>
                    <a:lnTo>
                      <a:pt x="134364" y="57788"/>
                    </a:lnTo>
                    <a:lnTo>
                      <a:pt x="134423" y="58160"/>
                    </a:lnTo>
                    <a:lnTo>
                      <a:pt x="134501" y="58532"/>
                    </a:lnTo>
                    <a:lnTo>
                      <a:pt x="134599" y="58923"/>
                    </a:lnTo>
                    <a:lnTo>
                      <a:pt x="134638" y="59313"/>
                    </a:lnTo>
                    <a:lnTo>
                      <a:pt x="134716" y="59685"/>
                    </a:lnTo>
                    <a:lnTo>
                      <a:pt x="134696" y="59646"/>
                    </a:lnTo>
                    <a:lnTo>
                      <a:pt x="134794" y="60037"/>
                    </a:lnTo>
                    <a:lnTo>
                      <a:pt x="134794" y="60076"/>
                    </a:lnTo>
                    <a:lnTo>
                      <a:pt x="134853" y="60408"/>
                    </a:lnTo>
                    <a:lnTo>
                      <a:pt x="134911" y="60819"/>
                    </a:lnTo>
                    <a:lnTo>
                      <a:pt x="134970" y="61171"/>
                    </a:lnTo>
                    <a:lnTo>
                      <a:pt x="135048" y="61562"/>
                    </a:lnTo>
                    <a:lnTo>
                      <a:pt x="135107" y="61953"/>
                    </a:lnTo>
                    <a:lnTo>
                      <a:pt x="135127" y="62324"/>
                    </a:lnTo>
                    <a:lnTo>
                      <a:pt x="135127" y="62285"/>
                    </a:lnTo>
                    <a:lnTo>
                      <a:pt x="135185" y="62676"/>
                    </a:lnTo>
                    <a:lnTo>
                      <a:pt x="135224" y="63067"/>
                    </a:lnTo>
                    <a:lnTo>
                      <a:pt x="135303" y="63439"/>
                    </a:lnTo>
                    <a:lnTo>
                      <a:pt x="135342" y="63810"/>
                    </a:lnTo>
                    <a:lnTo>
                      <a:pt x="135381" y="64220"/>
                    </a:lnTo>
                    <a:lnTo>
                      <a:pt x="135400" y="64592"/>
                    </a:lnTo>
                    <a:lnTo>
                      <a:pt x="135439" y="64964"/>
                    </a:lnTo>
                    <a:lnTo>
                      <a:pt x="135439" y="64924"/>
                    </a:lnTo>
                    <a:lnTo>
                      <a:pt x="135479" y="65335"/>
                    </a:lnTo>
                    <a:lnTo>
                      <a:pt x="135479" y="65296"/>
                    </a:lnTo>
                    <a:lnTo>
                      <a:pt x="135537" y="65687"/>
                    </a:lnTo>
                    <a:lnTo>
                      <a:pt x="135557" y="66058"/>
                    </a:lnTo>
                    <a:lnTo>
                      <a:pt x="135596" y="66449"/>
                    </a:lnTo>
                    <a:lnTo>
                      <a:pt x="135615" y="66821"/>
                    </a:lnTo>
                    <a:lnTo>
                      <a:pt x="135615" y="67192"/>
                    </a:lnTo>
                    <a:lnTo>
                      <a:pt x="135635" y="67583"/>
                    </a:lnTo>
                    <a:lnTo>
                      <a:pt x="135654" y="67954"/>
                    </a:lnTo>
                    <a:lnTo>
                      <a:pt x="135674" y="68326"/>
                    </a:lnTo>
                    <a:lnTo>
                      <a:pt x="135694" y="68697"/>
                    </a:lnTo>
                    <a:lnTo>
                      <a:pt x="135694" y="69069"/>
                    </a:lnTo>
                    <a:lnTo>
                      <a:pt x="135713" y="69460"/>
                    </a:lnTo>
                    <a:lnTo>
                      <a:pt x="135713" y="70183"/>
                    </a:lnTo>
                    <a:lnTo>
                      <a:pt x="135752" y="70574"/>
                    </a:lnTo>
                    <a:lnTo>
                      <a:pt x="135713" y="70945"/>
                    </a:lnTo>
                    <a:lnTo>
                      <a:pt x="135713" y="72060"/>
                    </a:lnTo>
                    <a:lnTo>
                      <a:pt x="135694" y="72451"/>
                    </a:lnTo>
                    <a:lnTo>
                      <a:pt x="135694" y="72803"/>
                    </a:lnTo>
                    <a:lnTo>
                      <a:pt x="135674" y="73194"/>
                    </a:lnTo>
                    <a:lnTo>
                      <a:pt x="135674" y="73155"/>
                    </a:lnTo>
                    <a:lnTo>
                      <a:pt x="135654" y="73526"/>
                    </a:lnTo>
                    <a:lnTo>
                      <a:pt x="135635" y="73917"/>
                    </a:lnTo>
                    <a:lnTo>
                      <a:pt x="135615" y="74289"/>
                    </a:lnTo>
                    <a:lnTo>
                      <a:pt x="135615" y="74660"/>
                    </a:lnTo>
                    <a:lnTo>
                      <a:pt x="135596" y="75031"/>
                    </a:lnTo>
                    <a:lnTo>
                      <a:pt x="135576" y="75168"/>
                    </a:lnTo>
                    <a:lnTo>
                      <a:pt x="135557" y="75403"/>
                    </a:lnTo>
                    <a:lnTo>
                      <a:pt x="135537" y="75794"/>
                    </a:lnTo>
                    <a:lnTo>
                      <a:pt x="135537" y="75755"/>
                    </a:lnTo>
                    <a:lnTo>
                      <a:pt x="135518" y="76126"/>
                    </a:lnTo>
                    <a:lnTo>
                      <a:pt x="135459" y="76517"/>
                    </a:lnTo>
                    <a:lnTo>
                      <a:pt x="135420" y="76869"/>
                    </a:lnTo>
                    <a:lnTo>
                      <a:pt x="135381" y="77240"/>
                    </a:lnTo>
                    <a:lnTo>
                      <a:pt x="135381" y="77592"/>
                    </a:lnTo>
                    <a:lnTo>
                      <a:pt x="135322" y="78003"/>
                    </a:lnTo>
                    <a:lnTo>
                      <a:pt x="135342" y="77944"/>
                    </a:lnTo>
                    <a:lnTo>
                      <a:pt x="135283" y="78335"/>
                    </a:lnTo>
                    <a:lnTo>
                      <a:pt x="135224" y="78726"/>
                    </a:lnTo>
                    <a:lnTo>
                      <a:pt x="135185" y="79059"/>
                    </a:lnTo>
                    <a:lnTo>
                      <a:pt x="135127" y="79410"/>
                    </a:lnTo>
                    <a:lnTo>
                      <a:pt x="135107" y="79782"/>
                    </a:lnTo>
                    <a:lnTo>
                      <a:pt x="135048" y="80173"/>
                    </a:lnTo>
                    <a:lnTo>
                      <a:pt x="134970" y="80505"/>
                    </a:lnTo>
                    <a:lnTo>
                      <a:pt x="134911" y="80896"/>
                    </a:lnTo>
                    <a:lnTo>
                      <a:pt x="134873" y="81228"/>
                    </a:lnTo>
                    <a:lnTo>
                      <a:pt x="134794" y="81620"/>
                    </a:lnTo>
                    <a:lnTo>
                      <a:pt x="134716" y="81972"/>
                    </a:lnTo>
                    <a:lnTo>
                      <a:pt x="134657" y="82323"/>
                    </a:lnTo>
                    <a:lnTo>
                      <a:pt x="134599" y="82714"/>
                    </a:lnTo>
                    <a:lnTo>
                      <a:pt x="134501" y="83047"/>
                    </a:lnTo>
                    <a:lnTo>
                      <a:pt x="134442" y="83399"/>
                    </a:lnTo>
                    <a:lnTo>
                      <a:pt x="134364" y="83770"/>
                    </a:lnTo>
                    <a:lnTo>
                      <a:pt x="134266" y="84141"/>
                    </a:lnTo>
                    <a:lnTo>
                      <a:pt x="134188" y="84494"/>
                    </a:lnTo>
                    <a:lnTo>
                      <a:pt x="134130" y="84845"/>
                    </a:lnTo>
                    <a:lnTo>
                      <a:pt x="134051" y="85178"/>
                    </a:lnTo>
                    <a:lnTo>
                      <a:pt x="133934" y="85549"/>
                    </a:lnTo>
                    <a:lnTo>
                      <a:pt x="133856" y="85921"/>
                    </a:lnTo>
                    <a:lnTo>
                      <a:pt x="133739" y="86292"/>
                    </a:lnTo>
                    <a:lnTo>
                      <a:pt x="133661" y="86624"/>
                    </a:lnTo>
                    <a:lnTo>
                      <a:pt x="133563" y="86976"/>
                    </a:lnTo>
                    <a:lnTo>
                      <a:pt x="133445" y="87309"/>
                    </a:lnTo>
                    <a:lnTo>
                      <a:pt x="133348" y="87699"/>
                    </a:lnTo>
                    <a:lnTo>
                      <a:pt x="133230" y="88032"/>
                    </a:lnTo>
                    <a:lnTo>
                      <a:pt x="133152" y="88364"/>
                    </a:lnTo>
                    <a:lnTo>
                      <a:pt x="133015" y="88736"/>
                    </a:lnTo>
                    <a:lnTo>
                      <a:pt x="132918" y="89068"/>
                    </a:lnTo>
                    <a:lnTo>
                      <a:pt x="132879" y="89185"/>
                    </a:lnTo>
                    <a:lnTo>
                      <a:pt x="132820" y="89401"/>
                    </a:lnTo>
                    <a:lnTo>
                      <a:pt x="132683" y="89772"/>
                    </a:lnTo>
                    <a:lnTo>
                      <a:pt x="132585" y="90124"/>
                    </a:lnTo>
                    <a:lnTo>
                      <a:pt x="132448" y="90456"/>
                    </a:lnTo>
                    <a:lnTo>
                      <a:pt x="132311" y="90808"/>
                    </a:lnTo>
                    <a:lnTo>
                      <a:pt x="132194" y="91179"/>
                    </a:lnTo>
                    <a:lnTo>
                      <a:pt x="132096" y="91512"/>
                    </a:lnTo>
                    <a:lnTo>
                      <a:pt x="131959" y="91844"/>
                    </a:lnTo>
                    <a:lnTo>
                      <a:pt x="131803" y="92196"/>
                    </a:lnTo>
                    <a:lnTo>
                      <a:pt x="131706" y="92528"/>
                    </a:lnTo>
                    <a:lnTo>
                      <a:pt x="131549" y="92880"/>
                    </a:lnTo>
                    <a:lnTo>
                      <a:pt x="131432" y="93193"/>
                    </a:lnTo>
                    <a:lnTo>
                      <a:pt x="131256" y="93564"/>
                    </a:lnTo>
                    <a:lnTo>
                      <a:pt x="131139" y="93916"/>
                    </a:lnTo>
                    <a:lnTo>
                      <a:pt x="130982" y="94229"/>
                    </a:lnTo>
                    <a:lnTo>
                      <a:pt x="130826" y="94581"/>
                    </a:lnTo>
                    <a:lnTo>
                      <a:pt x="130709" y="94913"/>
                    </a:lnTo>
                    <a:lnTo>
                      <a:pt x="130532" y="95265"/>
                    </a:lnTo>
                    <a:lnTo>
                      <a:pt x="130396" y="95578"/>
                    </a:lnTo>
                    <a:lnTo>
                      <a:pt x="130239" y="95910"/>
                    </a:lnTo>
                    <a:lnTo>
                      <a:pt x="130063" y="96262"/>
                    </a:lnTo>
                    <a:lnTo>
                      <a:pt x="129926" y="96575"/>
                    </a:lnTo>
                    <a:lnTo>
                      <a:pt x="129751" y="96927"/>
                    </a:lnTo>
                    <a:lnTo>
                      <a:pt x="129574" y="97279"/>
                    </a:lnTo>
                    <a:lnTo>
                      <a:pt x="129438" y="97592"/>
                    </a:lnTo>
                    <a:lnTo>
                      <a:pt x="129262" y="97924"/>
                    </a:lnTo>
                    <a:lnTo>
                      <a:pt x="129086" y="98256"/>
                    </a:lnTo>
                    <a:lnTo>
                      <a:pt x="128910" y="98608"/>
                    </a:lnTo>
                    <a:lnTo>
                      <a:pt x="128754" y="98921"/>
                    </a:lnTo>
                    <a:lnTo>
                      <a:pt x="128538" y="99253"/>
                    </a:lnTo>
                    <a:lnTo>
                      <a:pt x="128382" y="99566"/>
                    </a:lnTo>
                    <a:lnTo>
                      <a:pt x="128206" y="99898"/>
                    </a:lnTo>
                    <a:lnTo>
                      <a:pt x="128011" y="100231"/>
                    </a:lnTo>
                    <a:lnTo>
                      <a:pt x="127796" y="100563"/>
                    </a:lnTo>
                    <a:lnTo>
                      <a:pt x="127620" y="100895"/>
                    </a:lnTo>
                    <a:lnTo>
                      <a:pt x="127405" y="101228"/>
                    </a:lnTo>
                    <a:lnTo>
                      <a:pt x="127248" y="101521"/>
                    </a:lnTo>
                    <a:lnTo>
                      <a:pt x="127229" y="101560"/>
                    </a:lnTo>
                    <a:lnTo>
                      <a:pt x="127268" y="101502"/>
                    </a:lnTo>
                    <a:lnTo>
                      <a:pt x="127053" y="101853"/>
                    </a:lnTo>
                    <a:lnTo>
                      <a:pt x="126838" y="102205"/>
                    </a:lnTo>
                    <a:lnTo>
                      <a:pt x="126857" y="102166"/>
                    </a:lnTo>
                    <a:lnTo>
                      <a:pt x="126642" y="102518"/>
                    </a:lnTo>
                    <a:lnTo>
                      <a:pt x="126486" y="102811"/>
                    </a:lnTo>
                    <a:lnTo>
                      <a:pt x="126271" y="103143"/>
                    </a:lnTo>
                    <a:lnTo>
                      <a:pt x="126075" y="103476"/>
                    </a:lnTo>
                    <a:lnTo>
                      <a:pt x="125841" y="103808"/>
                    </a:lnTo>
                    <a:lnTo>
                      <a:pt x="125645" y="104121"/>
                    </a:lnTo>
                    <a:lnTo>
                      <a:pt x="125430" y="104434"/>
                    </a:lnTo>
                    <a:lnTo>
                      <a:pt x="125195" y="104766"/>
                    </a:lnTo>
                    <a:lnTo>
                      <a:pt x="125254" y="104727"/>
                    </a:lnTo>
                    <a:lnTo>
                      <a:pt x="125020" y="105060"/>
                    </a:lnTo>
                    <a:lnTo>
                      <a:pt x="124805" y="105372"/>
                    </a:lnTo>
                    <a:lnTo>
                      <a:pt x="124589" y="105665"/>
                    </a:lnTo>
                    <a:lnTo>
                      <a:pt x="124355" y="105998"/>
                    </a:lnTo>
                    <a:lnTo>
                      <a:pt x="124140" y="106272"/>
                    </a:lnTo>
                    <a:lnTo>
                      <a:pt x="123905" y="106584"/>
                    </a:lnTo>
                    <a:lnTo>
                      <a:pt x="123710" y="106878"/>
                    </a:lnTo>
                    <a:lnTo>
                      <a:pt x="123475" y="107171"/>
                    </a:lnTo>
                    <a:lnTo>
                      <a:pt x="123221" y="107503"/>
                    </a:lnTo>
                    <a:lnTo>
                      <a:pt x="123006" y="107777"/>
                    </a:lnTo>
                    <a:lnTo>
                      <a:pt x="122771" y="108070"/>
                    </a:lnTo>
                    <a:lnTo>
                      <a:pt x="122517" y="108383"/>
                    </a:lnTo>
                    <a:lnTo>
                      <a:pt x="122322" y="108657"/>
                    </a:lnTo>
                    <a:lnTo>
                      <a:pt x="122087" y="108950"/>
                    </a:lnTo>
                    <a:lnTo>
                      <a:pt x="121833" y="109224"/>
                    </a:lnTo>
                    <a:lnTo>
                      <a:pt x="121598" y="109517"/>
                    </a:lnTo>
                    <a:lnTo>
                      <a:pt x="121383" y="109791"/>
                    </a:lnTo>
                    <a:lnTo>
                      <a:pt x="121129" y="110045"/>
                    </a:lnTo>
                    <a:lnTo>
                      <a:pt x="120875" y="110358"/>
                    </a:lnTo>
                    <a:lnTo>
                      <a:pt x="120640" y="110612"/>
                    </a:lnTo>
                    <a:lnTo>
                      <a:pt x="120386" y="110905"/>
                    </a:lnTo>
                    <a:lnTo>
                      <a:pt x="120113" y="111179"/>
                    </a:lnTo>
                    <a:lnTo>
                      <a:pt x="119917" y="111394"/>
                    </a:lnTo>
                    <a:lnTo>
                      <a:pt x="119878" y="111433"/>
                    </a:lnTo>
                    <a:lnTo>
                      <a:pt x="119604" y="111726"/>
                    </a:lnTo>
                    <a:lnTo>
                      <a:pt x="119331" y="111999"/>
                    </a:lnTo>
                    <a:lnTo>
                      <a:pt x="119389" y="111980"/>
                    </a:lnTo>
                    <a:lnTo>
                      <a:pt x="119076" y="112273"/>
                    </a:lnTo>
                    <a:lnTo>
                      <a:pt x="119135" y="112254"/>
                    </a:lnTo>
                    <a:lnTo>
                      <a:pt x="118861" y="112527"/>
                    </a:lnTo>
                    <a:lnTo>
                      <a:pt x="118588" y="112801"/>
                    </a:lnTo>
                    <a:lnTo>
                      <a:pt x="118333" y="113055"/>
                    </a:lnTo>
                    <a:lnTo>
                      <a:pt x="118060" y="113349"/>
                    </a:lnTo>
                    <a:lnTo>
                      <a:pt x="118079" y="113310"/>
                    </a:lnTo>
                    <a:lnTo>
                      <a:pt x="117806" y="113583"/>
                    </a:lnTo>
                    <a:lnTo>
                      <a:pt x="117532" y="113857"/>
                    </a:lnTo>
                    <a:lnTo>
                      <a:pt x="117278" y="114131"/>
                    </a:lnTo>
                    <a:lnTo>
                      <a:pt x="117297" y="114091"/>
                    </a:lnTo>
                    <a:lnTo>
                      <a:pt x="117043" y="114365"/>
                    </a:lnTo>
                    <a:lnTo>
                      <a:pt x="116750" y="114619"/>
                    </a:lnTo>
                    <a:lnTo>
                      <a:pt x="116476" y="114893"/>
                    </a:lnTo>
                    <a:lnTo>
                      <a:pt x="116203" y="115147"/>
                    </a:lnTo>
                    <a:lnTo>
                      <a:pt x="116242" y="115108"/>
                    </a:lnTo>
                    <a:lnTo>
                      <a:pt x="115929" y="115362"/>
                    </a:lnTo>
                    <a:lnTo>
                      <a:pt x="115636" y="115636"/>
                    </a:lnTo>
                    <a:lnTo>
                      <a:pt x="115675" y="115616"/>
                    </a:lnTo>
                    <a:lnTo>
                      <a:pt x="115342" y="115870"/>
                    </a:lnTo>
                    <a:lnTo>
                      <a:pt x="115381" y="115851"/>
                    </a:lnTo>
                    <a:lnTo>
                      <a:pt x="115108" y="116105"/>
                    </a:lnTo>
                    <a:lnTo>
                      <a:pt x="114834" y="116359"/>
                    </a:lnTo>
                    <a:lnTo>
                      <a:pt x="114541" y="116594"/>
                    </a:lnTo>
                    <a:lnTo>
                      <a:pt x="114248" y="116848"/>
                    </a:lnTo>
                    <a:lnTo>
                      <a:pt x="114287" y="116809"/>
                    </a:lnTo>
                    <a:lnTo>
                      <a:pt x="113954" y="117063"/>
                    </a:lnTo>
                    <a:lnTo>
                      <a:pt x="113661" y="117298"/>
                    </a:lnTo>
                    <a:lnTo>
                      <a:pt x="113387" y="117532"/>
                    </a:lnTo>
                    <a:lnTo>
                      <a:pt x="113114" y="117767"/>
                    </a:lnTo>
                    <a:lnTo>
                      <a:pt x="112821" y="117982"/>
                    </a:lnTo>
                    <a:lnTo>
                      <a:pt x="112488" y="118236"/>
                    </a:lnTo>
                    <a:lnTo>
                      <a:pt x="112214" y="118431"/>
                    </a:lnTo>
                    <a:lnTo>
                      <a:pt x="111921" y="118666"/>
                    </a:lnTo>
                    <a:lnTo>
                      <a:pt x="111609" y="118901"/>
                    </a:lnTo>
                    <a:lnTo>
                      <a:pt x="111335" y="119096"/>
                    </a:lnTo>
                    <a:lnTo>
                      <a:pt x="111002" y="119331"/>
                    </a:lnTo>
                    <a:lnTo>
                      <a:pt x="110709" y="119546"/>
                    </a:lnTo>
                    <a:lnTo>
                      <a:pt x="110416" y="119761"/>
                    </a:lnTo>
                    <a:lnTo>
                      <a:pt x="110064" y="119976"/>
                    </a:lnTo>
                    <a:lnTo>
                      <a:pt x="110123" y="119956"/>
                    </a:lnTo>
                    <a:lnTo>
                      <a:pt x="109790" y="120172"/>
                    </a:lnTo>
                    <a:lnTo>
                      <a:pt x="109477" y="120386"/>
                    </a:lnTo>
                    <a:lnTo>
                      <a:pt x="109165" y="120602"/>
                    </a:lnTo>
                    <a:lnTo>
                      <a:pt x="109184" y="120582"/>
                    </a:lnTo>
                    <a:lnTo>
                      <a:pt x="108832" y="120797"/>
                    </a:lnTo>
                    <a:lnTo>
                      <a:pt x="108852" y="120777"/>
                    </a:lnTo>
                    <a:lnTo>
                      <a:pt x="108500" y="121012"/>
                    </a:lnTo>
                    <a:lnTo>
                      <a:pt x="108539" y="120993"/>
                    </a:lnTo>
                    <a:lnTo>
                      <a:pt x="108246" y="121188"/>
                    </a:lnTo>
                    <a:lnTo>
                      <a:pt x="107914" y="121403"/>
                    </a:lnTo>
                    <a:lnTo>
                      <a:pt x="107562" y="121618"/>
                    </a:lnTo>
                    <a:lnTo>
                      <a:pt x="107601" y="121599"/>
                    </a:lnTo>
                    <a:lnTo>
                      <a:pt x="107269" y="121794"/>
                    </a:lnTo>
                    <a:lnTo>
                      <a:pt x="106936" y="122009"/>
                    </a:lnTo>
                    <a:lnTo>
                      <a:pt x="106604" y="122204"/>
                    </a:lnTo>
                    <a:lnTo>
                      <a:pt x="106643" y="122185"/>
                    </a:lnTo>
                    <a:lnTo>
                      <a:pt x="106310" y="122380"/>
                    </a:lnTo>
                    <a:lnTo>
                      <a:pt x="105978" y="122576"/>
                    </a:lnTo>
                    <a:lnTo>
                      <a:pt x="105626" y="122771"/>
                    </a:lnTo>
                    <a:lnTo>
                      <a:pt x="105665" y="122752"/>
                    </a:lnTo>
                    <a:lnTo>
                      <a:pt x="105314" y="122967"/>
                    </a:lnTo>
                    <a:lnTo>
                      <a:pt x="105333" y="122947"/>
                    </a:lnTo>
                    <a:lnTo>
                      <a:pt x="105020" y="123143"/>
                    </a:lnTo>
                    <a:lnTo>
                      <a:pt x="104668" y="123319"/>
                    </a:lnTo>
                    <a:lnTo>
                      <a:pt x="104336" y="123514"/>
                    </a:lnTo>
                    <a:lnTo>
                      <a:pt x="104355" y="123495"/>
                    </a:lnTo>
                    <a:lnTo>
                      <a:pt x="104023" y="123690"/>
                    </a:lnTo>
                    <a:lnTo>
                      <a:pt x="103652" y="123866"/>
                    </a:lnTo>
                    <a:lnTo>
                      <a:pt x="103339" y="124042"/>
                    </a:lnTo>
                    <a:lnTo>
                      <a:pt x="103359" y="124042"/>
                    </a:lnTo>
                    <a:lnTo>
                      <a:pt x="103026" y="124218"/>
                    </a:lnTo>
                    <a:lnTo>
                      <a:pt x="102655" y="124394"/>
                    </a:lnTo>
                    <a:lnTo>
                      <a:pt x="102322" y="124570"/>
                    </a:lnTo>
                    <a:lnTo>
                      <a:pt x="102342" y="124551"/>
                    </a:lnTo>
                    <a:lnTo>
                      <a:pt x="101990" y="124726"/>
                    </a:lnTo>
                    <a:lnTo>
                      <a:pt x="101658" y="124902"/>
                    </a:lnTo>
                    <a:lnTo>
                      <a:pt x="101306" y="125059"/>
                    </a:lnTo>
                    <a:lnTo>
                      <a:pt x="100915" y="125235"/>
                    </a:lnTo>
                    <a:lnTo>
                      <a:pt x="100954" y="125215"/>
                    </a:lnTo>
                    <a:lnTo>
                      <a:pt x="100622" y="125372"/>
                    </a:lnTo>
                    <a:lnTo>
                      <a:pt x="100231" y="125548"/>
                    </a:lnTo>
                    <a:lnTo>
                      <a:pt x="99898" y="125704"/>
                    </a:lnTo>
                    <a:lnTo>
                      <a:pt x="99937" y="125684"/>
                    </a:lnTo>
                    <a:lnTo>
                      <a:pt x="99527" y="125860"/>
                    </a:lnTo>
                    <a:lnTo>
                      <a:pt x="99585" y="125841"/>
                    </a:lnTo>
                    <a:lnTo>
                      <a:pt x="99195" y="125997"/>
                    </a:lnTo>
                    <a:lnTo>
                      <a:pt x="98823" y="126153"/>
                    </a:lnTo>
                    <a:lnTo>
                      <a:pt x="98882" y="126153"/>
                    </a:lnTo>
                    <a:lnTo>
                      <a:pt x="98491" y="126290"/>
                    </a:lnTo>
                    <a:lnTo>
                      <a:pt x="98178" y="126427"/>
                    </a:lnTo>
                    <a:lnTo>
                      <a:pt x="97787" y="126584"/>
                    </a:lnTo>
                    <a:lnTo>
                      <a:pt x="97435" y="126720"/>
                    </a:lnTo>
                    <a:lnTo>
                      <a:pt x="97044" y="126877"/>
                    </a:lnTo>
                    <a:lnTo>
                      <a:pt x="97063" y="126857"/>
                    </a:lnTo>
                    <a:lnTo>
                      <a:pt x="96692" y="127014"/>
                    </a:lnTo>
                    <a:lnTo>
                      <a:pt x="96731" y="126994"/>
                    </a:lnTo>
                    <a:lnTo>
                      <a:pt x="96340" y="127131"/>
                    </a:lnTo>
                    <a:lnTo>
                      <a:pt x="95969" y="127287"/>
                    </a:lnTo>
                    <a:lnTo>
                      <a:pt x="96008" y="127268"/>
                    </a:lnTo>
                    <a:lnTo>
                      <a:pt x="95617" y="127405"/>
                    </a:lnTo>
                    <a:lnTo>
                      <a:pt x="95265" y="127542"/>
                    </a:lnTo>
                    <a:lnTo>
                      <a:pt x="94854" y="127659"/>
                    </a:lnTo>
                    <a:lnTo>
                      <a:pt x="94503" y="127796"/>
                    </a:lnTo>
                    <a:lnTo>
                      <a:pt x="94542" y="127776"/>
                    </a:lnTo>
                    <a:lnTo>
                      <a:pt x="94131" y="127913"/>
                    </a:lnTo>
                    <a:lnTo>
                      <a:pt x="93818" y="128031"/>
                    </a:lnTo>
                    <a:lnTo>
                      <a:pt x="93369" y="128147"/>
                    </a:lnTo>
                    <a:lnTo>
                      <a:pt x="93408" y="128147"/>
                    </a:lnTo>
                    <a:lnTo>
                      <a:pt x="93036" y="128265"/>
                    </a:lnTo>
                    <a:lnTo>
                      <a:pt x="92626" y="128382"/>
                    </a:lnTo>
                    <a:lnTo>
                      <a:pt x="92665" y="128382"/>
                    </a:lnTo>
                    <a:lnTo>
                      <a:pt x="92294" y="128500"/>
                    </a:lnTo>
                    <a:lnTo>
                      <a:pt x="91883" y="128597"/>
                    </a:lnTo>
                    <a:lnTo>
                      <a:pt x="91492" y="128715"/>
                    </a:lnTo>
                    <a:lnTo>
                      <a:pt x="91551" y="128715"/>
                    </a:lnTo>
                    <a:lnTo>
                      <a:pt x="91140" y="128812"/>
                    </a:lnTo>
                    <a:lnTo>
                      <a:pt x="90749" y="128930"/>
                    </a:lnTo>
                    <a:lnTo>
                      <a:pt x="90788" y="128910"/>
                    </a:lnTo>
                    <a:lnTo>
                      <a:pt x="90378" y="129028"/>
                    </a:lnTo>
                    <a:lnTo>
                      <a:pt x="90417" y="129028"/>
                    </a:lnTo>
                    <a:lnTo>
                      <a:pt x="90006" y="129125"/>
                    </a:lnTo>
                    <a:lnTo>
                      <a:pt x="89615" y="129223"/>
                    </a:lnTo>
                    <a:lnTo>
                      <a:pt x="89654" y="129223"/>
                    </a:lnTo>
                    <a:lnTo>
                      <a:pt x="89224" y="129321"/>
                    </a:lnTo>
                    <a:lnTo>
                      <a:pt x="89244" y="129301"/>
                    </a:lnTo>
                    <a:lnTo>
                      <a:pt x="88853" y="129399"/>
                    </a:lnTo>
                    <a:lnTo>
                      <a:pt x="88462" y="129497"/>
                    </a:lnTo>
                    <a:lnTo>
                      <a:pt x="88481" y="129497"/>
                    </a:lnTo>
                    <a:lnTo>
                      <a:pt x="88110" y="129575"/>
                    </a:lnTo>
                    <a:lnTo>
                      <a:pt x="87699" y="129672"/>
                    </a:lnTo>
                    <a:lnTo>
                      <a:pt x="87289" y="129751"/>
                    </a:lnTo>
                    <a:lnTo>
                      <a:pt x="87308" y="129751"/>
                    </a:lnTo>
                    <a:lnTo>
                      <a:pt x="86917" y="129829"/>
                    </a:lnTo>
                    <a:lnTo>
                      <a:pt x="86507" y="129907"/>
                    </a:lnTo>
                    <a:lnTo>
                      <a:pt x="86546" y="129907"/>
                    </a:lnTo>
                    <a:lnTo>
                      <a:pt x="86155" y="129986"/>
                    </a:lnTo>
                    <a:lnTo>
                      <a:pt x="85744" y="130063"/>
                    </a:lnTo>
                    <a:lnTo>
                      <a:pt x="85334" y="130142"/>
                    </a:lnTo>
                    <a:lnTo>
                      <a:pt x="85353" y="130142"/>
                    </a:lnTo>
                    <a:lnTo>
                      <a:pt x="84962" y="130200"/>
                    </a:lnTo>
                    <a:lnTo>
                      <a:pt x="84552" y="130279"/>
                    </a:lnTo>
                    <a:lnTo>
                      <a:pt x="84571" y="130279"/>
                    </a:lnTo>
                    <a:lnTo>
                      <a:pt x="84161" y="130337"/>
                    </a:lnTo>
                    <a:lnTo>
                      <a:pt x="83789" y="130416"/>
                    </a:lnTo>
                    <a:lnTo>
                      <a:pt x="83359" y="130474"/>
                    </a:lnTo>
                    <a:lnTo>
                      <a:pt x="83379" y="130474"/>
                    </a:lnTo>
                    <a:lnTo>
                      <a:pt x="82988" y="130532"/>
                    </a:lnTo>
                    <a:lnTo>
                      <a:pt x="82577" y="130591"/>
                    </a:lnTo>
                    <a:lnTo>
                      <a:pt x="82597" y="130591"/>
                    </a:lnTo>
                    <a:lnTo>
                      <a:pt x="82186" y="130630"/>
                    </a:lnTo>
                    <a:lnTo>
                      <a:pt x="81776" y="130689"/>
                    </a:lnTo>
                    <a:lnTo>
                      <a:pt x="81815" y="130689"/>
                    </a:lnTo>
                    <a:lnTo>
                      <a:pt x="81385" y="130748"/>
                    </a:lnTo>
                    <a:lnTo>
                      <a:pt x="80974" y="130787"/>
                    </a:lnTo>
                    <a:lnTo>
                      <a:pt x="80583" y="130846"/>
                    </a:lnTo>
                    <a:lnTo>
                      <a:pt x="80603" y="130826"/>
                    </a:lnTo>
                    <a:lnTo>
                      <a:pt x="80173" y="130885"/>
                    </a:lnTo>
                    <a:lnTo>
                      <a:pt x="79762" y="130924"/>
                    </a:lnTo>
                    <a:lnTo>
                      <a:pt x="79801" y="130924"/>
                    </a:lnTo>
                    <a:lnTo>
                      <a:pt x="79391" y="130963"/>
                    </a:lnTo>
                    <a:lnTo>
                      <a:pt x="78941" y="131002"/>
                    </a:lnTo>
                    <a:lnTo>
                      <a:pt x="78531" y="131021"/>
                    </a:lnTo>
                    <a:lnTo>
                      <a:pt x="78589" y="131021"/>
                    </a:lnTo>
                    <a:lnTo>
                      <a:pt x="78159" y="131060"/>
                    </a:lnTo>
                    <a:lnTo>
                      <a:pt x="78179" y="131060"/>
                    </a:lnTo>
                    <a:lnTo>
                      <a:pt x="77729" y="131099"/>
                    </a:lnTo>
                    <a:lnTo>
                      <a:pt x="77748" y="131099"/>
                    </a:lnTo>
                    <a:lnTo>
                      <a:pt x="77318" y="131119"/>
                    </a:lnTo>
                    <a:lnTo>
                      <a:pt x="76928" y="131139"/>
                    </a:lnTo>
                    <a:lnTo>
                      <a:pt x="76947" y="131139"/>
                    </a:lnTo>
                    <a:lnTo>
                      <a:pt x="76517" y="131158"/>
                    </a:lnTo>
                    <a:lnTo>
                      <a:pt x="76087" y="131178"/>
                    </a:lnTo>
                    <a:lnTo>
                      <a:pt x="76126" y="131178"/>
                    </a:lnTo>
                    <a:lnTo>
                      <a:pt x="75774" y="131197"/>
                    </a:lnTo>
                    <a:lnTo>
                      <a:pt x="75715" y="131197"/>
                    </a:lnTo>
                    <a:lnTo>
                      <a:pt x="75266" y="131217"/>
                    </a:lnTo>
                    <a:lnTo>
                      <a:pt x="75285" y="131217"/>
                    </a:lnTo>
                    <a:lnTo>
                      <a:pt x="74855" y="131236"/>
                    </a:lnTo>
                    <a:lnTo>
                      <a:pt x="74875" y="131236"/>
                    </a:lnTo>
                    <a:lnTo>
                      <a:pt x="74464" y="131256"/>
                    </a:lnTo>
                    <a:lnTo>
                      <a:pt x="74034" y="131276"/>
                    </a:lnTo>
                    <a:lnTo>
                      <a:pt x="73624" y="131276"/>
                    </a:lnTo>
                    <a:lnTo>
                      <a:pt x="73233" y="131295"/>
                    </a:lnTo>
                    <a:lnTo>
                      <a:pt x="72392" y="131295"/>
                    </a:lnTo>
                    <a:lnTo>
                      <a:pt x="72372" y="131295"/>
                    </a:lnTo>
                    <a:lnTo>
                      <a:pt x="70711" y="131295"/>
                    </a:lnTo>
                    <a:lnTo>
                      <a:pt x="70300" y="131276"/>
                    </a:lnTo>
                    <a:lnTo>
                      <a:pt x="69890" y="131276"/>
                    </a:lnTo>
                    <a:lnTo>
                      <a:pt x="69459" y="131256"/>
                    </a:lnTo>
                    <a:lnTo>
                      <a:pt x="69479" y="131256"/>
                    </a:lnTo>
                    <a:lnTo>
                      <a:pt x="69069" y="131236"/>
                    </a:lnTo>
                    <a:lnTo>
                      <a:pt x="68639" y="131217"/>
                    </a:lnTo>
                    <a:lnTo>
                      <a:pt x="68208" y="131197"/>
                    </a:lnTo>
                    <a:lnTo>
                      <a:pt x="67778" y="131178"/>
                    </a:lnTo>
                    <a:lnTo>
                      <a:pt x="67387" y="131158"/>
                    </a:lnTo>
                    <a:lnTo>
                      <a:pt x="66957" y="131119"/>
                    </a:lnTo>
                    <a:lnTo>
                      <a:pt x="66507" y="131099"/>
                    </a:lnTo>
                    <a:lnTo>
                      <a:pt x="66527" y="131099"/>
                    </a:lnTo>
                    <a:lnTo>
                      <a:pt x="66117" y="131060"/>
                    </a:lnTo>
                    <a:lnTo>
                      <a:pt x="65687" y="131021"/>
                    </a:lnTo>
                    <a:lnTo>
                      <a:pt x="65706" y="131021"/>
                    </a:lnTo>
                    <a:lnTo>
                      <a:pt x="65256" y="130983"/>
                    </a:lnTo>
                    <a:lnTo>
                      <a:pt x="64826" y="130943"/>
                    </a:lnTo>
                    <a:lnTo>
                      <a:pt x="64846" y="130943"/>
                    </a:lnTo>
                    <a:lnTo>
                      <a:pt x="64416" y="130904"/>
                    </a:lnTo>
                    <a:lnTo>
                      <a:pt x="63986" y="130865"/>
                    </a:lnTo>
                    <a:lnTo>
                      <a:pt x="64005" y="130865"/>
                    </a:lnTo>
                    <a:lnTo>
                      <a:pt x="63555" y="130806"/>
                    </a:lnTo>
                    <a:lnTo>
                      <a:pt x="63125" y="130767"/>
                    </a:lnTo>
                    <a:lnTo>
                      <a:pt x="63145" y="130767"/>
                    </a:lnTo>
                    <a:lnTo>
                      <a:pt x="62735" y="130709"/>
                    </a:lnTo>
                    <a:lnTo>
                      <a:pt x="62285" y="130650"/>
                    </a:lnTo>
                    <a:lnTo>
                      <a:pt x="62304" y="130650"/>
                    </a:lnTo>
                    <a:lnTo>
                      <a:pt x="61855" y="130591"/>
                    </a:lnTo>
                    <a:lnTo>
                      <a:pt x="61425" y="130532"/>
                    </a:lnTo>
                    <a:lnTo>
                      <a:pt x="61014" y="130474"/>
                    </a:lnTo>
                    <a:lnTo>
                      <a:pt x="61034" y="130474"/>
                    </a:lnTo>
                    <a:lnTo>
                      <a:pt x="60584" y="130416"/>
                    </a:lnTo>
                    <a:lnTo>
                      <a:pt x="60134" y="130337"/>
                    </a:lnTo>
                    <a:lnTo>
                      <a:pt x="60154" y="130337"/>
                    </a:lnTo>
                    <a:lnTo>
                      <a:pt x="59724" y="130279"/>
                    </a:lnTo>
                    <a:lnTo>
                      <a:pt x="59313" y="130200"/>
                    </a:lnTo>
                    <a:lnTo>
                      <a:pt x="59333" y="130200"/>
                    </a:lnTo>
                    <a:lnTo>
                      <a:pt x="58883" y="130122"/>
                    </a:lnTo>
                    <a:lnTo>
                      <a:pt x="58433" y="130044"/>
                    </a:lnTo>
                    <a:lnTo>
                      <a:pt x="58023" y="129966"/>
                    </a:lnTo>
                    <a:lnTo>
                      <a:pt x="57593" y="129888"/>
                    </a:lnTo>
                    <a:lnTo>
                      <a:pt x="57613" y="129888"/>
                    </a:lnTo>
                    <a:lnTo>
                      <a:pt x="57182" y="129790"/>
                    </a:lnTo>
                    <a:lnTo>
                      <a:pt x="56733" y="129712"/>
                    </a:lnTo>
                    <a:lnTo>
                      <a:pt x="56303" y="129614"/>
                    </a:lnTo>
                    <a:lnTo>
                      <a:pt x="55892" y="129516"/>
                    </a:lnTo>
                    <a:lnTo>
                      <a:pt x="55462" y="129418"/>
                    </a:lnTo>
                    <a:lnTo>
                      <a:pt x="55462" y="129438"/>
                    </a:lnTo>
                    <a:lnTo>
                      <a:pt x="55012" y="129321"/>
                    </a:lnTo>
                    <a:lnTo>
                      <a:pt x="54621" y="129223"/>
                    </a:lnTo>
                    <a:lnTo>
                      <a:pt x="54172" y="129125"/>
                    </a:lnTo>
                    <a:lnTo>
                      <a:pt x="53742" y="129008"/>
                    </a:lnTo>
                    <a:lnTo>
                      <a:pt x="53311" y="128910"/>
                    </a:lnTo>
                    <a:lnTo>
                      <a:pt x="52862" y="128793"/>
                    </a:lnTo>
                    <a:lnTo>
                      <a:pt x="52881" y="128793"/>
                    </a:lnTo>
                    <a:lnTo>
                      <a:pt x="52471" y="128695"/>
                    </a:lnTo>
                    <a:lnTo>
                      <a:pt x="52041" y="128578"/>
                    </a:lnTo>
                    <a:lnTo>
                      <a:pt x="51591" y="128441"/>
                    </a:lnTo>
                    <a:lnTo>
                      <a:pt x="51161" y="128324"/>
                    </a:lnTo>
                    <a:lnTo>
                      <a:pt x="50751" y="128206"/>
                    </a:lnTo>
                    <a:lnTo>
                      <a:pt x="50321" y="128069"/>
                    </a:lnTo>
                    <a:lnTo>
                      <a:pt x="49871" y="127952"/>
                    </a:lnTo>
                    <a:lnTo>
                      <a:pt x="49460" y="127815"/>
                    </a:lnTo>
                    <a:lnTo>
                      <a:pt x="49050" y="127678"/>
                    </a:lnTo>
                    <a:lnTo>
                      <a:pt x="48600" y="127542"/>
                    </a:lnTo>
                    <a:lnTo>
                      <a:pt x="48620" y="127542"/>
                    </a:lnTo>
                    <a:lnTo>
                      <a:pt x="48170" y="127405"/>
                    </a:lnTo>
                    <a:lnTo>
                      <a:pt x="47740" y="127248"/>
                    </a:lnTo>
                    <a:lnTo>
                      <a:pt x="47740" y="127268"/>
                    </a:lnTo>
                    <a:lnTo>
                      <a:pt x="47329" y="127111"/>
                    </a:lnTo>
                    <a:lnTo>
                      <a:pt x="46919" y="126975"/>
                    </a:lnTo>
                    <a:lnTo>
                      <a:pt x="46469" y="126818"/>
                    </a:lnTo>
                    <a:lnTo>
                      <a:pt x="46020" y="126662"/>
                    </a:lnTo>
                    <a:lnTo>
                      <a:pt x="46039" y="126662"/>
                    </a:lnTo>
                    <a:lnTo>
                      <a:pt x="45629" y="126506"/>
                    </a:lnTo>
                    <a:lnTo>
                      <a:pt x="45199" y="126349"/>
                    </a:lnTo>
                    <a:lnTo>
                      <a:pt x="44749" y="126173"/>
                    </a:lnTo>
                    <a:lnTo>
                      <a:pt x="44338" y="126017"/>
                    </a:lnTo>
                    <a:lnTo>
                      <a:pt x="43908" y="125841"/>
                    </a:lnTo>
                    <a:lnTo>
                      <a:pt x="43928" y="125841"/>
                    </a:lnTo>
                    <a:lnTo>
                      <a:pt x="43478" y="125684"/>
                    </a:lnTo>
                    <a:lnTo>
                      <a:pt x="43048" y="125509"/>
                    </a:lnTo>
                    <a:lnTo>
                      <a:pt x="42618" y="125332"/>
                    </a:lnTo>
                    <a:lnTo>
                      <a:pt x="42227" y="125156"/>
                    </a:lnTo>
                    <a:lnTo>
                      <a:pt x="41777" y="124961"/>
                    </a:lnTo>
                    <a:lnTo>
                      <a:pt x="41347" y="124785"/>
                    </a:lnTo>
                    <a:lnTo>
                      <a:pt x="40937" y="124590"/>
                    </a:lnTo>
                    <a:lnTo>
                      <a:pt x="40507" y="124414"/>
                    </a:lnTo>
                    <a:lnTo>
                      <a:pt x="40526" y="124414"/>
                    </a:lnTo>
                    <a:lnTo>
                      <a:pt x="40076" y="124218"/>
                    </a:lnTo>
                    <a:lnTo>
                      <a:pt x="39646" y="124023"/>
                    </a:lnTo>
                    <a:lnTo>
                      <a:pt x="39255" y="123827"/>
                    </a:lnTo>
                    <a:lnTo>
                      <a:pt x="38825" y="123632"/>
                    </a:lnTo>
                    <a:lnTo>
                      <a:pt x="38376" y="123417"/>
                    </a:lnTo>
                    <a:lnTo>
                      <a:pt x="38395" y="123417"/>
                    </a:lnTo>
                    <a:lnTo>
                      <a:pt x="37965" y="123221"/>
                    </a:lnTo>
                    <a:lnTo>
                      <a:pt x="37574" y="123006"/>
                    </a:lnTo>
                    <a:lnTo>
                      <a:pt x="37144" y="122791"/>
                    </a:lnTo>
                    <a:lnTo>
                      <a:pt x="36694" y="122576"/>
                    </a:lnTo>
                    <a:lnTo>
                      <a:pt x="36714" y="122576"/>
                    </a:lnTo>
                    <a:lnTo>
                      <a:pt x="36303" y="122361"/>
                    </a:lnTo>
                    <a:lnTo>
                      <a:pt x="35893" y="122146"/>
                    </a:lnTo>
                    <a:lnTo>
                      <a:pt x="35443" y="121931"/>
                    </a:lnTo>
                    <a:lnTo>
                      <a:pt x="35033" y="121697"/>
                    </a:lnTo>
                    <a:lnTo>
                      <a:pt x="34622" y="121462"/>
                    </a:lnTo>
                    <a:lnTo>
                      <a:pt x="34211" y="121208"/>
                    </a:lnTo>
                    <a:lnTo>
                      <a:pt x="33821" y="120934"/>
                    </a:lnTo>
                    <a:lnTo>
                      <a:pt x="33449" y="120680"/>
                    </a:lnTo>
                    <a:lnTo>
                      <a:pt x="33039" y="120406"/>
                    </a:lnTo>
                    <a:lnTo>
                      <a:pt x="32667" y="120132"/>
                    </a:lnTo>
                    <a:lnTo>
                      <a:pt x="32276" y="119858"/>
                    </a:lnTo>
                    <a:lnTo>
                      <a:pt x="31905" y="119585"/>
                    </a:lnTo>
                    <a:lnTo>
                      <a:pt x="31514" y="119311"/>
                    </a:lnTo>
                    <a:lnTo>
                      <a:pt x="31162" y="119038"/>
                    </a:lnTo>
                    <a:lnTo>
                      <a:pt x="30771" y="118744"/>
                    </a:lnTo>
                    <a:lnTo>
                      <a:pt x="30380" y="118471"/>
                    </a:lnTo>
                    <a:lnTo>
                      <a:pt x="30028" y="118177"/>
                    </a:lnTo>
                    <a:lnTo>
                      <a:pt x="30028" y="118197"/>
                    </a:lnTo>
                    <a:lnTo>
                      <a:pt x="29637" y="117904"/>
                    </a:lnTo>
                    <a:lnTo>
                      <a:pt x="29285" y="117610"/>
                    </a:lnTo>
                    <a:lnTo>
                      <a:pt x="28914" y="117337"/>
                    </a:lnTo>
                    <a:lnTo>
                      <a:pt x="28562" y="117043"/>
                    </a:lnTo>
                    <a:lnTo>
                      <a:pt x="28190" y="116750"/>
                    </a:lnTo>
                    <a:lnTo>
                      <a:pt x="27839" y="116457"/>
                    </a:lnTo>
                    <a:lnTo>
                      <a:pt x="27467" y="116164"/>
                    </a:lnTo>
                    <a:lnTo>
                      <a:pt x="27115" y="115870"/>
                    </a:lnTo>
                    <a:lnTo>
                      <a:pt x="26783" y="115558"/>
                    </a:lnTo>
                    <a:lnTo>
                      <a:pt x="26411" y="115265"/>
                    </a:lnTo>
                    <a:lnTo>
                      <a:pt x="26079" y="114971"/>
                    </a:lnTo>
                    <a:lnTo>
                      <a:pt x="25727" y="114658"/>
                    </a:lnTo>
                    <a:lnTo>
                      <a:pt x="25395" y="114346"/>
                    </a:lnTo>
                    <a:lnTo>
                      <a:pt x="25062" y="114052"/>
                    </a:lnTo>
                    <a:lnTo>
                      <a:pt x="24691" y="113740"/>
                    </a:lnTo>
                    <a:lnTo>
                      <a:pt x="24378" y="113427"/>
                    </a:lnTo>
                    <a:lnTo>
                      <a:pt x="24026" y="113134"/>
                    </a:lnTo>
                    <a:lnTo>
                      <a:pt x="23694" y="112801"/>
                    </a:lnTo>
                    <a:lnTo>
                      <a:pt x="23381" y="112508"/>
                    </a:lnTo>
                    <a:lnTo>
                      <a:pt x="23029" y="112176"/>
                    </a:lnTo>
                    <a:lnTo>
                      <a:pt x="23029" y="112195"/>
                    </a:lnTo>
                    <a:lnTo>
                      <a:pt x="22717" y="111863"/>
                    </a:lnTo>
                    <a:lnTo>
                      <a:pt x="22404" y="111550"/>
                    </a:lnTo>
                    <a:lnTo>
                      <a:pt x="22052" y="111237"/>
                    </a:lnTo>
                    <a:lnTo>
                      <a:pt x="21739" y="110905"/>
                    </a:lnTo>
                    <a:lnTo>
                      <a:pt x="21446" y="110592"/>
                    </a:lnTo>
                    <a:lnTo>
                      <a:pt x="21113" y="110260"/>
                    </a:lnTo>
                    <a:lnTo>
                      <a:pt x="20800" y="109947"/>
                    </a:lnTo>
                    <a:lnTo>
                      <a:pt x="20507" y="109615"/>
                    </a:lnTo>
                    <a:lnTo>
                      <a:pt x="20195" y="109282"/>
                    </a:lnTo>
                    <a:lnTo>
                      <a:pt x="19862" y="108950"/>
                    </a:lnTo>
                    <a:lnTo>
                      <a:pt x="19882" y="108950"/>
                    </a:lnTo>
                    <a:lnTo>
                      <a:pt x="19569" y="108617"/>
                    </a:lnTo>
                    <a:lnTo>
                      <a:pt x="19276" y="108285"/>
                    </a:lnTo>
                    <a:lnTo>
                      <a:pt x="19295" y="108285"/>
                    </a:lnTo>
                    <a:lnTo>
                      <a:pt x="18983" y="107953"/>
                    </a:lnTo>
                    <a:lnTo>
                      <a:pt x="18670" y="107620"/>
                    </a:lnTo>
                    <a:lnTo>
                      <a:pt x="18376" y="107288"/>
                    </a:lnTo>
                    <a:lnTo>
                      <a:pt x="18083" y="106956"/>
                    </a:lnTo>
                    <a:lnTo>
                      <a:pt x="17810" y="106604"/>
                    </a:lnTo>
                    <a:lnTo>
                      <a:pt x="17516" y="106272"/>
                    </a:lnTo>
                    <a:lnTo>
                      <a:pt x="17243" y="105920"/>
                    </a:lnTo>
                    <a:lnTo>
                      <a:pt x="17243" y="105939"/>
                    </a:lnTo>
                    <a:lnTo>
                      <a:pt x="16930" y="105587"/>
                    </a:lnTo>
                    <a:lnTo>
                      <a:pt x="16656" y="105255"/>
                    </a:lnTo>
                    <a:lnTo>
                      <a:pt x="16363" y="104903"/>
                    </a:lnTo>
                    <a:lnTo>
                      <a:pt x="16382" y="104903"/>
                    </a:lnTo>
                    <a:lnTo>
                      <a:pt x="16109" y="104551"/>
                    </a:lnTo>
                    <a:lnTo>
                      <a:pt x="15835" y="104199"/>
                    </a:lnTo>
                    <a:lnTo>
                      <a:pt x="15835" y="104219"/>
                    </a:lnTo>
                    <a:lnTo>
                      <a:pt x="15561" y="103867"/>
                    </a:lnTo>
                    <a:lnTo>
                      <a:pt x="15288" y="103515"/>
                    </a:lnTo>
                    <a:lnTo>
                      <a:pt x="15014" y="103163"/>
                    </a:lnTo>
                    <a:lnTo>
                      <a:pt x="14740" y="102811"/>
                    </a:lnTo>
                    <a:lnTo>
                      <a:pt x="14486" y="102460"/>
                    </a:lnTo>
                    <a:lnTo>
                      <a:pt x="14212" y="102108"/>
                    </a:lnTo>
                    <a:lnTo>
                      <a:pt x="13958" y="101736"/>
                    </a:lnTo>
                    <a:lnTo>
                      <a:pt x="13704" y="101384"/>
                    </a:lnTo>
                    <a:lnTo>
                      <a:pt x="13450" y="101032"/>
                    </a:lnTo>
                    <a:lnTo>
                      <a:pt x="13196" y="100681"/>
                    </a:lnTo>
                    <a:lnTo>
                      <a:pt x="12942" y="100309"/>
                    </a:lnTo>
                    <a:lnTo>
                      <a:pt x="12707" y="99957"/>
                    </a:lnTo>
                    <a:lnTo>
                      <a:pt x="12453" y="99586"/>
                    </a:lnTo>
                    <a:lnTo>
                      <a:pt x="12218" y="99234"/>
                    </a:lnTo>
                    <a:lnTo>
                      <a:pt x="11964" y="98862"/>
                    </a:lnTo>
                    <a:lnTo>
                      <a:pt x="11729" y="98510"/>
                    </a:lnTo>
                    <a:lnTo>
                      <a:pt x="11495" y="98139"/>
                    </a:lnTo>
                    <a:lnTo>
                      <a:pt x="11260" y="97767"/>
                    </a:lnTo>
                    <a:lnTo>
                      <a:pt x="11026" y="97396"/>
                    </a:lnTo>
                    <a:lnTo>
                      <a:pt x="10811" y="97044"/>
                    </a:lnTo>
                    <a:lnTo>
                      <a:pt x="10576" y="96673"/>
                    </a:lnTo>
                    <a:lnTo>
                      <a:pt x="10341" y="96301"/>
                    </a:lnTo>
                    <a:lnTo>
                      <a:pt x="10126" y="95930"/>
                    </a:lnTo>
                    <a:lnTo>
                      <a:pt x="9931" y="95539"/>
                    </a:lnTo>
                    <a:lnTo>
                      <a:pt x="9931" y="95558"/>
                    </a:lnTo>
                    <a:lnTo>
                      <a:pt x="9716" y="95168"/>
                    </a:lnTo>
                    <a:lnTo>
                      <a:pt x="9716" y="95187"/>
                    </a:lnTo>
                    <a:lnTo>
                      <a:pt x="9501" y="94796"/>
                    </a:lnTo>
                    <a:lnTo>
                      <a:pt x="9286" y="94424"/>
                    </a:lnTo>
                    <a:lnTo>
                      <a:pt x="9051" y="94053"/>
                    </a:lnTo>
                    <a:lnTo>
                      <a:pt x="8836" y="93682"/>
                    </a:lnTo>
                    <a:lnTo>
                      <a:pt x="8856" y="93682"/>
                    </a:lnTo>
                    <a:lnTo>
                      <a:pt x="8641" y="93291"/>
                    </a:lnTo>
                    <a:lnTo>
                      <a:pt x="8445" y="92919"/>
                    </a:lnTo>
                    <a:lnTo>
                      <a:pt x="8465" y="92919"/>
                    </a:lnTo>
                    <a:lnTo>
                      <a:pt x="8250" y="92548"/>
                    </a:lnTo>
                    <a:lnTo>
                      <a:pt x="8054" y="92157"/>
                    </a:lnTo>
                    <a:lnTo>
                      <a:pt x="7839" y="91786"/>
                    </a:lnTo>
                    <a:lnTo>
                      <a:pt x="7644" y="91395"/>
                    </a:lnTo>
                    <a:lnTo>
                      <a:pt x="7468" y="91023"/>
                    </a:lnTo>
                    <a:lnTo>
                      <a:pt x="7272" y="90632"/>
                    </a:lnTo>
                    <a:lnTo>
                      <a:pt x="7077" y="90261"/>
                    </a:lnTo>
                    <a:lnTo>
                      <a:pt x="6901" y="89870"/>
                    </a:lnTo>
                    <a:lnTo>
                      <a:pt x="6725" y="89478"/>
                    </a:lnTo>
                    <a:lnTo>
                      <a:pt x="6549" y="89087"/>
                    </a:lnTo>
                    <a:lnTo>
                      <a:pt x="6353" y="88716"/>
                    </a:lnTo>
                    <a:lnTo>
                      <a:pt x="6177" y="88325"/>
                    </a:lnTo>
                    <a:lnTo>
                      <a:pt x="6021" y="87934"/>
                    </a:lnTo>
                    <a:lnTo>
                      <a:pt x="5865" y="87543"/>
                    </a:lnTo>
                    <a:lnTo>
                      <a:pt x="5669" y="87152"/>
                    </a:lnTo>
                    <a:lnTo>
                      <a:pt x="5532" y="86761"/>
                    </a:lnTo>
                    <a:lnTo>
                      <a:pt x="5356" y="86370"/>
                    </a:lnTo>
                    <a:lnTo>
                      <a:pt x="5180" y="85979"/>
                    </a:lnTo>
                    <a:lnTo>
                      <a:pt x="5044" y="85588"/>
                    </a:lnTo>
                    <a:lnTo>
                      <a:pt x="4887" y="85197"/>
                    </a:lnTo>
                    <a:lnTo>
                      <a:pt x="4711" y="84806"/>
                    </a:lnTo>
                    <a:lnTo>
                      <a:pt x="4574" y="84415"/>
                    </a:lnTo>
                    <a:lnTo>
                      <a:pt x="4418" y="84024"/>
                    </a:lnTo>
                    <a:lnTo>
                      <a:pt x="4262" y="83633"/>
                    </a:lnTo>
                    <a:lnTo>
                      <a:pt x="4144" y="83242"/>
                    </a:lnTo>
                    <a:lnTo>
                      <a:pt x="3988" y="82832"/>
                    </a:lnTo>
                    <a:lnTo>
                      <a:pt x="3851" y="82441"/>
                    </a:lnTo>
                    <a:lnTo>
                      <a:pt x="3714" y="82050"/>
                    </a:lnTo>
                    <a:lnTo>
                      <a:pt x="3597" y="81639"/>
                    </a:lnTo>
                    <a:lnTo>
                      <a:pt x="3440" y="81248"/>
                    </a:lnTo>
                    <a:lnTo>
                      <a:pt x="3323" y="80857"/>
                    </a:lnTo>
                    <a:lnTo>
                      <a:pt x="3186" y="80447"/>
                    </a:lnTo>
                    <a:lnTo>
                      <a:pt x="3069" y="80056"/>
                    </a:lnTo>
                    <a:lnTo>
                      <a:pt x="2932" y="79665"/>
                    </a:lnTo>
                    <a:lnTo>
                      <a:pt x="2835" y="79254"/>
                    </a:lnTo>
                    <a:lnTo>
                      <a:pt x="2698" y="78863"/>
                    </a:lnTo>
                    <a:lnTo>
                      <a:pt x="2600" y="78453"/>
                    </a:lnTo>
                    <a:lnTo>
                      <a:pt x="2463" y="78062"/>
                    </a:lnTo>
                    <a:lnTo>
                      <a:pt x="2385" y="77651"/>
                    </a:lnTo>
                    <a:lnTo>
                      <a:pt x="2248" y="77260"/>
                    </a:lnTo>
                    <a:lnTo>
                      <a:pt x="2170" y="76849"/>
                    </a:lnTo>
                    <a:lnTo>
                      <a:pt x="2052" y="76458"/>
                    </a:lnTo>
                    <a:lnTo>
                      <a:pt x="1955" y="76048"/>
                    </a:lnTo>
                    <a:lnTo>
                      <a:pt x="1877" y="75638"/>
                    </a:lnTo>
                    <a:lnTo>
                      <a:pt x="1759" y="75247"/>
                    </a:lnTo>
                    <a:lnTo>
                      <a:pt x="1681" y="74836"/>
                    </a:lnTo>
                    <a:lnTo>
                      <a:pt x="1564" y="74445"/>
                    </a:lnTo>
                    <a:lnTo>
                      <a:pt x="1485" y="74034"/>
                    </a:lnTo>
                    <a:lnTo>
                      <a:pt x="1407" y="73624"/>
                    </a:lnTo>
                    <a:lnTo>
                      <a:pt x="1310" y="73213"/>
                    </a:lnTo>
                    <a:lnTo>
                      <a:pt x="1231" y="72822"/>
                    </a:lnTo>
                    <a:lnTo>
                      <a:pt x="1173" y="72412"/>
                    </a:lnTo>
                    <a:lnTo>
                      <a:pt x="1075" y="72001"/>
                    </a:lnTo>
                    <a:lnTo>
                      <a:pt x="1016" y="71591"/>
                    </a:lnTo>
                    <a:lnTo>
                      <a:pt x="1016" y="71610"/>
                    </a:lnTo>
                    <a:lnTo>
                      <a:pt x="958" y="71200"/>
                    </a:lnTo>
                    <a:lnTo>
                      <a:pt x="880" y="70789"/>
                    </a:lnTo>
                    <a:lnTo>
                      <a:pt x="801" y="70398"/>
                    </a:lnTo>
                    <a:lnTo>
                      <a:pt x="743" y="69987"/>
                    </a:lnTo>
                    <a:lnTo>
                      <a:pt x="704" y="69577"/>
                    </a:lnTo>
                    <a:lnTo>
                      <a:pt x="645" y="69166"/>
                    </a:lnTo>
                    <a:lnTo>
                      <a:pt x="567" y="68756"/>
                    </a:lnTo>
                    <a:lnTo>
                      <a:pt x="508" y="68346"/>
                    </a:lnTo>
                    <a:lnTo>
                      <a:pt x="488" y="67954"/>
                    </a:lnTo>
                    <a:lnTo>
                      <a:pt x="430" y="67544"/>
                    </a:lnTo>
                    <a:lnTo>
                      <a:pt x="391" y="67133"/>
                    </a:lnTo>
                    <a:lnTo>
                      <a:pt x="332" y="66723"/>
                    </a:lnTo>
                    <a:lnTo>
                      <a:pt x="293" y="66332"/>
                    </a:lnTo>
                    <a:lnTo>
                      <a:pt x="254" y="65921"/>
                    </a:lnTo>
                    <a:lnTo>
                      <a:pt x="235" y="65510"/>
                    </a:lnTo>
                    <a:lnTo>
                      <a:pt x="195" y="65100"/>
                    </a:lnTo>
                    <a:lnTo>
                      <a:pt x="176" y="64709"/>
                    </a:lnTo>
                    <a:lnTo>
                      <a:pt x="137" y="64299"/>
                    </a:lnTo>
                    <a:lnTo>
                      <a:pt x="98" y="63888"/>
                    </a:lnTo>
                    <a:lnTo>
                      <a:pt x="78" y="63478"/>
                    </a:lnTo>
                    <a:lnTo>
                      <a:pt x="58" y="63067"/>
                    </a:lnTo>
                    <a:lnTo>
                      <a:pt x="39" y="62676"/>
                    </a:lnTo>
                    <a:lnTo>
                      <a:pt x="19" y="62265"/>
                    </a:lnTo>
                    <a:lnTo>
                      <a:pt x="19" y="61855"/>
                    </a:lnTo>
                    <a:lnTo>
                      <a:pt x="0" y="61444"/>
                    </a:lnTo>
                    <a:lnTo>
                      <a:pt x="0" y="61054"/>
                    </a:lnTo>
                    <a:lnTo>
                      <a:pt x="0" y="60643"/>
                    </a:lnTo>
                    <a:lnTo>
                      <a:pt x="0" y="59841"/>
                    </a:lnTo>
                    <a:lnTo>
                      <a:pt x="0" y="59431"/>
                    </a:lnTo>
                    <a:lnTo>
                      <a:pt x="0" y="58610"/>
                    </a:lnTo>
                    <a:lnTo>
                      <a:pt x="19" y="58199"/>
                    </a:lnTo>
                    <a:lnTo>
                      <a:pt x="19" y="58219"/>
                    </a:lnTo>
                    <a:lnTo>
                      <a:pt x="39" y="57808"/>
                    </a:lnTo>
                    <a:lnTo>
                      <a:pt x="39" y="57398"/>
                    </a:lnTo>
                    <a:lnTo>
                      <a:pt x="58" y="57007"/>
                    </a:lnTo>
                    <a:lnTo>
                      <a:pt x="78" y="56596"/>
                    </a:lnTo>
                    <a:lnTo>
                      <a:pt x="137" y="56186"/>
                    </a:lnTo>
                    <a:lnTo>
                      <a:pt x="156" y="55794"/>
                    </a:lnTo>
                    <a:lnTo>
                      <a:pt x="176" y="55384"/>
                    </a:lnTo>
                    <a:lnTo>
                      <a:pt x="215" y="54973"/>
                    </a:lnTo>
                    <a:lnTo>
                      <a:pt x="235" y="54583"/>
                    </a:lnTo>
                    <a:lnTo>
                      <a:pt x="273" y="54192"/>
                    </a:lnTo>
                    <a:lnTo>
                      <a:pt x="313" y="53781"/>
                    </a:lnTo>
                    <a:lnTo>
                      <a:pt x="352" y="53390"/>
                    </a:lnTo>
                    <a:lnTo>
                      <a:pt x="410" y="52979"/>
                    </a:lnTo>
                    <a:lnTo>
                      <a:pt x="450" y="52588"/>
                    </a:lnTo>
                    <a:lnTo>
                      <a:pt x="488" y="52178"/>
                    </a:lnTo>
                    <a:lnTo>
                      <a:pt x="547" y="51768"/>
                    </a:lnTo>
                    <a:lnTo>
                      <a:pt x="586" y="51376"/>
                    </a:lnTo>
                    <a:lnTo>
                      <a:pt x="586" y="51396"/>
                    </a:lnTo>
                    <a:lnTo>
                      <a:pt x="665" y="50985"/>
                    </a:lnTo>
                    <a:lnTo>
                      <a:pt x="723" y="50575"/>
                    </a:lnTo>
                    <a:lnTo>
                      <a:pt x="762" y="50184"/>
                    </a:lnTo>
                    <a:lnTo>
                      <a:pt x="860" y="49793"/>
                    </a:lnTo>
                    <a:lnTo>
                      <a:pt x="919" y="49402"/>
                    </a:lnTo>
                    <a:lnTo>
                      <a:pt x="977" y="48991"/>
                    </a:lnTo>
                    <a:lnTo>
                      <a:pt x="1055" y="48600"/>
                    </a:lnTo>
                    <a:lnTo>
                      <a:pt x="1134" y="48209"/>
                    </a:lnTo>
                    <a:lnTo>
                      <a:pt x="1212" y="47799"/>
                    </a:lnTo>
                    <a:lnTo>
                      <a:pt x="1290" y="47408"/>
                    </a:lnTo>
                    <a:lnTo>
                      <a:pt x="1388" y="47017"/>
                    </a:lnTo>
                    <a:lnTo>
                      <a:pt x="1466" y="46626"/>
                    </a:lnTo>
                    <a:lnTo>
                      <a:pt x="1544" y="46235"/>
                    </a:lnTo>
                    <a:lnTo>
                      <a:pt x="1662" y="45844"/>
                    </a:lnTo>
                    <a:lnTo>
                      <a:pt x="1720" y="45453"/>
                    </a:lnTo>
                    <a:lnTo>
                      <a:pt x="1837" y="45062"/>
                    </a:lnTo>
                    <a:lnTo>
                      <a:pt x="1935" y="44671"/>
                    </a:lnTo>
                    <a:lnTo>
                      <a:pt x="2033" y="44280"/>
                    </a:lnTo>
                    <a:lnTo>
                      <a:pt x="2150" y="43889"/>
                    </a:lnTo>
                    <a:lnTo>
                      <a:pt x="2189" y="43732"/>
                    </a:lnTo>
                    <a:lnTo>
                      <a:pt x="2228" y="43498"/>
                    </a:lnTo>
                    <a:lnTo>
                      <a:pt x="2365" y="43126"/>
                    </a:lnTo>
                    <a:lnTo>
                      <a:pt x="2463" y="42716"/>
                    </a:lnTo>
                    <a:lnTo>
                      <a:pt x="2600" y="42344"/>
                    </a:lnTo>
                    <a:lnTo>
                      <a:pt x="2698" y="41954"/>
                    </a:lnTo>
                    <a:lnTo>
                      <a:pt x="2835" y="41582"/>
                    </a:lnTo>
                    <a:lnTo>
                      <a:pt x="2932" y="41191"/>
                    </a:lnTo>
                    <a:lnTo>
                      <a:pt x="3089" y="40800"/>
                    </a:lnTo>
                    <a:lnTo>
                      <a:pt x="3186" y="40429"/>
                    </a:lnTo>
                    <a:lnTo>
                      <a:pt x="3343" y="40038"/>
                    </a:lnTo>
                    <a:lnTo>
                      <a:pt x="3460" y="39666"/>
                    </a:lnTo>
                    <a:lnTo>
                      <a:pt x="3617" y="39275"/>
                    </a:lnTo>
                    <a:lnTo>
                      <a:pt x="3734" y="38904"/>
                    </a:lnTo>
                    <a:lnTo>
                      <a:pt x="3910" y="38513"/>
                    </a:lnTo>
                    <a:lnTo>
                      <a:pt x="4047" y="38141"/>
                    </a:lnTo>
                    <a:lnTo>
                      <a:pt x="4183" y="37750"/>
                    </a:lnTo>
                    <a:lnTo>
                      <a:pt x="4340" y="37379"/>
                    </a:lnTo>
                    <a:lnTo>
                      <a:pt x="4477" y="37007"/>
                    </a:lnTo>
                    <a:lnTo>
                      <a:pt x="4633" y="36636"/>
                    </a:lnTo>
                    <a:lnTo>
                      <a:pt x="4829" y="36245"/>
                    </a:lnTo>
                    <a:lnTo>
                      <a:pt x="4809" y="36264"/>
                    </a:lnTo>
                    <a:lnTo>
                      <a:pt x="4965" y="35893"/>
                    </a:lnTo>
                    <a:lnTo>
                      <a:pt x="5122" y="35502"/>
                    </a:lnTo>
                    <a:lnTo>
                      <a:pt x="5317" y="35131"/>
                    </a:lnTo>
                    <a:lnTo>
                      <a:pt x="5454" y="34779"/>
                    </a:lnTo>
                    <a:lnTo>
                      <a:pt x="5630" y="34407"/>
                    </a:lnTo>
                    <a:lnTo>
                      <a:pt x="5826" y="34036"/>
                    </a:lnTo>
                    <a:lnTo>
                      <a:pt x="6002" y="33665"/>
                    </a:lnTo>
                    <a:lnTo>
                      <a:pt x="6177" y="33293"/>
                    </a:lnTo>
                    <a:lnTo>
                      <a:pt x="6353" y="32941"/>
                    </a:lnTo>
                    <a:lnTo>
                      <a:pt x="6569" y="32570"/>
                    </a:lnTo>
                    <a:lnTo>
                      <a:pt x="6744" y="32198"/>
                    </a:lnTo>
                    <a:lnTo>
                      <a:pt x="6920" y="31846"/>
                    </a:lnTo>
                    <a:lnTo>
                      <a:pt x="7116" y="31475"/>
                    </a:lnTo>
                    <a:lnTo>
                      <a:pt x="7331" y="31123"/>
                    </a:lnTo>
                    <a:lnTo>
                      <a:pt x="7526" y="30752"/>
                    </a:lnTo>
                    <a:lnTo>
                      <a:pt x="7741" y="30399"/>
                    </a:lnTo>
                    <a:lnTo>
                      <a:pt x="7917" y="30048"/>
                    </a:lnTo>
                    <a:lnTo>
                      <a:pt x="8132" y="29676"/>
                    </a:lnTo>
                    <a:lnTo>
                      <a:pt x="8328" y="29325"/>
                    </a:lnTo>
                    <a:lnTo>
                      <a:pt x="8543" y="28972"/>
                    </a:lnTo>
                    <a:lnTo>
                      <a:pt x="8778" y="28621"/>
                    </a:lnTo>
                    <a:lnTo>
                      <a:pt x="9012" y="28269"/>
                    </a:lnTo>
                    <a:lnTo>
                      <a:pt x="9227" y="27917"/>
                    </a:lnTo>
                    <a:lnTo>
                      <a:pt x="9462" y="27565"/>
                    </a:lnTo>
                    <a:lnTo>
                      <a:pt x="9677" y="27213"/>
                    </a:lnTo>
                    <a:lnTo>
                      <a:pt x="9911" y="26881"/>
                    </a:lnTo>
                    <a:lnTo>
                      <a:pt x="10126" y="26509"/>
                    </a:lnTo>
                    <a:lnTo>
                      <a:pt x="10361" y="26177"/>
                    </a:lnTo>
                    <a:lnTo>
                      <a:pt x="10596" y="25825"/>
                    </a:lnTo>
                    <a:lnTo>
                      <a:pt x="10830" y="25493"/>
                    </a:lnTo>
                    <a:lnTo>
                      <a:pt x="11084" y="25160"/>
                    </a:lnTo>
                    <a:lnTo>
                      <a:pt x="11319" y="24828"/>
                    </a:lnTo>
                    <a:lnTo>
                      <a:pt x="11554" y="24495"/>
                    </a:lnTo>
                    <a:lnTo>
                      <a:pt x="11808" y="24163"/>
                    </a:lnTo>
                    <a:lnTo>
                      <a:pt x="12062" y="23831"/>
                    </a:lnTo>
                    <a:lnTo>
                      <a:pt x="12316" y="23498"/>
                    </a:lnTo>
                    <a:lnTo>
                      <a:pt x="12590" y="23166"/>
                    </a:lnTo>
                    <a:lnTo>
                      <a:pt x="12844" y="22854"/>
                    </a:lnTo>
                    <a:lnTo>
                      <a:pt x="13098" y="22521"/>
                    </a:lnTo>
                    <a:lnTo>
                      <a:pt x="13352" y="22228"/>
                    </a:lnTo>
                    <a:lnTo>
                      <a:pt x="13606" y="21896"/>
                    </a:lnTo>
                    <a:lnTo>
                      <a:pt x="13880" y="21583"/>
                    </a:lnTo>
                    <a:lnTo>
                      <a:pt x="14134" y="21270"/>
                    </a:lnTo>
                    <a:lnTo>
                      <a:pt x="14408" y="20957"/>
                    </a:lnTo>
                    <a:lnTo>
                      <a:pt x="14408" y="20977"/>
                    </a:lnTo>
                    <a:lnTo>
                      <a:pt x="14662" y="20664"/>
                    </a:lnTo>
                    <a:lnTo>
                      <a:pt x="14936" y="20351"/>
                    </a:lnTo>
                    <a:lnTo>
                      <a:pt x="15190" y="20058"/>
                    </a:lnTo>
                    <a:lnTo>
                      <a:pt x="15463" y="19745"/>
                    </a:lnTo>
                    <a:lnTo>
                      <a:pt x="15737" y="19452"/>
                    </a:lnTo>
                    <a:lnTo>
                      <a:pt x="16050" y="19139"/>
                    </a:lnTo>
                    <a:lnTo>
                      <a:pt x="16324" y="18865"/>
                    </a:lnTo>
                    <a:lnTo>
                      <a:pt x="16598" y="18572"/>
                    </a:lnTo>
                    <a:lnTo>
                      <a:pt x="16871" y="18279"/>
                    </a:lnTo>
                    <a:lnTo>
                      <a:pt x="17145" y="18005"/>
                    </a:lnTo>
                    <a:lnTo>
                      <a:pt x="17164" y="17986"/>
                    </a:lnTo>
                    <a:lnTo>
                      <a:pt x="17438" y="17712"/>
                    </a:lnTo>
                    <a:lnTo>
                      <a:pt x="17751" y="17419"/>
                    </a:lnTo>
                    <a:lnTo>
                      <a:pt x="18025" y="17145"/>
                    </a:lnTo>
                    <a:lnTo>
                      <a:pt x="18318" y="16852"/>
                    </a:lnTo>
                    <a:lnTo>
                      <a:pt x="18591" y="16598"/>
                    </a:lnTo>
                    <a:lnTo>
                      <a:pt x="18904" y="16324"/>
                    </a:lnTo>
                    <a:lnTo>
                      <a:pt x="19217" y="16031"/>
                    </a:lnTo>
                    <a:lnTo>
                      <a:pt x="19198" y="16050"/>
                    </a:lnTo>
                    <a:lnTo>
                      <a:pt x="19510" y="15776"/>
                    </a:lnTo>
                    <a:lnTo>
                      <a:pt x="19784" y="15503"/>
                    </a:lnTo>
                    <a:lnTo>
                      <a:pt x="20097" y="15249"/>
                    </a:lnTo>
                    <a:lnTo>
                      <a:pt x="20410" y="14975"/>
                    </a:lnTo>
                    <a:lnTo>
                      <a:pt x="20722" y="14721"/>
                    </a:lnTo>
                    <a:lnTo>
                      <a:pt x="21016" y="14447"/>
                    </a:lnTo>
                    <a:lnTo>
                      <a:pt x="21309" y="14212"/>
                    </a:lnTo>
                    <a:lnTo>
                      <a:pt x="21641" y="13939"/>
                    </a:lnTo>
                    <a:lnTo>
                      <a:pt x="21954" y="13704"/>
                    </a:lnTo>
                    <a:lnTo>
                      <a:pt x="22247" y="13450"/>
                    </a:lnTo>
                    <a:lnTo>
                      <a:pt x="22560" y="13215"/>
                    </a:lnTo>
                    <a:lnTo>
                      <a:pt x="22892" y="12961"/>
                    </a:lnTo>
                    <a:lnTo>
                      <a:pt x="23205" y="12707"/>
                    </a:lnTo>
                    <a:lnTo>
                      <a:pt x="23518" y="12473"/>
                    </a:lnTo>
                    <a:lnTo>
                      <a:pt x="23498" y="12473"/>
                    </a:lnTo>
                    <a:lnTo>
                      <a:pt x="23850" y="12238"/>
                    </a:lnTo>
                    <a:lnTo>
                      <a:pt x="24183" y="12003"/>
                    </a:lnTo>
                    <a:lnTo>
                      <a:pt x="24476" y="11769"/>
                    </a:lnTo>
                    <a:lnTo>
                      <a:pt x="24789" y="11534"/>
                    </a:lnTo>
                    <a:lnTo>
                      <a:pt x="25160" y="11299"/>
                    </a:lnTo>
                    <a:lnTo>
                      <a:pt x="25453" y="11065"/>
                    </a:lnTo>
                    <a:lnTo>
                      <a:pt x="25805" y="10850"/>
                    </a:lnTo>
                    <a:lnTo>
                      <a:pt x="26138" y="10616"/>
                    </a:lnTo>
                    <a:lnTo>
                      <a:pt x="26138" y="10635"/>
                    </a:lnTo>
                    <a:lnTo>
                      <a:pt x="26450" y="10400"/>
                    </a:lnTo>
                    <a:lnTo>
                      <a:pt x="26802" y="10186"/>
                    </a:lnTo>
                    <a:lnTo>
                      <a:pt x="27115" y="9970"/>
                    </a:lnTo>
                    <a:lnTo>
                      <a:pt x="27467" y="9755"/>
                    </a:lnTo>
                    <a:lnTo>
                      <a:pt x="27819" y="9540"/>
                    </a:lnTo>
                    <a:lnTo>
                      <a:pt x="27799" y="9560"/>
                    </a:lnTo>
                    <a:lnTo>
                      <a:pt x="28132" y="9345"/>
                    </a:lnTo>
                    <a:lnTo>
                      <a:pt x="28503" y="9130"/>
                    </a:lnTo>
                    <a:lnTo>
                      <a:pt x="28484" y="9130"/>
                    </a:lnTo>
                    <a:lnTo>
                      <a:pt x="28835" y="8914"/>
                    </a:lnTo>
                    <a:lnTo>
                      <a:pt x="28816" y="8934"/>
                    </a:lnTo>
                    <a:lnTo>
                      <a:pt x="29148" y="8719"/>
                    </a:lnTo>
                    <a:lnTo>
                      <a:pt x="29520" y="8524"/>
                    </a:lnTo>
                    <a:lnTo>
                      <a:pt x="29852" y="8328"/>
                    </a:lnTo>
                    <a:lnTo>
                      <a:pt x="30204" y="8133"/>
                    </a:lnTo>
                    <a:lnTo>
                      <a:pt x="30536" y="7937"/>
                    </a:lnTo>
                    <a:lnTo>
                      <a:pt x="30888" y="7742"/>
                    </a:lnTo>
                    <a:lnTo>
                      <a:pt x="31260" y="7546"/>
                    </a:lnTo>
                    <a:lnTo>
                      <a:pt x="31260" y="7566"/>
                    </a:lnTo>
                    <a:lnTo>
                      <a:pt x="31592" y="7370"/>
                    </a:lnTo>
                    <a:lnTo>
                      <a:pt x="31963" y="7175"/>
                    </a:lnTo>
                    <a:lnTo>
                      <a:pt x="32315" y="6999"/>
                    </a:lnTo>
                    <a:lnTo>
                      <a:pt x="32687" y="6823"/>
                    </a:lnTo>
                    <a:lnTo>
                      <a:pt x="32667" y="6823"/>
                    </a:lnTo>
                    <a:lnTo>
                      <a:pt x="33019" y="6647"/>
                    </a:lnTo>
                    <a:lnTo>
                      <a:pt x="32999" y="6647"/>
                    </a:lnTo>
                    <a:lnTo>
                      <a:pt x="33391" y="6471"/>
                    </a:lnTo>
                    <a:lnTo>
                      <a:pt x="33742" y="6295"/>
                    </a:lnTo>
                    <a:lnTo>
                      <a:pt x="33723" y="6295"/>
                    </a:lnTo>
                    <a:lnTo>
                      <a:pt x="34094" y="6119"/>
                    </a:lnTo>
                    <a:lnTo>
                      <a:pt x="34251" y="6041"/>
                    </a:lnTo>
                    <a:lnTo>
                      <a:pt x="34446" y="5962"/>
                    </a:lnTo>
                    <a:lnTo>
                      <a:pt x="34837" y="5787"/>
                    </a:lnTo>
                    <a:lnTo>
                      <a:pt x="35189" y="5630"/>
                    </a:lnTo>
                    <a:lnTo>
                      <a:pt x="35541" y="5474"/>
                    </a:lnTo>
                    <a:lnTo>
                      <a:pt x="35913" y="5318"/>
                    </a:lnTo>
                    <a:lnTo>
                      <a:pt x="36303" y="5142"/>
                    </a:lnTo>
                    <a:lnTo>
                      <a:pt x="36303" y="5161"/>
                    </a:lnTo>
                    <a:lnTo>
                      <a:pt x="36655" y="5005"/>
                    </a:lnTo>
                    <a:lnTo>
                      <a:pt x="37046" y="4848"/>
                    </a:lnTo>
                    <a:lnTo>
                      <a:pt x="37398" y="4692"/>
                    </a:lnTo>
                    <a:lnTo>
                      <a:pt x="37789" y="4555"/>
                    </a:lnTo>
                    <a:lnTo>
                      <a:pt x="38141" y="4399"/>
                    </a:lnTo>
                    <a:lnTo>
                      <a:pt x="38532" y="4262"/>
                    </a:lnTo>
                    <a:lnTo>
                      <a:pt x="38513" y="4262"/>
                    </a:lnTo>
                    <a:lnTo>
                      <a:pt x="38903" y="4125"/>
                    </a:lnTo>
                    <a:lnTo>
                      <a:pt x="39275" y="3988"/>
                    </a:lnTo>
                    <a:lnTo>
                      <a:pt x="39627" y="3851"/>
                    </a:lnTo>
                    <a:lnTo>
                      <a:pt x="40057" y="3714"/>
                    </a:lnTo>
                    <a:lnTo>
                      <a:pt x="40389" y="3597"/>
                    </a:lnTo>
                    <a:lnTo>
                      <a:pt x="40800" y="3460"/>
                    </a:lnTo>
                    <a:lnTo>
                      <a:pt x="41191" y="3324"/>
                    </a:lnTo>
                    <a:lnTo>
                      <a:pt x="41152" y="3343"/>
                    </a:lnTo>
                    <a:lnTo>
                      <a:pt x="41543" y="3206"/>
                    </a:lnTo>
                    <a:lnTo>
                      <a:pt x="41953" y="3089"/>
                    </a:lnTo>
                    <a:lnTo>
                      <a:pt x="42305" y="2971"/>
                    </a:lnTo>
                    <a:lnTo>
                      <a:pt x="42696" y="2854"/>
                    </a:lnTo>
                    <a:lnTo>
                      <a:pt x="43087" y="2737"/>
                    </a:lnTo>
                    <a:lnTo>
                      <a:pt x="43478" y="2620"/>
                    </a:lnTo>
                    <a:lnTo>
                      <a:pt x="43869" y="2522"/>
                    </a:lnTo>
                    <a:lnTo>
                      <a:pt x="44240" y="2405"/>
                    </a:lnTo>
                    <a:lnTo>
                      <a:pt x="44651" y="2307"/>
                    </a:lnTo>
                    <a:lnTo>
                      <a:pt x="44632" y="2307"/>
                    </a:lnTo>
                    <a:lnTo>
                      <a:pt x="45022" y="2209"/>
                    </a:lnTo>
                    <a:lnTo>
                      <a:pt x="45433" y="2092"/>
                    </a:lnTo>
                    <a:lnTo>
                      <a:pt x="45785" y="2013"/>
                    </a:lnTo>
                    <a:lnTo>
                      <a:pt x="46195" y="1916"/>
                    </a:lnTo>
                    <a:lnTo>
                      <a:pt x="46606" y="1818"/>
                    </a:lnTo>
                    <a:lnTo>
                      <a:pt x="46958" y="1720"/>
                    </a:lnTo>
                    <a:lnTo>
                      <a:pt x="47388" y="1623"/>
                    </a:lnTo>
                    <a:lnTo>
                      <a:pt x="47779" y="1544"/>
                    </a:lnTo>
                    <a:lnTo>
                      <a:pt x="48150" y="1466"/>
                    </a:lnTo>
                    <a:lnTo>
                      <a:pt x="48581" y="1369"/>
                    </a:lnTo>
                    <a:lnTo>
                      <a:pt x="48561" y="1388"/>
                    </a:lnTo>
                    <a:lnTo>
                      <a:pt x="48972" y="1290"/>
                    </a:lnTo>
                    <a:lnTo>
                      <a:pt x="48952" y="1310"/>
                    </a:lnTo>
                    <a:lnTo>
                      <a:pt x="49362" y="1232"/>
                    </a:lnTo>
                    <a:lnTo>
                      <a:pt x="49773" y="1153"/>
                    </a:lnTo>
                    <a:lnTo>
                      <a:pt x="50164" y="1075"/>
                    </a:lnTo>
                    <a:lnTo>
                      <a:pt x="50144" y="1075"/>
                    </a:lnTo>
                    <a:lnTo>
                      <a:pt x="50575" y="1016"/>
                    </a:lnTo>
                    <a:lnTo>
                      <a:pt x="50985" y="939"/>
                    </a:lnTo>
                    <a:lnTo>
                      <a:pt x="50966" y="939"/>
                    </a:lnTo>
                    <a:lnTo>
                      <a:pt x="51357" y="880"/>
                    </a:lnTo>
                    <a:lnTo>
                      <a:pt x="51337" y="880"/>
                    </a:lnTo>
                    <a:lnTo>
                      <a:pt x="51767" y="802"/>
                    </a:lnTo>
                    <a:lnTo>
                      <a:pt x="52158" y="743"/>
                    </a:lnTo>
                    <a:lnTo>
                      <a:pt x="52139" y="743"/>
                    </a:lnTo>
                    <a:lnTo>
                      <a:pt x="52569" y="684"/>
                    </a:lnTo>
                    <a:lnTo>
                      <a:pt x="52549" y="684"/>
                    </a:lnTo>
                    <a:lnTo>
                      <a:pt x="52999" y="625"/>
                    </a:lnTo>
                    <a:lnTo>
                      <a:pt x="52979" y="645"/>
                    </a:lnTo>
                    <a:lnTo>
                      <a:pt x="53351" y="586"/>
                    </a:lnTo>
                    <a:lnTo>
                      <a:pt x="53761" y="528"/>
                    </a:lnTo>
                    <a:lnTo>
                      <a:pt x="54211" y="489"/>
                    </a:lnTo>
                    <a:lnTo>
                      <a:pt x="54191" y="489"/>
                    </a:lnTo>
                    <a:lnTo>
                      <a:pt x="54582" y="430"/>
                    </a:lnTo>
                    <a:lnTo>
                      <a:pt x="54993" y="391"/>
                    </a:lnTo>
                    <a:lnTo>
                      <a:pt x="55423" y="352"/>
                    </a:lnTo>
                    <a:lnTo>
                      <a:pt x="55403" y="352"/>
                    </a:lnTo>
                    <a:lnTo>
                      <a:pt x="55794" y="313"/>
                    </a:lnTo>
                    <a:lnTo>
                      <a:pt x="56224" y="274"/>
                    </a:lnTo>
                    <a:lnTo>
                      <a:pt x="56205" y="274"/>
                    </a:lnTo>
                    <a:lnTo>
                      <a:pt x="56635" y="235"/>
                    </a:lnTo>
                    <a:lnTo>
                      <a:pt x="57026" y="195"/>
                    </a:lnTo>
                    <a:lnTo>
                      <a:pt x="57436" y="176"/>
                    </a:lnTo>
                    <a:lnTo>
                      <a:pt x="57867" y="137"/>
                    </a:lnTo>
                    <a:lnTo>
                      <a:pt x="58258" y="117"/>
                    </a:lnTo>
                    <a:lnTo>
                      <a:pt x="58668" y="98"/>
                    </a:lnTo>
                    <a:lnTo>
                      <a:pt x="59098" y="78"/>
                    </a:lnTo>
                    <a:lnTo>
                      <a:pt x="59509" y="58"/>
                    </a:lnTo>
                    <a:lnTo>
                      <a:pt x="59470" y="58"/>
                    </a:lnTo>
                    <a:lnTo>
                      <a:pt x="59900" y="39"/>
                    </a:lnTo>
                    <a:lnTo>
                      <a:pt x="60350" y="19"/>
                    </a:lnTo>
                    <a:lnTo>
                      <a:pt x="60740" y="19"/>
                    </a:lnTo>
                    <a:lnTo>
                      <a:pt x="61151" y="0"/>
                    </a:lnTo>
                    <a:close/>
                  </a:path>
                </a:pathLst>
              </a:custGeom>
              <a:solidFill>
                <a:schemeClr val="bg1"/>
              </a:solidFill>
              <a:ln w="3104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DF281F7-D0D5-7BE8-1776-39C0C4053B74}"/>
                  </a:ext>
                </a:extLst>
              </p:cNvPr>
              <p:cNvSpPr/>
              <p:nvPr/>
            </p:nvSpPr>
            <p:spPr>
              <a:xfrm>
                <a:off x="8384847" y="6663660"/>
                <a:ext cx="102205" cy="95754"/>
              </a:xfrm>
              <a:custGeom>
                <a:avLst/>
                <a:gdLst>
                  <a:gd name="connsiteX0" fmla="*/ 46900 w 102205"/>
                  <a:gd name="connsiteY0" fmla="*/ 0 h 95754"/>
                  <a:gd name="connsiteX1" fmla="*/ 48151 w 102205"/>
                  <a:gd name="connsiteY1" fmla="*/ 0 h 95754"/>
                  <a:gd name="connsiteX2" fmla="*/ 48170 w 102205"/>
                  <a:gd name="connsiteY2" fmla="*/ 0 h 95754"/>
                  <a:gd name="connsiteX3" fmla="*/ 48776 w 102205"/>
                  <a:gd name="connsiteY3" fmla="*/ 0 h 95754"/>
                  <a:gd name="connsiteX4" fmla="*/ 49109 w 102205"/>
                  <a:gd name="connsiteY4" fmla="*/ 20 h 95754"/>
                  <a:gd name="connsiteX5" fmla="*/ 49421 w 102205"/>
                  <a:gd name="connsiteY5" fmla="*/ 20 h 95754"/>
                  <a:gd name="connsiteX6" fmla="*/ 49500 w 102205"/>
                  <a:gd name="connsiteY6" fmla="*/ 20 h 95754"/>
                  <a:gd name="connsiteX7" fmla="*/ 49734 w 102205"/>
                  <a:gd name="connsiteY7" fmla="*/ 40 h 95754"/>
                  <a:gd name="connsiteX8" fmla="*/ 50086 w 102205"/>
                  <a:gd name="connsiteY8" fmla="*/ 59 h 95754"/>
                  <a:gd name="connsiteX9" fmla="*/ 50067 w 102205"/>
                  <a:gd name="connsiteY9" fmla="*/ 59 h 95754"/>
                  <a:gd name="connsiteX10" fmla="*/ 50379 w 102205"/>
                  <a:gd name="connsiteY10" fmla="*/ 79 h 95754"/>
                  <a:gd name="connsiteX11" fmla="*/ 50692 w 102205"/>
                  <a:gd name="connsiteY11" fmla="*/ 98 h 95754"/>
                  <a:gd name="connsiteX12" fmla="*/ 51024 w 102205"/>
                  <a:gd name="connsiteY12" fmla="*/ 118 h 95754"/>
                  <a:gd name="connsiteX13" fmla="*/ 51318 w 102205"/>
                  <a:gd name="connsiteY13" fmla="*/ 137 h 95754"/>
                  <a:gd name="connsiteX14" fmla="*/ 51650 w 102205"/>
                  <a:gd name="connsiteY14" fmla="*/ 157 h 95754"/>
                  <a:gd name="connsiteX15" fmla="*/ 52002 w 102205"/>
                  <a:gd name="connsiteY15" fmla="*/ 196 h 95754"/>
                  <a:gd name="connsiteX16" fmla="*/ 52315 w 102205"/>
                  <a:gd name="connsiteY16" fmla="*/ 216 h 95754"/>
                  <a:gd name="connsiteX17" fmla="*/ 52295 w 102205"/>
                  <a:gd name="connsiteY17" fmla="*/ 216 h 95754"/>
                  <a:gd name="connsiteX18" fmla="*/ 52608 w 102205"/>
                  <a:gd name="connsiteY18" fmla="*/ 255 h 95754"/>
                  <a:gd name="connsiteX19" fmla="*/ 52940 w 102205"/>
                  <a:gd name="connsiteY19" fmla="*/ 274 h 95754"/>
                  <a:gd name="connsiteX20" fmla="*/ 52921 w 102205"/>
                  <a:gd name="connsiteY20" fmla="*/ 274 h 95754"/>
                  <a:gd name="connsiteX21" fmla="*/ 53273 w 102205"/>
                  <a:gd name="connsiteY21" fmla="*/ 313 h 95754"/>
                  <a:gd name="connsiteX22" fmla="*/ 53566 w 102205"/>
                  <a:gd name="connsiteY22" fmla="*/ 352 h 95754"/>
                  <a:gd name="connsiteX23" fmla="*/ 53898 w 102205"/>
                  <a:gd name="connsiteY23" fmla="*/ 391 h 95754"/>
                  <a:gd name="connsiteX24" fmla="*/ 54231 w 102205"/>
                  <a:gd name="connsiteY24" fmla="*/ 430 h 95754"/>
                  <a:gd name="connsiteX25" fmla="*/ 54211 w 102205"/>
                  <a:gd name="connsiteY25" fmla="*/ 430 h 95754"/>
                  <a:gd name="connsiteX26" fmla="*/ 54543 w 102205"/>
                  <a:gd name="connsiteY26" fmla="*/ 470 h 95754"/>
                  <a:gd name="connsiteX27" fmla="*/ 54856 w 102205"/>
                  <a:gd name="connsiteY27" fmla="*/ 509 h 95754"/>
                  <a:gd name="connsiteX28" fmla="*/ 54837 w 102205"/>
                  <a:gd name="connsiteY28" fmla="*/ 509 h 95754"/>
                  <a:gd name="connsiteX29" fmla="*/ 55189 w 102205"/>
                  <a:gd name="connsiteY29" fmla="*/ 548 h 95754"/>
                  <a:gd name="connsiteX30" fmla="*/ 55521 w 102205"/>
                  <a:gd name="connsiteY30" fmla="*/ 607 h 95754"/>
                  <a:gd name="connsiteX31" fmla="*/ 55501 w 102205"/>
                  <a:gd name="connsiteY31" fmla="*/ 607 h 95754"/>
                  <a:gd name="connsiteX32" fmla="*/ 55834 w 102205"/>
                  <a:gd name="connsiteY32" fmla="*/ 646 h 95754"/>
                  <a:gd name="connsiteX33" fmla="*/ 55814 w 102205"/>
                  <a:gd name="connsiteY33" fmla="*/ 646 h 95754"/>
                  <a:gd name="connsiteX34" fmla="*/ 56166 w 102205"/>
                  <a:gd name="connsiteY34" fmla="*/ 704 h 95754"/>
                  <a:gd name="connsiteX35" fmla="*/ 56479 w 102205"/>
                  <a:gd name="connsiteY35" fmla="*/ 763 h 95754"/>
                  <a:gd name="connsiteX36" fmla="*/ 56459 w 102205"/>
                  <a:gd name="connsiteY36" fmla="*/ 744 h 95754"/>
                  <a:gd name="connsiteX37" fmla="*/ 56791 w 102205"/>
                  <a:gd name="connsiteY37" fmla="*/ 802 h 95754"/>
                  <a:gd name="connsiteX38" fmla="*/ 57124 w 102205"/>
                  <a:gd name="connsiteY38" fmla="*/ 861 h 95754"/>
                  <a:gd name="connsiteX39" fmla="*/ 57085 w 102205"/>
                  <a:gd name="connsiteY39" fmla="*/ 861 h 95754"/>
                  <a:gd name="connsiteX40" fmla="*/ 57437 w 102205"/>
                  <a:gd name="connsiteY40" fmla="*/ 919 h 95754"/>
                  <a:gd name="connsiteX41" fmla="*/ 57749 w 102205"/>
                  <a:gd name="connsiteY41" fmla="*/ 978 h 95754"/>
                  <a:gd name="connsiteX42" fmla="*/ 57730 w 102205"/>
                  <a:gd name="connsiteY42" fmla="*/ 978 h 95754"/>
                  <a:gd name="connsiteX43" fmla="*/ 58062 w 102205"/>
                  <a:gd name="connsiteY43" fmla="*/ 1037 h 95754"/>
                  <a:gd name="connsiteX44" fmla="*/ 58414 w 102205"/>
                  <a:gd name="connsiteY44" fmla="*/ 1095 h 95754"/>
                  <a:gd name="connsiteX45" fmla="*/ 58395 w 102205"/>
                  <a:gd name="connsiteY45" fmla="*/ 1095 h 95754"/>
                  <a:gd name="connsiteX46" fmla="*/ 58707 w 102205"/>
                  <a:gd name="connsiteY46" fmla="*/ 1174 h 95754"/>
                  <a:gd name="connsiteX47" fmla="*/ 59040 w 102205"/>
                  <a:gd name="connsiteY47" fmla="*/ 1232 h 95754"/>
                  <a:gd name="connsiteX48" fmla="*/ 59020 w 102205"/>
                  <a:gd name="connsiteY48" fmla="*/ 1232 h 95754"/>
                  <a:gd name="connsiteX49" fmla="*/ 59353 w 102205"/>
                  <a:gd name="connsiteY49" fmla="*/ 1310 h 95754"/>
                  <a:gd name="connsiteX50" fmla="*/ 59685 w 102205"/>
                  <a:gd name="connsiteY50" fmla="*/ 1388 h 95754"/>
                  <a:gd name="connsiteX51" fmla="*/ 59665 w 102205"/>
                  <a:gd name="connsiteY51" fmla="*/ 1369 h 95754"/>
                  <a:gd name="connsiteX52" fmla="*/ 59978 w 102205"/>
                  <a:gd name="connsiteY52" fmla="*/ 1447 h 95754"/>
                  <a:gd name="connsiteX53" fmla="*/ 60310 w 102205"/>
                  <a:gd name="connsiteY53" fmla="*/ 1525 h 95754"/>
                  <a:gd name="connsiteX54" fmla="*/ 60643 w 102205"/>
                  <a:gd name="connsiteY54" fmla="*/ 1604 h 95754"/>
                  <a:gd name="connsiteX55" fmla="*/ 60956 w 102205"/>
                  <a:gd name="connsiteY55" fmla="*/ 1682 h 95754"/>
                  <a:gd name="connsiteX56" fmla="*/ 60936 w 102205"/>
                  <a:gd name="connsiteY56" fmla="*/ 1682 h 95754"/>
                  <a:gd name="connsiteX57" fmla="*/ 61288 w 102205"/>
                  <a:gd name="connsiteY57" fmla="*/ 1760 h 95754"/>
                  <a:gd name="connsiteX58" fmla="*/ 61581 w 102205"/>
                  <a:gd name="connsiteY58" fmla="*/ 1838 h 95754"/>
                  <a:gd name="connsiteX59" fmla="*/ 61894 w 102205"/>
                  <a:gd name="connsiteY59" fmla="*/ 1916 h 95754"/>
                  <a:gd name="connsiteX60" fmla="*/ 62226 w 102205"/>
                  <a:gd name="connsiteY60" fmla="*/ 2014 h 95754"/>
                  <a:gd name="connsiteX61" fmla="*/ 62559 w 102205"/>
                  <a:gd name="connsiteY61" fmla="*/ 2092 h 95754"/>
                  <a:gd name="connsiteX62" fmla="*/ 62871 w 102205"/>
                  <a:gd name="connsiteY62" fmla="*/ 2190 h 95754"/>
                  <a:gd name="connsiteX63" fmla="*/ 63204 w 102205"/>
                  <a:gd name="connsiteY63" fmla="*/ 2288 h 95754"/>
                  <a:gd name="connsiteX64" fmla="*/ 63184 w 102205"/>
                  <a:gd name="connsiteY64" fmla="*/ 2288 h 95754"/>
                  <a:gd name="connsiteX65" fmla="*/ 63497 w 102205"/>
                  <a:gd name="connsiteY65" fmla="*/ 2366 h 95754"/>
                  <a:gd name="connsiteX66" fmla="*/ 63830 w 102205"/>
                  <a:gd name="connsiteY66" fmla="*/ 2483 h 95754"/>
                  <a:gd name="connsiteX67" fmla="*/ 64142 w 102205"/>
                  <a:gd name="connsiteY67" fmla="*/ 2581 h 95754"/>
                  <a:gd name="connsiteX68" fmla="*/ 64494 w 102205"/>
                  <a:gd name="connsiteY68" fmla="*/ 2679 h 95754"/>
                  <a:gd name="connsiteX69" fmla="*/ 64475 w 102205"/>
                  <a:gd name="connsiteY69" fmla="*/ 2679 h 95754"/>
                  <a:gd name="connsiteX70" fmla="*/ 64787 w 102205"/>
                  <a:gd name="connsiteY70" fmla="*/ 2796 h 95754"/>
                  <a:gd name="connsiteX71" fmla="*/ 65100 w 102205"/>
                  <a:gd name="connsiteY71" fmla="*/ 2894 h 95754"/>
                  <a:gd name="connsiteX72" fmla="*/ 65080 w 102205"/>
                  <a:gd name="connsiteY72" fmla="*/ 2894 h 95754"/>
                  <a:gd name="connsiteX73" fmla="*/ 65413 w 102205"/>
                  <a:gd name="connsiteY73" fmla="*/ 3011 h 95754"/>
                  <a:gd name="connsiteX74" fmla="*/ 65745 w 102205"/>
                  <a:gd name="connsiteY74" fmla="*/ 3109 h 95754"/>
                  <a:gd name="connsiteX75" fmla="*/ 65726 w 102205"/>
                  <a:gd name="connsiteY75" fmla="*/ 3109 h 95754"/>
                  <a:gd name="connsiteX76" fmla="*/ 66038 w 102205"/>
                  <a:gd name="connsiteY76" fmla="*/ 3226 h 95754"/>
                  <a:gd name="connsiteX77" fmla="*/ 66371 w 102205"/>
                  <a:gd name="connsiteY77" fmla="*/ 3343 h 95754"/>
                  <a:gd name="connsiteX78" fmla="*/ 66351 w 102205"/>
                  <a:gd name="connsiteY78" fmla="*/ 3343 h 95754"/>
                  <a:gd name="connsiteX79" fmla="*/ 66703 w 102205"/>
                  <a:gd name="connsiteY79" fmla="*/ 3461 h 95754"/>
                  <a:gd name="connsiteX80" fmla="*/ 67016 w 102205"/>
                  <a:gd name="connsiteY80" fmla="*/ 3578 h 95754"/>
                  <a:gd name="connsiteX81" fmla="*/ 66997 w 102205"/>
                  <a:gd name="connsiteY81" fmla="*/ 3578 h 95754"/>
                  <a:gd name="connsiteX82" fmla="*/ 67290 w 102205"/>
                  <a:gd name="connsiteY82" fmla="*/ 3696 h 95754"/>
                  <a:gd name="connsiteX83" fmla="*/ 67642 w 102205"/>
                  <a:gd name="connsiteY83" fmla="*/ 3813 h 95754"/>
                  <a:gd name="connsiteX84" fmla="*/ 67602 w 102205"/>
                  <a:gd name="connsiteY84" fmla="*/ 3813 h 95754"/>
                  <a:gd name="connsiteX85" fmla="*/ 67954 w 102205"/>
                  <a:gd name="connsiteY85" fmla="*/ 3930 h 95754"/>
                  <a:gd name="connsiteX86" fmla="*/ 68248 w 102205"/>
                  <a:gd name="connsiteY86" fmla="*/ 4067 h 95754"/>
                  <a:gd name="connsiteX87" fmla="*/ 68228 w 102205"/>
                  <a:gd name="connsiteY87" fmla="*/ 4067 h 95754"/>
                  <a:gd name="connsiteX88" fmla="*/ 68560 w 102205"/>
                  <a:gd name="connsiteY88" fmla="*/ 4184 h 95754"/>
                  <a:gd name="connsiteX89" fmla="*/ 68893 w 102205"/>
                  <a:gd name="connsiteY89" fmla="*/ 4321 h 95754"/>
                  <a:gd name="connsiteX90" fmla="*/ 68873 w 102205"/>
                  <a:gd name="connsiteY90" fmla="*/ 4321 h 95754"/>
                  <a:gd name="connsiteX91" fmla="*/ 69206 w 102205"/>
                  <a:gd name="connsiteY91" fmla="*/ 4458 h 95754"/>
                  <a:gd name="connsiteX92" fmla="*/ 69518 w 102205"/>
                  <a:gd name="connsiteY92" fmla="*/ 4595 h 95754"/>
                  <a:gd name="connsiteX93" fmla="*/ 69499 w 102205"/>
                  <a:gd name="connsiteY93" fmla="*/ 4575 h 95754"/>
                  <a:gd name="connsiteX94" fmla="*/ 69831 w 102205"/>
                  <a:gd name="connsiteY94" fmla="*/ 4731 h 95754"/>
                  <a:gd name="connsiteX95" fmla="*/ 70153 w 102205"/>
                  <a:gd name="connsiteY95" fmla="*/ 4864 h 95754"/>
                  <a:gd name="connsiteX96" fmla="*/ 70437 w 102205"/>
                  <a:gd name="connsiteY96" fmla="*/ 5005 h 95754"/>
                  <a:gd name="connsiteX97" fmla="*/ 70750 w 102205"/>
                  <a:gd name="connsiteY97" fmla="*/ 5142 h 95754"/>
                  <a:gd name="connsiteX98" fmla="*/ 70730 w 102205"/>
                  <a:gd name="connsiteY98" fmla="*/ 5142 h 95754"/>
                  <a:gd name="connsiteX99" fmla="*/ 71082 w 102205"/>
                  <a:gd name="connsiteY99" fmla="*/ 5279 h 95754"/>
                  <a:gd name="connsiteX100" fmla="*/ 71395 w 102205"/>
                  <a:gd name="connsiteY100" fmla="*/ 5435 h 95754"/>
                  <a:gd name="connsiteX101" fmla="*/ 71376 w 102205"/>
                  <a:gd name="connsiteY101" fmla="*/ 5416 h 95754"/>
                  <a:gd name="connsiteX102" fmla="*/ 71688 w 102205"/>
                  <a:gd name="connsiteY102" fmla="*/ 5572 h 95754"/>
                  <a:gd name="connsiteX103" fmla="*/ 72001 w 102205"/>
                  <a:gd name="connsiteY103" fmla="*/ 5728 h 95754"/>
                  <a:gd name="connsiteX104" fmla="*/ 71982 w 102205"/>
                  <a:gd name="connsiteY104" fmla="*/ 5728 h 95754"/>
                  <a:gd name="connsiteX105" fmla="*/ 72294 w 102205"/>
                  <a:gd name="connsiteY105" fmla="*/ 5865 h 95754"/>
                  <a:gd name="connsiteX106" fmla="*/ 72627 w 102205"/>
                  <a:gd name="connsiteY106" fmla="*/ 6022 h 95754"/>
                  <a:gd name="connsiteX107" fmla="*/ 72607 w 102205"/>
                  <a:gd name="connsiteY107" fmla="*/ 6022 h 95754"/>
                  <a:gd name="connsiteX108" fmla="*/ 72881 w 102205"/>
                  <a:gd name="connsiteY108" fmla="*/ 6178 h 95754"/>
                  <a:gd name="connsiteX109" fmla="*/ 73213 w 102205"/>
                  <a:gd name="connsiteY109" fmla="*/ 6335 h 95754"/>
                  <a:gd name="connsiteX110" fmla="*/ 73194 w 102205"/>
                  <a:gd name="connsiteY110" fmla="*/ 6315 h 95754"/>
                  <a:gd name="connsiteX111" fmla="*/ 73526 w 102205"/>
                  <a:gd name="connsiteY111" fmla="*/ 6491 h 95754"/>
                  <a:gd name="connsiteX112" fmla="*/ 73819 w 102205"/>
                  <a:gd name="connsiteY112" fmla="*/ 6648 h 95754"/>
                  <a:gd name="connsiteX113" fmla="*/ 73800 w 102205"/>
                  <a:gd name="connsiteY113" fmla="*/ 6628 h 95754"/>
                  <a:gd name="connsiteX114" fmla="*/ 74093 w 102205"/>
                  <a:gd name="connsiteY114" fmla="*/ 6804 h 95754"/>
                  <a:gd name="connsiteX115" fmla="*/ 74406 w 102205"/>
                  <a:gd name="connsiteY115" fmla="*/ 6960 h 95754"/>
                  <a:gd name="connsiteX116" fmla="*/ 74386 w 102205"/>
                  <a:gd name="connsiteY116" fmla="*/ 6960 h 95754"/>
                  <a:gd name="connsiteX117" fmla="*/ 74679 w 102205"/>
                  <a:gd name="connsiteY117" fmla="*/ 7117 h 95754"/>
                  <a:gd name="connsiteX118" fmla="*/ 75012 w 102205"/>
                  <a:gd name="connsiteY118" fmla="*/ 7292 h 95754"/>
                  <a:gd name="connsiteX119" fmla="*/ 74992 w 102205"/>
                  <a:gd name="connsiteY119" fmla="*/ 7273 h 95754"/>
                  <a:gd name="connsiteX120" fmla="*/ 75286 w 102205"/>
                  <a:gd name="connsiteY120" fmla="*/ 7449 h 95754"/>
                  <a:gd name="connsiteX121" fmla="*/ 75559 w 102205"/>
                  <a:gd name="connsiteY121" fmla="*/ 7606 h 95754"/>
                  <a:gd name="connsiteX122" fmla="*/ 75852 w 102205"/>
                  <a:gd name="connsiteY122" fmla="*/ 7781 h 95754"/>
                  <a:gd name="connsiteX123" fmla="*/ 76126 w 102205"/>
                  <a:gd name="connsiteY123" fmla="*/ 7938 h 95754"/>
                  <a:gd name="connsiteX124" fmla="*/ 76458 w 102205"/>
                  <a:gd name="connsiteY124" fmla="*/ 8133 h 95754"/>
                  <a:gd name="connsiteX125" fmla="*/ 76400 w 102205"/>
                  <a:gd name="connsiteY125" fmla="*/ 8114 h 95754"/>
                  <a:gd name="connsiteX126" fmla="*/ 76713 w 102205"/>
                  <a:gd name="connsiteY126" fmla="*/ 8289 h 95754"/>
                  <a:gd name="connsiteX127" fmla="*/ 77006 w 102205"/>
                  <a:gd name="connsiteY127" fmla="*/ 8466 h 95754"/>
                  <a:gd name="connsiteX128" fmla="*/ 76986 w 102205"/>
                  <a:gd name="connsiteY128" fmla="*/ 8466 h 95754"/>
                  <a:gd name="connsiteX129" fmla="*/ 77279 w 102205"/>
                  <a:gd name="connsiteY129" fmla="*/ 8641 h 95754"/>
                  <a:gd name="connsiteX130" fmla="*/ 77553 w 102205"/>
                  <a:gd name="connsiteY130" fmla="*/ 8817 h 95754"/>
                  <a:gd name="connsiteX131" fmla="*/ 77534 w 102205"/>
                  <a:gd name="connsiteY131" fmla="*/ 8817 h 95754"/>
                  <a:gd name="connsiteX132" fmla="*/ 77827 w 102205"/>
                  <a:gd name="connsiteY132" fmla="*/ 8993 h 95754"/>
                  <a:gd name="connsiteX133" fmla="*/ 78101 w 102205"/>
                  <a:gd name="connsiteY133" fmla="*/ 9169 h 95754"/>
                  <a:gd name="connsiteX134" fmla="*/ 78081 w 102205"/>
                  <a:gd name="connsiteY134" fmla="*/ 9169 h 95754"/>
                  <a:gd name="connsiteX135" fmla="*/ 78394 w 102205"/>
                  <a:gd name="connsiteY135" fmla="*/ 9345 h 95754"/>
                  <a:gd name="connsiteX136" fmla="*/ 78648 w 102205"/>
                  <a:gd name="connsiteY136" fmla="*/ 9521 h 95754"/>
                  <a:gd name="connsiteX137" fmla="*/ 78941 w 102205"/>
                  <a:gd name="connsiteY137" fmla="*/ 9717 h 95754"/>
                  <a:gd name="connsiteX138" fmla="*/ 79215 w 102205"/>
                  <a:gd name="connsiteY138" fmla="*/ 9912 h 95754"/>
                  <a:gd name="connsiteX139" fmla="*/ 79195 w 102205"/>
                  <a:gd name="connsiteY139" fmla="*/ 9893 h 95754"/>
                  <a:gd name="connsiteX140" fmla="*/ 79469 w 102205"/>
                  <a:gd name="connsiteY140" fmla="*/ 10088 h 95754"/>
                  <a:gd name="connsiteX141" fmla="*/ 79723 w 102205"/>
                  <a:gd name="connsiteY141" fmla="*/ 10284 h 95754"/>
                  <a:gd name="connsiteX142" fmla="*/ 79723 w 102205"/>
                  <a:gd name="connsiteY142" fmla="*/ 10264 h 95754"/>
                  <a:gd name="connsiteX143" fmla="*/ 79958 w 102205"/>
                  <a:gd name="connsiteY143" fmla="*/ 10440 h 95754"/>
                  <a:gd name="connsiteX144" fmla="*/ 80251 w 102205"/>
                  <a:gd name="connsiteY144" fmla="*/ 10635 h 95754"/>
                  <a:gd name="connsiteX145" fmla="*/ 80525 w 102205"/>
                  <a:gd name="connsiteY145" fmla="*/ 10851 h 95754"/>
                  <a:gd name="connsiteX146" fmla="*/ 80779 w 102205"/>
                  <a:gd name="connsiteY146" fmla="*/ 11027 h 95754"/>
                  <a:gd name="connsiteX147" fmla="*/ 81053 w 102205"/>
                  <a:gd name="connsiteY147" fmla="*/ 11222 h 95754"/>
                  <a:gd name="connsiteX148" fmla="*/ 81033 w 102205"/>
                  <a:gd name="connsiteY148" fmla="*/ 11222 h 95754"/>
                  <a:gd name="connsiteX149" fmla="*/ 81287 w 102205"/>
                  <a:gd name="connsiteY149" fmla="*/ 11418 h 95754"/>
                  <a:gd name="connsiteX150" fmla="*/ 81561 w 102205"/>
                  <a:gd name="connsiteY150" fmla="*/ 11593 h 95754"/>
                  <a:gd name="connsiteX151" fmla="*/ 81835 w 102205"/>
                  <a:gd name="connsiteY151" fmla="*/ 11808 h 95754"/>
                  <a:gd name="connsiteX152" fmla="*/ 81815 w 102205"/>
                  <a:gd name="connsiteY152" fmla="*/ 11789 h 95754"/>
                  <a:gd name="connsiteX153" fmla="*/ 82069 w 102205"/>
                  <a:gd name="connsiteY153" fmla="*/ 12004 h 95754"/>
                  <a:gd name="connsiteX154" fmla="*/ 82343 w 102205"/>
                  <a:gd name="connsiteY154" fmla="*/ 12199 h 95754"/>
                  <a:gd name="connsiteX155" fmla="*/ 82323 w 102205"/>
                  <a:gd name="connsiteY155" fmla="*/ 12199 h 95754"/>
                  <a:gd name="connsiteX156" fmla="*/ 82578 w 102205"/>
                  <a:gd name="connsiteY156" fmla="*/ 12395 h 95754"/>
                  <a:gd name="connsiteX157" fmla="*/ 82851 w 102205"/>
                  <a:gd name="connsiteY157" fmla="*/ 12610 h 95754"/>
                  <a:gd name="connsiteX158" fmla="*/ 82832 w 102205"/>
                  <a:gd name="connsiteY158" fmla="*/ 12590 h 95754"/>
                  <a:gd name="connsiteX159" fmla="*/ 83086 w 102205"/>
                  <a:gd name="connsiteY159" fmla="*/ 12806 h 95754"/>
                  <a:gd name="connsiteX160" fmla="*/ 83320 w 102205"/>
                  <a:gd name="connsiteY160" fmla="*/ 13001 h 95754"/>
                  <a:gd name="connsiteX161" fmla="*/ 83575 w 102205"/>
                  <a:gd name="connsiteY161" fmla="*/ 13216 h 95754"/>
                  <a:gd name="connsiteX162" fmla="*/ 83555 w 102205"/>
                  <a:gd name="connsiteY162" fmla="*/ 13196 h 95754"/>
                  <a:gd name="connsiteX163" fmla="*/ 83829 w 102205"/>
                  <a:gd name="connsiteY163" fmla="*/ 13412 h 95754"/>
                  <a:gd name="connsiteX164" fmla="*/ 83809 w 102205"/>
                  <a:gd name="connsiteY164" fmla="*/ 13392 h 95754"/>
                  <a:gd name="connsiteX165" fmla="*/ 84063 w 102205"/>
                  <a:gd name="connsiteY165" fmla="*/ 13626 h 95754"/>
                  <a:gd name="connsiteX166" fmla="*/ 84298 w 102205"/>
                  <a:gd name="connsiteY166" fmla="*/ 13822 h 95754"/>
                  <a:gd name="connsiteX167" fmla="*/ 84532 w 102205"/>
                  <a:gd name="connsiteY167" fmla="*/ 14037 h 95754"/>
                  <a:gd name="connsiteX168" fmla="*/ 84767 w 102205"/>
                  <a:gd name="connsiteY168" fmla="*/ 14233 h 95754"/>
                  <a:gd name="connsiteX169" fmla="*/ 85002 w 102205"/>
                  <a:gd name="connsiteY169" fmla="*/ 14448 h 95754"/>
                  <a:gd name="connsiteX170" fmla="*/ 85236 w 102205"/>
                  <a:gd name="connsiteY170" fmla="*/ 14663 h 95754"/>
                  <a:gd name="connsiteX171" fmla="*/ 85471 w 102205"/>
                  <a:gd name="connsiteY171" fmla="*/ 14858 h 95754"/>
                  <a:gd name="connsiteX172" fmla="*/ 85725 w 102205"/>
                  <a:gd name="connsiteY172" fmla="*/ 15093 h 95754"/>
                  <a:gd name="connsiteX173" fmla="*/ 85686 w 102205"/>
                  <a:gd name="connsiteY173" fmla="*/ 15073 h 95754"/>
                  <a:gd name="connsiteX174" fmla="*/ 85920 w 102205"/>
                  <a:gd name="connsiteY174" fmla="*/ 15308 h 95754"/>
                  <a:gd name="connsiteX175" fmla="*/ 86155 w 102205"/>
                  <a:gd name="connsiteY175" fmla="*/ 15523 h 95754"/>
                  <a:gd name="connsiteX176" fmla="*/ 86135 w 102205"/>
                  <a:gd name="connsiteY176" fmla="*/ 15503 h 95754"/>
                  <a:gd name="connsiteX177" fmla="*/ 86370 w 102205"/>
                  <a:gd name="connsiteY177" fmla="*/ 15718 h 95754"/>
                  <a:gd name="connsiteX178" fmla="*/ 86605 w 102205"/>
                  <a:gd name="connsiteY178" fmla="*/ 15953 h 95754"/>
                  <a:gd name="connsiteX179" fmla="*/ 86585 w 102205"/>
                  <a:gd name="connsiteY179" fmla="*/ 15934 h 95754"/>
                  <a:gd name="connsiteX180" fmla="*/ 86800 w 102205"/>
                  <a:gd name="connsiteY180" fmla="*/ 16148 h 95754"/>
                  <a:gd name="connsiteX181" fmla="*/ 87054 w 102205"/>
                  <a:gd name="connsiteY181" fmla="*/ 16383 h 95754"/>
                  <a:gd name="connsiteX182" fmla="*/ 87054 w 102205"/>
                  <a:gd name="connsiteY182" fmla="*/ 16364 h 95754"/>
                  <a:gd name="connsiteX183" fmla="*/ 87269 w 102205"/>
                  <a:gd name="connsiteY183" fmla="*/ 16578 h 95754"/>
                  <a:gd name="connsiteX184" fmla="*/ 87504 w 102205"/>
                  <a:gd name="connsiteY184" fmla="*/ 16813 h 95754"/>
                  <a:gd name="connsiteX185" fmla="*/ 87719 w 102205"/>
                  <a:gd name="connsiteY185" fmla="*/ 17028 h 95754"/>
                  <a:gd name="connsiteX186" fmla="*/ 87934 w 102205"/>
                  <a:gd name="connsiteY186" fmla="*/ 17263 h 95754"/>
                  <a:gd name="connsiteX187" fmla="*/ 88130 w 102205"/>
                  <a:gd name="connsiteY187" fmla="*/ 17497 h 95754"/>
                  <a:gd name="connsiteX188" fmla="*/ 88110 w 102205"/>
                  <a:gd name="connsiteY188" fmla="*/ 17478 h 95754"/>
                  <a:gd name="connsiteX189" fmla="*/ 88325 w 102205"/>
                  <a:gd name="connsiteY189" fmla="*/ 17693 h 95754"/>
                  <a:gd name="connsiteX190" fmla="*/ 88540 w 102205"/>
                  <a:gd name="connsiteY190" fmla="*/ 17927 h 95754"/>
                  <a:gd name="connsiteX191" fmla="*/ 88755 w 102205"/>
                  <a:gd name="connsiteY191" fmla="*/ 18143 h 95754"/>
                  <a:gd name="connsiteX192" fmla="*/ 88990 w 102205"/>
                  <a:gd name="connsiteY192" fmla="*/ 18377 h 95754"/>
                  <a:gd name="connsiteX193" fmla="*/ 89205 w 102205"/>
                  <a:gd name="connsiteY193" fmla="*/ 18612 h 95754"/>
                  <a:gd name="connsiteX194" fmla="*/ 89185 w 102205"/>
                  <a:gd name="connsiteY194" fmla="*/ 18592 h 95754"/>
                  <a:gd name="connsiteX195" fmla="*/ 89400 w 102205"/>
                  <a:gd name="connsiteY195" fmla="*/ 18847 h 95754"/>
                  <a:gd name="connsiteX196" fmla="*/ 89381 w 102205"/>
                  <a:gd name="connsiteY196" fmla="*/ 18827 h 95754"/>
                  <a:gd name="connsiteX197" fmla="*/ 89576 w 102205"/>
                  <a:gd name="connsiteY197" fmla="*/ 19061 h 95754"/>
                  <a:gd name="connsiteX198" fmla="*/ 89791 w 102205"/>
                  <a:gd name="connsiteY198" fmla="*/ 19296 h 95754"/>
                  <a:gd name="connsiteX199" fmla="*/ 89772 w 102205"/>
                  <a:gd name="connsiteY199" fmla="*/ 19277 h 95754"/>
                  <a:gd name="connsiteX200" fmla="*/ 89987 w 102205"/>
                  <a:gd name="connsiteY200" fmla="*/ 19530 h 95754"/>
                  <a:gd name="connsiteX201" fmla="*/ 89987 w 102205"/>
                  <a:gd name="connsiteY201" fmla="*/ 19511 h 95754"/>
                  <a:gd name="connsiteX202" fmla="*/ 90202 w 102205"/>
                  <a:gd name="connsiteY202" fmla="*/ 19746 h 95754"/>
                  <a:gd name="connsiteX203" fmla="*/ 90397 w 102205"/>
                  <a:gd name="connsiteY203" fmla="*/ 20000 h 95754"/>
                  <a:gd name="connsiteX204" fmla="*/ 90573 w 102205"/>
                  <a:gd name="connsiteY204" fmla="*/ 20215 h 95754"/>
                  <a:gd name="connsiteX205" fmla="*/ 90769 w 102205"/>
                  <a:gd name="connsiteY205" fmla="*/ 20449 h 95754"/>
                  <a:gd name="connsiteX206" fmla="*/ 90964 w 102205"/>
                  <a:gd name="connsiteY206" fmla="*/ 20684 h 95754"/>
                  <a:gd name="connsiteX207" fmla="*/ 91160 w 102205"/>
                  <a:gd name="connsiteY207" fmla="*/ 20918 h 95754"/>
                  <a:gd name="connsiteX208" fmla="*/ 91355 w 102205"/>
                  <a:gd name="connsiteY208" fmla="*/ 21153 h 95754"/>
                  <a:gd name="connsiteX209" fmla="*/ 91512 w 102205"/>
                  <a:gd name="connsiteY209" fmla="*/ 21388 h 95754"/>
                  <a:gd name="connsiteX210" fmla="*/ 91727 w 102205"/>
                  <a:gd name="connsiteY210" fmla="*/ 21642 h 95754"/>
                  <a:gd name="connsiteX211" fmla="*/ 91707 w 102205"/>
                  <a:gd name="connsiteY211" fmla="*/ 21622 h 95754"/>
                  <a:gd name="connsiteX212" fmla="*/ 91922 w 102205"/>
                  <a:gd name="connsiteY212" fmla="*/ 21876 h 95754"/>
                  <a:gd name="connsiteX213" fmla="*/ 92098 w 102205"/>
                  <a:gd name="connsiteY213" fmla="*/ 22111 h 95754"/>
                  <a:gd name="connsiteX214" fmla="*/ 92274 w 102205"/>
                  <a:gd name="connsiteY214" fmla="*/ 22365 h 95754"/>
                  <a:gd name="connsiteX215" fmla="*/ 92430 w 102205"/>
                  <a:gd name="connsiteY215" fmla="*/ 22580 h 95754"/>
                  <a:gd name="connsiteX216" fmla="*/ 92626 w 102205"/>
                  <a:gd name="connsiteY216" fmla="*/ 22815 h 95754"/>
                  <a:gd name="connsiteX217" fmla="*/ 92782 w 102205"/>
                  <a:gd name="connsiteY217" fmla="*/ 23069 h 95754"/>
                  <a:gd name="connsiteX218" fmla="*/ 92978 w 102205"/>
                  <a:gd name="connsiteY218" fmla="*/ 23323 h 95754"/>
                  <a:gd name="connsiteX219" fmla="*/ 92958 w 102205"/>
                  <a:gd name="connsiteY219" fmla="*/ 23303 h 95754"/>
                  <a:gd name="connsiteX220" fmla="*/ 93154 w 102205"/>
                  <a:gd name="connsiteY220" fmla="*/ 23558 h 95754"/>
                  <a:gd name="connsiteX221" fmla="*/ 93330 w 102205"/>
                  <a:gd name="connsiteY221" fmla="*/ 23792 h 95754"/>
                  <a:gd name="connsiteX222" fmla="*/ 93467 w 102205"/>
                  <a:gd name="connsiteY222" fmla="*/ 24027 h 95754"/>
                  <a:gd name="connsiteX223" fmla="*/ 93643 w 102205"/>
                  <a:gd name="connsiteY223" fmla="*/ 24281 h 95754"/>
                  <a:gd name="connsiteX224" fmla="*/ 93819 w 102205"/>
                  <a:gd name="connsiteY224" fmla="*/ 24516 h 95754"/>
                  <a:gd name="connsiteX225" fmla="*/ 93916 w 102205"/>
                  <a:gd name="connsiteY225" fmla="*/ 24692 h 95754"/>
                  <a:gd name="connsiteX226" fmla="*/ 93975 w 102205"/>
                  <a:gd name="connsiteY226" fmla="*/ 24789 h 95754"/>
                  <a:gd name="connsiteX227" fmla="*/ 93955 w 102205"/>
                  <a:gd name="connsiteY227" fmla="*/ 24770 h 95754"/>
                  <a:gd name="connsiteX228" fmla="*/ 94131 w 102205"/>
                  <a:gd name="connsiteY228" fmla="*/ 25024 h 95754"/>
                  <a:gd name="connsiteX229" fmla="*/ 94327 w 102205"/>
                  <a:gd name="connsiteY229" fmla="*/ 25278 h 95754"/>
                  <a:gd name="connsiteX230" fmla="*/ 94464 w 102205"/>
                  <a:gd name="connsiteY230" fmla="*/ 25513 h 95754"/>
                  <a:gd name="connsiteX231" fmla="*/ 94620 w 102205"/>
                  <a:gd name="connsiteY231" fmla="*/ 25747 h 95754"/>
                  <a:gd name="connsiteX232" fmla="*/ 94796 w 102205"/>
                  <a:gd name="connsiteY232" fmla="*/ 26021 h 95754"/>
                  <a:gd name="connsiteX233" fmla="*/ 94933 w 102205"/>
                  <a:gd name="connsiteY233" fmla="*/ 26255 h 95754"/>
                  <a:gd name="connsiteX234" fmla="*/ 95109 w 102205"/>
                  <a:gd name="connsiteY234" fmla="*/ 26510 h 95754"/>
                  <a:gd name="connsiteX235" fmla="*/ 95089 w 102205"/>
                  <a:gd name="connsiteY235" fmla="*/ 26490 h 95754"/>
                  <a:gd name="connsiteX236" fmla="*/ 95246 w 102205"/>
                  <a:gd name="connsiteY236" fmla="*/ 26764 h 95754"/>
                  <a:gd name="connsiteX237" fmla="*/ 95402 w 102205"/>
                  <a:gd name="connsiteY237" fmla="*/ 27018 h 95754"/>
                  <a:gd name="connsiteX238" fmla="*/ 95558 w 102205"/>
                  <a:gd name="connsiteY238" fmla="*/ 27272 h 95754"/>
                  <a:gd name="connsiteX239" fmla="*/ 95676 w 102205"/>
                  <a:gd name="connsiteY239" fmla="*/ 27507 h 95754"/>
                  <a:gd name="connsiteX240" fmla="*/ 95832 w 102205"/>
                  <a:gd name="connsiteY240" fmla="*/ 27761 h 95754"/>
                  <a:gd name="connsiteX241" fmla="*/ 95989 w 102205"/>
                  <a:gd name="connsiteY241" fmla="*/ 28015 h 95754"/>
                  <a:gd name="connsiteX242" fmla="*/ 96106 w 102205"/>
                  <a:gd name="connsiteY242" fmla="*/ 28269 h 95754"/>
                  <a:gd name="connsiteX243" fmla="*/ 96272 w 102205"/>
                  <a:gd name="connsiteY243" fmla="*/ 28528 h 95754"/>
                  <a:gd name="connsiteX244" fmla="*/ 96379 w 102205"/>
                  <a:gd name="connsiteY244" fmla="*/ 28777 h 95754"/>
                  <a:gd name="connsiteX245" fmla="*/ 96536 w 102205"/>
                  <a:gd name="connsiteY245" fmla="*/ 29012 h 95754"/>
                  <a:gd name="connsiteX246" fmla="*/ 96653 w 102205"/>
                  <a:gd name="connsiteY246" fmla="*/ 29266 h 95754"/>
                  <a:gd name="connsiteX247" fmla="*/ 96810 w 102205"/>
                  <a:gd name="connsiteY247" fmla="*/ 29540 h 95754"/>
                  <a:gd name="connsiteX248" fmla="*/ 96927 w 102205"/>
                  <a:gd name="connsiteY248" fmla="*/ 29794 h 95754"/>
                  <a:gd name="connsiteX249" fmla="*/ 97064 w 102205"/>
                  <a:gd name="connsiteY249" fmla="*/ 30048 h 95754"/>
                  <a:gd name="connsiteX250" fmla="*/ 97220 w 102205"/>
                  <a:gd name="connsiteY250" fmla="*/ 30341 h 95754"/>
                  <a:gd name="connsiteX251" fmla="*/ 97318 w 102205"/>
                  <a:gd name="connsiteY251" fmla="*/ 30557 h 95754"/>
                  <a:gd name="connsiteX252" fmla="*/ 97474 w 102205"/>
                  <a:gd name="connsiteY252" fmla="*/ 30830 h 95754"/>
                  <a:gd name="connsiteX253" fmla="*/ 97455 w 102205"/>
                  <a:gd name="connsiteY253" fmla="*/ 30811 h 95754"/>
                  <a:gd name="connsiteX254" fmla="*/ 97553 w 102205"/>
                  <a:gd name="connsiteY254" fmla="*/ 31065 h 95754"/>
                  <a:gd name="connsiteX255" fmla="*/ 97709 w 102205"/>
                  <a:gd name="connsiteY255" fmla="*/ 31339 h 95754"/>
                  <a:gd name="connsiteX256" fmla="*/ 97806 w 102205"/>
                  <a:gd name="connsiteY256" fmla="*/ 31592 h 95754"/>
                  <a:gd name="connsiteX257" fmla="*/ 97943 w 102205"/>
                  <a:gd name="connsiteY257" fmla="*/ 31866 h 95754"/>
                  <a:gd name="connsiteX258" fmla="*/ 98041 w 102205"/>
                  <a:gd name="connsiteY258" fmla="*/ 32120 h 95754"/>
                  <a:gd name="connsiteX259" fmla="*/ 98178 w 102205"/>
                  <a:gd name="connsiteY259" fmla="*/ 32375 h 95754"/>
                  <a:gd name="connsiteX260" fmla="*/ 98295 w 102205"/>
                  <a:gd name="connsiteY260" fmla="*/ 32648 h 95754"/>
                  <a:gd name="connsiteX261" fmla="*/ 98374 w 102205"/>
                  <a:gd name="connsiteY261" fmla="*/ 32903 h 95754"/>
                  <a:gd name="connsiteX262" fmla="*/ 98510 w 102205"/>
                  <a:gd name="connsiteY262" fmla="*/ 33156 h 95754"/>
                  <a:gd name="connsiteX263" fmla="*/ 98491 w 102205"/>
                  <a:gd name="connsiteY263" fmla="*/ 33137 h 95754"/>
                  <a:gd name="connsiteX264" fmla="*/ 98589 w 102205"/>
                  <a:gd name="connsiteY264" fmla="*/ 33391 h 95754"/>
                  <a:gd name="connsiteX265" fmla="*/ 98726 w 102205"/>
                  <a:gd name="connsiteY265" fmla="*/ 33684 h 95754"/>
                  <a:gd name="connsiteX266" fmla="*/ 98804 w 102205"/>
                  <a:gd name="connsiteY266" fmla="*/ 33919 h 95754"/>
                  <a:gd name="connsiteX267" fmla="*/ 98941 w 102205"/>
                  <a:gd name="connsiteY267" fmla="*/ 34232 h 95754"/>
                  <a:gd name="connsiteX268" fmla="*/ 99019 w 102205"/>
                  <a:gd name="connsiteY268" fmla="*/ 34467 h 95754"/>
                  <a:gd name="connsiteX269" fmla="*/ 99019 w 102205"/>
                  <a:gd name="connsiteY269" fmla="*/ 34447 h 95754"/>
                  <a:gd name="connsiteX270" fmla="*/ 99116 w 102205"/>
                  <a:gd name="connsiteY270" fmla="*/ 34721 h 95754"/>
                  <a:gd name="connsiteX271" fmla="*/ 99214 w 102205"/>
                  <a:gd name="connsiteY271" fmla="*/ 34975 h 95754"/>
                  <a:gd name="connsiteX272" fmla="*/ 99253 w 102205"/>
                  <a:gd name="connsiteY272" fmla="*/ 35072 h 95754"/>
                  <a:gd name="connsiteX273" fmla="*/ 99312 w 102205"/>
                  <a:gd name="connsiteY273" fmla="*/ 35248 h 95754"/>
                  <a:gd name="connsiteX274" fmla="*/ 99429 w 102205"/>
                  <a:gd name="connsiteY274" fmla="*/ 35522 h 95754"/>
                  <a:gd name="connsiteX275" fmla="*/ 99508 w 102205"/>
                  <a:gd name="connsiteY275" fmla="*/ 35776 h 95754"/>
                  <a:gd name="connsiteX276" fmla="*/ 99508 w 102205"/>
                  <a:gd name="connsiteY276" fmla="*/ 35737 h 95754"/>
                  <a:gd name="connsiteX277" fmla="*/ 99586 w 102205"/>
                  <a:gd name="connsiteY277" fmla="*/ 36030 h 95754"/>
                  <a:gd name="connsiteX278" fmla="*/ 99703 w 102205"/>
                  <a:gd name="connsiteY278" fmla="*/ 36285 h 95754"/>
                  <a:gd name="connsiteX279" fmla="*/ 99781 w 102205"/>
                  <a:gd name="connsiteY279" fmla="*/ 36558 h 95754"/>
                  <a:gd name="connsiteX280" fmla="*/ 99859 w 102205"/>
                  <a:gd name="connsiteY280" fmla="*/ 36813 h 95754"/>
                  <a:gd name="connsiteX281" fmla="*/ 99977 w 102205"/>
                  <a:gd name="connsiteY281" fmla="*/ 37086 h 95754"/>
                  <a:gd name="connsiteX282" fmla="*/ 99977 w 102205"/>
                  <a:gd name="connsiteY282" fmla="*/ 37066 h 95754"/>
                  <a:gd name="connsiteX283" fmla="*/ 100035 w 102205"/>
                  <a:gd name="connsiteY283" fmla="*/ 37340 h 95754"/>
                  <a:gd name="connsiteX284" fmla="*/ 100153 w 102205"/>
                  <a:gd name="connsiteY284" fmla="*/ 37633 h 95754"/>
                  <a:gd name="connsiteX285" fmla="*/ 100211 w 102205"/>
                  <a:gd name="connsiteY285" fmla="*/ 37849 h 95754"/>
                  <a:gd name="connsiteX286" fmla="*/ 100289 w 102205"/>
                  <a:gd name="connsiteY286" fmla="*/ 38142 h 95754"/>
                  <a:gd name="connsiteX287" fmla="*/ 100270 w 102205"/>
                  <a:gd name="connsiteY287" fmla="*/ 38103 h 95754"/>
                  <a:gd name="connsiteX288" fmla="*/ 100387 w 102205"/>
                  <a:gd name="connsiteY288" fmla="*/ 38416 h 95754"/>
                  <a:gd name="connsiteX289" fmla="*/ 100465 w 102205"/>
                  <a:gd name="connsiteY289" fmla="*/ 38670 h 95754"/>
                  <a:gd name="connsiteX290" fmla="*/ 100524 w 102205"/>
                  <a:gd name="connsiteY290" fmla="*/ 38943 h 95754"/>
                  <a:gd name="connsiteX291" fmla="*/ 100504 w 102205"/>
                  <a:gd name="connsiteY291" fmla="*/ 38904 h 95754"/>
                  <a:gd name="connsiteX292" fmla="*/ 100583 w 102205"/>
                  <a:gd name="connsiteY292" fmla="*/ 39197 h 95754"/>
                  <a:gd name="connsiteX293" fmla="*/ 100680 w 102205"/>
                  <a:gd name="connsiteY293" fmla="*/ 39451 h 95754"/>
                  <a:gd name="connsiteX294" fmla="*/ 100739 w 102205"/>
                  <a:gd name="connsiteY294" fmla="*/ 39706 h 95754"/>
                  <a:gd name="connsiteX295" fmla="*/ 100798 w 102205"/>
                  <a:gd name="connsiteY295" fmla="*/ 39999 h 95754"/>
                  <a:gd name="connsiteX296" fmla="*/ 100798 w 102205"/>
                  <a:gd name="connsiteY296" fmla="*/ 39960 h 95754"/>
                  <a:gd name="connsiteX297" fmla="*/ 100895 w 102205"/>
                  <a:gd name="connsiteY297" fmla="*/ 40253 h 95754"/>
                  <a:gd name="connsiteX298" fmla="*/ 100876 w 102205"/>
                  <a:gd name="connsiteY298" fmla="*/ 40214 h 95754"/>
                  <a:gd name="connsiteX299" fmla="*/ 100954 w 102205"/>
                  <a:gd name="connsiteY299" fmla="*/ 40488 h 95754"/>
                  <a:gd name="connsiteX300" fmla="*/ 100993 w 102205"/>
                  <a:gd name="connsiteY300" fmla="*/ 40781 h 95754"/>
                  <a:gd name="connsiteX301" fmla="*/ 101052 w 102205"/>
                  <a:gd name="connsiteY301" fmla="*/ 41035 h 95754"/>
                  <a:gd name="connsiteX302" fmla="*/ 101130 w 102205"/>
                  <a:gd name="connsiteY302" fmla="*/ 41309 h 95754"/>
                  <a:gd name="connsiteX303" fmla="*/ 101189 w 102205"/>
                  <a:gd name="connsiteY303" fmla="*/ 41582 h 95754"/>
                  <a:gd name="connsiteX304" fmla="*/ 101228 w 102205"/>
                  <a:gd name="connsiteY304" fmla="*/ 41856 h 95754"/>
                  <a:gd name="connsiteX305" fmla="*/ 101228 w 102205"/>
                  <a:gd name="connsiteY305" fmla="*/ 41817 h 95754"/>
                  <a:gd name="connsiteX306" fmla="*/ 101286 w 102205"/>
                  <a:gd name="connsiteY306" fmla="*/ 42110 h 95754"/>
                  <a:gd name="connsiteX307" fmla="*/ 101365 w 102205"/>
                  <a:gd name="connsiteY307" fmla="*/ 42384 h 95754"/>
                  <a:gd name="connsiteX308" fmla="*/ 101404 w 102205"/>
                  <a:gd name="connsiteY308" fmla="*/ 42619 h 95754"/>
                  <a:gd name="connsiteX309" fmla="*/ 101463 w 102205"/>
                  <a:gd name="connsiteY309" fmla="*/ 42912 h 95754"/>
                  <a:gd name="connsiteX310" fmla="*/ 101482 w 102205"/>
                  <a:gd name="connsiteY310" fmla="*/ 43166 h 95754"/>
                  <a:gd name="connsiteX311" fmla="*/ 101521 w 102205"/>
                  <a:gd name="connsiteY311" fmla="*/ 43400 h 95754"/>
                  <a:gd name="connsiteX312" fmla="*/ 101580 w 102205"/>
                  <a:gd name="connsiteY312" fmla="*/ 43694 h 95754"/>
                  <a:gd name="connsiteX313" fmla="*/ 101638 w 102205"/>
                  <a:gd name="connsiteY313" fmla="*/ 43948 h 95754"/>
                  <a:gd name="connsiteX314" fmla="*/ 101678 w 102205"/>
                  <a:gd name="connsiteY314" fmla="*/ 44241 h 95754"/>
                  <a:gd name="connsiteX315" fmla="*/ 101716 w 102205"/>
                  <a:gd name="connsiteY315" fmla="*/ 44495 h 95754"/>
                  <a:gd name="connsiteX316" fmla="*/ 101716 w 102205"/>
                  <a:gd name="connsiteY316" fmla="*/ 44456 h 95754"/>
                  <a:gd name="connsiteX317" fmla="*/ 101736 w 102205"/>
                  <a:gd name="connsiteY317" fmla="*/ 44750 h 95754"/>
                  <a:gd name="connsiteX318" fmla="*/ 101775 w 102205"/>
                  <a:gd name="connsiteY318" fmla="*/ 45043 h 95754"/>
                  <a:gd name="connsiteX319" fmla="*/ 101756 w 102205"/>
                  <a:gd name="connsiteY319" fmla="*/ 44984 h 95754"/>
                  <a:gd name="connsiteX320" fmla="*/ 101795 w 102205"/>
                  <a:gd name="connsiteY320" fmla="*/ 45258 h 95754"/>
                  <a:gd name="connsiteX321" fmla="*/ 101853 w 102205"/>
                  <a:gd name="connsiteY321" fmla="*/ 45551 h 95754"/>
                  <a:gd name="connsiteX322" fmla="*/ 101873 w 102205"/>
                  <a:gd name="connsiteY322" fmla="*/ 45727 h 95754"/>
                  <a:gd name="connsiteX323" fmla="*/ 101873 w 102205"/>
                  <a:gd name="connsiteY323" fmla="*/ 45805 h 95754"/>
                  <a:gd name="connsiteX324" fmla="*/ 101912 w 102205"/>
                  <a:gd name="connsiteY324" fmla="*/ 46079 h 95754"/>
                  <a:gd name="connsiteX325" fmla="*/ 101951 w 102205"/>
                  <a:gd name="connsiteY325" fmla="*/ 46352 h 95754"/>
                  <a:gd name="connsiteX326" fmla="*/ 101951 w 102205"/>
                  <a:gd name="connsiteY326" fmla="*/ 46587 h 95754"/>
                  <a:gd name="connsiteX327" fmla="*/ 101990 w 102205"/>
                  <a:gd name="connsiteY327" fmla="*/ 46841 h 95754"/>
                  <a:gd name="connsiteX328" fmla="*/ 102010 w 102205"/>
                  <a:gd name="connsiteY328" fmla="*/ 47135 h 95754"/>
                  <a:gd name="connsiteX329" fmla="*/ 102029 w 102205"/>
                  <a:gd name="connsiteY329" fmla="*/ 47369 h 95754"/>
                  <a:gd name="connsiteX330" fmla="*/ 102049 w 102205"/>
                  <a:gd name="connsiteY330" fmla="*/ 47663 h 95754"/>
                  <a:gd name="connsiteX331" fmla="*/ 102088 w 102205"/>
                  <a:gd name="connsiteY331" fmla="*/ 47936 h 95754"/>
                  <a:gd name="connsiteX332" fmla="*/ 102108 w 102205"/>
                  <a:gd name="connsiteY332" fmla="*/ 48191 h 95754"/>
                  <a:gd name="connsiteX333" fmla="*/ 102127 w 102205"/>
                  <a:gd name="connsiteY333" fmla="*/ 48444 h 95754"/>
                  <a:gd name="connsiteX334" fmla="*/ 102147 w 102205"/>
                  <a:gd name="connsiteY334" fmla="*/ 48718 h 95754"/>
                  <a:gd name="connsiteX335" fmla="*/ 102166 w 102205"/>
                  <a:gd name="connsiteY335" fmla="*/ 48972 h 95754"/>
                  <a:gd name="connsiteX336" fmla="*/ 102166 w 102205"/>
                  <a:gd name="connsiteY336" fmla="*/ 49226 h 95754"/>
                  <a:gd name="connsiteX337" fmla="*/ 102186 w 102205"/>
                  <a:gd name="connsiteY337" fmla="*/ 49500 h 95754"/>
                  <a:gd name="connsiteX338" fmla="*/ 102186 w 102205"/>
                  <a:gd name="connsiteY338" fmla="*/ 49754 h 95754"/>
                  <a:gd name="connsiteX339" fmla="*/ 102205 w 102205"/>
                  <a:gd name="connsiteY339" fmla="*/ 50028 h 95754"/>
                  <a:gd name="connsiteX340" fmla="*/ 102205 w 102205"/>
                  <a:gd name="connsiteY340" fmla="*/ 51846 h 95754"/>
                  <a:gd name="connsiteX341" fmla="*/ 102186 w 102205"/>
                  <a:gd name="connsiteY341" fmla="*/ 52120 h 95754"/>
                  <a:gd name="connsiteX342" fmla="*/ 102186 w 102205"/>
                  <a:gd name="connsiteY342" fmla="*/ 52393 h 95754"/>
                  <a:gd name="connsiteX343" fmla="*/ 102166 w 102205"/>
                  <a:gd name="connsiteY343" fmla="*/ 52667 h 95754"/>
                  <a:gd name="connsiteX344" fmla="*/ 102166 w 102205"/>
                  <a:gd name="connsiteY344" fmla="*/ 52921 h 95754"/>
                  <a:gd name="connsiteX345" fmla="*/ 102147 w 102205"/>
                  <a:gd name="connsiteY345" fmla="*/ 53156 h 95754"/>
                  <a:gd name="connsiteX346" fmla="*/ 102127 w 102205"/>
                  <a:gd name="connsiteY346" fmla="*/ 53430 h 95754"/>
                  <a:gd name="connsiteX347" fmla="*/ 102108 w 102205"/>
                  <a:gd name="connsiteY347" fmla="*/ 53664 h 95754"/>
                  <a:gd name="connsiteX348" fmla="*/ 102088 w 102205"/>
                  <a:gd name="connsiteY348" fmla="*/ 53977 h 95754"/>
                  <a:gd name="connsiteX349" fmla="*/ 102049 w 102205"/>
                  <a:gd name="connsiteY349" fmla="*/ 54211 h 95754"/>
                  <a:gd name="connsiteX350" fmla="*/ 102029 w 102205"/>
                  <a:gd name="connsiteY350" fmla="*/ 54446 h 95754"/>
                  <a:gd name="connsiteX351" fmla="*/ 102010 w 102205"/>
                  <a:gd name="connsiteY351" fmla="*/ 54720 h 95754"/>
                  <a:gd name="connsiteX352" fmla="*/ 101971 w 102205"/>
                  <a:gd name="connsiteY352" fmla="*/ 54994 h 95754"/>
                  <a:gd name="connsiteX353" fmla="*/ 101951 w 102205"/>
                  <a:gd name="connsiteY353" fmla="*/ 55267 h 95754"/>
                  <a:gd name="connsiteX354" fmla="*/ 101932 w 102205"/>
                  <a:gd name="connsiteY354" fmla="*/ 55502 h 95754"/>
                  <a:gd name="connsiteX355" fmla="*/ 101912 w 102205"/>
                  <a:gd name="connsiteY355" fmla="*/ 55756 h 95754"/>
                  <a:gd name="connsiteX356" fmla="*/ 101873 w 102205"/>
                  <a:gd name="connsiteY356" fmla="*/ 56010 h 95754"/>
                  <a:gd name="connsiteX357" fmla="*/ 101873 w 102205"/>
                  <a:gd name="connsiteY357" fmla="*/ 56029 h 95754"/>
                  <a:gd name="connsiteX358" fmla="*/ 101814 w 102205"/>
                  <a:gd name="connsiteY358" fmla="*/ 56284 h 95754"/>
                  <a:gd name="connsiteX359" fmla="*/ 101795 w 102205"/>
                  <a:gd name="connsiteY359" fmla="*/ 56518 h 95754"/>
                  <a:gd name="connsiteX360" fmla="*/ 101756 w 102205"/>
                  <a:gd name="connsiteY360" fmla="*/ 56792 h 95754"/>
                  <a:gd name="connsiteX361" fmla="*/ 101716 w 102205"/>
                  <a:gd name="connsiteY361" fmla="*/ 57066 h 95754"/>
                  <a:gd name="connsiteX362" fmla="*/ 101697 w 102205"/>
                  <a:gd name="connsiteY362" fmla="*/ 57320 h 95754"/>
                  <a:gd name="connsiteX363" fmla="*/ 101658 w 102205"/>
                  <a:gd name="connsiteY363" fmla="*/ 57593 h 95754"/>
                  <a:gd name="connsiteX364" fmla="*/ 101619 w 102205"/>
                  <a:gd name="connsiteY364" fmla="*/ 57867 h 95754"/>
                  <a:gd name="connsiteX365" fmla="*/ 101560 w 102205"/>
                  <a:gd name="connsiteY365" fmla="*/ 58102 h 95754"/>
                  <a:gd name="connsiteX366" fmla="*/ 101521 w 102205"/>
                  <a:gd name="connsiteY366" fmla="*/ 58337 h 95754"/>
                  <a:gd name="connsiteX367" fmla="*/ 101463 w 102205"/>
                  <a:gd name="connsiteY367" fmla="*/ 58610 h 95754"/>
                  <a:gd name="connsiteX368" fmla="*/ 101443 w 102205"/>
                  <a:gd name="connsiteY368" fmla="*/ 58865 h 95754"/>
                  <a:gd name="connsiteX369" fmla="*/ 101384 w 102205"/>
                  <a:gd name="connsiteY369" fmla="*/ 59138 h 95754"/>
                  <a:gd name="connsiteX370" fmla="*/ 101306 w 102205"/>
                  <a:gd name="connsiteY370" fmla="*/ 59392 h 95754"/>
                  <a:gd name="connsiteX371" fmla="*/ 101267 w 102205"/>
                  <a:gd name="connsiteY371" fmla="*/ 59627 h 95754"/>
                  <a:gd name="connsiteX372" fmla="*/ 101228 w 102205"/>
                  <a:gd name="connsiteY372" fmla="*/ 59901 h 95754"/>
                  <a:gd name="connsiteX373" fmla="*/ 101169 w 102205"/>
                  <a:gd name="connsiteY373" fmla="*/ 60155 h 95754"/>
                  <a:gd name="connsiteX374" fmla="*/ 101111 w 102205"/>
                  <a:gd name="connsiteY374" fmla="*/ 60389 h 95754"/>
                  <a:gd name="connsiteX375" fmla="*/ 101032 w 102205"/>
                  <a:gd name="connsiteY375" fmla="*/ 60643 h 95754"/>
                  <a:gd name="connsiteX376" fmla="*/ 100974 w 102205"/>
                  <a:gd name="connsiteY376" fmla="*/ 60859 h 95754"/>
                  <a:gd name="connsiteX377" fmla="*/ 100974 w 102205"/>
                  <a:gd name="connsiteY377" fmla="*/ 60917 h 95754"/>
                  <a:gd name="connsiteX378" fmla="*/ 100915 w 102205"/>
                  <a:gd name="connsiteY378" fmla="*/ 61171 h 95754"/>
                  <a:gd name="connsiteX379" fmla="*/ 100837 w 102205"/>
                  <a:gd name="connsiteY379" fmla="*/ 61445 h 95754"/>
                  <a:gd name="connsiteX380" fmla="*/ 100837 w 102205"/>
                  <a:gd name="connsiteY380" fmla="*/ 61406 h 95754"/>
                  <a:gd name="connsiteX381" fmla="*/ 100778 w 102205"/>
                  <a:gd name="connsiteY381" fmla="*/ 61680 h 95754"/>
                  <a:gd name="connsiteX382" fmla="*/ 100720 w 102205"/>
                  <a:gd name="connsiteY382" fmla="*/ 61953 h 95754"/>
                  <a:gd name="connsiteX383" fmla="*/ 100661 w 102205"/>
                  <a:gd name="connsiteY383" fmla="*/ 62188 h 95754"/>
                  <a:gd name="connsiteX384" fmla="*/ 100563 w 102205"/>
                  <a:gd name="connsiteY384" fmla="*/ 62442 h 95754"/>
                  <a:gd name="connsiteX385" fmla="*/ 100485 w 102205"/>
                  <a:gd name="connsiteY385" fmla="*/ 62696 h 95754"/>
                  <a:gd name="connsiteX386" fmla="*/ 100446 w 102205"/>
                  <a:gd name="connsiteY386" fmla="*/ 62950 h 95754"/>
                  <a:gd name="connsiteX387" fmla="*/ 100348 w 102205"/>
                  <a:gd name="connsiteY387" fmla="*/ 63185 h 95754"/>
                  <a:gd name="connsiteX388" fmla="*/ 100270 w 102205"/>
                  <a:gd name="connsiteY388" fmla="*/ 63458 h 95754"/>
                  <a:gd name="connsiteX389" fmla="*/ 100211 w 102205"/>
                  <a:gd name="connsiteY389" fmla="*/ 63713 h 95754"/>
                  <a:gd name="connsiteX390" fmla="*/ 100094 w 102205"/>
                  <a:gd name="connsiteY390" fmla="*/ 63986 h 95754"/>
                  <a:gd name="connsiteX391" fmla="*/ 100016 w 102205"/>
                  <a:gd name="connsiteY391" fmla="*/ 64221 h 95754"/>
                  <a:gd name="connsiteX392" fmla="*/ 99957 w 102205"/>
                  <a:gd name="connsiteY392" fmla="*/ 64475 h 95754"/>
                  <a:gd name="connsiteX393" fmla="*/ 99840 w 102205"/>
                  <a:gd name="connsiteY393" fmla="*/ 64710 h 95754"/>
                  <a:gd name="connsiteX394" fmla="*/ 99761 w 102205"/>
                  <a:gd name="connsiteY394" fmla="*/ 64964 h 95754"/>
                  <a:gd name="connsiteX395" fmla="*/ 99683 w 102205"/>
                  <a:gd name="connsiteY395" fmla="*/ 65218 h 95754"/>
                  <a:gd name="connsiteX396" fmla="*/ 99566 w 102205"/>
                  <a:gd name="connsiteY396" fmla="*/ 65472 h 95754"/>
                  <a:gd name="connsiteX397" fmla="*/ 99566 w 102205"/>
                  <a:gd name="connsiteY397" fmla="*/ 65492 h 95754"/>
                  <a:gd name="connsiteX398" fmla="*/ 99508 w 102205"/>
                  <a:gd name="connsiteY398" fmla="*/ 65726 h 95754"/>
                  <a:gd name="connsiteX399" fmla="*/ 99410 w 102205"/>
                  <a:gd name="connsiteY399" fmla="*/ 65980 h 95754"/>
                  <a:gd name="connsiteX400" fmla="*/ 99292 w 102205"/>
                  <a:gd name="connsiteY400" fmla="*/ 66274 h 95754"/>
                  <a:gd name="connsiteX401" fmla="*/ 99234 w 102205"/>
                  <a:gd name="connsiteY401" fmla="*/ 66508 h 95754"/>
                  <a:gd name="connsiteX402" fmla="*/ 99116 w 102205"/>
                  <a:gd name="connsiteY402" fmla="*/ 66743 h 95754"/>
                  <a:gd name="connsiteX403" fmla="*/ 99019 w 102205"/>
                  <a:gd name="connsiteY403" fmla="*/ 66997 h 95754"/>
                  <a:gd name="connsiteX404" fmla="*/ 98941 w 102205"/>
                  <a:gd name="connsiteY404" fmla="*/ 67270 h 95754"/>
                  <a:gd name="connsiteX405" fmla="*/ 98823 w 102205"/>
                  <a:gd name="connsiteY405" fmla="*/ 67486 h 95754"/>
                  <a:gd name="connsiteX406" fmla="*/ 98745 w 102205"/>
                  <a:gd name="connsiteY406" fmla="*/ 67740 h 95754"/>
                  <a:gd name="connsiteX407" fmla="*/ 98608 w 102205"/>
                  <a:gd name="connsiteY407" fmla="*/ 68014 h 95754"/>
                  <a:gd name="connsiteX408" fmla="*/ 98530 w 102205"/>
                  <a:gd name="connsiteY408" fmla="*/ 68248 h 95754"/>
                  <a:gd name="connsiteX409" fmla="*/ 98432 w 102205"/>
                  <a:gd name="connsiteY409" fmla="*/ 68502 h 95754"/>
                  <a:gd name="connsiteX410" fmla="*/ 98295 w 102205"/>
                  <a:gd name="connsiteY410" fmla="*/ 68756 h 95754"/>
                  <a:gd name="connsiteX411" fmla="*/ 98217 w 102205"/>
                  <a:gd name="connsiteY411" fmla="*/ 68991 h 95754"/>
                  <a:gd name="connsiteX412" fmla="*/ 98061 w 102205"/>
                  <a:gd name="connsiteY412" fmla="*/ 69265 h 95754"/>
                  <a:gd name="connsiteX413" fmla="*/ 97983 w 102205"/>
                  <a:gd name="connsiteY413" fmla="*/ 69480 h 95754"/>
                  <a:gd name="connsiteX414" fmla="*/ 97865 w 102205"/>
                  <a:gd name="connsiteY414" fmla="*/ 69695 h 95754"/>
                  <a:gd name="connsiteX415" fmla="*/ 97748 w 102205"/>
                  <a:gd name="connsiteY415" fmla="*/ 69969 h 95754"/>
                  <a:gd name="connsiteX416" fmla="*/ 97631 w 102205"/>
                  <a:gd name="connsiteY416" fmla="*/ 70184 h 95754"/>
                  <a:gd name="connsiteX417" fmla="*/ 97513 w 102205"/>
                  <a:gd name="connsiteY417" fmla="*/ 70438 h 95754"/>
                  <a:gd name="connsiteX418" fmla="*/ 97376 w 102205"/>
                  <a:gd name="connsiteY418" fmla="*/ 70692 h 95754"/>
                  <a:gd name="connsiteX419" fmla="*/ 97279 w 102205"/>
                  <a:gd name="connsiteY419" fmla="*/ 70907 h 95754"/>
                  <a:gd name="connsiteX420" fmla="*/ 97142 w 102205"/>
                  <a:gd name="connsiteY420" fmla="*/ 71142 h 95754"/>
                  <a:gd name="connsiteX421" fmla="*/ 97025 w 102205"/>
                  <a:gd name="connsiteY421" fmla="*/ 71376 h 95754"/>
                  <a:gd name="connsiteX422" fmla="*/ 96888 w 102205"/>
                  <a:gd name="connsiteY422" fmla="*/ 71591 h 95754"/>
                  <a:gd name="connsiteX423" fmla="*/ 96790 w 102205"/>
                  <a:gd name="connsiteY423" fmla="*/ 71826 h 95754"/>
                  <a:gd name="connsiteX424" fmla="*/ 96614 w 102205"/>
                  <a:gd name="connsiteY424" fmla="*/ 72080 h 95754"/>
                  <a:gd name="connsiteX425" fmla="*/ 96516 w 102205"/>
                  <a:gd name="connsiteY425" fmla="*/ 72275 h 95754"/>
                  <a:gd name="connsiteX426" fmla="*/ 96360 w 102205"/>
                  <a:gd name="connsiteY426" fmla="*/ 72530 h 95754"/>
                  <a:gd name="connsiteX427" fmla="*/ 96243 w 102205"/>
                  <a:gd name="connsiteY427" fmla="*/ 72744 h 95754"/>
                  <a:gd name="connsiteX428" fmla="*/ 96086 w 102205"/>
                  <a:gd name="connsiteY428" fmla="*/ 72979 h 95754"/>
                  <a:gd name="connsiteX429" fmla="*/ 95949 w 102205"/>
                  <a:gd name="connsiteY429" fmla="*/ 73214 h 95754"/>
                  <a:gd name="connsiteX430" fmla="*/ 95832 w 102205"/>
                  <a:gd name="connsiteY430" fmla="*/ 73429 h 95754"/>
                  <a:gd name="connsiteX431" fmla="*/ 95793 w 102205"/>
                  <a:gd name="connsiteY431" fmla="*/ 73468 h 95754"/>
                  <a:gd name="connsiteX432" fmla="*/ 95656 w 102205"/>
                  <a:gd name="connsiteY432" fmla="*/ 73663 h 95754"/>
                  <a:gd name="connsiteX433" fmla="*/ 95695 w 102205"/>
                  <a:gd name="connsiteY433" fmla="*/ 73624 h 95754"/>
                  <a:gd name="connsiteX434" fmla="*/ 95558 w 102205"/>
                  <a:gd name="connsiteY434" fmla="*/ 73878 h 95754"/>
                  <a:gd name="connsiteX435" fmla="*/ 95402 w 102205"/>
                  <a:gd name="connsiteY435" fmla="*/ 74113 h 95754"/>
                  <a:gd name="connsiteX436" fmla="*/ 95304 w 102205"/>
                  <a:gd name="connsiteY436" fmla="*/ 74309 h 95754"/>
                  <a:gd name="connsiteX437" fmla="*/ 95128 w 102205"/>
                  <a:gd name="connsiteY437" fmla="*/ 74543 h 95754"/>
                  <a:gd name="connsiteX438" fmla="*/ 94972 w 102205"/>
                  <a:gd name="connsiteY438" fmla="*/ 74797 h 95754"/>
                  <a:gd name="connsiteX439" fmla="*/ 94855 w 102205"/>
                  <a:gd name="connsiteY439" fmla="*/ 74993 h 95754"/>
                  <a:gd name="connsiteX440" fmla="*/ 94698 w 102205"/>
                  <a:gd name="connsiteY440" fmla="*/ 75227 h 95754"/>
                  <a:gd name="connsiteX441" fmla="*/ 94581 w 102205"/>
                  <a:gd name="connsiteY441" fmla="*/ 75423 h 95754"/>
                  <a:gd name="connsiteX442" fmla="*/ 94424 w 102205"/>
                  <a:gd name="connsiteY442" fmla="*/ 75638 h 95754"/>
                  <a:gd name="connsiteX443" fmla="*/ 94268 w 102205"/>
                  <a:gd name="connsiteY443" fmla="*/ 75873 h 95754"/>
                  <a:gd name="connsiteX444" fmla="*/ 94112 w 102205"/>
                  <a:gd name="connsiteY444" fmla="*/ 76107 h 95754"/>
                  <a:gd name="connsiteX445" fmla="*/ 93955 w 102205"/>
                  <a:gd name="connsiteY445" fmla="*/ 76303 h 95754"/>
                  <a:gd name="connsiteX446" fmla="*/ 93799 w 102205"/>
                  <a:gd name="connsiteY446" fmla="*/ 76537 h 95754"/>
                  <a:gd name="connsiteX447" fmla="*/ 93643 w 102205"/>
                  <a:gd name="connsiteY447" fmla="*/ 76733 h 95754"/>
                  <a:gd name="connsiteX448" fmla="*/ 93467 w 102205"/>
                  <a:gd name="connsiteY448" fmla="*/ 76967 h 95754"/>
                  <a:gd name="connsiteX449" fmla="*/ 93330 w 102205"/>
                  <a:gd name="connsiteY449" fmla="*/ 77163 h 95754"/>
                  <a:gd name="connsiteX450" fmla="*/ 93154 w 102205"/>
                  <a:gd name="connsiteY450" fmla="*/ 77397 h 95754"/>
                  <a:gd name="connsiteX451" fmla="*/ 92978 w 102205"/>
                  <a:gd name="connsiteY451" fmla="*/ 77612 h 95754"/>
                  <a:gd name="connsiteX452" fmla="*/ 92997 w 102205"/>
                  <a:gd name="connsiteY452" fmla="*/ 77573 h 95754"/>
                  <a:gd name="connsiteX453" fmla="*/ 92841 w 102205"/>
                  <a:gd name="connsiteY453" fmla="*/ 77808 h 95754"/>
                  <a:gd name="connsiteX454" fmla="*/ 92665 w 102205"/>
                  <a:gd name="connsiteY454" fmla="*/ 78004 h 95754"/>
                  <a:gd name="connsiteX455" fmla="*/ 92489 w 102205"/>
                  <a:gd name="connsiteY455" fmla="*/ 78218 h 95754"/>
                  <a:gd name="connsiteX456" fmla="*/ 92352 w 102205"/>
                  <a:gd name="connsiteY456" fmla="*/ 78414 h 95754"/>
                  <a:gd name="connsiteX457" fmla="*/ 92157 w 102205"/>
                  <a:gd name="connsiteY457" fmla="*/ 78648 h 95754"/>
                  <a:gd name="connsiteX458" fmla="*/ 92176 w 102205"/>
                  <a:gd name="connsiteY458" fmla="*/ 78609 h 95754"/>
                  <a:gd name="connsiteX459" fmla="*/ 92000 w 102205"/>
                  <a:gd name="connsiteY459" fmla="*/ 78825 h 95754"/>
                  <a:gd name="connsiteX460" fmla="*/ 91805 w 102205"/>
                  <a:gd name="connsiteY460" fmla="*/ 79039 h 95754"/>
                  <a:gd name="connsiteX461" fmla="*/ 91629 w 102205"/>
                  <a:gd name="connsiteY461" fmla="*/ 79255 h 95754"/>
                  <a:gd name="connsiteX462" fmla="*/ 91668 w 102205"/>
                  <a:gd name="connsiteY462" fmla="*/ 79215 h 95754"/>
                  <a:gd name="connsiteX463" fmla="*/ 91453 w 102205"/>
                  <a:gd name="connsiteY463" fmla="*/ 79450 h 95754"/>
                  <a:gd name="connsiteX464" fmla="*/ 91277 w 102205"/>
                  <a:gd name="connsiteY464" fmla="*/ 79646 h 95754"/>
                  <a:gd name="connsiteX465" fmla="*/ 91121 w 102205"/>
                  <a:gd name="connsiteY465" fmla="*/ 79841 h 95754"/>
                  <a:gd name="connsiteX466" fmla="*/ 90945 w 102205"/>
                  <a:gd name="connsiteY466" fmla="*/ 80017 h 95754"/>
                  <a:gd name="connsiteX467" fmla="*/ 90749 w 102205"/>
                  <a:gd name="connsiteY467" fmla="*/ 80213 h 95754"/>
                  <a:gd name="connsiteX468" fmla="*/ 90554 w 102205"/>
                  <a:gd name="connsiteY468" fmla="*/ 80428 h 95754"/>
                  <a:gd name="connsiteX469" fmla="*/ 90378 w 102205"/>
                  <a:gd name="connsiteY469" fmla="*/ 80623 h 95754"/>
                  <a:gd name="connsiteX470" fmla="*/ 90202 w 102205"/>
                  <a:gd name="connsiteY470" fmla="*/ 80799 h 95754"/>
                  <a:gd name="connsiteX471" fmla="*/ 89987 w 102205"/>
                  <a:gd name="connsiteY471" fmla="*/ 81014 h 95754"/>
                  <a:gd name="connsiteX472" fmla="*/ 89791 w 102205"/>
                  <a:gd name="connsiteY472" fmla="*/ 81210 h 95754"/>
                  <a:gd name="connsiteX473" fmla="*/ 89635 w 102205"/>
                  <a:gd name="connsiteY473" fmla="*/ 81386 h 95754"/>
                  <a:gd name="connsiteX474" fmla="*/ 89439 w 102205"/>
                  <a:gd name="connsiteY474" fmla="*/ 81561 h 95754"/>
                  <a:gd name="connsiteX475" fmla="*/ 89244 w 102205"/>
                  <a:gd name="connsiteY475" fmla="*/ 81777 h 95754"/>
                  <a:gd name="connsiteX476" fmla="*/ 89048 w 102205"/>
                  <a:gd name="connsiteY476" fmla="*/ 81933 h 95754"/>
                  <a:gd name="connsiteX477" fmla="*/ 88970 w 102205"/>
                  <a:gd name="connsiteY477" fmla="*/ 82030 h 95754"/>
                  <a:gd name="connsiteX478" fmla="*/ 88853 w 102205"/>
                  <a:gd name="connsiteY478" fmla="*/ 82128 h 95754"/>
                  <a:gd name="connsiteX479" fmla="*/ 88677 w 102205"/>
                  <a:gd name="connsiteY479" fmla="*/ 82324 h 95754"/>
                  <a:gd name="connsiteX480" fmla="*/ 88462 w 102205"/>
                  <a:gd name="connsiteY480" fmla="*/ 82519 h 95754"/>
                  <a:gd name="connsiteX481" fmla="*/ 88267 w 102205"/>
                  <a:gd name="connsiteY481" fmla="*/ 82695 h 95754"/>
                  <a:gd name="connsiteX482" fmla="*/ 88051 w 102205"/>
                  <a:gd name="connsiteY482" fmla="*/ 82891 h 95754"/>
                  <a:gd name="connsiteX483" fmla="*/ 87847 w 102205"/>
                  <a:gd name="connsiteY483" fmla="*/ 83076 h 95754"/>
                  <a:gd name="connsiteX484" fmla="*/ 87856 w 102205"/>
                  <a:gd name="connsiteY484" fmla="*/ 83067 h 95754"/>
                  <a:gd name="connsiteX485" fmla="*/ 87836 w 102205"/>
                  <a:gd name="connsiteY485" fmla="*/ 83086 h 95754"/>
                  <a:gd name="connsiteX486" fmla="*/ 87847 w 102205"/>
                  <a:gd name="connsiteY486" fmla="*/ 83076 h 95754"/>
                  <a:gd name="connsiteX487" fmla="*/ 87680 w 102205"/>
                  <a:gd name="connsiteY487" fmla="*/ 83243 h 95754"/>
                  <a:gd name="connsiteX488" fmla="*/ 87445 w 102205"/>
                  <a:gd name="connsiteY488" fmla="*/ 83458 h 95754"/>
                  <a:gd name="connsiteX489" fmla="*/ 87484 w 102205"/>
                  <a:gd name="connsiteY489" fmla="*/ 83438 h 95754"/>
                  <a:gd name="connsiteX490" fmla="*/ 87269 w 102205"/>
                  <a:gd name="connsiteY490" fmla="*/ 83614 h 95754"/>
                  <a:gd name="connsiteX491" fmla="*/ 87054 w 102205"/>
                  <a:gd name="connsiteY491" fmla="*/ 83810 h 95754"/>
                  <a:gd name="connsiteX492" fmla="*/ 86839 w 102205"/>
                  <a:gd name="connsiteY492" fmla="*/ 83985 h 95754"/>
                  <a:gd name="connsiteX493" fmla="*/ 86605 w 102205"/>
                  <a:gd name="connsiteY493" fmla="*/ 84162 h 95754"/>
                  <a:gd name="connsiteX494" fmla="*/ 86409 w 102205"/>
                  <a:gd name="connsiteY494" fmla="*/ 84338 h 95754"/>
                  <a:gd name="connsiteX495" fmla="*/ 86175 w 102205"/>
                  <a:gd name="connsiteY495" fmla="*/ 84533 h 95754"/>
                  <a:gd name="connsiteX496" fmla="*/ 85999 w 102205"/>
                  <a:gd name="connsiteY496" fmla="*/ 84689 h 95754"/>
                  <a:gd name="connsiteX497" fmla="*/ 85784 w 102205"/>
                  <a:gd name="connsiteY497" fmla="*/ 84865 h 95754"/>
                  <a:gd name="connsiteX498" fmla="*/ 85549 w 102205"/>
                  <a:gd name="connsiteY498" fmla="*/ 85041 h 95754"/>
                  <a:gd name="connsiteX499" fmla="*/ 85588 w 102205"/>
                  <a:gd name="connsiteY499" fmla="*/ 85022 h 95754"/>
                  <a:gd name="connsiteX500" fmla="*/ 85353 w 102205"/>
                  <a:gd name="connsiteY500" fmla="*/ 85198 h 95754"/>
                  <a:gd name="connsiteX501" fmla="*/ 85099 w 102205"/>
                  <a:gd name="connsiteY501" fmla="*/ 85373 h 95754"/>
                  <a:gd name="connsiteX502" fmla="*/ 84884 w 102205"/>
                  <a:gd name="connsiteY502" fmla="*/ 85569 h 95754"/>
                  <a:gd name="connsiteX503" fmla="*/ 84650 w 102205"/>
                  <a:gd name="connsiteY503" fmla="*/ 85726 h 95754"/>
                  <a:gd name="connsiteX504" fmla="*/ 84689 w 102205"/>
                  <a:gd name="connsiteY504" fmla="*/ 85706 h 95754"/>
                  <a:gd name="connsiteX505" fmla="*/ 84454 w 102205"/>
                  <a:gd name="connsiteY505" fmla="*/ 85882 h 95754"/>
                  <a:gd name="connsiteX506" fmla="*/ 84220 w 102205"/>
                  <a:gd name="connsiteY506" fmla="*/ 86058 h 95754"/>
                  <a:gd name="connsiteX507" fmla="*/ 83985 w 102205"/>
                  <a:gd name="connsiteY507" fmla="*/ 86214 h 95754"/>
                  <a:gd name="connsiteX508" fmla="*/ 84024 w 102205"/>
                  <a:gd name="connsiteY508" fmla="*/ 86214 h 95754"/>
                  <a:gd name="connsiteX509" fmla="*/ 83790 w 102205"/>
                  <a:gd name="connsiteY509" fmla="*/ 86370 h 95754"/>
                  <a:gd name="connsiteX510" fmla="*/ 83555 w 102205"/>
                  <a:gd name="connsiteY510" fmla="*/ 86547 h 95754"/>
                  <a:gd name="connsiteX511" fmla="*/ 83320 w 102205"/>
                  <a:gd name="connsiteY511" fmla="*/ 86703 h 95754"/>
                  <a:gd name="connsiteX512" fmla="*/ 83360 w 102205"/>
                  <a:gd name="connsiteY512" fmla="*/ 86684 h 95754"/>
                  <a:gd name="connsiteX513" fmla="*/ 83105 w 102205"/>
                  <a:gd name="connsiteY513" fmla="*/ 86859 h 95754"/>
                  <a:gd name="connsiteX514" fmla="*/ 82851 w 102205"/>
                  <a:gd name="connsiteY514" fmla="*/ 87035 h 95754"/>
                  <a:gd name="connsiteX515" fmla="*/ 82890 w 102205"/>
                  <a:gd name="connsiteY515" fmla="*/ 87016 h 95754"/>
                  <a:gd name="connsiteX516" fmla="*/ 82617 w 102205"/>
                  <a:gd name="connsiteY516" fmla="*/ 87192 h 95754"/>
                  <a:gd name="connsiteX517" fmla="*/ 82402 w 102205"/>
                  <a:gd name="connsiteY517" fmla="*/ 87328 h 95754"/>
                  <a:gd name="connsiteX518" fmla="*/ 82147 w 102205"/>
                  <a:gd name="connsiteY518" fmla="*/ 87485 h 95754"/>
                  <a:gd name="connsiteX519" fmla="*/ 82167 w 102205"/>
                  <a:gd name="connsiteY519" fmla="*/ 87485 h 95754"/>
                  <a:gd name="connsiteX520" fmla="*/ 81932 w 102205"/>
                  <a:gd name="connsiteY520" fmla="*/ 87622 h 95754"/>
                  <a:gd name="connsiteX521" fmla="*/ 81678 w 102205"/>
                  <a:gd name="connsiteY521" fmla="*/ 87798 h 95754"/>
                  <a:gd name="connsiteX522" fmla="*/ 81463 w 102205"/>
                  <a:gd name="connsiteY522" fmla="*/ 87935 h 95754"/>
                  <a:gd name="connsiteX523" fmla="*/ 81189 w 102205"/>
                  <a:gd name="connsiteY523" fmla="*/ 88091 h 95754"/>
                  <a:gd name="connsiteX524" fmla="*/ 80955 w 102205"/>
                  <a:gd name="connsiteY524" fmla="*/ 88228 h 95754"/>
                  <a:gd name="connsiteX525" fmla="*/ 80701 w 102205"/>
                  <a:gd name="connsiteY525" fmla="*/ 88384 h 95754"/>
                  <a:gd name="connsiteX526" fmla="*/ 80466 w 102205"/>
                  <a:gd name="connsiteY526" fmla="*/ 88521 h 95754"/>
                  <a:gd name="connsiteX527" fmla="*/ 80212 w 102205"/>
                  <a:gd name="connsiteY527" fmla="*/ 88678 h 95754"/>
                  <a:gd name="connsiteX528" fmla="*/ 79958 w 102205"/>
                  <a:gd name="connsiteY528" fmla="*/ 88814 h 95754"/>
                  <a:gd name="connsiteX529" fmla="*/ 79723 w 102205"/>
                  <a:gd name="connsiteY529" fmla="*/ 88971 h 95754"/>
                  <a:gd name="connsiteX530" fmla="*/ 79723 w 102205"/>
                  <a:gd name="connsiteY530" fmla="*/ 88951 h 95754"/>
                  <a:gd name="connsiteX531" fmla="*/ 79469 w 102205"/>
                  <a:gd name="connsiteY531" fmla="*/ 89108 h 95754"/>
                  <a:gd name="connsiteX532" fmla="*/ 79215 w 102205"/>
                  <a:gd name="connsiteY532" fmla="*/ 89245 h 95754"/>
                  <a:gd name="connsiteX533" fmla="*/ 79234 w 102205"/>
                  <a:gd name="connsiteY533" fmla="*/ 89225 h 95754"/>
                  <a:gd name="connsiteX534" fmla="*/ 78980 w 102205"/>
                  <a:gd name="connsiteY534" fmla="*/ 89381 h 95754"/>
                  <a:gd name="connsiteX535" fmla="*/ 78726 w 102205"/>
                  <a:gd name="connsiteY535" fmla="*/ 89518 h 95754"/>
                  <a:gd name="connsiteX536" fmla="*/ 78746 w 102205"/>
                  <a:gd name="connsiteY536" fmla="*/ 89499 h 95754"/>
                  <a:gd name="connsiteX537" fmla="*/ 78492 w 102205"/>
                  <a:gd name="connsiteY537" fmla="*/ 89636 h 95754"/>
                  <a:gd name="connsiteX538" fmla="*/ 78218 w 102205"/>
                  <a:gd name="connsiteY538" fmla="*/ 89772 h 95754"/>
                  <a:gd name="connsiteX539" fmla="*/ 77944 w 102205"/>
                  <a:gd name="connsiteY539" fmla="*/ 89909 h 95754"/>
                  <a:gd name="connsiteX540" fmla="*/ 77701 w 102205"/>
                  <a:gd name="connsiteY540" fmla="*/ 90040 h 95754"/>
                  <a:gd name="connsiteX541" fmla="*/ 77456 w 102205"/>
                  <a:gd name="connsiteY541" fmla="*/ 90163 h 95754"/>
                  <a:gd name="connsiteX542" fmla="*/ 77182 w 102205"/>
                  <a:gd name="connsiteY542" fmla="*/ 90300 h 95754"/>
                  <a:gd name="connsiteX543" fmla="*/ 77201 w 102205"/>
                  <a:gd name="connsiteY543" fmla="*/ 90300 h 95754"/>
                  <a:gd name="connsiteX544" fmla="*/ 76928 w 102205"/>
                  <a:gd name="connsiteY544" fmla="*/ 90417 h 95754"/>
                  <a:gd name="connsiteX545" fmla="*/ 76634 w 102205"/>
                  <a:gd name="connsiteY545" fmla="*/ 90554 h 95754"/>
                  <a:gd name="connsiteX546" fmla="*/ 76361 w 102205"/>
                  <a:gd name="connsiteY546" fmla="*/ 90672 h 95754"/>
                  <a:gd name="connsiteX547" fmla="*/ 76400 w 102205"/>
                  <a:gd name="connsiteY547" fmla="*/ 90672 h 95754"/>
                  <a:gd name="connsiteX548" fmla="*/ 76126 w 102205"/>
                  <a:gd name="connsiteY548" fmla="*/ 90789 h 95754"/>
                  <a:gd name="connsiteX549" fmla="*/ 75833 w 102205"/>
                  <a:gd name="connsiteY549" fmla="*/ 90926 h 95754"/>
                  <a:gd name="connsiteX550" fmla="*/ 75872 w 102205"/>
                  <a:gd name="connsiteY550" fmla="*/ 90906 h 95754"/>
                  <a:gd name="connsiteX551" fmla="*/ 75579 w 102205"/>
                  <a:gd name="connsiteY551" fmla="*/ 91043 h 95754"/>
                  <a:gd name="connsiteX552" fmla="*/ 75598 w 102205"/>
                  <a:gd name="connsiteY552" fmla="*/ 91024 h 95754"/>
                  <a:gd name="connsiteX553" fmla="*/ 75324 w 102205"/>
                  <a:gd name="connsiteY553" fmla="*/ 91160 h 95754"/>
                  <a:gd name="connsiteX554" fmla="*/ 75051 w 102205"/>
                  <a:gd name="connsiteY554" fmla="*/ 91277 h 95754"/>
                  <a:gd name="connsiteX555" fmla="*/ 75071 w 102205"/>
                  <a:gd name="connsiteY555" fmla="*/ 91258 h 95754"/>
                  <a:gd name="connsiteX556" fmla="*/ 74797 w 102205"/>
                  <a:gd name="connsiteY556" fmla="*/ 91395 h 95754"/>
                  <a:gd name="connsiteX557" fmla="*/ 74504 w 102205"/>
                  <a:gd name="connsiteY557" fmla="*/ 91512 h 95754"/>
                  <a:gd name="connsiteX558" fmla="*/ 74210 w 102205"/>
                  <a:gd name="connsiteY558" fmla="*/ 91610 h 95754"/>
                  <a:gd name="connsiteX559" fmla="*/ 74269 w 102205"/>
                  <a:gd name="connsiteY559" fmla="*/ 91610 h 95754"/>
                  <a:gd name="connsiteX560" fmla="*/ 73956 w 102205"/>
                  <a:gd name="connsiteY560" fmla="*/ 91727 h 95754"/>
                  <a:gd name="connsiteX561" fmla="*/ 73663 w 102205"/>
                  <a:gd name="connsiteY561" fmla="*/ 91844 h 95754"/>
                  <a:gd name="connsiteX562" fmla="*/ 73702 w 102205"/>
                  <a:gd name="connsiteY562" fmla="*/ 91825 h 95754"/>
                  <a:gd name="connsiteX563" fmla="*/ 73409 w 102205"/>
                  <a:gd name="connsiteY563" fmla="*/ 91942 h 95754"/>
                  <a:gd name="connsiteX564" fmla="*/ 73116 w 102205"/>
                  <a:gd name="connsiteY564" fmla="*/ 92040 h 95754"/>
                  <a:gd name="connsiteX565" fmla="*/ 73135 w 102205"/>
                  <a:gd name="connsiteY565" fmla="*/ 92040 h 95754"/>
                  <a:gd name="connsiteX566" fmla="*/ 72881 w 102205"/>
                  <a:gd name="connsiteY566" fmla="*/ 92158 h 95754"/>
                  <a:gd name="connsiteX567" fmla="*/ 72588 w 102205"/>
                  <a:gd name="connsiteY567" fmla="*/ 92255 h 95754"/>
                  <a:gd name="connsiteX568" fmla="*/ 72294 w 102205"/>
                  <a:gd name="connsiteY568" fmla="*/ 92353 h 95754"/>
                  <a:gd name="connsiteX569" fmla="*/ 72334 w 102205"/>
                  <a:gd name="connsiteY569" fmla="*/ 92353 h 95754"/>
                  <a:gd name="connsiteX570" fmla="*/ 72001 w 102205"/>
                  <a:gd name="connsiteY570" fmla="*/ 92451 h 95754"/>
                  <a:gd name="connsiteX571" fmla="*/ 71727 w 102205"/>
                  <a:gd name="connsiteY571" fmla="*/ 92568 h 95754"/>
                  <a:gd name="connsiteX572" fmla="*/ 71747 w 102205"/>
                  <a:gd name="connsiteY572" fmla="*/ 92548 h 95754"/>
                  <a:gd name="connsiteX573" fmla="*/ 71454 w 102205"/>
                  <a:gd name="connsiteY573" fmla="*/ 92646 h 95754"/>
                  <a:gd name="connsiteX574" fmla="*/ 71161 w 102205"/>
                  <a:gd name="connsiteY574" fmla="*/ 92744 h 95754"/>
                  <a:gd name="connsiteX575" fmla="*/ 71180 w 102205"/>
                  <a:gd name="connsiteY575" fmla="*/ 92744 h 95754"/>
                  <a:gd name="connsiteX576" fmla="*/ 70906 w 102205"/>
                  <a:gd name="connsiteY576" fmla="*/ 92841 h 95754"/>
                  <a:gd name="connsiteX577" fmla="*/ 70613 w 102205"/>
                  <a:gd name="connsiteY577" fmla="*/ 92939 h 95754"/>
                  <a:gd name="connsiteX578" fmla="*/ 70300 w 102205"/>
                  <a:gd name="connsiteY578" fmla="*/ 93037 h 95754"/>
                  <a:gd name="connsiteX579" fmla="*/ 70339 w 102205"/>
                  <a:gd name="connsiteY579" fmla="*/ 93018 h 95754"/>
                  <a:gd name="connsiteX580" fmla="*/ 70027 w 102205"/>
                  <a:gd name="connsiteY580" fmla="*/ 93115 h 95754"/>
                  <a:gd name="connsiteX581" fmla="*/ 69714 w 102205"/>
                  <a:gd name="connsiteY581" fmla="*/ 93213 h 95754"/>
                  <a:gd name="connsiteX582" fmla="*/ 69753 w 102205"/>
                  <a:gd name="connsiteY582" fmla="*/ 93213 h 95754"/>
                  <a:gd name="connsiteX583" fmla="*/ 69460 w 102205"/>
                  <a:gd name="connsiteY583" fmla="*/ 93291 h 95754"/>
                  <a:gd name="connsiteX584" fmla="*/ 69167 w 102205"/>
                  <a:gd name="connsiteY584" fmla="*/ 93389 h 95754"/>
                  <a:gd name="connsiteX585" fmla="*/ 68873 w 102205"/>
                  <a:gd name="connsiteY585" fmla="*/ 93467 h 95754"/>
                  <a:gd name="connsiteX586" fmla="*/ 68893 w 102205"/>
                  <a:gd name="connsiteY586" fmla="*/ 93467 h 95754"/>
                  <a:gd name="connsiteX587" fmla="*/ 68560 w 102205"/>
                  <a:gd name="connsiteY587" fmla="*/ 93545 h 95754"/>
                  <a:gd name="connsiteX588" fmla="*/ 68287 w 102205"/>
                  <a:gd name="connsiteY588" fmla="*/ 93624 h 95754"/>
                  <a:gd name="connsiteX589" fmla="*/ 67993 w 102205"/>
                  <a:gd name="connsiteY589" fmla="*/ 93702 h 95754"/>
                  <a:gd name="connsiteX590" fmla="*/ 67700 w 102205"/>
                  <a:gd name="connsiteY590" fmla="*/ 93780 h 95754"/>
                  <a:gd name="connsiteX591" fmla="*/ 67720 w 102205"/>
                  <a:gd name="connsiteY591" fmla="*/ 93780 h 95754"/>
                  <a:gd name="connsiteX592" fmla="*/ 67407 w 102205"/>
                  <a:gd name="connsiteY592" fmla="*/ 93858 h 95754"/>
                  <a:gd name="connsiteX593" fmla="*/ 67075 w 102205"/>
                  <a:gd name="connsiteY593" fmla="*/ 93936 h 95754"/>
                  <a:gd name="connsiteX594" fmla="*/ 66957 w 102205"/>
                  <a:gd name="connsiteY594" fmla="*/ 93976 h 95754"/>
                  <a:gd name="connsiteX595" fmla="*/ 66801 w 102205"/>
                  <a:gd name="connsiteY595" fmla="*/ 94015 h 95754"/>
                  <a:gd name="connsiteX596" fmla="*/ 66508 w 102205"/>
                  <a:gd name="connsiteY596" fmla="*/ 94093 h 95754"/>
                  <a:gd name="connsiteX597" fmla="*/ 66215 w 102205"/>
                  <a:gd name="connsiteY597" fmla="*/ 94151 h 95754"/>
                  <a:gd name="connsiteX598" fmla="*/ 66234 w 102205"/>
                  <a:gd name="connsiteY598" fmla="*/ 94151 h 95754"/>
                  <a:gd name="connsiteX599" fmla="*/ 65921 w 102205"/>
                  <a:gd name="connsiteY599" fmla="*/ 94229 h 95754"/>
                  <a:gd name="connsiteX600" fmla="*/ 65589 w 102205"/>
                  <a:gd name="connsiteY600" fmla="*/ 94308 h 95754"/>
                  <a:gd name="connsiteX601" fmla="*/ 65608 w 102205"/>
                  <a:gd name="connsiteY601" fmla="*/ 94308 h 95754"/>
                  <a:gd name="connsiteX602" fmla="*/ 65296 w 102205"/>
                  <a:gd name="connsiteY602" fmla="*/ 94366 h 95754"/>
                  <a:gd name="connsiteX603" fmla="*/ 65002 w 102205"/>
                  <a:gd name="connsiteY603" fmla="*/ 94445 h 95754"/>
                  <a:gd name="connsiteX604" fmla="*/ 65022 w 102205"/>
                  <a:gd name="connsiteY604" fmla="*/ 94445 h 95754"/>
                  <a:gd name="connsiteX605" fmla="*/ 64709 w 102205"/>
                  <a:gd name="connsiteY605" fmla="*/ 94503 h 95754"/>
                  <a:gd name="connsiteX606" fmla="*/ 64729 w 102205"/>
                  <a:gd name="connsiteY606" fmla="*/ 94503 h 95754"/>
                  <a:gd name="connsiteX607" fmla="*/ 64377 w 102205"/>
                  <a:gd name="connsiteY607" fmla="*/ 94562 h 95754"/>
                  <a:gd name="connsiteX608" fmla="*/ 64083 w 102205"/>
                  <a:gd name="connsiteY608" fmla="*/ 94640 h 95754"/>
                  <a:gd name="connsiteX609" fmla="*/ 64103 w 102205"/>
                  <a:gd name="connsiteY609" fmla="*/ 94640 h 95754"/>
                  <a:gd name="connsiteX610" fmla="*/ 63790 w 102205"/>
                  <a:gd name="connsiteY610" fmla="*/ 94699 h 95754"/>
                  <a:gd name="connsiteX611" fmla="*/ 63458 w 102205"/>
                  <a:gd name="connsiteY611" fmla="*/ 94757 h 95754"/>
                  <a:gd name="connsiteX612" fmla="*/ 63497 w 102205"/>
                  <a:gd name="connsiteY612" fmla="*/ 94757 h 95754"/>
                  <a:gd name="connsiteX613" fmla="*/ 63165 w 102205"/>
                  <a:gd name="connsiteY613" fmla="*/ 94816 h 95754"/>
                  <a:gd name="connsiteX614" fmla="*/ 62852 w 102205"/>
                  <a:gd name="connsiteY614" fmla="*/ 94875 h 95754"/>
                  <a:gd name="connsiteX615" fmla="*/ 62871 w 102205"/>
                  <a:gd name="connsiteY615" fmla="*/ 94875 h 95754"/>
                  <a:gd name="connsiteX616" fmla="*/ 62578 w 102205"/>
                  <a:gd name="connsiteY616" fmla="*/ 94914 h 95754"/>
                  <a:gd name="connsiteX617" fmla="*/ 62226 w 102205"/>
                  <a:gd name="connsiteY617" fmla="*/ 94973 h 95754"/>
                  <a:gd name="connsiteX618" fmla="*/ 62265 w 102205"/>
                  <a:gd name="connsiteY618" fmla="*/ 94973 h 95754"/>
                  <a:gd name="connsiteX619" fmla="*/ 61933 w 102205"/>
                  <a:gd name="connsiteY619" fmla="*/ 95031 h 95754"/>
                  <a:gd name="connsiteX620" fmla="*/ 61620 w 102205"/>
                  <a:gd name="connsiteY620" fmla="*/ 95070 h 95754"/>
                  <a:gd name="connsiteX621" fmla="*/ 61327 w 102205"/>
                  <a:gd name="connsiteY621" fmla="*/ 95129 h 95754"/>
                  <a:gd name="connsiteX622" fmla="*/ 60995 w 102205"/>
                  <a:gd name="connsiteY622" fmla="*/ 95168 h 95754"/>
                  <a:gd name="connsiteX623" fmla="*/ 60701 w 102205"/>
                  <a:gd name="connsiteY623" fmla="*/ 95207 h 95754"/>
                  <a:gd name="connsiteX624" fmla="*/ 60389 w 102205"/>
                  <a:gd name="connsiteY624" fmla="*/ 95266 h 95754"/>
                  <a:gd name="connsiteX625" fmla="*/ 60056 w 102205"/>
                  <a:gd name="connsiteY625" fmla="*/ 95305 h 95754"/>
                  <a:gd name="connsiteX626" fmla="*/ 60076 w 102205"/>
                  <a:gd name="connsiteY626" fmla="*/ 95305 h 95754"/>
                  <a:gd name="connsiteX627" fmla="*/ 59743 w 102205"/>
                  <a:gd name="connsiteY627" fmla="*/ 95344 h 95754"/>
                  <a:gd name="connsiteX628" fmla="*/ 59431 w 102205"/>
                  <a:gd name="connsiteY628" fmla="*/ 95383 h 95754"/>
                  <a:gd name="connsiteX629" fmla="*/ 59118 w 102205"/>
                  <a:gd name="connsiteY629" fmla="*/ 95403 h 95754"/>
                  <a:gd name="connsiteX630" fmla="*/ 58786 w 102205"/>
                  <a:gd name="connsiteY630" fmla="*/ 95442 h 95754"/>
                  <a:gd name="connsiteX631" fmla="*/ 58805 w 102205"/>
                  <a:gd name="connsiteY631" fmla="*/ 95442 h 95754"/>
                  <a:gd name="connsiteX632" fmla="*/ 58473 w 102205"/>
                  <a:gd name="connsiteY632" fmla="*/ 95481 h 95754"/>
                  <a:gd name="connsiteX633" fmla="*/ 58160 w 102205"/>
                  <a:gd name="connsiteY633" fmla="*/ 95500 h 95754"/>
                  <a:gd name="connsiteX634" fmla="*/ 58180 w 102205"/>
                  <a:gd name="connsiteY634" fmla="*/ 95500 h 95754"/>
                  <a:gd name="connsiteX635" fmla="*/ 57867 w 102205"/>
                  <a:gd name="connsiteY635" fmla="*/ 95540 h 95754"/>
                  <a:gd name="connsiteX636" fmla="*/ 57495 w 102205"/>
                  <a:gd name="connsiteY636" fmla="*/ 95559 h 95754"/>
                  <a:gd name="connsiteX637" fmla="*/ 57202 w 102205"/>
                  <a:gd name="connsiteY637" fmla="*/ 95598 h 95754"/>
                  <a:gd name="connsiteX638" fmla="*/ 57222 w 102205"/>
                  <a:gd name="connsiteY638" fmla="*/ 95598 h 95754"/>
                  <a:gd name="connsiteX639" fmla="*/ 56850 w 102205"/>
                  <a:gd name="connsiteY639" fmla="*/ 95617 h 95754"/>
                  <a:gd name="connsiteX640" fmla="*/ 56557 w 102205"/>
                  <a:gd name="connsiteY640" fmla="*/ 95637 h 95754"/>
                  <a:gd name="connsiteX641" fmla="*/ 56244 w 102205"/>
                  <a:gd name="connsiteY641" fmla="*/ 95657 h 95754"/>
                  <a:gd name="connsiteX642" fmla="*/ 55931 w 102205"/>
                  <a:gd name="connsiteY642" fmla="*/ 95676 h 95754"/>
                  <a:gd name="connsiteX643" fmla="*/ 55579 w 102205"/>
                  <a:gd name="connsiteY643" fmla="*/ 95696 h 95754"/>
                  <a:gd name="connsiteX644" fmla="*/ 55267 w 102205"/>
                  <a:gd name="connsiteY644" fmla="*/ 95696 h 95754"/>
                  <a:gd name="connsiteX645" fmla="*/ 54934 w 102205"/>
                  <a:gd name="connsiteY645" fmla="*/ 95715 h 95754"/>
                  <a:gd name="connsiteX646" fmla="*/ 54602 w 102205"/>
                  <a:gd name="connsiteY646" fmla="*/ 95715 h 95754"/>
                  <a:gd name="connsiteX647" fmla="*/ 54289 w 102205"/>
                  <a:gd name="connsiteY647" fmla="*/ 95735 h 95754"/>
                  <a:gd name="connsiteX648" fmla="*/ 53976 w 102205"/>
                  <a:gd name="connsiteY648" fmla="*/ 95735 h 95754"/>
                  <a:gd name="connsiteX649" fmla="*/ 53605 w 102205"/>
                  <a:gd name="connsiteY649" fmla="*/ 95754 h 95754"/>
                  <a:gd name="connsiteX650" fmla="*/ 53312 w 102205"/>
                  <a:gd name="connsiteY650" fmla="*/ 95754 h 95754"/>
                  <a:gd name="connsiteX651" fmla="*/ 53292 w 102205"/>
                  <a:gd name="connsiteY651" fmla="*/ 95754 h 95754"/>
                  <a:gd name="connsiteX652" fmla="*/ 52334 w 102205"/>
                  <a:gd name="connsiteY652" fmla="*/ 95754 h 95754"/>
                  <a:gd name="connsiteX653" fmla="*/ 52315 w 102205"/>
                  <a:gd name="connsiteY653" fmla="*/ 95754 h 95754"/>
                  <a:gd name="connsiteX654" fmla="*/ 52002 w 102205"/>
                  <a:gd name="connsiteY654" fmla="*/ 95754 h 95754"/>
                  <a:gd name="connsiteX655" fmla="*/ 51650 w 102205"/>
                  <a:gd name="connsiteY655" fmla="*/ 95735 h 95754"/>
                  <a:gd name="connsiteX656" fmla="*/ 51318 w 102205"/>
                  <a:gd name="connsiteY656" fmla="*/ 95735 h 95754"/>
                  <a:gd name="connsiteX657" fmla="*/ 50966 w 102205"/>
                  <a:gd name="connsiteY657" fmla="*/ 95715 h 95754"/>
                  <a:gd name="connsiteX658" fmla="*/ 50634 w 102205"/>
                  <a:gd name="connsiteY658" fmla="*/ 95715 h 95754"/>
                  <a:gd name="connsiteX659" fmla="*/ 50321 w 102205"/>
                  <a:gd name="connsiteY659" fmla="*/ 95696 h 95754"/>
                  <a:gd name="connsiteX660" fmla="*/ 50340 w 102205"/>
                  <a:gd name="connsiteY660" fmla="*/ 95696 h 95754"/>
                  <a:gd name="connsiteX661" fmla="*/ 49969 w 102205"/>
                  <a:gd name="connsiteY661" fmla="*/ 95676 h 95754"/>
                  <a:gd name="connsiteX662" fmla="*/ 49656 w 102205"/>
                  <a:gd name="connsiteY662" fmla="*/ 95657 h 95754"/>
                  <a:gd name="connsiteX663" fmla="*/ 49324 w 102205"/>
                  <a:gd name="connsiteY663" fmla="*/ 95637 h 95754"/>
                  <a:gd name="connsiteX664" fmla="*/ 48972 w 102205"/>
                  <a:gd name="connsiteY664" fmla="*/ 95617 h 95754"/>
                  <a:gd name="connsiteX665" fmla="*/ 48659 w 102205"/>
                  <a:gd name="connsiteY665" fmla="*/ 95598 h 95754"/>
                  <a:gd name="connsiteX666" fmla="*/ 48287 w 102205"/>
                  <a:gd name="connsiteY666" fmla="*/ 95579 h 95754"/>
                  <a:gd name="connsiteX667" fmla="*/ 48327 w 102205"/>
                  <a:gd name="connsiteY667" fmla="*/ 95579 h 95754"/>
                  <a:gd name="connsiteX668" fmla="*/ 47955 w 102205"/>
                  <a:gd name="connsiteY668" fmla="*/ 95559 h 95754"/>
                  <a:gd name="connsiteX669" fmla="*/ 47642 w 102205"/>
                  <a:gd name="connsiteY669" fmla="*/ 95520 h 95754"/>
                  <a:gd name="connsiteX670" fmla="*/ 47662 w 102205"/>
                  <a:gd name="connsiteY670" fmla="*/ 95520 h 95754"/>
                  <a:gd name="connsiteX671" fmla="*/ 47290 w 102205"/>
                  <a:gd name="connsiteY671" fmla="*/ 95500 h 95754"/>
                  <a:gd name="connsiteX672" fmla="*/ 46958 w 102205"/>
                  <a:gd name="connsiteY672" fmla="*/ 95461 h 95754"/>
                  <a:gd name="connsiteX673" fmla="*/ 46978 w 102205"/>
                  <a:gd name="connsiteY673" fmla="*/ 95461 h 95754"/>
                  <a:gd name="connsiteX674" fmla="*/ 46645 w 102205"/>
                  <a:gd name="connsiteY674" fmla="*/ 95422 h 95754"/>
                  <a:gd name="connsiteX675" fmla="*/ 46274 w 102205"/>
                  <a:gd name="connsiteY675" fmla="*/ 95383 h 95754"/>
                  <a:gd name="connsiteX676" fmla="*/ 45961 w 102205"/>
                  <a:gd name="connsiteY676" fmla="*/ 95344 h 95754"/>
                  <a:gd name="connsiteX677" fmla="*/ 45590 w 102205"/>
                  <a:gd name="connsiteY677" fmla="*/ 95305 h 95754"/>
                  <a:gd name="connsiteX678" fmla="*/ 45257 w 102205"/>
                  <a:gd name="connsiteY678" fmla="*/ 95266 h 95754"/>
                  <a:gd name="connsiteX679" fmla="*/ 44925 w 102205"/>
                  <a:gd name="connsiteY679" fmla="*/ 95226 h 95754"/>
                  <a:gd name="connsiteX680" fmla="*/ 44593 w 102205"/>
                  <a:gd name="connsiteY680" fmla="*/ 95168 h 95754"/>
                  <a:gd name="connsiteX681" fmla="*/ 44260 w 102205"/>
                  <a:gd name="connsiteY681" fmla="*/ 95129 h 95754"/>
                  <a:gd name="connsiteX682" fmla="*/ 43908 w 102205"/>
                  <a:gd name="connsiteY682" fmla="*/ 95070 h 95754"/>
                  <a:gd name="connsiteX683" fmla="*/ 43556 w 102205"/>
                  <a:gd name="connsiteY683" fmla="*/ 95012 h 95754"/>
                  <a:gd name="connsiteX684" fmla="*/ 43244 w 102205"/>
                  <a:gd name="connsiteY684" fmla="*/ 94973 h 95754"/>
                  <a:gd name="connsiteX685" fmla="*/ 42872 w 102205"/>
                  <a:gd name="connsiteY685" fmla="*/ 94914 h 95754"/>
                  <a:gd name="connsiteX686" fmla="*/ 42540 w 102205"/>
                  <a:gd name="connsiteY686" fmla="*/ 94855 h 95754"/>
                  <a:gd name="connsiteX687" fmla="*/ 42560 w 102205"/>
                  <a:gd name="connsiteY687" fmla="*/ 94855 h 95754"/>
                  <a:gd name="connsiteX688" fmla="*/ 42188 w 102205"/>
                  <a:gd name="connsiteY688" fmla="*/ 94796 h 95754"/>
                  <a:gd name="connsiteX689" fmla="*/ 41836 w 102205"/>
                  <a:gd name="connsiteY689" fmla="*/ 94718 h 95754"/>
                  <a:gd name="connsiteX690" fmla="*/ 41856 w 102205"/>
                  <a:gd name="connsiteY690" fmla="*/ 94738 h 95754"/>
                  <a:gd name="connsiteX691" fmla="*/ 41523 w 102205"/>
                  <a:gd name="connsiteY691" fmla="*/ 94659 h 95754"/>
                  <a:gd name="connsiteX692" fmla="*/ 41152 w 102205"/>
                  <a:gd name="connsiteY692" fmla="*/ 94601 h 95754"/>
                  <a:gd name="connsiteX693" fmla="*/ 41171 w 102205"/>
                  <a:gd name="connsiteY693" fmla="*/ 94601 h 95754"/>
                  <a:gd name="connsiteX694" fmla="*/ 40839 w 102205"/>
                  <a:gd name="connsiteY694" fmla="*/ 94523 h 95754"/>
                  <a:gd name="connsiteX695" fmla="*/ 40468 w 102205"/>
                  <a:gd name="connsiteY695" fmla="*/ 94445 h 95754"/>
                  <a:gd name="connsiteX696" fmla="*/ 40135 w 102205"/>
                  <a:gd name="connsiteY696" fmla="*/ 94386 h 95754"/>
                  <a:gd name="connsiteX697" fmla="*/ 39803 w 102205"/>
                  <a:gd name="connsiteY697" fmla="*/ 94308 h 95754"/>
                  <a:gd name="connsiteX698" fmla="*/ 39431 w 102205"/>
                  <a:gd name="connsiteY698" fmla="*/ 94229 h 95754"/>
                  <a:gd name="connsiteX699" fmla="*/ 39119 w 102205"/>
                  <a:gd name="connsiteY699" fmla="*/ 94151 h 95754"/>
                  <a:gd name="connsiteX700" fmla="*/ 38747 w 102205"/>
                  <a:gd name="connsiteY700" fmla="*/ 94073 h 95754"/>
                  <a:gd name="connsiteX701" fmla="*/ 38415 w 102205"/>
                  <a:gd name="connsiteY701" fmla="*/ 93976 h 95754"/>
                  <a:gd name="connsiteX702" fmla="*/ 38083 w 102205"/>
                  <a:gd name="connsiteY702" fmla="*/ 93897 h 95754"/>
                  <a:gd name="connsiteX703" fmla="*/ 37711 w 102205"/>
                  <a:gd name="connsiteY703" fmla="*/ 93799 h 95754"/>
                  <a:gd name="connsiteX704" fmla="*/ 37711 w 102205"/>
                  <a:gd name="connsiteY704" fmla="*/ 93819 h 95754"/>
                  <a:gd name="connsiteX705" fmla="*/ 37398 w 102205"/>
                  <a:gd name="connsiteY705" fmla="*/ 93721 h 95754"/>
                  <a:gd name="connsiteX706" fmla="*/ 37027 w 102205"/>
                  <a:gd name="connsiteY706" fmla="*/ 93624 h 95754"/>
                  <a:gd name="connsiteX707" fmla="*/ 36695 w 102205"/>
                  <a:gd name="connsiteY707" fmla="*/ 93526 h 95754"/>
                  <a:gd name="connsiteX708" fmla="*/ 36323 w 102205"/>
                  <a:gd name="connsiteY708" fmla="*/ 93428 h 95754"/>
                  <a:gd name="connsiteX709" fmla="*/ 36362 w 102205"/>
                  <a:gd name="connsiteY709" fmla="*/ 93428 h 95754"/>
                  <a:gd name="connsiteX710" fmla="*/ 35991 w 102205"/>
                  <a:gd name="connsiteY710" fmla="*/ 93330 h 95754"/>
                  <a:gd name="connsiteX711" fmla="*/ 35658 w 102205"/>
                  <a:gd name="connsiteY711" fmla="*/ 93232 h 95754"/>
                  <a:gd name="connsiteX712" fmla="*/ 35287 w 102205"/>
                  <a:gd name="connsiteY712" fmla="*/ 93135 h 95754"/>
                  <a:gd name="connsiteX713" fmla="*/ 34974 w 102205"/>
                  <a:gd name="connsiteY713" fmla="*/ 92998 h 95754"/>
                  <a:gd name="connsiteX714" fmla="*/ 34642 w 102205"/>
                  <a:gd name="connsiteY714" fmla="*/ 92861 h 95754"/>
                  <a:gd name="connsiteX715" fmla="*/ 34309 w 102205"/>
                  <a:gd name="connsiteY715" fmla="*/ 92705 h 95754"/>
                  <a:gd name="connsiteX716" fmla="*/ 33997 w 102205"/>
                  <a:gd name="connsiteY716" fmla="*/ 92568 h 95754"/>
                  <a:gd name="connsiteX717" fmla="*/ 33664 w 102205"/>
                  <a:gd name="connsiteY717" fmla="*/ 92411 h 95754"/>
                  <a:gd name="connsiteX718" fmla="*/ 33332 w 102205"/>
                  <a:gd name="connsiteY718" fmla="*/ 92255 h 95754"/>
                  <a:gd name="connsiteX719" fmla="*/ 33019 w 102205"/>
                  <a:gd name="connsiteY719" fmla="*/ 92118 h 95754"/>
                  <a:gd name="connsiteX720" fmla="*/ 32706 w 102205"/>
                  <a:gd name="connsiteY720" fmla="*/ 91962 h 95754"/>
                  <a:gd name="connsiteX721" fmla="*/ 32354 w 102205"/>
                  <a:gd name="connsiteY721" fmla="*/ 91805 h 95754"/>
                  <a:gd name="connsiteX722" fmla="*/ 32061 w 102205"/>
                  <a:gd name="connsiteY722" fmla="*/ 91649 h 95754"/>
                  <a:gd name="connsiteX723" fmla="*/ 31749 w 102205"/>
                  <a:gd name="connsiteY723" fmla="*/ 91493 h 95754"/>
                  <a:gd name="connsiteX724" fmla="*/ 31397 w 102205"/>
                  <a:gd name="connsiteY724" fmla="*/ 91336 h 95754"/>
                  <a:gd name="connsiteX725" fmla="*/ 31084 w 102205"/>
                  <a:gd name="connsiteY725" fmla="*/ 91180 h 95754"/>
                  <a:gd name="connsiteX726" fmla="*/ 30791 w 102205"/>
                  <a:gd name="connsiteY726" fmla="*/ 91004 h 95754"/>
                  <a:gd name="connsiteX727" fmla="*/ 30458 w 102205"/>
                  <a:gd name="connsiteY727" fmla="*/ 90847 h 95754"/>
                  <a:gd name="connsiteX728" fmla="*/ 30145 w 102205"/>
                  <a:gd name="connsiteY728" fmla="*/ 90691 h 95754"/>
                  <a:gd name="connsiteX729" fmla="*/ 30165 w 102205"/>
                  <a:gd name="connsiteY729" fmla="*/ 90691 h 95754"/>
                  <a:gd name="connsiteX730" fmla="*/ 29872 w 102205"/>
                  <a:gd name="connsiteY730" fmla="*/ 90515 h 95754"/>
                  <a:gd name="connsiteX731" fmla="*/ 29559 w 102205"/>
                  <a:gd name="connsiteY731" fmla="*/ 90339 h 95754"/>
                  <a:gd name="connsiteX732" fmla="*/ 29227 w 102205"/>
                  <a:gd name="connsiteY732" fmla="*/ 90183 h 95754"/>
                  <a:gd name="connsiteX733" fmla="*/ 28914 w 102205"/>
                  <a:gd name="connsiteY733" fmla="*/ 90007 h 95754"/>
                  <a:gd name="connsiteX734" fmla="*/ 28933 w 102205"/>
                  <a:gd name="connsiteY734" fmla="*/ 90007 h 95754"/>
                  <a:gd name="connsiteX735" fmla="*/ 28640 w 102205"/>
                  <a:gd name="connsiteY735" fmla="*/ 89831 h 95754"/>
                  <a:gd name="connsiteX736" fmla="*/ 28327 w 102205"/>
                  <a:gd name="connsiteY736" fmla="*/ 89655 h 95754"/>
                  <a:gd name="connsiteX737" fmla="*/ 28327 w 102205"/>
                  <a:gd name="connsiteY737" fmla="*/ 89675 h 95754"/>
                  <a:gd name="connsiteX738" fmla="*/ 28015 w 102205"/>
                  <a:gd name="connsiteY738" fmla="*/ 89479 h 95754"/>
                  <a:gd name="connsiteX739" fmla="*/ 27721 w 102205"/>
                  <a:gd name="connsiteY739" fmla="*/ 89322 h 95754"/>
                  <a:gd name="connsiteX740" fmla="*/ 27428 w 102205"/>
                  <a:gd name="connsiteY740" fmla="*/ 89127 h 95754"/>
                  <a:gd name="connsiteX741" fmla="*/ 27135 w 102205"/>
                  <a:gd name="connsiteY741" fmla="*/ 88951 h 95754"/>
                  <a:gd name="connsiteX742" fmla="*/ 26842 w 102205"/>
                  <a:gd name="connsiteY742" fmla="*/ 88775 h 95754"/>
                  <a:gd name="connsiteX743" fmla="*/ 26529 w 102205"/>
                  <a:gd name="connsiteY743" fmla="*/ 88599 h 95754"/>
                  <a:gd name="connsiteX744" fmla="*/ 26235 w 102205"/>
                  <a:gd name="connsiteY744" fmla="*/ 88404 h 95754"/>
                  <a:gd name="connsiteX745" fmla="*/ 25962 w 102205"/>
                  <a:gd name="connsiteY745" fmla="*/ 88228 h 95754"/>
                  <a:gd name="connsiteX746" fmla="*/ 25669 w 102205"/>
                  <a:gd name="connsiteY746" fmla="*/ 88032 h 95754"/>
                  <a:gd name="connsiteX747" fmla="*/ 25375 w 102205"/>
                  <a:gd name="connsiteY747" fmla="*/ 87856 h 95754"/>
                  <a:gd name="connsiteX748" fmla="*/ 25082 w 102205"/>
                  <a:gd name="connsiteY748" fmla="*/ 87661 h 95754"/>
                  <a:gd name="connsiteX749" fmla="*/ 24789 w 102205"/>
                  <a:gd name="connsiteY749" fmla="*/ 87465 h 95754"/>
                  <a:gd name="connsiteX750" fmla="*/ 24515 w 102205"/>
                  <a:gd name="connsiteY750" fmla="*/ 87270 h 95754"/>
                  <a:gd name="connsiteX751" fmla="*/ 24242 w 102205"/>
                  <a:gd name="connsiteY751" fmla="*/ 87074 h 95754"/>
                  <a:gd name="connsiteX752" fmla="*/ 23968 w 102205"/>
                  <a:gd name="connsiteY752" fmla="*/ 86879 h 95754"/>
                  <a:gd name="connsiteX753" fmla="*/ 23675 w 102205"/>
                  <a:gd name="connsiteY753" fmla="*/ 86684 h 95754"/>
                  <a:gd name="connsiteX754" fmla="*/ 23381 w 102205"/>
                  <a:gd name="connsiteY754" fmla="*/ 86488 h 95754"/>
                  <a:gd name="connsiteX755" fmla="*/ 23108 w 102205"/>
                  <a:gd name="connsiteY755" fmla="*/ 86293 h 95754"/>
                  <a:gd name="connsiteX756" fmla="*/ 22834 w 102205"/>
                  <a:gd name="connsiteY756" fmla="*/ 86097 h 95754"/>
                  <a:gd name="connsiteX757" fmla="*/ 22560 w 102205"/>
                  <a:gd name="connsiteY757" fmla="*/ 85901 h 95754"/>
                  <a:gd name="connsiteX758" fmla="*/ 22287 w 102205"/>
                  <a:gd name="connsiteY758" fmla="*/ 85687 h 95754"/>
                  <a:gd name="connsiteX759" fmla="*/ 22032 w 102205"/>
                  <a:gd name="connsiteY759" fmla="*/ 85491 h 95754"/>
                  <a:gd name="connsiteX760" fmla="*/ 21759 w 102205"/>
                  <a:gd name="connsiteY760" fmla="*/ 85276 h 95754"/>
                  <a:gd name="connsiteX761" fmla="*/ 21485 w 102205"/>
                  <a:gd name="connsiteY761" fmla="*/ 85080 h 95754"/>
                  <a:gd name="connsiteX762" fmla="*/ 21231 w 102205"/>
                  <a:gd name="connsiteY762" fmla="*/ 84865 h 95754"/>
                  <a:gd name="connsiteX763" fmla="*/ 20957 w 102205"/>
                  <a:gd name="connsiteY763" fmla="*/ 84670 h 95754"/>
                  <a:gd name="connsiteX764" fmla="*/ 20683 w 102205"/>
                  <a:gd name="connsiteY764" fmla="*/ 84455 h 95754"/>
                  <a:gd name="connsiteX765" fmla="*/ 20410 w 102205"/>
                  <a:gd name="connsiteY765" fmla="*/ 84240 h 95754"/>
                  <a:gd name="connsiteX766" fmla="*/ 20156 w 102205"/>
                  <a:gd name="connsiteY766" fmla="*/ 84025 h 95754"/>
                  <a:gd name="connsiteX767" fmla="*/ 19901 w 102205"/>
                  <a:gd name="connsiteY767" fmla="*/ 83810 h 95754"/>
                  <a:gd name="connsiteX768" fmla="*/ 19647 w 102205"/>
                  <a:gd name="connsiteY768" fmla="*/ 83595 h 95754"/>
                  <a:gd name="connsiteX769" fmla="*/ 19374 w 102205"/>
                  <a:gd name="connsiteY769" fmla="*/ 83380 h 95754"/>
                  <a:gd name="connsiteX770" fmla="*/ 19119 w 102205"/>
                  <a:gd name="connsiteY770" fmla="*/ 83165 h 95754"/>
                  <a:gd name="connsiteX771" fmla="*/ 18865 w 102205"/>
                  <a:gd name="connsiteY771" fmla="*/ 82949 h 95754"/>
                  <a:gd name="connsiteX772" fmla="*/ 18631 w 102205"/>
                  <a:gd name="connsiteY772" fmla="*/ 82734 h 95754"/>
                  <a:gd name="connsiteX773" fmla="*/ 18377 w 102205"/>
                  <a:gd name="connsiteY773" fmla="*/ 82500 h 95754"/>
                  <a:gd name="connsiteX774" fmla="*/ 18142 w 102205"/>
                  <a:gd name="connsiteY774" fmla="*/ 82285 h 95754"/>
                  <a:gd name="connsiteX775" fmla="*/ 17888 w 102205"/>
                  <a:gd name="connsiteY775" fmla="*/ 82070 h 95754"/>
                  <a:gd name="connsiteX776" fmla="*/ 17634 w 102205"/>
                  <a:gd name="connsiteY776" fmla="*/ 81835 h 95754"/>
                  <a:gd name="connsiteX777" fmla="*/ 17399 w 102205"/>
                  <a:gd name="connsiteY777" fmla="*/ 81620 h 95754"/>
                  <a:gd name="connsiteX778" fmla="*/ 17164 w 102205"/>
                  <a:gd name="connsiteY778" fmla="*/ 81386 h 95754"/>
                  <a:gd name="connsiteX779" fmla="*/ 16910 w 102205"/>
                  <a:gd name="connsiteY779" fmla="*/ 81151 h 95754"/>
                  <a:gd name="connsiteX780" fmla="*/ 16676 w 102205"/>
                  <a:gd name="connsiteY780" fmla="*/ 80936 h 95754"/>
                  <a:gd name="connsiteX781" fmla="*/ 16422 w 102205"/>
                  <a:gd name="connsiteY781" fmla="*/ 80701 h 95754"/>
                  <a:gd name="connsiteX782" fmla="*/ 16187 w 102205"/>
                  <a:gd name="connsiteY782" fmla="*/ 80466 h 95754"/>
                  <a:gd name="connsiteX783" fmla="*/ 15952 w 102205"/>
                  <a:gd name="connsiteY783" fmla="*/ 80232 h 95754"/>
                  <a:gd name="connsiteX784" fmla="*/ 15718 w 102205"/>
                  <a:gd name="connsiteY784" fmla="*/ 79997 h 95754"/>
                  <a:gd name="connsiteX785" fmla="*/ 15483 w 102205"/>
                  <a:gd name="connsiteY785" fmla="*/ 79782 h 95754"/>
                  <a:gd name="connsiteX786" fmla="*/ 15249 w 102205"/>
                  <a:gd name="connsiteY786" fmla="*/ 79528 h 95754"/>
                  <a:gd name="connsiteX787" fmla="*/ 15249 w 102205"/>
                  <a:gd name="connsiteY787" fmla="*/ 79548 h 95754"/>
                  <a:gd name="connsiteX788" fmla="*/ 15034 w 102205"/>
                  <a:gd name="connsiteY788" fmla="*/ 79294 h 95754"/>
                  <a:gd name="connsiteX789" fmla="*/ 14799 w 102205"/>
                  <a:gd name="connsiteY789" fmla="*/ 79059 h 95754"/>
                  <a:gd name="connsiteX790" fmla="*/ 14564 w 102205"/>
                  <a:gd name="connsiteY790" fmla="*/ 78825 h 95754"/>
                  <a:gd name="connsiteX791" fmla="*/ 14369 w 102205"/>
                  <a:gd name="connsiteY791" fmla="*/ 78590 h 95754"/>
                  <a:gd name="connsiteX792" fmla="*/ 14134 w 102205"/>
                  <a:gd name="connsiteY792" fmla="*/ 78355 h 95754"/>
                  <a:gd name="connsiteX793" fmla="*/ 14154 w 102205"/>
                  <a:gd name="connsiteY793" fmla="*/ 78355 h 95754"/>
                  <a:gd name="connsiteX794" fmla="*/ 13919 w 102205"/>
                  <a:gd name="connsiteY794" fmla="*/ 78101 h 95754"/>
                  <a:gd name="connsiteX795" fmla="*/ 13704 w 102205"/>
                  <a:gd name="connsiteY795" fmla="*/ 77867 h 95754"/>
                  <a:gd name="connsiteX796" fmla="*/ 13489 w 102205"/>
                  <a:gd name="connsiteY796" fmla="*/ 77632 h 95754"/>
                  <a:gd name="connsiteX797" fmla="*/ 13254 w 102205"/>
                  <a:gd name="connsiteY797" fmla="*/ 77378 h 95754"/>
                  <a:gd name="connsiteX798" fmla="*/ 13039 w 102205"/>
                  <a:gd name="connsiteY798" fmla="*/ 77124 h 95754"/>
                  <a:gd name="connsiteX799" fmla="*/ 13039 w 102205"/>
                  <a:gd name="connsiteY799" fmla="*/ 77143 h 95754"/>
                  <a:gd name="connsiteX800" fmla="*/ 12824 w 102205"/>
                  <a:gd name="connsiteY800" fmla="*/ 76889 h 95754"/>
                  <a:gd name="connsiteX801" fmla="*/ 12609 w 102205"/>
                  <a:gd name="connsiteY801" fmla="*/ 76635 h 95754"/>
                  <a:gd name="connsiteX802" fmla="*/ 12414 w 102205"/>
                  <a:gd name="connsiteY802" fmla="*/ 76400 h 95754"/>
                  <a:gd name="connsiteX803" fmla="*/ 12219 w 102205"/>
                  <a:gd name="connsiteY803" fmla="*/ 76146 h 95754"/>
                  <a:gd name="connsiteX804" fmla="*/ 12004 w 102205"/>
                  <a:gd name="connsiteY804" fmla="*/ 75892 h 95754"/>
                  <a:gd name="connsiteX805" fmla="*/ 11788 w 102205"/>
                  <a:gd name="connsiteY805" fmla="*/ 75638 h 95754"/>
                  <a:gd name="connsiteX806" fmla="*/ 11573 w 102205"/>
                  <a:gd name="connsiteY806" fmla="*/ 75384 h 95754"/>
                  <a:gd name="connsiteX807" fmla="*/ 11573 w 102205"/>
                  <a:gd name="connsiteY807" fmla="*/ 75403 h 95754"/>
                  <a:gd name="connsiteX808" fmla="*/ 11378 w 102205"/>
                  <a:gd name="connsiteY808" fmla="*/ 75149 h 95754"/>
                  <a:gd name="connsiteX809" fmla="*/ 11202 w 102205"/>
                  <a:gd name="connsiteY809" fmla="*/ 74895 h 95754"/>
                  <a:gd name="connsiteX810" fmla="*/ 11006 w 102205"/>
                  <a:gd name="connsiteY810" fmla="*/ 74621 h 95754"/>
                  <a:gd name="connsiteX811" fmla="*/ 10791 w 102205"/>
                  <a:gd name="connsiteY811" fmla="*/ 74387 h 95754"/>
                  <a:gd name="connsiteX812" fmla="*/ 10596 w 102205"/>
                  <a:gd name="connsiteY812" fmla="*/ 74132 h 95754"/>
                  <a:gd name="connsiteX813" fmla="*/ 10400 w 102205"/>
                  <a:gd name="connsiteY813" fmla="*/ 73859 h 95754"/>
                  <a:gd name="connsiteX814" fmla="*/ 10400 w 102205"/>
                  <a:gd name="connsiteY814" fmla="*/ 73878 h 95754"/>
                  <a:gd name="connsiteX815" fmla="*/ 10224 w 102205"/>
                  <a:gd name="connsiteY815" fmla="*/ 73605 h 95754"/>
                  <a:gd name="connsiteX816" fmla="*/ 10029 w 102205"/>
                  <a:gd name="connsiteY816" fmla="*/ 73351 h 95754"/>
                  <a:gd name="connsiteX817" fmla="*/ 9833 w 102205"/>
                  <a:gd name="connsiteY817" fmla="*/ 73097 h 95754"/>
                  <a:gd name="connsiteX818" fmla="*/ 9638 w 102205"/>
                  <a:gd name="connsiteY818" fmla="*/ 72823 h 95754"/>
                  <a:gd name="connsiteX819" fmla="*/ 9482 w 102205"/>
                  <a:gd name="connsiteY819" fmla="*/ 72569 h 95754"/>
                  <a:gd name="connsiteX820" fmla="*/ 9286 w 102205"/>
                  <a:gd name="connsiteY820" fmla="*/ 72314 h 95754"/>
                  <a:gd name="connsiteX821" fmla="*/ 9091 w 102205"/>
                  <a:gd name="connsiteY821" fmla="*/ 72041 h 95754"/>
                  <a:gd name="connsiteX822" fmla="*/ 8915 w 102205"/>
                  <a:gd name="connsiteY822" fmla="*/ 71787 h 95754"/>
                  <a:gd name="connsiteX823" fmla="*/ 8719 w 102205"/>
                  <a:gd name="connsiteY823" fmla="*/ 71513 h 95754"/>
                  <a:gd name="connsiteX824" fmla="*/ 8719 w 102205"/>
                  <a:gd name="connsiteY824" fmla="*/ 71533 h 95754"/>
                  <a:gd name="connsiteX825" fmla="*/ 8563 w 102205"/>
                  <a:gd name="connsiteY825" fmla="*/ 71259 h 95754"/>
                  <a:gd name="connsiteX826" fmla="*/ 8367 w 102205"/>
                  <a:gd name="connsiteY826" fmla="*/ 70985 h 95754"/>
                  <a:gd name="connsiteX827" fmla="*/ 8211 w 102205"/>
                  <a:gd name="connsiteY827" fmla="*/ 70731 h 95754"/>
                  <a:gd name="connsiteX828" fmla="*/ 8054 w 102205"/>
                  <a:gd name="connsiteY828" fmla="*/ 70457 h 95754"/>
                  <a:gd name="connsiteX829" fmla="*/ 7878 w 102205"/>
                  <a:gd name="connsiteY829" fmla="*/ 70184 h 95754"/>
                  <a:gd name="connsiteX830" fmla="*/ 7702 w 102205"/>
                  <a:gd name="connsiteY830" fmla="*/ 69929 h 95754"/>
                  <a:gd name="connsiteX831" fmla="*/ 7546 w 102205"/>
                  <a:gd name="connsiteY831" fmla="*/ 69656 h 95754"/>
                  <a:gd name="connsiteX832" fmla="*/ 7370 w 102205"/>
                  <a:gd name="connsiteY832" fmla="*/ 69382 h 95754"/>
                  <a:gd name="connsiteX833" fmla="*/ 7194 w 102205"/>
                  <a:gd name="connsiteY833" fmla="*/ 69108 h 95754"/>
                  <a:gd name="connsiteX834" fmla="*/ 7057 w 102205"/>
                  <a:gd name="connsiteY834" fmla="*/ 68835 h 95754"/>
                  <a:gd name="connsiteX835" fmla="*/ 6901 w 102205"/>
                  <a:gd name="connsiteY835" fmla="*/ 68561 h 95754"/>
                  <a:gd name="connsiteX836" fmla="*/ 6725 w 102205"/>
                  <a:gd name="connsiteY836" fmla="*/ 68307 h 95754"/>
                  <a:gd name="connsiteX837" fmla="*/ 6588 w 102205"/>
                  <a:gd name="connsiteY837" fmla="*/ 68033 h 95754"/>
                  <a:gd name="connsiteX838" fmla="*/ 6412 w 102205"/>
                  <a:gd name="connsiteY838" fmla="*/ 67740 h 95754"/>
                  <a:gd name="connsiteX839" fmla="*/ 6256 w 102205"/>
                  <a:gd name="connsiteY839" fmla="*/ 67466 h 95754"/>
                  <a:gd name="connsiteX840" fmla="*/ 6256 w 102205"/>
                  <a:gd name="connsiteY840" fmla="*/ 67486 h 95754"/>
                  <a:gd name="connsiteX841" fmla="*/ 6119 w 102205"/>
                  <a:gd name="connsiteY841" fmla="*/ 67212 h 95754"/>
                  <a:gd name="connsiteX842" fmla="*/ 5963 w 102205"/>
                  <a:gd name="connsiteY842" fmla="*/ 66919 h 95754"/>
                  <a:gd name="connsiteX843" fmla="*/ 5826 w 102205"/>
                  <a:gd name="connsiteY843" fmla="*/ 66645 h 95754"/>
                  <a:gd name="connsiteX844" fmla="*/ 5669 w 102205"/>
                  <a:gd name="connsiteY844" fmla="*/ 66371 h 95754"/>
                  <a:gd name="connsiteX845" fmla="*/ 5513 w 102205"/>
                  <a:gd name="connsiteY845" fmla="*/ 66098 h 95754"/>
                  <a:gd name="connsiteX846" fmla="*/ 5396 w 102205"/>
                  <a:gd name="connsiteY846" fmla="*/ 65824 h 95754"/>
                  <a:gd name="connsiteX847" fmla="*/ 5239 w 102205"/>
                  <a:gd name="connsiteY847" fmla="*/ 65531 h 95754"/>
                  <a:gd name="connsiteX848" fmla="*/ 5122 w 102205"/>
                  <a:gd name="connsiteY848" fmla="*/ 65257 h 95754"/>
                  <a:gd name="connsiteX849" fmla="*/ 4965 w 102205"/>
                  <a:gd name="connsiteY849" fmla="*/ 64983 h 95754"/>
                  <a:gd name="connsiteX850" fmla="*/ 4848 w 102205"/>
                  <a:gd name="connsiteY850" fmla="*/ 64690 h 95754"/>
                  <a:gd name="connsiteX851" fmla="*/ 4692 w 102205"/>
                  <a:gd name="connsiteY851" fmla="*/ 64416 h 95754"/>
                  <a:gd name="connsiteX852" fmla="*/ 4555 w 102205"/>
                  <a:gd name="connsiteY852" fmla="*/ 64143 h 95754"/>
                  <a:gd name="connsiteX853" fmla="*/ 4457 w 102205"/>
                  <a:gd name="connsiteY853" fmla="*/ 63869 h 95754"/>
                  <a:gd name="connsiteX854" fmla="*/ 4301 w 102205"/>
                  <a:gd name="connsiteY854" fmla="*/ 63576 h 95754"/>
                  <a:gd name="connsiteX855" fmla="*/ 4203 w 102205"/>
                  <a:gd name="connsiteY855" fmla="*/ 63302 h 95754"/>
                  <a:gd name="connsiteX856" fmla="*/ 4047 w 102205"/>
                  <a:gd name="connsiteY856" fmla="*/ 63009 h 95754"/>
                  <a:gd name="connsiteX857" fmla="*/ 3949 w 102205"/>
                  <a:gd name="connsiteY857" fmla="*/ 62716 h 95754"/>
                  <a:gd name="connsiteX858" fmla="*/ 3949 w 102205"/>
                  <a:gd name="connsiteY858" fmla="*/ 62735 h 95754"/>
                  <a:gd name="connsiteX859" fmla="*/ 3812 w 102205"/>
                  <a:gd name="connsiteY859" fmla="*/ 62442 h 95754"/>
                  <a:gd name="connsiteX860" fmla="*/ 3714 w 102205"/>
                  <a:gd name="connsiteY860" fmla="*/ 62149 h 95754"/>
                  <a:gd name="connsiteX861" fmla="*/ 3578 w 102205"/>
                  <a:gd name="connsiteY861" fmla="*/ 61856 h 95754"/>
                  <a:gd name="connsiteX862" fmla="*/ 3480 w 102205"/>
                  <a:gd name="connsiteY862" fmla="*/ 61582 h 95754"/>
                  <a:gd name="connsiteX863" fmla="*/ 3363 w 102205"/>
                  <a:gd name="connsiteY863" fmla="*/ 61289 h 95754"/>
                  <a:gd name="connsiteX864" fmla="*/ 3226 w 102205"/>
                  <a:gd name="connsiteY864" fmla="*/ 61015 h 95754"/>
                  <a:gd name="connsiteX865" fmla="*/ 3147 w 102205"/>
                  <a:gd name="connsiteY865" fmla="*/ 60722 h 95754"/>
                  <a:gd name="connsiteX866" fmla="*/ 3011 w 102205"/>
                  <a:gd name="connsiteY866" fmla="*/ 60428 h 95754"/>
                  <a:gd name="connsiteX867" fmla="*/ 2932 w 102205"/>
                  <a:gd name="connsiteY867" fmla="*/ 60155 h 95754"/>
                  <a:gd name="connsiteX868" fmla="*/ 2795 w 102205"/>
                  <a:gd name="connsiteY868" fmla="*/ 59862 h 95754"/>
                  <a:gd name="connsiteX869" fmla="*/ 2717 w 102205"/>
                  <a:gd name="connsiteY869" fmla="*/ 59568 h 95754"/>
                  <a:gd name="connsiteX870" fmla="*/ 2600 w 102205"/>
                  <a:gd name="connsiteY870" fmla="*/ 59275 h 95754"/>
                  <a:gd name="connsiteX871" fmla="*/ 2502 w 102205"/>
                  <a:gd name="connsiteY871" fmla="*/ 59001 h 95754"/>
                  <a:gd name="connsiteX872" fmla="*/ 2424 w 102205"/>
                  <a:gd name="connsiteY872" fmla="*/ 58688 h 95754"/>
                  <a:gd name="connsiteX873" fmla="*/ 2424 w 102205"/>
                  <a:gd name="connsiteY873" fmla="*/ 58708 h 95754"/>
                  <a:gd name="connsiteX874" fmla="*/ 2307 w 102205"/>
                  <a:gd name="connsiteY874" fmla="*/ 58415 h 95754"/>
                  <a:gd name="connsiteX875" fmla="*/ 2229 w 102205"/>
                  <a:gd name="connsiteY875" fmla="*/ 58121 h 95754"/>
                  <a:gd name="connsiteX876" fmla="*/ 2150 w 102205"/>
                  <a:gd name="connsiteY876" fmla="*/ 57828 h 95754"/>
                  <a:gd name="connsiteX877" fmla="*/ 2033 w 102205"/>
                  <a:gd name="connsiteY877" fmla="*/ 57535 h 95754"/>
                  <a:gd name="connsiteX878" fmla="*/ 1955 w 102205"/>
                  <a:gd name="connsiteY878" fmla="*/ 57242 h 95754"/>
                  <a:gd name="connsiteX879" fmla="*/ 1857 w 102205"/>
                  <a:gd name="connsiteY879" fmla="*/ 56949 h 95754"/>
                  <a:gd name="connsiteX880" fmla="*/ 1779 w 102205"/>
                  <a:gd name="connsiteY880" fmla="*/ 56655 h 95754"/>
                  <a:gd name="connsiteX881" fmla="*/ 1720 w 102205"/>
                  <a:gd name="connsiteY881" fmla="*/ 56362 h 95754"/>
                  <a:gd name="connsiteX882" fmla="*/ 1603 w 102205"/>
                  <a:gd name="connsiteY882" fmla="*/ 56069 h 95754"/>
                  <a:gd name="connsiteX883" fmla="*/ 1525 w 102205"/>
                  <a:gd name="connsiteY883" fmla="*/ 55776 h 95754"/>
                  <a:gd name="connsiteX884" fmla="*/ 1466 w 102205"/>
                  <a:gd name="connsiteY884" fmla="*/ 55482 h 95754"/>
                  <a:gd name="connsiteX885" fmla="*/ 1408 w 102205"/>
                  <a:gd name="connsiteY885" fmla="*/ 55189 h 95754"/>
                  <a:gd name="connsiteX886" fmla="*/ 1310 w 102205"/>
                  <a:gd name="connsiteY886" fmla="*/ 54896 h 95754"/>
                  <a:gd name="connsiteX887" fmla="*/ 1251 w 102205"/>
                  <a:gd name="connsiteY887" fmla="*/ 54602 h 95754"/>
                  <a:gd name="connsiteX888" fmla="*/ 1193 w 102205"/>
                  <a:gd name="connsiteY888" fmla="*/ 54309 h 95754"/>
                  <a:gd name="connsiteX889" fmla="*/ 1095 w 102205"/>
                  <a:gd name="connsiteY889" fmla="*/ 54016 h 95754"/>
                  <a:gd name="connsiteX890" fmla="*/ 1036 w 102205"/>
                  <a:gd name="connsiteY890" fmla="*/ 53723 h 95754"/>
                  <a:gd name="connsiteX891" fmla="*/ 997 w 102205"/>
                  <a:gd name="connsiteY891" fmla="*/ 53430 h 95754"/>
                  <a:gd name="connsiteX892" fmla="*/ 938 w 102205"/>
                  <a:gd name="connsiteY892" fmla="*/ 53117 h 95754"/>
                  <a:gd name="connsiteX893" fmla="*/ 860 w 102205"/>
                  <a:gd name="connsiteY893" fmla="*/ 52824 h 95754"/>
                  <a:gd name="connsiteX894" fmla="*/ 801 w 102205"/>
                  <a:gd name="connsiteY894" fmla="*/ 52530 h 95754"/>
                  <a:gd name="connsiteX895" fmla="*/ 762 w 102205"/>
                  <a:gd name="connsiteY895" fmla="*/ 52237 h 95754"/>
                  <a:gd name="connsiteX896" fmla="*/ 704 w 102205"/>
                  <a:gd name="connsiteY896" fmla="*/ 51944 h 95754"/>
                  <a:gd name="connsiteX897" fmla="*/ 626 w 102205"/>
                  <a:gd name="connsiteY897" fmla="*/ 51650 h 95754"/>
                  <a:gd name="connsiteX898" fmla="*/ 586 w 102205"/>
                  <a:gd name="connsiteY898" fmla="*/ 51357 h 95754"/>
                  <a:gd name="connsiteX899" fmla="*/ 547 w 102205"/>
                  <a:gd name="connsiteY899" fmla="*/ 51045 h 95754"/>
                  <a:gd name="connsiteX900" fmla="*/ 508 w 102205"/>
                  <a:gd name="connsiteY900" fmla="*/ 50751 h 95754"/>
                  <a:gd name="connsiteX901" fmla="*/ 469 w 102205"/>
                  <a:gd name="connsiteY901" fmla="*/ 50458 h 95754"/>
                  <a:gd name="connsiteX902" fmla="*/ 430 w 102205"/>
                  <a:gd name="connsiteY902" fmla="*/ 50165 h 95754"/>
                  <a:gd name="connsiteX903" fmla="*/ 371 w 102205"/>
                  <a:gd name="connsiteY903" fmla="*/ 49872 h 95754"/>
                  <a:gd name="connsiteX904" fmla="*/ 332 w 102205"/>
                  <a:gd name="connsiteY904" fmla="*/ 49559 h 95754"/>
                  <a:gd name="connsiteX905" fmla="*/ 293 w 102205"/>
                  <a:gd name="connsiteY905" fmla="*/ 49265 h 95754"/>
                  <a:gd name="connsiteX906" fmla="*/ 274 w 102205"/>
                  <a:gd name="connsiteY906" fmla="*/ 48972 h 95754"/>
                  <a:gd name="connsiteX907" fmla="*/ 235 w 102205"/>
                  <a:gd name="connsiteY907" fmla="*/ 48660 h 95754"/>
                  <a:gd name="connsiteX908" fmla="*/ 215 w 102205"/>
                  <a:gd name="connsiteY908" fmla="*/ 48366 h 95754"/>
                  <a:gd name="connsiteX909" fmla="*/ 156 w 102205"/>
                  <a:gd name="connsiteY909" fmla="*/ 48073 h 95754"/>
                  <a:gd name="connsiteX910" fmla="*/ 137 w 102205"/>
                  <a:gd name="connsiteY910" fmla="*/ 47780 h 95754"/>
                  <a:gd name="connsiteX911" fmla="*/ 117 w 102205"/>
                  <a:gd name="connsiteY911" fmla="*/ 47487 h 95754"/>
                  <a:gd name="connsiteX912" fmla="*/ 98 w 102205"/>
                  <a:gd name="connsiteY912" fmla="*/ 47174 h 95754"/>
                  <a:gd name="connsiteX913" fmla="*/ 58 w 102205"/>
                  <a:gd name="connsiteY913" fmla="*/ 46880 h 95754"/>
                  <a:gd name="connsiteX914" fmla="*/ 58 w 102205"/>
                  <a:gd name="connsiteY914" fmla="*/ 46587 h 95754"/>
                  <a:gd name="connsiteX915" fmla="*/ 58 w 102205"/>
                  <a:gd name="connsiteY915" fmla="*/ 46274 h 95754"/>
                  <a:gd name="connsiteX916" fmla="*/ 39 w 102205"/>
                  <a:gd name="connsiteY916" fmla="*/ 45981 h 95754"/>
                  <a:gd name="connsiteX917" fmla="*/ 20 w 102205"/>
                  <a:gd name="connsiteY917" fmla="*/ 45688 h 95754"/>
                  <a:gd name="connsiteX918" fmla="*/ 20 w 102205"/>
                  <a:gd name="connsiteY918" fmla="*/ 45395 h 95754"/>
                  <a:gd name="connsiteX919" fmla="*/ 0 w 102205"/>
                  <a:gd name="connsiteY919" fmla="*/ 45082 h 95754"/>
                  <a:gd name="connsiteX920" fmla="*/ 0 w 102205"/>
                  <a:gd name="connsiteY920" fmla="*/ 42697 h 95754"/>
                  <a:gd name="connsiteX921" fmla="*/ 20 w 102205"/>
                  <a:gd name="connsiteY921" fmla="*/ 42403 h 95754"/>
                  <a:gd name="connsiteX922" fmla="*/ 20 w 102205"/>
                  <a:gd name="connsiteY922" fmla="*/ 42110 h 95754"/>
                  <a:gd name="connsiteX923" fmla="*/ 39 w 102205"/>
                  <a:gd name="connsiteY923" fmla="*/ 41817 h 95754"/>
                  <a:gd name="connsiteX924" fmla="*/ 58 w 102205"/>
                  <a:gd name="connsiteY924" fmla="*/ 41504 h 95754"/>
                  <a:gd name="connsiteX925" fmla="*/ 58 w 102205"/>
                  <a:gd name="connsiteY925" fmla="*/ 41211 h 95754"/>
                  <a:gd name="connsiteX926" fmla="*/ 78 w 102205"/>
                  <a:gd name="connsiteY926" fmla="*/ 40918 h 95754"/>
                  <a:gd name="connsiteX927" fmla="*/ 98 w 102205"/>
                  <a:gd name="connsiteY927" fmla="*/ 40605 h 95754"/>
                  <a:gd name="connsiteX928" fmla="*/ 117 w 102205"/>
                  <a:gd name="connsiteY928" fmla="*/ 40312 h 95754"/>
                  <a:gd name="connsiteX929" fmla="*/ 156 w 102205"/>
                  <a:gd name="connsiteY929" fmla="*/ 40018 h 95754"/>
                  <a:gd name="connsiteX930" fmla="*/ 195 w 102205"/>
                  <a:gd name="connsiteY930" fmla="*/ 39725 h 95754"/>
                  <a:gd name="connsiteX931" fmla="*/ 235 w 102205"/>
                  <a:gd name="connsiteY931" fmla="*/ 39432 h 95754"/>
                  <a:gd name="connsiteX932" fmla="*/ 254 w 102205"/>
                  <a:gd name="connsiteY932" fmla="*/ 39139 h 95754"/>
                  <a:gd name="connsiteX933" fmla="*/ 293 w 102205"/>
                  <a:gd name="connsiteY933" fmla="*/ 38846 h 95754"/>
                  <a:gd name="connsiteX934" fmla="*/ 313 w 102205"/>
                  <a:gd name="connsiteY934" fmla="*/ 38533 h 95754"/>
                  <a:gd name="connsiteX935" fmla="*/ 352 w 102205"/>
                  <a:gd name="connsiteY935" fmla="*/ 38240 h 95754"/>
                  <a:gd name="connsiteX936" fmla="*/ 391 w 102205"/>
                  <a:gd name="connsiteY936" fmla="*/ 37946 h 95754"/>
                  <a:gd name="connsiteX937" fmla="*/ 450 w 102205"/>
                  <a:gd name="connsiteY937" fmla="*/ 37653 h 95754"/>
                  <a:gd name="connsiteX938" fmla="*/ 508 w 102205"/>
                  <a:gd name="connsiteY938" fmla="*/ 37360 h 95754"/>
                  <a:gd name="connsiteX939" fmla="*/ 547 w 102205"/>
                  <a:gd name="connsiteY939" fmla="*/ 37066 h 95754"/>
                  <a:gd name="connsiteX940" fmla="*/ 586 w 102205"/>
                  <a:gd name="connsiteY940" fmla="*/ 36773 h 95754"/>
                  <a:gd name="connsiteX941" fmla="*/ 626 w 102205"/>
                  <a:gd name="connsiteY941" fmla="*/ 36461 h 95754"/>
                  <a:gd name="connsiteX942" fmla="*/ 704 w 102205"/>
                  <a:gd name="connsiteY942" fmla="*/ 36167 h 95754"/>
                  <a:gd name="connsiteX943" fmla="*/ 762 w 102205"/>
                  <a:gd name="connsiteY943" fmla="*/ 35874 h 95754"/>
                  <a:gd name="connsiteX944" fmla="*/ 801 w 102205"/>
                  <a:gd name="connsiteY944" fmla="*/ 35581 h 95754"/>
                  <a:gd name="connsiteX945" fmla="*/ 860 w 102205"/>
                  <a:gd name="connsiteY945" fmla="*/ 35288 h 95754"/>
                  <a:gd name="connsiteX946" fmla="*/ 938 w 102205"/>
                  <a:gd name="connsiteY946" fmla="*/ 35014 h 95754"/>
                  <a:gd name="connsiteX947" fmla="*/ 997 w 102205"/>
                  <a:gd name="connsiteY947" fmla="*/ 34701 h 95754"/>
                  <a:gd name="connsiteX948" fmla="*/ 997 w 102205"/>
                  <a:gd name="connsiteY948" fmla="*/ 34721 h 95754"/>
                  <a:gd name="connsiteX949" fmla="*/ 1056 w 102205"/>
                  <a:gd name="connsiteY949" fmla="*/ 34408 h 95754"/>
                  <a:gd name="connsiteX950" fmla="*/ 1114 w 102205"/>
                  <a:gd name="connsiteY950" fmla="*/ 34114 h 95754"/>
                  <a:gd name="connsiteX951" fmla="*/ 1212 w 102205"/>
                  <a:gd name="connsiteY951" fmla="*/ 33821 h 95754"/>
                  <a:gd name="connsiteX952" fmla="*/ 1271 w 102205"/>
                  <a:gd name="connsiteY952" fmla="*/ 33528 h 95754"/>
                  <a:gd name="connsiteX953" fmla="*/ 1329 w 102205"/>
                  <a:gd name="connsiteY953" fmla="*/ 33235 h 95754"/>
                  <a:gd name="connsiteX954" fmla="*/ 1427 w 102205"/>
                  <a:gd name="connsiteY954" fmla="*/ 32942 h 95754"/>
                  <a:gd name="connsiteX955" fmla="*/ 1505 w 102205"/>
                  <a:gd name="connsiteY955" fmla="*/ 32668 h 95754"/>
                  <a:gd name="connsiteX956" fmla="*/ 1564 w 102205"/>
                  <a:gd name="connsiteY956" fmla="*/ 32375 h 95754"/>
                  <a:gd name="connsiteX957" fmla="*/ 1681 w 102205"/>
                  <a:gd name="connsiteY957" fmla="*/ 32081 h 95754"/>
                  <a:gd name="connsiteX958" fmla="*/ 1760 w 102205"/>
                  <a:gd name="connsiteY958" fmla="*/ 31788 h 95754"/>
                  <a:gd name="connsiteX959" fmla="*/ 1818 w 102205"/>
                  <a:gd name="connsiteY959" fmla="*/ 31495 h 95754"/>
                  <a:gd name="connsiteX960" fmla="*/ 1935 w 102205"/>
                  <a:gd name="connsiteY960" fmla="*/ 31202 h 95754"/>
                  <a:gd name="connsiteX961" fmla="*/ 2013 w 102205"/>
                  <a:gd name="connsiteY961" fmla="*/ 30928 h 95754"/>
                  <a:gd name="connsiteX962" fmla="*/ 2111 w 102205"/>
                  <a:gd name="connsiteY962" fmla="*/ 30635 h 95754"/>
                  <a:gd name="connsiteX963" fmla="*/ 2209 w 102205"/>
                  <a:gd name="connsiteY963" fmla="*/ 30341 h 95754"/>
                  <a:gd name="connsiteX964" fmla="*/ 2287 w 102205"/>
                  <a:gd name="connsiteY964" fmla="*/ 30068 h 95754"/>
                  <a:gd name="connsiteX965" fmla="*/ 2424 w 102205"/>
                  <a:gd name="connsiteY965" fmla="*/ 29774 h 95754"/>
                  <a:gd name="connsiteX966" fmla="*/ 2502 w 102205"/>
                  <a:gd name="connsiteY966" fmla="*/ 29481 h 95754"/>
                  <a:gd name="connsiteX967" fmla="*/ 2600 w 102205"/>
                  <a:gd name="connsiteY967" fmla="*/ 29188 h 95754"/>
                  <a:gd name="connsiteX968" fmla="*/ 2737 w 102205"/>
                  <a:gd name="connsiteY968" fmla="*/ 28895 h 95754"/>
                  <a:gd name="connsiteX969" fmla="*/ 2815 w 102205"/>
                  <a:gd name="connsiteY969" fmla="*/ 28621 h 95754"/>
                  <a:gd name="connsiteX970" fmla="*/ 2952 w 102205"/>
                  <a:gd name="connsiteY970" fmla="*/ 28328 h 95754"/>
                  <a:gd name="connsiteX971" fmla="*/ 3050 w 102205"/>
                  <a:gd name="connsiteY971" fmla="*/ 28054 h 95754"/>
                  <a:gd name="connsiteX972" fmla="*/ 3187 w 102205"/>
                  <a:gd name="connsiteY972" fmla="*/ 27761 h 95754"/>
                  <a:gd name="connsiteX973" fmla="*/ 3284 w 102205"/>
                  <a:gd name="connsiteY973" fmla="*/ 27487 h 95754"/>
                  <a:gd name="connsiteX974" fmla="*/ 3421 w 102205"/>
                  <a:gd name="connsiteY974" fmla="*/ 27213 h 95754"/>
                  <a:gd name="connsiteX975" fmla="*/ 3519 w 102205"/>
                  <a:gd name="connsiteY975" fmla="*/ 26920 h 95754"/>
                  <a:gd name="connsiteX976" fmla="*/ 3675 w 102205"/>
                  <a:gd name="connsiteY976" fmla="*/ 26627 h 95754"/>
                  <a:gd name="connsiteX977" fmla="*/ 3773 w 102205"/>
                  <a:gd name="connsiteY977" fmla="*/ 26353 h 95754"/>
                  <a:gd name="connsiteX978" fmla="*/ 3910 w 102205"/>
                  <a:gd name="connsiteY978" fmla="*/ 26080 h 95754"/>
                  <a:gd name="connsiteX979" fmla="*/ 4027 w 102205"/>
                  <a:gd name="connsiteY979" fmla="*/ 25786 h 95754"/>
                  <a:gd name="connsiteX980" fmla="*/ 4184 w 102205"/>
                  <a:gd name="connsiteY980" fmla="*/ 25532 h 95754"/>
                  <a:gd name="connsiteX981" fmla="*/ 4301 w 102205"/>
                  <a:gd name="connsiteY981" fmla="*/ 25239 h 95754"/>
                  <a:gd name="connsiteX982" fmla="*/ 4438 w 102205"/>
                  <a:gd name="connsiteY982" fmla="*/ 24965 h 95754"/>
                  <a:gd name="connsiteX983" fmla="*/ 4555 w 102205"/>
                  <a:gd name="connsiteY983" fmla="*/ 24692 h 95754"/>
                  <a:gd name="connsiteX984" fmla="*/ 4692 w 102205"/>
                  <a:gd name="connsiteY984" fmla="*/ 24437 h 95754"/>
                  <a:gd name="connsiteX985" fmla="*/ 4848 w 102205"/>
                  <a:gd name="connsiteY985" fmla="*/ 24164 h 95754"/>
                  <a:gd name="connsiteX986" fmla="*/ 4985 w 102205"/>
                  <a:gd name="connsiteY986" fmla="*/ 23890 h 95754"/>
                  <a:gd name="connsiteX987" fmla="*/ 5142 w 102205"/>
                  <a:gd name="connsiteY987" fmla="*/ 23636 h 95754"/>
                  <a:gd name="connsiteX988" fmla="*/ 5278 w 102205"/>
                  <a:gd name="connsiteY988" fmla="*/ 23362 h 95754"/>
                  <a:gd name="connsiteX989" fmla="*/ 5435 w 102205"/>
                  <a:gd name="connsiteY989" fmla="*/ 23089 h 95754"/>
                  <a:gd name="connsiteX990" fmla="*/ 5435 w 102205"/>
                  <a:gd name="connsiteY990" fmla="*/ 23108 h 95754"/>
                  <a:gd name="connsiteX991" fmla="*/ 5591 w 102205"/>
                  <a:gd name="connsiteY991" fmla="*/ 22834 h 95754"/>
                  <a:gd name="connsiteX992" fmla="*/ 5708 w 102205"/>
                  <a:gd name="connsiteY992" fmla="*/ 22580 h 95754"/>
                  <a:gd name="connsiteX993" fmla="*/ 5884 w 102205"/>
                  <a:gd name="connsiteY993" fmla="*/ 22326 h 95754"/>
                  <a:gd name="connsiteX994" fmla="*/ 6021 w 102205"/>
                  <a:gd name="connsiteY994" fmla="*/ 22052 h 95754"/>
                  <a:gd name="connsiteX995" fmla="*/ 6178 w 102205"/>
                  <a:gd name="connsiteY995" fmla="*/ 21799 h 95754"/>
                  <a:gd name="connsiteX996" fmla="*/ 6178 w 102205"/>
                  <a:gd name="connsiteY996" fmla="*/ 21818 h 95754"/>
                  <a:gd name="connsiteX997" fmla="*/ 6354 w 102205"/>
                  <a:gd name="connsiteY997" fmla="*/ 21544 h 95754"/>
                  <a:gd name="connsiteX998" fmla="*/ 6490 w 102205"/>
                  <a:gd name="connsiteY998" fmla="*/ 21290 h 95754"/>
                  <a:gd name="connsiteX999" fmla="*/ 6647 w 102205"/>
                  <a:gd name="connsiteY999" fmla="*/ 21036 h 95754"/>
                  <a:gd name="connsiteX1000" fmla="*/ 6823 w 102205"/>
                  <a:gd name="connsiteY1000" fmla="*/ 20782 h 95754"/>
                  <a:gd name="connsiteX1001" fmla="*/ 6979 w 102205"/>
                  <a:gd name="connsiteY1001" fmla="*/ 20528 h 95754"/>
                  <a:gd name="connsiteX1002" fmla="*/ 7155 w 102205"/>
                  <a:gd name="connsiteY1002" fmla="*/ 20274 h 95754"/>
                  <a:gd name="connsiteX1003" fmla="*/ 7136 w 102205"/>
                  <a:gd name="connsiteY1003" fmla="*/ 20293 h 95754"/>
                  <a:gd name="connsiteX1004" fmla="*/ 7331 w 102205"/>
                  <a:gd name="connsiteY1004" fmla="*/ 20039 h 95754"/>
                  <a:gd name="connsiteX1005" fmla="*/ 7487 w 102205"/>
                  <a:gd name="connsiteY1005" fmla="*/ 19804 h 95754"/>
                  <a:gd name="connsiteX1006" fmla="*/ 7644 w 102205"/>
                  <a:gd name="connsiteY1006" fmla="*/ 19550 h 95754"/>
                  <a:gd name="connsiteX1007" fmla="*/ 7839 w 102205"/>
                  <a:gd name="connsiteY1007" fmla="*/ 19316 h 95754"/>
                  <a:gd name="connsiteX1008" fmla="*/ 8015 w 102205"/>
                  <a:gd name="connsiteY1008" fmla="*/ 19061 h 95754"/>
                  <a:gd name="connsiteX1009" fmla="*/ 8172 w 102205"/>
                  <a:gd name="connsiteY1009" fmla="*/ 18827 h 95754"/>
                  <a:gd name="connsiteX1010" fmla="*/ 8367 w 102205"/>
                  <a:gd name="connsiteY1010" fmla="*/ 18592 h 95754"/>
                  <a:gd name="connsiteX1011" fmla="*/ 8543 w 102205"/>
                  <a:gd name="connsiteY1011" fmla="*/ 18338 h 95754"/>
                  <a:gd name="connsiteX1012" fmla="*/ 8700 w 102205"/>
                  <a:gd name="connsiteY1012" fmla="*/ 18103 h 95754"/>
                  <a:gd name="connsiteX1013" fmla="*/ 8875 w 102205"/>
                  <a:gd name="connsiteY1013" fmla="*/ 17889 h 95754"/>
                  <a:gd name="connsiteX1014" fmla="*/ 9091 w 102205"/>
                  <a:gd name="connsiteY1014" fmla="*/ 17634 h 95754"/>
                  <a:gd name="connsiteX1015" fmla="*/ 9267 w 102205"/>
                  <a:gd name="connsiteY1015" fmla="*/ 17419 h 95754"/>
                  <a:gd name="connsiteX1016" fmla="*/ 9442 w 102205"/>
                  <a:gd name="connsiteY1016" fmla="*/ 17185 h 95754"/>
                  <a:gd name="connsiteX1017" fmla="*/ 9618 w 102205"/>
                  <a:gd name="connsiteY1017" fmla="*/ 16950 h 95754"/>
                  <a:gd name="connsiteX1018" fmla="*/ 9833 w 102205"/>
                  <a:gd name="connsiteY1018" fmla="*/ 16715 h 95754"/>
                  <a:gd name="connsiteX1019" fmla="*/ 10009 w 102205"/>
                  <a:gd name="connsiteY1019" fmla="*/ 16500 h 95754"/>
                  <a:gd name="connsiteX1020" fmla="*/ 10205 w 102205"/>
                  <a:gd name="connsiteY1020" fmla="*/ 16266 h 95754"/>
                  <a:gd name="connsiteX1021" fmla="*/ 10381 w 102205"/>
                  <a:gd name="connsiteY1021" fmla="*/ 16051 h 95754"/>
                  <a:gd name="connsiteX1022" fmla="*/ 10576 w 102205"/>
                  <a:gd name="connsiteY1022" fmla="*/ 15816 h 95754"/>
                  <a:gd name="connsiteX1023" fmla="*/ 10576 w 102205"/>
                  <a:gd name="connsiteY1023" fmla="*/ 15836 h 95754"/>
                  <a:gd name="connsiteX1024" fmla="*/ 10791 w 102205"/>
                  <a:gd name="connsiteY1024" fmla="*/ 15601 h 95754"/>
                  <a:gd name="connsiteX1025" fmla="*/ 10987 w 102205"/>
                  <a:gd name="connsiteY1025" fmla="*/ 15386 h 95754"/>
                  <a:gd name="connsiteX1026" fmla="*/ 11182 w 102205"/>
                  <a:gd name="connsiteY1026" fmla="*/ 15171 h 95754"/>
                  <a:gd name="connsiteX1027" fmla="*/ 11378 w 102205"/>
                  <a:gd name="connsiteY1027" fmla="*/ 14956 h 95754"/>
                  <a:gd name="connsiteX1028" fmla="*/ 11573 w 102205"/>
                  <a:gd name="connsiteY1028" fmla="*/ 14741 h 95754"/>
                  <a:gd name="connsiteX1029" fmla="*/ 11788 w 102205"/>
                  <a:gd name="connsiteY1029" fmla="*/ 14526 h 95754"/>
                  <a:gd name="connsiteX1030" fmla="*/ 12004 w 102205"/>
                  <a:gd name="connsiteY1030" fmla="*/ 14311 h 95754"/>
                  <a:gd name="connsiteX1031" fmla="*/ 12219 w 102205"/>
                  <a:gd name="connsiteY1031" fmla="*/ 14096 h 95754"/>
                  <a:gd name="connsiteX1032" fmla="*/ 12414 w 102205"/>
                  <a:gd name="connsiteY1032" fmla="*/ 13881 h 95754"/>
                  <a:gd name="connsiteX1033" fmla="*/ 12414 w 102205"/>
                  <a:gd name="connsiteY1033" fmla="*/ 13900 h 95754"/>
                  <a:gd name="connsiteX1034" fmla="*/ 12590 w 102205"/>
                  <a:gd name="connsiteY1034" fmla="*/ 13685 h 95754"/>
                  <a:gd name="connsiteX1035" fmla="*/ 12805 w 102205"/>
                  <a:gd name="connsiteY1035" fmla="*/ 13470 h 95754"/>
                  <a:gd name="connsiteX1036" fmla="*/ 13020 w 102205"/>
                  <a:gd name="connsiteY1036" fmla="*/ 13275 h 95754"/>
                  <a:gd name="connsiteX1037" fmla="*/ 13254 w 102205"/>
                  <a:gd name="connsiteY1037" fmla="*/ 13079 h 95754"/>
                  <a:gd name="connsiteX1038" fmla="*/ 13470 w 102205"/>
                  <a:gd name="connsiteY1038" fmla="*/ 12864 h 95754"/>
                  <a:gd name="connsiteX1039" fmla="*/ 13685 w 102205"/>
                  <a:gd name="connsiteY1039" fmla="*/ 12669 h 95754"/>
                  <a:gd name="connsiteX1040" fmla="*/ 13900 w 102205"/>
                  <a:gd name="connsiteY1040" fmla="*/ 12454 h 95754"/>
                  <a:gd name="connsiteX1041" fmla="*/ 14134 w 102205"/>
                  <a:gd name="connsiteY1041" fmla="*/ 12258 h 95754"/>
                  <a:gd name="connsiteX1042" fmla="*/ 14310 w 102205"/>
                  <a:gd name="connsiteY1042" fmla="*/ 12062 h 95754"/>
                  <a:gd name="connsiteX1043" fmla="*/ 14545 w 102205"/>
                  <a:gd name="connsiteY1043" fmla="*/ 11867 h 95754"/>
                  <a:gd name="connsiteX1044" fmla="*/ 14760 w 102205"/>
                  <a:gd name="connsiteY1044" fmla="*/ 11672 h 95754"/>
                  <a:gd name="connsiteX1045" fmla="*/ 14975 w 102205"/>
                  <a:gd name="connsiteY1045" fmla="*/ 11496 h 95754"/>
                  <a:gd name="connsiteX1046" fmla="*/ 15209 w 102205"/>
                  <a:gd name="connsiteY1046" fmla="*/ 11300 h 95754"/>
                  <a:gd name="connsiteX1047" fmla="*/ 15444 w 102205"/>
                  <a:gd name="connsiteY1047" fmla="*/ 11104 h 95754"/>
                  <a:gd name="connsiteX1048" fmla="*/ 15444 w 102205"/>
                  <a:gd name="connsiteY1048" fmla="*/ 11124 h 95754"/>
                  <a:gd name="connsiteX1049" fmla="*/ 15679 w 102205"/>
                  <a:gd name="connsiteY1049" fmla="*/ 10909 h 95754"/>
                  <a:gd name="connsiteX1050" fmla="*/ 15679 w 102205"/>
                  <a:gd name="connsiteY1050" fmla="*/ 10929 h 95754"/>
                  <a:gd name="connsiteX1051" fmla="*/ 15913 w 102205"/>
                  <a:gd name="connsiteY1051" fmla="*/ 10733 h 95754"/>
                  <a:gd name="connsiteX1052" fmla="*/ 16148 w 102205"/>
                  <a:gd name="connsiteY1052" fmla="*/ 10558 h 95754"/>
                  <a:gd name="connsiteX1053" fmla="*/ 16363 w 102205"/>
                  <a:gd name="connsiteY1053" fmla="*/ 10381 h 95754"/>
                  <a:gd name="connsiteX1054" fmla="*/ 16598 w 102205"/>
                  <a:gd name="connsiteY1054" fmla="*/ 10186 h 95754"/>
                  <a:gd name="connsiteX1055" fmla="*/ 16852 w 102205"/>
                  <a:gd name="connsiteY1055" fmla="*/ 10010 h 95754"/>
                  <a:gd name="connsiteX1056" fmla="*/ 16832 w 102205"/>
                  <a:gd name="connsiteY1056" fmla="*/ 10010 h 95754"/>
                  <a:gd name="connsiteX1057" fmla="*/ 17086 w 102205"/>
                  <a:gd name="connsiteY1057" fmla="*/ 9814 h 95754"/>
                  <a:gd name="connsiteX1058" fmla="*/ 17301 w 102205"/>
                  <a:gd name="connsiteY1058" fmla="*/ 9658 h 95754"/>
                  <a:gd name="connsiteX1059" fmla="*/ 17516 w 102205"/>
                  <a:gd name="connsiteY1059" fmla="*/ 9482 h 95754"/>
                  <a:gd name="connsiteX1060" fmla="*/ 17790 w 102205"/>
                  <a:gd name="connsiteY1060" fmla="*/ 9287 h 95754"/>
                  <a:gd name="connsiteX1061" fmla="*/ 18025 w 102205"/>
                  <a:gd name="connsiteY1061" fmla="*/ 9130 h 95754"/>
                  <a:gd name="connsiteX1062" fmla="*/ 18240 w 102205"/>
                  <a:gd name="connsiteY1062" fmla="*/ 8954 h 95754"/>
                  <a:gd name="connsiteX1063" fmla="*/ 18494 w 102205"/>
                  <a:gd name="connsiteY1063" fmla="*/ 8778 h 95754"/>
                  <a:gd name="connsiteX1064" fmla="*/ 18474 w 102205"/>
                  <a:gd name="connsiteY1064" fmla="*/ 8798 h 95754"/>
                  <a:gd name="connsiteX1065" fmla="*/ 18533 w 102205"/>
                  <a:gd name="connsiteY1065" fmla="*/ 8778 h 95754"/>
                  <a:gd name="connsiteX1066" fmla="*/ 18728 w 102205"/>
                  <a:gd name="connsiteY1066" fmla="*/ 8622 h 95754"/>
                  <a:gd name="connsiteX1067" fmla="*/ 19002 w 102205"/>
                  <a:gd name="connsiteY1067" fmla="*/ 8446 h 95754"/>
                  <a:gd name="connsiteX1068" fmla="*/ 19256 w 102205"/>
                  <a:gd name="connsiteY1068" fmla="*/ 8289 h 95754"/>
                  <a:gd name="connsiteX1069" fmla="*/ 19217 w 102205"/>
                  <a:gd name="connsiteY1069" fmla="*/ 8289 h 95754"/>
                  <a:gd name="connsiteX1070" fmla="*/ 19452 w 102205"/>
                  <a:gd name="connsiteY1070" fmla="*/ 8133 h 95754"/>
                  <a:gd name="connsiteX1071" fmla="*/ 19706 w 102205"/>
                  <a:gd name="connsiteY1071" fmla="*/ 7977 h 95754"/>
                  <a:gd name="connsiteX1072" fmla="*/ 19980 w 102205"/>
                  <a:gd name="connsiteY1072" fmla="*/ 7801 h 95754"/>
                  <a:gd name="connsiteX1073" fmla="*/ 20234 w 102205"/>
                  <a:gd name="connsiteY1073" fmla="*/ 7644 h 95754"/>
                  <a:gd name="connsiteX1074" fmla="*/ 20508 w 102205"/>
                  <a:gd name="connsiteY1074" fmla="*/ 7488 h 95754"/>
                  <a:gd name="connsiteX1075" fmla="*/ 20742 w 102205"/>
                  <a:gd name="connsiteY1075" fmla="*/ 7332 h 95754"/>
                  <a:gd name="connsiteX1076" fmla="*/ 20996 w 102205"/>
                  <a:gd name="connsiteY1076" fmla="*/ 7175 h 95754"/>
                  <a:gd name="connsiteX1077" fmla="*/ 21250 w 102205"/>
                  <a:gd name="connsiteY1077" fmla="*/ 7019 h 95754"/>
                  <a:gd name="connsiteX1078" fmla="*/ 21250 w 102205"/>
                  <a:gd name="connsiteY1078" fmla="*/ 7038 h 95754"/>
                  <a:gd name="connsiteX1079" fmla="*/ 21505 w 102205"/>
                  <a:gd name="connsiteY1079" fmla="*/ 6882 h 95754"/>
                  <a:gd name="connsiteX1080" fmla="*/ 21778 w 102205"/>
                  <a:gd name="connsiteY1080" fmla="*/ 6725 h 95754"/>
                  <a:gd name="connsiteX1081" fmla="*/ 21759 w 102205"/>
                  <a:gd name="connsiteY1081" fmla="*/ 6745 h 95754"/>
                  <a:gd name="connsiteX1082" fmla="*/ 22013 w 102205"/>
                  <a:gd name="connsiteY1082" fmla="*/ 6589 h 95754"/>
                  <a:gd name="connsiteX1083" fmla="*/ 22287 w 102205"/>
                  <a:gd name="connsiteY1083" fmla="*/ 6432 h 95754"/>
                  <a:gd name="connsiteX1084" fmla="*/ 22541 w 102205"/>
                  <a:gd name="connsiteY1084" fmla="*/ 6295 h 95754"/>
                  <a:gd name="connsiteX1085" fmla="*/ 22795 w 102205"/>
                  <a:gd name="connsiteY1085" fmla="*/ 6159 h 95754"/>
                  <a:gd name="connsiteX1086" fmla="*/ 22775 w 102205"/>
                  <a:gd name="connsiteY1086" fmla="*/ 6159 h 95754"/>
                  <a:gd name="connsiteX1087" fmla="*/ 23049 w 102205"/>
                  <a:gd name="connsiteY1087" fmla="*/ 6022 h 95754"/>
                  <a:gd name="connsiteX1088" fmla="*/ 23303 w 102205"/>
                  <a:gd name="connsiteY1088" fmla="*/ 5865 h 95754"/>
                  <a:gd name="connsiteX1089" fmla="*/ 23577 w 102205"/>
                  <a:gd name="connsiteY1089" fmla="*/ 5728 h 95754"/>
                  <a:gd name="connsiteX1090" fmla="*/ 23831 w 102205"/>
                  <a:gd name="connsiteY1090" fmla="*/ 5592 h 95754"/>
                  <a:gd name="connsiteX1091" fmla="*/ 24105 w 102205"/>
                  <a:gd name="connsiteY1091" fmla="*/ 5455 h 95754"/>
                  <a:gd name="connsiteX1092" fmla="*/ 24359 w 102205"/>
                  <a:gd name="connsiteY1092" fmla="*/ 5337 h 95754"/>
                  <a:gd name="connsiteX1093" fmla="*/ 24652 w 102205"/>
                  <a:gd name="connsiteY1093" fmla="*/ 5200 h 95754"/>
                  <a:gd name="connsiteX1094" fmla="*/ 24926 w 102205"/>
                  <a:gd name="connsiteY1094" fmla="*/ 5064 h 95754"/>
                  <a:gd name="connsiteX1095" fmla="*/ 25199 w 102205"/>
                  <a:gd name="connsiteY1095" fmla="*/ 4947 h 95754"/>
                  <a:gd name="connsiteX1096" fmla="*/ 25473 w 102205"/>
                  <a:gd name="connsiteY1096" fmla="*/ 4810 h 95754"/>
                  <a:gd name="connsiteX1097" fmla="*/ 25727 w 102205"/>
                  <a:gd name="connsiteY1097" fmla="*/ 4693 h 95754"/>
                  <a:gd name="connsiteX1098" fmla="*/ 25708 w 102205"/>
                  <a:gd name="connsiteY1098" fmla="*/ 4693 h 95754"/>
                  <a:gd name="connsiteX1099" fmla="*/ 26001 w 102205"/>
                  <a:gd name="connsiteY1099" fmla="*/ 4556 h 95754"/>
                  <a:gd name="connsiteX1100" fmla="*/ 25981 w 102205"/>
                  <a:gd name="connsiteY1100" fmla="*/ 4575 h 95754"/>
                  <a:gd name="connsiteX1101" fmla="*/ 26275 w 102205"/>
                  <a:gd name="connsiteY1101" fmla="*/ 4438 h 95754"/>
                  <a:gd name="connsiteX1102" fmla="*/ 26548 w 102205"/>
                  <a:gd name="connsiteY1102" fmla="*/ 4321 h 95754"/>
                  <a:gd name="connsiteX1103" fmla="*/ 26529 w 102205"/>
                  <a:gd name="connsiteY1103" fmla="*/ 4321 h 95754"/>
                  <a:gd name="connsiteX1104" fmla="*/ 26822 w 102205"/>
                  <a:gd name="connsiteY1104" fmla="*/ 4204 h 95754"/>
                  <a:gd name="connsiteX1105" fmla="*/ 27115 w 102205"/>
                  <a:gd name="connsiteY1105" fmla="*/ 4086 h 95754"/>
                  <a:gd name="connsiteX1106" fmla="*/ 27409 w 102205"/>
                  <a:gd name="connsiteY1106" fmla="*/ 3969 h 95754"/>
                  <a:gd name="connsiteX1107" fmla="*/ 27663 w 102205"/>
                  <a:gd name="connsiteY1107" fmla="*/ 3852 h 95754"/>
                  <a:gd name="connsiteX1108" fmla="*/ 27936 w 102205"/>
                  <a:gd name="connsiteY1108" fmla="*/ 3734 h 95754"/>
                  <a:gd name="connsiteX1109" fmla="*/ 28210 w 102205"/>
                  <a:gd name="connsiteY1109" fmla="*/ 3637 h 95754"/>
                  <a:gd name="connsiteX1110" fmla="*/ 28484 w 102205"/>
                  <a:gd name="connsiteY1110" fmla="*/ 3519 h 95754"/>
                  <a:gd name="connsiteX1111" fmla="*/ 28797 w 102205"/>
                  <a:gd name="connsiteY1111" fmla="*/ 3422 h 95754"/>
                  <a:gd name="connsiteX1112" fmla="*/ 28777 w 102205"/>
                  <a:gd name="connsiteY1112" fmla="*/ 3422 h 95754"/>
                  <a:gd name="connsiteX1113" fmla="*/ 29070 w 102205"/>
                  <a:gd name="connsiteY1113" fmla="*/ 3304 h 95754"/>
                  <a:gd name="connsiteX1114" fmla="*/ 29364 w 102205"/>
                  <a:gd name="connsiteY1114" fmla="*/ 3207 h 95754"/>
                  <a:gd name="connsiteX1115" fmla="*/ 29637 w 102205"/>
                  <a:gd name="connsiteY1115" fmla="*/ 3089 h 95754"/>
                  <a:gd name="connsiteX1116" fmla="*/ 29618 w 102205"/>
                  <a:gd name="connsiteY1116" fmla="*/ 3109 h 95754"/>
                  <a:gd name="connsiteX1117" fmla="*/ 29911 w 102205"/>
                  <a:gd name="connsiteY1117" fmla="*/ 3011 h 95754"/>
                  <a:gd name="connsiteX1118" fmla="*/ 30204 w 102205"/>
                  <a:gd name="connsiteY1118" fmla="*/ 2894 h 95754"/>
                  <a:gd name="connsiteX1119" fmla="*/ 30184 w 102205"/>
                  <a:gd name="connsiteY1119" fmla="*/ 2894 h 95754"/>
                  <a:gd name="connsiteX1120" fmla="*/ 30497 w 102205"/>
                  <a:gd name="connsiteY1120" fmla="*/ 2815 h 95754"/>
                  <a:gd name="connsiteX1121" fmla="*/ 30791 w 102205"/>
                  <a:gd name="connsiteY1121" fmla="*/ 2699 h 95754"/>
                  <a:gd name="connsiteX1122" fmla="*/ 31064 w 102205"/>
                  <a:gd name="connsiteY1122" fmla="*/ 2620 h 95754"/>
                  <a:gd name="connsiteX1123" fmla="*/ 31338 w 102205"/>
                  <a:gd name="connsiteY1123" fmla="*/ 2522 h 95754"/>
                  <a:gd name="connsiteX1124" fmla="*/ 31631 w 102205"/>
                  <a:gd name="connsiteY1124" fmla="*/ 2425 h 95754"/>
                  <a:gd name="connsiteX1125" fmla="*/ 31924 w 102205"/>
                  <a:gd name="connsiteY1125" fmla="*/ 2327 h 95754"/>
                  <a:gd name="connsiteX1126" fmla="*/ 31905 w 102205"/>
                  <a:gd name="connsiteY1126" fmla="*/ 2346 h 95754"/>
                  <a:gd name="connsiteX1127" fmla="*/ 32237 w 102205"/>
                  <a:gd name="connsiteY1127" fmla="*/ 2249 h 95754"/>
                  <a:gd name="connsiteX1128" fmla="*/ 32531 w 102205"/>
                  <a:gd name="connsiteY1128" fmla="*/ 2151 h 95754"/>
                  <a:gd name="connsiteX1129" fmla="*/ 32511 w 102205"/>
                  <a:gd name="connsiteY1129" fmla="*/ 2171 h 95754"/>
                  <a:gd name="connsiteX1130" fmla="*/ 32804 w 102205"/>
                  <a:gd name="connsiteY1130" fmla="*/ 2073 h 95754"/>
                  <a:gd name="connsiteX1131" fmla="*/ 33097 w 102205"/>
                  <a:gd name="connsiteY1131" fmla="*/ 1995 h 95754"/>
                  <a:gd name="connsiteX1132" fmla="*/ 33391 w 102205"/>
                  <a:gd name="connsiteY1132" fmla="*/ 1916 h 95754"/>
                  <a:gd name="connsiteX1133" fmla="*/ 33371 w 102205"/>
                  <a:gd name="connsiteY1133" fmla="*/ 1916 h 95754"/>
                  <a:gd name="connsiteX1134" fmla="*/ 33684 w 102205"/>
                  <a:gd name="connsiteY1134" fmla="*/ 1838 h 95754"/>
                  <a:gd name="connsiteX1135" fmla="*/ 33997 w 102205"/>
                  <a:gd name="connsiteY1135" fmla="*/ 1760 h 95754"/>
                  <a:gd name="connsiteX1136" fmla="*/ 34270 w 102205"/>
                  <a:gd name="connsiteY1136" fmla="*/ 1682 h 95754"/>
                  <a:gd name="connsiteX1137" fmla="*/ 34583 w 102205"/>
                  <a:gd name="connsiteY1137" fmla="*/ 1604 h 95754"/>
                  <a:gd name="connsiteX1138" fmla="*/ 34564 w 102205"/>
                  <a:gd name="connsiteY1138" fmla="*/ 1604 h 95754"/>
                  <a:gd name="connsiteX1139" fmla="*/ 34896 w 102205"/>
                  <a:gd name="connsiteY1139" fmla="*/ 1525 h 95754"/>
                  <a:gd name="connsiteX1140" fmla="*/ 34857 w 102205"/>
                  <a:gd name="connsiteY1140" fmla="*/ 1525 h 95754"/>
                  <a:gd name="connsiteX1141" fmla="*/ 35170 w 102205"/>
                  <a:gd name="connsiteY1141" fmla="*/ 1467 h 95754"/>
                  <a:gd name="connsiteX1142" fmla="*/ 35483 w 102205"/>
                  <a:gd name="connsiteY1142" fmla="*/ 1388 h 95754"/>
                  <a:gd name="connsiteX1143" fmla="*/ 35463 w 102205"/>
                  <a:gd name="connsiteY1143" fmla="*/ 1388 h 95754"/>
                  <a:gd name="connsiteX1144" fmla="*/ 35756 w 102205"/>
                  <a:gd name="connsiteY1144" fmla="*/ 1330 h 95754"/>
                  <a:gd name="connsiteX1145" fmla="*/ 36069 w 102205"/>
                  <a:gd name="connsiteY1145" fmla="*/ 1252 h 95754"/>
                  <a:gd name="connsiteX1146" fmla="*/ 36382 w 102205"/>
                  <a:gd name="connsiteY1146" fmla="*/ 1193 h 95754"/>
                  <a:gd name="connsiteX1147" fmla="*/ 36362 w 102205"/>
                  <a:gd name="connsiteY1147" fmla="*/ 1193 h 95754"/>
                  <a:gd name="connsiteX1148" fmla="*/ 36675 w 102205"/>
                  <a:gd name="connsiteY1148" fmla="*/ 1134 h 95754"/>
                  <a:gd name="connsiteX1149" fmla="*/ 36968 w 102205"/>
                  <a:gd name="connsiteY1149" fmla="*/ 1056 h 95754"/>
                  <a:gd name="connsiteX1150" fmla="*/ 36949 w 102205"/>
                  <a:gd name="connsiteY1150" fmla="*/ 1076 h 95754"/>
                  <a:gd name="connsiteX1151" fmla="*/ 37261 w 102205"/>
                  <a:gd name="connsiteY1151" fmla="*/ 1017 h 95754"/>
                  <a:gd name="connsiteX1152" fmla="*/ 37574 w 102205"/>
                  <a:gd name="connsiteY1152" fmla="*/ 958 h 95754"/>
                  <a:gd name="connsiteX1153" fmla="*/ 37887 w 102205"/>
                  <a:gd name="connsiteY1153" fmla="*/ 900 h 95754"/>
                  <a:gd name="connsiteX1154" fmla="*/ 38180 w 102205"/>
                  <a:gd name="connsiteY1154" fmla="*/ 841 h 95754"/>
                  <a:gd name="connsiteX1155" fmla="*/ 38493 w 102205"/>
                  <a:gd name="connsiteY1155" fmla="*/ 783 h 95754"/>
                  <a:gd name="connsiteX1156" fmla="*/ 38474 w 102205"/>
                  <a:gd name="connsiteY1156" fmla="*/ 783 h 95754"/>
                  <a:gd name="connsiteX1157" fmla="*/ 38806 w 102205"/>
                  <a:gd name="connsiteY1157" fmla="*/ 744 h 95754"/>
                  <a:gd name="connsiteX1158" fmla="*/ 39119 w 102205"/>
                  <a:gd name="connsiteY1158" fmla="*/ 685 h 95754"/>
                  <a:gd name="connsiteX1159" fmla="*/ 39099 w 102205"/>
                  <a:gd name="connsiteY1159" fmla="*/ 685 h 95754"/>
                  <a:gd name="connsiteX1160" fmla="*/ 39412 w 102205"/>
                  <a:gd name="connsiteY1160" fmla="*/ 626 h 95754"/>
                  <a:gd name="connsiteX1161" fmla="*/ 39393 w 102205"/>
                  <a:gd name="connsiteY1161" fmla="*/ 646 h 95754"/>
                  <a:gd name="connsiteX1162" fmla="*/ 39705 w 102205"/>
                  <a:gd name="connsiteY1162" fmla="*/ 587 h 95754"/>
                  <a:gd name="connsiteX1163" fmla="*/ 39686 w 102205"/>
                  <a:gd name="connsiteY1163" fmla="*/ 587 h 95754"/>
                  <a:gd name="connsiteX1164" fmla="*/ 40038 w 102205"/>
                  <a:gd name="connsiteY1164" fmla="*/ 548 h 95754"/>
                  <a:gd name="connsiteX1165" fmla="*/ 39998 w 102205"/>
                  <a:gd name="connsiteY1165" fmla="*/ 548 h 95754"/>
                  <a:gd name="connsiteX1166" fmla="*/ 40331 w 102205"/>
                  <a:gd name="connsiteY1166" fmla="*/ 509 h 95754"/>
                  <a:gd name="connsiteX1167" fmla="*/ 40624 w 102205"/>
                  <a:gd name="connsiteY1167" fmla="*/ 450 h 95754"/>
                  <a:gd name="connsiteX1168" fmla="*/ 40624 w 102205"/>
                  <a:gd name="connsiteY1168" fmla="*/ 470 h 95754"/>
                  <a:gd name="connsiteX1169" fmla="*/ 40937 w 102205"/>
                  <a:gd name="connsiteY1169" fmla="*/ 411 h 95754"/>
                  <a:gd name="connsiteX1170" fmla="*/ 40917 w 102205"/>
                  <a:gd name="connsiteY1170" fmla="*/ 430 h 95754"/>
                  <a:gd name="connsiteX1171" fmla="*/ 41269 w 102205"/>
                  <a:gd name="connsiteY1171" fmla="*/ 391 h 95754"/>
                  <a:gd name="connsiteX1172" fmla="*/ 41250 w 102205"/>
                  <a:gd name="connsiteY1172" fmla="*/ 391 h 95754"/>
                  <a:gd name="connsiteX1173" fmla="*/ 41562 w 102205"/>
                  <a:gd name="connsiteY1173" fmla="*/ 352 h 95754"/>
                  <a:gd name="connsiteX1174" fmla="*/ 41875 w 102205"/>
                  <a:gd name="connsiteY1174" fmla="*/ 313 h 95754"/>
                  <a:gd name="connsiteX1175" fmla="*/ 41856 w 102205"/>
                  <a:gd name="connsiteY1175" fmla="*/ 313 h 95754"/>
                  <a:gd name="connsiteX1176" fmla="*/ 42168 w 102205"/>
                  <a:gd name="connsiteY1176" fmla="*/ 294 h 95754"/>
                  <a:gd name="connsiteX1177" fmla="*/ 42501 w 102205"/>
                  <a:gd name="connsiteY1177" fmla="*/ 255 h 95754"/>
                  <a:gd name="connsiteX1178" fmla="*/ 42814 w 102205"/>
                  <a:gd name="connsiteY1178" fmla="*/ 216 h 95754"/>
                  <a:gd name="connsiteX1179" fmla="*/ 43107 w 102205"/>
                  <a:gd name="connsiteY1179" fmla="*/ 196 h 95754"/>
                  <a:gd name="connsiteX1180" fmla="*/ 43087 w 102205"/>
                  <a:gd name="connsiteY1180" fmla="*/ 196 h 95754"/>
                  <a:gd name="connsiteX1181" fmla="*/ 43439 w 102205"/>
                  <a:gd name="connsiteY1181" fmla="*/ 177 h 95754"/>
                  <a:gd name="connsiteX1182" fmla="*/ 43752 w 102205"/>
                  <a:gd name="connsiteY1182" fmla="*/ 157 h 95754"/>
                  <a:gd name="connsiteX1183" fmla="*/ 44065 w 102205"/>
                  <a:gd name="connsiteY1183" fmla="*/ 118 h 95754"/>
                  <a:gd name="connsiteX1184" fmla="*/ 44358 w 102205"/>
                  <a:gd name="connsiteY1184" fmla="*/ 98 h 95754"/>
                  <a:gd name="connsiteX1185" fmla="*/ 44690 w 102205"/>
                  <a:gd name="connsiteY1185" fmla="*/ 79 h 95754"/>
                  <a:gd name="connsiteX1186" fmla="*/ 45003 w 102205"/>
                  <a:gd name="connsiteY1186" fmla="*/ 79 h 95754"/>
                  <a:gd name="connsiteX1187" fmla="*/ 45316 w 102205"/>
                  <a:gd name="connsiteY1187" fmla="*/ 59 h 95754"/>
                  <a:gd name="connsiteX1188" fmla="*/ 45296 w 102205"/>
                  <a:gd name="connsiteY1188" fmla="*/ 59 h 95754"/>
                  <a:gd name="connsiteX1189" fmla="*/ 45609 w 102205"/>
                  <a:gd name="connsiteY1189" fmla="*/ 40 h 95754"/>
                  <a:gd name="connsiteX1190" fmla="*/ 45961 w 102205"/>
                  <a:gd name="connsiteY1190" fmla="*/ 40 h 95754"/>
                  <a:gd name="connsiteX1191" fmla="*/ 46235 w 102205"/>
                  <a:gd name="connsiteY1191" fmla="*/ 20 h 95754"/>
                  <a:gd name="connsiteX1192" fmla="*/ 46567 w 102205"/>
                  <a:gd name="connsiteY1192" fmla="*/ 20 h 95754"/>
                  <a:gd name="connsiteX1193" fmla="*/ 46900 w 102205"/>
                  <a:gd name="connsiteY1193" fmla="*/ 0 h 95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</a:cxnLst>
                <a:rect l="l" t="t" r="r" b="b"/>
                <a:pathLst>
                  <a:path w="102205" h="95754">
                    <a:moveTo>
                      <a:pt x="46900" y="0"/>
                    </a:moveTo>
                    <a:lnTo>
                      <a:pt x="48151" y="0"/>
                    </a:lnTo>
                    <a:lnTo>
                      <a:pt x="48170" y="0"/>
                    </a:lnTo>
                    <a:lnTo>
                      <a:pt x="48776" y="0"/>
                    </a:lnTo>
                    <a:lnTo>
                      <a:pt x="49109" y="20"/>
                    </a:lnTo>
                    <a:lnTo>
                      <a:pt x="49421" y="20"/>
                    </a:lnTo>
                    <a:lnTo>
                      <a:pt x="49500" y="20"/>
                    </a:lnTo>
                    <a:lnTo>
                      <a:pt x="49734" y="40"/>
                    </a:lnTo>
                    <a:lnTo>
                      <a:pt x="50086" y="59"/>
                    </a:lnTo>
                    <a:lnTo>
                      <a:pt x="50067" y="59"/>
                    </a:lnTo>
                    <a:lnTo>
                      <a:pt x="50379" y="79"/>
                    </a:lnTo>
                    <a:lnTo>
                      <a:pt x="50692" y="98"/>
                    </a:lnTo>
                    <a:lnTo>
                      <a:pt x="51024" y="118"/>
                    </a:lnTo>
                    <a:lnTo>
                      <a:pt x="51318" y="137"/>
                    </a:lnTo>
                    <a:lnTo>
                      <a:pt x="51650" y="157"/>
                    </a:lnTo>
                    <a:lnTo>
                      <a:pt x="52002" y="196"/>
                    </a:lnTo>
                    <a:lnTo>
                      <a:pt x="52315" y="216"/>
                    </a:lnTo>
                    <a:lnTo>
                      <a:pt x="52295" y="216"/>
                    </a:lnTo>
                    <a:lnTo>
                      <a:pt x="52608" y="255"/>
                    </a:lnTo>
                    <a:lnTo>
                      <a:pt x="52940" y="274"/>
                    </a:lnTo>
                    <a:lnTo>
                      <a:pt x="52921" y="274"/>
                    </a:lnTo>
                    <a:lnTo>
                      <a:pt x="53273" y="313"/>
                    </a:lnTo>
                    <a:lnTo>
                      <a:pt x="53566" y="352"/>
                    </a:lnTo>
                    <a:lnTo>
                      <a:pt x="53898" y="391"/>
                    </a:lnTo>
                    <a:lnTo>
                      <a:pt x="54231" y="430"/>
                    </a:lnTo>
                    <a:lnTo>
                      <a:pt x="54211" y="430"/>
                    </a:lnTo>
                    <a:lnTo>
                      <a:pt x="54543" y="470"/>
                    </a:lnTo>
                    <a:lnTo>
                      <a:pt x="54856" y="509"/>
                    </a:lnTo>
                    <a:lnTo>
                      <a:pt x="54837" y="509"/>
                    </a:lnTo>
                    <a:lnTo>
                      <a:pt x="55189" y="548"/>
                    </a:lnTo>
                    <a:lnTo>
                      <a:pt x="55521" y="607"/>
                    </a:lnTo>
                    <a:lnTo>
                      <a:pt x="55501" y="607"/>
                    </a:lnTo>
                    <a:lnTo>
                      <a:pt x="55834" y="646"/>
                    </a:lnTo>
                    <a:lnTo>
                      <a:pt x="55814" y="646"/>
                    </a:lnTo>
                    <a:lnTo>
                      <a:pt x="56166" y="704"/>
                    </a:lnTo>
                    <a:lnTo>
                      <a:pt x="56479" y="763"/>
                    </a:lnTo>
                    <a:lnTo>
                      <a:pt x="56459" y="744"/>
                    </a:lnTo>
                    <a:lnTo>
                      <a:pt x="56791" y="802"/>
                    </a:lnTo>
                    <a:lnTo>
                      <a:pt x="57124" y="861"/>
                    </a:lnTo>
                    <a:lnTo>
                      <a:pt x="57085" y="861"/>
                    </a:lnTo>
                    <a:lnTo>
                      <a:pt x="57437" y="919"/>
                    </a:lnTo>
                    <a:lnTo>
                      <a:pt x="57749" y="978"/>
                    </a:lnTo>
                    <a:lnTo>
                      <a:pt x="57730" y="978"/>
                    </a:lnTo>
                    <a:lnTo>
                      <a:pt x="58062" y="1037"/>
                    </a:lnTo>
                    <a:lnTo>
                      <a:pt x="58414" y="1095"/>
                    </a:lnTo>
                    <a:lnTo>
                      <a:pt x="58395" y="1095"/>
                    </a:lnTo>
                    <a:lnTo>
                      <a:pt x="58707" y="1174"/>
                    </a:lnTo>
                    <a:lnTo>
                      <a:pt x="59040" y="1232"/>
                    </a:lnTo>
                    <a:lnTo>
                      <a:pt x="59020" y="1232"/>
                    </a:lnTo>
                    <a:lnTo>
                      <a:pt x="59353" y="1310"/>
                    </a:lnTo>
                    <a:lnTo>
                      <a:pt x="59685" y="1388"/>
                    </a:lnTo>
                    <a:lnTo>
                      <a:pt x="59665" y="1369"/>
                    </a:lnTo>
                    <a:lnTo>
                      <a:pt x="59978" y="1447"/>
                    </a:lnTo>
                    <a:lnTo>
                      <a:pt x="60310" y="1525"/>
                    </a:lnTo>
                    <a:lnTo>
                      <a:pt x="60643" y="1604"/>
                    </a:lnTo>
                    <a:lnTo>
                      <a:pt x="60956" y="1682"/>
                    </a:lnTo>
                    <a:lnTo>
                      <a:pt x="60936" y="1682"/>
                    </a:lnTo>
                    <a:lnTo>
                      <a:pt x="61288" y="1760"/>
                    </a:lnTo>
                    <a:lnTo>
                      <a:pt x="61581" y="1838"/>
                    </a:lnTo>
                    <a:lnTo>
                      <a:pt x="61894" y="1916"/>
                    </a:lnTo>
                    <a:lnTo>
                      <a:pt x="62226" y="2014"/>
                    </a:lnTo>
                    <a:lnTo>
                      <a:pt x="62559" y="2092"/>
                    </a:lnTo>
                    <a:lnTo>
                      <a:pt x="62871" y="2190"/>
                    </a:lnTo>
                    <a:lnTo>
                      <a:pt x="63204" y="2288"/>
                    </a:lnTo>
                    <a:lnTo>
                      <a:pt x="63184" y="2288"/>
                    </a:lnTo>
                    <a:lnTo>
                      <a:pt x="63497" y="2366"/>
                    </a:lnTo>
                    <a:lnTo>
                      <a:pt x="63830" y="2483"/>
                    </a:lnTo>
                    <a:lnTo>
                      <a:pt x="64142" y="2581"/>
                    </a:lnTo>
                    <a:lnTo>
                      <a:pt x="64494" y="2679"/>
                    </a:lnTo>
                    <a:lnTo>
                      <a:pt x="64475" y="2679"/>
                    </a:lnTo>
                    <a:lnTo>
                      <a:pt x="64787" y="2796"/>
                    </a:lnTo>
                    <a:lnTo>
                      <a:pt x="65100" y="2894"/>
                    </a:lnTo>
                    <a:lnTo>
                      <a:pt x="65080" y="2894"/>
                    </a:lnTo>
                    <a:lnTo>
                      <a:pt x="65413" y="3011"/>
                    </a:lnTo>
                    <a:lnTo>
                      <a:pt x="65745" y="3109"/>
                    </a:lnTo>
                    <a:lnTo>
                      <a:pt x="65726" y="3109"/>
                    </a:lnTo>
                    <a:lnTo>
                      <a:pt x="66038" y="3226"/>
                    </a:lnTo>
                    <a:lnTo>
                      <a:pt x="66371" y="3343"/>
                    </a:lnTo>
                    <a:lnTo>
                      <a:pt x="66351" y="3343"/>
                    </a:lnTo>
                    <a:lnTo>
                      <a:pt x="66703" y="3461"/>
                    </a:lnTo>
                    <a:lnTo>
                      <a:pt x="67016" y="3578"/>
                    </a:lnTo>
                    <a:lnTo>
                      <a:pt x="66997" y="3578"/>
                    </a:lnTo>
                    <a:lnTo>
                      <a:pt x="67290" y="3696"/>
                    </a:lnTo>
                    <a:lnTo>
                      <a:pt x="67642" y="3813"/>
                    </a:lnTo>
                    <a:lnTo>
                      <a:pt x="67602" y="3813"/>
                    </a:lnTo>
                    <a:lnTo>
                      <a:pt x="67954" y="3930"/>
                    </a:lnTo>
                    <a:lnTo>
                      <a:pt x="68248" y="4067"/>
                    </a:lnTo>
                    <a:lnTo>
                      <a:pt x="68228" y="4067"/>
                    </a:lnTo>
                    <a:lnTo>
                      <a:pt x="68560" y="4184"/>
                    </a:lnTo>
                    <a:lnTo>
                      <a:pt x="68893" y="4321"/>
                    </a:lnTo>
                    <a:lnTo>
                      <a:pt x="68873" y="4321"/>
                    </a:lnTo>
                    <a:lnTo>
                      <a:pt x="69206" y="4458"/>
                    </a:lnTo>
                    <a:lnTo>
                      <a:pt x="69518" y="4595"/>
                    </a:lnTo>
                    <a:lnTo>
                      <a:pt x="69499" y="4575"/>
                    </a:lnTo>
                    <a:lnTo>
                      <a:pt x="69831" y="4731"/>
                    </a:lnTo>
                    <a:lnTo>
                      <a:pt x="70153" y="4864"/>
                    </a:lnTo>
                    <a:lnTo>
                      <a:pt x="70437" y="5005"/>
                    </a:lnTo>
                    <a:lnTo>
                      <a:pt x="70750" y="5142"/>
                    </a:lnTo>
                    <a:lnTo>
                      <a:pt x="70730" y="5142"/>
                    </a:lnTo>
                    <a:lnTo>
                      <a:pt x="71082" y="5279"/>
                    </a:lnTo>
                    <a:lnTo>
                      <a:pt x="71395" y="5435"/>
                    </a:lnTo>
                    <a:lnTo>
                      <a:pt x="71376" y="5416"/>
                    </a:lnTo>
                    <a:lnTo>
                      <a:pt x="71688" y="5572"/>
                    </a:lnTo>
                    <a:lnTo>
                      <a:pt x="72001" y="5728"/>
                    </a:lnTo>
                    <a:lnTo>
                      <a:pt x="71982" y="5728"/>
                    </a:lnTo>
                    <a:lnTo>
                      <a:pt x="72294" y="5865"/>
                    </a:lnTo>
                    <a:lnTo>
                      <a:pt x="72627" y="6022"/>
                    </a:lnTo>
                    <a:lnTo>
                      <a:pt x="72607" y="6022"/>
                    </a:lnTo>
                    <a:lnTo>
                      <a:pt x="72881" y="6178"/>
                    </a:lnTo>
                    <a:lnTo>
                      <a:pt x="73213" y="6335"/>
                    </a:lnTo>
                    <a:lnTo>
                      <a:pt x="73194" y="6315"/>
                    </a:lnTo>
                    <a:lnTo>
                      <a:pt x="73526" y="6491"/>
                    </a:lnTo>
                    <a:lnTo>
                      <a:pt x="73819" y="6648"/>
                    </a:lnTo>
                    <a:lnTo>
                      <a:pt x="73800" y="6628"/>
                    </a:lnTo>
                    <a:lnTo>
                      <a:pt x="74093" y="6804"/>
                    </a:lnTo>
                    <a:lnTo>
                      <a:pt x="74406" y="6960"/>
                    </a:lnTo>
                    <a:lnTo>
                      <a:pt x="74386" y="6960"/>
                    </a:lnTo>
                    <a:lnTo>
                      <a:pt x="74679" y="7117"/>
                    </a:lnTo>
                    <a:lnTo>
                      <a:pt x="75012" y="7292"/>
                    </a:lnTo>
                    <a:lnTo>
                      <a:pt x="74992" y="7273"/>
                    </a:lnTo>
                    <a:lnTo>
                      <a:pt x="75286" y="7449"/>
                    </a:lnTo>
                    <a:lnTo>
                      <a:pt x="75559" y="7606"/>
                    </a:lnTo>
                    <a:lnTo>
                      <a:pt x="75852" y="7781"/>
                    </a:lnTo>
                    <a:lnTo>
                      <a:pt x="76126" y="7938"/>
                    </a:lnTo>
                    <a:lnTo>
                      <a:pt x="76458" y="8133"/>
                    </a:lnTo>
                    <a:lnTo>
                      <a:pt x="76400" y="8114"/>
                    </a:lnTo>
                    <a:lnTo>
                      <a:pt x="76713" y="8289"/>
                    </a:lnTo>
                    <a:lnTo>
                      <a:pt x="77006" y="8466"/>
                    </a:lnTo>
                    <a:lnTo>
                      <a:pt x="76986" y="8466"/>
                    </a:lnTo>
                    <a:lnTo>
                      <a:pt x="77279" y="8641"/>
                    </a:lnTo>
                    <a:lnTo>
                      <a:pt x="77553" y="8817"/>
                    </a:lnTo>
                    <a:lnTo>
                      <a:pt x="77534" y="8817"/>
                    </a:lnTo>
                    <a:lnTo>
                      <a:pt x="77827" y="8993"/>
                    </a:lnTo>
                    <a:lnTo>
                      <a:pt x="78101" y="9169"/>
                    </a:lnTo>
                    <a:lnTo>
                      <a:pt x="78081" y="9169"/>
                    </a:lnTo>
                    <a:lnTo>
                      <a:pt x="78394" y="9345"/>
                    </a:lnTo>
                    <a:lnTo>
                      <a:pt x="78648" y="9521"/>
                    </a:lnTo>
                    <a:lnTo>
                      <a:pt x="78941" y="9717"/>
                    </a:lnTo>
                    <a:lnTo>
                      <a:pt x="79215" y="9912"/>
                    </a:lnTo>
                    <a:lnTo>
                      <a:pt x="79195" y="9893"/>
                    </a:lnTo>
                    <a:lnTo>
                      <a:pt x="79469" y="10088"/>
                    </a:lnTo>
                    <a:lnTo>
                      <a:pt x="79723" y="10284"/>
                    </a:lnTo>
                    <a:lnTo>
                      <a:pt x="79723" y="10264"/>
                    </a:lnTo>
                    <a:lnTo>
                      <a:pt x="79958" y="10440"/>
                    </a:lnTo>
                    <a:lnTo>
                      <a:pt x="80251" y="10635"/>
                    </a:lnTo>
                    <a:lnTo>
                      <a:pt x="80525" y="10851"/>
                    </a:lnTo>
                    <a:lnTo>
                      <a:pt x="80779" y="11027"/>
                    </a:lnTo>
                    <a:lnTo>
                      <a:pt x="81053" y="11222"/>
                    </a:lnTo>
                    <a:lnTo>
                      <a:pt x="81033" y="11222"/>
                    </a:lnTo>
                    <a:lnTo>
                      <a:pt x="81287" y="11418"/>
                    </a:lnTo>
                    <a:lnTo>
                      <a:pt x="81561" y="11593"/>
                    </a:lnTo>
                    <a:lnTo>
                      <a:pt x="81835" y="11808"/>
                    </a:lnTo>
                    <a:lnTo>
                      <a:pt x="81815" y="11789"/>
                    </a:lnTo>
                    <a:lnTo>
                      <a:pt x="82069" y="12004"/>
                    </a:lnTo>
                    <a:lnTo>
                      <a:pt x="82343" y="12199"/>
                    </a:lnTo>
                    <a:lnTo>
                      <a:pt x="82323" y="12199"/>
                    </a:lnTo>
                    <a:lnTo>
                      <a:pt x="82578" y="12395"/>
                    </a:lnTo>
                    <a:lnTo>
                      <a:pt x="82851" y="12610"/>
                    </a:lnTo>
                    <a:lnTo>
                      <a:pt x="82832" y="12590"/>
                    </a:lnTo>
                    <a:lnTo>
                      <a:pt x="83086" y="12806"/>
                    </a:lnTo>
                    <a:lnTo>
                      <a:pt x="83320" y="13001"/>
                    </a:lnTo>
                    <a:lnTo>
                      <a:pt x="83575" y="13216"/>
                    </a:lnTo>
                    <a:lnTo>
                      <a:pt x="83555" y="13196"/>
                    </a:lnTo>
                    <a:lnTo>
                      <a:pt x="83829" y="13412"/>
                    </a:lnTo>
                    <a:lnTo>
                      <a:pt x="83809" y="13392"/>
                    </a:lnTo>
                    <a:lnTo>
                      <a:pt x="84063" y="13626"/>
                    </a:lnTo>
                    <a:lnTo>
                      <a:pt x="84298" y="13822"/>
                    </a:lnTo>
                    <a:lnTo>
                      <a:pt x="84532" y="14037"/>
                    </a:lnTo>
                    <a:lnTo>
                      <a:pt x="84767" y="14233"/>
                    </a:lnTo>
                    <a:lnTo>
                      <a:pt x="85002" y="14448"/>
                    </a:lnTo>
                    <a:lnTo>
                      <a:pt x="85236" y="14663"/>
                    </a:lnTo>
                    <a:lnTo>
                      <a:pt x="85471" y="14858"/>
                    </a:lnTo>
                    <a:lnTo>
                      <a:pt x="85725" y="15093"/>
                    </a:lnTo>
                    <a:lnTo>
                      <a:pt x="85686" y="15073"/>
                    </a:lnTo>
                    <a:lnTo>
                      <a:pt x="85920" y="15308"/>
                    </a:lnTo>
                    <a:lnTo>
                      <a:pt x="86155" y="15523"/>
                    </a:lnTo>
                    <a:lnTo>
                      <a:pt x="86135" y="15503"/>
                    </a:lnTo>
                    <a:lnTo>
                      <a:pt x="86370" y="15718"/>
                    </a:lnTo>
                    <a:lnTo>
                      <a:pt x="86605" y="15953"/>
                    </a:lnTo>
                    <a:lnTo>
                      <a:pt x="86585" y="15934"/>
                    </a:lnTo>
                    <a:lnTo>
                      <a:pt x="86800" y="16148"/>
                    </a:lnTo>
                    <a:lnTo>
                      <a:pt x="87054" y="16383"/>
                    </a:lnTo>
                    <a:lnTo>
                      <a:pt x="87054" y="16364"/>
                    </a:lnTo>
                    <a:lnTo>
                      <a:pt x="87269" y="16578"/>
                    </a:lnTo>
                    <a:lnTo>
                      <a:pt x="87504" y="16813"/>
                    </a:lnTo>
                    <a:lnTo>
                      <a:pt x="87719" y="17028"/>
                    </a:lnTo>
                    <a:lnTo>
                      <a:pt x="87934" y="17263"/>
                    </a:lnTo>
                    <a:lnTo>
                      <a:pt x="88130" y="17497"/>
                    </a:lnTo>
                    <a:lnTo>
                      <a:pt x="88110" y="17478"/>
                    </a:lnTo>
                    <a:lnTo>
                      <a:pt x="88325" y="17693"/>
                    </a:lnTo>
                    <a:lnTo>
                      <a:pt x="88540" y="17927"/>
                    </a:lnTo>
                    <a:lnTo>
                      <a:pt x="88755" y="18143"/>
                    </a:lnTo>
                    <a:lnTo>
                      <a:pt x="88990" y="18377"/>
                    </a:lnTo>
                    <a:lnTo>
                      <a:pt x="89205" y="18612"/>
                    </a:lnTo>
                    <a:lnTo>
                      <a:pt x="89185" y="18592"/>
                    </a:lnTo>
                    <a:lnTo>
                      <a:pt x="89400" y="18847"/>
                    </a:lnTo>
                    <a:lnTo>
                      <a:pt x="89381" y="18827"/>
                    </a:lnTo>
                    <a:lnTo>
                      <a:pt x="89576" y="19061"/>
                    </a:lnTo>
                    <a:lnTo>
                      <a:pt x="89791" y="19296"/>
                    </a:lnTo>
                    <a:lnTo>
                      <a:pt x="89772" y="19277"/>
                    </a:lnTo>
                    <a:lnTo>
                      <a:pt x="89987" y="19530"/>
                    </a:lnTo>
                    <a:lnTo>
                      <a:pt x="89987" y="19511"/>
                    </a:lnTo>
                    <a:lnTo>
                      <a:pt x="90202" y="19746"/>
                    </a:lnTo>
                    <a:lnTo>
                      <a:pt x="90397" y="20000"/>
                    </a:lnTo>
                    <a:lnTo>
                      <a:pt x="90573" y="20215"/>
                    </a:lnTo>
                    <a:lnTo>
                      <a:pt x="90769" y="20449"/>
                    </a:lnTo>
                    <a:lnTo>
                      <a:pt x="90964" y="20684"/>
                    </a:lnTo>
                    <a:lnTo>
                      <a:pt x="91160" y="20918"/>
                    </a:lnTo>
                    <a:lnTo>
                      <a:pt x="91355" y="21153"/>
                    </a:lnTo>
                    <a:lnTo>
                      <a:pt x="91512" y="21388"/>
                    </a:lnTo>
                    <a:lnTo>
                      <a:pt x="91727" y="21642"/>
                    </a:lnTo>
                    <a:lnTo>
                      <a:pt x="91707" y="21622"/>
                    </a:lnTo>
                    <a:lnTo>
                      <a:pt x="91922" y="21876"/>
                    </a:lnTo>
                    <a:lnTo>
                      <a:pt x="92098" y="22111"/>
                    </a:lnTo>
                    <a:lnTo>
                      <a:pt x="92274" y="22365"/>
                    </a:lnTo>
                    <a:lnTo>
                      <a:pt x="92430" y="22580"/>
                    </a:lnTo>
                    <a:lnTo>
                      <a:pt x="92626" y="22815"/>
                    </a:lnTo>
                    <a:lnTo>
                      <a:pt x="92782" y="23069"/>
                    </a:lnTo>
                    <a:lnTo>
                      <a:pt x="92978" y="23323"/>
                    </a:lnTo>
                    <a:lnTo>
                      <a:pt x="92958" y="23303"/>
                    </a:lnTo>
                    <a:lnTo>
                      <a:pt x="93154" y="23558"/>
                    </a:lnTo>
                    <a:lnTo>
                      <a:pt x="93330" y="23792"/>
                    </a:lnTo>
                    <a:lnTo>
                      <a:pt x="93467" y="24027"/>
                    </a:lnTo>
                    <a:lnTo>
                      <a:pt x="93643" y="24281"/>
                    </a:lnTo>
                    <a:lnTo>
                      <a:pt x="93819" y="24516"/>
                    </a:lnTo>
                    <a:lnTo>
                      <a:pt x="93916" y="24692"/>
                    </a:lnTo>
                    <a:lnTo>
                      <a:pt x="93975" y="24789"/>
                    </a:lnTo>
                    <a:lnTo>
                      <a:pt x="93955" y="24770"/>
                    </a:lnTo>
                    <a:lnTo>
                      <a:pt x="94131" y="25024"/>
                    </a:lnTo>
                    <a:lnTo>
                      <a:pt x="94327" y="25278"/>
                    </a:lnTo>
                    <a:lnTo>
                      <a:pt x="94464" y="25513"/>
                    </a:lnTo>
                    <a:lnTo>
                      <a:pt x="94620" y="25747"/>
                    </a:lnTo>
                    <a:lnTo>
                      <a:pt x="94796" y="26021"/>
                    </a:lnTo>
                    <a:lnTo>
                      <a:pt x="94933" y="26255"/>
                    </a:lnTo>
                    <a:lnTo>
                      <a:pt x="95109" y="26510"/>
                    </a:lnTo>
                    <a:lnTo>
                      <a:pt x="95089" y="26490"/>
                    </a:lnTo>
                    <a:lnTo>
                      <a:pt x="95246" y="26764"/>
                    </a:lnTo>
                    <a:lnTo>
                      <a:pt x="95402" y="27018"/>
                    </a:lnTo>
                    <a:lnTo>
                      <a:pt x="95558" y="27272"/>
                    </a:lnTo>
                    <a:lnTo>
                      <a:pt x="95676" y="27507"/>
                    </a:lnTo>
                    <a:lnTo>
                      <a:pt x="95832" y="27761"/>
                    </a:lnTo>
                    <a:lnTo>
                      <a:pt x="95989" y="28015"/>
                    </a:lnTo>
                    <a:lnTo>
                      <a:pt x="96106" y="28269"/>
                    </a:lnTo>
                    <a:lnTo>
                      <a:pt x="96272" y="28528"/>
                    </a:lnTo>
                    <a:lnTo>
                      <a:pt x="96379" y="28777"/>
                    </a:lnTo>
                    <a:lnTo>
                      <a:pt x="96536" y="29012"/>
                    </a:lnTo>
                    <a:lnTo>
                      <a:pt x="96653" y="29266"/>
                    </a:lnTo>
                    <a:lnTo>
                      <a:pt x="96810" y="29540"/>
                    </a:lnTo>
                    <a:lnTo>
                      <a:pt x="96927" y="29794"/>
                    </a:lnTo>
                    <a:lnTo>
                      <a:pt x="97064" y="30048"/>
                    </a:lnTo>
                    <a:lnTo>
                      <a:pt x="97220" y="30341"/>
                    </a:lnTo>
                    <a:lnTo>
                      <a:pt x="97318" y="30557"/>
                    </a:lnTo>
                    <a:lnTo>
                      <a:pt x="97474" y="30830"/>
                    </a:lnTo>
                    <a:lnTo>
                      <a:pt x="97455" y="30811"/>
                    </a:lnTo>
                    <a:lnTo>
                      <a:pt x="97553" y="31065"/>
                    </a:lnTo>
                    <a:lnTo>
                      <a:pt x="97709" y="31339"/>
                    </a:lnTo>
                    <a:lnTo>
                      <a:pt x="97806" y="31592"/>
                    </a:lnTo>
                    <a:lnTo>
                      <a:pt x="97943" y="31866"/>
                    </a:lnTo>
                    <a:lnTo>
                      <a:pt x="98041" y="32120"/>
                    </a:lnTo>
                    <a:lnTo>
                      <a:pt x="98178" y="32375"/>
                    </a:lnTo>
                    <a:lnTo>
                      <a:pt x="98295" y="32648"/>
                    </a:lnTo>
                    <a:lnTo>
                      <a:pt x="98374" y="32903"/>
                    </a:lnTo>
                    <a:lnTo>
                      <a:pt x="98510" y="33156"/>
                    </a:lnTo>
                    <a:lnTo>
                      <a:pt x="98491" y="33137"/>
                    </a:lnTo>
                    <a:lnTo>
                      <a:pt x="98589" y="33391"/>
                    </a:lnTo>
                    <a:lnTo>
                      <a:pt x="98726" y="33684"/>
                    </a:lnTo>
                    <a:lnTo>
                      <a:pt x="98804" y="33919"/>
                    </a:lnTo>
                    <a:lnTo>
                      <a:pt x="98941" y="34232"/>
                    </a:lnTo>
                    <a:lnTo>
                      <a:pt x="99019" y="34467"/>
                    </a:lnTo>
                    <a:lnTo>
                      <a:pt x="99019" y="34447"/>
                    </a:lnTo>
                    <a:lnTo>
                      <a:pt x="99116" y="34721"/>
                    </a:lnTo>
                    <a:lnTo>
                      <a:pt x="99214" y="34975"/>
                    </a:lnTo>
                    <a:lnTo>
                      <a:pt x="99253" y="35072"/>
                    </a:lnTo>
                    <a:lnTo>
                      <a:pt x="99312" y="35248"/>
                    </a:lnTo>
                    <a:lnTo>
                      <a:pt x="99429" y="35522"/>
                    </a:lnTo>
                    <a:lnTo>
                      <a:pt x="99508" y="35776"/>
                    </a:lnTo>
                    <a:lnTo>
                      <a:pt x="99508" y="35737"/>
                    </a:lnTo>
                    <a:lnTo>
                      <a:pt x="99586" y="36030"/>
                    </a:lnTo>
                    <a:lnTo>
                      <a:pt x="99703" y="36285"/>
                    </a:lnTo>
                    <a:lnTo>
                      <a:pt x="99781" y="36558"/>
                    </a:lnTo>
                    <a:lnTo>
                      <a:pt x="99859" y="36813"/>
                    </a:lnTo>
                    <a:lnTo>
                      <a:pt x="99977" y="37086"/>
                    </a:lnTo>
                    <a:lnTo>
                      <a:pt x="99977" y="37066"/>
                    </a:lnTo>
                    <a:lnTo>
                      <a:pt x="100035" y="37340"/>
                    </a:lnTo>
                    <a:lnTo>
                      <a:pt x="100153" y="37633"/>
                    </a:lnTo>
                    <a:lnTo>
                      <a:pt x="100211" y="37849"/>
                    </a:lnTo>
                    <a:lnTo>
                      <a:pt x="100289" y="38142"/>
                    </a:lnTo>
                    <a:lnTo>
                      <a:pt x="100270" y="38103"/>
                    </a:lnTo>
                    <a:lnTo>
                      <a:pt x="100387" y="38416"/>
                    </a:lnTo>
                    <a:lnTo>
                      <a:pt x="100465" y="38670"/>
                    </a:lnTo>
                    <a:lnTo>
                      <a:pt x="100524" y="38943"/>
                    </a:lnTo>
                    <a:lnTo>
                      <a:pt x="100504" y="38904"/>
                    </a:lnTo>
                    <a:lnTo>
                      <a:pt x="100583" y="39197"/>
                    </a:lnTo>
                    <a:lnTo>
                      <a:pt x="100680" y="39451"/>
                    </a:lnTo>
                    <a:lnTo>
                      <a:pt x="100739" y="39706"/>
                    </a:lnTo>
                    <a:lnTo>
                      <a:pt x="100798" y="39999"/>
                    </a:lnTo>
                    <a:lnTo>
                      <a:pt x="100798" y="39960"/>
                    </a:lnTo>
                    <a:lnTo>
                      <a:pt x="100895" y="40253"/>
                    </a:lnTo>
                    <a:lnTo>
                      <a:pt x="100876" y="40214"/>
                    </a:lnTo>
                    <a:lnTo>
                      <a:pt x="100954" y="40488"/>
                    </a:lnTo>
                    <a:lnTo>
                      <a:pt x="100993" y="40781"/>
                    </a:lnTo>
                    <a:lnTo>
                      <a:pt x="101052" y="41035"/>
                    </a:lnTo>
                    <a:lnTo>
                      <a:pt x="101130" y="41309"/>
                    </a:lnTo>
                    <a:lnTo>
                      <a:pt x="101189" y="41582"/>
                    </a:lnTo>
                    <a:lnTo>
                      <a:pt x="101228" y="41856"/>
                    </a:lnTo>
                    <a:lnTo>
                      <a:pt x="101228" y="41817"/>
                    </a:lnTo>
                    <a:lnTo>
                      <a:pt x="101286" y="42110"/>
                    </a:lnTo>
                    <a:lnTo>
                      <a:pt x="101365" y="42384"/>
                    </a:lnTo>
                    <a:lnTo>
                      <a:pt x="101404" y="42619"/>
                    </a:lnTo>
                    <a:lnTo>
                      <a:pt x="101463" y="42912"/>
                    </a:lnTo>
                    <a:lnTo>
                      <a:pt x="101482" y="43166"/>
                    </a:lnTo>
                    <a:lnTo>
                      <a:pt x="101521" y="43400"/>
                    </a:lnTo>
                    <a:lnTo>
                      <a:pt x="101580" y="43694"/>
                    </a:lnTo>
                    <a:lnTo>
                      <a:pt x="101638" y="43948"/>
                    </a:lnTo>
                    <a:lnTo>
                      <a:pt x="101678" y="44241"/>
                    </a:lnTo>
                    <a:lnTo>
                      <a:pt x="101716" y="44495"/>
                    </a:lnTo>
                    <a:lnTo>
                      <a:pt x="101716" y="44456"/>
                    </a:lnTo>
                    <a:lnTo>
                      <a:pt x="101736" y="44750"/>
                    </a:lnTo>
                    <a:lnTo>
                      <a:pt x="101775" y="45043"/>
                    </a:lnTo>
                    <a:lnTo>
                      <a:pt x="101756" y="44984"/>
                    </a:lnTo>
                    <a:lnTo>
                      <a:pt x="101795" y="45258"/>
                    </a:lnTo>
                    <a:lnTo>
                      <a:pt x="101853" y="45551"/>
                    </a:lnTo>
                    <a:lnTo>
                      <a:pt x="101873" y="45727"/>
                    </a:lnTo>
                    <a:lnTo>
                      <a:pt x="101873" y="45805"/>
                    </a:lnTo>
                    <a:lnTo>
                      <a:pt x="101912" y="46079"/>
                    </a:lnTo>
                    <a:lnTo>
                      <a:pt x="101951" y="46352"/>
                    </a:lnTo>
                    <a:lnTo>
                      <a:pt x="101951" y="46587"/>
                    </a:lnTo>
                    <a:lnTo>
                      <a:pt x="101990" y="46841"/>
                    </a:lnTo>
                    <a:lnTo>
                      <a:pt x="102010" y="47135"/>
                    </a:lnTo>
                    <a:lnTo>
                      <a:pt x="102029" y="47369"/>
                    </a:lnTo>
                    <a:lnTo>
                      <a:pt x="102049" y="47663"/>
                    </a:lnTo>
                    <a:lnTo>
                      <a:pt x="102088" y="47936"/>
                    </a:lnTo>
                    <a:lnTo>
                      <a:pt x="102108" y="48191"/>
                    </a:lnTo>
                    <a:lnTo>
                      <a:pt x="102127" y="48444"/>
                    </a:lnTo>
                    <a:lnTo>
                      <a:pt x="102147" y="48718"/>
                    </a:lnTo>
                    <a:lnTo>
                      <a:pt x="102166" y="48972"/>
                    </a:lnTo>
                    <a:lnTo>
                      <a:pt x="102166" y="49226"/>
                    </a:lnTo>
                    <a:lnTo>
                      <a:pt x="102186" y="49500"/>
                    </a:lnTo>
                    <a:lnTo>
                      <a:pt x="102186" y="49754"/>
                    </a:lnTo>
                    <a:lnTo>
                      <a:pt x="102205" y="50028"/>
                    </a:lnTo>
                    <a:lnTo>
                      <a:pt x="102205" y="51846"/>
                    </a:lnTo>
                    <a:lnTo>
                      <a:pt x="102186" y="52120"/>
                    </a:lnTo>
                    <a:lnTo>
                      <a:pt x="102186" y="52393"/>
                    </a:lnTo>
                    <a:lnTo>
                      <a:pt x="102166" y="52667"/>
                    </a:lnTo>
                    <a:lnTo>
                      <a:pt x="102166" y="52921"/>
                    </a:lnTo>
                    <a:lnTo>
                      <a:pt x="102147" y="53156"/>
                    </a:lnTo>
                    <a:lnTo>
                      <a:pt x="102127" y="53430"/>
                    </a:lnTo>
                    <a:lnTo>
                      <a:pt x="102108" y="53664"/>
                    </a:lnTo>
                    <a:lnTo>
                      <a:pt x="102088" y="53977"/>
                    </a:lnTo>
                    <a:lnTo>
                      <a:pt x="102049" y="54211"/>
                    </a:lnTo>
                    <a:lnTo>
                      <a:pt x="102029" y="54446"/>
                    </a:lnTo>
                    <a:lnTo>
                      <a:pt x="102010" y="54720"/>
                    </a:lnTo>
                    <a:lnTo>
                      <a:pt x="101971" y="54994"/>
                    </a:lnTo>
                    <a:lnTo>
                      <a:pt x="101951" y="55267"/>
                    </a:lnTo>
                    <a:lnTo>
                      <a:pt x="101932" y="55502"/>
                    </a:lnTo>
                    <a:lnTo>
                      <a:pt x="101912" y="55756"/>
                    </a:lnTo>
                    <a:lnTo>
                      <a:pt x="101873" y="56010"/>
                    </a:lnTo>
                    <a:lnTo>
                      <a:pt x="101873" y="56029"/>
                    </a:lnTo>
                    <a:lnTo>
                      <a:pt x="101814" y="56284"/>
                    </a:lnTo>
                    <a:lnTo>
                      <a:pt x="101795" y="56518"/>
                    </a:lnTo>
                    <a:lnTo>
                      <a:pt x="101756" y="56792"/>
                    </a:lnTo>
                    <a:lnTo>
                      <a:pt x="101716" y="57066"/>
                    </a:lnTo>
                    <a:lnTo>
                      <a:pt x="101697" y="57320"/>
                    </a:lnTo>
                    <a:lnTo>
                      <a:pt x="101658" y="57593"/>
                    </a:lnTo>
                    <a:lnTo>
                      <a:pt x="101619" y="57867"/>
                    </a:lnTo>
                    <a:lnTo>
                      <a:pt x="101560" y="58102"/>
                    </a:lnTo>
                    <a:lnTo>
                      <a:pt x="101521" y="58337"/>
                    </a:lnTo>
                    <a:lnTo>
                      <a:pt x="101463" y="58610"/>
                    </a:lnTo>
                    <a:lnTo>
                      <a:pt x="101443" y="58865"/>
                    </a:lnTo>
                    <a:lnTo>
                      <a:pt x="101384" y="59138"/>
                    </a:lnTo>
                    <a:lnTo>
                      <a:pt x="101306" y="59392"/>
                    </a:lnTo>
                    <a:lnTo>
                      <a:pt x="101267" y="59627"/>
                    </a:lnTo>
                    <a:lnTo>
                      <a:pt x="101228" y="59901"/>
                    </a:lnTo>
                    <a:lnTo>
                      <a:pt x="101169" y="60155"/>
                    </a:lnTo>
                    <a:lnTo>
                      <a:pt x="101111" y="60389"/>
                    </a:lnTo>
                    <a:lnTo>
                      <a:pt x="101032" y="60643"/>
                    </a:lnTo>
                    <a:lnTo>
                      <a:pt x="100974" y="60859"/>
                    </a:lnTo>
                    <a:lnTo>
                      <a:pt x="100974" y="60917"/>
                    </a:lnTo>
                    <a:lnTo>
                      <a:pt x="100915" y="61171"/>
                    </a:lnTo>
                    <a:lnTo>
                      <a:pt x="100837" y="61445"/>
                    </a:lnTo>
                    <a:lnTo>
                      <a:pt x="100837" y="61406"/>
                    </a:lnTo>
                    <a:lnTo>
                      <a:pt x="100778" y="61680"/>
                    </a:lnTo>
                    <a:lnTo>
                      <a:pt x="100720" y="61953"/>
                    </a:lnTo>
                    <a:lnTo>
                      <a:pt x="100661" y="62188"/>
                    </a:lnTo>
                    <a:lnTo>
                      <a:pt x="100563" y="62442"/>
                    </a:lnTo>
                    <a:lnTo>
                      <a:pt x="100485" y="62696"/>
                    </a:lnTo>
                    <a:lnTo>
                      <a:pt x="100446" y="62950"/>
                    </a:lnTo>
                    <a:lnTo>
                      <a:pt x="100348" y="63185"/>
                    </a:lnTo>
                    <a:lnTo>
                      <a:pt x="100270" y="63458"/>
                    </a:lnTo>
                    <a:lnTo>
                      <a:pt x="100211" y="63713"/>
                    </a:lnTo>
                    <a:lnTo>
                      <a:pt x="100094" y="63986"/>
                    </a:lnTo>
                    <a:lnTo>
                      <a:pt x="100016" y="64221"/>
                    </a:lnTo>
                    <a:lnTo>
                      <a:pt x="99957" y="64475"/>
                    </a:lnTo>
                    <a:lnTo>
                      <a:pt x="99840" y="64710"/>
                    </a:lnTo>
                    <a:lnTo>
                      <a:pt x="99761" y="64964"/>
                    </a:lnTo>
                    <a:lnTo>
                      <a:pt x="99683" y="65218"/>
                    </a:lnTo>
                    <a:lnTo>
                      <a:pt x="99566" y="65472"/>
                    </a:lnTo>
                    <a:lnTo>
                      <a:pt x="99566" y="65492"/>
                    </a:lnTo>
                    <a:lnTo>
                      <a:pt x="99508" y="65726"/>
                    </a:lnTo>
                    <a:lnTo>
                      <a:pt x="99410" y="65980"/>
                    </a:lnTo>
                    <a:lnTo>
                      <a:pt x="99292" y="66274"/>
                    </a:lnTo>
                    <a:lnTo>
                      <a:pt x="99234" y="66508"/>
                    </a:lnTo>
                    <a:lnTo>
                      <a:pt x="99116" y="66743"/>
                    </a:lnTo>
                    <a:lnTo>
                      <a:pt x="99019" y="66997"/>
                    </a:lnTo>
                    <a:lnTo>
                      <a:pt x="98941" y="67270"/>
                    </a:lnTo>
                    <a:lnTo>
                      <a:pt x="98823" y="67486"/>
                    </a:lnTo>
                    <a:lnTo>
                      <a:pt x="98745" y="67740"/>
                    </a:lnTo>
                    <a:lnTo>
                      <a:pt x="98608" y="68014"/>
                    </a:lnTo>
                    <a:lnTo>
                      <a:pt x="98530" y="68248"/>
                    </a:lnTo>
                    <a:lnTo>
                      <a:pt x="98432" y="68502"/>
                    </a:lnTo>
                    <a:lnTo>
                      <a:pt x="98295" y="68756"/>
                    </a:lnTo>
                    <a:lnTo>
                      <a:pt x="98217" y="68991"/>
                    </a:lnTo>
                    <a:lnTo>
                      <a:pt x="98061" y="69265"/>
                    </a:lnTo>
                    <a:lnTo>
                      <a:pt x="97983" y="69480"/>
                    </a:lnTo>
                    <a:lnTo>
                      <a:pt x="97865" y="69695"/>
                    </a:lnTo>
                    <a:lnTo>
                      <a:pt x="97748" y="69969"/>
                    </a:lnTo>
                    <a:lnTo>
                      <a:pt x="97631" y="70184"/>
                    </a:lnTo>
                    <a:lnTo>
                      <a:pt x="97513" y="70438"/>
                    </a:lnTo>
                    <a:lnTo>
                      <a:pt x="97376" y="70692"/>
                    </a:lnTo>
                    <a:lnTo>
                      <a:pt x="97279" y="70907"/>
                    </a:lnTo>
                    <a:lnTo>
                      <a:pt x="97142" y="71142"/>
                    </a:lnTo>
                    <a:lnTo>
                      <a:pt x="97025" y="71376"/>
                    </a:lnTo>
                    <a:lnTo>
                      <a:pt x="96888" y="71591"/>
                    </a:lnTo>
                    <a:lnTo>
                      <a:pt x="96790" y="71826"/>
                    </a:lnTo>
                    <a:lnTo>
                      <a:pt x="96614" y="72080"/>
                    </a:lnTo>
                    <a:lnTo>
                      <a:pt x="96516" y="72275"/>
                    </a:lnTo>
                    <a:lnTo>
                      <a:pt x="96360" y="72530"/>
                    </a:lnTo>
                    <a:lnTo>
                      <a:pt x="96243" y="72744"/>
                    </a:lnTo>
                    <a:lnTo>
                      <a:pt x="96086" y="72979"/>
                    </a:lnTo>
                    <a:lnTo>
                      <a:pt x="95949" y="73214"/>
                    </a:lnTo>
                    <a:lnTo>
                      <a:pt x="95832" y="73429"/>
                    </a:lnTo>
                    <a:lnTo>
                      <a:pt x="95793" y="73468"/>
                    </a:lnTo>
                    <a:lnTo>
                      <a:pt x="95656" y="73663"/>
                    </a:lnTo>
                    <a:lnTo>
                      <a:pt x="95695" y="73624"/>
                    </a:lnTo>
                    <a:lnTo>
                      <a:pt x="95558" y="73878"/>
                    </a:lnTo>
                    <a:lnTo>
                      <a:pt x="95402" y="74113"/>
                    </a:lnTo>
                    <a:lnTo>
                      <a:pt x="95304" y="74309"/>
                    </a:lnTo>
                    <a:lnTo>
                      <a:pt x="95128" y="74543"/>
                    </a:lnTo>
                    <a:lnTo>
                      <a:pt x="94972" y="74797"/>
                    </a:lnTo>
                    <a:lnTo>
                      <a:pt x="94855" y="74993"/>
                    </a:lnTo>
                    <a:lnTo>
                      <a:pt x="94698" y="75227"/>
                    </a:lnTo>
                    <a:lnTo>
                      <a:pt x="94581" y="75423"/>
                    </a:lnTo>
                    <a:lnTo>
                      <a:pt x="94424" y="75638"/>
                    </a:lnTo>
                    <a:lnTo>
                      <a:pt x="94268" y="75873"/>
                    </a:lnTo>
                    <a:lnTo>
                      <a:pt x="94112" y="76107"/>
                    </a:lnTo>
                    <a:lnTo>
                      <a:pt x="93955" y="76303"/>
                    </a:lnTo>
                    <a:lnTo>
                      <a:pt x="93799" y="76537"/>
                    </a:lnTo>
                    <a:lnTo>
                      <a:pt x="93643" y="76733"/>
                    </a:lnTo>
                    <a:lnTo>
                      <a:pt x="93467" y="76967"/>
                    </a:lnTo>
                    <a:lnTo>
                      <a:pt x="93330" y="77163"/>
                    </a:lnTo>
                    <a:lnTo>
                      <a:pt x="93154" y="77397"/>
                    </a:lnTo>
                    <a:lnTo>
                      <a:pt x="92978" y="77612"/>
                    </a:lnTo>
                    <a:lnTo>
                      <a:pt x="92997" y="77573"/>
                    </a:lnTo>
                    <a:lnTo>
                      <a:pt x="92841" y="77808"/>
                    </a:lnTo>
                    <a:lnTo>
                      <a:pt x="92665" y="78004"/>
                    </a:lnTo>
                    <a:lnTo>
                      <a:pt x="92489" y="78218"/>
                    </a:lnTo>
                    <a:lnTo>
                      <a:pt x="92352" y="78414"/>
                    </a:lnTo>
                    <a:lnTo>
                      <a:pt x="92157" y="78648"/>
                    </a:lnTo>
                    <a:lnTo>
                      <a:pt x="92176" y="78609"/>
                    </a:lnTo>
                    <a:lnTo>
                      <a:pt x="92000" y="78825"/>
                    </a:lnTo>
                    <a:lnTo>
                      <a:pt x="91805" y="79039"/>
                    </a:lnTo>
                    <a:lnTo>
                      <a:pt x="91629" y="79255"/>
                    </a:lnTo>
                    <a:lnTo>
                      <a:pt x="91668" y="79215"/>
                    </a:lnTo>
                    <a:lnTo>
                      <a:pt x="91453" y="79450"/>
                    </a:lnTo>
                    <a:lnTo>
                      <a:pt x="91277" y="79646"/>
                    </a:lnTo>
                    <a:lnTo>
                      <a:pt x="91121" y="79841"/>
                    </a:lnTo>
                    <a:lnTo>
                      <a:pt x="90945" y="80017"/>
                    </a:lnTo>
                    <a:lnTo>
                      <a:pt x="90749" y="80213"/>
                    </a:lnTo>
                    <a:lnTo>
                      <a:pt x="90554" y="80428"/>
                    </a:lnTo>
                    <a:lnTo>
                      <a:pt x="90378" y="80623"/>
                    </a:lnTo>
                    <a:lnTo>
                      <a:pt x="90202" y="80799"/>
                    </a:lnTo>
                    <a:lnTo>
                      <a:pt x="89987" y="81014"/>
                    </a:lnTo>
                    <a:lnTo>
                      <a:pt x="89791" y="81210"/>
                    </a:lnTo>
                    <a:lnTo>
                      <a:pt x="89635" y="81386"/>
                    </a:lnTo>
                    <a:lnTo>
                      <a:pt x="89439" y="81561"/>
                    </a:lnTo>
                    <a:lnTo>
                      <a:pt x="89244" y="81777"/>
                    </a:lnTo>
                    <a:lnTo>
                      <a:pt x="89048" y="81933"/>
                    </a:lnTo>
                    <a:lnTo>
                      <a:pt x="88970" y="82030"/>
                    </a:lnTo>
                    <a:lnTo>
                      <a:pt x="88853" y="82128"/>
                    </a:lnTo>
                    <a:lnTo>
                      <a:pt x="88677" y="82324"/>
                    </a:lnTo>
                    <a:lnTo>
                      <a:pt x="88462" y="82519"/>
                    </a:lnTo>
                    <a:lnTo>
                      <a:pt x="88267" y="82695"/>
                    </a:lnTo>
                    <a:lnTo>
                      <a:pt x="88051" y="82891"/>
                    </a:lnTo>
                    <a:lnTo>
                      <a:pt x="87847" y="83076"/>
                    </a:lnTo>
                    <a:lnTo>
                      <a:pt x="87856" y="83067"/>
                    </a:lnTo>
                    <a:lnTo>
                      <a:pt x="87836" y="83086"/>
                    </a:lnTo>
                    <a:lnTo>
                      <a:pt x="87847" y="83076"/>
                    </a:lnTo>
                    <a:lnTo>
                      <a:pt x="87680" y="83243"/>
                    </a:lnTo>
                    <a:lnTo>
                      <a:pt x="87445" y="83458"/>
                    </a:lnTo>
                    <a:lnTo>
                      <a:pt x="87484" y="83438"/>
                    </a:lnTo>
                    <a:lnTo>
                      <a:pt x="87269" y="83614"/>
                    </a:lnTo>
                    <a:lnTo>
                      <a:pt x="87054" y="83810"/>
                    </a:lnTo>
                    <a:lnTo>
                      <a:pt x="86839" y="83985"/>
                    </a:lnTo>
                    <a:lnTo>
                      <a:pt x="86605" y="84162"/>
                    </a:lnTo>
                    <a:lnTo>
                      <a:pt x="86409" y="84338"/>
                    </a:lnTo>
                    <a:lnTo>
                      <a:pt x="86175" y="84533"/>
                    </a:lnTo>
                    <a:lnTo>
                      <a:pt x="85999" y="84689"/>
                    </a:lnTo>
                    <a:lnTo>
                      <a:pt x="85784" y="84865"/>
                    </a:lnTo>
                    <a:lnTo>
                      <a:pt x="85549" y="85041"/>
                    </a:lnTo>
                    <a:lnTo>
                      <a:pt x="85588" y="85022"/>
                    </a:lnTo>
                    <a:lnTo>
                      <a:pt x="85353" y="85198"/>
                    </a:lnTo>
                    <a:lnTo>
                      <a:pt x="85099" y="85373"/>
                    </a:lnTo>
                    <a:lnTo>
                      <a:pt x="84884" y="85569"/>
                    </a:lnTo>
                    <a:lnTo>
                      <a:pt x="84650" y="85726"/>
                    </a:lnTo>
                    <a:lnTo>
                      <a:pt x="84689" y="85706"/>
                    </a:lnTo>
                    <a:lnTo>
                      <a:pt x="84454" y="85882"/>
                    </a:lnTo>
                    <a:lnTo>
                      <a:pt x="84220" y="86058"/>
                    </a:lnTo>
                    <a:lnTo>
                      <a:pt x="83985" y="86214"/>
                    </a:lnTo>
                    <a:lnTo>
                      <a:pt x="84024" y="86214"/>
                    </a:lnTo>
                    <a:lnTo>
                      <a:pt x="83790" y="86370"/>
                    </a:lnTo>
                    <a:lnTo>
                      <a:pt x="83555" y="86547"/>
                    </a:lnTo>
                    <a:lnTo>
                      <a:pt x="83320" y="86703"/>
                    </a:lnTo>
                    <a:lnTo>
                      <a:pt x="83360" y="86684"/>
                    </a:lnTo>
                    <a:lnTo>
                      <a:pt x="83105" y="86859"/>
                    </a:lnTo>
                    <a:lnTo>
                      <a:pt x="82851" y="87035"/>
                    </a:lnTo>
                    <a:lnTo>
                      <a:pt x="82890" y="87016"/>
                    </a:lnTo>
                    <a:lnTo>
                      <a:pt x="82617" y="87192"/>
                    </a:lnTo>
                    <a:lnTo>
                      <a:pt x="82402" y="87328"/>
                    </a:lnTo>
                    <a:lnTo>
                      <a:pt x="82147" y="87485"/>
                    </a:lnTo>
                    <a:lnTo>
                      <a:pt x="82167" y="87485"/>
                    </a:lnTo>
                    <a:lnTo>
                      <a:pt x="81932" y="87622"/>
                    </a:lnTo>
                    <a:lnTo>
                      <a:pt x="81678" y="87798"/>
                    </a:lnTo>
                    <a:lnTo>
                      <a:pt x="81463" y="87935"/>
                    </a:lnTo>
                    <a:lnTo>
                      <a:pt x="81189" y="88091"/>
                    </a:lnTo>
                    <a:lnTo>
                      <a:pt x="80955" y="88228"/>
                    </a:lnTo>
                    <a:lnTo>
                      <a:pt x="80701" y="88384"/>
                    </a:lnTo>
                    <a:lnTo>
                      <a:pt x="80466" y="88521"/>
                    </a:lnTo>
                    <a:lnTo>
                      <a:pt x="80212" y="88678"/>
                    </a:lnTo>
                    <a:lnTo>
                      <a:pt x="79958" y="88814"/>
                    </a:lnTo>
                    <a:lnTo>
                      <a:pt x="79723" y="88971"/>
                    </a:lnTo>
                    <a:lnTo>
                      <a:pt x="79723" y="88951"/>
                    </a:lnTo>
                    <a:lnTo>
                      <a:pt x="79469" y="89108"/>
                    </a:lnTo>
                    <a:lnTo>
                      <a:pt x="79215" y="89245"/>
                    </a:lnTo>
                    <a:lnTo>
                      <a:pt x="79234" y="89225"/>
                    </a:lnTo>
                    <a:lnTo>
                      <a:pt x="78980" y="89381"/>
                    </a:lnTo>
                    <a:lnTo>
                      <a:pt x="78726" y="89518"/>
                    </a:lnTo>
                    <a:lnTo>
                      <a:pt x="78746" y="89499"/>
                    </a:lnTo>
                    <a:lnTo>
                      <a:pt x="78492" y="89636"/>
                    </a:lnTo>
                    <a:lnTo>
                      <a:pt x="78218" y="89772"/>
                    </a:lnTo>
                    <a:lnTo>
                      <a:pt x="77944" y="89909"/>
                    </a:lnTo>
                    <a:lnTo>
                      <a:pt x="77701" y="90040"/>
                    </a:lnTo>
                    <a:lnTo>
                      <a:pt x="77456" y="90163"/>
                    </a:lnTo>
                    <a:lnTo>
                      <a:pt x="77182" y="90300"/>
                    </a:lnTo>
                    <a:lnTo>
                      <a:pt x="77201" y="90300"/>
                    </a:lnTo>
                    <a:lnTo>
                      <a:pt x="76928" y="90417"/>
                    </a:lnTo>
                    <a:lnTo>
                      <a:pt x="76634" y="90554"/>
                    </a:lnTo>
                    <a:lnTo>
                      <a:pt x="76361" y="90672"/>
                    </a:lnTo>
                    <a:lnTo>
                      <a:pt x="76400" y="90672"/>
                    </a:lnTo>
                    <a:lnTo>
                      <a:pt x="76126" y="90789"/>
                    </a:lnTo>
                    <a:lnTo>
                      <a:pt x="75833" y="90926"/>
                    </a:lnTo>
                    <a:lnTo>
                      <a:pt x="75872" y="90906"/>
                    </a:lnTo>
                    <a:lnTo>
                      <a:pt x="75579" y="91043"/>
                    </a:lnTo>
                    <a:lnTo>
                      <a:pt x="75598" y="91024"/>
                    </a:lnTo>
                    <a:lnTo>
                      <a:pt x="75324" y="91160"/>
                    </a:lnTo>
                    <a:lnTo>
                      <a:pt x="75051" y="91277"/>
                    </a:lnTo>
                    <a:lnTo>
                      <a:pt x="75071" y="91258"/>
                    </a:lnTo>
                    <a:lnTo>
                      <a:pt x="74797" y="91395"/>
                    </a:lnTo>
                    <a:lnTo>
                      <a:pt x="74504" y="91512"/>
                    </a:lnTo>
                    <a:lnTo>
                      <a:pt x="74210" y="91610"/>
                    </a:lnTo>
                    <a:lnTo>
                      <a:pt x="74269" y="91610"/>
                    </a:lnTo>
                    <a:lnTo>
                      <a:pt x="73956" y="91727"/>
                    </a:lnTo>
                    <a:lnTo>
                      <a:pt x="73663" y="91844"/>
                    </a:lnTo>
                    <a:lnTo>
                      <a:pt x="73702" y="91825"/>
                    </a:lnTo>
                    <a:lnTo>
                      <a:pt x="73409" y="91942"/>
                    </a:lnTo>
                    <a:lnTo>
                      <a:pt x="73116" y="92040"/>
                    </a:lnTo>
                    <a:lnTo>
                      <a:pt x="73135" y="92040"/>
                    </a:lnTo>
                    <a:lnTo>
                      <a:pt x="72881" y="92158"/>
                    </a:lnTo>
                    <a:lnTo>
                      <a:pt x="72588" y="92255"/>
                    </a:lnTo>
                    <a:lnTo>
                      <a:pt x="72294" y="92353"/>
                    </a:lnTo>
                    <a:lnTo>
                      <a:pt x="72334" y="92353"/>
                    </a:lnTo>
                    <a:lnTo>
                      <a:pt x="72001" y="92451"/>
                    </a:lnTo>
                    <a:lnTo>
                      <a:pt x="71727" y="92568"/>
                    </a:lnTo>
                    <a:lnTo>
                      <a:pt x="71747" y="92548"/>
                    </a:lnTo>
                    <a:lnTo>
                      <a:pt x="71454" y="92646"/>
                    </a:lnTo>
                    <a:lnTo>
                      <a:pt x="71161" y="92744"/>
                    </a:lnTo>
                    <a:lnTo>
                      <a:pt x="71180" y="92744"/>
                    </a:lnTo>
                    <a:lnTo>
                      <a:pt x="70906" y="92841"/>
                    </a:lnTo>
                    <a:lnTo>
                      <a:pt x="70613" y="92939"/>
                    </a:lnTo>
                    <a:lnTo>
                      <a:pt x="70300" y="93037"/>
                    </a:lnTo>
                    <a:lnTo>
                      <a:pt x="70339" y="93018"/>
                    </a:lnTo>
                    <a:lnTo>
                      <a:pt x="70027" y="93115"/>
                    </a:lnTo>
                    <a:lnTo>
                      <a:pt x="69714" y="93213"/>
                    </a:lnTo>
                    <a:lnTo>
                      <a:pt x="69753" y="93213"/>
                    </a:lnTo>
                    <a:lnTo>
                      <a:pt x="69460" y="93291"/>
                    </a:lnTo>
                    <a:lnTo>
                      <a:pt x="69167" y="93389"/>
                    </a:lnTo>
                    <a:lnTo>
                      <a:pt x="68873" y="93467"/>
                    </a:lnTo>
                    <a:lnTo>
                      <a:pt x="68893" y="93467"/>
                    </a:lnTo>
                    <a:lnTo>
                      <a:pt x="68560" y="93545"/>
                    </a:lnTo>
                    <a:lnTo>
                      <a:pt x="68287" y="93624"/>
                    </a:lnTo>
                    <a:lnTo>
                      <a:pt x="67993" y="93702"/>
                    </a:lnTo>
                    <a:lnTo>
                      <a:pt x="67700" y="93780"/>
                    </a:lnTo>
                    <a:lnTo>
                      <a:pt x="67720" y="93780"/>
                    </a:lnTo>
                    <a:lnTo>
                      <a:pt x="67407" y="93858"/>
                    </a:lnTo>
                    <a:lnTo>
                      <a:pt x="67075" y="93936"/>
                    </a:lnTo>
                    <a:lnTo>
                      <a:pt x="66957" y="93976"/>
                    </a:lnTo>
                    <a:lnTo>
                      <a:pt x="66801" y="94015"/>
                    </a:lnTo>
                    <a:lnTo>
                      <a:pt x="66508" y="94093"/>
                    </a:lnTo>
                    <a:lnTo>
                      <a:pt x="66215" y="94151"/>
                    </a:lnTo>
                    <a:lnTo>
                      <a:pt x="66234" y="94151"/>
                    </a:lnTo>
                    <a:lnTo>
                      <a:pt x="65921" y="94229"/>
                    </a:lnTo>
                    <a:lnTo>
                      <a:pt x="65589" y="94308"/>
                    </a:lnTo>
                    <a:lnTo>
                      <a:pt x="65608" y="94308"/>
                    </a:lnTo>
                    <a:lnTo>
                      <a:pt x="65296" y="94366"/>
                    </a:lnTo>
                    <a:lnTo>
                      <a:pt x="65002" y="94445"/>
                    </a:lnTo>
                    <a:lnTo>
                      <a:pt x="65022" y="94445"/>
                    </a:lnTo>
                    <a:lnTo>
                      <a:pt x="64709" y="94503"/>
                    </a:lnTo>
                    <a:lnTo>
                      <a:pt x="64729" y="94503"/>
                    </a:lnTo>
                    <a:lnTo>
                      <a:pt x="64377" y="94562"/>
                    </a:lnTo>
                    <a:lnTo>
                      <a:pt x="64083" y="94640"/>
                    </a:lnTo>
                    <a:lnTo>
                      <a:pt x="64103" y="94640"/>
                    </a:lnTo>
                    <a:lnTo>
                      <a:pt x="63790" y="94699"/>
                    </a:lnTo>
                    <a:lnTo>
                      <a:pt x="63458" y="94757"/>
                    </a:lnTo>
                    <a:lnTo>
                      <a:pt x="63497" y="94757"/>
                    </a:lnTo>
                    <a:lnTo>
                      <a:pt x="63165" y="94816"/>
                    </a:lnTo>
                    <a:lnTo>
                      <a:pt x="62852" y="94875"/>
                    </a:lnTo>
                    <a:lnTo>
                      <a:pt x="62871" y="94875"/>
                    </a:lnTo>
                    <a:lnTo>
                      <a:pt x="62578" y="94914"/>
                    </a:lnTo>
                    <a:lnTo>
                      <a:pt x="62226" y="94973"/>
                    </a:lnTo>
                    <a:lnTo>
                      <a:pt x="62265" y="94973"/>
                    </a:lnTo>
                    <a:lnTo>
                      <a:pt x="61933" y="95031"/>
                    </a:lnTo>
                    <a:lnTo>
                      <a:pt x="61620" y="95070"/>
                    </a:lnTo>
                    <a:lnTo>
                      <a:pt x="61327" y="95129"/>
                    </a:lnTo>
                    <a:lnTo>
                      <a:pt x="60995" y="95168"/>
                    </a:lnTo>
                    <a:lnTo>
                      <a:pt x="60701" y="95207"/>
                    </a:lnTo>
                    <a:lnTo>
                      <a:pt x="60389" y="95266"/>
                    </a:lnTo>
                    <a:lnTo>
                      <a:pt x="60056" y="95305"/>
                    </a:lnTo>
                    <a:lnTo>
                      <a:pt x="60076" y="95305"/>
                    </a:lnTo>
                    <a:lnTo>
                      <a:pt x="59743" y="95344"/>
                    </a:lnTo>
                    <a:lnTo>
                      <a:pt x="59431" y="95383"/>
                    </a:lnTo>
                    <a:lnTo>
                      <a:pt x="59118" y="95403"/>
                    </a:lnTo>
                    <a:lnTo>
                      <a:pt x="58786" y="95442"/>
                    </a:lnTo>
                    <a:lnTo>
                      <a:pt x="58805" y="95442"/>
                    </a:lnTo>
                    <a:lnTo>
                      <a:pt x="58473" y="95481"/>
                    </a:lnTo>
                    <a:lnTo>
                      <a:pt x="58160" y="95500"/>
                    </a:lnTo>
                    <a:lnTo>
                      <a:pt x="58180" y="95500"/>
                    </a:lnTo>
                    <a:lnTo>
                      <a:pt x="57867" y="95540"/>
                    </a:lnTo>
                    <a:lnTo>
                      <a:pt x="57495" y="95559"/>
                    </a:lnTo>
                    <a:lnTo>
                      <a:pt x="57202" y="95598"/>
                    </a:lnTo>
                    <a:lnTo>
                      <a:pt x="57222" y="95598"/>
                    </a:lnTo>
                    <a:lnTo>
                      <a:pt x="56850" y="95617"/>
                    </a:lnTo>
                    <a:lnTo>
                      <a:pt x="56557" y="95637"/>
                    </a:lnTo>
                    <a:lnTo>
                      <a:pt x="56244" y="95657"/>
                    </a:lnTo>
                    <a:lnTo>
                      <a:pt x="55931" y="95676"/>
                    </a:lnTo>
                    <a:lnTo>
                      <a:pt x="55579" y="95696"/>
                    </a:lnTo>
                    <a:lnTo>
                      <a:pt x="55267" y="95696"/>
                    </a:lnTo>
                    <a:lnTo>
                      <a:pt x="54934" y="95715"/>
                    </a:lnTo>
                    <a:lnTo>
                      <a:pt x="54602" y="95715"/>
                    </a:lnTo>
                    <a:lnTo>
                      <a:pt x="54289" y="95735"/>
                    </a:lnTo>
                    <a:lnTo>
                      <a:pt x="53976" y="95735"/>
                    </a:lnTo>
                    <a:lnTo>
                      <a:pt x="53605" y="95754"/>
                    </a:lnTo>
                    <a:lnTo>
                      <a:pt x="53312" y="95754"/>
                    </a:lnTo>
                    <a:lnTo>
                      <a:pt x="53292" y="95754"/>
                    </a:lnTo>
                    <a:lnTo>
                      <a:pt x="52334" y="95754"/>
                    </a:lnTo>
                    <a:lnTo>
                      <a:pt x="52315" y="95754"/>
                    </a:lnTo>
                    <a:lnTo>
                      <a:pt x="52002" y="95754"/>
                    </a:lnTo>
                    <a:lnTo>
                      <a:pt x="51650" y="95735"/>
                    </a:lnTo>
                    <a:lnTo>
                      <a:pt x="51318" y="95735"/>
                    </a:lnTo>
                    <a:lnTo>
                      <a:pt x="50966" y="95715"/>
                    </a:lnTo>
                    <a:lnTo>
                      <a:pt x="50634" y="95715"/>
                    </a:lnTo>
                    <a:lnTo>
                      <a:pt x="50321" y="95696"/>
                    </a:lnTo>
                    <a:lnTo>
                      <a:pt x="50340" y="95696"/>
                    </a:lnTo>
                    <a:lnTo>
                      <a:pt x="49969" y="95676"/>
                    </a:lnTo>
                    <a:lnTo>
                      <a:pt x="49656" y="95657"/>
                    </a:lnTo>
                    <a:lnTo>
                      <a:pt x="49324" y="95637"/>
                    </a:lnTo>
                    <a:lnTo>
                      <a:pt x="48972" y="95617"/>
                    </a:lnTo>
                    <a:lnTo>
                      <a:pt x="48659" y="95598"/>
                    </a:lnTo>
                    <a:lnTo>
                      <a:pt x="48287" y="95579"/>
                    </a:lnTo>
                    <a:lnTo>
                      <a:pt x="48327" y="95579"/>
                    </a:lnTo>
                    <a:lnTo>
                      <a:pt x="47955" y="95559"/>
                    </a:lnTo>
                    <a:lnTo>
                      <a:pt x="47642" y="95520"/>
                    </a:lnTo>
                    <a:lnTo>
                      <a:pt x="47662" y="95520"/>
                    </a:lnTo>
                    <a:lnTo>
                      <a:pt x="47290" y="95500"/>
                    </a:lnTo>
                    <a:lnTo>
                      <a:pt x="46958" y="95461"/>
                    </a:lnTo>
                    <a:lnTo>
                      <a:pt x="46978" y="95461"/>
                    </a:lnTo>
                    <a:lnTo>
                      <a:pt x="46645" y="95422"/>
                    </a:lnTo>
                    <a:lnTo>
                      <a:pt x="46274" y="95383"/>
                    </a:lnTo>
                    <a:lnTo>
                      <a:pt x="45961" y="95344"/>
                    </a:lnTo>
                    <a:lnTo>
                      <a:pt x="45590" y="95305"/>
                    </a:lnTo>
                    <a:lnTo>
                      <a:pt x="45257" y="95266"/>
                    </a:lnTo>
                    <a:lnTo>
                      <a:pt x="44925" y="95226"/>
                    </a:lnTo>
                    <a:lnTo>
                      <a:pt x="44593" y="95168"/>
                    </a:lnTo>
                    <a:lnTo>
                      <a:pt x="44260" y="95129"/>
                    </a:lnTo>
                    <a:lnTo>
                      <a:pt x="43908" y="95070"/>
                    </a:lnTo>
                    <a:lnTo>
                      <a:pt x="43556" y="95012"/>
                    </a:lnTo>
                    <a:lnTo>
                      <a:pt x="43244" y="94973"/>
                    </a:lnTo>
                    <a:lnTo>
                      <a:pt x="42872" y="94914"/>
                    </a:lnTo>
                    <a:lnTo>
                      <a:pt x="42540" y="94855"/>
                    </a:lnTo>
                    <a:lnTo>
                      <a:pt x="42560" y="94855"/>
                    </a:lnTo>
                    <a:lnTo>
                      <a:pt x="42188" y="94796"/>
                    </a:lnTo>
                    <a:lnTo>
                      <a:pt x="41836" y="94718"/>
                    </a:lnTo>
                    <a:lnTo>
                      <a:pt x="41856" y="94738"/>
                    </a:lnTo>
                    <a:lnTo>
                      <a:pt x="41523" y="94659"/>
                    </a:lnTo>
                    <a:lnTo>
                      <a:pt x="41152" y="94601"/>
                    </a:lnTo>
                    <a:lnTo>
                      <a:pt x="41171" y="94601"/>
                    </a:lnTo>
                    <a:lnTo>
                      <a:pt x="40839" y="94523"/>
                    </a:lnTo>
                    <a:lnTo>
                      <a:pt x="40468" y="94445"/>
                    </a:lnTo>
                    <a:lnTo>
                      <a:pt x="40135" y="94386"/>
                    </a:lnTo>
                    <a:lnTo>
                      <a:pt x="39803" y="94308"/>
                    </a:lnTo>
                    <a:lnTo>
                      <a:pt x="39431" y="94229"/>
                    </a:lnTo>
                    <a:lnTo>
                      <a:pt x="39119" y="94151"/>
                    </a:lnTo>
                    <a:lnTo>
                      <a:pt x="38747" y="94073"/>
                    </a:lnTo>
                    <a:lnTo>
                      <a:pt x="38415" y="93976"/>
                    </a:lnTo>
                    <a:lnTo>
                      <a:pt x="38083" y="93897"/>
                    </a:lnTo>
                    <a:lnTo>
                      <a:pt x="37711" y="93799"/>
                    </a:lnTo>
                    <a:lnTo>
                      <a:pt x="37711" y="93819"/>
                    </a:lnTo>
                    <a:lnTo>
                      <a:pt x="37398" y="93721"/>
                    </a:lnTo>
                    <a:lnTo>
                      <a:pt x="37027" y="93624"/>
                    </a:lnTo>
                    <a:lnTo>
                      <a:pt x="36695" y="93526"/>
                    </a:lnTo>
                    <a:lnTo>
                      <a:pt x="36323" y="93428"/>
                    </a:lnTo>
                    <a:lnTo>
                      <a:pt x="36362" y="93428"/>
                    </a:lnTo>
                    <a:lnTo>
                      <a:pt x="35991" y="93330"/>
                    </a:lnTo>
                    <a:lnTo>
                      <a:pt x="35658" y="93232"/>
                    </a:lnTo>
                    <a:lnTo>
                      <a:pt x="35287" y="93135"/>
                    </a:lnTo>
                    <a:lnTo>
                      <a:pt x="34974" y="92998"/>
                    </a:lnTo>
                    <a:lnTo>
                      <a:pt x="34642" y="92861"/>
                    </a:lnTo>
                    <a:lnTo>
                      <a:pt x="34309" y="92705"/>
                    </a:lnTo>
                    <a:lnTo>
                      <a:pt x="33997" y="92568"/>
                    </a:lnTo>
                    <a:lnTo>
                      <a:pt x="33664" y="92411"/>
                    </a:lnTo>
                    <a:lnTo>
                      <a:pt x="33332" y="92255"/>
                    </a:lnTo>
                    <a:lnTo>
                      <a:pt x="33019" y="92118"/>
                    </a:lnTo>
                    <a:lnTo>
                      <a:pt x="32706" y="91962"/>
                    </a:lnTo>
                    <a:lnTo>
                      <a:pt x="32354" y="91805"/>
                    </a:lnTo>
                    <a:lnTo>
                      <a:pt x="32061" y="91649"/>
                    </a:lnTo>
                    <a:lnTo>
                      <a:pt x="31749" y="91493"/>
                    </a:lnTo>
                    <a:lnTo>
                      <a:pt x="31397" y="91336"/>
                    </a:lnTo>
                    <a:lnTo>
                      <a:pt x="31084" y="91180"/>
                    </a:lnTo>
                    <a:lnTo>
                      <a:pt x="30791" y="91004"/>
                    </a:lnTo>
                    <a:lnTo>
                      <a:pt x="30458" y="90847"/>
                    </a:lnTo>
                    <a:lnTo>
                      <a:pt x="30145" y="90691"/>
                    </a:lnTo>
                    <a:lnTo>
                      <a:pt x="30165" y="90691"/>
                    </a:lnTo>
                    <a:lnTo>
                      <a:pt x="29872" y="90515"/>
                    </a:lnTo>
                    <a:lnTo>
                      <a:pt x="29559" y="90339"/>
                    </a:lnTo>
                    <a:lnTo>
                      <a:pt x="29227" y="90183"/>
                    </a:lnTo>
                    <a:lnTo>
                      <a:pt x="28914" y="90007"/>
                    </a:lnTo>
                    <a:lnTo>
                      <a:pt x="28933" y="90007"/>
                    </a:lnTo>
                    <a:lnTo>
                      <a:pt x="28640" y="89831"/>
                    </a:lnTo>
                    <a:lnTo>
                      <a:pt x="28327" y="89655"/>
                    </a:lnTo>
                    <a:lnTo>
                      <a:pt x="28327" y="89675"/>
                    </a:lnTo>
                    <a:lnTo>
                      <a:pt x="28015" y="89479"/>
                    </a:lnTo>
                    <a:lnTo>
                      <a:pt x="27721" y="89322"/>
                    </a:lnTo>
                    <a:lnTo>
                      <a:pt x="27428" y="89127"/>
                    </a:lnTo>
                    <a:lnTo>
                      <a:pt x="27135" y="88951"/>
                    </a:lnTo>
                    <a:lnTo>
                      <a:pt x="26842" y="88775"/>
                    </a:lnTo>
                    <a:lnTo>
                      <a:pt x="26529" y="88599"/>
                    </a:lnTo>
                    <a:lnTo>
                      <a:pt x="26235" y="88404"/>
                    </a:lnTo>
                    <a:lnTo>
                      <a:pt x="25962" y="88228"/>
                    </a:lnTo>
                    <a:lnTo>
                      <a:pt x="25669" y="88032"/>
                    </a:lnTo>
                    <a:lnTo>
                      <a:pt x="25375" y="87856"/>
                    </a:lnTo>
                    <a:lnTo>
                      <a:pt x="25082" y="87661"/>
                    </a:lnTo>
                    <a:lnTo>
                      <a:pt x="24789" y="87465"/>
                    </a:lnTo>
                    <a:lnTo>
                      <a:pt x="24515" y="87270"/>
                    </a:lnTo>
                    <a:lnTo>
                      <a:pt x="24242" y="87074"/>
                    </a:lnTo>
                    <a:lnTo>
                      <a:pt x="23968" y="86879"/>
                    </a:lnTo>
                    <a:lnTo>
                      <a:pt x="23675" y="86684"/>
                    </a:lnTo>
                    <a:lnTo>
                      <a:pt x="23381" y="86488"/>
                    </a:lnTo>
                    <a:lnTo>
                      <a:pt x="23108" y="86293"/>
                    </a:lnTo>
                    <a:lnTo>
                      <a:pt x="22834" y="86097"/>
                    </a:lnTo>
                    <a:lnTo>
                      <a:pt x="22560" y="85901"/>
                    </a:lnTo>
                    <a:lnTo>
                      <a:pt x="22287" y="85687"/>
                    </a:lnTo>
                    <a:lnTo>
                      <a:pt x="22032" y="85491"/>
                    </a:lnTo>
                    <a:lnTo>
                      <a:pt x="21759" y="85276"/>
                    </a:lnTo>
                    <a:lnTo>
                      <a:pt x="21485" y="85080"/>
                    </a:lnTo>
                    <a:lnTo>
                      <a:pt x="21231" y="84865"/>
                    </a:lnTo>
                    <a:lnTo>
                      <a:pt x="20957" y="84670"/>
                    </a:lnTo>
                    <a:lnTo>
                      <a:pt x="20683" y="84455"/>
                    </a:lnTo>
                    <a:lnTo>
                      <a:pt x="20410" y="84240"/>
                    </a:lnTo>
                    <a:lnTo>
                      <a:pt x="20156" y="84025"/>
                    </a:lnTo>
                    <a:lnTo>
                      <a:pt x="19901" y="83810"/>
                    </a:lnTo>
                    <a:lnTo>
                      <a:pt x="19647" y="83595"/>
                    </a:lnTo>
                    <a:lnTo>
                      <a:pt x="19374" y="83380"/>
                    </a:lnTo>
                    <a:lnTo>
                      <a:pt x="19119" y="83165"/>
                    </a:lnTo>
                    <a:lnTo>
                      <a:pt x="18865" y="82949"/>
                    </a:lnTo>
                    <a:lnTo>
                      <a:pt x="18631" y="82734"/>
                    </a:lnTo>
                    <a:lnTo>
                      <a:pt x="18377" y="82500"/>
                    </a:lnTo>
                    <a:lnTo>
                      <a:pt x="18142" y="82285"/>
                    </a:lnTo>
                    <a:lnTo>
                      <a:pt x="17888" y="82070"/>
                    </a:lnTo>
                    <a:lnTo>
                      <a:pt x="17634" y="81835"/>
                    </a:lnTo>
                    <a:lnTo>
                      <a:pt x="17399" y="81620"/>
                    </a:lnTo>
                    <a:lnTo>
                      <a:pt x="17164" y="81386"/>
                    </a:lnTo>
                    <a:lnTo>
                      <a:pt x="16910" y="81151"/>
                    </a:lnTo>
                    <a:lnTo>
                      <a:pt x="16676" y="80936"/>
                    </a:lnTo>
                    <a:lnTo>
                      <a:pt x="16422" y="80701"/>
                    </a:lnTo>
                    <a:lnTo>
                      <a:pt x="16187" y="80466"/>
                    </a:lnTo>
                    <a:lnTo>
                      <a:pt x="15952" y="80232"/>
                    </a:lnTo>
                    <a:lnTo>
                      <a:pt x="15718" y="79997"/>
                    </a:lnTo>
                    <a:lnTo>
                      <a:pt x="15483" y="79782"/>
                    </a:lnTo>
                    <a:lnTo>
                      <a:pt x="15249" y="79528"/>
                    </a:lnTo>
                    <a:lnTo>
                      <a:pt x="15249" y="79548"/>
                    </a:lnTo>
                    <a:lnTo>
                      <a:pt x="15034" y="79294"/>
                    </a:lnTo>
                    <a:lnTo>
                      <a:pt x="14799" y="79059"/>
                    </a:lnTo>
                    <a:lnTo>
                      <a:pt x="14564" y="78825"/>
                    </a:lnTo>
                    <a:lnTo>
                      <a:pt x="14369" y="78590"/>
                    </a:lnTo>
                    <a:lnTo>
                      <a:pt x="14134" y="78355"/>
                    </a:lnTo>
                    <a:lnTo>
                      <a:pt x="14154" y="78355"/>
                    </a:lnTo>
                    <a:lnTo>
                      <a:pt x="13919" y="78101"/>
                    </a:lnTo>
                    <a:lnTo>
                      <a:pt x="13704" y="77867"/>
                    </a:lnTo>
                    <a:lnTo>
                      <a:pt x="13489" y="77632"/>
                    </a:lnTo>
                    <a:lnTo>
                      <a:pt x="13254" y="77378"/>
                    </a:lnTo>
                    <a:lnTo>
                      <a:pt x="13039" y="77124"/>
                    </a:lnTo>
                    <a:lnTo>
                      <a:pt x="13039" y="77143"/>
                    </a:lnTo>
                    <a:lnTo>
                      <a:pt x="12824" y="76889"/>
                    </a:lnTo>
                    <a:lnTo>
                      <a:pt x="12609" y="76635"/>
                    </a:lnTo>
                    <a:lnTo>
                      <a:pt x="12414" y="76400"/>
                    </a:lnTo>
                    <a:lnTo>
                      <a:pt x="12219" y="76146"/>
                    </a:lnTo>
                    <a:lnTo>
                      <a:pt x="12004" y="75892"/>
                    </a:lnTo>
                    <a:lnTo>
                      <a:pt x="11788" y="75638"/>
                    </a:lnTo>
                    <a:lnTo>
                      <a:pt x="11573" y="75384"/>
                    </a:lnTo>
                    <a:lnTo>
                      <a:pt x="11573" y="75403"/>
                    </a:lnTo>
                    <a:lnTo>
                      <a:pt x="11378" y="75149"/>
                    </a:lnTo>
                    <a:lnTo>
                      <a:pt x="11202" y="74895"/>
                    </a:lnTo>
                    <a:lnTo>
                      <a:pt x="11006" y="74621"/>
                    </a:lnTo>
                    <a:lnTo>
                      <a:pt x="10791" y="74387"/>
                    </a:lnTo>
                    <a:lnTo>
                      <a:pt x="10596" y="74132"/>
                    </a:lnTo>
                    <a:lnTo>
                      <a:pt x="10400" y="73859"/>
                    </a:lnTo>
                    <a:lnTo>
                      <a:pt x="10400" y="73878"/>
                    </a:lnTo>
                    <a:lnTo>
                      <a:pt x="10224" y="73605"/>
                    </a:lnTo>
                    <a:lnTo>
                      <a:pt x="10029" y="73351"/>
                    </a:lnTo>
                    <a:lnTo>
                      <a:pt x="9833" y="73097"/>
                    </a:lnTo>
                    <a:lnTo>
                      <a:pt x="9638" y="72823"/>
                    </a:lnTo>
                    <a:lnTo>
                      <a:pt x="9482" y="72569"/>
                    </a:lnTo>
                    <a:lnTo>
                      <a:pt x="9286" y="72314"/>
                    </a:lnTo>
                    <a:lnTo>
                      <a:pt x="9091" y="72041"/>
                    </a:lnTo>
                    <a:lnTo>
                      <a:pt x="8915" y="71787"/>
                    </a:lnTo>
                    <a:lnTo>
                      <a:pt x="8719" y="71513"/>
                    </a:lnTo>
                    <a:lnTo>
                      <a:pt x="8719" y="71533"/>
                    </a:lnTo>
                    <a:lnTo>
                      <a:pt x="8563" y="71259"/>
                    </a:lnTo>
                    <a:lnTo>
                      <a:pt x="8367" y="70985"/>
                    </a:lnTo>
                    <a:lnTo>
                      <a:pt x="8211" y="70731"/>
                    </a:lnTo>
                    <a:lnTo>
                      <a:pt x="8054" y="70457"/>
                    </a:lnTo>
                    <a:lnTo>
                      <a:pt x="7878" y="70184"/>
                    </a:lnTo>
                    <a:lnTo>
                      <a:pt x="7702" y="69929"/>
                    </a:lnTo>
                    <a:lnTo>
                      <a:pt x="7546" y="69656"/>
                    </a:lnTo>
                    <a:lnTo>
                      <a:pt x="7370" y="69382"/>
                    </a:lnTo>
                    <a:lnTo>
                      <a:pt x="7194" y="69108"/>
                    </a:lnTo>
                    <a:lnTo>
                      <a:pt x="7057" y="68835"/>
                    </a:lnTo>
                    <a:lnTo>
                      <a:pt x="6901" y="68561"/>
                    </a:lnTo>
                    <a:lnTo>
                      <a:pt x="6725" y="68307"/>
                    </a:lnTo>
                    <a:lnTo>
                      <a:pt x="6588" y="68033"/>
                    </a:lnTo>
                    <a:lnTo>
                      <a:pt x="6412" y="67740"/>
                    </a:lnTo>
                    <a:lnTo>
                      <a:pt x="6256" y="67466"/>
                    </a:lnTo>
                    <a:lnTo>
                      <a:pt x="6256" y="67486"/>
                    </a:lnTo>
                    <a:lnTo>
                      <a:pt x="6119" y="67212"/>
                    </a:lnTo>
                    <a:lnTo>
                      <a:pt x="5963" y="66919"/>
                    </a:lnTo>
                    <a:lnTo>
                      <a:pt x="5826" y="66645"/>
                    </a:lnTo>
                    <a:lnTo>
                      <a:pt x="5669" y="66371"/>
                    </a:lnTo>
                    <a:lnTo>
                      <a:pt x="5513" y="66098"/>
                    </a:lnTo>
                    <a:lnTo>
                      <a:pt x="5396" y="65824"/>
                    </a:lnTo>
                    <a:lnTo>
                      <a:pt x="5239" y="65531"/>
                    </a:lnTo>
                    <a:lnTo>
                      <a:pt x="5122" y="65257"/>
                    </a:lnTo>
                    <a:lnTo>
                      <a:pt x="4965" y="64983"/>
                    </a:lnTo>
                    <a:lnTo>
                      <a:pt x="4848" y="64690"/>
                    </a:lnTo>
                    <a:lnTo>
                      <a:pt x="4692" y="64416"/>
                    </a:lnTo>
                    <a:lnTo>
                      <a:pt x="4555" y="64143"/>
                    </a:lnTo>
                    <a:lnTo>
                      <a:pt x="4457" y="63869"/>
                    </a:lnTo>
                    <a:lnTo>
                      <a:pt x="4301" y="63576"/>
                    </a:lnTo>
                    <a:lnTo>
                      <a:pt x="4203" y="63302"/>
                    </a:lnTo>
                    <a:lnTo>
                      <a:pt x="4047" y="63009"/>
                    </a:lnTo>
                    <a:lnTo>
                      <a:pt x="3949" y="62716"/>
                    </a:lnTo>
                    <a:lnTo>
                      <a:pt x="3949" y="62735"/>
                    </a:lnTo>
                    <a:lnTo>
                      <a:pt x="3812" y="62442"/>
                    </a:lnTo>
                    <a:lnTo>
                      <a:pt x="3714" y="62149"/>
                    </a:lnTo>
                    <a:lnTo>
                      <a:pt x="3578" y="61856"/>
                    </a:lnTo>
                    <a:lnTo>
                      <a:pt x="3480" y="61582"/>
                    </a:lnTo>
                    <a:lnTo>
                      <a:pt x="3363" y="61289"/>
                    </a:lnTo>
                    <a:lnTo>
                      <a:pt x="3226" y="61015"/>
                    </a:lnTo>
                    <a:lnTo>
                      <a:pt x="3147" y="60722"/>
                    </a:lnTo>
                    <a:lnTo>
                      <a:pt x="3011" y="60428"/>
                    </a:lnTo>
                    <a:lnTo>
                      <a:pt x="2932" y="60155"/>
                    </a:lnTo>
                    <a:lnTo>
                      <a:pt x="2795" y="59862"/>
                    </a:lnTo>
                    <a:lnTo>
                      <a:pt x="2717" y="59568"/>
                    </a:lnTo>
                    <a:lnTo>
                      <a:pt x="2600" y="59275"/>
                    </a:lnTo>
                    <a:lnTo>
                      <a:pt x="2502" y="59001"/>
                    </a:lnTo>
                    <a:lnTo>
                      <a:pt x="2424" y="58688"/>
                    </a:lnTo>
                    <a:lnTo>
                      <a:pt x="2424" y="58708"/>
                    </a:lnTo>
                    <a:lnTo>
                      <a:pt x="2307" y="58415"/>
                    </a:lnTo>
                    <a:lnTo>
                      <a:pt x="2229" y="58121"/>
                    </a:lnTo>
                    <a:lnTo>
                      <a:pt x="2150" y="57828"/>
                    </a:lnTo>
                    <a:lnTo>
                      <a:pt x="2033" y="57535"/>
                    </a:lnTo>
                    <a:lnTo>
                      <a:pt x="1955" y="57242"/>
                    </a:lnTo>
                    <a:lnTo>
                      <a:pt x="1857" y="56949"/>
                    </a:lnTo>
                    <a:lnTo>
                      <a:pt x="1779" y="56655"/>
                    </a:lnTo>
                    <a:lnTo>
                      <a:pt x="1720" y="56362"/>
                    </a:lnTo>
                    <a:lnTo>
                      <a:pt x="1603" y="56069"/>
                    </a:lnTo>
                    <a:lnTo>
                      <a:pt x="1525" y="55776"/>
                    </a:lnTo>
                    <a:lnTo>
                      <a:pt x="1466" y="55482"/>
                    </a:lnTo>
                    <a:lnTo>
                      <a:pt x="1408" y="55189"/>
                    </a:lnTo>
                    <a:lnTo>
                      <a:pt x="1310" y="54896"/>
                    </a:lnTo>
                    <a:lnTo>
                      <a:pt x="1251" y="54602"/>
                    </a:lnTo>
                    <a:lnTo>
                      <a:pt x="1193" y="54309"/>
                    </a:lnTo>
                    <a:lnTo>
                      <a:pt x="1095" y="54016"/>
                    </a:lnTo>
                    <a:lnTo>
                      <a:pt x="1036" y="53723"/>
                    </a:lnTo>
                    <a:lnTo>
                      <a:pt x="997" y="53430"/>
                    </a:lnTo>
                    <a:lnTo>
                      <a:pt x="938" y="53117"/>
                    </a:lnTo>
                    <a:lnTo>
                      <a:pt x="860" y="52824"/>
                    </a:lnTo>
                    <a:lnTo>
                      <a:pt x="801" y="52530"/>
                    </a:lnTo>
                    <a:lnTo>
                      <a:pt x="762" y="52237"/>
                    </a:lnTo>
                    <a:lnTo>
                      <a:pt x="704" y="51944"/>
                    </a:lnTo>
                    <a:lnTo>
                      <a:pt x="626" y="51650"/>
                    </a:lnTo>
                    <a:lnTo>
                      <a:pt x="586" y="51357"/>
                    </a:lnTo>
                    <a:lnTo>
                      <a:pt x="547" y="51045"/>
                    </a:lnTo>
                    <a:lnTo>
                      <a:pt x="508" y="50751"/>
                    </a:lnTo>
                    <a:lnTo>
                      <a:pt x="469" y="50458"/>
                    </a:lnTo>
                    <a:lnTo>
                      <a:pt x="430" y="50165"/>
                    </a:lnTo>
                    <a:lnTo>
                      <a:pt x="371" y="49872"/>
                    </a:lnTo>
                    <a:lnTo>
                      <a:pt x="332" y="49559"/>
                    </a:lnTo>
                    <a:lnTo>
                      <a:pt x="293" y="49265"/>
                    </a:lnTo>
                    <a:lnTo>
                      <a:pt x="274" y="48972"/>
                    </a:lnTo>
                    <a:lnTo>
                      <a:pt x="235" y="48660"/>
                    </a:lnTo>
                    <a:lnTo>
                      <a:pt x="215" y="48366"/>
                    </a:lnTo>
                    <a:lnTo>
                      <a:pt x="156" y="48073"/>
                    </a:lnTo>
                    <a:lnTo>
                      <a:pt x="137" y="47780"/>
                    </a:lnTo>
                    <a:lnTo>
                      <a:pt x="117" y="47487"/>
                    </a:lnTo>
                    <a:lnTo>
                      <a:pt x="98" y="47174"/>
                    </a:lnTo>
                    <a:lnTo>
                      <a:pt x="58" y="46880"/>
                    </a:lnTo>
                    <a:lnTo>
                      <a:pt x="58" y="46587"/>
                    </a:lnTo>
                    <a:lnTo>
                      <a:pt x="58" y="46274"/>
                    </a:lnTo>
                    <a:lnTo>
                      <a:pt x="39" y="45981"/>
                    </a:lnTo>
                    <a:lnTo>
                      <a:pt x="20" y="45688"/>
                    </a:lnTo>
                    <a:lnTo>
                      <a:pt x="20" y="45395"/>
                    </a:lnTo>
                    <a:lnTo>
                      <a:pt x="0" y="45082"/>
                    </a:lnTo>
                    <a:lnTo>
                      <a:pt x="0" y="42697"/>
                    </a:lnTo>
                    <a:lnTo>
                      <a:pt x="20" y="42403"/>
                    </a:lnTo>
                    <a:lnTo>
                      <a:pt x="20" y="42110"/>
                    </a:lnTo>
                    <a:lnTo>
                      <a:pt x="39" y="41817"/>
                    </a:lnTo>
                    <a:lnTo>
                      <a:pt x="58" y="41504"/>
                    </a:lnTo>
                    <a:lnTo>
                      <a:pt x="58" y="41211"/>
                    </a:lnTo>
                    <a:lnTo>
                      <a:pt x="78" y="40918"/>
                    </a:lnTo>
                    <a:lnTo>
                      <a:pt x="98" y="40605"/>
                    </a:lnTo>
                    <a:lnTo>
                      <a:pt x="117" y="40312"/>
                    </a:lnTo>
                    <a:lnTo>
                      <a:pt x="156" y="40018"/>
                    </a:lnTo>
                    <a:lnTo>
                      <a:pt x="195" y="39725"/>
                    </a:lnTo>
                    <a:lnTo>
                      <a:pt x="235" y="39432"/>
                    </a:lnTo>
                    <a:lnTo>
                      <a:pt x="254" y="39139"/>
                    </a:lnTo>
                    <a:lnTo>
                      <a:pt x="293" y="38846"/>
                    </a:lnTo>
                    <a:lnTo>
                      <a:pt x="313" y="38533"/>
                    </a:lnTo>
                    <a:lnTo>
                      <a:pt x="352" y="38240"/>
                    </a:lnTo>
                    <a:lnTo>
                      <a:pt x="391" y="37946"/>
                    </a:lnTo>
                    <a:lnTo>
                      <a:pt x="450" y="37653"/>
                    </a:lnTo>
                    <a:lnTo>
                      <a:pt x="508" y="37360"/>
                    </a:lnTo>
                    <a:lnTo>
                      <a:pt x="547" y="37066"/>
                    </a:lnTo>
                    <a:lnTo>
                      <a:pt x="586" y="36773"/>
                    </a:lnTo>
                    <a:lnTo>
                      <a:pt x="626" y="36461"/>
                    </a:lnTo>
                    <a:lnTo>
                      <a:pt x="704" y="36167"/>
                    </a:lnTo>
                    <a:lnTo>
                      <a:pt x="762" y="35874"/>
                    </a:lnTo>
                    <a:lnTo>
                      <a:pt x="801" y="35581"/>
                    </a:lnTo>
                    <a:lnTo>
                      <a:pt x="860" y="35288"/>
                    </a:lnTo>
                    <a:lnTo>
                      <a:pt x="938" y="35014"/>
                    </a:lnTo>
                    <a:lnTo>
                      <a:pt x="997" y="34701"/>
                    </a:lnTo>
                    <a:lnTo>
                      <a:pt x="997" y="34721"/>
                    </a:lnTo>
                    <a:lnTo>
                      <a:pt x="1056" y="34408"/>
                    </a:lnTo>
                    <a:lnTo>
                      <a:pt x="1114" y="34114"/>
                    </a:lnTo>
                    <a:lnTo>
                      <a:pt x="1212" y="33821"/>
                    </a:lnTo>
                    <a:lnTo>
                      <a:pt x="1271" y="33528"/>
                    </a:lnTo>
                    <a:lnTo>
                      <a:pt x="1329" y="33235"/>
                    </a:lnTo>
                    <a:lnTo>
                      <a:pt x="1427" y="32942"/>
                    </a:lnTo>
                    <a:lnTo>
                      <a:pt x="1505" y="32668"/>
                    </a:lnTo>
                    <a:lnTo>
                      <a:pt x="1564" y="32375"/>
                    </a:lnTo>
                    <a:lnTo>
                      <a:pt x="1681" y="32081"/>
                    </a:lnTo>
                    <a:lnTo>
                      <a:pt x="1760" y="31788"/>
                    </a:lnTo>
                    <a:lnTo>
                      <a:pt x="1818" y="31495"/>
                    </a:lnTo>
                    <a:lnTo>
                      <a:pt x="1935" y="31202"/>
                    </a:lnTo>
                    <a:lnTo>
                      <a:pt x="2013" y="30928"/>
                    </a:lnTo>
                    <a:lnTo>
                      <a:pt x="2111" y="30635"/>
                    </a:lnTo>
                    <a:lnTo>
                      <a:pt x="2209" y="30341"/>
                    </a:lnTo>
                    <a:lnTo>
                      <a:pt x="2287" y="30068"/>
                    </a:lnTo>
                    <a:lnTo>
                      <a:pt x="2424" y="29774"/>
                    </a:lnTo>
                    <a:lnTo>
                      <a:pt x="2502" y="29481"/>
                    </a:lnTo>
                    <a:lnTo>
                      <a:pt x="2600" y="29188"/>
                    </a:lnTo>
                    <a:lnTo>
                      <a:pt x="2737" y="28895"/>
                    </a:lnTo>
                    <a:lnTo>
                      <a:pt x="2815" y="28621"/>
                    </a:lnTo>
                    <a:lnTo>
                      <a:pt x="2952" y="28328"/>
                    </a:lnTo>
                    <a:lnTo>
                      <a:pt x="3050" y="28054"/>
                    </a:lnTo>
                    <a:lnTo>
                      <a:pt x="3187" y="27761"/>
                    </a:lnTo>
                    <a:lnTo>
                      <a:pt x="3284" y="27487"/>
                    </a:lnTo>
                    <a:lnTo>
                      <a:pt x="3421" y="27213"/>
                    </a:lnTo>
                    <a:lnTo>
                      <a:pt x="3519" y="26920"/>
                    </a:lnTo>
                    <a:lnTo>
                      <a:pt x="3675" y="26627"/>
                    </a:lnTo>
                    <a:lnTo>
                      <a:pt x="3773" y="26353"/>
                    </a:lnTo>
                    <a:lnTo>
                      <a:pt x="3910" y="26080"/>
                    </a:lnTo>
                    <a:lnTo>
                      <a:pt x="4027" y="25786"/>
                    </a:lnTo>
                    <a:lnTo>
                      <a:pt x="4184" y="25532"/>
                    </a:lnTo>
                    <a:lnTo>
                      <a:pt x="4301" y="25239"/>
                    </a:lnTo>
                    <a:lnTo>
                      <a:pt x="4438" y="24965"/>
                    </a:lnTo>
                    <a:lnTo>
                      <a:pt x="4555" y="24692"/>
                    </a:lnTo>
                    <a:lnTo>
                      <a:pt x="4692" y="24437"/>
                    </a:lnTo>
                    <a:lnTo>
                      <a:pt x="4848" y="24164"/>
                    </a:lnTo>
                    <a:lnTo>
                      <a:pt x="4985" y="23890"/>
                    </a:lnTo>
                    <a:lnTo>
                      <a:pt x="5142" y="23636"/>
                    </a:lnTo>
                    <a:lnTo>
                      <a:pt x="5278" y="23362"/>
                    </a:lnTo>
                    <a:lnTo>
                      <a:pt x="5435" y="23089"/>
                    </a:lnTo>
                    <a:lnTo>
                      <a:pt x="5435" y="23108"/>
                    </a:lnTo>
                    <a:lnTo>
                      <a:pt x="5591" y="22834"/>
                    </a:lnTo>
                    <a:lnTo>
                      <a:pt x="5708" y="22580"/>
                    </a:lnTo>
                    <a:lnTo>
                      <a:pt x="5884" y="22326"/>
                    </a:lnTo>
                    <a:lnTo>
                      <a:pt x="6021" y="22052"/>
                    </a:lnTo>
                    <a:lnTo>
                      <a:pt x="6178" y="21799"/>
                    </a:lnTo>
                    <a:lnTo>
                      <a:pt x="6178" y="21818"/>
                    </a:lnTo>
                    <a:lnTo>
                      <a:pt x="6354" y="21544"/>
                    </a:lnTo>
                    <a:lnTo>
                      <a:pt x="6490" y="21290"/>
                    </a:lnTo>
                    <a:lnTo>
                      <a:pt x="6647" y="21036"/>
                    </a:lnTo>
                    <a:lnTo>
                      <a:pt x="6823" y="20782"/>
                    </a:lnTo>
                    <a:lnTo>
                      <a:pt x="6979" y="20528"/>
                    </a:lnTo>
                    <a:lnTo>
                      <a:pt x="7155" y="20274"/>
                    </a:lnTo>
                    <a:lnTo>
                      <a:pt x="7136" y="20293"/>
                    </a:lnTo>
                    <a:lnTo>
                      <a:pt x="7331" y="20039"/>
                    </a:lnTo>
                    <a:lnTo>
                      <a:pt x="7487" y="19804"/>
                    </a:lnTo>
                    <a:lnTo>
                      <a:pt x="7644" y="19550"/>
                    </a:lnTo>
                    <a:lnTo>
                      <a:pt x="7839" y="19316"/>
                    </a:lnTo>
                    <a:lnTo>
                      <a:pt x="8015" y="19061"/>
                    </a:lnTo>
                    <a:lnTo>
                      <a:pt x="8172" y="18827"/>
                    </a:lnTo>
                    <a:lnTo>
                      <a:pt x="8367" y="18592"/>
                    </a:lnTo>
                    <a:lnTo>
                      <a:pt x="8543" y="18338"/>
                    </a:lnTo>
                    <a:lnTo>
                      <a:pt x="8700" y="18103"/>
                    </a:lnTo>
                    <a:lnTo>
                      <a:pt x="8875" y="17889"/>
                    </a:lnTo>
                    <a:lnTo>
                      <a:pt x="9091" y="17634"/>
                    </a:lnTo>
                    <a:lnTo>
                      <a:pt x="9267" y="17419"/>
                    </a:lnTo>
                    <a:lnTo>
                      <a:pt x="9442" y="17185"/>
                    </a:lnTo>
                    <a:lnTo>
                      <a:pt x="9618" y="16950"/>
                    </a:lnTo>
                    <a:lnTo>
                      <a:pt x="9833" y="16715"/>
                    </a:lnTo>
                    <a:lnTo>
                      <a:pt x="10009" y="16500"/>
                    </a:lnTo>
                    <a:lnTo>
                      <a:pt x="10205" y="16266"/>
                    </a:lnTo>
                    <a:lnTo>
                      <a:pt x="10381" y="16051"/>
                    </a:lnTo>
                    <a:lnTo>
                      <a:pt x="10576" y="15816"/>
                    </a:lnTo>
                    <a:lnTo>
                      <a:pt x="10576" y="15836"/>
                    </a:lnTo>
                    <a:lnTo>
                      <a:pt x="10791" y="15601"/>
                    </a:lnTo>
                    <a:lnTo>
                      <a:pt x="10987" y="15386"/>
                    </a:lnTo>
                    <a:lnTo>
                      <a:pt x="11182" y="15171"/>
                    </a:lnTo>
                    <a:lnTo>
                      <a:pt x="11378" y="14956"/>
                    </a:lnTo>
                    <a:lnTo>
                      <a:pt x="11573" y="14741"/>
                    </a:lnTo>
                    <a:lnTo>
                      <a:pt x="11788" y="14526"/>
                    </a:lnTo>
                    <a:lnTo>
                      <a:pt x="12004" y="14311"/>
                    </a:lnTo>
                    <a:lnTo>
                      <a:pt x="12219" y="14096"/>
                    </a:lnTo>
                    <a:lnTo>
                      <a:pt x="12414" y="13881"/>
                    </a:lnTo>
                    <a:lnTo>
                      <a:pt x="12414" y="13900"/>
                    </a:lnTo>
                    <a:lnTo>
                      <a:pt x="12590" y="13685"/>
                    </a:lnTo>
                    <a:lnTo>
                      <a:pt x="12805" y="13470"/>
                    </a:lnTo>
                    <a:lnTo>
                      <a:pt x="13020" y="13275"/>
                    </a:lnTo>
                    <a:lnTo>
                      <a:pt x="13254" y="13079"/>
                    </a:lnTo>
                    <a:lnTo>
                      <a:pt x="13470" y="12864"/>
                    </a:lnTo>
                    <a:lnTo>
                      <a:pt x="13685" y="12669"/>
                    </a:lnTo>
                    <a:lnTo>
                      <a:pt x="13900" y="12454"/>
                    </a:lnTo>
                    <a:lnTo>
                      <a:pt x="14134" y="12258"/>
                    </a:lnTo>
                    <a:lnTo>
                      <a:pt x="14310" y="12062"/>
                    </a:lnTo>
                    <a:lnTo>
                      <a:pt x="14545" y="11867"/>
                    </a:lnTo>
                    <a:lnTo>
                      <a:pt x="14760" y="11672"/>
                    </a:lnTo>
                    <a:lnTo>
                      <a:pt x="14975" y="11496"/>
                    </a:lnTo>
                    <a:lnTo>
                      <a:pt x="15209" y="11300"/>
                    </a:lnTo>
                    <a:lnTo>
                      <a:pt x="15444" y="11104"/>
                    </a:lnTo>
                    <a:lnTo>
                      <a:pt x="15444" y="11124"/>
                    </a:lnTo>
                    <a:lnTo>
                      <a:pt x="15679" y="10909"/>
                    </a:lnTo>
                    <a:lnTo>
                      <a:pt x="15679" y="10929"/>
                    </a:lnTo>
                    <a:lnTo>
                      <a:pt x="15913" y="10733"/>
                    </a:lnTo>
                    <a:lnTo>
                      <a:pt x="16148" y="10558"/>
                    </a:lnTo>
                    <a:lnTo>
                      <a:pt x="16363" y="10381"/>
                    </a:lnTo>
                    <a:lnTo>
                      <a:pt x="16598" y="10186"/>
                    </a:lnTo>
                    <a:lnTo>
                      <a:pt x="16852" y="10010"/>
                    </a:lnTo>
                    <a:lnTo>
                      <a:pt x="16832" y="10010"/>
                    </a:lnTo>
                    <a:lnTo>
                      <a:pt x="17086" y="9814"/>
                    </a:lnTo>
                    <a:lnTo>
                      <a:pt x="17301" y="9658"/>
                    </a:lnTo>
                    <a:lnTo>
                      <a:pt x="17516" y="9482"/>
                    </a:lnTo>
                    <a:lnTo>
                      <a:pt x="17790" y="9287"/>
                    </a:lnTo>
                    <a:lnTo>
                      <a:pt x="18025" y="9130"/>
                    </a:lnTo>
                    <a:lnTo>
                      <a:pt x="18240" y="8954"/>
                    </a:lnTo>
                    <a:lnTo>
                      <a:pt x="18494" y="8778"/>
                    </a:lnTo>
                    <a:lnTo>
                      <a:pt x="18474" y="8798"/>
                    </a:lnTo>
                    <a:lnTo>
                      <a:pt x="18533" y="8778"/>
                    </a:lnTo>
                    <a:lnTo>
                      <a:pt x="18728" y="8622"/>
                    </a:lnTo>
                    <a:lnTo>
                      <a:pt x="19002" y="8446"/>
                    </a:lnTo>
                    <a:lnTo>
                      <a:pt x="19256" y="8289"/>
                    </a:lnTo>
                    <a:lnTo>
                      <a:pt x="19217" y="8289"/>
                    </a:lnTo>
                    <a:lnTo>
                      <a:pt x="19452" y="8133"/>
                    </a:lnTo>
                    <a:lnTo>
                      <a:pt x="19706" y="7977"/>
                    </a:lnTo>
                    <a:lnTo>
                      <a:pt x="19980" y="7801"/>
                    </a:lnTo>
                    <a:lnTo>
                      <a:pt x="20234" y="7644"/>
                    </a:lnTo>
                    <a:lnTo>
                      <a:pt x="20508" y="7488"/>
                    </a:lnTo>
                    <a:lnTo>
                      <a:pt x="20742" y="7332"/>
                    </a:lnTo>
                    <a:lnTo>
                      <a:pt x="20996" y="7175"/>
                    </a:lnTo>
                    <a:lnTo>
                      <a:pt x="21250" y="7019"/>
                    </a:lnTo>
                    <a:lnTo>
                      <a:pt x="21250" y="7038"/>
                    </a:lnTo>
                    <a:lnTo>
                      <a:pt x="21505" y="6882"/>
                    </a:lnTo>
                    <a:lnTo>
                      <a:pt x="21778" y="6725"/>
                    </a:lnTo>
                    <a:lnTo>
                      <a:pt x="21759" y="6745"/>
                    </a:lnTo>
                    <a:lnTo>
                      <a:pt x="22013" y="6589"/>
                    </a:lnTo>
                    <a:lnTo>
                      <a:pt x="22287" y="6432"/>
                    </a:lnTo>
                    <a:lnTo>
                      <a:pt x="22541" y="6295"/>
                    </a:lnTo>
                    <a:lnTo>
                      <a:pt x="22795" y="6159"/>
                    </a:lnTo>
                    <a:lnTo>
                      <a:pt x="22775" y="6159"/>
                    </a:lnTo>
                    <a:lnTo>
                      <a:pt x="23049" y="6022"/>
                    </a:lnTo>
                    <a:lnTo>
                      <a:pt x="23303" y="5865"/>
                    </a:lnTo>
                    <a:lnTo>
                      <a:pt x="23577" y="5728"/>
                    </a:lnTo>
                    <a:lnTo>
                      <a:pt x="23831" y="5592"/>
                    </a:lnTo>
                    <a:lnTo>
                      <a:pt x="24105" y="5455"/>
                    </a:lnTo>
                    <a:lnTo>
                      <a:pt x="24359" y="5337"/>
                    </a:lnTo>
                    <a:lnTo>
                      <a:pt x="24652" y="5200"/>
                    </a:lnTo>
                    <a:lnTo>
                      <a:pt x="24926" y="5064"/>
                    </a:lnTo>
                    <a:lnTo>
                      <a:pt x="25199" y="4947"/>
                    </a:lnTo>
                    <a:lnTo>
                      <a:pt x="25473" y="4810"/>
                    </a:lnTo>
                    <a:lnTo>
                      <a:pt x="25727" y="4693"/>
                    </a:lnTo>
                    <a:lnTo>
                      <a:pt x="25708" y="4693"/>
                    </a:lnTo>
                    <a:lnTo>
                      <a:pt x="26001" y="4556"/>
                    </a:lnTo>
                    <a:lnTo>
                      <a:pt x="25981" y="4575"/>
                    </a:lnTo>
                    <a:lnTo>
                      <a:pt x="26275" y="4438"/>
                    </a:lnTo>
                    <a:lnTo>
                      <a:pt x="26548" y="4321"/>
                    </a:lnTo>
                    <a:lnTo>
                      <a:pt x="26529" y="4321"/>
                    </a:lnTo>
                    <a:lnTo>
                      <a:pt x="26822" y="4204"/>
                    </a:lnTo>
                    <a:lnTo>
                      <a:pt x="27115" y="4086"/>
                    </a:lnTo>
                    <a:lnTo>
                      <a:pt x="27409" y="3969"/>
                    </a:lnTo>
                    <a:lnTo>
                      <a:pt x="27663" y="3852"/>
                    </a:lnTo>
                    <a:lnTo>
                      <a:pt x="27936" y="3734"/>
                    </a:lnTo>
                    <a:lnTo>
                      <a:pt x="28210" y="3637"/>
                    </a:lnTo>
                    <a:lnTo>
                      <a:pt x="28484" y="3519"/>
                    </a:lnTo>
                    <a:lnTo>
                      <a:pt x="28797" y="3422"/>
                    </a:lnTo>
                    <a:lnTo>
                      <a:pt x="28777" y="3422"/>
                    </a:lnTo>
                    <a:lnTo>
                      <a:pt x="29070" y="3304"/>
                    </a:lnTo>
                    <a:lnTo>
                      <a:pt x="29364" y="3207"/>
                    </a:lnTo>
                    <a:lnTo>
                      <a:pt x="29637" y="3089"/>
                    </a:lnTo>
                    <a:lnTo>
                      <a:pt x="29618" y="3109"/>
                    </a:lnTo>
                    <a:lnTo>
                      <a:pt x="29911" y="3011"/>
                    </a:lnTo>
                    <a:lnTo>
                      <a:pt x="30204" y="2894"/>
                    </a:lnTo>
                    <a:lnTo>
                      <a:pt x="30184" y="2894"/>
                    </a:lnTo>
                    <a:lnTo>
                      <a:pt x="30497" y="2815"/>
                    </a:lnTo>
                    <a:lnTo>
                      <a:pt x="30791" y="2699"/>
                    </a:lnTo>
                    <a:lnTo>
                      <a:pt x="31064" y="2620"/>
                    </a:lnTo>
                    <a:lnTo>
                      <a:pt x="31338" y="2522"/>
                    </a:lnTo>
                    <a:lnTo>
                      <a:pt x="31631" y="2425"/>
                    </a:lnTo>
                    <a:lnTo>
                      <a:pt x="31924" y="2327"/>
                    </a:lnTo>
                    <a:lnTo>
                      <a:pt x="31905" y="2346"/>
                    </a:lnTo>
                    <a:lnTo>
                      <a:pt x="32237" y="2249"/>
                    </a:lnTo>
                    <a:lnTo>
                      <a:pt x="32531" y="2151"/>
                    </a:lnTo>
                    <a:lnTo>
                      <a:pt x="32511" y="2171"/>
                    </a:lnTo>
                    <a:lnTo>
                      <a:pt x="32804" y="2073"/>
                    </a:lnTo>
                    <a:lnTo>
                      <a:pt x="33097" y="1995"/>
                    </a:lnTo>
                    <a:lnTo>
                      <a:pt x="33391" y="1916"/>
                    </a:lnTo>
                    <a:lnTo>
                      <a:pt x="33371" y="1916"/>
                    </a:lnTo>
                    <a:lnTo>
                      <a:pt x="33684" y="1838"/>
                    </a:lnTo>
                    <a:lnTo>
                      <a:pt x="33997" y="1760"/>
                    </a:lnTo>
                    <a:lnTo>
                      <a:pt x="34270" y="1682"/>
                    </a:lnTo>
                    <a:lnTo>
                      <a:pt x="34583" y="1604"/>
                    </a:lnTo>
                    <a:lnTo>
                      <a:pt x="34564" y="1604"/>
                    </a:lnTo>
                    <a:lnTo>
                      <a:pt x="34896" y="1525"/>
                    </a:lnTo>
                    <a:lnTo>
                      <a:pt x="34857" y="1525"/>
                    </a:lnTo>
                    <a:lnTo>
                      <a:pt x="35170" y="1467"/>
                    </a:lnTo>
                    <a:lnTo>
                      <a:pt x="35483" y="1388"/>
                    </a:lnTo>
                    <a:lnTo>
                      <a:pt x="35463" y="1388"/>
                    </a:lnTo>
                    <a:lnTo>
                      <a:pt x="35756" y="1330"/>
                    </a:lnTo>
                    <a:lnTo>
                      <a:pt x="36069" y="1252"/>
                    </a:lnTo>
                    <a:lnTo>
                      <a:pt x="36382" y="1193"/>
                    </a:lnTo>
                    <a:lnTo>
                      <a:pt x="36362" y="1193"/>
                    </a:lnTo>
                    <a:lnTo>
                      <a:pt x="36675" y="1134"/>
                    </a:lnTo>
                    <a:lnTo>
                      <a:pt x="36968" y="1056"/>
                    </a:lnTo>
                    <a:lnTo>
                      <a:pt x="36949" y="1076"/>
                    </a:lnTo>
                    <a:lnTo>
                      <a:pt x="37261" y="1017"/>
                    </a:lnTo>
                    <a:lnTo>
                      <a:pt x="37574" y="958"/>
                    </a:lnTo>
                    <a:lnTo>
                      <a:pt x="37887" y="900"/>
                    </a:lnTo>
                    <a:lnTo>
                      <a:pt x="38180" y="841"/>
                    </a:lnTo>
                    <a:lnTo>
                      <a:pt x="38493" y="783"/>
                    </a:lnTo>
                    <a:lnTo>
                      <a:pt x="38474" y="783"/>
                    </a:lnTo>
                    <a:lnTo>
                      <a:pt x="38806" y="744"/>
                    </a:lnTo>
                    <a:lnTo>
                      <a:pt x="39119" y="685"/>
                    </a:lnTo>
                    <a:lnTo>
                      <a:pt x="39099" y="685"/>
                    </a:lnTo>
                    <a:lnTo>
                      <a:pt x="39412" y="626"/>
                    </a:lnTo>
                    <a:lnTo>
                      <a:pt x="39393" y="646"/>
                    </a:lnTo>
                    <a:lnTo>
                      <a:pt x="39705" y="587"/>
                    </a:lnTo>
                    <a:lnTo>
                      <a:pt x="39686" y="587"/>
                    </a:lnTo>
                    <a:lnTo>
                      <a:pt x="40038" y="548"/>
                    </a:lnTo>
                    <a:lnTo>
                      <a:pt x="39998" y="548"/>
                    </a:lnTo>
                    <a:lnTo>
                      <a:pt x="40331" y="509"/>
                    </a:lnTo>
                    <a:lnTo>
                      <a:pt x="40624" y="450"/>
                    </a:lnTo>
                    <a:lnTo>
                      <a:pt x="40624" y="470"/>
                    </a:lnTo>
                    <a:lnTo>
                      <a:pt x="40937" y="411"/>
                    </a:lnTo>
                    <a:lnTo>
                      <a:pt x="40917" y="430"/>
                    </a:lnTo>
                    <a:lnTo>
                      <a:pt x="41269" y="391"/>
                    </a:lnTo>
                    <a:lnTo>
                      <a:pt x="41250" y="391"/>
                    </a:lnTo>
                    <a:lnTo>
                      <a:pt x="41562" y="352"/>
                    </a:lnTo>
                    <a:lnTo>
                      <a:pt x="41875" y="313"/>
                    </a:lnTo>
                    <a:lnTo>
                      <a:pt x="41856" y="313"/>
                    </a:lnTo>
                    <a:lnTo>
                      <a:pt x="42168" y="294"/>
                    </a:lnTo>
                    <a:lnTo>
                      <a:pt x="42501" y="255"/>
                    </a:lnTo>
                    <a:lnTo>
                      <a:pt x="42814" y="216"/>
                    </a:lnTo>
                    <a:lnTo>
                      <a:pt x="43107" y="196"/>
                    </a:lnTo>
                    <a:lnTo>
                      <a:pt x="43087" y="196"/>
                    </a:lnTo>
                    <a:lnTo>
                      <a:pt x="43439" y="177"/>
                    </a:lnTo>
                    <a:lnTo>
                      <a:pt x="43752" y="157"/>
                    </a:lnTo>
                    <a:lnTo>
                      <a:pt x="44065" y="118"/>
                    </a:lnTo>
                    <a:lnTo>
                      <a:pt x="44358" y="98"/>
                    </a:lnTo>
                    <a:lnTo>
                      <a:pt x="44690" y="79"/>
                    </a:lnTo>
                    <a:lnTo>
                      <a:pt x="45003" y="79"/>
                    </a:lnTo>
                    <a:lnTo>
                      <a:pt x="45316" y="59"/>
                    </a:lnTo>
                    <a:lnTo>
                      <a:pt x="45296" y="59"/>
                    </a:lnTo>
                    <a:lnTo>
                      <a:pt x="45609" y="40"/>
                    </a:lnTo>
                    <a:lnTo>
                      <a:pt x="45961" y="40"/>
                    </a:lnTo>
                    <a:lnTo>
                      <a:pt x="46235" y="20"/>
                    </a:lnTo>
                    <a:lnTo>
                      <a:pt x="46567" y="20"/>
                    </a:lnTo>
                    <a:lnTo>
                      <a:pt x="46900" y="0"/>
                    </a:lnTo>
                    <a:close/>
                  </a:path>
                </a:pathLst>
              </a:custGeom>
              <a:solidFill>
                <a:schemeClr val="bg1"/>
              </a:solidFill>
              <a:ln w="3104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293939A4-CBAB-2163-9B62-3A4EC033C06E}"/>
                  </a:ext>
                </a:extLst>
              </p:cNvPr>
              <p:cNvSpPr/>
              <p:nvPr/>
            </p:nvSpPr>
            <p:spPr>
              <a:xfrm>
                <a:off x="8638013" y="6273255"/>
                <a:ext cx="192368" cy="187852"/>
              </a:xfrm>
              <a:custGeom>
                <a:avLst/>
                <a:gdLst>
                  <a:gd name="connsiteX0" fmla="*/ 88560 w 192368"/>
                  <a:gd name="connsiteY0" fmla="*/ 0 h 187852"/>
                  <a:gd name="connsiteX1" fmla="*/ 90280 w 192368"/>
                  <a:gd name="connsiteY1" fmla="*/ 0 h 187852"/>
                  <a:gd name="connsiteX2" fmla="*/ 90867 w 192368"/>
                  <a:gd name="connsiteY2" fmla="*/ 20 h 187852"/>
                  <a:gd name="connsiteX3" fmla="*/ 91453 w 192368"/>
                  <a:gd name="connsiteY3" fmla="*/ 20 h 187852"/>
                  <a:gd name="connsiteX4" fmla="*/ 92020 w 192368"/>
                  <a:gd name="connsiteY4" fmla="*/ 39 h 187852"/>
                  <a:gd name="connsiteX5" fmla="*/ 92568 w 192368"/>
                  <a:gd name="connsiteY5" fmla="*/ 39 h 187852"/>
                  <a:gd name="connsiteX6" fmla="*/ 93154 w 192368"/>
                  <a:gd name="connsiteY6" fmla="*/ 59 h 187852"/>
                  <a:gd name="connsiteX7" fmla="*/ 93701 w 192368"/>
                  <a:gd name="connsiteY7" fmla="*/ 98 h 187852"/>
                  <a:gd name="connsiteX8" fmla="*/ 93721 w 192368"/>
                  <a:gd name="connsiteY8" fmla="*/ 98 h 187852"/>
                  <a:gd name="connsiteX9" fmla="*/ 94308 w 192368"/>
                  <a:gd name="connsiteY9" fmla="*/ 117 h 187852"/>
                  <a:gd name="connsiteX10" fmla="*/ 94874 w 192368"/>
                  <a:gd name="connsiteY10" fmla="*/ 137 h 187852"/>
                  <a:gd name="connsiteX11" fmla="*/ 95441 w 192368"/>
                  <a:gd name="connsiteY11" fmla="*/ 176 h 187852"/>
                  <a:gd name="connsiteX12" fmla="*/ 96008 w 192368"/>
                  <a:gd name="connsiteY12" fmla="*/ 215 h 187852"/>
                  <a:gd name="connsiteX13" fmla="*/ 96575 w 192368"/>
                  <a:gd name="connsiteY13" fmla="*/ 254 h 187852"/>
                  <a:gd name="connsiteX14" fmla="*/ 97142 w 192368"/>
                  <a:gd name="connsiteY14" fmla="*/ 293 h 187852"/>
                  <a:gd name="connsiteX15" fmla="*/ 97729 w 192368"/>
                  <a:gd name="connsiteY15" fmla="*/ 332 h 187852"/>
                  <a:gd name="connsiteX16" fmla="*/ 98296 w 192368"/>
                  <a:gd name="connsiteY16" fmla="*/ 391 h 187852"/>
                  <a:gd name="connsiteX17" fmla="*/ 98882 w 192368"/>
                  <a:gd name="connsiteY17" fmla="*/ 450 h 187852"/>
                  <a:gd name="connsiteX18" fmla="*/ 99469 w 192368"/>
                  <a:gd name="connsiteY18" fmla="*/ 508 h 187852"/>
                  <a:gd name="connsiteX19" fmla="*/ 100036 w 192368"/>
                  <a:gd name="connsiteY19" fmla="*/ 567 h 187852"/>
                  <a:gd name="connsiteX20" fmla="*/ 100583 w 192368"/>
                  <a:gd name="connsiteY20" fmla="*/ 626 h 187852"/>
                  <a:gd name="connsiteX21" fmla="*/ 100603 w 192368"/>
                  <a:gd name="connsiteY21" fmla="*/ 626 h 187852"/>
                  <a:gd name="connsiteX22" fmla="*/ 101170 w 192368"/>
                  <a:gd name="connsiteY22" fmla="*/ 684 h 187852"/>
                  <a:gd name="connsiteX23" fmla="*/ 101189 w 192368"/>
                  <a:gd name="connsiteY23" fmla="*/ 684 h 187852"/>
                  <a:gd name="connsiteX24" fmla="*/ 101756 w 192368"/>
                  <a:gd name="connsiteY24" fmla="*/ 762 h 187852"/>
                  <a:gd name="connsiteX25" fmla="*/ 102303 w 192368"/>
                  <a:gd name="connsiteY25" fmla="*/ 840 h 187852"/>
                  <a:gd name="connsiteX26" fmla="*/ 102890 w 192368"/>
                  <a:gd name="connsiteY26" fmla="*/ 919 h 187852"/>
                  <a:gd name="connsiteX27" fmla="*/ 103457 w 192368"/>
                  <a:gd name="connsiteY27" fmla="*/ 997 h 187852"/>
                  <a:gd name="connsiteX28" fmla="*/ 104043 w 192368"/>
                  <a:gd name="connsiteY28" fmla="*/ 1075 h 187852"/>
                  <a:gd name="connsiteX29" fmla="*/ 104630 w 192368"/>
                  <a:gd name="connsiteY29" fmla="*/ 1173 h 187852"/>
                  <a:gd name="connsiteX30" fmla="*/ 105177 w 192368"/>
                  <a:gd name="connsiteY30" fmla="*/ 1251 h 187852"/>
                  <a:gd name="connsiteX31" fmla="*/ 105725 w 192368"/>
                  <a:gd name="connsiteY31" fmla="*/ 1349 h 187852"/>
                  <a:gd name="connsiteX32" fmla="*/ 105764 w 192368"/>
                  <a:gd name="connsiteY32" fmla="*/ 1349 h 187852"/>
                  <a:gd name="connsiteX33" fmla="*/ 106311 w 192368"/>
                  <a:gd name="connsiteY33" fmla="*/ 1447 h 187852"/>
                  <a:gd name="connsiteX34" fmla="*/ 106878 w 192368"/>
                  <a:gd name="connsiteY34" fmla="*/ 1544 h 187852"/>
                  <a:gd name="connsiteX35" fmla="*/ 107484 w 192368"/>
                  <a:gd name="connsiteY35" fmla="*/ 1642 h 187852"/>
                  <a:gd name="connsiteX36" fmla="*/ 108051 w 192368"/>
                  <a:gd name="connsiteY36" fmla="*/ 1759 h 187852"/>
                  <a:gd name="connsiteX37" fmla="*/ 108618 w 192368"/>
                  <a:gd name="connsiteY37" fmla="*/ 1857 h 187852"/>
                  <a:gd name="connsiteX38" fmla="*/ 109204 w 192368"/>
                  <a:gd name="connsiteY38" fmla="*/ 1975 h 187852"/>
                  <a:gd name="connsiteX39" fmla="*/ 109400 w 192368"/>
                  <a:gd name="connsiteY39" fmla="*/ 2033 h 187852"/>
                  <a:gd name="connsiteX40" fmla="*/ 109752 w 192368"/>
                  <a:gd name="connsiteY40" fmla="*/ 2092 h 187852"/>
                  <a:gd name="connsiteX41" fmla="*/ 110319 w 192368"/>
                  <a:gd name="connsiteY41" fmla="*/ 2209 h 187852"/>
                  <a:gd name="connsiteX42" fmla="*/ 110905 w 192368"/>
                  <a:gd name="connsiteY42" fmla="*/ 2326 h 187852"/>
                  <a:gd name="connsiteX43" fmla="*/ 111492 w 192368"/>
                  <a:gd name="connsiteY43" fmla="*/ 2463 h 187852"/>
                  <a:gd name="connsiteX44" fmla="*/ 112039 w 192368"/>
                  <a:gd name="connsiteY44" fmla="*/ 2581 h 187852"/>
                  <a:gd name="connsiteX45" fmla="*/ 112606 w 192368"/>
                  <a:gd name="connsiteY45" fmla="*/ 2717 h 187852"/>
                  <a:gd name="connsiteX46" fmla="*/ 112626 w 192368"/>
                  <a:gd name="connsiteY46" fmla="*/ 2717 h 187852"/>
                  <a:gd name="connsiteX47" fmla="*/ 113193 w 192368"/>
                  <a:gd name="connsiteY47" fmla="*/ 2854 h 187852"/>
                  <a:gd name="connsiteX48" fmla="*/ 113740 w 192368"/>
                  <a:gd name="connsiteY48" fmla="*/ 2991 h 187852"/>
                  <a:gd name="connsiteX49" fmla="*/ 114346 w 192368"/>
                  <a:gd name="connsiteY49" fmla="*/ 3128 h 187852"/>
                  <a:gd name="connsiteX50" fmla="*/ 114893 w 192368"/>
                  <a:gd name="connsiteY50" fmla="*/ 3284 h 187852"/>
                  <a:gd name="connsiteX51" fmla="*/ 115460 w 192368"/>
                  <a:gd name="connsiteY51" fmla="*/ 3421 h 187852"/>
                  <a:gd name="connsiteX52" fmla="*/ 116047 w 192368"/>
                  <a:gd name="connsiteY52" fmla="*/ 3578 h 187852"/>
                  <a:gd name="connsiteX53" fmla="*/ 116594 w 192368"/>
                  <a:gd name="connsiteY53" fmla="*/ 3734 h 187852"/>
                  <a:gd name="connsiteX54" fmla="*/ 117161 w 192368"/>
                  <a:gd name="connsiteY54" fmla="*/ 3890 h 187852"/>
                  <a:gd name="connsiteX55" fmla="*/ 117728 w 192368"/>
                  <a:gd name="connsiteY55" fmla="*/ 4047 h 187852"/>
                  <a:gd name="connsiteX56" fmla="*/ 117748 w 192368"/>
                  <a:gd name="connsiteY56" fmla="*/ 4066 h 187852"/>
                  <a:gd name="connsiteX57" fmla="*/ 118315 w 192368"/>
                  <a:gd name="connsiteY57" fmla="*/ 4223 h 187852"/>
                  <a:gd name="connsiteX58" fmla="*/ 118862 w 192368"/>
                  <a:gd name="connsiteY58" fmla="*/ 4399 h 187852"/>
                  <a:gd name="connsiteX59" fmla="*/ 119448 w 192368"/>
                  <a:gd name="connsiteY59" fmla="*/ 4575 h 187852"/>
                  <a:gd name="connsiteX60" fmla="*/ 119996 w 192368"/>
                  <a:gd name="connsiteY60" fmla="*/ 4731 h 187852"/>
                  <a:gd name="connsiteX61" fmla="*/ 120015 w 192368"/>
                  <a:gd name="connsiteY61" fmla="*/ 4750 h 187852"/>
                  <a:gd name="connsiteX62" fmla="*/ 120582 w 192368"/>
                  <a:gd name="connsiteY62" fmla="*/ 4927 h 187852"/>
                  <a:gd name="connsiteX63" fmla="*/ 121090 w 192368"/>
                  <a:gd name="connsiteY63" fmla="*/ 5102 h 187852"/>
                  <a:gd name="connsiteX64" fmla="*/ 121697 w 192368"/>
                  <a:gd name="connsiteY64" fmla="*/ 5278 h 187852"/>
                  <a:gd name="connsiteX65" fmla="*/ 122263 w 192368"/>
                  <a:gd name="connsiteY65" fmla="*/ 5494 h 187852"/>
                  <a:gd name="connsiteX66" fmla="*/ 122811 w 192368"/>
                  <a:gd name="connsiteY66" fmla="*/ 5669 h 187852"/>
                  <a:gd name="connsiteX67" fmla="*/ 123397 w 192368"/>
                  <a:gd name="connsiteY67" fmla="*/ 5884 h 187852"/>
                  <a:gd name="connsiteX68" fmla="*/ 123945 w 192368"/>
                  <a:gd name="connsiteY68" fmla="*/ 6080 h 187852"/>
                  <a:gd name="connsiteX69" fmla="*/ 124473 w 192368"/>
                  <a:gd name="connsiteY69" fmla="*/ 6275 h 187852"/>
                  <a:gd name="connsiteX70" fmla="*/ 125020 w 192368"/>
                  <a:gd name="connsiteY70" fmla="*/ 6471 h 187852"/>
                  <a:gd name="connsiteX71" fmla="*/ 125626 w 192368"/>
                  <a:gd name="connsiteY71" fmla="*/ 6705 h 187852"/>
                  <a:gd name="connsiteX72" fmla="*/ 125646 w 192368"/>
                  <a:gd name="connsiteY72" fmla="*/ 6705 h 187852"/>
                  <a:gd name="connsiteX73" fmla="*/ 126193 w 192368"/>
                  <a:gd name="connsiteY73" fmla="*/ 6921 h 187852"/>
                  <a:gd name="connsiteX74" fmla="*/ 126721 w 192368"/>
                  <a:gd name="connsiteY74" fmla="*/ 7135 h 187852"/>
                  <a:gd name="connsiteX75" fmla="*/ 127307 w 192368"/>
                  <a:gd name="connsiteY75" fmla="*/ 7351 h 187852"/>
                  <a:gd name="connsiteX76" fmla="*/ 127327 w 192368"/>
                  <a:gd name="connsiteY76" fmla="*/ 7351 h 187852"/>
                  <a:gd name="connsiteX77" fmla="*/ 127855 w 192368"/>
                  <a:gd name="connsiteY77" fmla="*/ 7585 h 187852"/>
                  <a:gd name="connsiteX78" fmla="*/ 128382 w 192368"/>
                  <a:gd name="connsiteY78" fmla="*/ 7800 h 187852"/>
                  <a:gd name="connsiteX79" fmla="*/ 128949 w 192368"/>
                  <a:gd name="connsiteY79" fmla="*/ 8035 h 187852"/>
                  <a:gd name="connsiteX80" fmla="*/ 128989 w 192368"/>
                  <a:gd name="connsiteY80" fmla="*/ 8054 h 187852"/>
                  <a:gd name="connsiteX81" fmla="*/ 129516 w 192368"/>
                  <a:gd name="connsiteY81" fmla="*/ 8269 h 187852"/>
                  <a:gd name="connsiteX82" fmla="*/ 130064 w 192368"/>
                  <a:gd name="connsiteY82" fmla="*/ 8504 h 187852"/>
                  <a:gd name="connsiteX83" fmla="*/ 130611 w 192368"/>
                  <a:gd name="connsiteY83" fmla="*/ 8758 h 187852"/>
                  <a:gd name="connsiteX84" fmla="*/ 131198 w 192368"/>
                  <a:gd name="connsiteY84" fmla="*/ 9012 h 187852"/>
                  <a:gd name="connsiteX85" fmla="*/ 131745 w 192368"/>
                  <a:gd name="connsiteY85" fmla="*/ 9266 h 187852"/>
                  <a:gd name="connsiteX86" fmla="*/ 132292 w 192368"/>
                  <a:gd name="connsiteY86" fmla="*/ 9520 h 187852"/>
                  <a:gd name="connsiteX87" fmla="*/ 132820 w 192368"/>
                  <a:gd name="connsiteY87" fmla="*/ 9775 h 187852"/>
                  <a:gd name="connsiteX88" fmla="*/ 133387 w 192368"/>
                  <a:gd name="connsiteY88" fmla="*/ 10029 h 187852"/>
                  <a:gd name="connsiteX89" fmla="*/ 133935 w 192368"/>
                  <a:gd name="connsiteY89" fmla="*/ 10303 h 187852"/>
                  <a:gd name="connsiteX90" fmla="*/ 134071 w 192368"/>
                  <a:gd name="connsiteY90" fmla="*/ 10361 h 187852"/>
                  <a:gd name="connsiteX91" fmla="*/ 134462 w 192368"/>
                  <a:gd name="connsiteY91" fmla="*/ 10557 h 187852"/>
                  <a:gd name="connsiteX92" fmla="*/ 135029 w 192368"/>
                  <a:gd name="connsiteY92" fmla="*/ 10850 h 187852"/>
                  <a:gd name="connsiteX93" fmla="*/ 135577 w 192368"/>
                  <a:gd name="connsiteY93" fmla="*/ 11104 h 187852"/>
                  <a:gd name="connsiteX94" fmla="*/ 136144 w 192368"/>
                  <a:gd name="connsiteY94" fmla="*/ 11378 h 187852"/>
                  <a:gd name="connsiteX95" fmla="*/ 136652 w 192368"/>
                  <a:gd name="connsiteY95" fmla="*/ 11671 h 187852"/>
                  <a:gd name="connsiteX96" fmla="*/ 137180 w 192368"/>
                  <a:gd name="connsiteY96" fmla="*/ 11945 h 187852"/>
                  <a:gd name="connsiteX97" fmla="*/ 137747 w 192368"/>
                  <a:gd name="connsiteY97" fmla="*/ 12238 h 187852"/>
                  <a:gd name="connsiteX98" fmla="*/ 138314 w 192368"/>
                  <a:gd name="connsiteY98" fmla="*/ 12531 h 187852"/>
                  <a:gd name="connsiteX99" fmla="*/ 138842 w 192368"/>
                  <a:gd name="connsiteY99" fmla="*/ 12825 h 187852"/>
                  <a:gd name="connsiteX100" fmla="*/ 139350 w 192368"/>
                  <a:gd name="connsiteY100" fmla="*/ 13098 h 187852"/>
                  <a:gd name="connsiteX101" fmla="*/ 139897 w 192368"/>
                  <a:gd name="connsiteY101" fmla="*/ 13411 h 187852"/>
                  <a:gd name="connsiteX102" fmla="*/ 140464 w 192368"/>
                  <a:gd name="connsiteY102" fmla="*/ 13724 h 187852"/>
                  <a:gd name="connsiteX103" fmla="*/ 140484 w 192368"/>
                  <a:gd name="connsiteY103" fmla="*/ 13724 h 187852"/>
                  <a:gd name="connsiteX104" fmla="*/ 141012 w 192368"/>
                  <a:gd name="connsiteY104" fmla="*/ 14036 h 187852"/>
                  <a:gd name="connsiteX105" fmla="*/ 141540 w 192368"/>
                  <a:gd name="connsiteY105" fmla="*/ 14350 h 187852"/>
                  <a:gd name="connsiteX106" fmla="*/ 142048 w 192368"/>
                  <a:gd name="connsiteY106" fmla="*/ 14662 h 187852"/>
                  <a:gd name="connsiteX107" fmla="*/ 142575 w 192368"/>
                  <a:gd name="connsiteY107" fmla="*/ 14975 h 187852"/>
                  <a:gd name="connsiteX108" fmla="*/ 143103 w 192368"/>
                  <a:gd name="connsiteY108" fmla="*/ 15288 h 187852"/>
                  <a:gd name="connsiteX109" fmla="*/ 143651 w 192368"/>
                  <a:gd name="connsiteY109" fmla="*/ 15620 h 187852"/>
                  <a:gd name="connsiteX110" fmla="*/ 144198 w 192368"/>
                  <a:gd name="connsiteY110" fmla="*/ 15952 h 187852"/>
                  <a:gd name="connsiteX111" fmla="*/ 144218 w 192368"/>
                  <a:gd name="connsiteY111" fmla="*/ 15972 h 187852"/>
                  <a:gd name="connsiteX112" fmla="*/ 144726 w 192368"/>
                  <a:gd name="connsiteY112" fmla="*/ 16285 h 187852"/>
                  <a:gd name="connsiteX113" fmla="*/ 144726 w 192368"/>
                  <a:gd name="connsiteY113" fmla="*/ 16305 h 187852"/>
                  <a:gd name="connsiteX114" fmla="*/ 145254 w 192368"/>
                  <a:gd name="connsiteY114" fmla="*/ 16637 h 187852"/>
                  <a:gd name="connsiteX115" fmla="*/ 145762 w 192368"/>
                  <a:gd name="connsiteY115" fmla="*/ 16969 h 187852"/>
                  <a:gd name="connsiteX116" fmla="*/ 146270 w 192368"/>
                  <a:gd name="connsiteY116" fmla="*/ 17302 h 187852"/>
                  <a:gd name="connsiteX117" fmla="*/ 146818 w 192368"/>
                  <a:gd name="connsiteY117" fmla="*/ 17653 h 187852"/>
                  <a:gd name="connsiteX118" fmla="*/ 146837 w 192368"/>
                  <a:gd name="connsiteY118" fmla="*/ 17673 h 187852"/>
                  <a:gd name="connsiteX119" fmla="*/ 147365 w 192368"/>
                  <a:gd name="connsiteY119" fmla="*/ 18025 h 187852"/>
                  <a:gd name="connsiteX120" fmla="*/ 147893 w 192368"/>
                  <a:gd name="connsiteY120" fmla="*/ 18396 h 187852"/>
                  <a:gd name="connsiteX121" fmla="*/ 148382 w 192368"/>
                  <a:gd name="connsiteY121" fmla="*/ 18729 h 187852"/>
                  <a:gd name="connsiteX122" fmla="*/ 148890 w 192368"/>
                  <a:gd name="connsiteY122" fmla="*/ 19100 h 187852"/>
                  <a:gd name="connsiteX123" fmla="*/ 149398 w 192368"/>
                  <a:gd name="connsiteY123" fmla="*/ 19452 h 187852"/>
                  <a:gd name="connsiteX124" fmla="*/ 149907 w 192368"/>
                  <a:gd name="connsiteY124" fmla="*/ 19823 h 187852"/>
                  <a:gd name="connsiteX125" fmla="*/ 150415 w 192368"/>
                  <a:gd name="connsiteY125" fmla="*/ 20195 h 187852"/>
                  <a:gd name="connsiteX126" fmla="*/ 150434 w 192368"/>
                  <a:gd name="connsiteY126" fmla="*/ 20214 h 187852"/>
                  <a:gd name="connsiteX127" fmla="*/ 150923 w 192368"/>
                  <a:gd name="connsiteY127" fmla="*/ 20566 h 187852"/>
                  <a:gd name="connsiteX128" fmla="*/ 151431 w 192368"/>
                  <a:gd name="connsiteY128" fmla="*/ 20957 h 187852"/>
                  <a:gd name="connsiteX129" fmla="*/ 151940 w 192368"/>
                  <a:gd name="connsiteY129" fmla="*/ 21309 h 187852"/>
                  <a:gd name="connsiteX130" fmla="*/ 151959 w 192368"/>
                  <a:gd name="connsiteY130" fmla="*/ 21328 h 187852"/>
                  <a:gd name="connsiteX131" fmla="*/ 152448 w 192368"/>
                  <a:gd name="connsiteY131" fmla="*/ 21700 h 187852"/>
                  <a:gd name="connsiteX132" fmla="*/ 152956 w 192368"/>
                  <a:gd name="connsiteY132" fmla="*/ 22091 h 187852"/>
                  <a:gd name="connsiteX133" fmla="*/ 153426 w 192368"/>
                  <a:gd name="connsiteY133" fmla="*/ 22462 h 187852"/>
                  <a:gd name="connsiteX134" fmla="*/ 153445 w 192368"/>
                  <a:gd name="connsiteY134" fmla="*/ 22482 h 187852"/>
                  <a:gd name="connsiteX135" fmla="*/ 153895 w 192368"/>
                  <a:gd name="connsiteY135" fmla="*/ 22834 h 187852"/>
                  <a:gd name="connsiteX136" fmla="*/ 154403 w 192368"/>
                  <a:gd name="connsiteY136" fmla="*/ 23244 h 187852"/>
                  <a:gd name="connsiteX137" fmla="*/ 154892 w 192368"/>
                  <a:gd name="connsiteY137" fmla="*/ 23655 h 187852"/>
                  <a:gd name="connsiteX138" fmla="*/ 155381 w 192368"/>
                  <a:gd name="connsiteY138" fmla="*/ 24027 h 187852"/>
                  <a:gd name="connsiteX139" fmla="*/ 155537 w 192368"/>
                  <a:gd name="connsiteY139" fmla="*/ 24183 h 187852"/>
                  <a:gd name="connsiteX140" fmla="*/ 155850 w 192368"/>
                  <a:gd name="connsiteY140" fmla="*/ 24417 h 187852"/>
                  <a:gd name="connsiteX141" fmla="*/ 155850 w 192368"/>
                  <a:gd name="connsiteY141" fmla="*/ 24437 h 187852"/>
                  <a:gd name="connsiteX142" fmla="*/ 156319 w 192368"/>
                  <a:gd name="connsiteY142" fmla="*/ 24828 h 187852"/>
                  <a:gd name="connsiteX143" fmla="*/ 156788 w 192368"/>
                  <a:gd name="connsiteY143" fmla="*/ 25238 h 187852"/>
                  <a:gd name="connsiteX144" fmla="*/ 157238 w 192368"/>
                  <a:gd name="connsiteY144" fmla="*/ 25610 h 187852"/>
                  <a:gd name="connsiteX145" fmla="*/ 157707 w 192368"/>
                  <a:gd name="connsiteY145" fmla="*/ 26040 h 187852"/>
                  <a:gd name="connsiteX146" fmla="*/ 158157 w 192368"/>
                  <a:gd name="connsiteY146" fmla="*/ 26431 h 187852"/>
                  <a:gd name="connsiteX147" fmla="*/ 158645 w 192368"/>
                  <a:gd name="connsiteY147" fmla="*/ 26842 h 187852"/>
                  <a:gd name="connsiteX148" fmla="*/ 159115 w 192368"/>
                  <a:gd name="connsiteY148" fmla="*/ 27252 h 187852"/>
                  <a:gd name="connsiteX149" fmla="*/ 159584 w 192368"/>
                  <a:gd name="connsiteY149" fmla="*/ 27682 h 187852"/>
                  <a:gd name="connsiteX150" fmla="*/ 160033 w 192368"/>
                  <a:gd name="connsiteY150" fmla="*/ 28093 h 187852"/>
                  <a:gd name="connsiteX151" fmla="*/ 160444 w 192368"/>
                  <a:gd name="connsiteY151" fmla="*/ 28503 h 187852"/>
                  <a:gd name="connsiteX152" fmla="*/ 160893 w 192368"/>
                  <a:gd name="connsiteY152" fmla="*/ 28934 h 187852"/>
                  <a:gd name="connsiteX153" fmla="*/ 161363 w 192368"/>
                  <a:gd name="connsiteY153" fmla="*/ 29364 h 187852"/>
                  <a:gd name="connsiteX154" fmla="*/ 161812 w 192368"/>
                  <a:gd name="connsiteY154" fmla="*/ 29794 h 187852"/>
                  <a:gd name="connsiteX155" fmla="*/ 162242 w 192368"/>
                  <a:gd name="connsiteY155" fmla="*/ 30204 h 187852"/>
                  <a:gd name="connsiteX156" fmla="*/ 162653 w 192368"/>
                  <a:gd name="connsiteY156" fmla="*/ 30615 h 187852"/>
                  <a:gd name="connsiteX157" fmla="*/ 163083 w 192368"/>
                  <a:gd name="connsiteY157" fmla="*/ 31064 h 187852"/>
                  <a:gd name="connsiteX158" fmla="*/ 163533 w 192368"/>
                  <a:gd name="connsiteY158" fmla="*/ 31514 h 187852"/>
                  <a:gd name="connsiteX159" fmla="*/ 163963 w 192368"/>
                  <a:gd name="connsiteY159" fmla="*/ 31925 h 187852"/>
                  <a:gd name="connsiteX160" fmla="*/ 163982 w 192368"/>
                  <a:gd name="connsiteY160" fmla="*/ 31944 h 187852"/>
                  <a:gd name="connsiteX161" fmla="*/ 164373 w 192368"/>
                  <a:gd name="connsiteY161" fmla="*/ 32394 h 187852"/>
                  <a:gd name="connsiteX162" fmla="*/ 164784 w 192368"/>
                  <a:gd name="connsiteY162" fmla="*/ 32804 h 187852"/>
                  <a:gd name="connsiteX163" fmla="*/ 165253 w 192368"/>
                  <a:gd name="connsiteY163" fmla="*/ 33293 h 187852"/>
                  <a:gd name="connsiteX164" fmla="*/ 165644 w 192368"/>
                  <a:gd name="connsiteY164" fmla="*/ 33723 h 187852"/>
                  <a:gd name="connsiteX165" fmla="*/ 166035 w 192368"/>
                  <a:gd name="connsiteY165" fmla="*/ 34153 h 187852"/>
                  <a:gd name="connsiteX166" fmla="*/ 166055 w 192368"/>
                  <a:gd name="connsiteY166" fmla="*/ 34173 h 187852"/>
                  <a:gd name="connsiteX167" fmla="*/ 166465 w 192368"/>
                  <a:gd name="connsiteY167" fmla="*/ 34603 h 187852"/>
                  <a:gd name="connsiteX168" fmla="*/ 166876 w 192368"/>
                  <a:gd name="connsiteY168" fmla="*/ 35052 h 187852"/>
                  <a:gd name="connsiteX169" fmla="*/ 167247 w 192368"/>
                  <a:gd name="connsiteY169" fmla="*/ 35502 h 187852"/>
                  <a:gd name="connsiteX170" fmla="*/ 167267 w 192368"/>
                  <a:gd name="connsiteY170" fmla="*/ 35521 h 187852"/>
                  <a:gd name="connsiteX171" fmla="*/ 167677 w 192368"/>
                  <a:gd name="connsiteY171" fmla="*/ 35952 h 187852"/>
                  <a:gd name="connsiteX172" fmla="*/ 168049 w 192368"/>
                  <a:gd name="connsiteY172" fmla="*/ 36421 h 187852"/>
                  <a:gd name="connsiteX173" fmla="*/ 168088 w 192368"/>
                  <a:gd name="connsiteY173" fmla="*/ 36440 h 187852"/>
                  <a:gd name="connsiteX174" fmla="*/ 168440 w 192368"/>
                  <a:gd name="connsiteY174" fmla="*/ 36870 h 187852"/>
                  <a:gd name="connsiteX175" fmla="*/ 168850 w 192368"/>
                  <a:gd name="connsiteY175" fmla="*/ 37340 h 187852"/>
                  <a:gd name="connsiteX176" fmla="*/ 169222 w 192368"/>
                  <a:gd name="connsiteY176" fmla="*/ 37790 h 187852"/>
                  <a:gd name="connsiteX177" fmla="*/ 169241 w 192368"/>
                  <a:gd name="connsiteY177" fmla="*/ 37829 h 187852"/>
                  <a:gd name="connsiteX178" fmla="*/ 169613 w 192368"/>
                  <a:gd name="connsiteY178" fmla="*/ 38259 h 187852"/>
                  <a:gd name="connsiteX179" fmla="*/ 169984 w 192368"/>
                  <a:gd name="connsiteY179" fmla="*/ 38728 h 187852"/>
                  <a:gd name="connsiteX180" fmla="*/ 170395 w 192368"/>
                  <a:gd name="connsiteY180" fmla="*/ 39236 h 187852"/>
                  <a:gd name="connsiteX181" fmla="*/ 170727 w 192368"/>
                  <a:gd name="connsiteY181" fmla="*/ 39666 h 187852"/>
                  <a:gd name="connsiteX182" fmla="*/ 171118 w 192368"/>
                  <a:gd name="connsiteY182" fmla="*/ 40155 h 187852"/>
                  <a:gd name="connsiteX183" fmla="*/ 171509 w 192368"/>
                  <a:gd name="connsiteY183" fmla="*/ 40624 h 187852"/>
                  <a:gd name="connsiteX184" fmla="*/ 171841 w 192368"/>
                  <a:gd name="connsiteY184" fmla="*/ 41093 h 187852"/>
                  <a:gd name="connsiteX185" fmla="*/ 172232 w 192368"/>
                  <a:gd name="connsiteY185" fmla="*/ 41562 h 187852"/>
                  <a:gd name="connsiteX186" fmla="*/ 172252 w 192368"/>
                  <a:gd name="connsiteY186" fmla="*/ 41602 h 187852"/>
                  <a:gd name="connsiteX187" fmla="*/ 172584 w 192368"/>
                  <a:gd name="connsiteY187" fmla="*/ 42032 h 187852"/>
                  <a:gd name="connsiteX188" fmla="*/ 172916 w 192368"/>
                  <a:gd name="connsiteY188" fmla="*/ 42540 h 187852"/>
                  <a:gd name="connsiteX189" fmla="*/ 172936 w 192368"/>
                  <a:gd name="connsiteY189" fmla="*/ 42560 h 187852"/>
                  <a:gd name="connsiteX190" fmla="*/ 173308 w 192368"/>
                  <a:gd name="connsiteY190" fmla="*/ 43029 h 187852"/>
                  <a:gd name="connsiteX191" fmla="*/ 173640 w 192368"/>
                  <a:gd name="connsiteY191" fmla="*/ 43517 h 187852"/>
                  <a:gd name="connsiteX192" fmla="*/ 173992 w 192368"/>
                  <a:gd name="connsiteY192" fmla="*/ 43987 h 187852"/>
                  <a:gd name="connsiteX193" fmla="*/ 174344 w 192368"/>
                  <a:gd name="connsiteY193" fmla="*/ 44495 h 187852"/>
                  <a:gd name="connsiteX194" fmla="*/ 174696 w 192368"/>
                  <a:gd name="connsiteY194" fmla="*/ 44984 h 187852"/>
                  <a:gd name="connsiteX195" fmla="*/ 175028 w 192368"/>
                  <a:gd name="connsiteY195" fmla="*/ 45472 h 187852"/>
                  <a:gd name="connsiteX196" fmla="*/ 175341 w 192368"/>
                  <a:gd name="connsiteY196" fmla="*/ 45961 h 187852"/>
                  <a:gd name="connsiteX197" fmla="*/ 175712 w 192368"/>
                  <a:gd name="connsiteY197" fmla="*/ 46489 h 187852"/>
                  <a:gd name="connsiteX198" fmla="*/ 176025 w 192368"/>
                  <a:gd name="connsiteY198" fmla="*/ 46978 h 187852"/>
                  <a:gd name="connsiteX199" fmla="*/ 176338 w 192368"/>
                  <a:gd name="connsiteY199" fmla="*/ 47447 h 187852"/>
                  <a:gd name="connsiteX200" fmla="*/ 176670 w 192368"/>
                  <a:gd name="connsiteY200" fmla="*/ 47955 h 187852"/>
                  <a:gd name="connsiteX201" fmla="*/ 176983 w 192368"/>
                  <a:gd name="connsiteY201" fmla="*/ 48464 h 187852"/>
                  <a:gd name="connsiteX202" fmla="*/ 177296 w 192368"/>
                  <a:gd name="connsiteY202" fmla="*/ 48952 h 187852"/>
                  <a:gd name="connsiteX203" fmla="*/ 177628 w 192368"/>
                  <a:gd name="connsiteY203" fmla="*/ 49461 h 187852"/>
                  <a:gd name="connsiteX204" fmla="*/ 177941 w 192368"/>
                  <a:gd name="connsiteY204" fmla="*/ 49988 h 187852"/>
                  <a:gd name="connsiteX205" fmla="*/ 178234 w 192368"/>
                  <a:gd name="connsiteY205" fmla="*/ 50497 h 187852"/>
                  <a:gd name="connsiteX206" fmla="*/ 178547 w 192368"/>
                  <a:gd name="connsiteY206" fmla="*/ 51025 h 187852"/>
                  <a:gd name="connsiteX207" fmla="*/ 178860 w 192368"/>
                  <a:gd name="connsiteY207" fmla="*/ 51532 h 187852"/>
                  <a:gd name="connsiteX208" fmla="*/ 179153 w 192368"/>
                  <a:gd name="connsiteY208" fmla="*/ 52041 h 187852"/>
                  <a:gd name="connsiteX209" fmla="*/ 179446 w 192368"/>
                  <a:gd name="connsiteY209" fmla="*/ 52569 h 187852"/>
                  <a:gd name="connsiteX210" fmla="*/ 179720 w 192368"/>
                  <a:gd name="connsiteY210" fmla="*/ 53057 h 187852"/>
                  <a:gd name="connsiteX211" fmla="*/ 179739 w 192368"/>
                  <a:gd name="connsiteY211" fmla="*/ 53077 h 187852"/>
                  <a:gd name="connsiteX212" fmla="*/ 180013 w 192368"/>
                  <a:gd name="connsiteY212" fmla="*/ 53566 h 187852"/>
                  <a:gd name="connsiteX213" fmla="*/ 180326 w 192368"/>
                  <a:gd name="connsiteY213" fmla="*/ 54113 h 187852"/>
                  <a:gd name="connsiteX214" fmla="*/ 180580 w 192368"/>
                  <a:gd name="connsiteY214" fmla="*/ 54602 h 187852"/>
                  <a:gd name="connsiteX215" fmla="*/ 180893 w 192368"/>
                  <a:gd name="connsiteY215" fmla="*/ 55169 h 187852"/>
                  <a:gd name="connsiteX216" fmla="*/ 181127 w 192368"/>
                  <a:gd name="connsiteY216" fmla="*/ 55658 h 187852"/>
                  <a:gd name="connsiteX217" fmla="*/ 181421 w 192368"/>
                  <a:gd name="connsiteY217" fmla="*/ 56205 h 187852"/>
                  <a:gd name="connsiteX218" fmla="*/ 181675 w 192368"/>
                  <a:gd name="connsiteY218" fmla="*/ 56713 h 187852"/>
                  <a:gd name="connsiteX219" fmla="*/ 181929 w 192368"/>
                  <a:gd name="connsiteY219" fmla="*/ 57222 h 187852"/>
                  <a:gd name="connsiteX220" fmla="*/ 182242 w 192368"/>
                  <a:gd name="connsiteY220" fmla="*/ 57789 h 187852"/>
                  <a:gd name="connsiteX221" fmla="*/ 182496 w 192368"/>
                  <a:gd name="connsiteY221" fmla="*/ 58297 h 187852"/>
                  <a:gd name="connsiteX222" fmla="*/ 182750 w 192368"/>
                  <a:gd name="connsiteY222" fmla="*/ 58844 h 187852"/>
                  <a:gd name="connsiteX223" fmla="*/ 182985 w 192368"/>
                  <a:gd name="connsiteY223" fmla="*/ 59352 h 187852"/>
                  <a:gd name="connsiteX224" fmla="*/ 183004 w 192368"/>
                  <a:gd name="connsiteY224" fmla="*/ 59391 h 187852"/>
                  <a:gd name="connsiteX225" fmla="*/ 183258 w 192368"/>
                  <a:gd name="connsiteY225" fmla="*/ 59919 h 187852"/>
                  <a:gd name="connsiteX226" fmla="*/ 183493 w 192368"/>
                  <a:gd name="connsiteY226" fmla="*/ 60447 h 187852"/>
                  <a:gd name="connsiteX227" fmla="*/ 183727 w 192368"/>
                  <a:gd name="connsiteY227" fmla="*/ 60956 h 187852"/>
                  <a:gd name="connsiteX228" fmla="*/ 183982 w 192368"/>
                  <a:gd name="connsiteY228" fmla="*/ 61503 h 187852"/>
                  <a:gd name="connsiteX229" fmla="*/ 184216 w 192368"/>
                  <a:gd name="connsiteY229" fmla="*/ 62050 h 187852"/>
                  <a:gd name="connsiteX230" fmla="*/ 184451 w 192368"/>
                  <a:gd name="connsiteY230" fmla="*/ 62578 h 187852"/>
                  <a:gd name="connsiteX231" fmla="*/ 184666 w 192368"/>
                  <a:gd name="connsiteY231" fmla="*/ 63126 h 187852"/>
                  <a:gd name="connsiteX232" fmla="*/ 184666 w 192368"/>
                  <a:gd name="connsiteY232" fmla="*/ 63145 h 187852"/>
                  <a:gd name="connsiteX233" fmla="*/ 184881 w 192368"/>
                  <a:gd name="connsiteY233" fmla="*/ 63654 h 187852"/>
                  <a:gd name="connsiteX234" fmla="*/ 184900 w 192368"/>
                  <a:gd name="connsiteY234" fmla="*/ 63673 h 187852"/>
                  <a:gd name="connsiteX235" fmla="*/ 185115 w 192368"/>
                  <a:gd name="connsiteY235" fmla="*/ 64221 h 187852"/>
                  <a:gd name="connsiteX236" fmla="*/ 185330 w 192368"/>
                  <a:gd name="connsiteY236" fmla="*/ 64768 h 187852"/>
                  <a:gd name="connsiteX237" fmla="*/ 185545 w 192368"/>
                  <a:gd name="connsiteY237" fmla="*/ 65295 h 187852"/>
                  <a:gd name="connsiteX238" fmla="*/ 185565 w 192368"/>
                  <a:gd name="connsiteY238" fmla="*/ 65335 h 187852"/>
                  <a:gd name="connsiteX239" fmla="*/ 185780 w 192368"/>
                  <a:gd name="connsiteY239" fmla="*/ 65862 h 187852"/>
                  <a:gd name="connsiteX240" fmla="*/ 185995 w 192368"/>
                  <a:gd name="connsiteY240" fmla="*/ 66410 h 187852"/>
                  <a:gd name="connsiteX241" fmla="*/ 186210 w 192368"/>
                  <a:gd name="connsiteY241" fmla="*/ 66957 h 187852"/>
                  <a:gd name="connsiteX242" fmla="*/ 186406 w 192368"/>
                  <a:gd name="connsiteY242" fmla="*/ 67524 h 187852"/>
                  <a:gd name="connsiteX243" fmla="*/ 186582 w 192368"/>
                  <a:gd name="connsiteY243" fmla="*/ 68052 h 187852"/>
                  <a:gd name="connsiteX244" fmla="*/ 186797 w 192368"/>
                  <a:gd name="connsiteY244" fmla="*/ 68638 h 187852"/>
                  <a:gd name="connsiteX245" fmla="*/ 186992 w 192368"/>
                  <a:gd name="connsiteY245" fmla="*/ 69186 h 187852"/>
                  <a:gd name="connsiteX246" fmla="*/ 187188 w 192368"/>
                  <a:gd name="connsiteY246" fmla="*/ 69714 h 187852"/>
                  <a:gd name="connsiteX247" fmla="*/ 187188 w 192368"/>
                  <a:gd name="connsiteY247" fmla="*/ 69753 h 187852"/>
                  <a:gd name="connsiteX248" fmla="*/ 187383 w 192368"/>
                  <a:gd name="connsiteY248" fmla="*/ 70281 h 187852"/>
                  <a:gd name="connsiteX249" fmla="*/ 187540 w 192368"/>
                  <a:gd name="connsiteY249" fmla="*/ 70848 h 187852"/>
                  <a:gd name="connsiteX250" fmla="*/ 187735 w 192368"/>
                  <a:gd name="connsiteY250" fmla="*/ 71376 h 187852"/>
                  <a:gd name="connsiteX251" fmla="*/ 187931 w 192368"/>
                  <a:gd name="connsiteY251" fmla="*/ 71943 h 187852"/>
                  <a:gd name="connsiteX252" fmla="*/ 188107 w 192368"/>
                  <a:gd name="connsiteY252" fmla="*/ 72510 h 187852"/>
                  <a:gd name="connsiteX253" fmla="*/ 188243 w 192368"/>
                  <a:gd name="connsiteY253" fmla="*/ 73057 h 187852"/>
                  <a:gd name="connsiteX254" fmla="*/ 188439 w 192368"/>
                  <a:gd name="connsiteY254" fmla="*/ 73643 h 187852"/>
                  <a:gd name="connsiteX255" fmla="*/ 188576 w 192368"/>
                  <a:gd name="connsiteY255" fmla="*/ 74210 h 187852"/>
                  <a:gd name="connsiteX256" fmla="*/ 188732 w 192368"/>
                  <a:gd name="connsiteY256" fmla="*/ 74758 h 187852"/>
                  <a:gd name="connsiteX257" fmla="*/ 188908 w 192368"/>
                  <a:gd name="connsiteY257" fmla="*/ 75325 h 187852"/>
                  <a:gd name="connsiteX258" fmla="*/ 189045 w 192368"/>
                  <a:gd name="connsiteY258" fmla="*/ 75872 h 187852"/>
                  <a:gd name="connsiteX259" fmla="*/ 189201 w 192368"/>
                  <a:gd name="connsiteY259" fmla="*/ 76458 h 187852"/>
                  <a:gd name="connsiteX260" fmla="*/ 189377 w 192368"/>
                  <a:gd name="connsiteY260" fmla="*/ 77045 h 187852"/>
                  <a:gd name="connsiteX261" fmla="*/ 189495 w 192368"/>
                  <a:gd name="connsiteY261" fmla="*/ 77553 h 187852"/>
                  <a:gd name="connsiteX262" fmla="*/ 189651 w 192368"/>
                  <a:gd name="connsiteY262" fmla="*/ 78140 h 187852"/>
                  <a:gd name="connsiteX263" fmla="*/ 189768 w 192368"/>
                  <a:gd name="connsiteY263" fmla="*/ 78707 h 187852"/>
                  <a:gd name="connsiteX264" fmla="*/ 189925 w 192368"/>
                  <a:gd name="connsiteY264" fmla="*/ 79293 h 187852"/>
                  <a:gd name="connsiteX265" fmla="*/ 190062 w 192368"/>
                  <a:gd name="connsiteY265" fmla="*/ 79860 h 187852"/>
                  <a:gd name="connsiteX266" fmla="*/ 190179 w 192368"/>
                  <a:gd name="connsiteY266" fmla="*/ 80446 h 187852"/>
                  <a:gd name="connsiteX267" fmla="*/ 190316 w 192368"/>
                  <a:gd name="connsiteY267" fmla="*/ 81013 h 187852"/>
                  <a:gd name="connsiteX268" fmla="*/ 190414 w 192368"/>
                  <a:gd name="connsiteY268" fmla="*/ 81600 h 187852"/>
                  <a:gd name="connsiteX269" fmla="*/ 190531 w 192368"/>
                  <a:gd name="connsiteY269" fmla="*/ 82167 h 187852"/>
                  <a:gd name="connsiteX270" fmla="*/ 190648 w 192368"/>
                  <a:gd name="connsiteY270" fmla="*/ 82714 h 187852"/>
                  <a:gd name="connsiteX271" fmla="*/ 190746 w 192368"/>
                  <a:gd name="connsiteY271" fmla="*/ 83320 h 187852"/>
                  <a:gd name="connsiteX272" fmla="*/ 190883 w 192368"/>
                  <a:gd name="connsiteY272" fmla="*/ 83868 h 187852"/>
                  <a:gd name="connsiteX273" fmla="*/ 190961 w 192368"/>
                  <a:gd name="connsiteY273" fmla="*/ 84454 h 187852"/>
                  <a:gd name="connsiteX274" fmla="*/ 191078 w 192368"/>
                  <a:gd name="connsiteY274" fmla="*/ 85002 h 187852"/>
                  <a:gd name="connsiteX275" fmla="*/ 191078 w 192368"/>
                  <a:gd name="connsiteY275" fmla="*/ 85041 h 187852"/>
                  <a:gd name="connsiteX276" fmla="*/ 191156 w 192368"/>
                  <a:gd name="connsiteY276" fmla="*/ 85588 h 187852"/>
                  <a:gd name="connsiteX277" fmla="*/ 191254 w 192368"/>
                  <a:gd name="connsiteY277" fmla="*/ 86175 h 187852"/>
                  <a:gd name="connsiteX278" fmla="*/ 191352 w 192368"/>
                  <a:gd name="connsiteY278" fmla="*/ 86761 h 187852"/>
                  <a:gd name="connsiteX279" fmla="*/ 191410 w 192368"/>
                  <a:gd name="connsiteY279" fmla="*/ 87308 h 187852"/>
                  <a:gd name="connsiteX280" fmla="*/ 191430 w 192368"/>
                  <a:gd name="connsiteY280" fmla="*/ 87347 h 187852"/>
                  <a:gd name="connsiteX281" fmla="*/ 191489 w 192368"/>
                  <a:gd name="connsiteY281" fmla="*/ 87895 h 187852"/>
                  <a:gd name="connsiteX282" fmla="*/ 191586 w 192368"/>
                  <a:gd name="connsiteY282" fmla="*/ 88501 h 187852"/>
                  <a:gd name="connsiteX283" fmla="*/ 191645 w 192368"/>
                  <a:gd name="connsiteY283" fmla="*/ 89049 h 187852"/>
                  <a:gd name="connsiteX284" fmla="*/ 191704 w 192368"/>
                  <a:gd name="connsiteY284" fmla="*/ 89635 h 187852"/>
                  <a:gd name="connsiteX285" fmla="*/ 191723 w 192368"/>
                  <a:gd name="connsiteY285" fmla="*/ 89674 h 187852"/>
                  <a:gd name="connsiteX286" fmla="*/ 191801 w 192368"/>
                  <a:gd name="connsiteY286" fmla="*/ 90202 h 187852"/>
                  <a:gd name="connsiteX287" fmla="*/ 191860 w 192368"/>
                  <a:gd name="connsiteY287" fmla="*/ 90788 h 187852"/>
                  <a:gd name="connsiteX288" fmla="*/ 191899 w 192368"/>
                  <a:gd name="connsiteY288" fmla="*/ 91375 h 187852"/>
                  <a:gd name="connsiteX289" fmla="*/ 191958 w 192368"/>
                  <a:gd name="connsiteY289" fmla="*/ 91961 h 187852"/>
                  <a:gd name="connsiteX290" fmla="*/ 192016 w 192368"/>
                  <a:gd name="connsiteY290" fmla="*/ 92548 h 187852"/>
                  <a:gd name="connsiteX291" fmla="*/ 192075 w 192368"/>
                  <a:gd name="connsiteY291" fmla="*/ 93154 h 187852"/>
                  <a:gd name="connsiteX292" fmla="*/ 192114 w 192368"/>
                  <a:gd name="connsiteY292" fmla="*/ 93740 h 187852"/>
                  <a:gd name="connsiteX293" fmla="*/ 192134 w 192368"/>
                  <a:gd name="connsiteY293" fmla="*/ 94307 h 187852"/>
                  <a:gd name="connsiteX294" fmla="*/ 192173 w 192368"/>
                  <a:gd name="connsiteY294" fmla="*/ 94874 h 187852"/>
                  <a:gd name="connsiteX295" fmla="*/ 192212 w 192368"/>
                  <a:gd name="connsiteY295" fmla="*/ 95441 h 187852"/>
                  <a:gd name="connsiteX296" fmla="*/ 192231 w 192368"/>
                  <a:gd name="connsiteY296" fmla="*/ 96067 h 187852"/>
                  <a:gd name="connsiteX297" fmla="*/ 192290 w 192368"/>
                  <a:gd name="connsiteY297" fmla="*/ 96634 h 187852"/>
                  <a:gd name="connsiteX298" fmla="*/ 192310 w 192368"/>
                  <a:gd name="connsiteY298" fmla="*/ 97220 h 187852"/>
                  <a:gd name="connsiteX299" fmla="*/ 192329 w 192368"/>
                  <a:gd name="connsiteY299" fmla="*/ 97787 h 187852"/>
                  <a:gd name="connsiteX300" fmla="*/ 192329 w 192368"/>
                  <a:gd name="connsiteY300" fmla="*/ 97826 h 187852"/>
                  <a:gd name="connsiteX301" fmla="*/ 192349 w 192368"/>
                  <a:gd name="connsiteY301" fmla="*/ 98374 h 187852"/>
                  <a:gd name="connsiteX302" fmla="*/ 192349 w 192368"/>
                  <a:gd name="connsiteY302" fmla="*/ 98960 h 187852"/>
                  <a:gd name="connsiteX303" fmla="*/ 192368 w 192368"/>
                  <a:gd name="connsiteY303" fmla="*/ 99566 h 187852"/>
                  <a:gd name="connsiteX304" fmla="*/ 192368 w 192368"/>
                  <a:gd name="connsiteY304" fmla="*/ 101912 h 187852"/>
                  <a:gd name="connsiteX305" fmla="*/ 192349 w 192368"/>
                  <a:gd name="connsiteY305" fmla="*/ 102459 h 187852"/>
                  <a:gd name="connsiteX306" fmla="*/ 192349 w 192368"/>
                  <a:gd name="connsiteY306" fmla="*/ 103065 h 187852"/>
                  <a:gd name="connsiteX307" fmla="*/ 192329 w 192368"/>
                  <a:gd name="connsiteY307" fmla="*/ 103652 h 187852"/>
                  <a:gd name="connsiteX308" fmla="*/ 192310 w 192368"/>
                  <a:gd name="connsiteY308" fmla="*/ 104239 h 187852"/>
                  <a:gd name="connsiteX309" fmla="*/ 192290 w 192368"/>
                  <a:gd name="connsiteY309" fmla="*/ 104805 h 187852"/>
                  <a:gd name="connsiteX310" fmla="*/ 192231 w 192368"/>
                  <a:gd name="connsiteY310" fmla="*/ 105411 h 187852"/>
                  <a:gd name="connsiteX311" fmla="*/ 192212 w 192368"/>
                  <a:gd name="connsiteY311" fmla="*/ 105978 h 187852"/>
                  <a:gd name="connsiteX312" fmla="*/ 192173 w 192368"/>
                  <a:gd name="connsiteY312" fmla="*/ 106565 h 187852"/>
                  <a:gd name="connsiteX313" fmla="*/ 192134 w 192368"/>
                  <a:gd name="connsiteY313" fmla="*/ 107171 h 187852"/>
                  <a:gd name="connsiteX314" fmla="*/ 192114 w 192368"/>
                  <a:gd name="connsiteY314" fmla="*/ 107718 h 187852"/>
                  <a:gd name="connsiteX315" fmla="*/ 192056 w 192368"/>
                  <a:gd name="connsiteY315" fmla="*/ 108285 h 187852"/>
                  <a:gd name="connsiteX316" fmla="*/ 192016 w 192368"/>
                  <a:gd name="connsiteY316" fmla="*/ 108911 h 187852"/>
                  <a:gd name="connsiteX317" fmla="*/ 191938 w 192368"/>
                  <a:gd name="connsiteY317" fmla="*/ 109478 h 187852"/>
                  <a:gd name="connsiteX318" fmla="*/ 191880 w 192368"/>
                  <a:gd name="connsiteY318" fmla="*/ 110025 h 187852"/>
                  <a:gd name="connsiteX319" fmla="*/ 191880 w 192368"/>
                  <a:gd name="connsiteY319" fmla="*/ 110084 h 187852"/>
                  <a:gd name="connsiteX320" fmla="*/ 191841 w 192368"/>
                  <a:gd name="connsiteY320" fmla="*/ 110670 h 187852"/>
                  <a:gd name="connsiteX321" fmla="*/ 191743 w 192368"/>
                  <a:gd name="connsiteY321" fmla="*/ 111257 h 187852"/>
                  <a:gd name="connsiteX322" fmla="*/ 191684 w 192368"/>
                  <a:gd name="connsiteY322" fmla="*/ 111784 h 187852"/>
                  <a:gd name="connsiteX323" fmla="*/ 191664 w 192368"/>
                  <a:gd name="connsiteY323" fmla="*/ 111843 h 187852"/>
                  <a:gd name="connsiteX324" fmla="*/ 191606 w 192368"/>
                  <a:gd name="connsiteY324" fmla="*/ 112410 h 187852"/>
                  <a:gd name="connsiteX325" fmla="*/ 191508 w 192368"/>
                  <a:gd name="connsiteY325" fmla="*/ 112977 h 187852"/>
                  <a:gd name="connsiteX326" fmla="*/ 191449 w 192368"/>
                  <a:gd name="connsiteY326" fmla="*/ 113544 h 187852"/>
                  <a:gd name="connsiteX327" fmla="*/ 191371 w 192368"/>
                  <a:gd name="connsiteY327" fmla="*/ 114150 h 187852"/>
                  <a:gd name="connsiteX328" fmla="*/ 191254 w 192368"/>
                  <a:gd name="connsiteY328" fmla="*/ 114736 h 187852"/>
                  <a:gd name="connsiteX329" fmla="*/ 191156 w 192368"/>
                  <a:gd name="connsiteY329" fmla="*/ 115323 h 187852"/>
                  <a:gd name="connsiteX330" fmla="*/ 191078 w 192368"/>
                  <a:gd name="connsiteY330" fmla="*/ 115890 h 187852"/>
                  <a:gd name="connsiteX331" fmla="*/ 190961 w 192368"/>
                  <a:gd name="connsiteY331" fmla="*/ 116438 h 187852"/>
                  <a:gd name="connsiteX332" fmla="*/ 190883 w 192368"/>
                  <a:gd name="connsiteY332" fmla="*/ 117024 h 187852"/>
                  <a:gd name="connsiteX333" fmla="*/ 190746 w 192368"/>
                  <a:gd name="connsiteY333" fmla="*/ 117610 h 187852"/>
                  <a:gd name="connsiteX334" fmla="*/ 190648 w 192368"/>
                  <a:gd name="connsiteY334" fmla="*/ 118197 h 187852"/>
                  <a:gd name="connsiteX335" fmla="*/ 190511 w 192368"/>
                  <a:gd name="connsiteY335" fmla="*/ 118764 h 187852"/>
                  <a:gd name="connsiteX336" fmla="*/ 190414 w 192368"/>
                  <a:gd name="connsiteY336" fmla="*/ 119350 h 187852"/>
                  <a:gd name="connsiteX337" fmla="*/ 190277 w 192368"/>
                  <a:gd name="connsiteY337" fmla="*/ 119937 h 187852"/>
                  <a:gd name="connsiteX338" fmla="*/ 190159 w 192368"/>
                  <a:gd name="connsiteY338" fmla="*/ 120523 h 187852"/>
                  <a:gd name="connsiteX339" fmla="*/ 190003 w 192368"/>
                  <a:gd name="connsiteY339" fmla="*/ 121071 h 187852"/>
                  <a:gd name="connsiteX340" fmla="*/ 189886 w 192368"/>
                  <a:gd name="connsiteY340" fmla="*/ 121677 h 187852"/>
                  <a:gd name="connsiteX341" fmla="*/ 189729 w 192368"/>
                  <a:gd name="connsiteY341" fmla="*/ 122263 h 187852"/>
                  <a:gd name="connsiteX342" fmla="*/ 189612 w 192368"/>
                  <a:gd name="connsiteY342" fmla="*/ 122791 h 187852"/>
                  <a:gd name="connsiteX343" fmla="*/ 189436 w 192368"/>
                  <a:gd name="connsiteY343" fmla="*/ 123397 h 187852"/>
                  <a:gd name="connsiteX344" fmla="*/ 189299 w 192368"/>
                  <a:gd name="connsiteY344" fmla="*/ 123925 h 187852"/>
                  <a:gd name="connsiteX345" fmla="*/ 189279 w 192368"/>
                  <a:gd name="connsiteY345" fmla="*/ 123964 h 187852"/>
                  <a:gd name="connsiteX346" fmla="*/ 189162 w 192368"/>
                  <a:gd name="connsiteY346" fmla="*/ 124492 h 187852"/>
                  <a:gd name="connsiteX347" fmla="*/ 188986 w 192368"/>
                  <a:gd name="connsiteY347" fmla="*/ 125059 h 187852"/>
                  <a:gd name="connsiteX348" fmla="*/ 188967 w 192368"/>
                  <a:gd name="connsiteY348" fmla="*/ 125098 h 187852"/>
                  <a:gd name="connsiteX349" fmla="*/ 188849 w 192368"/>
                  <a:gd name="connsiteY349" fmla="*/ 125645 h 187852"/>
                  <a:gd name="connsiteX350" fmla="*/ 188674 w 192368"/>
                  <a:gd name="connsiteY350" fmla="*/ 126193 h 187852"/>
                  <a:gd name="connsiteX351" fmla="*/ 188654 w 192368"/>
                  <a:gd name="connsiteY351" fmla="*/ 126251 h 187852"/>
                  <a:gd name="connsiteX352" fmla="*/ 188478 w 192368"/>
                  <a:gd name="connsiteY352" fmla="*/ 126798 h 187852"/>
                  <a:gd name="connsiteX353" fmla="*/ 188302 w 192368"/>
                  <a:gd name="connsiteY353" fmla="*/ 127365 h 187852"/>
                  <a:gd name="connsiteX354" fmla="*/ 188146 w 192368"/>
                  <a:gd name="connsiteY354" fmla="*/ 127932 h 187852"/>
                  <a:gd name="connsiteX355" fmla="*/ 187970 w 192368"/>
                  <a:gd name="connsiteY355" fmla="*/ 128499 h 187852"/>
                  <a:gd name="connsiteX356" fmla="*/ 187755 w 192368"/>
                  <a:gd name="connsiteY356" fmla="*/ 129047 h 187852"/>
                  <a:gd name="connsiteX357" fmla="*/ 187559 w 192368"/>
                  <a:gd name="connsiteY357" fmla="*/ 129634 h 187852"/>
                  <a:gd name="connsiteX358" fmla="*/ 187403 w 192368"/>
                  <a:gd name="connsiteY358" fmla="*/ 130161 h 187852"/>
                  <a:gd name="connsiteX359" fmla="*/ 187383 w 192368"/>
                  <a:gd name="connsiteY359" fmla="*/ 130201 h 187852"/>
                  <a:gd name="connsiteX360" fmla="*/ 187207 w 192368"/>
                  <a:gd name="connsiteY360" fmla="*/ 130728 h 187852"/>
                  <a:gd name="connsiteX361" fmla="*/ 186992 w 192368"/>
                  <a:gd name="connsiteY361" fmla="*/ 131315 h 187852"/>
                  <a:gd name="connsiteX362" fmla="*/ 186797 w 192368"/>
                  <a:gd name="connsiteY362" fmla="*/ 131842 h 187852"/>
                  <a:gd name="connsiteX363" fmla="*/ 186758 w 192368"/>
                  <a:gd name="connsiteY363" fmla="*/ 131979 h 187852"/>
                  <a:gd name="connsiteX364" fmla="*/ 186562 w 192368"/>
                  <a:gd name="connsiteY364" fmla="*/ 132409 h 187852"/>
                  <a:gd name="connsiteX365" fmla="*/ 186347 w 192368"/>
                  <a:gd name="connsiteY365" fmla="*/ 133016 h 187852"/>
                  <a:gd name="connsiteX366" fmla="*/ 186112 w 192368"/>
                  <a:gd name="connsiteY366" fmla="*/ 133563 h 187852"/>
                  <a:gd name="connsiteX367" fmla="*/ 185937 w 192368"/>
                  <a:gd name="connsiteY367" fmla="*/ 134071 h 187852"/>
                  <a:gd name="connsiteX368" fmla="*/ 185682 w 192368"/>
                  <a:gd name="connsiteY368" fmla="*/ 134677 h 187852"/>
                  <a:gd name="connsiteX369" fmla="*/ 185467 w 192368"/>
                  <a:gd name="connsiteY369" fmla="*/ 135185 h 187852"/>
                  <a:gd name="connsiteX370" fmla="*/ 185448 w 192368"/>
                  <a:gd name="connsiteY370" fmla="*/ 135224 h 187852"/>
                  <a:gd name="connsiteX371" fmla="*/ 185213 w 192368"/>
                  <a:gd name="connsiteY371" fmla="*/ 135752 h 187852"/>
                  <a:gd name="connsiteX372" fmla="*/ 184979 w 192368"/>
                  <a:gd name="connsiteY372" fmla="*/ 136300 h 187852"/>
                  <a:gd name="connsiteX373" fmla="*/ 184725 w 192368"/>
                  <a:gd name="connsiteY373" fmla="*/ 136867 h 187852"/>
                  <a:gd name="connsiteX374" fmla="*/ 184490 w 192368"/>
                  <a:gd name="connsiteY374" fmla="*/ 137414 h 187852"/>
                  <a:gd name="connsiteX375" fmla="*/ 184236 w 192368"/>
                  <a:gd name="connsiteY375" fmla="*/ 137942 h 187852"/>
                  <a:gd name="connsiteX376" fmla="*/ 183982 w 192368"/>
                  <a:gd name="connsiteY376" fmla="*/ 138490 h 187852"/>
                  <a:gd name="connsiteX377" fmla="*/ 183727 w 192368"/>
                  <a:gd name="connsiteY377" fmla="*/ 139017 h 187852"/>
                  <a:gd name="connsiteX378" fmla="*/ 183688 w 192368"/>
                  <a:gd name="connsiteY378" fmla="*/ 139056 h 187852"/>
                  <a:gd name="connsiteX379" fmla="*/ 183434 w 192368"/>
                  <a:gd name="connsiteY379" fmla="*/ 139584 h 187852"/>
                  <a:gd name="connsiteX380" fmla="*/ 183180 w 192368"/>
                  <a:gd name="connsiteY380" fmla="*/ 140112 h 187852"/>
                  <a:gd name="connsiteX381" fmla="*/ 183160 w 192368"/>
                  <a:gd name="connsiteY381" fmla="*/ 140151 h 187852"/>
                  <a:gd name="connsiteX382" fmla="*/ 182906 w 192368"/>
                  <a:gd name="connsiteY382" fmla="*/ 140679 h 187852"/>
                  <a:gd name="connsiteX383" fmla="*/ 182633 w 192368"/>
                  <a:gd name="connsiteY383" fmla="*/ 141207 h 187852"/>
                  <a:gd name="connsiteX384" fmla="*/ 182359 w 192368"/>
                  <a:gd name="connsiteY384" fmla="*/ 141735 h 187852"/>
                  <a:gd name="connsiteX385" fmla="*/ 182242 w 192368"/>
                  <a:gd name="connsiteY385" fmla="*/ 141989 h 187852"/>
                  <a:gd name="connsiteX386" fmla="*/ 182085 w 192368"/>
                  <a:gd name="connsiteY386" fmla="*/ 142262 h 187852"/>
                  <a:gd name="connsiteX387" fmla="*/ 181812 w 192368"/>
                  <a:gd name="connsiteY387" fmla="*/ 142790 h 187852"/>
                  <a:gd name="connsiteX388" fmla="*/ 181479 w 192368"/>
                  <a:gd name="connsiteY388" fmla="*/ 143338 h 187852"/>
                  <a:gd name="connsiteX389" fmla="*/ 181186 w 192368"/>
                  <a:gd name="connsiteY389" fmla="*/ 143866 h 187852"/>
                  <a:gd name="connsiteX390" fmla="*/ 180893 w 192368"/>
                  <a:gd name="connsiteY390" fmla="*/ 144413 h 187852"/>
                  <a:gd name="connsiteX391" fmla="*/ 180619 w 192368"/>
                  <a:gd name="connsiteY391" fmla="*/ 144901 h 187852"/>
                  <a:gd name="connsiteX392" fmla="*/ 180287 w 192368"/>
                  <a:gd name="connsiteY392" fmla="*/ 145449 h 187852"/>
                  <a:gd name="connsiteX393" fmla="*/ 179954 w 192368"/>
                  <a:gd name="connsiteY393" fmla="*/ 145957 h 187852"/>
                  <a:gd name="connsiteX394" fmla="*/ 179661 w 192368"/>
                  <a:gd name="connsiteY394" fmla="*/ 146485 h 187852"/>
                  <a:gd name="connsiteX395" fmla="*/ 179348 w 192368"/>
                  <a:gd name="connsiteY395" fmla="*/ 147013 h 187852"/>
                  <a:gd name="connsiteX396" fmla="*/ 179309 w 192368"/>
                  <a:gd name="connsiteY396" fmla="*/ 147052 h 187852"/>
                  <a:gd name="connsiteX397" fmla="*/ 178977 w 192368"/>
                  <a:gd name="connsiteY397" fmla="*/ 147560 h 187852"/>
                  <a:gd name="connsiteX398" fmla="*/ 178684 w 192368"/>
                  <a:gd name="connsiteY398" fmla="*/ 148049 h 187852"/>
                  <a:gd name="connsiteX399" fmla="*/ 178332 w 192368"/>
                  <a:gd name="connsiteY399" fmla="*/ 148597 h 187852"/>
                  <a:gd name="connsiteX400" fmla="*/ 177980 w 192368"/>
                  <a:gd name="connsiteY400" fmla="*/ 149124 h 187852"/>
                  <a:gd name="connsiteX401" fmla="*/ 177687 w 192368"/>
                  <a:gd name="connsiteY401" fmla="*/ 149594 h 187852"/>
                  <a:gd name="connsiteX402" fmla="*/ 177648 w 192368"/>
                  <a:gd name="connsiteY402" fmla="*/ 149633 h 187852"/>
                  <a:gd name="connsiteX403" fmla="*/ 177296 w 192368"/>
                  <a:gd name="connsiteY403" fmla="*/ 150121 h 187852"/>
                  <a:gd name="connsiteX404" fmla="*/ 176983 w 192368"/>
                  <a:gd name="connsiteY404" fmla="*/ 150591 h 187852"/>
                  <a:gd name="connsiteX405" fmla="*/ 176631 w 192368"/>
                  <a:gd name="connsiteY405" fmla="*/ 151119 h 187852"/>
                  <a:gd name="connsiteX406" fmla="*/ 176259 w 192368"/>
                  <a:gd name="connsiteY406" fmla="*/ 151627 h 187852"/>
                  <a:gd name="connsiteX407" fmla="*/ 175908 w 192368"/>
                  <a:gd name="connsiteY407" fmla="*/ 152116 h 187852"/>
                  <a:gd name="connsiteX408" fmla="*/ 175516 w 192368"/>
                  <a:gd name="connsiteY408" fmla="*/ 152643 h 187852"/>
                  <a:gd name="connsiteX409" fmla="*/ 175106 w 192368"/>
                  <a:gd name="connsiteY409" fmla="*/ 153152 h 187852"/>
                  <a:gd name="connsiteX410" fmla="*/ 174735 w 192368"/>
                  <a:gd name="connsiteY410" fmla="*/ 153660 h 187852"/>
                  <a:gd name="connsiteX411" fmla="*/ 174363 w 192368"/>
                  <a:gd name="connsiteY411" fmla="*/ 154110 h 187852"/>
                  <a:gd name="connsiteX412" fmla="*/ 174011 w 192368"/>
                  <a:gd name="connsiteY412" fmla="*/ 154579 h 187852"/>
                  <a:gd name="connsiteX413" fmla="*/ 173601 w 192368"/>
                  <a:gd name="connsiteY413" fmla="*/ 155087 h 187852"/>
                  <a:gd name="connsiteX414" fmla="*/ 173210 w 192368"/>
                  <a:gd name="connsiteY414" fmla="*/ 155595 h 187852"/>
                  <a:gd name="connsiteX415" fmla="*/ 172819 w 192368"/>
                  <a:gd name="connsiteY415" fmla="*/ 156025 h 187852"/>
                  <a:gd name="connsiteX416" fmla="*/ 172408 w 192368"/>
                  <a:gd name="connsiteY416" fmla="*/ 156514 h 187852"/>
                  <a:gd name="connsiteX417" fmla="*/ 172076 w 192368"/>
                  <a:gd name="connsiteY417" fmla="*/ 156944 h 187852"/>
                  <a:gd name="connsiteX418" fmla="*/ 171607 w 192368"/>
                  <a:gd name="connsiteY418" fmla="*/ 157472 h 187852"/>
                  <a:gd name="connsiteX419" fmla="*/ 171216 w 192368"/>
                  <a:gd name="connsiteY419" fmla="*/ 157902 h 187852"/>
                  <a:gd name="connsiteX420" fmla="*/ 170844 w 192368"/>
                  <a:gd name="connsiteY420" fmla="*/ 158352 h 187852"/>
                  <a:gd name="connsiteX421" fmla="*/ 170395 w 192368"/>
                  <a:gd name="connsiteY421" fmla="*/ 158821 h 187852"/>
                  <a:gd name="connsiteX422" fmla="*/ 170004 w 192368"/>
                  <a:gd name="connsiteY422" fmla="*/ 159271 h 187852"/>
                  <a:gd name="connsiteX423" fmla="*/ 169613 w 192368"/>
                  <a:gd name="connsiteY423" fmla="*/ 159701 h 187852"/>
                  <a:gd name="connsiteX424" fmla="*/ 169182 w 192368"/>
                  <a:gd name="connsiteY424" fmla="*/ 160150 h 187852"/>
                  <a:gd name="connsiteX425" fmla="*/ 168811 w 192368"/>
                  <a:gd name="connsiteY425" fmla="*/ 160580 h 187852"/>
                  <a:gd name="connsiteX426" fmla="*/ 168401 w 192368"/>
                  <a:gd name="connsiteY426" fmla="*/ 161010 h 187852"/>
                  <a:gd name="connsiteX427" fmla="*/ 167931 w 192368"/>
                  <a:gd name="connsiteY427" fmla="*/ 161460 h 187852"/>
                  <a:gd name="connsiteX428" fmla="*/ 167482 w 192368"/>
                  <a:gd name="connsiteY428" fmla="*/ 161930 h 187852"/>
                  <a:gd name="connsiteX429" fmla="*/ 167071 w 192368"/>
                  <a:gd name="connsiteY429" fmla="*/ 162320 h 187852"/>
                  <a:gd name="connsiteX430" fmla="*/ 166641 w 192368"/>
                  <a:gd name="connsiteY430" fmla="*/ 162770 h 187852"/>
                  <a:gd name="connsiteX431" fmla="*/ 166211 w 192368"/>
                  <a:gd name="connsiteY431" fmla="*/ 163180 h 187852"/>
                  <a:gd name="connsiteX432" fmla="*/ 165742 w 192368"/>
                  <a:gd name="connsiteY432" fmla="*/ 163630 h 187852"/>
                  <a:gd name="connsiteX433" fmla="*/ 165331 w 192368"/>
                  <a:gd name="connsiteY433" fmla="*/ 164001 h 187852"/>
                  <a:gd name="connsiteX434" fmla="*/ 164921 w 192368"/>
                  <a:gd name="connsiteY434" fmla="*/ 164431 h 187852"/>
                  <a:gd name="connsiteX435" fmla="*/ 164491 w 192368"/>
                  <a:gd name="connsiteY435" fmla="*/ 164823 h 187852"/>
                  <a:gd name="connsiteX436" fmla="*/ 164022 w 192368"/>
                  <a:gd name="connsiteY436" fmla="*/ 165233 h 187852"/>
                  <a:gd name="connsiteX437" fmla="*/ 163572 w 192368"/>
                  <a:gd name="connsiteY437" fmla="*/ 165624 h 187852"/>
                  <a:gd name="connsiteX438" fmla="*/ 163513 w 192368"/>
                  <a:gd name="connsiteY438" fmla="*/ 165702 h 187852"/>
                  <a:gd name="connsiteX439" fmla="*/ 163103 w 192368"/>
                  <a:gd name="connsiteY439" fmla="*/ 166035 h 187852"/>
                  <a:gd name="connsiteX440" fmla="*/ 162692 w 192368"/>
                  <a:gd name="connsiteY440" fmla="*/ 166426 h 187852"/>
                  <a:gd name="connsiteX441" fmla="*/ 162223 w 192368"/>
                  <a:gd name="connsiteY441" fmla="*/ 166797 h 187852"/>
                  <a:gd name="connsiteX442" fmla="*/ 161773 w 192368"/>
                  <a:gd name="connsiteY442" fmla="*/ 167188 h 187852"/>
                  <a:gd name="connsiteX443" fmla="*/ 161324 w 192368"/>
                  <a:gd name="connsiteY443" fmla="*/ 167560 h 187852"/>
                  <a:gd name="connsiteX444" fmla="*/ 160815 w 192368"/>
                  <a:gd name="connsiteY444" fmla="*/ 167950 h 187852"/>
                  <a:gd name="connsiteX445" fmla="*/ 160366 w 192368"/>
                  <a:gd name="connsiteY445" fmla="*/ 168322 h 187852"/>
                  <a:gd name="connsiteX446" fmla="*/ 159896 w 192368"/>
                  <a:gd name="connsiteY446" fmla="*/ 168674 h 187852"/>
                  <a:gd name="connsiteX447" fmla="*/ 159388 w 192368"/>
                  <a:gd name="connsiteY447" fmla="*/ 169065 h 187852"/>
                  <a:gd name="connsiteX448" fmla="*/ 158938 w 192368"/>
                  <a:gd name="connsiteY448" fmla="*/ 169417 h 187852"/>
                  <a:gd name="connsiteX449" fmla="*/ 158489 w 192368"/>
                  <a:gd name="connsiteY449" fmla="*/ 169749 h 187852"/>
                  <a:gd name="connsiteX450" fmla="*/ 158020 w 192368"/>
                  <a:gd name="connsiteY450" fmla="*/ 170121 h 187852"/>
                  <a:gd name="connsiteX451" fmla="*/ 157531 w 192368"/>
                  <a:gd name="connsiteY451" fmla="*/ 170472 h 187852"/>
                  <a:gd name="connsiteX452" fmla="*/ 157023 w 192368"/>
                  <a:gd name="connsiteY452" fmla="*/ 170844 h 187852"/>
                  <a:gd name="connsiteX453" fmla="*/ 156553 w 192368"/>
                  <a:gd name="connsiteY453" fmla="*/ 171176 h 187852"/>
                  <a:gd name="connsiteX454" fmla="*/ 156065 w 192368"/>
                  <a:gd name="connsiteY454" fmla="*/ 171509 h 187852"/>
                  <a:gd name="connsiteX455" fmla="*/ 155615 w 192368"/>
                  <a:gd name="connsiteY455" fmla="*/ 171841 h 187852"/>
                  <a:gd name="connsiteX456" fmla="*/ 155087 w 192368"/>
                  <a:gd name="connsiteY456" fmla="*/ 172193 h 187852"/>
                  <a:gd name="connsiteX457" fmla="*/ 154638 w 192368"/>
                  <a:gd name="connsiteY457" fmla="*/ 172506 h 187852"/>
                  <a:gd name="connsiteX458" fmla="*/ 154149 w 192368"/>
                  <a:gd name="connsiteY458" fmla="*/ 172838 h 187852"/>
                  <a:gd name="connsiteX459" fmla="*/ 153621 w 192368"/>
                  <a:gd name="connsiteY459" fmla="*/ 173171 h 187852"/>
                  <a:gd name="connsiteX460" fmla="*/ 153132 w 192368"/>
                  <a:gd name="connsiteY460" fmla="*/ 173483 h 187852"/>
                  <a:gd name="connsiteX461" fmla="*/ 152683 w 192368"/>
                  <a:gd name="connsiteY461" fmla="*/ 173776 h 187852"/>
                  <a:gd name="connsiteX462" fmla="*/ 152624 w 192368"/>
                  <a:gd name="connsiteY462" fmla="*/ 173815 h 187852"/>
                  <a:gd name="connsiteX463" fmla="*/ 152135 w 192368"/>
                  <a:gd name="connsiteY463" fmla="*/ 174128 h 187852"/>
                  <a:gd name="connsiteX464" fmla="*/ 151705 w 192368"/>
                  <a:gd name="connsiteY464" fmla="*/ 174382 h 187852"/>
                  <a:gd name="connsiteX465" fmla="*/ 151158 w 192368"/>
                  <a:gd name="connsiteY465" fmla="*/ 174715 h 187852"/>
                  <a:gd name="connsiteX466" fmla="*/ 150610 w 192368"/>
                  <a:gd name="connsiteY466" fmla="*/ 175047 h 187852"/>
                  <a:gd name="connsiteX467" fmla="*/ 150141 w 192368"/>
                  <a:gd name="connsiteY467" fmla="*/ 175321 h 187852"/>
                  <a:gd name="connsiteX468" fmla="*/ 149652 w 192368"/>
                  <a:gd name="connsiteY468" fmla="*/ 175614 h 187852"/>
                  <a:gd name="connsiteX469" fmla="*/ 149144 w 192368"/>
                  <a:gd name="connsiteY469" fmla="*/ 175907 h 187852"/>
                  <a:gd name="connsiteX470" fmla="*/ 148636 w 192368"/>
                  <a:gd name="connsiteY470" fmla="*/ 176220 h 187852"/>
                  <a:gd name="connsiteX471" fmla="*/ 148128 w 192368"/>
                  <a:gd name="connsiteY471" fmla="*/ 176494 h 187852"/>
                  <a:gd name="connsiteX472" fmla="*/ 147600 w 192368"/>
                  <a:gd name="connsiteY472" fmla="*/ 176787 h 187852"/>
                  <a:gd name="connsiteX473" fmla="*/ 147092 w 192368"/>
                  <a:gd name="connsiteY473" fmla="*/ 177061 h 187852"/>
                  <a:gd name="connsiteX474" fmla="*/ 146603 w 192368"/>
                  <a:gd name="connsiteY474" fmla="*/ 177334 h 187852"/>
                  <a:gd name="connsiteX475" fmla="*/ 146036 w 192368"/>
                  <a:gd name="connsiteY475" fmla="*/ 177627 h 187852"/>
                  <a:gd name="connsiteX476" fmla="*/ 145527 w 192368"/>
                  <a:gd name="connsiteY476" fmla="*/ 177882 h 187852"/>
                  <a:gd name="connsiteX477" fmla="*/ 145019 w 192368"/>
                  <a:gd name="connsiteY477" fmla="*/ 178136 h 187852"/>
                  <a:gd name="connsiteX478" fmla="*/ 144530 w 192368"/>
                  <a:gd name="connsiteY478" fmla="*/ 178390 h 187852"/>
                  <a:gd name="connsiteX479" fmla="*/ 143983 w 192368"/>
                  <a:gd name="connsiteY479" fmla="*/ 178644 h 187852"/>
                  <a:gd name="connsiteX480" fmla="*/ 143983 w 192368"/>
                  <a:gd name="connsiteY480" fmla="*/ 178664 h 187852"/>
                  <a:gd name="connsiteX481" fmla="*/ 143748 w 192368"/>
                  <a:gd name="connsiteY481" fmla="*/ 178761 h 187852"/>
                  <a:gd name="connsiteX482" fmla="*/ 143475 w 192368"/>
                  <a:gd name="connsiteY482" fmla="*/ 178918 h 187852"/>
                  <a:gd name="connsiteX483" fmla="*/ 142927 w 192368"/>
                  <a:gd name="connsiteY483" fmla="*/ 179172 h 187852"/>
                  <a:gd name="connsiteX484" fmla="*/ 142419 w 192368"/>
                  <a:gd name="connsiteY484" fmla="*/ 179387 h 187852"/>
                  <a:gd name="connsiteX485" fmla="*/ 142380 w 192368"/>
                  <a:gd name="connsiteY485" fmla="*/ 179407 h 187852"/>
                  <a:gd name="connsiteX486" fmla="*/ 141833 w 192368"/>
                  <a:gd name="connsiteY486" fmla="*/ 179661 h 187852"/>
                  <a:gd name="connsiteX487" fmla="*/ 141363 w 192368"/>
                  <a:gd name="connsiteY487" fmla="*/ 179856 h 187852"/>
                  <a:gd name="connsiteX488" fmla="*/ 140816 w 192368"/>
                  <a:gd name="connsiteY488" fmla="*/ 180110 h 187852"/>
                  <a:gd name="connsiteX489" fmla="*/ 140288 w 192368"/>
                  <a:gd name="connsiteY489" fmla="*/ 180345 h 187852"/>
                  <a:gd name="connsiteX490" fmla="*/ 139760 w 192368"/>
                  <a:gd name="connsiteY490" fmla="*/ 180560 h 187852"/>
                  <a:gd name="connsiteX491" fmla="*/ 139193 w 192368"/>
                  <a:gd name="connsiteY491" fmla="*/ 180775 h 187852"/>
                  <a:gd name="connsiteX492" fmla="*/ 138666 w 192368"/>
                  <a:gd name="connsiteY492" fmla="*/ 181010 h 187852"/>
                  <a:gd name="connsiteX493" fmla="*/ 138138 w 192368"/>
                  <a:gd name="connsiteY493" fmla="*/ 181205 h 187852"/>
                  <a:gd name="connsiteX494" fmla="*/ 138118 w 192368"/>
                  <a:gd name="connsiteY494" fmla="*/ 181225 h 187852"/>
                  <a:gd name="connsiteX495" fmla="*/ 137590 w 192368"/>
                  <a:gd name="connsiteY495" fmla="*/ 181440 h 187852"/>
                  <a:gd name="connsiteX496" fmla="*/ 137004 w 192368"/>
                  <a:gd name="connsiteY496" fmla="*/ 181655 h 187852"/>
                  <a:gd name="connsiteX497" fmla="*/ 136476 w 192368"/>
                  <a:gd name="connsiteY497" fmla="*/ 181850 h 187852"/>
                  <a:gd name="connsiteX498" fmla="*/ 135948 w 192368"/>
                  <a:gd name="connsiteY498" fmla="*/ 182046 h 187852"/>
                  <a:gd name="connsiteX499" fmla="*/ 135381 w 192368"/>
                  <a:gd name="connsiteY499" fmla="*/ 182261 h 187852"/>
                  <a:gd name="connsiteX500" fmla="*/ 134912 w 192368"/>
                  <a:gd name="connsiteY500" fmla="*/ 182437 h 187852"/>
                  <a:gd name="connsiteX501" fmla="*/ 134306 w 192368"/>
                  <a:gd name="connsiteY501" fmla="*/ 182632 h 187852"/>
                  <a:gd name="connsiteX502" fmla="*/ 133778 w 192368"/>
                  <a:gd name="connsiteY502" fmla="*/ 182808 h 187852"/>
                  <a:gd name="connsiteX503" fmla="*/ 133211 w 192368"/>
                  <a:gd name="connsiteY503" fmla="*/ 183004 h 187852"/>
                  <a:gd name="connsiteX504" fmla="*/ 132683 w 192368"/>
                  <a:gd name="connsiteY504" fmla="*/ 183180 h 187852"/>
                  <a:gd name="connsiteX505" fmla="*/ 132156 w 192368"/>
                  <a:gd name="connsiteY505" fmla="*/ 183356 h 187852"/>
                  <a:gd name="connsiteX506" fmla="*/ 131549 w 192368"/>
                  <a:gd name="connsiteY506" fmla="*/ 183531 h 187852"/>
                  <a:gd name="connsiteX507" fmla="*/ 131041 w 192368"/>
                  <a:gd name="connsiteY507" fmla="*/ 183708 h 187852"/>
                  <a:gd name="connsiteX508" fmla="*/ 131022 w 192368"/>
                  <a:gd name="connsiteY508" fmla="*/ 183708 h 187852"/>
                  <a:gd name="connsiteX509" fmla="*/ 130494 w 192368"/>
                  <a:gd name="connsiteY509" fmla="*/ 183864 h 187852"/>
                  <a:gd name="connsiteX510" fmla="*/ 129888 w 192368"/>
                  <a:gd name="connsiteY510" fmla="*/ 184040 h 187852"/>
                  <a:gd name="connsiteX511" fmla="*/ 129360 w 192368"/>
                  <a:gd name="connsiteY511" fmla="*/ 184196 h 187852"/>
                  <a:gd name="connsiteX512" fmla="*/ 128793 w 192368"/>
                  <a:gd name="connsiteY512" fmla="*/ 184353 h 187852"/>
                  <a:gd name="connsiteX513" fmla="*/ 128246 w 192368"/>
                  <a:gd name="connsiteY513" fmla="*/ 184509 h 187852"/>
                  <a:gd name="connsiteX514" fmla="*/ 127698 w 192368"/>
                  <a:gd name="connsiteY514" fmla="*/ 184646 h 187852"/>
                  <a:gd name="connsiteX515" fmla="*/ 127151 w 192368"/>
                  <a:gd name="connsiteY515" fmla="*/ 184802 h 187852"/>
                  <a:gd name="connsiteX516" fmla="*/ 126584 w 192368"/>
                  <a:gd name="connsiteY516" fmla="*/ 184939 h 187852"/>
                  <a:gd name="connsiteX517" fmla="*/ 126017 w 192368"/>
                  <a:gd name="connsiteY517" fmla="*/ 185076 h 187852"/>
                  <a:gd name="connsiteX518" fmla="*/ 125470 w 192368"/>
                  <a:gd name="connsiteY518" fmla="*/ 185213 h 187852"/>
                  <a:gd name="connsiteX519" fmla="*/ 124903 w 192368"/>
                  <a:gd name="connsiteY519" fmla="*/ 185350 h 187852"/>
                  <a:gd name="connsiteX520" fmla="*/ 124355 w 192368"/>
                  <a:gd name="connsiteY520" fmla="*/ 185467 h 187852"/>
                  <a:gd name="connsiteX521" fmla="*/ 123788 w 192368"/>
                  <a:gd name="connsiteY521" fmla="*/ 185604 h 187852"/>
                  <a:gd name="connsiteX522" fmla="*/ 123221 w 192368"/>
                  <a:gd name="connsiteY522" fmla="*/ 185721 h 187852"/>
                  <a:gd name="connsiteX523" fmla="*/ 122674 w 192368"/>
                  <a:gd name="connsiteY523" fmla="*/ 185839 h 187852"/>
                  <a:gd name="connsiteX524" fmla="*/ 122068 w 192368"/>
                  <a:gd name="connsiteY524" fmla="*/ 185975 h 187852"/>
                  <a:gd name="connsiteX525" fmla="*/ 121521 w 192368"/>
                  <a:gd name="connsiteY525" fmla="*/ 186073 h 187852"/>
                  <a:gd name="connsiteX526" fmla="*/ 121501 w 192368"/>
                  <a:gd name="connsiteY526" fmla="*/ 186073 h 187852"/>
                  <a:gd name="connsiteX527" fmla="*/ 120934 w 192368"/>
                  <a:gd name="connsiteY527" fmla="*/ 186190 h 187852"/>
                  <a:gd name="connsiteX528" fmla="*/ 120367 w 192368"/>
                  <a:gd name="connsiteY528" fmla="*/ 186288 h 187852"/>
                  <a:gd name="connsiteX529" fmla="*/ 119820 w 192368"/>
                  <a:gd name="connsiteY529" fmla="*/ 186386 h 187852"/>
                  <a:gd name="connsiteX530" fmla="*/ 119292 w 192368"/>
                  <a:gd name="connsiteY530" fmla="*/ 186483 h 187852"/>
                  <a:gd name="connsiteX531" fmla="*/ 118705 w 192368"/>
                  <a:gd name="connsiteY531" fmla="*/ 186581 h 187852"/>
                  <a:gd name="connsiteX532" fmla="*/ 118080 w 192368"/>
                  <a:gd name="connsiteY532" fmla="*/ 186679 h 187852"/>
                  <a:gd name="connsiteX533" fmla="*/ 117572 w 192368"/>
                  <a:gd name="connsiteY533" fmla="*/ 186757 h 187852"/>
                  <a:gd name="connsiteX534" fmla="*/ 117552 w 192368"/>
                  <a:gd name="connsiteY534" fmla="*/ 186757 h 187852"/>
                  <a:gd name="connsiteX535" fmla="*/ 116966 w 192368"/>
                  <a:gd name="connsiteY535" fmla="*/ 186836 h 187852"/>
                  <a:gd name="connsiteX536" fmla="*/ 116418 w 192368"/>
                  <a:gd name="connsiteY536" fmla="*/ 186933 h 187852"/>
                  <a:gd name="connsiteX537" fmla="*/ 116379 w 192368"/>
                  <a:gd name="connsiteY537" fmla="*/ 186933 h 187852"/>
                  <a:gd name="connsiteX538" fmla="*/ 115832 w 192368"/>
                  <a:gd name="connsiteY538" fmla="*/ 187011 h 187852"/>
                  <a:gd name="connsiteX539" fmla="*/ 115265 w 192368"/>
                  <a:gd name="connsiteY539" fmla="*/ 187070 h 187852"/>
                  <a:gd name="connsiteX540" fmla="*/ 114717 w 192368"/>
                  <a:gd name="connsiteY540" fmla="*/ 187148 h 187852"/>
                  <a:gd name="connsiteX541" fmla="*/ 114131 w 192368"/>
                  <a:gd name="connsiteY541" fmla="*/ 187207 h 187852"/>
                  <a:gd name="connsiteX542" fmla="*/ 113583 w 192368"/>
                  <a:gd name="connsiteY542" fmla="*/ 187285 h 187852"/>
                  <a:gd name="connsiteX543" fmla="*/ 112958 w 192368"/>
                  <a:gd name="connsiteY543" fmla="*/ 187344 h 187852"/>
                  <a:gd name="connsiteX544" fmla="*/ 112430 w 192368"/>
                  <a:gd name="connsiteY544" fmla="*/ 187402 h 187852"/>
                  <a:gd name="connsiteX545" fmla="*/ 112411 w 192368"/>
                  <a:gd name="connsiteY545" fmla="*/ 187402 h 187852"/>
                  <a:gd name="connsiteX546" fmla="*/ 111863 w 192368"/>
                  <a:gd name="connsiteY546" fmla="*/ 187441 h 187852"/>
                  <a:gd name="connsiteX547" fmla="*/ 111257 w 192368"/>
                  <a:gd name="connsiteY547" fmla="*/ 187500 h 187852"/>
                  <a:gd name="connsiteX548" fmla="*/ 110710 w 192368"/>
                  <a:gd name="connsiteY548" fmla="*/ 187539 h 187852"/>
                  <a:gd name="connsiteX549" fmla="*/ 110690 w 192368"/>
                  <a:gd name="connsiteY549" fmla="*/ 187539 h 187852"/>
                  <a:gd name="connsiteX550" fmla="*/ 110123 w 192368"/>
                  <a:gd name="connsiteY550" fmla="*/ 187598 h 187852"/>
                  <a:gd name="connsiteX551" fmla="*/ 110084 w 192368"/>
                  <a:gd name="connsiteY551" fmla="*/ 187598 h 187852"/>
                  <a:gd name="connsiteX552" fmla="*/ 109537 w 192368"/>
                  <a:gd name="connsiteY552" fmla="*/ 187637 h 187852"/>
                  <a:gd name="connsiteX553" fmla="*/ 109009 w 192368"/>
                  <a:gd name="connsiteY553" fmla="*/ 187657 h 187852"/>
                  <a:gd name="connsiteX554" fmla="*/ 108403 w 192368"/>
                  <a:gd name="connsiteY554" fmla="*/ 187696 h 187852"/>
                  <a:gd name="connsiteX555" fmla="*/ 108364 w 192368"/>
                  <a:gd name="connsiteY555" fmla="*/ 187696 h 187852"/>
                  <a:gd name="connsiteX556" fmla="*/ 107797 w 192368"/>
                  <a:gd name="connsiteY556" fmla="*/ 187735 h 187852"/>
                  <a:gd name="connsiteX557" fmla="*/ 107269 w 192368"/>
                  <a:gd name="connsiteY557" fmla="*/ 187754 h 187852"/>
                  <a:gd name="connsiteX558" fmla="*/ 107230 w 192368"/>
                  <a:gd name="connsiteY558" fmla="*/ 187754 h 187852"/>
                  <a:gd name="connsiteX559" fmla="*/ 106663 w 192368"/>
                  <a:gd name="connsiteY559" fmla="*/ 187774 h 187852"/>
                  <a:gd name="connsiteX560" fmla="*/ 106643 w 192368"/>
                  <a:gd name="connsiteY560" fmla="*/ 187774 h 187852"/>
                  <a:gd name="connsiteX561" fmla="*/ 106077 w 192368"/>
                  <a:gd name="connsiteY561" fmla="*/ 187794 h 187852"/>
                  <a:gd name="connsiteX562" fmla="*/ 105490 w 192368"/>
                  <a:gd name="connsiteY562" fmla="*/ 187813 h 187852"/>
                  <a:gd name="connsiteX563" fmla="*/ 104942 w 192368"/>
                  <a:gd name="connsiteY563" fmla="*/ 187833 h 187852"/>
                  <a:gd name="connsiteX564" fmla="*/ 104356 w 192368"/>
                  <a:gd name="connsiteY564" fmla="*/ 187833 h 187852"/>
                  <a:gd name="connsiteX565" fmla="*/ 103809 w 192368"/>
                  <a:gd name="connsiteY565" fmla="*/ 187852 h 187852"/>
                  <a:gd name="connsiteX566" fmla="*/ 102636 w 192368"/>
                  <a:gd name="connsiteY566" fmla="*/ 187852 h 187852"/>
                  <a:gd name="connsiteX567" fmla="*/ 102088 w 192368"/>
                  <a:gd name="connsiteY567" fmla="*/ 187833 h 187852"/>
                  <a:gd name="connsiteX568" fmla="*/ 101463 w 192368"/>
                  <a:gd name="connsiteY568" fmla="*/ 187833 h 187852"/>
                  <a:gd name="connsiteX569" fmla="*/ 100915 w 192368"/>
                  <a:gd name="connsiteY569" fmla="*/ 187813 h 187852"/>
                  <a:gd name="connsiteX570" fmla="*/ 100309 w 192368"/>
                  <a:gd name="connsiteY570" fmla="*/ 187813 h 187852"/>
                  <a:gd name="connsiteX571" fmla="*/ 99762 w 192368"/>
                  <a:gd name="connsiteY571" fmla="*/ 187794 h 187852"/>
                  <a:gd name="connsiteX572" fmla="*/ 99156 w 192368"/>
                  <a:gd name="connsiteY572" fmla="*/ 187774 h 187852"/>
                  <a:gd name="connsiteX573" fmla="*/ 98569 w 192368"/>
                  <a:gd name="connsiteY573" fmla="*/ 187735 h 187852"/>
                  <a:gd name="connsiteX574" fmla="*/ 98042 w 192368"/>
                  <a:gd name="connsiteY574" fmla="*/ 187715 h 187852"/>
                  <a:gd name="connsiteX575" fmla="*/ 97475 w 192368"/>
                  <a:gd name="connsiteY575" fmla="*/ 187676 h 187852"/>
                  <a:gd name="connsiteX576" fmla="*/ 96868 w 192368"/>
                  <a:gd name="connsiteY576" fmla="*/ 187657 h 187852"/>
                  <a:gd name="connsiteX577" fmla="*/ 96321 w 192368"/>
                  <a:gd name="connsiteY577" fmla="*/ 187617 h 187852"/>
                  <a:gd name="connsiteX578" fmla="*/ 95696 w 192368"/>
                  <a:gd name="connsiteY578" fmla="*/ 187578 h 187852"/>
                  <a:gd name="connsiteX579" fmla="*/ 95148 w 192368"/>
                  <a:gd name="connsiteY579" fmla="*/ 187520 h 187852"/>
                  <a:gd name="connsiteX580" fmla="*/ 94562 w 192368"/>
                  <a:gd name="connsiteY580" fmla="*/ 187480 h 187852"/>
                  <a:gd name="connsiteX581" fmla="*/ 94483 w 192368"/>
                  <a:gd name="connsiteY581" fmla="*/ 187461 h 187852"/>
                  <a:gd name="connsiteX582" fmla="*/ 93975 w 192368"/>
                  <a:gd name="connsiteY582" fmla="*/ 187422 h 187852"/>
                  <a:gd name="connsiteX583" fmla="*/ 93428 w 192368"/>
                  <a:gd name="connsiteY583" fmla="*/ 187364 h 187852"/>
                  <a:gd name="connsiteX584" fmla="*/ 92841 w 192368"/>
                  <a:gd name="connsiteY584" fmla="*/ 187285 h 187852"/>
                  <a:gd name="connsiteX585" fmla="*/ 92274 w 192368"/>
                  <a:gd name="connsiteY585" fmla="*/ 187227 h 187852"/>
                  <a:gd name="connsiteX586" fmla="*/ 91688 w 192368"/>
                  <a:gd name="connsiteY586" fmla="*/ 187148 h 187852"/>
                  <a:gd name="connsiteX587" fmla="*/ 91121 w 192368"/>
                  <a:gd name="connsiteY587" fmla="*/ 187090 h 187852"/>
                  <a:gd name="connsiteX588" fmla="*/ 90515 w 192368"/>
                  <a:gd name="connsiteY588" fmla="*/ 187011 h 187852"/>
                  <a:gd name="connsiteX589" fmla="*/ 89968 w 192368"/>
                  <a:gd name="connsiteY589" fmla="*/ 186933 h 187852"/>
                  <a:gd name="connsiteX590" fmla="*/ 89420 w 192368"/>
                  <a:gd name="connsiteY590" fmla="*/ 186836 h 187852"/>
                  <a:gd name="connsiteX591" fmla="*/ 88794 w 192368"/>
                  <a:gd name="connsiteY591" fmla="*/ 186757 h 187852"/>
                  <a:gd name="connsiteX592" fmla="*/ 88267 w 192368"/>
                  <a:gd name="connsiteY592" fmla="*/ 186660 h 187852"/>
                  <a:gd name="connsiteX593" fmla="*/ 87700 w 192368"/>
                  <a:gd name="connsiteY593" fmla="*/ 186562 h 187852"/>
                  <a:gd name="connsiteX594" fmla="*/ 87094 w 192368"/>
                  <a:gd name="connsiteY594" fmla="*/ 186483 h 187852"/>
                  <a:gd name="connsiteX595" fmla="*/ 86566 w 192368"/>
                  <a:gd name="connsiteY595" fmla="*/ 186367 h 187852"/>
                  <a:gd name="connsiteX596" fmla="*/ 85940 w 192368"/>
                  <a:gd name="connsiteY596" fmla="*/ 186269 h 187852"/>
                  <a:gd name="connsiteX597" fmla="*/ 85393 w 192368"/>
                  <a:gd name="connsiteY597" fmla="*/ 186151 h 187852"/>
                  <a:gd name="connsiteX598" fmla="*/ 84826 w 192368"/>
                  <a:gd name="connsiteY598" fmla="*/ 186053 h 187852"/>
                  <a:gd name="connsiteX599" fmla="*/ 84259 w 192368"/>
                  <a:gd name="connsiteY599" fmla="*/ 185936 h 187852"/>
                  <a:gd name="connsiteX600" fmla="*/ 83692 w 192368"/>
                  <a:gd name="connsiteY600" fmla="*/ 185819 h 187852"/>
                  <a:gd name="connsiteX601" fmla="*/ 83125 w 192368"/>
                  <a:gd name="connsiteY601" fmla="*/ 185702 h 187852"/>
                  <a:gd name="connsiteX602" fmla="*/ 82578 w 192368"/>
                  <a:gd name="connsiteY602" fmla="*/ 185584 h 187852"/>
                  <a:gd name="connsiteX603" fmla="*/ 81972 w 192368"/>
                  <a:gd name="connsiteY603" fmla="*/ 185447 h 187852"/>
                  <a:gd name="connsiteX604" fmla="*/ 81424 w 192368"/>
                  <a:gd name="connsiteY604" fmla="*/ 185311 h 187852"/>
                  <a:gd name="connsiteX605" fmla="*/ 81405 w 192368"/>
                  <a:gd name="connsiteY605" fmla="*/ 185311 h 187852"/>
                  <a:gd name="connsiteX606" fmla="*/ 80838 w 192368"/>
                  <a:gd name="connsiteY606" fmla="*/ 185174 h 187852"/>
                  <a:gd name="connsiteX607" fmla="*/ 80271 w 192368"/>
                  <a:gd name="connsiteY607" fmla="*/ 185037 h 187852"/>
                  <a:gd name="connsiteX608" fmla="*/ 79704 w 192368"/>
                  <a:gd name="connsiteY608" fmla="*/ 184900 h 187852"/>
                  <a:gd name="connsiteX609" fmla="*/ 79157 w 192368"/>
                  <a:gd name="connsiteY609" fmla="*/ 184763 h 187852"/>
                  <a:gd name="connsiteX610" fmla="*/ 79157 w 192368"/>
                  <a:gd name="connsiteY610" fmla="*/ 184744 h 187852"/>
                  <a:gd name="connsiteX611" fmla="*/ 78590 w 192368"/>
                  <a:gd name="connsiteY611" fmla="*/ 184607 h 187852"/>
                  <a:gd name="connsiteX612" fmla="*/ 78570 w 192368"/>
                  <a:gd name="connsiteY612" fmla="*/ 184607 h 187852"/>
                  <a:gd name="connsiteX613" fmla="*/ 78003 w 192368"/>
                  <a:gd name="connsiteY613" fmla="*/ 184451 h 187852"/>
                  <a:gd name="connsiteX614" fmla="*/ 77475 w 192368"/>
                  <a:gd name="connsiteY614" fmla="*/ 184294 h 187852"/>
                  <a:gd name="connsiteX615" fmla="*/ 76869 w 192368"/>
                  <a:gd name="connsiteY615" fmla="*/ 184138 h 187852"/>
                  <a:gd name="connsiteX616" fmla="*/ 76302 w 192368"/>
                  <a:gd name="connsiteY616" fmla="*/ 183981 h 187852"/>
                  <a:gd name="connsiteX617" fmla="*/ 75794 w 192368"/>
                  <a:gd name="connsiteY617" fmla="*/ 183825 h 187852"/>
                  <a:gd name="connsiteX618" fmla="*/ 75227 w 192368"/>
                  <a:gd name="connsiteY618" fmla="*/ 183649 h 187852"/>
                  <a:gd name="connsiteX619" fmla="*/ 74621 w 192368"/>
                  <a:gd name="connsiteY619" fmla="*/ 183473 h 187852"/>
                  <a:gd name="connsiteX620" fmla="*/ 74113 w 192368"/>
                  <a:gd name="connsiteY620" fmla="*/ 183297 h 187852"/>
                  <a:gd name="connsiteX621" fmla="*/ 73546 w 192368"/>
                  <a:gd name="connsiteY621" fmla="*/ 183121 h 187852"/>
                  <a:gd name="connsiteX622" fmla="*/ 72979 w 192368"/>
                  <a:gd name="connsiteY622" fmla="*/ 182945 h 187852"/>
                  <a:gd name="connsiteX623" fmla="*/ 72431 w 192368"/>
                  <a:gd name="connsiteY623" fmla="*/ 182750 h 187852"/>
                  <a:gd name="connsiteX624" fmla="*/ 71904 w 192368"/>
                  <a:gd name="connsiteY624" fmla="*/ 182574 h 187852"/>
                  <a:gd name="connsiteX625" fmla="*/ 71337 w 192368"/>
                  <a:gd name="connsiteY625" fmla="*/ 182378 h 187852"/>
                  <a:gd name="connsiteX626" fmla="*/ 70750 w 192368"/>
                  <a:gd name="connsiteY626" fmla="*/ 182163 h 187852"/>
                  <a:gd name="connsiteX627" fmla="*/ 70222 w 192368"/>
                  <a:gd name="connsiteY627" fmla="*/ 181987 h 187852"/>
                  <a:gd name="connsiteX628" fmla="*/ 70203 w 192368"/>
                  <a:gd name="connsiteY628" fmla="*/ 181987 h 187852"/>
                  <a:gd name="connsiteX629" fmla="*/ 69675 w 192368"/>
                  <a:gd name="connsiteY629" fmla="*/ 181772 h 187852"/>
                  <a:gd name="connsiteX630" fmla="*/ 69128 w 192368"/>
                  <a:gd name="connsiteY630" fmla="*/ 181576 h 187852"/>
                  <a:gd name="connsiteX631" fmla="*/ 68561 w 192368"/>
                  <a:gd name="connsiteY631" fmla="*/ 181362 h 187852"/>
                  <a:gd name="connsiteX632" fmla="*/ 68013 w 192368"/>
                  <a:gd name="connsiteY632" fmla="*/ 181146 h 187852"/>
                  <a:gd name="connsiteX633" fmla="*/ 67486 w 192368"/>
                  <a:gd name="connsiteY633" fmla="*/ 180932 h 187852"/>
                  <a:gd name="connsiteX634" fmla="*/ 66938 w 192368"/>
                  <a:gd name="connsiteY634" fmla="*/ 180716 h 187852"/>
                  <a:gd name="connsiteX635" fmla="*/ 66371 w 192368"/>
                  <a:gd name="connsiteY635" fmla="*/ 180502 h 187852"/>
                  <a:gd name="connsiteX636" fmla="*/ 65824 w 192368"/>
                  <a:gd name="connsiteY636" fmla="*/ 180267 h 187852"/>
                  <a:gd name="connsiteX637" fmla="*/ 65296 w 192368"/>
                  <a:gd name="connsiteY637" fmla="*/ 180052 h 187852"/>
                  <a:gd name="connsiteX638" fmla="*/ 64768 w 192368"/>
                  <a:gd name="connsiteY638" fmla="*/ 179817 h 187852"/>
                  <a:gd name="connsiteX639" fmla="*/ 64221 w 192368"/>
                  <a:gd name="connsiteY639" fmla="*/ 179582 h 187852"/>
                  <a:gd name="connsiteX640" fmla="*/ 63654 w 192368"/>
                  <a:gd name="connsiteY640" fmla="*/ 179328 h 187852"/>
                  <a:gd name="connsiteX641" fmla="*/ 63106 w 192368"/>
                  <a:gd name="connsiteY641" fmla="*/ 179094 h 187852"/>
                  <a:gd name="connsiteX642" fmla="*/ 62598 w 192368"/>
                  <a:gd name="connsiteY642" fmla="*/ 178840 h 187852"/>
                  <a:gd name="connsiteX643" fmla="*/ 62051 w 192368"/>
                  <a:gd name="connsiteY643" fmla="*/ 178605 h 187852"/>
                  <a:gd name="connsiteX644" fmla="*/ 61542 w 192368"/>
                  <a:gd name="connsiteY644" fmla="*/ 178351 h 187852"/>
                  <a:gd name="connsiteX645" fmla="*/ 60975 w 192368"/>
                  <a:gd name="connsiteY645" fmla="*/ 178097 h 187852"/>
                  <a:gd name="connsiteX646" fmla="*/ 60448 w 192368"/>
                  <a:gd name="connsiteY646" fmla="*/ 177843 h 187852"/>
                  <a:gd name="connsiteX647" fmla="*/ 59920 w 192368"/>
                  <a:gd name="connsiteY647" fmla="*/ 177569 h 187852"/>
                  <a:gd name="connsiteX648" fmla="*/ 59392 w 192368"/>
                  <a:gd name="connsiteY648" fmla="*/ 177295 h 187852"/>
                  <a:gd name="connsiteX649" fmla="*/ 58884 w 192368"/>
                  <a:gd name="connsiteY649" fmla="*/ 177041 h 187852"/>
                  <a:gd name="connsiteX650" fmla="*/ 58864 w 192368"/>
                  <a:gd name="connsiteY650" fmla="*/ 177041 h 187852"/>
                  <a:gd name="connsiteX651" fmla="*/ 58356 w 192368"/>
                  <a:gd name="connsiteY651" fmla="*/ 176767 h 187852"/>
                  <a:gd name="connsiteX652" fmla="*/ 57789 w 192368"/>
                  <a:gd name="connsiteY652" fmla="*/ 176494 h 187852"/>
                  <a:gd name="connsiteX653" fmla="*/ 57261 w 192368"/>
                  <a:gd name="connsiteY653" fmla="*/ 176220 h 187852"/>
                  <a:gd name="connsiteX654" fmla="*/ 56753 w 192368"/>
                  <a:gd name="connsiteY654" fmla="*/ 175927 h 187852"/>
                  <a:gd name="connsiteX655" fmla="*/ 56245 w 192368"/>
                  <a:gd name="connsiteY655" fmla="*/ 175653 h 187852"/>
                  <a:gd name="connsiteX656" fmla="*/ 56225 w 192368"/>
                  <a:gd name="connsiteY656" fmla="*/ 175634 h 187852"/>
                  <a:gd name="connsiteX657" fmla="*/ 55717 w 192368"/>
                  <a:gd name="connsiteY657" fmla="*/ 175360 h 187852"/>
                  <a:gd name="connsiteX658" fmla="*/ 55189 w 192368"/>
                  <a:gd name="connsiteY658" fmla="*/ 175067 h 187852"/>
                  <a:gd name="connsiteX659" fmla="*/ 54641 w 192368"/>
                  <a:gd name="connsiteY659" fmla="*/ 174773 h 187852"/>
                  <a:gd name="connsiteX660" fmla="*/ 54133 w 192368"/>
                  <a:gd name="connsiteY660" fmla="*/ 174461 h 187852"/>
                  <a:gd name="connsiteX661" fmla="*/ 53625 w 192368"/>
                  <a:gd name="connsiteY661" fmla="*/ 174168 h 187852"/>
                  <a:gd name="connsiteX662" fmla="*/ 53097 w 192368"/>
                  <a:gd name="connsiteY662" fmla="*/ 173854 h 187852"/>
                  <a:gd name="connsiteX663" fmla="*/ 52589 w 192368"/>
                  <a:gd name="connsiteY663" fmla="*/ 173542 h 187852"/>
                  <a:gd name="connsiteX664" fmla="*/ 52100 w 192368"/>
                  <a:gd name="connsiteY664" fmla="*/ 173248 h 187852"/>
                  <a:gd name="connsiteX665" fmla="*/ 51592 w 192368"/>
                  <a:gd name="connsiteY665" fmla="*/ 172936 h 187852"/>
                  <a:gd name="connsiteX666" fmla="*/ 51083 w 192368"/>
                  <a:gd name="connsiteY666" fmla="*/ 172604 h 187852"/>
                  <a:gd name="connsiteX667" fmla="*/ 50575 w 192368"/>
                  <a:gd name="connsiteY667" fmla="*/ 172290 h 187852"/>
                  <a:gd name="connsiteX668" fmla="*/ 50067 w 192368"/>
                  <a:gd name="connsiteY668" fmla="*/ 171958 h 187852"/>
                  <a:gd name="connsiteX669" fmla="*/ 49559 w 192368"/>
                  <a:gd name="connsiteY669" fmla="*/ 171626 h 187852"/>
                  <a:gd name="connsiteX670" fmla="*/ 49031 w 192368"/>
                  <a:gd name="connsiteY670" fmla="*/ 171293 h 187852"/>
                  <a:gd name="connsiteX671" fmla="*/ 48542 w 192368"/>
                  <a:gd name="connsiteY671" fmla="*/ 170961 h 187852"/>
                  <a:gd name="connsiteX672" fmla="*/ 48034 w 192368"/>
                  <a:gd name="connsiteY672" fmla="*/ 170629 h 187852"/>
                  <a:gd name="connsiteX673" fmla="*/ 47525 w 192368"/>
                  <a:gd name="connsiteY673" fmla="*/ 170277 h 187852"/>
                  <a:gd name="connsiteX674" fmla="*/ 47037 w 192368"/>
                  <a:gd name="connsiteY674" fmla="*/ 169945 h 187852"/>
                  <a:gd name="connsiteX675" fmla="*/ 46548 w 192368"/>
                  <a:gd name="connsiteY675" fmla="*/ 169593 h 187852"/>
                  <a:gd name="connsiteX676" fmla="*/ 46040 w 192368"/>
                  <a:gd name="connsiteY676" fmla="*/ 169241 h 187852"/>
                  <a:gd name="connsiteX677" fmla="*/ 45551 w 192368"/>
                  <a:gd name="connsiteY677" fmla="*/ 168889 h 187852"/>
                  <a:gd name="connsiteX678" fmla="*/ 45062 w 192368"/>
                  <a:gd name="connsiteY678" fmla="*/ 168517 h 187852"/>
                  <a:gd name="connsiteX679" fmla="*/ 44573 w 192368"/>
                  <a:gd name="connsiteY679" fmla="*/ 168166 h 187852"/>
                  <a:gd name="connsiteX680" fmla="*/ 44085 w 192368"/>
                  <a:gd name="connsiteY680" fmla="*/ 167794 h 187852"/>
                  <a:gd name="connsiteX681" fmla="*/ 43596 w 192368"/>
                  <a:gd name="connsiteY681" fmla="*/ 167423 h 187852"/>
                  <a:gd name="connsiteX682" fmla="*/ 43127 w 192368"/>
                  <a:gd name="connsiteY682" fmla="*/ 167051 h 187852"/>
                  <a:gd name="connsiteX683" fmla="*/ 42638 w 192368"/>
                  <a:gd name="connsiteY683" fmla="*/ 166680 h 187852"/>
                  <a:gd name="connsiteX684" fmla="*/ 42169 w 192368"/>
                  <a:gd name="connsiteY684" fmla="*/ 166309 h 187852"/>
                  <a:gd name="connsiteX685" fmla="*/ 41680 w 192368"/>
                  <a:gd name="connsiteY685" fmla="*/ 165917 h 187852"/>
                  <a:gd name="connsiteX686" fmla="*/ 41211 w 192368"/>
                  <a:gd name="connsiteY686" fmla="*/ 165546 h 187852"/>
                  <a:gd name="connsiteX687" fmla="*/ 40703 w 192368"/>
                  <a:gd name="connsiteY687" fmla="*/ 165194 h 187852"/>
                  <a:gd name="connsiteX688" fmla="*/ 40703 w 192368"/>
                  <a:gd name="connsiteY688" fmla="*/ 165175 h 187852"/>
                  <a:gd name="connsiteX689" fmla="*/ 40214 w 192368"/>
                  <a:gd name="connsiteY689" fmla="*/ 164823 h 187852"/>
                  <a:gd name="connsiteX690" fmla="*/ 39725 w 192368"/>
                  <a:gd name="connsiteY690" fmla="*/ 164471 h 187852"/>
                  <a:gd name="connsiteX691" fmla="*/ 39236 w 192368"/>
                  <a:gd name="connsiteY691" fmla="*/ 164099 h 187852"/>
                  <a:gd name="connsiteX692" fmla="*/ 38748 w 192368"/>
                  <a:gd name="connsiteY692" fmla="*/ 163728 h 187852"/>
                  <a:gd name="connsiteX693" fmla="*/ 38259 w 192368"/>
                  <a:gd name="connsiteY693" fmla="*/ 163376 h 187852"/>
                  <a:gd name="connsiteX694" fmla="*/ 38259 w 192368"/>
                  <a:gd name="connsiteY694" fmla="*/ 163357 h 187852"/>
                  <a:gd name="connsiteX695" fmla="*/ 37790 w 192368"/>
                  <a:gd name="connsiteY695" fmla="*/ 162985 h 187852"/>
                  <a:gd name="connsiteX696" fmla="*/ 37301 w 192368"/>
                  <a:gd name="connsiteY696" fmla="*/ 162613 h 187852"/>
                  <a:gd name="connsiteX697" fmla="*/ 36851 w 192368"/>
                  <a:gd name="connsiteY697" fmla="*/ 162242 h 187852"/>
                  <a:gd name="connsiteX698" fmla="*/ 36382 w 192368"/>
                  <a:gd name="connsiteY698" fmla="*/ 161871 h 187852"/>
                  <a:gd name="connsiteX699" fmla="*/ 35913 w 192368"/>
                  <a:gd name="connsiteY699" fmla="*/ 161480 h 187852"/>
                  <a:gd name="connsiteX700" fmla="*/ 35444 w 192368"/>
                  <a:gd name="connsiteY700" fmla="*/ 161108 h 187852"/>
                  <a:gd name="connsiteX701" fmla="*/ 34975 w 192368"/>
                  <a:gd name="connsiteY701" fmla="*/ 160717 h 187852"/>
                  <a:gd name="connsiteX702" fmla="*/ 34505 w 192368"/>
                  <a:gd name="connsiteY702" fmla="*/ 160326 h 187852"/>
                  <a:gd name="connsiteX703" fmla="*/ 34036 w 192368"/>
                  <a:gd name="connsiteY703" fmla="*/ 159935 h 187852"/>
                  <a:gd name="connsiteX704" fmla="*/ 33586 w 192368"/>
                  <a:gd name="connsiteY704" fmla="*/ 159544 h 187852"/>
                  <a:gd name="connsiteX705" fmla="*/ 33137 w 192368"/>
                  <a:gd name="connsiteY705" fmla="*/ 159153 h 187852"/>
                  <a:gd name="connsiteX706" fmla="*/ 32707 w 192368"/>
                  <a:gd name="connsiteY706" fmla="*/ 158762 h 187852"/>
                  <a:gd name="connsiteX707" fmla="*/ 32257 w 192368"/>
                  <a:gd name="connsiteY707" fmla="*/ 158352 h 187852"/>
                  <a:gd name="connsiteX708" fmla="*/ 31827 w 192368"/>
                  <a:gd name="connsiteY708" fmla="*/ 157961 h 187852"/>
                  <a:gd name="connsiteX709" fmla="*/ 31808 w 192368"/>
                  <a:gd name="connsiteY709" fmla="*/ 157961 h 187852"/>
                  <a:gd name="connsiteX710" fmla="*/ 31358 w 192368"/>
                  <a:gd name="connsiteY710" fmla="*/ 157550 h 187852"/>
                  <a:gd name="connsiteX711" fmla="*/ 30928 w 192368"/>
                  <a:gd name="connsiteY711" fmla="*/ 157139 h 187852"/>
                  <a:gd name="connsiteX712" fmla="*/ 30498 w 192368"/>
                  <a:gd name="connsiteY712" fmla="*/ 156749 h 187852"/>
                  <a:gd name="connsiteX713" fmla="*/ 30087 w 192368"/>
                  <a:gd name="connsiteY713" fmla="*/ 156338 h 187852"/>
                  <a:gd name="connsiteX714" fmla="*/ 29637 w 192368"/>
                  <a:gd name="connsiteY714" fmla="*/ 155928 h 187852"/>
                  <a:gd name="connsiteX715" fmla="*/ 29618 w 192368"/>
                  <a:gd name="connsiteY715" fmla="*/ 155928 h 187852"/>
                  <a:gd name="connsiteX716" fmla="*/ 29207 w 192368"/>
                  <a:gd name="connsiteY716" fmla="*/ 155498 h 187852"/>
                  <a:gd name="connsiteX717" fmla="*/ 28797 w 192368"/>
                  <a:gd name="connsiteY717" fmla="*/ 155087 h 187852"/>
                  <a:gd name="connsiteX718" fmla="*/ 28386 w 192368"/>
                  <a:gd name="connsiteY718" fmla="*/ 154676 h 187852"/>
                  <a:gd name="connsiteX719" fmla="*/ 27937 w 192368"/>
                  <a:gd name="connsiteY719" fmla="*/ 154266 h 187852"/>
                  <a:gd name="connsiteX720" fmla="*/ 27526 w 192368"/>
                  <a:gd name="connsiteY720" fmla="*/ 153836 h 187852"/>
                  <a:gd name="connsiteX721" fmla="*/ 27135 w 192368"/>
                  <a:gd name="connsiteY721" fmla="*/ 153406 h 187852"/>
                  <a:gd name="connsiteX722" fmla="*/ 26705 w 192368"/>
                  <a:gd name="connsiteY722" fmla="*/ 152976 h 187852"/>
                  <a:gd name="connsiteX723" fmla="*/ 26294 w 192368"/>
                  <a:gd name="connsiteY723" fmla="*/ 152546 h 187852"/>
                  <a:gd name="connsiteX724" fmla="*/ 25923 w 192368"/>
                  <a:gd name="connsiteY724" fmla="*/ 152135 h 187852"/>
                  <a:gd name="connsiteX725" fmla="*/ 25512 w 192368"/>
                  <a:gd name="connsiteY725" fmla="*/ 151686 h 187852"/>
                  <a:gd name="connsiteX726" fmla="*/ 25122 w 192368"/>
                  <a:gd name="connsiteY726" fmla="*/ 151255 h 187852"/>
                  <a:gd name="connsiteX727" fmla="*/ 24731 w 192368"/>
                  <a:gd name="connsiteY727" fmla="*/ 150825 h 187852"/>
                  <a:gd name="connsiteX728" fmla="*/ 24320 w 192368"/>
                  <a:gd name="connsiteY728" fmla="*/ 150395 h 187852"/>
                  <a:gd name="connsiteX729" fmla="*/ 23949 w 192368"/>
                  <a:gd name="connsiteY729" fmla="*/ 149945 h 187852"/>
                  <a:gd name="connsiteX730" fmla="*/ 23557 w 192368"/>
                  <a:gd name="connsiteY730" fmla="*/ 149515 h 187852"/>
                  <a:gd name="connsiteX731" fmla="*/ 23557 w 192368"/>
                  <a:gd name="connsiteY731" fmla="*/ 149496 h 187852"/>
                  <a:gd name="connsiteX732" fmla="*/ 23206 w 192368"/>
                  <a:gd name="connsiteY732" fmla="*/ 149066 h 187852"/>
                  <a:gd name="connsiteX733" fmla="*/ 22795 w 192368"/>
                  <a:gd name="connsiteY733" fmla="*/ 148616 h 187852"/>
                  <a:gd name="connsiteX734" fmla="*/ 22443 w 192368"/>
                  <a:gd name="connsiteY734" fmla="*/ 148167 h 187852"/>
                  <a:gd name="connsiteX735" fmla="*/ 22052 w 192368"/>
                  <a:gd name="connsiteY735" fmla="*/ 147717 h 187852"/>
                  <a:gd name="connsiteX736" fmla="*/ 21700 w 192368"/>
                  <a:gd name="connsiteY736" fmla="*/ 147287 h 187852"/>
                  <a:gd name="connsiteX737" fmla="*/ 21700 w 192368"/>
                  <a:gd name="connsiteY737" fmla="*/ 147267 h 187852"/>
                  <a:gd name="connsiteX738" fmla="*/ 21309 w 192368"/>
                  <a:gd name="connsiteY738" fmla="*/ 146818 h 187852"/>
                  <a:gd name="connsiteX739" fmla="*/ 20977 w 192368"/>
                  <a:gd name="connsiteY739" fmla="*/ 146368 h 187852"/>
                  <a:gd name="connsiteX740" fmla="*/ 20957 w 192368"/>
                  <a:gd name="connsiteY740" fmla="*/ 146368 h 187852"/>
                  <a:gd name="connsiteX741" fmla="*/ 20586 w 192368"/>
                  <a:gd name="connsiteY741" fmla="*/ 145918 h 187852"/>
                  <a:gd name="connsiteX742" fmla="*/ 20254 w 192368"/>
                  <a:gd name="connsiteY742" fmla="*/ 145449 h 187852"/>
                  <a:gd name="connsiteX743" fmla="*/ 19882 w 192368"/>
                  <a:gd name="connsiteY743" fmla="*/ 144999 h 187852"/>
                  <a:gd name="connsiteX744" fmla="*/ 19550 w 192368"/>
                  <a:gd name="connsiteY744" fmla="*/ 144530 h 187852"/>
                  <a:gd name="connsiteX745" fmla="*/ 19178 w 192368"/>
                  <a:gd name="connsiteY745" fmla="*/ 144080 h 187852"/>
                  <a:gd name="connsiteX746" fmla="*/ 18846 w 192368"/>
                  <a:gd name="connsiteY746" fmla="*/ 143611 h 187852"/>
                  <a:gd name="connsiteX747" fmla="*/ 18494 w 192368"/>
                  <a:gd name="connsiteY747" fmla="*/ 143142 h 187852"/>
                  <a:gd name="connsiteX748" fmla="*/ 18142 w 192368"/>
                  <a:gd name="connsiteY748" fmla="*/ 142673 h 187852"/>
                  <a:gd name="connsiteX749" fmla="*/ 17830 w 192368"/>
                  <a:gd name="connsiteY749" fmla="*/ 142204 h 187852"/>
                  <a:gd name="connsiteX750" fmla="*/ 17478 w 192368"/>
                  <a:gd name="connsiteY750" fmla="*/ 141735 h 187852"/>
                  <a:gd name="connsiteX751" fmla="*/ 17165 w 192368"/>
                  <a:gd name="connsiteY751" fmla="*/ 141265 h 187852"/>
                  <a:gd name="connsiteX752" fmla="*/ 16833 w 192368"/>
                  <a:gd name="connsiteY752" fmla="*/ 140796 h 187852"/>
                  <a:gd name="connsiteX753" fmla="*/ 16500 w 192368"/>
                  <a:gd name="connsiteY753" fmla="*/ 140308 h 187852"/>
                  <a:gd name="connsiteX754" fmla="*/ 16187 w 192368"/>
                  <a:gd name="connsiteY754" fmla="*/ 139838 h 187852"/>
                  <a:gd name="connsiteX755" fmla="*/ 15875 w 192368"/>
                  <a:gd name="connsiteY755" fmla="*/ 139369 h 187852"/>
                  <a:gd name="connsiteX756" fmla="*/ 15542 w 192368"/>
                  <a:gd name="connsiteY756" fmla="*/ 138880 h 187852"/>
                  <a:gd name="connsiteX757" fmla="*/ 15229 w 192368"/>
                  <a:gd name="connsiteY757" fmla="*/ 138411 h 187852"/>
                  <a:gd name="connsiteX758" fmla="*/ 15229 w 192368"/>
                  <a:gd name="connsiteY758" fmla="*/ 138392 h 187852"/>
                  <a:gd name="connsiteX759" fmla="*/ 14936 w 192368"/>
                  <a:gd name="connsiteY759" fmla="*/ 137923 h 187852"/>
                  <a:gd name="connsiteX760" fmla="*/ 14643 w 192368"/>
                  <a:gd name="connsiteY760" fmla="*/ 137434 h 187852"/>
                  <a:gd name="connsiteX761" fmla="*/ 14311 w 192368"/>
                  <a:gd name="connsiteY761" fmla="*/ 136945 h 187852"/>
                  <a:gd name="connsiteX762" fmla="*/ 14017 w 192368"/>
                  <a:gd name="connsiteY762" fmla="*/ 136456 h 187852"/>
                  <a:gd name="connsiteX763" fmla="*/ 13744 w 192368"/>
                  <a:gd name="connsiteY763" fmla="*/ 135968 h 187852"/>
                  <a:gd name="connsiteX764" fmla="*/ 13450 w 192368"/>
                  <a:gd name="connsiteY764" fmla="*/ 135479 h 187852"/>
                  <a:gd name="connsiteX765" fmla="*/ 13431 w 192368"/>
                  <a:gd name="connsiteY765" fmla="*/ 135479 h 187852"/>
                  <a:gd name="connsiteX766" fmla="*/ 13157 w 192368"/>
                  <a:gd name="connsiteY766" fmla="*/ 134990 h 187852"/>
                  <a:gd name="connsiteX767" fmla="*/ 12844 w 192368"/>
                  <a:gd name="connsiteY767" fmla="*/ 134501 h 187852"/>
                  <a:gd name="connsiteX768" fmla="*/ 12551 w 192368"/>
                  <a:gd name="connsiteY768" fmla="*/ 133993 h 187852"/>
                  <a:gd name="connsiteX769" fmla="*/ 12277 w 192368"/>
                  <a:gd name="connsiteY769" fmla="*/ 133504 h 187852"/>
                  <a:gd name="connsiteX770" fmla="*/ 12023 w 192368"/>
                  <a:gd name="connsiteY770" fmla="*/ 133016 h 187852"/>
                  <a:gd name="connsiteX771" fmla="*/ 11750 w 192368"/>
                  <a:gd name="connsiteY771" fmla="*/ 132507 h 187852"/>
                  <a:gd name="connsiteX772" fmla="*/ 11476 w 192368"/>
                  <a:gd name="connsiteY772" fmla="*/ 132019 h 187852"/>
                  <a:gd name="connsiteX773" fmla="*/ 11202 w 192368"/>
                  <a:gd name="connsiteY773" fmla="*/ 131510 h 187852"/>
                  <a:gd name="connsiteX774" fmla="*/ 10909 w 192368"/>
                  <a:gd name="connsiteY774" fmla="*/ 131002 h 187852"/>
                  <a:gd name="connsiteX775" fmla="*/ 10655 w 192368"/>
                  <a:gd name="connsiteY775" fmla="*/ 130513 h 187852"/>
                  <a:gd name="connsiteX776" fmla="*/ 10401 w 192368"/>
                  <a:gd name="connsiteY776" fmla="*/ 130005 h 187852"/>
                  <a:gd name="connsiteX777" fmla="*/ 10146 w 192368"/>
                  <a:gd name="connsiteY777" fmla="*/ 129497 h 187852"/>
                  <a:gd name="connsiteX778" fmla="*/ 9892 w 192368"/>
                  <a:gd name="connsiteY778" fmla="*/ 128988 h 187852"/>
                  <a:gd name="connsiteX779" fmla="*/ 9638 w 192368"/>
                  <a:gd name="connsiteY779" fmla="*/ 128480 h 187852"/>
                  <a:gd name="connsiteX780" fmla="*/ 9384 w 192368"/>
                  <a:gd name="connsiteY780" fmla="*/ 127972 h 187852"/>
                  <a:gd name="connsiteX781" fmla="*/ 9149 w 192368"/>
                  <a:gd name="connsiteY781" fmla="*/ 127463 h 187852"/>
                  <a:gd name="connsiteX782" fmla="*/ 8895 w 192368"/>
                  <a:gd name="connsiteY782" fmla="*/ 126955 h 187852"/>
                  <a:gd name="connsiteX783" fmla="*/ 8661 w 192368"/>
                  <a:gd name="connsiteY783" fmla="*/ 126447 h 187852"/>
                  <a:gd name="connsiteX784" fmla="*/ 8661 w 192368"/>
                  <a:gd name="connsiteY784" fmla="*/ 126427 h 187852"/>
                  <a:gd name="connsiteX785" fmla="*/ 8426 w 192368"/>
                  <a:gd name="connsiteY785" fmla="*/ 125919 h 187852"/>
                  <a:gd name="connsiteX786" fmla="*/ 8192 w 192368"/>
                  <a:gd name="connsiteY786" fmla="*/ 125411 h 187852"/>
                  <a:gd name="connsiteX787" fmla="*/ 7977 w 192368"/>
                  <a:gd name="connsiteY787" fmla="*/ 124902 h 187852"/>
                  <a:gd name="connsiteX788" fmla="*/ 7742 w 192368"/>
                  <a:gd name="connsiteY788" fmla="*/ 124374 h 187852"/>
                  <a:gd name="connsiteX789" fmla="*/ 7546 w 192368"/>
                  <a:gd name="connsiteY789" fmla="*/ 123866 h 187852"/>
                  <a:gd name="connsiteX790" fmla="*/ 7312 w 192368"/>
                  <a:gd name="connsiteY790" fmla="*/ 123339 h 187852"/>
                  <a:gd name="connsiteX791" fmla="*/ 7116 w 192368"/>
                  <a:gd name="connsiteY791" fmla="*/ 122830 h 187852"/>
                  <a:gd name="connsiteX792" fmla="*/ 7097 w 192368"/>
                  <a:gd name="connsiteY792" fmla="*/ 122811 h 187852"/>
                  <a:gd name="connsiteX793" fmla="*/ 6901 w 192368"/>
                  <a:gd name="connsiteY793" fmla="*/ 122302 h 187852"/>
                  <a:gd name="connsiteX794" fmla="*/ 6882 w 192368"/>
                  <a:gd name="connsiteY794" fmla="*/ 122302 h 187852"/>
                  <a:gd name="connsiteX795" fmla="*/ 6667 w 192368"/>
                  <a:gd name="connsiteY795" fmla="*/ 121775 h 187852"/>
                  <a:gd name="connsiteX796" fmla="*/ 6452 w 192368"/>
                  <a:gd name="connsiteY796" fmla="*/ 121266 h 187852"/>
                  <a:gd name="connsiteX797" fmla="*/ 6452 w 192368"/>
                  <a:gd name="connsiteY797" fmla="*/ 121247 h 187852"/>
                  <a:gd name="connsiteX798" fmla="*/ 6256 w 192368"/>
                  <a:gd name="connsiteY798" fmla="*/ 120719 h 187852"/>
                  <a:gd name="connsiteX799" fmla="*/ 6080 w 192368"/>
                  <a:gd name="connsiteY799" fmla="*/ 120210 h 187852"/>
                  <a:gd name="connsiteX800" fmla="*/ 5885 w 192368"/>
                  <a:gd name="connsiteY800" fmla="*/ 119683 h 187852"/>
                  <a:gd name="connsiteX801" fmla="*/ 5670 w 192368"/>
                  <a:gd name="connsiteY801" fmla="*/ 119155 h 187852"/>
                  <a:gd name="connsiteX802" fmla="*/ 5474 w 192368"/>
                  <a:gd name="connsiteY802" fmla="*/ 118627 h 187852"/>
                  <a:gd name="connsiteX803" fmla="*/ 5279 w 192368"/>
                  <a:gd name="connsiteY803" fmla="*/ 118099 h 187852"/>
                  <a:gd name="connsiteX804" fmla="*/ 5122 w 192368"/>
                  <a:gd name="connsiteY804" fmla="*/ 117571 h 187852"/>
                  <a:gd name="connsiteX805" fmla="*/ 4946 w 192368"/>
                  <a:gd name="connsiteY805" fmla="*/ 117043 h 187852"/>
                  <a:gd name="connsiteX806" fmla="*/ 4751 w 192368"/>
                  <a:gd name="connsiteY806" fmla="*/ 116516 h 187852"/>
                  <a:gd name="connsiteX807" fmla="*/ 4594 w 192368"/>
                  <a:gd name="connsiteY807" fmla="*/ 115968 h 187852"/>
                  <a:gd name="connsiteX808" fmla="*/ 4419 w 192368"/>
                  <a:gd name="connsiteY808" fmla="*/ 115440 h 187852"/>
                  <a:gd name="connsiteX809" fmla="*/ 4223 w 192368"/>
                  <a:gd name="connsiteY809" fmla="*/ 114913 h 187852"/>
                  <a:gd name="connsiteX810" fmla="*/ 4067 w 192368"/>
                  <a:gd name="connsiteY810" fmla="*/ 114385 h 187852"/>
                  <a:gd name="connsiteX811" fmla="*/ 4067 w 192368"/>
                  <a:gd name="connsiteY811" fmla="*/ 114365 h 187852"/>
                  <a:gd name="connsiteX812" fmla="*/ 3910 w 192368"/>
                  <a:gd name="connsiteY812" fmla="*/ 113837 h 187852"/>
                  <a:gd name="connsiteX813" fmla="*/ 3754 w 192368"/>
                  <a:gd name="connsiteY813" fmla="*/ 113309 h 187852"/>
                  <a:gd name="connsiteX814" fmla="*/ 3734 w 192368"/>
                  <a:gd name="connsiteY814" fmla="*/ 113290 h 187852"/>
                  <a:gd name="connsiteX815" fmla="*/ 3617 w 192368"/>
                  <a:gd name="connsiteY815" fmla="*/ 112762 h 187852"/>
                  <a:gd name="connsiteX816" fmla="*/ 3461 w 192368"/>
                  <a:gd name="connsiteY816" fmla="*/ 112234 h 187852"/>
                  <a:gd name="connsiteX817" fmla="*/ 3285 w 192368"/>
                  <a:gd name="connsiteY817" fmla="*/ 111687 h 187852"/>
                  <a:gd name="connsiteX818" fmla="*/ 3167 w 192368"/>
                  <a:gd name="connsiteY818" fmla="*/ 111159 h 187852"/>
                  <a:gd name="connsiteX819" fmla="*/ 2991 w 192368"/>
                  <a:gd name="connsiteY819" fmla="*/ 110612 h 187852"/>
                  <a:gd name="connsiteX820" fmla="*/ 2855 w 192368"/>
                  <a:gd name="connsiteY820" fmla="*/ 110084 h 187852"/>
                  <a:gd name="connsiteX821" fmla="*/ 2737 w 192368"/>
                  <a:gd name="connsiteY821" fmla="*/ 109536 h 187852"/>
                  <a:gd name="connsiteX822" fmla="*/ 2600 w 192368"/>
                  <a:gd name="connsiteY822" fmla="*/ 108989 h 187852"/>
                  <a:gd name="connsiteX823" fmla="*/ 2581 w 192368"/>
                  <a:gd name="connsiteY823" fmla="*/ 108989 h 187852"/>
                  <a:gd name="connsiteX824" fmla="*/ 2483 w 192368"/>
                  <a:gd name="connsiteY824" fmla="*/ 108461 h 187852"/>
                  <a:gd name="connsiteX825" fmla="*/ 2327 w 192368"/>
                  <a:gd name="connsiteY825" fmla="*/ 107914 h 187852"/>
                  <a:gd name="connsiteX826" fmla="*/ 2229 w 192368"/>
                  <a:gd name="connsiteY826" fmla="*/ 107366 h 187852"/>
                  <a:gd name="connsiteX827" fmla="*/ 2092 w 192368"/>
                  <a:gd name="connsiteY827" fmla="*/ 106819 h 187852"/>
                  <a:gd name="connsiteX828" fmla="*/ 1994 w 192368"/>
                  <a:gd name="connsiteY828" fmla="*/ 106291 h 187852"/>
                  <a:gd name="connsiteX829" fmla="*/ 1857 w 192368"/>
                  <a:gd name="connsiteY829" fmla="*/ 105744 h 187852"/>
                  <a:gd name="connsiteX830" fmla="*/ 1760 w 192368"/>
                  <a:gd name="connsiteY830" fmla="*/ 105197 h 187852"/>
                  <a:gd name="connsiteX831" fmla="*/ 1662 w 192368"/>
                  <a:gd name="connsiteY831" fmla="*/ 104649 h 187852"/>
                  <a:gd name="connsiteX832" fmla="*/ 1545 w 192368"/>
                  <a:gd name="connsiteY832" fmla="*/ 104102 h 187852"/>
                  <a:gd name="connsiteX833" fmla="*/ 1467 w 192368"/>
                  <a:gd name="connsiteY833" fmla="*/ 103554 h 187852"/>
                  <a:gd name="connsiteX834" fmla="*/ 1349 w 192368"/>
                  <a:gd name="connsiteY834" fmla="*/ 103007 h 187852"/>
                  <a:gd name="connsiteX835" fmla="*/ 1271 w 192368"/>
                  <a:gd name="connsiteY835" fmla="*/ 102459 h 187852"/>
                  <a:gd name="connsiteX836" fmla="*/ 1173 w 192368"/>
                  <a:gd name="connsiteY836" fmla="*/ 101912 h 187852"/>
                  <a:gd name="connsiteX837" fmla="*/ 1075 w 192368"/>
                  <a:gd name="connsiteY837" fmla="*/ 101365 h 187852"/>
                  <a:gd name="connsiteX838" fmla="*/ 1017 w 192368"/>
                  <a:gd name="connsiteY838" fmla="*/ 100817 h 187852"/>
                  <a:gd name="connsiteX839" fmla="*/ 939 w 192368"/>
                  <a:gd name="connsiteY839" fmla="*/ 100270 h 187852"/>
                  <a:gd name="connsiteX840" fmla="*/ 841 w 192368"/>
                  <a:gd name="connsiteY840" fmla="*/ 99723 h 187852"/>
                  <a:gd name="connsiteX841" fmla="*/ 782 w 192368"/>
                  <a:gd name="connsiteY841" fmla="*/ 99175 h 187852"/>
                  <a:gd name="connsiteX842" fmla="*/ 704 w 192368"/>
                  <a:gd name="connsiteY842" fmla="*/ 98628 h 187852"/>
                  <a:gd name="connsiteX843" fmla="*/ 626 w 192368"/>
                  <a:gd name="connsiteY843" fmla="*/ 98080 h 187852"/>
                  <a:gd name="connsiteX844" fmla="*/ 567 w 192368"/>
                  <a:gd name="connsiteY844" fmla="*/ 97533 h 187852"/>
                  <a:gd name="connsiteX845" fmla="*/ 548 w 192368"/>
                  <a:gd name="connsiteY845" fmla="*/ 97513 h 187852"/>
                  <a:gd name="connsiteX846" fmla="*/ 509 w 192368"/>
                  <a:gd name="connsiteY846" fmla="*/ 96966 h 187852"/>
                  <a:gd name="connsiteX847" fmla="*/ 470 w 192368"/>
                  <a:gd name="connsiteY847" fmla="*/ 96419 h 187852"/>
                  <a:gd name="connsiteX848" fmla="*/ 391 w 192368"/>
                  <a:gd name="connsiteY848" fmla="*/ 95871 h 187852"/>
                  <a:gd name="connsiteX849" fmla="*/ 333 w 192368"/>
                  <a:gd name="connsiteY849" fmla="*/ 95324 h 187852"/>
                  <a:gd name="connsiteX850" fmla="*/ 294 w 192368"/>
                  <a:gd name="connsiteY850" fmla="*/ 94776 h 187852"/>
                  <a:gd name="connsiteX851" fmla="*/ 294 w 192368"/>
                  <a:gd name="connsiteY851" fmla="*/ 94757 h 187852"/>
                  <a:gd name="connsiteX852" fmla="*/ 274 w 192368"/>
                  <a:gd name="connsiteY852" fmla="*/ 94229 h 187852"/>
                  <a:gd name="connsiteX853" fmla="*/ 274 w 192368"/>
                  <a:gd name="connsiteY853" fmla="*/ 94209 h 187852"/>
                  <a:gd name="connsiteX854" fmla="*/ 235 w 192368"/>
                  <a:gd name="connsiteY854" fmla="*/ 93662 h 187852"/>
                  <a:gd name="connsiteX855" fmla="*/ 196 w 192368"/>
                  <a:gd name="connsiteY855" fmla="*/ 93115 h 187852"/>
                  <a:gd name="connsiteX856" fmla="*/ 137 w 192368"/>
                  <a:gd name="connsiteY856" fmla="*/ 92548 h 187852"/>
                  <a:gd name="connsiteX857" fmla="*/ 98 w 192368"/>
                  <a:gd name="connsiteY857" fmla="*/ 92020 h 187852"/>
                  <a:gd name="connsiteX858" fmla="*/ 78 w 192368"/>
                  <a:gd name="connsiteY858" fmla="*/ 91453 h 187852"/>
                  <a:gd name="connsiteX859" fmla="*/ 59 w 192368"/>
                  <a:gd name="connsiteY859" fmla="*/ 90906 h 187852"/>
                  <a:gd name="connsiteX860" fmla="*/ 59 w 192368"/>
                  <a:gd name="connsiteY860" fmla="*/ 90358 h 187852"/>
                  <a:gd name="connsiteX861" fmla="*/ 39 w 192368"/>
                  <a:gd name="connsiteY861" fmla="*/ 89791 h 187852"/>
                  <a:gd name="connsiteX862" fmla="*/ 20 w 192368"/>
                  <a:gd name="connsiteY862" fmla="*/ 89244 h 187852"/>
                  <a:gd name="connsiteX863" fmla="*/ 20 w 192368"/>
                  <a:gd name="connsiteY863" fmla="*/ 88696 h 187852"/>
                  <a:gd name="connsiteX864" fmla="*/ 0 w 192368"/>
                  <a:gd name="connsiteY864" fmla="*/ 88149 h 187852"/>
                  <a:gd name="connsiteX865" fmla="*/ 0 w 192368"/>
                  <a:gd name="connsiteY865" fmla="*/ 86487 h 187852"/>
                  <a:gd name="connsiteX866" fmla="*/ 20 w 192368"/>
                  <a:gd name="connsiteY866" fmla="*/ 85940 h 187852"/>
                  <a:gd name="connsiteX867" fmla="*/ 20 w 192368"/>
                  <a:gd name="connsiteY867" fmla="*/ 85373 h 187852"/>
                  <a:gd name="connsiteX868" fmla="*/ 39 w 192368"/>
                  <a:gd name="connsiteY868" fmla="*/ 84826 h 187852"/>
                  <a:gd name="connsiteX869" fmla="*/ 59 w 192368"/>
                  <a:gd name="connsiteY869" fmla="*/ 84278 h 187852"/>
                  <a:gd name="connsiteX870" fmla="*/ 59 w 192368"/>
                  <a:gd name="connsiteY870" fmla="*/ 83731 h 187852"/>
                  <a:gd name="connsiteX871" fmla="*/ 78 w 192368"/>
                  <a:gd name="connsiteY871" fmla="*/ 83164 h 187852"/>
                  <a:gd name="connsiteX872" fmla="*/ 98 w 192368"/>
                  <a:gd name="connsiteY872" fmla="*/ 82617 h 187852"/>
                  <a:gd name="connsiteX873" fmla="*/ 137 w 192368"/>
                  <a:gd name="connsiteY873" fmla="*/ 82069 h 187852"/>
                  <a:gd name="connsiteX874" fmla="*/ 196 w 192368"/>
                  <a:gd name="connsiteY874" fmla="*/ 81522 h 187852"/>
                  <a:gd name="connsiteX875" fmla="*/ 235 w 192368"/>
                  <a:gd name="connsiteY875" fmla="*/ 80974 h 187852"/>
                  <a:gd name="connsiteX876" fmla="*/ 274 w 192368"/>
                  <a:gd name="connsiteY876" fmla="*/ 80407 h 187852"/>
                  <a:gd name="connsiteX877" fmla="*/ 294 w 192368"/>
                  <a:gd name="connsiteY877" fmla="*/ 79860 h 187852"/>
                  <a:gd name="connsiteX878" fmla="*/ 333 w 192368"/>
                  <a:gd name="connsiteY878" fmla="*/ 79313 h 187852"/>
                  <a:gd name="connsiteX879" fmla="*/ 391 w 192368"/>
                  <a:gd name="connsiteY879" fmla="*/ 78765 h 187852"/>
                  <a:gd name="connsiteX880" fmla="*/ 470 w 192368"/>
                  <a:gd name="connsiteY880" fmla="*/ 78218 h 187852"/>
                  <a:gd name="connsiteX881" fmla="*/ 528 w 192368"/>
                  <a:gd name="connsiteY881" fmla="*/ 77671 h 187852"/>
                  <a:gd name="connsiteX882" fmla="*/ 567 w 192368"/>
                  <a:gd name="connsiteY882" fmla="*/ 77123 h 187852"/>
                  <a:gd name="connsiteX883" fmla="*/ 626 w 192368"/>
                  <a:gd name="connsiteY883" fmla="*/ 76556 h 187852"/>
                  <a:gd name="connsiteX884" fmla="*/ 724 w 192368"/>
                  <a:gd name="connsiteY884" fmla="*/ 76028 h 187852"/>
                  <a:gd name="connsiteX885" fmla="*/ 782 w 192368"/>
                  <a:gd name="connsiteY885" fmla="*/ 75481 h 187852"/>
                  <a:gd name="connsiteX886" fmla="*/ 782 w 192368"/>
                  <a:gd name="connsiteY886" fmla="*/ 75462 h 187852"/>
                  <a:gd name="connsiteX887" fmla="*/ 841 w 192368"/>
                  <a:gd name="connsiteY887" fmla="*/ 74914 h 187852"/>
                  <a:gd name="connsiteX888" fmla="*/ 939 w 192368"/>
                  <a:gd name="connsiteY888" fmla="*/ 74367 h 187852"/>
                  <a:gd name="connsiteX889" fmla="*/ 1017 w 192368"/>
                  <a:gd name="connsiteY889" fmla="*/ 73819 h 187852"/>
                  <a:gd name="connsiteX890" fmla="*/ 1095 w 192368"/>
                  <a:gd name="connsiteY890" fmla="*/ 73291 h 187852"/>
                  <a:gd name="connsiteX891" fmla="*/ 1095 w 192368"/>
                  <a:gd name="connsiteY891" fmla="*/ 73272 h 187852"/>
                  <a:gd name="connsiteX892" fmla="*/ 1193 w 192368"/>
                  <a:gd name="connsiteY892" fmla="*/ 72744 h 187852"/>
                  <a:gd name="connsiteX893" fmla="*/ 1212 w 192368"/>
                  <a:gd name="connsiteY893" fmla="*/ 72724 h 187852"/>
                  <a:gd name="connsiteX894" fmla="*/ 1271 w 192368"/>
                  <a:gd name="connsiteY894" fmla="*/ 72177 h 187852"/>
                  <a:gd name="connsiteX895" fmla="*/ 1369 w 192368"/>
                  <a:gd name="connsiteY895" fmla="*/ 71649 h 187852"/>
                  <a:gd name="connsiteX896" fmla="*/ 1486 w 192368"/>
                  <a:gd name="connsiteY896" fmla="*/ 71102 h 187852"/>
                  <a:gd name="connsiteX897" fmla="*/ 1584 w 192368"/>
                  <a:gd name="connsiteY897" fmla="*/ 70555 h 187852"/>
                  <a:gd name="connsiteX898" fmla="*/ 1701 w 192368"/>
                  <a:gd name="connsiteY898" fmla="*/ 70007 h 187852"/>
                  <a:gd name="connsiteX899" fmla="*/ 1799 w 192368"/>
                  <a:gd name="connsiteY899" fmla="*/ 69460 h 187852"/>
                  <a:gd name="connsiteX900" fmla="*/ 1916 w 192368"/>
                  <a:gd name="connsiteY900" fmla="*/ 68912 h 187852"/>
                  <a:gd name="connsiteX901" fmla="*/ 2014 w 192368"/>
                  <a:gd name="connsiteY901" fmla="*/ 68384 h 187852"/>
                  <a:gd name="connsiteX902" fmla="*/ 2170 w 192368"/>
                  <a:gd name="connsiteY902" fmla="*/ 67837 h 187852"/>
                  <a:gd name="connsiteX903" fmla="*/ 2268 w 192368"/>
                  <a:gd name="connsiteY903" fmla="*/ 67309 h 187852"/>
                  <a:gd name="connsiteX904" fmla="*/ 2405 w 192368"/>
                  <a:gd name="connsiteY904" fmla="*/ 66762 h 187852"/>
                  <a:gd name="connsiteX905" fmla="*/ 2522 w 192368"/>
                  <a:gd name="connsiteY905" fmla="*/ 66214 h 187852"/>
                  <a:gd name="connsiteX906" fmla="*/ 2679 w 192368"/>
                  <a:gd name="connsiteY906" fmla="*/ 65667 h 187852"/>
                  <a:gd name="connsiteX907" fmla="*/ 2796 w 192368"/>
                  <a:gd name="connsiteY907" fmla="*/ 65139 h 187852"/>
                  <a:gd name="connsiteX908" fmla="*/ 2952 w 192368"/>
                  <a:gd name="connsiteY908" fmla="*/ 64612 h 187852"/>
                  <a:gd name="connsiteX909" fmla="*/ 3089 w 192368"/>
                  <a:gd name="connsiteY909" fmla="*/ 64064 h 187852"/>
                  <a:gd name="connsiteX910" fmla="*/ 3245 w 192368"/>
                  <a:gd name="connsiteY910" fmla="*/ 63517 h 187852"/>
                  <a:gd name="connsiteX911" fmla="*/ 3402 w 192368"/>
                  <a:gd name="connsiteY911" fmla="*/ 62989 h 187852"/>
                  <a:gd name="connsiteX912" fmla="*/ 3539 w 192368"/>
                  <a:gd name="connsiteY912" fmla="*/ 62461 h 187852"/>
                  <a:gd name="connsiteX913" fmla="*/ 3715 w 192368"/>
                  <a:gd name="connsiteY913" fmla="*/ 61933 h 187852"/>
                  <a:gd name="connsiteX914" fmla="*/ 3891 w 192368"/>
                  <a:gd name="connsiteY914" fmla="*/ 61386 h 187852"/>
                  <a:gd name="connsiteX915" fmla="*/ 4027 w 192368"/>
                  <a:gd name="connsiteY915" fmla="*/ 60858 h 187852"/>
                  <a:gd name="connsiteX916" fmla="*/ 4204 w 192368"/>
                  <a:gd name="connsiteY916" fmla="*/ 60330 h 187852"/>
                  <a:gd name="connsiteX917" fmla="*/ 4399 w 192368"/>
                  <a:gd name="connsiteY917" fmla="*/ 59802 h 187852"/>
                  <a:gd name="connsiteX918" fmla="*/ 4457 w 192368"/>
                  <a:gd name="connsiteY918" fmla="*/ 59548 h 187852"/>
                  <a:gd name="connsiteX919" fmla="*/ 4555 w 192368"/>
                  <a:gd name="connsiteY919" fmla="*/ 59255 h 187852"/>
                  <a:gd name="connsiteX920" fmla="*/ 4731 w 192368"/>
                  <a:gd name="connsiteY920" fmla="*/ 58727 h 187852"/>
                  <a:gd name="connsiteX921" fmla="*/ 4946 w 192368"/>
                  <a:gd name="connsiteY921" fmla="*/ 58199 h 187852"/>
                  <a:gd name="connsiteX922" fmla="*/ 5122 w 192368"/>
                  <a:gd name="connsiteY922" fmla="*/ 57671 h 187852"/>
                  <a:gd name="connsiteX923" fmla="*/ 5318 w 192368"/>
                  <a:gd name="connsiteY923" fmla="*/ 57143 h 187852"/>
                  <a:gd name="connsiteX924" fmla="*/ 5494 w 192368"/>
                  <a:gd name="connsiteY924" fmla="*/ 56616 h 187852"/>
                  <a:gd name="connsiteX925" fmla="*/ 5689 w 192368"/>
                  <a:gd name="connsiteY925" fmla="*/ 56088 h 187852"/>
                  <a:gd name="connsiteX926" fmla="*/ 5904 w 192368"/>
                  <a:gd name="connsiteY926" fmla="*/ 55579 h 187852"/>
                  <a:gd name="connsiteX927" fmla="*/ 6119 w 192368"/>
                  <a:gd name="connsiteY927" fmla="*/ 55052 h 187852"/>
                  <a:gd name="connsiteX928" fmla="*/ 6315 w 192368"/>
                  <a:gd name="connsiteY928" fmla="*/ 54524 h 187852"/>
                  <a:gd name="connsiteX929" fmla="*/ 6510 w 192368"/>
                  <a:gd name="connsiteY929" fmla="*/ 54015 h 187852"/>
                  <a:gd name="connsiteX930" fmla="*/ 6745 w 192368"/>
                  <a:gd name="connsiteY930" fmla="*/ 53487 h 187852"/>
                  <a:gd name="connsiteX931" fmla="*/ 6960 w 192368"/>
                  <a:gd name="connsiteY931" fmla="*/ 52960 h 187852"/>
                  <a:gd name="connsiteX932" fmla="*/ 7175 w 192368"/>
                  <a:gd name="connsiteY932" fmla="*/ 52452 h 187852"/>
                  <a:gd name="connsiteX933" fmla="*/ 7409 w 192368"/>
                  <a:gd name="connsiteY933" fmla="*/ 51924 h 187852"/>
                  <a:gd name="connsiteX934" fmla="*/ 7644 w 192368"/>
                  <a:gd name="connsiteY934" fmla="*/ 51416 h 187852"/>
                  <a:gd name="connsiteX935" fmla="*/ 7879 w 192368"/>
                  <a:gd name="connsiteY935" fmla="*/ 50907 h 187852"/>
                  <a:gd name="connsiteX936" fmla="*/ 7879 w 192368"/>
                  <a:gd name="connsiteY936" fmla="*/ 50888 h 187852"/>
                  <a:gd name="connsiteX937" fmla="*/ 8113 w 192368"/>
                  <a:gd name="connsiteY937" fmla="*/ 50379 h 187852"/>
                  <a:gd name="connsiteX938" fmla="*/ 8367 w 192368"/>
                  <a:gd name="connsiteY938" fmla="*/ 49871 h 187852"/>
                  <a:gd name="connsiteX939" fmla="*/ 8602 w 192368"/>
                  <a:gd name="connsiteY939" fmla="*/ 49363 h 187852"/>
                  <a:gd name="connsiteX940" fmla="*/ 8856 w 192368"/>
                  <a:gd name="connsiteY940" fmla="*/ 48835 h 187852"/>
                  <a:gd name="connsiteX941" fmla="*/ 9091 w 192368"/>
                  <a:gd name="connsiteY941" fmla="*/ 48327 h 187852"/>
                  <a:gd name="connsiteX942" fmla="*/ 9345 w 192368"/>
                  <a:gd name="connsiteY942" fmla="*/ 47838 h 187852"/>
                  <a:gd name="connsiteX943" fmla="*/ 9345 w 192368"/>
                  <a:gd name="connsiteY943" fmla="*/ 47818 h 187852"/>
                  <a:gd name="connsiteX944" fmla="*/ 9619 w 192368"/>
                  <a:gd name="connsiteY944" fmla="*/ 47330 h 187852"/>
                  <a:gd name="connsiteX945" fmla="*/ 9873 w 192368"/>
                  <a:gd name="connsiteY945" fmla="*/ 46821 h 187852"/>
                  <a:gd name="connsiteX946" fmla="*/ 10146 w 192368"/>
                  <a:gd name="connsiteY946" fmla="*/ 46313 h 187852"/>
                  <a:gd name="connsiteX947" fmla="*/ 10420 w 192368"/>
                  <a:gd name="connsiteY947" fmla="*/ 45805 h 187852"/>
                  <a:gd name="connsiteX948" fmla="*/ 10714 w 192368"/>
                  <a:gd name="connsiteY948" fmla="*/ 45296 h 187852"/>
                  <a:gd name="connsiteX949" fmla="*/ 10987 w 192368"/>
                  <a:gd name="connsiteY949" fmla="*/ 44808 h 187852"/>
                  <a:gd name="connsiteX950" fmla="*/ 11261 w 192368"/>
                  <a:gd name="connsiteY950" fmla="*/ 44299 h 187852"/>
                  <a:gd name="connsiteX951" fmla="*/ 11535 w 192368"/>
                  <a:gd name="connsiteY951" fmla="*/ 43810 h 187852"/>
                  <a:gd name="connsiteX952" fmla="*/ 11828 w 192368"/>
                  <a:gd name="connsiteY952" fmla="*/ 43302 h 187852"/>
                  <a:gd name="connsiteX953" fmla="*/ 12121 w 192368"/>
                  <a:gd name="connsiteY953" fmla="*/ 42813 h 187852"/>
                  <a:gd name="connsiteX954" fmla="*/ 12434 w 192368"/>
                  <a:gd name="connsiteY954" fmla="*/ 42325 h 187852"/>
                  <a:gd name="connsiteX955" fmla="*/ 12727 w 192368"/>
                  <a:gd name="connsiteY955" fmla="*/ 41836 h 187852"/>
                  <a:gd name="connsiteX956" fmla="*/ 13020 w 192368"/>
                  <a:gd name="connsiteY956" fmla="*/ 41328 h 187852"/>
                  <a:gd name="connsiteX957" fmla="*/ 13314 w 192368"/>
                  <a:gd name="connsiteY957" fmla="*/ 40858 h 187852"/>
                  <a:gd name="connsiteX958" fmla="*/ 13646 w 192368"/>
                  <a:gd name="connsiteY958" fmla="*/ 40350 h 187852"/>
                  <a:gd name="connsiteX959" fmla="*/ 13959 w 192368"/>
                  <a:gd name="connsiteY959" fmla="*/ 39881 h 187852"/>
                  <a:gd name="connsiteX960" fmla="*/ 14271 w 192368"/>
                  <a:gd name="connsiteY960" fmla="*/ 39392 h 187852"/>
                  <a:gd name="connsiteX961" fmla="*/ 14584 w 192368"/>
                  <a:gd name="connsiteY961" fmla="*/ 38904 h 187852"/>
                  <a:gd name="connsiteX962" fmla="*/ 14936 w 192368"/>
                  <a:gd name="connsiteY962" fmla="*/ 38415 h 187852"/>
                  <a:gd name="connsiteX963" fmla="*/ 15229 w 192368"/>
                  <a:gd name="connsiteY963" fmla="*/ 37946 h 187852"/>
                  <a:gd name="connsiteX964" fmla="*/ 15601 w 192368"/>
                  <a:gd name="connsiteY964" fmla="*/ 37457 h 187852"/>
                  <a:gd name="connsiteX965" fmla="*/ 15933 w 192368"/>
                  <a:gd name="connsiteY965" fmla="*/ 36988 h 187852"/>
                  <a:gd name="connsiteX966" fmla="*/ 16246 w 192368"/>
                  <a:gd name="connsiteY966" fmla="*/ 36499 h 187852"/>
                  <a:gd name="connsiteX967" fmla="*/ 16618 w 192368"/>
                  <a:gd name="connsiteY967" fmla="*/ 36030 h 187852"/>
                  <a:gd name="connsiteX968" fmla="*/ 16930 w 192368"/>
                  <a:gd name="connsiteY968" fmla="*/ 35561 h 187852"/>
                  <a:gd name="connsiteX969" fmla="*/ 17321 w 192368"/>
                  <a:gd name="connsiteY969" fmla="*/ 35091 h 187852"/>
                  <a:gd name="connsiteX970" fmla="*/ 17653 w 192368"/>
                  <a:gd name="connsiteY970" fmla="*/ 34642 h 187852"/>
                  <a:gd name="connsiteX971" fmla="*/ 18025 w 192368"/>
                  <a:gd name="connsiteY971" fmla="*/ 34173 h 187852"/>
                  <a:gd name="connsiteX972" fmla="*/ 18377 w 192368"/>
                  <a:gd name="connsiteY972" fmla="*/ 33703 h 187852"/>
                  <a:gd name="connsiteX973" fmla="*/ 18709 w 192368"/>
                  <a:gd name="connsiteY973" fmla="*/ 33254 h 187852"/>
                  <a:gd name="connsiteX974" fmla="*/ 19081 w 192368"/>
                  <a:gd name="connsiteY974" fmla="*/ 32804 h 187852"/>
                  <a:gd name="connsiteX975" fmla="*/ 19100 w 192368"/>
                  <a:gd name="connsiteY975" fmla="*/ 32804 h 187852"/>
                  <a:gd name="connsiteX976" fmla="*/ 19433 w 192368"/>
                  <a:gd name="connsiteY976" fmla="*/ 32355 h 187852"/>
                  <a:gd name="connsiteX977" fmla="*/ 19824 w 192368"/>
                  <a:gd name="connsiteY977" fmla="*/ 31905 h 187852"/>
                  <a:gd name="connsiteX978" fmla="*/ 20175 w 192368"/>
                  <a:gd name="connsiteY978" fmla="*/ 31455 h 187852"/>
                  <a:gd name="connsiteX979" fmla="*/ 20567 w 192368"/>
                  <a:gd name="connsiteY979" fmla="*/ 31025 h 187852"/>
                  <a:gd name="connsiteX980" fmla="*/ 20918 w 192368"/>
                  <a:gd name="connsiteY980" fmla="*/ 30575 h 187852"/>
                  <a:gd name="connsiteX981" fmla="*/ 21309 w 192368"/>
                  <a:gd name="connsiteY981" fmla="*/ 30145 h 187852"/>
                  <a:gd name="connsiteX982" fmla="*/ 21700 w 192368"/>
                  <a:gd name="connsiteY982" fmla="*/ 29715 h 187852"/>
                  <a:gd name="connsiteX983" fmla="*/ 22052 w 192368"/>
                  <a:gd name="connsiteY983" fmla="*/ 29305 h 187852"/>
                  <a:gd name="connsiteX984" fmla="*/ 22463 w 192368"/>
                  <a:gd name="connsiteY984" fmla="*/ 28875 h 187852"/>
                  <a:gd name="connsiteX985" fmla="*/ 22834 w 192368"/>
                  <a:gd name="connsiteY985" fmla="*/ 28445 h 187852"/>
                  <a:gd name="connsiteX986" fmla="*/ 23245 w 192368"/>
                  <a:gd name="connsiteY986" fmla="*/ 28034 h 187852"/>
                  <a:gd name="connsiteX987" fmla="*/ 23616 w 192368"/>
                  <a:gd name="connsiteY987" fmla="*/ 27604 h 187852"/>
                  <a:gd name="connsiteX988" fmla="*/ 24007 w 192368"/>
                  <a:gd name="connsiteY988" fmla="*/ 27193 h 187852"/>
                  <a:gd name="connsiteX989" fmla="*/ 24437 w 192368"/>
                  <a:gd name="connsiteY989" fmla="*/ 26783 h 187852"/>
                  <a:gd name="connsiteX990" fmla="*/ 24809 w 192368"/>
                  <a:gd name="connsiteY990" fmla="*/ 26372 h 187852"/>
                  <a:gd name="connsiteX991" fmla="*/ 25219 w 192368"/>
                  <a:gd name="connsiteY991" fmla="*/ 25981 h 187852"/>
                  <a:gd name="connsiteX992" fmla="*/ 25630 w 192368"/>
                  <a:gd name="connsiteY992" fmla="*/ 25571 h 187852"/>
                  <a:gd name="connsiteX993" fmla="*/ 26021 w 192368"/>
                  <a:gd name="connsiteY993" fmla="*/ 25180 h 187852"/>
                  <a:gd name="connsiteX994" fmla="*/ 26021 w 192368"/>
                  <a:gd name="connsiteY994" fmla="*/ 25160 h 187852"/>
                  <a:gd name="connsiteX995" fmla="*/ 26451 w 192368"/>
                  <a:gd name="connsiteY995" fmla="*/ 24769 h 187852"/>
                  <a:gd name="connsiteX996" fmla="*/ 26861 w 192368"/>
                  <a:gd name="connsiteY996" fmla="*/ 24378 h 187852"/>
                  <a:gd name="connsiteX997" fmla="*/ 27252 w 192368"/>
                  <a:gd name="connsiteY997" fmla="*/ 24007 h 187852"/>
                  <a:gd name="connsiteX998" fmla="*/ 27663 w 192368"/>
                  <a:gd name="connsiteY998" fmla="*/ 23616 h 187852"/>
                  <a:gd name="connsiteX999" fmla="*/ 28113 w 192368"/>
                  <a:gd name="connsiteY999" fmla="*/ 23225 h 187852"/>
                  <a:gd name="connsiteX1000" fmla="*/ 28504 w 192368"/>
                  <a:gd name="connsiteY1000" fmla="*/ 22853 h 187852"/>
                  <a:gd name="connsiteX1001" fmla="*/ 28934 w 192368"/>
                  <a:gd name="connsiteY1001" fmla="*/ 22462 h 187852"/>
                  <a:gd name="connsiteX1002" fmla="*/ 29364 w 192368"/>
                  <a:gd name="connsiteY1002" fmla="*/ 22091 h 187852"/>
                  <a:gd name="connsiteX1003" fmla="*/ 29794 w 192368"/>
                  <a:gd name="connsiteY1003" fmla="*/ 21739 h 187852"/>
                  <a:gd name="connsiteX1004" fmla="*/ 30204 w 192368"/>
                  <a:gd name="connsiteY1004" fmla="*/ 21368 h 187852"/>
                  <a:gd name="connsiteX1005" fmla="*/ 30634 w 192368"/>
                  <a:gd name="connsiteY1005" fmla="*/ 20996 h 187852"/>
                  <a:gd name="connsiteX1006" fmla="*/ 31084 w 192368"/>
                  <a:gd name="connsiteY1006" fmla="*/ 20625 h 187852"/>
                  <a:gd name="connsiteX1007" fmla="*/ 31534 w 192368"/>
                  <a:gd name="connsiteY1007" fmla="*/ 20273 h 187852"/>
                  <a:gd name="connsiteX1008" fmla="*/ 31964 w 192368"/>
                  <a:gd name="connsiteY1008" fmla="*/ 19921 h 187852"/>
                  <a:gd name="connsiteX1009" fmla="*/ 32394 w 192368"/>
                  <a:gd name="connsiteY1009" fmla="*/ 19569 h 187852"/>
                  <a:gd name="connsiteX1010" fmla="*/ 32824 w 192368"/>
                  <a:gd name="connsiteY1010" fmla="*/ 19217 h 187852"/>
                  <a:gd name="connsiteX1011" fmla="*/ 33274 w 192368"/>
                  <a:gd name="connsiteY1011" fmla="*/ 18885 h 187852"/>
                  <a:gd name="connsiteX1012" fmla="*/ 33723 w 192368"/>
                  <a:gd name="connsiteY1012" fmla="*/ 18533 h 187852"/>
                  <a:gd name="connsiteX1013" fmla="*/ 34173 w 192368"/>
                  <a:gd name="connsiteY1013" fmla="*/ 18181 h 187852"/>
                  <a:gd name="connsiteX1014" fmla="*/ 34603 w 192368"/>
                  <a:gd name="connsiteY1014" fmla="*/ 17849 h 187852"/>
                  <a:gd name="connsiteX1015" fmla="*/ 35072 w 192368"/>
                  <a:gd name="connsiteY1015" fmla="*/ 17516 h 187852"/>
                  <a:gd name="connsiteX1016" fmla="*/ 35522 w 192368"/>
                  <a:gd name="connsiteY1016" fmla="*/ 17184 h 187852"/>
                  <a:gd name="connsiteX1017" fmla="*/ 35972 w 192368"/>
                  <a:gd name="connsiteY1017" fmla="*/ 16852 h 187852"/>
                  <a:gd name="connsiteX1018" fmla="*/ 36441 w 192368"/>
                  <a:gd name="connsiteY1018" fmla="*/ 16539 h 187852"/>
                  <a:gd name="connsiteX1019" fmla="*/ 36910 w 192368"/>
                  <a:gd name="connsiteY1019" fmla="*/ 16207 h 187852"/>
                  <a:gd name="connsiteX1020" fmla="*/ 37360 w 192368"/>
                  <a:gd name="connsiteY1020" fmla="*/ 15894 h 187852"/>
                  <a:gd name="connsiteX1021" fmla="*/ 37829 w 192368"/>
                  <a:gd name="connsiteY1021" fmla="*/ 15581 h 187852"/>
                  <a:gd name="connsiteX1022" fmla="*/ 38318 w 192368"/>
                  <a:gd name="connsiteY1022" fmla="*/ 15249 h 187852"/>
                  <a:gd name="connsiteX1023" fmla="*/ 38728 w 192368"/>
                  <a:gd name="connsiteY1023" fmla="*/ 14955 h 187852"/>
                  <a:gd name="connsiteX1024" fmla="*/ 39217 w 192368"/>
                  <a:gd name="connsiteY1024" fmla="*/ 14643 h 187852"/>
                  <a:gd name="connsiteX1025" fmla="*/ 39686 w 192368"/>
                  <a:gd name="connsiteY1025" fmla="*/ 14350 h 187852"/>
                  <a:gd name="connsiteX1026" fmla="*/ 40155 w 192368"/>
                  <a:gd name="connsiteY1026" fmla="*/ 14036 h 187852"/>
                  <a:gd name="connsiteX1027" fmla="*/ 40624 w 192368"/>
                  <a:gd name="connsiteY1027" fmla="*/ 13743 h 187852"/>
                  <a:gd name="connsiteX1028" fmla="*/ 41113 w 192368"/>
                  <a:gd name="connsiteY1028" fmla="*/ 13450 h 187852"/>
                  <a:gd name="connsiteX1029" fmla="*/ 41582 w 192368"/>
                  <a:gd name="connsiteY1029" fmla="*/ 13176 h 187852"/>
                  <a:gd name="connsiteX1030" fmla="*/ 42071 w 192368"/>
                  <a:gd name="connsiteY1030" fmla="*/ 12883 h 187852"/>
                  <a:gd name="connsiteX1031" fmla="*/ 42560 w 192368"/>
                  <a:gd name="connsiteY1031" fmla="*/ 12590 h 187852"/>
                  <a:gd name="connsiteX1032" fmla="*/ 43029 w 192368"/>
                  <a:gd name="connsiteY1032" fmla="*/ 12316 h 187852"/>
                  <a:gd name="connsiteX1033" fmla="*/ 43518 w 192368"/>
                  <a:gd name="connsiteY1033" fmla="*/ 12023 h 187852"/>
                  <a:gd name="connsiteX1034" fmla="*/ 44007 w 192368"/>
                  <a:gd name="connsiteY1034" fmla="*/ 11749 h 187852"/>
                  <a:gd name="connsiteX1035" fmla="*/ 44515 w 192368"/>
                  <a:gd name="connsiteY1035" fmla="*/ 11475 h 187852"/>
                  <a:gd name="connsiteX1036" fmla="*/ 44984 w 192368"/>
                  <a:gd name="connsiteY1036" fmla="*/ 11221 h 187852"/>
                  <a:gd name="connsiteX1037" fmla="*/ 45473 w 192368"/>
                  <a:gd name="connsiteY1037" fmla="*/ 10948 h 187852"/>
                  <a:gd name="connsiteX1038" fmla="*/ 45961 w 192368"/>
                  <a:gd name="connsiteY1038" fmla="*/ 10694 h 187852"/>
                  <a:gd name="connsiteX1039" fmla="*/ 46450 w 192368"/>
                  <a:gd name="connsiteY1039" fmla="*/ 10440 h 187852"/>
                  <a:gd name="connsiteX1040" fmla="*/ 46959 w 192368"/>
                  <a:gd name="connsiteY1040" fmla="*/ 10166 h 187852"/>
                  <a:gd name="connsiteX1041" fmla="*/ 47467 w 192368"/>
                  <a:gd name="connsiteY1041" fmla="*/ 9912 h 187852"/>
                  <a:gd name="connsiteX1042" fmla="*/ 47955 w 192368"/>
                  <a:gd name="connsiteY1042" fmla="*/ 9677 h 187852"/>
                  <a:gd name="connsiteX1043" fmla="*/ 48464 w 192368"/>
                  <a:gd name="connsiteY1043" fmla="*/ 9423 h 187852"/>
                  <a:gd name="connsiteX1044" fmla="*/ 48952 w 192368"/>
                  <a:gd name="connsiteY1044" fmla="*/ 9169 h 187852"/>
                  <a:gd name="connsiteX1045" fmla="*/ 49461 w 192368"/>
                  <a:gd name="connsiteY1045" fmla="*/ 8934 h 187852"/>
                  <a:gd name="connsiteX1046" fmla="*/ 49910 w 192368"/>
                  <a:gd name="connsiteY1046" fmla="*/ 8739 h 187852"/>
                  <a:gd name="connsiteX1047" fmla="*/ 49969 w 192368"/>
                  <a:gd name="connsiteY1047" fmla="*/ 8699 h 187852"/>
                  <a:gd name="connsiteX1048" fmla="*/ 50438 w 192368"/>
                  <a:gd name="connsiteY1048" fmla="*/ 8465 h 187852"/>
                  <a:gd name="connsiteX1049" fmla="*/ 50966 w 192368"/>
                  <a:gd name="connsiteY1049" fmla="*/ 8230 h 187852"/>
                  <a:gd name="connsiteX1050" fmla="*/ 51474 w 192368"/>
                  <a:gd name="connsiteY1050" fmla="*/ 8016 h 187852"/>
                  <a:gd name="connsiteX1051" fmla="*/ 52002 w 192368"/>
                  <a:gd name="connsiteY1051" fmla="*/ 7781 h 187852"/>
                  <a:gd name="connsiteX1052" fmla="*/ 52511 w 192368"/>
                  <a:gd name="connsiteY1052" fmla="*/ 7565 h 187852"/>
                  <a:gd name="connsiteX1053" fmla="*/ 53019 w 192368"/>
                  <a:gd name="connsiteY1053" fmla="*/ 7351 h 187852"/>
                  <a:gd name="connsiteX1054" fmla="*/ 53547 w 192368"/>
                  <a:gd name="connsiteY1054" fmla="*/ 7116 h 187852"/>
                  <a:gd name="connsiteX1055" fmla="*/ 54055 w 192368"/>
                  <a:gd name="connsiteY1055" fmla="*/ 6921 h 187852"/>
                  <a:gd name="connsiteX1056" fmla="*/ 54055 w 192368"/>
                  <a:gd name="connsiteY1056" fmla="*/ 6901 h 187852"/>
                  <a:gd name="connsiteX1057" fmla="*/ 54544 w 192368"/>
                  <a:gd name="connsiteY1057" fmla="*/ 6705 h 187852"/>
                  <a:gd name="connsiteX1058" fmla="*/ 55071 w 192368"/>
                  <a:gd name="connsiteY1058" fmla="*/ 6491 h 187852"/>
                  <a:gd name="connsiteX1059" fmla="*/ 55599 w 192368"/>
                  <a:gd name="connsiteY1059" fmla="*/ 6295 h 187852"/>
                  <a:gd name="connsiteX1060" fmla="*/ 56108 w 192368"/>
                  <a:gd name="connsiteY1060" fmla="*/ 6099 h 187852"/>
                  <a:gd name="connsiteX1061" fmla="*/ 56616 w 192368"/>
                  <a:gd name="connsiteY1061" fmla="*/ 5904 h 187852"/>
                  <a:gd name="connsiteX1062" fmla="*/ 57163 w 192368"/>
                  <a:gd name="connsiteY1062" fmla="*/ 5708 h 187852"/>
                  <a:gd name="connsiteX1063" fmla="*/ 57711 w 192368"/>
                  <a:gd name="connsiteY1063" fmla="*/ 5494 h 187852"/>
                  <a:gd name="connsiteX1064" fmla="*/ 58219 w 192368"/>
                  <a:gd name="connsiteY1064" fmla="*/ 5317 h 187852"/>
                  <a:gd name="connsiteX1065" fmla="*/ 58727 w 192368"/>
                  <a:gd name="connsiteY1065" fmla="*/ 5141 h 187852"/>
                  <a:gd name="connsiteX1066" fmla="*/ 59255 w 192368"/>
                  <a:gd name="connsiteY1066" fmla="*/ 4946 h 187852"/>
                  <a:gd name="connsiteX1067" fmla="*/ 59275 w 192368"/>
                  <a:gd name="connsiteY1067" fmla="*/ 4946 h 187852"/>
                  <a:gd name="connsiteX1068" fmla="*/ 59783 w 192368"/>
                  <a:gd name="connsiteY1068" fmla="*/ 4790 h 187852"/>
                  <a:gd name="connsiteX1069" fmla="*/ 60350 w 192368"/>
                  <a:gd name="connsiteY1069" fmla="*/ 4594 h 187852"/>
                  <a:gd name="connsiteX1070" fmla="*/ 60897 w 192368"/>
                  <a:gd name="connsiteY1070" fmla="*/ 4418 h 187852"/>
                  <a:gd name="connsiteX1071" fmla="*/ 61386 w 192368"/>
                  <a:gd name="connsiteY1071" fmla="*/ 4262 h 187852"/>
                  <a:gd name="connsiteX1072" fmla="*/ 61953 w 192368"/>
                  <a:gd name="connsiteY1072" fmla="*/ 4086 h 187852"/>
                  <a:gd name="connsiteX1073" fmla="*/ 62461 w 192368"/>
                  <a:gd name="connsiteY1073" fmla="*/ 3929 h 187852"/>
                  <a:gd name="connsiteX1074" fmla="*/ 63009 w 192368"/>
                  <a:gd name="connsiteY1074" fmla="*/ 3773 h 187852"/>
                  <a:gd name="connsiteX1075" fmla="*/ 63556 w 192368"/>
                  <a:gd name="connsiteY1075" fmla="*/ 3617 h 187852"/>
                  <a:gd name="connsiteX1076" fmla="*/ 64084 w 192368"/>
                  <a:gd name="connsiteY1076" fmla="*/ 3460 h 187852"/>
                  <a:gd name="connsiteX1077" fmla="*/ 64612 w 192368"/>
                  <a:gd name="connsiteY1077" fmla="*/ 3323 h 187852"/>
                  <a:gd name="connsiteX1078" fmla="*/ 65198 w 192368"/>
                  <a:gd name="connsiteY1078" fmla="*/ 3167 h 187852"/>
                  <a:gd name="connsiteX1079" fmla="*/ 65707 w 192368"/>
                  <a:gd name="connsiteY1079" fmla="*/ 3030 h 187852"/>
                  <a:gd name="connsiteX1080" fmla="*/ 66254 w 192368"/>
                  <a:gd name="connsiteY1080" fmla="*/ 2893 h 187852"/>
                  <a:gd name="connsiteX1081" fmla="*/ 66762 w 192368"/>
                  <a:gd name="connsiteY1081" fmla="*/ 2756 h 187852"/>
                  <a:gd name="connsiteX1082" fmla="*/ 67329 w 192368"/>
                  <a:gd name="connsiteY1082" fmla="*/ 2620 h 187852"/>
                  <a:gd name="connsiteX1083" fmla="*/ 67916 w 192368"/>
                  <a:gd name="connsiteY1083" fmla="*/ 2483 h 187852"/>
                  <a:gd name="connsiteX1084" fmla="*/ 68444 w 192368"/>
                  <a:gd name="connsiteY1084" fmla="*/ 2365 h 187852"/>
                  <a:gd name="connsiteX1085" fmla="*/ 68971 w 192368"/>
                  <a:gd name="connsiteY1085" fmla="*/ 2248 h 187852"/>
                  <a:gd name="connsiteX1086" fmla="*/ 69499 w 192368"/>
                  <a:gd name="connsiteY1086" fmla="*/ 2131 h 187852"/>
                  <a:gd name="connsiteX1087" fmla="*/ 70046 w 192368"/>
                  <a:gd name="connsiteY1087" fmla="*/ 2014 h 187852"/>
                  <a:gd name="connsiteX1088" fmla="*/ 70653 w 192368"/>
                  <a:gd name="connsiteY1088" fmla="*/ 1896 h 187852"/>
                  <a:gd name="connsiteX1089" fmla="*/ 71161 w 192368"/>
                  <a:gd name="connsiteY1089" fmla="*/ 1779 h 187852"/>
                  <a:gd name="connsiteX1090" fmla="*/ 71728 w 192368"/>
                  <a:gd name="connsiteY1090" fmla="*/ 1681 h 187852"/>
                  <a:gd name="connsiteX1091" fmla="*/ 72256 w 192368"/>
                  <a:gd name="connsiteY1091" fmla="*/ 1584 h 187852"/>
                  <a:gd name="connsiteX1092" fmla="*/ 72842 w 192368"/>
                  <a:gd name="connsiteY1092" fmla="*/ 1466 h 187852"/>
                  <a:gd name="connsiteX1093" fmla="*/ 73370 w 192368"/>
                  <a:gd name="connsiteY1093" fmla="*/ 1368 h 187852"/>
                  <a:gd name="connsiteX1094" fmla="*/ 73937 w 192368"/>
                  <a:gd name="connsiteY1094" fmla="*/ 1290 h 187852"/>
                  <a:gd name="connsiteX1095" fmla="*/ 74504 w 192368"/>
                  <a:gd name="connsiteY1095" fmla="*/ 1192 h 187852"/>
                  <a:gd name="connsiteX1096" fmla="*/ 75051 w 192368"/>
                  <a:gd name="connsiteY1096" fmla="*/ 1114 h 187852"/>
                  <a:gd name="connsiteX1097" fmla="*/ 75618 w 192368"/>
                  <a:gd name="connsiteY1097" fmla="*/ 1017 h 187852"/>
                  <a:gd name="connsiteX1098" fmla="*/ 76166 w 192368"/>
                  <a:gd name="connsiteY1098" fmla="*/ 938 h 187852"/>
                  <a:gd name="connsiteX1099" fmla="*/ 76733 w 192368"/>
                  <a:gd name="connsiteY1099" fmla="*/ 860 h 187852"/>
                  <a:gd name="connsiteX1100" fmla="*/ 77280 w 192368"/>
                  <a:gd name="connsiteY1100" fmla="*/ 782 h 187852"/>
                  <a:gd name="connsiteX1101" fmla="*/ 77827 w 192368"/>
                  <a:gd name="connsiteY1101" fmla="*/ 723 h 187852"/>
                  <a:gd name="connsiteX1102" fmla="*/ 77847 w 192368"/>
                  <a:gd name="connsiteY1102" fmla="*/ 723 h 187852"/>
                  <a:gd name="connsiteX1103" fmla="*/ 78433 w 192368"/>
                  <a:gd name="connsiteY1103" fmla="*/ 645 h 187852"/>
                  <a:gd name="connsiteX1104" fmla="*/ 78981 w 192368"/>
                  <a:gd name="connsiteY1104" fmla="*/ 587 h 187852"/>
                  <a:gd name="connsiteX1105" fmla="*/ 79508 w 192368"/>
                  <a:gd name="connsiteY1105" fmla="*/ 528 h 187852"/>
                  <a:gd name="connsiteX1106" fmla="*/ 79528 w 192368"/>
                  <a:gd name="connsiteY1106" fmla="*/ 528 h 187852"/>
                  <a:gd name="connsiteX1107" fmla="*/ 80115 w 192368"/>
                  <a:gd name="connsiteY1107" fmla="*/ 469 h 187852"/>
                  <a:gd name="connsiteX1108" fmla="*/ 80662 w 192368"/>
                  <a:gd name="connsiteY1108" fmla="*/ 410 h 187852"/>
                  <a:gd name="connsiteX1109" fmla="*/ 81190 w 192368"/>
                  <a:gd name="connsiteY1109" fmla="*/ 371 h 187852"/>
                  <a:gd name="connsiteX1110" fmla="*/ 81776 w 192368"/>
                  <a:gd name="connsiteY1110" fmla="*/ 313 h 187852"/>
                  <a:gd name="connsiteX1111" fmla="*/ 82363 w 192368"/>
                  <a:gd name="connsiteY1111" fmla="*/ 273 h 187852"/>
                  <a:gd name="connsiteX1112" fmla="*/ 82910 w 192368"/>
                  <a:gd name="connsiteY1112" fmla="*/ 234 h 187852"/>
                  <a:gd name="connsiteX1113" fmla="*/ 83457 w 192368"/>
                  <a:gd name="connsiteY1113" fmla="*/ 196 h 187852"/>
                  <a:gd name="connsiteX1114" fmla="*/ 84044 w 192368"/>
                  <a:gd name="connsiteY1114" fmla="*/ 157 h 187852"/>
                  <a:gd name="connsiteX1115" fmla="*/ 84611 w 192368"/>
                  <a:gd name="connsiteY1115" fmla="*/ 137 h 187852"/>
                  <a:gd name="connsiteX1116" fmla="*/ 85158 w 192368"/>
                  <a:gd name="connsiteY1116" fmla="*/ 98 h 187852"/>
                  <a:gd name="connsiteX1117" fmla="*/ 85745 w 192368"/>
                  <a:gd name="connsiteY1117" fmla="*/ 78 h 187852"/>
                  <a:gd name="connsiteX1118" fmla="*/ 85764 w 192368"/>
                  <a:gd name="connsiteY1118" fmla="*/ 78 h 187852"/>
                  <a:gd name="connsiteX1119" fmla="*/ 86312 w 192368"/>
                  <a:gd name="connsiteY1119" fmla="*/ 59 h 187852"/>
                  <a:gd name="connsiteX1120" fmla="*/ 86859 w 192368"/>
                  <a:gd name="connsiteY1120" fmla="*/ 39 h 187852"/>
                  <a:gd name="connsiteX1121" fmla="*/ 87485 w 192368"/>
                  <a:gd name="connsiteY1121" fmla="*/ 20 h 187852"/>
                  <a:gd name="connsiteX1122" fmla="*/ 88013 w 192368"/>
                  <a:gd name="connsiteY1122" fmla="*/ 20 h 187852"/>
                  <a:gd name="connsiteX1123" fmla="*/ 88560 w 192368"/>
                  <a:gd name="connsiteY1123" fmla="*/ 0 h 187852"/>
                  <a:gd name="connsiteX1124" fmla="*/ 86449 w 192368"/>
                  <a:gd name="connsiteY1124" fmla="*/ 5747 h 187852"/>
                  <a:gd name="connsiteX1125" fmla="*/ 85882 w 192368"/>
                  <a:gd name="connsiteY1125" fmla="*/ 5767 h 187852"/>
                  <a:gd name="connsiteX1126" fmla="*/ 85373 w 192368"/>
                  <a:gd name="connsiteY1126" fmla="*/ 5767 h 187852"/>
                  <a:gd name="connsiteX1127" fmla="*/ 84846 w 192368"/>
                  <a:gd name="connsiteY1127" fmla="*/ 5787 h 187852"/>
                  <a:gd name="connsiteX1128" fmla="*/ 84298 w 192368"/>
                  <a:gd name="connsiteY1128" fmla="*/ 5806 h 187852"/>
                  <a:gd name="connsiteX1129" fmla="*/ 84318 w 192368"/>
                  <a:gd name="connsiteY1129" fmla="*/ 5787 h 187852"/>
                  <a:gd name="connsiteX1130" fmla="*/ 83770 w 192368"/>
                  <a:gd name="connsiteY1130" fmla="*/ 5806 h 187852"/>
                  <a:gd name="connsiteX1131" fmla="*/ 83223 w 192368"/>
                  <a:gd name="connsiteY1131" fmla="*/ 5845 h 187852"/>
                  <a:gd name="connsiteX1132" fmla="*/ 82675 w 192368"/>
                  <a:gd name="connsiteY1132" fmla="*/ 5865 h 187852"/>
                  <a:gd name="connsiteX1133" fmla="*/ 82695 w 192368"/>
                  <a:gd name="connsiteY1133" fmla="*/ 5865 h 187852"/>
                  <a:gd name="connsiteX1134" fmla="*/ 82167 w 192368"/>
                  <a:gd name="connsiteY1134" fmla="*/ 5884 h 187852"/>
                  <a:gd name="connsiteX1135" fmla="*/ 81640 w 192368"/>
                  <a:gd name="connsiteY1135" fmla="*/ 5924 h 187852"/>
                  <a:gd name="connsiteX1136" fmla="*/ 81659 w 192368"/>
                  <a:gd name="connsiteY1136" fmla="*/ 5924 h 187852"/>
                  <a:gd name="connsiteX1137" fmla="*/ 81112 w 192368"/>
                  <a:gd name="connsiteY1137" fmla="*/ 5963 h 187852"/>
                  <a:gd name="connsiteX1138" fmla="*/ 80545 w 192368"/>
                  <a:gd name="connsiteY1138" fmla="*/ 6002 h 187852"/>
                  <a:gd name="connsiteX1139" fmla="*/ 80036 w 192368"/>
                  <a:gd name="connsiteY1139" fmla="*/ 6041 h 187852"/>
                  <a:gd name="connsiteX1140" fmla="*/ 79489 w 192368"/>
                  <a:gd name="connsiteY1140" fmla="*/ 6080 h 187852"/>
                  <a:gd name="connsiteX1141" fmla="*/ 78981 w 192368"/>
                  <a:gd name="connsiteY1141" fmla="*/ 6119 h 187852"/>
                  <a:gd name="connsiteX1142" fmla="*/ 78472 w 192368"/>
                  <a:gd name="connsiteY1142" fmla="*/ 6178 h 187852"/>
                  <a:gd name="connsiteX1143" fmla="*/ 77925 w 192368"/>
                  <a:gd name="connsiteY1143" fmla="*/ 6236 h 187852"/>
                  <a:gd name="connsiteX1144" fmla="*/ 77378 w 192368"/>
                  <a:gd name="connsiteY1144" fmla="*/ 6295 h 187852"/>
                  <a:gd name="connsiteX1145" fmla="*/ 77417 w 192368"/>
                  <a:gd name="connsiteY1145" fmla="*/ 6295 h 187852"/>
                  <a:gd name="connsiteX1146" fmla="*/ 76850 w 192368"/>
                  <a:gd name="connsiteY1146" fmla="*/ 6354 h 187852"/>
                  <a:gd name="connsiteX1147" fmla="*/ 76341 w 192368"/>
                  <a:gd name="connsiteY1147" fmla="*/ 6412 h 187852"/>
                  <a:gd name="connsiteX1148" fmla="*/ 75814 w 192368"/>
                  <a:gd name="connsiteY1148" fmla="*/ 6471 h 187852"/>
                  <a:gd name="connsiteX1149" fmla="*/ 75286 w 192368"/>
                  <a:gd name="connsiteY1149" fmla="*/ 6549 h 187852"/>
                  <a:gd name="connsiteX1150" fmla="*/ 74758 w 192368"/>
                  <a:gd name="connsiteY1150" fmla="*/ 6608 h 187852"/>
                  <a:gd name="connsiteX1151" fmla="*/ 74778 w 192368"/>
                  <a:gd name="connsiteY1151" fmla="*/ 6608 h 187852"/>
                  <a:gd name="connsiteX1152" fmla="*/ 74250 w 192368"/>
                  <a:gd name="connsiteY1152" fmla="*/ 6686 h 187852"/>
                  <a:gd name="connsiteX1153" fmla="*/ 73683 w 192368"/>
                  <a:gd name="connsiteY1153" fmla="*/ 6764 h 187852"/>
                  <a:gd name="connsiteX1154" fmla="*/ 73174 w 192368"/>
                  <a:gd name="connsiteY1154" fmla="*/ 6862 h 187852"/>
                  <a:gd name="connsiteX1155" fmla="*/ 73174 w 192368"/>
                  <a:gd name="connsiteY1155" fmla="*/ 6842 h 187852"/>
                  <a:gd name="connsiteX1156" fmla="*/ 72647 w 192368"/>
                  <a:gd name="connsiteY1156" fmla="*/ 6940 h 187852"/>
                  <a:gd name="connsiteX1157" fmla="*/ 72138 w 192368"/>
                  <a:gd name="connsiteY1157" fmla="*/ 7018 h 187852"/>
                  <a:gd name="connsiteX1158" fmla="*/ 71630 w 192368"/>
                  <a:gd name="connsiteY1158" fmla="*/ 7116 h 187852"/>
                  <a:gd name="connsiteX1159" fmla="*/ 71102 w 192368"/>
                  <a:gd name="connsiteY1159" fmla="*/ 7214 h 187852"/>
                  <a:gd name="connsiteX1160" fmla="*/ 70574 w 192368"/>
                  <a:gd name="connsiteY1160" fmla="*/ 7312 h 187852"/>
                  <a:gd name="connsiteX1161" fmla="*/ 70046 w 192368"/>
                  <a:gd name="connsiteY1161" fmla="*/ 7409 h 187852"/>
                  <a:gd name="connsiteX1162" fmla="*/ 69519 w 192368"/>
                  <a:gd name="connsiteY1162" fmla="*/ 7507 h 187852"/>
                  <a:gd name="connsiteX1163" fmla="*/ 69538 w 192368"/>
                  <a:gd name="connsiteY1163" fmla="*/ 7507 h 187852"/>
                  <a:gd name="connsiteX1164" fmla="*/ 69010 w 192368"/>
                  <a:gd name="connsiteY1164" fmla="*/ 7605 h 187852"/>
                  <a:gd name="connsiteX1165" fmla="*/ 68502 w 192368"/>
                  <a:gd name="connsiteY1165" fmla="*/ 7722 h 187852"/>
                  <a:gd name="connsiteX1166" fmla="*/ 67974 w 192368"/>
                  <a:gd name="connsiteY1166" fmla="*/ 7839 h 187852"/>
                  <a:gd name="connsiteX1167" fmla="*/ 67994 w 192368"/>
                  <a:gd name="connsiteY1167" fmla="*/ 7839 h 187852"/>
                  <a:gd name="connsiteX1168" fmla="*/ 67466 w 192368"/>
                  <a:gd name="connsiteY1168" fmla="*/ 7957 h 187852"/>
                  <a:gd name="connsiteX1169" fmla="*/ 66958 w 192368"/>
                  <a:gd name="connsiteY1169" fmla="*/ 8074 h 187852"/>
                  <a:gd name="connsiteX1170" fmla="*/ 66449 w 192368"/>
                  <a:gd name="connsiteY1170" fmla="*/ 8191 h 187852"/>
                  <a:gd name="connsiteX1171" fmla="*/ 65922 w 192368"/>
                  <a:gd name="connsiteY1171" fmla="*/ 8309 h 187852"/>
                  <a:gd name="connsiteX1172" fmla="*/ 65394 w 192368"/>
                  <a:gd name="connsiteY1172" fmla="*/ 8446 h 187852"/>
                  <a:gd name="connsiteX1173" fmla="*/ 64885 w 192368"/>
                  <a:gd name="connsiteY1173" fmla="*/ 8582 h 187852"/>
                  <a:gd name="connsiteX1174" fmla="*/ 64377 w 192368"/>
                  <a:gd name="connsiteY1174" fmla="*/ 8699 h 187852"/>
                  <a:gd name="connsiteX1175" fmla="*/ 63849 w 192368"/>
                  <a:gd name="connsiteY1175" fmla="*/ 8856 h 187852"/>
                  <a:gd name="connsiteX1176" fmla="*/ 63869 w 192368"/>
                  <a:gd name="connsiteY1176" fmla="*/ 8836 h 187852"/>
                  <a:gd name="connsiteX1177" fmla="*/ 63360 w 192368"/>
                  <a:gd name="connsiteY1177" fmla="*/ 8993 h 187852"/>
                  <a:gd name="connsiteX1178" fmla="*/ 62852 w 192368"/>
                  <a:gd name="connsiteY1178" fmla="*/ 9130 h 187852"/>
                  <a:gd name="connsiteX1179" fmla="*/ 62344 w 192368"/>
                  <a:gd name="connsiteY1179" fmla="*/ 9286 h 187852"/>
                  <a:gd name="connsiteX1180" fmla="*/ 62364 w 192368"/>
                  <a:gd name="connsiteY1180" fmla="*/ 9266 h 187852"/>
                  <a:gd name="connsiteX1181" fmla="*/ 61855 w 192368"/>
                  <a:gd name="connsiteY1181" fmla="*/ 9423 h 187852"/>
                  <a:gd name="connsiteX1182" fmla="*/ 61347 w 192368"/>
                  <a:gd name="connsiteY1182" fmla="*/ 9579 h 187852"/>
                  <a:gd name="connsiteX1183" fmla="*/ 60839 w 192368"/>
                  <a:gd name="connsiteY1183" fmla="*/ 9736 h 187852"/>
                  <a:gd name="connsiteX1184" fmla="*/ 60858 w 192368"/>
                  <a:gd name="connsiteY1184" fmla="*/ 9736 h 187852"/>
                  <a:gd name="connsiteX1185" fmla="*/ 60330 w 192368"/>
                  <a:gd name="connsiteY1185" fmla="*/ 9892 h 187852"/>
                  <a:gd name="connsiteX1186" fmla="*/ 59842 w 192368"/>
                  <a:gd name="connsiteY1186" fmla="*/ 10048 h 187852"/>
                  <a:gd name="connsiteX1187" fmla="*/ 59333 w 192368"/>
                  <a:gd name="connsiteY1187" fmla="*/ 10224 h 187852"/>
                  <a:gd name="connsiteX1188" fmla="*/ 58845 w 192368"/>
                  <a:gd name="connsiteY1188" fmla="*/ 10381 h 187852"/>
                  <a:gd name="connsiteX1189" fmla="*/ 58317 w 192368"/>
                  <a:gd name="connsiteY1189" fmla="*/ 10557 h 187852"/>
                  <a:gd name="connsiteX1190" fmla="*/ 57808 w 192368"/>
                  <a:gd name="connsiteY1190" fmla="*/ 10733 h 187852"/>
                  <a:gd name="connsiteX1191" fmla="*/ 57828 w 192368"/>
                  <a:gd name="connsiteY1191" fmla="*/ 10733 h 187852"/>
                  <a:gd name="connsiteX1192" fmla="*/ 57320 w 192368"/>
                  <a:gd name="connsiteY1192" fmla="*/ 10909 h 187852"/>
                  <a:gd name="connsiteX1193" fmla="*/ 56811 w 192368"/>
                  <a:gd name="connsiteY1193" fmla="*/ 11084 h 187852"/>
                  <a:gd name="connsiteX1194" fmla="*/ 56831 w 192368"/>
                  <a:gd name="connsiteY1194" fmla="*/ 11084 h 187852"/>
                  <a:gd name="connsiteX1195" fmla="*/ 56342 w 192368"/>
                  <a:gd name="connsiteY1195" fmla="*/ 11261 h 187852"/>
                  <a:gd name="connsiteX1196" fmla="*/ 55834 w 192368"/>
                  <a:gd name="connsiteY1196" fmla="*/ 11456 h 187852"/>
                  <a:gd name="connsiteX1197" fmla="*/ 55853 w 192368"/>
                  <a:gd name="connsiteY1197" fmla="*/ 11456 h 187852"/>
                  <a:gd name="connsiteX1198" fmla="*/ 55345 w 192368"/>
                  <a:gd name="connsiteY1198" fmla="*/ 11651 h 187852"/>
                  <a:gd name="connsiteX1199" fmla="*/ 54837 w 192368"/>
                  <a:gd name="connsiteY1199" fmla="*/ 11847 h 187852"/>
                  <a:gd name="connsiteX1200" fmla="*/ 54856 w 192368"/>
                  <a:gd name="connsiteY1200" fmla="*/ 11828 h 187852"/>
                  <a:gd name="connsiteX1201" fmla="*/ 54348 w 192368"/>
                  <a:gd name="connsiteY1201" fmla="*/ 12042 h 187852"/>
                  <a:gd name="connsiteX1202" fmla="*/ 53859 w 192368"/>
                  <a:gd name="connsiteY1202" fmla="*/ 12238 h 187852"/>
                  <a:gd name="connsiteX1203" fmla="*/ 53879 w 192368"/>
                  <a:gd name="connsiteY1203" fmla="*/ 12238 h 187852"/>
                  <a:gd name="connsiteX1204" fmla="*/ 53390 w 192368"/>
                  <a:gd name="connsiteY1204" fmla="*/ 12433 h 187852"/>
                  <a:gd name="connsiteX1205" fmla="*/ 52901 w 192368"/>
                  <a:gd name="connsiteY1205" fmla="*/ 12649 h 187852"/>
                  <a:gd name="connsiteX1206" fmla="*/ 52413 w 192368"/>
                  <a:gd name="connsiteY1206" fmla="*/ 12844 h 187852"/>
                  <a:gd name="connsiteX1207" fmla="*/ 51944 w 192368"/>
                  <a:gd name="connsiteY1207" fmla="*/ 13059 h 187852"/>
                  <a:gd name="connsiteX1208" fmla="*/ 51865 w 192368"/>
                  <a:gd name="connsiteY1208" fmla="*/ 13079 h 187852"/>
                  <a:gd name="connsiteX1209" fmla="*/ 51435 w 192368"/>
                  <a:gd name="connsiteY1209" fmla="*/ 13274 h 187852"/>
                  <a:gd name="connsiteX1210" fmla="*/ 50986 w 192368"/>
                  <a:gd name="connsiteY1210" fmla="*/ 13489 h 187852"/>
                  <a:gd name="connsiteX1211" fmla="*/ 50477 w 192368"/>
                  <a:gd name="connsiteY1211" fmla="*/ 13724 h 187852"/>
                  <a:gd name="connsiteX1212" fmla="*/ 50008 w 192368"/>
                  <a:gd name="connsiteY1212" fmla="*/ 13939 h 187852"/>
                  <a:gd name="connsiteX1213" fmla="*/ 49559 w 192368"/>
                  <a:gd name="connsiteY1213" fmla="*/ 14154 h 187852"/>
                  <a:gd name="connsiteX1214" fmla="*/ 49070 w 192368"/>
                  <a:gd name="connsiteY1214" fmla="*/ 14388 h 187852"/>
                  <a:gd name="connsiteX1215" fmla="*/ 48601 w 192368"/>
                  <a:gd name="connsiteY1215" fmla="*/ 14623 h 187852"/>
                  <a:gd name="connsiteX1216" fmla="*/ 48131 w 192368"/>
                  <a:gd name="connsiteY1216" fmla="*/ 14858 h 187852"/>
                  <a:gd name="connsiteX1217" fmla="*/ 47662 w 192368"/>
                  <a:gd name="connsiteY1217" fmla="*/ 15092 h 187852"/>
                  <a:gd name="connsiteX1218" fmla="*/ 47193 w 192368"/>
                  <a:gd name="connsiteY1218" fmla="*/ 15347 h 187852"/>
                  <a:gd name="connsiteX1219" fmla="*/ 46724 w 192368"/>
                  <a:gd name="connsiteY1219" fmla="*/ 15601 h 187852"/>
                  <a:gd name="connsiteX1220" fmla="*/ 46235 w 192368"/>
                  <a:gd name="connsiteY1220" fmla="*/ 15835 h 187852"/>
                  <a:gd name="connsiteX1221" fmla="*/ 45766 w 192368"/>
                  <a:gd name="connsiteY1221" fmla="*/ 16089 h 187852"/>
                  <a:gd name="connsiteX1222" fmla="*/ 45785 w 192368"/>
                  <a:gd name="connsiteY1222" fmla="*/ 16089 h 187852"/>
                  <a:gd name="connsiteX1223" fmla="*/ 45297 w 192368"/>
                  <a:gd name="connsiteY1223" fmla="*/ 16343 h 187852"/>
                  <a:gd name="connsiteX1224" fmla="*/ 44847 w 192368"/>
                  <a:gd name="connsiteY1224" fmla="*/ 16598 h 187852"/>
                  <a:gd name="connsiteX1225" fmla="*/ 44417 w 192368"/>
                  <a:gd name="connsiteY1225" fmla="*/ 16852 h 187852"/>
                  <a:gd name="connsiteX1226" fmla="*/ 43909 w 192368"/>
                  <a:gd name="connsiteY1226" fmla="*/ 17125 h 187852"/>
                  <a:gd name="connsiteX1227" fmla="*/ 43479 w 192368"/>
                  <a:gd name="connsiteY1227" fmla="*/ 17399 h 187852"/>
                  <a:gd name="connsiteX1228" fmla="*/ 43498 w 192368"/>
                  <a:gd name="connsiteY1228" fmla="*/ 17379 h 187852"/>
                  <a:gd name="connsiteX1229" fmla="*/ 43029 w 192368"/>
                  <a:gd name="connsiteY1229" fmla="*/ 17653 h 187852"/>
                  <a:gd name="connsiteX1230" fmla="*/ 42579 w 192368"/>
                  <a:gd name="connsiteY1230" fmla="*/ 17946 h 187852"/>
                  <a:gd name="connsiteX1231" fmla="*/ 42110 w 192368"/>
                  <a:gd name="connsiteY1231" fmla="*/ 18201 h 187852"/>
                  <a:gd name="connsiteX1232" fmla="*/ 41660 w 192368"/>
                  <a:gd name="connsiteY1232" fmla="*/ 18494 h 187852"/>
                  <a:gd name="connsiteX1233" fmla="*/ 41191 w 192368"/>
                  <a:gd name="connsiteY1233" fmla="*/ 18768 h 187852"/>
                  <a:gd name="connsiteX1234" fmla="*/ 40781 w 192368"/>
                  <a:gd name="connsiteY1234" fmla="*/ 19041 h 187852"/>
                  <a:gd name="connsiteX1235" fmla="*/ 40331 w 192368"/>
                  <a:gd name="connsiteY1235" fmla="*/ 19334 h 187852"/>
                  <a:gd name="connsiteX1236" fmla="*/ 39882 w 192368"/>
                  <a:gd name="connsiteY1236" fmla="*/ 19628 h 187852"/>
                  <a:gd name="connsiteX1237" fmla="*/ 39412 w 192368"/>
                  <a:gd name="connsiteY1237" fmla="*/ 19921 h 187852"/>
                  <a:gd name="connsiteX1238" fmla="*/ 39432 w 192368"/>
                  <a:gd name="connsiteY1238" fmla="*/ 19921 h 187852"/>
                  <a:gd name="connsiteX1239" fmla="*/ 38982 w 192368"/>
                  <a:gd name="connsiteY1239" fmla="*/ 20214 h 187852"/>
                  <a:gd name="connsiteX1240" fmla="*/ 38572 w 192368"/>
                  <a:gd name="connsiteY1240" fmla="*/ 20508 h 187852"/>
                  <a:gd name="connsiteX1241" fmla="*/ 38122 w 192368"/>
                  <a:gd name="connsiteY1241" fmla="*/ 20820 h 187852"/>
                  <a:gd name="connsiteX1242" fmla="*/ 37692 w 192368"/>
                  <a:gd name="connsiteY1242" fmla="*/ 21133 h 187852"/>
                  <a:gd name="connsiteX1243" fmla="*/ 37223 w 192368"/>
                  <a:gd name="connsiteY1243" fmla="*/ 21446 h 187852"/>
                  <a:gd name="connsiteX1244" fmla="*/ 36812 w 192368"/>
                  <a:gd name="connsiteY1244" fmla="*/ 21739 h 187852"/>
                  <a:gd name="connsiteX1245" fmla="*/ 36382 w 192368"/>
                  <a:gd name="connsiteY1245" fmla="*/ 22072 h 187852"/>
                  <a:gd name="connsiteX1246" fmla="*/ 35952 w 192368"/>
                  <a:gd name="connsiteY1246" fmla="*/ 22384 h 187852"/>
                  <a:gd name="connsiteX1247" fmla="*/ 35522 w 192368"/>
                  <a:gd name="connsiteY1247" fmla="*/ 22697 h 187852"/>
                  <a:gd name="connsiteX1248" fmla="*/ 35092 w 192368"/>
                  <a:gd name="connsiteY1248" fmla="*/ 23029 h 187852"/>
                  <a:gd name="connsiteX1249" fmla="*/ 34681 w 192368"/>
                  <a:gd name="connsiteY1249" fmla="*/ 23362 h 187852"/>
                  <a:gd name="connsiteX1250" fmla="*/ 34681 w 192368"/>
                  <a:gd name="connsiteY1250" fmla="*/ 23342 h 187852"/>
                  <a:gd name="connsiteX1251" fmla="*/ 34271 w 192368"/>
                  <a:gd name="connsiteY1251" fmla="*/ 23674 h 187852"/>
                  <a:gd name="connsiteX1252" fmla="*/ 33821 w 192368"/>
                  <a:gd name="connsiteY1252" fmla="*/ 24007 h 187852"/>
                  <a:gd name="connsiteX1253" fmla="*/ 33430 w 192368"/>
                  <a:gd name="connsiteY1253" fmla="*/ 24359 h 187852"/>
                  <a:gd name="connsiteX1254" fmla="*/ 33430 w 192368"/>
                  <a:gd name="connsiteY1254" fmla="*/ 24339 h 187852"/>
                  <a:gd name="connsiteX1255" fmla="*/ 33020 w 192368"/>
                  <a:gd name="connsiteY1255" fmla="*/ 24691 h 187852"/>
                  <a:gd name="connsiteX1256" fmla="*/ 32570 w 192368"/>
                  <a:gd name="connsiteY1256" fmla="*/ 25024 h 187852"/>
                  <a:gd name="connsiteX1257" fmla="*/ 32159 w 192368"/>
                  <a:gd name="connsiteY1257" fmla="*/ 25375 h 187852"/>
                  <a:gd name="connsiteX1258" fmla="*/ 32179 w 192368"/>
                  <a:gd name="connsiteY1258" fmla="*/ 25375 h 187852"/>
                  <a:gd name="connsiteX1259" fmla="*/ 31788 w 192368"/>
                  <a:gd name="connsiteY1259" fmla="*/ 25708 h 187852"/>
                  <a:gd name="connsiteX1260" fmla="*/ 31338 w 192368"/>
                  <a:gd name="connsiteY1260" fmla="*/ 26079 h 187852"/>
                  <a:gd name="connsiteX1261" fmla="*/ 30947 w 192368"/>
                  <a:gd name="connsiteY1261" fmla="*/ 26412 h 187852"/>
                  <a:gd name="connsiteX1262" fmla="*/ 30556 w 192368"/>
                  <a:gd name="connsiteY1262" fmla="*/ 26783 h 187852"/>
                  <a:gd name="connsiteX1263" fmla="*/ 30126 w 192368"/>
                  <a:gd name="connsiteY1263" fmla="*/ 27135 h 187852"/>
                  <a:gd name="connsiteX1264" fmla="*/ 29755 w 192368"/>
                  <a:gd name="connsiteY1264" fmla="*/ 27506 h 187852"/>
                  <a:gd name="connsiteX1265" fmla="*/ 29364 w 192368"/>
                  <a:gd name="connsiteY1265" fmla="*/ 27858 h 187852"/>
                  <a:gd name="connsiteX1266" fmla="*/ 28953 w 192368"/>
                  <a:gd name="connsiteY1266" fmla="*/ 28230 h 187852"/>
                  <a:gd name="connsiteX1267" fmla="*/ 28562 w 192368"/>
                  <a:gd name="connsiteY1267" fmla="*/ 28601 h 187852"/>
                  <a:gd name="connsiteX1268" fmla="*/ 28152 w 192368"/>
                  <a:gd name="connsiteY1268" fmla="*/ 28973 h 187852"/>
                  <a:gd name="connsiteX1269" fmla="*/ 27800 w 192368"/>
                  <a:gd name="connsiteY1269" fmla="*/ 29344 h 187852"/>
                  <a:gd name="connsiteX1270" fmla="*/ 27389 w 192368"/>
                  <a:gd name="connsiteY1270" fmla="*/ 29735 h 187852"/>
                  <a:gd name="connsiteX1271" fmla="*/ 27409 w 192368"/>
                  <a:gd name="connsiteY1271" fmla="*/ 29735 h 187852"/>
                  <a:gd name="connsiteX1272" fmla="*/ 26998 w 192368"/>
                  <a:gd name="connsiteY1272" fmla="*/ 30126 h 187852"/>
                  <a:gd name="connsiteX1273" fmla="*/ 26627 w 192368"/>
                  <a:gd name="connsiteY1273" fmla="*/ 30498 h 187852"/>
                  <a:gd name="connsiteX1274" fmla="*/ 26236 w 192368"/>
                  <a:gd name="connsiteY1274" fmla="*/ 30888 h 187852"/>
                  <a:gd name="connsiteX1275" fmla="*/ 25864 w 192368"/>
                  <a:gd name="connsiteY1275" fmla="*/ 31279 h 187852"/>
                  <a:gd name="connsiteX1276" fmla="*/ 25473 w 192368"/>
                  <a:gd name="connsiteY1276" fmla="*/ 31670 h 187852"/>
                  <a:gd name="connsiteX1277" fmla="*/ 25122 w 192368"/>
                  <a:gd name="connsiteY1277" fmla="*/ 32081 h 187852"/>
                  <a:gd name="connsiteX1278" fmla="*/ 24731 w 192368"/>
                  <a:gd name="connsiteY1278" fmla="*/ 32491 h 187852"/>
                  <a:gd name="connsiteX1279" fmla="*/ 24731 w 192368"/>
                  <a:gd name="connsiteY1279" fmla="*/ 32472 h 187852"/>
                  <a:gd name="connsiteX1280" fmla="*/ 24359 w 192368"/>
                  <a:gd name="connsiteY1280" fmla="*/ 32883 h 187852"/>
                  <a:gd name="connsiteX1281" fmla="*/ 24007 w 192368"/>
                  <a:gd name="connsiteY1281" fmla="*/ 33293 h 187852"/>
                  <a:gd name="connsiteX1282" fmla="*/ 23655 w 192368"/>
                  <a:gd name="connsiteY1282" fmla="*/ 33703 h 187852"/>
                  <a:gd name="connsiteX1283" fmla="*/ 23264 w 192368"/>
                  <a:gd name="connsiteY1283" fmla="*/ 34114 h 187852"/>
                  <a:gd name="connsiteX1284" fmla="*/ 22932 w 192368"/>
                  <a:gd name="connsiteY1284" fmla="*/ 34524 h 187852"/>
                  <a:gd name="connsiteX1285" fmla="*/ 22541 w 192368"/>
                  <a:gd name="connsiteY1285" fmla="*/ 34954 h 187852"/>
                  <a:gd name="connsiteX1286" fmla="*/ 22560 w 192368"/>
                  <a:gd name="connsiteY1286" fmla="*/ 34935 h 187852"/>
                  <a:gd name="connsiteX1287" fmla="*/ 22209 w 192368"/>
                  <a:gd name="connsiteY1287" fmla="*/ 35365 h 187852"/>
                  <a:gd name="connsiteX1288" fmla="*/ 22228 w 192368"/>
                  <a:gd name="connsiteY1288" fmla="*/ 35365 h 187852"/>
                  <a:gd name="connsiteX1289" fmla="*/ 21837 w 192368"/>
                  <a:gd name="connsiteY1289" fmla="*/ 35795 h 187852"/>
                  <a:gd name="connsiteX1290" fmla="*/ 21505 w 192368"/>
                  <a:gd name="connsiteY1290" fmla="*/ 36225 h 187852"/>
                  <a:gd name="connsiteX1291" fmla="*/ 21505 w 192368"/>
                  <a:gd name="connsiteY1291" fmla="*/ 36206 h 187852"/>
                  <a:gd name="connsiteX1292" fmla="*/ 21153 w 192368"/>
                  <a:gd name="connsiteY1292" fmla="*/ 36636 h 187852"/>
                  <a:gd name="connsiteX1293" fmla="*/ 20821 w 192368"/>
                  <a:gd name="connsiteY1293" fmla="*/ 37086 h 187852"/>
                  <a:gd name="connsiteX1294" fmla="*/ 20449 w 192368"/>
                  <a:gd name="connsiteY1294" fmla="*/ 37516 h 187852"/>
                  <a:gd name="connsiteX1295" fmla="*/ 20097 w 192368"/>
                  <a:gd name="connsiteY1295" fmla="*/ 37965 h 187852"/>
                  <a:gd name="connsiteX1296" fmla="*/ 19785 w 192368"/>
                  <a:gd name="connsiteY1296" fmla="*/ 38395 h 187852"/>
                  <a:gd name="connsiteX1297" fmla="*/ 19433 w 192368"/>
                  <a:gd name="connsiteY1297" fmla="*/ 38845 h 187852"/>
                  <a:gd name="connsiteX1298" fmla="*/ 19120 w 192368"/>
                  <a:gd name="connsiteY1298" fmla="*/ 39295 h 187852"/>
                  <a:gd name="connsiteX1299" fmla="*/ 18787 w 192368"/>
                  <a:gd name="connsiteY1299" fmla="*/ 39744 h 187852"/>
                  <a:gd name="connsiteX1300" fmla="*/ 18787 w 192368"/>
                  <a:gd name="connsiteY1300" fmla="*/ 39725 h 187852"/>
                  <a:gd name="connsiteX1301" fmla="*/ 18435 w 192368"/>
                  <a:gd name="connsiteY1301" fmla="*/ 40194 h 187852"/>
                  <a:gd name="connsiteX1302" fmla="*/ 18142 w 192368"/>
                  <a:gd name="connsiteY1302" fmla="*/ 40644 h 187852"/>
                  <a:gd name="connsiteX1303" fmla="*/ 17810 w 192368"/>
                  <a:gd name="connsiteY1303" fmla="*/ 41113 h 187852"/>
                  <a:gd name="connsiteX1304" fmla="*/ 17830 w 192368"/>
                  <a:gd name="connsiteY1304" fmla="*/ 41093 h 187852"/>
                  <a:gd name="connsiteX1305" fmla="*/ 17497 w 192368"/>
                  <a:gd name="connsiteY1305" fmla="*/ 41543 h 187852"/>
                  <a:gd name="connsiteX1306" fmla="*/ 17165 w 192368"/>
                  <a:gd name="connsiteY1306" fmla="*/ 42012 h 187852"/>
                  <a:gd name="connsiteX1307" fmla="*/ 16891 w 192368"/>
                  <a:gd name="connsiteY1307" fmla="*/ 42462 h 187852"/>
                  <a:gd name="connsiteX1308" fmla="*/ 16578 w 192368"/>
                  <a:gd name="connsiteY1308" fmla="*/ 42931 h 187852"/>
                  <a:gd name="connsiteX1309" fmla="*/ 16246 w 192368"/>
                  <a:gd name="connsiteY1309" fmla="*/ 43400 h 187852"/>
                  <a:gd name="connsiteX1310" fmla="*/ 15953 w 192368"/>
                  <a:gd name="connsiteY1310" fmla="*/ 43850 h 187852"/>
                  <a:gd name="connsiteX1311" fmla="*/ 15679 w 192368"/>
                  <a:gd name="connsiteY1311" fmla="*/ 44319 h 187852"/>
                  <a:gd name="connsiteX1312" fmla="*/ 15386 w 192368"/>
                  <a:gd name="connsiteY1312" fmla="*/ 44788 h 187852"/>
                  <a:gd name="connsiteX1313" fmla="*/ 15093 w 192368"/>
                  <a:gd name="connsiteY1313" fmla="*/ 45257 h 187852"/>
                  <a:gd name="connsiteX1314" fmla="*/ 14780 w 192368"/>
                  <a:gd name="connsiteY1314" fmla="*/ 45726 h 187852"/>
                  <a:gd name="connsiteX1315" fmla="*/ 14506 w 192368"/>
                  <a:gd name="connsiteY1315" fmla="*/ 46215 h 187852"/>
                  <a:gd name="connsiteX1316" fmla="*/ 14506 w 192368"/>
                  <a:gd name="connsiteY1316" fmla="*/ 46195 h 187852"/>
                  <a:gd name="connsiteX1317" fmla="*/ 14232 w 192368"/>
                  <a:gd name="connsiteY1317" fmla="*/ 46665 h 187852"/>
                  <a:gd name="connsiteX1318" fmla="*/ 13978 w 192368"/>
                  <a:gd name="connsiteY1318" fmla="*/ 47153 h 187852"/>
                  <a:gd name="connsiteX1319" fmla="*/ 13705 w 192368"/>
                  <a:gd name="connsiteY1319" fmla="*/ 47623 h 187852"/>
                  <a:gd name="connsiteX1320" fmla="*/ 13431 w 192368"/>
                  <a:gd name="connsiteY1320" fmla="*/ 48092 h 187852"/>
                  <a:gd name="connsiteX1321" fmla="*/ 13177 w 192368"/>
                  <a:gd name="connsiteY1321" fmla="*/ 48581 h 187852"/>
                  <a:gd name="connsiteX1322" fmla="*/ 12903 w 192368"/>
                  <a:gd name="connsiteY1322" fmla="*/ 49070 h 187852"/>
                  <a:gd name="connsiteX1323" fmla="*/ 12903 w 192368"/>
                  <a:gd name="connsiteY1323" fmla="*/ 49050 h 187852"/>
                  <a:gd name="connsiteX1324" fmla="*/ 12629 w 192368"/>
                  <a:gd name="connsiteY1324" fmla="*/ 49539 h 187852"/>
                  <a:gd name="connsiteX1325" fmla="*/ 12375 w 192368"/>
                  <a:gd name="connsiteY1325" fmla="*/ 50008 h 187852"/>
                  <a:gd name="connsiteX1326" fmla="*/ 12121 w 192368"/>
                  <a:gd name="connsiteY1326" fmla="*/ 50497 h 187852"/>
                  <a:gd name="connsiteX1327" fmla="*/ 11886 w 192368"/>
                  <a:gd name="connsiteY1327" fmla="*/ 50986 h 187852"/>
                  <a:gd name="connsiteX1328" fmla="*/ 11632 w 192368"/>
                  <a:gd name="connsiteY1328" fmla="*/ 51455 h 187852"/>
                  <a:gd name="connsiteX1329" fmla="*/ 11398 w 192368"/>
                  <a:gd name="connsiteY1329" fmla="*/ 51943 h 187852"/>
                  <a:gd name="connsiteX1330" fmla="*/ 11183 w 192368"/>
                  <a:gd name="connsiteY1330" fmla="*/ 52432 h 187852"/>
                  <a:gd name="connsiteX1331" fmla="*/ 10948 w 192368"/>
                  <a:gd name="connsiteY1331" fmla="*/ 52940 h 187852"/>
                  <a:gd name="connsiteX1332" fmla="*/ 10714 w 192368"/>
                  <a:gd name="connsiteY1332" fmla="*/ 53410 h 187852"/>
                  <a:gd name="connsiteX1333" fmla="*/ 10479 w 192368"/>
                  <a:gd name="connsiteY1333" fmla="*/ 53918 h 187852"/>
                  <a:gd name="connsiteX1334" fmla="*/ 10264 w 192368"/>
                  <a:gd name="connsiteY1334" fmla="*/ 54407 h 187852"/>
                  <a:gd name="connsiteX1335" fmla="*/ 10049 w 192368"/>
                  <a:gd name="connsiteY1335" fmla="*/ 54895 h 187852"/>
                  <a:gd name="connsiteX1336" fmla="*/ 9814 w 192368"/>
                  <a:gd name="connsiteY1336" fmla="*/ 55404 h 187852"/>
                  <a:gd name="connsiteX1337" fmla="*/ 9834 w 192368"/>
                  <a:gd name="connsiteY1337" fmla="*/ 55384 h 187852"/>
                  <a:gd name="connsiteX1338" fmla="*/ 9599 w 192368"/>
                  <a:gd name="connsiteY1338" fmla="*/ 55892 h 187852"/>
                  <a:gd name="connsiteX1339" fmla="*/ 9384 w 192368"/>
                  <a:gd name="connsiteY1339" fmla="*/ 56381 h 187852"/>
                  <a:gd name="connsiteX1340" fmla="*/ 9169 w 192368"/>
                  <a:gd name="connsiteY1340" fmla="*/ 56890 h 187852"/>
                  <a:gd name="connsiteX1341" fmla="*/ 8993 w 192368"/>
                  <a:gd name="connsiteY1341" fmla="*/ 57378 h 187852"/>
                  <a:gd name="connsiteX1342" fmla="*/ 8798 w 192368"/>
                  <a:gd name="connsiteY1342" fmla="*/ 57886 h 187852"/>
                  <a:gd name="connsiteX1343" fmla="*/ 8602 w 192368"/>
                  <a:gd name="connsiteY1343" fmla="*/ 58375 h 187852"/>
                  <a:gd name="connsiteX1344" fmla="*/ 8387 w 192368"/>
                  <a:gd name="connsiteY1344" fmla="*/ 58883 h 187852"/>
                  <a:gd name="connsiteX1345" fmla="*/ 8192 w 192368"/>
                  <a:gd name="connsiteY1345" fmla="*/ 59391 h 187852"/>
                  <a:gd name="connsiteX1346" fmla="*/ 8035 w 192368"/>
                  <a:gd name="connsiteY1346" fmla="*/ 59900 h 187852"/>
                  <a:gd name="connsiteX1347" fmla="*/ 7840 w 192368"/>
                  <a:gd name="connsiteY1347" fmla="*/ 60389 h 187852"/>
                  <a:gd name="connsiteX1348" fmla="*/ 7722 w 192368"/>
                  <a:gd name="connsiteY1348" fmla="*/ 60662 h 187852"/>
                  <a:gd name="connsiteX1349" fmla="*/ 7644 w 192368"/>
                  <a:gd name="connsiteY1349" fmla="*/ 60897 h 187852"/>
                  <a:gd name="connsiteX1350" fmla="*/ 7468 w 192368"/>
                  <a:gd name="connsiteY1350" fmla="*/ 61405 h 187852"/>
                  <a:gd name="connsiteX1351" fmla="*/ 7312 w 192368"/>
                  <a:gd name="connsiteY1351" fmla="*/ 61913 h 187852"/>
                  <a:gd name="connsiteX1352" fmla="*/ 7136 w 192368"/>
                  <a:gd name="connsiteY1352" fmla="*/ 62422 h 187852"/>
                  <a:gd name="connsiteX1353" fmla="*/ 6960 w 192368"/>
                  <a:gd name="connsiteY1353" fmla="*/ 62930 h 187852"/>
                  <a:gd name="connsiteX1354" fmla="*/ 6823 w 192368"/>
                  <a:gd name="connsiteY1354" fmla="*/ 63438 h 187852"/>
                  <a:gd name="connsiteX1355" fmla="*/ 6647 w 192368"/>
                  <a:gd name="connsiteY1355" fmla="*/ 63966 h 187852"/>
                  <a:gd name="connsiteX1356" fmla="*/ 6491 w 192368"/>
                  <a:gd name="connsiteY1356" fmla="*/ 64475 h 187852"/>
                  <a:gd name="connsiteX1357" fmla="*/ 6354 w 192368"/>
                  <a:gd name="connsiteY1357" fmla="*/ 64983 h 187852"/>
                  <a:gd name="connsiteX1358" fmla="*/ 6197 w 192368"/>
                  <a:gd name="connsiteY1358" fmla="*/ 65511 h 187852"/>
                  <a:gd name="connsiteX1359" fmla="*/ 6080 w 192368"/>
                  <a:gd name="connsiteY1359" fmla="*/ 66019 h 187852"/>
                  <a:gd name="connsiteX1360" fmla="*/ 5924 w 192368"/>
                  <a:gd name="connsiteY1360" fmla="*/ 66527 h 187852"/>
                  <a:gd name="connsiteX1361" fmla="*/ 5767 w 192368"/>
                  <a:gd name="connsiteY1361" fmla="*/ 67055 h 187852"/>
                  <a:gd name="connsiteX1362" fmla="*/ 5650 w 192368"/>
                  <a:gd name="connsiteY1362" fmla="*/ 67564 h 187852"/>
                  <a:gd name="connsiteX1363" fmla="*/ 5513 w 192368"/>
                  <a:gd name="connsiteY1363" fmla="*/ 68072 h 187852"/>
                  <a:gd name="connsiteX1364" fmla="*/ 5396 w 192368"/>
                  <a:gd name="connsiteY1364" fmla="*/ 68600 h 187852"/>
                  <a:gd name="connsiteX1365" fmla="*/ 5259 w 192368"/>
                  <a:gd name="connsiteY1365" fmla="*/ 69108 h 187852"/>
                  <a:gd name="connsiteX1366" fmla="*/ 5161 w 192368"/>
                  <a:gd name="connsiteY1366" fmla="*/ 69635 h 187852"/>
                  <a:gd name="connsiteX1367" fmla="*/ 5025 w 192368"/>
                  <a:gd name="connsiteY1367" fmla="*/ 70163 h 187852"/>
                  <a:gd name="connsiteX1368" fmla="*/ 4927 w 192368"/>
                  <a:gd name="connsiteY1368" fmla="*/ 70672 h 187852"/>
                  <a:gd name="connsiteX1369" fmla="*/ 4790 w 192368"/>
                  <a:gd name="connsiteY1369" fmla="*/ 71199 h 187852"/>
                  <a:gd name="connsiteX1370" fmla="*/ 4692 w 192368"/>
                  <a:gd name="connsiteY1370" fmla="*/ 71708 h 187852"/>
                  <a:gd name="connsiteX1371" fmla="*/ 4594 w 192368"/>
                  <a:gd name="connsiteY1371" fmla="*/ 72236 h 187852"/>
                  <a:gd name="connsiteX1372" fmla="*/ 4477 w 192368"/>
                  <a:gd name="connsiteY1372" fmla="*/ 72764 h 187852"/>
                  <a:gd name="connsiteX1373" fmla="*/ 4399 w 192368"/>
                  <a:gd name="connsiteY1373" fmla="*/ 73291 h 187852"/>
                  <a:gd name="connsiteX1374" fmla="*/ 4282 w 192368"/>
                  <a:gd name="connsiteY1374" fmla="*/ 73819 h 187852"/>
                  <a:gd name="connsiteX1375" fmla="*/ 4204 w 192368"/>
                  <a:gd name="connsiteY1375" fmla="*/ 74347 h 187852"/>
                  <a:gd name="connsiteX1376" fmla="*/ 4125 w 192368"/>
                  <a:gd name="connsiteY1376" fmla="*/ 74875 h 187852"/>
                  <a:gd name="connsiteX1377" fmla="*/ 4027 w 192368"/>
                  <a:gd name="connsiteY1377" fmla="*/ 75383 h 187852"/>
                  <a:gd name="connsiteX1378" fmla="*/ 3969 w 192368"/>
                  <a:gd name="connsiteY1378" fmla="*/ 75911 h 187852"/>
                  <a:gd name="connsiteX1379" fmla="*/ 3891 w 192368"/>
                  <a:gd name="connsiteY1379" fmla="*/ 76439 h 187852"/>
                  <a:gd name="connsiteX1380" fmla="*/ 3793 w 192368"/>
                  <a:gd name="connsiteY1380" fmla="*/ 76986 h 187852"/>
                  <a:gd name="connsiteX1381" fmla="*/ 3715 w 192368"/>
                  <a:gd name="connsiteY1381" fmla="*/ 77494 h 187852"/>
                  <a:gd name="connsiteX1382" fmla="*/ 3676 w 192368"/>
                  <a:gd name="connsiteY1382" fmla="*/ 78022 h 187852"/>
                  <a:gd name="connsiteX1383" fmla="*/ 3578 w 192368"/>
                  <a:gd name="connsiteY1383" fmla="*/ 78550 h 187852"/>
                  <a:gd name="connsiteX1384" fmla="*/ 3519 w 192368"/>
                  <a:gd name="connsiteY1384" fmla="*/ 79098 h 187852"/>
                  <a:gd name="connsiteX1385" fmla="*/ 3480 w 192368"/>
                  <a:gd name="connsiteY1385" fmla="*/ 79625 h 187852"/>
                  <a:gd name="connsiteX1386" fmla="*/ 3422 w 192368"/>
                  <a:gd name="connsiteY1386" fmla="*/ 80153 h 187852"/>
                  <a:gd name="connsiteX1387" fmla="*/ 3382 w 192368"/>
                  <a:gd name="connsiteY1387" fmla="*/ 80681 h 187852"/>
                  <a:gd name="connsiteX1388" fmla="*/ 3304 w 192368"/>
                  <a:gd name="connsiteY1388" fmla="*/ 81209 h 187852"/>
                  <a:gd name="connsiteX1389" fmla="*/ 3324 w 192368"/>
                  <a:gd name="connsiteY1389" fmla="*/ 81209 h 187852"/>
                  <a:gd name="connsiteX1390" fmla="*/ 3265 w 192368"/>
                  <a:gd name="connsiteY1390" fmla="*/ 81737 h 187852"/>
                  <a:gd name="connsiteX1391" fmla="*/ 3226 w 192368"/>
                  <a:gd name="connsiteY1391" fmla="*/ 82284 h 187852"/>
                  <a:gd name="connsiteX1392" fmla="*/ 3207 w 192368"/>
                  <a:gd name="connsiteY1392" fmla="*/ 82812 h 187852"/>
                  <a:gd name="connsiteX1393" fmla="*/ 3167 w 192368"/>
                  <a:gd name="connsiteY1393" fmla="*/ 83340 h 187852"/>
                  <a:gd name="connsiteX1394" fmla="*/ 3148 w 192368"/>
                  <a:gd name="connsiteY1394" fmla="*/ 83868 h 187852"/>
                  <a:gd name="connsiteX1395" fmla="*/ 3089 w 192368"/>
                  <a:gd name="connsiteY1395" fmla="*/ 84395 h 187852"/>
                  <a:gd name="connsiteX1396" fmla="*/ 3070 w 192368"/>
                  <a:gd name="connsiteY1396" fmla="*/ 84943 h 187852"/>
                  <a:gd name="connsiteX1397" fmla="*/ 3050 w 192368"/>
                  <a:gd name="connsiteY1397" fmla="*/ 85471 h 187852"/>
                  <a:gd name="connsiteX1398" fmla="*/ 3030 w 192368"/>
                  <a:gd name="connsiteY1398" fmla="*/ 85999 h 187852"/>
                  <a:gd name="connsiteX1399" fmla="*/ 3011 w 192368"/>
                  <a:gd name="connsiteY1399" fmla="*/ 86527 h 187852"/>
                  <a:gd name="connsiteX1400" fmla="*/ 3011 w 192368"/>
                  <a:gd name="connsiteY1400" fmla="*/ 87074 h 187852"/>
                  <a:gd name="connsiteX1401" fmla="*/ 2991 w 192368"/>
                  <a:gd name="connsiteY1401" fmla="*/ 87602 h 187852"/>
                  <a:gd name="connsiteX1402" fmla="*/ 2991 w 192368"/>
                  <a:gd name="connsiteY1402" fmla="*/ 90280 h 187852"/>
                  <a:gd name="connsiteX1403" fmla="*/ 3011 w 192368"/>
                  <a:gd name="connsiteY1403" fmla="*/ 90808 h 187852"/>
                  <a:gd name="connsiteX1404" fmla="*/ 3030 w 192368"/>
                  <a:gd name="connsiteY1404" fmla="*/ 91336 h 187852"/>
                  <a:gd name="connsiteX1405" fmla="*/ 3050 w 192368"/>
                  <a:gd name="connsiteY1405" fmla="*/ 91883 h 187852"/>
                  <a:gd name="connsiteX1406" fmla="*/ 3070 w 192368"/>
                  <a:gd name="connsiteY1406" fmla="*/ 92411 h 187852"/>
                  <a:gd name="connsiteX1407" fmla="*/ 3089 w 192368"/>
                  <a:gd name="connsiteY1407" fmla="*/ 92958 h 187852"/>
                  <a:gd name="connsiteX1408" fmla="*/ 3128 w 192368"/>
                  <a:gd name="connsiteY1408" fmla="*/ 93486 h 187852"/>
                  <a:gd name="connsiteX1409" fmla="*/ 3167 w 192368"/>
                  <a:gd name="connsiteY1409" fmla="*/ 94014 h 187852"/>
                  <a:gd name="connsiteX1410" fmla="*/ 3207 w 192368"/>
                  <a:gd name="connsiteY1410" fmla="*/ 94542 h 187852"/>
                  <a:gd name="connsiteX1411" fmla="*/ 3226 w 192368"/>
                  <a:gd name="connsiteY1411" fmla="*/ 95089 h 187852"/>
                  <a:gd name="connsiteX1412" fmla="*/ 3265 w 192368"/>
                  <a:gd name="connsiteY1412" fmla="*/ 95617 h 187852"/>
                  <a:gd name="connsiteX1413" fmla="*/ 3304 w 192368"/>
                  <a:gd name="connsiteY1413" fmla="*/ 96145 h 187852"/>
                  <a:gd name="connsiteX1414" fmla="*/ 3363 w 192368"/>
                  <a:gd name="connsiteY1414" fmla="*/ 96692 h 187852"/>
                  <a:gd name="connsiteX1415" fmla="*/ 3422 w 192368"/>
                  <a:gd name="connsiteY1415" fmla="*/ 97220 h 187852"/>
                  <a:gd name="connsiteX1416" fmla="*/ 3480 w 192368"/>
                  <a:gd name="connsiteY1416" fmla="*/ 97768 h 187852"/>
                  <a:gd name="connsiteX1417" fmla="*/ 3519 w 192368"/>
                  <a:gd name="connsiteY1417" fmla="*/ 98295 h 187852"/>
                  <a:gd name="connsiteX1418" fmla="*/ 3578 w 192368"/>
                  <a:gd name="connsiteY1418" fmla="*/ 98823 h 187852"/>
                  <a:gd name="connsiteX1419" fmla="*/ 3656 w 192368"/>
                  <a:gd name="connsiteY1419" fmla="*/ 99351 h 187852"/>
                  <a:gd name="connsiteX1420" fmla="*/ 3715 w 192368"/>
                  <a:gd name="connsiteY1420" fmla="*/ 99899 h 187852"/>
                  <a:gd name="connsiteX1421" fmla="*/ 3773 w 192368"/>
                  <a:gd name="connsiteY1421" fmla="*/ 100426 h 187852"/>
                  <a:gd name="connsiteX1422" fmla="*/ 3832 w 192368"/>
                  <a:gd name="connsiteY1422" fmla="*/ 100954 h 187852"/>
                  <a:gd name="connsiteX1423" fmla="*/ 3930 w 192368"/>
                  <a:gd name="connsiteY1423" fmla="*/ 101482 h 187852"/>
                  <a:gd name="connsiteX1424" fmla="*/ 3988 w 192368"/>
                  <a:gd name="connsiteY1424" fmla="*/ 102010 h 187852"/>
                  <a:gd name="connsiteX1425" fmla="*/ 4106 w 192368"/>
                  <a:gd name="connsiteY1425" fmla="*/ 102557 h 187852"/>
                  <a:gd name="connsiteX1426" fmla="*/ 4184 w 192368"/>
                  <a:gd name="connsiteY1426" fmla="*/ 103085 h 187852"/>
                  <a:gd name="connsiteX1427" fmla="*/ 4262 w 192368"/>
                  <a:gd name="connsiteY1427" fmla="*/ 103613 h 187852"/>
                  <a:gd name="connsiteX1428" fmla="*/ 4360 w 192368"/>
                  <a:gd name="connsiteY1428" fmla="*/ 104141 h 187852"/>
                  <a:gd name="connsiteX1429" fmla="*/ 4457 w 192368"/>
                  <a:gd name="connsiteY1429" fmla="*/ 104688 h 187852"/>
                  <a:gd name="connsiteX1430" fmla="*/ 4536 w 192368"/>
                  <a:gd name="connsiteY1430" fmla="*/ 105216 h 187852"/>
                  <a:gd name="connsiteX1431" fmla="*/ 4653 w 192368"/>
                  <a:gd name="connsiteY1431" fmla="*/ 105744 h 187852"/>
                  <a:gd name="connsiteX1432" fmla="*/ 4751 w 192368"/>
                  <a:gd name="connsiteY1432" fmla="*/ 106271 h 187852"/>
                  <a:gd name="connsiteX1433" fmla="*/ 4868 w 192368"/>
                  <a:gd name="connsiteY1433" fmla="*/ 106799 h 187852"/>
                  <a:gd name="connsiteX1434" fmla="*/ 4966 w 192368"/>
                  <a:gd name="connsiteY1434" fmla="*/ 107327 h 187852"/>
                  <a:gd name="connsiteX1435" fmla="*/ 5103 w 192368"/>
                  <a:gd name="connsiteY1435" fmla="*/ 107855 h 187852"/>
                  <a:gd name="connsiteX1436" fmla="*/ 5200 w 192368"/>
                  <a:gd name="connsiteY1436" fmla="*/ 108383 h 187852"/>
                  <a:gd name="connsiteX1437" fmla="*/ 5337 w 192368"/>
                  <a:gd name="connsiteY1437" fmla="*/ 108911 h 187852"/>
                  <a:gd name="connsiteX1438" fmla="*/ 5435 w 192368"/>
                  <a:gd name="connsiteY1438" fmla="*/ 109439 h 187852"/>
                  <a:gd name="connsiteX1439" fmla="*/ 5592 w 192368"/>
                  <a:gd name="connsiteY1439" fmla="*/ 109967 h 187852"/>
                  <a:gd name="connsiteX1440" fmla="*/ 5689 w 192368"/>
                  <a:gd name="connsiteY1440" fmla="*/ 110494 h 187852"/>
                  <a:gd name="connsiteX1441" fmla="*/ 5846 w 192368"/>
                  <a:gd name="connsiteY1441" fmla="*/ 111022 h 187852"/>
                  <a:gd name="connsiteX1442" fmla="*/ 5963 w 192368"/>
                  <a:gd name="connsiteY1442" fmla="*/ 111550 h 187852"/>
                  <a:gd name="connsiteX1443" fmla="*/ 5963 w 192368"/>
                  <a:gd name="connsiteY1443" fmla="*/ 111531 h 187852"/>
                  <a:gd name="connsiteX1444" fmla="*/ 6119 w 192368"/>
                  <a:gd name="connsiteY1444" fmla="*/ 112058 h 187852"/>
                  <a:gd name="connsiteX1445" fmla="*/ 6256 w 192368"/>
                  <a:gd name="connsiteY1445" fmla="*/ 112586 h 187852"/>
                  <a:gd name="connsiteX1446" fmla="*/ 6412 w 192368"/>
                  <a:gd name="connsiteY1446" fmla="*/ 113114 h 187852"/>
                  <a:gd name="connsiteX1447" fmla="*/ 6569 w 192368"/>
                  <a:gd name="connsiteY1447" fmla="*/ 113642 h 187852"/>
                  <a:gd name="connsiteX1448" fmla="*/ 6686 w 192368"/>
                  <a:gd name="connsiteY1448" fmla="*/ 114150 h 187852"/>
                  <a:gd name="connsiteX1449" fmla="*/ 6862 w 192368"/>
                  <a:gd name="connsiteY1449" fmla="*/ 114678 h 187852"/>
                  <a:gd name="connsiteX1450" fmla="*/ 7038 w 192368"/>
                  <a:gd name="connsiteY1450" fmla="*/ 115206 h 187852"/>
                  <a:gd name="connsiteX1451" fmla="*/ 6999 w 192368"/>
                  <a:gd name="connsiteY1451" fmla="*/ 115206 h 187852"/>
                  <a:gd name="connsiteX1452" fmla="*/ 7175 w 192368"/>
                  <a:gd name="connsiteY1452" fmla="*/ 115714 h 187852"/>
                  <a:gd name="connsiteX1453" fmla="*/ 7351 w 192368"/>
                  <a:gd name="connsiteY1453" fmla="*/ 116242 h 187852"/>
                  <a:gd name="connsiteX1454" fmla="*/ 7527 w 192368"/>
                  <a:gd name="connsiteY1454" fmla="*/ 116750 h 187852"/>
                  <a:gd name="connsiteX1455" fmla="*/ 7683 w 192368"/>
                  <a:gd name="connsiteY1455" fmla="*/ 117278 h 187852"/>
                  <a:gd name="connsiteX1456" fmla="*/ 7859 w 192368"/>
                  <a:gd name="connsiteY1456" fmla="*/ 117786 h 187852"/>
                  <a:gd name="connsiteX1457" fmla="*/ 8055 w 192368"/>
                  <a:gd name="connsiteY1457" fmla="*/ 118314 h 187852"/>
                  <a:gd name="connsiteX1458" fmla="*/ 8211 w 192368"/>
                  <a:gd name="connsiteY1458" fmla="*/ 118823 h 187852"/>
                  <a:gd name="connsiteX1459" fmla="*/ 8387 w 192368"/>
                  <a:gd name="connsiteY1459" fmla="*/ 119350 h 187852"/>
                  <a:gd name="connsiteX1460" fmla="*/ 8602 w 192368"/>
                  <a:gd name="connsiteY1460" fmla="*/ 119859 h 187852"/>
                  <a:gd name="connsiteX1461" fmla="*/ 8778 w 192368"/>
                  <a:gd name="connsiteY1461" fmla="*/ 120367 h 187852"/>
                  <a:gd name="connsiteX1462" fmla="*/ 8954 w 192368"/>
                  <a:gd name="connsiteY1462" fmla="*/ 120895 h 187852"/>
                  <a:gd name="connsiteX1463" fmla="*/ 9149 w 192368"/>
                  <a:gd name="connsiteY1463" fmla="*/ 121384 h 187852"/>
                  <a:gd name="connsiteX1464" fmla="*/ 9345 w 192368"/>
                  <a:gd name="connsiteY1464" fmla="*/ 121911 h 187852"/>
                  <a:gd name="connsiteX1465" fmla="*/ 9580 w 192368"/>
                  <a:gd name="connsiteY1465" fmla="*/ 122419 h 187852"/>
                  <a:gd name="connsiteX1466" fmla="*/ 9775 w 192368"/>
                  <a:gd name="connsiteY1466" fmla="*/ 122928 h 187852"/>
                  <a:gd name="connsiteX1467" fmla="*/ 9990 w 192368"/>
                  <a:gd name="connsiteY1467" fmla="*/ 123436 h 187852"/>
                  <a:gd name="connsiteX1468" fmla="*/ 10205 w 192368"/>
                  <a:gd name="connsiteY1468" fmla="*/ 123944 h 187852"/>
                  <a:gd name="connsiteX1469" fmla="*/ 10401 w 192368"/>
                  <a:gd name="connsiteY1469" fmla="*/ 124453 h 187852"/>
                  <a:gd name="connsiteX1470" fmla="*/ 10616 w 192368"/>
                  <a:gd name="connsiteY1470" fmla="*/ 124961 h 187852"/>
                  <a:gd name="connsiteX1471" fmla="*/ 10616 w 192368"/>
                  <a:gd name="connsiteY1471" fmla="*/ 124941 h 187852"/>
                  <a:gd name="connsiteX1472" fmla="*/ 10831 w 192368"/>
                  <a:gd name="connsiteY1472" fmla="*/ 125450 h 187852"/>
                  <a:gd name="connsiteX1473" fmla="*/ 11065 w 192368"/>
                  <a:gd name="connsiteY1473" fmla="*/ 125958 h 187852"/>
                  <a:gd name="connsiteX1474" fmla="*/ 11300 w 192368"/>
                  <a:gd name="connsiteY1474" fmla="*/ 126466 h 187852"/>
                  <a:gd name="connsiteX1475" fmla="*/ 11535 w 192368"/>
                  <a:gd name="connsiteY1475" fmla="*/ 126975 h 187852"/>
                  <a:gd name="connsiteX1476" fmla="*/ 11769 w 192368"/>
                  <a:gd name="connsiteY1476" fmla="*/ 127463 h 187852"/>
                  <a:gd name="connsiteX1477" fmla="*/ 12004 w 192368"/>
                  <a:gd name="connsiteY1477" fmla="*/ 127972 h 187852"/>
                  <a:gd name="connsiteX1478" fmla="*/ 12238 w 192368"/>
                  <a:gd name="connsiteY1478" fmla="*/ 128460 h 187852"/>
                  <a:gd name="connsiteX1479" fmla="*/ 12493 w 192368"/>
                  <a:gd name="connsiteY1479" fmla="*/ 128969 h 187852"/>
                  <a:gd name="connsiteX1480" fmla="*/ 12727 w 192368"/>
                  <a:gd name="connsiteY1480" fmla="*/ 129457 h 187852"/>
                  <a:gd name="connsiteX1481" fmla="*/ 12981 w 192368"/>
                  <a:gd name="connsiteY1481" fmla="*/ 129946 h 187852"/>
                  <a:gd name="connsiteX1482" fmla="*/ 13235 w 192368"/>
                  <a:gd name="connsiteY1482" fmla="*/ 130454 h 187852"/>
                  <a:gd name="connsiteX1483" fmla="*/ 13235 w 192368"/>
                  <a:gd name="connsiteY1483" fmla="*/ 130435 h 187852"/>
                  <a:gd name="connsiteX1484" fmla="*/ 13490 w 192368"/>
                  <a:gd name="connsiteY1484" fmla="*/ 130943 h 187852"/>
                  <a:gd name="connsiteX1485" fmla="*/ 13744 w 192368"/>
                  <a:gd name="connsiteY1485" fmla="*/ 131432 h 187852"/>
                  <a:gd name="connsiteX1486" fmla="*/ 13998 w 192368"/>
                  <a:gd name="connsiteY1486" fmla="*/ 131921 h 187852"/>
                  <a:gd name="connsiteX1487" fmla="*/ 14252 w 192368"/>
                  <a:gd name="connsiteY1487" fmla="*/ 132409 h 187852"/>
                  <a:gd name="connsiteX1488" fmla="*/ 14526 w 192368"/>
                  <a:gd name="connsiteY1488" fmla="*/ 132898 h 187852"/>
                  <a:gd name="connsiteX1489" fmla="*/ 14799 w 192368"/>
                  <a:gd name="connsiteY1489" fmla="*/ 133387 h 187852"/>
                  <a:gd name="connsiteX1490" fmla="*/ 15093 w 192368"/>
                  <a:gd name="connsiteY1490" fmla="*/ 133876 h 187852"/>
                  <a:gd name="connsiteX1491" fmla="*/ 15366 w 192368"/>
                  <a:gd name="connsiteY1491" fmla="*/ 134364 h 187852"/>
                  <a:gd name="connsiteX1492" fmla="*/ 15640 w 192368"/>
                  <a:gd name="connsiteY1492" fmla="*/ 134853 h 187852"/>
                  <a:gd name="connsiteX1493" fmla="*/ 15640 w 192368"/>
                  <a:gd name="connsiteY1493" fmla="*/ 134834 h 187852"/>
                  <a:gd name="connsiteX1494" fmla="*/ 15933 w 192368"/>
                  <a:gd name="connsiteY1494" fmla="*/ 135322 h 187852"/>
                  <a:gd name="connsiteX1495" fmla="*/ 15914 w 192368"/>
                  <a:gd name="connsiteY1495" fmla="*/ 135322 h 187852"/>
                  <a:gd name="connsiteX1496" fmla="*/ 16187 w 192368"/>
                  <a:gd name="connsiteY1496" fmla="*/ 135811 h 187852"/>
                  <a:gd name="connsiteX1497" fmla="*/ 16481 w 192368"/>
                  <a:gd name="connsiteY1497" fmla="*/ 136280 h 187852"/>
                  <a:gd name="connsiteX1498" fmla="*/ 16774 w 192368"/>
                  <a:gd name="connsiteY1498" fmla="*/ 136769 h 187852"/>
                  <a:gd name="connsiteX1499" fmla="*/ 17087 w 192368"/>
                  <a:gd name="connsiteY1499" fmla="*/ 137238 h 187852"/>
                  <a:gd name="connsiteX1500" fmla="*/ 17380 w 192368"/>
                  <a:gd name="connsiteY1500" fmla="*/ 137727 h 187852"/>
                  <a:gd name="connsiteX1501" fmla="*/ 17380 w 192368"/>
                  <a:gd name="connsiteY1501" fmla="*/ 137707 h 187852"/>
                  <a:gd name="connsiteX1502" fmla="*/ 17653 w 192368"/>
                  <a:gd name="connsiteY1502" fmla="*/ 138196 h 187852"/>
                  <a:gd name="connsiteX1503" fmla="*/ 17966 w 192368"/>
                  <a:gd name="connsiteY1503" fmla="*/ 138665 h 187852"/>
                  <a:gd name="connsiteX1504" fmla="*/ 18299 w 192368"/>
                  <a:gd name="connsiteY1504" fmla="*/ 139134 h 187852"/>
                  <a:gd name="connsiteX1505" fmla="*/ 18592 w 192368"/>
                  <a:gd name="connsiteY1505" fmla="*/ 139604 h 187852"/>
                  <a:gd name="connsiteX1506" fmla="*/ 18885 w 192368"/>
                  <a:gd name="connsiteY1506" fmla="*/ 140073 h 187852"/>
                  <a:gd name="connsiteX1507" fmla="*/ 19218 w 192368"/>
                  <a:gd name="connsiteY1507" fmla="*/ 140542 h 187852"/>
                  <a:gd name="connsiteX1508" fmla="*/ 19550 w 192368"/>
                  <a:gd name="connsiteY1508" fmla="*/ 141011 h 187852"/>
                  <a:gd name="connsiteX1509" fmla="*/ 19843 w 192368"/>
                  <a:gd name="connsiteY1509" fmla="*/ 141480 h 187852"/>
                  <a:gd name="connsiteX1510" fmla="*/ 19843 w 192368"/>
                  <a:gd name="connsiteY1510" fmla="*/ 141461 h 187852"/>
                  <a:gd name="connsiteX1511" fmla="*/ 20175 w 192368"/>
                  <a:gd name="connsiteY1511" fmla="*/ 141930 h 187852"/>
                  <a:gd name="connsiteX1512" fmla="*/ 20527 w 192368"/>
                  <a:gd name="connsiteY1512" fmla="*/ 142399 h 187852"/>
                  <a:gd name="connsiteX1513" fmla="*/ 20840 w 192368"/>
                  <a:gd name="connsiteY1513" fmla="*/ 142849 h 187852"/>
                  <a:gd name="connsiteX1514" fmla="*/ 21172 w 192368"/>
                  <a:gd name="connsiteY1514" fmla="*/ 143318 h 187852"/>
                  <a:gd name="connsiteX1515" fmla="*/ 21524 w 192368"/>
                  <a:gd name="connsiteY1515" fmla="*/ 143768 h 187852"/>
                  <a:gd name="connsiteX1516" fmla="*/ 21837 w 192368"/>
                  <a:gd name="connsiteY1516" fmla="*/ 144217 h 187852"/>
                  <a:gd name="connsiteX1517" fmla="*/ 22209 w 192368"/>
                  <a:gd name="connsiteY1517" fmla="*/ 144687 h 187852"/>
                  <a:gd name="connsiteX1518" fmla="*/ 22209 w 192368"/>
                  <a:gd name="connsiteY1518" fmla="*/ 144667 h 187852"/>
                  <a:gd name="connsiteX1519" fmla="*/ 22541 w 192368"/>
                  <a:gd name="connsiteY1519" fmla="*/ 145136 h 187852"/>
                  <a:gd name="connsiteX1520" fmla="*/ 22541 w 192368"/>
                  <a:gd name="connsiteY1520" fmla="*/ 145117 h 187852"/>
                  <a:gd name="connsiteX1521" fmla="*/ 22873 w 192368"/>
                  <a:gd name="connsiteY1521" fmla="*/ 145586 h 187852"/>
                  <a:gd name="connsiteX1522" fmla="*/ 23245 w 192368"/>
                  <a:gd name="connsiteY1522" fmla="*/ 146016 h 187852"/>
                  <a:gd name="connsiteX1523" fmla="*/ 23597 w 192368"/>
                  <a:gd name="connsiteY1523" fmla="*/ 146465 h 187852"/>
                  <a:gd name="connsiteX1524" fmla="*/ 23968 w 192368"/>
                  <a:gd name="connsiteY1524" fmla="*/ 146915 h 187852"/>
                  <a:gd name="connsiteX1525" fmla="*/ 24300 w 192368"/>
                  <a:gd name="connsiteY1525" fmla="*/ 147365 h 187852"/>
                  <a:gd name="connsiteX1526" fmla="*/ 24692 w 192368"/>
                  <a:gd name="connsiteY1526" fmla="*/ 147814 h 187852"/>
                  <a:gd name="connsiteX1527" fmla="*/ 25043 w 192368"/>
                  <a:gd name="connsiteY1527" fmla="*/ 148245 h 187852"/>
                  <a:gd name="connsiteX1528" fmla="*/ 25434 w 192368"/>
                  <a:gd name="connsiteY1528" fmla="*/ 148675 h 187852"/>
                  <a:gd name="connsiteX1529" fmla="*/ 25415 w 192368"/>
                  <a:gd name="connsiteY1529" fmla="*/ 148675 h 187852"/>
                  <a:gd name="connsiteX1530" fmla="*/ 25786 w 192368"/>
                  <a:gd name="connsiteY1530" fmla="*/ 149124 h 187852"/>
                  <a:gd name="connsiteX1531" fmla="*/ 26177 w 192368"/>
                  <a:gd name="connsiteY1531" fmla="*/ 149554 h 187852"/>
                  <a:gd name="connsiteX1532" fmla="*/ 26529 w 192368"/>
                  <a:gd name="connsiteY1532" fmla="*/ 149984 h 187852"/>
                  <a:gd name="connsiteX1533" fmla="*/ 26940 w 192368"/>
                  <a:gd name="connsiteY1533" fmla="*/ 150415 h 187852"/>
                  <a:gd name="connsiteX1534" fmla="*/ 27331 w 192368"/>
                  <a:gd name="connsiteY1534" fmla="*/ 150845 h 187852"/>
                  <a:gd name="connsiteX1535" fmla="*/ 27292 w 192368"/>
                  <a:gd name="connsiteY1535" fmla="*/ 150845 h 187852"/>
                  <a:gd name="connsiteX1536" fmla="*/ 27682 w 192368"/>
                  <a:gd name="connsiteY1536" fmla="*/ 151275 h 187852"/>
                  <a:gd name="connsiteX1537" fmla="*/ 28093 w 192368"/>
                  <a:gd name="connsiteY1537" fmla="*/ 151705 h 187852"/>
                  <a:gd name="connsiteX1538" fmla="*/ 28484 w 192368"/>
                  <a:gd name="connsiteY1538" fmla="*/ 152135 h 187852"/>
                  <a:gd name="connsiteX1539" fmla="*/ 28894 w 192368"/>
                  <a:gd name="connsiteY1539" fmla="*/ 152546 h 187852"/>
                  <a:gd name="connsiteX1540" fmla="*/ 29286 w 192368"/>
                  <a:gd name="connsiteY1540" fmla="*/ 152976 h 187852"/>
                  <a:gd name="connsiteX1541" fmla="*/ 29286 w 192368"/>
                  <a:gd name="connsiteY1541" fmla="*/ 152956 h 187852"/>
                  <a:gd name="connsiteX1542" fmla="*/ 29677 w 192368"/>
                  <a:gd name="connsiteY1542" fmla="*/ 153386 h 187852"/>
                  <a:gd name="connsiteX1543" fmla="*/ 30107 w 192368"/>
                  <a:gd name="connsiteY1543" fmla="*/ 153797 h 187852"/>
                  <a:gd name="connsiteX1544" fmla="*/ 30087 w 192368"/>
                  <a:gd name="connsiteY1544" fmla="*/ 153797 h 187852"/>
                  <a:gd name="connsiteX1545" fmla="*/ 30498 w 192368"/>
                  <a:gd name="connsiteY1545" fmla="*/ 154227 h 187852"/>
                  <a:gd name="connsiteX1546" fmla="*/ 30498 w 192368"/>
                  <a:gd name="connsiteY1546" fmla="*/ 154207 h 187852"/>
                  <a:gd name="connsiteX1547" fmla="*/ 30889 w 192368"/>
                  <a:gd name="connsiteY1547" fmla="*/ 154638 h 187852"/>
                  <a:gd name="connsiteX1548" fmla="*/ 31338 w 192368"/>
                  <a:gd name="connsiteY1548" fmla="*/ 155048 h 187852"/>
                  <a:gd name="connsiteX1549" fmla="*/ 31749 w 192368"/>
                  <a:gd name="connsiteY1549" fmla="*/ 155458 h 187852"/>
                  <a:gd name="connsiteX1550" fmla="*/ 31749 w 192368"/>
                  <a:gd name="connsiteY1550" fmla="*/ 155439 h 187852"/>
                  <a:gd name="connsiteX1551" fmla="*/ 32140 w 192368"/>
                  <a:gd name="connsiteY1551" fmla="*/ 155849 h 187852"/>
                  <a:gd name="connsiteX1552" fmla="*/ 32570 w 192368"/>
                  <a:gd name="connsiteY1552" fmla="*/ 156260 h 187852"/>
                  <a:gd name="connsiteX1553" fmla="*/ 33020 w 192368"/>
                  <a:gd name="connsiteY1553" fmla="*/ 156670 h 187852"/>
                  <a:gd name="connsiteX1554" fmla="*/ 33450 w 192368"/>
                  <a:gd name="connsiteY1554" fmla="*/ 157062 h 187852"/>
                  <a:gd name="connsiteX1555" fmla="*/ 33860 w 192368"/>
                  <a:gd name="connsiteY1555" fmla="*/ 157472 h 187852"/>
                  <a:gd name="connsiteX1556" fmla="*/ 34290 w 192368"/>
                  <a:gd name="connsiteY1556" fmla="*/ 157863 h 187852"/>
                  <a:gd name="connsiteX1557" fmla="*/ 34740 w 192368"/>
                  <a:gd name="connsiteY1557" fmla="*/ 158254 h 187852"/>
                  <a:gd name="connsiteX1558" fmla="*/ 35190 w 192368"/>
                  <a:gd name="connsiteY1558" fmla="*/ 158645 h 187852"/>
                  <a:gd name="connsiteX1559" fmla="*/ 35639 w 192368"/>
                  <a:gd name="connsiteY1559" fmla="*/ 159036 h 187852"/>
                  <a:gd name="connsiteX1560" fmla="*/ 36050 w 192368"/>
                  <a:gd name="connsiteY1560" fmla="*/ 159427 h 187852"/>
                  <a:gd name="connsiteX1561" fmla="*/ 36519 w 192368"/>
                  <a:gd name="connsiteY1561" fmla="*/ 159818 h 187852"/>
                  <a:gd name="connsiteX1562" fmla="*/ 36499 w 192368"/>
                  <a:gd name="connsiteY1562" fmla="*/ 159798 h 187852"/>
                  <a:gd name="connsiteX1563" fmla="*/ 36968 w 192368"/>
                  <a:gd name="connsiteY1563" fmla="*/ 160189 h 187852"/>
                  <a:gd name="connsiteX1564" fmla="*/ 37438 w 192368"/>
                  <a:gd name="connsiteY1564" fmla="*/ 160580 h 187852"/>
                  <a:gd name="connsiteX1565" fmla="*/ 37887 w 192368"/>
                  <a:gd name="connsiteY1565" fmla="*/ 160952 h 187852"/>
                  <a:gd name="connsiteX1566" fmla="*/ 38357 w 192368"/>
                  <a:gd name="connsiteY1566" fmla="*/ 161323 h 187852"/>
                  <a:gd name="connsiteX1567" fmla="*/ 38826 w 192368"/>
                  <a:gd name="connsiteY1567" fmla="*/ 161714 h 187852"/>
                  <a:gd name="connsiteX1568" fmla="*/ 39295 w 192368"/>
                  <a:gd name="connsiteY1568" fmla="*/ 162086 h 187852"/>
                  <a:gd name="connsiteX1569" fmla="*/ 39725 w 192368"/>
                  <a:gd name="connsiteY1569" fmla="*/ 162457 h 187852"/>
                  <a:gd name="connsiteX1570" fmla="*/ 40214 w 192368"/>
                  <a:gd name="connsiteY1570" fmla="*/ 162809 h 187852"/>
                  <a:gd name="connsiteX1571" fmla="*/ 40683 w 192368"/>
                  <a:gd name="connsiteY1571" fmla="*/ 163180 h 187852"/>
                  <a:gd name="connsiteX1572" fmla="*/ 41152 w 192368"/>
                  <a:gd name="connsiteY1572" fmla="*/ 163552 h 187852"/>
                  <a:gd name="connsiteX1573" fmla="*/ 41641 w 192368"/>
                  <a:gd name="connsiteY1573" fmla="*/ 163904 h 187852"/>
                  <a:gd name="connsiteX1574" fmla="*/ 42130 w 192368"/>
                  <a:gd name="connsiteY1574" fmla="*/ 164275 h 187852"/>
                  <a:gd name="connsiteX1575" fmla="*/ 42638 w 192368"/>
                  <a:gd name="connsiteY1575" fmla="*/ 164588 h 187852"/>
                  <a:gd name="connsiteX1576" fmla="*/ 43146 w 192368"/>
                  <a:gd name="connsiteY1576" fmla="*/ 164920 h 187852"/>
                  <a:gd name="connsiteX1577" fmla="*/ 43655 w 192368"/>
                  <a:gd name="connsiteY1577" fmla="*/ 165233 h 187852"/>
                  <a:gd name="connsiteX1578" fmla="*/ 44182 w 192368"/>
                  <a:gd name="connsiteY1578" fmla="*/ 165546 h 187852"/>
                  <a:gd name="connsiteX1579" fmla="*/ 44691 w 192368"/>
                  <a:gd name="connsiteY1579" fmla="*/ 165859 h 187852"/>
                  <a:gd name="connsiteX1580" fmla="*/ 45199 w 192368"/>
                  <a:gd name="connsiteY1580" fmla="*/ 166152 h 187852"/>
                  <a:gd name="connsiteX1581" fmla="*/ 45727 w 192368"/>
                  <a:gd name="connsiteY1581" fmla="*/ 166465 h 187852"/>
                  <a:gd name="connsiteX1582" fmla="*/ 46235 w 192368"/>
                  <a:gd name="connsiteY1582" fmla="*/ 166758 h 187852"/>
                  <a:gd name="connsiteX1583" fmla="*/ 46743 w 192368"/>
                  <a:gd name="connsiteY1583" fmla="*/ 167071 h 187852"/>
                  <a:gd name="connsiteX1584" fmla="*/ 46724 w 192368"/>
                  <a:gd name="connsiteY1584" fmla="*/ 167051 h 187852"/>
                  <a:gd name="connsiteX1585" fmla="*/ 47252 w 192368"/>
                  <a:gd name="connsiteY1585" fmla="*/ 167364 h 187852"/>
                  <a:gd name="connsiteX1586" fmla="*/ 47252 w 192368"/>
                  <a:gd name="connsiteY1586" fmla="*/ 167345 h 187852"/>
                  <a:gd name="connsiteX1587" fmla="*/ 47779 w 192368"/>
                  <a:gd name="connsiteY1587" fmla="*/ 167638 h 187852"/>
                  <a:gd name="connsiteX1588" fmla="*/ 48288 w 192368"/>
                  <a:gd name="connsiteY1588" fmla="*/ 167931 h 187852"/>
                  <a:gd name="connsiteX1589" fmla="*/ 48835 w 192368"/>
                  <a:gd name="connsiteY1589" fmla="*/ 168205 h 187852"/>
                  <a:gd name="connsiteX1590" fmla="*/ 49344 w 192368"/>
                  <a:gd name="connsiteY1590" fmla="*/ 168498 h 187852"/>
                  <a:gd name="connsiteX1591" fmla="*/ 49344 w 192368"/>
                  <a:gd name="connsiteY1591" fmla="*/ 168478 h 187852"/>
                  <a:gd name="connsiteX1592" fmla="*/ 49871 w 192368"/>
                  <a:gd name="connsiteY1592" fmla="*/ 168772 h 187852"/>
                  <a:gd name="connsiteX1593" fmla="*/ 50399 w 192368"/>
                  <a:gd name="connsiteY1593" fmla="*/ 169045 h 187852"/>
                  <a:gd name="connsiteX1594" fmla="*/ 50380 w 192368"/>
                  <a:gd name="connsiteY1594" fmla="*/ 169026 h 187852"/>
                  <a:gd name="connsiteX1595" fmla="*/ 50888 w 192368"/>
                  <a:gd name="connsiteY1595" fmla="*/ 169300 h 187852"/>
                  <a:gd name="connsiteX1596" fmla="*/ 51416 w 192368"/>
                  <a:gd name="connsiteY1596" fmla="*/ 169573 h 187852"/>
                  <a:gd name="connsiteX1597" fmla="*/ 51944 w 192368"/>
                  <a:gd name="connsiteY1597" fmla="*/ 169827 h 187852"/>
                  <a:gd name="connsiteX1598" fmla="*/ 52491 w 192368"/>
                  <a:gd name="connsiteY1598" fmla="*/ 170082 h 187852"/>
                  <a:gd name="connsiteX1599" fmla="*/ 53019 w 192368"/>
                  <a:gd name="connsiteY1599" fmla="*/ 170335 h 187852"/>
                  <a:gd name="connsiteX1600" fmla="*/ 53547 w 192368"/>
                  <a:gd name="connsiteY1600" fmla="*/ 170590 h 187852"/>
                  <a:gd name="connsiteX1601" fmla="*/ 54055 w 192368"/>
                  <a:gd name="connsiteY1601" fmla="*/ 170844 h 187852"/>
                  <a:gd name="connsiteX1602" fmla="*/ 54583 w 192368"/>
                  <a:gd name="connsiteY1602" fmla="*/ 171079 h 187852"/>
                  <a:gd name="connsiteX1603" fmla="*/ 54563 w 192368"/>
                  <a:gd name="connsiteY1603" fmla="*/ 171079 h 187852"/>
                  <a:gd name="connsiteX1604" fmla="*/ 55091 w 192368"/>
                  <a:gd name="connsiteY1604" fmla="*/ 171313 h 187852"/>
                  <a:gd name="connsiteX1605" fmla="*/ 55619 w 192368"/>
                  <a:gd name="connsiteY1605" fmla="*/ 171548 h 187852"/>
                  <a:gd name="connsiteX1606" fmla="*/ 56186 w 192368"/>
                  <a:gd name="connsiteY1606" fmla="*/ 171782 h 187852"/>
                  <a:gd name="connsiteX1607" fmla="*/ 56166 w 192368"/>
                  <a:gd name="connsiteY1607" fmla="*/ 171782 h 187852"/>
                  <a:gd name="connsiteX1608" fmla="*/ 56714 w 192368"/>
                  <a:gd name="connsiteY1608" fmla="*/ 172017 h 187852"/>
                  <a:gd name="connsiteX1609" fmla="*/ 57241 w 192368"/>
                  <a:gd name="connsiteY1609" fmla="*/ 172251 h 187852"/>
                  <a:gd name="connsiteX1610" fmla="*/ 57241 w 192368"/>
                  <a:gd name="connsiteY1610" fmla="*/ 172232 h 187852"/>
                  <a:gd name="connsiteX1611" fmla="*/ 57750 w 192368"/>
                  <a:gd name="connsiteY1611" fmla="*/ 172467 h 187852"/>
                  <a:gd name="connsiteX1612" fmla="*/ 58297 w 192368"/>
                  <a:gd name="connsiteY1612" fmla="*/ 172682 h 187852"/>
                  <a:gd name="connsiteX1613" fmla="*/ 58845 w 192368"/>
                  <a:gd name="connsiteY1613" fmla="*/ 172897 h 187852"/>
                  <a:gd name="connsiteX1614" fmla="*/ 58805 w 192368"/>
                  <a:gd name="connsiteY1614" fmla="*/ 172897 h 187852"/>
                  <a:gd name="connsiteX1615" fmla="*/ 59372 w 192368"/>
                  <a:gd name="connsiteY1615" fmla="*/ 173112 h 187852"/>
                  <a:gd name="connsiteX1616" fmla="*/ 59900 w 192368"/>
                  <a:gd name="connsiteY1616" fmla="*/ 173327 h 187852"/>
                  <a:gd name="connsiteX1617" fmla="*/ 59900 w 192368"/>
                  <a:gd name="connsiteY1617" fmla="*/ 173307 h 187852"/>
                  <a:gd name="connsiteX1618" fmla="*/ 60428 w 192368"/>
                  <a:gd name="connsiteY1618" fmla="*/ 173522 h 187852"/>
                  <a:gd name="connsiteX1619" fmla="*/ 60956 w 192368"/>
                  <a:gd name="connsiteY1619" fmla="*/ 173717 h 187852"/>
                  <a:gd name="connsiteX1620" fmla="*/ 60936 w 192368"/>
                  <a:gd name="connsiteY1620" fmla="*/ 173717 h 187852"/>
                  <a:gd name="connsiteX1621" fmla="*/ 61484 w 192368"/>
                  <a:gd name="connsiteY1621" fmla="*/ 173913 h 187852"/>
                  <a:gd name="connsiteX1622" fmla="*/ 62031 w 192368"/>
                  <a:gd name="connsiteY1622" fmla="*/ 174109 h 187852"/>
                  <a:gd name="connsiteX1623" fmla="*/ 62579 w 192368"/>
                  <a:gd name="connsiteY1623" fmla="*/ 174304 h 187852"/>
                  <a:gd name="connsiteX1624" fmla="*/ 63106 w 192368"/>
                  <a:gd name="connsiteY1624" fmla="*/ 174500 h 187852"/>
                  <a:gd name="connsiteX1625" fmla="*/ 63615 w 192368"/>
                  <a:gd name="connsiteY1625" fmla="*/ 174676 h 187852"/>
                  <a:gd name="connsiteX1626" fmla="*/ 64162 w 192368"/>
                  <a:gd name="connsiteY1626" fmla="*/ 174852 h 187852"/>
                  <a:gd name="connsiteX1627" fmla="*/ 64729 w 192368"/>
                  <a:gd name="connsiteY1627" fmla="*/ 175028 h 187852"/>
                  <a:gd name="connsiteX1628" fmla="*/ 64709 w 192368"/>
                  <a:gd name="connsiteY1628" fmla="*/ 175028 h 187852"/>
                  <a:gd name="connsiteX1629" fmla="*/ 65257 w 192368"/>
                  <a:gd name="connsiteY1629" fmla="*/ 175203 h 187852"/>
                  <a:gd name="connsiteX1630" fmla="*/ 65785 w 192368"/>
                  <a:gd name="connsiteY1630" fmla="*/ 175379 h 187852"/>
                  <a:gd name="connsiteX1631" fmla="*/ 66332 w 192368"/>
                  <a:gd name="connsiteY1631" fmla="*/ 175556 h 187852"/>
                  <a:gd name="connsiteX1632" fmla="*/ 66312 w 192368"/>
                  <a:gd name="connsiteY1632" fmla="*/ 175536 h 187852"/>
                  <a:gd name="connsiteX1633" fmla="*/ 66860 w 192368"/>
                  <a:gd name="connsiteY1633" fmla="*/ 175712 h 187852"/>
                  <a:gd name="connsiteX1634" fmla="*/ 67427 w 192368"/>
                  <a:gd name="connsiteY1634" fmla="*/ 175868 h 187852"/>
                  <a:gd name="connsiteX1635" fmla="*/ 67407 w 192368"/>
                  <a:gd name="connsiteY1635" fmla="*/ 175868 h 187852"/>
                  <a:gd name="connsiteX1636" fmla="*/ 67955 w 192368"/>
                  <a:gd name="connsiteY1636" fmla="*/ 176025 h 187852"/>
                  <a:gd name="connsiteX1637" fmla="*/ 68482 w 192368"/>
                  <a:gd name="connsiteY1637" fmla="*/ 176181 h 187852"/>
                  <a:gd name="connsiteX1638" fmla="*/ 69010 w 192368"/>
                  <a:gd name="connsiteY1638" fmla="*/ 176318 h 187852"/>
                  <a:gd name="connsiteX1639" fmla="*/ 69558 w 192368"/>
                  <a:gd name="connsiteY1639" fmla="*/ 176474 h 187852"/>
                  <a:gd name="connsiteX1640" fmla="*/ 69538 w 192368"/>
                  <a:gd name="connsiteY1640" fmla="*/ 176474 h 187852"/>
                  <a:gd name="connsiteX1641" fmla="*/ 70105 w 192368"/>
                  <a:gd name="connsiteY1641" fmla="*/ 176611 h 187852"/>
                  <a:gd name="connsiteX1642" fmla="*/ 70653 w 192368"/>
                  <a:gd name="connsiteY1642" fmla="*/ 176748 h 187852"/>
                  <a:gd name="connsiteX1643" fmla="*/ 71180 w 192368"/>
                  <a:gd name="connsiteY1643" fmla="*/ 176904 h 187852"/>
                  <a:gd name="connsiteX1644" fmla="*/ 71728 w 192368"/>
                  <a:gd name="connsiteY1644" fmla="*/ 177022 h 187852"/>
                  <a:gd name="connsiteX1645" fmla="*/ 71708 w 192368"/>
                  <a:gd name="connsiteY1645" fmla="*/ 177022 h 187852"/>
                  <a:gd name="connsiteX1646" fmla="*/ 72256 w 192368"/>
                  <a:gd name="connsiteY1646" fmla="*/ 177158 h 187852"/>
                  <a:gd name="connsiteX1647" fmla="*/ 72236 w 192368"/>
                  <a:gd name="connsiteY1647" fmla="*/ 177158 h 187852"/>
                  <a:gd name="connsiteX1648" fmla="*/ 72803 w 192368"/>
                  <a:gd name="connsiteY1648" fmla="*/ 177276 h 187852"/>
                  <a:gd name="connsiteX1649" fmla="*/ 73370 w 192368"/>
                  <a:gd name="connsiteY1649" fmla="*/ 177413 h 187852"/>
                  <a:gd name="connsiteX1650" fmla="*/ 73351 w 192368"/>
                  <a:gd name="connsiteY1650" fmla="*/ 177393 h 187852"/>
                  <a:gd name="connsiteX1651" fmla="*/ 73878 w 192368"/>
                  <a:gd name="connsiteY1651" fmla="*/ 177530 h 187852"/>
                  <a:gd name="connsiteX1652" fmla="*/ 74426 w 192368"/>
                  <a:gd name="connsiteY1652" fmla="*/ 177647 h 187852"/>
                  <a:gd name="connsiteX1653" fmla="*/ 74973 w 192368"/>
                  <a:gd name="connsiteY1653" fmla="*/ 177745 h 187852"/>
                  <a:gd name="connsiteX1654" fmla="*/ 75520 w 192368"/>
                  <a:gd name="connsiteY1654" fmla="*/ 177862 h 187852"/>
                  <a:gd name="connsiteX1655" fmla="*/ 76048 w 192368"/>
                  <a:gd name="connsiteY1655" fmla="*/ 177980 h 187852"/>
                  <a:gd name="connsiteX1656" fmla="*/ 76048 w 192368"/>
                  <a:gd name="connsiteY1656" fmla="*/ 177960 h 187852"/>
                  <a:gd name="connsiteX1657" fmla="*/ 76576 w 192368"/>
                  <a:gd name="connsiteY1657" fmla="*/ 178077 h 187852"/>
                  <a:gd name="connsiteX1658" fmla="*/ 77123 w 192368"/>
                  <a:gd name="connsiteY1658" fmla="*/ 178175 h 187852"/>
                  <a:gd name="connsiteX1659" fmla="*/ 77671 w 192368"/>
                  <a:gd name="connsiteY1659" fmla="*/ 178273 h 187852"/>
                  <a:gd name="connsiteX1660" fmla="*/ 78238 w 192368"/>
                  <a:gd name="connsiteY1660" fmla="*/ 178371 h 187852"/>
                  <a:gd name="connsiteX1661" fmla="*/ 78746 w 192368"/>
                  <a:gd name="connsiteY1661" fmla="*/ 178449 h 187852"/>
                  <a:gd name="connsiteX1662" fmla="*/ 79293 w 192368"/>
                  <a:gd name="connsiteY1662" fmla="*/ 178547 h 187852"/>
                  <a:gd name="connsiteX1663" fmla="*/ 79860 w 192368"/>
                  <a:gd name="connsiteY1663" fmla="*/ 178624 h 187852"/>
                  <a:gd name="connsiteX1664" fmla="*/ 79821 w 192368"/>
                  <a:gd name="connsiteY1664" fmla="*/ 178624 h 187852"/>
                  <a:gd name="connsiteX1665" fmla="*/ 80388 w 192368"/>
                  <a:gd name="connsiteY1665" fmla="*/ 178703 h 187852"/>
                  <a:gd name="connsiteX1666" fmla="*/ 80936 w 192368"/>
                  <a:gd name="connsiteY1666" fmla="*/ 178781 h 187852"/>
                  <a:gd name="connsiteX1667" fmla="*/ 80916 w 192368"/>
                  <a:gd name="connsiteY1667" fmla="*/ 178781 h 187852"/>
                  <a:gd name="connsiteX1668" fmla="*/ 81463 w 192368"/>
                  <a:gd name="connsiteY1668" fmla="*/ 178859 h 187852"/>
                  <a:gd name="connsiteX1669" fmla="*/ 81444 w 192368"/>
                  <a:gd name="connsiteY1669" fmla="*/ 178859 h 187852"/>
                  <a:gd name="connsiteX1670" fmla="*/ 81991 w 192368"/>
                  <a:gd name="connsiteY1670" fmla="*/ 178918 h 187852"/>
                  <a:gd name="connsiteX1671" fmla="*/ 82558 w 192368"/>
                  <a:gd name="connsiteY1671" fmla="*/ 178996 h 187852"/>
                  <a:gd name="connsiteX1672" fmla="*/ 82539 w 192368"/>
                  <a:gd name="connsiteY1672" fmla="*/ 178996 h 187852"/>
                  <a:gd name="connsiteX1673" fmla="*/ 83086 w 192368"/>
                  <a:gd name="connsiteY1673" fmla="*/ 179055 h 187852"/>
                  <a:gd name="connsiteX1674" fmla="*/ 83633 w 192368"/>
                  <a:gd name="connsiteY1674" fmla="*/ 179113 h 187852"/>
                  <a:gd name="connsiteX1675" fmla="*/ 83614 w 192368"/>
                  <a:gd name="connsiteY1675" fmla="*/ 179113 h 187852"/>
                  <a:gd name="connsiteX1676" fmla="*/ 84142 w 192368"/>
                  <a:gd name="connsiteY1676" fmla="*/ 179172 h 187852"/>
                  <a:gd name="connsiteX1677" fmla="*/ 84670 w 192368"/>
                  <a:gd name="connsiteY1677" fmla="*/ 179231 h 187852"/>
                  <a:gd name="connsiteX1678" fmla="*/ 85237 w 192368"/>
                  <a:gd name="connsiteY1678" fmla="*/ 179270 h 187852"/>
                  <a:gd name="connsiteX1679" fmla="*/ 85804 w 192368"/>
                  <a:gd name="connsiteY1679" fmla="*/ 179328 h 187852"/>
                  <a:gd name="connsiteX1680" fmla="*/ 86312 w 192368"/>
                  <a:gd name="connsiteY1680" fmla="*/ 179368 h 187852"/>
                  <a:gd name="connsiteX1681" fmla="*/ 86859 w 192368"/>
                  <a:gd name="connsiteY1681" fmla="*/ 179407 h 187852"/>
                  <a:gd name="connsiteX1682" fmla="*/ 87426 w 192368"/>
                  <a:gd name="connsiteY1682" fmla="*/ 179446 h 187852"/>
                  <a:gd name="connsiteX1683" fmla="*/ 87387 w 192368"/>
                  <a:gd name="connsiteY1683" fmla="*/ 179446 h 187852"/>
                  <a:gd name="connsiteX1684" fmla="*/ 87934 w 192368"/>
                  <a:gd name="connsiteY1684" fmla="*/ 179485 h 187852"/>
                  <a:gd name="connsiteX1685" fmla="*/ 88482 w 192368"/>
                  <a:gd name="connsiteY1685" fmla="*/ 179524 h 187852"/>
                  <a:gd name="connsiteX1686" fmla="*/ 88462 w 192368"/>
                  <a:gd name="connsiteY1686" fmla="*/ 179524 h 187852"/>
                  <a:gd name="connsiteX1687" fmla="*/ 89010 w 192368"/>
                  <a:gd name="connsiteY1687" fmla="*/ 179544 h 187852"/>
                  <a:gd name="connsiteX1688" fmla="*/ 89537 w 192368"/>
                  <a:gd name="connsiteY1688" fmla="*/ 179582 h 187852"/>
                  <a:gd name="connsiteX1689" fmla="*/ 90085 w 192368"/>
                  <a:gd name="connsiteY1689" fmla="*/ 179602 h 187852"/>
                  <a:gd name="connsiteX1690" fmla="*/ 90065 w 192368"/>
                  <a:gd name="connsiteY1690" fmla="*/ 179602 h 187852"/>
                  <a:gd name="connsiteX1691" fmla="*/ 90632 w 192368"/>
                  <a:gd name="connsiteY1691" fmla="*/ 179622 h 187852"/>
                  <a:gd name="connsiteX1692" fmla="*/ 91180 w 192368"/>
                  <a:gd name="connsiteY1692" fmla="*/ 179641 h 187852"/>
                  <a:gd name="connsiteX1693" fmla="*/ 91688 w 192368"/>
                  <a:gd name="connsiteY1693" fmla="*/ 179641 h 187852"/>
                  <a:gd name="connsiteX1694" fmla="*/ 92235 w 192368"/>
                  <a:gd name="connsiteY1694" fmla="*/ 179661 h 187852"/>
                  <a:gd name="connsiteX1695" fmla="*/ 92744 w 192368"/>
                  <a:gd name="connsiteY1695" fmla="*/ 179661 h 187852"/>
                  <a:gd name="connsiteX1696" fmla="*/ 92763 w 192368"/>
                  <a:gd name="connsiteY1696" fmla="*/ 179661 h 187852"/>
                  <a:gd name="connsiteX1697" fmla="*/ 93819 w 192368"/>
                  <a:gd name="connsiteY1697" fmla="*/ 179661 h 187852"/>
                  <a:gd name="connsiteX1698" fmla="*/ 93858 w 192368"/>
                  <a:gd name="connsiteY1698" fmla="*/ 179661 h 187852"/>
                  <a:gd name="connsiteX1699" fmla="*/ 94894 w 192368"/>
                  <a:gd name="connsiteY1699" fmla="*/ 179661 h 187852"/>
                  <a:gd name="connsiteX1700" fmla="*/ 95422 w 192368"/>
                  <a:gd name="connsiteY1700" fmla="*/ 179641 h 187852"/>
                  <a:gd name="connsiteX1701" fmla="*/ 96497 w 192368"/>
                  <a:gd name="connsiteY1701" fmla="*/ 179641 h 187852"/>
                  <a:gd name="connsiteX1702" fmla="*/ 97025 w 192368"/>
                  <a:gd name="connsiteY1702" fmla="*/ 179622 h 187852"/>
                  <a:gd name="connsiteX1703" fmla="*/ 97533 w 192368"/>
                  <a:gd name="connsiteY1703" fmla="*/ 179602 h 187852"/>
                  <a:gd name="connsiteX1704" fmla="*/ 98081 w 192368"/>
                  <a:gd name="connsiteY1704" fmla="*/ 179582 h 187852"/>
                  <a:gd name="connsiteX1705" fmla="*/ 98061 w 192368"/>
                  <a:gd name="connsiteY1705" fmla="*/ 179582 h 187852"/>
                  <a:gd name="connsiteX1706" fmla="*/ 98608 w 192368"/>
                  <a:gd name="connsiteY1706" fmla="*/ 179563 h 187852"/>
                  <a:gd name="connsiteX1707" fmla="*/ 99156 w 192368"/>
                  <a:gd name="connsiteY1707" fmla="*/ 179544 h 187852"/>
                  <a:gd name="connsiteX1708" fmla="*/ 99117 w 192368"/>
                  <a:gd name="connsiteY1708" fmla="*/ 179544 h 187852"/>
                  <a:gd name="connsiteX1709" fmla="*/ 99664 w 192368"/>
                  <a:gd name="connsiteY1709" fmla="*/ 179505 h 187852"/>
                  <a:gd name="connsiteX1710" fmla="*/ 100212 w 192368"/>
                  <a:gd name="connsiteY1710" fmla="*/ 179465 h 187852"/>
                  <a:gd name="connsiteX1711" fmla="*/ 100192 w 192368"/>
                  <a:gd name="connsiteY1711" fmla="*/ 179465 h 187852"/>
                  <a:gd name="connsiteX1712" fmla="*/ 100720 w 192368"/>
                  <a:gd name="connsiteY1712" fmla="*/ 179426 h 187852"/>
                  <a:gd name="connsiteX1713" fmla="*/ 101248 w 192368"/>
                  <a:gd name="connsiteY1713" fmla="*/ 179387 h 187852"/>
                  <a:gd name="connsiteX1714" fmla="*/ 101775 w 192368"/>
                  <a:gd name="connsiteY1714" fmla="*/ 179348 h 187852"/>
                  <a:gd name="connsiteX1715" fmla="*/ 101756 w 192368"/>
                  <a:gd name="connsiteY1715" fmla="*/ 179348 h 187852"/>
                  <a:gd name="connsiteX1716" fmla="*/ 102284 w 192368"/>
                  <a:gd name="connsiteY1716" fmla="*/ 179309 h 187852"/>
                  <a:gd name="connsiteX1717" fmla="*/ 102831 w 192368"/>
                  <a:gd name="connsiteY1717" fmla="*/ 179270 h 187852"/>
                  <a:gd name="connsiteX1718" fmla="*/ 102792 w 192368"/>
                  <a:gd name="connsiteY1718" fmla="*/ 179270 h 187852"/>
                  <a:gd name="connsiteX1719" fmla="*/ 103340 w 192368"/>
                  <a:gd name="connsiteY1719" fmla="*/ 179211 h 187852"/>
                  <a:gd name="connsiteX1720" fmla="*/ 103887 w 192368"/>
                  <a:gd name="connsiteY1720" fmla="*/ 179152 h 187852"/>
                  <a:gd name="connsiteX1721" fmla="*/ 104395 w 192368"/>
                  <a:gd name="connsiteY1721" fmla="*/ 179094 h 187852"/>
                  <a:gd name="connsiteX1722" fmla="*/ 104376 w 192368"/>
                  <a:gd name="connsiteY1722" fmla="*/ 179113 h 187852"/>
                  <a:gd name="connsiteX1723" fmla="*/ 104903 w 192368"/>
                  <a:gd name="connsiteY1723" fmla="*/ 179035 h 187852"/>
                  <a:gd name="connsiteX1724" fmla="*/ 105431 w 192368"/>
                  <a:gd name="connsiteY1724" fmla="*/ 178977 h 187852"/>
                  <a:gd name="connsiteX1725" fmla="*/ 105412 w 192368"/>
                  <a:gd name="connsiteY1725" fmla="*/ 178977 h 187852"/>
                  <a:gd name="connsiteX1726" fmla="*/ 105940 w 192368"/>
                  <a:gd name="connsiteY1726" fmla="*/ 178918 h 187852"/>
                  <a:gd name="connsiteX1727" fmla="*/ 106467 w 192368"/>
                  <a:gd name="connsiteY1727" fmla="*/ 178840 h 187852"/>
                  <a:gd name="connsiteX1728" fmla="*/ 106995 w 192368"/>
                  <a:gd name="connsiteY1728" fmla="*/ 178781 h 187852"/>
                  <a:gd name="connsiteX1729" fmla="*/ 106976 w 192368"/>
                  <a:gd name="connsiteY1729" fmla="*/ 178781 h 187852"/>
                  <a:gd name="connsiteX1730" fmla="*/ 107504 w 192368"/>
                  <a:gd name="connsiteY1730" fmla="*/ 178703 h 187852"/>
                  <a:gd name="connsiteX1731" fmla="*/ 108031 w 192368"/>
                  <a:gd name="connsiteY1731" fmla="*/ 178624 h 187852"/>
                  <a:gd name="connsiteX1732" fmla="*/ 108012 w 192368"/>
                  <a:gd name="connsiteY1732" fmla="*/ 178624 h 187852"/>
                  <a:gd name="connsiteX1733" fmla="*/ 108540 w 192368"/>
                  <a:gd name="connsiteY1733" fmla="*/ 178547 h 187852"/>
                  <a:gd name="connsiteX1734" fmla="*/ 109048 w 192368"/>
                  <a:gd name="connsiteY1734" fmla="*/ 178449 h 187852"/>
                  <a:gd name="connsiteX1735" fmla="*/ 109556 w 192368"/>
                  <a:gd name="connsiteY1735" fmla="*/ 178371 h 187852"/>
                  <a:gd name="connsiteX1736" fmla="*/ 109537 w 192368"/>
                  <a:gd name="connsiteY1736" fmla="*/ 178371 h 187852"/>
                  <a:gd name="connsiteX1737" fmla="*/ 110064 w 192368"/>
                  <a:gd name="connsiteY1737" fmla="*/ 178273 h 187852"/>
                  <a:gd name="connsiteX1738" fmla="*/ 110592 w 192368"/>
                  <a:gd name="connsiteY1738" fmla="*/ 178175 h 187852"/>
                  <a:gd name="connsiteX1739" fmla="*/ 110553 w 192368"/>
                  <a:gd name="connsiteY1739" fmla="*/ 178194 h 187852"/>
                  <a:gd name="connsiteX1740" fmla="*/ 111081 w 192368"/>
                  <a:gd name="connsiteY1740" fmla="*/ 178097 h 187852"/>
                  <a:gd name="connsiteX1741" fmla="*/ 111629 w 192368"/>
                  <a:gd name="connsiteY1741" fmla="*/ 177999 h 187852"/>
                  <a:gd name="connsiteX1742" fmla="*/ 112137 w 192368"/>
                  <a:gd name="connsiteY1742" fmla="*/ 177882 h 187852"/>
                  <a:gd name="connsiteX1743" fmla="*/ 112117 w 192368"/>
                  <a:gd name="connsiteY1743" fmla="*/ 177882 h 187852"/>
                  <a:gd name="connsiteX1744" fmla="*/ 112626 w 192368"/>
                  <a:gd name="connsiteY1744" fmla="*/ 177784 h 187852"/>
                  <a:gd name="connsiteX1745" fmla="*/ 113153 w 192368"/>
                  <a:gd name="connsiteY1745" fmla="*/ 177667 h 187852"/>
                  <a:gd name="connsiteX1746" fmla="*/ 113134 w 192368"/>
                  <a:gd name="connsiteY1746" fmla="*/ 177686 h 187852"/>
                  <a:gd name="connsiteX1747" fmla="*/ 113642 w 192368"/>
                  <a:gd name="connsiteY1747" fmla="*/ 177569 h 187852"/>
                  <a:gd name="connsiteX1748" fmla="*/ 114151 w 192368"/>
                  <a:gd name="connsiteY1748" fmla="*/ 177452 h 187852"/>
                  <a:gd name="connsiteX1749" fmla="*/ 114659 w 192368"/>
                  <a:gd name="connsiteY1749" fmla="*/ 177334 h 187852"/>
                  <a:gd name="connsiteX1750" fmla="*/ 114639 w 192368"/>
                  <a:gd name="connsiteY1750" fmla="*/ 177334 h 187852"/>
                  <a:gd name="connsiteX1751" fmla="*/ 115148 w 192368"/>
                  <a:gd name="connsiteY1751" fmla="*/ 177217 h 187852"/>
                  <a:gd name="connsiteX1752" fmla="*/ 115656 w 192368"/>
                  <a:gd name="connsiteY1752" fmla="*/ 177080 h 187852"/>
                  <a:gd name="connsiteX1753" fmla="*/ 116164 w 192368"/>
                  <a:gd name="connsiteY1753" fmla="*/ 176963 h 187852"/>
                  <a:gd name="connsiteX1754" fmla="*/ 116125 w 192368"/>
                  <a:gd name="connsiteY1754" fmla="*/ 176963 h 187852"/>
                  <a:gd name="connsiteX1755" fmla="*/ 116633 w 192368"/>
                  <a:gd name="connsiteY1755" fmla="*/ 176846 h 187852"/>
                  <a:gd name="connsiteX1756" fmla="*/ 117161 w 192368"/>
                  <a:gd name="connsiteY1756" fmla="*/ 176709 h 187852"/>
                  <a:gd name="connsiteX1757" fmla="*/ 117122 w 192368"/>
                  <a:gd name="connsiteY1757" fmla="*/ 176709 h 187852"/>
                  <a:gd name="connsiteX1758" fmla="*/ 117630 w 192368"/>
                  <a:gd name="connsiteY1758" fmla="*/ 176572 h 187852"/>
                  <a:gd name="connsiteX1759" fmla="*/ 118138 w 192368"/>
                  <a:gd name="connsiteY1759" fmla="*/ 176435 h 187852"/>
                  <a:gd name="connsiteX1760" fmla="*/ 118647 w 192368"/>
                  <a:gd name="connsiteY1760" fmla="*/ 176298 h 187852"/>
                  <a:gd name="connsiteX1761" fmla="*/ 119116 w 192368"/>
                  <a:gd name="connsiteY1761" fmla="*/ 176161 h 187852"/>
                  <a:gd name="connsiteX1762" fmla="*/ 119624 w 192368"/>
                  <a:gd name="connsiteY1762" fmla="*/ 176005 h 187852"/>
                  <a:gd name="connsiteX1763" fmla="*/ 120133 w 192368"/>
                  <a:gd name="connsiteY1763" fmla="*/ 175849 h 187852"/>
                  <a:gd name="connsiteX1764" fmla="*/ 120093 w 192368"/>
                  <a:gd name="connsiteY1764" fmla="*/ 175868 h 187852"/>
                  <a:gd name="connsiteX1765" fmla="*/ 120602 w 192368"/>
                  <a:gd name="connsiteY1765" fmla="*/ 175712 h 187852"/>
                  <a:gd name="connsiteX1766" fmla="*/ 121110 w 192368"/>
                  <a:gd name="connsiteY1766" fmla="*/ 175556 h 187852"/>
                  <a:gd name="connsiteX1767" fmla="*/ 121560 w 192368"/>
                  <a:gd name="connsiteY1767" fmla="*/ 175399 h 187852"/>
                  <a:gd name="connsiteX1768" fmla="*/ 122068 w 192368"/>
                  <a:gd name="connsiteY1768" fmla="*/ 175223 h 187852"/>
                  <a:gd name="connsiteX1769" fmla="*/ 122557 w 192368"/>
                  <a:gd name="connsiteY1769" fmla="*/ 175067 h 187852"/>
                  <a:gd name="connsiteX1770" fmla="*/ 122537 w 192368"/>
                  <a:gd name="connsiteY1770" fmla="*/ 175067 h 187852"/>
                  <a:gd name="connsiteX1771" fmla="*/ 123026 w 192368"/>
                  <a:gd name="connsiteY1771" fmla="*/ 174910 h 187852"/>
                  <a:gd name="connsiteX1772" fmla="*/ 123534 w 192368"/>
                  <a:gd name="connsiteY1772" fmla="*/ 174734 h 187852"/>
                  <a:gd name="connsiteX1773" fmla="*/ 124023 w 192368"/>
                  <a:gd name="connsiteY1773" fmla="*/ 174558 h 187852"/>
                  <a:gd name="connsiteX1774" fmla="*/ 123984 w 192368"/>
                  <a:gd name="connsiteY1774" fmla="*/ 174558 h 187852"/>
                  <a:gd name="connsiteX1775" fmla="*/ 124473 w 192368"/>
                  <a:gd name="connsiteY1775" fmla="*/ 174382 h 187852"/>
                  <a:gd name="connsiteX1776" fmla="*/ 124961 w 192368"/>
                  <a:gd name="connsiteY1776" fmla="*/ 174206 h 187852"/>
                  <a:gd name="connsiteX1777" fmla="*/ 125450 w 192368"/>
                  <a:gd name="connsiteY1777" fmla="*/ 174031 h 187852"/>
                  <a:gd name="connsiteX1778" fmla="*/ 125430 w 192368"/>
                  <a:gd name="connsiteY1778" fmla="*/ 174031 h 187852"/>
                  <a:gd name="connsiteX1779" fmla="*/ 125900 w 192368"/>
                  <a:gd name="connsiteY1779" fmla="*/ 173854 h 187852"/>
                  <a:gd name="connsiteX1780" fmla="*/ 126408 w 192368"/>
                  <a:gd name="connsiteY1780" fmla="*/ 173659 h 187852"/>
                  <a:gd name="connsiteX1781" fmla="*/ 126877 w 192368"/>
                  <a:gd name="connsiteY1781" fmla="*/ 173483 h 187852"/>
                  <a:gd name="connsiteX1782" fmla="*/ 127346 w 192368"/>
                  <a:gd name="connsiteY1782" fmla="*/ 173287 h 187852"/>
                  <a:gd name="connsiteX1783" fmla="*/ 127835 w 192368"/>
                  <a:gd name="connsiteY1783" fmla="*/ 173073 h 187852"/>
                  <a:gd name="connsiteX1784" fmla="*/ 128304 w 192368"/>
                  <a:gd name="connsiteY1784" fmla="*/ 172877 h 187852"/>
                  <a:gd name="connsiteX1785" fmla="*/ 128285 w 192368"/>
                  <a:gd name="connsiteY1785" fmla="*/ 172897 h 187852"/>
                  <a:gd name="connsiteX1786" fmla="*/ 128774 w 192368"/>
                  <a:gd name="connsiteY1786" fmla="*/ 172682 h 187852"/>
                  <a:gd name="connsiteX1787" fmla="*/ 129243 w 192368"/>
                  <a:gd name="connsiteY1787" fmla="*/ 172467 h 187852"/>
                  <a:gd name="connsiteX1788" fmla="*/ 129184 w 192368"/>
                  <a:gd name="connsiteY1788" fmla="*/ 172486 h 187852"/>
                  <a:gd name="connsiteX1789" fmla="*/ 129673 w 192368"/>
                  <a:gd name="connsiteY1789" fmla="*/ 172290 h 187852"/>
                  <a:gd name="connsiteX1790" fmla="*/ 130142 w 192368"/>
                  <a:gd name="connsiteY1790" fmla="*/ 172056 h 187852"/>
                  <a:gd name="connsiteX1791" fmla="*/ 130611 w 192368"/>
                  <a:gd name="connsiteY1791" fmla="*/ 171860 h 187852"/>
                  <a:gd name="connsiteX1792" fmla="*/ 130592 w 192368"/>
                  <a:gd name="connsiteY1792" fmla="*/ 171860 h 187852"/>
                  <a:gd name="connsiteX1793" fmla="*/ 131061 w 192368"/>
                  <a:gd name="connsiteY1793" fmla="*/ 171646 h 187852"/>
                  <a:gd name="connsiteX1794" fmla="*/ 131530 w 192368"/>
                  <a:gd name="connsiteY1794" fmla="*/ 171411 h 187852"/>
                  <a:gd name="connsiteX1795" fmla="*/ 131530 w 192368"/>
                  <a:gd name="connsiteY1795" fmla="*/ 171430 h 187852"/>
                  <a:gd name="connsiteX1796" fmla="*/ 132019 w 192368"/>
                  <a:gd name="connsiteY1796" fmla="*/ 171196 h 187852"/>
                  <a:gd name="connsiteX1797" fmla="*/ 131980 w 192368"/>
                  <a:gd name="connsiteY1797" fmla="*/ 171216 h 187852"/>
                  <a:gd name="connsiteX1798" fmla="*/ 132429 w 192368"/>
                  <a:gd name="connsiteY1798" fmla="*/ 171000 h 187852"/>
                  <a:gd name="connsiteX1799" fmla="*/ 132918 w 192368"/>
                  <a:gd name="connsiteY1799" fmla="*/ 170766 h 187852"/>
                  <a:gd name="connsiteX1800" fmla="*/ 133368 w 192368"/>
                  <a:gd name="connsiteY1800" fmla="*/ 170531 h 187852"/>
                  <a:gd name="connsiteX1801" fmla="*/ 133329 w 192368"/>
                  <a:gd name="connsiteY1801" fmla="*/ 170531 h 187852"/>
                  <a:gd name="connsiteX1802" fmla="*/ 133778 w 192368"/>
                  <a:gd name="connsiteY1802" fmla="*/ 170296 h 187852"/>
                  <a:gd name="connsiteX1803" fmla="*/ 134247 w 192368"/>
                  <a:gd name="connsiteY1803" fmla="*/ 170062 h 187852"/>
                  <a:gd name="connsiteX1804" fmla="*/ 134697 w 192368"/>
                  <a:gd name="connsiteY1804" fmla="*/ 169827 h 187852"/>
                  <a:gd name="connsiteX1805" fmla="*/ 135147 w 192368"/>
                  <a:gd name="connsiteY1805" fmla="*/ 169593 h 187852"/>
                  <a:gd name="connsiteX1806" fmla="*/ 135616 w 192368"/>
                  <a:gd name="connsiteY1806" fmla="*/ 169338 h 187852"/>
                  <a:gd name="connsiteX1807" fmla="*/ 136066 w 192368"/>
                  <a:gd name="connsiteY1807" fmla="*/ 169104 h 187852"/>
                  <a:gd name="connsiteX1808" fmla="*/ 136007 w 192368"/>
                  <a:gd name="connsiteY1808" fmla="*/ 169124 h 187852"/>
                  <a:gd name="connsiteX1809" fmla="*/ 136456 w 192368"/>
                  <a:gd name="connsiteY1809" fmla="*/ 168850 h 187852"/>
                  <a:gd name="connsiteX1810" fmla="*/ 136906 w 192368"/>
                  <a:gd name="connsiteY1810" fmla="*/ 168596 h 187852"/>
                  <a:gd name="connsiteX1811" fmla="*/ 137375 w 192368"/>
                  <a:gd name="connsiteY1811" fmla="*/ 168341 h 187852"/>
                  <a:gd name="connsiteX1812" fmla="*/ 137336 w 192368"/>
                  <a:gd name="connsiteY1812" fmla="*/ 168361 h 187852"/>
                  <a:gd name="connsiteX1813" fmla="*/ 137786 w 192368"/>
                  <a:gd name="connsiteY1813" fmla="*/ 168107 h 187852"/>
                  <a:gd name="connsiteX1814" fmla="*/ 138060 w 192368"/>
                  <a:gd name="connsiteY1814" fmla="*/ 167950 h 187852"/>
                  <a:gd name="connsiteX1815" fmla="*/ 138216 w 192368"/>
                  <a:gd name="connsiteY1815" fmla="*/ 167834 h 187852"/>
                  <a:gd name="connsiteX1816" fmla="*/ 138666 w 192368"/>
                  <a:gd name="connsiteY1816" fmla="*/ 167579 h 187852"/>
                  <a:gd name="connsiteX1817" fmla="*/ 138626 w 192368"/>
                  <a:gd name="connsiteY1817" fmla="*/ 167599 h 187852"/>
                  <a:gd name="connsiteX1818" fmla="*/ 139096 w 192368"/>
                  <a:gd name="connsiteY1818" fmla="*/ 167345 h 187852"/>
                  <a:gd name="connsiteX1819" fmla="*/ 139545 w 192368"/>
                  <a:gd name="connsiteY1819" fmla="*/ 167071 h 187852"/>
                  <a:gd name="connsiteX1820" fmla="*/ 139975 w 192368"/>
                  <a:gd name="connsiteY1820" fmla="*/ 166797 h 187852"/>
                  <a:gd name="connsiteX1821" fmla="*/ 140386 w 192368"/>
                  <a:gd name="connsiteY1821" fmla="*/ 166523 h 187852"/>
                  <a:gd name="connsiteX1822" fmla="*/ 140347 w 192368"/>
                  <a:gd name="connsiteY1822" fmla="*/ 166543 h 187852"/>
                  <a:gd name="connsiteX1823" fmla="*/ 140816 w 192368"/>
                  <a:gd name="connsiteY1823" fmla="*/ 166269 h 187852"/>
                  <a:gd name="connsiteX1824" fmla="*/ 141266 w 192368"/>
                  <a:gd name="connsiteY1824" fmla="*/ 165995 h 187852"/>
                  <a:gd name="connsiteX1825" fmla="*/ 141227 w 192368"/>
                  <a:gd name="connsiteY1825" fmla="*/ 166015 h 187852"/>
                  <a:gd name="connsiteX1826" fmla="*/ 141637 w 192368"/>
                  <a:gd name="connsiteY1826" fmla="*/ 165742 h 187852"/>
                  <a:gd name="connsiteX1827" fmla="*/ 142067 w 192368"/>
                  <a:gd name="connsiteY1827" fmla="*/ 165448 h 187852"/>
                  <a:gd name="connsiteX1828" fmla="*/ 142517 w 192368"/>
                  <a:gd name="connsiteY1828" fmla="*/ 165155 h 187852"/>
                  <a:gd name="connsiteX1829" fmla="*/ 142497 w 192368"/>
                  <a:gd name="connsiteY1829" fmla="*/ 165175 h 187852"/>
                  <a:gd name="connsiteX1830" fmla="*/ 142947 w 192368"/>
                  <a:gd name="connsiteY1830" fmla="*/ 164882 h 187852"/>
                  <a:gd name="connsiteX1831" fmla="*/ 142908 w 192368"/>
                  <a:gd name="connsiteY1831" fmla="*/ 164901 h 187852"/>
                  <a:gd name="connsiteX1832" fmla="*/ 143338 w 192368"/>
                  <a:gd name="connsiteY1832" fmla="*/ 164588 h 187852"/>
                  <a:gd name="connsiteX1833" fmla="*/ 143748 w 192368"/>
                  <a:gd name="connsiteY1833" fmla="*/ 164295 h 187852"/>
                  <a:gd name="connsiteX1834" fmla="*/ 143729 w 192368"/>
                  <a:gd name="connsiteY1834" fmla="*/ 164314 h 187852"/>
                  <a:gd name="connsiteX1835" fmla="*/ 144179 w 192368"/>
                  <a:gd name="connsiteY1835" fmla="*/ 164001 h 187852"/>
                  <a:gd name="connsiteX1836" fmla="*/ 144159 w 192368"/>
                  <a:gd name="connsiteY1836" fmla="*/ 164041 h 187852"/>
                  <a:gd name="connsiteX1837" fmla="*/ 144550 w 192368"/>
                  <a:gd name="connsiteY1837" fmla="*/ 163728 h 187852"/>
                  <a:gd name="connsiteX1838" fmla="*/ 144980 w 192368"/>
                  <a:gd name="connsiteY1838" fmla="*/ 163435 h 187852"/>
                  <a:gd name="connsiteX1839" fmla="*/ 145391 w 192368"/>
                  <a:gd name="connsiteY1839" fmla="*/ 163141 h 187852"/>
                  <a:gd name="connsiteX1840" fmla="*/ 145782 w 192368"/>
                  <a:gd name="connsiteY1840" fmla="*/ 162829 h 187852"/>
                  <a:gd name="connsiteX1841" fmla="*/ 146192 w 192368"/>
                  <a:gd name="connsiteY1841" fmla="*/ 162516 h 187852"/>
                  <a:gd name="connsiteX1842" fmla="*/ 146583 w 192368"/>
                  <a:gd name="connsiteY1842" fmla="*/ 162223 h 187852"/>
                  <a:gd name="connsiteX1843" fmla="*/ 146994 w 192368"/>
                  <a:gd name="connsiteY1843" fmla="*/ 161910 h 187852"/>
                  <a:gd name="connsiteX1844" fmla="*/ 147404 w 192368"/>
                  <a:gd name="connsiteY1844" fmla="*/ 161597 h 187852"/>
                  <a:gd name="connsiteX1845" fmla="*/ 147385 w 192368"/>
                  <a:gd name="connsiteY1845" fmla="*/ 161616 h 187852"/>
                  <a:gd name="connsiteX1846" fmla="*/ 147756 w 192368"/>
                  <a:gd name="connsiteY1846" fmla="*/ 161304 h 187852"/>
                  <a:gd name="connsiteX1847" fmla="*/ 148186 w 192368"/>
                  <a:gd name="connsiteY1847" fmla="*/ 160952 h 187852"/>
                  <a:gd name="connsiteX1848" fmla="*/ 148147 w 192368"/>
                  <a:gd name="connsiteY1848" fmla="*/ 160991 h 187852"/>
                  <a:gd name="connsiteX1849" fmla="*/ 148597 w 192368"/>
                  <a:gd name="connsiteY1849" fmla="*/ 160639 h 187852"/>
                  <a:gd name="connsiteX1850" fmla="*/ 148558 w 192368"/>
                  <a:gd name="connsiteY1850" fmla="*/ 160658 h 187852"/>
                  <a:gd name="connsiteX1851" fmla="*/ 148968 w 192368"/>
                  <a:gd name="connsiteY1851" fmla="*/ 160307 h 187852"/>
                  <a:gd name="connsiteX1852" fmla="*/ 148929 w 192368"/>
                  <a:gd name="connsiteY1852" fmla="*/ 160346 h 187852"/>
                  <a:gd name="connsiteX1853" fmla="*/ 149340 w 192368"/>
                  <a:gd name="connsiteY1853" fmla="*/ 160014 h 187852"/>
                  <a:gd name="connsiteX1854" fmla="*/ 149750 w 192368"/>
                  <a:gd name="connsiteY1854" fmla="*/ 159681 h 187852"/>
                  <a:gd name="connsiteX1855" fmla="*/ 150102 w 192368"/>
                  <a:gd name="connsiteY1855" fmla="*/ 159349 h 187852"/>
                  <a:gd name="connsiteX1856" fmla="*/ 150513 w 192368"/>
                  <a:gd name="connsiteY1856" fmla="*/ 158997 h 187852"/>
                  <a:gd name="connsiteX1857" fmla="*/ 150493 w 192368"/>
                  <a:gd name="connsiteY1857" fmla="*/ 159036 h 187852"/>
                  <a:gd name="connsiteX1858" fmla="*/ 150864 w 192368"/>
                  <a:gd name="connsiteY1858" fmla="*/ 158664 h 187852"/>
                  <a:gd name="connsiteX1859" fmla="*/ 151256 w 192368"/>
                  <a:gd name="connsiteY1859" fmla="*/ 158352 h 187852"/>
                  <a:gd name="connsiteX1860" fmla="*/ 151627 w 192368"/>
                  <a:gd name="connsiteY1860" fmla="*/ 158000 h 187852"/>
                  <a:gd name="connsiteX1861" fmla="*/ 151999 w 192368"/>
                  <a:gd name="connsiteY1861" fmla="*/ 157667 h 187852"/>
                  <a:gd name="connsiteX1862" fmla="*/ 152350 w 192368"/>
                  <a:gd name="connsiteY1862" fmla="*/ 157316 h 187852"/>
                  <a:gd name="connsiteX1863" fmla="*/ 152761 w 192368"/>
                  <a:gd name="connsiteY1863" fmla="*/ 156944 h 187852"/>
                  <a:gd name="connsiteX1864" fmla="*/ 153113 w 192368"/>
                  <a:gd name="connsiteY1864" fmla="*/ 156593 h 187852"/>
                  <a:gd name="connsiteX1865" fmla="*/ 153465 w 192368"/>
                  <a:gd name="connsiteY1865" fmla="*/ 156260 h 187852"/>
                  <a:gd name="connsiteX1866" fmla="*/ 153797 w 192368"/>
                  <a:gd name="connsiteY1866" fmla="*/ 155928 h 187852"/>
                  <a:gd name="connsiteX1867" fmla="*/ 154110 w 192368"/>
                  <a:gd name="connsiteY1867" fmla="*/ 155595 h 187852"/>
                  <a:gd name="connsiteX1868" fmla="*/ 154208 w 192368"/>
                  <a:gd name="connsiteY1868" fmla="*/ 155537 h 187852"/>
                  <a:gd name="connsiteX1869" fmla="*/ 154540 w 192368"/>
                  <a:gd name="connsiteY1869" fmla="*/ 155185 h 187852"/>
                  <a:gd name="connsiteX1870" fmla="*/ 154911 w 192368"/>
                  <a:gd name="connsiteY1870" fmla="*/ 154833 h 187852"/>
                  <a:gd name="connsiteX1871" fmla="*/ 155263 w 192368"/>
                  <a:gd name="connsiteY1871" fmla="*/ 154461 h 187852"/>
                  <a:gd name="connsiteX1872" fmla="*/ 155627 w 192368"/>
                  <a:gd name="connsiteY1872" fmla="*/ 154116 h 187852"/>
                  <a:gd name="connsiteX1873" fmla="*/ 155615 w 192368"/>
                  <a:gd name="connsiteY1873" fmla="*/ 154129 h 187852"/>
                  <a:gd name="connsiteX1874" fmla="*/ 155654 w 192368"/>
                  <a:gd name="connsiteY1874" fmla="*/ 154090 h 187852"/>
                  <a:gd name="connsiteX1875" fmla="*/ 155627 w 192368"/>
                  <a:gd name="connsiteY1875" fmla="*/ 154116 h 187852"/>
                  <a:gd name="connsiteX1876" fmla="*/ 155967 w 192368"/>
                  <a:gd name="connsiteY1876" fmla="*/ 153738 h 187852"/>
                  <a:gd name="connsiteX1877" fmla="*/ 156358 w 192368"/>
                  <a:gd name="connsiteY1877" fmla="*/ 153367 h 187852"/>
                  <a:gd name="connsiteX1878" fmla="*/ 156671 w 192368"/>
                  <a:gd name="connsiteY1878" fmla="*/ 153015 h 187852"/>
                  <a:gd name="connsiteX1879" fmla="*/ 157042 w 192368"/>
                  <a:gd name="connsiteY1879" fmla="*/ 152624 h 187852"/>
                  <a:gd name="connsiteX1880" fmla="*/ 157414 w 192368"/>
                  <a:gd name="connsiteY1880" fmla="*/ 152233 h 187852"/>
                  <a:gd name="connsiteX1881" fmla="*/ 157375 w 192368"/>
                  <a:gd name="connsiteY1881" fmla="*/ 152272 h 187852"/>
                  <a:gd name="connsiteX1882" fmla="*/ 157707 w 192368"/>
                  <a:gd name="connsiteY1882" fmla="*/ 151861 h 187852"/>
                  <a:gd name="connsiteX1883" fmla="*/ 158059 w 192368"/>
                  <a:gd name="connsiteY1883" fmla="*/ 151509 h 187852"/>
                  <a:gd name="connsiteX1884" fmla="*/ 158411 w 192368"/>
                  <a:gd name="connsiteY1884" fmla="*/ 151079 h 187852"/>
                  <a:gd name="connsiteX1885" fmla="*/ 158391 w 192368"/>
                  <a:gd name="connsiteY1885" fmla="*/ 151119 h 187852"/>
                  <a:gd name="connsiteX1886" fmla="*/ 158743 w 192368"/>
                  <a:gd name="connsiteY1886" fmla="*/ 150708 h 187852"/>
                  <a:gd name="connsiteX1887" fmla="*/ 159095 w 192368"/>
                  <a:gd name="connsiteY1887" fmla="*/ 150317 h 187852"/>
                  <a:gd name="connsiteX1888" fmla="*/ 159075 w 192368"/>
                  <a:gd name="connsiteY1888" fmla="*/ 150336 h 187852"/>
                  <a:gd name="connsiteX1889" fmla="*/ 159408 w 192368"/>
                  <a:gd name="connsiteY1889" fmla="*/ 149926 h 187852"/>
                  <a:gd name="connsiteX1890" fmla="*/ 159701 w 192368"/>
                  <a:gd name="connsiteY1890" fmla="*/ 149574 h 187852"/>
                  <a:gd name="connsiteX1891" fmla="*/ 160073 w 192368"/>
                  <a:gd name="connsiteY1891" fmla="*/ 149144 h 187852"/>
                  <a:gd name="connsiteX1892" fmla="*/ 160385 w 192368"/>
                  <a:gd name="connsiteY1892" fmla="*/ 148734 h 187852"/>
                  <a:gd name="connsiteX1893" fmla="*/ 160737 w 192368"/>
                  <a:gd name="connsiteY1893" fmla="*/ 148323 h 187852"/>
                  <a:gd name="connsiteX1894" fmla="*/ 161070 w 192368"/>
                  <a:gd name="connsiteY1894" fmla="*/ 147912 h 187852"/>
                  <a:gd name="connsiteX1895" fmla="*/ 161030 w 192368"/>
                  <a:gd name="connsiteY1895" fmla="*/ 147951 h 187852"/>
                  <a:gd name="connsiteX1896" fmla="*/ 161363 w 192368"/>
                  <a:gd name="connsiteY1896" fmla="*/ 147502 h 187852"/>
                  <a:gd name="connsiteX1897" fmla="*/ 161343 w 192368"/>
                  <a:gd name="connsiteY1897" fmla="*/ 147541 h 187852"/>
                  <a:gd name="connsiteX1898" fmla="*/ 161675 w 192368"/>
                  <a:gd name="connsiteY1898" fmla="*/ 147091 h 187852"/>
                  <a:gd name="connsiteX1899" fmla="*/ 162008 w 192368"/>
                  <a:gd name="connsiteY1899" fmla="*/ 146681 h 187852"/>
                  <a:gd name="connsiteX1900" fmla="*/ 161988 w 192368"/>
                  <a:gd name="connsiteY1900" fmla="*/ 146720 h 187852"/>
                  <a:gd name="connsiteX1901" fmla="*/ 162321 w 192368"/>
                  <a:gd name="connsiteY1901" fmla="*/ 146270 h 187852"/>
                  <a:gd name="connsiteX1902" fmla="*/ 162282 w 192368"/>
                  <a:gd name="connsiteY1902" fmla="*/ 146309 h 187852"/>
                  <a:gd name="connsiteX1903" fmla="*/ 162614 w 192368"/>
                  <a:gd name="connsiteY1903" fmla="*/ 145840 h 187852"/>
                  <a:gd name="connsiteX1904" fmla="*/ 162907 w 192368"/>
                  <a:gd name="connsiteY1904" fmla="*/ 145429 h 187852"/>
                  <a:gd name="connsiteX1905" fmla="*/ 162888 w 192368"/>
                  <a:gd name="connsiteY1905" fmla="*/ 145468 h 187852"/>
                  <a:gd name="connsiteX1906" fmla="*/ 163220 w 192368"/>
                  <a:gd name="connsiteY1906" fmla="*/ 145019 h 187852"/>
                  <a:gd name="connsiteX1907" fmla="*/ 163533 w 192368"/>
                  <a:gd name="connsiteY1907" fmla="*/ 144569 h 187852"/>
                  <a:gd name="connsiteX1908" fmla="*/ 163806 w 192368"/>
                  <a:gd name="connsiteY1908" fmla="*/ 144159 h 187852"/>
                  <a:gd name="connsiteX1909" fmla="*/ 164100 w 192368"/>
                  <a:gd name="connsiteY1909" fmla="*/ 143729 h 187852"/>
                  <a:gd name="connsiteX1910" fmla="*/ 164432 w 192368"/>
                  <a:gd name="connsiteY1910" fmla="*/ 143299 h 187852"/>
                  <a:gd name="connsiteX1911" fmla="*/ 164706 w 192368"/>
                  <a:gd name="connsiteY1911" fmla="*/ 142869 h 187852"/>
                  <a:gd name="connsiteX1912" fmla="*/ 164999 w 192368"/>
                  <a:gd name="connsiteY1912" fmla="*/ 142438 h 187852"/>
                  <a:gd name="connsiteX1913" fmla="*/ 165292 w 192368"/>
                  <a:gd name="connsiteY1913" fmla="*/ 141989 h 187852"/>
                  <a:gd name="connsiteX1914" fmla="*/ 165253 w 192368"/>
                  <a:gd name="connsiteY1914" fmla="*/ 142028 h 187852"/>
                  <a:gd name="connsiteX1915" fmla="*/ 165566 w 192368"/>
                  <a:gd name="connsiteY1915" fmla="*/ 141558 h 187852"/>
                  <a:gd name="connsiteX1916" fmla="*/ 165840 w 192368"/>
                  <a:gd name="connsiteY1916" fmla="*/ 141148 h 187852"/>
                  <a:gd name="connsiteX1917" fmla="*/ 166152 w 192368"/>
                  <a:gd name="connsiteY1917" fmla="*/ 140698 h 187852"/>
                  <a:gd name="connsiteX1918" fmla="*/ 166426 w 192368"/>
                  <a:gd name="connsiteY1918" fmla="*/ 140249 h 187852"/>
                  <a:gd name="connsiteX1919" fmla="*/ 166680 w 192368"/>
                  <a:gd name="connsiteY1919" fmla="*/ 139838 h 187852"/>
                  <a:gd name="connsiteX1920" fmla="*/ 166954 w 192368"/>
                  <a:gd name="connsiteY1920" fmla="*/ 139369 h 187852"/>
                  <a:gd name="connsiteX1921" fmla="*/ 166954 w 192368"/>
                  <a:gd name="connsiteY1921" fmla="*/ 139408 h 187852"/>
                  <a:gd name="connsiteX1922" fmla="*/ 167208 w 192368"/>
                  <a:gd name="connsiteY1922" fmla="*/ 138978 h 187852"/>
                  <a:gd name="connsiteX1923" fmla="*/ 167462 w 192368"/>
                  <a:gd name="connsiteY1923" fmla="*/ 138528 h 187852"/>
                  <a:gd name="connsiteX1924" fmla="*/ 167755 w 192368"/>
                  <a:gd name="connsiteY1924" fmla="*/ 138059 h 187852"/>
                  <a:gd name="connsiteX1925" fmla="*/ 167736 w 192368"/>
                  <a:gd name="connsiteY1925" fmla="*/ 138098 h 187852"/>
                  <a:gd name="connsiteX1926" fmla="*/ 167990 w 192368"/>
                  <a:gd name="connsiteY1926" fmla="*/ 137629 h 187852"/>
                  <a:gd name="connsiteX1927" fmla="*/ 168264 w 192368"/>
                  <a:gd name="connsiteY1927" fmla="*/ 137179 h 187852"/>
                  <a:gd name="connsiteX1928" fmla="*/ 168518 w 192368"/>
                  <a:gd name="connsiteY1928" fmla="*/ 136710 h 187852"/>
                  <a:gd name="connsiteX1929" fmla="*/ 168498 w 192368"/>
                  <a:gd name="connsiteY1929" fmla="*/ 136749 h 187852"/>
                  <a:gd name="connsiteX1930" fmla="*/ 168752 w 192368"/>
                  <a:gd name="connsiteY1930" fmla="*/ 136261 h 187852"/>
                  <a:gd name="connsiteX1931" fmla="*/ 168987 w 192368"/>
                  <a:gd name="connsiteY1931" fmla="*/ 135850 h 187852"/>
                  <a:gd name="connsiteX1932" fmla="*/ 169241 w 192368"/>
                  <a:gd name="connsiteY1932" fmla="*/ 135361 h 187852"/>
                  <a:gd name="connsiteX1933" fmla="*/ 169222 w 192368"/>
                  <a:gd name="connsiteY1933" fmla="*/ 135420 h 187852"/>
                  <a:gd name="connsiteX1934" fmla="*/ 169378 w 192368"/>
                  <a:gd name="connsiteY1934" fmla="*/ 135166 h 187852"/>
                  <a:gd name="connsiteX1935" fmla="*/ 169476 w 192368"/>
                  <a:gd name="connsiteY1935" fmla="*/ 134951 h 187852"/>
                  <a:gd name="connsiteX1936" fmla="*/ 169730 w 192368"/>
                  <a:gd name="connsiteY1936" fmla="*/ 134462 h 187852"/>
                  <a:gd name="connsiteX1937" fmla="*/ 169710 w 192368"/>
                  <a:gd name="connsiteY1937" fmla="*/ 134521 h 187852"/>
                  <a:gd name="connsiteX1938" fmla="*/ 169964 w 192368"/>
                  <a:gd name="connsiteY1938" fmla="*/ 134032 h 187852"/>
                  <a:gd name="connsiteX1939" fmla="*/ 170199 w 192368"/>
                  <a:gd name="connsiteY1939" fmla="*/ 133583 h 187852"/>
                  <a:gd name="connsiteX1940" fmla="*/ 170414 w 192368"/>
                  <a:gd name="connsiteY1940" fmla="*/ 133133 h 187852"/>
                  <a:gd name="connsiteX1941" fmla="*/ 170629 w 192368"/>
                  <a:gd name="connsiteY1941" fmla="*/ 132702 h 187852"/>
                  <a:gd name="connsiteX1942" fmla="*/ 170864 w 192368"/>
                  <a:gd name="connsiteY1942" fmla="*/ 132214 h 187852"/>
                  <a:gd name="connsiteX1943" fmla="*/ 171099 w 192368"/>
                  <a:gd name="connsiteY1943" fmla="*/ 131784 h 187852"/>
                  <a:gd name="connsiteX1944" fmla="*/ 171314 w 192368"/>
                  <a:gd name="connsiteY1944" fmla="*/ 131315 h 187852"/>
                  <a:gd name="connsiteX1945" fmla="*/ 171529 w 192368"/>
                  <a:gd name="connsiteY1945" fmla="*/ 130865 h 187852"/>
                  <a:gd name="connsiteX1946" fmla="*/ 171744 w 192368"/>
                  <a:gd name="connsiteY1946" fmla="*/ 130396 h 187852"/>
                  <a:gd name="connsiteX1947" fmla="*/ 171939 w 192368"/>
                  <a:gd name="connsiteY1947" fmla="*/ 129927 h 187852"/>
                  <a:gd name="connsiteX1948" fmla="*/ 172134 w 192368"/>
                  <a:gd name="connsiteY1948" fmla="*/ 129497 h 187852"/>
                  <a:gd name="connsiteX1949" fmla="*/ 172349 w 192368"/>
                  <a:gd name="connsiteY1949" fmla="*/ 128988 h 187852"/>
                  <a:gd name="connsiteX1950" fmla="*/ 172545 w 192368"/>
                  <a:gd name="connsiteY1950" fmla="*/ 128578 h 187852"/>
                  <a:gd name="connsiteX1951" fmla="*/ 172741 w 192368"/>
                  <a:gd name="connsiteY1951" fmla="*/ 128089 h 187852"/>
                  <a:gd name="connsiteX1952" fmla="*/ 172916 w 192368"/>
                  <a:gd name="connsiteY1952" fmla="*/ 127620 h 187852"/>
                  <a:gd name="connsiteX1953" fmla="*/ 173092 w 192368"/>
                  <a:gd name="connsiteY1953" fmla="*/ 127170 h 187852"/>
                  <a:gd name="connsiteX1954" fmla="*/ 173268 w 192368"/>
                  <a:gd name="connsiteY1954" fmla="*/ 126798 h 187852"/>
                  <a:gd name="connsiteX1955" fmla="*/ 173308 w 192368"/>
                  <a:gd name="connsiteY1955" fmla="*/ 126682 h 187852"/>
                  <a:gd name="connsiteX1956" fmla="*/ 173483 w 192368"/>
                  <a:gd name="connsiteY1956" fmla="*/ 126232 h 187852"/>
                  <a:gd name="connsiteX1957" fmla="*/ 173659 w 192368"/>
                  <a:gd name="connsiteY1957" fmla="*/ 125743 h 187852"/>
                  <a:gd name="connsiteX1958" fmla="*/ 173835 w 192368"/>
                  <a:gd name="connsiteY1958" fmla="*/ 125294 h 187852"/>
                  <a:gd name="connsiteX1959" fmla="*/ 174031 w 192368"/>
                  <a:gd name="connsiteY1959" fmla="*/ 124843 h 187852"/>
                  <a:gd name="connsiteX1960" fmla="*/ 174207 w 192368"/>
                  <a:gd name="connsiteY1960" fmla="*/ 124336 h 187852"/>
                  <a:gd name="connsiteX1961" fmla="*/ 174363 w 192368"/>
                  <a:gd name="connsiteY1961" fmla="*/ 123866 h 187852"/>
                  <a:gd name="connsiteX1962" fmla="*/ 174539 w 192368"/>
                  <a:gd name="connsiteY1962" fmla="*/ 123377 h 187852"/>
                  <a:gd name="connsiteX1963" fmla="*/ 174539 w 192368"/>
                  <a:gd name="connsiteY1963" fmla="*/ 123436 h 187852"/>
                  <a:gd name="connsiteX1964" fmla="*/ 174715 w 192368"/>
                  <a:gd name="connsiteY1964" fmla="*/ 122928 h 187852"/>
                  <a:gd name="connsiteX1965" fmla="*/ 174852 w 192368"/>
                  <a:gd name="connsiteY1965" fmla="*/ 122439 h 187852"/>
                  <a:gd name="connsiteX1966" fmla="*/ 174832 w 192368"/>
                  <a:gd name="connsiteY1966" fmla="*/ 122478 h 187852"/>
                  <a:gd name="connsiteX1967" fmla="*/ 175028 w 192368"/>
                  <a:gd name="connsiteY1967" fmla="*/ 121989 h 187852"/>
                  <a:gd name="connsiteX1968" fmla="*/ 175184 w 192368"/>
                  <a:gd name="connsiteY1968" fmla="*/ 121520 h 187852"/>
                  <a:gd name="connsiteX1969" fmla="*/ 175321 w 192368"/>
                  <a:gd name="connsiteY1969" fmla="*/ 121012 h 187852"/>
                  <a:gd name="connsiteX1970" fmla="*/ 175478 w 192368"/>
                  <a:gd name="connsiteY1970" fmla="*/ 120562 h 187852"/>
                  <a:gd name="connsiteX1971" fmla="*/ 175614 w 192368"/>
                  <a:gd name="connsiteY1971" fmla="*/ 120054 h 187852"/>
                  <a:gd name="connsiteX1972" fmla="*/ 175751 w 192368"/>
                  <a:gd name="connsiteY1972" fmla="*/ 119565 h 187852"/>
                  <a:gd name="connsiteX1973" fmla="*/ 175751 w 192368"/>
                  <a:gd name="connsiteY1973" fmla="*/ 119624 h 187852"/>
                  <a:gd name="connsiteX1974" fmla="*/ 175908 w 192368"/>
                  <a:gd name="connsiteY1974" fmla="*/ 119116 h 187852"/>
                  <a:gd name="connsiteX1975" fmla="*/ 176025 w 192368"/>
                  <a:gd name="connsiteY1975" fmla="*/ 118607 h 187852"/>
                  <a:gd name="connsiteX1976" fmla="*/ 176025 w 192368"/>
                  <a:gd name="connsiteY1976" fmla="*/ 118666 h 187852"/>
                  <a:gd name="connsiteX1977" fmla="*/ 176181 w 192368"/>
                  <a:gd name="connsiteY1977" fmla="*/ 118158 h 187852"/>
                  <a:gd name="connsiteX1978" fmla="*/ 176279 w 192368"/>
                  <a:gd name="connsiteY1978" fmla="*/ 117669 h 187852"/>
                  <a:gd name="connsiteX1979" fmla="*/ 176436 w 192368"/>
                  <a:gd name="connsiteY1979" fmla="*/ 117161 h 187852"/>
                  <a:gd name="connsiteX1980" fmla="*/ 176533 w 192368"/>
                  <a:gd name="connsiteY1980" fmla="*/ 116711 h 187852"/>
                  <a:gd name="connsiteX1981" fmla="*/ 176670 w 192368"/>
                  <a:gd name="connsiteY1981" fmla="*/ 116222 h 187852"/>
                  <a:gd name="connsiteX1982" fmla="*/ 176768 w 192368"/>
                  <a:gd name="connsiteY1982" fmla="*/ 115734 h 187852"/>
                  <a:gd name="connsiteX1983" fmla="*/ 176905 w 192368"/>
                  <a:gd name="connsiteY1983" fmla="*/ 115264 h 187852"/>
                  <a:gd name="connsiteX1984" fmla="*/ 177002 w 192368"/>
                  <a:gd name="connsiteY1984" fmla="*/ 114756 h 187852"/>
                  <a:gd name="connsiteX1985" fmla="*/ 177120 w 192368"/>
                  <a:gd name="connsiteY1985" fmla="*/ 114267 h 187852"/>
                  <a:gd name="connsiteX1986" fmla="*/ 177218 w 192368"/>
                  <a:gd name="connsiteY1986" fmla="*/ 113798 h 187852"/>
                  <a:gd name="connsiteX1987" fmla="*/ 177315 w 192368"/>
                  <a:gd name="connsiteY1987" fmla="*/ 113290 h 187852"/>
                  <a:gd name="connsiteX1988" fmla="*/ 177433 w 192368"/>
                  <a:gd name="connsiteY1988" fmla="*/ 112821 h 187852"/>
                  <a:gd name="connsiteX1989" fmla="*/ 177511 w 192368"/>
                  <a:gd name="connsiteY1989" fmla="*/ 112312 h 187852"/>
                  <a:gd name="connsiteX1990" fmla="*/ 177628 w 192368"/>
                  <a:gd name="connsiteY1990" fmla="*/ 111824 h 187852"/>
                  <a:gd name="connsiteX1991" fmla="*/ 177706 w 192368"/>
                  <a:gd name="connsiteY1991" fmla="*/ 111315 h 187852"/>
                  <a:gd name="connsiteX1992" fmla="*/ 177784 w 192368"/>
                  <a:gd name="connsiteY1992" fmla="*/ 110846 h 187852"/>
                  <a:gd name="connsiteX1993" fmla="*/ 177882 w 192368"/>
                  <a:gd name="connsiteY1993" fmla="*/ 110357 h 187852"/>
                  <a:gd name="connsiteX1994" fmla="*/ 177960 w 192368"/>
                  <a:gd name="connsiteY1994" fmla="*/ 109849 h 187852"/>
                  <a:gd name="connsiteX1995" fmla="*/ 178019 w 192368"/>
                  <a:gd name="connsiteY1995" fmla="*/ 109360 h 187852"/>
                  <a:gd name="connsiteX1996" fmla="*/ 178117 w 192368"/>
                  <a:gd name="connsiteY1996" fmla="*/ 108891 h 187852"/>
                  <a:gd name="connsiteX1997" fmla="*/ 178175 w 192368"/>
                  <a:gd name="connsiteY1997" fmla="*/ 108383 h 187852"/>
                  <a:gd name="connsiteX1998" fmla="*/ 178175 w 192368"/>
                  <a:gd name="connsiteY1998" fmla="*/ 108363 h 187852"/>
                  <a:gd name="connsiteX1999" fmla="*/ 178234 w 192368"/>
                  <a:gd name="connsiteY1999" fmla="*/ 107894 h 187852"/>
                  <a:gd name="connsiteX2000" fmla="*/ 178293 w 192368"/>
                  <a:gd name="connsiteY2000" fmla="*/ 107405 h 187852"/>
                  <a:gd name="connsiteX2001" fmla="*/ 178390 w 192368"/>
                  <a:gd name="connsiteY2001" fmla="*/ 106897 h 187852"/>
                  <a:gd name="connsiteX2002" fmla="*/ 178449 w 192368"/>
                  <a:gd name="connsiteY2002" fmla="*/ 106408 h 187852"/>
                  <a:gd name="connsiteX2003" fmla="*/ 178488 w 192368"/>
                  <a:gd name="connsiteY2003" fmla="*/ 105880 h 187852"/>
                  <a:gd name="connsiteX2004" fmla="*/ 178547 w 192368"/>
                  <a:gd name="connsiteY2004" fmla="*/ 105411 h 187852"/>
                  <a:gd name="connsiteX2005" fmla="*/ 178625 w 192368"/>
                  <a:gd name="connsiteY2005" fmla="*/ 104923 h 187852"/>
                  <a:gd name="connsiteX2006" fmla="*/ 178684 w 192368"/>
                  <a:gd name="connsiteY2006" fmla="*/ 104395 h 187852"/>
                  <a:gd name="connsiteX2007" fmla="*/ 178703 w 192368"/>
                  <a:gd name="connsiteY2007" fmla="*/ 103906 h 187852"/>
                  <a:gd name="connsiteX2008" fmla="*/ 178742 w 192368"/>
                  <a:gd name="connsiteY2008" fmla="*/ 103398 h 187852"/>
                  <a:gd name="connsiteX2009" fmla="*/ 178781 w 192368"/>
                  <a:gd name="connsiteY2009" fmla="*/ 102909 h 187852"/>
                  <a:gd name="connsiteX2010" fmla="*/ 178840 w 192368"/>
                  <a:gd name="connsiteY2010" fmla="*/ 102420 h 187852"/>
                  <a:gd name="connsiteX2011" fmla="*/ 178879 w 192368"/>
                  <a:gd name="connsiteY2011" fmla="*/ 101912 h 187852"/>
                  <a:gd name="connsiteX2012" fmla="*/ 178918 w 192368"/>
                  <a:gd name="connsiteY2012" fmla="*/ 101423 h 187852"/>
                  <a:gd name="connsiteX2013" fmla="*/ 178938 w 192368"/>
                  <a:gd name="connsiteY2013" fmla="*/ 100934 h 187852"/>
                  <a:gd name="connsiteX2014" fmla="*/ 178957 w 192368"/>
                  <a:gd name="connsiteY2014" fmla="*/ 100406 h 187852"/>
                  <a:gd name="connsiteX2015" fmla="*/ 178977 w 192368"/>
                  <a:gd name="connsiteY2015" fmla="*/ 99918 h 187852"/>
                  <a:gd name="connsiteX2016" fmla="*/ 178996 w 192368"/>
                  <a:gd name="connsiteY2016" fmla="*/ 99390 h 187852"/>
                  <a:gd name="connsiteX2017" fmla="*/ 178996 w 192368"/>
                  <a:gd name="connsiteY2017" fmla="*/ 99429 h 187852"/>
                  <a:gd name="connsiteX2018" fmla="*/ 179016 w 192368"/>
                  <a:gd name="connsiteY2018" fmla="*/ 98902 h 187852"/>
                  <a:gd name="connsiteX2019" fmla="*/ 179036 w 192368"/>
                  <a:gd name="connsiteY2019" fmla="*/ 98413 h 187852"/>
                  <a:gd name="connsiteX2020" fmla="*/ 179036 w 192368"/>
                  <a:gd name="connsiteY2020" fmla="*/ 97924 h 187852"/>
                  <a:gd name="connsiteX2021" fmla="*/ 179075 w 192368"/>
                  <a:gd name="connsiteY2021" fmla="*/ 97396 h 187852"/>
                  <a:gd name="connsiteX2022" fmla="*/ 179075 w 192368"/>
                  <a:gd name="connsiteY2022" fmla="*/ 95383 h 187852"/>
                  <a:gd name="connsiteX2023" fmla="*/ 179036 w 192368"/>
                  <a:gd name="connsiteY2023" fmla="*/ 94894 h 187852"/>
                  <a:gd name="connsiteX2024" fmla="*/ 179036 w 192368"/>
                  <a:gd name="connsiteY2024" fmla="*/ 94386 h 187852"/>
                  <a:gd name="connsiteX2025" fmla="*/ 179016 w 192368"/>
                  <a:gd name="connsiteY2025" fmla="*/ 93858 h 187852"/>
                  <a:gd name="connsiteX2026" fmla="*/ 178996 w 192368"/>
                  <a:gd name="connsiteY2026" fmla="*/ 93369 h 187852"/>
                  <a:gd name="connsiteX2027" fmla="*/ 178977 w 192368"/>
                  <a:gd name="connsiteY2027" fmla="*/ 92861 h 187852"/>
                  <a:gd name="connsiteX2028" fmla="*/ 178957 w 192368"/>
                  <a:gd name="connsiteY2028" fmla="*/ 92372 h 187852"/>
                  <a:gd name="connsiteX2029" fmla="*/ 178938 w 192368"/>
                  <a:gd name="connsiteY2029" fmla="*/ 91844 h 187852"/>
                  <a:gd name="connsiteX2030" fmla="*/ 178918 w 192368"/>
                  <a:gd name="connsiteY2030" fmla="*/ 91336 h 187852"/>
                  <a:gd name="connsiteX2031" fmla="*/ 178918 w 192368"/>
                  <a:gd name="connsiteY2031" fmla="*/ 91375 h 187852"/>
                  <a:gd name="connsiteX2032" fmla="*/ 178879 w 192368"/>
                  <a:gd name="connsiteY2032" fmla="*/ 90847 h 187852"/>
                  <a:gd name="connsiteX2033" fmla="*/ 178860 w 192368"/>
                  <a:gd name="connsiteY2033" fmla="*/ 90339 h 187852"/>
                  <a:gd name="connsiteX2034" fmla="*/ 178781 w 192368"/>
                  <a:gd name="connsiteY2034" fmla="*/ 89811 h 187852"/>
                  <a:gd name="connsiteX2035" fmla="*/ 178762 w 192368"/>
                  <a:gd name="connsiteY2035" fmla="*/ 89322 h 187852"/>
                  <a:gd name="connsiteX2036" fmla="*/ 178703 w 192368"/>
                  <a:gd name="connsiteY2036" fmla="*/ 88814 h 187852"/>
                  <a:gd name="connsiteX2037" fmla="*/ 178684 w 192368"/>
                  <a:gd name="connsiteY2037" fmla="*/ 88325 h 187852"/>
                  <a:gd name="connsiteX2038" fmla="*/ 178684 w 192368"/>
                  <a:gd name="connsiteY2038" fmla="*/ 88305 h 187852"/>
                  <a:gd name="connsiteX2039" fmla="*/ 178645 w 192368"/>
                  <a:gd name="connsiteY2039" fmla="*/ 87817 h 187852"/>
                  <a:gd name="connsiteX2040" fmla="*/ 178586 w 192368"/>
                  <a:gd name="connsiteY2040" fmla="*/ 87308 h 187852"/>
                  <a:gd name="connsiteX2041" fmla="*/ 178508 w 192368"/>
                  <a:gd name="connsiteY2041" fmla="*/ 86780 h 187852"/>
                  <a:gd name="connsiteX2042" fmla="*/ 178449 w 192368"/>
                  <a:gd name="connsiteY2042" fmla="*/ 86272 h 187852"/>
                  <a:gd name="connsiteX2043" fmla="*/ 178449 w 192368"/>
                  <a:gd name="connsiteY2043" fmla="*/ 86311 h 187852"/>
                  <a:gd name="connsiteX2044" fmla="*/ 178410 w 192368"/>
                  <a:gd name="connsiteY2044" fmla="*/ 85783 h 187852"/>
                  <a:gd name="connsiteX2045" fmla="*/ 178351 w 192368"/>
                  <a:gd name="connsiteY2045" fmla="*/ 85275 h 187852"/>
                  <a:gd name="connsiteX2046" fmla="*/ 178273 w 192368"/>
                  <a:gd name="connsiteY2046" fmla="*/ 84786 h 187852"/>
                  <a:gd name="connsiteX2047" fmla="*/ 178195 w 192368"/>
                  <a:gd name="connsiteY2047" fmla="*/ 84259 h 187852"/>
                  <a:gd name="connsiteX2048" fmla="*/ 178195 w 192368"/>
                  <a:gd name="connsiteY2048" fmla="*/ 84298 h 187852"/>
                  <a:gd name="connsiteX2049" fmla="*/ 178136 w 192368"/>
                  <a:gd name="connsiteY2049" fmla="*/ 83751 h 187852"/>
                  <a:gd name="connsiteX2050" fmla="*/ 178058 w 192368"/>
                  <a:gd name="connsiteY2050" fmla="*/ 83281 h 187852"/>
                  <a:gd name="connsiteX2051" fmla="*/ 177980 w 192368"/>
                  <a:gd name="connsiteY2051" fmla="*/ 82754 h 187852"/>
                  <a:gd name="connsiteX2052" fmla="*/ 177902 w 192368"/>
                  <a:gd name="connsiteY2052" fmla="*/ 82265 h 187852"/>
                  <a:gd name="connsiteX2053" fmla="*/ 177804 w 192368"/>
                  <a:gd name="connsiteY2053" fmla="*/ 81757 h 187852"/>
                  <a:gd name="connsiteX2054" fmla="*/ 177706 w 192368"/>
                  <a:gd name="connsiteY2054" fmla="*/ 81229 h 187852"/>
                  <a:gd name="connsiteX2055" fmla="*/ 177648 w 192368"/>
                  <a:gd name="connsiteY2055" fmla="*/ 80720 h 187852"/>
                  <a:gd name="connsiteX2056" fmla="*/ 177648 w 192368"/>
                  <a:gd name="connsiteY2056" fmla="*/ 80760 h 187852"/>
                  <a:gd name="connsiteX2057" fmla="*/ 177530 w 192368"/>
                  <a:gd name="connsiteY2057" fmla="*/ 80232 h 187852"/>
                  <a:gd name="connsiteX2058" fmla="*/ 177452 w 192368"/>
                  <a:gd name="connsiteY2058" fmla="*/ 79743 h 187852"/>
                  <a:gd name="connsiteX2059" fmla="*/ 177354 w 192368"/>
                  <a:gd name="connsiteY2059" fmla="*/ 79235 h 187852"/>
                  <a:gd name="connsiteX2060" fmla="*/ 177237 w 192368"/>
                  <a:gd name="connsiteY2060" fmla="*/ 78746 h 187852"/>
                  <a:gd name="connsiteX2061" fmla="*/ 177139 w 192368"/>
                  <a:gd name="connsiteY2061" fmla="*/ 78218 h 187852"/>
                  <a:gd name="connsiteX2062" fmla="*/ 177159 w 192368"/>
                  <a:gd name="connsiteY2062" fmla="*/ 78238 h 187852"/>
                  <a:gd name="connsiteX2063" fmla="*/ 177022 w 192368"/>
                  <a:gd name="connsiteY2063" fmla="*/ 77729 h 187852"/>
                  <a:gd name="connsiteX2064" fmla="*/ 176924 w 192368"/>
                  <a:gd name="connsiteY2064" fmla="*/ 77221 h 187852"/>
                  <a:gd name="connsiteX2065" fmla="*/ 176807 w 192368"/>
                  <a:gd name="connsiteY2065" fmla="*/ 76732 h 187852"/>
                  <a:gd name="connsiteX2066" fmla="*/ 176690 w 192368"/>
                  <a:gd name="connsiteY2066" fmla="*/ 76204 h 187852"/>
                  <a:gd name="connsiteX2067" fmla="*/ 176553 w 192368"/>
                  <a:gd name="connsiteY2067" fmla="*/ 75716 h 187852"/>
                  <a:gd name="connsiteX2068" fmla="*/ 176455 w 192368"/>
                  <a:gd name="connsiteY2068" fmla="*/ 75227 h 187852"/>
                  <a:gd name="connsiteX2069" fmla="*/ 176299 w 192368"/>
                  <a:gd name="connsiteY2069" fmla="*/ 74679 h 187852"/>
                  <a:gd name="connsiteX2070" fmla="*/ 176201 w 192368"/>
                  <a:gd name="connsiteY2070" fmla="*/ 74210 h 187852"/>
                  <a:gd name="connsiteX2071" fmla="*/ 176044 w 192368"/>
                  <a:gd name="connsiteY2071" fmla="*/ 73721 h 187852"/>
                  <a:gd name="connsiteX2072" fmla="*/ 175927 w 192368"/>
                  <a:gd name="connsiteY2072" fmla="*/ 73213 h 187852"/>
                  <a:gd name="connsiteX2073" fmla="*/ 175771 w 192368"/>
                  <a:gd name="connsiteY2073" fmla="*/ 72744 h 187852"/>
                  <a:gd name="connsiteX2074" fmla="*/ 175614 w 192368"/>
                  <a:gd name="connsiteY2074" fmla="*/ 72197 h 187852"/>
                  <a:gd name="connsiteX2075" fmla="*/ 175653 w 192368"/>
                  <a:gd name="connsiteY2075" fmla="*/ 72236 h 187852"/>
                  <a:gd name="connsiteX2076" fmla="*/ 175497 w 192368"/>
                  <a:gd name="connsiteY2076" fmla="*/ 71708 h 187852"/>
                  <a:gd name="connsiteX2077" fmla="*/ 175341 w 192368"/>
                  <a:gd name="connsiteY2077" fmla="*/ 71219 h 187852"/>
                  <a:gd name="connsiteX2078" fmla="*/ 175204 w 192368"/>
                  <a:gd name="connsiteY2078" fmla="*/ 70730 h 187852"/>
                  <a:gd name="connsiteX2079" fmla="*/ 175028 w 192368"/>
                  <a:gd name="connsiteY2079" fmla="*/ 70242 h 187852"/>
                  <a:gd name="connsiteX2080" fmla="*/ 174871 w 192368"/>
                  <a:gd name="connsiteY2080" fmla="*/ 69733 h 187852"/>
                  <a:gd name="connsiteX2081" fmla="*/ 174735 w 192368"/>
                  <a:gd name="connsiteY2081" fmla="*/ 69245 h 187852"/>
                  <a:gd name="connsiteX2082" fmla="*/ 174559 w 192368"/>
                  <a:gd name="connsiteY2082" fmla="*/ 68756 h 187852"/>
                  <a:gd name="connsiteX2083" fmla="*/ 174383 w 192368"/>
                  <a:gd name="connsiteY2083" fmla="*/ 68267 h 187852"/>
                  <a:gd name="connsiteX2084" fmla="*/ 174246 w 192368"/>
                  <a:gd name="connsiteY2084" fmla="*/ 67778 h 187852"/>
                  <a:gd name="connsiteX2085" fmla="*/ 174226 w 192368"/>
                  <a:gd name="connsiteY2085" fmla="*/ 67759 h 187852"/>
                  <a:gd name="connsiteX2086" fmla="*/ 174050 w 192368"/>
                  <a:gd name="connsiteY2086" fmla="*/ 67250 h 187852"/>
                  <a:gd name="connsiteX2087" fmla="*/ 174050 w 192368"/>
                  <a:gd name="connsiteY2087" fmla="*/ 67290 h 187852"/>
                  <a:gd name="connsiteX2088" fmla="*/ 173874 w 192368"/>
                  <a:gd name="connsiteY2088" fmla="*/ 66801 h 187852"/>
                  <a:gd name="connsiteX2089" fmla="*/ 173699 w 192368"/>
                  <a:gd name="connsiteY2089" fmla="*/ 66273 h 187852"/>
                  <a:gd name="connsiteX2090" fmla="*/ 173523 w 192368"/>
                  <a:gd name="connsiteY2090" fmla="*/ 65804 h 187852"/>
                  <a:gd name="connsiteX2091" fmla="*/ 173327 w 192368"/>
                  <a:gd name="connsiteY2091" fmla="*/ 65295 h 187852"/>
                  <a:gd name="connsiteX2092" fmla="*/ 173132 w 192368"/>
                  <a:gd name="connsiteY2092" fmla="*/ 64807 h 187852"/>
                  <a:gd name="connsiteX2093" fmla="*/ 172936 w 192368"/>
                  <a:gd name="connsiteY2093" fmla="*/ 64318 h 187852"/>
                  <a:gd name="connsiteX2094" fmla="*/ 172975 w 192368"/>
                  <a:gd name="connsiteY2094" fmla="*/ 64338 h 187852"/>
                  <a:gd name="connsiteX2095" fmla="*/ 172760 w 192368"/>
                  <a:gd name="connsiteY2095" fmla="*/ 63829 h 187852"/>
                  <a:gd name="connsiteX2096" fmla="*/ 172780 w 192368"/>
                  <a:gd name="connsiteY2096" fmla="*/ 63849 h 187852"/>
                  <a:gd name="connsiteX2097" fmla="*/ 172565 w 192368"/>
                  <a:gd name="connsiteY2097" fmla="*/ 63341 h 187852"/>
                  <a:gd name="connsiteX2098" fmla="*/ 172349 w 192368"/>
                  <a:gd name="connsiteY2098" fmla="*/ 62852 h 187852"/>
                  <a:gd name="connsiteX2099" fmla="*/ 172369 w 192368"/>
                  <a:gd name="connsiteY2099" fmla="*/ 62871 h 187852"/>
                  <a:gd name="connsiteX2100" fmla="*/ 172154 w 192368"/>
                  <a:gd name="connsiteY2100" fmla="*/ 62383 h 187852"/>
                  <a:gd name="connsiteX2101" fmla="*/ 171939 w 192368"/>
                  <a:gd name="connsiteY2101" fmla="*/ 61894 h 187852"/>
                  <a:gd name="connsiteX2102" fmla="*/ 171763 w 192368"/>
                  <a:gd name="connsiteY2102" fmla="*/ 61405 h 187852"/>
                  <a:gd name="connsiteX2103" fmla="*/ 171548 w 192368"/>
                  <a:gd name="connsiteY2103" fmla="*/ 60936 h 187852"/>
                  <a:gd name="connsiteX2104" fmla="*/ 171333 w 192368"/>
                  <a:gd name="connsiteY2104" fmla="*/ 60428 h 187852"/>
                  <a:gd name="connsiteX2105" fmla="*/ 171118 w 192368"/>
                  <a:gd name="connsiteY2105" fmla="*/ 59939 h 187852"/>
                  <a:gd name="connsiteX2106" fmla="*/ 171118 w 192368"/>
                  <a:gd name="connsiteY2106" fmla="*/ 59978 h 187852"/>
                  <a:gd name="connsiteX2107" fmla="*/ 170883 w 192368"/>
                  <a:gd name="connsiteY2107" fmla="*/ 59489 h 187852"/>
                  <a:gd name="connsiteX2108" fmla="*/ 170649 w 192368"/>
                  <a:gd name="connsiteY2108" fmla="*/ 59001 h 187852"/>
                  <a:gd name="connsiteX2109" fmla="*/ 170434 w 192368"/>
                  <a:gd name="connsiteY2109" fmla="*/ 58512 h 187852"/>
                  <a:gd name="connsiteX2110" fmla="*/ 170434 w 192368"/>
                  <a:gd name="connsiteY2110" fmla="*/ 58531 h 187852"/>
                  <a:gd name="connsiteX2111" fmla="*/ 170199 w 192368"/>
                  <a:gd name="connsiteY2111" fmla="*/ 58043 h 187852"/>
                  <a:gd name="connsiteX2112" fmla="*/ 169964 w 192368"/>
                  <a:gd name="connsiteY2112" fmla="*/ 57554 h 187852"/>
                  <a:gd name="connsiteX2113" fmla="*/ 169730 w 192368"/>
                  <a:gd name="connsiteY2113" fmla="*/ 57085 h 187852"/>
                  <a:gd name="connsiteX2114" fmla="*/ 169749 w 192368"/>
                  <a:gd name="connsiteY2114" fmla="*/ 57104 h 187852"/>
                  <a:gd name="connsiteX2115" fmla="*/ 169495 w 192368"/>
                  <a:gd name="connsiteY2115" fmla="*/ 56616 h 187852"/>
                  <a:gd name="connsiteX2116" fmla="*/ 169261 w 192368"/>
                  <a:gd name="connsiteY2116" fmla="*/ 56146 h 187852"/>
                  <a:gd name="connsiteX2117" fmla="*/ 169007 w 192368"/>
                  <a:gd name="connsiteY2117" fmla="*/ 55658 h 187852"/>
                  <a:gd name="connsiteX2118" fmla="*/ 169026 w 192368"/>
                  <a:gd name="connsiteY2118" fmla="*/ 55677 h 187852"/>
                  <a:gd name="connsiteX2119" fmla="*/ 168752 w 192368"/>
                  <a:gd name="connsiteY2119" fmla="*/ 55188 h 187852"/>
                  <a:gd name="connsiteX2120" fmla="*/ 168772 w 192368"/>
                  <a:gd name="connsiteY2120" fmla="*/ 55208 h 187852"/>
                  <a:gd name="connsiteX2121" fmla="*/ 168518 w 192368"/>
                  <a:gd name="connsiteY2121" fmla="*/ 54739 h 187852"/>
                  <a:gd name="connsiteX2122" fmla="*/ 168264 w 192368"/>
                  <a:gd name="connsiteY2122" fmla="*/ 54270 h 187852"/>
                  <a:gd name="connsiteX2123" fmla="*/ 168010 w 192368"/>
                  <a:gd name="connsiteY2123" fmla="*/ 53781 h 187852"/>
                  <a:gd name="connsiteX2124" fmla="*/ 167755 w 192368"/>
                  <a:gd name="connsiteY2124" fmla="*/ 53331 h 187852"/>
                  <a:gd name="connsiteX2125" fmla="*/ 167482 w 192368"/>
                  <a:gd name="connsiteY2125" fmla="*/ 52843 h 187852"/>
                  <a:gd name="connsiteX2126" fmla="*/ 167227 w 192368"/>
                  <a:gd name="connsiteY2126" fmla="*/ 52393 h 187852"/>
                  <a:gd name="connsiteX2127" fmla="*/ 166954 w 192368"/>
                  <a:gd name="connsiteY2127" fmla="*/ 51924 h 187852"/>
                  <a:gd name="connsiteX2128" fmla="*/ 166700 w 192368"/>
                  <a:gd name="connsiteY2128" fmla="*/ 51455 h 187852"/>
                  <a:gd name="connsiteX2129" fmla="*/ 166426 w 192368"/>
                  <a:gd name="connsiteY2129" fmla="*/ 50986 h 187852"/>
                  <a:gd name="connsiteX2130" fmla="*/ 166152 w 192368"/>
                  <a:gd name="connsiteY2130" fmla="*/ 50536 h 187852"/>
                  <a:gd name="connsiteX2131" fmla="*/ 165840 w 192368"/>
                  <a:gd name="connsiteY2131" fmla="*/ 50066 h 187852"/>
                  <a:gd name="connsiteX2132" fmla="*/ 165566 w 192368"/>
                  <a:gd name="connsiteY2132" fmla="*/ 49597 h 187852"/>
                  <a:gd name="connsiteX2133" fmla="*/ 165292 w 192368"/>
                  <a:gd name="connsiteY2133" fmla="*/ 49147 h 187852"/>
                  <a:gd name="connsiteX2134" fmla="*/ 164999 w 192368"/>
                  <a:gd name="connsiteY2134" fmla="*/ 48698 h 187852"/>
                  <a:gd name="connsiteX2135" fmla="*/ 164725 w 192368"/>
                  <a:gd name="connsiteY2135" fmla="*/ 48229 h 187852"/>
                  <a:gd name="connsiteX2136" fmla="*/ 164432 w 192368"/>
                  <a:gd name="connsiteY2136" fmla="*/ 47799 h 187852"/>
                  <a:gd name="connsiteX2137" fmla="*/ 164119 w 192368"/>
                  <a:gd name="connsiteY2137" fmla="*/ 47349 h 187852"/>
                  <a:gd name="connsiteX2138" fmla="*/ 163806 w 192368"/>
                  <a:gd name="connsiteY2138" fmla="*/ 46880 h 187852"/>
                  <a:gd name="connsiteX2139" fmla="*/ 163533 w 192368"/>
                  <a:gd name="connsiteY2139" fmla="*/ 46430 h 187852"/>
                  <a:gd name="connsiteX2140" fmla="*/ 163200 w 192368"/>
                  <a:gd name="connsiteY2140" fmla="*/ 45981 h 187852"/>
                  <a:gd name="connsiteX2141" fmla="*/ 162888 w 192368"/>
                  <a:gd name="connsiteY2141" fmla="*/ 45531 h 187852"/>
                  <a:gd name="connsiteX2142" fmla="*/ 162907 w 192368"/>
                  <a:gd name="connsiteY2142" fmla="*/ 45551 h 187852"/>
                  <a:gd name="connsiteX2143" fmla="*/ 162575 w 192368"/>
                  <a:gd name="connsiteY2143" fmla="*/ 45081 h 187852"/>
                  <a:gd name="connsiteX2144" fmla="*/ 162594 w 192368"/>
                  <a:gd name="connsiteY2144" fmla="*/ 45101 h 187852"/>
                  <a:gd name="connsiteX2145" fmla="*/ 162282 w 192368"/>
                  <a:gd name="connsiteY2145" fmla="*/ 44651 h 187852"/>
                  <a:gd name="connsiteX2146" fmla="*/ 161930 w 192368"/>
                  <a:gd name="connsiteY2146" fmla="*/ 44201 h 187852"/>
                  <a:gd name="connsiteX2147" fmla="*/ 161617 w 192368"/>
                  <a:gd name="connsiteY2147" fmla="*/ 43752 h 187852"/>
                  <a:gd name="connsiteX2148" fmla="*/ 161324 w 192368"/>
                  <a:gd name="connsiteY2148" fmla="*/ 43322 h 187852"/>
                  <a:gd name="connsiteX2149" fmla="*/ 160952 w 192368"/>
                  <a:gd name="connsiteY2149" fmla="*/ 42872 h 187852"/>
                  <a:gd name="connsiteX2150" fmla="*/ 160991 w 192368"/>
                  <a:gd name="connsiteY2150" fmla="*/ 42892 h 187852"/>
                  <a:gd name="connsiteX2151" fmla="*/ 160620 w 192368"/>
                  <a:gd name="connsiteY2151" fmla="*/ 42442 h 187852"/>
                  <a:gd name="connsiteX2152" fmla="*/ 160639 w 192368"/>
                  <a:gd name="connsiteY2152" fmla="*/ 42462 h 187852"/>
                  <a:gd name="connsiteX2153" fmla="*/ 160327 w 192368"/>
                  <a:gd name="connsiteY2153" fmla="*/ 42012 h 187852"/>
                  <a:gd name="connsiteX2154" fmla="*/ 159955 w 192368"/>
                  <a:gd name="connsiteY2154" fmla="*/ 41562 h 187852"/>
                  <a:gd name="connsiteX2155" fmla="*/ 159975 w 192368"/>
                  <a:gd name="connsiteY2155" fmla="*/ 41582 h 187852"/>
                  <a:gd name="connsiteX2156" fmla="*/ 159623 w 192368"/>
                  <a:gd name="connsiteY2156" fmla="*/ 41132 h 187852"/>
                  <a:gd name="connsiteX2157" fmla="*/ 159310 w 192368"/>
                  <a:gd name="connsiteY2157" fmla="*/ 40702 h 187852"/>
                  <a:gd name="connsiteX2158" fmla="*/ 158938 w 192368"/>
                  <a:gd name="connsiteY2158" fmla="*/ 40272 h 187852"/>
                  <a:gd name="connsiteX2159" fmla="*/ 158606 w 192368"/>
                  <a:gd name="connsiteY2159" fmla="*/ 39842 h 187852"/>
                  <a:gd name="connsiteX2160" fmla="*/ 158235 w 192368"/>
                  <a:gd name="connsiteY2160" fmla="*/ 39412 h 187852"/>
                  <a:gd name="connsiteX2161" fmla="*/ 158254 w 192368"/>
                  <a:gd name="connsiteY2161" fmla="*/ 39431 h 187852"/>
                  <a:gd name="connsiteX2162" fmla="*/ 157903 w 192368"/>
                  <a:gd name="connsiteY2162" fmla="*/ 38982 h 187852"/>
                  <a:gd name="connsiteX2163" fmla="*/ 157922 w 192368"/>
                  <a:gd name="connsiteY2163" fmla="*/ 39001 h 187852"/>
                  <a:gd name="connsiteX2164" fmla="*/ 157531 w 192368"/>
                  <a:gd name="connsiteY2164" fmla="*/ 38571 h 187852"/>
                  <a:gd name="connsiteX2165" fmla="*/ 157179 w 192368"/>
                  <a:gd name="connsiteY2165" fmla="*/ 38161 h 187852"/>
                  <a:gd name="connsiteX2166" fmla="*/ 156788 w 192368"/>
                  <a:gd name="connsiteY2166" fmla="*/ 37711 h 187852"/>
                  <a:gd name="connsiteX2167" fmla="*/ 156827 w 192368"/>
                  <a:gd name="connsiteY2167" fmla="*/ 37731 h 187852"/>
                  <a:gd name="connsiteX2168" fmla="*/ 156456 w 192368"/>
                  <a:gd name="connsiteY2168" fmla="*/ 37301 h 187852"/>
                  <a:gd name="connsiteX2169" fmla="*/ 156456 w 192368"/>
                  <a:gd name="connsiteY2169" fmla="*/ 37320 h 187852"/>
                  <a:gd name="connsiteX2170" fmla="*/ 156065 w 192368"/>
                  <a:gd name="connsiteY2170" fmla="*/ 36890 h 187852"/>
                  <a:gd name="connsiteX2171" fmla="*/ 156104 w 192368"/>
                  <a:gd name="connsiteY2171" fmla="*/ 36909 h 187852"/>
                  <a:gd name="connsiteX2172" fmla="*/ 155713 w 192368"/>
                  <a:gd name="connsiteY2172" fmla="*/ 36479 h 187852"/>
                  <a:gd name="connsiteX2173" fmla="*/ 155322 w 192368"/>
                  <a:gd name="connsiteY2173" fmla="*/ 36049 h 187852"/>
                  <a:gd name="connsiteX2174" fmla="*/ 155341 w 192368"/>
                  <a:gd name="connsiteY2174" fmla="*/ 36069 h 187852"/>
                  <a:gd name="connsiteX2175" fmla="*/ 154951 w 192368"/>
                  <a:gd name="connsiteY2175" fmla="*/ 35639 h 187852"/>
                  <a:gd name="connsiteX2176" fmla="*/ 154559 w 192368"/>
                  <a:gd name="connsiteY2176" fmla="*/ 35248 h 187852"/>
                  <a:gd name="connsiteX2177" fmla="*/ 154208 w 192368"/>
                  <a:gd name="connsiteY2177" fmla="*/ 34838 h 187852"/>
                  <a:gd name="connsiteX2178" fmla="*/ 153797 w 192368"/>
                  <a:gd name="connsiteY2178" fmla="*/ 34427 h 187852"/>
                  <a:gd name="connsiteX2179" fmla="*/ 153426 w 192368"/>
                  <a:gd name="connsiteY2179" fmla="*/ 34016 h 187852"/>
                  <a:gd name="connsiteX2180" fmla="*/ 153034 w 192368"/>
                  <a:gd name="connsiteY2180" fmla="*/ 33606 h 187852"/>
                  <a:gd name="connsiteX2181" fmla="*/ 152624 w 192368"/>
                  <a:gd name="connsiteY2181" fmla="*/ 33215 h 187852"/>
                  <a:gd name="connsiteX2182" fmla="*/ 152243 w 192368"/>
                  <a:gd name="connsiteY2182" fmla="*/ 32814 h 187852"/>
                  <a:gd name="connsiteX2183" fmla="*/ 152253 w 192368"/>
                  <a:gd name="connsiteY2183" fmla="*/ 32824 h 187852"/>
                  <a:gd name="connsiteX2184" fmla="*/ 152233 w 192368"/>
                  <a:gd name="connsiteY2184" fmla="*/ 32804 h 187852"/>
                  <a:gd name="connsiteX2185" fmla="*/ 152243 w 192368"/>
                  <a:gd name="connsiteY2185" fmla="*/ 32814 h 187852"/>
                  <a:gd name="connsiteX2186" fmla="*/ 151822 w 192368"/>
                  <a:gd name="connsiteY2186" fmla="*/ 32413 h 187852"/>
                  <a:gd name="connsiteX2187" fmla="*/ 151412 w 192368"/>
                  <a:gd name="connsiteY2187" fmla="*/ 32002 h 187852"/>
                  <a:gd name="connsiteX2188" fmla="*/ 151412 w 192368"/>
                  <a:gd name="connsiteY2188" fmla="*/ 32022 h 187852"/>
                  <a:gd name="connsiteX2189" fmla="*/ 151021 w 192368"/>
                  <a:gd name="connsiteY2189" fmla="*/ 31612 h 187852"/>
                  <a:gd name="connsiteX2190" fmla="*/ 150591 w 192368"/>
                  <a:gd name="connsiteY2190" fmla="*/ 31221 h 187852"/>
                  <a:gd name="connsiteX2191" fmla="*/ 150610 w 192368"/>
                  <a:gd name="connsiteY2191" fmla="*/ 31240 h 187852"/>
                  <a:gd name="connsiteX2192" fmla="*/ 150180 w 192368"/>
                  <a:gd name="connsiteY2192" fmla="*/ 30830 h 187852"/>
                  <a:gd name="connsiteX2193" fmla="*/ 149926 w 192368"/>
                  <a:gd name="connsiteY2193" fmla="*/ 30595 h 187852"/>
                  <a:gd name="connsiteX2194" fmla="*/ 149789 w 192368"/>
                  <a:gd name="connsiteY2194" fmla="*/ 30458 h 187852"/>
                  <a:gd name="connsiteX2195" fmla="*/ 149359 w 192368"/>
                  <a:gd name="connsiteY2195" fmla="*/ 30047 h 187852"/>
                  <a:gd name="connsiteX2196" fmla="*/ 148929 w 192368"/>
                  <a:gd name="connsiteY2196" fmla="*/ 29676 h 187852"/>
                  <a:gd name="connsiteX2197" fmla="*/ 148479 w 192368"/>
                  <a:gd name="connsiteY2197" fmla="*/ 29285 h 187852"/>
                  <a:gd name="connsiteX2198" fmla="*/ 148499 w 192368"/>
                  <a:gd name="connsiteY2198" fmla="*/ 29305 h 187852"/>
                  <a:gd name="connsiteX2199" fmla="*/ 148069 w 192368"/>
                  <a:gd name="connsiteY2199" fmla="*/ 28914 h 187852"/>
                  <a:gd name="connsiteX2200" fmla="*/ 147639 w 192368"/>
                  <a:gd name="connsiteY2200" fmla="*/ 28543 h 187852"/>
                  <a:gd name="connsiteX2201" fmla="*/ 147658 w 192368"/>
                  <a:gd name="connsiteY2201" fmla="*/ 28543 h 187852"/>
                  <a:gd name="connsiteX2202" fmla="*/ 147189 w 192368"/>
                  <a:gd name="connsiteY2202" fmla="*/ 28151 h 187852"/>
                  <a:gd name="connsiteX2203" fmla="*/ 147209 w 192368"/>
                  <a:gd name="connsiteY2203" fmla="*/ 28171 h 187852"/>
                  <a:gd name="connsiteX2204" fmla="*/ 146740 w 192368"/>
                  <a:gd name="connsiteY2204" fmla="*/ 27780 h 187852"/>
                  <a:gd name="connsiteX2205" fmla="*/ 146329 w 192368"/>
                  <a:gd name="connsiteY2205" fmla="*/ 27409 h 187852"/>
                  <a:gd name="connsiteX2206" fmla="*/ 145899 w 192368"/>
                  <a:gd name="connsiteY2206" fmla="*/ 27057 h 187852"/>
                  <a:gd name="connsiteX2207" fmla="*/ 145430 w 192368"/>
                  <a:gd name="connsiteY2207" fmla="*/ 26685 h 187852"/>
                  <a:gd name="connsiteX2208" fmla="*/ 145449 w 192368"/>
                  <a:gd name="connsiteY2208" fmla="*/ 26685 h 187852"/>
                  <a:gd name="connsiteX2209" fmla="*/ 144961 w 192368"/>
                  <a:gd name="connsiteY2209" fmla="*/ 26314 h 187852"/>
                  <a:gd name="connsiteX2210" fmla="*/ 144511 w 192368"/>
                  <a:gd name="connsiteY2210" fmla="*/ 25962 h 187852"/>
                  <a:gd name="connsiteX2211" fmla="*/ 144081 w 192368"/>
                  <a:gd name="connsiteY2211" fmla="*/ 25610 h 187852"/>
                  <a:gd name="connsiteX2212" fmla="*/ 143592 w 192368"/>
                  <a:gd name="connsiteY2212" fmla="*/ 25238 h 187852"/>
                  <a:gd name="connsiteX2213" fmla="*/ 143142 w 192368"/>
                  <a:gd name="connsiteY2213" fmla="*/ 24867 h 187852"/>
                  <a:gd name="connsiteX2214" fmla="*/ 142693 w 192368"/>
                  <a:gd name="connsiteY2214" fmla="*/ 24535 h 187852"/>
                  <a:gd name="connsiteX2215" fmla="*/ 142243 w 192368"/>
                  <a:gd name="connsiteY2215" fmla="*/ 24183 h 187852"/>
                  <a:gd name="connsiteX2216" fmla="*/ 141755 w 192368"/>
                  <a:gd name="connsiteY2216" fmla="*/ 23831 h 187852"/>
                  <a:gd name="connsiteX2217" fmla="*/ 141305 w 192368"/>
                  <a:gd name="connsiteY2217" fmla="*/ 23479 h 187852"/>
                  <a:gd name="connsiteX2218" fmla="*/ 140816 w 192368"/>
                  <a:gd name="connsiteY2218" fmla="*/ 23147 h 187852"/>
                  <a:gd name="connsiteX2219" fmla="*/ 140347 w 192368"/>
                  <a:gd name="connsiteY2219" fmla="*/ 22814 h 187852"/>
                  <a:gd name="connsiteX2220" fmla="*/ 139858 w 192368"/>
                  <a:gd name="connsiteY2220" fmla="*/ 22462 h 187852"/>
                  <a:gd name="connsiteX2221" fmla="*/ 139878 w 192368"/>
                  <a:gd name="connsiteY2221" fmla="*/ 22482 h 187852"/>
                  <a:gd name="connsiteX2222" fmla="*/ 139389 w 192368"/>
                  <a:gd name="connsiteY2222" fmla="*/ 22150 h 187852"/>
                  <a:gd name="connsiteX2223" fmla="*/ 138900 w 192368"/>
                  <a:gd name="connsiteY2223" fmla="*/ 21817 h 187852"/>
                  <a:gd name="connsiteX2224" fmla="*/ 138431 w 192368"/>
                  <a:gd name="connsiteY2224" fmla="*/ 21485 h 187852"/>
                  <a:gd name="connsiteX2225" fmla="*/ 138451 w 192368"/>
                  <a:gd name="connsiteY2225" fmla="*/ 21505 h 187852"/>
                  <a:gd name="connsiteX2226" fmla="*/ 137942 w 192368"/>
                  <a:gd name="connsiteY2226" fmla="*/ 21172 h 187852"/>
                  <a:gd name="connsiteX2227" fmla="*/ 137962 w 192368"/>
                  <a:gd name="connsiteY2227" fmla="*/ 21172 h 187852"/>
                  <a:gd name="connsiteX2228" fmla="*/ 137473 w 192368"/>
                  <a:gd name="connsiteY2228" fmla="*/ 20840 h 187852"/>
                  <a:gd name="connsiteX2229" fmla="*/ 137493 w 192368"/>
                  <a:gd name="connsiteY2229" fmla="*/ 20859 h 187852"/>
                  <a:gd name="connsiteX2230" fmla="*/ 136984 w 192368"/>
                  <a:gd name="connsiteY2230" fmla="*/ 20527 h 187852"/>
                  <a:gd name="connsiteX2231" fmla="*/ 136515 w 192368"/>
                  <a:gd name="connsiteY2231" fmla="*/ 20234 h 187852"/>
                  <a:gd name="connsiteX2232" fmla="*/ 136026 w 192368"/>
                  <a:gd name="connsiteY2232" fmla="*/ 19921 h 187852"/>
                  <a:gd name="connsiteX2233" fmla="*/ 135538 w 192368"/>
                  <a:gd name="connsiteY2233" fmla="*/ 19608 h 187852"/>
                  <a:gd name="connsiteX2234" fmla="*/ 135577 w 192368"/>
                  <a:gd name="connsiteY2234" fmla="*/ 19608 h 187852"/>
                  <a:gd name="connsiteX2235" fmla="*/ 135088 w 192368"/>
                  <a:gd name="connsiteY2235" fmla="*/ 19315 h 187852"/>
                  <a:gd name="connsiteX2236" fmla="*/ 134599 w 192368"/>
                  <a:gd name="connsiteY2236" fmla="*/ 19022 h 187852"/>
                  <a:gd name="connsiteX2237" fmla="*/ 134111 w 192368"/>
                  <a:gd name="connsiteY2237" fmla="*/ 18709 h 187852"/>
                  <a:gd name="connsiteX2238" fmla="*/ 133583 w 192368"/>
                  <a:gd name="connsiteY2238" fmla="*/ 18416 h 187852"/>
                  <a:gd name="connsiteX2239" fmla="*/ 133133 w 192368"/>
                  <a:gd name="connsiteY2239" fmla="*/ 18142 h 187852"/>
                  <a:gd name="connsiteX2240" fmla="*/ 132605 w 192368"/>
                  <a:gd name="connsiteY2240" fmla="*/ 17849 h 187852"/>
                  <a:gd name="connsiteX2241" fmla="*/ 132116 w 192368"/>
                  <a:gd name="connsiteY2241" fmla="*/ 17575 h 187852"/>
                  <a:gd name="connsiteX2242" fmla="*/ 131628 w 192368"/>
                  <a:gd name="connsiteY2242" fmla="*/ 17282 h 187852"/>
                  <a:gd name="connsiteX2243" fmla="*/ 131139 w 192368"/>
                  <a:gd name="connsiteY2243" fmla="*/ 17008 h 187852"/>
                  <a:gd name="connsiteX2244" fmla="*/ 130787 w 192368"/>
                  <a:gd name="connsiteY2244" fmla="*/ 16813 h 187852"/>
                  <a:gd name="connsiteX2245" fmla="*/ 130631 w 192368"/>
                  <a:gd name="connsiteY2245" fmla="*/ 16735 h 187852"/>
                  <a:gd name="connsiteX2246" fmla="*/ 130122 w 192368"/>
                  <a:gd name="connsiteY2246" fmla="*/ 16480 h 187852"/>
                  <a:gd name="connsiteX2247" fmla="*/ 129634 w 192368"/>
                  <a:gd name="connsiteY2247" fmla="*/ 16207 h 187852"/>
                  <a:gd name="connsiteX2248" fmla="*/ 129125 w 192368"/>
                  <a:gd name="connsiteY2248" fmla="*/ 15952 h 187852"/>
                  <a:gd name="connsiteX2249" fmla="*/ 129145 w 192368"/>
                  <a:gd name="connsiteY2249" fmla="*/ 15952 h 187852"/>
                  <a:gd name="connsiteX2250" fmla="*/ 128637 w 192368"/>
                  <a:gd name="connsiteY2250" fmla="*/ 15698 h 187852"/>
                  <a:gd name="connsiteX2251" fmla="*/ 128109 w 192368"/>
                  <a:gd name="connsiteY2251" fmla="*/ 15444 h 187852"/>
                  <a:gd name="connsiteX2252" fmla="*/ 128128 w 192368"/>
                  <a:gd name="connsiteY2252" fmla="*/ 15444 h 187852"/>
                  <a:gd name="connsiteX2253" fmla="*/ 127620 w 192368"/>
                  <a:gd name="connsiteY2253" fmla="*/ 15190 h 187852"/>
                  <a:gd name="connsiteX2254" fmla="*/ 127131 w 192368"/>
                  <a:gd name="connsiteY2254" fmla="*/ 14936 h 187852"/>
                  <a:gd name="connsiteX2255" fmla="*/ 127131 w 192368"/>
                  <a:gd name="connsiteY2255" fmla="*/ 14955 h 187852"/>
                  <a:gd name="connsiteX2256" fmla="*/ 126623 w 192368"/>
                  <a:gd name="connsiteY2256" fmla="*/ 14701 h 187852"/>
                  <a:gd name="connsiteX2257" fmla="*/ 126642 w 192368"/>
                  <a:gd name="connsiteY2257" fmla="*/ 14701 h 187852"/>
                  <a:gd name="connsiteX2258" fmla="*/ 126115 w 192368"/>
                  <a:gd name="connsiteY2258" fmla="*/ 14467 h 187852"/>
                  <a:gd name="connsiteX2259" fmla="*/ 126134 w 192368"/>
                  <a:gd name="connsiteY2259" fmla="*/ 14467 h 187852"/>
                  <a:gd name="connsiteX2260" fmla="*/ 125626 w 192368"/>
                  <a:gd name="connsiteY2260" fmla="*/ 14232 h 187852"/>
                  <a:gd name="connsiteX2261" fmla="*/ 125098 w 192368"/>
                  <a:gd name="connsiteY2261" fmla="*/ 13997 h 187852"/>
                  <a:gd name="connsiteX2262" fmla="*/ 124590 w 192368"/>
                  <a:gd name="connsiteY2262" fmla="*/ 13763 h 187852"/>
                  <a:gd name="connsiteX2263" fmla="*/ 124609 w 192368"/>
                  <a:gd name="connsiteY2263" fmla="*/ 13763 h 187852"/>
                  <a:gd name="connsiteX2264" fmla="*/ 124062 w 192368"/>
                  <a:gd name="connsiteY2264" fmla="*/ 13548 h 187852"/>
                  <a:gd name="connsiteX2265" fmla="*/ 123534 w 192368"/>
                  <a:gd name="connsiteY2265" fmla="*/ 13313 h 187852"/>
                  <a:gd name="connsiteX2266" fmla="*/ 123026 w 192368"/>
                  <a:gd name="connsiteY2266" fmla="*/ 13079 h 187852"/>
                  <a:gd name="connsiteX2267" fmla="*/ 123045 w 192368"/>
                  <a:gd name="connsiteY2267" fmla="*/ 13098 h 187852"/>
                  <a:gd name="connsiteX2268" fmla="*/ 122518 w 192368"/>
                  <a:gd name="connsiteY2268" fmla="*/ 12864 h 187852"/>
                  <a:gd name="connsiteX2269" fmla="*/ 122009 w 192368"/>
                  <a:gd name="connsiteY2269" fmla="*/ 12649 h 187852"/>
                  <a:gd name="connsiteX2270" fmla="*/ 122029 w 192368"/>
                  <a:gd name="connsiteY2270" fmla="*/ 12668 h 187852"/>
                  <a:gd name="connsiteX2271" fmla="*/ 121501 w 192368"/>
                  <a:gd name="connsiteY2271" fmla="*/ 12453 h 187852"/>
                  <a:gd name="connsiteX2272" fmla="*/ 120993 w 192368"/>
                  <a:gd name="connsiteY2272" fmla="*/ 12238 h 187852"/>
                  <a:gd name="connsiteX2273" fmla="*/ 121012 w 192368"/>
                  <a:gd name="connsiteY2273" fmla="*/ 12238 h 187852"/>
                  <a:gd name="connsiteX2274" fmla="*/ 120485 w 192368"/>
                  <a:gd name="connsiteY2274" fmla="*/ 12042 h 187852"/>
                  <a:gd name="connsiteX2275" fmla="*/ 119957 w 192368"/>
                  <a:gd name="connsiteY2275" fmla="*/ 11828 h 187852"/>
                  <a:gd name="connsiteX2276" fmla="*/ 119409 w 192368"/>
                  <a:gd name="connsiteY2276" fmla="*/ 11632 h 187852"/>
                  <a:gd name="connsiteX2277" fmla="*/ 118901 w 192368"/>
                  <a:gd name="connsiteY2277" fmla="*/ 11437 h 187852"/>
                  <a:gd name="connsiteX2278" fmla="*/ 118373 w 192368"/>
                  <a:gd name="connsiteY2278" fmla="*/ 11241 h 187852"/>
                  <a:gd name="connsiteX2279" fmla="*/ 118393 w 192368"/>
                  <a:gd name="connsiteY2279" fmla="*/ 11261 h 187852"/>
                  <a:gd name="connsiteX2280" fmla="*/ 117865 w 192368"/>
                  <a:gd name="connsiteY2280" fmla="*/ 11065 h 187852"/>
                  <a:gd name="connsiteX2281" fmla="*/ 117356 w 192368"/>
                  <a:gd name="connsiteY2281" fmla="*/ 10870 h 187852"/>
                  <a:gd name="connsiteX2282" fmla="*/ 117356 w 192368"/>
                  <a:gd name="connsiteY2282" fmla="*/ 10889 h 187852"/>
                  <a:gd name="connsiteX2283" fmla="*/ 116848 w 192368"/>
                  <a:gd name="connsiteY2283" fmla="*/ 10694 h 187852"/>
                  <a:gd name="connsiteX2284" fmla="*/ 116301 w 192368"/>
                  <a:gd name="connsiteY2284" fmla="*/ 10517 h 187852"/>
                  <a:gd name="connsiteX2285" fmla="*/ 115793 w 192368"/>
                  <a:gd name="connsiteY2285" fmla="*/ 10342 h 187852"/>
                  <a:gd name="connsiteX2286" fmla="*/ 115245 w 192368"/>
                  <a:gd name="connsiteY2286" fmla="*/ 10166 h 187852"/>
                  <a:gd name="connsiteX2287" fmla="*/ 114717 w 192368"/>
                  <a:gd name="connsiteY2287" fmla="*/ 9990 h 187852"/>
                  <a:gd name="connsiteX2288" fmla="*/ 114737 w 192368"/>
                  <a:gd name="connsiteY2288" fmla="*/ 10009 h 187852"/>
                  <a:gd name="connsiteX2289" fmla="*/ 114209 w 192368"/>
                  <a:gd name="connsiteY2289" fmla="*/ 9834 h 187852"/>
                  <a:gd name="connsiteX2290" fmla="*/ 113681 w 192368"/>
                  <a:gd name="connsiteY2290" fmla="*/ 9657 h 187852"/>
                  <a:gd name="connsiteX2291" fmla="*/ 113173 w 192368"/>
                  <a:gd name="connsiteY2291" fmla="*/ 9520 h 187852"/>
                  <a:gd name="connsiteX2292" fmla="*/ 112626 w 192368"/>
                  <a:gd name="connsiteY2292" fmla="*/ 9345 h 187852"/>
                  <a:gd name="connsiteX2293" fmla="*/ 112645 w 192368"/>
                  <a:gd name="connsiteY2293" fmla="*/ 9364 h 187852"/>
                  <a:gd name="connsiteX2294" fmla="*/ 112078 w 192368"/>
                  <a:gd name="connsiteY2294" fmla="*/ 9188 h 187852"/>
                  <a:gd name="connsiteX2295" fmla="*/ 112117 w 192368"/>
                  <a:gd name="connsiteY2295" fmla="*/ 9208 h 187852"/>
                  <a:gd name="connsiteX2296" fmla="*/ 111570 w 192368"/>
                  <a:gd name="connsiteY2296" fmla="*/ 9051 h 187852"/>
                  <a:gd name="connsiteX2297" fmla="*/ 111022 w 192368"/>
                  <a:gd name="connsiteY2297" fmla="*/ 8895 h 187852"/>
                  <a:gd name="connsiteX2298" fmla="*/ 111042 w 192368"/>
                  <a:gd name="connsiteY2298" fmla="*/ 8895 h 187852"/>
                  <a:gd name="connsiteX2299" fmla="*/ 110514 w 192368"/>
                  <a:gd name="connsiteY2299" fmla="*/ 8758 h 187852"/>
                  <a:gd name="connsiteX2300" fmla="*/ 109986 w 192368"/>
                  <a:gd name="connsiteY2300" fmla="*/ 8621 h 187852"/>
                  <a:gd name="connsiteX2301" fmla="*/ 110006 w 192368"/>
                  <a:gd name="connsiteY2301" fmla="*/ 8621 h 187852"/>
                  <a:gd name="connsiteX2302" fmla="*/ 109459 w 192368"/>
                  <a:gd name="connsiteY2302" fmla="*/ 8485 h 187852"/>
                  <a:gd name="connsiteX2303" fmla="*/ 108931 w 192368"/>
                  <a:gd name="connsiteY2303" fmla="*/ 8348 h 187852"/>
                  <a:gd name="connsiteX2304" fmla="*/ 108950 w 192368"/>
                  <a:gd name="connsiteY2304" fmla="*/ 8348 h 187852"/>
                  <a:gd name="connsiteX2305" fmla="*/ 108403 w 192368"/>
                  <a:gd name="connsiteY2305" fmla="*/ 8211 h 187852"/>
                  <a:gd name="connsiteX2306" fmla="*/ 108070 w 192368"/>
                  <a:gd name="connsiteY2306" fmla="*/ 8132 h 187852"/>
                  <a:gd name="connsiteX2307" fmla="*/ 107855 w 192368"/>
                  <a:gd name="connsiteY2307" fmla="*/ 8093 h 187852"/>
                  <a:gd name="connsiteX2308" fmla="*/ 107328 w 192368"/>
                  <a:gd name="connsiteY2308" fmla="*/ 7976 h 187852"/>
                  <a:gd name="connsiteX2309" fmla="*/ 106819 w 192368"/>
                  <a:gd name="connsiteY2309" fmla="*/ 7859 h 187852"/>
                  <a:gd name="connsiteX2310" fmla="*/ 106272 w 192368"/>
                  <a:gd name="connsiteY2310" fmla="*/ 7742 h 187852"/>
                  <a:gd name="connsiteX2311" fmla="*/ 106292 w 192368"/>
                  <a:gd name="connsiteY2311" fmla="*/ 7742 h 187852"/>
                  <a:gd name="connsiteX2312" fmla="*/ 105725 w 192368"/>
                  <a:gd name="connsiteY2312" fmla="*/ 7624 h 187852"/>
                  <a:gd name="connsiteX2313" fmla="*/ 105177 w 192368"/>
                  <a:gd name="connsiteY2313" fmla="*/ 7527 h 187852"/>
                  <a:gd name="connsiteX2314" fmla="*/ 105197 w 192368"/>
                  <a:gd name="connsiteY2314" fmla="*/ 7527 h 187852"/>
                  <a:gd name="connsiteX2315" fmla="*/ 104669 w 192368"/>
                  <a:gd name="connsiteY2315" fmla="*/ 7409 h 187852"/>
                  <a:gd name="connsiteX2316" fmla="*/ 104141 w 192368"/>
                  <a:gd name="connsiteY2316" fmla="*/ 7312 h 187852"/>
                  <a:gd name="connsiteX2317" fmla="*/ 103594 w 192368"/>
                  <a:gd name="connsiteY2317" fmla="*/ 7214 h 187852"/>
                  <a:gd name="connsiteX2318" fmla="*/ 103613 w 192368"/>
                  <a:gd name="connsiteY2318" fmla="*/ 7214 h 187852"/>
                  <a:gd name="connsiteX2319" fmla="*/ 103066 w 192368"/>
                  <a:gd name="connsiteY2319" fmla="*/ 7116 h 187852"/>
                  <a:gd name="connsiteX2320" fmla="*/ 102499 w 192368"/>
                  <a:gd name="connsiteY2320" fmla="*/ 7038 h 187852"/>
                  <a:gd name="connsiteX2321" fmla="*/ 101990 w 192368"/>
                  <a:gd name="connsiteY2321" fmla="*/ 6940 h 187852"/>
                  <a:gd name="connsiteX2322" fmla="*/ 101463 w 192368"/>
                  <a:gd name="connsiteY2322" fmla="*/ 6862 h 187852"/>
                  <a:gd name="connsiteX2323" fmla="*/ 100915 w 192368"/>
                  <a:gd name="connsiteY2323" fmla="*/ 6764 h 187852"/>
                  <a:gd name="connsiteX2324" fmla="*/ 100935 w 192368"/>
                  <a:gd name="connsiteY2324" fmla="*/ 6784 h 187852"/>
                  <a:gd name="connsiteX2325" fmla="*/ 100388 w 192368"/>
                  <a:gd name="connsiteY2325" fmla="*/ 6686 h 187852"/>
                  <a:gd name="connsiteX2326" fmla="*/ 99820 w 192368"/>
                  <a:gd name="connsiteY2326" fmla="*/ 6627 h 187852"/>
                  <a:gd name="connsiteX2327" fmla="*/ 99840 w 192368"/>
                  <a:gd name="connsiteY2327" fmla="*/ 6627 h 187852"/>
                  <a:gd name="connsiteX2328" fmla="*/ 99293 w 192368"/>
                  <a:gd name="connsiteY2328" fmla="*/ 6549 h 187852"/>
                  <a:gd name="connsiteX2329" fmla="*/ 99312 w 192368"/>
                  <a:gd name="connsiteY2329" fmla="*/ 6549 h 187852"/>
                  <a:gd name="connsiteX2330" fmla="*/ 98765 w 192368"/>
                  <a:gd name="connsiteY2330" fmla="*/ 6471 h 187852"/>
                  <a:gd name="connsiteX2331" fmla="*/ 98237 w 192368"/>
                  <a:gd name="connsiteY2331" fmla="*/ 6412 h 187852"/>
                  <a:gd name="connsiteX2332" fmla="*/ 98257 w 192368"/>
                  <a:gd name="connsiteY2332" fmla="*/ 6412 h 187852"/>
                  <a:gd name="connsiteX2333" fmla="*/ 97709 w 192368"/>
                  <a:gd name="connsiteY2333" fmla="*/ 6354 h 187852"/>
                  <a:gd name="connsiteX2334" fmla="*/ 97162 w 192368"/>
                  <a:gd name="connsiteY2334" fmla="*/ 6295 h 187852"/>
                  <a:gd name="connsiteX2335" fmla="*/ 96614 w 192368"/>
                  <a:gd name="connsiteY2335" fmla="*/ 6236 h 187852"/>
                  <a:gd name="connsiteX2336" fmla="*/ 96087 w 192368"/>
                  <a:gd name="connsiteY2336" fmla="*/ 6178 h 187852"/>
                  <a:gd name="connsiteX2337" fmla="*/ 95559 w 192368"/>
                  <a:gd name="connsiteY2337" fmla="*/ 6119 h 187852"/>
                  <a:gd name="connsiteX2338" fmla="*/ 95011 w 192368"/>
                  <a:gd name="connsiteY2338" fmla="*/ 6080 h 187852"/>
                  <a:gd name="connsiteX2339" fmla="*/ 94464 w 192368"/>
                  <a:gd name="connsiteY2339" fmla="*/ 6041 h 187852"/>
                  <a:gd name="connsiteX2340" fmla="*/ 94483 w 192368"/>
                  <a:gd name="connsiteY2340" fmla="*/ 6041 h 187852"/>
                  <a:gd name="connsiteX2341" fmla="*/ 93936 w 192368"/>
                  <a:gd name="connsiteY2341" fmla="*/ 6002 h 187852"/>
                  <a:gd name="connsiteX2342" fmla="*/ 93408 w 192368"/>
                  <a:gd name="connsiteY2342" fmla="*/ 5963 h 187852"/>
                  <a:gd name="connsiteX2343" fmla="*/ 92881 w 192368"/>
                  <a:gd name="connsiteY2343" fmla="*/ 5924 h 187852"/>
                  <a:gd name="connsiteX2344" fmla="*/ 92333 w 192368"/>
                  <a:gd name="connsiteY2344" fmla="*/ 5884 h 187852"/>
                  <a:gd name="connsiteX2345" fmla="*/ 91786 w 192368"/>
                  <a:gd name="connsiteY2345" fmla="*/ 5865 h 187852"/>
                  <a:gd name="connsiteX2346" fmla="*/ 91238 w 192368"/>
                  <a:gd name="connsiteY2346" fmla="*/ 5845 h 187852"/>
                  <a:gd name="connsiteX2347" fmla="*/ 90711 w 192368"/>
                  <a:gd name="connsiteY2347" fmla="*/ 5806 h 187852"/>
                  <a:gd name="connsiteX2348" fmla="*/ 90202 w 192368"/>
                  <a:gd name="connsiteY2348" fmla="*/ 5787 h 187852"/>
                  <a:gd name="connsiteX2349" fmla="*/ 89674 w 192368"/>
                  <a:gd name="connsiteY2349" fmla="*/ 5787 h 187852"/>
                  <a:gd name="connsiteX2350" fmla="*/ 89107 w 192368"/>
                  <a:gd name="connsiteY2350" fmla="*/ 5767 h 187852"/>
                  <a:gd name="connsiteX2351" fmla="*/ 88560 w 192368"/>
                  <a:gd name="connsiteY2351" fmla="*/ 5767 h 187852"/>
                  <a:gd name="connsiteX2352" fmla="*/ 88032 w 192368"/>
                  <a:gd name="connsiteY2352" fmla="*/ 5747 h 187852"/>
                  <a:gd name="connsiteX2353" fmla="*/ 86449 w 192368"/>
                  <a:gd name="connsiteY2353" fmla="*/ 5747 h 187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</a:cxnLst>
                <a:rect l="l" t="t" r="r" b="b"/>
                <a:pathLst>
                  <a:path w="192368" h="187852">
                    <a:moveTo>
                      <a:pt x="88560" y="0"/>
                    </a:moveTo>
                    <a:lnTo>
                      <a:pt x="90280" y="0"/>
                    </a:lnTo>
                    <a:lnTo>
                      <a:pt x="90867" y="20"/>
                    </a:lnTo>
                    <a:lnTo>
                      <a:pt x="91453" y="20"/>
                    </a:lnTo>
                    <a:lnTo>
                      <a:pt x="92020" y="39"/>
                    </a:lnTo>
                    <a:lnTo>
                      <a:pt x="92568" y="39"/>
                    </a:lnTo>
                    <a:lnTo>
                      <a:pt x="93154" y="59"/>
                    </a:lnTo>
                    <a:lnTo>
                      <a:pt x="93701" y="98"/>
                    </a:lnTo>
                    <a:lnTo>
                      <a:pt x="93721" y="98"/>
                    </a:lnTo>
                    <a:lnTo>
                      <a:pt x="94308" y="117"/>
                    </a:lnTo>
                    <a:lnTo>
                      <a:pt x="94874" y="137"/>
                    </a:lnTo>
                    <a:lnTo>
                      <a:pt x="95441" y="176"/>
                    </a:lnTo>
                    <a:lnTo>
                      <a:pt x="96008" y="215"/>
                    </a:lnTo>
                    <a:lnTo>
                      <a:pt x="96575" y="254"/>
                    </a:lnTo>
                    <a:lnTo>
                      <a:pt x="97142" y="293"/>
                    </a:lnTo>
                    <a:lnTo>
                      <a:pt x="97729" y="332"/>
                    </a:lnTo>
                    <a:lnTo>
                      <a:pt x="98296" y="391"/>
                    </a:lnTo>
                    <a:lnTo>
                      <a:pt x="98882" y="450"/>
                    </a:lnTo>
                    <a:lnTo>
                      <a:pt x="99469" y="508"/>
                    </a:lnTo>
                    <a:lnTo>
                      <a:pt x="100036" y="567"/>
                    </a:lnTo>
                    <a:lnTo>
                      <a:pt x="100583" y="626"/>
                    </a:lnTo>
                    <a:lnTo>
                      <a:pt x="100603" y="626"/>
                    </a:lnTo>
                    <a:lnTo>
                      <a:pt x="101170" y="684"/>
                    </a:lnTo>
                    <a:lnTo>
                      <a:pt x="101189" y="684"/>
                    </a:lnTo>
                    <a:lnTo>
                      <a:pt x="101756" y="762"/>
                    </a:lnTo>
                    <a:lnTo>
                      <a:pt x="102303" y="840"/>
                    </a:lnTo>
                    <a:lnTo>
                      <a:pt x="102890" y="919"/>
                    </a:lnTo>
                    <a:lnTo>
                      <a:pt x="103457" y="997"/>
                    </a:lnTo>
                    <a:lnTo>
                      <a:pt x="104043" y="1075"/>
                    </a:lnTo>
                    <a:lnTo>
                      <a:pt x="104630" y="1173"/>
                    </a:lnTo>
                    <a:lnTo>
                      <a:pt x="105177" y="1251"/>
                    </a:lnTo>
                    <a:lnTo>
                      <a:pt x="105725" y="1349"/>
                    </a:lnTo>
                    <a:lnTo>
                      <a:pt x="105764" y="1349"/>
                    </a:lnTo>
                    <a:lnTo>
                      <a:pt x="106311" y="1447"/>
                    </a:lnTo>
                    <a:lnTo>
                      <a:pt x="106878" y="1544"/>
                    </a:lnTo>
                    <a:lnTo>
                      <a:pt x="107484" y="1642"/>
                    </a:lnTo>
                    <a:lnTo>
                      <a:pt x="108051" y="1759"/>
                    </a:lnTo>
                    <a:lnTo>
                      <a:pt x="108618" y="1857"/>
                    </a:lnTo>
                    <a:lnTo>
                      <a:pt x="109204" y="1975"/>
                    </a:lnTo>
                    <a:lnTo>
                      <a:pt x="109400" y="2033"/>
                    </a:lnTo>
                    <a:lnTo>
                      <a:pt x="109752" y="2092"/>
                    </a:lnTo>
                    <a:lnTo>
                      <a:pt x="110319" y="2209"/>
                    </a:lnTo>
                    <a:lnTo>
                      <a:pt x="110905" y="2326"/>
                    </a:lnTo>
                    <a:lnTo>
                      <a:pt x="111492" y="2463"/>
                    </a:lnTo>
                    <a:lnTo>
                      <a:pt x="112039" y="2581"/>
                    </a:lnTo>
                    <a:lnTo>
                      <a:pt x="112606" y="2717"/>
                    </a:lnTo>
                    <a:lnTo>
                      <a:pt x="112626" y="2717"/>
                    </a:lnTo>
                    <a:lnTo>
                      <a:pt x="113193" y="2854"/>
                    </a:lnTo>
                    <a:lnTo>
                      <a:pt x="113740" y="2991"/>
                    </a:lnTo>
                    <a:lnTo>
                      <a:pt x="114346" y="3128"/>
                    </a:lnTo>
                    <a:lnTo>
                      <a:pt x="114893" y="3284"/>
                    </a:lnTo>
                    <a:lnTo>
                      <a:pt x="115460" y="3421"/>
                    </a:lnTo>
                    <a:lnTo>
                      <a:pt x="116047" y="3578"/>
                    </a:lnTo>
                    <a:lnTo>
                      <a:pt x="116594" y="3734"/>
                    </a:lnTo>
                    <a:lnTo>
                      <a:pt x="117161" y="3890"/>
                    </a:lnTo>
                    <a:lnTo>
                      <a:pt x="117728" y="4047"/>
                    </a:lnTo>
                    <a:lnTo>
                      <a:pt x="117748" y="4066"/>
                    </a:lnTo>
                    <a:lnTo>
                      <a:pt x="118315" y="4223"/>
                    </a:lnTo>
                    <a:lnTo>
                      <a:pt x="118862" y="4399"/>
                    </a:lnTo>
                    <a:lnTo>
                      <a:pt x="119448" y="4575"/>
                    </a:lnTo>
                    <a:lnTo>
                      <a:pt x="119996" y="4731"/>
                    </a:lnTo>
                    <a:lnTo>
                      <a:pt x="120015" y="4750"/>
                    </a:lnTo>
                    <a:lnTo>
                      <a:pt x="120582" y="4927"/>
                    </a:lnTo>
                    <a:lnTo>
                      <a:pt x="121090" y="5102"/>
                    </a:lnTo>
                    <a:lnTo>
                      <a:pt x="121697" y="5278"/>
                    </a:lnTo>
                    <a:lnTo>
                      <a:pt x="122263" y="5494"/>
                    </a:lnTo>
                    <a:lnTo>
                      <a:pt x="122811" y="5669"/>
                    </a:lnTo>
                    <a:lnTo>
                      <a:pt x="123397" y="5884"/>
                    </a:lnTo>
                    <a:lnTo>
                      <a:pt x="123945" y="6080"/>
                    </a:lnTo>
                    <a:lnTo>
                      <a:pt x="124473" y="6275"/>
                    </a:lnTo>
                    <a:lnTo>
                      <a:pt x="125020" y="6471"/>
                    </a:lnTo>
                    <a:lnTo>
                      <a:pt x="125626" y="6705"/>
                    </a:lnTo>
                    <a:lnTo>
                      <a:pt x="125646" y="6705"/>
                    </a:lnTo>
                    <a:lnTo>
                      <a:pt x="126193" y="6921"/>
                    </a:lnTo>
                    <a:lnTo>
                      <a:pt x="126721" y="7135"/>
                    </a:lnTo>
                    <a:lnTo>
                      <a:pt x="127307" y="7351"/>
                    </a:lnTo>
                    <a:lnTo>
                      <a:pt x="127327" y="7351"/>
                    </a:lnTo>
                    <a:lnTo>
                      <a:pt x="127855" y="7585"/>
                    </a:lnTo>
                    <a:lnTo>
                      <a:pt x="128382" y="7800"/>
                    </a:lnTo>
                    <a:lnTo>
                      <a:pt x="128949" y="8035"/>
                    </a:lnTo>
                    <a:lnTo>
                      <a:pt x="128989" y="8054"/>
                    </a:lnTo>
                    <a:lnTo>
                      <a:pt x="129516" y="8269"/>
                    </a:lnTo>
                    <a:lnTo>
                      <a:pt x="130064" y="8504"/>
                    </a:lnTo>
                    <a:lnTo>
                      <a:pt x="130611" y="8758"/>
                    </a:lnTo>
                    <a:lnTo>
                      <a:pt x="131198" y="9012"/>
                    </a:lnTo>
                    <a:lnTo>
                      <a:pt x="131745" y="9266"/>
                    </a:lnTo>
                    <a:lnTo>
                      <a:pt x="132292" y="9520"/>
                    </a:lnTo>
                    <a:lnTo>
                      <a:pt x="132820" y="9775"/>
                    </a:lnTo>
                    <a:lnTo>
                      <a:pt x="133387" y="10029"/>
                    </a:lnTo>
                    <a:lnTo>
                      <a:pt x="133935" y="10303"/>
                    </a:lnTo>
                    <a:lnTo>
                      <a:pt x="134071" y="10361"/>
                    </a:lnTo>
                    <a:lnTo>
                      <a:pt x="134462" y="10557"/>
                    </a:lnTo>
                    <a:lnTo>
                      <a:pt x="135029" y="10850"/>
                    </a:lnTo>
                    <a:lnTo>
                      <a:pt x="135577" y="11104"/>
                    </a:lnTo>
                    <a:lnTo>
                      <a:pt x="136144" y="11378"/>
                    </a:lnTo>
                    <a:lnTo>
                      <a:pt x="136652" y="11671"/>
                    </a:lnTo>
                    <a:lnTo>
                      <a:pt x="137180" y="11945"/>
                    </a:lnTo>
                    <a:lnTo>
                      <a:pt x="137747" y="12238"/>
                    </a:lnTo>
                    <a:lnTo>
                      <a:pt x="138314" y="12531"/>
                    </a:lnTo>
                    <a:lnTo>
                      <a:pt x="138842" y="12825"/>
                    </a:lnTo>
                    <a:lnTo>
                      <a:pt x="139350" y="13098"/>
                    </a:lnTo>
                    <a:lnTo>
                      <a:pt x="139897" y="13411"/>
                    </a:lnTo>
                    <a:lnTo>
                      <a:pt x="140464" y="13724"/>
                    </a:lnTo>
                    <a:lnTo>
                      <a:pt x="140484" y="13724"/>
                    </a:lnTo>
                    <a:lnTo>
                      <a:pt x="141012" y="14036"/>
                    </a:lnTo>
                    <a:lnTo>
                      <a:pt x="141540" y="14350"/>
                    </a:lnTo>
                    <a:lnTo>
                      <a:pt x="142048" y="14662"/>
                    </a:lnTo>
                    <a:lnTo>
                      <a:pt x="142575" y="14975"/>
                    </a:lnTo>
                    <a:lnTo>
                      <a:pt x="143103" y="15288"/>
                    </a:lnTo>
                    <a:lnTo>
                      <a:pt x="143651" y="15620"/>
                    </a:lnTo>
                    <a:lnTo>
                      <a:pt x="144198" y="15952"/>
                    </a:lnTo>
                    <a:lnTo>
                      <a:pt x="144218" y="15972"/>
                    </a:lnTo>
                    <a:lnTo>
                      <a:pt x="144726" y="16285"/>
                    </a:lnTo>
                    <a:lnTo>
                      <a:pt x="144726" y="16305"/>
                    </a:lnTo>
                    <a:lnTo>
                      <a:pt x="145254" y="16637"/>
                    </a:lnTo>
                    <a:lnTo>
                      <a:pt x="145762" y="16969"/>
                    </a:lnTo>
                    <a:lnTo>
                      <a:pt x="146270" y="17302"/>
                    </a:lnTo>
                    <a:lnTo>
                      <a:pt x="146818" y="17653"/>
                    </a:lnTo>
                    <a:lnTo>
                      <a:pt x="146837" y="17673"/>
                    </a:lnTo>
                    <a:lnTo>
                      <a:pt x="147365" y="18025"/>
                    </a:lnTo>
                    <a:lnTo>
                      <a:pt x="147893" y="18396"/>
                    </a:lnTo>
                    <a:lnTo>
                      <a:pt x="148382" y="18729"/>
                    </a:lnTo>
                    <a:lnTo>
                      <a:pt x="148890" y="19100"/>
                    </a:lnTo>
                    <a:lnTo>
                      <a:pt x="149398" y="19452"/>
                    </a:lnTo>
                    <a:lnTo>
                      <a:pt x="149907" y="19823"/>
                    </a:lnTo>
                    <a:lnTo>
                      <a:pt x="150415" y="20195"/>
                    </a:lnTo>
                    <a:lnTo>
                      <a:pt x="150434" y="20214"/>
                    </a:lnTo>
                    <a:lnTo>
                      <a:pt x="150923" y="20566"/>
                    </a:lnTo>
                    <a:lnTo>
                      <a:pt x="151431" y="20957"/>
                    </a:lnTo>
                    <a:lnTo>
                      <a:pt x="151940" y="21309"/>
                    </a:lnTo>
                    <a:lnTo>
                      <a:pt x="151959" y="21328"/>
                    </a:lnTo>
                    <a:lnTo>
                      <a:pt x="152448" y="21700"/>
                    </a:lnTo>
                    <a:lnTo>
                      <a:pt x="152956" y="22091"/>
                    </a:lnTo>
                    <a:lnTo>
                      <a:pt x="153426" y="22462"/>
                    </a:lnTo>
                    <a:lnTo>
                      <a:pt x="153445" y="22482"/>
                    </a:lnTo>
                    <a:lnTo>
                      <a:pt x="153895" y="22834"/>
                    </a:lnTo>
                    <a:lnTo>
                      <a:pt x="154403" y="23244"/>
                    </a:lnTo>
                    <a:lnTo>
                      <a:pt x="154892" y="23655"/>
                    </a:lnTo>
                    <a:lnTo>
                      <a:pt x="155381" y="24027"/>
                    </a:lnTo>
                    <a:lnTo>
                      <a:pt x="155537" y="24183"/>
                    </a:lnTo>
                    <a:lnTo>
                      <a:pt x="155850" y="24417"/>
                    </a:lnTo>
                    <a:lnTo>
                      <a:pt x="155850" y="24437"/>
                    </a:lnTo>
                    <a:lnTo>
                      <a:pt x="156319" y="24828"/>
                    </a:lnTo>
                    <a:lnTo>
                      <a:pt x="156788" y="25238"/>
                    </a:lnTo>
                    <a:lnTo>
                      <a:pt x="157238" y="25610"/>
                    </a:lnTo>
                    <a:lnTo>
                      <a:pt x="157707" y="26040"/>
                    </a:lnTo>
                    <a:lnTo>
                      <a:pt x="158157" y="26431"/>
                    </a:lnTo>
                    <a:lnTo>
                      <a:pt x="158645" y="26842"/>
                    </a:lnTo>
                    <a:lnTo>
                      <a:pt x="159115" y="27252"/>
                    </a:lnTo>
                    <a:lnTo>
                      <a:pt x="159584" y="27682"/>
                    </a:lnTo>
                    <a:lnTo>
                      <a:pt x="160033" y="28093"/>
                    </a:lnTo>
                    <a:lnTo>
                      <a:pt x="160444" y="28503"/>
                    </a:lnTo>
                    <a:lnTo>
                      <a:pt x="160893" y="28934"/>
                    </a:lnTo>
                    <a:lnTo>
                      <a:pt x="161363" y="29364"/>
                    </a:lnTo>
                    <a:lnTo>
                      <a:pt x="161812" y="29794"/>
                    </a:lnTo>
                    <a:lnTo>
                      <a:pt x="162242" y="30204"/>
                    </a:lnTo>
                    <a:lnTo>
                      <a:pt x="162653" y="30615"/>
                    </a:lnTo>
                    <a:lnTo>
                      <a:pt x="163083" y="31064"/>
                    </a:lnTo>
                    <a:lnTo>
                      <a:pt x="163533" y="31514"/>
                    </a:lnTo>
                    <a:lnTo>
                      <a:pt x="163963" y="31925"/>
                    </a:lnTo>
                    <a:lnTo>
                      <a:pt x="163982" y="31944"/>
                    </a:lnTo>
                    <a:lnTo>
                      <a:pt x="164373" y="32394"/>
                    </a:lnTo>
                    <a:lnTo>
                      <a:pt x="164784" y="32804"/>
                    </a:lnTo>
                    <a:lnTo>
                      <a:pt x="165253" y="33293"/>
                    </a:lnTo>
                    <a:lnTo>
                      <a:pt x="165644" y="33723"/>
                    </a:lnTo>
                    <a:lnTo>
                      <a:pt x="166035" y="34153"/>
                    </a:lnTo>
                    <a:lnTo>
                      <a:pt x="166055" y="34173"/>
                    </a:lnTo>
                    <a:lnTo>
                      <a:pt x="166465" y="34603"/>
                    </a:lnTo>
                    <a:lnTo>
                      <a:pt x="166876" y="35052"/>
                    </a:lnTo>
                    <a:lnTo>
                      <a:pt x="167247" y="35502"/>
                    </a:lnTo>
                    <a:lnTo>
                      <a:pt x="167267" y="35521"/>
                    </a:lnTo>
                    <a:lnTo>
                      <a:pt x="167677" y="35952"/>
                    </a:lnTo>
                    <a:lnTo>
                      <a:pt x="168049" y="36421"/>
                    </a:lnTo>
                    <a:lnTo>
                      <a:pt x="168088" y="36440"/>
                    </a:lnTo>
                    <a:lnTo>
                      <a:pt x="168440" y="36870"/>
                    </a:lnTo>
                    <a:lnTo>
                      <a:pt x="168850" y="37340"/>
                    </a:lnTo>
                    <a:lnTo>
                      <a:pt x="169222" y="37790"/>
                    </a:lnTo>
                    <a:lnTo>
                      <a:pt x="169241" y="37829"/>
                    </a:lnTo>
                    <a:lnTo>
                      <a:pt x="169613" y="38259"/>
                    </a:lnTo>
                    <a:lnTo>
                      <a:pt x="169984" y="38728"/>
                    </a:lnTo>
                    <a:lnTo>
                      <a:pt x="170395" y="39236"/>
                    </a:lnTo>
                    <a:lnTo>
                      <a:pt x="170727" y="39666"/>
                    </a:lnTo>
                    <a:lnTo>
                      <a:pt x="171118" y="40155"/>
                    </a:lnTo>
                    <a:lnTo>
                      <a:pt x="171509" y="40624"/>
                    </a:lnTo>
                    <a:lnTo>
                      <a:pt x="171841" y="41093"/>
                    </a:lnTo>
                    <a:lnTo>
                      <a:pt x="172232" y="41562"/>
                    </a:lnTo>
                    <a:lnTo>
                      <a:pt x="172252" y="41602"/>
                    </a:lnTo>
                    <a:lnTo>
                      <a:pt x="172584" y="42032"/>
                    </a:lnTo>
                    <a:lnTo>
                      <a:pt x="172916" y="42540"/>
                    </a:lnTo>
                    <a:lnTo>
                      <a:pt x="172936" y="42560"/>
                    </a:lnTo>
                    <a:lnTo>
                      <a:pt x="173308" y="43029"/>
                    </a:lnTo>
                    <a:lnTo>
                      <a:pt x="173640" y="43517"/>
                    </a:lnTo>
                    <a:lnTo>
                      <a:pt x="173992" y="43987"/>
                    </a:lnTo>
                    <a:lnTo>
                      <a:pt x="174344" y="44495"/>
                    </a:lnTo>
                    <a:lnTo>
                      <a:pt x="174696" y="44984"/>
                    </a:lnTo>
                    <a:lnTo>
                      <a:pt x="175028" y="45472"/>
                    </a:lnTo>
                    <a:lnTo>
                      <a:pt x="175341" y="45961"/>
                    </a:lnTo>
                    <a:lnTo>
                      <a:pt x="175712" y="46489"/>
                    </a:lnTo>
                    <a:lnTo>
                      <a:pt x="176025" y="46978"/>
                    </a:lnTo>
                    <a:lnTo>
                      <a:pt x="176338" y="47447"/>
                    </a:lnTo>
                    <a:lnTo>
                      <a:pt x="176670" y="47955"/>
                    </a:lnTo>
                    <a:lnTo>
                      <a:pt x="176983" y="48464"/>
                    </a:lnTo>
                    <a:lnTo>
                      <a:pt x="177296" y="48952"/>
                    </a:lnTo>
                    <a:lnTo>
                      <a:pt x="177628" y="49461"/>
                    </a:lnTo>
                    <a:lnTo>
                      <a:pt x="177941" y="49988"/>
                    </a:lnTo>
                    <a:lnTo>
                      <a:pt x="178234" y="50497"/>
                    </a:lnTo>
                    <a:lnTo>
                      <a:pt x="178547" y="51025"/>
                    </a:lnTo>
                    <a:lnTo>
                      <a:pt x="178860" y="51532"/>
                    </a:lnTo>
                    <a:lnTo>
                      <a:pt x="179153" y="52041"/>
                    </a:lnTo>
                    <a:lnTo>
                      <a:pt x="179446" y="52569"/>
                    </a:lnTo>
                    <a:lnTo>
                      <a:pt x="179720" y="53057"/>
                    </a:lnTo>
                    <a:lnTo>
                      <a:pt x="179739" y="53077"/>
                    </a:lnTo>
                    <a:lnTo>
                      <a:pt x="180013" y="53566"/>
                    </a:lnTo>
                    <a:lnTo>
                      <a:pt x="180326" y="54113"/>
                    </a:lnTo>
                    <a:lnTo>
                      <a:pt x="180580" y="54602"/>
                    </a:lnTo>
                    <a:lnTo>
                      <a:pt x="180893" y="55169"/>
                    </a:lnTo>
                    <a:lnTo>
                      <a:pt x="181127" y="55658"/>
                    </a:lnTo>
                    <a:lnTo>
                      <a:pt x="181421" y="56205"/>
                    </a:lnTo>
                    <a:lnTo>
                      <a:pt x="181675" y="56713"/>
                    </a:lnTo>
                    <a:lnTo>
                      <a:pt x="181929" y="57222"/>
                    </a:lnTo>
                    <a:lnTo>
                      <a:pt x="182242" y="57789"/>
                    </a:lnTo>
                    <a:lnTo>
                      <a:pt x="182496" y="58297"/>
                    </a:lnTo>
                    <a:lnTo>
                      <a:pt x="182750" y="58844"/>
                    </a:lnTo>
                    <a:lnTo>
                      <a:pt x="182985" y="59352"/>
                    </a:lnTo>
                    <a:lnTo>
                      <a:pt x="183004" y="59391"/>
                    </a:lnTo>
                    <a:lnTo>
                      <a:pt x="183258" y="59919"/>
                    </a:lnTo>
                    <a:lnTo>
                      <a:pt x="183493" y="60447"/>
                    </a:lnTo>
                    <a:lnTo>
                      <a:pt x="183727" y="60956"/>
                    </a:lnTo>
                    <a:lnTo>
                      <a:pt x="183982" y="61503"/>
                    </a:lnTo>
                    <a:lnTo>
                      <a:pt x="184216" y="62050"/>
                    </a:lnTo>
                    <a:lnTo>
                      <a:pt x="184451" y="62578"/>
                    </a:lnTo>
                    <a:lnTo>
                      <a:pt x="184666" y="63126"/>
                    </a:lnTo>
                    <a:lnTo>
                      <a:pt x="184666" y="63145"/>
                    </a:lnTo>
                    <a:lnTo>
                      <a:pt x="184881" y="63654"/>
                    </a:lnTo>
                    <a:lnTo>
                      <a:pt x="184900" y="63673"/>
                    </a:lnTo>
                    <a:lnTo>
                      <a:pt x="185115" y="64221"/>
                    </a:lnTo>
                    <a:lnTo>
                      <a:pt x="185330" y="64768"/>
                    </a:lnTo>
                    <a:lnTo>
                      <a:pt x="185545" y="65295"/>
                    </a:lnTo>
                    <a:lnTo>
                      <a:pt x="185565" y="65335"/>
                    </a:lnTo>
                    <a:lnTo>
                      <a:pt x="185780" y="65862"/>
                    </a:lnTo>
                    <a:lnTo>
                      <a:pt x="185995" y="66410"/>
                    </a:lnTo>
                    <a:lnTo>
                      <a:pt x="186210" y="66957"/>
                    </a:lnTo>
                    <a:lnTo>
                      <a:pt x="186406" y="67524"/>
                    </a:lnTo>
                    <a:lnTo>
                      <a:pt x="186582" y="68052"/>
                    </a:lnTo>
                    <a:lnTo>
                      <a:pt x="186797" y="68638"/>
                    </a:lnTo>
                    <a:lnTo>
                      <a:pt x="186992" y="69186"/>
                    </a:lnTo>
                    <a:lnTo>
                      <a:pt x="187188" y="69714"/>
                    </a:lnTo>
                    <a:lnTo>
                      <a:pt x="187188" y="69753"/>
                    </a:lnTo>
                    <a:lnTo>
                      <a:pt x="187383" y="70281"/>
                    </a:lnTo>
                    <a:lnTo>
                      <a:pt x="187540" y="70848"/>
                    </a:lnTo>
                    <a:lnTo>
                      <a:pt x="187735" y="71376"/>
                    </a:lnTo>
                    <a:lnTo>
                      <a:pt x="187931" y="71943"/>
                    </a:lnTo>
                    <a:lnTo>
                      <a:pt x="188107" y="72510"/>
                    </a:lnTo>
                    <a:lnTo>
                      <a:pt x="188243" y="73057"/>
                    </a:lnTo>
                    <a:lnTo>
                      <a:pt x="188439" y="73643"/>
                    </a:lnTo>
                    <a:lnTo>
                      <a:pt x="188576" y="74210"/>
                    </a:lnTo>
                    <a:lnTo>
                      <a:pt x="188732" y="74758"/>
                    </a:lnTo>
                    <a:lnTo>
                      <a:pt x="188908" y="75325"/>
                    </a:lnTo>
                    <a:lnTo>
                      <a:pt x="189045" y="75872"/>
                    </a:lnTo>
                    <a:lnTo>
                      <a:pt x="189201" y="76458"/>
                    </a:lnTo>
                    <a:lnTo>
                      <a:pt x="189377" y="77045"/>
                    </a:lnTo>
                    <a:lnTo>
                      <a:pt x="189495" y="77553"/>
                    </a:lnTo>
                    <a:lnTo>
                      <a:pt x="189651" y="78140"/>
                    </a:lnTo>
                    <a:lnTo>
                      <a:pt x="189768" y="78707"/>
                    </a:lnTo>
                    <a:lnTo>
                      <a:pt x="189925" y="79293"/>
                    </a:lnTo>
                    <a:lnTo>
                      <a:pt x="190062" y="79860"/>
                    </a:lnTo>
                    <a:lnTo>
                      <a:pt x="190179" y="80446"/>
                    </a:lnTo>
                    <a:lnTo>
                      <a:pt x="190316" y="81013"/>
                    </a:lnTo>
                    <a:lnTo>
                      <a:pt x="190414" y="81600"/>
                    </a:lnTo>
                    <a:lnTo>
                      <a:pt x="190531" y="82167"/>
                    </a:lnTo>
                    <a:lnTo>
                      <a:pt x="190648" y="82714"/>
                    </a:lnTo>
                    <a:lnTo>
                      <a:pt x="190746" y="83320"/>
                    </a:lnTo>
                    <a:lnTo>
                      <a:pt x="190883" y="83868"/>
                    </a:lnTo>
                    <a:lnTo>
                      <a:pt x="190961" y="84454"/>
                    </a:lnTo>
                    <a:lnTo>
                      <a:pt x="191078" y="85002"/>
                    </a:lnTo>
                    <a:lnTo>
                      <a:pt x="191078" y="85041"/>
                    </a:lnTo>
                    <a:lnTo>
                      <a:pt x="191156" y="85588"/>
                    </a:lnTo>
                    <a:lnTo>
                      <a:pt x="191254" y="86175"/>
                    </a:lnTo>
                    <a:lnTo>
                      <a:pt x="191352" y="86761"/>
                    </a:lnTo>
                    <a:lnTo>
                      <a:pt x="191410" y="87308"/>
                    </a:lnTo>
                    <a:lnTo>
                      <a:pt x="191430" y="87347"/>
                    </a:lnTo>
                    <a:lnTo>
                      <a:pt x="191489" y="87895"/>
                    </a:lnTo>
                    <a:lnTo>
                      <a:pt x="191586" y="88501"/>
                    </a:lnTo>
                    <a:lnTo>
                      <a:pt x="191645" y="89049"/>
                    </a:lnTo>
                    <a:lnTo>
                      <a:pt x="191704" y="89635"/>
                    </a:lnTo>
                    <a:lnTo>
                      <a:pt x="191723" y="89674"/>
                    </a:lnTo>
                    <a:lnTo>
                      <a:pt x="191801" y="90202"/>
                    </a:lnTo>
                    <a:lnTo>
                      <a:pt x="191860" y="90788"/>
                    </a:lnTo>
                    <a:lnTo>
                      <a:pt x="191899" y="91375"/>
                    </a:lnTo>
                    <a:lnTo>
                      <a:pt x="191958" y="91961"/>
                    </a:lnTo>
                    <a:lnTo>
                      <a:pt x="192016" y="92548"/>
                    </a:lnTo>
                    <a:lnTo>
                      <a:pt x="192075" y="93154"/>
                    </a:lnTo>
                    <a:lnTo>
                      <a:pt x="192114" y="93740"/>
                    </a:lnTo>
                    <a:lnTo>
                      <a:pt x="192134" y="94307"/>
                    </a:lnTo>
                    <a:lnTo>
                      <a:pt x="192173" y="94874"/>
                    </a:lnTo>
                    <a:lnTo>
                      <a:pt x="192212" y="95441"/>
                    </a:lnTo>
                    <a:lnTo>
                      <a:pt x="192231" y="96067"/>
                    </a:lnTo>
                    <a:lnTo>
                      <a:pt x="192290" y="96634"/>
                    </a:lnTo>
                    <a:lnTo>
                      <a:pt x="192310" y="97220"/>
                    </a:lnTo>
                    <a:lnTo>
                      <a:pt x="192329" y="97787"/>
                    </a:lnTo>
                    <a:lnTo>
                      <a:pt x="192329" y="97826"/>
                    </a:lnTo>
                    <a:lnTo>
                      <a:pt x="192349" y="98374"/>
                    </a:lnTo>
                    <a:lnTo>
                      <a:pt x="192349" y="98960"/>
                    </a:lnTo>
                    <a:lnTo>
                      <a:pt x="192368" y="99566"/>
                    </a:lnTo>
                    <a:lnTo>
                      <a:pt x="192368" y="101912"/>
                    </a:lnTo>
                    <a:lnTo>
                      <a:pt x="192349" y="102459"/>
                    </a:lnTo>
                    <a:lnTo>
                      <a:pt x="192349" y="103065"/>
                    </a:lnTo>
                    <a:lnTo>
                      <a:pt x="192329" y="103652"/>
                    </a:lnTo>
                    <a:lnTo>
                      <a:pt x="192310" y="104239"/>
                    </a:lnTo>
                    <a:lnTo>
                      <a:pt x="192290" y="104805"/>
                    </a:lnTo>
                    <a:lnTo>
                      <a:pt x="192231" y="105411"/>
                    </a:lnTo>
                    <a:lnTo>
                      <a:pt x="192212" y="105978"/>
                    </a:lnTo>
                    <a:lnTo>
                      <a:pt x="192173" y="106565"/>
                    </a:lnTo>
                    <a:lnTo>
                      <a:pt x="192134" y="107171"/>
                    </a:lnTo>
                    <a:lnTo>
                      <a:pt x="192114" y="107718"/>
                    </a:lnTo>
                    <a:lnTo>
                      <a:pt x="192056" y="108285"/>
                    </a:lnTo>
                    <a:lnTo>
                      <a:pt x="192016" y="108911"/>
                    </a:lnTo>
                    <a:lnTo>
                      <a:pt x="191938" y="109478"/>
                    </a:lnTo>
                    <a:lnTo>
                      <a:pt x="191880" y="110025"/>
                    </a:lnTo>
                    <a:lnTo>
                      <a:pt x="191880" y="110084"/>
                    </a:lnTo>
                    <a:lnTo>
                      <a:pt x="191841" y="110670"/>
                    </a:lnTo>
                    <a:lnTo>
                      <a:pt x="191743" y="111257"/>
                    </a:lnTo>
                    <a:lnTo>
                      <a:pt x="191684" y="111784"/>
                    </a:lnTo>
                    <a:lnTo>
                      <a:pt x="191664" y="111843"/>
                    </a:lnTo>
                    <a:lnTo>
                      <a:pt x="191606" y="112410"/>
                    </a:lnTo>
                    <a:lnTo>
                      <a:pt x="191508" y="112977"/>
                    </a:lnTo>
                    <a:lnTo>
                      <a:pt x="191449" y="113544"/>
                    </a:lnTo>
                    <a:lnTo>
                      <a:pt x="191371" y="114150"/>
                    </a:lnTo>
                    <a:lnTo>
                      <a:pt x="191254" y="114736"/>
                    </a:lnTo>
                    <a:lnTo>
                      <a:pt x="191156" y="115323"/>
                    </a:lnTo>
                    <a:lnTo>
                      <a:pt x="191078" y="115890"/>
                    </a:lnTo>
                    <a:lnTo>
                      <a:pt x="190961" y="116438"/>
                    </a:lnTo>
                    <a:lnTo>
                      <a:pt x="190883" y="117024"/>
                    </a:lnTo>
                    <a:lnTo>
                      <a:pt x="190746" y="117610"/>
                    </a:lnTo>
                    <a:lnTo>
                      <a:pt x="190648" y="118197"/>
                    </a:lnTo>
                    <a:lnTo>
                      <a:pt x="190511" y="118764"/>
                    </a:lnTo>
                    <a:lnTo>
                      <a:pt x="190414" y="119350"/>
                    </a:lnTo>
                    <a:lnTo>
                      <a:pt x="190277" y="119937"/>
                    </a:lnTo>
                    <a:lnTo>
                      <a:pt x="190159" y="120523"/>
                    </a:lnTo>
                    <a:lnTo>
                      <a:pt x="190003" y="121071"/>
                    </a:lnTo>
                    <a:lnTo>
                      <a:pt x="189886" y="121677"/>
                    </a:lnTo>
                    <a:lnTo>
                      <a:pt x="189729" y="122263"/>
                    </a:lnTo>
                    <a:lnTo>
                      <a:pt x="189612" y="122791"/>
                    </a:lnTo>
                    <a:lnTo>
                      <a:pt x="189436" y="123397"/>
                    </a:lnTo>
                    <a:lnTo>
                      <a:pt x="189299" y="123925"/>
                    </a:lnTo>
                    <a:lnTo>
                      <a:pt x="189279" y="123964"/>
                    </a:lnTo>
                    <a:lnTo>
                      <a:pt x="189162" y="124492"/>
                    </a:lnTo>
                    <a:lnTo>
                      <a:pt x="188986" y="125059"/>
                    </a:lnTo>
                    <a:lnTo>
                      <a:pt x="188967" y="125098"/>
                    </a:lnTo>
                    <a:lnTo>
                      <a:pt x="188849" y="125645"/>
                    </a:lnTo>
                    <a:lnTo>
                      <a:pt x="188674" y="126193"/>
                    </a:lnTo>
                    <a:lnTo>
                      <a:pt x="188654" y="126251"/>
                    </a:lnTo>
                    <a:lnTo>
                      <a:pt x="188478" y="126798"/>
                    </a:lnTo>
                    <a:lnTo>
                      <a:pt x="188302" y="127365"/>
                    </a:lnTo>
                    <a:lnTo>
                      <a:pt x="188146" y="127932"/>
                    </a:lnTo>
                    <a:lnTo>
                      <a:pt x="187970" y="128499"/>
                    </a:lnTo>
                    <a:lnTo>
                      <a:pt x="187755" y="129047"/>
                    </a:lnTo>
                    <a:lnTo>
                      <a:pt x="187559" y="129634"/>
                    </a:lnTo>
                    <a:lnTo>
                      <a:pt x="187403" y="130161"/>
                    </a:lnTo>
                    <a:lnTo>
                      <a:pt x="187383" y="130201"/>
                    </a:lnTo>
                    <a:lnTo>
                      <a:pt x="187207" y="130728"/>
                    </a:lnTo>
                    <a:lnTo>
                      <a:pt x="186992" y="131315"/>
                    </a:lnTo>
                    <a:lnTo>
                      <a:pt x="186797" y="131842"/>
                    </a:lnTo>
                    <a:lnTo>
                      <a:pt x="186758" y="131979"/>
                    </a:lnTo>
                    <a:lnTo>
                      <a:pt x="186562" y="132409"/>
                    </a:lnTo>
                    <a:lnTo>
                      <a:pt x="186347" y="133016"/>
                    </a:lnTo>
                    <a:lnTo>
                      <a:pt x="186112" y="133563"/>
                    </a:lnTo>
                    <a:lnTo>
                      <a:pt x="185937" y="134071"/>
                    </a:lnTo>
                    <a:lnTo>
                      <a:pt x="185682" y="134677"/>
                    </a:lnTo>
                    <a:lnTo>
                      <a:pt x="185467" y="135185"/>
                    </a:lnTo>
                    <a:lnTo>
                      <a:pt x="185448" y="135224"/>
                    </a:lnTo>
                    <a:lnTo>
                      <a:pt x="185213" y="135752"/>
                    </a:lnTo>
                    <a:lnTo>
                      <a:pt x="184979" y="136300"/>
                    </a:lnTo>
                    <a:lnTo>
                      <a:pt x="184725" y="136867"/>
                    </a:lnTo>
                    <a:lnTo>
                      <a:pt x="184490" y="137414"/>
                    </a:lnTo>
                    <a:lnTo>
                      <a:pt x="184236" y="137942"/>
                    </a:lnTo>
                    <a:lnTo>
                      <a:pt x="183982" y="138490"/>
                    </a:lnTo>
                    <a:lnTo>
                      <a:pt x="183727" y="139017"/>
                    </a:lnTo>
                    <a:lnTo>
                      <a:pt x="183688" y="139056"/>
                    </a:lnTo>
                    <a:lnTo>
                      <a:pt x="183434" y="139584"/>
                    </a:lnTo>
                    <a:lnTo>
                      <a:pt x="183180" y="140112"/>
                    </a:lnTo>
                    <a:lnTo>
                      <a:pt x="183160" y="140151"/>
                    </a:lnTo>
                    <a:lnTo>
                      <a:pt x="182906" y="140679"/>
                    </a:lnTo>
                    <a:lnTo>
                      <a:pt x="182633" y="141207"/>
                    </a:lnTo>
                    <a:lnTo>
                      <a:pt x="182359" y="141735"/>
                    </a:lnTo>
                    <a:lnTo>
                      <a:pt x="182242" y="141989"/>
                    </a:lnTo>
                    <a:lnTo>
                      <a:pt x="182085" y="142262"/>
                    </a:lnTo>
                    <a:lnTo>
                      <a:pt x="181812" y="142790"/>
                    </a:lnTo>
                    <a:lnTo>
                      <a:pt x="181479" y="143338"/>
                    </a:lnTo>
                    <a:lnTo>
                      <a:pt x="181186" y="143866"/>
                    </a:lnTo>
                    <a:lnTo>
                      <a:pt x="180893" y="144413"/>
                    </a:lnTo>
                    <a:lnTo>
                      <a:pt x="180619" y="144901"/>
                    </a:lnTo>
                    <a:lnTo>
                      <a:pt x="180287" y="145449"/>
                    </a:lnTo>
                    <a:lnTo>
                      <a:pt x="179954" y="145957"/>
                    </a:lnTo>
                    <a:lnTo>
                      <a:pt x="179661" y="146485"/>
                    </a:lnTo>
                    <a:lnTo>
                      <a:pt x="179348" y="147013"/>
                    </a:lnTo>
                    <a:lnTo>
                      <a:pt x="179309" y="147052"/>
                    </a:lnTo>
                    <a:lnTo>
                      <a:pt x="178977" y="147560"/>
                    </a:lnTo>
                    <a:lnTo>
                      <a:pt x="178684" y="148049"/>
                    </a:lnTo>
                    <a:lnTo>
                      <a:pt x="178332" y="148597"/>
                    </a:lnTo>
                    <a:lnTo>
                      <a:pt x="177980" y="149124"/>
                    </a:lnTo>
                    <a:lnTo>
                      <a:pt x="177687" y="149594"/>
                    </a:lnTo>
                    <a:lnTo>
                      <a:pt x="177648" y="149633"/>
                    </a:lnTo>
                    <a:lnTo>
                      <a:pt x="177296" y="150121"/>
                    </a:lnTo>
                    <a:lnTo>
                      <a:pt x="176983" y="150591"/>
                    </a:lnTo>
                    <a:lnTo>
                      <a:pt x="176631" y="151119"/>
                    </a:lnTo>
                    <a:lnTo>
                      <a:pt x="176259" y="151627"/>
                    </a:lnTo>
                    <a:lnTo>
                      <a:pt x="175908" y="152116"/>
                    </a:lnTo>
                    <a:lnTo>
                      <a:pt x="175516" y="152643"/>
                    </a:lnTo>
                    <a:lnTo>
                      <a:pt x="175106" y="153152"/>
                    </a:lnTo>
                    <a:lnTo>
                      <a:pt x="174735" y="153660"/>
                    </a:lnTo>
                    <a:lnTo>
                      <a:pt x="174363" y="154110"/>
                    </a:lnTo>
                    <a:lnTo>
                      <a:pt x="174011" y="154579"/>
                    </a:lnTo>
                    <a:lnTo>
                      <a:pt x="173601" y="155087"/>
                    </a:lnTo>
                    <a:lnTo>
                      <a:pt x="173210" y="155595"/>
                    </a:lnTo>
                    <a:lnTo>
                      <a:pt x="172819" y="156025"/>
                    </a:lnTo>
                    <a:lnTo>
                      <a:pt x="172408" y="156514"/>
                    </a:lnTo>
                    <a:lnTo>
                      <a:pt x="172076" y="156944"/>
                    </a:lnTo>
                    <a:lnTo>
                      <a:pt x="171607" y="157472"/>
                    </a:lnTo>
                    <a:lnTo>
                      <a:pt x="171216" y="157902"/>
                    </a:lnTo>
                    <a:lnTo>
                      <a:pt x="170844" y="158352"/>
                    </a:lnTo>
                    <a:lnTo>
                      <a:pt x="170395" y="158821"/>
                    </a:lnTo>
                    <a:lnTo>
                      <a:pt x="170004" y="159271"/>
                    </a:lnTo>
                    <a:lnTo>
                      <a:pt x="169613" y="159701"/>
                    </a:lnTo>
                    <a:lnTo>
                      <a:pt x="169182" y="160150"/>
                    </a:lnTo>
                    <a:lnTo>
                      <a:pt x="168811" y="160580"/>
                    </a:lnTo>
                    <a:lnTo>
                      <a:pt x="168401" y="161010"/>
                    </a:lnTo>
                    <a:lnTo>
                      <a:pt x="167931" y="161460"/>
                    </a:lnTo>
                    <a:lnTo>
                      <a:pt x="167482" y="161930"/>
                    </a:lnTo>
                    <a:lnTo>
                      <a:pt x="167071" y="162320"/>
                    </a:lnTo>
                    <a:lnTo>
                      <a:pt x="166641" y="162770"/>
                    </a:lnTo>
                    <a:lnTo>
                      <a:pt x="166211" y="163180"/>
                    </a:lnTo>
                    <a:lnTo>
                      <a:pt x="165742" y="163630"/>
                    </a:lnTo>
                    <a:lnTo>
                      <a:pt x="165331" y="164001"/>
                    </a:lnTo>
                    <a:lnTo>
                      <a:pt x="164921" y="164431"/>
                    </a:lnTo>
                    <a:lnTo>
                      <a:pt x="164491" y="164823"/>
                    </a:lnTo>
                    <a:lnTo>
                      <a:pt x="164022" y="165233"/>
                    </a:lnTo>
                    <a:lnTo>
                      <a:pt x="163572" y="165624"/>
                    </a:lnTo>
                    <a:lnTo>
                      <a:pt x="163513" y="165702"/>
                    </a:lnTo>
                    <a:lnTo>
                      <a:pt x="163103" y="166035"/>
                    </a:lnTo>
                    <a:lnTo>
                      <a:pt x="162692" y="166426"/>
                    </a:lnTo>
                    <a:lnTo>
                      <a:pt x="162223" y="166797"/>
                    </a:lnTo>
                    <a:lnTo>
                      <a:pt x="161773" y="167188"/>
                    </a:lnTo>
                    <a:lnTo>
                      <a:pt x="161324" y="167560"/>
                    </a:lnTo>
                    <a:lnTo>
                      <a:pt x="160815" y="167950"/>
                    </a:lnTo>
                    <a:lnTo>
                      <a:pt x="160366" y="168322"/>
                    </a:lnTo>
                    <a:lnTo>
                      <a:pt x="159896" y="168674"/>
                    </a:lnTo>
                    <a:lnTo>
                      <a:pt x="159388" y="169065"/>
                    </a:lnTo>
                    <a:lnTo>
                      <a:pt x="158938" y="169417"/>
                    </a:lnTo>
                    <a:lnTo>
                      <a:pt x="158489" y="169749"/>
                    </a:lnTo>
                    <a:lnTo>
                      <a:pt x="158020" y="170121"/>
                    </a:lnTo>
                    <a:lnTo>
                      <a:pt x="157531" y="170472"/>
                    </a:lnTo>
                    <a:lnTo>
                      <a:pt x="157023" y="170844"/>
                    </a:lnTo>
                    <a:lnTo>
                      <a:pt x="156553" y="171176"/>
                    </a:lnTo>
                    <a:lnTo>
                      <a:pt x="156065" y="171509"/>
                    </a:lnTo>
                    <a:lnTo>
                      <a:pt x="155615" y="171841"/>
                    </a:lnTo>
                    <a:lnTo>
                      <a:pt x="155087" y="172193"/>
                    </a:lnTo>
                    <a:lnTo>
                      <a:pt x="154638" y="172506"/>
                    </a:lnTo>
                    <a:lnTo>
                      <a:pt x="154149" y="172838"/>
                    </a:lnTo>
                    <a:lnTo>
                      <a:pt x="153621" y="173171"/>
                    </a:lnTo>
                    <a:lnTo>
                      <a:pt x="153132" y="173483"/>
                    </a:lnTo>
                    <a:lnTo>
                      <a:pt x="152683" y="173776"/>
                    </a:lnTo>
                    <a:lnTo>
                      <a:pt x="152624" y="173815"/>
                    </a:lnTo>
                    <a:lnTo>
                      <a:pt x="152135" y="174128"/>
                    </a:lnTo>
                    <a:lnTo>
                      <a:pt x="151705" y="174382"/>
                    </a:lnTo>
                    <a:lnTo>
                      <a:pt x="151158" y="174715"/>
                    </a:lnTo>
                    <a:lnTo>
                      <a:pt x="150610" y="175047"/>
                    </a:lnTo>
                    <a:lnTo>
                      <a:pt x="150141" y="175321"/>
                    </a:lnTo>
                    <a:lnTo>
                      <a:pt x="149652" y="175614"/>
                    </a:lnTo>
                    <a:lnTo>
                      <a:pt x="149144" y="175907"/>
                    </a:lnTo>
                    <a:lnTo>
                      <a:pt x="148636" y="176220"/>
                    </a:lnTo>
                    <a:lnTo>
                      <a:pt x="148128" y="176494"/>
                    </a:lnTo>
                    <a:lnTo>
                      <a:pt x="147600" y="176787"/>
                    </a:lnTo>
                    <a:lnTo>
                      <a:pt x="147092" y="177061"/>
                    </a:lnTo>
                    <a:lnTo>
                      <a:pt x="146603" y="177334"/>
                    </a:lnTo>
                    <a:lnTo>
                      <a:pt x="146036" y="177627"/>
                    </a:lnTo>
                    <a:lnTo>
                      <a:pt x="145527" y="177882"/>
                    </a:lnTo>
                    <a:lnTo>
                      <a:pt x="145019" y="178136"/>
                    </a:lnTo>
                    <a:lnTo>
                      <a:pt x="144530" y="178390"/>
                    </a:lnTo>
                    <a:lnTo>
                      <a:pt x="143983" y="178644"/>
                    </a:lnTo>
                    <a:lnTo>
                      <a:pt x="143983" y="178664"/>
                    </a:lnTo>
                    <a:lnTo>
                      <a:pt x="143748" y="178761"/>
                    </a:lnTo>
                    <a:lnTo>
                      <a:pt x="143475" y="178918"/>
                    </a:lnTo>
                    <a:lnTo>
                      <a:pt x="142927" y="179172"/>
                    </a:lnTo>
                    <a:lnTo>
                      <a:pt x="142419" y="179387"/>
                    </a:lnTo>
                    <a:lnTo>
                      <a:pt x="142380" y="179407"/>
                    </a:lnTo>
                    <a:lnTo>
                      <a:pt x="141833" y="179661"/>
                    </a:lnTo>
                    <a:lnTo>
                      <a:pt x="141363" y="179856"/>
                    </a:lnTo>
                    <a:lnTo>
                      <a:pt x="140816" y="180110"/>
                    </a:lnTo>
                    <a:lnTo>
                      <a:pt x="140288" y="180345"/>
                    </a:lnTo>
                    <a:lnTo>
                      <a:pt x="139760" y="180560"/>
                    </a:lnTo>
                    <a:lnTo>
                      <a:pt x="139193" y="180775"/>
                    </a:lnTo>
                    <a:lnTo>
                      <a:pt x="138666" y="181010"/>
                    </a:lnTo>
                    <a:lnTo>
                      <a:pt x="138138" y="181205"/>
                    </a:lnTo>
                    <a:lnTo>
                      <a:pt x="138118" y="181225"/>
                    </a:lnTo>
                    <a:lnTo>
                      <a:pt x="137590" y="181440"/>
                    </a:lnTo>
                    <a:lnTo>
                      <a:pt x="137004" y="181655"/>
                    </a:lnTo>
                    <a:lnTo>
                      <a:pt x="136476" y="181850"/>
                    </a:lnTo>
                    <a:lnTo>
                      <a:pt x="135948" y="182046"/>
                    </a:lnTo>
                    <a:lnTo>
                      <a:pt x="135381" y="182261"/>
                    </a:lnTo>
                    <a:lnTo>
                      <a:pt x="134912" y="182437"/>
                    </a:lnTo>
                    <a:lnTo>
                      <a:pt x="134306" y="182632"/>
                    </a:lnTo>
                    <a:lnTo>
                      <a:pt x="133778" y="182808"/>
                    </a:lnTo>
                    <a:lnTo>
                      <a:pt x="133211" y="183004"/>
                    </a:lnTo>
                    <a:lnTo>
                      <a:pt x="132683" y="183180"/>
                    </a:lnTo>
                    <a:lnTo>
                      <a:pt x="132156" y="183356"/>
                    </a:lnTo>
                    <a:lnTo>
                      <a:pt x="131549" y="183531"/>
                    </a:lnTo>
                    <a:lnTo>
                      <a:pt x="131041" y="183708"/>
                    </a:lnTo>
                    <a:lnTo>
                      <a:pt x="131022" y="183708"/>
                    </a:lnTo>
                    <a:lnTo>
                      <a:pt x="130494" y="183864"/>
                    </a:lnTo>
                    <a:lnTo>
                      <a:pt x="129888" y="184040"/>
                    </a:lnTo>
                    <a:lnTo>
                      <a:pt x="129360" y="184196"/>
                    </a:lnTo>
                    <a:lnTo>
                      <a:pt x="128793" y="184353"/>
                    </a:lnTo>
                    <a:lnTo>
                      <a:pt x="128246" y="184509"/>
                    </a:lnTo>
                    <a:lnTo>
                      <a:pt x="127698" y="184646"/>
                    </a:lnTo>
                    <a:lnTo>
                      <a:pt x="127151" y="184802"/>
                    </a:lnTo>
                    <a:lnTo>
                      <a:pt x="126584" y="184939"/>
                    </a:lnTo>
                    <a:lnTo>
                      <a:pt x="126017" y="185076"/>
                    </a:lnTo>
                    <a:lnTo>
                      <a:pt x="125470" y="185213"/>
                    </a:lnTo>
                    <a:lnTo>
                      <a:pt x="124903" y="185350"/>
                    </a:lnTo>
                    <a:lnTo>
                      <a:pt x="124355" y="185467"/>
                    </a:lnTo>
                    <a:lnTo>
                      <a:pt x="123788" y="185604"/>
                    </a:lnTo>
                    <a:lnTo>
                      <a:pt x="123221" y="185721"/>
                    </a:lnTo>
                    <a:lnTo>
                      <a:pt x="122674" y="185839"/>
                    </a:lnTo>
                    <a:lnTo>
                      <a:pt x="122068" y="185975"/>
                    </a:lnTo>
                    <a:lnTo>
                      <a:pt x="121521" y="186073"/>
                    </a:lnTo>
                    <a:lnTo>
                      <a:pt x="121501" y="186073"/>
                    </a:lnTo>
                    <a:lnTo>
                      <a:pt x="120934" y="186190"/>
                    </a:lnTo>
                    <a:lnTo>
                      <a:pt x="120367" y="186288"/>
                    </a:lnTo>
                    <a:lnTo>
                      <a:pt x="119820" y="186386"/>
                    </a:lnTo>
                    <a:lnTo>
                      <a:pt x="119292" y="186483"/>
                    </a:lnTo>
                    <a:lnTo>
                      <a:pt x="118705" y="186581"/>
                    </a:lnTo>
                    <a:lnTo>
                      <a:pt x="118080" y="186679"/>
                    </a:lnTo>
                    <a:lnTo>
                      <a:pt x="117572" y="186757"/>
                    </a:lnTo>
                    <a:lnTo>
                      <a:pt x="117552" y="186757"/>
                    </a:lnTo>
                    <a:lnTo>
                      <a:pt x="116966" y="186836"/>
                    </a:lnTo>
                    <a:lnTo>
                      <a:pt x="116418" y="186933"/>
                    </a:lnTo>
                    <a:lnTo>
                      <a:pt x="116379" y="186933"/>
                    </a:lnTo>
                    <a:lnTo>
                      <a:pt x="115832" y="187011"/>
                    </a:lnTo>
                    <a:lnTo>
                      <a:pt x="115265" y="187070"/>
                    </a:lnTo>
                    <a:lnTo>
                      <a:pt x="114717" y="187148"/>
                    </a:lnTo>
                    <a:lnTo>
                      <a:pt x="114131" y="187207"/>
                    </a:lnTo>
                    <a:lnTo>
                      <a:pt x="113583" y="187285"/>
                    </a:lnTo>
                    <a:lnTo>
                      <a:pt x="112958" y="187344"/>
                    </a:lnTo>
                    <a:lnTo>
                      <a:pt x="112430" y="187402"/>
                    </a:lnTo>
                    <a:lnTo>
                      <a:pt x="112411" y="187402"/>
                    </a:lnTo>
                    <a:lnTo>
                      <a:pt x="111863" y="187441"/>
                    </a:lnTo>
                    <a:lnTo>
                      <a:pt x="111257" y="187500"/>
                    </a:lnTo>
                    <a:lnTo>
                      <a:pt x="110710" y="187539"/>
                    </a:lnTo>
                    <a:lnTo>
                      <a:pt x="110690" y="187539"/>
                    </a:lnTo>
                    <a:lnTo>
                      <a:pt x="110123" y="187598"/>
                    </a:lnTo>
                    <a:lnTo>
                      <a:pt x="110084" y="187598"/>
                    </a:lnTo>
                    <a:lnTo>
                      <a:pt x="109537" y="187637"/>
                    </a:lnTo>
                    <a:lnTo>
                      <a:pt x="109009" y="187657"/>
                    </a:lnTo>
                    <a:lnTo>
                      <a:pt x="108403" y="187696"/>
                    </a:lnTo>
                    <a:lnTo>
                      <a:pt x="108364" y="187696"/>
                    </a:lnTo>
                    <a:lnTo>
                      <a:pt x="107797" y="187735"/>
                    </a:lnTo>
                    <a:lnTo>
                      <a:pt x="107269" y="187754"/>
                    </a:lnTo>
                    <a:lnTo>
                      <a:pt x="107230" y="187754"/>
                    </a:lnTo>
                    <a:lnTo>
                      <a:pt x="106663" y="187774"/>
                    </a:lnTo>
                    <a:lnTo>
                      <a:pt x="106643" y="187774"/>
                    </a:lnTo>
                    <a:lnTo>
                      <a:pt x="106077" y="187794"/>
                    </a:lnTo>
                    <a:lnTo>
                      <a:pt x="105490" y="187813"/>
                    </a:lnTo>
                    <a:lnTo>
                      <a:pt x="104942" y="187833"/>
                    </a:lnTo>
                    <a:lnTo>
                      <a:pt x="104356" y="187833"/>
                    </a:lnTo>
                    <a:lnTo>
                      <a:pt x="103809" y="187852"/>
                    </a:lnTo>
                    <a:lnTo>
                      <a:pt x="102636" y="187852"/>
                    </a:lnTo>
                    <a:lnTo>
                      <a:pt x="102088" y="187833"/>
                    </a:lnTo>
                    <a:lnTo>
                      <a:pt x="101463" y="187833"/>
                    </a:lnTo>
                    <a:lnTo>
                      <a:pt x="100915" y="187813"/>
                    </a:lnTo>
                    <a:lnTo>
                      <a:pt x="100309" y="187813"/>
                    </a:lnTo>
                    <a:lnTo>
                      <a:pt x="99762" y="187794"/>
                    </a:lnTo>
                    <a:lnTo>
                      <a:pt x="99156" y="187774"/>
                    </a:lnTo>
                    <a:lnTo>
                      <a:pt x="98569" y="187735"/>
                    </a:lnTo>
                    <a:lnTo>
                      <a:pt x="98042" y="187715"/>
                    </a:lnTo>
                    <a:lnTo>
                      <a:pt x="97475" y="187676"/>
                    </a:lnTo>
                    <a:lnTo>
                      <a:pt x="96868" y="187657"/>
                    </a:lnTo>
                    <a:lnTo>
                      <a:pt x="96321" y="187617"/>
                    </a:lnTo>
                    <a:lnTo>
                      <a:pt x="95696" y="187578"/>
                    </a:lnTo>
                    <a:lnTo>
                      <a:pt x="95148" y="187520"/>
                    </a:lnTo>
                    <a:lnTo>
                      <a:pt x="94562" y="187480"/>
                    </a:lnTo>
                    <a:lnTo>
                      <a:pt x="94483" y="187461"/>
                    </a:lnTo>
                    <a:lnTo>
                      <a:pt x="93975" y="187422"/>
                    </a:lnTo>
                    <a:lnTo>
                      <a:pt x="93428" y="187364"/>
                    </a:lnTo>
                    <a:lnTo>
                      <a:pt x="92841" y="187285"/>
                    </a:lnTo>
                    <a:lnTo>
                      <a:pt x="92274" y="187227"/>
                    </a:lnTo>
                    <a:lnTo>
                      <a:pt x="91688" y="187148"/>
                    </a:lnTo>
                    <a:lnTo>
                      <a:pt x="91121" y="187090"/>
                    </a:lnTo>
                    <a:lnTo>
                      <a:pt x="90515" y="187011"/>
                    </a:lnTo>
                    <a:lnTo>
                      <a:pt x="89968" y="186933"/>
                    </a:lnTo>
                    <a:lnTo>
                      <a:pt x="89420" y="186836"/>
                    </a:lnTo>
                    <a:lnTo>
                      <a:pt x="88794" y="186757"/>
                    </a:lnTo>
                    <a:lnTo>
                      <a:pt x="88267" y="186660"/>
                    </a:lnTo>
                    <a:lnTo>
                      <a:pt x="87700" y="186562"/>
                    </a:lnTo>
                    <a:lnTo>
                      <a:pt x="87094" y="186483"/>
                    </a:lnTo>
                    <a:lnTo>
                      <a:pt x="86566" y="186367"/>
                    </a:lnTo>
                    <a:lnTo>
                      <a:pt x="85940" y="186269"/>
                    </a:lnTo>
                    <a:lnTo>
                      <a:pt x="85393" y="186151"/>
                    </a:lnTo>
                    <a:lnTo>
                      <a:pt x="84826" y="186053"/>
                    </a:lnTo>
                    <a:lnTo>
                      <a:pt x="84259" y="185936"/>
                    </a:lnTo>
                    <a:lnTo>
                      <a:pt x="83692" y="185819"/>
                    </a:lnTo>
                    <a:lnTo>
                      <a:pt x="83125" y="185702"/>
                    </a:lnTo>
                    <a:lnTo>
                      <a:pt x="82578" y="185584"/>
                    </a:lnTo>
                    <a:lnTo>
                      <a:pt x="81972" y="185447"/>
                    </a:lnTo>
                    <a:lnTo>
                      <a:pt x="81424" y="185311"/>
                    </a:lnTo>
                    <a:lnTo>
                      <a:pt x="81405" y="185311"/>
                    </a:lnTo>
                    <a:lnTo>
                      <a:pt x="80838" y="185174"/>
                    </a:lnTo>
                    <a:lnTo>
                      <a:pt x="80271" y="185037"/>
                    </a:lnTo>
                    <a:lnTo>
                      <a:pt x="79704" y="184900"/>
                    </a:lnTo>
                    <a:lnTo>
                      <a:pt x="79157" y="184763"/>
                    </a:lnTo>
                    <a:lnTo>
                      <a:pt x="79157" y="184744"/>
                    </a:lnTo>
                    <a:lnTo>
                      <a:pt x="78590" y="184607"/>
                    </a:lnTo>
                    <a:lnTo>
                      <a:pt x="78570" y="184607"/>
                    </a:lnTo>
                    <a:lnTo>
                      <a:pt x="78003" y="184451"/>
                    </a:lnTo>
                    <a:lnTo>
                      <a:pt x="77475" y="184294"/>
                    </a:lnTo>
                    <a:lnTo>
                      <a:pt x="76869" y="184138"/>
                    </a:lnTo>
                    <a:lnTo>
                      <a:pt x="76302" y="183981"/>
                    </a:lnTo>
                    <a:lnTo>
                      <a:pt x="75794" y="183825"/>
                    </a:lnTo>
                    <a:lnTo>
                      <a:pt x="75227" y="183649"/>
                    </a:lnTo>
                    <a:lnTo>
                      <a:pt x="74621" y="183473"/>
                    </a:lnTo>
                    <a:lnTo>
                      <a:pt x="74113" y="183297"/>
                    </a:lnTo>
                    <a:lnTo>
                      <a:pt x="73546" y="183121"/>
                    </a:lnTo>
                    <a:lnTo>
                      <a:pt x="72979" y="182945"/>
                    </a:lnTo>
                    <a:lnTo>
                      <a:pt x="72431" y="182750"/>
                    </a:lnTo>
                    <a:lnTo>
                      <a:pt x="71904" y="182574"/>
                    </a:lnTo>
                    <a:lnTo>
                      <a:pt x="71337" y="182378"/>
                    </a:lnTo>
                    <a:lnTo>
                      <a:pt x="70750" y="182163"/>
                    </a:lnTo>
                    <a:lnTo>
                      <a:pt x="70222" y="181987"/>
                    </a:lnTo>
                    <a:lnTo>
                      <a:pt x="70203" y="181987"/>
                    </a:lnTo>
                    <a:lnTo>
                      <a:pt x="69675" y="181772"/>
                    </a:lnTo>
                    <a:lnTo>
                      <a:pt x="69128" y="181576"/>
                    </a:lnTo>
                    <a:lnTo>
                      <a:pt x="68561" y="181362"/>
                    </a:lnTo>
                    <a:lnTo>
                      <a:pt x="68013" y="181146"/>
                    </a:lnTo>
                    <a:lnTo>
                      <a:pt x="67486" y="180932"/>
                    </a:lnTo>
                    <a:lnTo>
                      <a:pt x="66938" y="180716"/>
                    </a:lnTo>
                    <a:lnTo>
                      <a:pt x="66371" y="180502"/>
                    </a:lnTo>
                    <a:lnTo>
                      <a:pt x="65824" y="180267"/>
                    </a:lnTo>
                    <a:lnTo>
                      <a:pt x="65296" y="180052"/>
                    </a:lnTo>
                    <a:lnTo>
                      <a:pt x="64768" y="179817"/>
                    </a:lnTo>
                    <a:lnTo>
                      <a:pt x="64221" y="179582"/>
                    </a:lnTo>
                    <a:lnTo>
                      <a:pt x="63654" y="179328"/>
                    </a:lnTo>
                    <a:lnTo>
                      <a:pt x="63106" y="179094"/>
                    </a:lnTo>
                    <a:lnTo>
                      <a:pt x="62598" y="178840"/>
                    </a:lnTo>
                    <a:lnTo>
                      <a:pt x="62051" y="178605"/>
                    </a:lnTo>
                    <a:lnTo>
                      <a:pt x="61542" y="178351"/>
                    </a:lnTo>
                    <a:lnTo>
                      <a:pt x="60975" y="178097"/>
                    </a:lnTo>
                    <a:lnTo>
                      <a:pt x="60448" y="177843"/>
                    </a:lnTo>
                    <a:lnTo>
                      <a:pt x="59920" y="177569"/>
                    </a:lnTo>
                    <a:lnTo>
                      <a:pt x="59392" y="177295"/>
                    </a:lnTo>
                    <a:lnTo>
                      <a:pt x="58884" y="177041"/>
                    </a:lnTo>
                    <a:lnTo>
                      <a:pt x="58864" y="177041"/>
                    </a:lnTo>
                    <a:lnTo>
                      <a:pt x="58356" y="176767"/>
                    </a:lnTo>
                    <a:lnTo>
                      <a:pt x="57789" y="176494"/>
                    </a:lnTo>
                    <a:lnTo>
                      <a:pt x="57261" y="176220"/>
                    </a:lnTo>
                    <a:lnTo>
                      <a:pt x="56753" y="175927"/>
                    </a:lnTo>
                    <a:lnTo>
                      <a:pt x="56245" y="175653"/>
                    </a:lnTo>
                    <a:lnTo>
                      <a:pt x="56225" y="175634"/>
                    </a:lnTo>
                    <a:lnTo>
                      <a:pt x="55717" y="175360"/>
                    </a:lnTo>
                    <a:lnTo>
                      <a:pt x="55189" y="175067"/>
                    </a:lnTo>
                    <a:lnTo>
                      <a:pt x="54641" y="174773"/>
                    </a:lnTo>
                    <a:lnTo>
                      <a:pt x="54133" y="174461"/>
                    </a:lnTo>
                    <a:lnTo>
                      <a:pt x="53625" y="174168"/>
                    </a:lnTo>
                    <a:lnTo>
                      <a:pt x="53097" y="173854"/>
                    </a:lnTo>
                    <a:lnTo>
                      <a:pt x="52589" y="173542"/>
                    </a:lnTo>
                    <a:lnTo>
                      <a:pt x="52100" y="173248"/>
                    </a:lnTo>
                    <a:lnTo>
                      <a:pt x="51592" y="172936"/>
                    </a:lnTo>
                    <a:lnTo>
                      <a:pt x="51083" y="172604"/>
                    </a:lnTo>
                    <a:lnTo>
                      <a:pt x="50575" y="172290"/>
                    </a:lnTo>
                    <a:lnTo>
                      <a:pt x="50067" y="171958"/>
                    </a:lnTo>
                    <a:lnTo>
                      <a:pt x="49559" y="171626"/>
                    </a:lnTo>
                    <a:lnTo>
                      <a:pt x="49031" y="171293"/>
                    </a:lnTo>
                    <a:lnTo>
                      <a:pt x="48542" y="170961"/>
                    </a:lnTo>
                    <a:lnTo>
                      <a:pt x="48034" y="170629"/>
                    </a:lnTo>
                    <a:lnTo>
                      <a:pt x="47525" y="170277"/>
                    </a:lnTo>
                    <a:lnTo>
                      <a:pt x="47037" y="169945"/>
                    </a:lnTo>
                    <a:lnTo>
                      <a:pt x="46548" y="169593"/>
                    </a:lnTo>
                    <a:lnTo>
                      <a:pt x="46040" y="169241"/>
                    </a:lnTo>
                    <a:lnTo>
                      <a:pt x="45551" y="168889"/>
                    </a:lnTo>
                    <a:lnTo>
                      <a:pt x="45062" y="168517"/>
                    </a:lnTo>
                    <a:lnTo>
                      <a:pt x="44573" y="168166"/>
                    </a:lnTo>
                    <a:lnTo>
                      <a:pt x="44085" y="167794"/>
                    </a:lnTo>
                    <a:lnTo>
                      <a:pt x="43596" y="167423"/>
                    </a:lnTo>
                    <a:lnTo>
                      <a:pt x="43127" y="167051"/>
                    </a:lnTo>
                    <a:lnTo>
                      <a:pt x="42638" y="166680"/>
                    </a:lnTo>
                    <a:lnTo>
                      <a:pt x="42169" y="166309"/>
                    </a:lnTo>
                    <a:lnTo>
                      <a:pt x="41680" y="165917"/>
                    </a:lnTo>
                    <a:lnTo>
                      <a:pt x="41211" y="165546"/>
                    </a:lnTo>
                    <a:lnTo>
                      <a:pt x="40703" y="165194"/>
                    </a:lnTo>
                    <a:lnTo>
                      <a:pt x="40703" y="165175"/>
                    </a:lnTo>
                    <a:lnTo>
                      <a:pt x="40214" y="164823"/>
                    </a:lnTo>
                    <a:lnTo>
                      <a:pt x="39725" y="164471"/>
                    </a:lnTo>
                    <a:lnTo>
                      <a:pt x="39236" y="164099"/>
                    </a:lnTo>
                    <a:lnTo>
                      <a:pt x="38748" y="163728"/>
                    </a:lnTo>
                    <a:lnTo>
                      <a:pt x="38259" y="163376"/>
                    </a:lnTo>
                    <a:lnTo>
                      <a:pt x="38259" y="163357"/>
                    </a:lnTo>
                    <a:lnTo>
                      <a:pt x="37790" y="162985"/>
                    </a:lnTo>
                    <a:lnTo>
                      <a:pt x="37301" y="162613"/>
                    </a:lnTo>
                    <a:lnTo>
                      <a:pt x="36851" y="162242"/>
                    </a:lnTo>
                    <a:lnTo>
                      <a:pt x="36382" y="161871"/>
                    </a:lnTo>
                    <a:lnTo>
                      <a:pt x="35913" y="161480"/>
                    </a:lnTo>
                    <a:lnTo>
                      <a:pt x="35444" y="161108"/>
                    </a:lnTo>
                    <a:lnTo>
                      <a:pt x="34975" y="160717"/>
                    </a:lnTo>
                    <a:lnTo>
                      <a:pt x="34505" y="160326"/>
                    </a:lnTo>
                    <a:lnTo>
                      <a:pt x="34036" y="159935"/>
                    </a:lnTo>
                    <a:lnTo>
                      <a:pt x="33586" y="159544"/>
                    </a:lnTo>
                    <a:lnTo>
                      <a:pt x="33137" y="159153"/>
                    </a:lnTo>
                    <a:lnTo>
                      <a:pt x="32707" y="158762"/>
                    </a:lnTo>
                    <a:lnTo>
                      <a:pt x="32257" y="158352"/>
                    </a:lnTo>
                    <a:lnTo>
                      <a:pt x="31827" y="157961"/>
                    </a:lnTo>
                    <a:lnTo>
                      <a:pt x="31808" y="157961"/>
                    </a:lnTo>
                    <a:lnTo>
                      <a:pt x="31358" y="157550"/>
                    </a:lnTo>
                    <a:lnTo>
                      <a:pt x="30928" y="157139"/>
                    </a:lnTo>
                    <a:lnTo>
                      <a:pt x="30498" y="156749"/>
                    </a:lnTo>
                    <a:lnTo>
                      <a:pt x="30087" y="156338"/>
                    </a:lnTo>
                    <a:lnTo>
                      <a:pt x="29637" y="155928"/>
                    </a:lnTo>
                    <a:lnTo>
                      <a:pt x="29618" y="155928"/>
                    </a:lnTo>
                    <a:lnTo>
                      <a:pt x="29207" y="155498"/>
                    </a:lnTo>
                    <a:lnTo>
                      <a:pt x="28797" y="155087"/>
                    </a:lnTo>
                    <a:lnTo>
                      <a:pt x="28386" y="154676"/>
                    </a:lnTo>
                    <a:lnTo>
                      <a:pt x="27937" y="154266"/>
                    </a:lnTo>
                    <a:lnTo>
                      <a:pt x="27526" y="153836"/>
                    </a:lnTo>
                    <a:lnTo>
                      <a:pt x="27135" y="153406"/>
                    </a:lnTo>
                    <a:lnTo>
                      <a:pt x="26705" y="152976"/>
                    </a:lnTo>
                    <a:lnTo>
                      <a:pt x="26294" y="152546"/>
                    </a:lnTo>
                    <a:lnTo>
                      <a:pt x="25923" y="152135"/>
                    </a:lnTo>
                    <a:lnTo>
                      <a:pt x="25512" y="151686"/>
                    </a:lnTo>
                    <a:lnTo>
                      <a:pt x="25122" y="151255"/>
                    </a:lnTo>
                    <a:lnTo>
                      <a:pt x="24731" y="150825"/>
                    </a:lnTo>
                    <a:lnTo>
                      <a:pt x="24320" y="150395"/>
                    </a:lnTo>
                    <a:lnTo>
                      <a:pt x="23949" y="149945"/>
                    </a:lnTo>
                    <a:lnTo>
                      <a:pt x="23557" y="149515"/>
                    </a:lnTo>
                    <a:lnTo>
                      <a:pt x="23557" y="149496"/>
                    </a:lnTo>
                    <a:lnTo>
                      <a:pt x="23206" y="149066"/>
                    </a:lnTo>
                    <a:lnTo>
                      <a:pt x="22795" y="148616"/>
                    </a:lnTo>
                    <a:lnTo>
                      <a:pt x="22443" y="148167"/>
                    </a:lnTo>
                    <a:lnTo>
                      <a:pt x="22052" y="147717"/>
                    </a:lnTo>
                    <a:lnTo>
                      <a:pt x="21700" y="147287"/>
                    </a:lnTo>
                    <a:lnTo>
                      <a:pt x="21700" y="147267"/>
                    </a:lnTo>
                    <a:lnTo>
                      <a:pt x="21309" y="146818"/>
                    </a:lnTo>
                    <a:lnTo>
                      <a:pt x="20977" y="146368"/>
                    </a:lnTo>
                    <a:lnTo>
                      <a:pt x="20957" y="146368"/>
                    </a:lnTo>
                    <a:lnTo>
                      <a:pt x="20586" y="145918"/>
                    </a:lnTo>
                    <a:lnTo>
                      <a:pt x="20254" y="145449"/>
                    </a:lnTo>
                    <a:lnTo>
                      <a:pt x="19882" y="144999"/>
                    </a:lnTo>
                    <a:lnTo>
                      <a:pt x="19550" y="144530"/>
                    </a:lnTo>
                    <a:lnTo>
                      <a:pt x="19178" y="144080"/>
                    </a:lnTo>
                    <a:lnTo>
                      <a:pt x="18846" y="143611"/>
                    </a:lnTo>
                    <a:lnTo>
                      <a:pt x="18494" y="143142"/>
                    </a:lnTo>
                    <a:lnTo>
                      <a:pt x="18142" y="142673"/>
                    </a:lnTo>
                    <a:lnTo>
                      <a:pt x="17830" y="142204"/>
                    </a:lnTo>
                    <a:lnTo>
                      <a:pt x="17478" y="141735"/>
                    </a:lnTo>
                    <a:lnTo>
                      <a:pt x="17165" y="141265"/>
                    </a:lnTo>
                    <a:lnTo>
                      <a:pt x="16833" y="140796"/>
                    </a:lnTo>
                    <a:lnTo>
                      <a:pt x="16500" y="140308"/>
                    </a:lnTo>
                    <a:lnTo>
                      <a:pt x="16187" y="139838"/>
                    </a:lnTo>
                    <a:lnTo>
                      <a:pt x="15875" y="139369"/>
                    </a:lnTo>
                    <a:lnTo>
                      <a:pt x="15542" y="138880"/>
                    </a:lnTo>
                    <a:lnTo>
                      <a:pt x="15229" y="138411"/>
                    </a:lnTo>
                    <a:lnTo>
                      <a:pt x="15229" y="138392"/>
                    </a:lnTo>
                    <a:lnTo>
                      <a:pt x="14936" y="137923"/>
                    </a:lnTo>
                    <a:lnTo>
                      <a:pt x="14643" y="137434"/>
                    </a:lnTo>
                    <a:lnTo>
                      <a:pt x="14311" y="136945"/>
                    </a:lnTo>
                    <a:lnTo>
                      <a:pt x="14017" y="136456"/>
                    </a:lnTo>
                    <a:lnTo>
                      <a:pt x="13744" y="135968"/>
                    </a:lnTo>
                    <a:lnTo>
                      <a:pt x="13450" y="135479"/>
                    </a:lnTo>
                    <a:lnTo>
                      <a:pt x="13431" y="135479"/>
                    </a:lnTo>
                    <a:lnTo>
                      <a:pt x="13157" y="134990"/>
                    </a:lnTo>
                    <a:lnTo>
                      <a:pt x="12844" y="134501"/>
                    </a:lnTo>
                    <a:lnTo>
                      <a:pt x="12551" y="133993"/>
                    </a:lnTo>
                    <a:lnTo>
                      <a:pt x="12277" y="133504"/>
                    </a:lnTo>
                    <a:lnTo>
                      <a:pt x="12023" y="133016"/>
                    </a:lnTo>
                    <a:lnTo>
                      <a:pt x="11750" y="132507"/>
                    </a:lnTo>
                    <a:lnTo>
                      <a:pt x="11476" y="132019"/>
                    </a:lnTo>
                    <a:lnTo>
                      <a:pt x="11202" y="131510"/>
                    </a:lnTo>
                    <a:lnTo>
                      <a:pt x="10909" y="131002"/>
                    </a:lnTo>
                    <a:lnTo>
                      <a:pt x="10655" y="130513"/>
                    </a:lnTo>
                    <a:lnTo>
                      <a:pt x="10401" y="130005"/>
                    </a:lnTo>
                    <a:lnTo>
                      <a:pt x="10146" y="129497"/>
                    </a:lnTo>
                    <a:lnTo>
                      <a:pt x="9892" y="128988"/>
                    </a:lnTo>
                    <a:lnTo>
                      <a:pt x="9638" y="128480"/>
                    </a:lnTo>
                    <a:lnTo>
                      <a:pt x="9384" y="127972"/>
                    </a:lnTo>
                    <a:lnTo>
                      <a:pt x="9149" y="127463"/>
                    </a:lnTo>
                    <a:lnTo>
                      <a:pt x="8895" y="126955"/>
                    </a:lnTo>
                    <a:lnTo>
                      <a:pt x="8661" y="126447"/>
                    </a:lnTo>
                    <a:lnTo>
                      <a:pt x="8661" y="126427"/>
                    </a:lnTo>
                    <a:lnTo>
                      <a:pt x="8426" y="125919"/>
                    </a:lnTo>
                    <a:lnTo>
                      <a:pt x="8192" y="125411"/>
                    </a:lnTo>
                    <a:lnTo>
                      <a:pt x="7977" y="124902"/>
                    </a:lnTo>
                    <a:lnTo>
                      <a:pt x="7742" y="124374"/>
                    </a:lnTo>
                    <a:lnTo>
                      <a:pt x="7546" y="123866"/>
                    </a:lnTo>
                    <a:lnTo>
                      <a:pt x="7312" y="123339"/>
                    </a:lnTo>
                    <a:lnTo>
                      <a:pt x="7116" y="122830"/>
                    </a:lnTo>
                    <a:lnTo>
                      <a:pt x="7097" y="122811"/>
                    </a:lnTo>
                    <a:lnTo>
                      <a:pt x="6901" y="122302"/>
                    </a:lnTo>
                    <a:lnTo>
                      <a:pt x="6882" y="122302"/>
                    </a:lnTo>
                    <a:lnTo>
                      <a:pt x="6667" y="121775"/>
                    </a:lnTo>
                    <a:lnTo>
                      <a:pt x="6452" y="121266"/>
                    </a:lnTo>
                    <a:lnTo>
                      <a:pt x="6452" y="121247"/>
                    </a:lnTo>
                    <a:lnTo>
                      <a:pt x="6256" y="120719"/>
                    </a:lnTo>
                    <a:lnTo>
                      <a:pt x="6080" y="120210"/>
                    </a:lnTo>
                    <a:lnTo>
                      <a:pt x="5885" y="119683"/>
                    </a:lnTo>
                    <a:lnTo>
                      <a:pt x="5670" y="119155"/>
                    </a:lnTo>
                    <a:lnTo>
                      <a:pt x="5474" y="118627"/>
                    </a:lnTo>
                    <a:lnTo>
                      <a:pt x="5279" y="118099"/>
                    </a:lnTo>
                    <a:lnTo>
                      <a:pt x="5122" y="117571"/>
                    </a:lnTo>
                    <a:lnTo>
                      <a:pt x="4946" y="117043"/>
                    </a:lnTo>
                    <a:lnTo>
                      <a:pt x="4751" y="116516"/>
                    </a:lnTo>
                    <a:lnTo>
                      <a:pt x="4594" y="115968"/>
                    </a:lnTo>
                    <a:lnTo>
                      <a:pt x="4419" y="115440"/>
                    </a:lnTo>
                    <a:lnTo>
                      <a:pt x="4223" y="114913"/>
                    </a:lnTo>
                    <a:lnTo>
                      <a:pt x="4067" y="114385"/>
                    </a:lnTo>
                    <a:lnTo>
                      <a:pt x="4067" y="114365"/>
                    </a:lnTo>
                    <a:lnTo>
                      <a:pt x="3910" y="113837"/>
                    </a:lnTo>
                    <a:lnTo>
                      <a:pt x="3754" y="113309"/>
                    </a:lnTo>
                    <a:lnTo>
                      <a:pt x="3734" y="113290"/>
                    </a:lnTo>
                    <a:lnTo>
                      <a:pt x="3617" y="112762"/>
                    </a:lnTo>
                    <a:lnTo>
                      <a:pt x="3461" y="112234"/>
                    </a:lnTo>
                    <a:lnTo>
                      <a:pt x="3285" y="111687"/>
                    </a:lnTo>
                    <a:lnTo>
                      <a:pt x="3167" y="111159"/>
                    </a:lnTo>
                    <a:lnTo>
                      <a:pt x="2991" y="110612"/>
                    </a:lnTo>
                    <a:lnTo>
                      <a:pt x="2855" y="110084"/>
                    </a:lnTo>
                    <a:lnTo>
                      <a:pt x="2737" y="109536"/>
                    </a:lnTo>
                    <a:lnTo>
                      <a:pt x="2600" y="108989"/>
                    </a:lnTo>
                    <a:lnTo>
                      <a:pt x="2581" y="108989"/>
                    </a:lnTo>
                    <a:lnTo>
                      <a:pt x="2483" y="108461"/>
                    </a:lnTo>
                    <a:lnTo>
                      <a:pt x="2327" y="107914"/>
                    </a:lnTo>
                    <a:lnTo>
                      <a:pt x="2229" y="107366"/>
                    </a:lnTo>
                    <a:lnTo>
                      <a:pt x="2092" y="106819"/>
                    </a:lnTo>
                    <a:lnTo>
                      <a:pt x="1994" y="106291"/>
                    </a:lnTo>
                    <a:lnTo>
                      <a:pt x="1857" y="105744"/>
                    </a:lnTo>
                    <a:lnTo>
                      <a:pt x="1760" y="105197"/>
                    </a:lnTo>
                    <a:lnTo>
                      <a:pt x="1662" y="104649"/>
                    </a:lnTo>
                    <a:lnTo>
                      <a:pt x="1545" y="104102"/>
                    </a:lnTo>
                    <a:lnTo>
                      <a:pt x="1467" y="103554"/>
                    </a:lnTo>
                    <a:lnTo>
                      <a:pt x="1349" y="103007"/>
                    </a:lnTo>
                    <a:lnTo>
                      <a:pt x="1271" y="102459"/>
                    </a:lnTo>
                    <a:lnTo>
                      <a:pt x="1173" y="101912"/>
                    </a:lnTo>
                    <a:lnTo>
                      <a:pt x="1075" y="101365"/>
                    </a:lnTo>
                    <a:lnTo>
                      <a:pt x="1017" y="100817"/>
                    </a:lnTo>
                    <a:lnTo>
                      <a:pt x="939" y="100270"/>
                    </a:lnTo>
                    <a:lnTo>
                      <a:pt x="841" y="99723"/>
                    </a:lnTo>
                    <a:lnTo>
                      <a:pt x="782" y="99175"/>
                    </a:lnTo>
                    <a:lnTo>
                      <a:pt x="704" y="98628"/>
                    </a:lnTo>
                    <a:lnTo>
                      <a:pt x="626" y="98080"/>
                    </a:lnTo>
                    <a:lnTo>
                      <a:pt x="567" y="97533"/>
                    </a:lnTo>
                    <a:lnTo>
                      <a:pt x="548" y="97513"/>
                    </a:lnTo>
                    <a:lnTo>
                      <a:pt x="509" y="96966"/>
                    </a:lnTo>
                    <a:lnTo>
                      <a:pt x="470" y="96419"/>
                    </a:lnTo>
                    <a:lnTo>
                      <a:pt x="391" y="95871"/>
                    </a:lnTo>
                    <a:lnTo>
                      <a:pt x="333" y="95324"/>
                    </a:lnTo>
                    <a:lnTo>
                      <a:pt x="294" y="94776"/>
                    </a:lnTo>
                    <a:lnTo>
                      <a:pt x="294" y="94757"/>
                    </a:lnTo>
                    <a:lnTo>
                      <a:pt x="274" y="94229"/>
                    </a:lnTo>
                    <a:lnTo>
                      <a:pt x="274" y="94209"/>
                    </a:lnTo>
                    <a:lnTo>
                      <a:pt x="235" y="93662"/>
                    </a:lnTo>
                    <a:lnTo>
                      <a:pt x="196" y="93115"/>
                    </a:lnTo>
                    <a:lnTo>
                      <a:pt x="137" y="92548"/>
                    </a:lnTo>
                    <a:lnTo>
                      <a:pt x="98" y="92020"/>
                    </a:lnTo>
                    <a:lnTo>
                      <a:pt x="78" y="91453"/>
                    </a:lnTo>
                    <a:lnTo>
                      <a:pt x="59" y="90906"/>
                    </a:lnTo>
                    <a:lnTo>
                      <a:pt x="59" y="90358"/>
                    </a:lnTo>
                    <a:lnTo>
                      <a:pt x="39" y="89791"/>
                    </a:lnTo>
                    <a:lnTo>
                      <a:pt x="20" y="89244"/>
                    </a:lnTo>
                    <a:lnTo>
                      <a:pt x="20" y="88696"/>
                    </a:lnTo>
                    <a:lnTo>
                      <a:pt x="0" y="88149"/>
                    </a:lnTo>
                    <a:lnTo>
                      <a:pt x="0" y="86487"/>
                    </a:lnTo>
                    <a:lnTo>
                      <a:pt x="20" y="85940"/>
                    </a:lnTo>
                    <a:lnTo>
                      <a:pt x="20" y="85373"/>
                    </a:lnTo>
                    <a:lnTo>
                      <a:pt x="39" y="84826"/>
                    </a:lnTo>
                    <a:lnTo>
                      <a:pt x="59" y="84278"/>
                    </a:lnTo>
                    <a:lnTo>
                      <a:pt x="59" y="83731"/>
                    </a:lnTo>
                    <a:lnTo>
                      <a:pt x="78" y="83164"/>
                    </a:lnTo>
                    <a:lnTo>
                      <a:pt x="98" y="82617"/>
                    </a:lnTo>
                    <a:lnTo>
                      <a:pt x="137" y="82069"/>
                    </a:lnTo>
                    <a:lnTo>
                      <a:pt x="196" y="81522"/>
                    </a:lnTo>
                    <a:lnTo>
                      <a:pt x="235" y="80974"/>
                    </a:lnTo>
                    <a:lnTo>
                      <a:pt x="274" y="80407"/>
                    </a:lnTo>
                    <a:lnTo>
                      <a:pt x="294" y="79860"/>
                    </a:lnTo>
                    <a:lnTo>
                      <a:pt x="333" y="79313"/>
                    </a:lnTo>
                    <a:lnTo>
                      <a:pt x="391" y="78765"/>
                    </a:lnTo>
                    <a:lnTo>
                      <a:pt x="470" y="78218"/>
                    </a:lnTo>
                    <a:lnTo>
                      <a:pt x="528" y="77671"/>
                    </a:lnTo>
                    <a:lnTo>
                      <a:pt x="567" y="77123"/>
                    </a:lnTo>
                    <a:lnTo>
                      <a:pt x="626" y="76556"/>
                    </a:lnTo>
                    <a:lnTo>
                      <a:pt x="724" y="76028"/>
                    </a:lnTo>
                    <a:lnTo>
                      <a:pt x="782" y="75481"/>
                    </a:lnTo>
                    <a:lnTo>
                      <a:pt x="782" y="75462"/>
                    </a:lnTo>
                    <a:lnTo>
                      <a:pt x="841" y="74914"/>
                    </a:lnTo>
                    <a:lnTo>
                      <a:pt x="939" y="74367"/>
                    </a:lnTo>
                    <a:lnTo>
                      <a:pt x="1017" y="73819"/>
                    </a:lnTo>
                    <a:lnTo>
                      <a:pt x="1095" y="73291"/>
                    </a:lnTo>
                    <a:lnTo>
                      <a:pt x="1095" y="73272"/>
                    </a:lnTo>
                    <a:lnTo>
                      <a:pt x="1193" y="72744"/>
                    </a:lnTo>
                    <a:lnTo>
                      <a:pt x="1212" y="72724"/>
                    </a:lnTo>
                    <a:lnTo>
                      <a:pt x="1271" y="72177"/>
                    </a:lnTo>
                    <a:lnTo>
                      <a:pt x="1369" y="71649"/>
                    </a:lnTo>
                    <a:lnTo>
                      <a:pt x="1486" y="71102"/>
                    </a:lnTo>
                    <a:lnTo>
                      <a:pt x="1584" y="70555"/>
                    </a:lnTo>
                    <a:lnTo>
                      <a:pt x="1701" y="70007"/>
                    </a:lnTo>
                    <a:lnTo>
                      <a:pt x="1799" y="69460"/>
                    </a:lnTo>
                    <a:lnTo>
                      <a:pt x="1916" y="68912"/>
                    </a:lnTo>
                    <a:lnTo>
                      <a:pt x="2014" y="68384"/>
                    </a:lnTo>
                    <a:lnTo>
                      <a:pt x="2170" y="67837"/>
                    </a:lnTo>
                    <a:lnTo>
                      <a:pt x="2268" y="67309"/>
                    </a:lnTo>
                    <a:lnTo>
                      <a:pt x="2405" y="66762"/>
                    </a:lnTo>
                    <a:lnTo>
                      <a:pt x="2522" y="66214"/>
                    </a:lnTo>
                    <a:lnTo>
                      <a:pt x="2679" y="65667"/>
                    </a:lnTo>
                    <a:lnTo>
                      <a:pt x="2796" y="65139"/>
                    </a:lnTo>
                    <a:lnTo>
                      <a:pt x="2952" y="64612"/>
                    </a:lnTo>
                    <a:lnTo>
                      <a:pt x="3089" y="64064"/>
                    </a:lnTo>
                    <a:lnTo>
                      <a:pt x="3245" y="63517"/>
                    </a:lnTo>
                    <a:lnTo>
                      <a:pt x="3402" y="62989"/>
                    </a:lnTo>
                    <a:lnTo>
                      <a:pt x="3539" y="62461"/>
                    </a:lnTo>
                    <a:lnTo>
                      <a:pt x="3715" y="61933"/>
                    </a:lnTo>
                    <a:lnTo>
                      <a:pt x="3891" y="61386"/>
                    </a:lnTo>
                    <a:lnTo>
                      <a:pt x="4027" y="60858"/>
                    </a:lnTo>
                    <a:lnTo>
                      <a:pt x="4204" y="60330"/>
                    </a:lnTo>
                    <a:lnTo>
                      <a:pt x="4399" y="59802"/>
                    </a:lnTo>
                    <a:lnTo>
                      <a:pt x="4457" y="59548"/>
                    </a:lnTo>
                    <a:lnTo>
                      <a:pt x="4555" y="59255"/>
                    </a:lnTo>
                    <a:lnTo>
                      <a:pt x="4731" y="58727"/>
                    </a:lnTo>
                    <a:lnTo>
                      <a:pt x="4946" y="58199"/>
                    </a:lnTo>
                    <a:lnTo>
                      <a:pt x="5122" y="57671"/>
                    </a:lnTo>
                    <a:lnTo>
                      <a:pt x="5318" y="57143"/>
                    </a:lnTo>
                    <a:lnTo>
                      <a:pt x="5494" y="56616"/>
                    </a:lnTo>
                    <a:lnTo>
                      <a:pt x="5689" y="56088"/>
                    </a:lnTo>
                    <a:lnTo>
                      <a:pt x="5904" y="55579"/>
                    </a:lnTo>
                    <a:lnTo>
                      <a:pt x="6119" y="55052"/>
                    </a:lnTo>
                    <a:lnTo>
                      <a:pt x="6315" y="54524"/>
                    </a:lnTo>
                    <a:lnTo>
                      <a:pt x="6510" y="54015"/>
                    </a:lnTo>
                    <a:lnTo>
                      <a:pt x="6745" y="53487"/>
                    </a:lnTo>
                    <a:lnTo>
                      <a:pt x="6960" y="52960"/>
                    </a:lnTo>
                    <a:lnTo>
                      <a:pt x="7175" y="52452"/>
                    </a:lnTo>
                    <a:lnTo>
                      <a:pt x="7409" y="51924"/>
                    </a:lnTo>
                    <a:lnTo>
                      <a:pt x="7644" y="51416"/>
                    </a:lnTo>
                    <a:lnTo>
                      <a:pt x="7879" y="50907"/>
                    </a:lnTo>
                    <a:lnTo>
                      <a:pt x="7879" y="50888"/>
                    </a:lnTo>
                    <a:lnTo>
                      <a:pt x="8113" y="50379"/>
                    </a:lnTo>
                    <a:lnTo>
                      <a:pt x="8367" y="49871"/>
                    </a:lnTo>
                    <a:lnTo>
                      <a:pt x="8602" y="49363"/>
                    </a:lnTo>
                    <a:lnTo>
                      <a:pt x="8856" y="48835"/>
                    </a:lnTo>
                    <a:lnTo>
                      <a:pt x="9091" y="48327"/>
                    </a:lnTo>
                    <a:lnTo>
                      <a:pt x="9345" y="47838"/>
                    </a:lnTo>
                    <a:lnTo>
                      <a:pt x="9345" y="47818"/>
                    </a:lnTo>
                    <a:lnTo>
                      <a:pt x="9619" y="47330"/>
                    </a:lnTo>
                    <a:lnTo>
                      <a:pt x="9873" y="46821"/>
                    </a:lnTo>
                    <a:lnTo>
                      <a:pt x="10146" y="46313"/>
                    </a:lnTo>
                    <a:lnTo>
                      <a:pt x="10420" y="45805"/>
                    </a:lnTo>
                    <a:lnTo>
                      <a:pt x="10714" y="45296"/>
                    </a:lnTo>
                    <a:lnTo>
                      <a:pt x="10987" y="44808"/>
                    </a:lnTo>
                    <a:lnTo>
                      <a:pt x="11261" y="44299"/>
                    </a:lnTo>
                    <a:lnTo>
                      <a:pt x="11535" y="43810"/>
                    </a:lnTo>
                    <a:lnTo>
                      <a:pt x="11828" y="43302"/>
                    </a:lnTo>
                    <a:lnTo>
                      <a:pt x="12121" y="42813"/>
                    </a:lnTo>
                    <a:lnTo>
                      <a:pt x="12434" y="42325"/>
                    </a:lnTo>
                    <a:lnTo>
                      <a:pt x="12727" y="41836"/>
                    </a:lnTo>
                    <a:lnTo>
                      <a:pt x="13020" y="41328"/>
                    </a:lnTo>
                    <a:lnTo>
                      <a:pt x="13314" y="40858"/>
                    </a:lnTo>
                    <a:lnTo>
                      <a:pt x="13646" y="40350"/>
                    </a:lnTo>
                    <a:lnTo>
                      <a:pt x="13959" y="39881"/>
                    </a:lnTo>
                    <a:lnTo>
                      <a:pt x="14271" y="39392"/>
                    </a:lnTo>
                    <a:lnTo>
                      <a:pt x="14584" y="38904"/>
                    </a:lnTo>
                    <a:lnTo>
                      <a:pt x="14936" y="38415"/>
                    </a:lnTo>
                    <a:lnTo>
                      <a:pt x="15229" y="37946"/>
                    </a:lnTo>
                    <a:lnTo>
                      <a:pt x="15601" y="37457"/>
                    </a:lnTo>
                    <a:lnTo>
                      <a:pt x="15933" y="36988"/>
                    </a:lnTo>
                    <a:lnTo>
                      <a:pt x="16246" y="36499"/>
                    </a:lnTo>
                    <a:lnTo>
                      <a:pt x="16618" y="36030"/>
                    </a:lnTo>
                    <a:lnTo>
                      <a:pt x="16930" y="35561"/>
                    </a:lnTo>
                    <a:lnTo>
                      <a:pt x="17321" y="35091"/>
                    </a:lnTo>
                    <a:lnTo>
                      <a:pt x="17653" y="34642"/>
                    </a:lnTo>
                    <a:lnTo>
                      <a:pt x="18025" y="34173"/>
                    </a:lnTo>
                    <a:lnTo>
                      <a:pt x="18377" y="33703"/>
                    </a:lnTo>
                    <a:lnTo>
                      <a:pt x="18709" y="33254"/>
                    </a:lnTo>
                    <a:lnTo>
                      <a:pt x="19081" y="32804"/>
                    </a:lnTo>
                    <a:lnTo>
                      <a:pt x="19100" y="32804"/>
                    </a:lnTo>
                    <a:lnTo>
                      <a:pt x="19433" y="32355"/>
                    </a:lnTo>
                    <a:lnTo>
                      <a:pt x="19824" y="31905"/>
                    </a:lnTo>
                    <a:lnTo>
                      <a:pt x="20175" y="31455"/>
                    </a:lnTo>
                    <a:lnTo>
                      <a:pt x="20567" y="31025"/>
                    </a:lnTo>
                    <a:lnTo>
                      <a:pt x="20918" y="30575"/>
                    </a:lnTo>
                    <a:lnTo>
                      <a:pt x="21309" y="30145"/>
                    </a:lnTo>
                    <a:lnTo>
                      <a:pt x="21700" y="29715"/>
                    </a:lnTo>
                    <a:lnTo>
                      <a:pt x="22052" y="29305"/>
                    </a:lnTo>
                    <a:lnTo>
                      <a:pt x="22463" y="28875"/>
                    </a:lnTo>
                    <a:lnTo>
                      <a:pt x="22834" y="28445"/>
                    </a:lnTo>
                    <a:lnTo>
                      <a:pt x="23245" y="28034"/>
                    </a:lnTo>
                    <a:lnTo>
                      <a:pt x="23616" y="27604"/>
                    </a:lnTo>
                    <a:lnTo>
                      <a:pt x="24007" y="27193"/>
                    </a:lnTo>
                    <a:lnTo>
                      <a:pt x="24437" y="26783"/>
                    </a:lnTo>
                    <a:lnTo>
                      <a:pt x="24809" y="26372"/>
                    </a:lnTo>
                    <a:lnTo>
                      <a:pt x="25219" y="25981"/>
                    </a:lnTo>
                    <a:lnTo>
                      <a:pt x="25630" y="25571"/>
                    </a:lnTo>
                    <a:lnTo>
                      <a:pt x="26021" y="25180"/>
                    </a:lnTo>
                    <a:lnTo>
                      <a:pt x="26021" y="25160"/>
                    </a:lnTo>
                    <a:lnTo>
                      <a:pt x="26451" y="24769"/>
                    </a:lnTo>
                    <a:lnTo>
                      <a:pt x="26861" y="24378"/>
                    </a:lnTo>
                    <a:lnTo>
                      <a:pt x="27252" y="24007"/>
                    </a:lnTo>
                    <a:lnTo>
                      <a:pt x="27663" y="23616"/>
                    </a:lnTo>
                    <a:lnTo>
                      <a:pt x="28113" y="23225"/>
                    </a:lnTo>
                    <a:lnTo>
                      <a:pt x="28504" y="22853"/>
                    </a:lnTo>
                    <a:lnTo>
                      <a:pt x="28934" y="22462"/>
                    </a:lnTo>
                    <a:lnTo>
                      <a:pt x="29364" y="22091"/>
                    </a:lnTo>
                    <a:lnTo>
                      <a:pt x="29794" y="21739"/>
                    </a:lnTo>
                    <a:lnTo>
                      <a:pt x="30204" y="21368"/>
                    </a:lnTo>
                    <a:lnTo>
                      <a:pt x="30634" y="20996"/>
                    </a:lnTo>
                    <a:lnTo>
                      <a:pt x="31084" y="20625"/>
                    </a:lnTo>
                    <a:lnTo>
                      <a:pt x="31534" y="20273"/>
                    </a:lnTo>
                    <a:lnTo>
                      <a:pt x="31964" y="19921"/>
                    </a:lnTo>
                    <a:lnTo>
                      <a:pt x="32394" y="19569"/>
                    </a:lnTo>
                    <a:lnTo>
                      <a:pt x="32824" y="19217"/>
                    </a:lnTo>
                    <a:lnTo>
                      <a:pt x="33274" y="18885"/>
                    </a:lnTo>
                    <a:lnTo>
                      <a:pt x="33723" y="18533"/>
                    </a:lnTo>
                    <a:lnTo>
                      <a:pt x="34173" y="18181"/>
                    </a:lnTo>
                    <a:lnTo>
                      <a:pt x="34603" y="17849"/>
                    </a:lnTo>
                    <a:lnTo>
                      <a:pt x="35072" y="17516"/>
                    </a:lnTo>
                    <a:lnTo>
                      <a:pt x="35522" y="17184"/>
                    </a:lnTo>
                    <a:lnTo>
                      <a:pt x="35972" y="16852"/>
                    </a:lnTo>
                    <a:lnTo>
                      <a:pt x="36441" y="16539"/>
                    </a:lnTo>
                    <a:lnTo>
                      <a:pt x="36910" y="16207"/>
                    </a:lnTo>
                    <a:lnTo>
                      <a:pt x="37360" y="15894"/>
                    </a:lnTo>
                    <a:lnTo>
                      <a:pt x="37829" y="15581"/>
                    </a:lnTo>
                    <a:lnTo>
                      <a:pt x="38318" y="15249"/>
                    </a:lnTo>
                    <a:lnTo>
                      <a:pt x="38728" y="14955"/>
                    </a:lnTo>
                    <a:lnTo>
                      <a:pt x="39217" y="14643"/>
                    </a:lnTo>
                    <a:lnTo>
                      <a:pt x="39686" y="14350"/>
                    </a:lnTo>
                    <a:lnTo>
                      <a:pt x="40155" y="14036"/>
                    </a:lnTo>
                    <a:lnTo>
                      <a:pt x="40624" y="13743"/>
                    </a:lnTo>
                    <a:lnTo>
                      <a:pt x="41113" y="13450"/>
                    </a:lnTo>
                    <a:lnTo>
                      <a:pt x="41582" y="13176"/>
                    </a:lnTo>
                    <a:lnTo>
                      <a:pt x="42071" y="12883"/>
                    </a:lnTo>
                    <a:lnTo>
                      <a:pt x="42560" y="12590"/>
                    </a:lnTo>
                    <a:lnTo>
                      <a:pt x="43029" y="12316"/>
                    </a:lnTo>
                    <a:lnTo>
                      <a:pt x="43518" y="12023"/>
                    </a:lnTo>
                    <a:lnTo>
                      <a:pt x="44007" y="11749"/>
                    </a:lnTo>
                    <a:lnTo>
                      <a:pt x="44515" y="11475"/>
                    </a:lnTo>
                    <a:lnTo>
                      <a:pt x="44984" y="11221"/>
                    </a:lnTo>
                    <a:lnTo>
                      <a:pt x="45473" y="10948"/>
                    </a:lnTo>
                    <a:lnTo>
                      <a:pt x="45961" y="10694"/>
                    </a:lnTo>
                    <a:lnTo>
                      <a:pt x="46450" y="10440"/>
                    </a:lnTo>
                    <a:lnTo>
                      <a:pt x="46959" y="10166"/>
                    </a:lnTo>
                    <a:lnTo>
                      <a:pt x="47467" y="9912"/>
                    </a:lnTo>
                    <a:lnTo>
                      <a:pt x="47955" y="9677"/>
                    </a:lnTo>
                    <a:lnTo>
                      <a:pt x="48464" y="9423"/>
                    </a:lnTo>
                    <a:lnTo>
                      <a:pt x="48952" y="9169"/>
                    </a:lnTo>
                    <a:lnTo>
                      <a:pt x="49461" y="8934"/>
                    </a:lnTo>
                    <a:lnTo>
                      <a:pt x="49910" y="8739"/>
                    </a:lnTo>
                    <a:lnTo>
                      <a:pt x="49969" y="8699"/>
                    </a:lnTo>
                    <a:lnTo>
                      <a:pt x="50438" y="8465"/>
                    </a:lnTo>
                    <a:lnTo>
                      <a:pt x="50966" y="8230"/>
                    </a:lnTo>
                    <a:lnTo>
                      <a:pt x="51474" y="8016"/>
                    </a:lnTo>
                    <a:lnTo>
                      <a:pt x="52002" y="7781"/>
                    </a:lnTo>
                    <a:lnTo>
                      <a:pt x="52511" y="7565"/>
                    </a:lnTo>
                    <a:lnTo>
                      <a:pt x="53019" y="7351"/>
                    </a:lnTo>
                    <a:lnTo>
                      <a:pt x="53547" y="7116"/>
                    </a:lnTo>
                    <a:lnTo>
                      <a:pt x="54055" y="6921"/>
                    </a:lnTo>
                    <a:lnTo>
                      <a:pt x="54055" y="6901"/>
                    </a:lnTo>
                    <a:lnTo>
                      <a:pt x="54544" y="6705"/>
                    </a:lnTo>
                    <a:lnTo>
                      <a:pt x="55071" y="6491"/>
                    </a:lnTo>
                    <a:lnTo>
                      <a:pt x="55599" y="6295"/>
                    </a:lnTo>
                    <a:lnTo>
                      <a:pt x="56108" y="6099"/>
                    </a:lnTo>
                    <a:lnTo>
                      <a:pt x="56616" y="5904"/>
                    </a:lnTo>
                    <a:lnTo>
                      <a:pt x="57163" y="5708"/>
                    </a:lnTo>
                    <a:lnTo>
                      <a:pt x="57711" y="5494"/>
                    </a:lnTo>
                    <a:lnTo>
                      <a:pt x="58219" y="5317"/>
                    </a:lnTo>
                    <a:lnTo>
                      <a:pt x="58727" y="5141"/>
                    </a:lnTo>
                    <a:lnTo>
                      <a:pt x="59255" y="4946"/>
                    </a:lnTo>
                    <a:lnTo>
                      <a:pt x="59275" y="4946"/>
                    </a:lnTo>
                    <a:lnTo>
                      <a:pt x="59783" y="4790"/>
                    </a:lnTo>
                    <a:lnTo>
                      <a:pt x="60350" y="4594"/>
                    </a:lnTo>
                    <a:lnTo>
                      <a:pt x="60897" y="4418"/>
                    </a:lnTo>
                    <a:lnTo>
                      <a:pt x="61386" y="4262"/>
                    </a:lnTo>
                    <a:lnTo>
                      <a:pt x="61953" y="4086"/>
                    </a:lnTo>
                    <a:lnTo>
                      <a:pt x="62461" y="3929"/>
                    </a:lnTo>
                    <a:lnTo>
                      <a:pt x="63009" y="3773"/>
                    </a:lnTo>
                    <a:lnTo>
                      <a:pt x="63556" y="3617"/>
                    </a:lnTo>
                    <a:lnTo>
                      <a:pt x="64084" y="3460"/>
                    </a:lnTo>
                    <a:lnTo>
                      <a:pt x="64612" y="3323"/>
                    </a:lnTo>
                    <a:lnTo>
                      <a:pt x="65198" y="3167"/>
                    </a:lnTo>
                    <a:lnTo>
                      <a:pt x="65707" y="3030"/>
                    </a:lnTo>
                    <a:lnTo>
                      <a:pt x="66254" y="2893"/>
                    </a:lnTo>
                    <a:lnTo>
                      <a:pt x="66762" y="2756"/>
                    </a:lnTo>
                    <a:lnTo>
                      <a:pt x="67329" y="2620"/>
                    </a:lnTo>
                    <a:lnTo>
                      <a:pt x="67916" y="2483"/>
                    </a:lnTo>
                    <a:lnTo>
                      <a:pt x="68444" y="2365"/>
                    </a:lnTo>
                    <a:lnTo>
                      <a:pt x="68971" y="2248"/>
                    </a:lnTo>
                    <a:lnTo>
                      <a:pt x="69499" y="2131"/>
                    </a:lnTo>
                    <a:lnTo>
                      <a:pt x="70046" y="2014"/>
                    </a:lnTo>
                    <a:lnTo>
                      <a:pt x="70653" y="1896"/>
                    </a:lnTo>
                    <a:lnTo>
                      <a:pt x="71161" y="1779"/>
                    </a:lnTo>
                    <a:lnTo>
                      <a:pt x="71728" y="1681"/>
                    </a:lnTo>
                    <a:lnTo>
                      <a:pt x="72256" y="1584"/>
                    </a:lnTo>
                    <a:lnTo>
                      <a:pt x="72842" y="1466"/>
                    </a:lnTo>
                    <a:lnTo>
                      <a:pt x="73370" y="1368"/>
                    </a:lnTo>
                    <a:lnTo>
                      <a:pt x="73937" y="1290"/>
                    </a:lnTo>
                    <a:lnTo>
                      <a:pt x="74504" y="1192"/>
                    </a:lnTo>
                    <a:lnTo>
                      <a:pt x="75051" y="1114"/>
                    </a:lnTo>
                    <a:lnTo>
                      <a:pt x="75618" y="1017"/>
                    </a:lnTo>
                    <a:lnTo>
                      <a:pt x="76166" y="938"/>
                    </a:lnTo>
                    <a:lnTo>
                      <a:pt x="76733" y="860"/>
                    </a:lnTo>
                    <a:lnTo>
                      <a:pt x="77280" y="782"/>
                    </a:lnTo>
                    <a:lnTo>
                      <a:pt x="77827" y="723"/>
                    </a:lnTo>
                    <a:lnTo>
                      <a:pt x="77847" y="723"/>
                    </a:lnTo>
                    <a:lnTo>
                      <a:pt x="78433" y="645"/>
                    </a:lnTo>
                    <a:lnTo>
                      <a:pt x="78981" y="587"/>
                    </a:lnTo>
                    <a:lnTo>
                      <a:pt x="79508" y="528"/>
                    </a:lnTo>
                    <a:lnTo>
                      <a:pt x="79528" y="528"/>
                    </a:lnTo>
                    <a:lnTo>
                      <a:pt x="80115" y="469"/>
                    </a:lnTo>
                    <a:lnTo>
                      <a:pt x="80662" y="410"/>
                    </a:lnTo>
                    <a:lnTo>
                      <a:pt x="81190" y="371"/>
                    </a:lnTo>
                    <a:lnTo>
                      <a:pt x="81776" y="313"/>
                    </a:lnTo>
                    <a:lnTo>
                      <a:pt x="82363" y="273"/>
                    </a:lnTo>
                    <a:lnTo>
                      <a:pt x="82910" y="234"/>
                    </a:lnTo>
                    <a:lnTo>
                      <a:pt x="83457" y="196"/>
                    </a:lnTo>
                    <a:lnTo>
                      <a:pt x="84044" y="157"/>
                    </a:lnTo>
                    <a:lnTo>
                      <a:pt x="84611" y="137"/>
                    </a:lnTo>
                    <a:lnTo>
                      <a:pt x="85158" y="98"/>
                    </a:lnTo>
                    <a:lnTo>
                      <a:pt x="85745" y="78"/>
                    </a:lnTo>
                    <a:lnTo>
                      <a:pt x="85764" y="78"/>
                    </a:lnTo>
                    <a:lnTo>
                      <a:pt x="86312" y="59"/>
                    </a:lnTo>
                    <a:lnTo>
                      <a:pt x="86859" y="39"/>
                    </a:lnTo>
                    <a:lnTo>
                      <a:pt x="87485" y="20"/>
                    </a:lnTo>
                    <a:lnTo>
                      <a:pt x="88013" y="20"/>
                    </a:lnTo>
                    <a:lnTo>
                      <a:pt x="88560" y="0"/>
                    </a:lnTo>
                    <a:close/>
                    <a:moveTo>
                      <a:pt x="86449" y="5747"/>
                    </a:moveTo>
                    <a:lnTo>
                      <a:pt x="85882" y="5767"/>
                    </a:lnTo>
                    <a:lnTo>
                      <a:pt x="85373" y="5767"/>
                    </a:lnTo>
                    <a:lnTo>
                      <a:pt x="84846" y="5787"/>
                    </a:lnTo>
                    <a:lnTo>
                      <a:pt x="84298" y="5806"/>
                    </a:lnTo>
                    <a:lnTo>
                      <a:pt x="84318" y="5787"/>
                    </a:lnTo>
                    <a:lnTo>
                      <a:pt x="83770" y="5806"/>
                    </a:lnTo>
                    <a:lnTo>
                      <a:pt x="83223" y="5845"/>
                    </a:lnTo>
                    <a:lnTo>
                      <a:pt x="82675" y="5865"/>
                    </a:lnTo>
                    <a:lnTo>
                      <a:pt x="82695" y="5865"/>
                    </a:lnTo>
                    <a:lnTo>
                      <a:pt x="82167" y="5884"/>
                    </a:lnTo>
                    <a:lnTo>
                      <a:pt x="81640" y="5924"/>
                    </a:lnTo>
                    <a:lnTo>
                      <a:pt x="81659" y="5924"/>
                    </a:lnTo>
                    <a:lnTo>
                      <a:pt x="81112" y="5963"/>
                    </a:lnTo>
                    <a:lnTo>
                      <a:pt x="80545" y="6002"/>
                    </a:lnTo>
                    <a:lnTo>
                      <a:pt x="80036" y="6041"/>
                    </a:lnTo>
                    <a:lnTo>
                      <a:pt x="79489" y="6080"/>
                    </a:lnTo>
                    <a:lnTo>
                      <a:pt x="78981" y="6119"/>
                    </a:lnTo>
                    <a:lnTo>
                      <a:pt x="78472" y="6178"/>
                    </a:lnTo>
                    <a:lnTo>
                      <a:pt x="77925" y="6236"/>
                    </a:lnTo>
                    <a:lnTo>
                      <a:pt x="77378" y="6295"/>
                    </a:lnTo>
                    <a:lnTo>
                      <a:pt x="77417" y="6295"/>
                    </a:lnTo>
                    <a:lnTo>
                      <a:pt x="76850" y="6354"/>
                    </a:lnTo>
                    <a:lnTo>
                      <a:pt x="76341" y="6412"/>
                    </a:lnTo>
                    <a:lnTo>
                      <a:pt x="75814" y="6471"/>
                    </a:lnTo>
                    <a:lnTo>
                      <a:pt x="75286" y="6549"/>
                    </a:lnTo>
                    <a:lnTo>
                      <a:pt x="74758" y="6608"/>
                    </a:lnTo>
                    <a:lnTo>
                      <a:pt x="74778" y="6608"/>
                    </a:lnTo>
                    <a:lnTo>
                      <a:pt x="74250" y="6686"/>
                    </a:lnTo>
                    <a:lnTo>
                      <a:pt x="73683" y="6764"/>
                    </a:lnTo>
                    <a:lnTo>
                      <a:pt x="73174" y="6862"/>
                    </a:lnTo>
                    <a:lnTo>
                      <a:pt x="73174" y="6842"/>
                    </a:lnTo>
                    <a:lnTo>
                      <a:pt x="72647" y="6940"/>
                    </a:lnTo>
                    <a:lnTo>
                      <a:pt x="72138" y="7018"/>
                    </a:lnTo>
                    <a:lnTo>
                      <a:pt x="71630" y="7116"/>
                    </a:lnTo>
                    <a:lnTo>
                      <a:pt x="71102" y="7214"/>
                    </a:lnTo>
                    <a:lnTo>
                      <a:pt x="70574" y="7312"/>
                    </a:lnTo>
                    <a:lnTo>
                      <a:pt x="70046" y="7409"/>
                    </a:lnTo>
                    <a:lnTo>
                      <a:pt x="69519" y="7507"/>
                    </a:lnTo>
                    <a:lnTo>
                      <a:pt x="69538" y="7507"/>
                    </a:lnTo>
                    <a:lnTo>
                      <a:pt x="69010" y="7605"/>
                    </a:lnTo>
                    <a:lnTo>
                      <a:pt x="68502" y="7722"/>
                    </a:lnTo>
                    <a:lnTo>
                      <a:pt x="67974" y="7839"/>
                    </a:lnTo>
                    <a:lnTo>
                      <a:pt x="67994" y="7839"/>
                    </a:lnTo>
                    <a:lnTo>
                      <a:pt x="67466" y="7957"/>
                    </a:lnTo>
                    <a:lnTo>
                      <a:pt x="66958" y="8074"/>
                    </a:lnTo>
                    <a:lnTo>
                      <a:pt x="66449" y="8191"/>
                    </a:lnTo>
                    <a:lnTo>
                      <a:pt x="65922" y="8309"/>
                    </a:lnTo>
                    <a:lnTo>
                      <a:pt x="65394" y="8446"/>
                    </a:lnTo>
                    <a:lnTo>
                      <a:pt x="64885" y="8582"/>
                    </a:lnTo>
                    <a:lnTo>
                      <a:pt x="64377" y="8699"/>
                    </a:lnTo>
                    <a:lnTo>
                      <a:pt x="63849" y="8856"/>
                    </a:lnTo>
                    <a:lnTo>
                      <a:pt x="63869" y="8836"/>
                    </a:lnTo>
                    <a:lnTo>
                      <a:pt x="63360" y="8993"/>
                    </a:lnTo>
                    <a:lnTo>
                      <a:pt x="62852" y="9130"/>
                    </a:lnTo>
                    <a:lnTo>
                      <a:pt x="62344" y="9286"/>
                    </a:lnTo>
                    <a:lnTo>
                      <a:pt x="62364" y="9266"/>
                    </a:lnTo>
                    <a:lnTo>
                      <a:pt x="61855" y="9423"/>
                    </a:lnTo>
                    <a:lnTo>
                      <a:pt x="61347" y="9579"/>
                    </a:lnTo>
                    <a:lnTo>
                      <a:pt x="60839" y="9736"/>
                    </a:lnTo>
                    <a:lnTo>
                      <a:pt x="60858" y="9736"/>
                    </a:lnTo>
                    <a:lnTo>
                      <a:pt x="60330" y="9892"/>
                    </a:lnTo>
                    <a:lnTo>
                      <a:pt x="59842" y="10048"/>
                    </a:lnTo>
                    <a:lnTo>
                      <a:pt x="59333" y="10224"/>
                    </a:lnTo>
                    <a:lnTo>
                      <a:pt x="58845" y="10381"/>
                    </a:lnTo>
                    <a:lnTo>
                      <a:pt x="58317" y="10557"/>
                    </a:lnTo>
                    <a:lnTo>
                      <a:pt x="57808" y="10733"/>
                    </a:lnTo>
                    <a:lnTo>
                      <a:pt x="57828" y="10733"/>
                    </a:lnTo>
                    <a:lnTo>
                      <a:pt x="57320" y="10909"/>
                    </a:lnTo>
                    <a:lnTo>
                      <a:pt x="56811" y="11084"/>
                    </a:lnTo>
                    <a:lnTo>
                      <a:pt x="56831" y="11084"/>
                    </a:lnTo>
                    <a:lnTo>
                      <a:pt x="56342" y="11261"/>
                    </a:lnTo>
                    <a:lnTo>
                      <a:pt x="55834" y="11456"/>
                    </a:lnTo>
                    <a:lnTo>
                      <a:pt x="55853" y="11456"/>
                    </a:lnTo>
                    <a:lnTo>
                      <a:pt x="55345" y="11651"/>
                    </a:lnTo>
                    <a:lnTo>
                      <a:pt x="54837" y="11847"/>
                    </a:lnTo>
                    <a:lnTo>
                      <a:pt x="54856" y="11828"/>
                    </a:lnTo>
                    <a:lnTo>
                      <a:pt x="54348" y="12042"/>
                    </a:lnTo>
                    <a:lnTo>
                      <a:pt x="53859" y="12238"/>
                    </a:lnTo>
                    <a:lnTo>
                      <a:pt x="53879" y="12238"/>
                    </a:lnTo>
                    <a:lnTo>
                      <a:pt x="53390" y="12433"/>
                    </a:lnTo>
                    <a:lnTo>
                      <a:pt x="52901" y="12649"/>
                    </a:lnTo>
                    <a:lnTo>
                      <a:pt x="52413" y="12844"/>
                    </a:lnTo>
                    <a:lnTo>
                      <a:pt x="51944" y="13059"/>
                    </a:lnTo>
                    <a:lnTo>
                      <a:pt x="51865" y="13079"/>
                    </a:lnTo>
                    <a:lnTo>
                      <a:pt x="51435" y="13274"/>
                    </a:lnTo>
                    <a:lnTo>
                      <a:pt x="50986" y="13489"/>
                    </a:lnTo>
                    <a:lnTo>
                      <a:pt x="50477" y="13724"/>
                    </a:lnTo>
                    <a:lnTo>
                      <a:pt x="50008" y="13939"/>
                    </a:lnTo>
                    <a:lnTo>
                      <a:pt x="49559" y="14154"/>
                    </a:lnTo>
                    <a:lnTo>
                      <a:pt x="49070" y="14388"/>
                    </a:lnTo>
                    <a:lnTo>
                      <a:pt x="48601" y="14623"/>
                    </a:lnTo>
                    <a:lnTo>
                      <a:pt x="48131" y="14858"/>
                    </a:lnTo>
                    <a:lnTo>
                      <a:pt x="47662" y="15092"/>
                    </a:lnTo>
                    <a:lnTo>
                      <a:pt x="47193" y="15347"/>
                    </a:lnTo>
                    <a:lnTo>
                      <a:pt x="46724" y="15601"/>
                    </a:lnTo>
                    <a:lnTo>
                      <a:pt x="46235" y="15835"/>
                    </a:lnTo>
                    <a:lnTo>
                      <a:pt x="45766" y="16089"/>
                    </a:lnTo>
                    <a:lnTo>
                      <a:pt x="45785" y="16089"/>
                    </a:lnTo>
                    <a:lnTo>
                      <a:pt x="45297" y="16343"/>
                    </a:lnTo>
                    <a:lnTo>
                      <a:pt x="44847" y="16598"/>
                    </a:lnTo>
                    <a:lnTo>
                      <a:pt x="44417" y="16852"/>
                    </a:lnTo>
                    <a:lnTo>
                      <a:pt x="43909" y="17125"/>
                    </a:lnTo>
                    <a:lnTo>
                      <a:pt x="43479" y="17399"/>
                    </a:lnTo>
                    <a:lnTo>
                      <a:pt x="43498" y="17379"/>
                    </a:lnTo>
                    <a:lnTo>
                      <a:pt x="43029" y="17653"/>
                    </a:lnTo>
                    <a:lnTo>
                      <a:pt x="42579" y="17946"/>
                    </a:lnTo>
                    <a:lnTo>
                      <a:pt x="42110" y="18201"/>
                    </a:lnTo>
                    <a:lnTo>
                      <a:pt x="41660" y="18494"/>
                    </a:lnTo>
                    <a:lnTo>
                      <a:pt x="41191" y="18768"/>
                    </a:lnTo>
                    <a:lnTo>
                      <a:pt x="40781" y="19041"/>
                    </a:lnTo>
                    <a:lnTo>
                      <a:pt x="40331" y="19334"/>
                    </a:lnTo>
                    <a:lnTo>
                      <a:pt x="39882" y="19628"/>
                    </a:lnTo>
                    <a:lnTo>
                      <a:pt x="39412" y="19921"/>
                    </a:lnTo>
                    <a:lnTo>
                      <a:pt x="39432" y="19921"/>
                    </a:lnTo>
                    <a:lnTo>
                      <a:pt x="38982" y="20214"/>
                    </a:lnTo>
                    <a:lnTo>
                      <a:pt x="38572" y="20508"/>
                    </a:lnTo>
                    <a:lnTo>
                      <a:pt x="38122" y="20820"/>
                    </a:lnTo>
                    <a:lnTo>
                      <a:pt x="37692" y="21133"/>
                    </a:lnTo>
                    <a:lnTo>
                      <a:pt x="37223" y="21446"/>
                    </a:lnTo>
                    <a:lnTo>
                      <a:pt x="36812" y="21739"/>
                    </a:lnTo>
                    <a:lnTo>
                      <a:pt x="36382" y="22072"/>
                    </a:lnTo>
                    <a:lnTo>
                      <a:pt x="35952" y="22384"/>
                    </a:lnTo>
                    <a:lnTo>
                      <a:pt x="35522" y="22697"/>
                    </a:lnTo>
                    <a:lnTo>
                      <a:pt x="35092" y="23029"/>
                    </a:lnTo>
                    <a:lnTo>
                      <a:pt x="34681" y="23362"/>
                    </a:lnTo>
                    <a:lnTo>
                      <a:pt x="34681" y="23342"/>
                    </a:lnTo>
                    <a:lnTo>
                      <a:pt x="34271" y="23674"/>
                    </a:lnTo>
                    <a:lnTo>
                      <a:pt x="33821" y="24007"/>
                    </a:lnTo>
                    <a:lnTo>
                      <a:pt x="33430" y="24359"/>
                    </a:lnTo>
                    <a:lnTo>
                      <a:pt x="33430" y="24339"/>
                    </a:lnTo>
                    <a:lnTo>
                      <a:pt x="33020" y="24691"/>
                    </a:lnTo>
                    <a:lnTo>
                      <a:pt x="32570" y="25024"/>
                    </a:lnTo>
                    <a:lnTo>
                      <a:pt x="32159" y="25375"/>
                    </a:lnTo>
                    <a:lnTo>
                      <a:pt x="32179" y="25375"/>
                    </a:lnTo>
                    <a:lnTo>
                      <a:pt x="31788" y="25708"/>
                    </a:lnTo>
                    <a:lnTo>
                      <a:pt x="31338" y="26079"/>
                    </a:lnTo>
                    <a:lnTo>
                      <a:pt x="30947" y="26412"/>
                    </a:lnTo>
                    <a:lnTo>
                      <a:pt x="30556" y="26783"/>
                    </a:lnTo>
                    <a:lnTo>
                      <a:pt x="30126" y="27135"/>
                    </a:lnTo>
                    <a:lnTo>
                      <a:pt x="29755" y="27506"/>
                    </a:lnTo>
                    <a:lnTo>
                      <a:pt x="29364" y="27858"/>
                    </a:lnTo>
                    <a:lnTo>
                      <a:pt x="28953" y="28230"/>
                    </a:lnTo>
                    <a:lnTo>
                      <a:pt x="28562" y="28601"/>
                    </a:lnTo>
                    <a:lnTo>
                      <a:pt x="28152" y="28973"/>
                    </a:lnTo>
                    <a:lnTo>
                      <a:pt x="27800" y="29344"/>
                    </a:lnTo>
                    <a:lnTo>
                      <a:pt x="27389" y="29735"/>
                    </a:lnTo>
                    <a:lnTo>
                      <a:pt x="27409" y="29735"/>
                    </a:lnTo>
                    <a:lnTo>
                      <a:pt x="26998" y="30126"/>
                    </a:lnTo>
                    <a:lnTo>
                      <a:pt x="26627" y="30498"/>
                    </a:lnTo>
                    <a:lnTo>
                      <a:pt x="26236" y="30888"/>
                    </a:lnTo>
                    <a:lnTo>
                      <a:pt x="25864" y="31279"/>
                    </a:lnTo>
                    <a:lnTo>
                      <a:pt x="25473" y="31670"/>
                    </a:lnTo>
                    <a:lnTo>
                      <a:pt x="25122" y="32081"/>
                    </a:lnTo>
                    <a:lnTo>
                      <a:pt x="24731" y="32491"/>
                    </a:lnTo>
                    <a:lnTo>
                      <a:pt x="24731" y="32472"/>
                    </a:lnTo>
                    <a:lnTo>
                      <a:pt x="24359" y="32883"/>
                    </a:lnTo>
                    <a:lnTo>
                      <a:pt x="24007" y="33293"/>
                    </a:lnTo>
                    <a:lnTo>
                      <a:pt x="23655" y="33703"/>
                    </a:lnTo>
                    <a:lnTo>
                      <a:pt x="23264" y="34114"/>
                    </a:lnTo>
                    <a:lnTo>
                      <a:pt x="22932" y="34524"/>
                    </a:lnTo>
                    <a:lnTo>
                      <a:pt x="22541" y="34954"/>
                    </a:lnTo>
                    <a:lnTo>
                      <a:pt x="22560" y="34935"/>
                    </a:lnTo>
                    <a:lnTo>
                      <a:pt x="22209" y="35365"/>
                    </a:lnTo>
                    <a:lnTo>
                      <a:pt x="22228" y="35365"/>
                    </a:lnTo>
                    <a:lnTo>
                      <a:pt x="21837" y="35795"/>
                    </a:lnTo>
                    <a:lnTo>
                      <a:pt x="21505" y="36225"/>
                    </a:lnTo>
                    <a:lnTo>
                      <a:pt x="21505" y="36206"/>
                    </a:lnTo>
                    <a:lnTo>
                      <a:pt x="21153" y="36636"/>
                    </a:lnTo>
                    <a:lnTo>
                      <a:pt x="20821" y="37086"/>
                    </a:lnTo>
                    <a:lnTo>
                      <a:pt x="20449" y="37516"/>
                    </a:lnTo>
                    <a:lnTo>
                      <a:pt x="20097" y="37965"/>
                    </a:lnTo>
                    <a:lnTo>
                      <a:pt x="19785" y="38395"/>
                    </a:lnTo>
                    <a:lnTo>
                      <a:pt x="19433" y="38845"/>
                    </a:lnTo>
                    <a:lnTo>
                      <a:pt x="19120" y="39295"/>
                    </a:lnTo>
                    <a:lnTo>
                      <a:pt x="18787" y="39744"/>
                    </a:lnTo>
                    <a:lnTo>
                      <a:pt x="18787" y="39725"/>
                    </a:lnTo>
                    <a:lnTo>
                      <a:pt x="18435" y="40194"/>
                    </a:lnTo>
                    <a:lnTo>
                      <a:pt x="18142" y="40644"/>
                    </a:lnTo>
                    <a:lnTo>
                      <a:pt x="17810" y="41113"/>
                    </a:lnTo>
                    <a:lnTo>
                      <a:pt x="17830" y="41093"/>
                    </a:lnTo>
                    <a:lnTo>
                      <a:pt x="17497" y="41543"/>
                    </a:lnTo>
                    <a:lnTo>
                      <a:pt x="17165" y="42012"/>
                    </a:lnTo>
                    <a:lnTo>
                      <a:pt x="16891" y="42462"/>
                    </a:lnTo>
                    <a:lnTo>
                      <a:pt x="16578" y="42931"/>
                    </a:lnTo>
                    <a:lnTo>
                      <a:pt x="16246" y="43400"/>
                    </a:lnTo>
                    <a:lnTo>
                      <a:pt x="15953" y="43850"/>
                    </a:lnTo>
                    <a:lnTo>
                      <a:pt x="15679" y="44319"/>
                    </a:lnTo>
                    <a:lnTo>
                      <a:pt x="15386" y="44788"/>
                    </a:lnTo>
                    <a:lnTo>
                      <a:pt x="15093" y="45257"/>
                    </a:lnTo>
                    <a:lnTo>
                      <a:pt x="14780" y="45726"/>
                    </a:lnTo>
                    <a:lnTo>
                      <a:pt x="14506" y="46215"/>
                    </a:lnTo>
                    <a:lnTo>
                      <a:pt x="14506" y="46195"/>
                    </a:lnTo>
                    <a:lnTo>
                      <a:pt x="14232" y="46665"/>
                    </a:lnTo>
                    <a:lnTo>
                      <a:pt x="13978" y="47153"/>
                    </a:lnTo>
                    <a:lnTo>
                      <a:pt x="13705" y="47623"/>
                    </a:lnTo>
                    <a:lnTo>
                      <a:pt x="13431" y="48092"/>
                    </a:lnTo>
                    <a:lnTo>
                      <a:pt x="13177" y="48581"/>
                    </a:lnTo>
                    <a:lnTo>
                      <a:pt x="12903" y="49070"/>
                    </a:lnTo>
                    <a:lnTo>
                      <a:pt x="12903" y="49050"/>
                    </a:lnTo>
                    <a:lnTo>
                      <a:pt x="12629" y="49539"/>
                    </a:lnTo>
                    <a:lnTo>
                      <a:pt x="12375" y="50008"/>
                    </a:lnTo>
                    <a:lnTo>
                      <a:pt x="12121" y="50497"/>
                    </a:lnTo>
                    <a:lnTo>
                      <a:pt x="11886" y="50986"/>
                    </a:lnTo>
                    <a:lnTo>
                      <a:pt x="11632" y="51455"/>
                    </a:lnTo>
                    <a:lnTo>
                      <a:pt x="11398" y="51943"/>
                    </a:lnTo>
                    <a:lnTo>
                      <a:pt x="11183" y="52432"/>
                    </a:lnTo>
                    <a:lnTo>
                      <a:pt x="10948" y="52940"/>
                    </a:lnTo>
                    <a:lnTo>
                      <a:pt x="10714" y="53410"/>
                    </a:lnTo>
                    <a:lnTo>
                      <a:pt x="10479" y="53918"/>
                    </a:lnTo>
                    <a:lnTo>
                      <a:pt x="10264" y="54407"/>
                    </a:lnTo>
                    <a:lnTo>
                      <a:pt x="10049" y="54895"/>
                    </a:lnTo>
                    <a:lnTo>
                      <a:pt x="9814" y="55404"/>
                    </a:lnTo>
                    <a:lnTo>
                      <a:pt x="9834" y="55384"/>
                    </a:lnTo>
                    <a:lnTo>
                      <a:pt x="9599" y="55892"/>
                    </a:lnTo>
                    <a:lnTo>
                      <a:pt x="9384" y="56381"/>
                    </a:lnTo>
                    <a:lnTo>
                      <a:pt x="9169" y="56890"/>
                    </a:lnTo>
                    <a:lnTo>
                      <a:pt x="8993" y="57378"/>
                    </a:lnTo>
                    <a:lnTo>
                      <a:pt x="8798" y="57886"/>
                    </a:lnTo>
                    <a:lnTo>
                      <a:pt x="8602" y="58375"/>
                    </a:lnTo>
                    <a:lnTo>
                      <a:pt x="8387" y="58883"/>
                    </a:lnTo>
                    <a:lnTo>
                      <a:pt x="8192" y="59391"/>
                    </a:lnTo>
                    <a:lnTo>
                      <a:pt x="8035" y="59900"/>
                    </a:lnTo>
                    <a:lnTo>
                      <a:pt x="7840" y="60389"/>
                    </a:lnTo>
                    <a:lnTo>
                      <a:pt x="7722" y="60662"/>
                    </a:lnTo>
                    <a:lnTo>
                      <a:pt x="7644" y="60897"/>
                    </a:lnTo>
                    <a:lnTo>
                      <a:pt x="7468" y="61405"/>
                    </a:lnTo>
                    <a:lnTo>
                      <a:pt x="7312" y="61913"/>
                    </a:lnTo>
                    <a:lnTo>
                      <a:pt x="7136" y="62422"/>
                    </a:lnTo>
                    <a:lnTo>
                      <a:pt x="6960" y="62930"/>
                    </a:lnTo>
                    <a:lnTo>
                      <a:pt x="6823" y="63438"/>
                    </a:lnTo>
                    <a:lnTo>
                      <a:pt x="6647" y="63966"/>
                    </a:lnTo>
                    <a:lnTo>
                      <a:pt x="6491" y="64475"/>
                    </a:lnTo>
                    <a:lnTo>
                      <a:pt x="6354" y="64983"/>
                    </a:lnTo>
                    <a:lnTo>
                      <a:pt x="6197" y="65511"/>
                    </a:lnTo>
                    <a:lnTo>
                      <a:pt x="6080" y="66019"/>
                    </a:lnTo>
                    <a:lnTo>
                      <a:pt x="5924" y="66527"/>
                    </a:lnTo>
                    <a:lnTo>
                      <a:pt x="5767" y="67055"/>
                    </a:lnTo>
                    <a:lnTo>
                      <a:pt x="5650" y="67564"/>
                    </a:lnTo>
                    <a:lnTo>
                      <a:pt x="5513" y="68072"/>
                    </a:lnTo>
                    <a:lnTo>
                      <a:pt x="5396" y="68600"/>
                    </a:lnTo>
                    <a:lnTo>
                      <a:pt x="5259" y="69108"/>
                    </a:lnTo>
                    <a:lnTo>
                      <a:pt x="5161" y="69635"/>
                    </a:lnTo>
                    <a:lnTo>
                      <a:pt x="5025" y="70163"/>
                    </a:lnTo>
                    <a:lnTo>
                      <a:pt x="4927" y="70672"/>
                    </a:lnTo>
                    <a:lnTo>
                      <a:pt x="4790" y="71199"/>
                    </a:lnTo>
                    <a:lnTo>
                      <a:pt x="4692" y="71708"/>
                    </a:lnTo>
                    <a:lnTo>
                      <a:pt x="4594" y="72236"/>
                    </a:lnTo>
                    <a:lnTo>
                      <a:pt x="4477" y="72764"/>
                    </a:lnTo>
                    <a:lnTo>
                      <a:pt x="4399" y="73291"/>
                    </a:lnTo>
                    <a:lnTo>
                      <a:pt x="4282" y="73819"/>
                    </a:lnTo>
                    <a:lnTo>
                      <a:pt x="4204" y="74347"/>
                    </a:lnTo>
                    <a:lnTo>
                      <a:pt x="4125" y="74875"/>
                    </a:lnTo>
                    <a:lnTo>
                      <a:pt x="4027" y="75383"/>
                    </a:lnTo>
                    <a:lnTo>
                      <a:pt x="3969" y="75911"/>
                    </a:lnTo>
                    <a:lnTo>
                      <a:pt x="3891" y="76439"/>
                    </a:lnTo>
                    <a:lnTo>
                      <a:pt x="3793" y="76986"/>
                    </a:lnTo>
                    <a:lnTo>
                      <a:pt x="3715" y="77494"/>
                    </a:lnTo>
                    <a:lnTo>
                      <a:pt x="3676" y="78022"/>
                    </a:lnTo>
                    <a:lnTo>
                      <a:pt x="3578" y="78550"/>
                    </a:lnTo>
                    <a:lnTo>
                      <a:pt x="3519" y="79098"/>
                    </a:lnTo>
                    <a:lnTo>
                      <a:pt x="3480" y="79625"/>
                    </a:lnTo>
                    <a:lnTo>
                      <a:pt x="3422" y="80153"/>
                    </a:lnTo>
                    <a:lnTo>
                      <a:pt x="3382" y="80681"/>
                    </a:lnTo>
                    <a:lnTo>
                      <a:pt x="3304" y="81209"/>
                    </a:lnTo>
                    <a:lnTo>
                      <a:pt x="3324" y="81209"/>
                    </a:lnTo>
                    <a:lnTo>
                      <a:pt x="3265" y="81737"/>
                    </a:lnTo>
                    <a:lnTo>
                      <a:pt x="3226" y="82284"/>
                    </a:lnTo>
                    <a:lnTo>
                      <a:pt x="3207" y="82812"/>
                    </a:lnTo>
                    <a:lnTo>
                      <a:pt x="3167" y="83340"/>
                    </a:lnTo>
                    <a:lnTo>
                      <a:pt x="3148" y="83868"/>
                    </a:lnTo>
                    <a:lnTo>
                      <a:pt x="3089" y="84395"/>
                    </a:lnTo>
                    <a:lnTo>
                      <a:pt x="3070" y="84943"/>
                    </a:lnTo>
                    <a:lnTo>
                      <a:pt x="3050" y="85471"/>
                    </a:lnTo>
                    <a:lnTo>
                      <a:pt x="3030" y="85999"/>
                    </a:lnTo>
                    <a:lnTo>
                      <a:pt x="3011" y="86527"/>
                    </a:lnTo>
                    <a:lnTo>
                      <a:pt x="3011" y="87074"/>
                    </a:lnTo>
                    <a:lnTo>
                      <a:pt x="2991" y="87602"/>
                    </a:lnTo>
                    <a:lnTo>
                      <a:pt x="2991" y="90280"/>
                    </a:lnTo>
                    <a:lnTo>
                      <a:pt x="3011" y="90808"/>
                    </a:lnTo>
                    <a:lnTo>
                      <a:pt x="3030" y="91336"/>
                    </a:lnTo>
                    <a:lnTo>
                      <a:pt x="3050" y="91883"/>
                    </a:lnTo>
                    <a:lnTo>
                      <a:pt x="3070" y="92411"/>
                    </a:lnTo>
                    <a:lnTo>
                      <a:pt x="3089" y="92958"/>
                    </a:lnTo>
                    <a:lnTo>
                      <a:pt x="3128" y="93486"/>
                    </a:lnTo>
                    <a:lnTo>
                      <a:pt x="3167" y="94014"/>
                    </a:lnTo>
                    <a:lnTo>
                      <a:pt x="3207" y="94542"/>
                    </a:lnTo>
                    <a:lnTo>
                      <a:pt x="3226" y="95089"/>
                    </a:lnTo>
                    <a:lnTo>
                      <a:pt x="3265" y="95617"/>
                    </a:lnTo>
                    <a:lnTo>
                      <a:pt x="3304" y="96145"/>
                    </a:lnTo>
                    <a:lnTo>
                      <a:pt x="3363" y="96692"/>
                    </a:lnTo>
                    <a:lnTo>
                      <a:pt x="3422" y="97220"/>
                    </a:lnTo>
                    <a:lnTo>
                      <a:pt x="3480" y="97768"/>
                    </a:lnTo>
                    <a:lnTo>
                      <a:pt x="3519" y="98295"/>
                    </a:lnTo>
                    <a:lnTo>
                      <a:pt x="3578" y="98823"/>
                    </a:lnTo>
                    <a:lnTo>
                      <a:pt x="3656" y="99351"/>
                    </a:lnTo>
                    <a:lnTo>
                      <a:pt x="3715" y="99899"/>
                    </a:lnTo>
                    <a:lnTo>
                      <a:pt x="3773" y="100426"/>
                    </a:lnTo>
                    <a:lnTo>
                      <a:pt x="3832" y="100954"/>
                    </a:lnTo>
                    <a:lnTo>
                      <a:pt x="3930" y="101482"/>
                    </a:lnTo>
                    <a:lnTo>
                      <a:pt x="3988" y="102010"/>
                    </a:lnTo>
                    <a:lnTo>
                      <a:pt x="4106" y="102557"/>
                    </a:lnTo>
                    <a:lnTo>
                      <a:pt x="4184" y="103085"/>
                    </a:lnTo>
                    <a:lnTo>
                      <a:pt x="4262" y="103613"/>
                    </a:lnTo>
                    <a:lnTo>
                      <a:pt x="4360" y="104141"/>
                    </a:lnTo>
                    <a:lnTo>
                      <a:pt x="4457" y="104688"/>
                    </a:lnTo>
                    <a:lnTo>
                      <a:pt x="4536" y="105216"/>
                    </a:lnTo>
                    <a:lnTo>
                      <a:pt x="4653" y="105744"/>
                    </a:lnTo>
                    <a:lnTo>
                      <a:pt x="4751" y="106271"/>
                    </a:lnTo>
                    <a:lnTo>
                      <a:pt x="4868" y="106799"/>
                    </a:lnTo>
                    <a:lnTo>
                      <a:pt x="4966" y="107327"/>
                    </a:lnTo>
                    <a:lnTo>
                      <a:pt x="5103" y="107855"/>
                    </a:lnTo>
                    <a:lnTo>
                      <a:pt x="5200" y="108383"/>
                    </a:lnTo>
                    <a:lnTo>
                      <a:pt x="5337" y="108911"/>
                    </a:lnTo>
                    <a:lnTo>
                      <a:pt x="5435" y="109439"/>
                    </a:lnTo>
                    <a:lnTo>
                      <a:pt x="5592" y="109967"/>
                    </a:lnTo>
                    <a:lnTo>
                      <a:pt x="5689" y="110494"/>
                    </a:lnTo>
                    <a:lnTo>
                      <a:pt x="5846" y="111022"/>
                    </a:lnTo>
                    <a:lnTo>
                      <a:pt x="5963" y="111550"/>
                    </a:lnTo>
                    <a:lnTo>
                      <a:pt x="5963" y="111531"/>
                    </a:lnTo>
                    <a:lnTo>
                      <a:pt x="6119" y="112058"/>
                    </a:lnTo>
                    <a:lnTo>
                      <a:pt x="6256" y="112586"/>
                    </a:lnTo>
                    <a:lnTo>
                      <a:pt x="6412" y="113114"/>
                    </a:lnTo>
                    <a:lnTo>
                      <a:pt x="6569" y="113642"/>
                    </a:lnTo>
                    <a:lnTo>
                      <a:pt x="6686" y="114150"/>
                    </a:lnTo>
                    <a:lnTo>
                      <a:pt x="6862" y="114678"/>
                    </a:lnTo>
                    <a:lnTo>
                      <a:pt x="7038" y="115206"/>
                    </a:lnTo>
                    <a:lnTo>
                      <a:pt x="6999" y="115206"/>
                    </a:lnTo>
                    <a:lnTo>
                      <a:pt x="7175" y="115714"/>
                    </a:lnTo>
                    <a:lnTo>
                      <a:pt x="7351" y="116242"/>
                    </a:lnTo>
                    <a:lnTo>
                      <a:pt x="7527" y="116750"/>
                    </a:lnTo>
                    <a:lnTo>
                      <a:pt x="7683" y="117278"/>
                    </a:lnTo>
                    <a:lnTo>
                      <a:pt x="7859" y="117786"/>
                    </a:lnTo>
                    <a:lnTo>
                      <a:pt x="8055" y="118314"/>
                    </a:lnTo>
                    <a:lnTo>
                      <a:pt x="8211" y="118823"/>
                    </a:lnTo>
                    <a:lnTo>
                      <a:pt x="8387" y="119350"/>
                    </a:lnTo>
                    <a:lnTo>
                      <a:pt x="8602" y="119859"/>
                    </a:lnTo>
                    <a:lnTo>
                      <a:pt x="8778" y="120367"/>
                    </a:lnTo>
                    <a:lnTo>
                      <a:pt x="8954" y="120895"/>
                    </a:lnTo>
                    <a:lnTo>
                      <a:pt x="9149" y="121384"/>
                    </a:lnTo>
                    <a:lnTo>
                      <a:pt x="9345" y="121911"/>
                    </a:lnTo>
                    <a:lnTo>
                      <a:pt x="9580" y="122419"/>
                    </a:lnTo>
                    <a:lnTo>
                      <a:pt x="9775" y="122928"/>
                    </a:lnTo>
                    <a:lnTo>
                      <a:pt x="9990" y="123436"/>
                    </a:lnTo>
                    <a:lnTo>
                      <a:pt x="10205" y="123944"/>
                    </a:lnTo>
                    <a:lnTo>
                      <a:pt x="10401" y="124453"/>
                    </a:lnTo>
                    <a:lnTo>
                      <a:pt x="10616" y="124961"/>
                    </a:lnTo>
                    <a:lnTo>
                      <a:pt x="10616" y="124941"/>
                    </a:lnTo>
                    <a:lnTo>
                      <a:pt x="10831" y="125450"/>
                    </a:lnTo>
                    <a:lnTo>
                      <a:pt x="11065" y="125958"/>
                    </a:lnTo>
                    <a:lnTo>
                      <a:pt x="11300" y="126466"/>
                    </a:lnTo>
                    <a:lnTo>
                      <a:pt x="11535" y="126975"/>
                    </a:lnTo>
                    <a:lnTo>
                      <a:pt x="11769" y="127463"/>
                    </a:lnTo>
                    <a:lnTo>
                      <a:pt x="12004" y="127972"/>
                    </a:lnTo>
                    <a:lnTo>
                      <a:pt x="12238" y="128460"/>
                    </a:lnTo>
                    <a:lnTo>
                      <a:pt x="12493" y="128969"/>
                    </a:lnTo>
                    <a:lnTo>
                      <a:pt x="12727" y="129457"/>
                    </a:lnTo>
                    <a:lnTo>
                      <a:pt x="12981" y="129946"/>
                    </a:lnTo>
                    <a:lnTo>
                      <a:pt x="13235" y="130454"/>
                    </a:lnTo>
                    <a:lnTo>
                      <a:pt x="13235" y="130435"/>
                    </a:lnTo>
                    <a:lnTo>
                      <a:pt x="13490" y="130943"/>
                    </a:lnTo>
                    <a:lnTo>
                      <a:pt x="13744" y="131432"/>
                    </a:lnTo>
                    <a:lnTo>
                      <a:pt x="13998" y="131921"/>
                    </a:lnTo>
                    <a:lnTo>
                      <a:pt x="14252" y="132409"/>
                    </a:lnTo>
                    <a:lnTo>
                      <a:pt x="14526" y="132898"/>
                    </a:lnTo>
                    <a:lnTo>
                      <a:pt x="14799" y="133387"/>
                    </a:lnTo>
                    <a:lnTo>
                      <a:pt x="15093" y="133876"/>
                    </a:lnTo>
                    <a:lnTo>
                      <a:pt x="15366" y="134364"/>
                    </a:lnTo>
                    <a:lnTo>
                      <a:pt x="15640" y="134853"/>
                    </a:lnTo>
                    <a:lnTo>
                      <a:pt x="15640" y="134834"/>
                    </a:lnTo>
                    <a:lnTo>
                      <a:pt x="15933" y="135322"/>
                    </a:lnTo>
                    <a:lnTo>
                      <a:pt x="15914" y="135322"/>
                    </a:lnTo>
                    <a:lnTo>
                      <a:pt x="16187" y="135811"/>
                    </a:lnTo>
                    <a:lnTo>
                      <a:pt x="16481" y="136280"/>
                    </a:lnTo>
                    <a:lnTo>
                      <a:pt x="16774" y="136769"/>
                    </a:lnTo>
                    <a:lnTo>
                      <a:pt x="17087" y="137238"/>
                    </a:lnTo>
                    <a:lnTo>
                      <a:pt x="17380" y="137727"/>
                    </a:lnTo>
                    <a:lnTo>
                      <a:pt x="17380" y="137707"/>
                    </a:lnTo>
                    <a:lnTo>
                      <a:pt x="17653" y="138196"/>
                    </a:lnTo>
                    <a:lnTo>
                      <a:pt x="17966" y="138665"/>
                    </a:lnTo>
                    <a:lnTo>
                      <a:pt x="18299" y="139134"/>
                    </a:lnTo>
                    <a:lnTo>
                      <a:pt x="18592" y="139604"/>
                    </a:lnTo>
                    <a:lnTo>
                      <a:pt x="18885" y="140073"/>
                    </a:lnTo>
                    <a:lnTo>
                      <a:pt x="19218" y="140542"/>
                    </a:lnTo>
                    <a:lnTo>
                      <a:pt x="19550" y="141011"/>
                    </a:lnTo>
                    <a:lnTo>
                      <a:pt x="19843" y="141480"/>
                    </a:lnTo>
                    <a:lnTo>
                      <a:pt x="19843" y="141461"/>
                    </a:lnTo>
                    <a:lnTo>
                      <a:pt x="20175" y="141930"/>
                    </a:lnTo>
                    <a:lnTo>
                      <a:pt x="20527" y="142399"/>
                    </a:lnTo>
                    <a:lnTo>
                      <a:pt x="20840" y="142849"/>
                    </a:lnTo>
                    <a:lnTo>
                      <a:pt x="21172" y="143318"/>
                    </a:lnTo>
                    <a:lnTo>
                      <a:pt x="21524" y="143768"/>
                    </a:lnTo>
                    <a:lnTo>
                      <a:pt x="21837" y="144217"/>
                    </a:lnTo>
                    <a:lnTo>
                      <a:pt x="22209" y="144687"/>
                    </a:lnTo>
                    <a:lnTo>
                      <a:pt x="22209" y="144667"/>
                    </a:lnTo>
                    <a:lnTo>
                      <a:pt x="22541" y="145136"/>
                    </a:lnTo>
                    <a:lnTo>
                      <a:pt x="22541" y="145117"/>
                    </a:lnTo>
                    <a:lnTo>
                      <a:pt x="22873" y="145586"/>
                    </a:lnTo>
                    <a:lnTo>
                      <a:pt x="23245" y="146016"/>
                    </a:lnTo>
                    <a:lnTo>
                      <a:pt x="23597" y="146465"/>
                    </a:lnTo>
                    <a:lnTo>
                      <a:pt x="23968" y="146915"/>
                    </a:lnTo>
                    <a:lnTo>
                      <a:pt x="24300" y="147365"/>
                    </a:lnTo>
                    <a:lnTo>
                      <a:pt x="24692" y="147814"/>
                    </a:lnTo>
                    <a:lnTo>
                      <a:pt x="25043" y="148245"/>
                    </a:lnTo>
                    <a:lnTo>
                      <a:pt x="25434" y="148675"/>
                    </a:lnTo>
                    <a:lnTo>
                      <a:pt x="25415" y="148675"/>
                    </a:lnTo>
                    <a:lnTo>
                      <a:pt x="25786" y="149124"/>
                    </a:lnTo>
                    <a:lnTo>
                      <a:pt x="26177" y="149554"/>
                    </a:lnTo>
                    <a:lnTo>
                      <a:pt x="26529" y="149984"/>
                    </a:lnTo>
                    <a:lnTo>
                      <a:pt x="26940" y="150415"/>
                    </a:lnTo>
                    <a:lnTo>
                      <a:pt x="27331" y="150845"/>
                    </a:lnTo>
                    <a:lnTo>
                      <a:pt x="27292" y="150845"/>
                    </a:lnTo>
                    <a:lnTo>
                      <a:pt x="27682" y="151275"/>
                    </a:lnTo>
                    <a:lnTo>
                      <a:pt x="28093" y="151705"/>
                    </a:lnTo>
                    <a:lnTo>
                      <a:pt x="28484" y="152135"/>
                    </a:lnTo>
                    <a:lnTo>
                      <a:pt x="28894" y="152546"/>
                    </a:lnTo>
                    <a:lnTo>
                      <a:pt x="29286" y="152976"/>
                    </a:lnTo>
                    <a:lnTo>
                      <a:pt x="29286" y="152956"/>
                    </a:lnTo>
                    <a:lnTo>
                      <a:pt x="29677" y="153386"/>
                    </a:lnTo>
                    <a:lnTo>
                      <a:pt x="30107" y="153797"/>
                    </a:lnTo>
                    <a:lnTo>
                      <a:pt x="30087" y="153797"/>
                    </a:lnTo>
                    <a:lnTo>
                      <a:pt x="30498" y="154227"/>
                    </a:lnTo>
                    <a:lnTo>
                      <a:pt x="30498" y="154207"/>
                    </a:lnTo>
                    <a:lnTo>
                      <a:pt x="30889" y="154638"/>
                    </a:lnTo>
                    <a:lnTo>
                      <a:pt x="31338" y="155048"/>
                    </a:lnTo>
                    <a:lnTo>
                      <a:pt x="31749" y="155458"/>
                    </a:lnTo>
                    <a:lnTo>
                      <a:pt x="31749" y="155439"/>
                    </a:lnTo>
                    <a:lnTo>
                      <a:pt x="32140" y="155849"/>
                    </a:lnTo>
                    <a:lnTo>
                      <a:pt x="32570" y="156260"/>
                    </a:lnTo>
                    <a:lnTo>
                      <a:pt x="33020" y="156670"/>
                    </a:lnTo>
                    <a:lnTo>
                      <a:pt x="33450" y="157062"/>
                    </a:lnTo>
                    <a:lnTo>
                      <a:pt x="33860" y="157472"/>
                    </a:lnTo>
                    <a:lnTo>
                      <a:pt x="34290" y="157863"/>
                    </a:lnTo>
                    <a:lnTo>
                      <a:pt x="34740" y="158254"/>
                    </a:lnTo>
                    <a:lnTo>
                      <a:pt x="35190" y="158645"/>
                    </a:lnTo>
                    <a:lnTo>
                      <a:pt x="35639" y="159036"/>
                    </a:lnTo>
                    <a:lnTo>
                      <a:pt x="36050" y="159427"/>
                    </a:lnTo>
                    <a:lnTo>
                      <a:pt x="36519" y="159818"/>
                    </a:lnTo>
                    <a:lnTo>
                      <a:pt x="36499" y="159798"/>
                    </a:lnTo>
                    <a:lnTo>
                      <a:pt x="36968" y="160189"/>
                    </a:lnTo>
                    <a:lnTo>
                      <a:pt x="37438" y="160580"/>
                    </a:lnTo>
                    <a:lnTo>
                      <a:pt x="37887" y="160952"/>
                    </a:lnTo>
                    <a:lnTo>
                      <a:pt x="38357" y="161323"/>
                    </a:lnTo>
                    <a:lnTo>
                      <a:pt x="38826" y="161714"/>
                    </a:lnTo>
                    <a:lnTo>
                      <a:pt x="39295" y="162086"/>
                    </a:lnTo>
                    <a:lnTo>
                      <a:pt x="39725" y="162457"/>
                    </a:lnTo>
                    <a:lnTo>
                      <a:pt x="40214" y="162809"/>
                    </a:lnTo>
                    <a:lnTo>
                      <a:pt x="40683" y="163180"/>
                    </a:lnTo>
                    <a:lnTo>
                      <a:pt x="41152" y="163552"/>
                    </a:lnTo>
                    <a:lnTo>
                      <a:pt x="41641" y="163904"/>
                    </a:lnTo>
                    <a:lnTo>
                      <a:pt x="42130" y="164275"/>
                    </a:lnTo>
                    <a:lnTo>
                      <a:pt x="42638" y="164588"/>
                    </a:lnTo>
                    <a:lnTo>
                      <a:pt x="43146" y="164920"/>
                    </a:lnTo>
                    <a:lnTo>
                      <a:pt x="43655" y="165233"/>
                    </a:lnTo>
                    <a:lnTo>
                      <a:pt x="44182" y="165546"/>
                    </a:lnTo>
                    <a:lnTo>
                      <a:pt x="44691" y="165859"/>
                    </a:lnTo>
                    <a:lnTo>
                      <a:pt x="45199" y="166152"/>
                    </a:lnTo>
                    <a:lnTo>
                      <a:pt x="45727" y="166465"/>
                    </a:lnTo>
                    <a:lnTo>
                      <a:pt x="46235" y="166758"/>
                    </a:lnTo>
                    <a:lnTo>
                      <a:pt x="46743" y="167071"/>
                    </a:lnTo>
                    <a:lnTo>
                      <a:pt x="46724" y="167051"/>
                    </a:lnTo>
                    <a:lnTo>
                      <a:pt x="47252" y="167364"/>
                    </a:lnTo>
                    <a:lnTo>
                      <a:pt x="47252" y="167345"/>
                    </a:lnTo>
                    <a:lnTo>
                      <a:pt x="47779" y="167638"/>
                    </a:lnTo>
                    <a:lnTo>
                      <a:pt x="48288" y="167931"/>
                    </a:lnTo>
                    <a:lnTo>
                      <a:pt x="48835" y="168205"/>
                    </a:lnTo>
                    <a:lnTo>
                      <a:pt x="49344" y="168498"/>
                    </a:lnTo>
                    <a:lnTo>
                      <a:pt x="49344" y="168478"/>
                    </a:lnTo>
                    <a:lnTo>
                      <a:pt x="49871" y="168772"/>
                    </a:lnTo>
                    <a:lnTo>
                      <a:pt x="50399" y="169045"/>
                    </a:lnTo>
                    <a:lnTo>
                      <a:pt x="50380" y="169026"/>
                    </a:lnTo>
                    <a:lnTo>
                      <a:pt x="50888" y="169300"/>
                    </a:lnTo>
                    <a:lnTo>
                      <a:pt x="51416" y="169573"/>
                    </a:lnTo>
                    <a:lnTo>
                      <a:pt x="51944" y="169827"/>
                    </a:lnTo>
                    <a:lnTo>
                      <a:pt x="52491" y="170082"/>
                    </a:lnTo>
                    <a:lnTo>
                      <a:pt x="53019" y="170335"/>
                    </a:lnTo>
                    <a:lnTo>
                      <a:pt x="53547" y="170590"/>
                    </a:lnTo>
                    <a:lnTo>
                      <a:pt x="54055" y="170844"/>
                    </a:lnTo>
                    <a:lnTo>
                      <a:pt x="54583" y="171079"/>
                    </a:lnTo>
                    <a:lnTo>
                      <a:pt x="54563" y="171079"/>
                    </a:lnTo>
                    <a:lnTo>
                      <a:pt x="55091" y="171313"/>
                    </a:lnTo>
                    <a:lnTo>
                      <a:pt x="55619" y="171548"/>
                    </a:lnTo>
                    <a:lnTo>
                      <a:pt x="56186" y="171782"/>
                    </a:lnTo>
                    <a:lnTo>
                      <a:pt x="56166" y="171782"/>
                    </a:lnTo>
                    <a:lnTo>
                      <a:pt x="56714" y="172017"/>
                    </a:lnTo>
                    <a:lnTo>
                      <a:pt x="57241" y="172251"/>
                    </a:lnTo>
                    <a:lnTo>
                      <a:pt x="57241" y="172232"/>
                    </a:lnTo>
                    <a:lnTo>
                      <a:pt x="57750" y="172467"/>
                    </a:lnTo>
                    <a:lnTo>
                      <a:pt x="58297" y="172682"/>
                    </a:lnTo>
                    <a:lnTo>
                      <a:pt x="58845" y="172897"/>
                    </a:lnTo>
                    <a:lnTo>
                      <a:pt x="58805" y="172897"/>
                    </a:lnTo>
                    <a:lnTo>
                      <a:pt x="59372" y="173112"/>
                    </a:lnTo>
                    <a:lnTo>
                      <a:pt x="59900" y="173327"/>
                    </a:lnTo>
                    <a:lnTo>
                      <a:pt x="59900" y="173307"/>
                    </a:lnTo>
                    <a:lnTo>
                      <a:pt x="60428" y="173522"/>
                    </a:lnTo>
                    <a:lnTo>
                      <a:pt x="60956" y="173717"/>
                    </a:lnTo>
                    <a:lnTo>
                      <a:pt x="60936" y="173717"/>
                    </a:lnTo>
                    <a:lnTo>
                      <a:pt x="61484" y="173913"/>
                    </a:lnTo>
                    <a:lnTo>
                      <a:pt x="62031" y="174109"/>
                    </a:lnTo>
                    <a:lnTo>
                      <a:pt x="62579" y="174304"/>
                    </a:lnTo>
                    <a:lnTo>
                      <a:pt x="63106" y="174500"/>
                    </a:lnTo>
                    <a:lnTo>
                      <a:pt x="63615" y="174676"/>
                    </a:lnTo>
                    <a:lnTo>
                      <a:pt x="64162" y="174852"/>
                    </a:lnTo>
                    <a:lnTo>
                      <a:pt x="64729" y="175028"/>
                    </a:lnTo>
                    <a:lnTo>
                      <a:pt x="64709" y="175028"/>
                    </a:lnTo>
                    <a:lnTo>
                      <a:pt x="65257" y="175203"/>
                    </a:lnTo>
                    <a:lnTo>
                      <a:pt x="65785" y="175379"/>
                    </a:lnTo>
                    <a:lnTo>
                      <a:pt x="66332" y="175556"/>
                    </a:lnTo>
                    <a:lnTo>
                      <a:pt x="66312" y="175536"/>
                    </a:lnTo>
                    <a:lnTo>
                      <a:pt x="66860" y="175712"/>
                    </a:lnTo>
                    <a:lnTo>
                      <a:pt x="67427" y="175868"/>
                    </a:lnTo>
                    <a:lnTo>
                      <a:pt x="67407" y="175868"/>
                    </a:lnTo>
                    <a:lnTo>
                      <a:pt x="67955" y="176025"/>
                    </a:lnTo>
                    <a:lnTo>
                      <a:pt x="68482" y="176181"/>
                    </a:lnTo>
                    <a:lnTo>
                      <a:pt x="69010" y="176318"/>
                    </a:lnTo>
                    <a:lnTo>
                      <a:pt x="69558" y="176474"/>
                    </a:lnTo>
                    <a:lnTo>
                      <a:pt x="69538" y="176474"/>
                    </a:lnTo>
                    <a:lnTo>
                      <a:pt x="70105" y="176611"/>
                    </a:lnTo>
                    <a:lnTo>
                      <a:pt x="70653" y="176748"/>
                    </a:lnTo>
                    <a:lnTo>
                      <a:pt x="71180" y="176904"/>
                    </a:lnTo>
                    <a:lnTo>
                      <a:pt x="71728" y="177022"/>
                    </a:lnTo>
                    <a:lnTo>
                      <a:pt x="71708" y="177022"/>
                    </a:lnTo>
                    <a:lnTo>
                      <a:pt x="72256" y="177158"/>
                    </a:lnTo>
                    <a:lnTo>
                      <a:pt x="72236" y="177158"/>
                    </a:lnTo>
                    <a:lnTo>
                      <a:pt x="72803" y="177276"/>
                    </a:lnTo>
                    <a:lnTo>
                      <a:pt x="73370" y="177413"/>
                    </a:lnTo>
                    <a:lnTo>
                      <a:pt x="73351" y="177393"/>
                    </a:lnTo>
                    <a:lnTo>
                      <a:pt x="73878" y="177530"/>
                    </a:lnTo>
                    <a:lnTo>
                      <a:pt x="74426" y="177647"/>
                    </a:lnTo>
                    <a:lnTo>
                      <a:pt x="74973" y="177745"/>
                    </a:lnTo>
                    <a:lnTo>
                      <a:pt x="75520" y="177862"/>
                    </a:lnTo>
                    <a:lnTo>
                      <a:pt x="76048" y="177980"/>
                    </a:lnTo>
                    <a:lnTo>
                      <a:pt x="76048" y="177960"/>
                    </a:lnTo>
                    <a:lnTo>
                      <a:pt x="76576" y="178077"/>
                    </a:lnTo>
                    <a:lnTo>
                      <a:pt x="77123" y="178175"/>
                    </a:lnTo>
                    <a:lnTo>
                      <a:pt x="77671" y="178273"/>
                    </a:lnTo>
                    <a:lnTo>
                      <a:pt x="78238" y="178371"/>
                    </a:lnTo>
                    <a:lnTo>
                      <a:pt x="78746" y="178449"/>
                    </a:lnTo>
                    <a:lnTo>
                      <a:pt x="79293" y="178547"/>
                    </a:lnTo>
                    <a:lnTo>
                      <a:pt x="79860" y="178624"/>
                    </a:lnTo>
                    <a:lnTo>
                      <a:pt x="79821" y="178624"/>
                    </a:lnTo>
                    <a:lnTo>
                      <a:pt x="80388" y="178703"/>
                    </a:lnTo>
                    <a:lnTo>
                      <a:pt x="80936" y="178781"/>
                    </a:lnTo>
                    <a:lnTo>
                      <a:pt x="80916" y="178781"/>
                    </a:lnTo>
                    <a:lnTo>
                      <a:pt x="81463" y="178859"/>
                    </a:lnTo>
                    <a:lnTo>
                      <a:pt x="81444" y="178859"/>
                    </a:lnTo>
                    <a:lnTo>
                      <a:pt x="81991" y="178918"/>
                    </a:lnTo>
                    <a:lnTo>
                      <a:pt x="82558" y="178996"/>
                    </a:lnTo>
                    <a:lnTo>
                      <a:pt x="82539" y="178996"/>
                    </a:lnTo>
                    <a:lnTo>
                      <a:pt x="83086" y="179055"/>
                    </a:lnTo>
                    <a:lnTo>
                      <a:pt x="83633" y="179113"/>
                    </a:lnTo>
                    <a:lnTo>
                      <a:pt x="83614" y="179113"/>
                    </a:lnTo>
                    <a:lnTo>
                      <a:pt x="84142" y="179172"/>
                    </a:lnTo>
                    <a:lnTo>
                      <a:pt x="84670" y="179231"/>
                    </a:lnTo>
                    <a:lnTo>
                      <a:pt x="85237" y="179270"/>
                    </a:lnTo>
                    <a:lnTo>
                      <a:pt x="85804" y="179328"/>
                    </a:lnTo>
                    <a:lnTo>
                      <a:pt x="86312" y="179368"/>
                    </a:lnTo>
                    <a:lnTo>
                      <a:pt x="86859" y="179407"/>
                    </a:lnTo>
                    <a:lnTo>
                      <a:pt x="87426" y="179446"/>
                    </a:lnTo>
                    <a:lnTo>
                      <a:pt x="87387" y="179446"/>
                    </a:lnTo>
                    <a:lnTo>
                      <a:pt x="87934" y="179485"/>
                    </a:lnTo>
                    <a:lnTo>
                      <a:pt x="88482" y="179524"/>
                    </a:lnTo>
                    <a:lnTo>
                      <a:pt x="88462" y="179524"/>
                    </a:lnTo>
                    <a:lnTo>
                      <a:pt x="89010" y="179544"/>
                    </a:lnTo>
                    <a:lnTo>
                      <a:pt x="89537" y="179582"/>
                    </a:lnTo>
                    <a:lnTo>
                      <a:pt x="90085" y="179602"/>
                    </a:lnTo>
                    <a:lnTo>
                      <a:pt x="90065" y="179602"/>
                    </a:lnTo>
                    <a:lnTo>
                      <a:pt x="90632" y="179622"/>
                    </a:lnTo>
                    <a:lnTo>
                      <a:pt x="91180" y="179641"/>
                    </a:lnTo>
                    <a:lnTo>
                      <a:pt x="91688" y="179641"/>
                    </a:lnTo>
                    <a:lnTo>
                      <a:pt x="92235" y="179661"/>
                    </a:lnTo>
                    <a:lnTo>
                      <a:pt x="92744" y="179661"/>
                    </a:lnTo>
                    <a:lnTo>
                      <a:pt x="92763" y="179661"/>
                    </a:lnTo>
                    <a:lnTo>
                      <a:pt x="93819" y="179661"/>
                    </a:lnTo>
                    <a:lnTo>
                      <a:pt x="93858" y="179661"/>
                    </a:lnTo>
                    <a:lnTo>
                      <a:pt x="94894" y="179661"/>
                    </a:lnTo>
                    <a:lnTo>
                      <a:pt x="95422" y="179641"/>
                    </a:lnTo>
                    <a:lnTo>
                      <a:pt x="96497" y="179641"/>
                    </a:lnTo>
                    <a:lnTo>
                      <a:pt x="97025" y="179622"/>
                    </a:lnTo>
                    <a:lnTo>
                      <a:pt x="97533" y="179602"/>
                    </a:lnTo>
                    <a:lnTo>
                      <a:pt x="98081" y="179582"/>
                    </a:lnTo>
                    <a:lnTo>
                      <a:pt x="98061" y="179582"/>
                    </a:lnTo>
                    <a:lnTo>
                      <a:pt x="98608" y="179563"/>
                    </a:lnTo>
                    <a:lnTo>
                      <a:pt x="99156" y="179544"/>
                    </a:lnTo>
                    <a:lnTo>
                      <a:pt x="99117" y="179544"/>
                    </a:lnTo>
                    <a:lnTo>
                      <a:pt x="99664" y="179505"/>
                    </a:lnTo>
                    <a:lnTo>
                      <a:pt x="100212" y="179465"/>
                    </a:lnTo>
                    <a:lnTo>
                      <a:pt x="100192" y="179465"/>
                    </a:lnTo>
                    <a:lnTo>
                      <a:pt x="100720" y="179426"/>
                    </a:lnTo>
                    <a:lnTo>
                      <a:pt x="101248" y="179387"/>
                    </a:lnTo>
                    <a:lnTo>
                      <a:pt x="101775" y="179348"/>
                    </a:lnTo>
                    <a:lnTo>
                      <a:pt x="101756" y="179348"/>
                    </a:lnTo>
                    <a:lnTo>
                      <a:pt x="102284" y="179309"/>
                    </a:lnTo>
                    <a:lnTo>
                      <a:pt x="102831" y="179270"/>
                    </a:lnTo>
                    <a:lnTo>
                      <a:pt x="102792" y="179270"/>
                    </a:lnTo>
                    <a:lnTo>
                      <a:pt x="103340" y="179211"/>
                    </a:lnTo>
                    <a:lnTo>
                      <a:pt x="103887" y="179152"/>
                    </a:lnTo>
                    <a:lnTo>
                      <a:pt x="104395" y="179094"/>
                    </a:lnTo>
                    <a:lnTo>
                      <a:pt x="104376" y="179113"/>
                    </a:lnTo>
                    <a:lnTo>
                      <a:pt x="104903" y="179035"/>
                    </a:lnTo>
                    <a:lnTo>
                      <a:pt x="105431" y="178977"/>
                    </a:lnTo>
                    <a:lnTo>
                      <a:pt x="105412" y="178977"/>
                    </a:lnTo>
                    <a:lnTo>
                      <a:pt x="105940" y="178918"/>
                    </a:lnTo>
                    <a:lnTo>
                      <a:pt x="106467" y="178840"/>
                    </a:lnTo>
                    <a:lnTo>
                      <a:pt x="106995" y="178781"/>
                    </a:lnTo>
                    <a:lnTo>
                      <a:pt x="106976" y="178781"/>
                    </a:lnTo>
                    <a:lnTo>
                      <a:pt x="107504" y="178703"/>
                    </a:lnTo>
                    <a:lnTo>
                      <a:pt x="108031" y="178624"/>
                    </a:lnTo>
                    <a:lnTo>
                      <a:pt x="108012" y="178624"/>
                    </a:lnTo>
                    <a:lnTo>
                      <a:pt x="108540" y="178547"/>
                    </a:lnTo>
                    <a:lnTo>
                      <a:pt x="109048" y="178449"/>
                    </a:lnTo>
                    <a:lnTo>
                      <a:pt x="109556" y="178371"/>
                    </a:lnTo>
                    <a:lnTo>
                      <a:pt x="109537" y="178371"/>
                    </a:lnTo>
                    <a:lnTo>
                      <a:pt x="110064" y="178273"/>
                    </a:lnTo>
                    <a:lnTo>
                      <a:pt x="110592" y="178175"/>
                    </a:lnTo>
                    <a:lnTo>
                      <a:pt x="110553" y="178194"/>
                    </a:lnTo>
                    <a:lnTo>
                      <a:pt x="111081" y="178097"/>
                    </a:lnTo>
                    <a:lnTo>
                      <a:pt x="111629" y="177999"/>
                    </a:lnTo>
                    <a:lnTo>
                      <a:pt x="112137" y="177882"/>
                    </a:lnTo>
                    <a:lnTo>
                      <a:pt x="112117" y="177882"/>
                    </a:lnTo>
                    <a:lnTo>
                      <a:pt x="112626" y="177784"/>
                    </a:lnTo>
                    <a:lnTo>
                      <a:pt x="113153" y="177667"/>
                    </a:lnTo>
                    <a:lnTo>
                      <a:pt x="113134" y="177686"/>
                    </a:lnTo>
                    <a:lnTo>
                      <a:pt x="113642" y="177569"/>
                    </a:lnTo>
                    <a:lnTo>
                      <a:pt x="114151" y="177452"/>
                    </a:lnTo>
                    <a:lnTo>
                      <a:pt x="114659" y="177334"/>
                    </a:lnTo>
                    <a:lnTo>
                      <a:pt x="114639" y="177334"/>
                    </a:lnTo>
                    <a:lnTo>
                      <a:pt x="115148" y="177217"/>
                    </a:lnTo>
                    <a:lnTo>
                      <a:pt x="115656" y="177080"/>
                    </a:lnTo>
                    <a:lnTo>
                      <a:pt x="116164" y="176963"/>
                    </a:lnTo>
                    <a:lnTo>
                      <a:pt x="116125" y="176963"/>
                    </a:lnTo>
                    <a:lnTo>
                      <a:pt x="116633" y="176846"/>
                    </a:lnTo>
                    <a:lnTo>
                      <a:pt x="117161" y="176709"/>
                    </a:lnTo>
                    <a:lnTo>
                      <a:pt x="117122" y="176709"/>
                    </a:lnTo>
                    <a:lnTo>
                      <a:pt x="117630" y="176572"/>
                    </a:lnTo>
                    <a:lnTo>
                      <a:pt x="118138" y="176435"/>
                    </a:lnTo>
                    <a:lnTo>
                      <a:pt x="118647" y="176298"/>
                    </a:lnTo>
                    <a:lnTo>
                      <a:pt x="119116" y="176161"/>
                    </a:lnTo>
                    <a:lnTo>
                      <a:pt x="119624" y="176005"/>
                    </a:lnTo>
                    <a:lnTo>
                      <a:pt x="120133" y="175849"/>
                    </a:lnTo>
                    <a:lnTo>
                      <a:pt x="120093" y="175868"/>
                    </a:lnTo>
                    <a:lnTo>
                      <a:pt x="120602" y="175712"/>
                    </a:lnTo>
                    <a:lnTo>
                      <a:pt x="121110" y="175556"/>
                    </a:lnTo>
                    <a:lnTo>
                      <a:pt x="121560" y="175399"/>
                    </a:lnTo>
                    <a:lnTo>
                      <a:pt x="122068" y="175223"/>
                    </a:lnTo>
                    <a:lnTo>
                      <a:pt x="122557" y="175067"/>
                    </a:lnTo>
                    <a:lnTo>
                      <a:pt x="122537" y="175067"/>
                    </a:lnTo>
                    <a:lnTo>
                      <a:pt x="123026" y="174910"/>
                    </a:lnTo>
                    <a:lnTo>
                      <a:pt x="123534" y="174734"/>
                    </a:lnTo>
                    <a:lnTo>
                      <a:pt x="124023" y="174558"/>
                    </a:lnTo>
                    <a:lnTo>
                      <a:pt x="123984" y="174558"/>
                    </a:lnTo>
                    <a:lnTo>
                      <a:pt x="124473" y="174382"/>
                    </a:lnTo>
                    <a:lnTo>
                      <a:pt x="124961" y="174206"/>
                    </a:lnTo>
                    <a:lnTo>
                      <a:pt x="125450" y="174031"/>
                    </a:lnTo>
                    <a:lnTo>
                      <a:pt x="125430" y="174031"/>
                    </a:lnTo>
                    <a:lnTo>
                      <a:pt x="125900" y="173854"/>
                    </a:lnTo>
                    <a:lnTo>
                      <a:pt x="126408" y="173659"/>
                    </a:lnTo>
                    <a:lnTo>
                      <a:pt x="126877" y="173483"/>
                    </a:lnTo>
                    <a:lnTo>
                      <a:pt x="127346" y="173287"/>
                    </a:lnTo>
                    <a:lnTo>
                      <a:pt x="127835" y="173073"/>
                    </a:lnTo>
                    <a:lnTo>
                      <a:pt x="128304" y="172877"/>
                    </a:lnTo>
                    <a:lnTo>
                      <a:pt x="128285" y="172897"/>
                    </a:lnTo>
                    <a:lnTo>
                      <a:pt x="128774" y="172682"/>
                    </a:lnTo>
                    <a:lnTo>
                      <a:pt x="129243" y="172467"/>
                    </a:lnTo>
                    <a:lnTo>
                      <a:pt x="129184" y="172486"/>
                    </a:lnTo>
                    <a:lnTo>
                      <a:pt x="129673" y="172290"/>
                    </a:lnTo>
                    <a:lnTo>
                      <a:pt x="130142" y="172056"/>
                    </a:lnTo>
                    <a:lnTo>
                      <a:pt x="130611" y="171860"/>
                    </a:lnTo>
                    <a:lnTo>
                      <a:pt x="130592" y="171860"/>
                    </a:lnTo>
                    <a:lnTo>
                      <a:pt x="131061" y="171646"/>
                    </a:lnTo>
                    <a:lnTo>
                      <a:pt x="131530" y="171411"/>
                    </a:lnTo>
                    <a:lnTo>
                      <a:pt x="131530" y="171430"/>
                    </a:lnTo>
                    <a:lnTo>
                      <a:pt x="132019" y="171196"/>
                    </a:lnTo>
                    <a:lnTo>
                      <a:pt x="131980" y="171216"/>
                    </a:lnTo>
                    <a:lnTo>
                      <a:pt x="132429" y="171000"/>
                    </a:lnTo>
                    <a:lnTo>
                      <a:pt x="132918" y="170766"/>
                    </a:lnTo>
                    <a:lnTo>
                      <a:pt x="133368" y="170531"/>
                    </a:lnTo>
                    <a:lnTo>
                      <a:pt x="133329" y="170531"/>
                    </a:lnTo>
                    <a:lnTo>
                      <a:pt x="133778" y="170296"/>
                    </a:lnTo>
                    <a:lnTo>
                      <a:pt x="134247" y="170062"/>
                    </a:lnTo>
                    <a:lnTo>
                      <a:pt x="134697" y="169827"/>
                    </a:lnTo>
                    <a:lnTo>
                      <a:pt x="135147" y="169593"/>
                    </a:lnTo>
                    <a:lnTo>
                      <a:pt x="135616" y="169338"/>
                    </a:lnTo>
                    <a:lnTo>
                      <a:pt x="136066" y="169104"/>
                    </a:lnTo>
                    <a:lnTo>
                      <a:pt x="136007" y="169124"/>
                    </a:lnTo>
                    <a:lnTo>
                      <a:pt x="136456" y="168850"/>
                    </a:lnTo>
                    <a:lnTo>
                      <a:pt x="136906" y="168596"/>
                    </a:lnTo>
                    <a:lnTo>
                      <a:pt x="137375" y="168341"/>
                    </a:lnTo>
                    <a:lnTo>
                      <a:pt x="137336" y="168361"/>
                    </a:lnTo>
                    <a:lnTo>
                      <a:pt x="137786" y="168107"/>
                    </a:lnTo>
                    <a:lnTo>
                      <a:pt x="138060" y="167950"/>
                    </a:lnTo>
                    <a:lnTo>
                      <a:pt x="138216" y="167834"/>
                    </a:lnTo>
                    <a:lnTo>
                      <a:pt x="138666" y="167579"/>
                    </a:lnTo>
                    <a:lnTo>
                      <a:pt x="138626" y="167599"/>
                    </a:lnTo>
                    <a:lnTo>
                      <a:pt x="139096" y="167345"/>
                    </a:lnTo>
                    <a:lnTo>
                      <a:pt x="139545" y="167071"/>
                    </a:lnTo>
                    <a:lnTo>
                      <a:pt x="139975" y="166797"/>
                    </a:lnTo>
                    <a:lnTo>
                      <a:pt x="140386" y="166523"/>
                    </a:lnTo>
                    <a:lnTo>
                      <a:pt x="140347" y="166543"/>
                    </a:lnTo>
                    <a:lnTo>
                      <a:pt x="140816" y="166269"/>
                    </a:lnTo>
                    <a:lnTo>
                      <a:pt x="141266" y="165995"/>
                    </a:lnTo>
                    <a:lnTo>
                      <a:pt x="141227" y="166015"/>
                    </a:lnTo>
                    <a:lnTo>
                      <a:pt x="141637" y="165742"/>
                    </a:lnTo>
                    <a:lnTo>
                      <a:pt x="142067" y="165448"/>
                    </a:lnTo>
                    <a:lnTo>
                      <a:pt x="142517" y="165155"/>
                    </a:lnTo>
                    <a:lnTo>
                      <a:pt x="142497" y="165175"/>
                    </a:lnTo>
                    <a:lnTo>
                      <a:pt x="142947" y="164882"/>
                    </a:lnTo>
                    <a:lnTo>
                      <a:pt x="142908" y="164901"/>
                    </a:lnTo>
                    <a:lnTo>
                      <a:pt x="143338" y="164588"/>
                    </a:lnTo>
                    <a:lnTo>
                      <a:pt x="143748" y="164295"/>
                    </a:lnTo>
                    <a:lnTo>
                      <a:pt x="143729" y="164314"/>
                    </a:lnTo>
                    <a:lnTo>
                      <a:pt x="144179" y="164001"/>
                    </a:lnTo>
                    <a:lnTo>
                      <a:pt x="144159" y="164041"/>
                    </a:lnTo>
                    <a:lnTo>
                      <a:pt x="144550" y="163728"/>
                    </a:lnTo>
                    <a:lnTo>
                      <a:pt x="144980" y="163435"/>
                    </a:lnTo>
                    <a:lnTo>
                      <a:pt x="145391" y="163141"/>
                    </a:lnTo>
                    <a:lnTo>
                      <a:pt x="145782" y="162829"/>
                    </a:lnTo>
                    <a:lnTo>
                      <a:pt x="146192" y="162516"/>
                    </a:lnTo>
                    <a:lnTo>
                      <a:pt x="146583" y="162223"/>
                    </a:lnTo>
                    <a:lnTo>
                      <a:pt x="146994" y="161910"/>
                    </a:lnTo>
                    <a:lnTo>
                      <a:pt x="147404" y="161597"/>
                    </a:lnTo>
                    <a:lnTo>
                      <a:pt x="147385" y="161616"/>
                    </a:lnTo>
                    <a:lnTo>
                      <a:pt x="147756" y="161304"/>
                    </a:lnTo>
                    <a:lnTo>
                      <a:pt x="148186" y="160952"/>
                    </a:lnTo>
                    <a:lnTo>
                      <a:pt x="148147" y="160991"/>
                    </a:lnTo>
                    <a:lnTo>
                      <a:pt x="148597" y="160639"/>
                    </a:lnTo>
                    <a:lnTo>
                      <a:pt x="148558" y="160658"/>
                    </a:lnTo>
                    <a:lnTo>
                      <a:pt x="148968" y="160307"/>
                    </a:lnTo>
                    <a:lnTo>
                      <a:pt x="148929" y="160346"/>
                    </a:lnTo>
                    <a:lnTo>
                      <a:pt x="149340" y="160014"/>
                    </a:lnTo>
                    <a:lnTo>
                      <a:pt x="149750" y="159681"/>
                    </a:lnTo>
                    <a:lnTo>
                      <a:pt x="150102" y="159349"/>
                    </a:lnTo>
                    <a:lnTo>
                      <a:pt x="150513" y="158997"/>
                    </a:lnTo>
                    <a:lnTo>
                      <a:pt x="150493" y="159036"/>
                    </a:lnTo>
                    <a:lnTo>
                      <a:pt x="150864" y="158664"/>
                    </a:lnTo>
                    <a:lnTo>
                      <a:pt x="151256" y="158352"/>
                    </a:lnTo>
                    <a:lnTo>
                      <a:pt x="151627" y="158000"/>
                    </a:lnTo>
                    <a:lnTo>
                      <a:pt x="151999" y="157667"/>
                    </a:lnTo>
                    <a:lnTo>
                      <a:pt x="152350" y="157316"/>
                    </a:lnTo>
                    <a:lnTo>
                      <a:pt x="152761" y="156944"/>
                    </a:lnTo>
                    <a:lnTo>
                      <a:pt x="153113" y="156593"/>
                    </a:lnTo>
                    <a:lnTo>
                      <a:pt x="153465" y="156260"/>
                    </a:lnTo>
                    <a:lnTo>
                      <a:pt x="153797" y="155928"/>
                    </a:lnTo>
                    <a:lnTo>
                      <a:pt x="154110" y="155595"/>
                    </a:lnTo>
                    <a:lnTo>
                      <a:pt x="154208" y="155537"/>
                    </a:lnTo>
                    <a:lnTo>
                      <a:pt x="154540" y="155185"/>
                    </a:lnTo>
                    <a:lnTo>
                      <a:pt x="154911" y="154833"/>
                    </a:lnTo>
                    <a:lnTo>
                      <a:pt x="155263" y="154461"/>
                    </a:lnTo>
                    <a:lnTo>
                      <a:pt x="155627" y="154116"/>
                    </a:lnTo>
                    <a:lnTo>
                      <a:pt x="155615" y="154129"/>
                    </a:lnTo>
                    <a:lnTo>
                      <a:pt x="155654" y="154090"/>
                    </a:lnTo>
                    <a:lnTo>
                      <a:pt x="155627" y="154116"/>
                    </a:lnTo>
                    <a:lnTo>
                      <a:pt x="155967" y="153738"/>
                    </a:lnTo>
                    <a:lnTo>
                      <a:pt x="156358" y="153367"/>
                    </a:lnTo>
                    <a:lnTo>
                      <a:pt x="156671" y="153015"/>
                    </a:lnTo>
                    <a:lnTo>
                      <a:pt x="157042" y="152624"/>
                    </a:lnTo>
                    <a:lnTo>
                      <a:pt x="157414" y="152233"/>
                    </a:lnTo>
                    <a:lnTo>
                      <a:pt x="157375" y="152272"/>
                    </a:lnTo>
                    <a:lnTo>
                      <a:pt x="157707" y="151861"/>
                    </a:lnTo>
                    <a:lnTo>
                      <a:pt x="158059" y="151509"/>
                    </a:lnTo>
                    <a:lnTo>
                      <a:pt x="158411" y="151079"/>
                    </a:lnTo>
                    <a:lnTo>
                      <a:pt x="158391" y="151119"/>
                    </a:lnTo>
                    <a:lnTo>
                      <a:pt x="158743" y="150708"/>
                    </a:lnTo>
                    <a:lnTo>
                      <a:pt x="159095" y="150317"/>
                    </a:lnTo>
                    <a:lnTo>
                      <a:pt x="159075" y="150336"/>
                    </a:lnTo>
                    <a:lnTo>
                      <a:pt x="159408" y="149926"/>
                    </a:lnTo>
                    <a:lnTo>
                      <a:pt x="159701" y="149574"/>
                    </a:lnTo>
                    <a:lnTo>
                      <a:pt x="160073" y="149144"/>
                    </a:lnTo>
                    <a:lnTo>
                      <a:pt x="160385" y="148734"/>
                    </a:lnTo>
                    <a:lnTo>
                      <a:pt x="160737" y="148323"/>
                    </a:lnTo>
                    <a:lnTo>
                      <a:pt x="161070" y="147912"/>
                    </a:lnTo>
                    <a:lnTo>
                      <a:pt x="161030" y="147951"/>
                    </a:lnTo>
                    <a:lnTo>
                      <a:pt x="161363" y="147502"/>
                    </a:lnTo>
                    <a:lnTo>
                      <a:pt x="161343" y="147541"/>
                    </a:lnTo>
                    <a:lnTo>
                      <a:pt x="161675" y="147091"/>
                    </a:lnTo>
                    <a:lnTo>
                      <a:pt x="162008" y="146681"/>
                    </a:lnTo>
                    <a:lnTo>
                      <a:pt x="161988" y="146720"/>
                    </a:lnTo>
                    <a:lnTo>
                      <a:pt x="162321" y="146270"/>
                    </a:lnTo>
                    <a:lnTo>
                      <a:pt x="162282" y="146309"/>
                    </a:lnTo>
                    <a:lnTo>
                      <a:pt x="162614" y="145840"/>
                    </a:lnTo>
                    <a:lnTo>
                      <a:pt x="162907" y="145429"/>
                    </a:lnTo>
                    <a:lnTo>
                      <a:pt x="162888" y="145468"/>
                    </a:lnTo>
                    <a:lnTo>
                      <a:pt x="163220" y="145019"/>
                    </a:lnTo>
                    <a:lnTo>
                      <a:pt x="163533" y="144569"/>
                    </a:lnTo>
                    <a:lnTo>
                      <a:pt x="163806" y="144159"/>
                    </a:lnTo>
                    <a:lnTo>
                      <a:pt x="164100" y="143729"/>
                    </a:lnTo>
                    <a:lnTo>
                      <a:pt x="164432" y="143299"/>
                    </a:lnTo>
                    <a:lnTo>
                      <a:pt x="164706" y="142869"/>
                    </a:lnTo>
                    <a:lnTo>
                      <a:pt x="164999" y="142438"/>
                    </a:lnTo>
                    <a:lnTo>
                      <a:pt x="165292" y="141989"/>
                    </a:lnTo>
                    <a:lnTo>
                      <a:pt x="165253" y="142028"/>
                    </a:lnTo>
                    <a:lnTo>
                      <a:pt x="165566" y="141558"/>
                    </a:lnTo>
                    <a:lnTo>
                      <a:pt x="165840" y="141148"/>
                    </a:lnTo>
                    <a:lnTo>
                      <a:pt x="166152" y="140698"/>
                    </a:lnTo>
                    <a:lnTo>
                      <a:pt x="166426" y="140249"/>
                    </a:lnTo>
                    <a:lnTo>
                      <a:pt x="166680" y="139838"/>
                    </a:lnTo>
                    <a:lnTo>
                      <a:pt x="166954" y="139369"/>
                    </a:lnTo>
                    <a:lnTo>
                      <a:pt x="166954" y="139408"/>
                    </a:lnTo>
                    <a:lnTo>
                      <a:pt x="167208" y="138978"/>
                    </a:lnTo>
                    <a:lnTo>
                      <a:pt x="167462" y="138528"/>
                    </a:lnTo>
                    <a:lnTo>
                      <a:pt x="167755" y="138059"/>
                    </a:lnTo>
                    <a:lnTo>
                      <a:pt x="167736" y="138098"/>
                    </a:lnTo>
                    <a:lnTo>
                      <a:pt x="167990" y="137629"/>
                    </a:lnTo>
                    <a:lnTo>
                      <a:pt x="168264" y="137179"/>
                    </a:lnTo>
                    <a:lnTo>
                      <a:pt x="168518" y="136710"/>
                    </a:lnTo>
                    <a:lnTo>
                      <a:pt x="168498" y="136749"/>
                    </a:lnTo>
                    <a:lnTo>
                      <a:pt x="168752" y="136261"/>
                    </a:lnTo>
                    <a:lnTo>
                      <a:pt x="168987" y="135850"/>
                    </a:lnTo>
                    <a:lnTo>
                      <a:pt x="169241" y="135361"/>
                    </a:lnTo>
                    <a:lnTo>
                      <a:pt x="169222" y="135420"/>
                    </a:lnTo>
                    <a:lnTo>
                      <a:pt x="169378" y="135166"/>
                    </a:lnTo>
                    <a:lnTo>
                      <a:pt x="169476" y="134951"/>
                    </a:lnTo>
                    <a:lnTo>
                      <a:pt x="169730" y="134462"/>
                    </a:lnTo>
                    <a:lnTo>
                      <a:pt x="169710" y="134521"/>
                    </a:lnTo>
                    <a:lnTo>
                      <a:pt x="169964" y="134032"/>
                    </a:lnTo>
                    <a:lnTo>
                      <a:pt x="170199" y="133583"/>
                    </a:lnTo>
                    <a:lnTo>
                      <a:pt x="170414" y="133133"/>
                    </a:lnTo>
                    <a:lnTo>
                      <a:pt x="170629" y="132702"/>
                    </a:lnTo>
                    <a:lnTo>
                      <a:pt x="170864" y="132214"/>
                    </a:lnTo>
                    <a:lnTo>
                      <a:pt x="171099" y="131784"/>
                    </a:lnTo>
                    <a:lnTo>
                      <a:pt x="171314" y="131315"/>
                    </a:lnTo>
                    <a:lnTo>
                      <a:pt x="171529" y="130865"/>
                    </a:lnTo>
                    <a:lnTo>
                      <a:pt x="171744" y="130396"/>
                    </a:lnTo>
                    <a:lnTo>
                      <a:pt x="171939" y="129927"/>
                    </a:lnTo>
                    <a:lnTo>
                      <a:pt x="172134" y="129497"/>
                    </a:lnTo>
                    <a:lnTo>
                      <a:pt x="172349" y="128988"/>
                    </a:lnTo>
                    <a:lnTo>
                      <a:pt x="172545" y="128578"/>
                    </a:lnTo>
                    <a:lnTo>
                      <a:pt x="172741" y="128089"/>
                    </a:lnTo>
                    <a:lnTo>
                      <a:pt x="172916" y="127620"/>
                    </a:lnTo>
                    <a:lnTo>
                      <a:pt x="173092" y="127170"/>
                    </a:lnTo>
                    <a:lnTo>
                      <a:pt x="173268" y="126798"/>
                    </a:lnTo>
                    <a:lnTo>
                      <a:pt x="173308" y="126682"/>
                    </a:lnTo>
                    <a:lnTo>
                      <a:pt x="173483" y="126232"/>
                    </a:lnTo>
                    <a:lnTo>
                      <a:pt x="173659" y="125743"/>
                    </a:lnTo>
                    <a:lnTo>
                      <a:pt x="173835" y="125294"/>
                    </a:lnTo>
                    <a:lnTo>
                      <a:pt x="174031" y="124843"/>
                    </a:lnTo>
                    <a:lnTo>
                      <a:pt x="174207" y="124336"/>
                    </a:lnTo>
                    <a:lnTo>
                      <a:pt x="174363" y="123866"/>
                    </a:lnTo>
                    <a:lnTo>
                      <a:pt x="174539" y="123377"/>
                    </a:lnTo>
                    <a:lnTo>
                      <a:pt x="174539" y="123436"/>
                    </a:lnTo>
                    <a:lnTo>
                      <a:pt x="174715" y="122928"/>
                    </a:lnTo>
                    <a:lnTo>
                      <a:pt x="174852" y="122439"/>
                    </a:lnTo>
                    <a:lnTo>
                      <a:pt x="174832" y="122478"/>
                    </a:lnTo>
                    <a:lnTo>
                      <a:pt x="175028" y="121989"/>
                    </a:lnTo>
                    <a:lnTo>
                      <a:pt x="175184" y="121520"/>
                    </a:lnTo>
                    <a:lnTo>
                      <a:pt x="175321" y="121012"/>
                    </a:lnTo>
                    <a:lnTo>
                      <a:pt x="175478" y="120562"/>
                    </a:lnTo>
                    <a:lnTo>
                      <a:pt x="175614" y="120054"/>
                    </a:lnTo>
                    <a:lnTo>
                      <a:pt x="175751" y="119565"/>
                    </a:lnTo>
                    <a:lnTo>
                      <a:pt x="175751" y="119624"/>
                    </a:lnTo>
                    <a:lnTo>
                      <a:pt x="175908" y="119116"/>
                    </a:lnTo>
                    <a:lnTo>
                      <a:pt x="176025" y="118607"/>
                    </a:lnTo>
                    <a:lnTo>
                      <a:pt x="176025" y="118666"/>
                    </a:lnTo>
                    <a:lnTo>
                      <a:pt x="176181" y="118158"/>
                    </a:lnTo>
                    <a:lnTo>
                      <a:pt x="176279" y="117669"/>
                    </a:lnTo>
                    <a:lnTo>
                      <a:pt x="176436" y="117161"/>
                    </a:lnTo>
                    <a:lnTo>
                      <a:pt x="176533" y="116711"/>
                    </a:lnTo>
                    <a:lnTo>
                      <a:pt x="176670" y="116222"/>
                    </a:lnTo>
                    <a:lnTo>
                      <a:pt x="176768" y="115734"/>
                    </a:lnTo>
                    <a:lnTo>
                      <a:pt x="176905" y="115264"/>
                    </a:lnTo>
                    <a:lnTo>
                      <a:pt x="177002" y="114756"/>
                    </a:lnTo>
                    <a:lnTo>
                      <a:pt x="177120" y="114267"/>
                    </a:lnTo>
                    <a:lnTo>
                      <a:pt x="177218" y="113798"/>
                    </a:lnTo>
                    <a:lnTo>
                      <a:pt x="177315" y="113290"/>
                    </a:lnTo>
                    <a:lnTo>
                      <a:pt x="177433" y="112821"/>
                    </a:lnTo>
                    <a:lnTo>
                      <a:pt x="177511" y="112312"/>
                    </a:lnTo>
                    <a:lnTo>
                      <a:pt x="177628" y="111824"/>
                    </a:lnTo>
                    <a:lnTo>
                      <a:pt x="177706" y="111315"/>
                    </a:lnTo>
                    <a:lnTo>
                      <a:pt x="177784" y="110846"/>
                    </a:lnTo>
                    <a:lnTo>
                      <a:pt x="177882" y="110357"/>
                    </a:lnTo>
                    <a:lnTo>
                      <a:pt x="177960" y="109849"/>
                    </a:lnTo>
                    <a:lnTo>
                      <a:pt x="178019" y="109360"/>
                    </a:lnTo>
                    <a:lnTo>
                      <a:pt x="178117" y="108891"/>
                    </a:lnTo>
                    <a:lnTo>
                      <a:pt x="178175" y="108383"/>
                    </a:lnTo>
                    <a:lnTo>
                      <a:pt x="178175" y="108363"/>
                    </a:lnTo>
                    <a:lnTo>
                      <a:pt x="178234" y="107894"/>
                    </a:lnTo>
                    <a:lnTo>
                      <a:pt x="178293" y="107405"/>
                    </a:lnTo>
                    <a:lnTo>
                      <a:pt x="178390" y="106897"/>
                    </a:lnTo>
                    <a:lnTo>
                      <a:pt x="178449" y="106408"/>
                    </a:lnTo>
                    <a:lnTo>
                      <a:pt x="178488" y="105880"/>
                    </a:lnTo>
                    <a:lnTo>
                      <a:pt x="178547" y="105411"/>
                    </a:lnTo>
                    <a:lnTo>
                      <a:pt x="178625" y="104923"/>
                    </a:lnTo>
                    <a:lnTo>
                      <a:pt x="178684" y="104395"/>
                    </a:lnTo>
                    <a:lnTo>
                      <a:pt x="178703" y="103906"/>
                    </a:lnTo>
                    <a:lnTo>
                      <a:pt x="178742" y="103398"/>
                    </a:lnTo>
                    <a:lnTo>
                      <a:pt x="178781" y="102909"/>
                    </a:lnTo>
                    <a:lnTo>
                      <a:pt x="178840" y="102420"/>
                    </a:lnTo>
                    <a:lnTo>
                      <a:pt x="178879" y="101912"/>
                    </a:lnTo>
                    <a:lnTo>
                      <a:pt x="178918" y="101423"/>
                    </a:lnTo>
                    <a:lnTo>
                      <a:pt x="178938" y="100934"/>
                    </a:lnTo>
                    <a:lnTo>
                      <a:pt x="178957" y="100406"/>
                    </a:lnTo>
                    <a:lnTo>
                      <a:pt x="178977" y="99918"/>
                    </a:lnTo>
                    <a:lnTo>
                      <a:pt x="178996" y="99390"/>
                    </a:lnTo>
                    <a:lnTo>
                      <a:pt x="178996" y="99429"/>
                    </a:lnTo>
                    <a:lnTo>
                      <a:pt x="179016" y="98902"/>
                    </a:lnTo>
                    <a:lnTo>
                      <a:pt x="179036" y="98413"/>
                    </a:lnTo>
                    <a:lnTo>
                      <a:pt x="179036" y="97924"/>
                    </a:lnTo>
                    <a:lnTo>
                      <a:pt x="179075" y="97396"/>
                    </a:lnTo>
                    <a:lnTo>
                      <a:pt x="179075" y="95383"/>
                    </a:lnTo>
                    <a:lnTo>
                      <a:pt x="179036" y="94894"/>
                    </a:lnTo>
                    <a:lnTo>
                      <a:pt x="179036" y="94386"/>
                    </a:lnTo>
                    <a:lnTo>
                      <a:pt x="179016" y="93858"/>
                    </a:lnTo>
                    <a:lnTo>
                      <a:pt x="178996" y="93369"/>
                    </a:lnTo>
                    <a:lnTo>
                      <a:pt x="178977" y="92861"/>
                    </a:lnTo>
                    <a:lnTo>
                      <a:pt x="178957" y="92372"/>
                    </a:lnTo>
                    <a:lnTo>
                      <a:pt x="178938" y="91844"/>
                    </a:lnTo>
                    <a:lnTo>
                      <a:pt x="178918" y="91336"/>
                    </a:lnTo>
                    <a:lnTo>
                      <a:pt x="178918" y="91375"/>
                    </a:lnTo>
                    <a:lnTo>
                      <a:pt x="178879" y="90847"/>
                    </a:lnTo>
                    <a:lnTo>
                      <a:pt x="178860" y="90339"/>
                    </a:lnTo>
                    <a:lnTo>
                      <a:pt x="178781" y="89811"/>
                    </a:lnTo>
                    <a:lnTo>
                      <a:pt x="178762" y="89322"/>
                    </a:lnTo>
                    <a:lnTo>
                      <a:pt x="178703" y="88814"/>
                    </a:lnTo>
                    <a:lnTo>
                      <a:pt x="178684" y="88325"/>
                    </a:lnTo>
                    <a:lnTo>
                      <a:pt x="178684" y="88305"/>
                    </a:lnTo>
                    <a:lnTo>
                      <a:pt x="178645" y="87817"/>
                    </a:lnTo>
                    <a:lnTo>
                      <a:pt x="178586" y="87308"/>
                    </a:lnTo>
                    <a:lnTo>
                      <a:pt x="178508" y="86780"/>
                    </a:lnTo>
                    <a:lnTo>
                      <a:pt x="178449" y="86272"/>
                    </a:lnTo>
                    <a:lnTo>
                      <a:pt x="178449" y="86311"/>
                    </a:lnTo>
                    <a:lnTo>
                      <a:pt x="178410" y="85783"/>
                    </a:lnTo>
                    <a:lnTo>
                      <a:pt x="178351" y="85275"/>
                    </a:lnTo>
                    <a:lnTo>
                      <a:pt x="178273" y="84786"/>
                    </a:lnTo>
                    <a:lnTo>
                      <a:pt x="178195" y="84259"/>
                    </a:lnTo>
                    <a:lnTo>
                      <a:pt x="178195" y="84298"/>
                    </a:lnTo>
                    <a:lnTo>
                      <a:pt x="178136" y="83751"/>
                    </a:lnTo>
                    <a:lnTo>
                      <a:pt x="178058" y="83281"/>
                    </a:lnTo>
                    <a:lnTo>
                      <a:pt x="177980" y="82754"/>
                    </a:lnTo>
                    <a:lnTo>
                      <a:pt x="177902" y="82265"/>
                    </a:lnTo>
                    <a:lnTo>
                      <a:pt x="177804" y="81757"/>
                    </a:lnTo>
                    <a:lnTo>
                      <a:pt x="177706" y="81229"/>
                    </a:lnTo>
                    <a:lnTo>
                      <a:pt x="177648" y="80720"/>
                    </a:lnTo>
                    <a:lnTo>
                      <a:pt x="177648" y="80760"/>
                    </a:lnTo>
                    <a:lnTo>
                      <a:pt x="177530" y="80232"/>
                    </a:lnTo>
                    <a:lnTo>
                      <a:pt x="177452" y="79743"/>
                    </a:lnTo>
                    <a:lnTo>
                      <a:pt x="177354" y="79235"/>
                    </a:lnTo>
                    <a:lnTo>
                      <a:pt x="177237" y="78746"/>
                    </a:lnTo>
                    <a:lnTo>
                      <a:pt x="177139" y="78218"/>
                    </a:lnTo>
                    <a:lnTo>
                      <a:pt x="177159" y="78238"/>
                    </a:lnTo>
                    <a:lnTo>
                      <a:pt x="177022" y="77729"/>
                    </a:lnTo>
                    <a:lnTo>
                      <a:pt x="176924" y="77221"/>
                    </a:lnTo>
                    <a:lnTo>
                      <a:pt x="176807" y="76732"/>
                    </a:lnTo>
                    <a:lnTo>
                      <a:pt x="176690" y="76204"/>
                    </a:lnTo>
                    <a:lnTo>
                      <a:pt x="176553" y="75716"/>
                    </a:lnTo>
                    <a:lnTo>
                      <a:pt x="176455" y="75227"/>
                    </a:lnTo>
                    <a:lnTo>
                      <a:pt x="176299" y="74679"/>
                    </a:lnTo>
                    <a:lnTo>
                      <a:pt x="176201" y="74210"/>
                    </a:lnTo>
                    <a:lnTo>
                      <a:pt x="176044" y="73721"/>
                    </a:lnTo>
                    <a:lnTo>
                      <a:pt x="175927" y="73213"/>
                    </a:lnTo>
                    <a:lnTo>
                      <a:pt x="175771" y="72744"/>
                    </a:lnTo>
                    <a:lnTo>
                      <a:pt x="175614" y="72197"/>
                    </a:lnTo>
                    <a:lnTo>
                      <a:pt x="175653" y="72236"/>
                    </a:lnTo>
                    <a:lnTo>
                      <a:pt x="175497" y="71708"/>
                    </a:lnTo>
                    <a:lnTo>
                      <a:pt x="175341" y="71219"/>
                    </a:lnTo>
                    <a:lnTo>
                      <a:pt x="175204" y="70730"/>
                    </a:lnTo>
                    <a:lnTo>
                      <a:pt x="175028" y="70242"/>
                    </a:lnTo>
                    <a:lnTo>
                      <a:pt x="174871" y="69733"/>
                    </a:lnTo>
                    <a:lnTo>
                      <a:pt x="174735" y="69245"/>
                    </a:lnTo>
                    <a:lnTo>
                      <a:pt x="174559" y="68756"/>
                    </a:lnTo>
                    <a:lnTo>
                      <a:pt x="174383" y="68267"/>
                    </a:lnTo>
                    <a:lnTo>
                      <a:pt x="174246" y="67778"/>
                    </a:lnTo>
                    <a:lnTo>
                      <a:pt x="174226" y="67759"/>
                    </a:lnTo>
                    <a:lnTo>
                      <a:pt x="174050" y="67250"/>
                    </a:lnTo>
                    <a:lnTo>
                      <a:pt x="174050" y="67290"/>
                    </a:lnTo>
                    <a:lnTo>
                      <a:pt x="173874" y="66801"/>
                    </a:lnTo>
                    <a:lnTo>
                      <a:pt x="173699" y="66273"/>
                    </a:lnTo>
                    <a:lnTo>
                      <a:pt x="173523" y="65804"/>
                    </a:lnTo>
                    <a:lnTo>
                      <a:pt x="173327" y="65295"/>
                    </a:lnTo>
                    <a:lnTo>
                      <a:pt x="173132" y="64807"/>
                    </a:lnTo>
                    <a:lnTo>
                      <a:pt x="172936" y="64318"/>
                    </a:lnTo>
                    <a:lnTo>
                      <a:pt x="172975" y="64338"/>
                    </a:lnTo>
                    <a:lnTo>
                      <a:pt x="172760" y="63829"/>
                    </a:lnTo>
                    <a:lnTo>
                      <a:pt x="172780" y="63849"/>
                    </a:lnTo>
                    <a:lnTo>
                      <a:pt x="172565" y="63341"/>
                    </a:lnTo>
                    <a:lnTo>
                      <a:pt x="172349" y="62852"/>
                    </a:lnTo>
                    <a:lnTo>
                      <a:pt x="172369" y="62871"/>
                    </a:lnTo>
                    <a:lnTo>
                      <a:pt x="172154" y="62383"/>
                    </a:lnTo>
                    <a:lnTo>
                      <a:pt x="171939" y="61894"/>
                    </a:lnTo>
                    <a:lnTo>
                      <a:pt x="171763" y="61405"/>
                    </a:lnTo>
                    <a:lnTo>
                      <a:pt x="171548" y="60936"/>
                    </a:lnTo>
                    <a:lnTo>
                      <a:pt x="171333" y="60428"/>
                    </a:lnTo>
                    <a:lnTo>
                      <a:pt x="171118" y="59939"/>
                    </a:lnTo>
                    <a:lnTo>
                      <a:pt x="171118" y="59978"/>
                    </a:lnTo>
                    <a:lnTo>
                      <a:pt x="170883" y="59489"/>
                    </a:lnTo>
                    <a:lnTo>
                      <a:pt x="170649" y="59001"/>
                    </a:lnTo>
                    <a:lnTo>
                      <a:pt x="170434" y="58512"/>
                    </a:lnTo>
                    <a:lnTo>
                      <a:pt x="170434" y="58531"/>
                    </a:lnTo>
                    <a:lnTo>
                      <a:pt x="170199" y="58043"/>
                    </a:lnTo>
                    <a:lnTo>
                      <a:pt x="169964" y="57554"/>
                    </a:lnTo>
                    <a:lnTo>
                      <a:pt x="169730" y="57085"/>
                    </a:lnTo>
                    <a:lnTo>
                      <a:pt x="169749" y="57104"/>
                    </a:lnTo>
                    <a:lnTo>
                      <a:pt x="169495" y="56616"/>
                    </a:lnTo>
                    <a:lnTo>
                      <a:pt x="169261" y="56146"/>
                    </a:lnTo>
                    <a:lnTo>
                      <a:pt x="169007" y="55658"/>
                    </a:lnTo>
                    <a:lnTo>
                      <a:pt x="169026" y="55677"/>
                    </a:lnTo>
                    <a:lnTo>
                      <a:pt x="168752" y="55188"/>
                    </a:lnTo>
                    <a:lnTo>
                      <a:pt x="168772" y="55208"/>
                    </a:lnTo>
                    <a:lnTo>
                      <a:pt x="168518" y="54739"/>
                    </a:lnTo>
                    <a:lnTo>
                      <a:pt x="168264" y="54270"/>
                    </a:lnTo>
                    <a:lnTo>
                      <a:pt x="168010" y="53781"/>
                    </a:lnTo>
                    <a:lnTo>
                      <a:pt x="167755" y="53331"/>
                    </a:lnTo>
                    <a:lnTo>
                      <a:pt x="167482" y="52843"/>
                    </a:lnTo>
                    <a:lnTo>
                      <a:pt x="167227" y="52393"/>
                    </a:lnTo>
                    <a:lnTo>
                      <a:pt x="166954" y="51924"/>
                    </a:lnTo>
                    <a:lnTo>
                      <a:pt x="166700" y="51455"/>
                    </a:lnTo>
                    <a:lnTo>
                      <a:pt x="166426" y="50986"/>
                    </a:lnTo>
                    <a:lnTo>
                      <a:pt x="166152" y="50536"/>
                    </a:lnTo>
                    <a:lnTo>
                      <a:pt x="165840" y="50066"/>
                    </a:lnTo>
                    <a:lnTo>
                      <a:pt x="165566" y="49597"/>
                    </a:lnTo>
                    <a:lnTo>
                      <a:pt x="165292" y="49147"/>
                    </a:lnTo>
                    <a:lnTo>
                      <a:pt x="164999" y="48698"/>
                    </a:lnTo>
                    <a:lnTo>
                      <a:pt x="164725" y="48229"/>
                    </a:lnTo>
                    <a:lnTo>
                      <a:pt x="164432" y="47799"/>
                    </a:lnTo>
                    <a:lnTo>
                      <a:pt x="164119" y="47349"/>
                    </a:lnTo>
                    <a:lnTo>
                      <a:pt x="163806" y="46880"/>
                    </a:lnTo>
                    <a:lnTo>
                      <a:pt x="163533" y="46430"/>
                    </a:lnTo>
                    <a:lnTo>
                      <a:pt x="163200" y="45981"/>
                    </a:lnTo>
                    <a:lnTo>
                      <a:pt x="162888" y="45531"/>
                    </a:lnTo>
                    <a:lnTo>
                      <a:pt x="162907" y="45551"/>
                    </a:lnTo>
                    <a:lnTo>
                      <a:pt x="162575" y="45081"/>
                    </a:lnTo>
                    <a:lnTo>
                      <a:pt x="162594" y="45101"/>
                    </a:lnTo>
                    <a:lnTo>
                      <a:pt x="162282" y="44651"/>
                    </a:lnTo>
                    <a:lnTo>
                      <a:pt x="161930" y="44201"/>
                    </a:lnTo>
                    <a:lnTo>
                      <a:pt x="161617" y="43752"/>
                    </a:lnTo>
                    <a:lnTo>
                      <a:pt x="161324" y="43322"/>
                    </a:lnTo>
                    <a:lnTo>
                      <a:pt x="160952" y="42872"/>
                    </a:lnTo>
                    <a:lnTo>
                      <a:pt x="160991" y="42892"/>
                    </a:lnTo>
                    <a:lnTo>
                      <a:pt x="160620" y="42442"/>
                    </a:lnTo>
                    <a:lnTo>
                      <a:pt x="160639" y="42462"/>
                    </a:lnTo>
                    <a:lnTo>
                      <a:pt x="160327" y="42012"/>
                    </a:lnTo>
                    <a:lnTo>
                      <a:pt x="159955" y="41562"/>
                    </a:lnTo>
                    <a:lnTo>
                      <a:pt x="159975" y="41582"/>
                    </a:lnTo>
                    <a:lnTo>
                      <a:pt x="159623" y="41132"/>
                    </a:lnTo>
                    <a:lnTo>
                      <a:pt x="159310" y="40702"/>
                    </a:lnTo>
                    <a:lnTo>
                      <a:pt x="158938" y="40272"/>
                    </a:lnTo>
                    <a:lnTo>
                      <a:pt x="158606" y="39842"/>
                    </a:lnTo>
                    <a:lnTo>
                      <a:pt x="158235" y="39412"/>
                    </a:lnTo>
                    <a:lnTo>
                      <a:pt x="158254" y="39431"/>
                    </a:lnTo>
                    <a:lnTo>
                      <a:pt x="157903" y="38982"/>
                    </a:lnTo>
                    <a:lnTo>
                      <a:pt x="157922" y="39001"/>
                    </a:lnTo>
                    <a:lnTo>
                      <a:pt x="157531" y="38571"/>
                    </a:lnTo>
                    <a:lnTo>
                      <a:pt x="157179" y="38161"/>
                    </a:lnTo>
                    <a:lnTo>
                      <a:pt x="156788" y="37711"/>
                    </a:lnTo>
                    <a:lnTo>
                      <a:pt x="156827" y="37731"/>
                    </a:lnTo>
                    <a:lnTo>
                      <a:pt x="156456" y="37301"/>
                    </a:lnTo>
                    <a:lnTo>
                      <a:pt x="156456" y="37320"/>
                    </a:lnTo>
                    <a:lnTo>
                      <a:pt x="156065" y="36890"/>
                    </a:lnTo>
                    <a:lnTo>
                      <a:pt x="156104" y="36909"/>
                    </a:lnTo>
                    <a:lnTo>
                      <a:pt x="155713" y="36479"/>
                    </a:lnTo>
                    <a:lnTo>
                      <a:pt x="155322" y="36049"/>
                    </a:lnTo>
                    <a:lnTo>
                      <a:pt x="155341" y="36069"/>
                    </a:lnTo>
                    <a:lnTo>
                      <a:pt x="154951" y="35639"/>
                    </a:lnTo>
                    <a:lnTo>
                      <a:pt x="154559" y="35248"/>
                    </a:lnTo>
                    <a:lnTo>
                      <a:pt x="154208" y="34838"/>
                    </a:lnTo>
                    <a:lnTo>
                      <a:pt x="153797" y="34427"/>
                    </a:lnTo>
                    <a:lnTo>
                      <a:pt x="153426" y="34016"/>
                    </a:lnTo>
                    <a:lnTo>
                      <a:pt x="153034" y="33606"/>
                    </a:lnTo>
                    <a:lnTo>
                      <a:pt x="152624" y="33215"/>
                    </a:lnTo>
                    <a:lnTo>
                      <a:pt x="152243" y="32814"/>
                    </a:lnTo>
                    <a:lnTo>
                      <a:pt x="152253" y="32824"/>
                    </a:lnTo>
                    <a:lnTo>
                      <a:pt x="152233" y="32804"/>
                    </a:lnTo>
                    <a:lnTo>
                      <a:pt x="152243" y="32814"/>
                    </a:lnTo>
                    <a:lnTo>
                      <a:pt x="151822" y="32413"/>
                    </a:lnTo>
                    <a:lnTo>
                      <a:pt x="151412" y="32002"/>
                    </a:lnTo>
                    <a:lnTo>
                      <a:pt x="151412" y="32022"/>
                    </a:lnTo>
                    <a:lnTo>
                      <a:pt x="151021" y="31612"/>
                    </a:lnTo>
                    <a:lnTo>
                      <a:pt x="150591" y="31221"/>
                    </a:lnTo>
                    <a:lnTo>
                      <a:pt x="150610" y="31240"/>
                    </a:lnTo>
                    <a:lnTo>
                      <a:pt x="150180" y="30830"/>
                    </a:lnTo>
                    <a:lnTo>
                      <a:pt x="149926" y="30595"/>
                    </a:lnTo>
                    <a:lnTo>
                      <a:pt x="149789" y="30458"/>
                    </a:lnTo>
                    <a:lnTo>
                      <a:pt x="149359" y="30047"/>
                    </a:lnTo>
                    <a:lnTo>
                      <a:pt x="148929" y="29676"/>
                    </a:lnTo>
                    <a:lnTo>
                      <a:pt x="148479" y="29285"/>
                    </a:lnTo>
                    <a:lnTo>
                      <a:pt x="148499" y="29305"/>
                    </a:lnTo>
                    <a:lnTo>
                      <a:pt x="148069" y="28914"/>
                    </a:lnTo>
                    <a:lnTo>
                      <a:pt x="147639" y="28543"/>
                    </a:lnTo>
                    <a:lnTo>
                      <a:pt x="147658" y="28543"/>
                    </a:lnTo>
                    <a:lnTo>
                      <a:pt x="147189" y="28151"/>
                    </a:lnTo>
                    <a:lnTo>
                      <a:pt x="147209" y="28171"/>
                    </a:lnTo>
                    <a:lnTo>
                      <a:pt x="146740" y="27780"/>
                    </a:lnTo>
                    <a:lnTo>
                      <a:pt x="146329" y="27409"/>
                    </a:lnTo>
                    <a:lnTo>
                      <a:pt x="145899" y="27057"/>
                    </a:lnTo>
                    <a:lnTo>
                      <a:pt x="145430" y="26685"/>
                    </a:lnTo>
                    <a:lnTo>
                      <a:pt x="145449" y="26685"/>
                    </a:lnTo>
                    <a:lnTo>
                      <a:pt x="144961" y="26314"/>
                    </a:lnTo>
                    <a:lnTo>
                      <a:pt x="144511" y="25962"/>
                    </a:lnTo>
                    <a:lnTo>
                      <a:pt x="144081" y="25610"/>
                    </a:lnTo>
                    <a:lnTo>
                      <a:pt x="143592" y="25238"/>
                    </a:lnTo>
                    <a:lnTo>
                      <a:pt x="143142" y="24867"/>
                    </a:lnTo>
                    <a:lnTo>
                      <a:pt x="142693" y="24535"/>
                    </a:lnTo>
                    <a:lnTo>
                      <a:pt x="142243" y="24183"/>
                    </a:lnTo>
                    <a:lnTo>
                      <a:pt x="141755" y="23831"/>
                    </a:lnTo>
                    <a:lnTo>
                      <a:pt x="141305" y="23479"/>
                    </a:lnTo>
                    <a:lnTo>
                      <a:pt x="140816" y="23147"/>
                    </a:lnTo>
                    <a:lnTo>
                      <a:pt x="140347" y="22814"/>
                    </a:lnTo>
                    <a:lnTo>
                      <a:pt x="139858" y="22462"/>
                    </a:lnTo>
                    <a:lnTo>
                      <a:pt x="139878" y="22482"/>
                    </a:lnTo>
                    <a:lnTo>
                      <a:pt x="139389" y="22150"/>
                    </a:lnTo>
                    <a:lnTo>
                      <a:pt x="138900" y="21817"/>
                    </a:lnTo>
                    <a:lnTo>
                      <a:pt x="138431" y="21485"/>
                    </a:lnTo>
                    <a:lnTo>
                      <a:pt x="138451" y="21505"/>
                    </a:lnTo>
                    <a:lnTo>
                      <a:pt x="137942" y="21172"/>
                    </a:lnTo>
                    <a:lnTo>
                      <a:pt x="137962" y="21172"/>
                    </a:lnTo>
                    <a:lnTo>
                      <a:pt x="137473" y="20840"/>
                    </a:lnTo>
                    <a:lnTo>
                      <a:pt x="137493" y="20859"/>
                    </a:lnTo>
                    <a:lnTo>
                      <a:pt x="136984" y="20527"/>
                    </a:lnTo>
                    <a:lnTo>
                      <a:pt x="136515" y="20234"/>
                    </a:lnTo>
                    <a:lnTo>
                      <a:pt x="136026" y="19921"/>
                    </a:lnTo>
                    <a:lnTo>
                      <a:pt x="135538" y="19608"/>
                    </a:lnTo>
                    <a:lnTo>
                      <a:pt x="135577" y="19608"/>
                    </a:lnTo>
                    <a:lnTo>
                      <a:pt x="135088" y="19315"/>
                    </a:lnTo>
                    <a:lnTo>
                      <a:pt x="134599" y="19022"/>
                    </a:lnTo>
                    <a:lnTo>
                      <a:pt x="134111" y="18709"/>
                    </a:lnTo>
                    <a:lnTo>
                      <a:pt x="133583" y="18416"/>
                    </a:lnTo>
                    <a:lnTo>
                      <a:pt x="133133" y="18142"/>
                    </a:lnTo>
                    <a:lnTo>
                      <a:pt x="132605" y="17849"/>
                    </a:lnTo>
                    <a:lnTo>
                      <a:pt x="132116" y="17575"/>
                    </a:lnTo>
                    <a:lnTo>
                      <a:pt x="131628" y="17282"/>
                    </a:lnTo>
                    <a:lnTo>
                      <a:pt x="131139" y="17008"/>
                    </a:lnTo>
                    <a:lnTo>
                      <a:pt x="130787" y="16813"/>
                    </a:lnTo>
                    <a:lnTo>
                      <a:pt x="130631" y="16735"/>
                    </a:lnTo>
                    <a:lnTo>
                      <a:pt x="130122" y="16480"/>
                    </a:lnTo>
                    <a:lnTo>
                      <a:pt x="129634" y="16207"/>
                    </a:lnTo>
                    <a:lnTo>
                      <a:pt x="129125" y="15952"/>
                    </a:lnTo>
                    <a:lnTo>
                      <a:pt x="129145" y="15952"/>
                    </a:lnTo>
                    <a:lnTo>
                      <a:pt x="128637" y="15698"/>
                    </a:lnTo>
                    <a:lnTo>
                      <a:pt x="128109" y="15444"/>
                    </a:lnTo>
                    <a:lnTo>
                      <a:pt x="128128" y="15444"/>
                    </a:lnTo>
                    <a:lnTo>
                      <a:pt x="127620" y="15190"/>
                    </a:lnTo>
                    <a:lnTo>
                      <a:pt x="127131" y="14936"/>
                    </a:lnTo>
                    <a:lnTo>
                      <a:pt x="127131" y="14955"/>
                    </a:lnTo>
                    <a:lnTo>
                      <a:pt x="126623" y="14701"/>
                    </a:lnTo>
                    <a:lnTo>
                      <a:pt x="126642" y="14701"/>
                    </a:lnTo>
                    <a:lnTo>
                      <a:pt x="126115" y="14467"/>
                    </a:lnTo>
                    <a:lnTo>
                      <a:pt x="126134" y="14467"/>
                    </a:lnTo>
                    <a:lnTo>
                      <a:pt x="125626" y="14232"/>
                    </a:lnTo>
                    <a:lnTo>
                      <a:pt x="125098" y="13997"/>
                    </a:lnTo>
                    <a:lnTo>
                      <a:pt x="124590" y="13763"/>
                    </a:lnTo>
                    <a:lnTo>
                      <a:pt x="124609" y="13763"/>
                    </a:lnTo>
                    <a:lnTo>
                      <a:pt x="124062" y="13548"/>
                    </a:lnTo>
                    <a:lnTo>
                      <a:pt x="123534" y="13313"/>
                    </a:lnTo>
                    <a:lnTo>
                      <a:pt x="123026" y="13079"/>
                    </a:lnTo>
                    <a:lnTo>
                      <a:pt x="123045" y="13098"/>
                    </a:lnTo>
                    <a:lnTo>
                      <a:pt x="122518" y="12864"/>
                    </a:lnTo>
                    <a:lnTo>
                      <a:pt x="122009" y="12649"/>
                    </a:lnTo>
                    <a:lnTo>
                      <a:pt x="122029" y="12668"/>
                    </a:lnTo>
                    <a:lnTo>
                      <a:pt x="121501" y="12453"/>
                    </a:lnTo>
                    <a:lnTo>
                      <a:pt x="120993" y="12238"/>
                    </a:lnTo>
                    <a:lnTo>
                      <a:pt x="121012" y="12238"/>
                    </a:lnTo>
                    <a:lnTo>
                      <a:pt x="120485" y="12042"/>
                    </a:lnTo>
                    <a:lnTo>
                      <a:pt x="119957" y="11828"/>
                    </a:lnTo>
                    <a:lnTo>
                      <a:pt x="119409" y="11632"/>
                    </a:lnTo>
                    <a:lnTo>
                      <a:pt x="118901" y="11437"/>
                    </a:lnTo>
                    <a:lnTo>
                      <a:pt x="118373" y="11241"/>
                    </a:lnTo>
                    <a:lnTo>
                      <a:pt x="118393" y="11261"/>
                    </a:lnTo>
                    <a:lnTo>
                      <a:pt x="117865" y="11065"/>
                    </a:lnTo>
                    <a:lnTo>
                      <a:pt x="117356" y="10870"/>
                    </a:lnTo>
                    <a:lnTo>
                      <a:pt x="117356" y="10889"/>
                    </a:lnTo>
                    <a:lnTo>
                      <a:pt x="116848" y="10694"/>
                    </a:lnTo>
                    <a:lnTo>
                      <a:pt x="116301" y="10517"/>
                    </a:lnTo>
                    <a:lnTo>
                      <a:pt x="115793" y="10342"/>
                    </a:lnTo>
                    <a:lnTo>
                      <a:pt x="115245" y="10166"/>
                    </a:lnTo>
                    <a:lnTo>
                      <a:pt x="114717" y="9990"/>
                    </a:lnTo>
                    <a:lnTo>
                      <a:pt x="114737" y="10009"/>
                    </a:lnTo>
                    <a:lnTo>
                      <a:pt x="114209" y="9834"/>
                    </a:lnTo>
                    <a:lnTo>
                      <a:pt x="113681" y="9657"/>
                    </a:lnTo>
                    <a:lnTo>
                      <a:pt x="113173" y="9520"/>
                    </a:lnTo>
                    <a:lnTo>
                      <a:pt x="112626" y="9345"/>
                    </a:lnTo>
                    <a:lnTo>
                      <a:pt x="112645" y="9364"/>
                    </a:lnTo>
                    <a:lnTo>
                      <a:pt x="112078" y="9188"/>
                    </a:lnTo>
                    <a:lnTo>
                      <a:pt x="112117" y="9208"/>
                    </a:lnTo>
                    <a:lnTo>
                      <a:pt x="111570" y="9051"/>
                    </a:lnTo>
                    <a:lnTo>
                      <a:pt x="111022" y="8895"/>
                    </a:lnTo>
                    <a:lnTo>
                      <a:pt x="111042" y="8895"/>
                    </a:lnTo>
                    <a:lnTo>
                      <a:pt x="110514" y="8758"/>
                    </a:lnTo>
                    <a:lnTo>
                      <a:pt x="109986" y="8621"/>
                    </a:lnTo>
                    <a:lnTo>
                      <a:pt x="110006" y="8621"/>
                    </a:lnTo>
                    <a:lnTo>
                      <a:pt x="109459" y="8485"/>
                    </a:lnTo>
                    <a:lnTo>
                      <a:pt x="108931" y="8348"/>
                    </a:lnTo>
                    <a:lnTo>
                      <a:pt x="108950" y="8348"/>
                    </a:lnTo>
                    <a:lnTo>
                      <a:pt x="108403" y="8211"/>
                    </a:lnTo>
                    <a:lnTo>
                      <a:pt x="108070" y="8132"/>
                    </a:lnTo>
                    <a:lnTo>
                      <a:pt x="107855" y="8093"/>
                    </a:lnTo>
                    <a:lnTo>
                      <a:pt x="107328" y="7976"/>
                    </a:lnTo>
                    <a:lnTo>
                      <a:pt x="106819" y="7859"/>
                    </a:lnTo>
                    <a:lnTo>
                      <a:pt x="106272" y="7742"/>
                    </a:lnTo>
                    <a:lnTo>
                      <a:pt x="106292" y="7742"/>
                    </a:lnTo>
                    <a:lnTo>
                      <a:pt x="105725" y="7624"/>
                    </a:lnTo>
                    <a:lnTo>
                      <a:pt x="105177" y="7527"/>
                    </a:lnTo>
                    <a:lnTo>
                      <a:pt x="105197" y="7527"/>
                    </a:lnTo>
                    <a:lnTo>
                      <a:pt x="104669" y="7409"/>
                    </a:lnTo>
                    <a:lnTo>
                      <a:pt x="104141" y="7312"/>
                    </a:lnTo>
                    <a:lnTo>
                      <a:pt x="103594" y="7214"/>
                    </a:lnTo>
                    <a:lnTo>
                      <a:pt x="103613" y="7214"/>
                    </a:lnTo>
                    <a:lnTo>
                      <a:pt x="103066" y="7116"/>
                    </a:lnTo>
                    <a:lnTo>
                      <a:pt x="102499" y="7038"/>
                    </a:lnTo>
                    <a:lnTo>
                      <a:pt x="101990" y="6940"/>
                    </a:lnTo>
                    <a:lnTo>
                      <a:pt x="101463" y="6862"/>
                    </a:lnTo>
                    <a:lnTo>
                      <a:pt x="100915" y="6764"/>
                    </a:lnTo>
                    <a:lnTo>
                      <a:pt x="100935" y="6784"/>
                    </a:lnTo>
                    <a:lnTo>
                      <a:pt x="100388" y="6686"/>
                    </a:lnTo>
                    <a:lnTo>
                      <a:pt x="99820" y="6627"/>
                    </a:lnTo>
                    <a:lnTo>
                      <a:pt x="99840" y="6627"/>
                    </a:lnTo>
                    <a:lnTo>
                      <a:pt x="99293" y="6549"/>
                    </a:lnTo>
                    <a:lnTo>
                      <a:pt x="99312" y="6549"/>
                    </a:lnTo>
                    <a:lnTo>
                      <a:pt x="98765" y="6471"/>
                    </a:lnTo>
                    <a:lnTo>
                      <a:pt x="98237" y="6412"/>
                    </a:lnTo>
                    <a:lnTo>
                      <a:pt x="98257" y="6412"/>
                    </a:lnTo>
                    <a:lnTo>
                      <a:pt x="97709" y="6354"/>
                    </a:lnTo>
                    <a:lnTo>
                      <a:pt x="97162" y="6295"/>
                    </a:lnTo>
                    <a:lnTo>
                      <a:pt x="96614" y="6236"/>
                    </a:lnTo>
                    <a:lnTo>
                      <a:pt x="96087" y="6178"/>
                    </a:lnTo>
                    <a:lnTo>
                      <a:pt x="95559" y="6119"/>
                    </a:lnTo>
                    <a:lnTo>
                      <a:pt x="95011" y="6080"/>
                    </a:lnTo>
                    <a:lnTo>
                      <a:pt x="94464" y="6041"/>
                    </a:lnTo>
                    <a:lnTo>
                      <a:pt x="94483" y="6041"/>
                    </a:lnTo>
                    <a:lnTo>
                      <a:pt x="93936" y="6002"/>
                    </a:lnTo>
                    <a:lnTo>
                      <a:pt x="93408" y="5963"/>
                    </a:lnTo>
                    <a:lnTo>
                      <a:pt x="92881" y="5924"/>
                    </a:lnTo>
                    <a:lnTo>
                      <a:pt x="92333" y="5884"/>
                    </a:lnTo>
                    <a:lnTo>
                      <a:pt x="91786" y="5865"/>
                    </a:lnTo>
                    <a:lnTo>
                      <a:pt x="91238" y="5845"/>
                    </a:lnTo>
                    <a:lnTo>
                      <a:pt x="90711" y="5806"/>
                    </a:lnTo>
                    <a:lnTo>
                      <a:pt x="90202" y="5787"/>
                    </a:lnTo>
                    <a:lnTo>
                      <a:pt x="89674" y="5787"/>
                    </a:lnTo>
                    <a:lnTo>
                      <a:pt x="89107" y="5767"/>
                    </a:lnTo>
                    <a:lnTo>
                      <a:pt x="88560" y="5767"/>
                    </a:lnTo>
                    <a:lnTo>
                      <a:pt x="88032" y="5747"/>
                    </a:lnTo>
                    <a:lnTo>
                      <a:pt x="86449" y="5747"/>
                    </a:lnTo>
                    <a:close/>
                  </a:path>
                </a:pathLst>
              </a:custGeom>
              <a:solidFill>
                <a:schemeClr val="bg1"/>
              </a:solidFill>
              <a:ln w="3104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E24D770-4C4E-720F-BE3B-6A8E9A5958F2}"/>
                  </a:ext>
                </a:extLst>
              </p:cNvPr>
              <p:cNvSpPr/>
              <p:nvPr/>
            </p:nvSpPr>
            <p:spPr>
              <a:xfrm>
                <a:off x="8556257" y="6535474"/>
                <a:ext cx="152506" cy="145058"/>
              </a:xfrm>
              <a:custGeom>
                <a:avLst/>
                <a:gdLst>
                  <a:gd name="connsiteX0" fmla="*/ 67641 w 152506"/>
                  <a:gd name="connsiteY0" fmla="*/ 0 h 145058"/>
                  <a:gd name="connsiteX1" fmla="*/ 68130 w 152506"/>
                  <a:gd name="connsiteY1" fmla="*/ 0 h 145058"/>
                  <a:gd name="connsiteX2" fmla="*/ 68541 w 152506"/>
                  <a:gd name="connsiteY2" fmla="*/ 19 h 145058"/>
                  <a:gd name="connsiteX3" fmla="*/ 69479 w 152506"/>
                  <a:gd name="connsiteY3" fmla="*/ 19 h 145058"/>
                  <a:gd name="connsiteX4" fmla="*/ 69890 w 152506"/>
                  <a:gd name="connsiteY4" fmla="*/ 39 h 145058"/>
                  <a:gd name="connsiteX5" fmla="*/ 70359 w 152506"/>
                  <a:gd name="connsiteY5" fmla="*/ 39 h 145058"/>
                  <a:gd name="connsiteX6" fmla="*/ 70809 w 152506"/>
                  <a:gd name="connsiteY6" fmla="*/ 58 h 145058"/>
                  <a:gd name="connsiteX7" fmla="*/ 71258 w 152506"/>
                  <a:gd name="connsiteY7" fmla="*/ 78 h 145058"/>
                  <a:gd name="connsiteX8" fmla="*/ 71278 w 152506"/>
                  <a:gd name="connsiteY8" fmla="*/ 78 h 145058"/>
                  <a:gd name="connsiteX9" fmla="*/ 71708 w 152506"/>
                  <a:gd name="connsiteY9" fmla="*/ 97 h 145058"/>
                  <a:gd name="connsiteX10" fmla="*/ 71727 w 152506"/>
                  <a:gd name="connsiteY10" fmla="*/ 97 h 145058"/>
                  <a:gd name="connsiteX11" fmla="*/ 72138 w 152506"/>
                  <a:gd name="connsiteY11" fmla="*/ 117 h 145058"/>
                  <a:gd name="connsiteX12" fmla="*/ 72607 w 152506"/>
                  <a:gd name="connsiteY12" fmla="*/ 137 h 145058"/>
                  <a:gd name="connsiteX13" fmla="*/ 73037 w 152506"/>
                  <a:gd name="connsiteY13" fmla="*/ 176 h 145058"/>
                  <a:gd name="connsiteX14" fmla="*/ 73506 w 152506"/>
                  <a:gd name="connsiteY14" fmla="*/ 195 h 145058"/>
                  <a:gd name="connsiteX15" fmla="*/ 73976 w 152506"/>
                  <a:gd name="connsiteY15" fmla="*/ 234 h 145058"/>
                  <a:gd name="connsiteX16" fmla="*/ 74406 w 152506"/>
                  <a:gd name="connsiteY16" fmla="*/ 274 h 145058"/>
                  <a:gd name="connsiteX17" fmla="*/ 74875 w 152506"/>
                  <a:gd name="connsiteY17" fmla="*/ 313 h 145058"/>
                  <a:gd name="connsiteX18" fmla="*/ 75344 w 152506"/>
                  <a:gd name="connsiteY18" fmla="*/ 352 h 145058"/>
                  <a:gd name="connsiteX19" fmla="*/ 75774 w 152506"/>
                  <a:gd name="connsiteY19" fmla="*/ 391 h 145058"/>
                  <a:gd name="connsiteX20" fmla="*/ 76243 w 152506"/>
                  <a:gd name="connsiteY20" fmla="*/ 449 h 145058"/>
                  <a:gd name="connsiteX21" fmla="*/ 76674 w 152506"/>
                  <a:gd name="connsiteY21" fmla="*/ 488 h 145058"/>
                  <a:gd name="connsiteX22" fmla="*/ 77143 w 152506"/>
                  <a:gd name="connsiteY22" fmla="*/ 547 h 145058"/>
                  <a:gd name="connsiteX23" fmla="*/ 77612 w 152506"/>
                  <a:gd name="connsiteY23" fmla="*/ 586 h 145058"/>
                  <a:gd name="connsiteX24" fmla="*/ 78042 w 152506"/>
                  <a:gd name="connsiteY24" fmla="*/ 645 h 145058"/>
                  <a:gd name="connsiteX25" fmla="*/ 78061 w 152506"/>
                  <a:gd name="connsiteY25" fmla="*/ 645 h 145058"/>
                  <a:gd name="connsiteX26" fmla="*/ 78472 w 152506"/>
                  <a:gd name="connsiteY26" fmla="*/ 704 h 145058"/>
                  <a:gd name="connsiteX27" fmla="*/ 78491 w 152506"/>
                  <a:gd name="connsiteY27" fmla="*/ 704 h 145058"/>
                  <a:gd name="connsiteX28" fmla="*/ 78941 w 152506"/>
                  <a:gd name="connsiteY28" fmla="*/ 762 h 145058"/>
                  <a:gd name="connsiteX29" fmla="*/ 78961 w 152506"/>
                  <a:gd name="connsiteY29" fmla="*/ 782 h 145058"/>
                  <a:gd name="connsiteX30" fmla="*/ 79371 w 152506"/>
                  <a:gd name="connsiteY30" fmla="*/ 841 h 145058"/>
                  <a:gd name="connsiteX31" fmla="*/ 79860 w 152506"/>
                  <a:gd name="connsiteY31" fmla="*/ 899 h 145058"/>
                  <a:gd name="connsiteX32" fmla="*/ 80329 w 152506"/>
                  <a:gd name="connsiteY32" fmla="*/ 977 h 145058"/>
                  <a:gd name="connsiteX33" fmla="*/ 80759 w 152506"/>
                  <a:gd name="connsiteY33" fmla="*/ 1036 h 145058"/>
                  <a:gd name="connsiteX34" fmla="*/ 80779 w 152506"/>
                  <a:gd name="connsiteY34" fmla="*/ 1055 h 145058"/>
                  <a:gd name="connsiteX35" fmla="*/ 81248 w 152506"/>
                  <a:gd name="connsiteY35" fmla="*/ 1134 h 145058"/>
                  <a:gd name="connsiteX36" fmla="*/ 81561 w 152506"/>
                  <a:gd name="connsiteY36" fmla="*/ 1192 h 145058"/>
                  <a:gd name="connsiteX37" fmla="*/ 81678 w 152506"/>
                  <a:gd name="connsiteY37" fmla="*/ 1192 h 145058"/>
                  <a:gd name="connsiteX38" fmla="*/ 82108 w 152506"/>
                  <a:gd name="connsiteY38" fmla="*/ 1271 h 145058"/>
                  <a:gd name="connsiteX39" fmla="*/ 82558 w 152506"/>
                  <a:gd name="connsiteY39" fmla="*/ 1349 h 145058"/>
                  <a:gd name="connsiteX40" fmla="*/ 83046 w 152506"/>
                  <a:gd name="connsiteY40" fmla="*/ 1446 h 145058"/>
                  <a:gd name="connsiteX41" fmla="*/ 83516 w 152506"/>
                  <a:gd name="connsiteY41" fmla="*/ 1525 h 145058"/>
                  <a:gd name="connsiteX42" fmla="*/ 83965 w 152506"/>
                  <a:gd name="connsiteY42" fmla="*/ 1603 h 145058"/>
                  <a:gd name="connsiteX43" fmla="*/ 84396 w 152506"/>
                  <a:gd name="connsiteY43" fmla="*/ 1701 h 145058"/>
                  <a:gd name="connsiteX44" fmla="*/ 84845 w 152506"/>
                  <a:gd name="connsiteY44" fmla="*/ 1798 h 145058"/>
                  <a:gd name="connsiteX45" fmla="*/ 84884 w 152506"/>
                  <a:gd name="connsiteY45" fmla="*/ 1798 h 145058"/>
                  <a:gd name="connsiteX46" fmla="*/ 85295 w 152506"/>
                  <a:gd name="connsiteY46" fmla="*/ 1877 h 145058"/>
                  <a:gd name="connsiteX47" fmla="*/ 85314 w 152506"/>
                  <a:gd name="connsiteY47" fmla="*/ 1896 h 145058"/>
                  <a:gd name="connsiteX48" fmla="*/ 85764 w 152506"/>
                  <a:gd name="connsiteY48" fmla="*/ 1974 h 145058"/>
                  <a:gd name="connsiteX49" fmla="*/ 86213 w 152506"/>
                  <a:gd name="connsiteY49" fmla="*/ 2092 h 145058"/>
                  <a:gd name="connsiteX50" fmla="*/ 86702 w 152506"/>
                  <a:gd name="connsiteY50" fmla="*/ 2189 h 145058"/>
                  <a:gd name="connsiteX51" fmla="*/ 87152 w 152506"/>
                  <a:gd name="connsiteY51" fmla="*/ 2307 h 145058"/>
                  <a:gd name="connsiteX52" fmla="*/ 87602 w 152506"/>
                  <a:gd name="connsiteY52" fmla="*/ 2404 h 145058"/>
                  <a:gd name="connsiteX53" fmla="*/ 88051 w 152506"/>
                  <a:gd name="connsiteY53" fmla="*/ 2522 h 145058"/>
                  <a:gd name="connsiteX54" fmla="*/ 88501 w 152506"/>
                  <a:gd name="connsiteY54" fmla="*/ 2639 h 145058"/>
                  <a:gd name="connsiteX55" fmla="*/ 88931 w 152506"/>
                  <a:gd name="connsiteY55" fmla="*/ 2737 h 145058"/>
                  <a:gd name="connsiteX56" fmla="*/ 89400 w 152506"/>
                  <a:gd name="connsiteY56" fmla="*/ 2874 h 145058"/>
                  <a:gd name="connsiteX57" fmla="*/ 89869 w 152506"/>
                  <a:gd name="connsiteY57" fmla="*/ 2991 h 145058"/>
                  <a:gd name="connsiteX58" fmla="*/ 90339 w 152506"/>
                  <a:gd name="connsiteY58" fmla="*/ 3108 h 145058"/>
                  <a:gd name="connsiteX59" fmla="*/ 90769 w 152506"/>
                  <a:gd name="connsiteY59" fmla="*/ 3245 h 145058"/>
                  <a:gd name="connsiteX60" fmla="*/ 91199 w 152506"/>
                  <a:gd name="connsiteY60" fmla="*/ 3363 h 145058"/>
                  <a:gd name="connsiteX61" fmla="*/ 91238 w 152506"/>
                  <a:gd name="connsiteY61" fmla="*/ 3382 h 145058"/>
                  <a:gd name="connsiteX62" fmla="*/ 91648 w 152506"/>
                  <a:gd name="connsiteY62" fmla="*/ 3499 h 145058"/>
                  <a:gd name="connsiteX63" fmla="*/ 92137 w 152506"/>
                  <a:gd name="connsiteY63" fmla="*/ 3636 h 145058"/>
                  <a:gd name="connsiteX64" fmla="*/ 92606 w 152506"/>
                  <a:gd name="connsiteY64" fmla="*/ 3793 h 145058"/>
                  <a:gd name="connsiteX65" fmla="*/ 93017 w 152506"/>
                  <a:gd name="connsiteY65" fmla="*/ 3910 h 145058"/>
                  <a:gd name="connsiteX66" fmla="*/ 93486 w 152506"/>
                  <a:gd name="connsiteY66" fmla="*/ 4066 h 145058"/>
                  <a:gd name="connsiteX67" fmla="*/ 93955 w 152506"/>
                  <a:gd name="connsiteY67" fmla="*/ 4223 h 145058"/>
                  <a:gd name="connsiteX68" fmla="*/ 94385 w 152506"/>
                  <a:gd name="connsiteY68" fmla="*/ 4359 h 145058"/>
                  <a:gd name="connsiteX69" fmla="*/ 94815 w 152506"/>
                  <a:gd name="connsiteY69" fmla="*/ 4516 h 145058"/>
                  <a:gd name="connsiteX70" fmla="*/ 94835 w 152506"/>
                  <a:gd name="connsiteY70" fmla="*/ 4516 h 145058"/>
                  <a:gd name="connsiteX71" fmla="*/ 95265 w 152506"/>
                  <a:gd name="connsiteY71" fmla="*/ 4672 h 145058"/>
                  <a:gd name="connsiteX72" fmla="*/ 95285 w 152506"/>
                  <a:gd name="connsiteY72" fmla="*/ 4672 h 145058"/>
                  <a:gd name="connsiteX73" fmla="*/ 95734 w 152506"/>
                  <a:gd name="connsiteY73" fmla="*/ 4829 h 145058"/>
                  <a:gd name="connsiteX74" fmla="*/ 96204 w 152506"/>
                  <a:gd name="connsiteY74" fmla="*/ 4985 h 145058"/>
                  <a:gd name="connsiteX75" fmla="*/ 96673 w 152506"/>
                  <a:gd name="connsiteY75" fmla="*/ 5161 h 145058"/>
                  <a:gd name="connsiteX76" fmla="*/ 97103 w 152506"/>
                  <a:gd name="connsiteY76" fmla="*/ 5317 h 145058"/>
                  <a:gd name="connsiteX77" fmla="*/ 97552 w 152506"/>
                  <a:gd name="connsiteY77" fmla="*/ 5493 h 145058"/>
                  <a:gd name="connsiteX78" fmla="*/ 97982 w 152506"/>
                  <a:gd name="connsiteY78" fmla="*/ 5669 h 145058"/>
                  <a:gd name="connsiteX79" fmla="*/ 98432 w 152506"/>
                  <a:gd name="connsiteY79" fmla="*/ 5825 h 145058"/>
                  <a:gd name="connsiteX80" fmla="*/ 98862 w 152506"/>
                  <a:gd name="connsiteY80" fmla="*/ 6001 h 145058"/>
                  <a:gd name="connsiteX81" fmla="*/ 99312 w 152506"/>
                  <a:gd name="connsiteY81" fmla="*/ 6178 h 145058"/>
                  <a:gd name="connsiteX82" fmla="*/ 99781 w 152506"/>
                  <a:gd name="connsiteY82" fmla="*/ 6373 h 145058"/>
                  <a:gd name="connsiteX83" fmla="*/ 100191 w 152506"/>
                  <a:gd name="connsiteY83" fmla="*/ 6549 h 145058"/>
                  <a:gd name="connsiteX84" fmla="*/ 100661 w 152506"/>
                  <a:gd name="connsiteY84" fmla="*/ 6745 h 145058"/>
                  <a:gd name="connsiteX85" fmla="*/ 101052 w 152506"/>
                  <a:gd name="connsiteY85" fmla="*/ 6920 h 145058"/>
                  <a:gd name="connsiteX86" fmla="*/ 101130 w 152506"/>
                  <a:gd name="connsiteY86" fmla="*/ 6959 h 145058"/>
                  <a:gd name="connsiteX87" fmla="*/ 101541 w 152506"/>
                  <a:gd name="connsiteY87" fmla="*/ 7116 h 145058"/>
                  <a:gd name="connsiteX88" fmla="*/ 102010 w 152506"/>
                  <a:gd name="connsiteY88" fmla="*/ 7311 h 145058"/>
                  <a:gd name="connsiteX89" fmla="*/ 102440 w 152506"/>
                  <a:gd name="connsiteY89" fmla="*/ 7526 h 145058"/>
                  <a:gd name="connsiteX90" fmla="*/ 102909 w 152506"/>
                  <a:gd name="connsiteY90" fmla="*/ 7722 h 145058"/>
                  <a:gd name="connsiteX91" fmla="*/ 103319 w 152506"/>
                  <a:gd name="connsiteY91" fmla="*/ 7898 h 145058"/>
                  <a:gd name="connsiteX92" fmla="*/ 103769 w 152506"/>
                  <a:gd name="connsiteY92" fmla="*/ 8113 h 145058"/>
                  <a:gd name="connsiteX93" fmla="*/ 104238 w 152506"/>
                  <a:gd name="connsiteY93" fmla="*/ 8328 h 145058"/>
                  <a:gd name="connsiteX94" fmla="*/ 104668 w 152506"/>
                  <a:gd name="connsiteY94" fmla="*/ 8543 h 145058"/>
                  <a:gd name="connsiteX95" fmla="*/ 105098 w 152506"/>
                  <a:gd name="connsiteY95" fmla="*/ 8758 h 145058"/>
                  <a:gd name="connsiteX96" fmla="*/ 105529 w 152506"/>
                  <a:gd name="connsiteY96" fmla="*/ 8953 h 145058"/>
                  <a:gd name="connsiteX97" fmla="*/ 105959 w 152506"/>
                  <a:gd name="connsiteY97" fmla="*/ 9169 h 145058"/>
                  <a:gd name="connsiteX98" fmla="*/ 106428 w 152506"/>
                  <a:gd name="connsiteY98" fmla="*/ 9403 h 145058"/>
                  <a:gd name="connsiteX99" fmla="*/ 106897 w 152506"/>
                  <a:gd name="connsiteY99" fmla="*/ 9638 h 145058"/>
                  <a:gd name="connsiteX100" fmla="*/ 107288 w 152506"/>
                  <a:gd name="connsiteY100" fmla="*/ 9853 h 145058"/>
                  <a:gd name="connsiteX101" fmla="*/ 107738 w 152506"/>
                  <a:gd name="connsiteY101" fmla="*/ 10087 h 145058"/>
                  <a:gd name="connsiteX102" fmla="*/ 108207 w 152506"/>
                  <a:gd name="connsiteY102" fmla="*/ 10341 h 145058"/>
                  <a:gd name="connsiteX103" fmla="*/ 108637 w 152506"/>
                  <a:gd name="connsiteY103" fmla="*/ 10557 h 145058"/>
                  <a:gd name="connsiteX104" fmla="*/ 109087 w 152506"/>
                  <a:gd name="connsiteY104" fmla="*/ 10811 h 145058"/>
                  <a:gd name="connsiteX105" fmla="*/ 109478 w 152506"/>
                  <a:gd name="connsiteY105" fmla="*/ 11045 h 145058"/>
                  <a:gd name="connsiteX106" fmla="*/ 109908 w 152506"/>
                  <a:gd name="connsiteY106" fmla="*/ 11280 h 145058"/>
                  <a:gd name="connsiteX107" fmla="*/ 109927 w 152506"/>
                  <a:gd name="connsiteY107" fmla="*/ 11280 h 145058"/>
                  <a:gd name="connsiteX108" fmla="*/ 110377 w 152506"/>
                  <a:gd name="connsiteY108" fmla="*/ 11534 h 145058"/>
                  <a:gd name="connsiteX109" fmla="*/ 110827 w 152506"/>
                  <a:gd name="connsiteY109" fmla="*/ 11788 h 145058"/>
                  <a:gd name="connsiteX110" fmla="*/ 111218 w 152506"/>
                  <a:gd name="connsiteY110" fmla="*/ 12023 h 145058"/>
                  <a:gd name="connsiteX111" fmla="*/ 111667 w 152506"/>
                  <a:gd name="connsiteY111" fmla="*/ 12296 h 145058"/>
                  <a:gd name="connsiteX112" fmla="*/ 112097 w 152506"/>
                  <a:gd name="connsiteY112" fmla="*/ 12551 h 145058"/>
                  <a:gd name="connsiteX113" fmla="*/ 112508 w 152506"/>
                  <a:gd name="connsiteY113" fmla="*/ 12805 h 145058"/>
                  <a:gd name="connsiteX114" fmla="*/ 112527 w 152506"/>
                  <a:gd name="connsiteY114" fmla="*/ 12805 h 145058"/>
                  <a:gd name="connsiteX115" fmla="*/ 112918 w 152506"/>
                  <a:gd name="connsiteY115" fmla="*/ 13059 h 145058"/>
                  <a:gd name="connsiteX116" fmla="*/ 113329 w 152506"/>
                  <a:gd name="connsiteY116" fmla="*/ 13313 h 145058"/>
                  <a:gd name="connsiteX117" fmla="*/ 113798 w 152506"/>
                  <a:gd name="connsiteY117" fmla="*/ 13587 h 145058"/>
                  <a:gd name="connsiteX118" fmla="*/ 114228 w 152506"/>
                  <a:gd name="connsiteY118" fmla="*/ 13860 h 145058"/>
                  <a:gd name="connsiteX119" fmla="*/ 114619 w 152506"/>
                  <a:gd name="connsiteY119" fmla="*/ 14134 h 145058"/>
                  <a:gd name="connsiteX120" fmla="*/ 114639 w 152506"/>
                  <a:gd name="connsiteY120" fmla="*/ 14134 h 145058"/>
                  <a:gd name="connsiteX121" fmla="*/ 115049 w 152506"/>
                  <a:gd name="connsiteY121" fmla="*/ 14408 h 145058"/>
                  <a:gd name="connsiteX122" fmla="*/ 115499 w 152506"/>
                  <a:gd name="connsiteY122" fmla="*/ 14701 h 145058"/>
                  <a:gd name="connsiteX123" fmla="*/ 115851 w 152506"/>
                  <a:gd name="connsiteY123" fmla="*/ 14955 h 145058"/>
                  <a:gd name="connsiteX124" fmla="*/ 115870 w 152506"/>
                  <a:gd name="connsiteY124" fmla="*/ 14975 h 145058"/>
                  <a:gd name="connsiteX125" fmla="*/ 116261 w 152506"/>
                  <a:gd name="connsiteY125" fmla="*/ 15229 h 145058"/>
                  <a:gd name="connsiteX126" fmla="*/ 116691 w 152506"/>
                  <a:gd name="connsiteY126" fmla="*/ 15522 h 145058"/>
                  <a:gd name="connsiteX127" fmla="*/ 116711 w 152506"/>
                  <a:gd name="connsiteY127" fmla="*/ 15522 h 145058"/>
                  <a:gd name="connsiteX128" fmla="*/ 117141 w 152506"/>
                  <a:gd name="connsiteY128" fmla="*/ 15815 h 145058"/>
                  <a:gd name="connsiteX129" fmla="*/ 117493 w 152506"/>
                  <a:gd name="connsiteY129" fmla="*/ 16089 h 145058"/>
                  <a:gd name="connsiteX130" fmla="*/ 117943 w 152506"/>
                  <a:gd name="connsiteY130" fmla="*/ 16382 h 145058"/>
                  <a:gd name="connsiteX131" fmla="*/ 118294 w 152506"/>
                  <a:gd name="connsiteY131" fmla="*/ 16656 h 145058"/>
                  <a:gd name="connsiteX132" fmla="*/ 118353 w 152506"/>
                  <a:gd name="connsiteY132" fmla="*/ 16675 h 145058"/>
                  <a:gd name="connsiteX133" fmla="*/ 118705 w 152506"/>
                  <a:gd name="connsiteY133" fmla="*/ 16969 h 145058"/>
                  <a:gd name="connsiteX134" fmla="*/ 119116 w 152506"/>
                  <a:gd name="connsiteY134" fmla="*/ 17242 h 145058"/>
                  <a:gd name="connsiteX135" fmla="*/ 119135 w 152506"/>
                  <a:gd name="connsiteY135" fmla="*/ 17262 h 145058"/>
                  <a:gd name="connsiteX136" fmla="*/ 119507 w 152506"/>
                  <a:gd name="connsiteY136" fmla="*/ 17555 h 145058"/>
                  <a:gd name="connsiteX137" fmla="*/ 119898 w 152506"/>
                  <a:gd name="connsiteY137" fmla="*/ 17829 h 145058"/>
                  <a:gd name="connsiteX138" fmla="*/ 120328 w 152506"/>
                  <a:gd name="connsiteY138" fmla="*/ 18142 h 145058"/>
                  <a:gd name="connsiteX139" fmla="*/ 120679 w 152506"/>
                  <a:gd name="connsiteY139" fmla="*/ 18435 h 145058"/>
                  <a:gd name="connsiteX140" fmla="*/ 121071 w 152506"/>
                  <a:gd name="connsiteY140" fmla="*/ 18728 h 145058"/>
                  <a:gd name="connsiteX141" fmla="*/ 121461 w 152506"/>
                  <a:gd name="connsiteY141" fmla="*/ 19041 h 145058"/>
                  <a:gd name="connsiteX142" fmla="*/ 121872 w 152506"/>
                  <a:gd name="connsiteY142" fmla="*/ 19354 h 145058"/>
                  <a:gd name="connsiteX143" fmla="*/ 122204 w 152506"/>
                  <a:gd name="connsiteY143" fmla="*/ 19647 h 145058"/>
                  <a:gd name="connsiteX144" fmla="*/ 122615 w 152506"/>
                  <a:gd name="connsiteY144" fmla="*/ 19960 h 145058"/>
                  <a:gd name="connsiteX145" fmla="*/ 122967 w 152506"/>
                  <a:gd name="connsiteY145" fmla="*/ 20253 h 145058"/>
                  <a:gd name="connsiteX146" fmla="*/ 123358 w 152506"/>
                  <a:gd name="connsiteY146" fmla="*/ 20585 h 145058"/>
                  <a:gd name="connsiteX147" fmla="*/ 123749 w 152506"/>
                  <a:gd name="connsiteY147" fmla="*/ 20898 h 145058"/>
                  <a:gd name="connsiteX148" fmla="*/ 124101 w 152506"/>
                  <a:gd name="connsiteY148" fmla="*/ 21211 h 145058"/>
                  <a:gd name="connsiteX149" fmla="*/ 124472 w 152506"/>
                  <a:gd name="connsiteY149" fmla="*/ 21504 h 145058"/>
                  <a:gd name="connsiteX150" fmla="*/ 124824 w 152506"/>
                  <a:gd name="connsiteY150" fmla="*/ 21837 h 145058"/>
                  <a:gd name="connsiteX151" fmla="*/ 125215 w 152506"/>
                  <a:gd name="connsiteY151" fmla="*/ 22169 h 145058"/>
                  <a:gd name="connsiteX152" fmla="*/ 125567 w 152506"/>
                  <a:gd name="connsiteY152" fmla="*/ 22501 h 145058"/>
                  <a:gd name="connsiteX153" fmla="*/ 125899 w 152506"/>
                  <a:gd name="connsiteY153" fmla="*/ 22814 h 145058"/>
                  <a:gd name="connsiteX154" fmla="*/ 126271 w 152506"/>
                  <a:gd name="connsiteY154" fmla="*/ 23127 h 145058"/>
                  <a:gd name="connsiteX155" fmla="*/ 126681 w 152506"/>
                  <a:gd name="connsiteY155" fmla="*/ 23498 h 145058"/>
                  <a:gd name="connsiteX156" fmla="*/ 126994 w 152506"/>
                  <a:gd name="connsiteY156" fmla="*/ 23792 h 145058"/>
                  <a:gd name="connsiteX157" fmla="*/ 127346 w 152506"/>
                  <a:gd name="connsiteY157" fmla="*/ 24144 h 145058"/>
                  <a:gd name="connsiteX158" fmla="*/ 127698 w 152506"/>
                  <a:gd name="connsiteY158" fmla="*/ 24456 h 145058"/>
                  <a:gd name="connsiteX159" fmla="*/ 128030 w 152506"/>
                  <a:gd name="connsiteY159" fmla="*/ 24808 h 145058"/>
                  <a:gd name="connsiteX160" fmla="*/ 128382 w 152506"/>
                  <a:gd name="connsiteY160" fmla="*/ 25141 h 145058"/>
                  <a:gd name="connsiteX161" fmla="*/ 128402 w 152506"/>
                  <a:gd name="connsiteY161" fmla="*/ 25160 h 145058"/>
                  <a:gd name="connsiteX162" fmla="*/ 128753 w 152506"/>
                  <a:gd name="connsiteY162" fmla="*/ 25512 h 145058"/>
                  <a:gd name="connsiteX163" fmla="*/ 129105 w 152506"/>
                  <a:gd name="connsiteY163" fmla="*/ 25845 h 145058"/>
                  <a:gd name="connsiteX164" fmla="*/ 129418 w 152506"/>
                  <a:gd name="connsiteY164" fmla="*/ 26157 h 145058"/>
                  <a:gd name="connsiteX165" fmla="*/ 129731 w 152506"/>
                  <a:gd name="connsiteY165" fmla="*/ 26509 h 145058"/>
                  <a:gd name="connsiteX166" fmla="*/ 130083 w 152506"/>
                  <a:gd name="connsiteY166" fmla="*/ 26841 h 145058"/>
                  <a:gd name="connsiteX167" fmla="*/ 130102 w 152506"/>
                  <a:gd name="connsiteY167" fmla="*/ 26861 h 145058"/>
                  <a:gd name="connsiteX168" fmla="*/ 130415 w 152506"/>
                  <a:gd name="connsiteY168" fmla="*/ 27193 h 145058"/>
                  <a:gd name="connsiteX169" fmla="*/ 130435 w 152506"/>
                  <a:gd name="connsiteY169" fmla="*/ 27213 h 145058"/>
                  <a:gd name="connsiteX170" fmla="*/ 130728 w 152506"/>
                  <a:gd name="connsiteY170" fmla="*/ 27545 h 145058"/>
                  <a:gd name="connsiteX171" fmla="*/ 131080 w 152506"/>
                  <a:gd name="connsiteY171" fmla="*/ 27897 h 145058"/>
                  <a:gd name="connsiteX172" fmla="*/ 131412 w 152506"/>
                  <a:gd name="connsiteY172" fmla="*/ 28269 h 145058"/>
                  <a:gd name="connsiteX173" fmla="*/ 131725 w 152506"/>
                  <a:gd name="connsiteY173" fmla="*/ 28601 h 145058"/>
                  <a:gd name="connsiteX174" fmla="*/ 132038 w 152506"/>
                  <a:gd name="connsiteY174" fmla="*/ 28933 h 145058"/>
                  <a:gd name="connsiteX175" fmla="*/ 132370 w 152506"/>
                  <a:gd name="connsiteY175" fmla="*/ 29324 h 145058"/>
                  <a:gd name="connsiteX176" fmla="*/ 132663 w 152506"/>
                  <a:gd name="connsiteY176" fmla="*/ 29676 h 145058"/>
                  <a:gd name="connsiteX177" fmla="*/ 132976 w 152506"/>
                  <a:gd name="connsiteY177" fmla="*/ 30028 h 145058"/>
                  <a:gd name="connsiteX178" fmla="*/ 133328 w 152506"/>
                  <a:gd name="connsiteY178" fmla="*/ 30399 h 145058"/>
                  <a:gd name="connsiteX179" fmla="*/ 133582 w 152506"/>
                  <a:gd name="connsiteY179" fmla="*/ 30712 h 145058"/>
                  <a:gd name="connsiteX180" fmla="*/ 133895 w 152506"/>
                  <a:gd name="connsiteY180" fmla="*/ 31103 h 145058"/>
                  <a:gd name="connsiteX181" fmla="*/ 134247 w 152506"/>
                  <a:gd name="connsiteY181" fmla="*/ 31514 h 145058"/>
                  <a:gd name="connsiteX182" fmla="*/ 134540 w 152506"/>
                  <a:gd name="connsiteY182" fmla="*/ 31866 h 145058"/>
                  <a:gd name="connsiteX183" fmla="*/ 134834 w 152506"/>
                  <a:gd name="connsiteY183" fmla="*/ 32217 h 145058"/>
                  <a:gd name="connsiteX184" fmla="*/ 135127 w 152506"/>
                  <a:gd name="connsiteY184" fmla="*/ 32589 h 145058"/>
                  <a:gd name="connsiteX185" fmla="*/ 135400 w 152506"/>
                  <a:gd name="connsiteY185" fmla="*/ 32960 h 145058"/>
                  <a:gd name="connsiteX186" fmla="*/ 135733 w 152506"/>
                  <a:gd name="connsiteY186" fmla="*/ 33332 h 145058"/>
                  <a:gd name="connsiteX187" fmla="*/ 136007 w 152506"/>
                  <a:gd name="connsiteY187" fmla="*/ 33703 h 145058"/>
                  <a:gd name="connsiteX188" fmla="*/ 136300 w 152506"/>
                  <a:gd name="connsiteY188" fmla="*/ 34075 h 145058"/>
                  <a:gd name="connsiteX189" fmla="*/ 136554 w 152506"/>
                  <a:gd name="connsiteY189" fmla="*/ 34446 h 145058"/>
                  <a:gd name="connsiteX190" fmla="*/ 136847 w 152506"/>
                  <a:gd name="connsiteY190" fmla="*/ 34837 h 145058"/>
                  <a:gd name="connsiteX191" fmla="*/ 137121 w 152506"/>
                  <a:gd name="connsiteY191" fmla="*/ 35189 h 145058"/>
                  <a:gd name="connsiteX192" fmla="*/ 137434 w 152506"/>
                  <a:gd name="connsiteY192" fmla="*/ 35600 h 145058"/>
                  <a:gd name="connsiteX193" fmla="*/ 137707 w 152506"/>
                  <a:gd name="connsiteY193" fmla="*/ 35991 h 145058"/>
                  <a:gd name="connsiteX194" fmla="*/ 138001 w 152506"/>
                  <a:gd name="connsiteY194" fmla="*/ 36382 h 145058"/>
                  <a:gd name="connsiteX195" fmla="*/ 138255 w 152506"/>
                  <a:gd name="connsiteY195" fmla="*/ 36733 h 145058"/>
                  <a:gd name="connsiteX196" fmla="*/ 138255 w 152506"/>
                  <a:gd name="connsiteY196" fmla="*/ 36772 h 145058"/>
                  <a:gd name="connsiteX197" fmla="*/ 138509 w 152506"/>
                  <a:gd name="connsiteY197" fmla="*/ 37144 h 145058"/>
                  <a:gd name="connsiteX198" fmla="*/ 138763 w 152506"/>
                  <a:gd name="connsiteY198" fmla="*/ 37516 h 145058"/>
                  <a:gd name="connsiteX199" fmla="*/ 138782 w 152506"/>
                  <a:gd name="connsiteY199" fmla="*/ 37535 h 145058"/>
                  <a:gd name="connsiteX200" fmla="*/ 139056 w 152506"/>
                  <a:gd name="connsiteY200" fmla="*/ 37926 h 145058"/>
                  <a:gd name="connsiteX201" fmla="*/ 139291 w 152506"/>
                  <a:gd name="connsiteY201" fmla="*/ 38297 h 145058"/>
                  <a:gd name="connsiteX202" fmla="*/ 139564 w 152506"/>
                  <a:gd name="connsiteY202" fmla="*/ 38708 h 145058"/>
                  <a:gd name="connsiteX203" fmla="*/ 139819 w 152506"/>
                  <a:gd name="connsiteY203" fmla="*/ 39099 h 145058"/>
                  <a:gd name="connsiteX204" fmla="*/ 140073 w 152506"/>
                  <a:gd name="connsiteY204" fmla="*/ 39471 h 145058"/>
                  <a:gd name="connsiteX205" fmla="*/ 140327 w 152506"/>
                  <a:gd name="connsiteY205" fmla="*/ 39861 h 145058"/>
                  <a:gd name="connsiteX206" fmla="*/ 140327 w 152506"/>
                  <a:gd name="connsiteY206" fmla="*/ 39901 h 145058"/>
                  <a:gd name="connsiteX207" fmla="*/ 140601 w 152506"/>
                  <a:gd name="connsiteY207" fmla="*/ 40272 h 145058"/>
                  <a:gd name="connsiteX208" fmla="*/ 140855 w 152506"/>
                  <a:gd name="connsiteY208" fmla="*/ 40682 h 145058"/>
                  <a:gd name="connsiteX209" fmla="*/ 141089 w 152506"/>
                  <a:gd name="connsiteY209" fmla="*/ 41054 h 145058"/>
                  <a:gd name="connsiteX210" fmla="*/ 141304 w 152506"/>
                  <a:gd name="connsiteY210" fmla="*/ 41445 h 145058"/>
                  <a:gd name="connsiteX211" fmla="*/ 141578 w 152506"/>
                  <a:gd name="connsiteY211" fmla="*/ 41875 h 145058"/>
                  <a:gd name="connsiteX212" fmla="*/ 141813 w 152506"/>
                  <a:gd name="connsiteY212" fmla="*/ 42266 h 145058"/>
                  <a:gd name="connsiteX213" fmla="*/ 141832 w 152506"/>
                  <a:gd name="connsiteY213" fmla="*/ 42286 h 145058"/>
                  <a:gd name="connsiteX214" fmla="*/ 142028 w 152506"/>
                  <a:gd name="connsiteY214" fmla="*/ 42677 h 145058"/>
                  <a:gd name="connsiteX215" fmla="*/ 142067 w 152506"/>
                  <a:gd name="connsiteY215" fmla="*/ 42696 h 145058"/>
                  <a:gd name="connsiteX216" fmla="*/ 142282 w 152506"/>
                  <a:gd name="connsiteY216" fmla="*/ 43107 h 145058"/>
                  <a:gd name="connsiteX217" fmla="*/ 142497 w 152506"/>
                  <a:gd name="connsiteY217" fmla="*/ 43478 h 145058"/>
                  <a:gd name="connsiteX218" fmla="*/ 142731 w 152506"/>
                  <a:gd name="connsiteY218" fmla="*/ 43908 h 145058"/>
                  <a:gd name="connsiteX219" fmla="*/ 142946 w 152506"/>
                  <a:gd name="connsiteY219" fmla="*/ 44299 h 145058"/>
                  <a:gd name="connsiteX220" fmla="*/ 143201 w 152506"/>
                  <a:gd name="connsiteY220" fmla="*/ 44749 h 145058"/>
                  <a:gd name="connsiteX221" fmla="*/ 143396 w 152506"/>
                  <a:gd name="connsiteY221" fmla="*/ 45120 h 145058"/>
                  <a:gd name="connsiteX222" fmla="*/ 143631 w 152506"/>
                  <a:gd name="connsiteY222" fmla="*/ 45550 h 145058"/>
                  <a:gd name="connsiteX223" fmla="*/ 143689 w 152506"/>
                  <a:gd name="connsiteY223" fmla="*/ 45687 h 145058"/>
                  <a:gd name="connsiteX224" fmla="*/ 143865 w 152506"/>
                  <a:gd name="connsiteY224" fmla="*/ 45961 h 145058"/>
                  <a:gd name="connsiteX225" fmla="*/ 144061 w 152506"/>
                  <a:gd name="connsiteY225" fmla="*/ 46352 h 145058"/>
                  <a:gd name="connsiteX226" fmla="*/ 144276 w 152506"/>
                  <a:gd name="connsiteY226" fmla="*/ 46782 h 145058"/>
                  <a:gd name="connsiteX227" fmla="*/ 144511 w 152506"/>
                  <a:gd name="connsiteY227" fmla="*/ 47232 h 145058"/>
                  <a:gd name="connsiteX228" fmla="*/ 144667 w 152506"/>
                  <a:gd name="connsiteY228" fmla="*/ 47603 h 145058"/>
                  <a:gd name="connsiteX229" fmla="*/ 144862 w 152506"/>
                  <a:gd name="connsiteY229" fmla="*/ 47994 h 145058"/>
                  <a:gd name="connsiteX230" fmla="*/ 145097 w 152506"/>
                  <a:gd name="connsiteY230" fmla="*/ 48483 h 145058"/>
                  <a:gd name="connsiteX231" fmla="*/ 145293 w 152506"/>
                  <a:gd name="connsiteY231" fmla="*/ 48874 h 145058"/>
                  <a:gd name="connsiteX232" fmla="*/ 145508 w 152506"/>
                  <a:gd name="connsiteY232" fmla="*/ 49304 h 145058"/>
                  <a:gd name="connsiteX233" fmla="*/ 145664 w 152506"/>
                  <a:gd name="connsiteY233" fmla="*/ 49695 h 145058"/>
                  <a:gd name="connsiteX234" fmla="*/ 145683 w 152506"/>
                  <a:gd name="connsiteY234" fmla="*/ 49734 h 145058"/>
                  <a:gd name="connsiteX235" fmla="*/ 145859 w 152506"/>
                  <a:gd name="connsiteY235" fmla="*/ 50145 h 145058"/>
                  <a:gd name="connsiteX236" fmla="*/ 146055 w 152506"/>
                  <a:gd name="connsiteY236" fmla="*/ 50555 h 145058"/>
                  <a:gd name="connsiteX237" fmla="*/ 146250 w 152506"/>
                  <a:gd name="connsiteY237" fmla="*/ 51005 h 145058"/>
                  <a:gd name="connsiteX238" fmla="*/ 146426 w 152506"/>
                  <a:gd name="connsiteY238" fmla="*/ 51415 h 145058"/>
                  <a:gd name="connsiteX239" fmla="*/ 146583 w 152506"/>
                  <a:gd name="connsiteY239" fmla="*/ 51826 h 145058"/>
                  <a:gd name="connsiteX240" fmla="*/ 146798 w 152506"/>
                  <a:gd name="connsiteY240" fmla="*/ 52256 h 145058"/>
                  <a:gd name="connsiteX241" fmla="*/ 146798 w 152506"/>
                  <a:gd name="connsiteY241" fmla="*/ 52275 h 145058"/>
                  <a:gd name="connsiteX242" fmla="*/ 146974 w 152506"/>
                  <a:gd name="connsiteY242" fmla="*/ 52686 h 145058"/>
                  <a:gd name="connsiteX243" fmla="*/ 147130 w 152506"/>
                  <a:gd name="connsiteY243" fmla="*/ 53116 h 145058"/>
                  <a:gd name="connsiteX244" fmla="*/ 147306 w 152506"/>
                  <a:gd name="connsiteY244" fmla="*/ 53546 h 145058"/>
                  <a:gd name="connsiteX245" fmla="*/ 147482 w 152506"/>
                  <a:gd name="connsiteY245" fmla="*/ 53976 h 145058"/>
                  <a:gd name="connsiteX246" fmla="*/ 147619 w 152506"/>
                  <a:gd name="connsiteY246" fmla="*/ 54387 h 145058"/>
                  <a:gd name="connsiteX247" fmla="*/ 147795 w 152506"/>
                  <a:gd name="connsiteY247" fmla="*/ 54836 h 145058"/>
                  <a:gd name="connsiteX248" fmla="*/ 147795 w 152506"/>
                  <a:gd name="connsiteY248" fmla="*/ 54856 h 145058"/>
                  <a:gd name="connsiteX249" fmla="*/ 147971 w 152506"/>
                  <a:gd name="connsiteY249" fmla="*/ 55266 h 145058"/>
                  <a:gd name="connsiteX250" fmla="*/ 148108 w 152506"/>
                  <a:gd name="connsiteY250" fmla="*/ 55716 h 145058"/>
                  <a:gd name="connsiteX251" fmla="*/ 148283 w 152506"/>
                  <a:gd name="connsiteY251" fmla="*/ 56146 h 145058"/>
                  <a:gd name="connsiteX252" fmla="*/ 148440 w 152506"/>
                  <a:gd name="connsiteY252" fmla="*/ 56576 h 145058"/>
                  <a:gd name="connsiteX253" fmla="*/ 148577 w 152506"/>
                  <a:gd name="connsiteY253" fmla="*/ 57026 h 145058"/>
                  <a:gd name="connsiteX254" fmla="*/ 148733 w 152506"/>
                  <a:gd name="connsiteY254" fmla="*/ 57476 h 145058"/>
                  <a:gd name="connsiteX255" fmla="*/ 148870 w 152506"/>
                  <a:gd name="connsiteY255" fmla="*/ 57886 h 145058"/>
                  <a:gd name="connsiteX256" fmla="*/ 149007 w 152506"/>
                  <a:gd name="connsiteY256" fmla="*/ 58336 h 145058"/>
                  <a:gd name="connsiteX257" fmla="*/ 149163 w 152506"/>
                  <a:gd name="connsiteY257" fmla="*/ 58766 h 145058"/>
                  <a:gd name="connsiteX258" fmla="*/ 149281 w 152506"/>
                  <a:gd name="connsiteY258" fmla="*/ 59235 h 145058"/>
                  <a:gd name="connsiteX259" fmla="*/ 149417 w 152506"/>
                  <a:gd name="connsiteY259" fmla="*/ 59626 h 145058"/>
                  <a:gd name="connsiteX260" fmla="*/ 149535 w 152506"/>
                  <a:gd name="connsiteY260" fmla="*/ 60075 h 145058"/>
                  <a:gd name="connsiteX261" fmla="*/ 149691 w 152506"/>
                  <a:gd name="connsiteY261" fmla="*/ 60506 h 145058"/>
                  <a:gd name="connsiteX262" fmla="*/ 149691 w 152506"/>
                  <a:gd name="connsiteY262" fmla="*/ 60545 h 145058"/>
                  <a:gd name="connsiteX263" fmla="*/ 149789 w 152506"/>
                  <a:gd name="connsiteY263" fmla="*/ 60975 h 145058"/>
                  <a:gd name="connsiteX264" fmla="*/ 149945 w 152506"/>
                  <a:gd name="connsiteY264" fmla="*/ 61425 h 145058"/>
                  <a:gd name="connsiteX265" fmla="*/ 150043 w 152506"/>
                  <a:gd name="connsiteY265" fmla="*/ 61835 h 145058"/>
                  <a:gd name="connsiteX266" fmla="*/ 150043 w 152506"/>
                  <a:gd name="connsiteY266" fmla="*/ 61874 h 145058"/>
                  <a:gd name="connsiteX267" fmla="*/ 150180 w 152506"/>
                  <a:gd name="connsiteY267" fmla="*/ 62285 h 145058"/>
                  <a:gd name="connsiteX268" fmla="*/ 150180 w 152506"/>
                  <a:gd name="connsiteY268" fmla="*/ 62324 h 145058"/>
                  <a:gd name="connsiteX269" fmla="*/ 150278 w 152506"/>
                  <a:gd name="connsiteY269" fmla="*/ 62734 h 145058"/>
                  <a:gd name="connsiteX270" fmla="*/ 150415 w 152506"/>
                  <a:gd name="connsiteY270" fmla="*/ 63204 h 145058"/>
                  <a:gd name="connsiteX271" fmla="*/ 150434 w 152506"/>
                  <a:gd name="connsiteY271" fmla="*/ 63262 h 145058"/>
                  <a:gd name="connsiteX272" fmla="*/ 150493 w 152506"/>
                  <a:gd name="connsiteY272" fmla="*/ 63673 h 145058"/>
                  <a:gd name="connsiteX273" fmla="*/ 150610 w 152506"/>
                  <a:gd name="connsiteY273" fmla="*/ 64083 h 145058"/>
                  <a:gd name="connsiteX274" fmla="*/ 150727 w 152506"/>
                  <a:gd name="connsiteY274" fmla="*/ 64572 h 145058"/>
                  <a:gd name="connsiteX275" fmla="*/ 150805 w 152506"/>
                  <a:gd name="connsiteY275" fmla="*/ 64982 h 145058"/>
                  <a:gd name="connsiteX276" fmla="*/ 150903 w 152506"/>
                  <a:gd name="connsiteY276" fmla="*/ 65413 h 145058"/>
                  <a:gd name="connsiteX277" fmla="*/ 150923 w 152506"/>
                  <a:gd name="connsiteY277" fmla="*/ 65452 h 145058"/>
                  <a:gd name="connsiteX278" fmla="*/ 150981 w 152506"/>
                  <a:gd name="connsiteY278" fmla="*/ 65882 h 145058"/>
                  <a:gd name="connsiteX279" fmla="*/ 151079 w 152506"/>
                  <a:gd name="connsiteY279" fmla="*/ 66351 h 145058"/>
                  <a:gd name="connsiteX280" fmla="*/ 151177 w 152506"/>
                  <a:gd name="connsiteY280" fmla="*/ 66781 h 145058"/>
                  <a:gd name="connsiteX281" fmla="*/ 151255 w 152506"/>
                  <a:gd name="connsiteY281" fmla="*/ 67231 h 145058"/>
                  <a:gd name="connsiteX282" fmla="*/ 151353 w 152506"/>
                  <a:gd name="connsiteY282" fmla="*/ 67700 h 145058"/>
                  <a:gd name="connsiteX283" fmla="*/ 151431 w 152506"/>
                  <a:gd name="connsiteY283" fmla="*/ 68150 h 145058"/>
                  <a:gd name="connsiteX284" fmla="*/ 151490 w 152506"/>
                  <a:gd name="connsiteY284" fmla="*/ 68619 h 145058"/>
                  <a:gd name="connsiteX285" fmla="*/ 151587 w 152506"/>
                  <a:gd name="connsiteY285" fmla="*/ 69049 h 145058"/>
                  <a:gd name="connsiteX286" fmla="*/ 151646 w 152506"/>
                  <a:gd name="connsiteY286" fmla="*/ 69479 h 145058"/>
                  <a:gd name="connsiteX287" fmla="*/ 151666 w 152506"/>
                  <a:gd name="connsiteY287" fmla="*/ 69518 h 145058"/>
                  <a:gd name="connsiteX288" fmla="*/ 151705 w 152506"/>
                  <a:gd name="connsiteY288" fmla="*/ 69948 h 145058"/>
                  <a:gd name="connsiteX289" fmla="*/ 151763 w 152506"/>
                  <a:gd name="connsiteY289" fmla="*/ 70378 h 145058"/>
                  <a:gd name="connsiteX290" fmla="*/ 151861 w 152506"/>
                  <a:gd name="connsiteY290" fmla="*/ 70847 h 145058"/>
                  <a:gd name="connsiteX291" fmla="*/ 151920 w 152506"/>
                  <a:gd name="connsiteY291" fmla="*/ 71297 h 145058"/>
                  <a:gd name="connsiteX292" fmla="*/ 151959 w 152506"/>
                  <a:gd name="connsiteY292" fmla="*/ 71767 h 145058"/>
                  <a:gd name="connsiteX293" fmla="*/ 152018 w 152506"/>
                  <a:gd name="connsiteY293" fmla="*/ 72236 h 145058"/>
                  <a:gd name="connsiteX294" fmla="*/ 152057 w 152506"/>
                  <a:gd name="connsiteY294" fmla="*/ 72705 h 145058"/>
                  <a:gd name="connsiteX295" fmla="*/ 152135 w 152506"/>
                  <a:gd name="connsiteY295" fmla="*/ 73135 h 145058"/>
                  <a:gd name="connsiteX296" fmla="*/ 152174 w 152506"/>
                  <a:gd name="connsiteY296" fmla="*/ 73565 h 145058"/>
                  <a:gd name="connsiteX297" fmla="*/ 152174 w 152506"/>
                  <a:gd name="connsiteY297" fmla="*/ 73604 h 145058"/>
                  <a:gd name="connsiteX298" fmla="*/ 152193 w 152506"/>
                  <a:gd name="connsiteY298" fmla="*/ 74054 h 145058"/>
                  <a:gd name="connsiteX299" fmla="*/ 152233 w 152506"/>
                  <a:gd name="connsiteY299" fmla="*/ 74503 h 145058"/>
                  <a:gd name="connsiteX300" fmla="*/ 152272 w 152506"/>
                  <a:gd name="connsiteY300" fmla="*/ 74953 h 145058"/>
                  <a:gd name="connsiteX301" fmla="*/ 152330 w 152506"/>
                  <a:gd name="connsiteY301" fmla="*/ 75403 h 145058"/>
                  <a:gd name="connsiteX302" fmla="*/ 152370 w 152506"/>
                  <a:gd name="connsiteY302" fmla="*/ 75872 h 145058"/>
                  <a:gd name="connsiteX303" fmla="*/ 152389 w 152506"/>
                  <a:gd name="connsiteY303" fmla="*/ 76341 h 145058"/>
                  <a:gd name="connsiteX304" fmla="*/ 152409 w 152506"/>
                  <a:gd name="connsiteY304" fmla="*/ 76771 h 145058"/>
                  <a:gd name="connsiteX305" fmla="*/ 152428 w 152506"/>
                  <a:gd name="connsiteY305" fmla="*/ 77240 h 145058"/>
                  <a:gd name="connsiteX306" fmla="*/ 152448 w 152506"/>
                  <a:gd name="connsiteY306" fmla="*/ 77670 h 145058"/>
                  <a:gd name="connsiteX307" fmla="*/ 152448 w 152506"/>
                  <a:gd name="connsiteY307" fmla="*/ 77729 h 145058"/>
                  <a:gd name="connsiteX308" fmla="*/ 152467 w 152506"/>
                  <a:gd name="connsiteY308" fmla="*/ 78140 h 145058"/>
                  <a:gd name="connsiteX309" fmla="*/ 152467 w 152506"/>
                  <a:gd name="connsiteY309" fmla="*/ 78609 h 145058"/>
                  <a:gd name="connsiteX310" fmla="*/ 152487 w 152506"/>
                  <a:gd name="connsiteY310" fmla="*/ 79059 h 145058"/>
                  <a:gd name="connsiteX311" fmla="*/ 152487 w 152506"/>
                  <a:gd name="connsiteY311" fmla="*/ 79547 h 145058"/>
                  <a:gd name="connsiteX312" fmla="*/ 152506 w 152506"/>
                  <a:gd name="connsiteY312" fmla="*/ 79958 h 145058"/>
                  <a:gd name="connsiteX313" fmla="*/ 152506 w 152506"/>
                  <a:gd name="connsiteY313" fmla="*/ 81541 h 145058"/>
                  <a:gd name="connsiteX314" fmla="*/ 152487 w 152506"/>
                  <a:gd name="connsiteY314" fmla="*/ 81815 h 145058"/>
                  <a:gd name="connsiteX315" fmla="*/ 152487 w 152506"/>
                  <a:gd name="connsiteY315" fmla="*/ 82284 h 145058"/>
                  <a:gd name="connsiteX316" fmla="*/ 152467 w 152506"/>
                  <a:gd name="connsiteY316" fmla="*/ 82734 h 145058"/>
                  <a:gd name="connsiteX317" fmla="*/ 152448 w 152506"/>
                  <a:gd name="connsiteY317" fmla="*/ 83203 h 145058"/>
                  <a:gd name="connsiteX318" fmla="*/ 152428 w 152506"/>
                  <a:gd name="connsiteY318" fmla="*/ 83633 h 145058"/>
                  <a:gd name="connsiteX319" fmla="*/ 152409 w 152506"/>
                  <a:gd name="connsiteY319" fmla="*/ 84102 h 145058"/>
                  <a:gd name="connsiteX320" fmla="*/ 152389 w 152506"/>
                  <a:gd name="connsiteY320" fmla="*/ 84552 h 145058"/>
                  <a:gd name="connsiteX321" fmla="*/ 152350 w 152506"/>
                  <a:gd name="connsiteY321" fmla="*/ 85021 h 145058"/>
                  <a:gd name="connsiteX322" fmla="*/ 152291 w 152506"/>
                  <a:gd name="connsiteY322" fmla="*/ 85490 h 145058"/>
                  <a:gd name="connsiteX323" fmla="*/ 152252 w 152506"/>
                  <a:gd name="connsiteY323" fmla="*/ 85960 h 145058"/>
                  <a:gd name="connsiteX324" fmla="*/ 152213 w 152506"/>
                  <a:gd name="connsiteY324" fmla="*/ 86409 h 145058"/>
                  <a:gd name="connsiteX325" fmla="*/ 152193 w 152506"/>
                  <a:gd name="connsiteY325" fmla="*/ 86859 h 145058"/>
                  <a:gd name="connsiteX326" fmla="*/ 152154 w 152506"/>
                  <a:gd name="connsiteY326" fmla="*/ 87289 h 145058"/>
                  <a:gd name="connsiteX327" fmla="*/ 152096 w 152506"/>
                  <a:gd name="connsiteY327" fmla="*/ 87758 h 145058"/>
                  <a:gd name="connsiteX328" fmla="*/ 152037 w 152506"/>
                  <a:gd name="connsiteY328" fmla="*/ 88208 h 145058"/>
                  <a:gd name="connsiteX329" fmla="*/ 151978 w 152506"/>
                  <a:gd name="connsiteY329" fmla="*/ 88677 h 145058"/>
                  <a:gd name="connsiteX330" fmla="*/ 151939 w 152506"/>
                  <a:gd name="connsiteY330" fmla="*/ 89126 h 145058"/>
                  <a:gd name="connsiteX331" fmla="*/ 151881 w 152506"/>
                  <a:gd name="connsiteY331" fmla="*/ 89576 h 145058"/>
                  <a:gd name="connsiteX332" fmla="*/ 151861 w 152506"/>
                  <a:gd name="connsiteY332" fmla="*/ 89615 h 145058"/>
                  <a:gd name="connsiteX333" fmla="*/ 151783 w 152506"/>
                  <a:gd name="connsiteY333" fmla="*/ 90065 h 145058"/>
                  <a:gd name="connsiteX334" fmla="*/ 151724 w 152506"/>
                  <a:gd name="connsiteY334" fmla="*/ 90495 h 145058"/>
                  <a:gd name="connsiteX335" fmla="*/ 151724 w 152506"/>
                  <a:gd name="connsiteY335" fmla="*/ 90534 h 145058"/>
                  <a:gd name="connsiteX336" fmla="*/ 151666 w 152506"/>
                  <a:gd name="connsiteY336" fmla="*/ 90984 h 145058"/>
                  <a:gd name="connsiteX337" fmla="*/ 151587 w 152506"/>
                  <a:gd name="connsiteY337" fmla="*/ 91433 h 145058"/>
                  <a:gd name="connsiteX338" fmla="*/ 151490 w 152506"/>
                  <a:gd name="connsiteY338" fmla="*/ 91883 h 145058"/>
                  <a:gd name="connsiteX339" fmla="*/ 151431 w 152506"/>
                  <a:gd name="connsiteY339" fmla="*/ 92332 h 145058"/>
                  <a:gd name="connsiteX340" fmla="*/ 151353 w 152506"/>
                  <a:gd name="connsiteY340" fmla="*/ 92763 h 145058"/>
                  <a:gd name="connsiteX341" fmla="*/ 151353 w 152506"/>
                  <a:gd name="connsiteY341" fmla="*/ 92802 h 145058"/>
                  <a:gd name="connsiteX342" fmla="*/ 151255 w 152506"/>
                  <a:gd name="connsiteY342" fmla="*/ 93252 h 145058"/>
                  <a:gd name="connsiteX343" fmla="*/ 151177 w 152506"/>
                  <a:gd name="connsiteY343" fmla="*/ 93682 h 145058"/>
                  <a:gd name="connsiteX344" fmla="*/ 151060 w 152506"/>
                  <a:gd name="connsiteY344" fmla="*/ 94151 h 145058"/>
                  <a:gd name="connsiteX345" fmla="*/ 150981 w 152506"/>
                  <a:gd name="connsiteY345" fmla="*/ 94581 h 145058"/>
                  <a:gd name="connsiteX346" fmla="*/ 150962 w 152506"/>
                  <a:gd name="connsiteY346" fmla="*/ 94620 h 145058"/>
                  <a:gd name="connsiteX347" fmla="*/ 150884 w 152506"/>
                  <a:gd name="connsiteY347" fmla="*/ 95070 h 145058"/>
                  <a:gd name="connsiteX348" fmla="*/ 150786 w 152506"/>
                  <a:gd name="connsiteY348" fmla="*/ 95480 h 145058"/>
                  <a:gd name="connsiteX349" fmla="*/ 150688 w 152506"/>
                  <a:gd name="connsiteY349" fmla="*/ 95949 h 145058"/>
                  <a:gd name="connsiteX350" fmla="*/ 150551 w 152506"/>
                  <a:gd name="connsiteY350" fmla="*/ 96418 h 145058"/>
                  <a:gd name="connsiteX351" fmla="*/ 150473 w 152506"/>
                  <a:gd name="connsiteY351" fmla="*/ 96848 h 145058"/>
                  <a:gd name="connsiteX352" fmla="*/ 150336 w 152506"/>
                  <a:gd name="connsiteY352" fmla="*/ 97298 h 145058"/>
                  <a:gd name="connsiteX353" fmla="*/ 150238 w 152506"/>
                  <a:gd name="connsiteY353" fmla="*/ 97767 h 145058"/>
                  <a:gd name="connsiteX354" fmla="*/ 150102 w 152506"/>
                  <a:gd name="connsiteY354" fmla="*/ 98197 h 145058"/>
                  <a:gd name="connsiteX355" fmla="*/ 149985 w 152506"/>
                  <a:gd name="connsiteY355" fmla="*/ 98628 h 145058"/>
                  <a:gd name="connsiteX356" fmla="*/ 149887 w 152506"/>
                  <a:gd name="connsiteY356" fmla="*/ 99058 h 145058"/>
                  <a:gd name="connsiteX357" fmla="*/ 149848 w 152506"/>
                  <a:gd name="connsiteY357" fmla="*/ 99116 h 145058"/>
                  <a:gd name="connsiteX358" fmla="*/ 149808 w 152506"/>
                  <a:gd name="connsiteY358" fmla="*/ 99273 h 145058"/>
                  <a:gd name="connsiteX359" fmla="*/ 149730 w 152506"/>
                  <a:gd name="connsiteY359" fmla="*/ 99566 h 145058"/>
                  <a:gd name="connsiteX360" fmla="*/ 149574 w 152506"/>
                  <a:gd name="connsiteY360" fmla="*/ 99977 h 145058"/>
                  <a:gd name="connsiteX361" fmla="*/ 149457 w 152506"/>
                  <a:gd name="connsiteY361" fmla="*/ 100426 h 145058"/>
                  <a:gd name="connsiteX362" fmla="*/ 149300 w 152506"/>
                  <a:gd name="connsiteY362" fmla="*/ 100856 h 145058"/>
                  <a:gd name="connsiteX363" fmla="*/ 149183 w 152506"/>
                  <a:gd name="connsiteY363" fmla="*/ 101286 h 145058"/>
                  <a:gd name="connsiteX364" fmla="*/ 149007 w 152506"/>
                  <a:gd name="connsiteY364" fmla="*/ 101736 h 145058"/>
                  <a:gd name="connsiteX365" fmla="*/ 149007 w 152506"/>
                  <a:gd name="connsiteY365" fmla="*/ 101775 h 145058"/>
                  <a:gd name="connsiteX366" fmla="*/ 148831 w 152506"/>
                  <a:gd name="connsiteY366" fmla="*/ 102205 h 145058"/>
                  <a:gd name="connsiteX367" fmla="*/ 148714 w 152506"/>
                  <a:gd name="connsiteY367" fmla="*/ 102635 h 145058"/>
                  <a:gd name="connsiteX368" fmla="*/ 148518 w 152506"/>
                  <a:gd name="connsiteY368" fmla="*/ 103085 h 145058"/>
                  <a:gd name="connsiteX369" fmla="*/ 148362 w 152506"/>
                  <a:gd name="connsiteY369" fmla="*/ 103515 h 145058"/>
                  <a:gd name="connsiteX370" fmla="*/ 148225 w 152506"/>
                  <a:gd name="connsiteY370" fmla="*/ 103945 h 145058"/>
                  <a:gd name="connsiteX371" fmla="*/ 148030 w 152506"/>
                  <a:gd name="connsiteY371" fmla="*/ 104395 h 145058"/>
                  <a:gd name="connsiteX372" fmla="*/ 147873 w 152506"/>
                  <a:gd name="connsiteY372" fmla="*/ 104805 h 145058"/>
                  <a:gd name="connsiteX373" fmla="*/ 147697 w 152506"/>
                  <a:gd name="connsiteY373" fmla="*/ 105274 h 145058"/>
                  <a:gd name="connsiteX374" fmla="*/ 147521 w 152506"/>
                  <a:gd name="connsiteY374" fmla="*/ 105704 h 145058"/>
                  <a:gd name="connsiteX375" fmla="*/ 147326 w 152506"/>
                  <a:gd name="connsiteY375" fmla="*/ 106134 h 145058"/>
                  <a:gd name="connsiteX376" fmla="*/ 147150 w 152506"/>
                  <a:gd name="connsiteY376" fmla="*/ 106545 h 145058"/>
                  <a:gd name="connsiteX377" fmla="*/ 147130 w 152506"/>
                  <a:gd name="connsiteY377" fmla="*/ 106584 h 145058"/>
                  <a:gd name="connsiteX378" fmla="*/ 146954 w 152506"/>
                  <a:gd name="connsiteY378" fmla="*/ 107014 h 145058"/>
                  <a:gd name="connsiteX379" fmla="*/ 146778 w 152506"/>
                  <a:gd name="connsiteY379" fmla="*/ 107425 h 145058"/>
                  <a:gd name="connsiteX380" fmla="*/ 146778 w 152506"/>
                  <a:gd name="connsiteY380" fmla="*/ 107445 h 145058"/>
                  <a:gd name="connsiteX381" fmla="*/ 146563 w 152506"/>
                  <a:gd name="connsiteY381" fmla="*/ 107855 h 145058"/>
                  <a:gd name="connsiteX382" fmla="*/ 146368 w 152506"/>
                  <a:gd name="connsiteY382" fmla="*/ 108266 h 145058"/>
                  <a:gd name="connsiteX383" fmla="*/ 146348 w 152506"/>
                  <a:gd name="connsiteY383" fmla="*/ 108305 h 145058"/>
                  <a:gd name="connsiteX384" fmla="*/ 146153 w 152506"/>
                  <a:gd name="connsiteY384" fmla="*/ 108715 h 145058"/>
                  <a:gd name="connsiteX385" fmla="*/ 145938 w 152506"/>
                  <a:gd name="connsiteY385" fmla="*/ 109145 h 145058"/>
                  <a:gd name="connsiteX386" fmla="*/ 145762 w 152506"/>
                  <a:gd name="connsiteY386" fmla="*/ 109536 h 145058"/>
                  <a:gd name="connsiteX387" fmla="*/ 145742 w 152506"/>
                  <a:gd name="connsiteY387" fmla="*/ 109575 h 145058"/>
                  <a:gd name="connsiteX388" fmla="*/ 145547 w 152506"/>
                  <a:gd name="connsiteY388" fmla="*/ 109966 h 145058"/>
                  <a:gd name="connsiteX389" fmla="*/ 145332 w 152506"/>
                  <a:gd name="connsiteY389" fmla="*/ 110377 h 145058"/>
                  <a:gd name="connsiteX390" fmla="*/ 145312 w 152506"/>
                  <a:gd name="connsiteY390" fmla="*/ 110435 h 145058"/>
                  <a:gd name="connsiteX391" fmla="*/ 145097 w 152506"/>
                  <a:gd name="connsiteY391" fmla="*/ 110827 h 145058"/>
                  <a:gd name="connsiteX392" fmla="*/ 144862 w 152506"/>
                  <a:gd name="connsiteY392" fmla="*/ 111257 h 145058"/>
                  <a:gd name="connsiteX393" fmla="*/ 144628 w 152506"/>
                  <a:gd name="connsiteY393" fmla="*/ 111667 h 145058"/>
                  <a:gd name="connsiteX394" fmla="*/ 144413 w 152506"/>
                  <a:gd name="connsiteY394" fmla="*/ 112058 h 145058"/>
                  <a:gd name="connsiteX395" fmla="*/ 144393 w 152506"/>
                  <a:gd name="connsiteY395" fmla="*/ 112097 h 145058"/>
                  <a:gd name="connsiteX396" fmla="*/ 144159 w 152506"/>
                  <a:gd name="connsiteY396" fmla="*/ 112527 h 145058"/>
                  <a:gd name="connsiteX397" fmla="*/ 143924 w 152506"/>
                  <a:gd name="connsiteY397" fmla="*/ 112899 h 145058"/>
                  <a:gd name="connsiteX398" fmla="*/ 143689 w 152506"/>
                  <a:gd name="connsiteY398" fmla="*/ 113309 h 145058"/>
                  <a:gd name="connsiteX399" fmla="*/ 143455 w 152506"/>
                  <a:gd name="connsiteY399" fmla="*/ 113720 h 145058"/>
                  <a:gd name="connsiteX400" fmla="*/ 143201 w 152506"/>
                  <a:gd name="connsiteY400" fmla="*/ 114130 h 145058"/>
                  <a:gd name="connsiteX401" fmla="*/ 142946 w 152506"/>
                  <a:gd name="connsiteY401" fmla="*/ 114560 h 145058"/>
                  <a:gd name="connsiteX402" fmla="*/ 142731 w 152506"/>
                  <a:gd name="connsiteY402" fmla="*/ 114912 h 145058"/>
                  <a:gd name="connsiteX403" fmla="*/ 142712 w 152506"/>
                  <a:gd name="connsiteY403" fmla="*/ 114951 h 145058"/>
                  <a:gd name="connsiteX404" fmla="*/ 142438 w 152506"/>
                  <a:gd name="connsiteY404" fmla="*/ 115381 h 145058"/>
                  <a:gd name="connsiteX405" fmla="*/ 142165 w 152506"/>
                  <a:gd name="connsiteY405" fmla="*/ 115792 h 145058"/>
                  <a:gd name="connsiteX406" fmla="*/ 141911 w 152506"/>
                  <a:gd name="connsiteY406" fmla="*/ 116164 h 145058"/>
                  <a:gd name="connsiteX407" fmla="*/ 141656 w 152506"/>
                  <a:gd name="connsiteY407" fmla="*/ 116555 h 145058"/>
                  <a:gd name="connsiteX408" fmla="*/ 141637 w 152506"/>
                  <a:gd name="connsiteY408" fmla="*/ 116594 h 145058"/>
                  <a:gd name="connsiteX409" fmla="*/ 141383 w 152506"/>
                  <a:gd name="connsiteY409" fmla="*/ 116945 h 145058"/>
                  <a:gd name="connsiteX410" fmla="*/ 141109 w 152506"/>
                  <a:gd name="connsiteY410" fmla="*/ 117336 h 145058"/>
                  <a:gd name="connsiteX411" fmla="*/ 140776 w 152506"/>
                  <a:gd name="connsiteY411" fmla="*/ 117747 h 145058"/>
                  <a:gd name="connsiteX412" fmla="*/ 140503 w 152506"/>
                  <a:gd name="connsiteY412" fmla="*/ 118138 h 145058"/>
                  <a:gd name="connsiteX413" fmla="*/ 140229 w 152506"/>
                  <a:gd name="connsiteY413" fmla="*/ 118529 h 145058"/>
                  <a:gd name="connsiteX414" fmla="*/ 139975 w 152506"/>
                  <a:gd name="connsiteY414" fmla="*/ 118881 h 145058"/>
                  <a:gd name="connsiteX415" fmla="*/ 139936 w 152506"/>
                  <a:gd name="connsiteY415" fmla="*/ 118920 h 145058"/>
                  <a:gd name="connsiteX416" fmla="*/ 139662 w 152506"/>
                  <a:gd name="connsiteY416" fmla="*/ 119272 h 145058"/>
                  <a:gd name="connsiteX417" fmla="*/ 139389 w 152506"/>
                  <a:gd name="connsiteY417" fmla="*/ 119644 h 145058"/>
                  <a:gd name="connsiteX418" fmla="*/ 139056 w 152506"/>
                  <a:gd name="connsiteY418" fmla="*/ 120034 h 145058"/>
                  <a:gd name="connsiteX419" fmla="*/ 138782 w 152506"/>
                  <a:gd name="connsiteY419" fmla="*/ 120386 h 145058"/>
                  <a:gd name="connsiteX420" fmla="*/ 138743 w 152506"/>
                  <a:gd name="connsiteY420" fmla="*/ 120425 h 145058"/>
                  <a:gd name="connsiteX421" fmla="*/ 138470 w 152506"/>
                  <a:gd name="connsiteY421" fmla="*/ 120797 h 145058"/>
                  <a:gd name="connsiteX422" fmla="*/ 138196 w 152506"/>
                  <a:gd name="connsiteY422" fmla="*/ 121149 h 145058"/>
                  <a:gd name="connsiteX423" fmla="*/ 137864 w 152506"/>
                  <a:gd name="connsiteY423" fmla="*/ 121501 h 145058"/>
                  <a:gd name="connsiteX424" fmla="*/ 137570 w 152506"/>
                  <a:gd name="connsiteY424" fmla="*/ 121872 h 145058"/>
                  <a:gd name="connsiteX425" fmla="*/ 137258 w 152506"/>
                  <a:gd name="connsiteY425" fmla="*/ 122243 h 145058"/>
                  <a:gd name="connsiteX426" fmla="*/ 136964 w 152506"/>
                  <a:gd name="connsiteY426" fmla="*/ 122596 h 145058"/>
                  <a:gd name="connsiteX427" fmla="*/ 136632 w 152506"/>
                  <a:gd name="connsiteY427" fmla="*/ 122928 h 145058"/>
                  <a:gd name="connsiteX428" fmla="*/ 136300 w 152506"/>
                  <a:gd name="connsiteY428" fmla="*/ 123319 h 145058"/>
                  <a:gd name="connsiteX429" fmla="*/ 136007 w 152506"/>
                  <a:gd name="connsiteY429" fmla="*/ 123651 h 145058"/>
                  <a:gd name="connsiteX430" fmla="*/ 135674 w 152506"/>
                  <a:gd name="connsiteY430" fmla="*/ 124003 h 145058"/>
                  <a:gd name="connsiteX431" fmla="*/ 135342 w 152506"/>
                  <a:gd name="connsiteY431" fmla="*/ 124355 h 145058"/>
                  <a:gd name="connsiteX432" fmla="*/ 135068 w 152506"/>
                  <a:gd name="connsiteY432" fmla="*/ 124667 h 145058"/>
                  <a:gd name="connsiteX433" fmla="*/ 134736 w 152506"/>
                  <a:gd name="connsiteY433" fmla="*/ 125020 h 145058"/>
                  <a:gd name="connsiteX434" fmla="*/ 134384 w 152506"/>
                  <a:gd name="connsiteY434" fmla="*/ 125352 h 145058"/>
                  <a:gd name="connsiteX435" fmla="*/ 134091 w 152506"/>
                  <a:gd name="connsiteY435" fmla="*/ 125664 h 145058"/>
                  <a:gd name="connsiteX436" fmla="*/ 134071 w 152506"/>
                  <a:gd name="connsiteY436" fmla="*/ 125704 h 145058"/>
                  <a:gd name="connsiteX437" fmla="*/ 133778 w 152506"/>
                  <a:gd name="connsiteY437" fmla="*/ 125997 h 145058"/>
                  <a:gd name="connsiteX438" fmla="*/ 133406 w 152506"/>
                  <a:gd name="connsiteY438" fmla="*/ 126349 h 145058"/>
                  <a:gd name="connsiteX439" fmla="*/ 133094 w 152506"/>
                  <a:gd name="connsiteY439" fmla="*/ 126662 h 145058"/>
                  <a:gd name="connsiteX440" fmla="*/ 132800 w 152506"/>
                  <a:gd name="connsiteY440" fmla="*/ 126935 h 145058"/>
                  <a:gd name="connsiteX441" fmla="*/ 132742 w 152506"/>
                  <a:gd name="connsiteY441" fmla="*/ 126975 h 145058"/>
                  <a:gd name="connsiteX442" fmla="*/ 132409 w 152506"/>
                  <a:gd name="connsiteY442" fmla="*/ 127287 h 145058"/>
                  <a:gd name="connsiteX443" fmla="*/ 132390 w 152506"/>
                  <a:gd name="connsiteY443" fmla="*/ 127326 h 145058"/>
                  <a:gd name="connsiteX444" fmla="*/ 132077 w 152506"/>
                  <a:gd name="connsiteY444" fmla="*/ 127600 h 145058"/>
                  <a:gd name="connsiteX445" fmla="*/ 131686 w 152506"/>
                  <a:gd name="connsiteY445" fmla="*/ 127933 h 145058"/>
                  <a:gd name="connsiteX446" fmla="*/ 131373 w 152506"/>
                  <a:gd name="connsiteY446" fmla="*/ 128226 h 145058"/>
                  <a:gd name="connsiteX447" fmla="*/ 131354 w 152506"/>
                  <a:gd name="connsiteY447" fmla="*/ 128245 h 145058"/>
                  <a:gd name="connsiteX448" fmla="*/ 131002 w 152506"/>
                  <a:gd name="connsiteY448" fmla="*/ 128519 h 145058"/>
                  <a:gd name="connsiteX449" fmla="*/ 130630 w 152506"/>
                  <a:gd name="connsiteY449" fmla="*/ 128851 h 145058"/>
                  <a:gd name="connsiteX450" fmla="*/ 130337 w 152506"/>
                  <a:gd name="connsiteY450" fmla="*/ 129125 h 145058"/>
                  <a:gd name="connsiteX451" fmla="*/ 129946 w 152506"/>
                  <a:gd name="connsiteY451" fmla="*/ 129438 h 145058"/>
                  <a:gd name="connsiteX452" fmla="*/ 129614 w 152506"/>
                  <a:gd name="connsiteY452" fmla="*/ 129711 h 145058"/>
                  <a:gd name="connsiteX453" fmla="*/ 129555 w 152506"/>
                  <a:gd name="connsiteY453" fmla="*/ 129731 h 145058"/>
                  <a:gd name="connsiteX454" fmla="*/ 129242 w 152506"/>
                  <a:gd name="connsiteY454" fmla="*/ 130004 h 145058"/>
                  <a:gd name="connsiteX455" fmla="*/ 128871 w 152506"/>
                  <a:gd name="connsiteY455" fmla="*/ 130318 h 145058"/>
                  <a:gd name="connsiteX456" fmla="*/ 128499 w 152506"/>
                  <a:gd name="connsiteY456" fmla="*/ 130591 h 145058"/>
                  <a:gd name="connsiteX457" fmla="*/ 128128 w 152506"/>
                  <a:gd name="connsiteY457" fmla="*/ 130885 h 145058"/>
                  <a:gd name="connsiteX458" fmla="*/ 127756 w 152506"/>
                  <a:gd name="connsiteY458" fmla="*/ 131158 h 145058"/>
                  <a:gd name="connsiteX459" fmla="*/ 127405 w 152506"/>
                  <a:gd name="connsiteY459" fmla="*/ 131432 h 145058"/>
                  <a:gd name="connsiteX460" fmla="*/ 127033 w 152506"/>
                  <a:gd name="connsiteY460" fmla="*/ 131686 h 145058"/>
                  <a:gd name="connsiteX461" fmla="*/ 126642 w 152506"/>
                  <a:gd name="connsiteY461" fmla="*/ 131979 h 145058"/>
                  <a:gd name="connsiteX462" fmla="*/ 126290 w 152506"/>
                  <a:gd name="connsiteY462" fmla="*/ 132233 h 145058"/>
                  <a:gd name="connsiteX463" fmla="*/ 125880 w 152506"/>
                  <a:gd name="connsiteY463" fmla="*/ 132526 h 145058"/>
                  <a:gd name="connsiteX464" fmla="*/ 125548 w 152506"/>
                  <a:gd name="connsiteY464" fmla="*/ 132761 h 145058"/>
                  <a:gd name="connsiteX465" fmla="*/ 125196 w 152506"/>
                  <a:gd name="connsiteY465" fmla="*/ 133015 h 145058"/>
                  <a:gd name="connsiteX466" fmla="*/ 124785 w 152506"/>
                  <a:gd name="connsiteY466" fmla="*/ 133289 h 145058"/>
                  <a:gd name="connsiteX467" fmla="*/ 124413 w 152506"/>
                  <a:gd name="connsiteY467" fmla="*/ 133543 h 145058"/>
                  <a:gd name="connsiteX468" fmla="*/ 124003 w 152506"/>
                  <a:gd name="connsiteY468" fmla="*/ 133817 h 145058"/>
                  <a:gd name="connsiteX469" fmla="*/ 123631 w 152506"/>
                  <a:gd name="connsiteY469" fmla="*/ 134051 h 145058"/>
                  <a:gd name="connsiteX470" fmla="*/ 123280 w 152506"/>
                  <a:gd name="connsiteY470" fmla="*/ 134286 h 145058"/>
                  <a:gd name="connsiteX471" fmla="*/ 122850 w 152506"/>
                  <a:gd name="connsiteY471" fmla="*/ 134560 h 145058"/>
                  <a:gd name="connsiteX472" fmla="*/ 122517 w 152506"/>
                  <a:gd name="connsiteY472" fmla="*/ 134775 h 145058"/>
                  <a:gd name="connsiteX473" fmla="*/ 122126 w 152506"/>
                  <a:gd name="connsiteY473" fmla="*/ 135009 h 145058"/>
                  <a:gd name="connsiteX474" fmla="*/ 122087 w 152506"/>
                  <a:gd name="connsiteY474" fmla="*/ 135029 h 145058"/>
                  <a:gd name="connsiteX475" fmla="*/ 121716 w 152506"/>
                  <a:gd name="connsiteY475" fmla="*/ 135244 h 145058"/>
                  <a:gd name="connsiteX476" fmla="*/ 121344 w 152506"/>
                  <a:gd name="connsiteY476" fmla="*/ 135478 h 145058"/>
                  <a:gd name="connsiteX477" fmla="*/ 120914 w 152506"/>
                  <a:gd name="connsiteY477" fmla="*/ 135733 h 145058"/>
                  <a:gd name="connsiteX478" fmla="*/ 120504 w 152506"/>
                  <a:gd name="connsiteY478" fmla="*/ 135948 h 145058"/>
                  <a:gd name="connsiteX479" fmla="*/ 120113 w 152506"/>
                  <a:gd name="connsiteY479" fmla="*/ 136202 h 145058"/>
                  <a:gd name="connsiteX480" fmla="*/ 119741 w 152506"/>
                  <a:gd name="connsiteY480" fmla="*/ 136378 h 145058"/>
                  <a:gd name="connsiteX481" fmla="*/ 119350 w 152506"/>
                  <a:gd name="connsiteY481" fmla="*/ 136612 h 145058"/>
                  <a:gd name="connsiteX482" fmla="*/ 118959 w 152506"/>
                  <a:gd name="connsiteY482" fmla="*/ 136827 h 145058"/>
                  <a:gd name="connsiteX483" fmla="*/ 118920 w 152506"/>
                  <a:gd name="connsiteY483" fmla="*/ 136847 h 145058"/>
                  <a:gd name="connsiteX484" fmla="*/ 118549 w 152506"/>
                  <a:gd name="connsiteY484" fmla="*/ 137042 h 145058"/>
                  <a:gd name="connsiteX485" fmla="*/ 118138 w 152506"/>
                  <a:gd name="connsiteY485" fmla="*/ 137277 h 145058"/>
                  <a:gd name="connsiteX486" fmla="*/ 117767 w 152506"/>
                  <a:gd name="connsiteY486" fmla="*/ 137453 h 145058"/>
                  <a:gd name="connsiteX487" fmla="*/ 117395 w 152506"/>
                  <a:gd name="connsiteY487" fmla="*/ 137649 h 145058"/>
                  <a:gd name="connsiteX488" fmla="*/ 117337 w 152506"/>
                  <a:gd name="connsiteY488" fmla="*/ 137668 h 145058"/>
                  <a:gd name="connsiteX489" fmla="*/ 117297 w 152506"/>
                  <a:gd name="connsiteY489" fmla="*/ 137688 h 145058"/>
                  <a:gd name="connsiteX490" fmla="*/ 116946 w 152506"/>
                  <a:gd name="connsiteY490" fmla="*/ 137863 h 145058"/>
                  <a:gd name="connsiteX491" fmla="*/ 116515 w 152506"/>
                  <a:gd name="connsiteY491" fmla="*/ 138059 h 145058"/>
                  <a:gd name="connsiteX492" fmla="*/ 116496 w 152506"/>
                  <a:gd name="connsiteY492" fmla="*/ 138079 h 145058"/>
                  <a:gd name="connsiteX493" fmla="*/ 116085 w 152506"/>
                  <a:gd name="connsiteY493" fmla="*/ 138274 h 145058"/>
                  <a:gd name="connsiteX494" fmla="*/ 115694 w 152506"/>
                  <a:gd name="connsiteY494" fmla="*/ 138450 h 145058"/>
                  <a:gd name="connsiteX495" fmla="*/ 115284 w 152506"/>
                  <a:gd name="connsiteY495" fmla="*/ 138626 h 145058"/>
                  <a:gd name="connsiteX496" fmla="*/ 114854 w 152506"/>
                  <a:gd name="connsiteY496" fmla="*/ 138821 h 145058"/>
                  <a:gd name="connsiteX497" fmla="*/ 114463 w 152506"/>
                  <a:gd name="connsiteY497" fmla="*/ 139017 h 145058"/>
                  <a:gd name="connsiteX498" fmla="*/ 114052 w 152506"/>
                  <a:gd name="connsiteY498" fmla="*/ 139174 h 145058"/>
                  <a:gd name="connsiteX499" fmla="*/ 113583 w 152506"/>
                  <a:gd name="connsiteY499" fmla="*/ 139369 h 145058"/>
                  <a:gd name="connsiteX500" fmla="*/ 113192 w 152506"/>
                  <a:gd name="connsiteY500" fmla="*/ 139545 h 145058"/>
                  <a:gd name="connsiteX501" fmla="*/ 112801 w 152506"/>
                  <a:gd name="connsiteY501" fmla="*/ 139701 h 145058"/>
                  <a:gd name="connsiteX502" fmla="*/ 112352 w 152506"/>
                  <a:gd name="connsiteY502" fmla="*/ 139897 h 145058"/>
                  <a:gd name="connsiteX503" fmla="*/ 111921 w 152506"/>
                  <a:gd name="connsiteY503" fmla="*/ 140053 h 145058"/>
                  <a:gd name="connsiteX504" fmla="*/ 111530 w 152506"/>
                  <a:gd name="connsiteY504" fmla="*/ 140210 h 145058"/>
                  <a:gd name="connsiteX505" fmla="*/ 111081 w 152506"/>
                  <a:gd name="connsiteY505" fmla="*/ 140385 h 145058"/>
                  <a:gd name="connsiteX506" fmla="*/ 110650 w 152506"/>
                  <a:gd name="connsiteY506" fmla="*/ 140542 h 145058"/>
                  <a:gd name="connsiteX507" fmla="*/ 110260 w 152506"/>
                  <a:gd name="connsiteY507" fmla="*/ 140679 h 145058"/>
                  <a:gd name="connsiteX508" fmla="*/ 110220 w 152506"/>
                  <a:gd name="connsiteY508" fmla="*/ 140698 h 145058"/>
                  <a:gd name="connsiteX509" fmla="*/ 109849 w 152506"/>
                  <a:gd name="connsiteY509" fmla="*/ 140835 h 145058"/>
                  <a:gd name="connsiteX510" fmla="*/ 109419 w 152506"/>
                  <a:gd name="connsiteY510" fmla="*/ 140972 h 145058"/>
                  <a:gd name="connsiteX511" fmla="*/ 109380 w 152506"/>
                  <a:gd name="connsiteY511" fmla="*/ 140992 h 145058"/>
                  <a:gd name="connsiteX512" fmla="*/ 108969 w 152506"/>
                  <a:gd name="connsiteY512" fmla="*/ 141129 h 145058"/>
                  <a:gd name="connsiteX513" fmla="*/ 108539 w 152506"/>
                  <a:gd name="connsiteY513" fmla="*/ 141265 h 145058"/>
                  <a:gd name="connsiteX514" fmla="*/ 108109 w 152506"/>
                  <a:gd name="connsiteY514" fmla="*/ 141422 h 145058"/>
                  <a:gd name="connsiteX515" fmla="*/ 107679 w 152506"/>
                  <a:gd name="connsiteY515" fmla="*/ 141559 h 145058"/>
                  <a:gd name="connsiteX516" fmla="*/ 107249 w 152506"/>
                  <a:gd name="connsiteY516" fmla="*/ 141695 h 145058"/>
                  <a:gd name="connsiteX517" fmla="*/ 106799 w 152506"/>
                  <a:gd name="connsiteY517" fmla="*/ 141832 h 145058"/>
                  <a:gd name="connsiteX518" fmla="*/ 106448 w 152506"/>
                  <a:gd name="connsiteY518" fmla="*/ 141930 h 145058"/>
                  <a:gd name="connsiteX519" fmla="*/ 105978 w 152506"/>
                  <a:gd name="connsiteY519" fmla="*/ 142086 h 145058"/>
                  <a:gd name="connsiteX520" fmla="*/ 105548 w 152506"/>
                  <a:gd name="connsiteY520" fmla="*/ 142203 h 145058"/>
                  <a:gd name="connsiteX521" fmla="*/ 105079 w 152506"/>
                  <a:gd name="connsiteY521" fmla="*/ 142321 h 145058"/>
                  <a:gd name="connsiteX522" fmla="*/ 104610 w 152506"/>
                  <a:gd name="connsiteY522" fmla="*/ 142458 h 145058"/>
                  <a:gd name="connsiteX523" fmla="*/ 104258 w 152506"/>
                  <a:gd name="connsiteY523" fmla="*/ 142556 h 145058"/>
                  <a:gd name="connsiteX524" fmla="*/ 103789 w 152506"/>
                  <a:gd name="connsiteY524" fmla="*/ 142692 h 145058"/>
                  <a:gd name="connsiteX525" fmla="*/ 103319 w 152506"/>
                  <a:gd name="connsiteY525" fmla="*/ 142810 h 145058"/>
                  <a:gd name="connsiteX526" fmla="*/ 102928 w 152506"/>
                  <a:gd name="connsiteY526" fmla="*/ 142888 h 145058"/>
                  <a:gd name="connsiteX527" fmla="*/ 102479 w 152506"/>
                  <a:gd name="connsiteY527" fmla="*/ 143005 h 145058"/>
                  <a:gd name="connsiteX528" fmla="*/ 102010 w 152506"/>
                  <a:gd name="connsiteY528" fmla="*/ 143123 h 145058"/>
                  <a:gd name="connsiteX529" fmla="*/ 101599 w 152506"/>
                  <a:gd name="connsiteY529" fmla="*/ 143200 h 145058"/>
                  <a:gd name="connsiteX530" fmla="*/ 101130 w 152506"/>
                  <a:gd name="connsiteY530" fmla="*/ 143318 h 145058"/>
                  <a:gd name="connsiteX531" fmla="*/ 100661 w 152506"/>
                  <a:gd name="connsiteY531" fmla="*/ 143416 h 145058"/>
                  <a:gd name="connsiteX532" fmla="*/ 100309 w 152506"/>
                  <a:gd name="connsiteY532" fmla="*/ 143494 h 145058"/>
                  <a:gd name="connsiteX533" fmla="*/ 99840 w 152506"/>
                  <a:gd name="connsiteY533" fmla="*/ 143592 h 145058"/>
                  <a:gd name="connsiteX534" fmla="*/ 99351 w 152506"/>
                  <a:gd name="connsiteY534" fmla="*/ 143689 h 145058"/>
                  <a:gd name="connsiteX535" fmla="*/ 98960 w 152506"/>
                  <a:gd name="connsiteY535" fmla="*/ 143748 h 145058"/>
                  <a:gd name="connsiteX536" fmla="*/ 98491 w 152506"/>
                  <a:gd name="connsiteY536" fmla="*/ 143846 h 145058"/>
                  <a:gd name="connsiteX537" fmla="*/ 98080 w 152506"/>
                  <a:gd name="connsiteY537" fmla="*/ 143924 h 145058"/>
                  <a:gd name="connsiteX538" fmla="*/ 97611 w 152506"/>
                  <a:gd name="connsiteY538" fmla="*/ 144002 h 145058"/>
                  <a:gd name="connsiteX539" fmla="*/ 97181 w 152506"/>
                  <a:gd name="connsiteY539" fmla="*/ 144081 h 145058"/>
                  <a:gd name="connsiteX540" fmla="*/ 96731 w 152506"/>
                  <a:gd name="connsiteY540" fmla="*/ 144139 h 145058"/>
                  <a:gd name="connsiteX541" fmla="*/ 96262 w 152506"/>
                  <a:gd name="connsiteY541" fmla="*/ 144217 h 145058"/>
                  <a:gd name="connsiteX542" fmla="*/ 95832 w 152506"/>
                  <a:gd name="connsiteY542" fmla="*/ 144276 h 145058"/>
                  <a:gd name="connsiteX543" fmla="*/ 95422 w 152506"/>
                  <a:gd name="connsiteY543" fmla="*/ 144334 h 145058"/>
                  <a:gd name="connsiteX544" fmla="*/ 94933 w 152506"/>
                  <a:gd name="connsiteY544" fmla="*/ 144393 h 145058"/>
                  <a:gd name="connsiteX545" fmla="*/ 94464 w 152506"/>
                  <a:gd name="connsiteY545" fmla="*/ 144471 h 145058"/>
                  <a:gd name="connsiteX546" fmla="*/ 94033 w 152506"/>
                  <a:gd name="connsiteY546" fmla="*/ 144511 h 145058"/>
                  <a:gd name="connsiteX547" fmla="*/ 93603 w 152506"/>
                  <a:gd name="connsiteY547" fmla="*/ 144569 h 145058"/>
                  <a:gd name="connsiteX548" fmla="*/ 93564 w 152506"/>
                  <a:gd name="connsiteY548" fmla="*/ 144569 h 145058"/>
                  <a:gd name="connsiteX549" fmla="*/ 93154 w 152506"/>
                  <a:gd name="connsiteY549" fmla="*/ 144608 h 145058"/>
                  <a:gd name="connsiteX550" fmla="*/ 92704 w 152506"/>
                  <a:gd name="connsiteY550" fmla="*/ 144667 h 145058"/>
                  <a:gd name="connsiteX551" fmla="*/ 92215 w 152506"/>
                  <a:gd name="connsiteY551" fmla="*/ 144725 h 145058"/>
                  <a:gd name="connsiteX552" fmla="*/ 91785 w 152506"/>
                  <a:gd name="connsiteY552" fmla="*/ 144764 h 145058"/>
                  <a:gd name="connsiteX553" fmla="*/ 91336 w 152506"/>
                  <a:gd name="connsiteY553" fmla="*/ 144784 h 145058"/>
                  <a:gd name="connsiteX554" fmla="*/ 90866 w 152506"/>
                  <a:gd name="connsiteY554" fmla="*/ 144823 h 145058"/>
                  <a:gd name="connsiteX555" fmla="*/ 90417 w 152506"/>
                  <a:gd name="connsiteY555" fmla="*/ 144862 h 145058"/>
                  <a:gd name="connsiteX556" fmla="*/ 90006 w 152506"/>
                  <a:gd name="connsiteY556" fmla="*/ 144882 h 145058"/>
                  <a:gd name="connsiteX557" fmla="*/ 89967 w 152506"/>
                  <a:gd name="connsiteY557" fmla="*/ 144901 h 145058"/>
                  <a:gd name="connsiteX558" fmla="*/ 89537 w 152506"/>
                  <a:gd name="connsiteY558" fmla="*/ 144921 h 145058"/>
                  <a:gd name="connsiteX559" fmla="*/ 89107 w 152506"/>
                  <a:gd name="connsiteY559" fmla="*/ 144941 h 145058"/>
                  <a:gd name="connsiteX560" fmla="*/ 89087 w 152506"/>
                  <a:gd name="connsiteY560" fmla="*/ 144960 h 145058"/>
                  <a:gd name="connsiteX561" fmla="*/ 88657 w 152506"/>
                  <a:gd name="connsiteY561" fmla="*/ 144960 h 145058"/>
                  <a:gd name="connsiteX562" fmla="*/ 88188 w 152506"/>
                  <a:gd name="connsiteY562" fmla="*/ 144999 h 145058"/>
                  <a:gd name="connsiteX563" fmla="*/ 87738 w 152506"/>
                  <a:gd name="connsiteY563" fmla="*/ 144999 h 145058"/>
                  <a:gd name="connsiteX564" fmla="*/ 87699 w 152506"/>
                  <a:gd name="connsiteY564" fmla="*/ 145019 h 145058"/>
                  <a:gd name="connsiteX565" fmla="*/ 87250 w 152506"/>
                  <a:gd name="connsiteY565" fmla="*/ 145019 h 145058"/>
                  <a:gd name="connsiteX566" fmla="*/ 86839 w 152506"/>
                  <a:gd name="connsiteY566" fmla="*/ 145038 h 145058"/>
                  <a:gd name="connsiteX567" fmla="*/ 86409 w 152506"/>
                  <a:gd name="connsiteY567" fmla="*/ 145038 h 145058"/>
                  <a:gd name="connsiteX568" fmla="*/ 85960 w 152506"/>
                  <a:gd name="connsiteY568" fmla="*/ 145058 h 145058"/>
                  <a:gd name="connsiteX569" fmla="*/ 83633 w 152506"/>
                  <a:gd name="connsiteY569" fmla="*/ 145058 h 145058"/>
                  <a:gd name="connsiteX570" fmla="*/ 83183 w 152506"/>
                  <a:gd name="connsiteY570" fmla="*/ 145038 h 145058"/>
                  <a:gd name="connsiteX571" fmla="*/ 82753 w 152506"/>
                  <a:gd name="connsiteY571" fmla="*/ 145038 h 145058"/>
                  <a:gd name="connsiteX572" fmla="*/ 82304 w 152506"/>
                  <a:gd name="connsiteY572" fmla="*/ 145019 h 145058"/>
                  <a:gd name="connsiteX573" fmla="*/ 82284 w 152506"/>
                  <a:gd name="connsiteY573" fmla="*/ 145019 h 145058"/>
                  <a:gd name="connsiteX574" fmla="*/ 81815 w 152506"/>
                  <a:gd name="connsiteY574" fmla="*/ 144999 h 145058"/>
                  <a:gd name="connsiteX575" fmla="*/ 81385 w 152506"/>
                  <a:gd name="connsiteY575" fmla="*/ 144980 h 145058"/>
                  <a:gd name="connsiteX576" fmla="*/ 80935 w 152506"/>
                  <a:gd name="connsiteY576" fmla="*/ 144960 h 145058"/>
                  <a:gd name="connsiteX577" fmla="*/ 80486 w 152506"/>
                  <a:gd name="connsiteY577" fmla="*/ 144941 h 145058"/>
                  <a:gd name="connsiteX578" fmla="*/ 80056 w 152506"/>
                  <a:gd name="connsiteY578" fmla="*/ 144921 h 145058"/>
                  <a:gd name="connsiteX579" fmla="*/ 79586 w 152506"/>
                  <a:gd name="connsiteY579" fmla="*/ 144882 h 145058"/>
                  <a:gd name="connsiteX580" fmla="*/ 79567 w 152506"/>
                  <a:gd name="connsiteY580" fmla="*/ 144882 h 145058"/>
                  <a:gd name="connsiteX581" fmla="*/ 79117 w 152506"/>
                  <a:gd name="connsiteY581" fmla="*/ 144843 h 145058"/>
                  <a:gd name="connsiteX582" fmla="*/ 78726 w 152506"/>
                  <a:gd name="connsiteY582" fmla="*/ 144823 h 145058"/>
                  <a:gd name="connsiteX583" fmla="*/ 78628 w 152506"/>
                  <a:gd name="connsiteY583" fmla="*/ 144823 h 145058"/>
                  <a:gd name="connsiteX584" fmla="*/ 78198 w 152506"/>
                  <a:gd name="connsiteY584" fmla="*/ 144764 h 145058"/>
                  <a:gd name="connsiteX585" fmla="*/ 77768 w 152506"/>
                  <a:gd name="connsiteY585" fmla="*/ 144725 h 145058"/>
                  <a:gd name="connsiteX586" fmla="*/ 77299 w 152506"/>
                  <a:gd name="connsiteY586" fmla="*/ 144686 h 145058"/>
                  <a:gd name="connsiteX587" fmla="*/ 76869 w 152506"/>
                  <a:gd name="connsiteY587" fmla="*/ 144627 h 145058"/>
                  <a:gd name="connsiteX588" fmla="*/ 76400 w 152506"/>
                  <a:gd name="connsiteY588" fmla="*/ 144569 h 145058"/>
                  <a:gd name="connsiteX589" fmla="*/ 75950 w 152506"/>
                  <a:gd name="connsiteY589" fmla="*/ 144530 h 145058"/>
                  <a:gd name="connsiteX590" fmla="*/ 75461 w 152506"/>
                  <a:gd name="connsiteY590" fmla="*/ 144471 h 145058"/>
                  <a:gd name="connsiteX591" fmla="*/ 75031 w 152506"/>
                  <a:gd name="connsiteY591" fmla="*/ 144393 h 145058"/>
                  <a:gd name="connsiteX592" fmla="*/ 74562 w 152506"/>
                  <a:gd name="connsiteY592" fmla="*/ 144334 h 145058"/>
                  <a:gd name="connsiteX593" fmla="*/ 74542 w 152506"/>
                  <a:gd name="connsiteY593" fmla="*/ 144334 h 145058"/>
                  <a:gd name="connsiteX594" fmla="*/ 74132 w 152506"/>
                  <a:gd name="connsiteY594" fmla="*/ 144276 h 145058"/>
                  <a:gd name="connsiteX595" fmla="*/ 74093 w 152506"/>
                  <a:gd name="connsiteY595" fmla="*/ 144276 h 145058"/>
                  <a:gd name="connsiteX596" fmla="*/ 73702 w 152506"/>
                  <a:gd name="connsiteY596" fmla="*/ 144197 h 145058"/>
                  <a:gd name="connsiteX597" fmla="*/ 73194 w 152506"/>
                  <a:gd name="connsiteY597" fmla="*/ 144139 h 145058"/>
                  <a:gd name="connsiteX598" fmla="*/ 72744 w 152506"/>
                  <a:gd name="connsiteY598" fmla="*/ 144061 h 145058"/>
                  <a:gd name="connsiteX599" fmla="*/ 72314 w 152506"/>
                  <a:gd name="connsiteY599" fmla="*/ 143983 h 145058"/>
                  <a:gd name="connsiteX600" fmla="*/ 72294 w 152506"/>
                  <a:gd name="connsiteY600" fmla="*/ 143983 h 145058"/>
                  <a:gd name="connsiteX601" fmla="*/ 71864 w 152506"/>
                  <a:gd name="connsiteY601" fmla="*/ 143904 h 145058"/>
                  <a:gd name="connsiteX602" fmla="*/ 71845 w 152506"/>
                  <a:gd name="connsiteY602" fmla="*/ 143904 h 145058"/>
                  <a:gd name="connsiteX603" fmla="*/ 71395 w 152506"/>
                  <a:gd name="connsiteY603" fmla="*/ 143826 h 145058"/>
                  <a:gd name="connsiteX604" fmla="*/ 70965 w 152506"/>
                  <a:gd name="connsiteY604" fmla="*/ 143748 h 145058"/>
                  <a:gd name="connsiteX605" fmla="*/ 70496 w 152506"/>
                  <a:gd name="connsiteY605" fmla="*/ 143650 h 145058"/>
                  <a:gd name="connsiteX606" fmla="*/ 70066 w 152506"/>
                  <a:gd name="connsiteY606" fmla="*/ 143572 h 145058"/>
                  <a:gd name="connsiteX607" fmla="*/ 70046 w 152506"/>
                  <a:gd name="connsiteY607" fmla="*/ 143553 h 145058"/>
                  <a:gd name="connsiteX608" fmla="*/ 69596 w 152506"/>
                  <a:gd name="connsiteY608" fmla="*/ 143474 h 145058"/>
                  <a:gd name="connsiteX609" fmla="*/ 69147 w 152506"/>
                  <a:gd name="connsiteY609" fmla="*/ 143377 h 145058"/>
                  <a:gd name="connsiteX610" fmla="*/ 69127 w 152506"/>
                  <a:gd name="connsiteY610" fmla="*/ 143377 h 145058"/>
                  <a:gd name="connsiteX611" fmla="*/ 68678 w 152506"/>
                  <a:gd name="connsiteY611" fmla="*/ 143279 h 145058"/>
                  <a:gd name="connsiteX612" fmla="*/ 68267 w 152506"/>
                  <a:gd name="connsiteY612" fmla="*/ 143181 h 145058"/>
                  <a:gd name="connsiteX613" fmla="*/ 68228 w 152506"/>
                  <a:gd name="connsiteY613" fmla="*/ 143181 h 145058"/>
                  <a:gd name="connsiteX614" fmla="*/ 67798 w 152506"/>
                  <a:gd name="connsiteY614" fmla="*/ 143064 h 145058"/>
                  <a:gd name="connsiteX615" fmla="*/ 67368 w 152506"/>
                  <a:gd name="connsiteY615" fmla="*/ 142966 h 145058"/>
                  <a:gd name="connsiteX616" fmla="*/ 66918 w 152506"/>
                  <a:gd name="connsiteY616" fmla="*/ 142868 h 145058"/>
                  <a:gd name="connsiteX617" fmla="*/ 66449 w 152506"/>
                  <a:gd name="connsiteY617" fmla="*/ 142751 h 145058"/>
                  <a:gd name="connsiteX618" fmla="*/ 66019 w 152506"/>
                  <a:gd name="connsiteY618" fmla="*/ 142634 h 145058"/>
                  <a:gd name="connsiteX619" fmla="*/ 65569 w 152506"/>
                  <a:gd name="connsiteY619" fmla="*/ 142516 h 145058"/>
                  <a:gd name="connsiteX620" fmla="*/ 65139 w 152506"/>
                  <a:gd name="connsiteY620" fmla="*/ 142399 h 145058"/>
                  <a:gd name="connsiteX621" fmla="*/ 64670 w 152506"/>
                  <a:gd name="connsiteY621" fmla="*/ 142282 h 145058"/>
                  <a:gd name="connsiteX622" fmla="*/ 64220 w 152506"/>
                  <a:gd name="connsiteY622" fmla="*/ 142165 h 145058"/>
                  <a:gd name="connsiteX623" fmla="*/ 63771 w 152506"/>
                  <a:gd name="connsiteY623" fmla="*/ 142028 h 145058"/>
                  <a:gd name="connsiteX624" fmla="*/ 63341 w 152506"/>
                  <a:gd name="connsiteY624" fmla="*/ 141910 h 145058"/>
                  <a:gd name="connsiteX625" fmla="*/ 62911 w 152506"/>
                  <a:gd name="connsiteY625" fmla="*/ 141773 h 145058"/>
                  <a:gd name="connsiteX626" fmla="*/ 62461 w 152506"/>
                  <a:gd name="connsiteY626" fmla="*/ 141637 h 145058"/>
                  <a:gd name="connsiteX627" fmla="*/ 62011 w 152506"/>
                  <a:gd name="connsiteY627" fmla="*/ 141500 h 145058"/>
                  <a:gd name="connsiteX628" fmla="*/ 61561 w 152506"/>
                  <a:gd name="connsiteY628" fmla="*/ 141363 h 145058"/>
                  <a:gd name="connsiteX629" fmla="*/ 61131 w 152506"/>
                  <a:gd name="connsiteY629" fmla="*/ 141226 h 145058"/>
                  <a:gd name="connsiteX630" fmla="*/ 61112 w 152506"/>
                  <a:gd name="connsiteY630" fmla="*/ 141226 h 145058"/>
                  <a:gd name="connsiteX631" fmla="*/ 60701 w 152506"/>
                  <a:gd name="connsiteY631" fmla="*/ 141070 h 145058"/>
                  <a:gd name="connsiteX632" fmla="*/ 60682 w 152506"/>
                  <a:gd name="connsiteY632" fmla="*/ 141070 h 145058"/>
                  <a:gd name="connsiteX633" fmla="*/ 60271 w 152506"/>
                  <a:gd name="connsiteY633" fmla="*/ 140933 h 145058"/>
                  <a:gd name="connsiteX634" fmla="*/ 59822 w 152506"/>
                  <a:gd name="connsiteY634" fmla="*/ 140776 h 145058"/>
                  <a:gd name="connsiteX635" fmla="*/ 59372 w 152506"/>
                  <a:gd name="connsiteY635" fmla="*/ 140640 h 145058"/>
                  <a:gd name="connsiteX636" fmla="*/ 58922 w 152506"/>
                  <a:gd name="connsiteY636" fmla="*/ 140483 h 145058"/>
                  <a:gd name="connsiteX637" fmla="*/ 58512 w 152506"/>
                  <a:gd name="connsiteY637" fmla="*/ 140327 h 145058"/>
                  <a:gd name="connsiteX638" fmla="*/ 58082 w 152506"/>
                  <a:gd name="connsiteY638" fmla="*/ 140151 h 145058"/>
                  <a:gd name="connsiteX639" fmla="*/ 58062 w 152506"/>
                  <a:gd name="connsiteY639" fmla="*/ 140151 h 145058"/>
                  <a:gd name="connsiteX640" fmla="*/ 57613 w 152506"/>
                  <a:gd name="connsiteY640" fmla="*/ 139994 h 145058"/>
                  <a:gd name="connsiteX641" fmla="*/ 57182 w 152506"/>
                  <a:gd name="connsiteY641" fmla="*/ 139838 h 145058"/>
                  <a:gd name="connsiteX642" fmla="*/ 57163 w 152506"/>
                  <a:gd name="connsiteY642" fmla="*/ 139818 h 145058"/>
                  <a:gd name="connsiteX643" fmla="*/ 56713 w 152506"/>
                  <a:gd name="connsiteY643" fmla="*/ 139662 h 145058"/>
                  <a:gd name="connsiteX644" fmla="*/ 56322 w 152506"/>
                  <a:gd name="connsiteY644" fmla="*/ 139486 h 145058"/>
                  <a:gd name="connsiteX645" fmla="*/ 55892 w 152506"/>
                  <a:gd name="connsiteY645" fmla="*/ 139310 h 145058"/>
                  <a:gd name="connsiteX646" fmla="*/ 55873 w 152506"/>
                  <a:gd name="connsiteY646" fmla="*/ 139310 h 145058"/>
                  <a:gd name="connsiteX647" fmla="*/ 55442 w 152506"/>
                  <a:gd name="connsiteY647" fmla="*/ 139154 h 145058"/>
                  <a:gd name="connsiteX648" fmla="*/ 55012 w 152506"/>
                  <a:gd name="connsiteY648" fmla="*/ 138958 h 145058"/>
                  <a:gd name="connsiteX649" fmla="*/ 54602 w 152506"/>
                  <a:gd name="connsiteY649" fmla="*/ 138782 h 145058"/>
                  <a:gd name="connsiteX650" fmla="*/ 54582 w 152506"/>
                  <a:gd name="connsiteY650" fmla="*/ 138782 h 145058"/>
                  <a:gd name="connsiteX651" fmla="*/ 54172 w 152506"/>
                  <a:gd name="connsiteY651" fmla="*/ 138607 h 145058"/>
                  <a:gd name="connsiteX652" fmla="*/ 53722 w 152506"/>
                  <a:gd name="connsiteY652" fmla="*/ 138411 h 145058"/>
                  <a:gd name="connsiteX653" fmla="*/ 53292 w 152506"/>
                  <a:gd name="connsiteY653" fmla="*/ 138235 h 145058"/>
                  <a:gd name="connsiteX654" fmla="*/ 52862 w 152506"/>
                  <a:gd name="connsiteY654" fmla="*/ 138040 h 145058"/>
                  <a:gd name="connsiteX655" fmla="*/ 52452 w 152506"/>
                  <a:gd name="connsiteY655" fmla="*/ 137844 h 145058"/>
                  <a:gd name="connsiteX656" fmla="*/ 52002 w 152506"/>
                  <a:gd name="connsiteY656" fmla="*/ 137649 h 145058"/>
                  <a:gd name="connsiteX657" fmla="*/ 51572 w 152506"/>
                  <a:gd name="connsiteY657" fmla="*/ 137453 h 145058"/>
                  <a:gd name="connsiteX658" fmla="*/ 51181 w 152506"/>
                  <a:gd name="connsiteY658" fmla="*/ 137258 h 145058"/>
                  <a:gd name="connsiteX659" fmla="*/ 50751 w 152506"/>
                  <a:gd name="connsiteY659" fmla="*/ 137042 h 145058"/>
                  <a:gd name="connsiteX660" fmla="*/ 50301 w 152506"/>
                  <a:gd name="connsiteY660" fmla="*/ 136847 h 145058"/>
                  <a:gd name="connsiteX661" fmla="*/ 49871 w 152506"/>
                  <a:gd name="connsiteY661" fmla="*/ 136632 h 145058"/>
                  <a:gd name="connsiteX662" fmla="*/ 49480 w 152506"/>
                  <a:gd name="connsiteY662" fmla="*/ 136417 h 145058"/>
                  <a:gd name="connsiteX663" fmla="*/ 49050 w 152506"/>
                  <a:gd name="connsiteY663" fmla="*/ 136202 h 145058"/>
                  <a:gd name="connsiteX664" fmla="*/ 48600 w 152506"/>
                  <a:gd name="connsiteY664" fmla="*/ 135987 h 145058"/>
                  <a:gd name="connsiteX665" fmla="*/ 48229 w 152506"/>
                  <a:gd name="connsiteY665" fmla="*/ 135772 h 145058"/>
                  <a:gd name="connsiteX666" fmla="*/ 48190 w 152506"/>
                  <a:gd name="connsiteY666" fmla="*/ 135772 h 145058"/>
                  <a:gd name="connsiteX667" fmla="*/ 47799 w 152506"/>
                  <a:gd name="connsiteY667" fmla="*/ 135537 h 145058"/>
                  <a:gd name="connsiteX668" fmla="*/ 47349 w 152506"/>
                  <a:gd name="connsiteY668" fmla="*/ 135322 h 145058"/>
                  <a:gd name="connsiteX669" fmla="*/ 46958 w 152506"/>
                  <a:gd name="connsiteY669" fmla="*/ 135107 h 145058"/>
                  <a:gd name="connsiteX670" fmla="*/ 46548 w 152506"/>
                  <a:gd name="connsiteY670" fmla="*/ 134872 h 145058"/>
                  <a:gd name="connsiteX671" fmla="*/ 46117 w 152506"/>
                  <a:gd name="connsiteY671" fmla="*/ 134618 h 145058"/>
                  <a:gd name="connsiteX672" fmla="*/ 45707 w 152506"/>
                  <a:gd name="connsiteY672" fmla="*/ 134403 h 145058"/>
                  <a:gd name="connsiteX673" fmla="*/ 45316 w 152506"/>
                  <a:gd name="connsiteY673" fmla="*/ 134169 h 145058"/>
                  <a:gd name="connsiteX674" fmla="*/ 44886 w 152506"/>
                  <a:gd name="connsiteY674" fmla="*/ 133914 h 145058"/>
                  <a:gd name="connsiteX675" fmla="*/ 44475 w 152506"/>
                  <a:gd name="connsiteY675" fmla="*/ 133680 h 145058"/>
                  <a:gd name="connsiteX676" fmla="*/ 44084 w 152506"/>
                  <a:gd name="connsiteY676" fmla="*/ 133445 h 145058"/>
                  <a:gd name="connsiteX677" fmla="*/ 44065 w 152506"/>
                  <a:gd name="connsiteY677" fmla="*/ 133426 h 145058"/>
                  <a:gd name="connsiteX678" fmla="*/ 43654 w 152506"/>
                  <a:gd name="connsiteY678" fmla="*/ 133191 h 145058"/>
                  <a:gd name="connsiteX679" fmla="*/ 43244 w 152506"/>
                  <a:gd name="connsiteY679" fmla="*/ 132937 h 145058"/>
                  <a:gd name="connsiteX680" fmla="*/ 42853 w 152506"/>
                  <a:gd name="connsiteY680" fmla="*/ 132683 h 145058"/>
                  <a:gd name="connsiteX681" fmla="*/ 42442 w 152506"/>
                  <a:gd name="connsiteY681" fmla="*/ 132429 h 145058"/>
                  <a:gd name="connsiteX682" fmla="*/ 42031 w 152506"/>
                  <a:gd name="connsiteY682" fmla="*/ 132175 h 145058"/>
                  <a:gd name="connsiteX683" fmla="*/ 41641 w 152506"/>
                  <a:gd name="connsiteY683" fmla="*/ 131920 h 145058"/>
                  <a:gd name="connsiteX684" fmla="*/ 41249 w 152506"/>
                  <a:gd name="connsiteY684" fmla="*/ 131647 h 145058"/>
                  <a:gd name="connsiteX685" fmla="*/ 41230 w 152506"/>
                  <a:gd name="connsiteY685" fmla="*/ 131647 h 145058"/>
                  <a:gd name="connsiteX686" fmla="*/ 40819 w 152506"/>
                  <a:gd name="connsiteY686" fmla="*/ 131393 h 145058"/>
                  <a:gd name="connsiteX687" fmla="*/ 40448 w 152506"/>
                  <a:gd name="connsiteY687" fmla="*/ 131119 h 145058"/>
                  <a:gd name="connsiteX688" fmla="*/ 40018 w 152506"/>
                  <a:gd name="connsiteY688" fmla="*/ 130845 h 145058"/>
                  <a:gd name="connsiteX689" fmla="*/ 39627 w 152506"/>
                  <a:gd name="connsiteY689" fmla="*/ 130571 h 145058"/>
                  <a:gd name="connsiteX690" fmla="*/ 39256 w 152506"/>
                  <a:gd name="connsiteY690" fmla="*/ 130298 h 145058"/>
                  <a:gd name="connsiteX691" fmla="*/ 38845 w 152506"/>
                  <a:gd name="connsiteY691" fmla="*/ 130024 h 145058"/>
                  <a:gd name="connsiteX692" fmla="*/ 38474 w 152506"/>
                  <a:gd name="connsiteY692" fmla="*/ 129731 h 145058"/>
                  <a:gd name="connsiteX693" fmla="*/ 38063 w 152506"/>
                  <a:gd name="connsiteY693" fmla="*/ 129457 h 145058"/>
                  <a:gd name="connsiteX694" fmla="*/ 37652 w 152506"/>
                  <a:gd name="connsiteY694" fmla="*/ 129164 h 145058"/>
                  <a:gd name="connsiteX695" fmla="*/ 37301 w 152506"/>
                  <a:gd name="connsiteY695" fmla="*/ 128890 h 145058"/>
                  <a:gd name="connsiteX696" fmla="*/ 36890 w 152506"/>
                  <a:gd name="connsiteY696" fmla="*/ 128597 h 145058"/>
                  <a:gd name="connsiteX697" fmla="*/ 36499 w 152506"/>
                  <a:gd name="connsiteY697" fmla="*/ 128323 h 145058"/>
                  <a:gd name="connsiteX698" fmla="*/ 36089 w 152506"/>
                  <a:gd name="connsiteY698" fmla="*/ 128069 h 145058"/>
                  <a:gd name="connsiteX699" fmla="*/ 35658 w 152506"/>
                  <a:gd name="connsiteY699" fmla="*/ 127815 h 145058"/>
                  <a:gd name="connsiteX700" fmla="*/ 35287 w 152506"/>
                  <a:gd name="connsiteY700" fmla="*/ 127541 h 145058"/>
                  <a:gd name="connsiteX701" fmla="*/ 34876 w 152506"/>
                  <a:gd name="connsiteY701" fmla="*/ 127268 h 145058"/>
                  <a:gd name="connsiteX702" fmla="*/ 34466 w 152506"/>
                  <a:gd name="connsiteY702" fmla="*/ 127014 h 145058"/>
                  <a:gd name="connsiteX703" fmla="*/ 34466 w 152506"/>
                  <a:gd name="connsiteY703" fmla="*/ 126994 h 145058"/>
                  <a:gd name="connsiteX704" fmla="*/ 34094 w 152506"/>
                  <a:gd name="connsiteY704" fmla="*/ 126740 h 145058"/>
                  <a:gd name="connsiteX705" fmla="*/ 33684 w 152506"/>
                  <a:gd name="connsiteY705" fmla="*/ 126466 h 145058"/>
                  <a:gd name="connsiteX706" fmla="*/ 33312 w 152506"/>
                  <a:gd name="connsiteY706" fmla="*/ 126192 h 145058"/>
                  <a:gd name="connsiteX707" fmla="*/ 32921 w 152506"/>
                  <a:gd name="connsiteY707" fmla="*/ 125899 h 145058"/>
                  <a:gd name="connsiteX708" fmla="*/ 32511 w 152506"/>
                  <a:gd name="connsiteY708" fmla="*/ 125625 h 145058"/>
                  <a:gd name="connsiteX709" fmla="*/ 32159 w 152506"/>
                  <a:gd name="connsiteY709" fmla="*/ 125352 h 145058"/>
                  <a:gd name="connsiteX710" fmla="*/ 31748 w 152506"/>
                  <a:gd name="connsiteY710" fmla="*/ 125059 h 145058"/>
                  <a:gd name="connsiteX711" fmla="*/ 31377 w 152506"/>
                  <a:gd name="connsiteY711" fmla="*/ 124785 h 145058"/>
                  <a:gd name="connsiteX712" fmla="*/ 30986 w 152506"/>
                  <a:gd name="connsiteY712" fmla="*/ 124492 h 145058"/>
                  <a:gd name="connsiteX713" fmla="*/ 30634 w 152506"/>
                  <a:gd name="connsiteY713" fmla="*/ 124198 h 145058"/>
                  <a:gd name="connsiteX714" fmla="*/ 30243 w 152506"/>
                  <a:gd name="connsiteY714" fmla="*/ 123905 h 145058"/>
                  <a:gd name="connsiteX715" fmla="*/ 29852 w 152506"/>
                  <a:gd name="connsiteY715" fmla="*/ 123631 h 145058"/>
                  <a:gd name="connsiteX716" fmla="*/ 29500 w 152506"/>
                  <a:gd name="connsiteY716" fmla="*/ 123319 h 145058"/>
                  <a:gd name="connsiteX717" fmla="*/ 29129 w 152506"/>
                  <a:gd name="connsiteY717" fmla="*/ 123026 h 145058"/>
                  <a:gd name="connsiteX718" fmla="*/ 28777 w 152506"/>
                  <a:gd name="connsiteY718" fmla="*/ 122732 h 145058"/>
                  <a:gd name="connsiteX719" fmla="*/ 28386 w 152506"/>
                  <a:gd name="connsiteY719" fmla="*/ 122439 h 145058"/>
                  <a:gd name="connsiteX720" fmla="*/ 28053 w 152506"/>
                  <a:gd name="connsiteY720" fmla="*/ 122145 h 145058"/>
                  <a:gd name="connsiteX721" fmla="*/ 27663 w 152506"/>
                  <a:gd name="connsiteY721" fmla="*/ 121833 h 145058"/>
                  <a:gd name="connsiteX722" fmla="*/ 27311 w 152506"/>
                  <a:gd name="connsiteY722" fmla="*/ 121540 h 145058"/>
                  <a:gd name="connsiteX723" fmla="*/ 27311 w 152506"/>
                  <a:gd name="connsiteY723" fmla="*/ 121520 h 145058"/>
                  <a:gd name="connsiteX724" fmla="*/ 26978 w 152506"/>
                  <a:gd name="connsiteY724" fmla="*/ 121227 h 145058"/>
                  <a:gd name="connsiteX725" fmla="*/ 26607 w 152506"/>
                  <a:gd name="connsiteY725" fmla="*/ 120914 h 145058"/>
                  <a:gd name="connsiteX726" fmla="*/ 26275 w 152506"/>
                  <a:gd name="connsiteY726" fmla="*/ 120601 h 145058"/>
                  <a:gd name="connsiteX727" fmla="*/ 25903 w 152506"/>
                  <a:gd name="connsiteY727" fmla="*/ 120308 h 145058"/>
                  <a:gd name="connsiteX728" fmla="*/ 25571 w 152506"/>
                  <a:gd name="connsiteY728" fmla="*/ 119995 h 145058"/>
                  <a:gd name="connsiteX729" fmla="*/ 25219 w 152506"/>
                  <a:gd name="connsiteY729" fmla="*/ 119683 h 145058"/>
                  <a:gd name="connsiteX730" fmla="*/ 24867 w 152506"/>
                  <a:gd name="connsiteY730" fmla="*/ 119350 h 145058"/>
                  <a:gd name="connsiteX731" fmla="*/ 24554 w 152506"/>
                  <a:gd name="connsiteY731" fmla="*/ 119037 h 145058"/>
                  <a:gd name="connsiteX732" fmla="*/ 24183 w 152506"/>
                  <a:gd name="connsiteY732" fmla="*/ 118724 h 145058"/>
                  <a:gd name="connsiteX733" fmla="*/ 23870 w 152506"/>
                  <a:gd name="connsiteY733" fmla="*/ 118412 h 145058"/>
                  <a:gd name="connsiteX734" fmla="*/ 23538 w 152506"/>
                  <a:gd name="connsiteY734" fmla="*/ 118079 h 145058"/>
                  <a:gd name="connsiteX735" fmla="*/ 23186 w 152506"/>
                  <a:gd name="connsiteY735" fmla="*/ 117766 h 145058"/>
                  <a:gd name="connsiteX736" fmla="*/ 22873 w 152506"/>
                  <a:gd name="connsiteY736" fmla="*/ 117434 h 145058"/>
                  <a:gd name="connsiteX737" fmla="*/ 22521 w 152506"/>
                  <a:gd name="connsiteY737" fmla="*/ 117102 h 145058"/>
                  <a:gd name="connsiteX738" fmla="*/ 22208 w 152506"/>
                  <a:gd name="connsiteY738" fmla="*/ 116769 h 145058"/>
                  <a:gd name="connsiteX739" fmla="*/ 21895 w 152506"/>
                  <a:gd name="connsiteY739" fmla="*/ 116457 h 145058"/>
                  <a:gd name="connsiteX740" fmla="*/ 21895 w 152506"/>
                  <a:gd name="connsiteY740" fmla="*/ 116437 h 145058"/>
                  <a:gd name="connsiteX741" fmla="*/ 21583 w 152506"/>
                  <a:gd name="connsiteY741" fmla="*/ 116124 h 145058"/>
                  <a:gd name="connsiteX742" fmla="*/ 21250 w 152506"/>
                  <a:gd name="connsiteY742" fmla="*/ 115792 h 145058"/>
                  <a:gd name="connsiteX743" fmla="*/ 20957 w 152506"/>
                  <a:gd name="connsiteY743" fmla="*/ 115440 h 145058"/>
                  <a:gd name="connsiteX744" fmla="*/ 20625 w 152506"/>
                  <a:gd name="connsiteY744" fmla="*/ 115108 h 145058"/>
                  <a:gd name="connsiteX745" fmla="*/ 20312 w 152506"/>
                  <a:gd name="connsiteY745" fmla="*/ 114776 h 145058"/>
                  <a:gd name="connsiteX746" fmla="*/ 19999 w 152506"/>
                  <a:gd name="connsiteY746" fmla="*/ 114443 h 145058"/>
                  <a:gd name="connsiteX747" fmla="*/ 19706 w 152506"/>
                  <a:gd name="connsiteY747" fmla="*/ 114091 h 145058"/>
                  <a:gd name="connsiteX748" fmla="*/ 19393 w 152506"/>
                  <a:gd name="connsiteY748" fmla="*/ 113759 h 145058"/>
                  <a:gd name="connsiteX749" fmla="*/ 19080 w 152506"/>
                  <a:gd name="connsiteY749" fmla="*/ 113407 h 145058"/>
                  <a:gd name="connsiteX750" fmla="*/ 18767 w 152506"/>
                  <a:gd name="connsiteY750" fmla="*/ 113075 h 145058"/>
                  <a:gd name="connsiteX751" fmla="*/ 18494 w 152506"/>
                  <a:gd name="connsiteY751" fmla="*/ 112723 h 145058"/>
                  <a:gd name="connsiteX752" fmla="*/ 18201 w 152506"/>
                  <a:gd name="connsiteY752" fmla="*/ 112390 h 145058"/>
                  <a:gd name="connsiteX753" fmla="*/ 17888 w 152506"/>
                  <a:gd name="connsiteY753" fmla="*/ 112038 h 145058"/>
                  <a:gd name="connsiteX754" fmla="*/ 17594 w 152506"/>
                  <a:gd name="connsiteY754" fmla="*/ 111687 h 145058"/>
                  <a:gd name="connsiteX755" fmla="*/ 17301 w 152506"/>
                  <a:gd name="connsiteY755" fmla="*/ 111335 h 145058"/>
                  <a:gd name="connsiteX756" fmla="*/ 17047 w 152506"/>
                  <a:gd name="connsiteY756" fmla="*/ 110983 h 145058"/>
                  <a:gd name="connsiteX757" fmla="*/ 16754 w 152506"/>
                  <a:gd name="connsiteY757" fmla="*/ 110631 h 145058"/>
                  <a:gd name="connsiteX758" fmla="*/ 16480 w 152506"/>
                  <a:gd name="connsiteY758" fmla="*/ 110279 h 145058"/>
                  <a:gd name="connsiteX759" fmla="*/ 16167 w 152506"/>
                  <a:gd name="connsiteY759" fmla="*/ 109927 h 145058"/>
                  <a:gd name="connsiteX760" fmla="*/ 15894 w 152506"/>
                  <a:gd name="connsiteY760" fmla="*/ 109556 h 145058"/>
                  <a:gd name="connsiteX761" fmla="*/ 15620 w 152506"/>
                  <a:gd name="connsiteY761" fmla="*/ 109204 h 145058"/>
                  <a:gd name="connsiteX762" fmla="*/ 15346 w 152506"/>
                  <a:gd name="connsiteY762" fmla="*/ 108852 h 145058"/>
                  <a:gd name="connsiteX763" fmla="*/ 15346 w 152506"/>
                  <a:gd name="connsiteY763" fmla="*/ 108833 h 145058"/>
                  <a:gd name="connsiteX764" fmla="*/ 15092 w 152506"/>
                  <a:gd name="connsiteY764" fmla="*/ 108480 h 145058"/>
                  <a:gd name="connsiteX765" fmla="*/ 14819 w 152506"/>
                  <a:gd name="connsiteY765" fmla="*/ 108129 h 145058"/>
                  <a:gd name="connsiteX766" fmla="*/ 14564 w 152506"/>
                  <a:gd name="connsiteY766" fmla="*/ 107757 h 145058"/>
                  <a:gd name="connsiteX767" fmla="*/ 14291 w 152506"/>
                  <a:gd name="connsiteY767" fmla="*/ 107386 h 145058"/>
                  <a:gd name="connsiteX768" fmla="*/ 14037 w 152506"/>
                  <a:gd name="connsiteY768" fmla="*/ 107034 h 145058"/>
                  <a:gd name="connsiteX769" fmla="*/ 13763 w 152506"/>
                  <a:gd name="connsiteY769" fmla="*/ 106662 h 145058"/>
                  <a:gd name="connsiteX770" fmla="*/ 13489 w 152506"/>
                  <a:gd name="connsiteY770" fmla="*/ 106291 h 145058"/>
                  <a:gd name="connsiteX771" fmla="*/ 13235 w 152506"/>
                  <a:gd name="connsiteY771" fmla="*/ 105920 h 145058"/>
                  <a:gd name="connsiteX772" fmla="*/ 12981 w 152506"/>
                  <a:gd name="connsiteY772" fmla="*/ 105567 h 145058"/>
                  <a:gd name="connsiteX773" fmla="*/ 12981 w 152506"/>
                  <a:gd name="connsiteY773" fmla="*/ 105548 h 145058"/>
                  <a:gd name="connsiteX774" fmla="*/ 12746 w 152506"/>
                  <a:gd name="connsiteY774" fmla="*/ 105196 h 145058"/>
                  <a:gd name="connsiteX775" fmla="*/ 12492 w 152506"/>
                  <a:gd name="connsiteY775" fmla="*/ 104805 h 145058"/>
                  <a:gd name="connsiteX776" fmla="*/ 12238 w 152506"/>
                  <a:gd name="connsiteY776" fmla="*/ 104434 h 145058"/>
                  <a:gd name="connsiteX777" fmla="*/ 12003 w 152506"/>
                  <a:gd name="connsiteY777" fmla="*/ 104062 h 145058"/>
                  <a:gd name="connsiteX778" fmla="*/ 11749 w 152506"/>
                  <a:gd name="connsiteY778" fmla="*/ 103691 h 145058"/>
                  <a:gd name="connsiteX779" fmla="*/ 11515 w 152506"/>
                  <a:gd name="connsiteY779" fmla="*/ 103319 h 145058"/>
                  <a:gd name="connsiteX780" fmla="*/ 11280 w 152506"/>
                  <a:gd name="connsiteY780" fmla="*/ 102929 h 145058"/>
                  <a:gd name="connsiteX781" fmla="*/ 11045 w 152506"/>
                  <a:gd name="connsiteY781" fmla="*/ 102557 h 145058"/>
                  <a:gd name="connsiteX782" fmla="*/ 10830 w 152506"/>
                  <a:gd name="connsiteY782" fmla="*/ 102166 h 145058"/>
                  <a:gd name="connsiteX783" fmla="*/ 10596 w 152506"/>
                  <a:gd name="connsiteY783" fmla="*/ 101794 h 145058"/>
                  <a:gd name="connsiteX784" fmla="*/ 10381 w 152506"/>
                  <a:gd name="connsiteY784" fmla="*/ 101404 h 145058"/>
                  <a:gd name="connsiteX785" fmla="*/ 10146 w 152506"/>
                  <a:gd name="connsiteY785" fmla="*/ 101032 h 145058"/>
                  <a:gd name="connsiteX786" fmla="*/ 9931 w 152506"/>
                  <a:gd name="connsiteY786" fmla="*/ 100641 h 145058"/>
                  <a:gd name="connsiteX787" fmla="*/ 9697 w 152506"/>
                  <a:gd name="connsiteY787" fmla="*/ 100250 h 145058"/>
                  <a:gd name="connsiteX788" fmla="*/ 9481 w 152506"/>
                  <a:gd name="connsiteY788" fmla="*/ 99879 h 145058"/>
                  <a:gd name="connsiteX789" fmla="*/ 9247 w 152506"/>
                  <a:gd name="connsiteY789" fmla="*/ 99488 h 145058"/>
                  <a:gd name="connsiteX790" fmla="*/ 9032 w 152506"/>
                  <a:gd name="connsiteY790" fmla="*/ 99097 h 145058"/>
                  <a:gd name="connsiteX791" fmla="*/ 8836 w 152506"/>
                  <a:gd name="connsiteY791" fmla="*/ 98705 h 145058"/>
                  <a:gd name="connsiteX792" fmla="*/ 8641 w 152506"/>
                  <a:gd name="connsiteY792" fmla="*/ 98315 h 145058"/>
                  <a:gd name="connsiteX793" fmla="*/ 8426 w 152506"/>
                  <a:gd name="connsiteY793" fmla="*/ 97943 h 145058"/>
                  <a:gd name="connsiteX794" fmla="*/ 8426 w 152506"/>
                  <a:gd name="connsiteY794" fmla="*/ 97924 h 145058"/>
                  <a:gd name="connsiteX795" fmla="*/ 8230 w 152506"/>
                  <a:gd name="connsiteY795" fmla="*/ 97533 h 145058"/>
                  <a:gd name="connsiteX796" fmla="*/ 8015 w 152506"/>
                  <a:gd name="connsiteY796" fmla="*/ 97161 h 145058"/>
                  <a:gd name="connsiteX797" fmla="*/ 8015 w 152506"/>
                  <a:gd name="connsiteY797" fmla="*/ 97142 h 145058"/>
                  <a:gd name="connsiteX798" fmla="*/ 7820 w 152506"/>
                  <a:gd name="connsiteY798" fmla="*/ 96751 h 145058"/>
                  <a:gd name="connsiteX799" fmla="*/ 7624 w 152506"/>
                  <a:gd name="connsiteY799" fmla="*/ 96360 h 145058"/>
                  <a:gd name="connsiteX800" fmla="*/ 7448 w 152506"/>
                  <a:gd name="connsiteY800" fmla="*/ 95969 h 145058"/>
                  <a:gd name="connsiteX801" fmla="*/ 7429 w 152506"/>
                  <a:gd name="connsiteY801" fmla="*/ 95969 h 145058"/>
                  <a:gd name="connsiteX802" fmla="*/ 7253 w 152506"/>
                  <a:gd name="connsiteY802" fmla="*/ 95578 h 145058"/>
                  <a:gd name="connsiteX803" fmla="*/ 7038 w 152506"/>
                  <a:gd name="connsiteY803" fmla="*/ 95167 h 145058"/>
                  <a:gd name="connsiteX804" fmla="*/ 6862 w 152506"/>
                  <a:gd name="connsiteY804" fmla="*/ 94776 h 145058"/>
                  <a:gd name="connsiteX805" fmla="*/ 6686 w 152506"/>
                  <a:gd name="connsiteY805" fmla="*/ 94385 h 145058"/>
                  <a:gd name="connsiteX806" fmla="*/ 6510 w 152506"/>
                  <a:gd name="connsiteY806" fmla="*/ 93975 h 145058"/>
                  <a:gd name="connsiteX807" fmla="*/ 6314 w 152506"/>
                  <a:gd name="connsiteY807" fmla="*/ 93584 h 145058"/>
                  <a:gd name="connsiteX808" fmla="*/ 6138 w 152506"/>
                  <a:gd name="connsiteY808" fmla="*/ 93193 h 145058"/>
                  <a:gd name="connsiteX809" fmla="*/ 5982 w 152506"/>
                  <a:gd name="connsiteY809" fmla="*/ 92782 h 145058"/>
                  <a:gd name="connsiteX810" fmla="*/ 5806 w 152506"/>
                  <a:gd name="connsiteY810" fmla="*/ 92371 h 145058"/>
                  <a:gd name="connsiteX811" fmla="*/ 5611 w 152506"/>
                  <a:gd name="connsiteY811" fmla="*/ 91981 h 145058"/>
                  <a:gd name="connsiteX812" fmla="*/ 5474 w 152506"/>
                  <a:gd name="connsiteY812" fmla="*/ 91570 h 145058"/>
                  <a:gd name="connsiteX813" fmla="*/ 5298 w 152506"/>
                  <a:gd name="connsiteY813" fmla="*/ 91160 h 145058"/>
                  <a:gd name="connsiteX814" fmla="*/ 5122 w 152506"/>
                  <a:gd name="connsiteY814" fmla="*/ 90769 h 145058"/>
                  <a:gd name="connsiteX815" fmla="*/ 5122 w 152506"/>
                  <a:gd name="connsiteY815" fmla="*/ 90749 h 145058"/>
                  <a:gd name="connsiteX816" fmla="*/ 4985 w 152506"/>
                  <a:gd name="connsiteY816" fmla="*/ 90358 h 145058"/>
                  <a:gd name="connsiteX817" fmla="*/ 4829 w 152506"/>
                  <a:gd name="connsiteY817" fmla="*/ 89947 h 145058"/>
                  <a:gd name="connsiteX818" fmla="*/ 4653 w 152506"/>
                  <a:gd name="connsiteY818" fmla="*/ 89556 h 145058"/>
                  <a:gd name="connsiteX819" fmla="*/ 4653 w 152506"/>
                  <a:gd name="connsiteY819" fmla="*/ 89537 h 145058"/>
                  <a:gd name="connsiteX820" fmla="*/ 4516 w 152506"/>
                  <a:gd name="connsiteY820" fmla="*/ 89126 h 145058"/>
                  <a:gd name="connsiteX821" fmla="*/ 4340 w 152506"/>
                  <a:gd name="connsiteY821" fmla="*/ 88735 h 145058"/>
                  <a:gd name="connsiteX822" fmla="*/ 4203 w 152506"/>
                  <a:gd name="connsiteY822" fmla="*/ 88305 h 145058"/>
                  <a:gd name="connsiteX823" fmla="*/ 4066 w 152506"/>
                  <a:gd name="connsiteY823" fmla="*/ 87915 h 145058"/>
                  <a:gd name="connsiteX824" fmla="*/ 3910 w 152506"/>
                  <a:gd name="connsiteY824" fmla="*/ 87504 h 145058"/>
                  <a:gd name="connsiteX825" fmla="*/ 3793 w 152506"/>
                  <a:gd name="connsiteY825" fmla="*/ 87093 h 145058"/>
                  <a:gd name="connsiteX826" fmla="*/ 3636 w 152506"/>
                  <a:gd name="connsiteY826" fmla="*/ 86683 h 145058"/>
                  <a:gd name="connsiteX827" fmla="*/ 3519 w 152506"/>
                  <a:gd name="connsiteY827" fmla="*/ 86272 h 145058"/>
                  <a:gd name="connsiteX828" fmla="*/ 3363 w 152506"/>
                  <a:gd name="connsiteY828" fmla="*/ 85862 h 145058"/>
                  <a:gd name="connsiteX829" fmla="*/ 3226 w 152506"/>
                  <a:gd name="connsiteY829" fmla="*/ 85451 h 145058"/>
                  <a:gd name="connsiteX830" fmla="*/ 3128 w 152506"/>
                  <a:gd name="connsiteY830" fmla="*/ 85040 h 145058"/>
                  <a:gd name="connsiteX831" fmla="*/ 3011 w 152506"/>
                  <a:gd name="connsiteY831" fmla="*/ 84610 h 145058"/>
                  <a:gd name="connsiteX832" fmla="*/ 2971 w 152506"/>
                  <a:gd name="connsiteY832" fmla="*/ 84610 h 145058"/>
                  <a:gd name="connsiteX833" fmla="*/ 2874 w 152506"/>
                  <a:gd name="connsiteY833" fmla="*/ 84200 h 145058"/>
                  <a:gd name="connsiteX834" fmla="*/ 2737 w 152506"/>
                  <a:gd name="connsiteY834" fmla="*/ 83789 h 145058"/>
                  <a:gd name="connsiteX835" fmla="*/ 2639 w 152506"/>
                  <a:gd name="connsiteY835" fmla="*/ 83379 h 145058"/>
                  <a:gd name="connsiteX836" fmla="*/ 2502 w 152506"/>
                  <a:gd name="connsiteY836" fmla="*/ 82949 h 145058"/>
                  <a:gd name="connsiteX837" fmla="*/ 2385 w 152506"/>
                  <a:gd name="connsiteY837" fmla="*/ 82538 h 145058"/>
                  <a:gd name="connsiteX838" fmla="*/ 2307 w 152506"/>
                  <a:gd name="connsiteY838" fmla="*/ 82127 h 145058"/>
                  <a:gd name="connsiteX839" fmla="*/ 2170 w 152506"/>
                  <a:gd name="connsiteY839" fmla="*/ 81697 h 145058"/>
                  <a:gd name="connsiteX840" fmla="*/ 2092 w 152506"/>
                  <a:gd name="connsiteY840" fmla="*/ 81287 h 145058"/>
                  <a:gd name="connsiteX841" fmla="*/ 1974 w 152506"/>
                  <a:gd name="connsiteY841" fmla="*/ 80877 h 145058"/>
                  <a:gd name="connsiteX842" fmla="*/ 1896 w 152506"/>
                  <a:gd name="connsiteY842" fmla="*/ 80446 h 145058"/>
                  <a:gd name="connsiteX843" fmla="*/ 1798 w 152506"/>
                  <a:gd name="connsiteY843" fmla="*/ 80036 h 145058"/>
                  <a:gd name="connsiteX844" fmla="*/ 1681 w 152506"/>
                  <a:gd name="connsiteY844" fmla="*/ 79625 h 145058"/>
                  <a:gd name="connsiteX845" fmla="*/ 1603 w 152506"/>
                  <a:gd name="connsiteY845" fmla="*/ 79195 h 145058"/>
                  <a:gd name="connsiteX846" fmla="*/ 1486 w 152506"/>
                  <a:gd name="connsiteY846" fmla="*/ 78785 h 145058"/>
                  <a:gd name="connsiteX847" fmla="*/ 1408 w 152506"/>
                  <a:gd name="connsiteY847" fmla="*/ 78355 h 145058"/>
                  <a:gd name="connsiteX848" fmla="*/ 1349 w 152506"/>
                  <a:gd name="connsiteY848" fmla="*/ 77925 h 145058"/>
                  <a:gd name="connsiteX849" fmla="*/ 1231 w 152506"/>
                  <a:gd name="connsiteY849" fmla="*/ 77514 h 145058"/>
                  <a:gd name="connsiteX850" fmla="*/ 1173 w 152506"/>
                  <a:gd name="connsiteY850" fmla="*/ 77084 h 145058"/>
                  <a:gd name="connsiteX851" fmla="*/ 1095 w 152506"/>
                  <a:gd name="connsiteY851" fmla="*/ 76674 h 145058"/>
                  <a:gd name="connsiteX852" fmla="*/ 1016 w 152506"/>
                  <a:gd name="connsiteY852" fmla="*/ 76243 h 145058"/>
                  <a:gd name="connsiteX853" fmla="*/ 938 w 152506"/>
                  <a:gd name="connsiteY853" fmla="*/ 75833 h 145058"/>
                  <a:gd name="connsiteX854" fmla="*/ 880 w 152506"/>
                  <a:gd name="connsiteY854" fmla="*/ 75403 h 145058"/>
                  <a:gd name="connsiteX855" fmla="*/ 821 w 152506"/>
                  <a:gd name="connsiteY855" fmla="*/ 74992 h 145058"/>
                  <a:gd name="connsiteX856" fmla="*/ 743 w 152506"/>
                  <a:gd name="connsiteY856" fmla="*/ 74562 h 145058"/>
                  <a:gd name="connsiteX857" fmla="*/ 684 w 152506"/>
                  <a:gd name="connsiteY857" fmla="*/ 74132 h 145058"/>
                  <a:gd name="connsiteX858" fmla="*/ 645 w 152506"/>
                  <a:gd name="connsiteY858" fmla="*/ 73722 h 145058"/>
                  <a:gd name="connsiteX859" fmla="*/ 586 w 152506"/>
                  <a:gd name="connsiteY859" fmla="*/ 73291 h 145058"/>
                  <a:gd name="connsiteX860" fmla="*/ 508 w 152506"/>
                  <a:gd name="connsiteY860" fmla="*/ 72861 h 145058"/>
                  <a:gd name="connsiteX861" fmla="*/ 449 w 152506"/>
                  <a:gd name="connsiteY861" fmla="*/ 72451 h 145058"/>
                  <a:gd name="connsiteX862" fmla="*/ 430 w 152506"/>
                  <a:gd name="connsiteY862" fmla="*/ 72020 h 145058"/>
                  <a:gd name="connsiteX863" fmla="*/ 391 w 152506"/>
                  <a:gd name="connsiteY863" fmla="*/ 71590 h 145058"/>
                  <a:gd name="connsiteX864" fmla="*/ 332 w 152506"/>
                  <a:gd name="connsiteY864" fmla="*/ 71180 h 145058"/>
                  <a:gd name="connsiteX865" fmla="*/ 274 w 152506"/>
                  <a:gd name="connsiteY865" fmla="*/ 70750 h 145058"/>
                  <a:gd name="connsiteX866" fmla="*/ 234 w 152506"/>
                  <a:gd name="connsiteY866" fmla="*/ 70339 h 145058"/>
                  <a:gd name="connsiteX867" fmla="*/ 234 w 152506"/>
                  <a:gd name="connsiteY867" fmla="*/ 70320 h 145058"/>
                  <a:gd name="connsiteX868" fmla="*/ 215 w 152506"/>
                  <a:gd name="connsiteY868" fmla="*/ 69909 h 145058"/>
                  <a:gd name="connsiteX869" fmla="*/ 215 w 152506"/>
                  <a:gd name="connsiteY869" fmla="*/ 69889 h 145058"/>
                  <a:gd name="connsiteX870" fmla="*/ 195 w 152506"/>
                  <a:gd name="connsiteY870" fmla="*/ 69479 h 145058"/>
                  <a:gd name="connsiteX871" fmla="*/ 156 w 152506"/>
                  <a:gd name="connsiteY871" fmla="*/ 69049 h 145058"/>
                  <a:gd name="connsiteX872" fmla="*/ 137 w 152506"/>
                  <a:gd name="connsiteY872" fmla="*/ 68638 h 145058"/>
                  <a:gd name="connsiteX873" fmla="*/ 117 w 152506"/>
                  <a:gd name="connsiteY873" fmla="*/ 68208 h 145058"/>
                  <a:gd name="connsiteX874" fmla="*/ 98 w 152506"/>
                  <a:gd name="connsiteY874" fmla="*/ 67778 h 145058"/>
                  <a:gd name="connsiteX875" fmla="*/ 78 w 152506"/>
                  <a:gd name="connsiteY875" fmla="*/ 67348 h 145058"/>
                  <a:gd name="connsiteX876" fmla="*/ 39 w 152506"/>
                  <a:gd name="connsiteY876" fmla="*/ 66937 h 145058"/>
                  <a:gd name="connsiteX877" fmla="*/ 39 w 152506"/>
                  <a:gd name="connsiteY877" fmla="*/ 66918 h 145058"/>
                  <a:gd name="connsiteX878" fmla="*/ 19 w 152506"/>
                  <a:gd name="connsiteY878" fmla="*/ 66507 h 145058"/>
                  <a:gd name="connsiteX879" fmla="*/ 19 w 152506"/>
                  <a:gd name="connsiteY879" fmla="*/ 66077 h 145058"/>
                  <a:gd name="connsiteX880" fmla="*/ 0 w 152506"/>
                  <a:gd name="connsiteY880" fmla="*/ 65667 h 145058"/>
                  <a:gd name="connsiteX881" fmla="*/ 0 w 152506"/>
                  <a:gd name="connsiteY881" fmla="*/ 63536 h 145058"/>
                  <a:gd name="connsiteX882" fmla="*/ 19 w 152506"/>
                  <a:gd name="connsiteY882" fmla="*/ 63106 h 145058"/>
                  <a:gd name="connsiteX883" fmla="*/ 19 w 152506"/>
                  <a:gd name="connsiteY883" fmla="*/ 62676 h 145058"/>
                  <a:gd name="connsiteX884" fmla="*/ 39 w 152506"/>
                  <a:gd name="connsiteY884" fmla="*/ 62246 h 145058"/>
                  <a:gd name="connsiteX885" fmla="*/ 78 w 152506"/>
                  <a:gd name="connsiteY885" fmla="*/ 61835 h 145058"/>
                  <a:gd name="connsiteX886" fmla="*/ 78 w 152506"/>
                  <a:gd name="connsiteY886" fmla="*/ 61405 h 145058"/>
                  <a:gd name="connsiteX887" fmla="*/ 117 w 152506"/>
                  <a:gd name="connsiteY887" fmla="*/ 60995 h 145058"/>
                  <a:gd name="connsiteX888" fmla="*/ 137 w 152506"/>
                  <a:gd name="connsiteY888" fmla="*/ 60564 h 145058"/>
                  <a:gd name="connsiteX889" fmla="*/ 156 w 152506"/>
                  <a:gd name="connsiteY889" fmla="*/ 60134 h 145058"/>
                  <a:gd name="connsiteX890" fmla="*/ 195 w 152506"/>
                  <a:gd name="connsiteY890" fmla="*/ 59724 h 145058"/>
                  <a:gd name="connsiteX891" fmla="*/ 195 w 152506"/>
                  <a:gd name="connsiteY891" fmla="*/ 59294 h 145058"/>
                  <a:gd name="connsiteX892" fmla="*/ 234 w 152506"/>
                  <a:gd name="connsiteY892" fmla="*/ 58883 h 145058"/>
                  <a:gd name="connsiteX893" fmla="*/ 234 w 152506"/>
                  <a:gd name="connsiteY893" fmla="*/ 58864 h 145058"/>
                  <a:gd name="connsiteX894" fmla="*/ 274 w 152506"/>
                  <a:gd name="connsiteY894" fmla="*/ 58453 h 145058"/>
                  <a:gd name="connsiteX895" fmla="*/ 332 w 152506"/>
                  <a:gd name="connsiteY895" fmla="*/ 58023 h 145058"/>
                  <a:gd name="connsiteX896" fmla="*/ 371 w 152506"/>
                  <a:gd name="connsiteY896" fmla="*/ 57593 h 145058"/>
                  <a:gd name="connsiteX897" fmla="*/ 430 w 152506"/>
                  <a:gd name="connsiteY897" fmla="*/ 57182 h 145058"/>
                  <a:gd name="connsiteX898" fmla="*/ 449 w 152506"/>
                  <a:gd name="connsiteY898" fmla="*/ 56772 h 145058"/>
                  <a:gd name="connsiteX899" fmla="*/ 508 w 152506"/>
                  <a:gd name="connsiteY899" fmla="*/ 56342 h 145058"/>
                  <a:gd name="connsiteX900" fmla="*/ 586 w 152506"/>
                  <a:gd name="connsiteY900" fmla="*/ 55912 h 145058"/>
                  <a:gd name="connsiteX901" fmla="*/ 645 w 152506"/>
                  <a:gd name="connsiteY901" fmla="*/ 55501 h 145058"/>
                  <a:gd name="connsiteX902" fmla="*/ 684 w 152506"/>
                  <a:gd name="connsiteY902" fmla="*/ 55091 h 145058"/>
                  <a:gd name="connsiteX903" fmla="*/ 743 w 152506"/>
                  <a:gd name="connsiteY903" fmla="*/ 54661 h 145058"/>
                  <a:gd name="connsiteX904" fmla="*/ 821 w 152506"/>
                  <a:gd name="connsiteY904" fmla="*/ 54230 h 145058"/>
                  <a:gd name="connsiteX905" fmla="*/ 899 w 152506"/>
                  <a:gd name="connsiteY905" fmla="*/ 53820 h 145058"/>
                  <a:gd name="connsiteX906" fmla="*/ 938 w 152506"/>
                  <a:gd name="connsiteY906" fmla="*/ 53409 h 145058"/>
                  <a:gd name="connsiteX907" fmla="*/ 1016 w 152506"/>
                  <a:gd name="connsiteY907" fmla="*/ 52979 h 145058"/>
                  <a:gd name="connsiteX908" fmla="*/ 1114 w 152506"/>
                  <a:gd name="connsiteY908" fmla="*/ 52569 h 145058"/>
                  <a:gd name="connsiteX909" fmla="*/ 1173 w 152506"/>
                  <a:gd name="connsiteY909" fmla="*/ 52139 h 145058"/>
                  <a:gd name="connsiteX910" fmla="*/ 1251 w 152506"/>
                  <a:gd name="connsiteY910" fmla="*/ 51728 h 145058"/>
                  <a:gd name="connsiteX911" fmla="*/ 1368 w 152506"/>
                  <a:gd name="connsiteY911" fmla="*/ 51317 h 145058"/>
                  <a:gd name="connsiteX912" fmla="*/ 1427 w 152506"/>
                  <a:gd name="connsiteY912" fmla="*/ 50887 h 145058"/>
                  <a:gd name="connsiteX913" fmla="*/ 1525 w 152506"/>
                  <a:gd name="connsiteY913" fmla="*/ 50477 h 145058"/>
                  <a:gd name="connsiteX914" fmla="*/ 1642 w 152506"/>
                  <a:gd name="connsiteY914" fmla="*/ 50066 h 145058"/>
                  <a:gd name="connsiteX915" fmla="*/ 1720 w 152506"/>
                  <a:gd name="connsiteY915" fmla="*/ 49656 h 145058"/>
                  <a:gd name="connsiteX916" fmla="*/ 1838 w 152506"/>
                  <a:gd name="connsiteY916" fmla="*/ 49245 h 145058"/>
                  <a:gd name="connsiteX917" fmla="*/ 1916 w 152506"/>
                  <a:gd name="connsiteY917" fmla="*/ 48815 h 145058"/>
                  <a:gd name="connsiteX918" fmla="*/ 1955 w 152506"/>
                  <a:gd name="connsiteY918" fmla="*/ 48639 h 145058"/>
                  <a:gd name="connsiteX919" fmla="*/ 2033 w 152506"/>
                  <a:gd name="connsiteY919" fmla="*/ 48404 h 145058"/>
                  <a:gd name="connsiteX920" fmla="*/ 2150 w 152506"/>
                  <a:gd name="connsiteY920" fmla="*/ 47994 h 145058"/>
                  <a:gd name="connsiteX921" fmla="*/ 2228 w 152506"/>
                  <a:gd name="connsiteY921" fmla="*/ 47583 h 145058"/>
                  <a:gd name="connsiteX922" fmla="*/ 2365 w 152506"/>
                  <a:gd name="connsiteY922" fmla="*/ 47173 h 145058"/>
                  <a:gd name="connsiteX923" fmla="*/ 2463 w 152506"/>
                  <a:gd name="connsiteY923" fmla="*/ 46763 h 145058"/>
                  <a:gd name="connsiteX924" fmla="*/ 2600 w 152506"/>
                  <a:gd name="connsiteY924" fmla="*/ 46352 h 145058"/>
                  <a:gd name="connsiteX925" fmla="*/ 2698 w 152506"/>
                  <a:gd name="connsiteY925" fmla="*/ 45941 h 145058"/>
                  <a:gd name="connsiteX926" fmla="*/ 2854 w 152506"/>
                  <a:gd name="connsiteY926" fmla="*/ 45531 h 145058"/>
                  <a:gd name="connsiteX927" fmla="*/ 2952 w 152506"/>
                  <a:gd name="connsiteY927" fmla="*/ 45120 h 145058"/>
                  <a:gd name="connsiteX928" fmla="*/ 3108 w 152506"/>
                  <a:gd name="connsiteY928" fmla="*/ 44710 h 145058"/>
                  <a:gd name="connsiteX929" fmla="*/ 3226 w 152506"/>
                  <a:gd name="connsiteY929" fmla="*/ 44299 h 145058"/>
                  <a:gd name="connsiteX930" fmla="*/ 3363 w 152506"/>
                  <a:gd name="connsiteY930" fmla="*/ 43889 h 145058"/>
                  <a:gd name="connsiteX931" fmla="*/ 3519 w 152506"/>
                  <a:gd name="connsiteY931" fmla="*/ 43478 h 145058"/>
                  <a:gd name="connsiteX932" fmla="*/ 3636 w 152506"/>
                  <a:gd name="connsiteY932" fmla="*/ 43087 h 145058"/>
                  <a:gd name="connsiteX933" fmla="*/ 3793 w 152506"/>
                  <a:gd name="connsiteY933" fmla="*/ 42677 h 145058"/>
                  <a:gd name="connsiteX934" fmla="*/ 3929 w 152506"/>
                  <a:gd name="connsiteY934" fmla="*/ 42266 h 145058"/>
                  <a:gd name="connsiteX935" fmla="*/ 4086 w 152506"/>
                  <a:gd name="connsiteY935" fmla="*/ 41875 h 145058"/>
                  <a:gd name="connsiteX936" fmla="*/ 4242 w 152506"/>
                  <a:gd name="connsiteY936" fmla="*/ 41465 h 145058"/>
                  <a:gd name="connsiteX937" fmla="*/ 4379 w 152506"/>
                  <a:gd name="connsiteY937" fmla="*/ 41073 h 145058"/>
                  <a:gd name="connsiteX938" fmla="*/ 4555 w 152506"/>
                  <a:gd name="connsiteY938" fmla="*/ 40663 h 145058"/>
                  <a:gd name="connsiteX939" fmla="*/ 4731 w 152506"/>
                  <a:gd name="connsiteY939" fmla="*/ 40252 h 145058"/>
                  <a:gd name="connsiteX940" fmla="*/ 4868 w 152506"/>
                  <a:gd name="connsiteY940" fmla="*/ 39861 h 145058"/>
                  <a:gd name="connsiteX941" fmla="*/ 5044 w 152506"/>
                  <a:gd name="connsiteY941" fmla="*/ 39471 h 145058"/>
                  <a:gd name="connsiteX942" fmla="*/ 5220 w 152506"/>
                  <a:gd name="connsiteY942" fmla="*/ 39079 h 145058"/>
                  <a:gd name="connsiteX943" fmla="*/ 5376 w 152506"/>
                  <a:gd name="connsiteY943" fmla="*/ 38669 h 145058"/>
                  <a:gd name="connsiteX944" fmla="*/ 5571 w 152506"/>
                  <a:gd name="connsiteY944" fmla="*/ 38278 h 145058"/>
                  <a:gd name="connsiteX945" fmla="*/ 5748 w 152506"/>
                  <a:gd name="connsiteY945" fmla="*/ 37887 h 145058"/>
                  <a:gd name="connsiteX946" fmla="*/ 5767 w 152506"/>
                  <a:gd name="connsiteY946" fmla="*/ 37867 h 145058"/>
                  <a:gd name="connsiteX947" fmla="*/ 5943 w 152506"/>
                  <a:gd name="connsiteY947" fmla="*/ 37476 h 145058"/>
                  <a:gd name="connsiteX948" fmla="*/ 6099 w 152506"/>
                  <a:gd name="connsiteY948" fmla="*/ 37086 h 145058"/>
                  <a:gd name="connsiteX949" fmla="*/ 6295 w 152506"/>
                  <a:gd name="connsiteY949" fmla="*/ 36694 h 145058"/>
                  <a:gd name="connsiteX950" fmla="*/ 6510 w 152506"/>
                  <a:gd name="connsiteY950" fmla="*/ 36303 h 145058"/>
                  <a:gd name="connsiteX951" fmla="*/ 6705 w 152506"/>
                  <a:gd name="connsiteY951" fmla="*/ 35912 h 145058"/>
                  <a:gd name="connsiteX952" fmla="*/ 6881 w 152506"/>
                  <a:gd name="connsiteY952" fmla="*/ 35522 h 145058"/>
                  <a:gd name="connsiteX953" fmla="*/ 7077 w 152506"/>
                  <a:gd name="connsiteY953" fmla="*/ 35131 h 145058"/>
                  <a:gd name="connsiteX954" fmla="*/ 7272 w 152506"/>
                  <a:gd name="connsiteY954" fmla="*/ 34739 h 145058"/>
                  <a:gd name="connsiteX955" fmla="*/ 7507 w 152506"/>
                  <a:gd name="connsiteY955" fmla="*/ 34348 h 145058"/>
                  <a:gd name="connsiteX956" fmla="*/ 7722 w 152506"/>
                  <a:gd name="connsiteY956" fmla="*/ 33957 h 145058"/>
                  <a:gd name="connsiteX957" fmla="*/ 7937 w 152506"/>
                  <a:gd name="connsiteY957" fmla="*/ 33567 h 145058"/>
                  <a:gd name="connsiteX958" fmla="*/ 8152 w 152506"/>
                  <a:gd name="connsiteY958" fmla="*/ 33195 h 145058"/>
                  <a:gd name="connsiteX959" fmla="*/ 8348 w 152506"/>
                  <a:gd name="connsiteY959" fmla="*/ 32804 h 145058"/>
                  <a:gd name="connsiteX960" fmla="*/ 8563 w 152506"/>
                  <a:gd name="connsiteY960" fmla="*/ 32433 h 145058"/>
                  <a:gd name="connsiteX961" fmla="*/ 8778 w 152506"/>
                  <a:gd name="connsiteY961" fmla="*/ 32061 h 145058"/>
                  <a:gd name="connsiteX962" fmla="*/ 9012 w 152506"/>
                  <a:gd name="connsiteY962" fmla="*/ 31651 h 145058"/>
                  <a:gd name="connsiteX963" fmla="*/ 9247 w 152506"/>
                  <a:gd name="connsiteY963" fmla="*/ 31279 h 145058"/>
                  <a:gd name="connsiteX964" fmla="*/ 9481 w 152506"/>
                  <a:gd name="connsiteY964" fmla="*/ 30908 h 145058"/>
                  <a:gd name="connsiteX965" fmla="*/ 9716 w 152506"/>
                  <a:gd name="connsiteY965" fmla="*/ 30536 h 145058"/>
                  <a:gd name="connsiteX966" fmla="*/ 9970 w 152506"/>
                  <a:gd name="connsiteY966" fmla="*/ 30165 h 145058"/>
                  <a:gd name="connsiteX967" fmla="*/ 10205 w 152506"/>
                  <a:gd name="connsiteY967" fmla="*/ 29793 h 145058"/>
                  <a:gd name="connsiteX968" fmla="*/ 10459 w 152506"/>
                  <a:gd name="connsiteY968" fmla="*/ 29402 h 145058"/>
                  <a:gd name="connsiteX969" fmla="*/ 10694 w 152506"/>
                  <a:gd name="connsiteY969" fmla="*/ 29031 h 145058"/>
                  <a:gd name="connsiteX970" fmla="*/ 10948 w 152506"/>
                  <a:gd name="connsiteY970" fmla="*/ 28679 h 145058"/>
                  <a:gd name="connsiteX971" fmla="*/ 11182 w 152506"/>
                  <a:gd name="connsiteY971" fmla="*/ 28307 h 145058"/>
                  <a:gd name="connsiteX972" fmla="*/ 11436 w 152506"/>
                  <a:gd name="connsiteY972" fmla="*/ 27936 h 145058"/>
                  <a:gd name="connsiteX973" fmla="*/ 11690 w 152506"/>
                  <a:gd name="connsiteY973" fmla="*/ 27584 h 145058"/>
                  <a:gd name="connsiteX974" fmla="*/ 11945 w 152506"/>
                  <a:gd name="connsiteY974" fmla="*/ 27213 h 145058"/>
                  <a:gd name="connsiteX975" fmla="*/ 12218 w 152506"/>
                  <a:gd name="connsiteY975" fmla="*/ 26861 h 145058"/>
                  <a:gd name="connsiteX976" fmla="*/ 12472 w 152506"/>
                  <a:gd name="connsiteY976" fmla="*/ 26509 h 145058"/>
                  <a:gd name="connsiteX977" fmla="*/ 12727 w 152506"/>
                  <a:gd name="connsiteY977" fmla="*/ 26177 h 145058"/>
                  <a:gd name="connsiteX978" fmla="*/ 13000 w 152506"/>
                  <a:gd name="connsiteY978" fmla="*/ 25825 h 145058"/>
                  <a:gd name="connsiteX979" fmla="*/ 13254 w 152506"/>
                  <a:gd name="connsiteY979" fmla="*/ 25473 h 145058"/>
                  <a:gd name="connsiteX980" fmla="*/ 13294 w 152506"/>
                  <a:gd name="connsiteY980" fmla="*/ 25473 h 145058"/>
                  <a:gd name="connsiteX981" fmla="*/ 13567 w 152506"/>
                  <a:gd name="connsiteY981" fmla="*/ 25121 h 145058"/>
                  <a:gd name="connsiteX982" fmla="*/ 13821 w 152506"/>
                  <a:gd name="connsiteY982" fmla="*/ 24789 h 145058"/>
                  <a:gd name="connsiteX983" fmla="*/ 14095 w 152506"/>
                  <a:gd name="connsiteY983" fmla="*/ 24456 h 145058"/>
                  <a:gd name="connsiteX984" fmla="*/ 14115 w 152506"/>
                  <a:gd name="connsiteY984" fmla="*/ 24437 h 145058"/>
                  <a:gd name="connsiteX985" fmla="*/ 14369 w 152506"/>
                  <a:gd name="connsiteY985" fmla="*/ 24104 h 145058"/>
                  <a:gd name="connsiteX986" fmla="*/ 14642 w 152506"/>
                  <a:gd name="connsiteY986" fmla="*/ 23772 h 145058"/>
                  <a:gd name="connsiteX987" fmla="*/ 14642 w 152506"/>
                  <a:gd name="connsiteY987" fmla="*/ 23753 h 145058"/>
                  <a:gd name="connsiteX988" fmla="*/ 14916 w 152506"/>
                  <a:gd name="connsiteY988" fmla="*/ 23440 h 145058"/>
                  <a:gd name="connsiteX989" fmla="*/ 15209 w 152506"/>
                  <a:gd name="connsiteY989" fmla="*/ 23107 h 145058"/>
                  <a:gd name="connsiteX990" fmla="*/ 15503 w 152506"/>
                  <a:gd name="connsiteY990" fmla="*/ 22775 h 145058"/>
                  <a:gd name="connsiteX991" fmla="*/ 15522 w 152506"/>
                  <a:gd name="connsiteY991" fmla="*/ 22775 h 145058"/>
                  <a:gd name="connsiteX992" fmla="*/ 15796 w 152506"/>
                  <a:gd name="connsiteY992" fmla="*/ 22442 h 145058"/>
                  <a:gd name="connsiteX993" fmla="*/ 16070 w 152506"/>
                  <a:gd name="connsiteY993" fmla="*/ 22130 h 145058"/>
                  <a:gd name="connsiteX994" fmla="*/ 16343 w 152506"/>
                  <a:gd name="connsiteY994" fmla="*/ 21798 h 145058"/>
                  <a:gd name="connsiteX995" fmla="*/ 16637 w 152506"/>
                  <a:gd name="connsiteY995" fmla="*/ 21485 h 145058"/>
                  <a:gd name="connsiteX996" fmla="*/ 16656 w 152506"/>
                  <a:gd name="connsiteY996" fmla="*/ 21465 h 145058"/>
                  <a:gd name="connsiteX997" fmla="*/ 16969 w 152506"/>
                  <a:gd name="connsiteY997" fmla="*/ 21152 h 145058"/>
                  <a:gd name="connsiteX998" fmla="*/ 17262 w 152506"/>
                  <a:gd name="connsiteY998" fmla="*/ 20840 h 145058"/>
                  <a:gd name="connsiteX999" fmla="*/ 17536 w 152506"/>
                  <a:gd name="connsiteY999" fmla="*/ 20527 h 145058"/>
                  <a:gd name="connsiteX1000" fmla="*/ 17849 w 152506"/>
                  <a:gd name="connsiteY1000" fmla="*/ 20214 h 145058"/>
                  <a:gd name="connsiteX1001" fmla="*/ 18142 w 152506"/>
                  <a:gd name="connsiteY1001" fmla="*/ 19921 h 145058"/>
                  <a:gd name="connsiteX1002" fmla="*/ 18474 w 152506"/>
                  <a:gd name="connsiteY1002" fmla="*/ 19608 h 145058"/>
                  <a:gd name="connsiteX1003" fmla="*/ 18767 w 152506"/>
                  <a:gd name="connsiteY1003" fmla="*/ 19315 h 145058"/>
                  <a:gd name="connsiteX1004" fmla="*/ 19061 w 152506"/>
                  <a:gd name="connsiteY1004" fmla="*/ 19002 h 145058"/>
                  <a:gd name="connsiteX1005" fmla="*/ 19393 w 152506"/>
                  <a:gd name="connsiteY1005" fmla="*/ 18709 h 145058"/>
                  <a:gd name="connsiteX1006" fmla="*/ 19706 w 152506"/>
                  <a:gd name="connsiteY1006" fmla="*/ 18416 h 145058"/>
                  <a:gd name="connsiteX1007" fmla="*/ 19999 w 152506"/>
                  <a:gd name="connsiteY1007" fmla="*/ 18103 h 145058"/>
                  <a:gd name="connsiteX1008" fmla="*/ 20019 w 152506"/>
                  <a:gd name="connsiteY1008" fmla="*/ 18103 h 145058"/>
                  <a:gd name="connsiteX1009" fmla="*/ 20312 w 152506"/>
                  <a:gd name="connsiteY1009" fmla="*/ 17809 h 145058"/>
                  <a:gd name="connsiteX1010" fmla="*/ 20331 w 152506"/>
                  <a:gd name="connsiteY1010" fmla="*/ 17809 h 145058"/>
                  <a:gd name="connsiteX1011" fmla="*/ 20644 w 152506"/>
                  <a:gd name="connsiteY1011" fmla="*/ 17536 h 145058"/>
                  <a:gd name="connsiteX1012" fmla="*/ 20957 w 152506"/>
                  <a:gd name="connsiteY1012" fmla="*/ 17242 h 145058"/>
                  <a:gd name="connsiteX1013" fmla="*/ 21289 w 152506"/>
                  <a:gd name="connsiteY1013" fmla="*/ 16949 h 145058"/>
                  <a:gd name="connsiteX1014" fmla="*/ 21622 w 152506"/>
                  <a:gd name="connsiteY1014" fmla="*/ 16675 h 145058"/>
                  <a:gd name="connsiteX1015" fmla="*/ 21935 w 152506"/>
                  <a:gd name="connsiteY1015" fmla="*/ 16382 h 145058"/>
                  <a:gd name="connsiteX1016" fmla="*/ 22267 w 152506"/>
                  <a:gd name="connsiteY1016" fmla="*/ 16108 h 145058"/>
                  <a:gd name="connsiteX1017" fmla="*/ 22599 w 152506"/>
                  <a:gd name="connsiteY1017" fmla="*/ 15835 h 145058"/>
                  <a:gd name="connsiteX1018" fmla="*/ 22912 w 152506"/>
                  <a:gd name="connsiteY1018" fmla="*/ 15561 h 145058"/>
                  <a:gd name="connsiteX1019" fmla="*/ 23244 w 152506"/>
                  <a:gd name="connsiteY1019" fmla="*/ 15288 h 145058"/>
                  <a:gd name="connsiteX1020" fmla="*/ 23596 w 152506"/>
                  <a:gd name="connsiteY1020" fmla="*/ 15014 h 145058"/>
                  <a:gd name="connsiteX1021" fmla="*/ 23928 w 152506"/>
                  <a:gd name="connsiteY1021" fmla="*/ 14740 h 145058"/>
                  <a:gd name="connsiteX1022" fmla="*/ 24280 w 152506"/>
                  <a:gd name="connsiteY1022" fmla="*/ 14486 h 145058"/>
                  <a:gd name="connsiteX1023" fmla="*/ 24632 w 152506"/>
                  <a:gd name="connsiteY1023" fmla="*/ 14212 h 145058"/>
                  <a:gd name="connsiteX1024" fmla="*/ 24945 w 152506"/>
                  <a:gd name="connsiteY1024" fmla="*/ 13958 h 145058"/>
                  <a:gd name="connsiteX1025" fmla="*/ 25297 w 152506"/>
                  <a:gd name="connsiteY1025" fmla="*/ 13704 h 145058"/>
                  <a:gd name="connsiteX1026" fmla="*/ 25629 w 152506"/>
                  <a:gd name="connsiteY1026" fmla="*/ 13450 h 145058"/>
                  <a:gd name="connsiteX1027" fmla="*/ 26001 w 152506"/>
                  <a:gd name="connsiteY1027" fmla="*/ 13196 h 145058"/>
                  <a:gd name="connsiteX1028" fmla="*/ 26333 w 152506"/>
                  <a:gd name="connsiteY1028" fmla="*/ 12942 h 145058"/>
                  <a:gd name="connsiteX1029" fmla="*/ 26665 w 152506"/>
                  <a:gd name="connsiteY1029" fmla="*/ 12707 h 145058"/>
                  <a:gd name="connsiteX1030" fmla="*/ 26685 w 152506"/>
                  <a:gd name="connsiteY1030" fmla="*/ 12687 h 145058"/>
                  <a:gd name="connsiteX1031" fmla="*/ 27037 w 152506"/>
                  <a:gd name="connsiteY1031" fmla="*/ 12453 h 145058"/>
                  <a:gd name="connsiteX1032" fmla="*/ 27389 w 152506"/>
                  <a:gd name="connsiteY1032" fmla="*/ 12199 h 145058"/>
                  <a:gd name="connsiteX1033" fmla="*/ 27760 w 152506"/>
                  <a:gd name="connsiteY1033" fmla="*/ 11964 h 145058"/>
                  <a:gd name="connsiteX1034" fmla="*/ 28093 w 152506"/>
                  <a:gd name="connsiteY1034" fmla="*/ 11710 h 145058"/>
                  <a:gd name="connsiteX1035" fmla="*/ 28464 w 152506"/>
                  <a:gd name="connsiteY1035" fmla="*/ 11495 h 145058"/>
                  <a:gd name="connsiteX1036" fmla="*/ 28796 w 152506"/>
                  <a:gd name="connsiteY1036" fmla="*/ 11260 h 145058"/>
                  <a:gd name="connsiteX1037" fmla="*/ 29187 w 152506"/>
                  <a:gd name="connsiteY1037" fmla="*/ 11026 h 145058"/>
                  <a:gd name="connsiteX1038" fmla="*/ 29539 w 152506"/>
                  <a:gd name="connsiteY1038" fmla="*/ 10791 h 145058"/>
                  <a:gd name="connsiteX1039" fmla="*/ 29911 w 152506"/>
                  <a:gd name="connsiteY1039" fmla="*/ 10557 h 145058"/>
                  <a:gd name="connsiteX1040" fmla="*/ 30263 w 152506"/>
                  <a:gd name="connsiteY1040" fmla="*/ 10341 h 145058"/>
                  <a:gd name="connsiteX1041" fmla="*/ 30634 w 152506"/>
                  <a:gd name="connsiteY1041" fmla="*/ 10127 h 145058"/>
                  <a:gd name="connsiteX1042" fmla="*/ 30986 w 152506"/>
                  <a:gd name="connsiteY1042" fmla="*/ 9911 h 145058"/>
                  <a:gd name="connsiteX1043" fmla="*/ 31377 w 152506"/>
                  <a:gd name="connsiteY1043" fmla="*/ 9677 h 145058"/>
                  <a:gd name="connsiteX1044" fmla="*/ 31729 w 152506"/>
                  <a:gd name="connsiteY1044" fmla="*/ 9462 h 145058"/>
                  <a:gd name="connsiteX1045" fmla="*/ 32139 w 152506"/>
                  <a:gd name="connsiteY1045" fmla="*/ 9247 h 145058"/>
                  <a:gd name="connsiteX1046" fmla="*/ 32491 w 152506"/>
                  <a:gd name="connsiteY1046" fmla="*/ 9032 h 145058"/>
                  <a:gd name="connsiteX1047" fmla="*/ 32863 w 152506"/>
                  <a:gd name="connsiteY1047" fmla="*/ 8836 h 145058"/>
                  <a:gd name="connsiteX1048" fmla="*/ 33215 w 152506"/>
                  <a:gd name="connsiteY1048" fmla="*/ 8641 h 145058"/>
                  <a:gd name="connsiteX1049" fmla="*/ 33234 w 152506"/>
                  <a:gd name="connsiteY1049" fmla="*/ 8621 h 145058"/>
                  <a:gd name="connsiteX1050" fmla="*/ 33625 w 152506"/>
                  <a:gd name="connsiteY1050" fmla="*/ 8426 h 145058"/>
                  <a:gd name="connsiteX1051" fmla="*/ 33997 w 152506"/>
                  <a:gd name="connsiteY1051" fmla="*/ 8211 h 145058"/>
                  <a:gd name="connsiteX1052" fmla="*/ 34388 w 152506"/>
                  <a:gd name="connsiteY1052" fmla="*/ 8035 h 145058"/>
                  <a:gd name="connsiteX1053" fmla="*/ 34739 w 152506"/>
                  <a:gd name="connsiteY1053" fmla="*/ 7839 h 145058"/>
                  <a:gd name="connsiteX1054" fmla="*/ 34759 w 152506"/>
                  <a:gd name="connsiteY1054" fmla="*/ 7819 h 145058"/>
                  <a:gd name="connsiteX1055" fmla="*/ 35131 w 152506"/>
                  <a:gd name="connsiteY1055" fmla="*/ 7644 h 145058"/>
                  <a:gd name="connsiteX1056" fmla="*/ 35326 w 152506"/>
                  <a:gd name="connsiteY1056" fmla="*/ 7546 h 145058"/>
                  <a:gd name="connsiteX1057" fmla="*/ 35541 w 152506"/>
                  <a:gd name="connsiteY1057" fmla="*/ 7448 h 145058"/>
                  <a:gd name="connsiteX1058" fmla="*/ 35893 w 152506"/>
                  <a:gd name="connsiteY1058" fmla="*/ 7253 h 145058"/>
                  <a:gd name="connsiteX1059" fmla="*/ 35912 w 152506"/>
                  <a:gd name="connsiteY1059" fmla="*/ 7253 h 145058"/>
                  <a:gd name="connsiteX1060" fmla="*/ 36323 w 152506"/>
                  <a:gd name="connsiteY1060" fmla="*/ 7057 h 145058"/>
                  <a:gd name="connsiteX1061" fmla="*/ 36675 w 152506"/>
                  <a:gd name="connsiteY1061" fmla="*/ 6881 h 145058"/>
                  <a:gd name="connsiteX1062" fmla="*/ 37086 w 152506"/>
                  <a:gd name="connsiteY1062" fmla="*/ 6686 h 145058"/>
                  <a:gd name="connsiteX1063" fmla="*/ 37476 w 152506"/>
                  <a:gd name="connsiteY1063" fmla="*/ 6510 h 145058"/>
                  <a:gd name="connsiteX1064" fmla="*/ 37848 w 152506"/>
                  <a:gd name="connsiteY1064" fmla="*/ 6334 h 145058"/>
                  <a:gd name="connsiteX1065" fmla="*/ 38258 w 152506"/>
                  <a:gd name="connsiteY1065" fmla="*/ 6158 h 145058"/>
                  <a:gd name="connsiteX1066" fmla="*/ 38630 w 152506"/>
                  <a:gd name="connsiteY1066" fmla="*/ 6001 h 145058"/>
                  <a:gd name="connsiteX1067" fmla="*/ 39041 w 152506"/>
                  <a:gd name="connsiteY1067" fmla="*/ 5806 h 145058"/>
                  <a:gd name="connsiteX1068" fmla="*/ 39431 w 152506"/>
                  <a:gd name="connsiteY1068" fmla="*/ 5650 h 145058"/>
                  <a:gd name="connsiteX1069" fmla="*/ 39451 w 152506"/>
                  <a:gd name="connsiteY1069" fmla="*/ 5650 h 145058"/>
                  <a:gd name="connsiteX1070" fmla="*/ 39822 w 152506"/>
                  <a:gd name="connsiteY1070" fmla="*/ 5474 h 145058"/>
                  <a:gd name="connsiteX1071" fmla="*/ 40233 w 152506"/>
                  <a:gd name="connsiteY1071" fmla="*/ 5317 h 145058"/>
                  <a:gd name="connsiteX1072" fmla="*/ 40624 w 152506"/>
                  <a:gd name="connsiteY1072" fmla="*/ 5161 h 145058"/>
                  <a:gd name="connsiteX1073" fmla="*/ 41015 w 152506"/>
                  <a:gd name="connsiteY1073" fmla="*/ 5004 h 145058"/>
                  <a:gd name="connsiteX1074" fmla="*/ 41465 w 152506"/>
                  <a:gd name="connsiteY1074" fmla="*/ 4848 h 145058"/>
                  <a:gd name="connsiteX1075" fmla="*/ 41836 w 152506"/>
                  <a:gd name="connsiteY1075" fmla="*/ 4692 h 145058"/>
                  <a:gd name="connsiteX1076" fmla="*/ 42227 w 152506"/>
                  <a:gd name="connsiteY1076" fmla="*/ 4535 h 145058"/>
                  <a:gd name="connsiteX1077" fmla="*/ 42677 w 152506"/>
                  <a:gd name="connsiteY1077" fmla="*/ 4379 h 145058"/>
                  <a:gd name="connsiteX1078" fmla="*/ 43048 w 152506"/>
                  <a:gd name="connsiteY1078" fmla="*/ 4242 h 145058"/>
                  <a:gd name="connsiteX1079" fmla="*/ 43459 w 152506"/>
                  <a:gd name="connsiteY1079" fmla="*/ 4105 h 145058"/>
                  <a:gd name="connsiteX1080" fmla="*/ 43889 w 152506"/>
                  <a:gd name="connsiteY1080" fmla="*/ 3949 h 145058"/>
                  <a:gd name="connsiteX1081" fmla="*/ 44280 w 152506"/>
                  <a:gd name="connsiteY1081" fmla="*/ 3812 h 145058"/>
                  <a:gd name="connsiteX1082" fmla="*/ 44690 w 152506"/>
                  <a:gd name="connsiteY1082" fmla="*/ 3675 h 145058"/>
                  <a:gd name="connsiteX1083" fmla="*/ 45101 w 152506"/>
                  <a:gd name="connsiteY1083" fmla="*/ 3558 h 145058"/>
                  <a:gd name="connsiteX1084" fmla="*/ 45120 w 152506"/>
                  <a:gd name="connsiteY1084" fmla="*/ 3538 h 145058"/>
                  <a:gd name="connsiteX1085" fmla="*/ 45511 w 152506"/>
                  <a:gd name="connsiteY1085" fmla="*/ 3421 h 145058"/>
                  <a:gd name="connsiteX1086" fmla="*/ 45922 w 152506"/>
                  <a:gd name="connsiteY1086" fmla="*/ 3284 h 145058"/>
                  <a:gd name="connsiteX1087" fmla="*/ 46372 w 152506"/>
                  <a:gd name="connsiteY1087" fmla="*/ 3147 h 145058"/>
                  <a:gd name="connsiteX1088" fmla="*/ 46782 w 152506"/>
                  <a:gd name="connsiteY1088" fmla="*/ 3030 h 145058"/>
                  <a:gd name="connsiteX1089" fmla="*/ 47173 w 152506"/>
                  <a:gd name="connsiteY1089" fmla="*/ 2912 h 145058"/>
                  <a:gd name="connsiteX1090" fmla="*/ 47603 w 152506"/>
                  <a:gd name="connsiteY1090" fmla="*/ 2796 h 145058"/>
                  <a:gd name="connsiteX1091" fmla="*/ 48033 w 152506"/>
                  <a:gd name="connsiteY1091" fmla="*/ 2678 h 145058"/>
                  <a:gd name="connsiteX1092" fmla="*/ 48424 w 152506"/>
                  <a:gd name="connsiteY1092" fmla="*/ 2561 h 145058"/>
                  <a:gd name="connsiteX1093" fmla="*/ 48854 w 152506"/>
                  <a:gd name="connsiteY1093" fmla="*/ 2443 h 145058"/>
                  <a:gd name="connsiteX1094" fmla="*/ 49285 w 152506"/>
                  <a:gd name="connsiteY1094" fmla="*/ 2346 h 145058"/>
                  <a:gd name="connsiteX1095" fmla="*/ 49715 w 152506"/>
                  <a:gd name="connsiteY1095" fmla="*/ 2229 h 145058"/>
                  <a:gd name="connsiteX1096" fmla="*/ 50105 w 152506"/>
                  <a:gd name="connsiteY1096" fmla="*/ 2131 h 145058"/>
                  <a:gd name="connsiteX1097" fmla="*/ 50535 w 152506"/>
                  <a:gd name="connsiteY1097" fmla="*/ 2033 h 145058"/>
                  <a:gd name="connsiteX1098" fmla="*/ 50985 w 152506"/>
                  <a:gd name="connsiteY1098" fmla="*/ 1935 h 145058"/>
                  <a:gd name="connsiteX1099" fmla="*/ 51005 w 152506"/>
                  <a:gd name="connsiteY1099" fmla="*/ 1915 h 145058"/>
                  <a:gd name="connsiteX1100" fmla="*/ 51415 w 152506"/>
                  <a:gd name="connsiteY1100" fmla="*/ 1838 h 145058"/>
                  <a:gd name="connsiteX1101" fmla="*/ 51415 w 152506"/>
                  <a:gd name="connsiteY1101" fmla="*/ 1818 h 145058"/>
                  <a:gd name="connsiteX1102" fmla="*/ 51806 w 152506"/>
                  <a:gd name="connsiteY1102" fmla="*/ 1740 h 145058"/>
                  <a:gd name="connsiteX1103" fmla="*/ 51826 w 152506"/>
                  <a:gd name="connsiteY1103" fmla="*/ 1740 h 145058"/>
                  <a:gd name="connsiteX1104" fmla="*/ 52237 w 152506"/>
                  <a:gd name="connsiteY1104" fmla="*/ 1642 h 145058"/>
                  <a:gd name="connsiteX1105" fmla="*/ 52256 w 152506"/>
                  <a:gd name="connsiteY1105" fmla="*/ 1642 h 145058"/>
                  <a:gd name="connsiteX1106" fmla="*/ 52706 w 152506"/>
                  <a:gd name="connsiteY1106" fmla="*/ 1544 h 145058"/>
                  <a:gd name="connsiteX1107" fmla="*/ 53116 w 152506"/>
                  <a:gd name="connsiteY1107" fmla="*/ 1466 h 145058"/>
                  <a:gd name="connsiteX1108" fmla="*/ 53546 w 152506"/>
                  <a:gd name="connsiteY1108" fmla="*/ 1388 h 145058"/>
                  <a:gd name="connsiteX1109" fmla="*/ 53976 w 152506"/>
                  <a:gd name="connsiteY1109" fmla="*/ 1290 h 145058"/>
                  <a:gd name="connsiteX1110" fmla="*/ 54426 w 152506"/>
                  <a:gd name="connsiteY1110" fmla="*/ 1212 h 145058"/>
                  <a:gd name="connsiteX1111" fmla="*/ 54856 w 152506"/>
                  <a:gd name="connsiteY1111" fmla="*/ 1134 h 145058"/>
                  <a:gd name="connsiteX1112" fmla="*/ 55267 w 152506"/>
                  <a:gd name="connsiteY1112" fmla="*/ 1075 h 145058"/>
                  <a:gd name="connsiteX1113" fmla="*/ 55716 w 152506"/>
                  <a:gd name="connsiteY1113" fmla="*/ 997 h 145058"/>
                  <a:gd name="connsiteX1114" fmla="*/ 56146 w 152506"/>
                  <a:gd name="connsiteY1114" fmla="*/ 919 h 145058"/>
                  <a:gd name="connsiteX1115" fmla="*/ 56576 w 152506"/>
                  <a:gd name="connsiteY1115" fmla="*/ 860 h 145058"/>
                  <a:gd name="connsiteX1116" fmla="*/ 56596 w 152506"/>
                  <a:gd name="connsiteY1116" fmla="*/ 860 h 145058"/>
                  <a:gd name="connsiteX1117" fmla="*/ 57026 w 152506"/>
                  <a:gd name="connsiteY1117" fmla="*/ 801 h 145058"/>
                  <a:gd name="connsiteX1118" fmla="*/ 57437 w 152506"/>
                  <a:gd name="connsiteY1118" fmla="*/ 743 h 145058"/>
                  <a:gd name="connsiteX1119" fmla="*/ 57867 w 152506"/>
                  <a:gd name="connsiteY1119" fmla="*/ 664 h 145058"/>
                  <a:gd name="connsiteX1120" fmla="*/ 58336 w 152506"/>
                  <a:gd name="connsiteY1120" fmla="*/ 625 h 145058"/>
                  <a:gd name="connsiteX1121" fmla="*/ 58786 w 152506"/>
                  <a:gd name="connsiteY1121" fmla="*/ 567 h 145058"/>
                  <a:gd name="connsiteX1122" fmla="*/ 59176 w 152506"/>
                  <a:gd name="connsiteY1122" fmla="*/ 508 h 145058"/>
                  <a:gd name="connsiteX1123" fmla="*/ 59626 w 152506"/>
                  <a:gd name="connsiteY1123" fmla="*/ 469 h 145058"/>
                  <a:gd name="connsiteX1124" fmla="*/ 59646 w 152506"/>
                  <a:gd name="connsiteY1124" fmla="*/ 469 h 145058"/>
                  <a:gd name="connsiteX1125" fmla="*/ 60076 w 152506"/>
                  <a:gd name="connsiteY1125" fmla="*/ 411 h 145058"/>
                  <a:gd name="connsiteX1126" fmla="*/ 60526 w 152506"/>
                  <a:gd name="connsiteY1126" fmla="*/ 371 h 145058"/>
                  <a:gd name="connsiteX1127" fmla="*/ 60975 w 152506"/>
                  <a:gd name="connsiteY1127" fmla="*/ 332 h 145058"/>
                  <a:gd name="connsiteX1128" fmla="*/ 60995 w 152506"/>
                  <a:gd name="connsiteY1128" fmla="*/ 332 h 145058"/>
                  <a:gd name="connsiteX1129" fmla="*/ 61425 w 152506"/>
                  <a:gd name="connsiteY1129" fmla="*/ 293 h 145058"/>
                  <a:gd name="connsiteX1130" fmla="*/ 61835 w 152506"/>
                  <a:gd name="connsiteY1130" fmla="*/ 254 h 145058"/>
                  <a:gd name="connsiteX1131" fmla="*/ 62285 w 152506"/>
                  <a:gd name="connsiteY1131" fmla="*/ 215 h 145058"/>
                  <a:gd name="connsiteX1132" fmla="*/ 62754 w 152506"/>
                  <a:gd name="connsiteY1132" fmla="*/ 176 h 145058"/>
                  <a:gd name="connsiteX1133" fmla="*/ 63204 w 152506"/>
                  <a:gd name="connsiteY1133" fmla="*/ 156 h 145058"/>
                  <a:gd name="connsiteX1134" fmla="*/ 63634 w 152506"/>
                  <a:gd name="connsiteY1134" fmla="*/ 137 h 145058"/>
                  <a:gd name="connsiteX1135" fmla="*/ 64044 w 152506"/>
                  <a:gd name="connsiteY1135" fmla="*/ 97 h 145058"/>
                  <a:gd name="connsiteX1136" fmla="*/ 64513 w 152506"/>
                  <a:gd name="connsiteY1136" fmla="*/ 78 h 145058"/>
                  <a:gd name="connsiteX1137" fmla="*/ 64944 w 152506"/>
                  <a:gd name="connsiteY1137" fmla="*/ 58 h 145058"/>
                  <a:gd name="connsiteX1138" fmla="*/ 65393 w 152506"/>
                  <a:gd name="connsiteY1138" fmla="*/ 58 h 145058"/>
                  <a:gd name="connsiteX1139" fmla="*/ 65863 w 152506"/>
                  <a:gd name="connsiteY1139" fmla="*/ 39 h 145058"/>
                  <a:gd name="connsiteX1140" fmla="*/ 66332 w 152506"/>
                  <a:gd name="connsiteY1140" fmla="*/ 19 h 145058"/>
                  <a:gd name="connsiteX1141" fmla="*/ 67211 w 152506"/>
                  <a:gd name="connsiteY1141" fmla="*/ 19 h 145058"/>
                  <a:gd name="connsiteX1142" fmla="*/ 67641 w 152506"/>
                  <a:gd name="connsiteY1142" fmla="*/ 0 h 145058"/>
                  <a:gd name="connsiteX1143" fmla="*/ 64279 w 152506"/>
                  <a:gd name="connsiteY1143" fmla="*/ 5806 h 145058"/>
                  <a:gd name="connsiteX1144" fmla="*/ 63868 w 152506"/>
                  <a:gd name="connsiteY1144" fmla="*/ 5825 h 145058"/>
                  <a:gd name="connsiteX1145" fmla="*/ 63478 w 152506"/>
                  <a:gd name="connsiteY1145" fmla="*/ 5825 h 145058"/>
                  <a:gd name="connsiteX1146" fmla="*/ 63028 w 152506"/>
                  <a:gd name="connsiteY1146" fmla="*/ 5845 h 145058"/>
                  <a:gd name="connsiteX1147" fmla="*/ 62598 w 152506"/>
                  <a:gd name="connsiteY1147" fmla="*/ 5864 h 145058"/>
                  <a:gd name="connsiteX1148" fmla="*/ 62637 w 152506"/>
                  <a:gd name="connsiteY1148" fmla="*/ 5864 h 145058"/>
                  <a:gd name="connsiteX1149" fmla="*/ 62226 w 152506"/>
                  <a:gd name="connsiteY1149" fmla="*/ 5884 h 145058"/>
                  <a:gd name="connsiteX1150" fmla="*/ 61796 w 152506"/>
                  <a:gd name="connsiteY1150" fmla="*/ 5904 h 145058"/>
                  <a:gd name="connsiteX1151" fmla="*/ 61386 w 152506"/>
                  <a:gd name="connsiteY1151" fmla="*/ 5923 h 145058"/>
                  <a:gd name="connsiteX1152" fmla="*/ 60995 w 152506"/>
                  <a:gd name="connsiteY1152" fmla="*/ 5943 h 145058"/>
                  <a:gd name="connsiteX1153" fmla="*/ 60564 w 152506"/>
                  <a:gd name="connsiteY1153" fmla="*/ 5982 h 145058"/>
                  <a:gd name="connsiteX1154" fmla="*/ 60154 w 152506"/>
                  <a:gd name="connsiteY1154" fmla="*/ 6001 h 145058"/>
                  <a:gd name="connsiteX1155" fmla="*/ 59763 w 152506"/>
                  <a:gd name="connsiteY1155" fmla="*/ 6041 h 145058"/>
                  <a:gd name="connsiteX1156" fmla="*/ 59333 w 152506"/>
                  <a:gd name="connsiteY1156" fmla="*/ 6080 h 145058"/>
                  <a:gd name="connsiteX1157" fmla="*/ 59352 w 152506"/>
                  <a:gd name="connsiteY1157" fmla="*/ 6080 h 145058"/>
                  <a:gd name="connsiteX1158" fmla="*/ 58922 w 152506"/>
                  <a:gd name="connsiteY1158" fmla="*/ 6119 h 145058"/>
                  <a:gd name="connsiteX1159" fmla="*/ 58531 w 152506"/>
                  <a:gd name="connsiteY1159" fmla="*/ 6158 h 145058"/>
                  <a:gd name="connsiteX1160" fmla="*/ 58551 w 152506"/>
                  <a:gd name="connsiteY1160" fmla="*/ 6158 h 145058"/>
                  <a:gd name="connsiteX1161" fmla="*/ 58121 w 152506"/>
                  <a:gd name="connsiteY1161" fmla="*/ 6197 h 145058"/>
                  <a:gd name="connsiteX1162" fmla="*/ 57710 w 152506"/>
                  <a:gd name="connsiteY1162" fmla="*/ 6236 h 145058"/>
                  <a:gd name="connsiteX1163" fmla="*/ 57319 w 152506"/>
                  <a:gd name="connsiteY1163" fmla="*/ 6295 h 145058"/>
                  <a:gd name="connsiteX1164" fmla="*/ 57339 w 152506"/>
                  <a:gd name="connsiteY1164" fmla="*/ 6295 h 145058"/>
                  <a:gd name="connsiteX1165" fmla="*/ 56889 w 152506"/>
                  <a:gd name="connsiteY1165" fmla="*/ 6334 h 145058"/>
                  <a:gd name="connsiteX1166" fmla="*/ 56479 w 152506"/>
                  <a:gd name="connsiteY1166" fmla="*/ 6392 h 145058"/>
                  <a:gd name="connsiteX1167" fmla="*/ 56107 w 152506"/>
                  <a:gd name="connsiteY1167" fmla="*/ 6451 h 145058"/>
                  <a:gd name="connsiteX1168" fmla="*/ 56127 w 152506"/>
                  <a:gd name="connsiteY1168" fmla="*/ 6431 h 145058"/>
                  <a:gd name="connsiteX1169" fmla="*/ 55677 w 152506"/>
                  <a:gd name="connsiteY1169" fmla="*/ 6490 h 145058"/>
                  <a:gd name="connsiteX1170" fmla="*/ 55697 w 152506"/>
                  <a:gd name="connsiteY1170" fmla="*/ 6490 h 145058"/>
                  <a:gd name="connsiteX1171" fmla="*/ 55267 w 152506"/>
                  <a:gd name="connsiteY1171" fmla="*/ 6549 h 145058"/>
                  <a:gd name="connsiteX1172" fmla="*/ 55286 w 152506"/>
                  <a:gd name="connsiteY1172" fmla="*/ 6549 h 145058"/>
                  <a:gd name="connsiteX1173" fmla="*/ 54895 w 152506"/>
                  <a:gd name="connsiteY1173" fmla="*/ 6608 h 145058"/>
                  <a:gd name="connsiteX1174" fmla="*/ 54465 w 152506"/>
                  <a:gd name="connsiteY1174" fmla="*/ 6686 h 145058"/>
                  <a:gd name="connsiteX1175" fmla="*/ 54485 w 152506"/>
                  <a:gd name="connsiteY1175" fmla="*/ 6686 h 145058"/>
                  <a:gd name="connsiteX1176" fmla="*/ 54094 w 152506"/>
                  <a:gd name="connsiteY1176" fmla="*/ 6745 h 145058"/>
                  <a:gd name="connsiteX1177" fmla="*/ 54113 w 152506"/>
                  <a:gd name="connsiteY1177" fmla="*/ 6745 h 145058"/>
                  <a:gd name="connsiteX1178" fmla="*/ 53703 w 152506"/>
                  <a:gd name="connsiteY1178" fmla="*/ 6822 h 145058"/>
                  <a:gd name="connsiteX1179" fmla="*/ 53272 w 152506"/>
                  <a:gd name="connsiteY1179" fmla="*/ 6881 h 145058"/>
                  <a:gd name="connsiteX1180" fmla="*/ 53292 w 152506"/>
                  <a:gd name="connsiteY1180" fmla="*/ 6881 h 145058"/>
                  <a:gd name="connsiteX1181" fmla="*/ 52901 w 152506"/>
                  <a:gd name="connsiteY1181" fmla="*/ 6959 h 145058"/>
                  <a:gd name="connsiteX1182" fmla="*/ 52490 w 152506"/>
                  <a:gd name="connsiteY1182" fmla="*/ 7038 h 145058"/>
                  <a:gd name="connsiteX1183" fmla="*/ 52080 w 152506"/>
                  <a:gd name="connsiteY1183" fmla="*/ 7116 h 145058"/>
                  <a:gd name="connsiteX1184" fmla="*/ 52100 w 152506"/>
                  <a:gd name="connsiteY1184" fmla="*/ 7096 h 145058"/>
                  <a:gd name="connsiteX1185" fmla="*/ 51689 w 152506"/>
                  <a:gd name="connsiteY1185" fmla="*/ 7194 h 145058"/>
                  <a:gd name="connsiteX1186" fmla="*/ 51709 w 152506"/>
                  <a:gd name="connsiteY1186" fmla="*/ 7175 h 145058"/>
                  <a:gd name="connsiteX1187" fmla="*/ 51278 w 152506"/>
                  <a:gd name="connsiteY1187" fmla="*/ 7272 h 145058"/>
                  <a:gd name="connsiteX1188" fmla="*/ 50907 w 152506"/>
                  <a:gd name="connsiteY1188" fmla="*/ 7350 h 145058"/>
                  <a:gd name="connsiteX1189" fmla="*/ 50516 w 152506"/>
                  <a:gd name="connsiteY1189" fmla="*/ 7429 h 145058"/>
                  <a:gd name="connsiteX1190" fmla="*/ 50086 w 152506"/>
                  <a:gd name="connsiteY1190" fmla="*/ 7526 h 145058"/>
                  <a:gd name="connsiteX1191" fmla="*/ 49734 w 152506"/>
                  <a:gd name="connsiteY1191" fmla="*/ 7624 h 145058"/>
                  <a:gd name="connsiteX1192" fmla="*/ 49323 w 152506"/>
                  <a:gd name="connsiteY1192" fmla="*/ 7722 h 145058"/>
                  <a:gd name="connsiteX1193" fmla="*/ 48913 w 152506"/>
                  <a:gd name="connsiteY1193" fmla="*/ 7819 h 145058"/>
                  <a:gd name="connsiteX1194" fmla="*/ 48561 w 152506"/>
                  <a:gd name="connsiteY1194" fmla="*/ 7898 h 145058"/>
                  <a:gd name="connsiteX1195" fmla="*/ 48150 w 152506"/>
                  <a:gd name="connsiteY1195" fmla="*/ 8015 h 145058"/>
                  <a:gd name="connsiteX1196" fmla="*/ 47760 w 152506"/>
                  <a:gd name="connsiteY1196" fmla="*/ 8113 h 145058"/>
                  <a:gd name="connsiteX1197" fmla="*/ 47779 w 152506"/>
                  <a:gd name="connsiteY1197" fmla="*/ 8113 h 145058"/>
                  <a:gd name="connsiteX1198" fmla="*/ 47368 w 152506"/>
                  <a:gd name="connsiteY1198" fmla="*/ 8211 h 145058"/>
                  <a:gd name="connsiteX1199" fmla="*/ 46997 w 152506"/>
                  <a:gd name="connsiteY1199" fmla="*/ 8328 h 145058"/>
                  <a:gd name="connsiteX1200" fmla="*/ 46606 w 152506"/>
                  <a:gd name="connsiteY1200" fmla="*/ 8426 h 145058"/>
                  <a:gd name="connsiteX1201" fmla="*/ 46215 w 152506"/>
                  <a:gd name="connsiteY1201" fmla="*/ 8543 h 145058"/>
                  <a:gd name="connsiteX1202" fmla="*/ 45824 w 152506"/>
                  <a:gd name="connsiteY1202" fmla="*/ 8660 h 145058"/>
                  <a:gd name="connsiteX1203" fmla="*/ 45433 w 152506"/>
                  <a:gd name="connsiteY1203" fmla="*/ 8777 h 145058"/>
                  <a:gd name="connsiteX1204" fmla="*/ 45081 w 152506"/>
                  <a:gd name="connsiteY1204" fmla="*/ 8895 h 145058"/>
                  <a:gd name="connsiteX1205" fmla="*/ 44671 w 152506"/>
                  <a:gd name="connsiteY1205" fmla="*/ 9012 h 145058"/>
                  <a:gd name="connsiteX1206" fmla="*/ 44280 w 152506"/>
                  <a:gd name="connsiteY1206" fmla="*/ 9149 h 145058"/>
                  <a:gd name="connsiteX1207" fmla="*/ 44319 w 152506"/>
                  <a:gd name="connsiteY1207" fmla="*/ 9130 h 145058"/>
                  <a:gd name="connsiteX1208" fmla="*/ 43928 w 152506"/>
                  <a:gd name="connsiteY1208" fmla="*/ 9266 h 145058"/>
                  <a:gd name="connsiteX1209" fmla="*/ 43517 w 152506"/>
                  <a:gd name="connsiteY1209" fmla="*/ 9403 h 145058"/>
                  <a:gd name="connsiteX1210" fmla="*/ 43185 w 152506"/>
                  <a:gd name="connsiteY1210" fmla="*/ 9520 h 145058"/>
                  <a:gd name="connsiteX1211" fmla="*/ 42755 w 152506"/>
                  <a:gd name="connsiteY1211" fmla="*/ 9657 h 145058"/>
                  <a:gd name="connsiteX1212" fmla="*/ 42403 w 152506"/>
                  <a:gd name="connsiteY1212" fmla="*/ 9794 h 145058"/>
                  <a:gd name="connsiteX1213" fmla="*/ 42031 w 152506"/>
                  <a:gd name="connsiteY1213" fmla="*/ 9931 h 145058"/>
                  <a:gd name="connsiteX1214" fmla="*/ 41641 w 152506"/>
                  <a:gd name="connsiteY1214" fmla="*/ 10068 h 145058"/>
                  <a:gd name="connsiteX1215" fmla="*/ 41660 w 152506"/>
                  <a:gd name="connsiteY1215" fmla="*/ 10068 h 145058"/>
                  <a:gd name="connsiteX1216" fmla="*/ 41269 w 152506"/>
                  <a:gd name="connsiteY1216" fmla="*/ 10205 h 145058"/>
                  <a:gd name="connsiteX1217" fmla="*/ 40917 w 152506"/>
                  <a:gd name="connsiteY1217" fmla="*/ 10361 h 145058"/>
                  <a:gd name="connsiteX1218" fmla="*/ 40526 w 152506"/>
                  <a:gd name="connsiteY1218" fmla="*/ 10498 h 145058"/>
                  <a:gd name="connsiteX1219" fmla="*/ 40174 w 152506"/>
                  <a:gd name="connsiteY1219" fmla="*/ 10654 h 145058"/>
                  <a:gd name="connsiteX1220" fmla="*/ 39783 w 152506"/>
                  <a:gd name="connsiteY1220" fmla="*/ 10811 h 145058"/>
                  <a:gd name="connsiteX1221" fmla="*/ 39431 w 152506"/>
                  <a:gd name="connsiteY1221" fmla="*/ 10967 h 145058"/>
                  <a:gd name="connsiteX1222" fmla="*/ 39431 w 152506"/>
                  <a:gd name="connsiteY1222" fmla="*/ 10948 h 145058"/>
                  <a:gd name="connsiteX1223" fmla="*/ 39041 w 152506"/>
                  <a:gd name="connsiteY1223" fmla="*/ 11124 h 145058"/>
                  <a:gd name="connsiteX1224" fmla="*/ 38669 w 152506"/>
                  <a:gd name="connsiteY1224" fmla="*/ 11280 h 145058"/>
                  <a:gd name="connsiteX1225" fmla="*/ 38317 w 152506"/>
                  <a:gd name="connsiteY1225" fmla="*/ 11436 h 145058"/>
                  <a:gd name="connsiteX1226" fmla="*/ 37965 w 152506"/>
                  <a:gd name="connsiteY1226" fmla="*/ 11593 h 145058"/>
                  <a:gd name="connsiteX1227" fmla="*/ 37574 w 152506"/>
                  <a:gd name="connsiteY1227" fmla="*/ 11768 h 145058"/>
                  <a:gd name="connsiteX1228" fmla="*/ 37379 w 152506"/>
                  <a:gd name="connsiteY1228" fmla="*/ 11847 h 145058"/>
                  <a:gd name="connsiteX1229" fmla="*/ 37222 w 152506"/>
                  <a:gd name="connsiteY1229" fmla="*/ 11925 h 145058"/>
                  <a:gd name="connsiteX1230" fmla="*/ 36851 w 152506"/>
                  <a:gd name="connsiteY1230" fmla="*/ 12101 h 145058"/>
                  <a:gd name="connsiteX1231" fmla="*/ 36870 w 152506"/>
                  <a:gd name="connsiteY1231" fmla="*/ 12101 h 145058"/>
                  <a:gd name="connsiteX1232" fmla="*/ 36519 w 152506"/>
                  <a:gd name="connsiteY1232" fmla="*/ 12277 h 145058"/>
                  <a:gd name="connsiteX1233" fmla="*/ 36127 w 152506"/>
                  <a:gd name="connsiteY1233" fmla="*/ 12453 h 145058"/>
                  <a:gd name="connsiteX1234" fmla="*/ 36147 w 152506"/>
                  <a:gd name="connsiteY1234" fmla="*/ 12453 h 145058"/>
                  <a:gd name="connsiteX1235" fmla="*/ 35795 w 152506"/>
                  <a:gd name="connsiteY1235" fmla="*/ 12629 h 145058"/>
                  <a:gd name="connsiteX1236" fmla="*/ 35815 w 152506"/>
                  <a:gd name="connsiteY1236" fmla="*/ 12629 h 145058"/>
                  <a:gd name="connsiteX1237" fmla="*/ 35443 w 152506"/>
                  <a:gd name="connsiteY1237" fmla="*/ 12805 h 145058"/>
                  <a:gd name="connsiteX1238" fmla="*/ 35091 w 152506"/>
                  <a:gd name="connsiteY1238" fmla="*/ 12981 h 145058"/>
                  <a:gd name="connsiteX1239" fmla="*/ 34720 w 152506"/>
                  <a:gd name="connsiteY1239" fmla="*/ 13176 h 145058"/>
                  <a:gd name="connsiteX1240" fmla="*/ 34388 w 152506"/>
                  <a:gd name="connsiteY1240" fmla="*/ 13372 h 145058"/>
                  <a:gd name="connsiteX1241" fmla="*/ 34388 w 152506"/>
                  <a:gd name="connsiteY1241" fmla="*/ 13352 h 145058"/>
                  <a:gd name="connsiteX1242" fmla="*/ 34016 w 152506"/>
                  <a:gd name="connsiteY1242" fmla="*/ 13548 h 145058"/>
                  <a:gd name="connsiteX1243" fmla="*/ 33664 w 152506"/>
                  <a:gd name="connsiteY1243" fmla="*/ 13743 h 145058"/>
                  <a:gd name="connsiteX1244" fmla="*/ 33332 w 152506"/>
                  <a:gd name="connsiteY1244" fmla="*/ 13939 h 145058"/>
                  <a:gd name="connsiteX1245" fmla="*/ 32980 w 152506"/>
                  <a:gd name="connsiteY1245" fmla="*/ 14134 h 145058"/>
                  <a:gd name="connsiteX1246" fmla="*/ 32648 w 152506"/>
                  <a:gd name="connsiteY1246" fmla="*/ 14330 h 145058"/>
                  <a:gd name="connsiteX1247" fmla="*/ 32276 w 152506"/>
                  <a:gd name="connsiteY1247" fmla="*/ 14525 h 145058"/>
                  <a:gd name="connsiteX1248" fmla="*/ 31944 w 152506"/>
                  <a:gd name="connsiteY1248" fmla="*/ 14740 h 145058"/>
                  <a:gd name="connsiteX1249" fmla="*/ 31963 w 152506"/>
                  <a:gd name="connsiteY1249" fmla="*/ 14720 h 145058"/>
                  <a:gd name="connsiteX1250" fmla="*/ 31612 w 152506"/>
                  <a:gd name="connsiteY1250" fmla="*/ 14936 h 145058"/>
                  <a:gd name="connsiteX1251" fmla="*/ 31631 w 152506"/>
                  <a:gd name="connsiteY1251" fmla="*/ 14936 h 145058"/>
                  <a:gd name="connsiteX1252" fmla="*/ 31260 w 152506"/>
                  <a:gd name="connsiteY1252" fmla="*/ 15151 h 145058"/>
                  <a:gd name="connsiteX1253" fmla="*/ 30927 w 152506"/>
                  <a:gd name="connsiteY1253" fmla="*/ 15366 h 145058"/>
                  <a:gd name="connsiteX1254" fmla="*/ 30947 w 152506"/>
                  <a:gd name="connsiteY1254" fmla="*/ 15346 h 145058"/>
                  <a:gd name="connsiteX1255" fmla="*/ 30595 w 152506"/>
                  <a:gd name="connsiteY1255" fmla="*/ 15561 h 145058"/>
                  <a:gd name="connsiteX1256" fmla="*/ 30243 w 152506"/>
                  <a:gd name="connsiteY1256" fmla="*/ 15776 h 145058"/>
                  <a:gd name="connsiteX1257" fmla="*/ 29930 w 152506"/>
                  <a:gd name="connsiteY1257" fmla="*/ 15992 h 145058"/>
                  <a:gd name="connsiteX1258" fmla="*/ 29578 w 152506"/>
                  <a:gd name="connsiteY1258" fmla="*/ 16206 h 145058"/>
                  <a:gd name="connsiteX1259" fmla="*/ 29266 w 152506"/>
                  <a:gd name="connsiteY1259" fmla="*/ 16441 h 145058"/>
                  <a:gd name="connsiteX1260" fmla="*/ 29266 w 152506"/>
                  <a:gd name="connsiteY1260" fmla="*/ 16422 h 145058"/>
                  <a:gd name="connsiteX1261" fmla="*/ 28933 w 152506"/>
                  <a:gd name="connsiteY1261" fmla="*/ 16656 h 145058"/>
                  <a:gd name="connsiteX1262" fmla="*/ 28581 w 152506"/>
                  <a:gd name="connsiteY1262" fmla="*/ 16871 h 145058"/>
                  <a:gd name="connsiteX1263" fmla="*/ 28288 w 152506"/>
                  <a:gd name="connsiteY1263" fmla="*/ 17105 h 145058"/>
                  <a:gd name="connsiteX1264" fmla="*/ 27917 w 152506"/>
                  <a:gd name="connsiteY1264" fmla="*/ 17340 h 145058"/>
                  <a:gd name="connsiteX1265" fmla="*/ 27604 w 152506"/>
                  <a:gd name="connsiteY1265" fmla="*/ 17575 h 145058"/>
                  <a:gd name="connsiteX1266" fmla="*/ 27311 w 152506"/>
                  <a:gd name="connsiteY1266" fmla="*/ 17809 h 145058"/>
                  <a:gd name="connsiteX1267" fmla="*/ 26978 w 152506"/>
                  <a:gd name="connsiteY1267" fmla="*/ 18044 h 145058"/>
                  <a:gd name="connsiteX1268" fmla="*/ 26626 w 152506"/>
                  <a:gd name="connsiteY1268" fmla="*/ 18279 h 145058"/>
                  <a:gd name="connsiteX1269" fmla="*/ 26646 w 152506"/>
                  <a:gd name="connsiteY1269" fmla="*/ 18279 h 145058"/>
                  <a:gd name="connsiteX1270" fmla="*/ 26333 w 152506"/>
                  <a:gd name="connsiteY1270" fmla="*/ 18513 h 145058"/>
                  <a:gd name="connsiteX1271" fmla="*/ 26020 w 152506"/>
                  <a:gd name="connsiteY1271" fmla="*/ 18767 h 145058"/>
                  <a:gd name="connsiteX1272" fmla="*/ 25688 w 152506"/>
                  <a:gd name="connsiteY1272" fmla="*/ 19021 h 145058"/>
                  <a:gd name="connsiteX1273" fmla="*/ 25375 w 152506"/>
                  <a:gd name="connsiteY1273" fmla="*/ 19256 h 145058"/>
                  <a:gd name="connsiteX1274" fmla="*/ 25082 w 152506"/>
                  <a:gd name="connsiteY1274" fmla="*/ 19510 h 145058"/>
                  <a:gd name="connsiteX1275" fmla="*/ 24769 w 152506"/>
                  <a:gd name="connsiteY1275" fmla="*/ 19745 h 145058"/>
                  <a:gd name="connsiteX1276" fmla="*/ 24437 w 152506"/>
                  <a:gd name="connsiteY1276" fmla="*/ 20018 h 145058"/>
                  <a:gd name="connsiteX1277" fmla="*/ 24144 w 152506"/>
                  <a:gd name="connsiteY1277" fmla="*/ 20253 h 145058"/>
                  <a:gd name="connsiteX1278" fmla="*/ 23850 w 152506"/>
                  <a:gd name="connsiteY1278" fmla="*/ 20527 h 145058"/>
                  <a:gd name="connsiteX1279" fmla="*/ 23538 w 152506"/>
                  <a:gd name="connsiteY1279" fmla="*/ 20781 h 145058"/>
                  <a:gd name="connsiteX1280" fmla="*/ 23225 w 152506"/>
                  <a:gd name="connsiteY1280" fmla="*/ 21055 h 145058"/>
                  <a:gd name="connsiteX1281" fmla="*/ 22912 w 152506"/>
                  <a:gd name="connsiteY1281" fmla="*/ 21309 h 145058"/>
                  <a:gd name="connsiteX1282" fmla="*/ 22638 w 152506"/>
                  <a:gd name="connsiteY1282" fmla="*/ 21582 h 145058"/>
                  <a:gd name="connsiteX1283" fmla="*/ 22326 w 152506"/>
                  <a:gd name="connsiteY1283" fmla="*/ 21856 h 145058"/>
                  <a:gd name="connsiteX1284" fmla="*/ 22345 w 152506"/>
                  <a:gd name="connsiteY1284" fmla="*/ 21837 h 145058"/>
                  <a:gd name="connsiteX1285" fmla="*/ 22032 w 152506"/>
                  <a:gd name="connsiteY1285" fmla="*/ 22130 h 145058"/>
                  <a:gd name="connsiteX1286" fmla="*/ 21719 w 152506"/>
                  <a:gd name="connsiteY1286" fmla="*/ 22404 h 145058"/>
                  <a:gd name="connsiteX1287" fmla="*/ 21446 w 152506"/>
                  <a:gd name="connsiteY1287" fmla="*/ 22658 h 145058"/>
                  <a:gd name="connsiteX1288" fmla="*/ 21153 w 152506"/>
                  <a:gd name="connsiteY1288" fmla="*/ 22951 h 145058"/>
                  <a:gd name="connsiteX1289" fmla="*/ 20879 w 152506"/>
                  <a:gd name="connsiteY1289" fmla="*/ 23225 h 145058"/>
                  <a:gd name="connsiteX1290" fmla="*/ 20566 w 152506"/>
                  <a:gd name="connsiteY1290" fmla="*/ 23518 h 145058"/>
                  <a:gd name="connsiteX1291" fmla="*/ 20292 w 152506"/>
                  <a:gd name="connsiteY1291" fmla="*/ 23792 h 145058"/>
                  <a:gd name="connsiteX1292" fmla="*/ 20273 w 152506"/>
                  <a:gd name="connsiteY1292" fmla="*/ 23811 h 145058"/>
                  <a:gd name="connsiteX1293" fmla="*/ 19999 w 152506"/>
                  <a:gd name="connsiteY1293" fmla="*/ 24085 h 145058"/>
                  <a:gd name="connsiteX1294" fmla="*/ 19726 w 152506"/>
                  <a:gd name="connsiteY1294" fmla="*/ 24378 h 145058"/>
                  <a:gd name="connsiteX1295" fmla="*/ 19452 w 152506"/>
                  <a:gd name="connsiteY1295" fmla="*/ 24671 h 145058"/>
                  <a:gd name="connsiteX1296" fmla="*/ 19178 w 152506"/>
                  <a:gd name="connsiteY1296" fmla="*/ 24945 h 145058"/>
                  <a:gd name="connsiteX1297" fmla="*/ 18865 w 152506"/>
                  <a:gd name="connsiteY1297" fmla="*/ 25258 h 145058"/>
                  <a:gd name="connsiteX1298" fmla="*/ 18591 w 152506"/>
                  <a:gd name="connsiteY1298" fmla="*/ 25551 h 145058"/>
                  <a:gd name="connsiteX1299" fmla="*/ 18318 w 152506"/>
                  <a:gd name="connsiteY1299" fmla="*/ 25864 h 145058"/>
                  <a:gd name="connsiteX1300" fmla="*/ 18064 w 152506"/>
                  <a:gd name="connsiteY1300" fmla="*/ 26157 h 145058"/>
                  <a:gd name="connsiteX1301" fmla="*/ 17790 w 152506"/>
                  <a:gd name="connsiteY1301" fmla="*/ 26470 h 145058"/>
                  <a:gd name="connsiteX1302" fmla="*/ 17536 w 152506"/>
                  <a:gd name="connsiteY1302" fmla="*/ 26783 h 145058"/>
                  <a:gd name="connsiteX1303" fmla="*/ 17536 w 152506"/>
                  <a:gd name="connsiteY1303" fmla="*/ 26763 h 145058"/>
                  <a:gd name="connsiteX1304" fmla="*/ 17262 w 152506"/>
                  <a:gd name="connsiteY1304" fmla="*/ 27076 h 145058"/>
                  <a:gd name="connsiteX1305" fmla="*/ 17008 w 152506"/>
                  <a:gd name="connsiteY1305" fmla="*/ 27389 h 145058"/>
                  <a:gd name="connsiteX1306" fmla="*/ 16734 w 152506"/>
                  <a:gd name="connsiteY1306" fmla="*/ 27702 h 145058"/>
                  <a:gd name="connsiteX1307" fmla="*/ 16480 w 152506"/>
                  <a:gd name="connsiteY1307" fmla="*/ 28034 h 145058"/>
                  <a:gd name="connsiteX1308" fmla="*/ 16226 w 152506"/>
                  <a:gd name="connsiteY1308" fmla="*/ 28327 h 145058"/>
                  <a:gd name="connsiteX1309" fmla="*/ 15972 w 152506"/>
                  <a:gd name="connsiteY1309" fmla="*/ 28660 h 145058"/>
                  <a:gd name="connsiteX1310" fmla="*/ 15718 w 152506"/>
                  <a:gd name="connsiteY1310" fmla="*/ 28972 h 145058"/>
                  <a:gd name="connsiteX1311" fmla="*/ 15444 w 152506"/>
                  <a:gd name="connsiteY1311" fmla="*/ 29304 h 145058"/>
                  <a:gd name="connsiteX1312" fmla="*/ 15190 w 152506"/>
                  <a:gd name="connsiteY1312" fmla="*/ 29637 h 145058"/>
                  <a:gd name="connsiteX1313" fmla="*/ 14936 w 152506"/>
                  <a:gd name="connsiteY1313" fmla="*/ 29969 h 145058"/>
                  <a:gd name="connsiteX1314" fmla="*/ 14682 w 152506"/>
                  <a:gd name="connsiteY1314" fmla="*/ 30301 h 145058"/>
                  <a:gd name="connsiteX1315" fmla="*/ 14447 w 152506"/>
                  <a:gd name="connsiteY1315" fmla="*/ 30634 h 145058"/>
                  <a:gd name="connsiteX1316" fmla="*/ 14212 w 152506"/>
                  <a:gd name="connsiteY1316" fmla="*/ 30966 h 145058"/>
                  <a:gd name="connsiteX1317" fmla="*/ 13958 w 152506"/>
                  <a:gd name="connsiteY1317" fmla="*/ 31299 h 145058"/>
                  <a:gd name="connsiteX1318" fmla="*/ 13724 w 152506"/>
                  <a:gd name="connsiteY1318" fmla="*/ 31631 h 145058"/>
                  <a:gd name="connsiteX1319" fmla="*/ 13489 w 152506"/>
                  <a:gd name="connsiteY1319" fmla="*/ 31983 h 145058"/>
                  <a:gd name="connsiteX1320" fmla="*/ 13254 w 152506"/>
                  <a:gd name="connsiteY1320" fmla="*/ 32315 h 145058"/>
                  <a:gd name="connsiteX1321" fmla="*/ 13039 w 152506"/>
                  <a:gd name="connsiteY1321" fmla="*/ 32687 h 145058"/>
                  <a:gd name="connsiteX1322" fmla="*/ 12805 w 152506"/>
                  <a:gd name="connsiteY1322" fmla="*/ 33019 h 145058"/>
                  <a:gd name="connsiteX1323" fmla="*/ 12590 w 152506"/>
                  <a:gd name="connsiteY1323" fmla="*/ 33371 h 145058"/>
                  <a:gd name="connsiteX1324" fmla="*/ 12355 w 152506"/>
                  <a:gd name="connsiteY1324" fmla="*/ 33723 h 145058"/>
                  <a:gd name="connsiteX1325" fmla="*/ 12140 w 152506"/>
                  <a:gd name="connsiteY1325" fmla="*/ 34075 h 145058"/>
                  <a:gd name="connsiteX1326" fmla="*/ 11906 w 152506"/>
                  <a:gd name="connsiteY1326" fmla="*/ 34427 h 145058"/>
                  <a:gd name="connsiteX1327" fmla="*/ 11671 w 152506"/>
                  <a:gd name="connsiteY1327" fmla="*/ 34778 h 145058"/>
                  <a:gd name="connsiteX1328" fmla="*/ 11456 w 152506"/>
                  <a:gd name="connsiteY1328" fmla="*/ 35131 h 145058"/>
                  <a:gd name="connsiteX1329" fmla="*/ 11260 w 152506"/>
                  <a:gd name="connsiteY1329" fmla="*/ 35482 h 145058"/>
                  <a:gd name="connsiteX1330" fmla="*/ 11045 w 152506"/>
                  <a:gd name="connsiteY1330" fmla="*/ 35854 h 145058"/>
                  <a:gd name="connsiteX1331" fmla="*/ 10869 w 152506"/>
                  <a:gd name="connsiteY1331" fmla="*/ 36205 h 145058"/>
                  <a:gd name="connsiteX1332" fmla="*/ 10654 w 152506"/>
                  <a:gd name="connsiteY1332" fmla="*/ 36558 h 145058"/>
                  <a:gd name="connsiteX1333" fmla="*/ 10459 w 152506"/>
                  <a:gd name="connsiteY1333" fmla="*/ 36929 h 145058"/>
                  <a:gd name="connsiteX1334" fmla="*/ 10244 w 152506"/>
                  <a:gd name="connsiteY1334" fmla="*/ 37281 h 145058"/>
                  <a:gd name="connsiteX1335" fmla="*/ 10048 w 152506"/>
                  <a:gd name="connsiteY1335" fmla="*/ 37652 h 145058"/>
                  <a:gd name="connsiteX1336" fmla="*/ 9872 w 152506"/>
                  <a:gd name="connsiteY1336" fmla="*/ 38004 h 145058"/>
                  <a:gd name="connsiteX1337" fmla="*/ 9697 w 152506"/>
                  <a:gd name="connsiteY1337" fmla="*/ 38376 h 145058"/>
                  <a:gd name="connsiteX1338" fmla="*/ 9481 w 152506"/>
                  <a:gd name="connsiteY1338" fmla="*/ 38747 h 145058"/>
                  <a:gd name="connsiteX1339" fmla="*/ 9305 w 152506"/>
                  <a:gd name="connsiteY1339" fmla="*/ 39099 h 145058"/>
                  <a:gd name="connsiteX1340" fmla="*/ 9130 w 152506"/>
                  <a:gd name="connsiteY1340" fmla="*/ 39471 h 145058"/>
                  <a:gd name="connsiteX1341" fmla="*/ 8954 w 152506"/>
                  <a:gd name="connsiteY1341" fmla="*/ 39842 h 145058"/>
                  <a:gd name="connsiteX1342" fmla="*/ 8758 w 152506"/>
                  <a:gd name="connsiteY1342" fmla="*/ 40213 h 145058"/>
                  <a:gd name="connsiteX1343" fmla="*/ 8582 w 152506"/>
                  <a:gd name="connsiteY1343" fmla="*/ 40585 h 145058"/>
                  <a:gd name="connsiteX1344" fmla="*/ 8445 w 152506"/>
                  <a:gd name="connsiteY1344" fmla="*/ 40937 h 145058"/>
                  <a:gd name="connsiteX1345" fmla="*/ 8250 w 152506"/>
                  <a:gd name="connsiteY1345" fmla="*/ 41308 h 145058"/>
                  <a:gd name="connsiteX1346" fmla="*/ 8093 w 152506"/>
                  <a:gd name="connsiteY1346" fmla="*/ 41699 h 145058"/>
                  <a:gd name="connsiteX1347" fmla="*/ 7937 w 152506"/>
                  <a:gd name="connsiteY1347" fmla="*/ 42070 h 145058"/>
                  <a:gd name="connsiteX1348" fmla="*/ 7957 w 152506"/>
                  <a:gd name="connsiteY1348" fmla="*/ 42051 h 145058"/>
                  <a:gd name="connsiteX1349" fmla="*/ 7761 w 152506"/>
                  <a:gd name="connsiteY1349" fmla="*/ 42442 h 145058"/>
                  <a:gd name="connsiteX1350" fmla="*/ 7605 w 152506"/>
                  <a:gd name="connsiteY1350" fmla="*/ 42813 h 145058"/>
                  <a:gd name="connsiteX1351" fmla="*/ 7468 w 152506"/>
                  <a:gd name="connsiteY1351" fmla="*/ 43185 h 145058"/>
                  <a:gd name="connsiteX1352" fmla="*/ 7311 w 152506"/>
                  <a:gd name="connsiteY1352" fmla="*/ 43556 h 145058"/>
                  <a:gd name="connsiteX1353" fmla="*/ 7175 w 152506"/>
                  <a:gd name="connsiteY1353" fmla="*/ 43947 h 145058"/>
                  <a:gd name="connsiteX1354" fmla="*/ 7038 w 152506"/>
                  <a:gd name="connsiteY1354" fmla="*/ 44319 h 145058"/>
                  <a:gd name="connsiteX1355" fmla="*/ 6862 w 152506"/>
                  <a:gd name="connsiteY1355" fmla="*/ 44710 h 145058"/>
                  <a:gd name="connsiteX1356" fmla="*/ 6745 w 152506"/>
                  <a:gd name="connsiteY1356" fmla="*/ 45081 h 145058"/>
                  <a:gd name="connsiteX1357" fmla="*/ 6588 w 152506"/>
                  <a:gd name="connsiteY1357" fmla="*/ 45472 h 145058"/>
                  <a:gd name="connsiteX1358" fmla="*/ 6471 w 152506"/>
                  <a:gd name="connsiteY1358" fmla="*/ 45844 h 145058"/>
                  <a:gd name="connsiteX1359" fmla="*/ 6314 w 152506"/>
                  <a:gd name="connsiteY1359" fmla="*/ 46235 h 145058"/>
                  <a:gd name="connsiteX1360" fmla="*/ 6217 w 152506"/>
                  <a:gd name="connsiteY1360" fmla="*/ 46606 h 145058"/>
                  <a:gd name="connsiteX1361" fmla="*/ 6060 w 152506"/>
                  <a:gd name="connsiteY1361" fmla="*/ 46997 h 145058"/>
                  <a:gd name="connsiteX1362" fmla="*/ 5963 w 152506"/>
                  <a:gd name="connsiteY1362" fmla="*/ 47388 h 145058"/>
                  <a:gd name="connsiteX1363" fmla="*/ 5826 w 152506"/>
                  <a:gd name="connsiteY1363" fmla="*/ 47760 h 145058"/>
                  <a:gd name="connsiteX1364" fmla="*/ 5728 w 152506"/>
                  <a:gd name="connsiteY1364" fmla="*/ 48150 h 145058"/>
                  <a:gd name="connsiteX1365" fmla="*/ 5591 w 152506"/>
                  <a:gd name="connsiteY1365" fmla="*/ 48522 h 145058"/>
                  <a:gd name="connsiteX1366" fmla="*/ 5493 w 152506"/>
                  <a:gd name="connsiteY1366" fmla="*/ 48932 h 145058"/>
                  <a:gd name="connsiteX1367" fmla="*/ 5356 w 152506"/>
                  <a:gd name="connsiteY1367" fmla="*/ 49304 h 145058"/>
                  <a:gd name="connsiteX1368" fmla="*/ 5317 w 152506"/>
                  <a:gd name="connsiteY1368" fmla="*/ 49538 h 145058"/>
                  <a:gd name="connsiteX1369" fmla="*/ 5278 w 152506"/>
                  <a:gd name="connsiteY1369" fmla="*/ 49695 h 145058"/>
                  <a:gd name="connsiteX1370" fmla="*/ 5161 w 152506"/>
                  <a:gd name="connsiteY1370" fmla="*/ 50086 h 145058"/>
                  <a:gd name="connsiteX1371" fmla="*/ 5063 w 152506"/>
                  <a:gd name="connsiteY1371" fmla="*/ 50477 h 145058"/>
                  <a:gd name="connsiteX1372" fmla="*/ 4965 w 152506"/>
                  <a:gd name="connsiteY1372" fmla="*/ 50868 h 145058"/>
                  <a:gd name="connsiteX1373" fmla="*/ 4848 w 152506"/>
                  <a:gd name="connsiteY1373" fmla="*/ 51259 h 145058"/>
                  <a:gd name="connsiteX1374" fmla="*/ 4790 w 152506"/>
                  <a:gd name="connsiteY1374" fmla="*/ 51650 h 145058"/>
                  <a:gd name="connsiteX1375" fmla="*/ 4672 w 152506"/>
                  <a:gd name="connsiteY1375" fmla="*/ 52041 h 145058"/>
                  <a:gd name="connsiteX1376" fmla="*/ 4594 w 152506"/>
                  <a:gd name="connsiteY1376" fmla="*/ 52432 h 145058"/>
                  <a:gd name="connsiteX1377" fmla="*/ 4516 w 152506"/>
                  <a:gd name="connsiteY1377" fmla="*/ 52823 h 145058"/>
                  <a:gd name="connsiteX1378" fmla="*/ 4418 w 152506"/>
                  <a:gd name="connsiteY1378" fmla="*/ 53214 h 145058"/>
                  <a:gd name="connsiteX1379" fmla="*/ 4340 w 152506"/>
                  <a:gd name="connsiteY1379" fmla="*/ 53605 h 145058"/>
                  <a:gd name="connsiteX1380" fmla="*/ 4262 w 152506"/>
                  <a:gd name="connsiteY1380" fmla="*/ 54015 h 145058"/>
                  <a:gd name="connsiteX1381" fmla="*/ 4183 w 152506"/>
                  <a:gd name="connsiteY1381" fmla="*/ 54406 h 145058"/>
                  <a:gd name="connsiteX1382" fmla="*/ 4105 w 152506"/>
                  <a:gd name="connsiteY1382" fmla="*/ 54797 h 145058"/>
                  <a:gd name="connsiteX1383" fmla="*/ 4047 w 152506"/>
                  <a:gd name="connsiteY1383" fmla="*/ 55208 h 145058"/>
                  <a:gd name="connsiteX1384" fmla="*/ 3988 w 152506"/>
                  <a:gd name="connsiteY1384" fmla="*/ 55599 h 145058"/>
                  <a:gd name="connsiteX1385" fmla="*/ 3890 w 152506"/>
                  <a:gd name="connsiteY1385" fmla="*/ 55990 h 145058"/>
                  <a:gd name="connsiteX1386" fmla="*/ 3851 w 152506"/>
                  <a:gd name="connsiteY1386" fmla="*/ 56381 h 145058"/>
                  <a:gd name="connsiteX1387" fmla="*/ 3793 w 152506"/>
                  <a:gd name="connsiteY1387" fmla="*/ 56791 h 145058"/>
                  <a:gd name="connsiteX1388" fmla="*/ 3714 w 152506"/>
                  <a:gd name="connsiteY1388" fmla="*/ 57202 h 145058"/>
                  <a:gd name="connsiteX1389" fmla="*/ 3714 w 152506"/>
                  <a:gd name="connsiteY1389" fmla="*/ 57182 h 145058"/>
                  <a:gd name="connsiteX1390" fmla="*/ 3675 w 152506"/>
                  <a:gd name="connsiteY1390" fmla="*/ 57574 h 145058"/>
                  <a:gd name="connsiteX1391" fmla="*/ 3616 w 152506"/>
                  <a:gd name="connsiteY1391" fmla="*/ 57984 h 145058"/>
                  <a:gd name="connsiteX1392" fmla="*/ 3578 w 152506"/>
                  <a:gd name="connsiteY1392" fmla="*/ 58394 h 145058"/>
                  <a:gd name="connsiteX1393" fmla="*/ 3538 w 152506"/>
                  <a:gd name="connsiteY1393" fmla="*/ 58785 h 145058"/>
                  <a:gd name="connsiteX1394" fmla="*/ 3480 w 152506"/>
                  <a:gd name="connsiteY1394" fmla="*/ 59196 h 145058"/>
                  <a:gd name="connsiteX1395" fmla="*/ 3441 w 152506"/>
                  <a:gd name="connsiteY1395" fmla="*/ 59587 h 145058"/>
                  <a:gd name="connsiteX1396" fmla="*/ 3401 w 152506"/>
                  <a:gd name="connsiteY1396" fmla="*/ 59998 h 145058"/>
                  <a:gd name="connsiteX1397" fmla="*/ 3363 w 152506"/>
                  <a:gd name="connsiteY1397" fmla="*/ 60389 h 145058"/>
                  <a:gd name="connsiteX1398" fmla="*/ 3343 w 152506"/>
                  <a:gd name="connsiteY1398" fmla="*/ 60779 h 145058"/>
                  <a:gd name="connsiteX1399" fmla="*/ 3304 w 152506"/>
                  <a:gd name="connsiteY1399" fmla="*/ 61190 h 145058"/>
                  <a:gd name="connsiteX1400" fmla="*/ 3284 w 152506"/>
                  <a:gd name="connsiteY1400" fmla="*/ 61600 h 145058"/>
                  <a:gd name="connsiteX1401" fmla="*/ 3265 w 152506"/>
                  <a:gd name="connsiteY1401" fmla="*/ 61992 h 145058"/>
                  <a:gd name="connsiteX1402" fmla="*/ 3206 w 152506"/>
                  <a:gd name="connsiteY1402" fmla="*/ 62402 h 145058"/>
                  <a:gd name="connsiteX1403" fmla="*/ 3186 w 152506"/>
                  <a:gd name="connsiteY1403" fmla="*/ 62813 h 145058"/>
                  <a:gd name="connsiteX1404" fmla="*/ 3167 w 152506"/>
                  <a:gd name="connsiteY1404" fmla="*/ 63204 h 145058"/>
                  <a:gd name="connsiteX1405" fmla="*/ 3167 w 152506"/>
                  <a:gd name="connsiteY1405" fmla="*/ 63614 h 145058"/>
                  <a:gd name="connsiteX1406" fmla="*/ 3147 w 152506"/>
                  <a:gd name="connsiteY1406" fmla="*/ 64025 h 145058"/>
                  <a:gd name="connsiteX1407" fmla="*/ 3147 w 152506"/>
                  <a:gd name="connsiteY1407" fmla="*/ 64005 h 145058"/>
                  <a:gd name="connsiteX1408" fmla="*/ 3128 w 152506"/>
                  <a:gd name="connsiteY1408" fmla="*/ 64416 h 145058"/>
                  <a:gd name="connsiteX1409" fmla="*/ 3128 w 152506"/>
                  <a:gd name="connsiteY1409" fmla="*/ 65237 h 145058"/>
                  <a:gd name="connsiteX1410" fmla="*/ 3128 w 152506"/>
                  <a:gd name="connsiteY1410" fmla="*/ 65647 h 145058"/>
                  <a:gd name="connsiteX1411" fmla="*/ 3128 w 152506"/>
                  <a:gd name="connsiteY1411" fmla="*/ 66449 h 145058"/>
                  <a:gd name="connsiteX1412" fmla="*/ 3128 w 152506"/>
                  <a:gd name="connsiteY1412" fmla="*/ 66860 h 145058"/>
                  <a:gd name="connsiteX1413" fmla="*/ 3128 w 152506"/>
                  <a:gd name="connsiteY1413" fmla="*/ 67250 h 145058"/>
                  <a:gd name="connsiteX1414" fmla="*/ 3147 w 152506"/>
                  <a:gd name="connsiteY1414" fmla="*/ 67661 h 145058"/>
                  <a:gd name="connsiteX1415" fmla="*/ 3147 w 152506"/>
                  <a:gd name="connsiteY1415" fmla="*/ 68071 h 145058"/>
                  <a:gd name="connsiteX1416" fmla="*/ 3167 w 152506"/>
                  <a:gd name="connsiteY1416" fmla="*/ 68482 h 145058"/>
                  <a:gd name="connsiteX1417" fmla="*/ 3186 w 152506"/>
                  <a:gd name="connsiteY1417" fmla="*/ 68873 h 145058"/>
                  <a:gd name="connsiteX1418" fmla="*/ 3206 w 152506"/>
                  <a:gd name="connsiteY1418" fmla="*/ 69284 h 145058"/>
                  <a:gd name="connsiteX1419" fmla="*/ 3226 w 152506"/>
                  <a:gd name="connsiteY1419" fmla="*/ 69694 h 145058"/>
                  <a:gd name="connsiteX1420" fmla="*/ 3265 w 152506"/>
                  <a:gd name="connsiteY1420" fmla="*/ 70105 h 145058"/>
                  <a:gd name="connsiteX1421" fmla="*/ 3304 w 152506"/>
                  <a:gd name="connsiteY1421" fmla="*/ 70515 h 145058"/>
                  <a:gd name="connsiteX1422" fmla="*/ 3323 w 152506"/>
                  <a:gd name="connsiteY1422" fmla="*/ 70906 h 145058"/>
                  <a:gd name="connsiteX1423" fmla="*/ 3363 w 152506"/>
                  <a:gd name="connsiteY1423" fmla="*/ 71316 h 145058"/>
                  <a:gd name="connsiteX1424" fmla="*/ 3382 w 152506"/>
                  <a:gd name="connsiteY1424" fmla="*/ 71727 h 145058"/>
                  <a:gd name="connsiteX1425" fmla="*/ 3421 w 152506"/>
                  <a:gd name="connsiteY1425" fmla="*/ 72138 h 145058"/>
                  <a:gd name="connsiteX1426" fmla="*/ 3460 w 152506"/>
                  <a:gd name="connsiteY1426" fmla="*/ 72529 h 145058"/>
                  <a:gd name="connsiteX1427" fmla="*/ 3519 w 152506"/>
                  <a:gd name="connsiteY1427" fmla="*/ 72939 h 145058"/>
                  <a:gd name="connsiteX1428" fmla="*/ 3558 w 152506"/>
                  <a:gd name="connsiteY1428" fmla="*/ 73350 h 145058"/>
                  <a:gd name="connsiteX1429" fmla="*/ 3616 w 152506"/>
                  <a:gd name="connsiteY1429" fmla="*/ 73760 h 145058"/>
                  <a:gd name="connsiteX1430" fmla="*/ 3636 w 152506"/>
                  <a:gd name="connsiteY1430" fmla="*/ 74152 h 145058"/>
                  <a:gd name="connsiteX1431" fmla="*/ 3695 w 152506"/>
                  <a:gd name="connsiteY1431" fmla="*/ 74562 h 145058"/>
                  <a:gd name="connsiteX1432" fmla="*/ 3773 w 152506"/>
                  <a:gd name="connsiteY1432" fmla="*/ 74972 h 145058"/>
                  <a:gd name="connsiteX1433" fmla="*/ 3832 w 152506"/>
                  <a:gd name="connsiteY1433" fmla="*/ 75383 h 145058"/>
                  <a:gd name="connsiteX1434" fmla="*/ 3871 w 152506"/>
                  <a:gd name="connsiteY1434" fmla="*/ 75793 h 145058"/>
                  <a:gd name="connsiteX1435" fmla="*/ 3929 w 152506"/>
                  <a:gd name="connsiteY1435" fmla="*/ 76204 h 145058"/>
                  <a:gd name="connsiteX1436" fmla="*/ 4008 w 152506"/>
                  <a:gd name="connsiteY1436" fmla="*/ 76595 h 145058"/>
                  <a:gd name="connsiteX1437" fmla="*/ 4086 w 152506"/>
                  <a:gd name="connsiteY1437" fmla="*/ 77006 h 145058"/>
                  <a:gd name="connsiteX1438" fmla="*/ 4144 w 152506"/>
                  <a:gd name="connsiteY1438" fmla="*/ 77416 h 145058"/>
                  <a:gd name="connsiteX1439" fmla="*/ 4144 w 152506"/>
                  <a:gd name="connsiteY1439" fmla="*/ 77397 h 145058"/>
                  <a:gd name="connsiteX1440" fmla="*/ 4203 w 152506"/>
                  <a:gd name="connsiteY1440" fmla="*/ 77807 h 145058"/>
                  <a:gd name="connsiteX1441" fmla="*/ 4301 w 152506"/>
                  <a:gd name="connsiteY1441" fmla="*/ 78218 h 145058"/>
                  <a:gd name="connsiteX1442" fmla="*/ 4359 w 152506"/>
                  <a:gd name="connsiteY1442" fmla="*/ 78628 h 145058"/>
                  <a:gd name="connsiteX1443" fmla="*/ 4438 w 152506"/>
                  <a:gd name="connsiteY1443" fmla="*/ 79019 h 145058"/>
                  <a:gd name="connsiteX1444" fmla="*/ 4535 w 152506"/>
                  <a:gd name="connsiteY1444" fmla="*/ 79430 h 145058"/>
                  <a:gd name="connsiteX1445" fmla="*/ 4613 w 152506"/>
                  <a:gd name="connsiteY1445" fmla="*/ 79840 h 145058"/>
                  <a:gd name="connsiteX1446" fmla="*/ 4692 w 152506"/>
                  <a:gd name="connsiteY1446" fmla="*/ 80251 h 145058"/>
                  <a:gd name="connsiteX1447" fmla="*/ 4809 w 152506"/>
                  <a:gd name="connsiteY1447" fmla="*/ 80642 h 145058"/>
                  <a:gd name="connsiteX1448" fmla="*/ 4887 w 152506"/>
                  <a:gd name="connsiteY1448" fmla="*/ 81053 h 145058"/>
                  <a:gd name="connsiteX1449" fmla="*/ 5005 w 152506"/>
                  <a:gd name="connsiteY1449" fmla="*/ 81444 h 145058"/>
                  <a:gd name="connsiteX1450" fmla="*/ 5083 w 152506"/>
                  <a:gd name="connsiteY1450" fmla="*/ 81854 h 145058"/>
                  <a:gd name="connsiteX1451" fmla="*/ 5180 w 152506"/>
                  <a:gd name="connsiteY1451" fmla="*/ 82264 h 145058"/>
                  <a:gd name="connsiteX1452" fmla="*/ 5298 w 152506"/>
                  <a:gd name="connsiteY1452" fmla="*/ 82655 h 145058"/>
                  <a:gd name="connsiteX1453" fmla="*/ 5376 w 152506"/>
                  <a:gd name="connsiteY1453" fmla="*/ 83066 h 145058"/>
                  <a:gd name="connsiteX1454" fmla="*/ 5513 w 152506"/>
                  <a:gd name="connsiteY1454" fmla="*/ 83457 h 145058"/>
                  <a:gd name="connsiteX1455" fmla="*/ 5591 w 152506"/>
                  <a:gd name="connsiteY1455" fmla="*/ 83868 h 145058"/>
                  <a:gd name="connsiteX1456" fmla="*/ 5728 w 152506"/>
                  <a:gd name="connsiteY1456" fmla="*/ 84259 h 145058"/>
                  <a:gd name="connsiteX1457" fmla="*/ 5826 w 152506"/>
                  <a:gd name="connsiteY1457" fmla="*/ 84669 h 145058"/>
                  <a:gd name="connsiteX1458" fmla="*/ 5963 w 152506"/>
                  <a:gd name="connsiteY1458" fmla="*/ 85060 h 145058"/>
                  <a:gd name="connsiteX1459" fmla="*/ 6060 w 152506"/>
                  <a:gd name="connsiteY1459" fmla="*/ 85471 h 145058"/>
                  <a:gd name="connsiteX1460" fmla="*/ 6197 w 152506"/>
                  <a:gd name="connsiteY1460" fmla="*/ 85862 h 145058"/>
                  <a:gd name="connsiteX1461" fmla="*/ 6314 w 152506"/>
                  <a:gd name="connsiteY1461" fmla="*/ 86253 h 145058"/>
                  <a:gd name="connsiteX1462" fmla="*/ 6451 w 152506"/>
                  <a:gd name="connsiteY1462" fmla="*/ 86663 h 145058"/>
                  <a:gd name="connsiteX1463" fmla="*/ 6568 w 152506"/>
                  <a:gd name="connsiteY1463" fmla="*/ 87054 h 145058"/>
                  <a:gd name="connsiteX1464" fmla="*/ 6725 w 152506"/>
                  <a:gd name="connsiteY1464" fmla="*/ 87445 h 145058"/>
                  <a:gd name="connsiteX1465" fmla="*/ 6842 w 152506"/>
                  <a:gd name="connsiteY1465" fmla="*/ 87856 h 145058"/>
                  <a:gd name="connsiteX1466" fmla="*/ 6979 w 152506"/>
                  <a:gd name="connsiteY1466" fmla="*/ 88247 h 145058"/>
                  <a:gd name="connsiteX1467" fmla="*/ 7116 w 152506"/>
                  <a:gd name="connsiteY1467" fmla="*/ 88638 h 145058"/>
                  <a:gd name="connsiteX1468" fmla="*/ 7272 w 152506"/>
                  <a:gd name="connsiteY1468" fmla="*/ 89048 h 145058"/>
                  <a:gd name="connsiteX1469" fmla="*/ 7390 w 152506"/>
                  <a:gd name="connsiteY1469" fmla="*/ 89439 h 145058"/>
                  <a:gd name="connsiteX1470" fmla="*/ 7546 w 152506"/>
                  <a:gd name="connsiteY1470" fmla="*/ 89830 h 145058"/>
                  <a:gd name="connsiteX1471" fmla="*/ 7702 w 152506"/>
                  <a:gd name="connsiteY1471" fmla="*/ 90221 h 145058"/>
                  <a:gd name="connsiteX1472" fmla="*/ 7839 w 152506"/>
                  <a:gd name="connsiteY1472" fmla="*/ 90612 h 145058"/>
                  <a:gd name="connsiteX1473" fmla="*/ 8015 w 152506"/>
                  <a:gd name="connsiteY1473" fmla="*/ 91003 h 145058"/>
                  <a:gd name="connsiteX1474" fmla="*/ 8172 w 152506"/>
                  <a:gd name="connsiteY1474" fmla="*/ 91394 h 145058"/>
                  <a:gd name="connsiteX1475" fmla="*/ 8308 w 152506"/>
                  <a:gd name="connsiteY1475" fmla="*/ 91785 h 145058"/>
                  <a:gd name="connsiteX1476" fmla="*/ 8484 w 152506"/>
                  <a:gd name="connsiteY1476" fmla="*/ 92176 h 145058"/>
                  <a:gd name="connsiteX1477" fmla="*/ 8660 w 152506"/>
                  <a:gd name="connsiteY1477" fmla="*/ 92567 h 145058"/>
                  <a:gd name="connsiteX1478" fmla="*/ 8797 w 152506"/>
                  <a:gd name="connsiteY1478" fmla="*/ 92958 h 145058"/>
                  <a:gd name="connsiteX1479" fmla="*/ 8993 w 152506"/>
                  <a:gd name="connsiteY1479" fmla="*/ 93349 h 145058"/>
                  <a:gd name="connsiteX1480" fmla="*/ 9149 w 152506"/>
                  <a:gd name="connsiteY1480" fmla="*/ 93740 h 145058"/>
                  <a:gd name="connsiteX1481" fmla="*/ 9305 w 152506"/>
                  <a:gd name="connsiteY1481" fmla="*/ 94131 h 145058"/>
                  <a:gd name="connsiteX1482" fmla="*/ 9481 w 152506"/>
                  <a:gd name="connsiteY1482" fmla="*/ 94522 h 145058"/>
                  <a:gd name="connsiteX1483" fmla="*/ 9677 w 152506"/>
                  <a:gd name="connsiteY1483" fmla="*/ 94893 h 145058"/>
                  <a:gd name="connsiteX1484" fmla="*/ 9853 w 152506"/>
                  <a:gd name="connsiteY1484" fmla="*/ 95284 h 145058"/>
                  <a:gd name="connsiteX1485" fmla="*/ 10029 w 152506"/>
                  <a:gd name="connsiteY1485" fmla="*/ 95676 h 145058"/>
                  <a:gd name="connsiteX1486" fmla="*/ 10205 w 152506"/>
                  <a:gd name="connsiteY1486" fmla="*/ 96067 h 145058"/>
                  <a:gd name="connsiteX1487" fmla="*/ 10400 w 152506"/>
                  <a:gd name="connsiteY1487" fmla="*/ 96438 h 145058"/>
                  <a:gd name="connsiteX1488" fmla="*/ 10596 w 152506"/>
                  <a:gd name="connsiteY1488" fmla="*/ 96829 h 145058"/>
                  <a:gd name="connsiteX1489" fmla="*/ 10772 w 152506"/>
                  <a:gd name="connsiteY1489" fmla="*/ 97201 h 145058"/>
                  <a:gd name="connsiteX1490" fmla="*/ 10967 w 152506"/>
                  <a:gd name="connsiteY1490" fmla="*/ 97592 h 145058"/>
                  <a:gd name="connsiteX1491" fmla="*/ 11182 w 152506"/>
                  <a:gd name="connsiteY1491" fmla="*/ 97963 h 145058"/>
                  <a:gd name="connsiteX1492" fmla="*/ 11378 w 152506"/>
                  <a:gd name="connsiteY1492" fmla="*/ 98354 h 145058"/>
                  <a:gd name="connsiteX1493" fmla="*/ 11593 w 152506"/>
                  <a:gd name="connsiteY1493" fmla="*/ 98725 h 145058"/>
                  <a:gd name="connsiteX1494" fmla="*/ 11573 w 152506"/>
                  <a:gd name="connsiteY1494" fmla="*/ 98725 h 145058"/>
                  <a:gd name="connsiteX1495" fmla="*/ 11769 w 152506"/>
                  <a:gd name="connsiteY1495" fmla="*/ 99097 h 145058"/>
                  <a:gd name="connsiteX1496" fmla="*/ 11984 w 152506"/>
                  <a:gd name="connsiteY1496" fmla="*/ 99488 h 145058"/>
                  <a:gd name="connsiteX1497" fmla="*/ 11964 w 152506"/>
                  <a:gd name="connsiteY1497" fmla="*/ 99488 h 145058"/>
                  <a:gd name="connsiteX1498" fmla="*/ 12179 w 152506"/>
                  <a:gd name="connsiteY1498" fmla="*/ 99859 h 145058"/>
                  <a:gd name="connsiteX1499" fmla="*/ 12414 w 152506"/>
                  <a:gd name="connsiteY1499" fmla="*/ 100230 h 145058"/>
                  <a:gd name="connsiteX1500" fmla="*/ 12629 w 152506"/>
                  <a:gd name="connsiteY1500" fmla="*/ 100602 h 145058"/>
                  <a:gd name="connsiteX1501" fmla="*/ 12844 w 152506"/>
                  <a:gd name="connsiteY1501" fmla="*/ 100993 h 145058"/>
                  <a:gd name="connsiteX1502" fmla="*/ 12844 w 152506"/>
                  <a:gd name="connsiteY1502" fmla="*/ 100974 h 145058"/>
                  <a:gd name="connsiteX1503" fmla="*/ 13059 w 152506"/>
                  <a:gd name="connsiteY1503" fmla="*/ 101364 h 145058"/>
                  <a:gd name="connsiteX1504" fmla="*/ 13059 w 152506"/>
                  <a:gd name="connsiteY1504" fmla="*/ 101345 h 145058"/>
                  <a:gd name="connsiteX1505" fmla="*/ 13254 w 152506"/>
                  <a:gd name="connsiteY1505" fmla="*/ 101736 h 145058"/>
                  <a:gd name="connsiteX1506" fmla="*/ 13469 w 152506"/>
                  <a:gd name="connsiteY1506" fmla="*/ 102107 h 145058"/>
                  <a:gd name="connsiteX1507" fmla="*/ 13704 w 152506"/>
                  <a:gd name="connsiteY1507" fmla="*/ 102479 h 145058"/>
                  <a:gd name="connsiteX1508" fmla="*/ 13939 w 152506"/>
                  <a:gd name="connsiteY1508" fmla="*/ 102850 h 145058"/>
                  <a:gd name="connsiteX1509" fmla="*/ 14154 w 152506"/>
                  <a:gd name="connsiteY1509" fmla="*/ 103202 h 145058"/>
                  <a:gd name="connsiteX1510" fmla="*/ 14388 w 152506"/>
                  <a:gd name="connsiteY1510" fmla="*/ 103573 h 145058"/>
                  <a:gd name="connsiteX1511" fmla="*/ 14623 w 152506"/>
                  <a:gd name="connsiteY1511" fmla="*/ 103945 h 145058"/>
                  <a:gd name="connsiteX1512" fmla="*/ 14857 w 152506"/>
                  <a:gd name="connsiteY1512" fmla="*/ 104316 h 145058"/>
                  <a:gd name="connsiteX1513" fmla="*/ 15092 w 152506"/>
                  <a:gd name="connsiteY1513" fmla="*/ 104668 h 145058"/>
                  <a:gd name="connsiteX1514" fmla="*/ 15346 w 152506"/>
                  <a:gd name="connsiteY1514" fmla="*/ 105040 h 145058"/>
                  <a:gd name="connsiteX1515" fmla="*/ 15581 w 152506"/>
                  <a:gd name="connsiteY1515" fmla="*/ 105392 h 145058"/>
                  <a:gd name="connsiteX1516" fmla="*/ 15835 w 152506"/>
                  <a:gd name="connsiteY1516" fmla="*/ 105763 h 145058"/>
                  <a:gd name="connsiteX1517" fmla="*/ 16070 w 152506"/>
                  <a:gd name="connsiteY1517" fmla="*/ 106115 h 145058"/>
                  <a:gd name="connsiteX1518" fmla="*/ 16324 w 152506"/>
                  <a:gd name="connsiteY1518" fmla="*/ 106487 h 145058"/>
                  <a:gd name="connsiteX1519" fmla="*/ 16578 w 152506"/>
                  <a:gd name="connsiteY1519" fmla="*/ 106838 h 145058"/>
                  <a:gd name="connsiteX1520" fmla="*/ 16832 w 152506"/>
                  <a:gd name="connsiteY1520" fmla="*/ 107190 h 145058"/>
                  <a:gd name="connsiteX1521" fmla="*/ 17086 w 152506"/>
                  <a:gd name="connsiteY1521" fmla="*/ 107542 h 145058"/>
                  <a:gd name="connsiteX1522" fmla="*/ 17340 w 152506"/>
                  <a:gd name="connsiteY1522" fmla="*/ 107914 h 145058"/>
                  <a:gd name="connsiteX1523" fmla="*/ 17614 w 152506"/>
                  <a:gd name="connsiteY1523" fmla="*/ 108266 h 145058"/>
                  <a:gd name="connsiteX1524" fmla="*/ 17868 w 152506"/>
                  <a:gd name="connsiteY1524" fmla="*/ 108617 h 145058"/>
                  <a:gd name="connsiteX1525" fmla="*/ 18142 w 152506"/>
                  <a:gd name="connsiteY1525" fmla="*/ 108969 h 145058"/>
                  <a:gd name="connsiteX1526" fmla="*/ 18416 w 152506"/>
                  <a:gd name="connsiteY1526" fmla="*/ 109321 h 145058"/>
                  <a:gd name="connsiteX1527" fmla="*/ 18689 w 152506"/>
                  <a:gd name="connsiteY1527" fmla="*/ 109673 h 145058"/>
                  <a:gd name="connsiteX1528" fmla="*/ 18963 w 152506"/>
                  <a:gd name="connsiteY1528" fmla="*/ 110025 h 145058"/>
                  <a:gd name="connsiteX1529" fmla="*/ 18963 w 152506"/>
                  <a:gd name="connsiteY1529" fmla="*/ 110005 h 145058"/>
                  <a:gd name="connsiteX1530" fmla="*/ 19237 w 152506"/>
                  <a:gd name="connsiteY1530" fmla="*/ 110357 h 145058"/>
                  <a:gd name="connsiteX1531" fmla="*/ 19510 w 152506"/>
                  <a:gd name="connsiteY1531" fmla="*/ 110709 h 145058"/>
                  <a:gd name="connsiteX1532" fmla="*/ 19491 w 152506"/>
                  <a:gd name="connsiteY1532" fmla="*/ 110709 h 145058"/>
                  <a:gd name="connsiteX1533" fmla="*/ 19784 w 152506"/>
                  <a:gd name="connsiteY1533" fmla="*/ 111061 h 145058"/>
                  <a:gd name="connsiteX1534" fmla="*/ 20058 w 152506"/>
                  <a:gd name="connsiteY1534" fmla="*/ 111393 h 145058"/>
                  <a:gd name="connsiteX1535" fmla="*/ 20371 w 152506"/>
                  <a:gd name="connsiteY1535" fmla="*/ 111745 h 145058"/>
                  <a:gd name="connsiteX1536" fmla="*/ 20371 w 152506"/>
                  <a:gd name="connsiteY1536" fmla="*/ 111726 h 145058"/>
                  <a:gd name="connsiteX1537" fmla="*/ 20644 w 152506"/>
                  <a:gd name="connsiteY1537" fmla="*/ 112078 h 145058"/>
                  <a:gd name="connsiteX1538" fmla="*/ 20938 w 152506"/>
                  <a:gd name="connsiteY1538" fmla="*/ 112410 h 145058"/>
                  <a:gd name="connsiteX1539" fmla="*/ 21211 w 152506"/>
                  <a:gd name="connsiteY1539" fmla="*/ 112762 h 145058"/>
                  <a:gd name="connsiteX1540" fmla="*/ 21504 w 152506"/>
                  <a:gd name="connsiteY1540" fmla="*/ 113094 h 145058"/>
                  <a:gd name="connsiteX1541" fmla="*/ 21798 w 152506"/>
                  <a:gd name="connsiteY1541" fmla="*/ 113426 h 145058"/>
                  <a:gd name="connsiteX1542" fmla="*/ 22111 w 152506"/>
                  <a:gd name="connsiteY1542" fmla="*/ 113759 h 145058"/>
                  <a:gd name="connsiteX1543" fmla="*/ 22423 w 152506"/>
                  <a:gd name="connsiteY1543" fmla="*/ 114091 h 145058"/>
                  <a:gd name="connsiteX1544" fmla="*/ 22404 w 152506"/>
                  <a:gd name="connsiteY1544" fmla="*/ 114091 h 145058"/>
                  <a:gd name="connsiteX1545" fmla="*/ 22697 w 152506"/>
                  <a:gd name="connsiteY1545" fmla="*/ 114423 h 145058"/>
                  <a:gd name="connsiteX1546" fmla="*/ 23010 w 152506"/>
                  <a:gd name="connsiteY1546" fmla="*/ 114756 h 145058"/>
                  <a:gd name="connsiteX1547" fmla="*/ 22990 w 152506"/>
                  <a:gd name="connsiteY1547" fmla="*/ 114756 h 145058"/>
                  <a:gd name="connsiteX1548" fmla="*/ 23323 w 152506"/>
                  <a:gd name="connsiteY1548" fmla="*/ 115088 h 145058"/>
                  <a:gd name="connsiteX1549" fmla="*/ 23635 w 152506"/>
                  <a:gd name="connsiteY1549" fmla="*/ 115421 h 145058"/>
                  <a:gd name="connsiteX1550" fmla="*/ 23928 w 152506"/>
                  <a:gd name="connsiteY1550" fmla="*/ 115753 h 145058"/>
                  <a:gd name="connsiteX1551" fmla="*/ 24241 w 152506"/>
                  <a:gd name="connsiteY1551" fmla="*/ 116066 h 145058"/>
                  <a:gd name="connsiteX1552" fmla="*/ 24574 w 152506"/>
                  <a:gd name="connsiteY1552" fmla="*/ 116398 h 145058"/>
                  <a:gd name="connsiteX1553" fmla="*/ 24867 w 152506"/>
                  <a:gd name="connsiteY1553" fmla="*/ 116711 h 145058"/>
                  <a:gd name="connsiteX1554" fmla="*/ 25180 w 152506"/>
                  <a:gd name="connsiteY1554" fmla="*/ 117043 h 145058"/>
                  <a:gd name="connsiteX1555" fmla="*/ 25532 w 152506"/>
                  <a:gd name="connsiteY1555" fmla="*/ 117356 h 145058"/>
                  <a:gd name="connsiteX1556" fmla="*/ 25845 w 152506"/>
                  <a:gd name="connsiteY1556" fmla="*/ 117669 h 145058"/>
                  <a:gd name="connsiteX1557" fmla="*/ 26157 w 152506"/>
                  <a:gd name="connsiteY1557" fmla="*/ 118001 h 145058"/>
                  <a:gd name="connsiteX1558" fmla="*/ 26157 w 152506"/>
                  <a:gd name="connsiteY1558" fmla="*/ 117982 h 145058"/>
                  <a:gd name="connsiteX1559" fmla="*/ 26509 w 152506"/>
                  <a:gd name="connsiteY1559" fmla="*/ 118314 h 145058"/>
                  <a:gd name="connsiteX1560" fmla="*/ 26822 w 152506"/>
                  <a:gd name="connsiteY1560" fmla="*/ 118607 h 145058"/>
                  <a:gd name="connsiteX1561" fmla="*/ 27154 w 152506"/>
                  <a:gd name="connsiteY1561" fmla="*/ 118940 h 145058"/>
                  <a:gd name="connsiteX1562" fmla="*/ 27506 w 152506"/>
                  <a:gd name="connsiteY1562" fmla="*/ 119233 h 145058"/>
                  <a:gd name="connsiteX1563" fmla="*/ 27819 w 152506"/>
                  <a:gd name="connsiteY1563" fmla="*/ 119546 h 145058"/>
                  <a:gd name="connsiteX1564" fmla="*/ 28190 w 152506"/>
                  <a:gd name="connsiteY1564" fmla="*/ 119858 h 145058"/>
                  <a:gd name="connsiteX1565" fmla="*/ 28523 w 152506"/>
                  <a:gd name="connsiteY1565" fmla="*/ 120152 h 145058"/>
                  <a:gd name="connsiteX1566" fmla="*/ 28855 w 152506"/>
                  <a:gd name="connsiteY1566" fmla="*/ 120464 h 145058"/>
                  <a:gd name="connsiteX1567" fmla="*/ 29207 w 152506"/>
                  <a:gd name="connsiteY1567" fmla="*/ 120777 h 145058"/>
                  <a:gd name="connsiteX1568" fmla="*/ 29539 w 152506"/>
                  <a:gd name="connsiteY1568" fmla="*/ 121071 h 145058"/>
                  <a:gd name="connsiteX1569" fmla="*/ 29911 w 152506"/>
                  <a:gd name="connsiteY1569" fmla="*/ 121364 h 145058"/>
                  <a:gd name="connsiteX1570" fmla="*/ 30243 w 152506"/>
                  <a:gd name="connsiteY1570" fmla="*/ 121676 h 145058"/>
                  <a:gd name="connsiteX1571" fmla="*/ 30595 w 152506"/>
                  <a:gd name="connsiteY1571" fmla="*/ 121970 h 145058"/>
                  <a:gd name="connsiteX1572" fmla="*/ 30967 w 152506"/>
                  <a:gd name="connsiteY1572" fmla="*/ 122263 h 145058"/>
                  <a:gd name="connsiteX1573" fmla="*/ 31318 w 152506"/>
                  <a:gd name="connsiteY1573" fmla="*/ 122556 h 145058"/>
                  <a:gd name="connsiteX1574" fmla="*/ 31690 w 152506"/>
                  <a:gd name="connsiteY1574" fmla="*/ 122849 h 145058"/>
                  <a:gd name="connsiteX1575" fmla="*/ 32042 w 152506"/>
                  <a:gd name="connsiteY1575" fmla="*/ 123143 h 145058"/>
                  <a:gd name="connsiteX1576" fmla="*/ 32413 w 152506"/>
                  <a:gd name="connsiteY1576" fmla="*/ 123416 h 145058"/>
                  <a:gd name="connsiteX1577" fmla="*/ 32765 w 152506"/>
                  <a:gd name="connsiteY1577" fmla="*/ 123710 h 145058"/>
                  <a:gd name="connsiteX1578" fmla="*/ 33156 w 152506"/>
                  <a:gd name="connsiteY1578" fmla="*/ 124003 h 145058"/>
                  <a:gd name="connsiteX1579" fmla="*/ 33156 w 152506"/>
                  <a:gd name="connsiteY1579" fmla="*/ 123983 h 145058"/>
                  <a:gd name="connsiteX1580" fmla="*/ 33508 w 152506"/>
                  <a:gd name="connsiteY1580" fmla="*/ 124277 h 145058"/>
                  <a:gd name="connsiteX1581" fmla="*/ 33899 w 152506"/>
                  <a:gd name="connsiteY1581" fmla="*/ 124550 h 145058"/>
                  <a:gd name="connsiteX1582" fmla="*/ 34290 w 152506"/>
                  <a:gd name="connsiteY1582" fmla="*/ 124844 h 145058"/>
                  <a:gd name="connsiteX1583" fmla="*/ 34642 w 152506"/>
                  <a:gd name="connsiteY1583" fmla="*/ 125117 h 145058"/>
                  <a:gd name="connsiteX1584" fmla="*/ 35033 w 152506"/>
                  <a:gd name="connsiteY1584" fmla="*/ 125391 h 145058"/>
                  <a:gd name="connsiteX1585" fmla="*/ 35404 w 152506"/>
                  <a:gd name="connsiteY1585" fmla="*/ 125664 h 145058"/>
                  <a:gd name="connsiteX1586" fmla="*/ 35795 w 152506"/>
                  <a:gd name="connsiteY1586" fmla="*/ 125938 h 145058"/>
                  <a:gd name="connsiteX1587" fmla="*/ 36167 w 152506"/>
                  <a:gd name="connsiteY1587" fmla="*/ 126212 h 145058"/>
                  <a:gd name="connsiteX1588" fmla="*/ 36577 w 152506"/>
                  <a:gd name="connsiteY1588" fmla="*/ 126486 h 145058"/>
                  <a:gd name="connsiteX1589" fmla="*/ 36949 w 152506"/>
                  <a:gd name="connsiteY1589" fmla="*/ 126740 h 145058"/>
                  <a:gd name="connsiteX1590" fmla="*/ 37339 w 152506"/>
                  <a:gd name="connsiteY1590" fmla="*/ 127014 h 145058"/>
                  <a:gd name="connsiteX1591" fmla="*/ 37750 w 152506"/>
                  <a:gd name="connsiteY1591" fmla="*/ 127268 h 145058"/>
                  <a:gd name="connsiteX1592" fmla="*/ 38161 w 152506"/>
                  <a:gd name="connsiteY1592" fmla="*/ 127503 h 145058"/>
                  <a:gd name="connsiteX1593" fmla="*/ 38571 w 152506"/>
                  <a:gd name="connsiteY1593" fmla="*/ 127737 h 145058"/>
                  <a:gd name="connsiteX1594" fmla="*/ 39021 w 152506"/>
                  <a:gd name="connsiteY1594" fmla="*/ 127952 h 145058"/>
                  <a:gd name="connsiteX1595" fmla="*/ 39431 w 152506"/>
                  <a:gd name="connsiteY1595" fmla="*/ 128167 h 145058"/>
                  <a:gd name="connsiteX1596" fmla="*/ 39842 w 152506"/>
                  <a:gd name="connsiteY1596" fmla="*/ 128382 h 145058"/>
                  <a:gd name="connsiteX1597" fmla="*/ 39822 w 152506"/>
                  <a:gd name="connsiteY1597" fmla="*/ 128382 h 145058"/>
                  <a:gd name="connsiteX1598" fmla="*/ 40272 w 152506"/>
                  <a:gd name="connsiteY1598" fmla="*/ 128597 h 145058"/>
                  <a:gd name="connsiteX1599" fmla="*/ 40702 w 152506"/>
                  <a:gd name="connsiteY1599" fmla="*/ 128812 h 145058"/>
                  <a:gd name="connsiteX1600" fmla="*/ 41093 w 152506"/>
                  <a:gd name="connsiteY1600" fmla="*/ 129027 h 145058"/>
                  <a:gd name="connsiteX1601" fmla="*/ 41523 w 152506"/>
                  <a:gd name="connsiteY1601" fmla="*/ 129223 h 145058"/>
                  <a:gd name="connsiteX1602" fmla="*/ 41504 w 152506"/>
                  <a:gd name="connsiteY1602" fmla="*/ 129223 h 145058"/>
                  <a:gd name="connsiteX1603" fmla="*/ 41953 w 152506"/>
                  <a:gd name="connsiteY1603" fmla="*/ 129438 h 145058"/>
                  <a:gd name="connsiteX1604" fmla="*/ 42383 w 152506"/>
                  <a:gd name="connsiteY1604" fmla="*/ 129633 h 145058"/>
                  <a:gd name="connsiteX1605" fmla="*/ 42774 w 152506"/>
                  <a:gd name="connsiteY1605" fmla="*/ 129829 h 145058"/>
                  <a:gd name="connsiteX1606" fmla="*/ 43204 w 152506"/>
                  <a:gd name="connsiteY1606" fmla="*/ 130024 h 145058"/>
                  <a:gd name="connsiteX1607" fmla="*/ 43654 w 152506"/>
                  <a:gd name="connsiteY1607" fmla="*/ 130220 h 145058"/>
                  <a:gd name="connsiteX1608" fmla="*/ 43635 w 152506"/>
                  <a:gd name="connsiteY1608" fmla="*/ 130220 h 145058"/>
                  <a:gd name="connsiteX1609" fmla="*/ 44065 w 152506"/>
                  <a:gd name="connsiteY1609" fmla="*/ 130396 h 145058"/>
                  <a:gd name="connsiteX1610" fmla="*/ 44475 w 152506"/>
                  <a:gd name="connsiteY1610" fmla="*/ 130591 h 145058"/>
                  <a:gd name="connsiteX1611" fmla="*/ 44905 w 152506"/>
                  <a:gd name="connsiteY1611" fmla="*/ 130767 h 145058"/>
                  <a:gd name="connsiteX1612" fmla="*/ 45355 w 152506"/>
                  <a:gd name="connsiteY1612" fmla="*/ 130962 h 145058"/>
                  <a:gd name="connsiteX1613" fmla="*/ 45746 w 152506"/>
                  <a:gd name="connsiteY1613" fmla="*/ 131138 h 145058"/>
                  <a:gd name="connsiteX1614" fmla="*/ 46176 w 152506"/>
                  <a:gd name="connsiteY1614" fmla="*/ 131315 h 145058"/>
                  <a:gd name="connsiteX1615" fmla="*/ 46606 w 152506"/>
                  <a:gd name="connsiteY1615" fmla="*/ 131490 h 145058"/>
                  <a:gd name="connsiteX1616" fmla="*/ 47056 w 152506"/>
                  <a:gd name="connsiteY1616" fmla="*/ 131647 h 145058"/>
                  <a:gd name="connsiteX1617" fmla="*/ 47036 w 152506"/>
                  <a:gd name="connsiteY1617" fmla="*/ 131647 h 145058"/>
                  <a:gd name="connsiteX1618" fmla="*/ 47466 w 152506"/>
                  <a:gd name="connsiteY1618" fmla="*/ 131823 h 145058"/>
                  <a:gd name="connsiteX1619" fmla="*/ 47877 w 152506"/>
                  <a:gd name="connsiteY1619" fmla="*/ 131979 h 145058"/>
                  <a:gd name="connsiteX1620" fmla="*/ 48327 w 152506"/>
                  <a:gd name="connsiteY1620" fmla="*/ 132155 h 145058"/>
                  <a:gd name="connsiteX1621" fmla="*/ 48757 w 152506"/>
                  <a:gd name="connsiteY1621" fmla="*/ 132312 h 145058"/>
                  <a:gd name="connsiteX1622" fmla="*/ 49167 w 152506"/>
                  <a:gd name="connsiteY1622" fmla="*/ 132468 h 145058"/>
                  <a:gd name="connsiteX1623" fmla="*/ 49148 w 152506"/>
                  <a:gd name="connsiteY1623" fmla="*/ 132468 h 145058"/>
                  <a:gd name="connsiteX1624" fmla="*/ 49597 w 152506"/>
                  <a:gd name="connsiteY1624" fmla="*/ 132624 h 145058"/>
                  <a:gd name="connsiteX1625" fmla="*/ 50047 w 152506"/>
                  <a:gd name="connsiteY1625" fmla="*/ 132781 h 145058"/>
                  <a:gd name="connsiteX1626" fmla="*/ 50457 w 152506"/>
                  <a:gd name="connsiteY1626" fmla="*/ 132917 h 145058"/>
                  <a:gd name="connsiteX1627" fmla="*/ 50868 w 152506"/>
                  <a:gd name="connsiteY1627" fmla="*/ 133074 h 145058"/>
                  <a:gd name="connsiteX1628" fmla="*/ 50868 w 152506"/>
                  <a:gd name="connsiteY1628" fmla="*/ 133054 h 145058"/>
                  <a:gd name="connsiteX1629" fmla="*/ 51298 w 152506"/>
                  <a:gd name="connsiteY1629" fmla="*/ 133211 h 145058"/>
                  <a:gd name="connsiteX1630" fmla="*/ 51748 w 152506"/>
                  <a:gd name="connsiteY1630" fmla="*/ 133348 h 145058"/>
                  <a:gd name="connsiteX1631" fmla="*/ 51728 w 152506"/>
                  <a:gd name="connsiteY1631" fmla="*/ 133348 h 145058"/>
                  <a:gd name="connsiteX1632" fmla="*/ 52178 w 152506"/>
                  <a:gd name="connsiteY1632" fmla="*/ 133484 h 145058"/>
                  <a:gd name="connsiteX1633" fmla="*/ 52588 w 152506"/>
                  <a:gd name="connsiteY1633" fmla="*/ 133621 h 145058"/>
                  <a:gd name="connsiteX1634" fmla="*/ 52999 w 152506"/>
                  <a:gd name="connsiteY1634" fmla="*/ 133758 h 145058"/>
                  <a:gd name="connsiteX1635" fmla="*/ 53449 w 152506"/>
                  <a:gd name="connsiteY1635" fmla="*/ 133875 h 145058"/>
                  <a:gd name="connsiteX1636" fmla="*/ 53879 w 152506"/>
                  <a:gd name="connsiteY1636" fmla="*/ 134012 h 145058"/>
                  <a:gd name="connsiteX1637" fmla="*/ 54289 w 152506"/>
                  <a:gd name="connsiteY1637" fmla="*/ 134130 h 145058"/>
                  <a:gd name="connsiteX1638" fmla="*/ 54719 w 152506"/>
                  <a:gd name="connsiteY1638" fmla="*/ 134247 h 145058"/>
                  <a:gd name="connsiteX1639" fmla="*/ 55169 w 152506"/>
                  <a:gd name="connsiteY1639" fmla="*/ 134384 h 145058"/>
                  <a:gd name="connsiteX1640" fmla="*/ 55599 w 152506"/>
                  <a:gd name="connsiteY1640" fmla="*/ 134501 h 145058"/>
                  <a:gd name="connsiteX1641" fmla="*/ 56009 w 152506"/>
                  <a:gd name="connsiteY1641" fmla="*/ 134599 h 145058"/>
                  <a:gd name="connsiteX1642" fmla="*/ 55990 w 152506"/>
                  <a:gd name="connsiteY1642" fmla="*/ 134599 h 145058"/>
                  <a:gd name="connsiteX1643" fmla="*/ 56439 w 152506"/>
                  <a:gd name="connsiteY1643" fmla="*/ 134716 h 145058"/>
                  <a:gd name="connsiteX1644" fmla="*/ 56870 w 152506"/>
                  <a:gd name="connsiteY1644" fmla="*/ 134814 h 145058"/>
                  <a:gd name="connsiteX1645" fmla="*/ 57300 w 152506"/>
                  <a:gd name="connsiteY1645" fmla="*/ 134931 h 145058"/>
                  <a:gd name="connsiteX1646" fmla="*/ 57749 w 152506"/>
                  <a:gd name="connsiteY1646" fmla="*/ 135029 h 145058"/>
                  <a:gd name="connsiteX1647" fmla="*/ 58140 w 152506"/>
                  <a:gd name="connsiteY1647" fmla="*/ 135127 h 145058"/>
                  <a:gd name="connsiteX1648" fmla="*/ 58590 w 152506"/>
                  <a:gd name="connsiteY1648" fmla="*/ 135244 h 145058"/>
                  <a:gd name="connsiteX1649" fmla="*/ 58590 w 152506"/>
                  <a:gd name="connsiteY1649" fmla="*/ 135224 h 145058"/>
                  <a:gd name="connsiteX1650" fmla="*/ 59020 w 152506"/>
                  <a:gd name="connsiteY1650" fmla="*/ 135322 h 145058"/>
                  <a:gd name="connsiteX1651" fmla="*/ 59431 w 152506"/>
                  <a:gd name="connsiteY1651" fmla="*/ 135420 h 145058"/>
                  <a:gd name="connsiteX1652" fmla="*/ 59861 w 152506"/>
                  <a:gd name="connsiteY1652" fmla="*/ 135518 h 145058"/>
                  <a:gd name="connsiteX1653" fmla="*/ 60310 w 152506"/>
                  <a:gd name="connsiteY1653" fmla="*/ 135596 h 145058"/>
                  <a:gd name="connsiteX1654" fmla="*/ 60741 w 152506"/>
                  <a:gd name="connsiteY1654" fmla="*/ 135694 h 145058"/>
                  <a:gd name="connsiteX1655" fmla="*/ 60721 w 152506"/>
                  <a:gd name="connsiteY1655" fmla="*/ 135694 h 145058"/>
                  <a:gd name="connsiteX1656" fmla="*/ 61151 w 152506"/>
                  <a:gd name="connsiteY1656" fmla="*/ 135772 h 145058"/>
                  <a:gd name="connsiteX1657" fmla="*/ 61561 w 152506"/>
                  <a:gd name="connsiteY1657" fmla="*/ 135850 h 145058"/>
                  <a:gd name="connsiteX1658" fmla="*/ 62011 w 152506"/>
                  <a:gd name="connsiteY1658" fmla="*/ 135928 h 145058"/>
                  <a:gd name="connsiteX1659" fmla="*/ 62461 w 152506"/>
                  <a:gd name="connsiteY1659" fmla="*/ 136006 h 145058"/>
                  <a:gd name="connsiteX1660" fmla="*/ 62441 w 152506"/>
                  <a:gd name="connsiteY1660" fmla="*/ 136006 h 145058"/>
                  <a:gd name="connsiteX1661" fmla="*/ 62852 w 152506"/>
                  <a:gd name="connsiteY1661" fmla="*/ 136085 h 145058"/>
                  <a:gd name="connsiteX1662" fmla="*/ 63282 w 152506"/>
                  <a:gd name="connsiteY1662" fmla="*/ 136143 h 145058"/>
                  <a:gd name="connsiteX1663" fmla="*/ 63262 w 152506"/>
                  <a:gd name="connsiteY1663" fmla="*/ 136143 h 145058"/>
                  <a:gd name="connsiteX1664" fmla="*/ 63712 w 152506"/>
                  <a:gd name="connsiteY1664" fmla="*/ 136222 h 145058"/>
                  <a:gd name="connsiteX1665" fmla="*/ 64162 w 152506"/>
                  <a:gd name="connsiteY1665" fmla="*/ 136280 h 145058"/>
                  <a:gd name="connsiteX1666" fmla="*/ 64142 w 152506"/>
                  <a:gd name="connsiteY1666" fmla="*/ 136280 h 145058"/>
                  <a:gd name="connsiteX1667" fmla="*/ 64553 w 152506"/>
                  <a:gd name="connsiteY1667" fmla="*/ 136338 h 145058"/>
                  <a:gd name="connsiteX1668" fmla="*/ 64983 w 152506"/>
                  <a:gd name="connsiteY1668" fmla="*/ 136397 h 145058"/>
                  <a:gd name="connsiteX1669" fmla="*/ 65432 w 152506"/>
                  <a:gd name="connsiteY1669" fmla="*/ 136456 h 145058"/>
                  <a:gd name="connsiteX1670" fmla="*/ 65413 w 152506"/>
                  <a:gd name="connsiteY1670" fmla="*/ 136456 h 145058"/>
                  <a:gd name="connsiteX1671" fmla="*/ 65863 w 152506"/>
                  <a:gd name="connsiteY1671" fmla="*/ 136515 h 145058"/>
                  <a:gd name="connsiteX1672" fmla="*/ 66273 w 152506"/>
                  <a:gd name="connsiteY1672" fmla="*/ 136573 h 145058"/>
                  <a:gd name="connsiteX1673" fmla="*/ 66253 w 152506"/>
                  <a:gd name="connsiteY1673" fmla="*/ 136573 h 145058"/>
                  <a:gd name="connsiteX1674" fmla="*/ 66683 w 152506"/>
                  <a:gd name="connsiteY1674" fmla="*/ 136612 h 145058"/>
                  <a:gd name="connsiteX1675" fmla="*/ 67133 w 152506"/>
                  <a:gd name="connsiteY1675" fmla="*/ 136671 h 145058"/>
                  <a:gd name="connsiteX1676" fmla="*/ 67114 w 152506"/>
                  <a:gd name="connsiteY1676" fmla="*/ 136671 h 145058"/>
                  <a:gd name="connsiteX1677" fmla="*/ 67544 w 152506"/>
                  <a:gd name="connsiteY1677" fmla="*/ 136710 h 145058"/>
                  <a:gd name="connsiteX1678" fmla="*/ 67974 w 152506"/>
                  <a:gd name="connsiteY1678" fmla="*/ 136749 h 145058"/>
                  <a:gd name="connsiteX1679" fmla="*/ 67954 w 152506"/>
                  <a:gd name="connsiteY1679" fmla="*/ 136749 h 145058"/>
                  <a:gd name="connsiteX1680" fmla="*/ 68384 w 152506"/>
                  <a:gd name="connsiteY1680" fmla="*/ 136789 h 145058"/>
                  <a:gd name="connsiteX1681" fmla="*/ 68834 w 152506"/>
                  <a:gd name="connsiteY1681" fmla="*/ 136827 h 145058"/>
                  <a:gd name="connsiteX1682" fmla="*/ 68815 w 152506"/>
                  <a:gd name="connsiteY1682" fmla="*/ 136827 h 145058"/>
                  <a:gd name="connsiteX1683" fmla="*/ 69245 w 152506"/>
                  <a:gd name="connsiteY1683" fmla="*/ 136866 h 145058"/>
                  <a:gd name="connsiteX1684" fmla="*/ 69655 w 152506"/>
                  <a:gd name="connsiteY1684" fmla="*/ 136905 h 145058"/>
                  <a:gd name="connsiteX1685" fmla="*/ 69635 w 152506"/>
                  <a:gd name="connsiteY1685" fmla="*/ 136905 h 145058"/>
                  <a:gd name="connsiteX1686" fmla="*/ 70085 w 152506"/>
                  <a:gd name="connsiteY1686" fmla="*/ 136925 h 145058"/>
                  <a:gd name="connsiteX1687" fmla="*/ 70515 w 152506"/>
                  <a:gd name="connsiteY1687" fmla="*/ 136964 h 145058"/>
                  <a:gd name="connsiteX1688" fmla="*/ 70906 w 152506"/>
                  <a:gd name="connsiteY1688" fmla="*/ 136984 h 145058"/>
                  <a:gd name="connsiteX1689" fmla="*/ 71336 w 152506"/>
                  <a:gd name="connsiteY1689" fmla="*/ 137003 h 145058"/>
                  <a:gd name="connsiteX1690" fmla="*/ 71767 w 152506"/>
                  <a:gd name="connsiteY1690" fmla="*/ 137023 h 145058"/>
                  <a:gd name="connsiteX1691" fmla="*/ 72197 w 152506"/>
                  <a:gd name="connsiteY1691" fmla="*/ 137042 h 145058"/>
                  <a:gd name="connsiteX1692" fmla="*/ 72607 w 152506"/>
                  <a:gd name="connsiteY1692" fmla="*/ 137062 h 145058"/>
                  <a:gd name="connsiteX1693" fmla="*/ 72587 w 152506"/>
                  <a:gd name="connsiteY1693" fmla="*/ 137062 h 145058"/>
                  <a:gd name="connsiteX1694" fmla="*/ 73018 w 152506"/>
                  <a:gd name="connsiteY1694" fmla="*/ 137082 h 145058"/>
                  <a:gd name="connsiteX1695" fmla="*/ 73428 w 152506"/>
                  <a:gd name="connsiteY1695" fmla="*/ 137082 h 145058"/>
                  <a:gd name="connsiteX1696" fmla="*/ 73839 w 152506"/>
                  <a:gd name="connsiteY1696" fmla="*/ 137101 h 145058"/>
                  <a:gd name="connsiteX1697" fmla="*/ 75500 w 152506"/>
                  <a:gd name="connsiteY1697" fmla="*/ 137101 h 145058"/>
                  <a:gd name="connsiteX1698" fmla="*/ 75520 w 152506"/>
                  <a:gd name="connsiteY1698" fmla="*/ 137101 h 145058"/>
                  <a:gd name="connsiteX1699" fmla="*/ 76361 w 152506"/>
                  <a:gd name="connsiteY1699" fmla="*/ 137101 h 145058"/>
                  <a:gd name="connsiteX1700" fmla="*/ 76752 w 152506"/>
                  <a:gd name="connsiteY1700" fmla="*/ 137082 h 145058"/>
                  <a:gd name="connsiteX1701" fmla="*/ 77162 w 152506"/>
                  <a:gd name="connsiteY1701" fmla="*/ 137082 h 145058"/>
                  <a:gd name="connsiteX1702" fmla="*/ 77592 w 152506"/>
                  <a:gd name="connsiteY1702" fmla="*/ 137062 h 145058"/>
                  <a:gd name="connsiteX1703" fmla="*/ 78003 w 152506"/>
                  <a:gd name="connsiteY1703" fmla="*/ 137042 h 145058"/>
                  <a:gd name="connsiteX1704" fmla="*/ 77983 w 152506"/>
                  <a:gd name="connsiteY1704" fmla="*/ 137042 h 145058"/>
                  <a:gd name="connsiteX1705" fmla="*/ 78413 w 152506"/>
                  <a:gd name="connsiteY1705" fmla="*/ 137023 h 145058"/>
                  <a:gd name="connsiteX1706" fmla="*/ 78394 w 152506"/>
                  <a:gd name="connsiteY1706" fmla="*/ 137023 h 145058"/>
                  <a:gd name="connsiteX1707" fmla="*/ 78843 w 152506"/>
                  <a:gd name="connsiteY1707" fmla="*/ 137003 h 145058"/>
                  <a:gd name="connsiteX1708" fmla="*/ 78902 w 152506"/>
                  <a:gd name="connsiteY1708" fmla="*/ 137003 h 145058"/>
                  <a:gd name="connsiteX1709" fmla="*/ 79254 w 152506"/>
                  <a:gd name="connsiteY1709" fmla="*/ 136984 h 145058"/>
                  <a:gd name="connsiteX1710" fmla="*/ 79215 w 152506"/>
                  <a:gd name="connsiteY1710" fmla="*/ 136984 h 145058"/>
                  <a:gd name="connsiteX1711" fmla="*/ 79645 w 152506"/>
                  <a:gd name="connsiteY1711" fmla="*/ 136964 h 145058"/>
                  <a:gd name="connsiteX1712" fmla="*/ 80075 w 152506"/>
                  <a:gd name="connsiteY1712" fmla="*/ 136945 h 145058"/>
                  <a:gd name="connsiteX1713" fmla="*/ 80056 w 152506"/>
                  <a:gd name="connsiteY1713" fmla="*/ 136945 h 145058"/>
                  <a:gd name="connsiteX1714" fmla="*/ 80446 w 152506"/>
                  <a:gd name="connsiteY1714" fmla="*/ 136925 h 145058"/>
                  <a:gd name="connsiteX1715" fmla="*/ 80876 w 152506"/>
                  <a:gd name="connsiteY1715" fmla="*/ 136905 h 145058"/>
                  <a:gd name="connsiteX1716" fmla="*/ 80857 w 152506"/>
                  <a:gd name="connsiteY1716" fmla="*/ 136905 h 145058"/>
                  <a:gd name="connsiteX1717" fmla="*/ 81307 w 152506"/>
                  <a:gd name="connsiteY1717" fmla="*/ 136866 h 145058"/>
                  <a:gd name="connsiteX1718" fmla="*/ 81287 w 152506"/>
                  <a:gd name="connsiteY1718" fmla="*/ 136866 h 145058"/>
                  <a:gd name="connsiteX1719" fmla="*/ 81717 w 152506"/>
                  <a:gd name="connsiteY1719" fmla="*/ 136827 h 145058"/>
                  <a:gd name="connsiteX1720" fmla="*/ 81659 w 152506"/>
                  <a:gd name="connsiteY1720" fmla="*/ 136827 h 145058"/>
                  <a:gd name="connsiteX1721" fmla="*/ 82069 w 152506"/>
                  <a:gd name="connsiteY1721" fmla="*/ 136808 h 145058"/>
                  <a:gd name="connsiteX1722" fmla="*/ 82519 w 152506"/>
                  <a:gd name="connsiteY1722" fmla="*/ 136769 h 145058"/>
                  <a:gd name="connsiteX1723" fmla="*/ 82929 w 152506"/>
                  <a:gd name="connsiteY1723" fmla="*/ 136730 h 145058"/>
                  <a:gd name="connsiteX1724" fmla="*/ 82890 w 152506"/>
                  <a:gd name="connsiteY1724" fmla="*/ 136730 h 145058"/>
                  <a:gd name="connsiteX1725" fmla="*/ 83301 w 152506"/>
                  <a:gd name="connsiteY1725" fmla="*/ 136691 h 145058"/>
                  <a:gd name="connsiteX1726" fmla="*/ 83731 w 152506"/>
                  <a:gd name="connsiteY1726" fmla="*/ 136632 h 145058"/>
                  <a:gd name="connsiteX1727" fmla="*/ 83711 w 152506"/>
                  <a:gd name="connsiteY1727" fmla="*/ 136652 h 145058"/>
                  <a:gd name="connsiteX1728" fmla="*/ 84102 w 152506"/>
                  <a:gd name="connsiteY1728" fmla="*/ 136593 h 145058"/>
                  <a:gd name="connsiteX1729" fmla="*/ 84513 w 152506"/>
                  <a:gd name="connsiteY1729" fmla="*/ 136554 h 145058"/>
                  <a:gd name="connsiteX1730" fmla="*/ 84943 w 152506"/>
                  <a:gd name="connsiteY1730" fmla="*/ 136495 h 145058"/>
                  <a:gd name="connsiteX1731" fmla="*/ 84904 w 152506"/>
                  <a:gd name="connsiteY1731" fmla="*/ 136495 h 145058"/>
                  <a:gd name="connsiteX1732" fmla="*/ 85314 w 152506"/>
                  <a:gd name="connsiteY1732" fmla="*/ 136436 h 145058"/>
                  <a:gd name="connsiteX1733" fmla="*/ 85725 w 152506"/>
                  <a:gd name="connsiteY1733" fmla="*/ 136397 h 145058"/>
                  <a:gd name="connsiteX1734" fmla="*/ 85705 w 152506"/>
                  <a:gd name="connsiteY1734" fmla="*/ 136397 h 145058"/>
                  <a:gd name="connsiteX1735" fmla="*/ 86116 w 152506"/>
                  <a:gd name="connsiteY1735" fmla="*/ 136338 h 145058"/>
                  <a:gd name="connsiteX1736" fmla="*/ 86507 w 152506"/>
                  <a:gd name="connsiteY1736" fmla="*/ 136280 h 145058"/>
                  <a:gd name="connsiteX1737" fmla="*/ 86487 w 152506"/>
                  <a:gd name="connsiteY1737" fmla="*/ 136280 h 145058"/>
                  <a:gd name="connsiteX1738" fmla="*/ 86917 w 152506"/>
                  <a:gd name="connsiteY1738" fmla="*/ 136222 h 145058"/>
                  <a:gd name="connsiteX1739" fmla="*/ 87289 w 152506"/>
                  <a:gd name="connsiteY1739" fmla="*/ 136143 h 145058"/>
                  <a:gd name="connsiteX1740" fmla="*/ 87699 w 152506"/>
                  <a:gd name="connsiteY1740" fmla="*/ 136085 h 145058"/>
                  <a:gd name="connsiteX1741" fmla="*/ 87680 w 152506"/>
                  <a:gd name="connsiteY1741" fmla="*/ 136085 h 145058"/>
                  <a:gd name="connsiteX1742" fmla="*/ 88090 w 152506"/>
                  <a:gd name="connsiteY1742" fmla="*/ 136006 h 145058"/>
                  <a:gd name="connsiteX1743" fmla="*/ 88481 w 152506"/>
                  <a:gd name="connsiteY1743" fmla="*/ 135948 h 145058"/>
                  <a:gd name="connsiteX1744" fmla="*/ 88462 w 152506"/>
                  <a:gd name="connsiteY1744" fmla="*/ 135948 h 145058"/>
                  <a:gd name="connsiteX1745" fmla="*/ 88872 w 152506"/>
                  <a:gd name="connsiteY1745" fmla="*/ 135869 h 145058"/>
                  <a:gd name="connsiteX1746" fmla="*/ 89283 w 152506"/>
                  <a:gd name="connsiteY1746" fmla="*/ 135792 h 145058"/>
                  <a:gd name="connsiteX1747" fmla="*/ 89674 w 152506"/>
                  <a:gd name="connsiteY1747" fmla="*/ 135713 h 145058"/>
                  <a:gd name="connsiteX1748" fmla="*/ 89635 w 152506"/>
                  <a:gd name="connsiteY1748" fmla="*/ 135713 h 145058"/>
                  <a:gd name="connsiteX1749" fmla="*/ 90045 w 152506"/>
                  <a:gd name="connsiteY1749" fmla="*/ 135635 h 145058"/>
                  <a:gd name="connsiteX1750" fmla="*/ 90436 w 152506"/>
                  <a:gd name="connsiteY1750" fmla="*/ 135557 h 145058"/>
                  <a:gd name="connsiteX1751" fmla="*/ 90417 w 152506"/>
                  <a:gd name="connsiteY1751" fmla="*/ 135557 h 145058"/>
                  <a:gd name="connsiteX1752" fmla="*/ 90827 w 152506"/>
                  <a:gd name="connsiteY1752" fmla="*/ 135478 h 145058"/>
                  <a:gd name="connsiteX1753" fmla="*/ 91238 w 152506"/>
                  <a:gd name="connsiteY1753" fmla="*/ 135381 h 145058"/>
                  <a:gd name="connsiteX1754" fmla="*/ 91609 w 152506"/>
                  <a:gd name="connsiteY1754" fmla="*/ 135303 h 145058"/>
                  <a:gd name="connsiteX1755" fmla="*/ 91590 w 152506"/>
                  <a:gd name="connsiteY1755" fmla="*/ 135303 h 145058"/>
                  <a:gd name="connsiteX1756" fmla="*/ 91981 w 152506"/>
                  <a:gd name="connsiteY1756" fmla="*/ 135205 h 145058"/>
                  <a:gd name="connsiteX1757" fmla="*/ 92372 w 152506"/>
                  <a:gd name="connsiteY1757" fmla="*/ 135107 h 145058"/>
                  <a:gd name="connsiteX1758" fmla="*/ 92352 w 152506"/>
                  <a:gd name="connsiteY1758" fmla="*/ 135127 h 145058"/>
                  <a:gd name="connsiteX1759" fmla="*/ 92782 w 152506"/>
                  <a:gd name="connsiteY1759" fmla="*/ 135029 h 145058"/>
                  <a:gd name="connsiteX1760" fmla="*/ 92743 w 152506"/>
                  <a:gd name="connsiteY1760" fmla="*/ 135029 h 145058"/>
                  <a:gd name="connsiteX1761" fmla="*/ 93134 w 152506"/>
                  <a:gd name="connsiteY1761" fmla="*/ 134931 h 145058"/>
                  <a:gd name="connsiteX1762" fmla="*/ 93545 w 152506"/>
                  <a:gd name="connsiteY1762" fmla="*/ 134834 h 145058"/>
                  <a:gd name="connsiteX1763" fmla="*/ 93506 w 152506"/>
                  <a:gd name="connsiteY1763" fmla="*/ 134834 h 145058"/>
                  <a:gd name="connsiteX1764" fmla="*/ 93916 w 152506"/>
                  <a:gd name="connsiteY1764" fmla="*/ 134716 h 145058"/>
                  <a:gd name="connsiteX1765" fmla="*/ 93877 w 152506"/>
                  <a:gd name="connsiteY1765" fmla="*/ 134736 h 145058"/>
                  <a:gd name="connsiteX1766" fmla="*/ 94268 w 152506"/>
                  <a:gd name="connsiteY1766" fmla="*/ 134618 h 145058"/>
                  <a:gd name="connsiteX1767" fmla="*/ 94679 w 152506"/>
                  <a:gd name="connsiteY1767" fmla="*/ 134521 h 145058"/>
                  <a:gd name="connsiteX1768" fmla="*/ 94620 w 152506"/>
                  <a:gd name="connsiteY1768" fmla="*/ 134521 h 145058"/>
                  <a:gd name="connsiteX1769" fmla="*/ 95011 w 152506"/>
                  <a:gd name="connsiteY1769" fmla="*/ 134403 h 145058"/>
                  <a:gd name="connsiteX1770" fmla="*/ 95422 w 152506"/>
                  <a:gd name="connsiteY1770" fmla="*/ 134306 h 145058"/>
                  <a:gd name="connsiteX1771" fmla="*/ 95793 w 152506"/>
                  <a:gd name="connsiteY1771" fmla="*/ 134188 h 145058"/>
                  <a:gd name="connsiteX1772" fmla="*/ 95754 w 152506"/>
                  <a:gd name="connsiteY1772" fmla="*/ 134188 h 145058"/>
                  <a:gd name="connsiteX1773" fmla="*/ 96164 w 152506"/>
                  <a:gd name="connsiteY1773" fmla="*/ 134071 h 145058"/>
                  <a:gd name="connsiteX1774" fmla="*/ 96536 w 152506"/>
                  <a:gd name="connsiteY1774" fmla="*/ 133953 h 145058"/>
                  <a:gd name="connsiteX1775" fmla="*/ 96497 w 152506"/>
                  <a:gd name="connsiteY1775" fmla="*/ 133953 h 145058"/>
                  <a:gd name="connsiteX1776" fmla="*/ 96946 w 152506"/>
                  <a:gd name="connsiteY1776" fmla="*/ 133837 h 145058"/>
                  <a:gd name="connsiteX1777" fmla="*/ 97259 w 152506"/>
                  <a:gd name="connsiteY1777" fmla="*/ 133719 h 145058"/>
                  <a:gd name="connsiteX1778" fmla="*/ 97670 w 152506"/>
                  <a:gd name="connsiteY1778" fmla="*/ 133582 h 145058"/>
                  <a:gd name="connsiteX1779" fmla="*/ 97631 w 152506"/>
                  <a:gd name="connsiteY1779" fmla="*/ 133602 h 145058"/>
                  <a:gd name="connsiteX1780" fmla="*/ 97982 w 152506"/>
                  <a:gd name="connsiteY1780" fmla="*/ 133465 h 145058"/>
                  <a:gd name="connsiteX1781" fmla="*/ 98393 w 152506"/>
                  <a:gd name="connsiteY1781" fmla="*/ 133348 h 145058"/>
                  <a:gd name="connsiteX1782" fmla="*/ 98745 w 152506"/>
                  <a:gd name="connsiteY1782" fmla="*/ 133211 h 145058"/>
                  <a:gd name="connsiteX1783" fmla="*/ 99136 w 152506"/>
                  <a:gd name="connsiteY1783" fmla="*/ 133074 h 145058"/>
                  <a:gd name="connsiteX1784" fmla="*/ 99097 w 152506"/>
                  <a:gd name="connsiteY1784" fmla="*/ 133093 h 145058"/>
                  <a:gd name="connsiteX1785" fmla="*/ 99468 w 152506"/>
                  <a:gd name="connsiteY1785" fmla="*/ 132937 h 145058"/>
                  <a:gd name="connsiteX1786" fmla="*/ 99859 w 152506"/>
                  <a:gd name="connsiteY1786" fmla="*/ 132800 h 145058"/>
                  <a:gd name="connsiteX1787" fmla="*/ 99820 w 152506"/>
                  <a:gd name="connsiteY1787" fmla="*/ 132820 h 145058"/>
                  <a:gd name="connsiteX1788" fmla="*/ 100191 w 152506"/>
                  <a:gd name="connsiteY1788" fmla="*/ 132663 h 145058"/>
                  <a:gd name="connsiteX1789" fmla="*/ 100172 w 152506"/>
                  <a:gd name="connsiteY1789" fmla="*/ 132683 h 145058"/>
                  <a:gd name="connsiteX1790" fmla="*/ 100563 w 152506"/>
                  <a:gd name="connsiteY1790" fmla="*/ 132526 h 145058"/>
                  <a:gd name="connsiteX1791" fmla="*/ 100915 w 152506"/>
                  <a:gd name="connsiteY1791" fmla="*/ 132390 h 145058"/>
                  <a:gd name="connsiteX1792" fmla="*/ 101306 w 152506"/>
                  <a:gd name="connsiteY1792" fmla="*/ 132233 h 145058"/>
                  <a:gd name="connsiteX1793" fmla="*/ 101619 w 152506"/>
                  <a:gd name="connsiteY1793" fmla="*/ 132096 h 145058"/>
                  <a:gd name="connsiteX1794" fmla="*/ 102010 w 152506"/>
                  <a:gd name="connsiteY1794" fmla="*/ 131959 h 145058"/>
                  <a:gd name="connsiteX1795" fmla="*/ 101951 w 152506"/>
                  <a:gd name="connsiteY1795" fmla="*/ 131959 h 145058"/>
                  <a:gd name="connsiteX1796" fmla="*/ 102323 w 152506"/>
                  <a:gd name="connsiteY1796" fmla="*/ 131803 h 145058"/>
                  <a:gd name="connsiteX1797" fmla="*/ 102713 w 152506"/>
                  <a:gd name="connsiteY1797" fmla="*/ 131647 h 145058"/>
                  <a:gd name="connsiteX1798" fmla="*/ 102655 w 152506"/>
                  <a:gd name="connsiteY1798" fmla="*/ 131666 h 145058"/>
                  <a:gd name="connsiteX1799" fmla="*/ 103065 w 152506"/>
                  <a:gd name="connsiteY1799" fmla="*/ 131490 h 145058"/>
                  <a:gd name="connsiteX1800" fmla="*/ 103026 w 152506"/>
                  <a:gd name="connsiteY1800" fmla="*/ 131510 h 145058"/>
                  <a:gd name="connsiteX1801" fmla="*/ 103359 w 152506"/>
                  <a:gd name="connsiteY1801" fmla="*/ 131354 h 145058"/>
                  <a:gd name="connsiteX1802" fmla="*/ 103750 w 152506"/>
                  <a:gd name="connsiteY1802" fmla="*/ 131178 h 145058"/>
                  <a:gd name="connsiteX1803" fmla="*/ 104082 w 152506"/>
                  <a:gd name="connsiteY1803" fmla="*/ 131021 h 145058"/>
                  <a:gd name="connsiteX1804" fmla="*/ 104043 w 152506"/>
                  <a:gd name="connsiteY1804" fmla="*/ 131041 h 145058"/>
                  <a:gd name="connsiteX1805" fmla="*/ 104434 w 152506"/>
                  <a:gd name="connsiteY1805" fmla="*/ 130865 h 145058"/>
                  <a:gd name="connsiteX1806" fmla="*/ 104786 w 152506"/>
                  <a:gd name="connsiteY1806" fmla="*/ 130708 h 145058"/>
                  <a:gd name="connsiteX1807" fmla="*/ 105118 w 152506"/>
                  <a:gd name="connsiteY1807" fmla="*/ 130532 h 145058"/>
                  <a:gd name="connsiteX1808" fmla="*/ 105470 w 152506"/>
                  <a:gd name="connsiteY1808" fmla="*/ 130357 h 145058"/>
                  <a:gd name="connsiteX1809" fmla="*/ 105450 w 152506"/>
                  <a:gd name="connsiteY1809" fmla="*/ 130376 h 145058"/>
                  <a:gd name="connsiteX1810" fmla="*/ 105783 w 152506"/>
                  <a:gd name="connsiteY1810" fmla="*/ 130200 h 145058"/>
                  <a:gd name="connsiteX1811" fmla="*/ 106154 w 152506"/>
                  <a:gd name="connsiteY1811" fmla="*/ 130024 h 145058"/>
                  <a:gd name="connsiteX1812" fmla="*/ 106487 w 152506"/>
                  <a:gd name="connsiteY1812" fmla="*/ 129848 h 145058"/>
                  <a:gd name="connsiteX1813" fmla="*/ 106467 w 152506"/>
                  <a:gd name="connsiteY1813" fmla="*/ 129848 h 145058"/>
                  <a:gd name="connsiteX1814" fmla="*/ 106780 w 152506"/>
                  <a:gd name="connsiteY1814" fmla="*/ 129672 h 145058"/>
                  <a:gd name="connsiteX1815" fmla="*/ 107151 w 152506"/>
                  <a:gd name="connsiteY1815" fmla="*/ 129496 h 145058"/>
                  <a:gd name="connsiteX1816" fmla="*/ 107483 w 152506"/>
                  <a:gd name="connsiteY1816" fmla="*/ 129301 h 145058"/>
                  <a:gd name="connsiteX1817" fmla="*/ 107464 w 152506"/>
                  <a:gd name="connsiteY1817" fmla="*/ 129320 h 145058"/>
                  <a:gd name="connsiteX1818" fmla="*/ 107796 w 152506"/>
                  <a:gd name="connsiteY1818" fmla="*/ 129125 h 145058"/>
                  <a:gd name="connsiteX1819" fmla="*/ 108148 w 152506"/>
                  <a:gd name="connsiteY1819" fmla="*/ 128949 h 145058"/>
                  <a:gd name="connsiteX1820" fmla="*/ 108461 w 152506"/>
                  <a:gd name="connsiteY1820" fmla="*/ 128753 h 145058"/>
                  <a:gd name="connsiteX1821" fmla="*/ 108442 w 152506"/>
                  <a:gd name="connsiteY1821" fmla="*/ 128773 h 145058"/>
                  <a:gd name="connsiteX1822" fmla="*/ 108793 w 152506"/>
                  <a:gd name="connsiteY1822" fmla="*/ 128558 h 145058"/>
                  <a:gd name="connsiteX1823" fmla="*/ 108754 w 152506"/>
                  <a:gd name="connsiteY1823" fmla="*/ 128577 h 145058"/>
                  <a:gd name="connsiteX1824" fmla="*/ 109106 w 152506"/>
                  <a:gd name="connsiteY1824" fmla="*/ 128382 h 145058"/>
                  <a:gd name="connsiteX1825" fmla="*/ 109438 w 152506"/>
                  <a:gd name="connsiteY1825" fmla="*/ 128186 h 145058"/>
                  <a:gd name="connsiteX1826" fmla="*/ 109771 w 152506"/>
                  <a:gd name="connsiteY1826" fmla="*/ 127991 h 145058"/>
                  <a:gd name="connsiteX1827" fmla="*/ 109732 w 152506"/>
                  <a:gd name="connsiteY1827" fmla="*/ 128010 h 145058"/>
                  <a:gd name="connsiteX1828" fmla="*/ 110064 w 152506"/>
                  <a:gd name="connsiteY1828" fmla="*/ 127815 h 145058"/>
                  <a:gd name="connsiteX1829" fmla="*/ 110397 w 152506"/>
                  <a:gd name="connsiteY1829" fmla="*/ 127600 h 145058"/>
                  <a:gd name="connsiteX1830" fmla="*/ 110729 w 152506"/>
                  <a:gd name="connsiteY1830" fmla="*/ 127405 h 145058"/>
                  <a:gd name="connsiteX1831" fmla="*/ 110690 w 152506"/>
                  <a:gd name="connsiteY1831" fmla="*/ 127424 h 145058"/>
                  <a:gd name="connsiteX1832" fmla="*/ 111042 w 152506"/>
                  <a:gd name="connsiteY1832" fmla="*/ 127209 h 145058"/>
                  <a:gd name="connsiteX1833" fmla="*/ 111374 w 152506"/>
                  <a:gd name="connsiteY1833" fmla="*/ 126994 h 145058"/>
                  <a:gd name="connsiteX1834" fmla="*/ 111667 w 152506"/>
                  <a:gd name="connsiteY1834" fmla="*/ 126799 h 145058"/>
                  <a:gd name="connsiteX1835" fmla="*/ 111628 w 152506"/>
                  <a:gd name="connsiteY1835" fmla="*/ 126818 h 145058"/>
                  <a:gd name="connsiteX1836" fmla="*/ 111980 w 152506"/>
                  <a:gd name="connsiteY1836" fmla="*/ 126583 h 145058"/>
                  <a:gd name="connsiteX1837" fmla="*/ 111960 w 152506"/>
                  <a:gd name="connsiteY1837" fmla="*/ 126603 h 145058"/>
                  <a:gd name="connsiteX1838" fmla="*/ 112312 w 152506"/>
                  <a:gd name="connsiteY1838" fmla="*/ 126388 h 145058"/>
                  <a:gd name="connsiteX1839" fmla="*/ 112293 w 152506"/>
                  <a:gd name="connsiteY1839" fmla="*/ 126408 h 145058"/>
                  <a:gd name="connsiteX1840" fmla="*/ 112605 w 152506"/>
                  <a:gd name="connsiteY1840" fmla="*/ 126192 h 145058"/>
                  <a:gd name="connsiteX1841" fmla="*/ 112918 w 152506"/>
                  <a:gd name="connsiteY1841" fmla="*/ 125978 h 145058"/>
                  <a:gd name="connsiteX1842" fmla="*/ 113251 w 152506"/>
                  <a:gd name="connsiteY1842" fmla="*/ 125762 h 145058"/>
                  <a:gd name="connsiteX1843" fmla="*/ 113192 w 152506"/>
                  <a:gd name="connsiteY1843" fmla="*/ 125782 h 145058"/>
                  <a:gd name="connsiteX1844" fmla="*/ 113544 w 152506"/>
                  <a:gd name="connsiteY1844" fmla="*/ 125567 h 145058"/>
                  <a:gd name="connsiteX1845" fmla="*/ 113837 w 152506"/>
                  <a:gd name="connsiteY1845" fmla="*/ 125352 h 145058"/>
                  <a:gd name="connsiteX1846" fmla="*/ 114130 w 152506"/>
                  <a:gd name="connsiteY1846" fmla="*/ 125137 h 145058"/>
                  <a:gd name="connsiteX1847" fmla="*/ 114463 w 152506"/>
                  <a:gd name="connsiteY1847" fmla="*/ 124902 h 145058"/>
                  <a:gd name="connsiteX1848" fmla="*/ 114737 w 152506"/>
                  <a:gd name="connsiteY1848" fmla="*/ 124707 h 145058"/>
                  <a:gd name="connsiteX1849" fmla="*/ 115049 w 152506"/>
                  <a:gd name="connsiteY1849" fmla="*/ 124472 h 145058"/>
                  <a:gd name="connsiteX1850" fmla="*/ 115342 w 152506"/>
                  <a:gd name="connsiteY1850" fmla="*/ 124237 h 145058"/>
                  <a:gd name="connsiteX1851" fmla="*/ 115616 w 152506"/>
                  <a:gd name="connsiteY1851" fmla="*/ 124042 h 145058"/>
                  <a:gd name="connsiteX1852" fmla="*/ 115949 w 152506"/>
                  <a:gd name="connsiteY1852" fmla="*/ 123788 h 145058"/>
                  <a:gd name="connsiteX1853" fmla="*/ 116242 w 152506"/>
                  <a:gd name="connsiteY1853" fmla="*/ 123573 h 145058"/>
                  <a:gd name="connsiteX1854" fmla="*/ 116515 w 152506"/>
                  <a:gd name="connsiteY1854" fmla="*/ 123338 h 145058"/>
                  <a:gd name="connsiteX1855" fmla="*/ 116789 w 152506"/>
                  <a:gd name="connsiteY1855" fmla="*/ 123104 h 145058"/>
                  <a:gd name="connsiteX1856" fmla="*/ 117082 w 152506"/>
                  <a:gd name="connsiteY1856" fmla="*/ 122869 h 145058"/>
                  <a:gd name="connsiteX1857" fmla="*/ 117415 w 152506"/>
                  <a:gd name="connsiteY1857" fmla="*/ 122615 h 145058"/>
                  <a:gd name="connsiteX1858" fmla="*/ 117376 w 152506"/>
                  <a:gd name="connsiteY1858" fmla="*/ 122654 h 145058"/>
                  <a:gd name="connsiteX1859" fmla="*/ 117669 w 152506"/>
                  <a:gd name="connsiteY1859" fmla="*/ 122400 h 145058"/>
                  <a:gd name="connsiteX1860" fmla="*/ 117962 w 152506"/>
                  <a:gd name="connsiteY1860" fmla="*/ 122165 h 145058"/>
                  <a:gd name="connsiteX1861" fmla="*/ 118236 w 152506"/>
                  <a:gd name="connsiteY1861" fmla="*/ 121911 h 145058"/>
                  <a:gd name="connsiteX1862" fmla="*/ 118509 w 152506"/>
                  <a:gd name="connsiteY1862" fmla="*/ 121657 h 145058"/>
                  <a:gd name="connsiteX1863" fmla="*/ 118470 w 152506"/>
                  <a:gd name="connsiteY1863" fmla="*/ 121676 h 145058"/>
                  <a:gd name="connsiteX1864" fmla="*/ 118803 w 152506"/>
                  <a:gd name="connsiteY1864" fmla="*/ 121422 h 145058"/>
                  <a:gd name="connsiteX1865" fmla="*/ 118764 w 152506"/>
                  <a:gd name="connsiteY1865" fmla="*/ 121442 h 145058"/>
                  <a:gd name="connsiteX1866" fmla="*/ 119057 w 152506"/>
                  <a:gd name="connsiteY1866" fmla="*/ 121168 h 145058"/>
                  <a:gd name="connsiteX1867" fmla="*/ 119370 w 152506"/>
                  <a:gd name="connsiteY1867" fmla="*/ 120914 h 145058"/>
                  <a:gd name="connsiteX1868" fmla="*/ 119331 w 152506"/>
                  <a:gd name="connsiteY1868" fmla="*/ 120953 h 145058"/>
                  <a:gd name="connsiteX1869" fmla="*/ 119604 w 152506"/>
                  <a:gd name="connsiteY1869" fmla="*/ 120699 h 145058"/>
                  <a:gd name="connsiteX1870" fmla="*/ 119878 w 152506"/>
                  <a:gd name="connsiteY1870" fmla="*/ 120425 h 145058"/>
                  <a:gd name="connsiteX1871" fmla="*/ 120171 w 152506"/>
                  <a:gd name="connsiteY1871" fmla="*/ 120171 h 145058"/>
                  <a:gd name="connsiteX1872" fmla="*/ 120425 w 152506"/>
                  <a:gd name="connsiteY1872" fmla="*/ 119897 h 145058"/>
                  <a:gd name="connsiteX1873" fmla="*/ 120406 w 152506"/>
                  <a:gd name="connsiteY1873" fmla="*/ 119937 h 145058"/>
                  <a:gd name="connsiteX1874" fmla="*/ 120660 w 152506"/>
                  <a:gd name="connsiteY1874" fmla="*/ 119663 h 145058"/>
                  <a:gd name="connsiteX1875" fmla="*/ 120934 w 152506"/>
                  <a:gd name="connsiteY1875" fmla="*/ 119389 h 145058"/>
                  <a:gd name="connsiteX1876" fmla="*/ 121207 w 152506"/>
                  <a:gd name="connsiteY1876" fmla="*/ 119116 h 145058"/>
                  <a:gd name="connsiteX1877" fmla="*/ 121188 w 152506"/>
                  <a:gd name="connsiteY1877" fmla="*/ 119155 h 145058"/>
                  <a:gd name="connsiteX1878" fmla="*/ 121461 w 152506"/>
                  <a:gd name="connsiteY1878" fmla="*/ 118861 h 145058"/>
                  <a:gd name="connsiteX1879" fmla="*/ 121716 w 152506"/>
                  <a:gd name="connsiteY1879" fmla="*/ 118607 h 145058"/>
                  <a:gd name="connsiteX1880" fmla="*/ 121989 w 152506"/>
                  <a:gd name="connsiteY1880" fmla="*/ 118333 h 145058"/>
                  <a:gd name="connsiteX1881" fmla="*/ 122263 w 152506"/>
                  <a:gd name="connsiteY1881" fmla="*/ 118060 h 145058"/>
                  <a:gd name="connsiteX1882" fmla="*/ 122204 w 152506"/>
                  <a:gd name="connsiteY1882" fmla="*/ 118079 h 145058"/>
                  <a:gd name="connsiteX1883" fmla="*/ 122517 w 152506"/>
                  <a:gd name="connsiteY1883" fmla="*/ 117786 h 145058"/>
                  <a:gd name="connsiteX1884" fmla="*/ 122459 w 152506"/>
                  <a:gd name="connsiteY1884" fmla="*/ 117805 h 145058"/>
                  <a:gd name="connsiteX1885" fmla="*/ 122732 w 152506"/>
                  <a:gd name="connsiteY1885" fmla="*/ 117532 h 145058"/>
                  <a:gd name="connsiteX1886" fmla="*/ 123006 w 152506"/>
                  <a:gd name="connsiteY1886" fmla="*/ 117239 h 145058"/>
                  <a:gd name="connsiteX1887" fmla="*/ 123045 w 152506"/>
                  <a:gd name="connsiteY1887" fmla="*/ 117200 h 145058"/>
                  <a:gd name="connsiteX1888" fmla="*/ 123241 w 152506"/>
                  <a:gd name="connsiteY1888" fmla="*/ 116985 h 145058"/>
                  <a:gd name="connsiteX1889" fmla="*/ 123514 w 152506"/>
                  <a:gd name="connsiteY1889" fmla="*/ 116711 h 145058"/>
                  <a:gd name="connsiteX1890" fmla="*/ 123768 w 152506"/>
                  <a:gd name="connsiteY1890" fmla="*/ 116418 h 145058"/>
                  <a:gd name="connsiteX1891" fmla="*/ 124003 w 152506"/>
                  <a:gd name="connsiteY1891" fmla="*/ 116164 h 145058"/>
                  <a:gd name="connsiteX1892" fmla="*/ 124257 w 152506"/>
                  <a:gd name="connsiteY1892" fmla="*/ 115851 h 145058"/>
                  <a:gd name="connsiteX1893" fmla="*/ 124511 w 152506"/>
                  <a:gd name="connsiteY1893" fmla="*/ 115597 h 145058"/>
                  <a:gd name="connsiteX1894" fmla="*/ 124726 w 152506"/>
                  <a:gd name="connsiteY1894" fmla="*/ 115323 h 145058"/>
                  <a:gd name="connsiteX1895" fmla="*/ 124961 w 152506"/>
                  <a:gd name="connsiteY1895" fmla="*/ 115030 h 145058"/>
                  <a:gd name="connsiteX1896" fmla="*/ 125215 w 152506"/>
                  <a:gd name="connsiteY1896" fmla="*/ 114756 h 145058"/>
                  <a:gd name="connsiteX1897" fmla="*/ 125450 w 152506"/>
                  <a:gd name="connsiteY1897" fmla="*/ 114463 h 145058"/>
                  <a:gd name="connsiteX1898" fmla="*/ 125645 w 152506"/>
                  <a:gd name="connsiteY1898" fmla="*/ 114189 h 145058"/>
                  <a:gd name="connsiteX1899" fmla="*/ 125899 w 152506"/>
                  <a:gd name="connsiteY1899" fmla="*/ 113876 h 145058"/>
                  <a:gd name="connsiteX1900" fmla="*/ 126134 w 152506"/>
                  <a:gd name="connsiteY1900" fmla="*/ 113583 h 145058"/>
                  <a:gd name="connsiteX1901" fmla="*/ 126349 w 152506"/>
                  <a:gd name="connsiteY1901" fmla="*/ 113309 h 145058"/>
                  <a:gd name="connsiteX1902" fmla="*/ 126603 w 152506"/>
                  <a:gd name="connsiteY1902" fmla="*/ 112977 h 145058"/>
                  <a:gd name="connsiteX1903" fmla="*/ 126838 w 152506"/>
                  <a:gd name="connsiteY1903" fmla="*/ 112684 h 145058"/>
                  <a:gd name="connsiteX1904" fmla="*/ 127033 w 152506"/>
                  <a:gd name="connsiteY1904" fmla="*/ 112390 h 145058"/>
                  <a:gd name="connsiteX1905" fmla="*/ 127268 w 152506"/>
                  <a:gd name="connsiteY1905" fmla="*/ 112078 h 145058"/>
                  <a:gd name="connsiteX1906" fmla="*/ 127483 w 152506"/>
                  <a:gd name="connsiteY1906" fmla="*/ 111804 h 145058"/>
                  <a:gd name="connsiteX1907" fmla="*/ 127717 w 152506"/>
                  <a:gd name="connsiteY1907" fmla="*/ 111471 h 145058"/>
                  <a:gd name="connsiteX1908" fmla="*/ 127933 w 152506"/>
                  <a:gd name="connsiteY1908" fmla="*/ 111178 h 145058"/>
                  <a:gd name="connsiteX1909" fmla="*/ 128148 w 152506"/>
                  <a:gd name="connsiteY1909" fmla="*/ 110866 h 145058"/>
                  <a:gd name="connsiteX1910" fmla="*/ 128382 w 152506"/>
                  <a:gd name="connsiteY1910" fmla="*/ 110533 h 145058"/>
                  <a:gd name="connsiteX1911" fmla="*/ 128323 w 152506"/>
                  <a:gd name="connsiteY1911" fmla="*/ 110572 h 145058"/>
                  <a:gd name="connsiteX1912" fmla="*/ 128558 w 152506"/>
                  <a:gd name="connsiteY1912" fmla="*/ 110240 h 145058"/>
                  <a:gd name="connsiteX1913" fmla="*/ 128773 w 152506"/>
                  <a:gd name="connsiteY1913" fmla="*/ 109927 h 145058"/>
                  <a:gd name="connsiteX1914" fmla="*/ 128969 w 152506"/>
                  <a:gd name="connsiteY1914" fmla="*/ 109614 h 145058"/>
                  <a:gd name="connsiteX1915" fmla="*/ 129203 w 152506"/>
                  <a:gd name="connsiteY1915" fmla="*/ 109282 h 145058"/>
                  <a:gd name="connsiteX1916" fmla="*/ 129399 w 152506"/>
                  <a:gd name="connsiteY1916" fmla="*/ 108949 h 145058"/>
                  <a:gd name="connsiteX1917" fmla="*/ 129614 w 152506"/>
                  <a:gd name="connsiteY1917" fmla="*/ 108617 h 145058"/>
                  <a:gd name="connsiteX1918" fmla="*/ 129770 w 152506"/>
                  <a:gd name="connsiteY1918" fmla="*/ 108324 h 145058"/>
                  <a:gd name="connsiteX1919" fmla="*/ 129985 w 152506"/>
                  <a:gd name="connsiteY1919" fmla="*/ 107972 h 145058"/>
                  <a:gd name="connsiteX1920" fmla="*/ 129966 w 152506"/>
                  <a:gd name="connsiteY1920" fmla="*/ 108011 h 145058"/>
                  <a:gd name="connsiteX1921" fmla="*/ 130181 w 152506"/>
                  <a:gd name="connsiteY1921" fmla="*/ 107659 h 145058"/>
                  <a:gd name="connsiteX1922" fmla="*/ 130396 w 152506"/>
                  <a:gd name="connsiteY1922" fmla="*/ 107308 h 145058"/>
                  <a:gd name="connsiteX1923" fmla="*/ 130357 w 152506"/>
                  <a:gd name="connsiteY1923" fmla="*/ 107366 h 145058"/>
                  <a:gd name="connsiteX1924" fmla="*/ 130376 w 152506"/>
                  <a:gd name="connsiteY1924" fmla="*/ 107327 h 145058"/>
                  <a:gd name="connsiteX1925" fmla="*/ 130533 w 152506"/>
                  <a:gd name="connsiteY1925" fmla="*/ 107034 h 145058"/>
                  <a:gd name="connsiteX1926" fmla="*/ 130748 w 152506"/>
                  <a:gd name="connsiteY1926" fmla="*/ 106701 h 145058"/>
                  <a:gd name="connsiteX1927" fmla="*/ 130924 w 152506"/>
                  <a:gd name="connsiteY1927" fmla="*/ 106369 h 145058"/>
                  <a:gd name="connsiteX1928" fmla="*/ 131139 w 152506"/>
                  <a:gd name="connsiteY1928" fmla="*/ 106037 h 145058"/>
                  <a:gd name="connsiteX1929" fmla="*/ 131334 w 152506"/>
                  <a:gd name="connsiteY1929" fmla="*/ 105704 h 145058"/>
                  <a:gd name="connsiteX1930" fmla="*/ 131510 w 152506"/>
                  <a:gd name="connsiteY1930" fmla="*/ 105372 h 145058"/>
                  <a:gd name="connsiteX1931" fmla="*/ 131666 w 152506"/>
                  <a:gd name="connsiteY1931" fmla="*/ 105059 h 145058"/>
                  <a:gd name="connsiteX1932" fmla="*/ 131882 w 152506"/>
                  <a:gd name="connsiteY1932" fmla="*/ 104727 h 145058"/>
                  <a:gd name="connsiteX1933" fmla="*/ 132038 w 152506"/>
                  <a:gd name="connsiteY1933" fmla="*/ 104414 h 145058"/>
                  <a:gd name="connsiteX1934" fmla="*/ 132214 w 152506"/>
                  <a:gd name="connsiteY1934" fmla="*/ 104062 h 145058"/>
                  <a:gd name="connsiteX1935" fmla="*/ 132390 w 152506"/>
                  <a:gd name="connsiteY1935" fmla="*/ 103730 h 145058"/>
                  <a:gd name="connsiteX1936" fmla="*/ 132566 w 152506"/>
                  <a:gd name="connsiteY1936" fmla="*/ 103398 h 145058"/>
                  <a:gd name="connsiteX1937" fmla="*/ 132702 w 152506"/>
                  <a:gd name="connsiteY1937" fmla="*/ 103085 h 145058"/>
                  <a:gd name="connsiteX1938" fmla="*/ 132879 w 152506"/>
                  <a:gd name="connsiteY1938" fmla="*/ 102733 h 145058"/>
                  <a:gd name="connsiteX1939" fmla="*/ 133054 w 152506"/>
                  <a:gd name="connsiteY1939" fmla="*/ 102381 h 145058"/>
                  <a:gd name="connsiteX1940" fmla="*/ 133191 w 152506"/>
                  <a:gd name="connsiteY1940" fmla="*/ 102068 h 145058"/>
                  <a:gd name="connsiteX1941" fmla="*/ 133367 w 152506"/>
                  <a:gd name="connsiteY1941" fmla="*/ 101716 h 145058"/>
                  <a:gd name="connsiteX1942" fmla="*/ 133524 w 152506"/>
                  <a:gd name="connsiteY1942" fmla="*/ 101384 h 145058"/>
                  <a:gd name="connsiteX1943" fmla="*/ 133660 w 152506"/>
                  <a:gd name="connsiteY1943" fmla="*/ 101071 h 145058"/>
                  <a:gd name="connsiteX1944" fmla="*/ 133837 w 152506"/>
                  <a:gd name="connsiteY1944" fmla="*/ 100719 h 145058"/>
                  <a:gd name="connsiteX1945" fmla="*/ 133954 w 152506"/>
                  <a:gd name="connsiteY1945" fmla="*/ 100387 h 145058"/>
                  <a:gd name="connsiteX1946" fmla="*/ 134110 w 152506"/>
                  <a:gd name="connsiteY1946" fmla="*/ 100035 h 145058"/>
                  <a:gd name="connsiteX1947" fmla="*/ 134267 w 152506"/>
                  <a:gd name="connsiteY1947" fmla="*/ 99722 h 145058"/>
                  <a:gd name="connsiteX1948" fmla="*/ 134384 w 152506"/>
                  <a:gd name="connsiteY1948" fmla="*/ 99370 h 145058"/>
                  <a:gd name="connsiteX1949" fmla="*/ 134560 w 152506"/>
                  <a:gd name="connsiteY1949" fmla="*/ 98999 h 145058"/>
                  <a:gd name="connsiteX1950" fmla="*/ 134677 w 152506"/>
                  <a:gd name="connsiteY1950" fmla="*/ 98686 h 145058"/>
                  <a:gd name="connsiteX1951" fmla="*/ 134834 w 152506"/>
                  <a:gd name="connsiteY1951" fmla="*/ 98334 h 145058"/>
                  <a:gd name="connsiteX1952" fmla="*/ 134931 w 152506"/>
                  <a:gd name="connsiteY1952" fmla="*/ 98002 h 145058"/>
                  <a:gd name="connsiteX1953" fmla="*/ 135087 w 152506"/>
                  <a:gd name="connsiteY1953" fmla="*/ 97650 h 145058"/>
                  <a:gd name="connsiteX1954" fmla="*/ 135224 w 152506"/>
                  <a:gd name="connsiteY1954" fmla="*/ 97318 h 145058"/>
                  <a:gd name="connsiteX1955" fmla="*/ 135322 w 152506"/>
                  <a:gd name="connsiteY1955" fmla="*/ 96985 h 145058"/>
                  <a:gd name="connsiteX1956" fmla="*/ 135439 w 152506"/>
                  <a:gd name="connsiteY1956" fmla="*/ 96614 h 145058"/>
                  <a:gd name="connsiteX1957" fmla="*/ 135576 w 152506"/>
                  <a:gd name="connsiteY1957" fmla="*/ 96262 h 145058"/>
                  <a:gd name="connsiteX1958" fmla="*/ 135713 w 152506"/>
                  <a:gd name="connsiteY1958" fmla="*/ 95930 h 145058"/>
                  <a:gd name="connsiteX1959" fmla="*/ 135811 w 152506"/>
                  <a:gd name="connsiteY1959" fmla="*/ 95578 h 145058"/>
                  <a:gd name="connsiteX1960" fmla="*/ 135948 w 152506"/>
                  <a:gd name="connsiteY1960" fmla="*/ 95207 h 145058"/>
                  <a:gd name="connsiteX1961" fmla="*/ 136007 w 152506"/>
                  <a:gd name="connsiteY1961" fmla="*/ 94991 h 145058"/>
                  <a:gd name="connsiteX1962" fmla="*/ 136046 w 152506"/>
                  <a:gd name="connsiteY1962" fmla="*/ 94874 h 145058"/>
                  <a:gd name="connsiteX1963" fmla="*/ 136143 w 152506"/>
                  <a:gd name="connsiteY1963" fmla="*/ 94542 h 145058"/>
                  <a:gd name="connsiteX1964" fmla="*/ 136280 w 152506"/>
                  <a:gd name="connsiteY1964" fmla="*/ 94170 h 145058"/>
                  <a:gd name="connsiteX1965" fmla="*/ 136358 w 152506"/>
                  <a:gd name="connsiteY1965" fmla="*/ 93838 h 145058"/>
                  <a:gd name="connsiteX1966" fmla="*/ 136476 w 152506"/>
                  <a:gd name="connsiteY1966" fmla="*/ 93505 h 145058"/>
                  <a:gd name="connsiteX1967" fmla="*/ 136573 w 152506"/>
                  <a:gd name="connsiteY1967" fmla="*/ 93115 h 145058"/>
                  <a:gd name="connsiteX1968" fmla="*/ 136691 w 152506"/>
                  <a:gd name="connsiteY1968" fmla="*/ 92782 h 145058"/>
                  <a:gd name="connsiteX1969" fmla="*/ 136789 w 152506"/>
                  <a:gd name="connsiteY1969" fmla="*/ 92430 h 145058"/>
                  <a:gd name="connsiteX1970" fmla="*/ 136867 w 152506"/>
                  <a:gd name="connsiteY1970" fmla="*/ 92098 h 145058"/>
                  <a:gd name="connsiteX1971" fmla="*/ 136984 w 152506"/>
                  <a:gd name="connsiteY1971" fmla="*/ 91727 h 145058"/>
                  <a:gd name="connsiteX1972" fmla="*/ 137062 w 152506"/>
                  <a:gd name="connsiteY1972" fmla="*/ 91355 h 145058"/>
                  <a:gd name="connsiteX1973" fmla="*/ 137179 w 152506"/>
                  <a:gd name="connsiteY1973" fmla="*/ 90984 h 145058"/>
                  <a:gd name="connsiteX1974" fmla="*/ 137258 w 152506"/>
                  <a:gd name="connsiteY1974" fmla="*/ 90651 h 145058"/>
                  <a:gd name="connsiteX1975" fmla="*/ 137316 w 152506"/>
                  <a:gd name="connsiteY1975" fmla="*/ 90300 h 145058"/>
                  <a:gd name="connsiteX1976" fmla="*/ 137394 w 152506"/>
                  <a:gd name="connsiteY1976" fmla="*/ 89947 h 145058"/>
                  <a:gd name="connsiteX1977" fmla="*/ 137492 w 152506"/>
                  <a:gd name="connsiteY1977" fmla="*/ 89576 h 145058"/>
                  <a:gd name="connsiteX1978" fmla="*/ 137570 w 152506"/>
                  <a:gd name="connsiteY1978" fmla="*/ 89205 h 145058"/>
                  <a:gd name="connsiteX1979" fmla="*/ 137629 w 152506"/>
                  <a:gd name="connsiteY1979" fmla="*/ 88853 h 145058"/>
                  <a:gd name="connsiteX1980" fmla="*/ 137727 w 152506"/>
                  <a:gd name="connsiteY1980" fmla="*/ 88520 h 145058"/>
                  <a:gd name="connsiteX1981" fmla="*/ 137785 w 152506"/>
                  <a:gd name="connsiteY1981" fmla="*/ 88129 h 145058"/>
                  <a:gd name="connsiteX1982" fmla="*/ 137844 w 152506"/>
                  <a:gd name="connsiteY1982" fmla="*/ 87778 h 145058"/>
                  <a:gd name="connsiteX1983" fmla="*/ 137922 w 152506"/>
                  <a:gd name="connsiteY1983" fmla="*/ 87426 h 145058"/>
                  <a:gd name="connsiteX1984" fmla="*/ 138001 w 152506"/>
                  <a:gd name="connsiteY1984" fmla="*/ 87034 h 145058"/>
                  <a:gd name="connsiteX1985" fmla="*/ 138039 w 152506"/>
                  <a:gd name="connsiteY1985" fmla="*/ 86702 h 145058"/>
                  <a:gd name="connsiteX1986" fmla="*/ 138098 w 152506"/>
                  <a:gd name="connsiteY1986" fmla="*/ 86311 h 145058"/>
                  <a:gd name="connsiteX1987" fmla="*/ 138176 w 152506"/>
                  <a:gd name="connsiteY1987" fmla="*/ 85979 h 145058"/>
                  <a:gd name="connsiteX1988" fmla="*/ 138235 w 152506"/>
                  <a:gd name="connsiteY1988" fmla="*/ 85588 h 145058"/>
                  <a:gd name="connsiteX1989" fmla="*/ 138255 w 152506"/>
                  <a:gd name="connsiteY1989" fmla="*/ 85216 h 145058"/>
                  <a:gd name="connsiteX1990" fmla="*/ 138313 w 152506"/>
                  <a:gd name="connsiteY1990" fmla="*/ 84865 h 145058"/>
                  <a:gd name="connsiteX1991" fmla="*/ 138352 w 152506"/>
                  <a:gd name="connsiteY1991" fmla="*/ 84532 h 145058"/>
                  <a:gd name="connsiteX1992" fmla="*/ 138411 w 152506"/>
                  <a:gd name="connsiteY1992" fmla="*/ 84141 h 145058"/>
                  <a:gd name="connsiteX1993" fmla="*/ 138470 w 152506"/>
                  <a:gd name="connsiteY1993" fmla="*/ 83750 h 145058"/>
                  <a:gd name="connsiteX1994" fmla="*/ 138450 w 152506"/>
                  <a:gd name="connsiteY1994" fmla="*/ 83809 h 145058"/>
                  <a:gd name="connsiteX1995" fmla="*/ 138509 w 152506"/>
                  <a:gd name="connsiteY1995" fmla="*/ 83398 h 145058"/>
                  <a:gd name="connsiteX1996" fmla="*/ 138509 w 152506"/>
                  <a:gd name="connsiteY1996" fmla="*/ 83046 h 145058"/>
                  <a:gd name="connsiteX1997" fmla="*/ 138548 w 152506"/>
                  <a:gd name="connsiteY1997" fmla="*/ 82675 h 145058"/>
                  <a:gd name="connsiteX1998" fmla="*/ 138587 w 152506"/>
                  <a:gd name="connsiteY1998" fmla="*/ 82323 h 145058"/>
                  <a:gd name="connsiteX1999" fmla="*/ 138646 w 152506"/>
                  <a:gd name="connsiteY1999" fmla="*/ 81932 h 145058"/>
                  <a:gd name="connsiteX2000" fmla="*/ 138665 w 152506"/>
                  <a:gd name="connsiteY2000" fmla="*/ 81561 h 145058"/>
                  <a:gd name="connsiteX2001" fmla="*/ 138665 w 152506"/>
                  <a:gd name="connsiteY2001" fmla="*/ 81600 h 145058"/>
                  <a:gd name="connsiteX2002" fmla="*/ 138685 w 152506"/>
                  <a:gd name="connsiteY2002" fmla="*/ 81209 h 145058"/>
                  <a:gd name="connsiteX2003" fmla="*/ 138704 w 152506"/>
                  <a:gd name="connsiteY2003" fmla="*/ 80974 h 145058"/>
                  <a:gd name="connsiteX2004" fmla="*/ 138724 w 152506"/>
                  <a:gd name="connsiteY2004" fmla="*/ 80837 h 145058"/>
                  <a:gd name="connsiteX2005" fmla="*/ 138743 w 152506"/>
                  <a:gd name="connsiteY2005" fmla="*/ 80466 h 145058"/>
                  <a:gd name="connsiteX2006" fmla="*/ 138743 w 152506"/>
                  <a:gd name="connsiteY2006" fmla="*/ 80095 h 145058"/>
                  <a:gd name="connsiteX2007" fmla="*/ 138763 w 152506"/>
                  <a:gd name="connsiteY2007" fmla="*/ 79723 h 145058"/>
                  <a:gd name="connsiteX2008" fmla="*/ 138782 w 152506"/>
                  <a:gd name="connsiteY2008" fmla="*/ 79332 h 145058"/>
                  <a:gd name="connsiteX2009" fmla="*/ 138802 w 152506"/>
                  <a:gd name="connsiteY2009" fmla="*/ 78961 h 145058"/>
                  <a:gd name="connsiteX2010" fmla="*/ 138802 w 152506"/>
                  <a:gd name="connsiteY2010" fmla="*/ 79000 h 145058"/>
                  <a:gd name="connsiteX2011" fmla="*/ 138822 w 152506"/>
                  <a:gd name="connsiteY2011" fmla="*/ 78609 h 145058"/>
                  <a:gd name="connsiteX2012" fmla="*/ 138822 w 152506"/>
                  <a:gd name="connsiteY2012" fmla="*/ 78257 h 145058"/>
                  <a:gd name="connsiteX2013" fmla="*/ 138841 w 152506"/>
                  <a:gd name="connsiteY2013" fmla="*/ 77866 h 145058"/>
                  <a:gd name="connsiteX2014" fmla="*/ 138841 w 152506"/>
                  <a:gd name="connsiteY2014" fmla="*/ 76751 h 145058"/>
                  <a:gd name="connsiteX2015" fmla="*/ 138880 w 152506"/>
                  <a:gd name="connsiteY2015" fmla="*/ 76380 h 145058"/>
                  <a:gd name="connsiteX2016" fmla="*/ 138841 w 152506"/>
                  <a:gd name="connsiteY2016" fmla="*/ 75989 h 145058"/>
                  <a:gd name="connsiteX2017" fmla="*/ 138841 w 152506"/>
                  <a:gd name="connsiteY2017" fmla="*/ 75266 h 145058"/>
                  <a:gd name="connsiteX2018" fmla="*/ 138822 w 152506"/>
                  <a:gd name="connsiteY2018" fmla="*/ 74875 h 145058"/>
                  <a:gd name="connsiteX2019" fmla="*/ 138822 w 152506"/>
                  <a:gd name="connsiteY2019" fmla="*/ 74503 h 145058"/>
                  <a:gd name="connsiteX2020" fmla="*/ 138802 w 152506"/>
                  <a:gd name="connsiteY2020" fmla="*/ 74132 h 145058"/>
                  <a:gd name="connsiteX2021" fmla="*/ 138782 w 152506"/>
                  <a:gd name="connsiteY2021" fmla="*/ 73760 h 145058"/>
                  <a:gd name="connsiteX2022" fmla="*/ 138763 w 152506"/>
                  <a:gd name="connsiteY2022" fmla="*/ 73389 h 145058"/>
                  <a:gd name="connsiteX2023" fmla="*/ 138743 w 152506"/>
                  <a:gd name="connsiteY2023" fmla="*/ 72998 h 145058"/>
                  <a:gd name="connsiteX2024" fmla="*/ 138743 w 152506"/>
                  <a:gd name="connsiteY2024" fmla="*/ 72627 h 145058"/>
                  <a:gd name="connsiteX2025" fmla="*/ 138724 w 152506"/>
                  <a:gd name="connsiteY2025" fmla="*/ 72255 h 145058"/>
                  <a:gd name="connsiteX2026" fmla="*/ 138685 w 152506"/>
                  <a:gd name="connsiteY2026" fmla="*/ 71864 h 145058"/>
                  <a:gd name="connsiteX2027" fmla="*/ 138665 w 152506"/>
                  <a:gd name="connsiteY2027" fmla="*/ 71493 h 145058"/>
                  <a:gd name="connsiteX2028" fmla="*/ 138607 w 152506"/>
                  <a:gd name="connsiteY2028" fmla="*/ 71102 h 145058"/>
                  <a:gd name="connsiteX2029" fmla="*/ 138607 w 152506"/>
                  <a:gd name="connsiteY2029" fmla="*/ 71141 h 145058"/>
                  <a:gd name="connsiteX2030" fmla="*/ 138567 w 152506"/>
                  <a:gd name="connsiteY2030" fmla="*/ 70730 h 145058"/>
                  <a:gd name="connsiteX2031" fmla="*/ 138567 w 152506"/>
                  <a:gd name="connsiteY2031" fmla="*/ 70770 h 145058"/>
                  <a:gd name="connsiteX2032" fmla="*/ 138528 w 152506"/>
                  <a:gd name="connsiteY2032" fmla="*/ 70398 h 145058"/>
                  <a:gd name="connsiteX2033" fmla="*/ 138509 w 152506"/>
                  <a:gd name="connsiteY2033" fmla="*/ 70026 h 145058"/>
                  <a:gd name="connsiteX2034" fmla="*/ 138470 w 152506"/>
                  <a:gd name="connsiteY2034" fmla="*/ 69616 h 145058"/>
                  <a:gd name="connsiteX2035" fmla="*/ 138431 w 152506"/>
                  <a:gd name="connsiteY2035" fmla="*/ 69245 h 145058"/>
                  <a:gd name="connsiteX2036" fmla="*/ 138352 w 152506"/>
                  <a:gd name="connsiteY2036" fmla="*/ 68873 h 145058"/>
                  <a:gd name="connsiteX2037" fmla="*/ 138313 w 152506"/>
                  <a:gd name="connsiteY2037" fmla="*/ 68482 h 145058"/>
                  <a:gd name="connsiteX2038" fmla="*/ 138255 w 152506"/>
                  <a:gd name="connsiteY2038" fmla="*/ 68091 h 145058"/>
                  <a:gd name="connsiteX2039" fmla="*/ 138255 w 152506"/>
                  <a:gd name="connsiteY2039" fmla="*/ 68130 h 145058"/>
                  <a:gd name="connsiteX2040" fmla="*/ 138235 w 152506"/>
                  <a:gd name="connsiteY2040" fmla="*/ 67759 h 145058"/>
                  <a:gd name="connsiteX2041" fmla="*/ 138176 w 152506"/>
                  <a:gd name="connsiteY2041" fmla="*/ 67368 h 145058"/>
                  <a:gd name="connsiteX2042" fmla="*/ 138098 w 152506"/>
                  <a:gd name="connsiteY2042" fmla="*/ 66977 h 145058"/>
                  <a:gd name="connsiteX2043" fmla="*/ 138039 w 152506"/>
                  <a:gd name="connsiteY2043" fmla="*/ 66625 h 145058"/>
                  <a:gd name="connsiteX2044" fmla="*/ 137981 w 152506"/>
                  <a:gd name="connsiteY2044" fmla="*/ 66214 h 145058"/>
                  <a:gd name="connsiteX2045" fmla="*/ 137922 w 152506"/>
                  <a:gd name="connsiteY2045" fmla="*/ 65882 h 145058"/>
                  <a:gd name="connsiteX2046" fmla="*/ 137922 w 152506"/>
                  <a:gd name="connsiteY2046" fmla="*/ 65843 h 145058"/>
                  <a:gd name="connsiteX2047" fmla="*/ 137824 w 152506"/>
                  <a:gd name="connsiteY2047" fmla="*/ 65452 h 145058"/>
                  <a:gd name="connsiteX2048" fmla="*/ 137844 w 152506"/>
                  <a:gd name="connsiteY2048" fmla="*/ 65491 h 145058"/>
                  <a:gd name="connsiteX2049" fmla="*/ 137766 w 152506"/>
                  <a:gd name="connsiteY2049" fmla="*/ 65119 h 145058"/>
                  <a:gd name="connsiteX2050" fmla="*/ 137727 w 152506"/>
                  <a:gd name="connsiteY2050" fmla="*/ 64729 h 145058"/>
                  <a:gd name="connsiteX2051" fmla="*/ 137629 w 152506"/>
                  <a:gd name="connsiteY2051" fmla="*/ 64338 h 145058"/>
                  <a:gd name="connsiteX2052" fmla="*/ 137551 w 152506"/>
                  <a:gd name="connsiteY2052" fmla="*/ 63966 h 145058"/>
                  <a:gd name="connsiteX2053" fmla="*/ 137492 w 152506"/>
                  <a:gd name="connsiteY2053" fmla="*/ 63594 h 145058"/>
                  <a:gd name="connsiteX2054" fmla="*/ 137394 w 152506"/>
                  <a:gd name="connsiteY2054" fmla="*/ 63184 h 145058"/>
                  <a:gd name="connsiteX2055" fmla="*/ 137316 w 152506"/>
                  <a:gd name="connsiteY2055" fmla="*/ 62813 h 145058"/>
                  <a:gd name="connsiteX2056" fmla="*/ 137258 w 152506"/>
                  <a:gd name="connsiteY2056" fmla="*/ 62441 h 145058"/>
                  <a:gd name="connsiteX2057" fmla="*/ 137258 w 152506"/>
                  <a:gd name="connsiteY2057" fmla="*/ 62481 h 145058"/>
                  <a:gd name="connsiteX2058" fmla="*/ 137179 w 152506"/>
                  <a:gd name="connsiteY2058" fmla="*/ 62089 h 145058"/>
                  <a:gd name="connsiteX2059" fmla="*/ 137062 w 152506"/>
                  <a:gd name="connsiteY2059" fmla="*/ 61698 h 145058"/>
                  <a:gd name="connsiteX2060" fmla="*/ 136984 w 152506"/>
                  <a:gd name="connsiteY2060" fmla="*/ 61327 h 145058"/>
                  <a:gd name="connsiteX2061" fmla="*/ 136867 w 152506"/>
                  <a:gd name="connsiteY2061" fmla="*/ 60936 h 145058"/>
                  <a:gd name="connsiteX2062" fmla="*/ 136789 w 152506"/>
                  <a:gd name="connsiteY2062" fmla="*/ 60564 h 145058"/>
                  <a:gd name="connsiteX2063" fmla="*/ 136691 w 152506"/>
                  <a:gd name="connsiteY2063" fmla="*/ 60173 h 145058"/>
                  <a:gd name="connsiteX2064" fmla="*/ 136593 w 152506"/>
                  <a:gd name="connsiteY2064" fmla="*/ 59822 h 145058"/>
                  <a:gd name="connsiteX2065" fmla="*/ 136495 w 152506"/>
                  <a:gd name="connsiteY2065" fmla="*/ 59450 h 145058"/>
                  <a:gd name="connsiteX2066" fmla="*/ 136378 w 152506"/>
                  <a:gd name="connsiteY2066" fmla="*/ 59040 h 145058"/>
                  <a:gd name="connsiteX2067" fmla="*/ 136378 w 152506"/>
                  <a:gd name="connsiteY2067" fmla="*/ 59079 h 145058"/>
                  <a:gd name="connsiteX2068" fmla="*/ 136300 w 152506"/>
                  <a:gd name="connsiteY2068" fmla="*/ 58707 h 145058"/>
                  <a:gd name="connsiteX2069" fmla="*/ 136163 w 152506"/>
                  <a:gd name="connsiteY2069" fmla="*/ 58297 h 145058"/>
                  <a:gd name="connsiteX2070" fmla="*/ 136163 w 152506"/>
                  <a:gd name="connsiteY2070" fmla="*/ 58336 h 145058"/>
                  <a:gd name="connsiteX2071" fmla="*/ 136065 w 152506"/>
                  <a:gd name="connsiteY2071" fmla="*/ 57925 h 145058"/>
                  <a:gd name="connsiteX2072" fmla="*/ 135948 w 152506"/>
                  <a:gd name="connsiteY2072" fmla="*/ 57554 h 145058"/>
                  <a:gd name="connsiteX2073" fmla="*/ 135811 w 152506"/>
                  <a:gd name="connsiteY2073" fmla="*/ 57163 h 145058"/>
                  <a:gd name="connsiteX2074" fmla="*/ 135713 w 152506"/>
                  <a:gd name="connsiteY2074" fmla="*/ 56811 h 145058"/>
                  <a:gd name="connsiteX2075" fmla="*/ 135576 w 152506"/>
                  <a:gd name="connsiteY2075" fmla="*/ 56440 h 145058"/>
                  <a:gd name="connsiteX2076" fmla="*/ 135479 w 152506"/>
                  <a:gd name="connsiteY2076" fmla="*/ 56088 h 145058"/>
                  <a:gd name="connsiteX2077" fmla="*/ 135322 w 152506"/>
                  <a:gd name="connsiteY2077" fmla="*/ 55696 h 145058"/>
                  <a:gd name="connsiteX2078" fmla="*/ 135224 w 152506"/>
                  <a:gd name="connsiteY2078" fmla="*/ 55325 h 145058"/>
                  <a:gd name="connsiteX2079" fmla="*/ 135087 w 152506"/>
                  <a:gd name="connsiteY2079" fmla="*/ 54934 h 145058"/>
                  <a:gd name="connsiteX2080" fmla="*/ 134931 w 152506"/>
                  <a:gd name="connsiteY2080" fmla="*/ 54563 h 145058"/>
                  <a:gd name="connsiteX2081" fmla="*/ 134834 w 152506"/>
                  <a:gd name="connsiteY2081" fmla="*/ 54211 h 145058"/>
                  <a:gd name="connsiteX2082" fmla="*/ 134677 w 152506"/>
                  <a:gd name="connsiteY2082" fmla="*/ 53839 h 145058"/>
                  <a:gd name="connsiteX2083" fmla="*/ 134540 w 152506"/>
                  <a:gd name="connsiteY2083" fmla="*/ 53448 h 145058"/>
                  <a:gd name="connsiteX2084" fmla="*/ 134560 w 152506"/>
                  <a:gd name="connsiteY2084" fmla="*/ 53468 h 145058"/>
                  <a:gd name="connsiteX2085" fmla="*/ 134384 w 152506"/>
                  <a:gd name="connsiteY2085" fmla="*/ 53097 h 145058"/>
                  <a:gd name="connsiteX2086" fmla="*/ 134247 w 152506"/>
                  <a:gd name="connsiteY2086" fmla="*/ 52706 h 145058"/>
                  <a:gd name="connsiteX2087" fmla="*/ 134110 w 152506"/>
                  <a:gd name="connsiteY2087" fmla="*/ 52353 h 145058"/>
                  <a:gd name="connsiteX2088" fmla="*/ 133934 w 152506"/>
                  <a:gd name="connsiteY2088" fmla="*/ 51943 h 145058"/>
                  <a:gd name="connsiteX2089" fmla="*/ 133817 w 152506"/>
                  <a:gd name="connsiteY2089" fmla="*/ 51611 h 145058"/>
                  <a:gd name="connsiteX2090" fmla="*/ 133641 w 152506"/>
                  <a:gd name="connsiteY2090" fmla="*/ 51239 h 145058"/>
                  <a:gd name="connsiteX2091" fmla="*/ 133485 w 152506"/>
                  <a:gd name="connsiteY2091" fmla="*/ 50887 h 145058"/>
                  <a:gd name="connsiteX2092" fmla="*/ 133387 w 152506"/>
                  <a:gd name="connsiteY2092" fmla="*/ 50633 h 145058"/>
                  <a:gd name="connsiteX2093" fmla="*/ 133367 w 152506"/>
                  <a:gd name="connsiteY2093" fmla="*/ 50516 h 145058"/>
                  <a:gd name="connsiteX2094" fmla="*/ 133172 w 152506"/>
                  <a:gd name="connsiteY2094" fmla="*/ 50145 h 145058"/>
                  <a:gd name="connsiteX2095" fmla="*/ 133035 w 152506"/>
                  <a:gd name="connsiteY2095" fmla="*/ 49773 h 145058"/>
                  <a:gd name="connsiteX2096" fmla="*/ 132859 w 152506"/>
                  <a:gd name="connsiteY2096" fmla="*/ 49401 h 145058"/>
                  <a:gd name="connsiteX2097" fmla="*/ 132683 w 152506"/>
                  <a:gd name="connsiteY2097" fmla="*/ 49030 h 145058"/>
                  <a:gd name="connsiteX2098" fmla="*/ 132507 w 152506"/>
                  <a:gd name="connsiteY2098" fmla="*/ 48678 h 145058"/>
                  <a:gd name="connsiteX2099" fmla="*/ 132351 w 152506"/>
                  <a:gd name="connsiteY2099" fmla="*/ 48287 h 145058"/>
                  <a:gd name="connsiteX2100" fmla="*/ 132164 w 152506"/>
                  <a:gd name="connsiteY2100" fmla="*/ 47933 h 145058"/>
                  <a:gd name="connsiteX2101" fmla="*/ 131979 w 152506"/>
                  <a:gd name="connsiteY2101" fmla="*/ 47564 h 145058"/>
                  <a:gd name="connsiteX2102" fmla="*/ 131999 w 152506"/>
                  <a:gd name="connsiteY2102" fmla="*/ 47583 h 145058"/>
                  <a:gd name="connsiteX2103" fmla="*/ 131842 w 152506"/>
                  <a:gd name="connsiteY2103" fmla="*/ 47212 h 145058"/>
                  <a:gd name="connsiteX2104" fmla="*/ 131666 w 152506"/>
                  <a:gd name="connsiteY2104" fmla="*/ 46860 h 145058"/>
                  <a:gd name="connsiteX2105" fmla="*/ 131451 w 152506"/>
                  <a:gd name="connsiteY2105" fmla="*/ 46489 h 145058"/>
                  <a:gd name="connsiteX2106" fmla="*/ 131256 w 152506"/>
                  <a:gd name="connsiteY2106" fmla="*/ 46117 h 145058"/>
                  <a:gd name="connsiteX2107" fmla="*/ 131275 w 152506"/>
                  <a:gd name="connsiteY2107" fmla="*/ 46137 h 145058"/>
                  <a:gd name="connsiteX2108" fmla="*/ 131100 w 152506"/>
                  <a:gd name="connsiteY2108" fmla="*/ 45746 h 145058"/>
                  <a:gd name="connsiteX2109" fmla="*/ 131100 w 152506"/>
                  <a:gd name="connsiteY2109" fmla="*/ 45785 h 145058"/>
                  <a:gd name="connsiteX2110" fmla="*/ 130904 w 152506"/>
                  <a:gd name="connsiteY2110" fmla="*/ 45413 h 145058"/>
                  <a:gd name="connsiteX2111" fmla="*/ 130708 w 152506"/>
                  <a:gd name="connsiteY2111" fmla="*/ 45062 h 145058"/>
                  <a:gd name="connsiteX2112" fmla="*/ 130493 w 152506"/>
                  <a:gd name="connsiteY2112" fmla="*/ 44690 h 145058"/>
                  <a:gd name="connsiteX2113" fmla="*/ 130337 w 152506"/>
                  <a:gd name="connsiteY2113" fmla="*/ 44338 h 145058"/>
                  <a:gd name="connsiteX2114" fmla="*/ 130122 w 152506"/>
                  <a:gd name="connsiteY2114" fmla="*/ 43967 h 145058"/>
                  <a:gd name="connsiteX2115" fmla="*/ 130142 w 152506"/>
                  <a:gd name="connsiteY2115" fmla="*/ 43986 h 145058"/>
                  <a:gd name="connsiteX2116" fmla="*/ 129927 w 152506"/>
                  <a:gd name="connsiteY2116" fmla="*/ 43615 h 145058"/>
                  <a:gd name="connsiteX2117" fmla="*/ 129711 w 152506"/>
                  <a:gd name="connsiteY2117" fmla="*/ 43263 h 145058"/>
                  <a:gd name="connsiteX2118" fmla="*/ 129496 w 152506"/>
                  <a:gd name="connsiteY2118" fmla="*/ 42911 h 145058"/>
                  <a:gd name="connsiteX2119" fmla="*/ 129301 w 152506"/>
                  <a:gd name="connsiteY2119" fmla="*/ 42540 h 145058"/>
                  <a:gd name="connsiteX2120" fmla="*/ 129105 w 152506"/>
                  <a:gd name="connsiteY2120" fmla="*/ 42207 h 145058"/>
                  <a:gd name="connsiteX2121" fmla="*/ 128890 w 152506"/>
                  <a:gd name="connsiteY2121" fmla="*/ 41836 h 145058"/>
                  <a:gd name="connsiteX2122" fmla="*/ 128675 w 152506"/>
                  <a:gd name="connsiteY2122" fmla="*/ 41484 h 145058"/>
                  <a:gd name="connsiteX2123" fmla="*/ 128460 w 152506"/>
                  <a:gd name="connsiteY2123" fmla="*/ 41132 h 145058"/>
                  <a:gd name="connsiteX2124" fmla="*/ 128245 w 152506"/>
                  <a:gd name="connsiteY2124" fmla="*/ 40800 h 145058"/>
                  <a:gd name="connsiteX2125" fmla="*/ 127991 w 152506"/>
                  <a:gd name="connsiteY2125" fmla="*/ 40429 h 145058"/>
                  <a:gd name="connsiteX2126" fmla="*/ 128011 w 152506"/>
                  <a:gd name="connsiteY2126" fmla="*/ 40448 h 145058"/>
                  <a:gd name="connsiteX2127" fmla="*/ 127776 w 152506"/>
                  <a:gd name="connsiteY2127" fmla="*/ 40076 h 145058"/>
                  <a:gd name="connsiteX2128" fmla="*/ 127541 w 152506"/>
                  <a:gd name="connsiteY2128" fmla="*/ 39725 h 145058"/>
                  <a:gd name="connsiteX2129" fmla="*/ 127326 w 152506"/>
                  <a:gd name="connsiteY2129" fmla="*/ 39392 h 145058"/>
                  <a:gd name="connsiteX2130" fmla="*/ 127326 w 152506"/>
                  <a:gd name="connsiteY2130" fmla="*/ 39412 h 145058"/>
                  <a:gd name="connsiteX2131" fmla="*/ 127092 w 152506"/>
                  <a:gd name="connsiteY2131" fmla="*/ 39041 h 145058"/>
                  <a:gd name="connsiteX2132" fmla="*/ 127111 w 152506"/>
                  <a:gd name="connsiteY2132" fmla="*/ 39060 h 145058"/>
                  <a:gd name="connsiteX2133" fmla="*/ 126877 w 152506"/>
                  <a:gd name="connsiteY2133" fmla="*/ 38708 h 145058"/>
                  <a:gd name="connsiteX2134" fmla="*/ 126623 w 152506"/>
                  <a:gd name="connsiteY2134" fmla="*/ 38337 h 145058"/>
                  <a:gd name="connsiteX2135" fmla="*/ 126642 w 152506"/>
                  <a:gd name="connsiteY2135" fmla="*/ 38376 h 145058"/>
                  <a:gd name="connsiteX2136" fmla="*/ 126388 w 152506"/>
                  <a:gd name="connsiteY2136" fmla="*/ 38004 h 145058"/>
                  <a:gd name="connsiteX2137" fmla="*/ 126173 w 152506"/>
                  <a:gd name="connsiteY2137" fmla="*/ 37672 h 145058"/>
                  <a:gd name="connsiteX2138" fmla="*/ 125899 w 152506"/>
                  <a:gd name="connsiteY2138" fmla="*/ 37320 h 145058"/>
                  <a:gd name="connsiteX2139" fmla="*/ 125938 w 152506"/>
                  <a:gd name="connsiteY2139" fmla="*/ 37340 h 145058"/>
                  <a:gd name="connsiteX2140" fmla="*/ 125665 w 152506"/>
                  <a:gd name="connsiteY2140" fmla="*/ 36988 h 145058"/>
                  <a:gd name="connsiteX2141" fmla="*/ 125411 w 152506"/>
                  <a:gd name="connsiteY2141" fmla="*/ 36636 h 145058"/>
                  <a:gd name="connsiteX2142" fmla="*/ 125156 w 152506"/>
                  <a:gd name="connsiteY2142" fmla="*/ 36303 h 145058"/>
                  <a:gd name="connsiteX2143" fmla="*/ 125196 w 152506"/>
                  <a:gd name="connsiteY2143" fmla="*/ 36323 h 145058"/>
                  <a:gd name="connsiteX2144" fmla="*/ 124922 w 152506"/>
                  <a:gd name="connsiteY2144" fmla="*/ 35971 h 145058"/>
                  <a:gd name="connsiteX2145" fmla="*/ 124668 w 152506"/>
                  <a:gd name="connsiteY2145" fmla="*/ 35638 h 145058"/>
                  <a:gd name="connsiteX2146" fmla="*/ 124413 w 152506"/>
                  <a:gd name="connsiteY2146" fmla="*/ 35287 h 145058"/>
                  <a:gd name="connsiteX2147" fmla="*/ 124433 w 152506"/>
                  <a:gd name="connsiteY2147" fmla="*/ 35306 h 145058"/>
                  <a:gd name="connsiteX2148" fmla="*/ 124159 w 152506"/>
                  <a:gd name="connsiteY2148" fmla="*/ 34955 h 145058"/>
                  <a:gd name="connsiteX2149" fmla="*/ 123886 w 152506"/>
                  <a:gd name="connsiteY2149" fmla="*/ 34622 h 145058"/>
                  <a:gd name="connsiteX2150" fmla="*/ 123905 w 152506"/>
                  <a:gd name="connsiteY2150" fmla="*/ 34642 h 145058"/>
                  <a:gd name="connsiteX2151" fmla="*/ 123631 w 152506"/>
                  <a:gd name="connsiteY2151" fmla="*/ 34290 h 145058"/>
                  <a:gd name="connsiteX2152" fmla="*/ 123377 w 152506"/>
                  <a:gd name="connsiteY2152" fmla="*/ 33977 h 145058"/>
                  <a:gd name="connsiteX2153" fmla="*/ 123104 w 152506"/>
                  <a:gd name="connsiteY2153" fmla="*/ 33625 h 145058"/>
                  <a:gd name="connsiteX2154" fmla="*/ 123123 w 152506"/>
                  <a:gd name="connsiteY2154" fmla="*/ 33645 h 145058"/>
                  <a:gd name="connsiteX2155" fmla="*/ 122869 w 152506"/>
                  <a:gd name="connsiteY2155" fmla="*/ 33332 h 145058"/>
                  <a:gd name="connsiteX2156" fmla="*/ 122596 w 152506"/>
                  <a:gd name="connsiteY2156" fmla="*/ 32980 h 145058"/>
                  <a:gd name="connsiteX2157" fmla="*/ 122322 w 152506"/>
                  <a:gd name="connsiteY2157" fmla="*/ 32648 h 145058"/>
                  <a:gd name="connsiteX2158" fmla="*/ 122048 w 152506"/>
                  <a:gd name="connsiteY2158" fmla="*/ 32315 h 145058"/>
                  <a:gd name="connsiteX2159" fmla="*/ 121755 w 152506"/>
                  <a:gd name="connsiteY2159" fmla="*/ 32003 h 145058"/>
                  <a:gd name="connsiteX2160" fmla="*/ 121461 w 152506"/>
                  <a:gd name="connsiteY2160" fmla="*/ 31670 h 145058"/>
                  <a:gd name="connsiteX2161" fmla="*/ 121188 w 152506"/>
                  <a:gd name="connsiteY2161" fmla="*/ 31338 h 145058"/>
                  <a:gd name="connsiteX2162" fmla="*/ 120914 w 152506"/>
                  <a:gd name="connsiteY2162" fmla="*/ 31025 h 145058"/>
                  <a:gd name="connsiteX2163" fmla="*/ 120914 w 152506"/>
                  <a:gd name="connsiteY2163" fmla="*/ 31045 h 145058"/>
                  <a:gd name="connsiteX2164" fmla="*/ 120621 w 152506"/>
                  <a:gd name="connsiteY2164" fmla="*/ 30693 h 145058"/>
                  <a:gd name="connsiteX2165" fmla="*/ 120641 w 152506"/>
                  <a:gd name="connsiteY2165" fmla="*/ 30712 h 145058"/>
                  <a:gd name="connsiteX2166" fmla="*/ 120347 w 152506"/>
                  <a:gd name="connsiteY2166" fmla="*/ 30399 h 145058"/>
                  <a:gd name="connsiteX2167" fmla="*/ 120074 w 152506"/>
                  <a:gd name="connsiteY2167" fmla="*/ 30087 h 145058"/>
                  <a:gd name="connsiteX2168" fmla="*/ 119741 w 152506"/>
                  <a:gd name="connsiteY2168" fmla="*/ 29735 h 145058"/>
                  <a:gd name="connsiteX2169" fmla="*/ 119741 w 152506"/>
                  <a:gd name="connsiteY2169" fmla="*/ 29754 h 145058"/>
                  <a:gd name="connsiteX2170" fmla="*/ 119448 w 152506"/>
                  <a:gd name="connsiteY2170" fmla="*/ 29441 h 145058"/>
                  <a:gd name="connsiteX2171" fmla="*/ 119163 w 152506"/>
                  <a:gd name="connsiteY2171" fmla="*/ 29118 h 145058"/>
                  <a:gd name="connsiteX2172" fmla="*/ 119174 w 152506"/>
                  <a:gd name="connsiteY2172" fmla="*/ 29129 h 145058"/>
                  <a:gd name="connsiteX2173" fmla="*/ 119155 w 152506"/>
                  <a:gd name="connsiteY2173" fmla="*/ 29109 h 145058"/>
                  <a:gd name="connsiteX2174" fmla="*/ 119163 w 152506"/>
                  <a:gd name="connsiteY2174" fmla="*/ 29118 h 145058"/>
                  <a:gd name="connsiteX2175" fmla="*/ 118861 w 152506"/>
                  <a:gd name="connsiteY2175" fmla="*/ 28816 h 145058"/>
                  <a:gd name="connsiteX2176" fmla="*/ 118549 w 152506"/>
                  <a:gd name="connsiteY2176" fmla="*/ 28503 h 145058"/>
                  <a:gd name="connsiteX2177" fmla="*/ 118236 w 152506"/>
                  <a:gd name="connsiteY2177" fmla="*/ 28171 h 145058"/>
                  <a:gd name="connsiteX2178" fmla="*/ 118255 w 152506"/>
                  <a:gd name="connsiteY2178" fmla="*/ 28190 h 145058"/>
                  <a:gd name="connsiteX2179" fmla="*/ 117962 w 152506"/>
                  <a:gd name="connsiteY2179" fmla="*/ 27877 h 145058"/>
                  <a:gd name="connsiteX2180" fmla="*/ 117649 w 152506"/>
                  <a:gd name="connsiteY2180" fmla="*/ 27565 h 145058"/>
                  <a:gd name="connsiteX2181" fmla="*/ 117649 w 152506"/>
                  <a:gd name="connsiteY2181" fmla="*/ 27584 h 145058"/>
                  <a:gd name="connsiteX2182" fmla="*/ 117317 w 152506"/>
                  <a:gd name="connsiteY2182" fmla="*/ 27252 h 145058"/>
                  <a:gd name="connsiteX2183" fmla="*/ 117004 w 152506"/>
                  <a:gd name="connsiteY2183" fmla="*/ 26959 h 145058"/>
                  <a:gd name="connsiteX2184" fmla="*/ 116691 w 152506"/>
                  <a:gd name="connsiteY2184" fmla="*/ 26646 h 145058"/>
                  <a:gd name="connsiteX2185" fmla="*/ 116398 w 152506"/>
                  <a:gd name="connsiteY2185" fmla="*/ 26352 h 145058"/>
                  <a:gd name="connsiteX2186" fmla="*/ 116054 w 152506"/>
                  <a:gd name="connsiteY2186" fmla="*/ 26048 h 145058"/>
                  <a:gd name="connsiteX2187" fmla="*/ 115753 w 152506"/>
                  <a:gd name="connsiteY2187" fmla="*/ 25747 h 145058"/>
                  <a:gd name="connsiteX2188" fmla="*/ 115440 w 152506"/>
                  <a:gd name="connsiteY2188" fmla="*/ 25453 h 145058"/>
                  <a:gd name="connsiteX2189" fmla="*/ 115088 w 152506"/>
                  <a:gd name="connsiteY2189" fmla="*/ 25141 h 145058"/>
                  <a:gd name="connsiteX2190" fmla="*/ 114756 w 152506"/>
                  <a:gd name="connsiteY2190" fmla="*/ 24828 h 145058"/>
                  <a:gd name="connsiteX2191" fmla="*/ 114443 w 152506"/>
                  <a:gd name="connsiteY2191" fmla="*/ 24554 h 145058"/>
                  <a:gd name="connsiteX2192" fmla="*/ 114443 w 152506"/>
                  <a:gd name="connsiteY2192" fmla="*/ 24574 h 145058"/>
                  <a:gd name="connsiteX2193" fmla="*/ 114091 w 152506"/>
                  <a:gd name="connsiteY2193" fmla="*/ 24281 h 145058"/>
                  <a:gd name="connsiteX2194" fmla="*/ 113759 w 152506"/>
                  <a:gd name="connsiteY2194" fmla="*/ 23967 h 145058"/>
                  <a:gd name="connsiteX2195" fmla="*/ 113779 w 152506"/>
                  <a:gd name="connsiteY2195" fmla="*/ 23987 h 145058"/>
                  <a:gd name="connsiteX2196" fmla="*/ 113407 w 152506"/>
                  <a:gd name="connsiteY2196" fmla="*/ 23674 h 145058"/>
                  <a:gd name="connsiteX2197" fmla="*/ 113114 w 152506"/>
                  <a:gd name="connsiteY2197" fmla="*/ 23420 h 145058"/>
                  <a:gd name="connsiteX2198" fmla="*/ 113094 w 152506"/>
                  <a:gd name="connsiteY2198" fmla="*/ 23401 h 145058"/>
                  <a:gd name="connsiteX2199" fmla="*/ 112762 w 152506"/>
                  <a:gd name="connsiteY2199" fmla="*/ 23107 h 145058"/>
                  <a:gd name="connsiteX2200" fmla="*/ 112390 w 152506"/>
                  <a:gd name="connsiteY2200" fmla="*/ 22834 h 145058"/>
                  <a:gd name="connsiteX2201" fmla="*/ 112058 w 152506"/>
                  <a:gd name="connsiteY2201" fmla="*/ 22540 h 145058"/>
                  <a:gd name="connsiteX2202" fmla="*/ 112078 w 152506"/>
                  <a:gd name="connsiteY2202" fmla="*/ 22560 h 145058"/>
                  <a:gd name="connsiteX2203" fmla="*/ 111706 w 152506"/>
                  <a:gd name="connsiteY2203" fmla="*/ 22267 h 145058"/>
                  <a:gd name="connsiteX2204" fmla="*/ 111354 w 152506"/>
                  <a:gd name="connsiteY2204" fmla="*/ 21973 h 145058"/>
                  <a:gd name="connsiteX2205" fmla="*/ 111374 w 152506"/>
                  <a:gd name="connsiteY2205" fmla="*/ 21993 h 145058"/>
                  <a:gd name="connsiteX2206" fmla="*/ 111002 w 152506"/>
                  <a:gd name="connsiteY2206" fmla="*/ 21719 h 145058"/>
                  <a:gd name="connsiteX2207" fmla="*/ 110650 w 152506"/>
                  <a:gd name="connsiteY2207" fmla="*/ 21446 h 145058"/>
                  <a:gd name="connsiteX2208" fmla="*/ 110299 w 152506"/>
                  <a:gd name="connsiteY2208" fmla="*/ 21152 h 145058"/>
                  <a:gd name="connsiteX2209" fmla="*/ 109927 w 152506"/>
                  <a:gd name="connsiteY2209" fmla="*/ 20898 h 145058"/>
                  <a:gd name="connsiteX2210" fmla="*/ 109556 w 152506"/>
                  <a:gd name="connsiteY2210" fmla="*/ 20605 h 145058"/>
                  <a:gd name="connsiteX2211" fmla="*/ 109575 w 152506"/>
                  <a:gd name="connsiteY2211" fmla="*/ 20625 h 145058"/>
                  <a:gd name="connsiteX2212" fmla="*/ 109184 w 152506"/>
                  <a:gd name="connsiteY2212" fmla="*/ 20351 h 145058"/>
                  <a:gd name="connsiteX2213" fmla="*/ 108833 w 152506"/>
                  <a:gd name="connsiteY2213" fmla="*/ 20077 h 145058"/>
                  <a:gd name="connsiteX2214" fmla="*/ 108852 w 152506"/>
                  <a:gd name="connsiteY2214" fmla="*/ 20077 h 145058"/>
                  <a:gd name="connsiteX2215" fmla="*/ 108461 w 152506"/>
                  <a:gd name="connsiteY2215" fmla="*/ 19823 h 145058"/>
                  <a:gd name="connsiteX2216" fmla="*/ 108070 w 152506"/>
                  <a:gd name="connsiteY2216" fmla="*/ 19549 h 145058"/>
                  <a:gd name="connsiteX2217" fmla="*/ 108109 w 152506"/>
                  <a:gd name="connsiteY2217" fmla="*/ 19549 h 145058"/>
                  <a:gd name="connsiteX2218" fmla="*/ 107718 w 152506"/>
                  <a:gd name="connsiteY2218" fmla="*/ 19276 h 145058"/>
                  <a:gd name="connsiteX2219" fmla="*/ 107327 w 152506"/>
                  <a:gd name="connsiteY2219" fmla="*/ 19021 h 145058"/>
                  <a:gd name="connsiteX2220" fmla="*/ 107366 w 152506"/>
                  <a:gd name="connsiteY2220" fmla="*/ 19021 h 145058"/>
                  <a:gd name="connsiteX2221" fmla="*/ 106975 w 152506"/>
                  <a:gd name="connsiteY2221" fmla="*/ 18767 h 145058"/>
                  <a:gd name="connsiteX2222" fmla="*/ 106584 w 152506"/>
                  <a:gd name="connsiteY2222" fmla="*/ 18513 h 145058"/>
                  <a:gd name="connsiteX2223" fmla="*/ 106232 w 152506"/>
                  <a:gd name="connsiteY2223" fmla="*/ 18259 h 145058"/>
                  <a:gd name="connsiteX2224" fmla="*/ 105822 w 152506"/>
                  <a:gd name="connsiteY2224" fmla="*/ 18005 h 145058"/>
                  <a:gd name="connsiteX2225" fmla="*/ 105450 w 152506"/>
                  <a:gd name="connsiteY2225" fmla="*/ 17751 h 145058"/>
                  <a:gd name="connsiteX2226" fmla="*/ 105059 w 152506"/>
                  <a:gd name="connsiteY2226" fmla="*/ 17516 h 145058"/>
                  <a:gd name="connsiteX2227" fmla="*/ 104688 w 152506"/>
                  <a:gd name="connsiteY2227" fmla="*/ 17262 h 145058"/>
                  <a:gd name="connsiteX2228" fmla="*/ 104708 w 152506"/>
                  <a:gd name="connsiteY2228" fmla="*/ 17282 h 145058"/>
                  <a:gd name="connsiteX2229" fmla="*/ 104297 w 152506"/>
                  <a:gd name="connsiteY2229" fmla="*/ 17028 h 145058"/>
                  <a:gd name="connsiteX2230" fmla="*/ 103906 w 152506"/>
                  <a:gd name="connsiteY2230" fmla="*/ 16793 h 145058"/>
                  <a:gd name="connsiteX2231" fmla="*/ 103535 w 152506"/>
                  <a:gd name="connsiteY2231" fmla="*/ 16539 h 145058"/>
                  <a:gd name="connsiteX2232" fmla="*/ 103144 w 152506"/>
                  <a:gd name="connsiteY2232" fmla="*/ 16304 h 145058"/>
                  <a:gd name="connsiteX2233" fmla="*/ 103163 w 152506"/>
                  <a:gd name="connsiteY2233" fmla="*/ 16324 h 145058"/>
                  <a:gd name="connsiteX2234" fmla="*/ 102792 w 152506"/>
                  <a:gd name="connsiteY2234" fmla="*/ 16089 h 145058"/>
                  <a:gd name="connsiteX2235" fmla="*/ 102361 w 152506"/>
                  <a:gd name="connsiteY2235" fmla="*/ 15855 h 145058"/>
                  <a:gd name="connsiteX2236" fmla="*/ 101990 w 152506"/>
                  <a:gd name="connsiteY2236" fmla="*/ 15639 h 145058"/>
                  <a:gd name="connsiteX2237" fmla="*/ 102010 w 152506"/>
                  <a:gd name="connsiteY2237" fmla="*/ 15639 h 145058"/>
                  <a:gd name="connsiteX2238" fmla="*/ 101599 w 152506"/>
                  <a:gd name="connsiteY2238" fmla="*/ 15405 h 145058"/>
                  <a:gd name="connsiteX2239" fmla="*/ 101189 w 152506"/>
                  <a:gd name="connsiteY2239" fmla="*/ 15190 h 145058"/>
                  <a:gd name="connsiteX2240" fmla="*/ 101208 w 152506"/>
                  <a:gd name="connsiteY2240" fmla="*/ 15190 h 145058"/>
                  <a:gd name="connsiteX2241" fmla="*/ 100817 w 152506"/>
                  <a:gd name="connsiteY2241" fmla="*/ 14975 h 145058"/>
                  <a:gd name="connsiteX2242" fmla="*/ 100837 w 152506"/>
                  <a:gd name="connsiteY2242" fmla="*/ 14975 h 145058"/>
                  <a:gd name="connsiteX2243" fmla="*/ 100407 w 152506"/>
                  <a:gd name="connsiteY2243" fmla="*/ 14760 h 145058"/>
                  <a:gd name="connsiteX2244" fmla="*/ 100426 w 152506"/>
                  <a:gd name="connsiteY2244" fmla="*/ 14760 h 145058"/>
                  <a:gd name="connsiteX2245" fmla="*/ 100055 w 152506"/>
                  <a:gd name="connsiteY2245" fmla="*/ 14545 h 145058"/>
                  <a:gd name="connsiteX2246" fmla="*/ 99644 w 152506"/>
                  <a:gd name="connsiteY2246" fmla="*/ 14330 h 145058"/>
                  <a:gd name="connsiteX2247" fmla="*/ 99234 w 152506"/>
                  <a:gd name="connsiteY2247" fmla="*/ 14115 h 145058"/>
                  <a:gd name="connsiteX2248" fmla="*/ 98862 w 152506"/>
                  <a:gd name="connsiteY2248" fmla="*/ 13919 h 145058"/>
                  <a:gd name="connsiteX2249" fmla="*/ 98882 w 152506"/>
                  <a:gd name="connsiteY2249" fmla="*/ 13919 h 145058"/>
                  <a:gd name="connsiteX2250" fmla="*/ 98452 w 152506"/>
                  <a:gd name="connsiteY2250" fmla="*/ 13704 h 145058"/>
                  <a:gd name="connsiteX2251" fmla="*/ 98080 w 152506"/>
                  <a:gd name="connsiteY2251" fmla="*/ 13509 h 145058"/>
                  <a:gd name="connsiteX2252" fmla="*/ 98100 w 152506"/>
                  <a:gd name="connsiteY2252" fmla="*/ 13509 h 145058"/>
                  <a:gd name="connsiteX2253" fmla="*/ 97982 w 152506"/>
                  <a:gd name="connsiteY2253" fmla="*/ 13470 h 145058"/>
                  <a:gd name="connsiteX2254" fmla="*/ 97670 w 152506"/>
                  <a:gd name="connsiteY2254" fmla="*/ 13313 h 145058"/>
                  <a:gd name="connsiteX2255" fmla="*/ 97259 w 152506"/>
                  <a:gd name="connsiteY2255" fmla="*/ 13118 h 145058"/>
                  <a:gd name="connsiteX2256" fmla="*/ 97279 w 152506"/>
                  <a:gd name="connsiteY2256" fmla="*/ 13137 h 145058"/>
                  <a:gd name="connsiteX2257" fmla="*/ 96888 w 152506"/>
                  <a:gd name="connsiteY2257" fmla="*/ 12922 h 145058"/>
                  <a:gd name="connsiteX2258" fmla="*/ 96477 w 152506"/>
                  <a:gd name="connsiteY2258" fmla="*/ 12746 h 145058"/>
                  <a:gd name="connsiteX2259" fmla="*/ 96067 w 152506"/>
                  <a:gd name="connsiteY2259" fmla="*/ 12551 h 145058"/>
                  <a:gd name="connsiteX2260" fmla="*/ 96086 w 152506"/>
                  <a:gd name="connsiteY2260" fmla="*/ 12570 h 145058"/>
                  <a:gd name="connsiteX2261" fmla="*/ 95676 w 152506"/>
                  <a:gd name="connsiteY2261" fmla="*/ 12375 h 145058"/>
                  <a:gd name="connsiteX2262" fmla="*/ 95695 w 152506"/>
                  <a:gd name="connsiteY2262" fmla="*/ 12375 h 145058"/>
                  <a:gd name="connsiteX2263" fmla="*/ 95265 w 152506"/>
                  <a:gd name="connsiteY2263" fmla="*/ 12199 h 145058"/>
                  <a:gd name="connsiteX2264" fmla="*/ 94854 w 152506"/>
                  <a:gd name="connsiteY2264" fmla="*/ 12023 h 145058"/>
                  <a:gd name="connsiteX2265" fmla="*/ 94894 w 152506"/>
                  <a:gd name="connsiteY2265" fmla="*/ 12023 h 145058"/>
                  <a:gd name="connsiteX2266" fmla="*/ 94483 w 152506"/>
                  <a:gd name="connsiteY2266" fmla="*/ 11847 h 145058"/>
                  <a:gd name="connsiteX2267" fmla="*/ 94053 w 152506"/>
                  <a:gd name="connsiteY2267" fmla="*/ 11671 h 145058"/>
                  <a:gd name="connsiteX2268" fmla="*/ 94072 w 152506"/>
                  <a:gd name="connsiteY2268" fmla="*/ 11671 h 145058"/>
                  <a:gd name="connsiteX2269" fmla="*/ 93682 w 152506"/>
                  <a:gd name="connsiteY2269" fmla="*/ 11495 h 145058"/>
                  <a:gd name="connsiteX2270" fmla="*/ 93291 w 152506"/>
                  <a:gd name="connsiteY2270" fmla="*/ 11338 h 145058"/>
                  <a:gd name="connsiteX2271" fmla="*/ 92841 w 152506"/>
                  <a:gd name="connsiteY2271" fmla="*/ 11163 h 145058"/>
                  <a:gd name="connsiteX2272" fmla="*/ 92430 w 152506"/>
                  <a:gd name="connsiteY2272" fmla="*/ 11006 h 145058"/>
                  <a:gd name="connsiteX2273" fmla="*/ 92470 w 152506"/>
                  <a:gd name="connsiteY2273" fmla="*/ 11006 h 145058"/>
                  <a:gd name="connsiteX2274" fmla="*/ 92059 w 152506"/>
                  <a:gd name="connsiteY2274" fmla="*/ 10850 h 145058"/>
                  <a:gd name="connsiteX2275" fmla="*/ 91609 w 152506"/>
                  <a:gd name="connsiteY2275" fmla="*/ 10694 h 145058"/>
                  <a:gd name="connsiteX2276" fmla="*/ 91629 w 152506"/>
                  <a:gd name="connsiteY2276" fmla="*/ 10694 h 145058"/>
                  <a:gd name="connsiteX2277" fmla="*/ 91238 w 152506"/>
                  <a:gd name="connsiteY2277" fmla="*/ 10537 h 145058"/>
                  <a:gd name="connsiteX2278" fmla="*/ 90827 w 152506"/>
                  <a:gd name="connsiteY2278" fmla="*/ 10381 h 145058"/>
                  <a:gd name="connsiteX2279" fmla="*/ 90847 w 152506"/>
                  <a:gd name="connsiteY2279" fmla="*/ 10381 h 145058"/>
                  <a:gd name="connsiteX2280" fmla="*/ 90397 w 152506"/>
                  <a:gd name="connsiteY2280" fmla="*/ 10224 h 145058"/>
                  <a:gd name="connsiteX2281" fmla="*/ 90006 w 152506"/>
                  <a:gd name="connsiteY2281" fmla="*/ 10068 h 145058"/>
                  <a:gd name="connsiteX2282" fmla="*/ 90026 w 152506"/>
                  <a:gd name="connsiteY2282" fmla="*/ 10087 h 145058"/>
                  <a:gd name="connsiteX2283" fmla="*/ 89615 w 152506"/>
                  <a:gd name="connsiteY2283" fmla="*/ 9931 h 145058"/>
                  <a:gd name="connsiteX2284" fmla="*/ 89165 w 152506"/>
                  <a:gd name="connsiteY2284" fmla="*/ 9794 h 145058"/>
                  <a:gd name="connsiteX2285" fmla="*/ 89185 w 152506"/>
                  <a:gd name="connsiteY2285" fmla="*/ 9794 h 145058"/>
                  <a:gd name="connsiteX2286" fmla="*/ 88794 w 152506"/>
                  <a:gd name="connsiteY2286" fmla="*/ 9657 h 145058"/>
                  <a:gd name="connsiteX2287" fmla="*/ 88364 w 152506"/>
                  <a:gd name="connsiteY2287" fmla="*/ 9501 h 145058"/>
                  <a:gd name="connsiteX2288" fmla="*/ 88384 w 152506"/>
                  <a:gd name="connsiteY2288" fmla="*/ 9520 h 145058"/>
                  <a:gd name="connsiteX2289" fmla="*/ 87953 w 152506"/>
                  <a:gd name="connsiteY2289" fmla="*/ 9383 h 145058"/>
                  <a:gd name="connsiteX2290" fmla="*/ 87523 w 152506"/>
                  <a:gd name="connsiteY2290" fmla="*/ 9247 h 145058"/>
                  <a:gd name="connsiteX2291" fmla="*/ 87132 w 152506"/>
                  <a:gd name="connsiteY2291" fmla="*/ 9110 h 145058"/>
                  <a:gd name="connsiteX2292" fmla="*/ 87152 w 152506"/>
                  <a:gd name="connsiteY2292" fmla="*/ 9110 h 145058"/>
                  <a:gd name="connsiteX2293" fmla="*/ 86741 w 152506"/>
                  <a:gd name="connsiteY2293" fmla="*/ 8993 h 145058"/>
                  <a:gd name="connsiteX2294" fmla="*/ 86292 w 152506"/>
                  <a:gd name="connsiteY2294" fmla="*/ 8856 h 145058"/>
                  <a:gd name="connsiteX2295" fmla="*/ 86311 w 152506"/>
                  <a:gd name="connsiteY2295" fmla="*/ 8856 h 145058"/>
                  <a:gd name="connsiteX2296" fmla="*/ 85901 w 152506"/>
                  <a:gd name="connsiteY2296" fmla="*/ 8739 h 145058"/>
                  <a:gd name="connsiteX2297" fmla="*/ 85490 w 152506"/>
                  <a:gd name="connsiteY2297" fmla="*/ 8621 h 145058"/>
                  <a:gd name="connsiteX2298" fmla="*/ 85060 w 152506"/>
                  <a:gd name="connsiteY2298" fmla="*/ 8484 h 145058"/>
                  <a:gd name="connsiteX2299" fmla="*/ 84650 w 152506"/>
                  <a:gd name="connsiteY2299" fmla="*/ 8367 h 145058"/>
                  <a:gd name="connsiteX2300" fmla="*/ 84669 w 152506"/>
                  <a:gd name="connsiteY2300" fmla="*/ 8386 h 145058"/>
                  <a:gd name="connsiteX2301" fmla="*/ 84259 w 152506"/>
                  <a:gd name="connsiteY2301" fmla="*/ 8269 h 145058"/>
                  <a:gd name="connsiteX2302" fmla="*/ 83809 w 152506"/>
                  <a:gd name="connsiteY2302" fmla="*/ 8152 h 145058"/>
                  <a:gd name="connsiteX2303" fmla="*/ 83828 w 152506"/>
                  <a:gd name="connsiteY2303" fmla="*/ 8152 h 145058"/>
                  <a:gd name="connsiteX2304" fmla="*/ 83418 w 152506"/>
                  <a:gd name="connsiteY2304" fmla="*/ 8054 h 145058"/>
                  <a:gd name="connsiteX2305" fmla="*/ 83008 w 152506"/>
                  <a:gd name="connsiteY2305" fmla="*/ 7937 h 145058"/>
                  <a:gd name="connsiteX2306" fmla="*/ 82577 w 152506"/>
                  <a:gd name="connsiteY2306" fmla="*/ 7839 h 145058"/>
                  <a:gd name="connsiteX2307" fmla="*/ 82147 w 152506"/>
                  <a:gd name="connsiteY2307" fmla="*/ 7742 h 145058"/>
                  <a:gd name="connsiteX2308" fmla="*/ 82186 w 152506"/>
                  <a:gd name="connsiteY2308" fmla="*/ 7742 h 145058"/>
                  <a:gd name="connsiteX2309" fmla="*/ 81776 w 152506"/>
                  <a:gd name="connsiteY2309" fmla="*/ 7644 h 145058"/>
                  <a:gd name="connsiteX2310" fmla="*/ 81326 w 152506"/>
                  <a:gd name="connsiteY2310" fmla="*/ 7546 h 145058"/>
                  <a:gd name="connsiteX2311" fmla="*/ 80896 w 152506"/>
                  <a:gd name="connsiteY2311" fmla="*/ 7448 h 145058"/>
                  <a:gd name="connsiteX2312" fmla="*/ 80916 w 152506"/>
                  <a:gd name="connsiteY2312" fmla="*/ 7448 h 145058"/>
                  <a:gd name="connsiteX2313" fmla="*/ 80505 w 152506"/>
                  <a:gd name="connsiteY2313" fmla="*/ 7350 h 145058"/>
                  <a:gd name="connsiteX2314" fmla="*/ 80388 w 152506"/>
                  <a:gd name="connsiteY2314" fmla="*/ 7331 h 145058"/>
                  <a:gd name="connsiteX2315" fmla="*/ 80095 w 152506"/>
                  <a:gd name="connsiteY2315" fmla="*/ 7272 h 145058"/>
                  <a:gd name="connsiteX2316" fmla="*/ 79645 w 152506"/>
                  <a:gd name="connsiteY2316" fmla="*/ 7175 h 145058"/>
                  <a:gd name="connsiteX2317" fmla="*/ 79664 w 152506"/>
                  <a:gd name="connsiteY2317" fmla="*/ 7175 h 145058"/>
                  <a:gd name="connsiteX2318" fmla="*/ 79254 w 152506"/>
                  <a:gd name="connsiteY2318" fmla="*/ 7096 h 145058"/>
                  <a:gd name="connsiteX2319" fmla="*/ 79274 w 152506"/>
                  <a:gd name="connsiteY2319" fmla="*/ 7096 h 145058"/>
                  <a:gd name="connsiteX2320" fmla="*/ 78843 w 152506"/>
                  <a:gd name="connsiteY2320" fmla="*/ 7018 h 145058"/>
                  <a:gd name="connsiteX2321" fmla="*/ 78394 w 152506"/>
                  <a:gd name="connsiteY2321" fmla="*/ 6940 h 145058"/>
                  <a:gd name="connsiteX2322" fmla="*/ 78413 w 152506"/>
                  <a:gd name="connsiteY2322" fmla="*/ 6940 h 145058"/>
                  <a:gd name="connsiteX2323" fmla="*/ 78003 w 152506"/>
                  <a:gd name="connsiteY2323" fmla="*/ 6881 h 145058"/>
                  <a:gd name="connsiteX2324" fmla="*/ 77592 w 152506"/>
                  <a:gd name="connsiteY2324" fmla="*/ 6803 h 145058"/>
                  <a:gd name="connsiteX2325" fmla="*/ 77162 w 152506"/>
                  <a:gd name="connsiteY2325" fmla="*/ 6745 h 145058"/>
                  <a:gd name="connsiteX2326" fmla="*/ 76732 w 152506"/>
                  <a:gd name="connsiteY2326" fmla="*/ 6666 h 145058"/>
                  <a:gd name="connsiteX2327" fmla="*/ 76752 w 152506"/>
                  <a:gd name="connsiteY2327" fmla="*/ 6666 h 145058"/>
                  <a:gd name="connsiteX2328" fmla="*/ 76341 w 152506"/>
                  <a:gd name="connsiteY2328" fmla="*/ 6608 h 145058"/>
                  <a:gd name="connsiteX2329" fmla="*/ 75931 w 152506"/>
                  <a:gd name="connsiteY2329" fmla="*/ 6549 h 145058"/>
                  <a:gd name="connsiteX2330" fmla="*/ 75481 w 152506"/>
                  <a:gd name="connsiteY2330" fmla="*/ 6490 h 145058"/>
                  <a:gd name="connsiteX2331" fmla="*/ 75500 w 152506"/>
                  <a:gd name="connsiteY2331" fmla="*/ 6490 h 145058"/>
                  <a:gd name="connsiteX2332" fmla="*/ 75070 w 152506"/>
                  <a:gd name="connsiteY2332" fmla="*/ 6431 h 145058"/>
                  <a:gd name="connsiteX2333" fmla="*/ 74660 w 152506"/>
                  <a:gd name="connsiteY2333" fmla="*/ 6373 h 145058"/>
                  <a:gd name="connsiteX2334" fmla="*/ 74679 w 152506"/>
                  <a:gd name="connsiteY2334" fmla="*/ 6373 h 145058"/>
                  <a:gd name="connsiteX2335" fmla="*/ 74230 w 152506"/>
                  <a:gd name="connsiteY2335" fmla="*/ 6334 h 145058"/>
                  <a:gd name="connsiteX2336" fmla="*/ 73819 w 152506"/>
                  <a:gd name="connsiteY2336" fmla="*/ 6275 h 145058"/>
                  <a:gd name="connsiteX2337" fmla="*/ 73839 w 152506"/>
                  <a:gd name="connsiteY2337" fmla="*/ 6275 h 145058"/>
                  <a:gd name="connsiteX2338" fmla="*/ 73428 w 152506"/>
                  <a:gd name="connsiteY2338" fmla="*/ 6236 h 145058"/>
                  <a:gd name="connsiteX2339" fmla="*/ 72998 w 152506"/>
                  <a:gd name="connsiteY2339" fmla="*/ 6178 h 145058"/>
                  <a:gd name="connsiteX2340" fmla="*/ 73018 w 152506"/>
                  <a:gd name="connsiteY2340" fmla="*/ 6178 h 145058"/>
                  <a:gd name="connsiteX2341" fmla="*/ 72568 w 152506"/>
                  <a:gd name="connsiteY2341" fmla="*/ 6138 h 145058"/>
                  <a:gd name="connsiteX2342" fmla="*/ 72138 w 152506"/>
                  <a:gd name="connsiteY2342" fmla="*/ 6099 h 145058"/>
                  <a:gd name="connsiteX2343" fmla="*/ 71747 w 152506"/>
                  <a:gd name="connsiteY2343" fmla="*/ 6060 h 145058"/>
                  <a:gd name="connsiteX2344" fmla="*/ 71317 w 152506"/>
                  <a:gd name="connsiteY2344" fmla="*/ 6041 h 145058"/>
                  <a:gd name="connsiteX2345" fmla="*/ 70887 w 152506"/>
                  <a:gd name="connsiteY2345" fmla="*/ 6001 h 145058"/>
                  <a:gd name="connsiteX2346" fmla="*/ 70906 w 152506"/>
                  <a:gd name="connsiteY2346" fmla="*/ 6001 h 145058"/>
                  <a:gd name="connsiteX2347" fmla="*/ 70496 w 152506"/>
                  <a:gd name="connsiteY2347" fmla="*/ 5962 h 145058"/>
                  <a:gd name="connsiteX2348" fmla="*/ 70085 w 152506"/>
                  <a:gd name="connsiteY2348" fmla="*/ 5943 h 145058"/>
                  <a:gd name="connsiteX2349" fmla="*/ 69655 w 152506"/>
                  <a:gd name="connsiteY2349" fmla="*/ 5923 h 145058"/>
                  <a:gd name="connsiteX2350" fmla="*/ 69245 w 152506"/>
                  <a:gd name="connsiteY2350" fmla="*/ 5904 h 145058"/>
                  <a:gd name="connsiteX2351" fmla="*/ 69264 w 152506"/>
                  <a:gd name="connsiteY2351" fmla="*/ 5904 h 145058"/>
                  <a:gd name="connsiteX2352" fmla="*/ 68854 w 152506"/>
                  <a:gd name="connsiteY2352" fmla="*/ 5884 h 145058"/>
                  <a:gd name="connsiteX2353" fmla="*/ 68404 w 152506"/>
                  <a:gd name="connsiteY2353" fmla="*/ 5864 h 145058"/>
                  <a:gd name="connsiteX2354" fmla="*/ 67974 w 152506"/>
                  <a:gd name="connsiteY2354" fmla="*/ 5845 h 145058"/>
                  <a:gd name="connsiteX2355" fmla="*/ 67993 w 152506"/>
                  <a:gd name="connsiteY2355" fmla="*/ 5845 h 145058"/>
                  <a:gd name="connsiteX2356" fmla="*/ 67583 w 152506"/>
                  <a:gd name="connsiteY2356" fmla="*/ 5825 h 145058"/>
                  <a:gd name="connsiteX2357" fmla="*/ 67172 w 152506"/>
                  <a:gd name="connsiteY2357" fmla="*/ 5825 h 145058"/>
                  <a:gd name="connsiteX2358" fmla="*/ 66742 w 152506"/>
                  <a:gd name="connsiteY2358" fmla="*/ 5806 h 145058"/>
                  <a:gd name="connsiteX2359" fmla="*/ 65120 w 152506"/>
                  <a:gd name="connsiteY2359" fmla="*/ 5806 h 145058"/>
                  <a:gd name="connsiteX2360" fmla="*/ 65100 w 152506"/>
                  <a:gd name="connsiteY2360" fmla="*/ 5806 h 145058"/>
                  <a:gd name="connsiteX2361" fmla="*/ 64279 w 152506"/>
                  <a:gd name="connsiteY2361" fmla="*/ 5806 h 14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</a:cxnLst>
                <a:rect l="l" t="t" r="r" b="b"/>
                <a:pathLst>
                  <a:path w="152506" h="145058">
                    <a:moveTo>
                      <a:pt x="67641" y="0"/>
                    </a:moveTo>
                    <a:lnTo>
                      <a:pt x="68130" y="0"/>
                    </a:lnTo>
                    <a:lnTo>
                      <a:pt x="68541" y="19"/>
                    </a:lnTo>
                    <a:lnTo>
                      <a:pt x="69479" y="19"/>
                    </a:lnTo>
                    <a:lnTo>
                      <a:pt x="69890" y="39"/>
                    </a:lnTo>
                    <a:lnTo>
                      <a:pt x="70359" y="39"/>
                    </a:lnTo>
                    <a:lnTo>
                      <a:pt x="70809" y="58"/>
                    </a:lnTo>
                    <a:lnTo>
                      <a:pt x="71258" y="78"/>
                    </a:lnTo>
                    <a:lnTo>
                      <a:pt x="71278" y="78"/>
                    </a:lnTo>
                    <a:lnTo>
                      <a:pt x="71708" y="97"/>
                    </a:lnTo>
                    <a:lnTo>
                      <a:pt x="71727" y="97"/>
                    </a:lnTo>
                    <a:lnTo>
                      <a:pt x="72138" y="117"/>
                    </a:lnTo>
                    <a:lnTo>
                      <a:pt x="72607" y="137"/>
                    </a:lnTo>
                    <a:lnTo>
                      <a:pt x="73037" y="176"/>
                    </a:lnTo>
                    <a:lnTo>
                      <a:pt x="73506" y="195"/>
                    </a:lnTo>
                    <a:lnTo>
                      <a:pt x="73976" y="234"/>
                    </a:lnTo>
                    <a:lnTo>
                      <a:pt x="74406" y="274"/>
                    </a:lnTo>
                    <a:lnTo>
                      <a:pt x="74875" y="313"/>
                    </a:lnTo>
                    <a:lnTo>
                      <a:pt x="75344" y="352"/>
                    </a:lnTo>
                    <a:lnTo>
                      <a:pt x="75774" y="391"/>
                    </a:lnTo>
                    <a:lnTo>
                      <a:pt x="76243" y="449"/>
                    </a:lnTo>
                    <a:lnTo>
                      <a:pt x="76674" y="488"/>
                    </a:lnTo>
                    <a:lnTo>
                      <a:pt x="77143" y="547"/>
                    </a:lnTo>
                    <a:lnTo>
                      <a:pt x="77612" y="586"/>
                    </a:lnTo>
                    <a:lnTo>
                      <a:pt x="78042" y="645"/>
                    </a:lnTo>
                    <a:lnTo>
                      <a:pt x="78061" y="645"/>
                    </a:lnTo>
                    <a:lnTo>
                      <a:pt x="78472" y="704"/>
                    </a:lnTo>
                    <a:lnTo>
                      <a:pt x="78491" y="704"/>
                    </a:lnTo>
                    <a:lnTo>
                      <a:pt x="78941" y="762"/>
                    </a:lnTo>
                    <a:lnTo>
                      <a:pt x="78961" y="782"/>
                    </a:lnTo>
                    <a:lnTo>
                      <a:pt x="79371" y="841"/>
                    </a:lnTo>
                    <a:lnTo>
                      <a:pt x="79860" y="899"/>
                    </a:lnTo>
                    <a:lnTo>
                      <a:pt x="80329" y="977"/>
                    </a:lnTo>
                    <a:lnTo>
                      <a:pt x="80759" y="1036"/>
                    </a:lnTo>
                    <a:lnTo>
                      <a:pt x="80779" y="1055"/>
                    </a:lnTo>
                    <a:lnTo>
                      <a:pt x="81248" y="1134"/>
                    </a:lnTo>
                    <a:lnTo>
                      <a:pt x="81561" y="1192"/>
                    </a:lnTo>
                    <a:lnTo>
                      <a:pt x="81678" y="1192"/>
                    </a:lnTo>
                    <a:lnTo>
                      <a:pt x="82108" y="1271"/>
                    </a:lnTo>
                    <a:lnTo>
                      <a:pt x="82558" y="1349"/>
                    </a:lnTo>
                    <a:lnTo>
                      <a:pt x="83046" y="1446"/>
                    </a:lnTo>
                    <a:lnTo>
                      <a:pt x="83516" y="1525"/>
                    </a:lnTo>
                    <a:lnTo>
                      <a:pt x="83965" y="1603"/>
                    </a:lnTo>
                    <a:lnTo>
                      <a:pt x="84396" y="1701"/>
                    </a:lnTo>
                    <a:lnTo>
                      <a:pt x="84845" y="1798"/>
                    </a:lnTo>
                    <a:lnTo>
                      <a:pt x="84884" y="1798"/>
                    </a:lnTo>
                    <a:lnTo>
                      <a:pt x="85295" y="1877"/>
                    </a:lnTo>
                    <a:lnTo>
                      <a:pt x="85314" y="1896"/>
                    </a:lnTo>
                    <a:lnTo>
                      <a:pt x="85764" y="1974"/>
                    </a:lnTo>
                    <a:lnTo>
                      <a:pt x="86213" y="2092"/>
                    </a:lnTo>
                    <a:lnTo>
                      <a:pt x="86702" y="2189"/>
                    </a:lnTo>
                    <a:lnTo>
                      <a:pt x="87152" y="2307"/>
                    </a:lnTo>
                    <a:lnTo>
                      <a:pt x="87602" y="2404"/>
                    </a:lnTo>
                    <a:lnTo>
                      <a:pt x="88051" y="2522"/>
                    </a:lnTo>
                    <a:lnTo>
                      <a:pt x="88501" y="2639"/>
                    </a:lnTo>
                    <a:lnTo>
                      <a:pt x="88931" y="2737"/>
                    </a:lnTo>
                    <a:lnTo>
                      <a:pt x="89400" y="2874"/>
                    </a:lnTo>
                    <a:lnTo>
                      <a:pt x="89869" y="2991"/>
                    </a:lnTo>
                    <a:lnTo>
                      <a:pt x="90339" y="3108"/>
                    </a:lnTo>
                    <a:lnTo>
                      <a:pt x="90769" y="3245"/>
                    </a:lnTo>
                    <a:lnTo>
                      <a:pt x="91199" y="3363"/>
                    </a:lnTo>
                    <a:lnTo>
                      <a:pt x="91238" y="3382"/>
                    </a:lnTo>
                    <a:lnTo>
                      <a:pt x="91648" y="3499"/>
                    </a:lnTo>
                    <a:lnTo>
                      <a:pt x="92137" y="3636"/>
                    </a:lnTo>
                    <a:lnTo>
                      <a:pt x="92606" y="3793"/>
                    </a:lnTo>
                    <a:lnTo>
                      <a:pt x="93017" y="3910"/>
                    </a:lnTo>
                    <a:lnTo>
                      <a:pt x="93486" y="4066"/>
                    </a:lnTo>
                    <a:lnTo>
                      <a:pt x="93955" y="4223"/>
                    </a:lnTo>
                    <a:lnTo>
                      <a:pt x="94385" y="4359"/>
                    </a:lnTo>
                    <a:lnTo>
                      <a:pt x="94815" y="4516"/>
                    </a:lnTo>
                    <a:lnTo>
                      <a:pt x="94835" y="4516"/>
                    </a:lnTo>
                    <a:lnTo>
                      <a:pt x="95265" y="4672"/>
                    </a:lnTo>
                    <a:lnTo>
                      <a:pt x="95285" y="4672"/>
                    </a:lnTo>
                    <a:lnTo>
                      <a:pt x="95734" y="4829"/>
                    </a:lnTo>
                    <a:lnTo>
                      <a:pt x="96204" y="4985"/>
                    </a:lnTo>
                    <a:lnTo>
                      <a:pt x="96673" y="5161"/>
                    </a:lnTo>
                    <a:lnTo>
                      <a:pt x="97103" y="5317"/>
                    </a:lnTo>
                    <a:lnTo>
                      <a:pt x="97552" y="5493"/>
                    </a:lnTo>
                    <a:lnTo>
                      <a:pt x="97982" y="5669"/>
                    </a:lnTo>
                    <a:lnTo>
                      <a:pt x="98432" y="5825"/>
                    </a:lnTo>
                    <a:lnTo>
                      <a:pt x="98862" y="6001"/>
                    </a:lnTo>
                    <a:lnTo>
                      <a:pt x="99312" y="6178"/>
                    </a:lnTo>
                    <a:lnTo>
                      <a:pt x="99781" y="6373"/>
                    </a:lnTo>
                    <a:lnTo>
                      <a:pt x="100191" y="6549"/>
                    </a:lnTo>
                    <a:lnTo>
                      <a:pt x="100661" y="6745"/>
                    </a:lnTo>
                    <a:lnTo>
                      <a:pt x="101052" y="6920"/>
                    </a:lnTo>
                    <a:lnTo>
                      <a:pt x="101130" y="6959"/>
                    </a:lnTo>
                    <a:lnTo>
                      <a:pt x="101541" y="7116"/>
                    </a:lnTo>
                    <a:lnTo>
                      <a:pt x="102010" y="7311"/>
                    </a:lnTo>
                    <a:lnTo>
                      <a:pt x="102440" y="7526"/>
                    </a:lnTo>
                    <a:lnTo>
                      <a:pt x="102909" y="7722"/>
                    </a:lnTo>
                    <a:lnTo>
                      <a:pt x="103319" y="7898"/>
                    </a:lnTo>
                    <a:lnTo>
                      <a:pt x="103769" y="8113"/>
                    </a:lnTo>
                    <a:lnTo>
                      <a:pt x="104238" y="8328"/>
                    </a:lnTo>
                    <a:lnTo>
                      <a:pt x="104668" y="8543"/>
                    </a:lnTo>
                    <a:lnTo>
                      <a:pt x="105098" y="8758"/>
                    </a:lnTo>
                    <a:lnTo>
                      <a:pt x="105529" y="8953"/>
                    </a:lnTo>
                    <a:lnTo>
                      <a:pt x="105959" y="9169"/>
                    </a:lnTo>
                    <a:lnTo>
                      <a:pt x="106428" y="9403"/>
                    </a:lnTo>
                    <a:lnTo>
                      <a:pt x="106897" y="9638"/>
                    </a:lnTo>
                    <a:lnTo>
                      <a:pt x="107288" y="9853"/>
                    </a:lnTo>
                    <a:lnTo>
                      <a:pt x="107738" y="10087"/>
                    </a:lnTo>
                    <a:lnTo>
                      <a:pt x="108207" y="10341"/>
                    </a:lnTo>
                    <a:lnTo>
                      <a:pt x="108637" y="10557"/>
                    </a:lnTo>
                    <a:lnTo>
                      <a:pt x="109087" y="10811"/>
                    </a:lnTo>
                    <a:lnTo>
                      <a:pt x="109478" y="11045"/>
                    </a:lnTo>
                    <a:lnTo>
                      <a:pt x="109908" y="11280"/>
                    </a:lnTo>
                    <a:lnTo>
                      <a:pt x="109927" y="11280"/>
                    </a:lnTo>
                    <a:lnTo>
                      <a:pt x="110377" y="11534"/>
                    </a:lnTo>
                    <a:lnTo>
                      <a:pt x="110827" y="11788"/>
                    </a:lnTo>
                    <a:lnTo>
                      <a:pt x="111218" y="12023"/>
                    </a:lnTo>
                    <a:lnTo>
                      <a:pt x="111667" y="12296"/>
                    </a:lnTo>
                    <a:lnTo>
                      <a:pt x="112097" y="12551"/>
                    </a:lnTo>
                    <a:lnTo>
                      <a:pt x="112508" y="12805"/>
                    </a:lnTo>
                    <a:lnTo>
                      <a:pt x="112527" y="12805"/>
                    </a:lnTo>
                    <a:lnTo>
                      <a:pt x="112918" y="13059"/>
                    </a:lnTo>
                    <a:lnTo>
                      <a:pt x="113329" y="13313"/>
                    </a:lnTo>
                    <a:lnTo>
                      <a:pt x="113798" y="13587"/>
                    </a:lnTo>
                    <a:lnTo>
                      <a:pt x="114228" y="13860"/>
                    </a:lnTo>
                    <a:lnTo>
                      <a:pt x="114619" y="14134"/>
                    </a:lnTo>
                    <a:lnTo>
                      <a:pt x="114639" y="14134"/>
                    </a:lnTo>
                    <a:lnTo>
                      <a:pt x="115049" y="14408"/>
                    </a:lnTo>
                    <a:lnTo>
                      <a:pt x="115499" y="14701"/>
                    </a:lnTo>
                    <a:lnTo>
                      <a:pt x="115851" y="14955"/>
                    </a:lnTo>
                    <a:lnTo>
                      <a:pt x="115870" y="14975"/>
                    </a:lnTo>
                    <a:lnTo>
                      <a:pt x="116261" y="15229"/>
                    </a:lnTo>
                    <a:lnTo>
                      <a:pt x="116691" y="15522"/>
                    </a:lnTo>
                    <a:lnTo>
                      <a:pt x="116711" y="15522"/>
                    </a:lnTo>
                    <a:lnTo>
                      <a:pt x="117141" y="15815"/>
                    </a:lnTo>
                    <a:lnTo>
                      <a:pt x="117493" y="16089"/>
                    </a:lnTo>
                    <a:lnTo>
                      <a:pt x="117943" y="16382"/>
                    </a:lnTo>
                    <a:lnTo>
                      <a:pt x="118294" y="16656"/>
                    </a:lnTo>
                    <a:lnTo>
                      <a:pt x="118353" y="16675"/>
                    </a:lnTo>
                    <a:lnTo>
                      <a:pt x="118705" y="16969"/>
                    </a:lnTo>
                    <a:lnTo>
                      <a:pt x="119116" y="17242"/>
                    </a:lnTo>
                    <a:lnTo>
                      <a:pt x="119135" y="17262"/>
                    </a:lnTo>
                    <a:lnTo>
                      <a:pt x="119507" y="17555"/>
                    </a:lnTo>
                    <a:lnTo>
                      <a:pt x="119898" y="17829"/>
                    </a:lnTo>
                    <a:lnTo>
                      <a:pt x="120328" y="18142"/>
                    </a:lnTo>
                    <a:lnTo>
                      <a:pt x="120679" y="18435"/>
                    </a:lnTo>
                    <a:lnTo>
                      <a:pt x="121071" y="18728"/>
                    </a:lnTo>
                    <a:lnTo>
                      <a:pt x="121461" y="19041"/>
                    </a:lnTo>
                    <a:lnTo>
                      <a:pt x="121872" y="19354"/>
                    </a:lnTo>
                    <a:lnTo>
                      <a:pt x="122204" y="19647"/>
                    </a:lnTo>
                    <a:lnTo>
                      <a:pt x="122615" y="19960"/>
                    </a:lnTo>
                    <a:lnTo>
                      <a:pt x="122967" y="20253"/>
                    </a:lnTo>
                    <a:lnTo>
                      <a:pt x="123358" y="20585"/>
                    </a:lnTo>
                    <a:lnTo>
                      <a:pt x="123749" y="20898"/>
                    </a:lnTo>
                    <a:lnTo>
                      <a:pt x="124101" y="21211"/>
                    </a:lnTo>
                    <a:lnTo>
                      <a:pt x="124472" y="21504"/>
                    </a:lnTo>
                    <a:lnTo>
                      <a:pt x="124824" y="21837"/>
                    </a:lnTo>
                    <a:lnTo>
                      <a:pt x="125215" y="22169"/>
                    </a:lnTo>
                    <a:lnTo>
                      <a:pt x="125567" y="22501"/>
                    </a:lnTo>
                    <a:lnTo>
                      <a:pt x="125899" y="22814"/>
                    </a:lnTo>
                    <a:lnTo>
                      <a:pt x="126271" y="23127"/>
                    </a:lnTo>
                    <a:lnTo>
                      <a:pt x="126681" y="23498"/>
                    </a:lnTo>
                    <a:lnTo>
                      <a:pt x="126994" y="23792"/>
                    </a:lnTo>
                    <a:lnTo>
                      <a:pt x="127346" y="24144"/>
                    </a:lnTo>
                    <a:lnTo>
                      <a:pt x="127698" y="24456"/>
                    </a:lnTo>
                    <a:lnTo>
                      <a:pt x="128030" y="24808"/>
                    </a:lnTo>
                    <a:lnTo>
                      <a:pt x="128382" y="25141"/>
                    </a:lnTo>
                    <a:lnTo>
                      <a:pt x="128402" y="25160"/>
                    </a:lnTo>
                    <a:lnTo>
                      <a:pt x="128753" y="25512"/>
                    </a:lnTo>
                    <a:lnTo>
                      <a:pt x="129105" y="25845"/>
                    </a:lnTo>
                    <a:lnTo>
                      <a:pt x="129418" y="26157"/>
                    </a:lnTo>
                    <a:lnTo>
                      <a:pt x="129731" y="26509"/>
                    </a:lnTo>
                    <a:lnTo>
                      <a:pt x="130083" y="26841"/>
                    </a:lnTo>
                    <a:lnTo>
                      <a:pt x="130102" y="26861"/>
                    </a:lnTo>
                    <a:lnTo>
                      <a:pt x="130415" y="27193"/>
                    </a:lnTo>
                    <a:lnTo>
                      <a:pt x="130435" y="27213"/>
                    </a:lnTo>
                    <a:lnTo>
                      <a:pt x="130728" y="27545"/>
                    </a:lnTo>
                    <a:lnTo>
                      <a:pt x="131080" y="27897"/>
                    </a:lnTo>
                    <a:lnTo>
                      <a:pt x="131412" y="28269"/>
                    </a:lnTo>
                    <a:lnTo>
                      <a:pt x="131725" y="28601"/>
                    </a:lnTo>
                    <a:lnTo>
                      <a:pt x="132038" y="28933"/>
                    </a:lnTo>
                    <a:lnTo>
                      <a:pt x="132370" y="29324"/>
                    </a:lnTo>
                    <a:lnTo>
                      <a:pt x="132663" y="29676"/>
                    </a:lnTo>
                    <a:lnTo>
                      <a:pt x="132976" y="30028"/>
                    </a:lnTo>
                    <a:lnTo>
                      <a:pt x="133328" y="30399"/>
                    </a:lnTo>
                    <a:lnTo>
                      <a:pt x="133582" y="30712"/>
                    </a:lnTo>
                    <a:lnTo>
                      <a:pt x="133895" y="31103"/>
                    </a:lnTo>
                    <a:lnTo>
                      <a:pt x="134247" y="31514"/>
                    </a:lnTo>
                    <a:lnTo>
                      <a:pt x="134540" y="31866"/>
                    </a:lnTo>
                    <a:lnTo>
                      <a:pt x="134834" y="32217"/>
                    </a:lnTo>
                    <a:lnTo>
                      <a:pt x="135127" y="32589"/>
                    </a:lnTo>
                    <a:lnTo>
                      <a:pt x="135400" y="32960"/>
                    </a:lnTo>
                    <a:lnTo>
                      <a:pt x="135733" y="33332"/>
                    </a:lnTo>
                    <a:lnTo>
                      <a:pt x="136007" y="33703"/>
                    </a:lnTo>
                    <a:lnTo>
                      <a:pt x="136300" y="34075"/>
                    </a:lnTo>
                    <a:lnTo>
                      <a:pt x="136554" y="34446"/>
                    </a:lnTo>
                    <a:lnTo>
                      <a:pt x="136847" y="34837"/>
                    </a:lnTo>
                    <a:lnTo>
                      <a:pt x="137121" y="35189"/>
                    </a:lnTo>
                    <a:lnTo>
                      <a:pt x="137434" y="35600"/>
                    </a:lnTo>
                    <a:lnTo>
                      <a:pt x="137707" y="35991"/>
                    </a:lnTo>
                    <a:lnTo>
                      <a:pt x="138001" y="36382"/>
                    </a:lnTo>
                    <a:lnTo>
                      <a:pt x="138255" y="36733"/>
                    </a:lnTo>
                    <a:lnTo>
                      <a:pt x="138255" y="36772"/>
                    </a:lnTo>
                    <a:lnTo>
                      <a:pt x="138509" y="37144"/>
                    </a:lnTo>
                    <a:lnTo>
                      <a:pt x="138763" y="37516"/>
                    </a:lnTo>
                    <a:lnTo>
                      <a:pt x="138782" y="37535"/>
                    </a:lnTo>
                    <a:lnTo>
                      <a:pt x="139056" y="37926"/>
                    </a:lnTo>
                    <a:lnTo>
                      <a:pt x="139291" y="38297"/>
                    </a:lnTo>
                    <a:lnTo>
                      <a:pt x="139564" y="38708"/>
                    </a:lnTo>
                    <a:lnTo>
                      <a:pt x="139819" y="39099"/>
                    </a:lnTo>
                    <a:lnTo>
                      <a:pt x="140073" y="39471"/>
                    </a:lnTo>
                    <a:lnTo>
                      <a:pt x="140327" y="39861"/>
                    </a:lnTo>
                    <a:lnTo>
                      <a:pt x="140327" y="39901"/>
                    </a:lnTo>
                    <a:lnTo>
                      <a:pt x="140601" y="40272"/>
                    </a:lnTo>
                    <a:lnTo>
                      <a:pt x="140855" y="40682"/>
                    </a:lnTo>
                    <a:lnTo>
                      <a:pt x="141089" y="41054"/>
                    </a:lnTo>
                    <a:lnTo>
                      <a:pt x="141304" y="41445"/>
                    </a:lnTo>
                    <a:lnTo>
                      <a:pt x="141578" y="41875"/>
                    </a:lnTo>
                    <a:lnTo>
                      <a:pt x="141813" y="42266"/>
                    </a:lnTo>
                    <a:lnTo>
                      <a:pt x="141832" y="42286"/>
                    </a:lnTo>
                    <a:lnTo>
                      <a:pt x="142028" y="42677"/>
                    </a:lnTo>
                    <a:lnTo>
                      <a:pt x="142067" y="42696"/>
                    </a:lnTo>
                    <a:lnTo>
                      <a:pt x="142282" y="43107"/>
                    </a:lnTo>
                    <a:lnTo>
                      <a:pt x="142497" y="43478"/>
                    </a:lnTo>
                    <a:lnTo>
                      <a:pt x="142731" y="43908"/>
                    </a:lnTo>
                    <a:lnTo>
                      <a:pt x="142946" y="44299"/>
                    </a:lnTo>
                    <a:lnTo>
                      <a:pt x="143201" y="44749"/>
                    </a:lnTo>
                    <a:lnTo>
                      <a:pt x="143396" y="45120"/>
                    </a:lnTo>
                    <a:lnTo>
                      <a:pt x="143631" y="45550"/>
                    </a:lnTo>
                    <a:lnTo>
                      <a:pt x="143689" y="45687"/>
                    </a:lnTo>
                    <a:lnTo>
                      <a:pt x="143865" y="45961"/>
                    </a:lnTo>
                    <a:lnTo>
                      <a:pt x="144061" y="46352"/>
                    </a:lnTo>
                    <a:lnTo>
                      <a:pt x="144276" y="46782"/>
                    </a:lnTo>
                    <a:lnTo>
                      <a:pt x="144511" y="47232"/>
                    </a:lnTo>
                    <a:lnTo>
                      <a:pt x="144667" y="47603"/>
                    </a:lnTo>
                    <a:lnTo>
                      <a:pt x="144862" y="47994"/>
                    </a:lnTo>
                    <a:lnTo>
                      <a:pt x="145097" y="48483"/>
                    </a:lnTo>
                    <a:lnTo>
                      <a:pt x="145293" y="48874"/>
                    </a:lnTo>
                    <a:lnTo>
                      <a:pt x="145508" y="49304"/>
                    </a:lnTo>
                    <a:lnTo>
                      <a:pt x="145664" y="49695"/>
                    </a:lnTo>
                    <a:lnTo>
                      <a:pt x="145683" y="49734"/>
                    </a:lnTo>
                    <a:lnTo>
                      <a:pt x="145859" y="50145"/>
                    </a:lnTo>
                    <a:lnTo>
                      <a:pt x="146055" y="50555"/>
                    </a:lnTo>
                    <a:lnTo>
                      <a:pt x="146250" y="51005"/>
                    </a:lnTo>
                    <a:lnTo>
                      <a:pt x="146426" y="51415"/>
                    </a:lnTo>
                    <a:lnTo>
                      <a:pt x="146583" y="51826"/>
                    </a:lnTo>
                    <a:lnTo>
                      <a:pt x="146798" y="52256"/>
                    </a:lnTo>
                    <a:lnTo>
                      <a:pt x="146798" y="52275"/>
                    </a:lnTo>
                    <a:lnTo>
                      <a:pt x="146974" y="52686"/>
                    </a:lnTo>
                    <a:lnTo>
                      <a:pt x="147130" y="53116"/>
                    </a:lnTo>
                    <a:lnTo>
                      <a:pt x="147306" y="53546"/>
                    </a:lnTo>
                    <a:lnTo>
                      <a:pt x="147482" y="53976"/>
                    </a:lnTo>
                    <a:lnTo>
                      <a:pt x="147619" y="54387"/>
                    </a:lnTo>
                    <a:lnTo>
                      <a:pt x="147795" y="54836"/>
                    </a:lnTo>
                    <a:lnTo>
                      <a:pt x="147795" y="54856"/>
                    </a:lnTo>
                    <a:lnTo>
                      <a:pt x="147971" y="55266"/>
                    </a:lnTo>
                    <a:lnTo>
                      <a:pt x="148108" y="55716"/>
                    </a:lnTo>
                    <a:lnTo>
                      <a:pt x="148283" y="56146"/>
                    </a:lnTo>
                    <a:lnTo>
                      <a:pt x="148440" y="56576"/>
                    </a:lnTo>
                    <a:lnTo>
                      <a:pt x="148577" y="57026"/>
                    </a:lnTo>
                    <a:lnTo>
                      <a:pt x="148733" y="57476"/>
                    </a:lnTo>
                    <a:lnTo>
                      <a:pt x="148870" y="57886"/>
                    </a:lnTo>
                    <a:lnTo>
                      <a:pt x="149007" y="58336"/>
                    </a:lnTo>
                    <a:lnTo>
                      <a:pt x="149163" y="58766"/>
                    </a:lnTo>
                    <a:lnTo>
                      <a:pt x="149281" y="59235"/>
                    </a:lnTo>
                    <a:lnTo>
                      <a:pt x="149417" y="59626"/>
                    </a:lnTo>
                    <a:lnTo>
                      <a:pt x="149535" y="60075"/>
                    </a:lnTo>
                    <a:lnTo>
                      <a:pt x="149691" y="60506"/>
                    </a:lnTo>
                    <a:lnTo>
                      <a:pt x="149691" y="60545"/>
                    </a:lnTo>
                    <a:lnTo>
                      <a:pt x="149789" y="60975"/>
                    </a:lnTo>
                    <a:lnTo>
                      <a:pt x="149945" y="61425"/>
                    </a:lnTo>
                    <a:lnTo>
                      <a:pt x="150043" y="61835"/>
                    </a:lnTo>
                    <a:lnTo>
                      <a:pt x="150043" y="61874"/>
                    </a:lnTo>
                    <a:lnTo>
                      <a:pt x="150180" y="62285"/>
                    </a:lnTo>
                    <a:lnTo>
                      <a:pt x="150180" y="62324"/>
                    </a:lnTo>
                    <a:lnTo>
                      <a:pt x="150278" y="62734"/>
                    </a:lnTo>
                    <a:lnTo>
                      <a:pt x="150415" y="63204"/>
                    </a:lnTo>
                    <a:lnTo>
                      <a:pt x="150434" y="63262"/>
                    </a:lnTo>
                    <a:lnTo>
                      <a:pt x="150493" y="63673"/>
                    </a:lnTo>
                    <a:lnTo>
                      <a:pt x="150610" y="64083"/>
                    </a:lnTo>
                    <a:lnTo>
                      <a:pt x="150727" y="64572"/>
                    </a:lnTo>
                    <a:lnTo>
                      <a:pt x="150805" y="64982"/>
                    </a:lnTo>
                    <a:lnTo>
                      <a:pt x="150903" y="65413"/>
                    </a:lnTo>
                    <a:lnTo>
                      <a:pt x="150923" y="65452"/>
                    </a:lnTo>
                    <a:lnTo>
                      <a:pt x="150981" y="65882"/>
                    </a:lnTo>
                    <a:lnTo>
                      <a:pt x="151079" y="66351"/>
                    </a:lnTo>
                    <a:lnTo>
                      <a:pt x="151177" y="66781"/>
                    </a:lnTo>
                    <a:lnTo>
                      <a:pt x="151255" y="67231"/>
                    </a:lnTo>
                    <a:lnTo>
                      <a:pt x="151353" y="67700"/>
                    </a:lnTo>
                    <a:lnTo>
                      <a:pt x="151431" y="68150"/>
                    </a:lnTo>
                    <a:lnTo>
                      <a:pt x="151490" y="68619"/>
                    </a:lnTo>
                    <a:lnTo>
                      <a:pt x="151587" y="69049"/>
                    </a:lnTo>
                    <a:lnTo>
                      <a:pt x="151646" y="69479"/>
                    </a:lnTo>
                    <a:lnTo>
                      <a:pt x="151666" y="69518"/>
                    </a:lnTo>
                    <a:lnTo>
                      <a:pt x="151705" y="69948"/>
                    </a:lnTo>
                    <a:lnTo>
                      <a:pt x="151763" y="70378"/>
                    </a:lnTo>
                    <a:lnTo>
                      <a:pt x="151861" y="70847"/>
                    </a:lnTo>
                    <a:lnTo>
                      <a:pt x="151920" y="71297"/>
                    </a:lnTo>
                    <a:lnTo>
                      <a:pt x="151959" y="71767"/>
                    </a:lnTo>
                    <a:lnTo>
                      <a:pt x="152018" y="72236"/>
                    </a:lnTo>
                    <a:lnTo>
                      <a:pt x="152057" y="72705"/>
                    </a:lnTo>
                    <a:lnTo>
                      <a:pt x="152135" y="73135"/>
                    </a:lnTo>
                    <a:lnTo>
                      <a:pt x="152174" y="73565"/>
                    </a:lnTo>
                    <a:lnTo>
                      <a:pt x="152174" y="73604"/>
                    </a:lnTo>
                    <a:lnTo>
                      <a:pt x="152193" y="74054"/>
                    </a:lnTo>
                    <a:lnTo>
                      <a:pt x="152233" y="74503"/>
                    </a:lnTo>
                    <a:lnTo>
                      <a:pt x="152272" y="74953"/>
                    </a:lnTo>
                    <a:lnTo>
                      <a:pt x="152330" y="75403"/>
                    </a:lnTo>
                    <a:lnTo>
                      <a:pt x="152370" y="75872"/>
                    </a:lnTo>
                    <a:lnTo>
                      <a:pt x="152389" y="76341"/>
                    </a:lnTo>
                    <a:lnTo>
                      <a:pt x="152409" y="76771"/>
                    </a:lnTo>
                    <a:lnTo>
                      <a:pt x="152428" y="77240"/>
                    </a:lnTo>
                    <a:lnTo>
                      <a:pt x="152448" y="77670"/>
                    </a:lnTo>
                    <a:lnTo>
                      <a:pt x="152448" y="77729"/>
                    </a:lnTo>
                    <a:lnTo>
                      <a:pt x="152467" y="78140"/>
                    </a:lnTo>
                    <a:lnTo>
                      <a:pt x="152467" y="78609"/>
                    </a:lnTo>
                    <a:lnTo>
                      <a:pt x="152487" y="79059"/>
                    </a:lnTo>
                    <a:lnTo>
                      <a:pt x="152487" y="79547"/>
                    </a:lnTo>
                    <a:lnTo>
                      <a:pt x="152506" y="79958"/>
                    </a:lnTo>
                    <a:lnTo>
                      <a:pt x="152506" y="81541"/>
                    </a:lnTo>
                    <a:lnTo>
                      <a:pt x="152487" y="81815"/>
                    </a:lnTo>
                    <a:lnTo>
                      <a:pt x="152487" y="82284"/>
                    </a:lnTo>
                    <a:lnTo>
                      <a:pt x="152467" y="82734"/>
                    </a:lnTo>
                    <a:lnTo>
                      <a:pt x="152448" y="83203"/>
                    </a:lnTo>
                    <a:lnTo>
                      <a:pt x="152428" y="83633"/>
                    </a:lnTo>
                    <a:lnTo>
                      <a:pt x="152409" y="84102"/>
                    </a:lnTo>
                    <a:lnTo>
                      <a:pt x="152389" y="84552"/>
                    </a:lnTo>
                    <a:lnTo>
                      <a:pt x="152350" y="85021"/>
                    </a:lnTo>
                    <a:lnTo>
                      <a:pt x="152291" y="85490"/>
                    </a:lnTo>
                    <a:lnTo>
                      <a:pt x="152252" y="85960"/>
                    </a:lnTo>
                    <a:lnTo>
                      <a:pt x="152213" y="86409"/>
                    </a:lnTo>
                    <a:lnTo>
                      <a:pt x="152193" y="86859"/>
                    </a:lnTo>
                    <a:lnTo>
                      <a:pt x="152154" y="87289"/>
                    </a:lnTo>
                    <a:lnTo>
                      <a:pt x="152096" y="87758"/>
                    </a:lnTo>
                    <a:lnTo>
                      <a:pt x="152037" y="88208"/>
                    </a:lnTo>
                    <a:lnTo>
                      <a:pt x="151978" y="88677"/>
                    </a:lnTo>
                    <a:lnTo>
                      <a:pt x="151939" y="89126"/>
                    </a:lnTo>
                    <a:lnTo>
                      <a:pt x="151881" y="89576"/>
                    </a:lnTo>
                    <a:lnTo>
                      <a:pt x="151861" y="89615"/>
                    </a:lnTo>
                    <a:lnTo>
                      <a:pt x="151783" y="90065"/>
                    </a:lnTo>
                    <a:lnTo>
                      <a:pt x="151724" y="90495"/>
                    </a:lnTo>
                    <a:lnTo>
                      <a:pt x="151724" y="90534"/>
                    </a:lnTo>
                    <a:lnTo>
                      <a:pt x="151666" y="90984"/>
                    </a:lnTo>
                    <a:lnTo>
                      <a:pt x="151587" y="91433"/>
                    </a:lnTo>
                    <a:lnTo>
                      <a:pt x="151490" y="91883"/>
                    </a:lnTo>
                    <a:lnTo>
                      <a:pt x="151431" y="92332"/>
                    </a:lnTo>
                    <a:lnTo>
                      <a:pt x="151353" y="92763"/>
                    </a:lnTo>
                    <a:lnTo>
                      <a:pt x="151353" y="92802"/>
                    </a:lnTo>
                    <a:lnTo>
                      <a:pt x="151255" y="93252"/>
                    </a:lnTo>
                    <a:lnTo>
                      <a:pt x="151177" y="93682"/>
                    </a:lnTo>
                    <a:lnTo>
                      <a:pt x="151060" y="94151"/>
                    </a:lnTo>
                    <a:lnTo>
                      <a:pt x="150981" y="94581"/>
                    </a:lnTo>
                    <a:lnTo>
                      <a:pt x="150962" y="94620"/>
                    </a:lnTo>
                    <a:lnTo>
                      <a:pt x="150884" y="95070"/>
                    </a:lnTo>
                    <a:lnTo>
                      <a:pt x="150786" y="95480"/>
                    </a:lnTo>
                    <a:lnTo>
                      <a:pt x="150688" y="95949"/>
                    </a:lnTo>
                    <a:lnTo>
                      <a:pt x="150551" y="96418"/>
                    </a:lnTo>
                    <a:lnTo>
                      <a:pt x="150473" y="96848"/>
                    </a:lnTo>
                    <a:lnTo>
                      <a:pt x="150336" y="97298"/>
                    </a:lnTo>
                    <a:lnTo>
                      <a:pt x="150238" y="97767"/>
                    </a:lnTo>
                    <a:lnTo>
                      <a:pt x="150102" y="98197"/>
                    </a:lnTo>
                    <a:lnTo>
                      <a:pt x="149985" y="98628"/>
                    </a:lnTo>
                    <a:lnTo>
                      <a:pt x="149887" y="99058"/>
                    </a:lnTo>
                    <a:lnTo>
                      <a:pt x="149848" y="99116"/>
                    </a:lnTo>
                    <a:lnTo>
                      <a:pt x="149808" y="99273"/>
                    </a:lnTo>
                    <a:lnTo>
                      <a:pt x="149730" y="99566"/>
                    </a:lnTo>
                    <a:lnTo>
                      <a:pt x="149574" y="99977"/>
                    </a:lnTo>
                    <a:lnTo>
                      <a:pt x="149457" y="100426"/>
                    </a:lnTo>
                    <a:lnTo>
                      <a:pt x="149300" y="100856"/>
                    </a:lnTo>
                    <a:lnTo>
                      <a:pt x="149183" y="101286"/>
                    </a:lnTo>
                    <a:lnTo>
                      <a:pt x="149007" y="101736"/>
                    </a:lnTo>
                    <a:lnTo>
                      <a:pt x="149007" y="101775"/>
                    </a:lnTo>
                    <a:lnTo>
                      <a:pt x="148831" y="102205"/>
                    </a:lnTo>
                    <a:lnTo>
                      <a:pt x="148714" y="102635"/>
                    </a:lnTo>
                    <a:lnTo>
                      <a:pt x="148518" y="103085"/>
                    </a:lnTo>
                    <a:lnTo>
                      <a:pt x="148362" y="103515"/>
                    </a:lnTo>
                    <a:lnTo>
                      <a:pt x="148225" y="103945"/>
                    </a:lnTo>
                    <a:lnTo>
                      <a:pt x="148030" y="104395"/>
                    </a:lnTo>
                    <a:lnTo>
                      <a:pt x="147873" y="104805"/>
                    </a:lnTo>
                    <a:lnTo>
                      <a:pt x="147697" y="105274"/>
                    </a:lnTo>
                    <a:lnTo>
                      <a:pt x="147521" y="105704"/>
                    </a:lnTo>
                    <a:lnTo>
                      <a:pt x="147326" y="106134"/>
                    </a:lnTo>
                    <a:lnTo>
                      <a:pt x="147150" y="106545"/>
                    </a:lnTo>
                    <a:lnTo>
                      <a:pt x="147130" y="106584"/>
                    </a:lnTo>
                    <a:lnTo>
                      <a:pt x="146954" y="107014"/>
                    </a:lnTo>
                    <a:lnTo>
                      <a:pt x="146778" y="107425"/>
                    </a:lnTo>
                    <a:lnTo>
                      <a:pt x="146778" y="107445"/>
                    </a:lnTo>
                    <a:lnTo>
                      <a:pt x="146563" y="107855"/>
                    </a:lnTo>
                    <a:lnTo>
                      <a:pt x="146368" y="108266"/>
                    </a:lnTo>
                    <a:lnTo>
                      <a:pt x="146348" y="108305"/>
                    </a:lnTo>
                    <a:lnTo>
                      <a:pt x="146153" y="108715"/>
                    </a:lnTo>
                    <a:lnTo>
                      <a:pt x="145938" y="109145"/>
                    </a:lnTo>
                    <a:lnTo>
                      <a:pt x="145762" y="109536"/>
                    </a:lnTo>
                    <a:lnTo>
                      <a:pt x="145742" y="109575"/>
                    </a:lnTo>
                    <a:lnTo>
                      <a:pt x="145547" y="109966"/>
                    </a:lnTo>
                    <a:lnTo>
                      <a:pt x="145332" y="110377"/>
                    </a:lnTo>
                    <a:lnTo>
                      <a:pt x="145312" y="110435"/>
                    </a:lnTo>
                    <a:lnTo>
                      <a:pt x="145097" y="110827"/>
                    </a:lnTo>
                    <a:lnTo>
                      <a:pt x="144862" y="111257"/>
                    </a:lnTo>
                    <a:lnTo>
                      <a:pt x="144628" y="111667"/>
                    </a:lnTo>
                    <a:lnTo>
                      <a:pt x="144413" y="112058"/>
                    </a:lnTo>
                    <a:lnTo>
                      <a:pt x="144393" y="112097"/>
                    </a:lnTo>
                    <a:lnTo>
                      <a:pt x="144159" y="112527"/>
                    </a:lnTo>
                    <a:lnTo>
                      <a:pt x="143924" y="112899"/>
                    </a:lnTo>
                    <a:lnTo>
                      <a:pt x="143689" y="113309"/>
                    </a:lnTo>
                    <a:lnTo>
                      <a:pt x="143455" y="113720"/>
                    </a:lnTo>
                    <a:lnTo>
                      <a:pt x="143201" y="114130"/>
                    </a:lnTo>
                    <a:lnTo>
                      <a:pt x="142946" y="114560"/>
                    </a:lnTo>
                    <a:lnTo>
                      <a:pt x="142731" y="114912"/>
                    </a:lnTo>
                    <a:lnTo>
                      <a:pt x="142712" y="114951"/>
                    </a:lnTo>
                    <a:lnTo>
                      <a:pt x="142438" y="115381"/>
                    </a:lnTo>
                    <a:lnTo>
                      <a:pt x="142165" y="115792"/>
                    </a:lnTo>
                    <a:lnTo>
                      <a:pt x="141911" y="116164"/>
                    </a:lnTo>
                    <a:lnTo>
                      <a:pt x="141656" y="116555"/>
                    </a:lnTo>
                    <a:lnTo>
                      <a:pt x="141637" y="116594"/>
                    </a:lnTo>
                    <a:lnTo>
                      <a:pt x="141383" y="116945"/>
                    </a:lnTo>
                    <a:lnTo>
                      <a:pt x="141109" y="117336"/>
                    </a:lnTo>
                    <a:lnTo>
                      <a:pt x="140776" y="117747"/>
                    </a:lnTo>
                    <a:lnTo>
                      <a:pt x="140503" y="118138"/>
                    </a:lnTo>
                    <a:lnTo>
                      <a:pt x="140229" y="118529"/>
                    </a:lnTo>
                    <a:lnTo>
                      <a:pt x="139975" y="118881"/>
                    </a:lnTo>
                    <a:lnTo>
                      <a:pt x="139936" y="118920"/>
                    </a:lnTo>
                    <a:lnTo>
                      <a:pt x="139662" y="119272"/>
                    </a:lnTo>
                    <a:lnTo>
                      <a:pt x="139389" y="119644"/>
                    </a:lnTo>
                    <a:lnTo>
                      <a:pt x="139056" y="120034"/>
                    </a:lnTo>
                    <a:lnTo>
                      <a:pt x="138782" y="120386"/>
                    </a:lnTo>
                    <a:lnTo>
                      <a:pt x="138743" y="120425"/>
                    </a:lnTo>
                    <a:lnTo>
                      <a:pt x="138470" y="120797"/>
                    </a:lnTo>
                    <a:lnTo>
                      <a:pt x="138196" y="121149"/>
                    </a:lnTo>
                    <a:lnTo>
                      <a:pt x="137864" y="121501"/>
                    </a:lnTo>
                    <a:lnTo>
                      <a:pt x="137570" y="121872"/>
                    </a:lnTo>
                    <a:lnTo>
                      <a:pt x="137258" y="122243"/>
                    </a:lnTo>
                    <a:lnTo>
                      <a:pt x="136964" y="122596"/>
                    </a:lnTo>
                    <a:lnTo>
                      <a:pt x="136632" y="122928"/>
                    </a:lnTo>
                    <a:lnTo>
                      <a:pt x="136300" y="123319"/>
                    </a:lnTo>
                    <a:lnTo>
                      <a:pt x="136007" y="123651"/>
                    </a:lnTo>
                    <a:lnTo>
                      <a:pt x="135674" y="124003"/>
                    </a:lnTo>
                    <a:lnTo>
                      <a:pt x="135342" y="124355"/>
                    </a:lnTo>
                    <a:lnTo>
                      <a:pt x="135068" y="124667"/>
                    </a:lnTo>
                    <a:lnTo>
                      <a:pt x="134736" y="125020"/>
                    </a:lnTo>
                    <a:lnTo>
                      <a:pt x="134384" y="125352"/>
                    </a:lnTo>
                    <a:lnTo>
                      <a:pt x="134091" y="125664"/>
                    </a:lnTo>
                    <a:lnTo>
                      <a:pt x="134071" y="125704"/>
                    </a:lnTo>
                    <a:lnTo>
                      <a:pt x="133778" y="125997"/>
                    </a:lnTo>
                    <a:lnTo>
                      <a:pt x="133406" y="126349"/>
                    </a:lnTo>
                    <a:lnTo>
                      <a:pt x="133094" y="126662"/>
                    </a:lnTo>
                    <a:lnTo>
                      <a:pt x="132800" y="126935"/>
                    </a:lnTo>
                    <a:lnTo>
                      <a:pt x="132742" y="126975"/>
                    </a:lnTo>
                    <a:lnTo>
                      <a:pt x="132409" y="127287"/>
                    </a:lnTo>
                    <a:lnTo>
                      <a:pt x="132390" y="127326"/>
                    </a:lnTo>
                    <a:lnTo>
                      <a:pt x="132077" y="127600"/>
                    </a:lnTo>
                    <a:lnTo>
                      <a:pt x="131686" y="127933"/>
                    </a:lnTo>
                    <a:lnTo>
                      <a:pt x="131373" y="128226"/>
                    </a:lnTo>
                    <a:lnTo>
                      <a:pt x="131354" y="128245"/>
                    </a:lnTo>
                    <a:lnTo>
                      <a:pt x="131002" y="128519"/>
                    </a:lnTo>
                    <a:lnTo>
                      <a:pt x="130630" y="128851"/>
                    </a:lnTo>
                    <a:lnTo>
                      <a:pt x="130337" y="129125"/>
                    </a:lnTo>
                    <a:lnTo>
                      <a:pt x="129946" y="129438"/>
                    </a:lnTo>
                    <a:lnTo>
                      <a:pt x="129614" y="129711"/>
                    </a:lnTo>
                    <a:lnTo>
                      <a:pt x="129555" y="129731"/>
                    </a:lnTo>
                    <a:lnTo>
                      <a:pt x="129242" y="130004"/>
                    </a:lnTo>
                    <a:lnTo>
                      <a:pt x="128871" y="130318"/>
                    </a:lnTo>
                    <a:lnTo>
                      <a:pt x="128499" y="130591"/>
                    </a:lnTo>
                    <a:lnTo>
                      <a:pt x="128128" y="130885"/>
                    </a:lnTo>
                    <a:lnTo>
                      <a:pt x="127756" y="131158"/>
                    </a:lnTo>
                    <a:lnTo>
                      <a:pt x="127405" y="131432"/>
                    </a:lnTo>
                    <a:lnTo>
                      <a:pt x="127033" y="131686"/>
                    </a:lnTo>
                    <a:lnTo>
                      <a:pt x="126642" y="131979"/>
                    </a:lnTo>
                    <a:lnTo>
                      <a:pt x="126290" y="132233"/>
                    </a:lnTo>
                    <a:lnTo>
                      <a:pt x="125880" y="132526"/>
                    </a:lnTo>
                    <a:lnTo>
                      <a:pt x="125548" y="132761"/>
                    </a:lnTo>
                    <a:lnTo>
                      <a:pt x="125196" y="133015"/>
                    </a:lnTo>
                    <a:lnTo>
                      <a:pt x="124785" y="133289"/>
                    </a:lnTo>
                    <a:lnTo>
                      <a:pt x="124413" y="133543"/>
                    </a:lnTo>
                    <a:lnTo>
                      <a:pt x="124003" y="133817"/>
                    </a:lnTo>
                    <a:lnTo>
                      <a:pt x="123631" y="134051"/>
                    </a:lnTo>
                    <a:lnTo>
                      <a:pt x="123280" y="134286"/>
                    </a:lnTo>
                    <a:lnTo>
                      <a:pt x="122850" y="134560"/>
                    </a:lnTo>
                    <a:lnTo>
                      <a:pt x="122517" y="134775"/>
                    </a:lnTo>
                    <a:lnTo>
                      <a:pt x="122126" y="135009"/>
                    </a:lnTo>
                    <a:lnTo>
                      <a:pt x="122087" y="135029"/>
                    </a:lnTo>
                    <a:lnTo>
                      <a:pt x="121716" y="135244"/>
                    </a:lnTo>
                    <a:lnTo>
                      <a:pt x="121344" y="135478"/>
                    </a:lnTo>
                    <a:lnTo>
                      <a:pt x="120914" y="135733"/>
                    </a:lnTo>
                    <a:lnTo>
                      <a:pt x="120504" y="135948"/>
                    </a:lnTo>
                    <a:lnTo>
                      <a:pt x="120113" y="136202"/>
                    </a:lnTo>
                    <a:lnTo>
                      <a:pt x="119741" y="136378"/>
                    </a:lnTo>
                    <a:lnTo>
                      <a:pt x="119350" y="136612"/>
                    </a:lnTo>
                    <a:lnTo>
                      <a:pt x="118959" y="136827"/>
                    </a:lnTo>
                    <a:lnTo>
                      <a:pt x="118920" y="136847"/>
                    </a:lnTo>
                    <a:lnTo>
                      <a:pt x="118549" y="137042"/>
                    </a:lnTo>
                    <a:lnTo>
                      <a:pt x="118138" y="137277"/>
                    </a:lnTo>
                    <a:lnTo>
                      <a:pt x="117767" y="137453"/>
                    </a:lnTo>
                    <a:lnTo>
                      <a:pt x="117395" y="137649"/>
                    </a:lnTo>
                    <a:lnTo>
                      <a:pt x="117337" y="137668"/>
                    </a:lnTo>
                    <a:lnTo>
                      <a:pt x="117297" y="137688"/>
                    </a:lnTo>
                    <a:lnTo>
                      <a:pt x="116946" y="137863"/>
                    </a:lnTo>
                    <a:lnTo>
                      <a:pt x="116515" y="138059"/>
                    </a:lnTo>
                    <a:lnTo>
                      <a:pt x="116496" y="138079"/>
                    </a:lnTo>
                    <a:lnTo>
                      <a:pt x="116085" y="138274"/>
                    </a:lnTo>
                    <a:lnTo>
                      <a:pt x="115694" y="138450"/>
                    </a:lnTo>
                    <a:lnTo>
                      <a:pt x="115284" y="138626"/>
                    </a:lnTo>
                    <a:lnTo>
                      <a:pt x="114854" y="138821"/>
                    </a:lnTo>
                    <a:lnTo>
                      <a:pt x="114463" y="139017"/>
                    </a:lnTo>
                    <a:lnTo>
                      <a:pt x="114052" y="139174"/>
                    </a:lnTo>
                    <a:lnTo>
                      <a:pt x="113583" y="139369"/>
                    </a:lnTo>
                    <a:lnTo>
                      <a:pt x="113192" y="139545"/>
                    </a:lnTo>
                    <a:lnTo>
                      <a:pt x="112801" y="139701"/>
                    </a:lnTo>
                    <a:lnTo>
                      <a:pt x="112352" y="139897"/>
                    </a:lnTo>
                    <a:lnTo>
                      <a:pt x="111921" y="140053"/>
                    </a:lnTo>
                    <a:lnTo>
                      <a:pt x="111530" y="140210"/>
                    </a:lnTo>
                    <a:lnTo>
                      <a:pt x="111081" y="140385"/>
                    </a:lnTo>
                    <a:lnTo>
                      <a:pt x="110650" y="140542"/>
                    </a:lnTo>
                    <a:lnTo>
                      <a:pt x="110260" y="140679"/>
                    </a:lnTo>
                    <a:lnTo>
                      <a:pt x="110220" y="140698"/>
                    </a:lnTo>
                    <a:lnTo>
                      <a:pt x="109849" y="140835"/>
                    </a:lnTo>
                    <a:lnTo>
                      <a:pt x="109419" y="140972"/>
                    </a:lnTo>
                    <a:lnTo>
                      <a:pt x="109380" y="140992"/>
                    </a:lnTo>
                    <a:lnTo>
                      <a:pt x="108969" y="141129"/>
                    </a:lnTo>
                    <a:lnTo>
                      <a:pt x="108539" y="141265"/>
                    </a:lnTo>
                    <a:lnTo>
                      <a:pt x="108109" y="141422"/>
                    </a:lnTo>
                    <a:lnTo>
                      <a:pt x="107679" y="141559"/>
                    </a:lnTo>
                    <a:lnTo>
                      <a:pt x="107249" y="141695"/>
                    </a:lnTo>
                    <a:lnTo>
                      <a:pt x="106799" y="141832"/>
                    </a:lnTo>
                    <a:lnTo>
                      <a:pt x="106448" y="141930"/>
                    </a:lnTo>
                    <a:lnTo>
                      <a:pt x="105978" y="142086"/>
                    </a:lnTo>
                    <a:lnTo>
                      <a:pt x="105548" y="142203"/>
                    </a:lnTo>
                    <a:lnTo>
                      <a:pt x="105079" y="142321"/>
                    </a:lnTo>
                    <a:lnTo>
                      <a:pt x="104610" y="142458"/>
                    </a:lnTo>
                    <a:lnTo>
                      <a:pt x="104258" y="142556"/>
                    </a:lnTo>
                    <a:lnTo>
                      <a:pt x="103789" y="142692"/>
                    </a:lnTo>
                    <a:lnTo>
                      <a:pt x="103319" y="142810"/>
                    </a:lnTo>
                    <a:lnTo>
                      <a:pt x="102928" y="142888"/>
                    </a:lnTo>
                    <a:lnTo>
                      <a:pt x="102479" y="143005"/>
                    </a:lnTo>
                    <a:lnTo>
                      <a:pt x="102010" y="143123"/>
                    </a:lnTo>
                    <a:lnTo>
                      <a:pt x="101599" y="143200"/>
                    </a:lnTo>
                    <a:lnTo>
                      <a:pt x="101130" y="143318"/>
                    </a:lnTo>
                    <a:lnTo>
                      <a:pt x="100661" y="143416"/>
                    </a:lnTo>
                    <a:lnTo>
                      <a:pt x="100309" y="143494"/>
                    </a:lnTo>
                    <a:lnTo>
                      <a:pt x="99840" y="143592"/>
                    </a:lnTo>
                    <a:lnTo>
                      <a:pt x="99351" y="143689"/>
                    </a:lnTo>
                    <a:lnTo>
                      <a:pt x="98960" y="143748"/>
                    </a:lnTo>
                    <a:lnTo>
                      <a:pt x="98491" y="143846"/>
                    </a:lnTo>
                    <a:lnTo>
                      <a:pt x="98080" y="143924"/>
                    </a:lnTo>
                    <a:lnTo>
                      <a:pt x="97611" y="144002"/>
                    </a:lnTo>
                    <a:lnTo>
                      <a:pt x="97181" y="144081"/>
                    </a:lnTo>
                    <a:lnTo>
                      <a:pt x="96731" y="144139"/>
                    </a:lnTo>
                    <a:lnTo>
                      <a:pt x="96262" y="144217"/>
                    </a:lnTo>
                    <a:lnTo>
                      <a:pt x="95832" y="144276"/>
                    </a:lnTo>
                    <a:lnTo>
                      <a:pt x="95422" y="144334"/>
                    </a:lnTo>
                    <a:lnTo>
                      <a:pt x="94933" y="144393"/>
                    </a:lnTo>
                    <a:lnTo>
                      <a:pt x="94464" y="144471"/>
                    </a:lnTo>
                    <a:lnTo>
                      <a:pt x="94033" y="144511"/>
                    </a:lnTo>
                    <a:lnTo>
                      <a:pt x="93603" y="144569"/>
                    </a:lnTo>
                    <a:lnTo>
                      <a:pt x="93564" y="144569"/>
                    </a:lnTo>
                    <a:lnTo>
                      <a:pt x="93154" y="144608"/>
                    </a:lnTo>
                    <a:lnTo>
                      <a:pt x="92704" y="144667"/>
                    </a:lnTo>
                    <a:lnTo>
                      <a:pt x="92215" y="144725"/>
                    </a:lnTo>
                    <a:lnTo>
                      <a:pt x="91785" y="144764"/>
                    </a:lnTo>
                    <a:lnTo>
                      <a:pt x="91336" y="144784"/>
                    </a:lnTo>
                    <a:lnTo>
                      <a:pt x="90866" y="144823"/>
                    </a:lnTo>
                    <a:lnTo>
                      <a:pt x="90417" y="144862"/>
                    </a:lnTo>
                    <a:lnTo>
                      <a:pt x="90006" y="144882"/>
                    </a:lnTo>
                    <a:lnTo>
                      <a:pt x="89967" y="144901"/>
                    </a:lnTo>
                    <a:lnTo>
                      <a:pt x="89537" y="144921"/>
                    </a:lnTo>
                    <a:lnTo>
                      <a:pt x="89107" y="144941"/>
                    </a:lnTo>
                    <a:lnTo>
                      <a:pt x="89087" y="144960"/>
                    </a:lnTo>
                    <a:lnTo>
                      <a:pt x="88657" y="144960"/>
                    </a:lnTo>
                    <a:lnTo>
                      <a:pt x="88188" y="144999"/>
                    </a:lnTo>
                    <a:lnTo>
                      <a:pt x="87738" y="144999"/>
                    </a:lnTo>
                    <a:lnTo>
                      <a:pt x="87699" y="145019"/>
                    </a:lnTo>
                    <a:lnTo>
                      <a:pt x="87250" y="145019"/>
                    </a:lnTo>
                    <a:lnTo>
                      <a:pt x="86839" y="145038"/>
                    </a:lnTo>
                    <a:lnTo>
                      <a:pt x="86409" y="145038"/>
                    </a:lnTo>
                    <a:lnTo>
                      <a:pt x="85960" y="145058"/>
                    </a:lnTo>
                    <a:lnTo>
                      <a:pt x="83633" y="145058"/>
                    </a:lnTo>
                    <a:lnTo>
                      <a:pt x="83183" y="145038"/>
                    </a:lnTo>
                    <a:lnTo>
                      <a:pt x="82753" y="145038"/>
                    </a:lnTo>
                    <a:lnTo>
                      <a:pt x="82304" y="145019"/>
                    </a:lnTo>
                    <a:lnTo>
                      <a:pt x="82284" y="145019"/>
                    </a:lnTo>
                    <a:lnTo>
                      <a:pt x="81815" y="144999"/>
                    </a:lnTo>
                    <a:lnTo>
                      <a:pt x="81385" y="144980"/>
                    </a:lnTo>
                    <a:lnTo>
                      <a:pt x="80935" y="144960"/>
                    </a:lnTo>
                    <a:lnTo>
                      <a:pt x="80486" y="144941"/>
                    </a:lnTo>
                    <a:lnTo>
                      <a:pt x="80056" y="144921"/>
                    </a:lnTo>
                    <a:lnTo>
                      <a:pt x="79586" y="144882"/>
                    </a:lnTo>
                    <a:lnTo>
                      <a:pt x="79567" y="144882"/>
                    </a:lnTo>
                    <a:lnTo>
                      <a:pt x="79117" y="144843"/>
                    </a:lnTo>
                    <a:lnTo>
                      <a:pt x="78726" y="144823"/>
                    </a:lnTo>
                    <a:lnTo>
                      <a:pt x="78628" y="144823"/>
                    </a:lnTo>
                    <a:lnTo>
                      <a:pt x="78198" y="144764"/>
                    </a:lnTo>
                    <a:lnTo>
                      <a:pt x="77768" y="144725"/>
                    </a:lnTo>
                    <a:lnTo>
                      <a:pt x="77299" y="144686"/>
                    </a:lnTo>
                    <a:lnTo>
                      <a:pt x="76869" y="144627"/>
                    </a:lnTo>
                    <a:lnTo>
                      <a:pt x="76400" y="144569"/>
                    </a:lnTo>
                    <a:lnTo>
                      <a:pt x="75950" y="144530"/>
                    </a:lnTo>
                    <a:lnTo>
                      <a:pt x="75461" y="144471"/>
                    </a:lnTo>
                    <a:lnTo>
                      <a:pt x="75031" y="144393"/>
                    </a:lnTo>
                    <a:lnTo>
                      <a:pt x="74562" y="144334"/>
                    </a:lnTo>
                    <a:lnTo>
                      <a:pt x="74542" y="144334"/>
                    </a:lnTo>
                    <a:lnTo>
                      <a:pt x="74132" y="144276"/>
                    </a:lnTo>
                    <a:lnTo>
                      <a:pt x="74093" y="144276"/>
                    </a:lnTo>
                    <a:lnTo>
                      <a:pt x="73702" y="144197"/>
                    </a:lnTo>
                    <a:lnTo>
                      <a:pt x="73194" y="144139"/>
                    </a:lnTo>
                    <a:lnTo>
                      <a:pt x="72744" y="144061"/>
                    </a:lnTo>
                    <a:lnTo>
                      <a:pt x="72314" y="143983"/>
                    </a:lnTo>
                    <a:lnTo>
                      <a:pt x="72294" y="143983"/>
                    </a:lnTo>
                    <a:lnTo>
                      <a:pt x="71864" y="143904"/>
                    </a:lnTo>
                    <a:lnTo>
                      <a:pt x="71845" y="143904"/>
                    </a:lnTo>
                    <a:lnTo>
                      <a:pt x="71395" y="143826"/>
                    </a:lnTo>
                    <a:lnTo>
                      <a:pt x="70965" y="143748"/>
                    </a:lnTo>
                    <a:lnTo>
                      <a:pt x="70496" y="143650"/>
                    </a:lnTo>
                    <a:lnTo>
                      <a:pt x="70066" y="143572"/>
                    </a:lnTo>
                    <a:lnTo>
                      <a:pt x="70046" y="143553"/>
                    </a:lnTo>
                    <a:lnTo>
                      <a:pt x="69596" y="143474"/>
                    </a:lnTo>
                    <a:lnTo>
                      <a:pt x="69147" y="143377"/>
                    </a:lnTo>
                    <a:lnTo>
                      <a:pt x="69127" y="143377"/>
                    </a:lnTo>
                    <a:lnTo>
                      <a:pt x="68678" y="143279"/>
                    </a:lnTo>
                    <a:lnTo>
                      <a:pt x="68267" y="143181"/>
                    </a:lnTo>
                    <a:lnTo>
                      <a:pt x="68228" y="143181"/>
                    </a:lnTo>
                    <a:lnTo>
                      <a:pt x="67798" y="143064"/>
                    </a:lnTo>
                    <a:lnTo>
                      <a:pt x="67368" y="142966"/>
                    </a:lnTo>
                    <a:lnTo>
                      <a:pt x="66918" y="142868"/>
                    </a:lnTo>
                    <a:lnTo>
                      <a:pt x="66449" y="142751"/>
                    </a:lnTo>
                    <a:lnTo>
                      <a:pt x="66019" y="142634"/>
                    </a:lnTo>
                    <a:lnTo>
                      <a:pt x="65569" y="142516"/>
                    </a:lnTo>
                    <a:lnTo>
                      <a:pt x="65139" y="142399"/>
                    </a:lnTo>
                    <a:lnTo>
                      <a:pt x="64670" y="142282"/>
                    </a:lnTo>
                    <a:lnTo>
                      <a:pt x="64220" y="142165"/>
                    </a:lnTo>
                    <a:lnTo>
                      <a:pt x="63771" y="142028"/>
                    </a:lnTo>
                    <a:lnTo>
                      <a:pt x="63341" y="141910"/>
                    </a:lnTo>
                    <a:lnTo>
                      <a:pt x="62911" y="141773"/>
                    </a:lnTo>
                    <a:lnTo>
                      <a:pt x="62461" y="141637"/>
                    </a:lnTo>
                    <a:lnTo>
                      <a:pt x="62011" y="141500"/>
                    </a:lnTo>
                    <a:lnTo>
                      <a:pt x="61561" y="141363"/>
                    </a:lnTo>
                    <a:lnTo>
                      <a:pt x="61131" y="141226"/>
                    </a:lnTo>
                    <a:lnTo>
                      <a:pt x="61112" y="141226"/>
                    </a:lnTo>
                    <a:lnTo>
                      <a:pt x="60701" y="141070"/>
                    </a:lnTo>
                    <a:lnTo>
                      <a:pt x="60682" y="141070"/>
                    </a:lnTo>
                    <a:lnTo>
                      <a:pt x="60271" y="140933"/>
                    </a:lnTo>
                    <a:lnTo>
                      <a:pt x="59822" y="140776"/>
                    </a:lnTo>
                    <a:lnTo>
                      <a:pt x="59372" y="140640"/>
                    </a:lnTo>
                    <a:lnTo>
                      <a:pt x="58922" y="140483"/>
                    </a:lnTo>
                    <a:lnTo>
                      <a:pt x="58512" y="140327"/>
                    </a:lnTo>
                    <a:lnTo>
                      <a:pt x="58082" y="140151"/>
                    </a:lnTo>
                    <a:lnTo>
                      <a:pt x="58062" y="140151"/>
                    </a:lnTo>
                    <a:lnTo>
                      <a:pt x="57613" y="139994"/>
                    </a:lnTo>
                    <a:lnTo>
                      <a:pt x="57182" y="139838"/>
                    </a:lnTo>
                    <a:lnTo>
                      <a:pt x="57163" y="139818"/>
                    </a:lnTo>
                    <a:lnTo>
                      <a:pt x="56713" y="139662"/>
                    </a:lnTo>
                    <a:lnTo>
                      <a:pt x="56322" y="139486"/>
                    </a:lnTo>
                    <a:lnTo>
                      <a:pt x="55892" y="139310"/>
                    </a:lnTo>
                    <a:lnTo>
                      <a:pt x="55873" y="139310"/>
                    </a:lnTo>
                    <a:lnTo>
                      <a:pt x="55442" y="139154"/>
                    </a:lnTo>
                    <a:lnTo>
                      <a:pt x="55012" y="138958"/>
                    </a:lnTo>
                    <a:lnTo>
                      <a:pt x="54602" y="138782"/>
                    </a:lnTo>
                    <a:lnTo>
                      <a:pt x="54582" y="138782"/>
                    </a:lnTo>
                    <a:lnTo>
                      <a:pt x="54172" y="138607"/>
                    </a:lnTo>
                    <a:lnTo>
                      <a:pt x="53722" y="138411"/>
                    </a:lnTo>
                    <a:lnTo>
                      <a:pt x="53292" y="138235"/>
                    </a:lnTo>
                    <a:lnTo>
                      <a:pt x="52862" y="138040"/>
                    </a:lnTo>
                    <a:lnTo>
                      <a:pt x="52452" y="137844"/>
                    </a:lnTo>
                    <a:lnTo>
                      <a:pt x="52002" y="137649"/>
                    </a:lnTo>
                    <a:lnTo>
                      <a:pt x="51572" y="137453"/>
                    </a:lnTo>
                    <a:lnTo>
                      <a:pt x="51181" y="137258"/>
                    </a:lnTo>
                    <a:lnTo>
                      <a:pt x="50751" y="137042"/>
                    </a:lnTo>
                    <a:lnTo>
                      <a:pt x="50301" y="136847"/>
                    </a:lnTo>
                    <a:lnTo>
                      <a:pt x="49871" y="136632"/>
                    </a:lnTo>
                    <a:lnTo>
                      <a:pt x="49480" y="136417"/>
                    </a:lnTo>
                    <a:lnTo>
                      <a:pt x="49050" y="136202"/>
                    </a:lnTo>
                    <a:lnTo>
                      <a:pt x="48600" y="135987"/>
                    </a:lnTo>
                    <a:lnTo>
                      <a:pt x="48229" y="135772"/>
                    </a:lnTo>
                    <a:lnTo>
                      <a:pt x="48190" y="135772"/>
                    </a:lnTo>
                    <a:lnTo>
                      <a:pt x="47799" y="135537"/>
                    </a:lnTo>
                    <a:lnTo>
                      <a:pt x="47349" y="135322"/>
                    </a:lnTo>
                    <a:lnTo>
                      <a:pt x="46958" y="135107"/>
                    </a:lnTo>
                    <a:lnTo>
                      <a:pt x="46548" y="134872"/>
                    </a:lnTo>
                    <a:lnTo>
                      <a:pt x="46117" y="134618"/>
                    </a:lnTo>
                    <a:lnTo>
                      <a:pt x="45707" y="134403"/>
                    </a:lnTo>
                    <a:lnTo>
                      <a:pt x="45316" y="134169"/>
                    </a:lnTo>
                    <a:lnTo>
                      <a:pt x="44886" y="133914"/>
                    </a:lnTo>
                    <a:lnTo>
                      <a:pt x="44475" y="133680"/>
                    </a:lnTo>
                    <a:lnTo>
                      <a:pt x="44084" y="133445"/>
                    </a:lnTo>
                    <a:lnTo>
                      <a:pt x="44065" y="133426"/>
                    </a:lnTo>
                    <a:lnTo>
                      <a:pt x="43654" y="133191"/>
                    </a:lnTo>
                    <a:lnTo>
                      <a:pt x="43244" y="132937"/>
                    </a:lnTo>
                    <a:lnTo>
                      <a:pt x="42853" y="132683"/>
                    </a:lnTo>
                    <a:lnTo>
                      <a:pt x="42442" y="132429"/>
                    </a:lnTo>
                    <a:lnTo>
                      <a:pt x="42031" y="132175"/>
                    </a:lnTo>
                    <a:lnTo>
                      <a:pt x="41641" y="131920"/>
                    </a:lnTo>
                    <a:lnTo>
                      <a:pt x="41249" y="131647"/>
                    </a:lnTo>
                    <a:lnTo>
                      <a:pt x="41230" y="131647"/>
                    </a:lnTo>
                    <a:lnTo>
                      <a:pt x="40819" y="131393"/>
                    </a:lnTo>
                    <a:lnTo>
                      <a:pt x="40448" y="131119"/>
                    </a:lnTo>
                    <a:lnTo>
                      <a:pt x="40018" y="130845"/>
                    </a:lnTo>
                    <a:lnTo>
                      <a:pt x="39627" y="130571"/>
                    </a:lnTo>
                    <a:lnTo>
                      <a:pt x="39256" y="130298"/>
                    </a:lnTo>
                    <a:lnTo>
                      <a:pt x="38845" y="130024"/>
                    </a:lnTo>
                    <a:lnTo>
                      <a:pt x="38474" y="129731"/>
                    </a:lnTo>
                    <a:lnTo>
                      <a:pt x="38063" y="129457"/>
                    </a:lnTo>
                    <a:lnTo>
                      <a:pt x="37652" y="129164"/>
                    </a:lnTo>
                    <a:lnTo>
                      <a:pt x="37301" y="128890"/>
                    </a:lnTo>
                    <a:lnTo>
                      <a:pt x="36890" y="128597"/>
                    </a:lnTo>
                    <a:lnTo>
                      <a:pt x="36499" y="128323"/>
                    </a:lnTo>
                    <a:lnTo>
                      <a:pt x="36089" y="128069"/>
                    </a:lnTo>
                    <a:lnTo>
                      <a:pt x="35658" y="127815"/>
                    </a:lnTo>
                    <a:lnTo>
                      <a:pt x="35287" y="127541"/>
                    </a:lnTo>
                    <a:lnTo>
                      <a:pt x="34876" y="127268"/>
                    </a:lnTo>
                    <a:lnTo>
                      <a:pt x="34466" y="127014"/>
                    </a:lnTo>
                    <a:lnTo>
                      <a:pt x="34466" y="126994"/>
                    </a:lnTo>
                    <a:lnTo>
                      <a:pt x="34094" y="126740"/>
                    </a:lnTo>
                    <a:lnTo>
                      <a:pt x="33684" y="126466"/>
                    </a:lnTo>
                    <a:lnTo>
                      <a:pt x="33312" y="126192"/>
                    </a:lnTo>
                    <a:lnTo>
                      <a:pt x="32921" y="125899"/>
                    </a:lnTo>
                    <a:lnTo>
                      <a:pt x="32511" y="125625"/>
                    </a:lnTo>
                    <a:lnTo>
                      <a:pt x="32159" y="125352"/>
                    </a:lnTo>
                    <a:lnTo>
                      <a:pt x="31748" y="125059"/>
                    </a:lnTo>
                    <a:lnTo>
                      <a:pt x="31377" y="124785"/>
                    </a:lnTo>
                    <a:lnTo>
                      <a:pt x="30986" y="124492"/>
                    </a:lnTo>
                    <a:lnTo>
                      <a:pt x="30634" y="124198"/>
                    </a:lnTo>
                    <a:lnTo>
                      <a:pt x="30243" y="123905"/>
                    </a:lnTo>
                    <a:lnTo>
                      <a:pt x="29852" y="123631"/>
                    </a:lnTo>
                    <a:lnTo>
                      <a:pt x="29500" y="123319"/>
                    </a:lnTo>
                    <a:lnTo>
                      <a:pt x="29129" y="123026"/>
                    </a:lnTo>
                    <a:lnTo>
                      <a:pt x="28777" y="122732"/>
                    </a:lnTo>
                    <a:lnTo>
                      <a:pt x="28386" y="122439"/>
                    </a:lnTo>
                    <a:lnTo>
                      <a:pt x="28053" y="122145"/>
                    </a:lnTo>
                    <a:lnTo>
                      <a:pt x="27663" y="121833"/>
                    </a:lnTo>
                    <a:lnTo>
                      <a:pt x="27311" y="121540"/>
                    </a:lnTo>
                    <a:lnTo>
                      <a:pt x="27311" y="121520"/>
                    </a:lnTo>
                    <a:lnTo>
                      <a:pt x="26978" y="121227"/>
                    </a:lnTo>
                    <a:lnTo>
                      <a:pt x="26607" y="120914"/>
                    </a:lnTo>
                    <a:lnTo>
                      <a:pt x="26275" y="120601"/>
                    </a:lnTo>
                    <a:lnTo>
                      <a:pt x="25903" y="120308"/>
                    </a:lnTo>
                    <a:lnTo>
                      <a:pt x="25571" y="119995"/>
                    </a:lnTo>
                    <a:lnTo>
                      <a:pt x="25219" y="119683"/>
                    </a:lnTo>
                    <a:lnTo>
                      <a:pt x="24867" y="119350"/>
                    </a:lnTo>
                    <a:lnTo>
                      <a:pt x="24554" y="119037"/>
                    </a:lnTo>
                    <a:lnTo>
                      <a:pt x="24183" y="118724"/>
                    </a:lnTo>
                    <a:lnTo>
                      <a:pt x="23870" y="118412"/>
                    </a:lnTo>
                    <a:lnTo>
                      <a:pt x="23538" y="118079"/>
                    </a:lnTo>
                    <a:lnTo>
                      <a:pt x="23186" y="117766"/>
                    </a:lnTo>
                    <a:lnTo>
                      <a:pt x="22873" y="117434"/>
                    </a:lnTo>
                    <a:lnTo>
                      <a:pt x="22521" y="117102"/>
                    </a:lnTo>
                    <a:lnTo>
                      <a:pt x="22208" y="116769"/>
                    </a:lnTo>
                    <a:lnTo>
                      <a:pt x="21895" y="116457"/>
                    </a:lnTo>
                    <a:lnTo>
                      <a:pt x="21895" y="116437"/>
                    </a:lnTo>
                    <a:lnTo>
                      <a:pt x="21583" y="116124"/>
                    </a:lnTo>
                    <a:lnTo>
                      <a:pt x="21250" y="115792"/>
                    </a:lnTo>
                    <a:lnTo>
                      <a:pt x="20957" y="115440"/>
                    </a:lnTo>
                    <a:lnTo>
                      <a:pt x="20625" y="115108"/>
                    </a:lnTo>
                    <a:lnTo>
                      <a:pt x="20312" y="114776"/>
                    </a:lnTo>
                    <a:lnTo>
                      <a:pt x="19999" y="114443"/>
                    </a:lnTo>
                    <a:lnTo>
                      <a:pt x="19706" y="114091"/>
                    </a:lnTo>
                    <a:lnTo>
                      <a:pt x="19393" y="113759"/>
                    </a:lnTo>
                    <a:lnTo>
                      <a:pt x="19080" y="113407"/>
                    </a:lnTo>
                    <a:lnTo>
                      <a:pt x="18767" y="113075"/>
                    </a:lnTo>
                    <a:lnTo>
                      <a:pt x="18494" y="112723"/>
                    </a:lnTo>
                    <a:lnTo>
                      <a:pt x="18201" y="112390"/>
                    </a:lnTo>
                    <a:lnTo>
                      <a:pt x="17888" y="112038"/>
                    </a:lnTo>
                    <a:lnTo>
                      <a:pt x="17594" y="111687"/>
                    </a:lnTo>
                    <a:lnTo>
                      <a:pt x="17301" y="111335"/>
                    </a:lnTo>
                    <a:lnTo>
                      <a:pt x="17047" y="110983"/>
                    </a:lnTo>
                    <a:lnTo>
                      <a:pt x="16754" y="110631"/>
                    </a:lnTo>
                    <a:lnTo>
                      <a:pt x="16480" y="110279"/>
                    </a:lnTo>
                    <a:lnTo>
                      <a:pt x="16167" y="109927"/>
                    </a:lnTo>
                    <a:lnTo>
                      <a:pt x="15894" y="109556"/>
                    </a:lnTo>
                    <a:lnTo>
                      <a:pt x="15620" y="109204"/>
                    </a:lnTo>
                    <a:lnTo>
                      <a:pt x="15346" y="108852"/>
                    </a:lnTo>
                    <a:lnTo>
                      <a:pt x="15346" y="108833"/>
                    </a:lnTo>
                    <a:lnTo>
                      <a:pt x="15092" y="108480"/>
                    </a:lnTo>
                    <a:lnTo>
                      <a:pt x="14819" y="108129"/>
                    </a:lnTo>
                    <a:lnTo>
                      <a:pt x="14564" y="107757"/>
                    </a:lnTo>
                    <a:lnTo>
                      <a:pt x="14291" y="107386"/>
                    </a:lnTo>
                    <a:lnTo>
                      <a:pt x="14037" y="107034"/>
                    </a:lnTo>
                    <a:lnTo>
                      <a:pt x="13763" y="106662"/>
                    </a:lnTo>
                    <a:lnTo>
                      <a:pt x="13489" y="106291"/>
                    </a:lnTo>
                    <a:lnTo>
                      <a:pt x="13235" y="105920"/>
                    </a:lnTo>
                    <a:lnTo>
                      <a:pt x="12981" y="105567"/>
                    </a:lnTo>
                    <a:lnTo>
                      <a:pt x="12981" y="105548"/>
                    </a:lnTo>
                    <a:lnTo>
                      <a:pt x="12746" y="105196"/>
                    </a:lnTo>
                    <a:lnTo>
                      <a:pt x="12492" y="104805"/>
                    </a:lnTo>
                    <a:lnTo>
                      <a:pt x="12238" y="104434"/>
                    </a:lnTo>
                    <a:lnTo>
                      <a:pt x="12003" y="104062"/>
                    </a:lnTo>
                    <a:lnTo>
                      <a:pt x="11749" y="103691"/>
                    </a:lnTo>
                    <a:lnTo>
                      <a:pt x="11515" y="103319"/>
                    </a:lnTo>
                    <a:lnTo>
                      <a:pt x="11280" y="102929"/>
                    </a:lnTo>
                    <a:lnTo>
                      <a:pt x="11045" y="102557"/>
                    </a:lnTo>
                    <a:lnTo>
                      <a:pt x="10830" y="102166"/>
                    </a:lnTo>
                    <a:lnTo>
                      <a:pt x="10596" y="101794"/>
                    </a:lnTo>
                    <a:lnTo>
                      <a:pt x="10381" y="101404"/>
                    </a:lnTo>
                    <a:lnTo>
                      <a:pt x="10146" y="101032"/>
                    </a:lnTo>
                    <a:lnTo>
                      <a:pt x="9931" y="100641"/>
                    </a:lnTo>
                    <a:lnTo>
                      <a:pt x="9697" y="100250"/>
                    </a:lnTo>
                    <a:lnTo>
                      <a:pt x="9481" y="99879"/>
                    </a:lnTo>
                    <a:lnTo>
                      <a:pt x="9247" y="99488"/>
                    </a:lnTo>
                    <a:lnTo>
                      <a:pt x="9032" y="99097"/>
                    </a:lnTo>
                    <a:lnTo>
                      <a:pt x="8836" y="98705"/>
                    </a:lnTo>
                    <a:lnTo>
                      <a:pt x="8641" y="98315"/>
                    </a:lnTo>
                    <a:lnTo>
                      <a:pt x="8426" y="97943"/>
                    </a:lnTo>
                    <a:lnTo>
                      <a:pt x="8426" y="97924"/>
                    </a:lnTo>
                    <a:lnTo>
                      <a:pt x="8230" y="97533"/>
                    </a:lnTo>
                    <a:lnTo>
                      <a:pt x="8015" y="97161"/>
                    </a:lnTo>
                    <a:lnTo>
                      <a:pt x="8015" y="97142"/>
                    </a:lnTo>
                    <a:lnTo>
                      <a:pt x="7820" y="96751"/>
                    </a:lnTo>
                    <a:lnTo>
                      <a:pt x="7624" y="96360"/>
                    </a:lnTo>
                    <a:lnTo>
                      <a:pt x="7448" y="95969"/>
                    </a:lnTo>
                    <a:lnTo>
                      <a:pt x="7429" y="95969"/>
                    </a:lnTo>
                    <a:lnTo>
                      <a:pt x="7253" y="95578"/>
                    </a:lnTo>
                    <a:lnTo>
                      <a:pt x="7038" y="95167"/>
                    </a:lnTo>
                    <a:lnTo>
                      <a:pt x="6862" y="94776"/>
                    </a:lnTo>
                    <a:lnTo>
                      <a:pt x="6686" y="94385"/>
                    </a:lnTo>
                    <a:lnTo>
                      <a:pt x="6510" y="93975"/>
                    </a:lnTo>
                    <a:lnTo>
                      <a:pt x="6314" y="93584"/>
                    </a:lnTo>
                    <a:lnTo>
                      <a:pt x="6138" y="93193"/>
                    </a:lnTo>
                    <a:lnTo>
                      <a:pt x="5982" y="92782"/>
                    </a:lnTo>
                    <a:lnTo>
                      <a:pt x="5806" y="92371"/>
                    </a:lnTo>
                    <a:lnTo>
                      <a:pt x="5611" y="91981"/>
                    </a:lnTo>
                    <a:lnTo>
                      <a:pt x="5474" y="91570"/>
                    </a:lnTo>
                    <a:lnTo>
                      <a:pt x="5298" y="91160"/>
                    </a:lnTo>
                    <a:lnTo>
                      <a:pt x="5122" y="90769"/>
                    </a:lnTo>
                    <a:lnTo>
                      <a:pt x="5122" y="90749"/>
                    </a:lnTo>
                    <a:lnTo>
                      <a:pt x="4985" y="90358"/>
                    </a:lnTo>
                    <a:lnTo>
                      <a:pt x="4829" y="89947"/>
                    </a:lnTo>
                    <a:lnTo>
                      <a:pt x="4653" y="89556"/>
                    </a:lnTo>
                    <a:lnTo>
                      <a:pt x="4653" y="89537"/>
                    </a:lnTo>
                    <a:lnTo>
                      <a:pt x="4516" y="89126"/>
                    </a:lnTo>
                    <a:lnTo>
                      <a:pt x="4340" y="88735"/>
                    </a:lnTo>
                    <a:lnTo>
                      <a:pt x="4203" y="88305"/>
                    </a:lnTo>
                    <a:lnTo>
                      <a:pt x="4066" y="87915"/>
                    </a:lnTo>
                    <a:lnTo>
                      <a:pt x="3910" y="87504"/>
                    </a:lnTo>
                    <a:lnTo>
                      <a:pt x="3793" y="87093"/>
                    </a:lnTo>
                    <a:lnTo>
                      <a:pt x="3636" y="86683"/>
                    </a:lnTo>
                    <a:lnTo>
                      <a:pt x="3519" y="86272"/>
                    </a:lnTo>
                    <a:lnTo>
                      <a:pt x="3363" y="85862"/>
                    </a:lnTo>
                    <a:lnTo>
                      <a:pt x="3226" y="85451"/>
                    </a:lnTo>
                    <a:lnTo>
                      <a:pt x="3128" y="85040"/>
                    </a:lnTo>
                    <a:lnTo>
                      <a:pt x="3011" y="84610"/>
                    </a:lnTo>
                    <a:lnTo>
                      <a:pt x="2971" y="84610"/>
                    </a:lnTo>
                    <a:lnTo>
                      <a:pt x="2874" y="84200"/>
                    </a:lnTo>
                    <a:lnTo>
                      <a:pt x="2737" y="83789"/>
                    </a:lnTo>
                    <a:lnTo>
                      <a:pt x="2639" y="83379"/>
                    </a:lnTo>
                    <a:lnTo>
                      <a:pt x="2502" y="82949"/>
                    </a:lnTo>
                    <a:lnTo>
                      <a:pt x="2385" y="82538"/>
                    </a:lnTo>
                    <a:lnTo>
                      <a:pt x="2307" y="82127"/>
                    </a:lnTo>
                    <a:lnTo>
                      <a:pt x="2170" y="81697"/>
                    </a:lnTo>
                    <a:lnTo>
                      <a:pt x="2092" y="81287"/>
                    </a:lnTo>
                    <a:lnTo>
                      <a:pt x="1974" y="80877"/>
                    </a:lnTo>
                    <a:lnTo>
                      <a:pt x="1896" y="80446"/>
                    </a:lnTo>
                    <a:lnTo>
                      <a:pt x="1798" y="80036"/>
                    </a:lnTo>
                    <a:lnTo>
                      <a:pt x="1681" y="79625"/>
                    </a:lnTo>
                    <a:lnTo>
                      <a:pt x="1603" y="79195"/>
                    </a:lnTo>
                    <a:lnTo>
                      <a:pt x="1486" y="78785"/>
                    </a:lnTo>
                    <a:lnTo>
                      <a:pt x="1408" y="78355"/>
                    </a:lnTo>
                    <a:lnTo>
                      <a:pt x="1349" y="77925"/>
                    </a:lnTo>
                    <a:lnTo>
                      <a:pt x="1231" y="77514"/>
                    </a:lnTo>
                    <a:lnTo>
                      <a:pt x="1173" y="77084"/>
                    </a:lnTo>
                    <a:lnTo>
                      <a:pt x="1095" y="76674"/>
                    </a:lnTo>
                    <a:lnTo>
                      <a:pt x="1016" y="76243"/>
                    </a:lnTo>
                    <a:lnTo>
                      <a:pt x="938" y="75833"/>
                    </a:lnTo>
                    <a:lnTo>
                      <a:pt x="880" y="75403"/>
                    </a:lnTo>
                    <a:lnTo>
                      <a:pt x="821" y="74992"/>
                    </a:lnTo>
                    <a:lnTo>
                      <a:pt x="743" y="74562"/>
                    </a:lnTo>
                    <a:lnTo>
                      <a:pt x="684" y="74132"/>
                    </a:lnTo>
                    <a:lnTo>
                      <a:pt x="645" y="73722"/>
                    </a:lnTo>
                    <a:lnTo>
                      <a:pt x="586" y="73291"/>
                    </a:lnTo>
                    <a:lnTo>
                      <a:pt x="508" y="72861"/>
                    </a:lnTo>
                    <a:lnTo>
                      <a:pt x="449" y="72451"/>
                    </a:lnTo>
                    <a:lnTo>
                      <a:pt x="430" y="72020"/>
                    </a:lnTo>
                    <a:lnTo>
                      <a:pt x="391" y="71590"/>
                    </a:lnTo>
                    <a:lnTo>
                      <a:pt x="332" y="71180"/>
                    </a:lnTo>
                    <a:lnTo>
                      <a:pt x="274" y="70750"/>
                    </a:lnTo>
                    <a:lnTo>
                      <a:pt x="234" y="70339"/>
                    </a:lnTo>
                    <a:lnTo>
                      <a:pt x="234" y="70320"/>
                    </a:lnTo>
                    <a:lnTo>
                      <a:pt x="215" y="69909"/>
                    </a:lnTo>
                    <a:lnTo>
                      <a:pt x="215" y="69889"/>
                    </a:lnTo>
                    <a:lnTo>
                      <a:pt x="195" y="69479"/>
                    </a:lnTo>
                    <a:lnTo>
                      <a:pt x="156" y="69049"/>
                    </a:lnTo>
                    <a:lnTo>
                      <a:pt x="137" y="68638"/>
                    </a:lnTo>
                    <a:lnTo>
                      <a:pt x="117" y="68208"/>
                    </a:lnTo>
                    <a:lnTo>
                      <a:pt x="98" y="67778"/>
                    </a:lnTo>
                    <a:lnTo>
                      <a:pt x="78" y="67348"/>
                    </a:lnTo>
                    <a:lnTo>
                      <a:pt x="39" y="66937"/>
                    </a:lnTo>
                    <a:lnTo>
                      <a:pt x="39" y="66918"/>
                    </a:lnTo>
                    <a:lnTo>
                      <a:pt x="19" y="66507"/>
                    </a:lnTo>
                    <a:lnTo>
                      <a:pt x="19" y="66077"/>
                    </a:lnTo>
                    <a:lnTo>
                      <a:pt x="0" y="65667"/>
                    </a:lnTo>
                    <a:lnTo>
                      <a:pt x="0" y="63536"/>
                    </a:lnTo>
                    <a:lnTo>
                      <a:pt x="19" y="63106"/>
                    </a:lnTo>
                    <a:lnTo>
                      <a:pt x="19" y="62676"/>
                    </a:lnTo>
                    <a:lnTo>
                      <a:pt x="39" y="62246"/>
                    </a:lnTo>
                    <a:lnTo>
                      <a:pt x="78" y="61835"/>
                    </a:lnTo>
                    <a:lnTo>
                      <a:pt x="78" y="61405"/>
                    </a:lnTo>
                    <a:lnTo>
                      <a:pt x="117" y="60995"/>
                    </a:lnTo>
                    <a:lnTo>
                      <a:pt x="137" y="60564"/>
                    </a:lnTo>
                    <a:lnTo>
                      <a:pt x="156" y="60134"/>
                    </a:lnTo>
                    <a:lnTo>
                      <a:pt x="195" y="59724"/>
                    </a:lnTo>
                    <a:lnTo>
                      <a:pt x="195" y="59294"/>
                    </a:lnTo>
                    <a:lnTo>
                      <a:pt x="234" y="58883"/>
                    </a:lnTo>
                    <a:lnTo>
                      <a:pt x="234" y="58864"/>
                    </a:lnTo>
                    <a:lnTo>
                      <a:pt x="274" y="58453"/>
                    </a:lnTo>
                    <a:lnTo>
                      <a:pt x="332" y="58023"/>
                    </a:lnTo>
                    <a:lnTo>
                      <a:pt x="371" y="57593"/>
                    </a:lnTo>
                    <a:lnTo>
                      <a:pt x="430" y="57182"/>
                    </a:lnTo>
                    <a:lnTo>
                      <a:pt x="449" y="56772"/>
                    </a:lnTo>
                    <a:lnTo>
                      <a:pt x="508" y="56342"/>
                    </a:lnTo>
                    <a:lnTo>
                      <a:pt x="586" y="55912"/>
                    </a:lnTo>
                    <a:lnTo>
                      <a:pt x="645" y="55501"/>
                    </a:lnTo>
                    <a:lnTo>
                      <a:pt x="684" y="55091"/>
                    </a:lnTo>
                    <a:lnTo>
                      <a:pt x="743" y="54661"/>
                    </a:lnTo>
                    <a:lnTo>
                      <a:pt x="821" y="54230"/>
                    </a:lnTo>
                    <a:lnTo>
                      <a:pt x="899" y="53820"/>
                    </a:lnTo>
                    <a:lnTo>
                      <a:pt x="938" y="53409"/>
                    </a:lnTo>
                    <a:lnTo>
                      <a:pt x="1016" y="52979"/>
                    </a:lnTo>
                    <a:lnTo>
                      <a:pt x="1114" y="52569"/>
                    </a:lnTo>
                    <a:lnTo>
                      <a:pt x="1173" y="52139"/>
                    </a:lnTo>
                    <a:lnTo>
                      <a:pt x="1251" y="51728"/>
                    </a:lnTo>
                    <a:lnTo>
                      <a:pt x="1368" y="51317"/>
                    </a:lnTo>
                    <a:lnTo>
                      <a:pt x="1427" y="50887"/>
                    </a:lnTo>
                    <a:lnTo>
                      <a:pt x="1525" y="50477"/>
                    </a:lnTo>
                    <a:lnTo>
                      <a:pt x="1642" y="50066"/>
                    </a:lnTo>
                    <a:lnTo>
                      <a:pt x="1720" y="49656"/>
                    </a:lnTo>
                    <a:lnTo>
                      <a:pt x="1838" y="49245"/>
                    </a:lnTo>
                    <a:lnTo>
                      <a:pt x="1916" y="48815"/>
                    </a:lnTo>
                    <a:lnTo>
                      <a:pt x="1955" y="48639"/>
                    </a:lnTo>
                    <a:lnTo>
                      <a:pt x="2033" y="48404"/>
                    </a:lnTo>
                    <a:lnTo>
                      <a:pt x="2150" y="47994"/>
                    </a:lnTo>
                    <a:lnTo>
                      <a:pt x="2228" y="47583"/>
                    </a:lnTo>
                    <a:lnTo>
                      <a:pt x="2365" y="47173"/>
                    </a:lnTo>
                    <a:lnTo>
                      <a:pt x="2463" y="46763"/>
                    </a:lnTo>
                    <a:lnTo>
                      <a:pt x="2600" y="46352"/>
                    </a:lnTo>
                    <a:lnTo>
                      <a:pt x="2698" y="45941"/>
                    </a:lnTo>
                    <a:lnTo>
                      <a:pt x="2854" y="45531"/>
                    </a:lnTo>
                    <a:lnTo>
                      <a:pt x="2952" y="45120"/>
                    </a:lnTo>
                    <a:lnTo>
                      <a:pt x="3108" y="44710"/>
                    </a:lnTo>
                    <a:lnTo>
                      <a:pt x="3226" y="44299"/>
                    </a:lnTo>
                    <a:lnTo>
                      <a:pt x="3363" y="43889"/>
                    </a:lnTo>
                    <a:lnTo>
                      <a:pt x="3519" y="43478"/>
                    </a:lnTo>
                    <a:lnTo>
                      <a:pt x="3636" y="43087"/>
                    </a:lnTo>
                    <a:lnTo>
                      <a:pt x="3793" y="42677"/>
                    </a:lnTo>
                    <a:lnTo>
                      <a:pt x="3929" y="42266"/>
                    </a:lnTo>
                    <a:lnTo>
                      <a:pt x="4086" y="41875"/>
                    </a:lnTo>
                    <a:lnTo>
                      <a:pt x="4242" y="41465"/>
                    </a:lnTo>
                    <a:lnTo>
                      <a:pt x="4379" y="41073"/>
                    </a:lnTo>
                    <a:lnTo>
                      <a:pt x="4555" y="40663"/>
                    </a:lnTo>
                    <a:lnTo>
                      <a:pt x="4731" y="40252"/>
                    </a:lnTo>
                    <a:lnTo>
                      <a:pt x="4868" y="39861"/>
                    </a:lnTo>
                    <a:lnTo>
                      <a:pt x="5044" y="39471"/>
                    </a:lnTo>
                    <a:lnTo>
                      <a:pt x="5220" y="39079"/>
                    </a:lnTo>
                    <a:lnTo>
                      <a:pt x="5376" y="38669"/>
                    </a:lnTo>
                    <a:lnTo>
                      <a:pt x="5571" y="38278"/>
                    </a:lnTo>
                    <a:lnTo>
                      <a:pt x="5748" y="37887"/>
                    </a:lnTo>
                    <a:lnTo>
                      <a:pt x="5767" y="37867"/>
                    </a:lnTo>
                    <a:lnTo>
                      <a:pt x="5943" y="37476"/>
                    </a:lnTo>
                    <a:lnTo>
                      <a:pt x="6099" y="37086"/>
                    </a:lnTo>
                    <a:lnTo>
                      <a:pt x="6295" y="36694"/>
                    </a:lnTo>
                    <a:lnTo>
                      <a:pt x="6510" y="36303"/>
                    </a:lnTo>
                    <a:lnTo>
                      <a:pt x="6705" y="35912"/>
                    </a:lnTo>
                    <a:lnTo>
                      <a:pt x="6881" y="35522"/>
                    </a:lnTo>
                    <a:lnTo>
                      <a:pt x="7077" y="35131"/>
                    </a:lnTo>
                    <a:lnTo>
                      <a:pt x="7272" y="34739"/>
                    </a:lnTo>
                    <a:lnTo>
                      <a:pt x="7507" y="34348"/>
                    </a:lnTo>
                    <a:lnTo>
                      <a:pt x="7722" y="33957"/>
                    </a:lnTo>
                    <a:lnTo>
                      <a:pt x="7937" y="33567"/>
                    </a:lnTo>
                    <a:lnTo>
                      <a:pt x="8152" y="33195"/>
                    </a:lnTo>
                    <a:lnTo>
                      <a:pt x="8348" y="32804"/>
                    </a:lnTo>
                    <a:lnTo>
                      <a:pt x="8563" y="32433"/>
                    </a:lnTo>
                    <a:lnTo>
                      <a:pt x="8778" y="32061"/>
                    </a:lnTo>
                    <a:lnTo>
                      <a:pt x="9012" y="31651"/>
                    </a:lnTo>
                    <a:lnTo>
                      <a:pt x="9247" y="31279"/>
                    </a:lnTo>
                    <a:lnTo>
                      <a:pt x="9481" y="30908"/>
                    </a:lnTo>
                    <a:lnTo>
                      <a:pt x="9716" y="30536"/>
                    </a:lnTo>
                    <a:lnTo>
                      <a:pt x="9970" y="30165"/>
                    </a:lnTo>
                    <a:lnTo>
                      <a:pt x="10205" y="29793"/>
                    </a:lnTo>
                    <a:lnTo>
                      <a:pt x="10459" y="29402"/>
                    </a:lnTo>
                    <a:lnTo>
                      <a:pt x="10694" y="29031"/>
                    </a:lnTo>
                    <a:lnTo>
                      <a:pt x="10948" y="28679"/>
                    </a:lnTo>
                    <a:lnTo>
                      <a:pt x="11182" y="28307"/>
                    </a:lnTo>
                    <a:lnTo>
                      <a:pt x="11436" y="27936"/>
                    </a:lnTo>
                    <a:lnTo>
                      <a:pt x="11690" y="27584"/>
                    </a:lnTo>
                    <a:lnTo>
                      <a:pt x="11945" y="27213"/>
                    </a:lnTo>
                    <a:lnTo>
                      <a:pt x="12218" y="26861"/>
                    </a:lnTo>
                    <a:lnTo>
                      <a:pt x="12472" y="26509"/>
                    </a:lnTo>
                    <a:lnTo>
                      <a:pt x="12727" y="26177"/>
                    </a:lnTo>
                    <a:lnTo>
                      <a:pt x="13000" y="25825"/>
                    </a:lnTo>
                    <a:lnTo>
                      <a:pt x="13254" y="25473"/>
                    </a:lnTo>
                    <a:lnTo>
                      <a:pt x="13294" y="25473"/>
                    </a:lnTo>
                    <a:lnTo>
                      <a:pt x="13567" y="25121"/>
                    </a:lnTo>
                    <a:lnTo>
                      <a:pt x="13821" y="24789"/>
                    </a:lnTo>
                    <a:lnTo>
                      <a:pt x="14095" y="24456"/>
                    </a:lnTo>
                    <a:lnTo>
                      <a:pt x="14115" y="24437"/>
                    </a:lnTo>
                    <a:lnTo>
                      <a:pt x="14369" y="24104"/>
                    </a:lnTo>
                    <a:lnTo>
                      <a:pt x="14642" y="23772"/>
                    </a:lnTo>
                    <a:lnTo>
                      <a:pt x="14642" y="23753"/>
                    </a:lnTo>
                    <a:lnTo>
                      <a:pt x="14916" y="23440"/>
                    </a:lnTo>
                    <a:lnTo>
                      <a:pt x="15209" y="23107"/>
                    </a:lnTo>
                    <a:lnTo>
                      <a:pt x="15503" y="22775"/>
                    </a:lnTo>
                    <a:lnTo>
                      <a:pt x="15522" y="22775"/>
                    </a:lnTo>
                    <a:lnTo>
                      <a:pt x="15796" y="22442"/>
                    </a:lnTo>
                    <a:lnTo>
                      <a:pt x="16070" y="22130"/>
                    </a:lnTo>
                    <a:lnTo>
                      <a:pt x="16343" y="21798"/>
                    </a:lnTo>
                    <a:lnTo>
                      <a:pt x="16637" y="21485"/>
                    </a:lnTo>
                    <a:lnTo>
                      <a:pt x="16656" y="21465"/>
                    </a:lnTo>
                    <a:lnTo>
                      <a:pt x="16969" y="21152"/>
                    </a:lnTo>
                    <a:lnTo>
                      <a:pt x="17262" y="20840"/>
                    </a:lnTo>
                    <a:lnTo>
                      <a:pt x="17536" y="20527"/>
                    </a:lnTo>
                    <a:lnTo>
                      <a:pt x="17849" y="20214"/>
                    </a:lnTo>
                    <a:lnTo>
                      <a:pt x="18142" y="19921"/>
                    </a:lnTo>
                    <a:lnTo>
                      <a:pt x="18474" y="19608"/>
                    </a:lnTo>
                    <a:lnTo>
                      <a:pt x="18767" y="19315"/>
                    </a:lnTo>
                    <a:lnTo>
                      <a:pt x="19061" y="19002"/>
                    </a:lnTo>
                    <a:lnTo>
                      <a:pt x="19393" y="18709"/>
                    </a:lnTo>
                    <a:lnTo>
                      <a:pt x="19706" y="18416"/>
                    </a:lnTo>
                    <a:lnTo>
                      <a:pt x="19999" y="18103"/>
                    </a:lnTo>
                    <a:lnTo>
                      <a:pt x="20019" y="18103"/>
                    </a:lnTo>
                    <a:lnTo>
                      <a:pt x="20312" y="17809"/>
                    </a:lnTo>
                    <a:lnTo>
                      <a:pt x="20331" y="17809"/>
                    </a:lnTo>
                    <a:lnTo>
                      <a:pt x="20644" y="17536"/>
                    </a:lnTo>
                    <a:lnTo>
                      <a:pt x="20957" y="17242"/>
                    </a:lnTo>
                    <a:lnTo>
                      <a:pt x="21289" y="16949"/>
                    </a:lnTo>
                    <a:lnTo>
                      <a:pt x="21622" y="16675"/>
                    </a:lnTo>
                    <a:lnTo>
                      <a:pt x="21935" y="16382"/>
                    </a:lnTo>
                    <a:lnTo>
                      <a:pt x="22267" y="16108"/>
                    </a:lnTo>
                    <a:lnTo>
                      <a:pt x="22599" y="15835"/>
                    </a:lnTo>
                    <a:lnTo>
                      <a:pt x="22912" y="15561"/>
                    </a:lnTo>
                    <a:lnTo>
                      <a:pt x="23244" y="15288"/>
                    </a:lnTo>
                    <a:lnTo>
                      <a:pt x="23596" y="15014"/>
                    </a:lnTo>
                    <a:lnTo>
                      <a:pt x="23928" y="14740"/>
                    </a:lnTo>
                    <a:lnTo>
                      <a:pt x="24280" y="14486"/>
                    </a:lnTo>
                    <a:lnTo>
                      <a:pt x="24632" y="14212"/>
                    </a:lnTo>
                    <a:lnTo>
                      <a:pt x="24945" y="13958"/>
                    </a:lnTo>
                    <a:lnTo>
                      <a:pt x="25297" y="13704"/>
                    </a:lnTo>
                    <a:lnTo>
                      <a:pt x="25629" y="13450"/>
                    </a:lnTo>
                    <a:lnTo>
                      <a:pt x="26001" y="13196"/>
                    </a:lnTo>
                    <a:lnTo>
                      <a:pt x="26333" y="12942"/>
                    </a:lnTo>
                    <a:lnTo>
                      <a:pt x="26665" y="12707"/>
                    </a:lnTo>
                    <a:lnTo>
                      <a:pt x="26685" y="12687"/>
                    </a:lnTo>
                    <a:lnTo>
                      <a:pt x="27037" y="12453"/>
                    </a:lnTo>
                    <a:lnTo>
                      <a:pt x="27389" y="12199"/>
                    </a:lnTo>
                    <a:lnTo>
                      <a:pt x="27760" y="11964"/>
                    </a:lnTo>
                    <a:lnTo>
                      <a:pt x="28093" y="11710"/>
                    </a:lnTo>
                    <a:lnTo>
                      <a:pt x="28464" y="11495"/>
                    </a:lnTo>
                    <a:lnTo>
                      <a:pt x="28796" y="11260"/>
                    </a:lnTo>
                    <a:lnTo>
                      <a:pt x="29187" y="11026"/>
                    </a:lnTo>
                    <a:lnTo>
                      <a:pt x="29539" y="10791"/>
                    </a:lnTo>
                    <a:lnTo>
                      <a:pt x="29911" y="10557"/>
                    </a:lnTo>
                    <a:lnTo>
                      <a:pt x="30263" y="10341"/>
                    </a:lnTo>
                    <a:lnTo>
                      <a:pt x="30634" y="10127"/>
                    </a:lnTo>
                    <a:lnTo>
                      <a:pt x="30986" y="9911"/>
                    </a:lnTo>
                    <a:lnTo>
                      <a:pt x="31377" y="9677"/>
                    </a:lnTo>
                    <a:lnTo>
                      <a:pt x="31729" y="9462"/>
                    </a:lnTo>
                    <a:lnTo>
                      <a:pt x="32139" y="9247"/>
                    </a:lnTo>
                    <a:lnTo>
                      <a:pt x="32491" y="9032"/>
                    </a:lnTo>
                    <a:lnTo>
                      <a:pt x="32863" y="8836"/>
                    </a:lnTo>
                    <a:lnTo>
                      <a:pt x="33215" y="8641"/>
                    </a:lnTo>
                    <a:lnTo>
                      <a:pt x="33234" y="8621"/>
                    </a:lnTo>
                    <a:lnTo>
                      <a:pt x="33625" y="8426"/>
                    </a:lnTo>
                    <a:lnTo>
                      <a:pt x="33997" y="8211"/>
                    </a:lnTo>
                    <a:lnTo>
                      <a:pt x="34388" y="8035"/>
                    </a:lnTo>
                    <a:lnTo>
                      <a:pt x="34739" y="7839"/>
                    </a:lnTo>
                    <a:lnTo>
                      <a:pt x="34759" y="7819"/>
                    </a:lnTo>
                    <a:lnTo>
                      <a:pt x="35131" y="7644"/>
                    </a:lnTo>
                    <a:lnTo>
                      <a:pt x="35326" y="7546"/>
                    </a:lnTo>
                    <a:lnTo>
                      <a:pt x="35541" y="7448"/>
                    </a:lnTo>
                    <a:lnTo>
                      <a:pt x="35893" y="7253"/>
                    </a:lnTo>
                    <a:lnTo>
                      <a:pt x="35912" y="7253"/>
                    </a:lnTo>
                    <a:lnTo>
                      <a:pt x="36323" y="7057"/>
                    </a:lnTo>
                    <a:lnTo>
                      <a:pt x="36675" y="6881"/>
                    </a:lnTo>
                    <a:lnTo>
                      <a:pt x="37086" y="6686"/>
                    </a:lnTo>
                    <a:lnTo>
                      <a:pt x="37476" y="6510"/>
                    </a:lnTo>
                    <a:lnTo>
                      <a:pt x="37848" y="6334"/>
                    </a:lnTo>
                    <a:lnTo>
                      <a:pt x="38258" y="6158"/>
                    </a:lnTo>
                    <a:lnTo>
                      <a:pt x="38630" y="6001"/>
                    </a:lnTo>
                    <a:lnTo>
                      <a:pt x="39041" y="5806"/>
                    </a:lnTo>
                    <a:lnTo>
                      <a:pt x="39431" y="5650"/>
                    </a:lnTo>
                    <a:lnTo>
                      <a:pt x="39451" y="5650"/>
                    </a:lnTo>
                    <a:lnTo>
                      <a:pt x="39822" y="5474"/>
                    </a:lnTo>
                    <a:lnTo>
                      <a:pt x="40233" y="5317"/>
                    </a:lnTo>
                    <a:lnTo>
                      <a:pt x="40624" y="5161"/>
                    </a:lnTo>
                    <a:lnTo>
                      <a:pt x="41015" y="5004"/>
                    </a:lnTo>
                    <a:lnTo>
                      <a:pt x="41465" y="4848"/>
                    </a:lnTo>
                    <a:lnTo>
                      <a:pt x="41836" y="4692"/>
                    </a:lnTo>
                    <a:lnTo>
                      <a:pt x="42227" y="4535"/>
                    </a:lnTo>
                    <a:lnTo>
                      <a:pt x="42677" y="4379"/>
                    </a:lnTo>
                    <a:lnTo>
                      <a:pt x="43048" y="4242"/>
                    </a:lnTo>
                    <a:lnTo>
                      <a:pt x="43459" y="4105"/>
                    </a:lnTo>
                    <a:lnTo>
                      <a:pt x="43889" y="3949"/>
                    </a:lnTo>
                    <a:lnTo>
                      <a:pt x="44280" y="3812"/>
                    </a:lnTo>
                    <a:lnTo>
                      <a:pt x="44690" y="3675"/>
                    </a:lnTo>
                    <a:lnTo>
                      <a:pt x="45101" y="3558"/>
                    </a:lnTo>
                    <a:lnTo>
                      <a:pt x="45120" y="3538"/>
                    </a:lnTo>
                    <a:lnTo>
                      <a:pt x="45511" y="3421"/>
                    </a:lnTo>
                    <a:lnTo>
                      <a:pt x="45922" y="3284"/>
                    </a:lnTo>
                    <a:lnTo>
                      <a:pt x="46372" y="3147"/>
                    </a:lnTo>
                    <a:lnTo>
                      <a:pt x="46782" y="3030"/>
                    </a:lnTo>
                    <a:lnTo>
                      <a:pt x="47173" y="2912"/>
                    </a:lnTo>
                    <a:lnTo>
                      <a:pt x="47603" y="2796"/>
                    </a:lnTo>
                    <a:lnTo>
                      <a:pt x="48033" y="2678"/>
                    </a:lnTo>
                    <a:lnTo>
                      <a:pt x="48424" y="2561"/>
                    </a:lnTo>
                    <a:lnTo>
                      <a:pt x="48854" y="2443"/>
                    </a:lnTo>
                    <a:lnTo>
                      <a:pt x="49285" y="2346"/>
                    </a:lnTo>
                    <a:lnTo>
                      <a:pt x="49715" y="2229"/>
                    </a:lnTo>
                    <a:lnTo>
                      <a:pt x="50105" y="2131"/>
                    </a:lnTo>
                    <a:lnTo>
                      <a:pt x="50535" y="2033"/>
                    </a:lnTo>
                    <a:lnTo>
                      <a:pt x="50985" y="1935"/>
                    </a:lnTo>
                    <a:lnTo>
                      <a:pt x="51005" y="1915"/>
                    </a:lnTo>
                    <a:lnTo>
                      <a:pt x="51415" y="1838"/>
                    </a:lnTo>
                    <a:lnTo>
                      <a:pt x="51415" y="1818"/>
                    </a:lnTo>
                    <a:lnTo>
                      <a:pt x="51806" y="1740"/>
                    </a:lnTo>
                    <a:lnTo>
                      <a:pt x="51826" y="1740"/>
                    </a:lnTo>
                    <a:lnTo>
                      <a:pt x="52237" y="1642"/>
                    </a:lnTo>
                    <a:lnTo>
                      <a:pt x="52256" y="1642"/>
                    </a:lnTo>
                    <a:lnTo>
                      <a:pt x="52706" y="1544"/>
                    </a:lnTo>
                    <a:lnTo>
                      <a:pt x="53116" y="1466"/>
                    </a:lnTo>
                    <a:lnTo>
                      <a:pt x="53546" y="1388"/>
                    </a:lnTo>
                    <a:lnTo>
                      <a:pt x="53976" y="1290"/>
                    </a:lnTo>
                    <a:lnTo>
                      <a:pt x="54426" y="1212"/>
                    </a:lnTo>
                    <a:lnTo>
                      <a:pt x="54856" y="1134"/>
                    </a:lnTo>
                    <a:lnTo>
                      <a:pt x="55267" y="1075"/>
                    </a:lnTo>
                    <a:lnTo>
                      <a:pt x="55716" y="997"/>
                    </a:lnTo>
                    <a:lnTo>
                      <a:pt x="56146" y="919"/>
                    </a:lnTo>
                    <a:lnTo>
                      <a:pt x="56576" y="860"/>
                    </a:lnTo>
                    <a:lnTo>
                      <a:pt x="56596" y="860"/>
                    </a:lnTo>
                    <a:lnTo>
                      <a:pt x="57026" y="801"/>
                    </a:lnTo>
                    <a:lnTo>
                      <a:pt x="57437" y="743"/>
                    </a:lnTo>
                    <a:lnTo>
                      <a:pt x="57867" y="664"/>
                    </a:lnTo>
                    <a:lnTo>
                      <a:pt x="58336" y="625"/>
                    </a:lnTo>
                    <a:lnTo>
                      <a:pt x="58786" y="567"/>
                    </a:lnTo>
                    <a:lnTo>
                      <a:pt x="59176" y="508"/>
                    </a:lnTo>
                    <a:lnTo>
                      <a:pt x="59626" y="469"/>
                    </a:lnTo>
                    <a:lnTo>
                      <a:pt x="59646" y="469"/>
                    </a:lnTo>
                    <a:lnTo>
                      <a:pt x="60076" y="411"/>
                    </a:lnTo>
                    <a:lnTo>
                      <a:pt x="60526" y="371"/>
                    </a:lnTo>
                    <a:lnTo>
                      <a:pt x="60975" y="332"/>
                    </a:lnTo>
                    <a:lnTo>
                      <a:pt x="60995" y="332"/>
                    </a:lnTo>
                    <a:lnTo>
                      <a:pt x="61425" y="293"/>
                    </a:lnTo>
                    <a:lnTo>
                      <a:pt x="61835" y="254"/>
                    </a:lnTo>
                    <a:lnTo>
                      <a:pt x="62285" y="215"/>
                    </a:lnTo>
                    <a:lnTo>
                      <a:pt x="62754" y="176"/>
                    </a:lnTo>
                    <a:lnTo>
                      <a:pt x="63204" y="156"/>
                    </a:lnTo>
                    <a:lnTo>
                      <a:pt x="63634" y="137"/>
                    </a:lnTo>
                    <a:lnTo>
                      <a:pt x="64044" y="97"/>
                    </a:lnTo>
                    <a:lnTo>
                      <a:pt x="64513" y="78"/>
                    </a:lnTo>
                    <a:lnTo>
                      <a:pt x="64944" y="58"/>
                    </a:lnTo>
                    <a:lnTo>
                      <a:pt x="65393" y="58"/>
                    </a:lnTo>
                    <a:lnTo>
                      <a:pt x="65863" y="39"/>
                    </a:lnTo>
                    <a:lnTo>
                      <a:pt x="66332" y="19"/>
                    </a:lnTo>
                    <a:lnTo>
                      <a:pt x="67211" y="19"/>
                    </a:lnTo>
                    <a:lnTo>
                      <a:pt x="67641" y="0"/>
                    </a:lnTo>
                    <a:close/>
                    <a:moveTo>
                      <a:pt x="64279" y="5806"/>
                    </a:moveTo>
                    <a:lnTo>
                      <a:pt x="63868" y="5825"/>
                    </a:lnTo>
                    <a:lnTo>
                      <a:pt x="63478" y="5825"/>
                    </a:lnTo>
                    <a:lnTo>
                      <a:pt x="63028" y="5845"/>
                    </a:lnTo>
                    <a:lnTo>
                      <a:pt x="62598" y="5864"/>
                    </a:lnTo>
                    <a:lnTo>
                      <a:pt x="62637" y="5864"/>
                    </a:lnTo>
                    <a:lnTo>
                      <a:pt x="62226" y="5884"/>
                    </a:lnTo>
                    <a:lnTo>
                      <a:pt x="61796" y="5904"/>
                    </a:lnTo>
                    <a:lnTo>
                      <a:pt x="61386" y="5923"/>
                    </a:lnTo>
                    <a:lnTo>
                      <a:pt x="60995" y="5943"/>
                    </a:lnTo>
                    <a:lnTo>
                      <a:pt x="60564" y="5982"/>
                    </a:lnTo>
                    <a:lnTo>
                      <a:pt x="60154" y="6001"/>
                    </a:lnTo>
                    <a:lnTo>
                      <a:pt x="59763" y="6041"/>
                    </a:lnTo>
                    <a:lnTo>
                      <a:pt x="59333" y="6080"/>
                    </a:lnTo>
                    <a:lnTo>
                      <a:pt x="59352" y="6080"/>
                    </a:lnTo>
                    <a:lnTo>
                      <a:pt x="58922" y="6119"/>
                    </a:lnTo>
                    <a:lnTo>
                      <a:pt x="58531" y="6158"/>
                    </a:lnTo>
                    <a:lnTo>
                      <a:pt x="58551" y="6158"/>
                    </a:lnTo>
                    <a:lnTo>
                      <a:pt x="58121" y="6197"/>
                    </a:lnTo>
                    <a:lnTo>
                      <a:pt x="57710" y="6236"/>
                    </a:lnTo>
                    <a:lnTo>
                      <a:pt x="57319" y="6295"/>
                    </a:lnTo>
                    <a:lnTo>
                      <a:pt x="57339" y="6295"/>
                    </a:lnTo>
                    <a:lnTo>
                      <a:pt x="56889" y="6334"/>
                    </a:lnTo>
                    <a:lnTo>
                      <a:pt x="56479" y="6392"/>
                    </a:lnTo>
                    <a:lnTo>
                      <a:pt x="56107" y="6451"/>
                    </a:lnTo>
                    <a:lnTo>
                      <a:pt x="56127" y="6431"/>
                    </a:lnTo>
                    <a:lnTo>
                      <a:pt x="55677" y="6490"/>
                    </a:lnTo>
                    <a:lnTo>
                      <a:pt x="55697" y="6490"/>
                    </a:lnTo>
                    <a:lnTo>
                      <a:pt x="55267" y="6549"/>
                    </a:lnTo>
                    <a:lnTo>
                      <a:pt x="55286" y="6549"/>
                    </a:lnTo>
                    <a:lnTo>
                      <a:pt x="54895" y="6608"/>
                    </a:lnTo>
                    <a:lnTo>
                      <a:pt x="54465" y="6686"/>
                    </a:lnTo>
                    <a:lnTo>
                      <a:pt x="54485" y="6686"/>
                    </a:lnTo>
                    <a:lnTo>
                      <a:pt x="54094" y="6745"/>
                    </a:lnTo>
                    <a:lnTo>
                      <a:pt x="54113" y="6745"/>
                    </a:lnTo>
                    <a:lnTo>
                      <a:pt x="53703" y="6822"/>
                    </a:lnTo>
                    <a:lnTo>
                      <a:pt x="53272" y="6881"/>
                    </a:lnTo>
                    <a:lnTo>
                      <a:pt x="53292" y="6881"/>
                    </a:lnTo>
                    <a:lnTo>
                      <a:pt x="52901" y="6959"/>
                    </a:lnTo>
                    <a:lnTo>
                      <a:pt x="52490" y="7038"/>
                    </a:lnTo>
                    <a:lnTo>
                      <a:pt x="52080" y="7116"/>
                    </a:lnTo>
                    <a:lnTo>
                      <a:pt x="52100" y="7096"/>
                    </a:lnTo>
                    <a:lnTo>
                      <a:pt x="51689" y="7194"/>
                    </a:lnTo>
                    <a:lnTo>
                      <a:pt x="51709" y="7175"/>
                    </a:lnTo>
                    <a:lnTo>
                      <a:pt x="51278" y="7272"/>
                    </a:lnTo>
                    <a:lnTo>
                      <a:pt x="50907" y="7350"/>
                    </a:lnTo>
                    <a:lnTo>
                      <a:pt x="50516" y="7429"/>
                    </a:lnTo>
                    <a:lnTo>
                      <a:pt x="50086" y="7526"/>
                    </a:lnTo>
                    <a:lnTo>
                      <a:pt x="49734" y="7624"/>
                    </a:lnTo>
                    <a:lnTo>
                      <a:pt x="49323" y="7722"/>
                    </a:lnTo>
                    <a:lnTo>
                      <a:pt x="48913" y="7819"/>
                    </a:lnTo>
                    <a:lnTo>
                      <a:pt x="48561" y="7898"/>
                    </a:lnTo>
                    <a:lnTo>
                      <a:pt x="48150" y="8015"/>
                    </a:lnTo>
                    <a:lnTo>
                      <a:pt x="47760" y="8113"/>
                    </a:lnTo>
                    <a:lnTo>
                      <a:pt x="47779" y="8113"/>
                    </a:lnTo>
                    <a:lnTo>
                      <a:pt x="47368" y="8211"/>
                    </a:lnTo>
                    <a:lnTo>
                      <a:pt x="46997" y="8328"/>
                    </a:lnTo>
                    <a:lnTo>
                      <a:pt x="46606" y="8426"/>
                    </a:lnTo>
                    <a:lnTo>
                      <a:pt x="46215" y="8543"/>
                    </a:lnTo>
                    <a:lnTo>
                      <a:pt x="45824" y="8660"/>
                    </a:lnTo>
                    <a:lnTo>
                      <a:pt x="45433" y="8777"/>
                    </a:lnTo>
                    <a:lnTo>
                      <a:pt x="45081" y="8895"/>
                    </a:lnTo>
                    <a:lnTo>
                      <a:pt x="44671" y="9012"/>
                    </a:lnTo>
                    <a:lnTo>
                      <a:pt x="44280" y="9149"/>
                    </a:lnTo>
                    <a:lnTo>
                      <a:pt x="44319" y="9130"/>
                    </a:lnTo>
                    <a:lnTo>
                      <a:pt x="43928" y="9266"/>
                    </a:lnTo>
                    <a:lnTo>
                      <a:pt x="43517" y="9403"/>
                    </a:lnTo>
                    <a:lnTo>
                      <a:pt x="43185" y="9520"/>
                    </a:lnTo>
                    <a:lnTo>
                      <a:pt x="42755" y="9657"/>
                    </a:lnTo>
                    <a:lnTo>
                      <a:pt x="42403" y="9794"/>
                    </a:lnTo>
                    <a:lnTo>
                      <a:pt x="42031" y="9931"/>
                    </a:lnTo>
                    <a:lnTo>
                      <a:pt x="41641" y="10068"/>
                    </a:lnTo>
                    <a:lnTo>
                      <a:pt x="41660" y="10068"/>
                    </a:lnTo>
                    <a:lnTo>
                      <a:pt x="41269" y="10205"/>
                    </a:lnTo>
                    <a:lnTo>
                      <a:pt x="40917" y="10361"/>
                    </a:lnTo>
                    <a:lnTo>
                      <a:pt x="40526" y="10498"/>
                    </a:lnTo>
                    <a:lnTo>
                      <a:pt x="40174" y="10654"/>
                    </a:lnTo>
                    <a:lnTo>
                      <a:pt x="39783" y="10811"/>
                    </a:lnTo>
                    <a:lnTo>
                      <a:pt x="39431" y="10967"/>
                    </a:lnTo>
                    <a:lnTo>
                      <a:pt x="39431" y="10948"/>
                    </a:lnTo>
                    <a:lnTo>
                      <a:pt x="39041" y="11124"/>
                    </a:lnTo>
                    <a:lnTo>
                      <a:pt x="38669" y="11280"/>
                    </a:lnTo>
                    <a:lnTo>
                      <a:pt x="38317" y="11436"/>
                    </a:lnTo>
                    <a:lnTo>
                      <a:pt x="37965" y="11593"/>
                    </a:lnTo>
                    <a:lnTo>
                      <a:pt x="37574" y="11768"/>
                    </a:lnTo>
                    <a:lnTo>
                      <a:pt x="37379" y="11847"/>
                    </a:lnTo>
                    <a:lnTo>
                      <a:pt x="37222" y="11925"/>
                    </a:lnTo>
                    <a:lnTo>
                      <a:pt x="36851" y="12101"/>
                    </a:lnTo>
                    <a:lnTo>
                      <a:pt x="36870" y="12101"/>
                    </a:lnTo>
                    <a:lnTo>
                      <a:pt x="36519" y="12277"/>
                    </a:lnTo>
                    <a:lnTo>
                      <a:pt x="36127" y="12453"/>
                    </a:lnTo>
                    <a:lnTo>
                      <a:pt x="36147" y="12453"/>
                    </a:lnTo>
                    <a:lnTo>
                      <a:pt x="35795" y="12629"/>
                    </a:lnTo>
                    <a:lnTo>
                      <a:pt x="35815" y="12629"/>
                    </a:lnTo>
                    <a:lnTo>
                      <a:pt x="35443" y="12805"/>
                    </a:lnTo>
                    <a:lnTo>
                      <a:pt x="35091" y="12981"/>
                    </a:lnTo>
                    <a:lnTo>
                      <a:pt x="34720" y="13176"/>
                    </a:lnTo>
                    <a:lnTo>
                      <a:pt x="34388" y="13372"/>
                    </a:lnTo>
                    <a:lnTo>
                      <a:pt x="34388" y="13352"/>
                    </a:lnTo>
                    <a:lnTo>
                      <a:pt x="34016" y="13548"/>
                    </a:lnTo>
                    <a:lnTo>
                      <a:pt x="33664" y="13743"/>
                    </a:lnTo>
                    <a:lnTo>
                      <a:pt x="33332" y="13939"/>
                    </a:lnTo>
                    <a:lnTo>
                      <a:pt x="32980" y="14134"/>
                    </a:lnTo>
                    <a:lnTo>
                      <a:pt x="32648" y="14330"/>
                    </a:lnTo>
                    <a:lnTo>
                      <a:pt x="32276" y="14525"/>
                    </a:lnTo>
                    <a:lnTo>
                      <a:pt x="31944" y="14740"/>
                    </a:lnTo>
                    <a:lnTo>
                      <a:pt x="31963" y="14720"/>
                    </a:lnTo>
                    <a:lnTo>
                      <a:pt x="31612" y="14936"/>
                    </a:lnTo>
                    <a:lnTo>
                      <a:pt x="31631" y="14936"/>
                    </a:lnTo>
                    <a:lnTo>
                      <a:pt x="31260" y="15151"/>
                    </a:lnTo>
                    <a:lnTo>
                      <a:pt x="30927" y="15366"/>
                    </a:lnTo>
                    <a:lnTo>
                      <a:pt x="30947" y="15346"/>
                    </a:lnTo>
                    <a:lnTo>
                      <a:pt x="30595" y="15561"/>
                    </a:lnTo>
                    <a:lnTo>
                      <a:pt x="30243" y="15776"/>
                    </a:lnTo>
                    <a:lnTo>
                      <a:pt x="29930" y="15992"/>
                    </a:lnTo>
                    <a:lnTo>
                      <a:pt x="29578" y="16206"/>
                    </a:lnTo>
                    <a:lnTo>
                      <a:pt x="29266" y="16441"/>
                    </a:lnTo>
                    <a:lnTo>
                      <a:pt x="29266" y="16422"/>
                    </a:lnTo>
                    <a:lnTo>
                      <a:pt x="28933" y="16656"/>
                    </a:lnTo>
                    <a:lnTo>
                      <a:pt x="28581" y="16871"/>
                    </a:lnTo>
                    <a:lnTo>
                      <a:pt x="28288" y="17105"/>
                    </a:lnTo>
                    <a:lnTo>
                      <a:pt x="27917" y="17340"/>
                    </a:lnTo>
                    <a:lnTo>
                      <a:pt x="27604" y="17575"/>
                    </a:lnTo>
                    <a:lnTo>
                      <a:pt x="27311" y="17809"/>
                    </a:lnTo>
                    <a:lnTo>
                      <a:pt x="26978" y="18044"/>
                    </a:lnTo>
                    <a:lnTo>
                      <a:pt x="26626" y="18279"/>
                    </a:lnTo>
                    <a:lnTo>
                      <a:pt x="26646" y="18279"/>
                    </a:lnTo>
                    <a:lnTo>
                      <a:pt x="26333" y="18513"/>
                    </a:lnTo>
                    <a:lnTo>
                      <a:pt x="26020" y="18767"/>
                    </a:lnTo>
                    <a:lnTo>
                      <a:pt x="25688" y="19021"/>
                    </a:lnTo>
                    <a:lnTo>
                      <a:pt x="25375" y="19256"/>
                    </a:lnTo>
                    <a:lnTo>
                      <a:pt x="25082" y="19510"/>
                    </a:lnTo>
                    <a:lnTo>
                      <a:pt x="24769" y="19745"/>
                    </a:lnTo>
                    <a:lnTo>
                      <a:pt x="24437" y="20018"/>
                    </a:lnTo>
                    <a:lnTo>
                      <a:pt x="24144" y="20253"/>
                    </a:lnTo>
                    <a:lnTo>
                      <a:pt x="23850" y="20527"/>
                    </a:lnTo>
                    <a:lnTo>
                      <a:pt x="23538" y="20781"/>
                    </a:lnTo>
                    <a:lnTo>
                      <a:pt x="23225" y="21055"/>
                    </a:lnTo>
                    <a:lnTo>
                      <a:pt x="22912" y="21309"/>
                    </a:lnTo>
                    <a:lnTo>
                      <a:pt x="22638" y="21582"/>
                    </a:lnTo>
                    <a:lnTo>
                      <a:pt x="22326" y="21856"/>
                    </a:lnTo>
                    <a:lnTo>
                      <a:pt x="22345" y="21837"/>
                    </a:lnTo>
                    <a:lnTo>
                      <a:pt x="22032" y="22130"/>
                    </a:lnTo>
                    <a:lnTo>
                      <a:pt x="21719" y="22404"/>
                    </a:lnTo>
                    <a:lnTo>
                      <a:pt x="21446" y="22658"/>
                    </a:lnTo>
                    <a:lnTo>
                      <a:pt x="21153" y="22951"/>
                    </a:lnTo>
                    <a:lnTo>
                      <a:pt x="20879" y="23225"/>
                    </a:lnTo>
                    <a:lnTo>
                      <a:pt x="20566" y="23518"/>
                    </a:lnTo>
                    <a:lnTo>
                      <a:pt x="20292" y="23792"/>
                    </a:lnTo>
                    <a:lnTo>
                      <a:pt x="20273" y="23811"/>
                    </a:lnTo>
                    <a:lnTo>
                      <a:pt x="19999" y="24085"/>
                    </a:lnTo>
                    <a:lnTo>
                      <a:pt x="19726" y="24378"/>
                    </a:lnTo>
                    <a:lnTo>
                      <a:pt x="19452" y="24671"/>
                    </a:lnTo>
                    <a:lnTo>
                      <a:pt x="19178" y="24945"/>
                    </a:lnTo>
                    <a:lnTo>
                      <a:pt x="18865" y="25258"/>
                    </a:lnTo>
                    <a:lnTo>
                      <a:pt x="18591" y="25551"/>
                    </a:lnTo>
                    <a:lnTo>
                      <a:pt x="18318" y="25864"/>
                    </a:lnTo>
                    <a:lnTo>
                      <a:pt x="18064" y="26157"/>
                    </a:lnTo>
                    <a:lnTo>
                      <a:pt x="17790" y="26470"/>
                    </a:lnTo>
                    <a:lnTo>
                      <a:pt x="17536" y="26783"/>
                    </a:lnTo>
                    <a:lnTo>
                      <a:pt x="17536" y="26763"/>
                    </a:lnTo>
                    <a:lnTo>
                      <a:pt x="17262" y="27076"/>
                    </a:lnTo>
                    <a:lnTo>
                      <a:pt x="17008" y="27389"/>
                    </a:lnTo>
                    <a:lnTo>
                      <a:pt x="16734" y="27702"/>
                    </a:lnTo>
                    <a:lnTo>
                      <a:pt x="16480" y="28034"/>
                    </a:lnTo>
                    <a:lnTo>
                      <a:pt x="16226" y="28327"/>
                    </a:lnTo>
                    <a:lnTo>
                      <a:pt x="15972" y="28660"/>
                    </a:lnTo>
                    <a:lnTo>
                      <a:pt x="15718" y="28972"/>
                    </a:lnTo>
                    <a:lnTo>
                      <a:pt x="15444" y="29304"/>
                    </a:lnTo>
                    <a:lnTo>
                      <a:pt x="15190" y="29637"/>
                    </a:lnTo>
                    <a:lnTo>
                      <a:pt x="14936" y="29969"/>
                    </a:lnTo>
                    <a:lnTo>
                      <a:pt x="14682" y="30301"/>
                    </a:lnTo>
                    <a:lnTo>
                      <a:pt x="14447" y="30634"/>
                    </a:lnTo>
                    <a:lnTo>
                      <a:pt x="14212" y="30966"/>
                    </a:lnTo>
                    <a:lnTo>
                      <a:pt x="13958" y="31299"/>
                    </a:lnTo>
                    <a:lnTo>
                      <a:pt x="13724" y="31631"/>
                    </a:lnTo>
                    <a:lnTo>
                      <a:pt x="13489" y="31983"/>
                    </a:lnTo>
                    <a:lnTo>
                      <a:pt x="13254" y="32315"/>
                    </a:lnTo>
                    <a:lnTo>
                      <a:pt x="13039" y="32687"/>
                    </a:lnTo>
                    <a:lnTo>
                      <a:pt x="12805" y="33019"/>
                    </a:lnTo>
                    <a:lnTo>
                      <a:pt x="12590" y="33371"/>
                    </a:lnTo>
                    <a:lnTo>
                      <a:pt x="12355" y="33723"/>
                    </a:lnTo>
                    <a:lnTo>
                      <a:pt x="12140" y="34075"/>
                    </a:lnTo>
                    <a:lnTo>
                      <a:pt x="11906" y="34427"/>
                    </a:lnTo>
                    <a:lnTo>
                      <a:pt x="11671" y="34778"/>
                    </a:lnTo>
                    <a:lnTo>
                      <a:pt x="11456" y="35131"/>
                    </a:lnTo>
                    <a:lnTo>
                      <a:pt x="11260" y="35482"/>
                    </a:lnTo>
                    <a:lnTo>
                      <a:pt x="11045" y="35854"/>
                    </a:lnTo>
                    <a:lnTo>
                      <a:pt x="10869" y="36205"/>
                    </a:lnTo>
                    <a:lnTo>
                      <a:pt x="10654" y="36558"/>
                    </a:lnTo>
                    <a:lnTo>
                      <a:pt x="10459" y="36929"/>
                    </a:lnTo>
                    <a:lnTo>
                      <a:pt x="10244" y="37281"/>
                    </a:lnTo>
                    <a:lnTo>
                      <a:pt x="10048" y="37652"/>
                    </a:lnTo>
                    <a:lnTo>
                      <a:pt x="9872" y="38004"/>
                    </a:lnTo>
                    <a:lnTo>
                      <a:pt x="9697" y="38376"/>
                    </a:lnTo>
                    <a:lnTo>
                      <a:pt x="9481" y="38747"/>
                    </a:lnTo>
                    <a:lnTo>
                      <a:pt x="9305" y="39099"/>
                    </a:lnTo>
                    <a:lnTo>
                      <a:pt x="9130" y="39471"/>
                    </a:lnTo>
                    <a:lnTo>
                      <a:pt x="8954" y="39842"/>
                    </a:lnTo>
                    <a:lnTo>
                      <a:pt x="8758" y="40213"/>
                    </a:lnTo>
                    <a:lnTo>
                      <a:pt x="8582" y="40585"/>
                    </a:lnTo>
                    <a:lnTo>
                      <a:pt x="8445" y="40937"/>
                    </a:lnTo>
                    <a:lnTo>
                      <a:pt x="8250" y="41308"/>
                    </a:lnTo>
                    <a:lnTo>
                      <a:pt x="8093" y="41699"/>
                    </a:lnTo>
                    <a:lnTo>
                      <a:pt x="7937" y="42070"/>
                    </a:lnTo>
                    <a:lnTo>
                      <a:pt x="7957" y="42051"/>
                    </a:lnTo>
                    <a:lnTo>
                      <a:pt x="7761" y="42442"/>
                    </a:lnTo>
                    <a:lnTo>
                      <a:pt x="7605" y="42813"/>
                    </a:lnTo>
                    <a:lnTo>
                      <a:pt x="7468" y="43185"/>
                    </a:lnTo>
                    <a:lnTo>
                      <a:pt x="7311" y="43556"/>
                    </a:lnTo>
                    <a:lnTo>
                      <a:pt x="7175" y="43947"/>
                    </a:lnTo>
                    <a:lnTo>
                      <a:pt x="7038" y="44319"/>
                    </a:lnTo>
                    <a:lnTo>
                      <a:pt x="6862" y="44710"/>
                    </a:lnTo>
                    <a:lnTo>
                      <a:pt x="6745" y="45081"/>
                    </a:lnTo>
                    <a:lnTo>
                      <a:pt x="6588" y="45472"/>
                    </a:lnTo>
                    <a:lnTo>
                      <a:pt x="6471" y="45844"/>
                    </a:lnTo>
                    <a:lnTo>
                      <a:pt x="6314" y="46235"/>
                    </a:lnTo>
                    <a:lnTo>
                      <a:pt x="6217" y="46606"/>
                    </a:lnTo>
                    <a:lnTo>
                      <a:pt x="6060" y="46997"/>
                    </a:lnTo>
                    <a:lnTo>
                      <a:pt x="5963" y="47388"/>
                    </a:lnTo>
                    <a:lnTo>
                      <a:pt x="5826" y="47760"/>
                    </a:lnTo>
                    <a:lnTo>
                      <a:pt x="5728" y="48150"/>
                    </a:lnTo>
                    <a:lnTo>
                      <a:pt x="5591" y="48522"/>
                    </a:lnTo>
                    <a:lnTo>
                      <a:pt x="5493" y="48932"/>
                    </a:lnTo>
                    <a:lnTo>
                      <a:pt x="5356" y="49304"/>
                    </a:lnTo>
                    <a:lnTo>
                      <a:pt x="5317" y="49538"/>
                    </a:lnTo>
                    <a:lnTo>
                      <a:pt x="5278" y="49695"/>
                    </a:lnTo>
                    <a:lnTo>
                      <a:pt x="5161" y="50086"/>
                    </a:lnTo>
                    <a:lnTo>
                      <a:pt x="5063" y="50477"/>
                    </a:lnTo>
                    <a:lnTo>
                      <a:pt x="4965" y="50868"/>
                    </a:lnTo>
                    <a:lnTo>
                      <a:pt x="4848" y="51259"/>
                    </a:lnTo>
                    <a:lnTo>
                      <a:pt x="4790" y="51650"/>
                    </a:lnTo>
                    <a:lnTo>
                      <a:pt x="4672" y="52041"/>
                    </a:lnTo>
                    <a:lnTo>
                      <a:pt x="4594" y="52432"/>
                    </a:lnTo>
                    <a:lnTo>
                      <a:pt x="4516" y="52823"/>
                    </a:lnTo>
                    <a:lnTo>
                      <a:pt x="4418" y="53214"/>
                    </a:lnTo>
                    <a:lnTo>
                      <a:pt x="4340" y="53605"/>
                    </a:lnTo>
                    <a:lnTo>
                      <a:pt x="4262" y="54015"/>
                    </a:lnTo>
                    <a:lnTo>
                      <a:pt x="4183" y="54406"/>
                    </a:lnTo>
                    <a:lnTo>
                      <a:pt x="4105" y="54797"/>
                    </a:lnTo>
                    <a:lnTo>
                      <a:pt x="4047" y="55208"/>
                    </a:lnTo>
                    <a:lnTo>
                      <a:pt x="3988" y="55599"/>
                    </a:lnTo>
                    <a:lnTo>
                      <a:pt x="3890" y="55990"/>
                    </a:lnTo>
                    <a:lnTo>
                      <a:pt x="3851" y="56381"/>
                    </a:lnTo>
                    <a:lnTo>
                      <a:pt x="3793" y="56791"/>
                    </a:lnTo>
                    <a:lnTo>
                      <a:pt x="3714" y="57202"/>
                    </a:lnTo>
                    <a:lnTo>
                      <a:pt x="3714" y="57182"/>
                    </a:lnTo>
                    <a:lnTo>
                      <a:pt x="3675" y="57574"/>
                    </a:lnTo>
                    <a:lnTo>
                      <a:pt x="3616" y="57984"/>
                    </a:lnTo>
                    <a:lnTo>
                      <a:pt x="3578" y="58394"/>
                    </a:lnTo>
                    <a:lnTo>
                      <a:pt x="3538" y="58785"/>
                    </a:lnTo>
                    <a:lnTo>
                      <a:pt x="3480" y="59196"/>
                    </a:lnTo>
                    <a:lnTo>
                      <a:pt x="3441" y="59587"/>
                    </a:lnTo>
                    <a:lnTo>
                      <a:pt x="3401" y="59998"/>
                    </a:lnTo>
                    <a:lnTo>
                      <a:pt x="3363" y="60389"/>
                    </a:lnTo>
                    <a:lnTo>
                      <a:pt x="3343" y="60779"/>
                    </a:lnTo>
                    <a:lnTo>
                      <a:pt x="3304" y="61190"/>
                    </a:lnTo>
                    <a:lnTo>
                      <a:pt x="3284" y="61600"/>
                    </a:lnTo>
                    <a:lnTo>
                      <a:pt x="3265" y="61992"/>
                    </a:lnTo>
                    <a:lnTo>
                      <a:pt x="3206" y="62402"/>
                    </a:lnTo>
                    <a:lnTo>
                      <a:pt x="3186" y="62813"/>
                    </a:lnTo>
                    <a:lnTo>
                      <a:pt x="3167" y="63204"/>
                    </a:lnTo>
                    <a:lnTo>
                      <a:pt x="3167" y="63614"/>
                    </a:lnTo>
                    <a:lnTo>
                      <a:pt x="3147" y="64025"/>
                    </a:lnTo>
                    <a:lnTo>
                      <a:pt x="3147" y="64005"/>
                    </a:lnTo>
                    <a:lnTo>
                      <a:pt x="3128" y="64416"/>
                    </a:lnTo>
                    <a:lnTo>
                      <a:pt x="3128" y="65237"/>
                    </a:lnTo>
                    <a:lnTo>
                      <a:pt x="3128" y="65647"/>
                    </a:lnTo>
                    <a:lnTo>
                      <a:pt x="3128" y="66449"/>
                    </a:lnTo>
                    <a:lnTo>
                      <a:pt x="3128" y="66860"/>
                    </a:lnTo>
                    <a:lnTo>
                      <a:pt x="3128" y="67250"/>
                    </a:lnTo>
                    <a:lnTo>
                      <a:pt x="3147" y="67661"/>
                    </a:lnTo>
                    <a:lnTo>
                      <a:pt x="3147" y="68071"/>
                    </a:lnTo>
                    <a:lnTo>
                      <a:pt x="3167" y="68482"/>
                    </a:lnTo>
                    <a:lnTo>
                      <a:pt x="3186" y="68873"/>
                    </a:lnTo>
                    <a:lnTo>
                      <a:pt x="3206" y="69284"/>
                    </a:lnTo>
                    <a:lnTo>
                      <a:pt x="3226" y="69694"/>
                    </a:lnTo>
                    <a:lnTo>
                      <a:pt x="3265" y="70105"/>
                    </a:lnTo>
                    <a:lnTo>
                      <a:pt x="3304" y="70515"/>
                    </a:lnTo>
                    <a:lnTo>
                      <a:pt x="3323" y="70906"/>
                    </a:lnTo>
                    <a:lnTo>
                      <a:pt x="3363" y="71316"/>
                    </a:lnTo>
                    <a:lnTo>
                      <a:pt x="3382" y="71727"/>
                    </a:lnTo>
                    <a:lnTo>
                      <a:pt x="3421" y="72138"/>
                    </a:lnTo>
                    <a:lnTo>
                      <a:pt x="3460" y="72529"/>
                    </a:lnTo>
                    <a:lnTo>
                      <a:pt x="3519" y="72939"/>
                    </a:lnTo>
                    <a:lnTo>
                      <a:pt x="3558" y="73350"/>
                    </a:lnTo>
                    <a:lnTo>
                      <a:pt x="3616" y="73760"/>
                    </a:lnTo>
                    <a:lnTo>
                      <a:pt x="3636" y="74152"/>
                    </a:lnTo>
                    <a:lnTo>
                      <a:pt x="3695" y="74562"/>
                    </a:lnTo>
                    <a:lnTo>
                      <a:pt x="3773" y="74972"/>
                    </a:lnTo>
                    <a:lnTo>
                      <a:pt x="3832" y="75383"/>
                    </a:lnTo>
                    <a:lnTo>
                      <a:pt x="3871" y="75793"/>
                    </a:lnTo>
                    <a:lnTo>
                      <a:pt x="3929" y="76204"/>
                    </a:lnTo>
                    <a:lnTo>
                      <a:pt x="4008" y="76595"/>
                    </a:lnTo>
                    <a:lnTo>
                      <a:pt x="4086" y="77006"/>
                    </a:lnTo>
                    <a:lnTo>
                      <a:pt x="4144" y="77416"/>
                    </a:lnTo>
                    <a:lnTo>
                      <a:pt x="4144" y="77397"/>
                    </a:lnTo>
                    <a:lnTo>
                      <a:pt x="4203" y="77807"/>
                    </a:lnTo>
                    <a:lnTo>
                      <a:pt x="4301" y="78218"/>
                    </a:lnTo>
                    <a:lnTo>
                      <a:pt x="4359" y="78628"/>
                    </a:lnTo>
                    <a:lnTo>
                      <a:pt x="4438" y="79019"/>
                    </a:lnTo>
                    <a:lnTo>
                      <a:pt x="4535" y="79430"/>
                    </a:lnTo>
                    <a:lnTo>
                      <a:pt x="4613" y="79840"/>
                    </a:lnTo>
                    <a:lnTo>
                      <a:pt x="4692" y="80251"/>
                    </a:lnTo>
                    <a:lnTo>
                      <a:pt x="4809" y="80642"/>
                    </a:lnTo>
                    <a:lnTo>
                      <a:pt x="4887" y="81053"/>
                    </a:lnTo>
                    <a:lnTo>
                      <a:pt x="5005" y="81444"/>
                    </a:lnTo>
                    <a:lnTo>
                      <a:pt x="5083" y="81854"/>
                    </a:lnTo>
                    <a:lnTo>
                      <a:pt x="5180" y="82264"/>
                    </a:lnTo>
                    <a:lnTo>
                      <a:pt x="5298" y="82655"/>
                    </a:lnTo>
                    <a:lnTo>
                      <a:pt x="5376" y="83066"/>
                    </a:lnTo>
                    <a:lnTo>
                      <a:pt x="5513" y="83457"/>
                    </a:lnTo>
                    <a:lnTo>
                      <a:pt x="5591" y="83868"/>
                    </a:lnTo>
                    <a:lnTo>
                      <a:pt x="5728" y="84259"/>
                    </a:lnTo>
                    <a:lnTo>
                      <a:pt x="5826" y="84669"/>
                    </a:lnTo>
                    <a:lnTo>
                      <a:pt x="5963" y="85060"/>
                    </a:lnTo>
                    <a:lnTo>
                      <a:pt x="6060" y="85471"/>
                    </a:lnTo>
                    <a:lnTo>
                      <a:pt x="6197" y="85862"/>
                    </a:lnTo>
                    <a:lnTo>
                      <a:pt x="6314" y="86253"/>
                    </a:lnTo>
                    <a:lnTo>
                      <a:pt x="6451" y="86663"/>
                    </a:lnTo>
                    <a:lnTo>
                      <a:pt x="6568" y="87054"/>
                    </a:lnTo>
                    <a:lnTo>
                      <a:pt x="6725" y="87445"/>
                    </a:lnTo>
                    <a:lnTo>
                      <a:pt x="6842" y="87856"/>
                    </a:lnTo>
                    <a:lnTo>
                      <a:pt x="6979" y="88247"/>
                    </a:lnTo>
                    <a:lnTo>
                      <a:pt x="7116" y="88638"/>
                    </a:lnTo>
                    <a:lnTo>
                      <a:pt x="7272" y="89048"/>
                    </a:lnTo>
                    <a:lnTo>
                      <a:pt x="7390" y="89439"/>
                    </a:lnTo>
                    <a:lnTo>
                      <a:pt x="7546" y="89830"/>
                    </a:lnTo>
                    <a:lnTo>
                      <a:pt x="7702" y="90221"/>
                    </a:lnTo>
                    <a:lnTo>
                      <a:pt x="7839" y="90612"/>
                    </a:lnTo>
                    <a:lnTo>
                      <a:pt x="8015" y="91003"/>
                    </a:lnTo>
                    <a:lnTo>
                      <a:pt x="8172" y="91394"/>
                    </a:lnTo>
                    <a:lnTo>
                      <a:pt x="8308" y="91785"/>
                    </a:lnTo>
                    <a:lnTo>
                      <a:pt x="8484" y="92176"/>
                    </a:lnTo>
                    <a:lnTo>
                      <a:pt x="8660" y="92567"/>
                    </a:lnTo>
                    <a:lnTo>
                      <a:pt x="8797" y="92958"/>
                    </a:lnTo>
                    <a:lnTo>
                      <a:pt x="8993" y="93349"/>
                    </a:lnTo>
                    <a:lnTo>
                      <a:pt x="9149" y="93740"/>
                    </a:lnTo>
                    <a:lnTo>
                      <a:pt x="9305" y="94131"/>
                    </a:lnTo>
                    <a:lnTo>
                      <a:pt x="9481" y="94522"/>
                    </a:lnTo>
                    <a:lnTo>
                      <a:pt x="9677" y="94893"/>
                    </a:lnTo>
                    <a:lnTo>
                      <a:pt x="9853" y="95284"/>
                    </a:lnTo>
                    <a:lnTo>
                      <a:pt x="10029" y="95676"/>
                    </a:lnTo>
                    <a:lnTo>
                      <a:pt x="10205" y="96067"/>
                    </a:lnTo>
                    <a:lnTo>
                      <a:pt x="10400" y="96438"/>
                    </a:lnTo>
                    <a:lnTo>
                      <a:pt x="10596" y="96829"/>
                    </a:lnTo>
                    <a:lnTo>
                      <a:pt x="10772" y="97201"/>
                    </a:lnTo>
                    <a:lnTo>
                      <a:pt x="10967" y="97592"/>
                    </a:lnTo>
                    <a:lnTo>
                      <a:pt x="11182" y="97963"/>
                    </a:lnTo>
                    <a:lnTo>
                      <a:pt x="11378" y="98354"/>
                    </a:lnTo>
                    <a:lnTo>
                      <a:pt x="11593" y="98725"/>
                    </a:lnTo>
                    <a:lnTo>
                      <a:pt x="11573" y="98725"/>
                    </a:lnTo>
                    <a:lnTo>
                      <a:pt x="11769" y="99097"/>
                    </a:lnTo>
                    <a:lnTo>
                      <a:pt x="11984" y="99488"/>
                    </a:lnTo>
                    <a:lnTo>
                      <a:pt x="11964" y="99488"/>
                    </a:lnTo>
                    <a:lnTo>
                      <a:pt x="12179" y="99859"/>
                    </a:lnTo>
                    <a:lnTo>
                      <a:pt x="12414" y="100230"/>
                    </a:lnTo>
                    <a:lnTo>
                      <a:pt x="12629" y="100602"/>
                    </a:lnTo>
                    <a:lnTo>
                      <a:pt x="12844" y="100993"/>
                    </a:lnTo>
                    <a:lnTo>
                      <a:pt x="12844" y="100974"/>
                    </a:lnTo>
                    <a:lnTo>
                      <a:pt x="13059" y="101364"/>
                    </a:lnTo>
                    <a:lnTo>
                      <a:pt x="13059" y="101345"/>
                    </a:lnTo>
                    <a:lnTo>
                      <a:pt x="13254" y="101736"/>
                    </a:lnTo>
                    <a:lnTo>
                      <a:pt x="13469" y="102107"/>
                    </a:lnTo>
                    <a:lnTo>
                      <a:pt x="13704" y="102479"/>
                    </a:lnTo>
                    <a:lnTo>
                      <a:pt x="13939" y="102850"/>
                    </a:lnTo>
                    <a:lnTo>
                      <a:pt x="14154" y="103202"/>
                    </a:lnTo>
                    <a:lnTo>
                      <a:pt x="14388" y="103573"/>
                    </a:lnTo>
                    <a:lnTo>
                      <a:pt x="14623" y="103945"/>
                    </a:lnTo>
                    <a:lnTo>
                      <a:pt x="14857" y="104316"/>
                    </a:lnTo>
                    <a:lnTo>
                      <a:pt x="15092" y="104668"/>
                    </a:lnTo>
                    <a:lnTo>
                      <a:pt x="15346" y="105040"/>
                    </a:lnTo>
                    <a:lnTo>
                      <a:pt x="15581" y="105392"/>
                    </a:lnTo>
                    <a:lnTo>
                      <a:pt x="15835" y="105763"/>
                    </a:lnTo>
                    <a:lnTo>
                      <a:pt x="16070" y="106115"/>
                    </a:lnTo>
                    <a:lnTo>
                      <a:pt x="16324" y="106487"/>
                    </a:lnTo>
                    <a:lnTo>
                      <a:pt x="16578" y="106838"/>
                    </a:lnTo>
                    <a:lnTo>
                      <a:pt x="16832" y="107190"/>
                    </a:lnTo>
                    <a:lnTo>
                      <a:pt x="17086" y="107542"/>
                    </a:lnTo>
                    <a:lnTo>
                      <a:pt x="17340" y="107914"/>
                    </a:lnTo>
                    <a:lnTo>
                      <a:pt x="17614" y="108266"/>
                    </a:lnTo>
                    <a:lnTo>
                      <a:pt x="17868" y="108617"/>
                    </a:lnTo>
                    <a:lnTo>
                      <a:pt x="18142" y="108969"/>
                    </a:lnTo>
                    <a:lnTo>
                      <a:pt x="18416" y="109321"/>
                    </a:lnTo>
                    <a:lnTo>
                      <a:pt x="18689" y="109673"/>
                    </a:lnTo>
                    <a:lnTo>
                      <a:pt x="18963" y="110025"/>
                    </a:lnTo>
                    <a:lnTo>
                      <a:pt x="18963" y="110005"/>
                    </a:lnTo>
                    <a:lnTo>
                      <a:pt x="19237" y="110357"/>
                    </a:lnTo>
                    <a:lnTo>
                      <a:pt x="19510" y="110709"/>
                    </a:lnTo>
                    <a:lnTo>
                      <a:pt x="19491" y="110709"/>
                    </a:lnTo>
                    <a:lnTo>
                      <a:pt x="19784" y="111061"/>
                    </a:lnTo>
                    <a:lnTo>
                      <a:pt x="20058" y="111393"/>
                    </a:lnTo>
                    <a:lnTo>
                      <a:pt x="20371" y="111745"/>
                    </a:lnTo>
                    <a:lnTo>
                      <a:pt x="20371" y="111726"/>
                    </a:lnTo>
                    <a:lnTo>
                      <a:pt x="20644" y="112078"/>
                    </a:lnTo>
                    <a:lnTo>
                      <a:pt x="20938" y="112410"/>
                    </a:lnTo>
                    <a:lnTo>
                      <a:pt x="21211" y="112762"/>
                    </a:lnTo>
                    <a:lnTo>
                      <a:pt x="21504" y="113094"/>
                    </a:lnTo>
                    <a:lnTo>
                      <a:pt x="21798" y="113426"/>
                    </a:lnTo>
                    <a:lnTo>
                      <a:pt x="22111" y="113759"/>
                    </a:lnTo>
                    <a:lnTo>
                      <a:pt x="22423" y="114091"/>
                    </a:lnTo>
                    <a:lnTo>
                      <a:pt x="22404" y="114091"/>
                    </a:lnTo>
                    <a:lnTo>
                      <a:pt x="22697" y="114423"/>
                    </a:lnTo>
                    <a:lnTo>
                      <a:pt x="23010" y="114756"/>
                    </a:lnTo>
                    <a:lnTo>
                      <a:pt x="22990" y="114756"/>
                    </a:lnTo>
                    <a:lnTo>
                      <a:pt x="23323" y="115088"/>
                    </a:lnTo>
                    <a:lnTo>
                      <a:pt x="23635" y="115421"/>
                    </a:lnTo>
                    <a:lnTo>
                      <a:pt x="23928" y="115753"/>
                    </a:lnTo>
                    <a:lnTo>
                      <a:pt x="24241" y="116066"/>
                    </a:lnTo>
                    <a:lnTo>
                      <a:pt x="24574" y="116398"/>
                    </a:lnTo>
                    <a:lnTo>
                      <a:pt x="24867" y="116711"/>
                    </a:lnTo>
                    <a:lnTo>
                      <a:pt x="25180" y="117043"/>
                    </a:lnTo>
                    <a:lnTo>
                      <a:pt x="25532" y="117356"/>
                    </a:lnTo>
                    <a:lnTo>
                      <a:pt x="25845" y="117669"/>
                    </a:lnTo>
                    <a:lnTo>
                      <a:pt x="26157" y="118001"/>
                    </a:lnTo>
                    <a:lnTo>
                      <a:pt x="26157" y="117982"/>
                    </a:lnTo>
                    <a:lnTo>
                      <a:pt x="26509" y="118314"/>
                    </a:lnTo>
                    <a:lnTo>
                      <a:pt x="26822" y="118607"/>
                    </a:lnTo>
                    <a:lnTo>
                      <a:pt x="27154" y="118940"/>
                    </a:lnTo>
                    <a:lnTo>
                      <a:pt x="27506" y="119233"/>
                    </a:lnTo>
                    <a:lnTo>
                      <a:pt x="27819" y="119546"/>
                    </a:lnTo>
                    <a:lnTo>
                      <a:pt x="28190" y="119858"/>
                    </a:lnTo>
                    <a:lnTo>
                      <a:pt x="28523" y="120152"/>
                    </a:lnTo>
                    <a:lnTo>
                      <a:pt x="28855" y="120464"/>
                    </a:lnTo>
                    <a:lnTo>
                      <a:pt x="29207" y="120777"/>
                    </a:lnTo>
                    <a:lnTo>
                      <a:pt x="29539" y="121071"/>
                    </a:lnTo>
                    <a:lnTo>
                      <a:pt x="29911" y="121364"/>
                    </a:lnTo>
                    <a:lnTo>
                      <a:pt x="30243" y="121676"/>
                    </a:lnTo>
                    <a:lnTo>
                      <a:pt x="30595" y="121970"/>
                    </a:lnTo>
                    <a:lnTo>
                      <a:pt x="30967" y="122263"/>
                    </a:lnTo>
                    <a:lnTo>
                      <a:pt x="31318" y="122556"/>
                    </a:lnTo>
                    <a:lnTo>
                      <a:pt x="31690" y="122849"/>
                    </a:lnTo>
                    <a:lnTo>
                      <a:pt x="32042" y="123143"/>
                    </a:lnTo>
                    <a:lnTo>
                      <a:pt x="32413" y="123416"/>
                    </a:lnTo>
                    <a:lnTo>
                      <a:pt x="32765" y="123710"/>
                    </a:lnTo>
                    <a:lnTo>
                      <a:pt x="33156" y="124003"/>
                    </a:lnTo>
                    <a:lnTo>
                      <a:pt x="33156" y="123983"/>
                    </a:lnTo>
                    <a:lnTo>
                      <a:pt x="33508" y="124277"/>
                    </a:lnTo>
                    <a:lnTo>
                      <a:pt x="33899" y="124550"/>
                    </a:lnTo>
                    <a:lnTo>
                      <a:pt x="34290" y="124844"/>
                    </a:lnTo>
                    <a:lnTo>
                      <a:pt x="34642" y="125117"/>
                    </a:lnTo>
                    <a:lnTo>
                      <a:pt x="35033" y="125391"/>
                    </a:lnTo>
                    <a:lnTo>
                      <a:pt x="35404" y="125664"/>
                    </a:lnTo>
                    <a:lnTo>
                      <a:pt x="35795" y="125938"/>
                    </a:lnTo>
                    <a:lnTo>
                      <a:pt x="36167" y="126212"/>
                    </a:lnTo>
                    <a:lnTo>
                      <a:pt x="36577" y="126486"/>
                    </a:lnTo>
                    <a:lnTo>
                      <a:pt x="36949" y="126740"/>
                    </a:lnTo>
                    <a:lnTo>
                      <a:pt x="37339" y="127014"/>
                    </a:lnTo>
                    <a:lnTo>
                      <a:pt x="37750" y="127268"/>
                    </a:lnTo>
                    <a:lnTo>
                      <a:pt x="38161" y="127503"/>
                    </a:lnTo>
                    <a:lnTo>
                      <a:pt x="38571" y="127737"/>
                    </a:lnTo>
                    <a:lnTo>
                      <a:pt x="39021" y="127952"/>
                    </a:lnTo>
                    <a:lnTo>
                      <a:pt x="39431" y="128167"/>
                    </a:lnTo>
                    <a:lnTo>
                      <a:pt x="39842" y="128382"/>
                    </a:lnTo>
                    <a:lnTo>
                      <a:pt x="39822" y="128382"/>
                    </a:lnTo>
                    <a:lnTo>
                      <a:pt x="40272" y="128597"/>
                    </a:lnTo>
                    <a:lnTo>
                      <a:pt x="40702" y="128812"/>
                    </a:lnTo>
                    <a:lnTo>
                      <a:pt x="41093" y="129027"/>
                    </a:lnTo>
                    <a:lnTo>
                      <a:pt x="41523" y="129223"/>
                    </a:lnTo>
                    <a:lnTo>
                      <a:pt x="41504" y="129223"/>
                    </a:lnTo>
                    <a:lnTo>
                      <a:pt x="41953" y="129438"/>
                    </a:lnTo>
                    <a:lnTo>
                      <a:pt x="42383" y="129633"/>
                    </a:lnTo>
                    <a:lnTo>
                      <a:pt x="42774" y="129829"/>
                    </a:lnTo>
                    <a:lnTo>
                      <a:pt x="43204" y="130024"/>
                    </a:lnTo>
                    <a:lnTo>
                      <a:pt x="43654" y="130220"/>
                    </a:lnTo>
                    <a:lnTo>
                      <a:pt x="43635" y="130220"/>
                    </a:lnTo>
                    <a:lnTo>
                      <a:pt x="44065" y="130396"/>
                    </a:lnTo>
                    <a:lnTo>
                      <a:pt x="44475" y="130591"/>
                    </a:lnTo>
                    <a:lnTo>
                      <a:pt x="44905" y="130767"/>
                    </a:lnTo>
                    <a:lnTo>
                      <a:pt x="45355" y="130962"/>
                    </a:lnTo>
                    <a:lnTo>
                      <a:pt x="45746" y="131138"/>
                    </a:lnTo>
                    <a:lnTo>
                      <a:pt x="46176" y="131315"/>
                    </a:lnTo>
                    <a:lnTo>
                      <a:pt x="46606" y="131490"/>
                    </a:lnTo>
                    <a:lnTo>
                      <a:pt x="47056" y="131647"/>
                    </a:lnTo>
                    <a:lnTo>
                      <a:pt x="47036" y="131647"/>
                    </a:lnTo>
                    <a:lnTo>
                      <a:pt x="47466" y="131823"/>
                    </a:lnTo>
                    <a:lnTo>
                      <a:pt x="47877" y="131979"/>
                    </a:lnTo>
                    <a:lnTo>
                      <a:pt x="48327" y="132155"/>
                    </a:lnTo>
                    <a:lnTo>
                      <a:pt x="48757" y="132312"/>
                    </a:lnTo>
                    <a:lnTo>
                      <a:pt x="49167" y="132468"/>
                    </a:lnTo>
                    <a:lnTo>
                      <a:pt x="49148" y="132468"/>
                    </a:lnTo>
                    <a:lnTo>
                      <a:pt x="49597" y="132624"/>
                    </a:lnTo>
                    <a:lnTo>
                      <a:pt x="50047" y="132781"/>
                    </a:lnTo>
                    <a:lnTo>
                      <a:pt x="50457" y="132917"/>
                    </a:lnTo>
                    <a:lnTo>
                      <a:pt x="50868" y="133074"/>
                    </a:lnTo>
                    <a:lnTo>
                      <a:pt x="50868" y="133054"/>
                    </a:lnTo>
                    <a:lnTo>
                      <a:pt x="51298" y="133211"/>
                    </a:lnTo>
                    <a:lnTo>
                      <a:pt x="51748" y="133348"/>
                    </a:lnTo>
                    <a:lnTo>
                      <a:pt x="51728" y="133348"/>
                    </a:lnTo>
                    <a:lnTo>
                      <a:pt x="52178" y="133484"/>
                    </a:lnTo>
                    <a:lnTo>
                      <a:pt x="52588" y="133621"/>
                    </a:lnTo>
                    <a:lnTo>
                      <a:pt x="52999" y="133758"/>
                    </a:lnTo>
                    <a:lnTo>
                      <a:pt x="53449" y="133875"/>
                    </a:lnTo>
                    <a:lnTo>
                      <a:pt x="53879" y="134012"/>
                    </a:lnTo>
                    <a:lnTo>
                      <a:pt x="54289" y="134130"/>
                    </a:lnTo>
                    <a:lnTo>
                      <a:pt x="54719" y="134247"/>
                    </a:lnTo>
                    <a:lnTo>
                      <a:pt x="55169" y="134384"/>
                    </a:lnTo>
                    <a:lnTo>
                      <a:pt x="55599" y="134501"/>
                    </a:lnTo>
                    <a:lnTo>
                      <a:pt x="56009" y="134599"/>
                    </a:lnTo>
                    <a:lnTo>
                      <a:pt x="55990" y="134599"/>
                    </a:lnTo>
                    <a:lnTo>
                      <a:pt x="56439" y="134716"/>
                    </a:lnTo>
                    <a:lnTo>
                      <a:pt x="56870" y="134814"/>
                    </a:lnTo>
                    <a:lnTo>
                      <a:pt x="57300" y="134931"/>
                    </a:lnTo>
                    <a:lnTo>
                      <a:pt x="57749" y="135029"/>
                    </a:lnTo>
                    <a:lnTo>
                      <a:pt x="58140" y="135127"/>
                    </a:lnTo>
                    <a:lnTo>
                      <a:pt x="58590" y="135244"/>
                    </a:lnTo>
                    <a:lnTo>
                      <a:pt x="58590" y="135224"/>
                    </a:lnTo>
                    <a:lnTo>
                      <a:pt x="59020" y="135322"/>
                    </a:lnTo>
                    <a:lnTo>
                      <a:pt x="59431" y="135420"/>
                    </a:lnTo>
                    <a:lnTo>
                      <a:pt x="59861" y="135518"/>
                    </a:lnTo>
                    <a:lnTo>
                      <a:pt x="60310" y="135596"/>
                    </a:lnTo>
                    <a:lnTo>
                      <a:pt x="60741" y="135694"/>
                    </a:lnTo>
                    <a:lnTo>
                      <a:pt x="60721" y="135694"/>
                    </a:lnTo>
                    <a:lnTo>
                      <a:pt x="61151" y="135772"/>
                    </a:lnTo>
                    <a:lnTo>
                      <a:pt x="61561" y="135850"/>
                    </a:lnTo>
                    <a:lnTo>
                      <a:pt x="62011" y="135928"/>
                    </a:lnTo>
                    <a:lnTo>
                      <a:pt x="62461" y="136006"/>
                    </a:lnTo>
                    <a:lnTo>
                      <a:pt x="62441" y="136006"/>
                    </a:lnTo>
                    <a:lnTo>
                      <a:pt x="62852" y="136085"/>
                    </a:lnTo>
                    <a:lnTo>
                      <a:pt x="63282" y="136143"/>
                    </a:lnTo>
                    <a:lnTo>
                      <a:pt x="63262" y="136143"/>
                    </a:lnTo>
                    <a:lnTo>
                      <a:pt x="63712" y="136222"/>
                    </a:lnTo>
                    <a:lnTo>
                      <a:pt x="64162" y="136280"/>
                    </a:lnTo>
                    <a:lnTo>
                      <a:pt x="64142" y="136280"/>
                    </a:lnTo>
                    <a:lnTo>
                      <a:pt x="64553" y="136338"/>
                    </a:lnTo>
                    <a:lnTo>
                      <a:pt x="64983" y="136397"/>
                    </a:lnTo>
                    <a:lnTo>
                      <a:pt x="65432" y="136456"/>
                    </a:lnTo>
                    <a:lnTo>
                      <a:pt x="65413" y="136456"/>
                    </a:lnTo>
                    <a:lnTo>
                      <a:pt x="65863" y="136515"/>
                    </a:lnTo>
                    <a:lnTo>
                      <a:pt x="66273" y="136573"/>
                    </a:lnTo>
                    <a:lnTo>
                      <a:pt x="66253" y="136573"/>
                    </a:lnTo>
                    <a:lnTo>
                      <a:pt x="66683" y="136612"/>
                    </a:lnTo>
                    <a:lnTo>
                      <a:pt x="67133" y="136671"/>
                    </a:lnTo>
                    <a:lnTo>
                      <a:pt x="67114" y="136671"/>
                    </a:lnTo>
                    <a:lnTo>
                      <a:pt x="67544" y="136710"/>
                    </a:lnTo>
                    <a:lnTo>
                      <a:pt x="67974" y="136749"/>
                    </a:lnTo>
                    <a:lnTo>
                      <a:pt x="67954" y="136749"/>
                    </a:lnTo>
                    <a:lnTo>
                      <a:pt x="68384" y="136789"/>
                    </a:lnTo>
                    <a:lnTo>
                      <a:pt x="68834" y="136827"/>
                    </a:lnTo>
                    <a:lnTo>
                      <a:pt x="68815" y="136827"/>
                    </a:lnTo>
                    <a:lnTo>
                      <a:pt x="69245" y="136866"/>
                    </a:lnTo>
                    <a:lnTo>
                      <a:pt x="69655" y="136905"/>
                    </a:lnTo>
                    <a:lnTo>
                      <a:pt x="69635" y="136905"/>
                    </a:lnTo>
                    <a:lnTo>
                      <a:pt x="70085" y="136925"/>
                    </a:lnTo>
                    <a:lnTo>
                      <a:pt x="70515" y="136964"/>
                    </a:lnTo>
                    <a:lnTo>
                      <a:pt x="70906" y="136984"/>
                    </a:lnTo>
                    <a:lnTo>
                      <a:pt x="71336" y="137003"/>
                    </a:lnTo>
                    <a:lnTo>
                      <a:pt x="71767" y="137023"/>
                    </a:lnTo>
                    <a:lnTo>
                      <a:pt x="72197" y="137042"/>
                    </a:lnTo>
                    <a:lnTo>
                      <a:pt x="72607" y="137062"/>
                    </a:lnTo>
                    <a:lnTo>
                      <a:pt x="72587" y="137062"/>
                    </a:lnTo>
                    <a:lnTo>
                      <a:pt x="73018" y="137082"/>
                    </a:lnTo>
                    <a:lnTo>
                      <a:pt x="73428" y="137082"/>
                    </a:lnTo>
                    <a:lnTo>
                      <a:pt x="73839" y="137101"/>
                    </a:lnTo>
                    <a:lnTo>
                      <a:pt x="75500" y="137101"/>
                    </a:lnTo>
                    <a:lnTo>
                      <a:pt x="75520" y="137101"/>
                    </a:lnTo>
                    <a:lnTo>
                      <a:pt x="76361" y="137101"/>
                    </a:lnTo>
                    <a:lnTo>
                      <a:pt x="76752" y="137082"/>
                    </a:lnTo>
                    <a:lnTo>
                      <a:pt x="77162" y="137082"/>
                    </a:lnTo>
                    <a:lnTo>
                      <a:pt x="77592" y="137062"/>
                    </a:lnTo>
                    <a:lnTo>
                      <a:pt x="78003" y="137042"/>
                    </a:lnTo>
                    <a:lnTo>
                      <a:pt x="77983" y="137042"/>
                    </a:lnTo>
                    <a:lnTo>
                      <a:pt x="78413" y="137023"/>
                    </a:lnTo>
                    <a:lnTo>
                      <a:pt x="78394" y="137023"/>
                    </a:lnTo>
                    <a:lnTo>
                      <a:pt x="78843" y="137003"/>
                    </a:lnTo>
                    <a:lnTo>
                      <a:pt x="78902" y="137003"/>
                    </a:lnTo>
                    <a:lnTo>
                      <a:pt x="79254" y="136984"/>
                    </a:lnTo>
                    <a:lnTo>
                      <a:pt x="79215" y="136984"/>
                    </a:lnTo>
                    <a:lnTo>
                      <a:pt x="79645" y="136964"/>
                    </a:lnTo>
                    <a:lnTo>
                      <a:pt x="80075" y="136945"/>
                    </a:lnTo>
                    <a:lnTo>
                      <a:pt x="80056" y="136945"/>
                    </a:lnTo>
                    <a:lnTo>
                      <a:pt x="80446" y="136925"/>
                    </a:lnTo>
                    <a:lnTo>
                      <a:pt x="80876" y="136905"/>
                    </a:lnTo>
                    <a:lnTo>
                      <a:pt x="80857" y="136905"/>
                    </a:lnTo>
                    <a:lnTo>
                      <a:pt x="81307" y="136866"/>
                    </a:lnTo>
                    <a:lnTo>
                      <a:pt x="81287" y="136866"/>
                    </a:lnTo>
                    <a:lnTo>
                      <a:pt x="81717" y="136827"/>
                    </a:lnTo>
                    <a:lnTo>
                      <a:pt x="81659" y="136827"/>
                    </a:lnTo>
                    <a:lnTo>
                      <a:pt x="82069" y="136808"/>
                    </a:lnTo>
                    <a:lnTo>
                      <a:pt x="82519" y="136769"/>
                    </a:lnTo>
                    <a:lnTo>
                      <a:pt x="82929" y="136730"/>
                    </a:lnTo>
                    <a:lnTo>
                      <a:pt x="82890" y="136730"/>
                    </a:lnTo>
                    <a:lnTo>
                      <a:pt x="83301" y="136691"/>
                    </a:lnTo>
                    <a:lnTo>
                      <a:pt x="83731" y="136632"/>
                    </a:lnTo>
                    <a:lnTo>
                      <a:pt x="83711" y="136652"/>
                    </a:lnTo>
                    <a:lnTo>
                      <a:pt x="84102" y="136593"/>
                    </a:lnTo>
                    <a:lnTo>
                      <a:pt x="84513" y="136554"/>
                    </a:lnTo>
                    <a:lnTo>
                      <a:pt x="84943" y="136495"/>
                    </a:lnTo>
                    <a:lnTo>
                      <a:pt x="84904" y="136495"/>
                    </a:lnTo>
                    <a:lnTo>
                      <a:pt x="85314" y="136436"/>
                    </a:lnTo>
                    <a:lnTo>
                      <a:pt x="85725" y="136397"/>
                    </a:lnTo>
                    <a:lnTo>
                      <a:pt x="85705" y="136397"/>
                    </a:lnTo>
                    <a:lnTo>
                      <a:pt x="86116" y="136338"/>
                    </a:lnTo>
                    <a:lnTo>
                      <a:pt x="86507" y="136280"/>
                    </a:lnTo>
                    <a:lnTo>
                      <a:pt x="86487" y="136280"/>
                    </a:lnTo>
                    <a:lnTo>
                      <a:pt x="86917" y="136222"/>
                    </a:lnTo>
                    <a:lnTo>
                      <a:pt x="87289" y="136143"/>
                    </a:lnTo>
                    <a:lnTo>
                      <a:pt x="87699" y="136085"/>
                    </a:lnTo>
                    <a:lnTo>
                      <a:pt x="87680" y="136085"/>
                    </a:lnTo>
                    <a:lnTo>
                      <a:pt x="88090" y="136006"/>
                    </a:lnTo>
                    <a:lnTo>
                      <a:pt x="88481" y="135948"/>
                    </a:lnTo>
                    <a:lnTo>
                      <a:pt x="88462" y="135948"/>
                    </a:lnTo>
                    <a:lnTo>
                      <a:pt x="88872" y="135869"/>
                    </a:lnTo>
                    <a:lnTo>
                      <a:pt x="89283" y="135792"/>
                    </a:lnTo>
                    <a:lnTo>
                      <a:pt x="89674" y="135713"/>
                    </a:lnTo>
                    <a:lnTo>
                      <a:pt x="89635" y="135713"/>
                    </a:lnTo>
                    <a:lnTo>
                      <a:pt x="90045" y="135635"/>
                    </a:lnTo>
                    <a:lnTo>
                      <a:pt x="90436" y="135557"/>
                    </a:lnTo>
                    <a:lnTo>
                      <a:pt x="90417" y="135557"/>
                    </a:lnTo>
                    <a:lnTo>
                      <a:pt x="90827" y="135478"/>
                    </a:lnTo>
                    <a:lnTo>
                      <a:pt x="91238" y="135381"/>
                    </a:lnTo>
                    <a:lnTo>
                      <a:pt x="91609" y="135303"/>
                    </a:lnTo>
                    <a:lnTo>
                      <a:pt x="91590" y="135303"/>
                    </a:lnTo>
                    <a:lnTo>
                      <a:pt x="91981" y="135205"/>
                    </a:lnTo>
                    <a:lnTo>
                      <a:pt x="92372" y="135107"/>
                    </a:lnTo>
                    <a:lnTo>
                      <a:pt x="92352" y="135127"/>
                    </a:lnTo>
                    <a:lnTo>
                      <a:pt x="92782" y="135029"/>
                    </a:lnTo>
                    <a:lnTo>
                      <a:pt x="92743" y="135029"/>
                    </a:lnTo>
                    <a:lnTo>
                      <a:pt x="93134" y="134931"/>
                    </a:lnTo>
                    <a:lnTo>
                      <a:pt x="93545" y="134834"/>
                    </a:lnTo>
                    <a:lnTo>
                      <a:pt x="93506" y="134834"/>
                    </a:lnTo>
                    <a:lnTo>
                      <a:pt x="93916" y="134716"/>
                    </a:lnTo>
                    <a:lnTo>
                      <a:pt x="93877" y="134736"/>
                    </a:lnTo>
                    <a:lnTo>
                      <a:pt x="94268" y="134618"/>
                    </a:lnTo>
                    <a:lnTo>
                      <a:pt x="94679" y="134521"/>
                    </a:lnTo>
                    <a:lnTo>
                      <a:pt x="94620" y="134521"/>
                    </a:lnTo>
                    <a:lnTo>
                      <a:pt x="95011" y="134403"/>
                    </a:lnTo>
                    <a:lnTo>
                      <a:pt x="95422" y="134306"/>
                    </a:lnTo>
                    <a:lnTo>
                      <a:pt x="95793" y="134188"/>
                    </a:lnTo>
                    <a:lnTo>
                      <a:pt x="95754" y="134188"/>
                    </a:lnTo>
                    <a:lnTo>
                      <a:pt x="96164" y="134071"/>
                    </a:lnTo>
                    <a:lnTo>
                      <a:pt x="96536" y="133953"/>
                    </a:lnTo>
                    <a:lnTo>
                      <a:pt x="96497" y="133953"/>
                    </a:lnTo>
                    <a:lnTo>
                      <a:pt x="96946" y="133837"/>
                    </a:lnTo>
                    <a:lnTo>
                      <a:pt x="97259" y="133719"/>
                    </a:lnTo>
                    <a:lnTo>
                      <a:pt x="97670" y="133582"/>
                    </a:lnTo>
                    <a:lnTo>
                      <a:pt x="97631" y="133602"/>
                    </a:lnTo>
                    <a:lnTo>
                      <a:pt x="97982" y="133465"/>
                    </a:lnTo>
                    <a:lnTo>
                      <a:pt x="98393" y="133348"/>
                    </a:lnTo>
                    <a:lnTo>
                      <a:pt x="98745" y="133211"/>
                    </a:lnTo>
                    <a:lnTo>
                      <a:pt x="99136" y="133074"/>
                    </a:lnTo>
                    <a:lnTo>
                      <a:pt x="99097" y="133093"/>
                    </a:lnTo>
                    <a:lnTo>
                      <a:pt x="99468" y="132937"/>
                    </a:lnTo>
                    <a:lnTo>
                      <a:pt x="99859" y="132800"/>
                    </a:lnTo>
                    <a:lnTo>
                      <a:pt x="99820" y="132820"/>
                    </a:lnTo>
                    <a:lnTo>
                      <a:pt x="100191" y="132663"/>
                    </a:lnTo>
                    <a:lnTo>
                      <a:pt x="100172" y="132683"/>
                    </a:lnTo>
                    <a:lnTo>
                      <a:pt x="100563" y="132526"/>
                    </a:lnTo>
                    <a:lnTo>
                      <a:pt x="100915" y="132390"/>
                    </a:lnTo>
                    <a:lnTo>
                      <a:pt x="101306" y="132233"/>
                    </a:lnTo>
                    <a:lnTo>
                      <a:pt x="101619" y="132096"/>
                    </a:lnTo>
                    <a:lnTo>
                      <a:pt x="102010" y="131959"/>
                    </a:lnTo>
                    <a:lnTo>
                      <a:pt x="101951" y="131959"/>
                    </a:lnTo>
                    <a:lnTo>
                      <a:pt x="102323" y="131803"/>
                    </a:lnTo>
                    <a:lnTo>
                      <a:pt x="102713" y="131647"/>
                    </a:lnTo>
                    <a:lnTo>
                      <a:pt x="102655" y="131666"/>
                    </a:lnTo>
                    <a:lnTo>
                      <a:pt x="103065" y="131490"/>
                    </a:lnTo>
                    <a:lnTo>
                      <a:pt x="103026" y="131510"/>
                    </a:lnTo>
                    <a:lnTo>
                      <a:pt x="103359" y="131354"/>
                    </a:lnTo>
                    <a:lnTo>
                      <a:pt x="103750" y="131178"/>
                    </a:lnTo>
                    <a:lnTo>
                      <a:pt x="104082" y="131021"/>
                    </a:lnTo>
                    <a:lnTo>
                      <a:pt x="104043" y="131041"/>
                    </a:lnTo>
                    <a:lnTo>
                      <a:pt x="104434" y="130865"/>
                    </a:lnTo>
                    <a:lnTo>
                      <a:pt x="104786" y="130708"/>
                    </a:lnTo>
                    <a:lnTo>
                      <a:pt x="105118" y="130532"/>
                    </a:lnTo>
                    <a:lnTo>
                      <a:pt x="105470" y="130357"/>
                    </a:lnTo>
                    <a:lnTo>
                      <a:pt x="105450" y="130376"/>
                    </a:lnTo>
                    <a:lnTo>
                      <a:pt x="105783" y="130200"/>
                    </a:lnTo>
                    <a:lnTo>
                      <a:pt x="106154" y="130024"/>
                    </a:lnTo>
                    <a:lnTo>
                      <a:pt x="106487" y="129848"/>
                    </a:lnTo>
                    <a:lnTo>
                      <a:pt x="106467" y="129848"/>
                    </a:lnTo>
                    <a:lnTo>
                      <a:pt x="106780" y="129672"/>
                    </a:lnTo>
                    <a:lnTo>
                      <a:pt x="107151" y="129496"/>
                    </a:lnTo>
                    <a:lnTo>
                      <a:pt x="107483" y="129301"/>
                    </a:lnTo>
                    <a:lnTo>
                      <a:pt x="107464" y="129320"/>
                    </a:lnTo>
                    <a:lnTo>
                      <a:pt x="107796" y="129125"/>
                    </a:lnTo>
                    <a:lnTo>
                      <a:pt x="108148" y="128949"/>
                    </a:lnTo>
                    <a:lnTo>
                      <a:pt x="108461" y="128753"/>
                    </a:lnTo>
                    <a:lnTo>
                      <a:pt x="108442" y="128773"/>
                    </a:lnTo>
                    <a:lnTo>
                      <a:pt x="108793" y="128558"/>
                    </a:lnTo>
                    <a:lnTo>
                      <a:pt x="108754" y="128577"/>
                    </a:lnTo>
                    <a:lnTo>
                      <a:pt x="109106" y="128382"/>
                    </a:lnTo>
                    <a:lnTo>
                      <a:pt x="109438" y="128186"/>
                    </a:lnTo>
                    <a:lnTo>
                      <a:pt x="109771" y="127991"/>
                    </a:lnTo>
                    <a:lnTo>
                      <a:pt x="109732" y="128010"/>
                    </a:lnTo>
                    <a:lnTo>
                      <a:pt x="110064" y="127815"/>
                    </a:lnTo>
                    <a:lnTo>
                      <a:pt x="110397" y="127600"/>
                    </a:lnTo>
                    <a:lnTo>
                      <a:pt x="110729" y="127405"/>
                    </a:lnTo>
                    <a:lnTo>
                      <a:pt x="110690" y="127424"/>
                    </a:lnTo>
                    <a:lnTo>
                      <a:pt x="111042" y="127209"/>
                    </a:lnTo>
                    <a:lnTo>
                      <a:pt x="111374" y="126994"/>
                    </a:lnTo>
                    <a:lnTo>
                      <a:pt x="111667" y="126799"/>
                    </a:lnTo>
                    <a:lnTo>
                      <a:pt x="111628" y="126818"/>
                    </a:lnTo>
                    <a:lnTo>
                      <a:pt x="111980" y="126583"/>
                    </a:lnTo>
                    <a:lnTo>
                      <a:pt x="111960" y="126603"/>
                    </a:lnTo>
                    <a:lnTo>
                      <a:pt x="112312" y="126388"/>
                    </a:lnTo>
                    <a:lnTo>
                      <a:pt x="112293" y="126408"/>
                    </a:lnTo>
                    <a:lnTo>
                      <a:pt x="112605" y="126192"/>
                    </a:lnTo>
                    <a:lnTo>
                      <a:pt x="112918" y="125978"/>
                    </a:lnTo>
                    <a:lnTo>
                      <a:pt x="113251" y="125762"/>
                    </a:lnTo>
                    <a:lnTo>
                      <a:pt x="113192" y="125782"/>
                    </a:lnTo>
                    <a:lnTo>
                      <a:pt x="113544" y="125567"/>
                    </a:lnTo>
                    <a:lnTo>
                      <a:pt x="113837" y="125352"/>
                    </a:lnTo>
                    <a:lnTo>
                      <a:pt x="114130" y="125137"/>
                    </a:lnTo>
                    <a:lnTo>
                      <a:pt x="114463" y="124902"/>
                    </a:lnTo>
                    <a:lnTo>
                      <a:pt x="114737" y="124707"/>
                    </a:lnTo>
                    <a:lnTo>
                      <a:pt x="115049" y="124472"/>
                    </a:lnTo>
                    <a:lnTo>
                      <a:pt x="115342" y="124237"/>
                    </a:lnTo>
                    <a:lnTo>
                      <a:pt x="115616" y="124042"/>
                    </a:lnTo>
                    <a:lnTo>
                      <a:pt x="115949" y="123788"/>
                    </a:lnTo>
                    <a:lnTo>
                      <a:pt x="116242" y="123573"/>
                    </a:lnTo>
                    <a:lnTo>
                      <a:pt x="116515" y="123338"/>
                    </a:lnTo>
                    <a:lnTo>
                      <a:pt x="116789" y="123104"/>
                    </a:lnTo>
                    <a:lnTo>
                      <a:pt x="117082" y="122869"/>
                    </a:lnTo>
                    <a:lnTo>
                      <a:pt x="117415" y="122615"/>
                    </a:lnTo>
                    <a:lnTo>
                      <a:pt x="117376" y="122654"/>
                    </a:lnTo>
                    <a:lnTo>
                      <a:pt x="117669" y="122400"/>
                    </a:lnTo>
                    <a:lnTo>
                      <a:pt x="117962" y="122165"/>
                    </a:lnTo>
                    <a:lnTo>
                      <a:pt x="118236" y="121911"/>
                    </a:lnTo>
                    <a:lnTo>
                      <a:pt x="118509" y="121657"/>
                    </a:lnTo>
                    <a:lnTo>
                      <a:pt x="118470" y="121676"/>
                    </a:lnTo>
                    <a:lnTo>
                      <a:pt x="118803" y="121422"/>
                    </a:lnTo>
                    <a:lnTo>
                      <a:pt x="118764" y="121442"/>
                    </a:lnTo>
                    <a:lnTo>
                      <a:pt x="119057" y="121168"/>
                    </a:lnTo>
                    <a:lnTo>
                      <a:pt x="119370" y="120914"/>
                    </a:lnTo>
                    <a:lnTo>
                      <a:pt x="119331" y="120953"/>
                    </a:lnTo>
                    <a:lnTo>
                      <a:pt x="119604" y="120699"/>
                    </a:lnTo>
                    <a:lnTo>
                      <a:pt x="119878" y="120425"/>
                    </a:lnTo>
                    <a:lnTo>
                      <a:pt x="120171" y="120171"/>
                    </a:lnTo>
                    <a:lnTo>
                      <a:pt x="120425" y="119897"/>
                    </a:lnTo>
                    <a:lnTo>
                      <a:pt x="120406" y="119937"/>
                    </a:lnTo>
                    <a:lnTo>
                      <a:pt x="120660" y="119663"/>
                    </a:lnTo>
                    <a:lnTo>
                      <a:pt x="120934" y="119389"/>
                    </a:lnTo>
                    <a:lnTo>
                      <a:pt x="121207" y="119116"/>
                    </a:lnTo>
                    <a:lnTo>
                      <a:pt x="121188" y="119155"/>
                    </a:lnTo>
                    <a:lnTo>
                      <a:pt x="121461" y="118861"/>
                    </a:lnTo>
                    <a:lnTo>
                      <a:pt x="121716" y="118607"/>
                    </a:lnTo>
                    <a:lnTo>
                      <a:pt x="121989" y="118333"/>
                    </a:lnTo>
                    <a:lnTo>
                      <a:pt x="122263" y="118060"/>
                    </a:lnTo>
                    <a:lnTo>
                      <a:pt x="122204" y="118079"/>
                    </a:lnTo>
                    <a:lnTo>
                      <a:pt x="122517" y="117786"/>
                    </a:lnTo>
                    <a:lnTo>
                      <a:pt x="122459" y="117805"/>
                    </a:lnTo>
                    <a:lnTo>
                      <a:pt x="122732" y="117532"/>
                    </a:lnTo>
                    <a:lnTo>
                      <a:pt x="123006" y="117239"/>
                    </a:lnTo>
                    <a:lnTo>
                      <a:pt x="123045" y="117200"/>
                    </a:lnTo>
                    <a:lnTo>
                      <a:pt x="123241" y="116985"/>
                    </a:lnTo>
                    <a:lnTo>
                      <a:pt x="123514" y="116711"/>
                    </a:lnTo>
                    <a:lnTo>
                      <a:pt x="123768" y="116418"/>
                    </a:lnTo>
                    <a:lnTo>
                      <a:pt x="124003" y="116164"/>
                    </a:lnTo>
                    <a:lnTo>
                      <a:pt x="124257" y="115851"/>
                    </a:lnTo>
                    <a:lnTo>
                      <a:pt x="124511" y="115597"/>
                    </a:lnTo>
                    <a:lnTo>
                      <a:pt x="124726" y="115323"/>
                    </a:lnTo>
                    <a:lnTo>
                      <a:pt x="124961" y="115030"/>
                    </a:lnTo>
                    <a:lnTo>
                      <a:pt x="125215" y="114756"/>
                    </a:lnTo>
                    <a:lnTo>
                      <a:pt x="125450" y="114463"/>
                    </a:lnTo>
                    <a:lnTo>
                      <a:pt x="125645" y="114189"/>
                    </a:lnTo>
                    <a:lnTo>
                      <a:pt x="125899" y="113876"/>
                    </a:lnTo>
                    <a:lnTo>
                      <a:pt x="126134" y="113583"/>
                    </a:lnTo>
                    <a:lnTo>
                      <a:pt x="126349" y="113309"/>
                    </a:lnTo>
                    <a:lnTo>
                      <a:pt x="126603" y="112977"/>
                    </a:lnTo>
                    <a:lnTo>
                      <a:pt x="126838" y="112684"/>
                    </a:lnTo>
                    <a:lnTo>
                      <a:pt x="127033" y="112390"/>
                    </a:lnTo>
                    <a:lnTo>
                      <a:pt x="127268" y="112078"/>
                    </a:lnTo>
                    <a:lnTo>
                      <a:pt x="127483" y="111804"/>
                    </a:lnTo>
                    <a:lnTo>
                      <a:pt x="127717" y="111471"/>
                    </a:lnTo>
                    <a:lnTo>
                      <a:pt x="127933" y="111178"/>
                    </a:lnTo>
                    <a:lnTo>
                      <a:pt x="128148" y="110866"/>
                    </a:lnTo>
                    <a:lnTo>
                      <a:pt x="128382" y="110533"/>
                    </a:lnTo>
                    <a:lnTo>
                      <a:pt x="128323" y="110572"/>
                    </a:lnTo>
                    <a:lnTo>
                      <a:pt x="128558" y="110240"/>
                    </a:lnTo>
                    <a:lnTo>
                      <a:pt x="128773" y="109927"/>
                    </a:lnTo>
                    <a:lnTo>
                      <a:pt x="128969" y="109614"/>
                    </a:lnTo>
                    <a:lnTo>
                      <a:pt x="129203" y="109282"/>
                    </a:lnTo>
                    <a:lnTo>
                      <a:pt x="129399" y="108949"/>
                    </a:lnTo>
                    <a:lnTo>
                      <a:pt x="129614" y="108617"/>
                    </a:lnTo>
                    <a:lnTo>
                      <a:pt x="129770" y="108324"/>
                    </a:lnTo>
                    <a:lnTo>
                      <a:pt x="129985" y="107972"/>
                    </a:lnTo>
                    <a:lnTo>
                      <a:pt x="129966" y="108011"/>
                    </a:lnTo>
                    <a:lnTo>
                      <a:pt x="130181" y="107659"/>
                    </a:lnTo>
                    <a:lnTo>
                      <a:pt x="130396" y="107308"/>
                    </a:lnTo>
                    <a:lnTo>
                      <a:pt x="130357" y="107366"/>
                    </a:lnTo>
                    <a:lnTo>
                      <a:pt x="130376" y="107327"/>
                    </a:lnTo>
                    <a:lnTo>
                      <a:pt x="130533" y="107034"/>
                    </a:lnTo>
                    <a:lnTo>
                      <a:pt x="130748" y="106701"/>
                    </a:lnTo>
                    <a:lnTo>
                      <a:pt x="130924" y="106369"/>
                    </a:lnTo>
                    <a:lnTo>
                      <a:pt x="131139" y="106037"/>
                    </a:lnTo>
                    <a:lnTo>
                      <a:pt x="131334" y="105704"/>
                    </a:lnTo>
                    <a:lnTo>
                      <a:pt x="131510" y="105372"/>
                    </a:lnTo>
                    <a:lnTo>
                      <a:pt x="131666" y="105059"/>
                    </a:lnTo>
                    <a:lnTo>
                      <a:pt x="131882" y="104727"/>
                    </a:lnTo>
                    <a:lnTo>
                      <a:pt x="132038" y="104414"/>
                    </a:lnTo>
                    <a:lnTo>
                      <a:pt x="132214" y="104062"/>
                    </a:lnTo>
                    <a:lnTo>
                      <a:pt x="132390" y="103730"/>
                    </a:lnTo>
                    <a:lnTo>
                      <a:pt x="132566" y="103398"/>
                    </a:lnTo>
                    <a:lnTo>
                      <a:pt x="132702" y="103085"/>
                    </a:lnTo>
                    <a:lnTo>
                      <a:pt x="132879" y="102733"/>
                    </a:lnTo>
                    <a:lnTo>
                      <a:pt x="133054" y="102381"/>
                    </a:lnTo>
                    <a:lnTo>
                      <a:pt x="133191" y="102068"/>
                    </a:lnTo>
                    <a:lnTo>
                      <a:pt x="133367" y="101716"/>
                    </a:lnTo>
                    <a:lnTo>
                      <a:pt x="133524" y="101384"/>
                    </a:lnTo>
                    <a:lnTo>
                      <a:pt x="133660" y="101071"/>
                    </a:lnTo>
                    <a:lnTo>
                      <a:pt x="133837" y="100719"/>
                    </a:lnTo>
                    <a:lnTo>
                      <a:pt x="133954" y="100387"/>
                    </a:lnTo>
                    <a:lnTo>
                      <a:pt x="134110" y="100035"/>
                    </a:lnTo>
                    <a:lnTo>
                      <a:pt x="134267" y="99722"/>
                    </a:lnTo>
                    <a:lnTo>
                      <a:pt x="134384" y="99370"/>
                    </a:lnTo>
                    <a:lnTo>
                      <a:pt x="134560" y="98999"/>
                    </a:lnTo>
                    <a:lnTo>
                      <a:pt x="134677" y="98686"/>
                    </a:lnTo>
                    <a:lnTo>
                      <a:pt x="134834" y="98334"/>
                    </a:lnTo>
                    <a:lnTo>
                      <a:pt x="134931" y="98002"/>
                    </a:lnTo>
                    <a:lnTo>
                      <a:pt x="135087" y="97650"/>
                    </a:lnTo>
                    <a:lnTo>
                      <a:pt x="135224" y="97318"/>
                    </a:lnTo>
                    <a:lnTo>
                      <a:pt x="135322" y="96985"/>
                    </a:lnTo>
                    <a:lnTo>
                      <a:pt x="135439" y="96614"/>
                    </a:lnTo>
                    <a:lnTo>
                      <a:pt x="135576" y="96262"/>
                    </a:lnTo>
                    <a:lnTo>
                      <a:pt x="135713" y="95930"/>
                    </a:lnTo>
                    <a:lnTo>
                      <a:pt x="135811" y="95578"/>
                    </a:lnTo>
                    <a:lnTo>
                      <a:pt x="135948" y="95207"/>
                    </a:lnTo>
                    <a:lnTo>
                      <a:pt x="136007" y="94991"/>
                    </a:lnTo>
                    <a:lnTo>
                      <a:pt x="136046" y="94874"/>
                    </a:lnTo>
                    <a:lnTo>
                      <a:pt x="136143" y="94542"/>
                    </a:lnTo>
                    <a:lnTo>
                      <a:pt x="136280" y="94170"/>
                    </a:lnTo>
                    <a:lnTo>
                      <a:pt x="136358" y="93838"/>
                    </a:lnTo>
                    <a:lnTo>
                      <a:pt x="136476" y="93505"/>
                    </a:lnTo>
                    <a:lnTo>
                      <a:pt x="136573" y="93115"/>
                    </a:lnTo>
                    <a:lnTo>
                      <a:pt x="136691" y="92782"/>
                    </a:lnTo>
                    <a:lnTo>
                      <a:pt x="136789" y="92430"/>
                    </a:lnTo>
                    <a:lnTo>
                      <a:pt x="136867" y="92098"/>
                    </a:lnTo>
                    <a:lnTo>
                      <a:pt x="136984" y="91727"/>
                    </a:lnTo>
                    <a:lnTo>
                      <a:pt x="137062" y="91355"/>
                    </a:lnTo>
                    <a:lnTo>
                      <a:pt x="137179" y="90984"/>
                    </a:lnTo>
                    <a:lnTo>
                      <a:pt x="137258" y="90651"/>
                    </a:lnTo>
                    <a:lnTo>
                      <a:pt x="137316" y="90300"/>
                    </a:lnTo>
                    <a:lnTo>
                      <a:pt x="137394" y="89947"/>
                    </a:lnTo>
                    <a:lnTo>
                      <a:pt x="137492" y="89576"/>
                    </a:lnTo>
                    <a:lnTo>
                      <a:pt x="137570" y="89205"/>
                    </a:lnTo>
                    <a:lnTo>
                      <a:pt x="137629" y="88853"/>
                    </a:lnTo>
                    <a:lnTo>
                      <a:pt x="137727" y="88520"/>
                    </a:lnTo>
                    <a:lnTo>
                      <a:pt x="137785" y="88129"/>
                    </a:lnTo>
                    <a:lnTo>
                      <a:pt x="137844" y="87778"/>
                    </a:lnTo>
                    <a:lnTo>
                      <a:pt x="137922" y="87426"/>
                    </a:lnTo>
                    <a:lnTo>
                      <a:pt x="138001" y="87034"/>
                    </a:lnTo>
                    <a:lnTo>
                      <a:pt x="138039" y="86702"/>
                    </a:lnTo>
                    <a:lnTo>
                      <a:pt x="138098" y="86311"/>
                    </a:lnTo>
                    <a:lnTo>
                      <a:pt x="138176" y="85979"/>
                    </a:lnTo>
                    <a:lnTo>
                      <a:pt x="138235" y="85588"/>
                    </a:lnTo>
                    <a:lnTo>
                      <a:pt x="138255" y="85216"/>
                    </a:lnTo>
                    <a:lnTo>
                      <a:pt x="138313" y="84865"/>
                    </a:lnTo>
                    <a:lnTo>
                      <a:pt x="138352" y="84532"/>
                    </a:lnTo>
                    <a:lnTo>
                      <a:pt x="138411" y="84141"/>
                    </a:lnTo>
                    <a:lnTo>
                      <a:pt x="138470" y="83750"/>
                    </a:lnTo>
                    <a:lnTo>
                      <a:pt x="138450" y="83809"/>
                    </a:lnTo>
                    <a:lnTo>
                      <a:pt x="138509" y="83398"/>
                    </a:lnTo>
                    <a:lnTo>
                      <a:pt x="138509" y="83046"/>
                    </a:lnTo>
                    <a:lnTo>
                      <a:pt x="138548" y="82675"/>
                    </a:lnTo>
                    <a:lnTo>
                      <a:pt x="138587" y="82323"/>
                    </a:lnTo>
                    <a:lnTo>
                      <a:pt x="138646" y="81932"/>
                    </a:lnTo>
                    <a:lnTo>
                      <a:pt x="138665" y="81561"/>
                    </a:lnTo>
                    <a:lnTo>
                      <a:pt x="138665" y="81600"/>
                    </a:lnTo>
                    <a:lnTo>
                      <a:pt x="138685" y="81209"/>
                    </a:lnTo>
                    <a:lnTo>
                      <a:pt x="138704" y="80974"/>
                    </a:lnTo>
                    <a:lnTo>
                      <a:pt x="138724" y="80837"/>
                    </a:lnTo>
                    <a:lnTo>
                      <a:pt x="138743" y="80466"/>
                    </a:lnTo>
                    <a:lnTo>
                      <a:pt x="138743" y="80095"/>
                    </a:lnTo>
                    <a:lnTo>
                      <a:pt x="138763" y="79723"/>
                    </a:lnTo>
                    <a:lnTo>
                      <a:pt x="138782" y="79332"/>
                    </a:lnTo>
                    <a:lnTo>
                      <a:pt x="138802" y="78961"/>
                    </a:lnTo>
                    <a:lnTo>
                      <a:pt x="138802" y="79000"/>
                    </a:lnTo>
                    <a:lnTo>
                      <a:pt x="138822" y="78609"/>
                    </a:lnTo>
                    <a:lnTo>
                      <a:pt x="138822" y="78257"/>
                    </a:lnTo>
                    <a:lnTo>
                      <a:pt x="138841" y="77866"/>
                    </a:lnTo>
                    <a:lnTo>
                      <a:pt x="138841" y="76751"/>
                    </a:lnTo>
                    <a:lnTo>
                      <a:pt x="138880" y="76380"/>
                    </a:lnTo>
                    <a:lnTo>
                      <a:pt x="138841" y="75989"/>
                    </a:lnTo>
                    <a:lnTo>
                      <a:pt x="138841" y="75266"/>
                    </a:lnTo>
                    <a:lnTo>
                      <a:pt x="138822" y="74875"/>
                    </a:lnTo>
                    <a:lnTo>
                      <a:pt x="138822" y="74503"/>
                    </a:lnTo>
                    <a:lnTo>
                      <a:pt x="138802" y="74132"/>
                    </a:lnTo>
                    <a:lnTo>
                      <a:pt x="138782" y="73760"/>
                    </a:lnTo>
                    <a:lnTo>
                      <a:pt x="138763" y="73389"/>
                    </a:lnTo>
                    <a:lnTo>
                      <a:pt x="138743" y="72998"/>
                    </a:lnTo>
                    <a:lnTo>
                      <a:pt x="138743" y="72627"/>
                    </a:lnTo>
                    <a:lnTo>
                      <a:pt x="138724" y="72255"/>
                    </a:lnTo>
                    <a:lnTo>
                      <a:pt x="138685" y="71864"/>
                    </a:lnTo>
                    <a:lnTo>
                      <a:pt x="138665" y="71493"/>
                    </a:lnTo>
                    <a:lnTo>
                      <a:pt x="138607" y="71102"/>
                    </a:lnTo>
                    <a:lnTo>
                      <a:pt x="138607" y="71141"/>
                    </a:lnTo>
                    <a:lnTo>
                      <a:pt x="138567" y="70730"/>
                    </a:lnTo>
                    <a:lnTo>
                      <a:pt x="138567" y="70770"/>
                    </a:lnTo>
                    <a:lnTo>
                      <a:pt x="138528" y="70398"/>
                    </a:lnTo>
                    <a:lnTo>
                      <a:pt x="138509" y="70026"/>
                    </a:lnTo>
                    <a:lnTo>
                      <a:pt x="138470" y="69616"/>
                    </a:lnTo>
                    <a:lnTo>
                      <a:pt x="138431" y="69245"/>
                    </a:lnTo>
                    <a:lnTo>
                      <a:pt x="138352" y="68873"/>
                    </a:lnTo>
                    <a:lnTo>
                      <a:pt x="138313" y="68482"/>
                    </a:lnTo>
                    <a:lnTo>
                      <a:pt x="138255" y="68091"/>
                    </a:lnTo>
                    <a:lnTo>
                      <a:pt x="138255" y="68130"/>
                    </a:lnTo>
                    <a:lnTo>
                      <a:pt x="138235" y="67759"/>
                    </a:lnTo>
                    <a:lnTo>
                      <a:pt x="138176" y="67368"/>
                    </a:lnTo>
                    <a:lnTo>
                      <a:pt x="138098" y="66977"/>
                    </a:lnTo>
                    <a:lnTo>
                      <a:pt x="138039" y="66625"/>
                    </a:lnTo>
                    <a:lnTo>
                      <a:pt x="137981" y="66214"/>
                    </a:lnTo>
                    <a:lnTo>
                      <a:pt x="137922" y="65882"/>
                    </a:lnTo>
                    <a:lnTo>
                      <a:pt x="137922" y="65843"/>
                    </a:lnTo>
                    <a:lnTo>
                      <a:pt x="137824" y="65452"/>
                    </a:lnTo>
                    <a:lnTo>
                      <a:pt x="137844" y="65491"/>
                    </a:lnTo>
                    <a:lnTo>
                      <a:pt x="137766" y="65119"/>
                    </a:lnTo>
                    <a:lnTo>
                      <a:pt x="137727" y="64729"/>
                    </a:lnTo>
                    <a:lnTo>
                      <a:pt x="137629" y="64338"/>
                    </a:lnTo>
                    <a:lnTo>
                      <a:pt x="137551" y="63966"/>
                    </a:lnTo>
                    <a:lnTo>
                      <a:pt x="137492" y="63594"/>
                    </a:lnTo>
                    <a:lnTo>
                      <a:pt x="137394" y="63184"/>
                    </a:lnTo>
                    <a:lnTo>
                      <a:pt x="137316" y="62813"/>
                    </a:lnTo>
                    <a:lnTo>
                      <a:pt x="137258" y="62441"/>
                    </a:lnTo>
                    <a:lnTo>
                      <a:pt x="137258" y="62481"/>
                    </a:lnTo>
                    <a:lnTo>
                      <a:pt x="137179" y="62089"/>
                    </a:lnTo>
                    <a:lnTo>
                      <a:pt x="137062" y="61698"/>
                    </a:lnTo>
                    <a:lnTo>
                      <a:pt x="136984" y="61327"/>
                    </a:lnTo>
                    <a:lnTo>
                      <a:pt x="136867" y="60936"/>
                    </a:lnTo>
                    <a:lnTo>
                      <a:pt x="136789" y="60564"/>
                    </a:lnTo>
                    <a:lnTo>
                      <a:pt x="136691" y="60173"/>
                    </a:lnTo>
                    <a:lnTo>
                      <a:pt x="136593" y="59822"/>
                    </a:lnTo>
                    <a:lnTo>
                      <a:pt x="136495" y="59450"/>
                    </a:lnTo>
                    <a:lnTo>
                      <a:pt x="136378" y="59040"/>
                    </a:lnTo>
                    <a:lnTo>
                      <a:pt x="136378" y="59079"/>
                    </a:lnTo>
                    <a:lnTo>
                      <a:pt x="136300" y="58707"/>
                    </a:lnTo>
                    <a:lnTo>
                      <a:pt x="136163" y="58297"/>
                    </a:lnTo>
                    <a:lnTo>
                      <a:pt x="136163" y="58336"/>
                    </a:lnTo>
                    <a:lnTo>
                      <a:pt x="136065" y="57925"/>
                    </a:lnTo>
                    <a:lnTo>
                      <a:pt x="135948" y="57554"/>
                    </a:lnTo>
                    <a:lnTo>
                      <a:pt x="135811" y="57163"/>
                    </a:lnTo>
                    <a:lnTo>
                      <a:pt x="135713" y="56811"/>
                    </a:lnTo>
                    <a:lnTo>
                      <a:pt x="135576" y="56440"/>
                    </a:lnTo>
                    <a:lnTo>
                      <a:pt x="135479" y="56088"/>
                    </a:lnTo>
                    <a:lnTo>
                      <a:pt x="135322" y="55696"/>
                    </a:lnTo>
                    <a:lnTo>
                      <a:pt x="135224" y="55325"/>
                    </a:lnTo>
                    <a:lnTo>
                      <a:pt x="135087" y="54934"/>
                    </a:lnTo>
                    <a:lnTo>
                      <a:pt x="134931" y="54563"/>
                    </a:lnTo>
                    <a:lnTo>
                      <a:pt x="134834" y="54211"/>
                    </a:lnTo>
                    <a:lnTo>
                      <a:pt x="134677" y="53839"/>
                    </a:lnTo>
                    <a:lnTo>
                      <a:pt x="134540" y="53448"/>
                    </a:lnTo>
                    <a:lnTo>
                      <a:pt x="134560" y="53468"/>
                    </a:lnTo>
                    <a:lnTo>
                      <a:pt x="134384" y="53097"/>
                    </a:lnTo>
                    <a:lnTo>
                      <a:pt x="134247" y="52706"/>
                    </a:lnTo>
                    <a:lnTo>
                      <a:pt x="134110" y="52353"/>
                    </a:lnTo>
                    <a:lnTo>
                      <a:pt x="133934" y="51943"/>
                    </a:lnTo>
                    <a:lnTo>
                      <a:pt x="133817" y="51611"/>
                    </a:lnTo>
                    <a:lnTo>
                      <a:pt x="133641" y="51239"/>
                    </a:lnTo>
                    <a:lnTo>
                      <a:pt x="133485" y="50887"/>
                    </a:lnTo>
                    <a:lnTo>
                      <a:pt x="133387" y="50633"/>
                    </a:lnTo>
                    <a:lnTo>
                      <a:pt x="133367" y="50516"/>
                    </a:lnTo>
                    <a:lnTo>
                      <a:pt x="133172" y="50145"/>
                    </a:lnTo>
                    <a:lnTo>
                      <a:pt x="133035" y="49773"/>
                    </a:lnTo>
                    <a:lnTo>
                      <a:pt x="132859" y="49401"/>
                    </a:lnTo>
                    <a:lnTo>
                      <a:pt x="132683" y="49030"/>
                    </a:lnTo>
                    <a:lnTo>
                      <a:pt x="132507" y="48678"/>
                    </a:lnTo>
                    <a:lnTo>
                      <a:pt x="132351" y="48287"/>
                    </a:lnTo>
                    <a:lnTo>
                      <a:pt x="132164" y="47933"/>
                    </a:lnTo>
                    <a:lnTo>
                      <a:pt x="131979" y="47564"/>
                    </a:lnTo>
                    <a:lnTo>
                      <a:pt x="131999" y="47583"/>
                    </a:lnTo>
                    <a:lnTo>
                      <a:pt x="131842" y="47212"/>
                    </a:lnTo>
                    <a:lnTo>
                      <a:pt x="131666" y="46860"/>
                    </a:lnTo>
                    <a:lnTo>
                      <a:pt x="131451" y="46489"/>
                    </a:lnTo>
                    <a:lnTo>
                      <a:pt x="131256" y="46117"/>
                    </a:lnTo>
                    <a:lnTo>
                      <a:pt x="131275" y="46137"/>
                    </a:lnTo>
                    <a:lnTo>
                      <a:pt x="131100" y="45746"/>
                    </a:lnTo>
                    <a:lnTo>
                      <a:pt x="131100" y="45785"/>
                    </a:lnTo>
                    <a:lnTo>
                      <a:pt x="130904" y="45413"/>
                    </a:lnTo>
                    <a:lnTo>
                      <a:pt x="130708" y="45062"/>
                    </a:lnTo>
                    <a:lnTo>
                      <a:pt x="130493" y="44690"/>
                    </a:lnTo>
                    <a:lnTo>
                      <a:pt x="130337" y="44338"/>
                    </a:lnTo>
                    <a:lnTo>
                      <a:pt x="130122" y="43967"/>
                    </a:lnTo>
                    <a:lnTo>
                      <a:pt x="130142" y="43986"/>
                    </a:lnTo>
                    <a:lnTo>
                      <a:pt x="129927" y="43615"/>
                    </a:lnTo>
                    <a:lnTo>
                      <a:pt x="129711" y="43263"/>
                    </a:lnTo>
                    <a:lnTo>
                      <a:pt x="129496" y="42911"/>
                    </a:lnTo>
                    <a:lnTo>
                      <a:pt x="129301" y="42540"/>
                    </a:lnTo>
                    <a:lnTo>
                      <a:pt x="129105" y="42207"/>
                    </a:lnTo>
                    <a:lnTo>
                      <a:pt x="128890" y="41836"/>
                    </a:lnTo>
                    <a:lnTo>
                      <a:pt x="128675" y="41484"/>
                    </a:lnTo>
                    <a:lnTo>
                      <a:pt x="128460" y="41132"/>
                    </a:lnTo>
                    <a:lnTo>
                      <a:pt x="128245" y="40800"/>
                    </a:lnTo>
                    <a:lnTo>
                      <a:pt x="127991" y="40429"/>
                    </a:lnTo>
                    <a:lnTo>
                      <a:pt x="128011" y="40448"/>
                    </a:lnTo>
                    <a:lnTo>
                      <a:pt x="127776" y="40076"/>
                    </a:lnTo>
                    <a:lnTo>
                      <a:pt x="127541" y="39725"/>
                    </a:lnTo>
                    <a:lnTo>
                      <a:pt x="127326" y="39392"/>
                    </a:lnTo>
                    <a:lnTo>
                      <a:pt x="127326" y="39412"/>
                    </a:lnTo>
                    <a:lnTo>
                      <a:pt x="127092" y="39041"/>
                    </a:lnTo>
                    <a:lnTo>
                      <a:pt x="127111" y="39060"/>
                    </a:lnTo>
                    <a:lnTo>
                      <a:pt x="126877" y="38708"/>
                    </a:lnTo>
                    <a:lnTo>
                      <a:pt x="126623" y="38337"/>
                    </a:lnTo>
                    <a:lnTo>
                      <a:pt x="126642" y="38376"/>
                    </a:lnTo>
                    <a:lnTo>
                      <a:pt x="126388" y="38004"/>
                    </a:lnTo>
                    <a:lnTo>
                      <a:pt x="126173" y="37672"/>
                    </a:lnTo>
                    <a:lnTo>
                      <a:pt x="125899" y="37320"/>
                    </a:lnTo>
                    <a:lnTo>
                      <a:pt x="125938" y="37340"/>
                    </a:lnTo>
                    <a:lnTo>
                      <a:pt x="125665" y="36988"/>
                    </a:lnTo>
                    <a:lnTo>
                      <a:pt x="125411" y="36636"/>
                    </a:lnTo>
                    <a:lnTo>
                      <a:pt x="125156" y="36303"/>
                    </a:lnTo>
                    <a:lnTo>
                      <a:pt x="125196" y="36323"/>
                    </a:lnTo>
                    <a:lnTo>
                      <a:pt x="124922" y="35971"/>
                    </a:lnTo>
                    <a:lnTo>
                      <a:pt x="124668" y="35638"/>
                    </a:lnTo>
                    <a:lnTo>
                      <a:pt x="124413" y="35287"/>
                    </a:lnTo>
                    <a:lnTo>
                      <a:pt x="124433" y="35306"/>
                    </a:lnTo>
                    <a:lnTo>
                      <a:pt x="124159" y="34955"/>
                    </a:lnTo>
                    <a:lnTo>
                      <a:pt x="123886" y="34622"/>
                    </a:lnTo>
                    <a:lnTo>
                      <a:pt x="123905" y="34642"/>
                    </a:lnTo>
                    <a:lnTo>
                      <a:pt x="123631" y="34290"/>
                    </a:lnTo>
                    <a:lnTo>
                      <a:pt x="123377" y="33977"/>
                    </a:lnTo>
                    <a:lnTo>
                      <a:pt x="123104" y="33625"/>
                    </a:lnTo>
                    <a:lnTo>
                      <a:pt x="123123" y="33645"/>
                    </a:lnTo>
                    <a:lnTo>
                      <a:pt x="122869" y="33332"/>
                    </a:lnTo>
                    <a:lnTo>
                      <a:pt x="122596" y="32980"/>
                    </a:lnTo>
                    <a:lnTo>
                      <a:pt x="122322" y="32648"/>
                    </a:lnTo>
                    <a:lnTo>
                      <a:pt x="122048" y="32315"/>
                    </a:lnTo>
                    <a:lnTo>
                      <a:pt x="121755" y="32003"/>
                    </a:lnTo>
                    <a:lnTo>
                      <a:pt x="121461" y="31670"/>
                    </a:lnTo>
                    <a:lnTo>
                      <a:pt x="121188" y="31338"/>
                    </a:lnTo>
                    <a:lnTo>
                      <a:pt x="120914" y="31025"/>
                    </a:lnTo>
                    <a:lnTo>
                      <a:pt x="120914" y="31045"/>
                    </a:lnTo>
                    <a:lnTo>
                      <a:pt x="120621" y="30693"/>
                    </a:lnTo>
                    <a:lnTo>
                      <a:pt x="120641" y="30712"/>
                    </a:lnTo>
                    <a:lnTo>
                      <a:pt x="120347" y="30399"/>
                    </a:lnTo>
                    <a:lnTo>
                      <a:pt x="120074" y="30087"/>
                    </a:lnTo>
                    <a:lnTo>
                      <a:pt x="119741" y="29735"/>
                    </a:lnTo>
                    <a:lnTo>
                      <a:pt x="119741" y="29754"/>
                    </a:lnTo>
                    <a:lnTo>
                      <a:pt x="119448" y="29441"/>
                    </a:lnTo>
                    <a:lnTo>
                      <a:pt x="119163" y="29118"/>
                    </a:lnTo>
                    <a:lnTo>
                      <a:pt x="119174" y="29129"/>
                    </a:lnTo>
                    <a:lnTo>
                      <a:pt x="119155" y="29109"/>
                    </a:lnTo>
                    <a:lnTo>
                      <a:pt x="119163" y="29118"/>
                    </a:lnTo>
                    <a:lnTo>
                      <a:pt x="118861" y="28816"/>
                    </a:lnTo>
                    <a:lnTo>
                      <a:pt x="118549" y="28503"/>
                    </a:lnTo>
                    <a:lnTo>
                      <a:pt x="118236" y="28171"/>
                    </a:lnTo>
                    <a:lnTo>
                      <a:pt x="118255" y="28190"/>
                    </a:lnTo>
                    <a:lnTo>
                      <a:pt x="117962" y="27877"/>
                    </a:lnTo>
                    <a:lnTo>
                      <a:pt x="117649" y="27565"/>
                    </a:lnTo>
                    <a:lnTo>
                      <a:pt x="117649" y="27584"/>
                    </a:lnTo>
                    <a:lnTo>
                      <a:pt x="117317" y="27252"/>
                    </a:lnTo>
                    <a:lnTo>
                      <a:pt x="117004" y="26959"/>
                    </a:lnTo>
                    <a:lnTo>
                      <a:pt x="116691" y="26646"/>
                    </a:lnTo>
                    <a:lnTo>
                      <a:pt x="116398" y="26352"/>
                    </a:lnTo>
                    <a:lnTo>
                      <a:pt x="116054" y="26048"/>
                    </a:lnTo>
                    <a:lnTo>
                      <a:pt x="115753" y="25747"/>
                    </a:lnTo>
                    <a:lnTo>
                      <a:pt x="115440" y="25453"/>
                    </a:lnTo>
                    <a:lnTo>
                      <a:pt x="115088" y="25141"/>
                    </a:lnTo>
                    <a:lnTo>
                      <a:pt x="114756" y="24828"/>
                    </a:lnTo>
                    <a:lnTo>
                      <a:pt x="114443" y="24554"/>
                    </a:lnTo>
                    <a:lnTo>
                      <a:pt x="114443" y="24574"/>
                    </a:lnTo>
                    <a:lnTo>
                      <a:pt x="114091" y="24281"/>
                    </a:lnTo>
                    <a:lnTo>
                      <a:pt x="113759" y="23967"/>
                    </a:lnTo>
                    <a:lnTo>
                      <a:pt x="113779" y="23987"/>
                    </a:lnTo>
                    <a:lnTo>
                      <a:pt x="113407" y="23674"/>
                    </a:lnTo>
                    <a:lnTo>
                      <a:pt x="113114" y="23420"/>
                    </a:lnTo>
                    <a:lnTo>
                      <a:pt x="113094" y="23401"/>
                    </a:lnTo>
                    <a:lnTo>
                      <a:pt x="112762" y="23107"/>
                    </a:lnTo>
                    <a:lnTo>
                      <a:pt x="112390" y="22834"/>
                    </a:lnTo>
                    <a:lnTo>
                      <a:pt x="112058" y="22540"/>
                    </a:lnTo>
                    <a:lnTo>
                      <a:pt x="112078" y="22560"/>
                    </a:lnTo>
                    <a:lnTo>
                      <a:pt x="111706" y="22267"/>
                    </a:lnTo>
                    <a:lnTo>
                      <a:pt x="111354" y="21973"/>
                    </a:lnTo>
                    <a:lnTo>
                      <a:pt x="111374" y="21993"/>
                    </a:lnTo>
                    <a:lnTo>
                      <a:pt x="111002" y="21719"/>
                    </a:lnTo>
                    <a:lnTo>
                      <a:pt x="110650" y="21446"/>
                    </a:lnTo>
                    <a:lnTo>
                      <a:pt x="110299" y="21152"/>
                    </a:lnTo>
                    <a:lnTo>
                      <a:pt x="109927" y="20898"/>
                    </a:lnTo>
                    <a:lnTo>
                      <a:pt x="109556" y="20605"/>
                    </a:lnTo>
                    <a:lnTo>
                      <a:pt x="109575" y="20625"/>
                    </a:lnTo>
                    <a:lnTo>
                      <a:pt x="109184" y="20351"/>
                    </a:lnTo>
                    <a:lnTo>
                      <a:pt x="108833" y="20077"/>
                    </a:lnTo>
                    <a:lnTo>
                      <a:pt x="108852" y="20077"/>
                    </a:lnTo>
                    <a:lnTo>
                      <a:pt x="108461" y="19823"/>
                    </a:lnTo>
                    <a:lnTo>
                      <a:pt x="108070" y="19549"/>
                    </a:lnTo>
                    <a:lnTo>
                      <a:pt x="108109" y="19549"/>
                    </a:lnTo>
                    <a:lnTo>
                      <a:pt x="107718" y="19276"/>
                    </a:lnTo>
                    <a:lnTo>
                      <a:pt x="107327" y="19021"/>
                    </a:lnTo>
                    <a:lnTo>
                      <a:pt x="107366" y="19021"/>
                    </a:lnTo>
                    <a:lnTo>
                      <a:pt x="106975" y="18767"/>
                    </a:lnTo>
                    <a:lnTo>
                      <a:pt x="106584" y="18513"/>
                    </a:lnTo>
                    <a:lnTo>
                      <a:pt x="106232" y="18259"/>
                    </a:lnTo>
                    <a:lnTo>
                      <a:pt x="105822" y="18005"/>
                    </a:lnTo>
                    <a:lnTo>
                      <a:pt x="105450" y="17751"/>
                    </a:lnTo>
                    <a:lnTo>
                      <a:pt x="105059" y="17516"/>
                    </a:lnTo>
                    <a:lnTo>
                      <a:pt x="104688" y="17262"/>
                    </a:lnTo>
                    <a:lnTo>
                      <a:pt x="104708" y="17282"/>
                    </a:lnTo>
                    <a:lnTo>
                      <a:pt x="104297" y="17028"/>
                    </a:lnTo>
                    <a:lnTo>
                      <a:pt x="103906" y="16793"/>
                    </a:lnTo>
                    <a:lnTo>
                      <a:pt x="103535" y="16539"/>
                    </a:lnTo>
                    <a:lnTo>
                      <a:pt x="103144" y="16304"/>
                    </a:lnTo>
                    <a:lnTo>
                      <a:pt x="103163" y="16324"/>
                    </a:lnTo>
                    <a:lnTo>
                      <a:pt x="102792" y="16089"/>
                    </a:lnTo>
                    <a:lnTo>
                      <a:pt x="102361" y="15855"/>
                    </a:lnTo>
                    <a:lnTo>
                      <a:pt x="101990" y="15639"/>
                    </a:lnTo>
                    <a:lnTo>
                      <a:pt x="102010" y="15639"/>
                    </a:lnTo>
                    <a:lnTo>
                      <a:pt x="101599" y="15405"/>
                    </a:lnTo>
                    <a:lnTo>
                      <a:pt x="101189" y="15190"/>
                    </a:lnTo>
                    <a:lnTo>
                      <a:pt x="101208" y="15190"/>
                    </a:lnTo>
                    <a:lnTo>
                      <a:pt x="100817" y="14975"/>
                    </a:lnTo>
                    <a:lnTo>
                      <a:pt x="100837" y="14975"/>
                    </a:lnTo>
                    <a:lnTo>
                      <a:pt x="100407" y="14760"/>
                    </a:lnTo>
                    <a:lnTo>
                      <a:pt x="100426" y="14760"/>
                    </a:lnTo>
                    <a:lnTo>
                      <a:pt x="100055" y="14545"/>
                    </a:lnTo>
                    <a:lnTo>
                      <a:pt x="99644" y="14330"/>
                    </a:lnTo>
                    <a:lnTo>
                      <a:pt x="99234" y="14115"/>
                    </a:lnTo>
                    <a:lnTo>
                      <a:pt x="98862" y="13919"/>
                    </a:lnTo>
                    <a:lnTo>
                      <a:pt x="98882" y="13919"/>
                    </a:lnTo>
                    <a:lnTo>
                      <a:pt x="98452" y="13704"/>
                    </a:lnTo>
                    <a:lnTo>
                      <a:pt x="98080" y="13509"/>
                    </a:lnTo>
                    <a:lnTo>
                      <a:pt x="98100" y="13509"/>
                    </a:lnTo>
                    <a:lnTo>
                      <a:pt x="97982" y="13470"/>
                    </a:lnTo>
                    <a:lnTo>
                      <a:pt x="97670" y="13313"/>
                    </a:lnTo>
                    <a:lnTo>
                      <a:pt x="97259" y="13118"/>
                    </a:lnTo>
                    <a:lnTo>
                      <a:pt x="97279" y="13137"/>
                    </a:lnTo>
                    <a:lnTo>
                      <a:pt x="96888" y="12922"/>
                    </a:lnTo>
                    <a:lnTo>
                      <a:pt x="96477" y="12746"/>
                    </a:lnTo>
                    <a:lnTo>
                      <a:pt x="96067" y="12551"/>
                    </a:lnTo>
                    <a:lnTo>
                      <a:pt x="96086" y="12570"/>
                    </a:lnTo>
                    <a:lnTo>
                      <a:pt x="95676" y="12375"/>
                    </a:lnTo>
                    <a:lnTo>
                      <a:pt x="95695" y="12375"/>
                    </a:lnTo>
                    <a:lnTo>
                      <a:pt x="95265" y="12199"/>
                    </a:lnTo>
                    <a:lnTo>
                      <a:pt x="94854" y="12023"/>
                    </a:lnTo>
                    <a:lnTo>
                      <a:pt x="94894" y="12023"/>
                    </a:lnTo>
                    <a:lnTo>
                      <a:pt x="94483" y="11847"/>
                    </a:lnTo>
                    <a:lnTo>
                      <a:pt x="94053" y="11671"/>
                    </a:lnTo>
                    <a:lnTo>
                      <a:pt x="94072" y="11671"/>
                    </a:lnTo>
                    <a:lnTo>
                      <a:pt x="93682" y="11495"/>
                    </a:lnTo>
                    <a:lnTo>
                      <a:pt x="93291" y="11338"/>
                    </a:lnTo>
                    <a:lnTo>
                      <a:pt x="92841" y="11163"/>
                    </a:lnTo>
                    <a:lnTo>
                      <a:pt x="92430" y="11006"/>
                    </a:lnTo>
                    <a:lnTo>
                      <a:pt x="92470" y="11006"/>
                    </a:lnTo>
                    <a:lnTo>
                      <a:pt x="92059" y="10850"/>
                    </a:lnTo>
                    <a:lnTo>
                      <a:pt x="91609" y="10694"/>
                    </a:lnTo>
                    <a:lnTo>
                      <a:pt x="91629" y="10694"/>
                    </a:lnTo>
                    <a:lnTo>
                      <a:pt x="91238" y="10537"/>
                    </a:lnTo>
                    <a:lnTo>
                      <a:pt x="90827" y="10381"/>
                    </a:lnTo>
                    <a:lnTo>
                      <a:pt x="90847" y="10381"/>
                    </a:lnTo>
                    <a:lnTo>
                      <a:pt x="90397" y="10224"/>
                    </a:lnTo>
                    <a:lnTo>
                      <a:pt x="90006" y="10068"/>
                    </a:lnTo>
                    <a:lnTo>
                      <a:pt x="90026" y="10087"/>
                    </a:lnTo>
                    <a:lnTo>
                      <a:pt x="89615" y="9931"/>
                    </a:lnTo>
                    <a:lnTo>
                      <a:pt x="89165" y="9794"/>
                    </a:lnTo>
                    <a:lnTo>
                      <a:pt x="89185" y="9794"/>
                    </a:lnTo>
                    <a:lnTo>
                      <a:pt x="88794" y="9657"/>
                    </a:lnTo>
                    <a:lnTo>
                      <a:pt x="88364" y="9501"/>
                    </a:lnTo>
                    <a:lnTo>
                      <a:pt x="88384" y="9520"/>
                    </a:lnTo>
                    <a:lnTo>
                      <a:pt x="87953" y="9383"/>
                    </a:lnTo>
                    <a:lnTo>
                      <a:pt x="87523" y="9247"/>
                    </a:lnTo>
                    <a:lnTo>
                      <a:pt x="87132" y="9110"/>
                    </a:lnTo>
                    <a:lnTo>
                      <a:pt x="87152" y="9110"/>
                    </a:lnTo>
                    <a:lnTo>
                      <a:pt x="86741" y="8993"/>
                    </a:lnTo>
                    <a:lnTo>
                      <a:pt x="86292" y="8856"/>
                    </a:lnTo>
                    <a:lnTo>
                      <a:pt x="86311" y="8856"/>
                    </a:lnTo>
                    <a:lnTo>
                      <a:pt x="85901" y="8739"/>
                    </a:lnTo>
                    <a:lnTo>
                      <a:pt x="85490" y="8621"/>
                    </a:lnTo>
                    <a:lnTo>
                      <a:pt x="85060" y="8484"/>
                    </a:lnTo>
                    <a:lnTo>
                      <a:pt x="84650" y="8367"/>
                    </a:lnTo>
                    <a:lnTo>
                      <a:pt x="84669" y="8386"/>
                    </a:lnTo>
                    <a:lnTo>
                      <a:pt x="84259" y="8269"/>
                    </a:lnTo>
                    <a:lnTo>
                      <a:pt x="83809" y="8152"/>
                    </a:lnTo>
                    <a:lnTo>
                      <a:pt x="83828" y="8152"/>
                    </a:lnTo>
                    <a:lnTo>
                      <a:pt x="83418" y="8054"/>
                    </a:lnTo>
                    <a:lnTo>
                      <a:pt x="83008" y="7937"/>
                    </a:lnTo>
                    <a:lnTo>
                      <a:pt x="82577" y="7839"/>
                    </a:lnTo>
                    <a:lnTo>
                      <a:pt x="82147" y="7742"/>
                    </a:lnTo>
                    <a:lnTo>
                      <a:pt x="82186" y="7742"/>
                    </a:lnTo>
                    <a:lnTo>
                      <a:pt x="81776" y="7644"/>
                    </a:lnTo>
                    <a:lnTo>
                      <a:pt x="81326" y="7546"/>
                    </a:lnTo>
                    <a:lnTo>
                      <a:pt x="80896" y="7448"/>
                    </a:lnTo>
                    <a:lnTo>
                      <a:pt x="80916" y="7448"/>
                    </a:lnTo>
                    <a:lnTo>
                      <a:pt x="80505" y="7350"/>
                    </a:lnTo>
                    <a:lnTo>
                      <a:pt x="80388" y="7331"/>
                    </a:lnTo>
                    <a:lnTo>
                      <a:pt x="80095" y="7272"/>
                    </a:lnTo>
                    <a:lnTo>
                      <a:pt x="79645" y="7175"/>
                    </a:lnTo>
                    <a:lnTo>
                      <a:pt x="79664" y="7175"/>
                    </a:lnTo>
                    <a:lnTo>
                      <a:pt x="79254" y="7096"/>
                    </a:lnTo>
                    <a:lnTo>
                      <a:pt x="79274" y="7096"/>
                    </a:lnTo>
                    <a:lnTo>
                      <a:pt x="78843" y="7018"/>
                    </a:lnTo>
                    <a:lnTo>
                      <a:pt x="78394" y="6940"/>
                    </a:lnTo>
                    <a:lnTo>
                      <a:pt x="78413" y="6940"/>
                    </a:lnTo>
                    <a:lnTo>
                      <a:pt x="78003" y="6881"/>
                    </a:lnTo>
                    <a:lnTo>
                      <a:pt x="77592" y="6803"/>
                    </a:lnTo>
                    <a:lnTo>
                      <a:pt x="77162" y="6745"/>
                    </a:lnTo>
                    <a:lnTo>
                      <a:pt x="76732" y="6666"/>
                    </a:lnTo>
                    <a:lnTo>
                      <a:pt x="76752" y="6666"/>
                    </a:lnTo>
                    <a:lnTo>
                      <a:pt x="76341" y="6608"/>
                    </a:lnTo>
                    <a:lnTo>
                      <a:pt x="75931" y="6549"/>
                    </a:lnTo>
                    <a:lnTo>
                      <a:pt x="75481" y="6490"/>
                    </a:lnTo>
                    <a:lnTo>
                      <a:pt x="75500" y="6490"/>
                    </a:lnTo>
                    <a:lnTo>
                      <a:pt x="75070" y="6431"/>
                    </a:lnTo>
                    <a:lnTo>
                      <a:pt x="74660" y="6373"/>
                    </a:lnTo>
                    <a:lnTo>
                      <a:pt x="74679" y="6373"/>
                    </a:lnTo>
                    <a:lnTo>
                      <a:pt x="74230" y="6334"/>
                    </a:lnTo>
                    <a:lnTo>
                      <a:pt x="73819" y="6275"/>
                    </a:lnTo>
                    <a:lnTo>
                      <a:pt x="73839" y="6275"/>
                    </a:lnTo>
                    <a:lnTo>
                      <a:pt x="73428" y="6236"/>
                    </a:lnTo>
                    <a:lnTo>
                      <a:pt x="72998" y="6178"/>
                    </a:lnTo>
                    <a:lnTo>
                      <a:pt x="73018" y="6178"/>
                    </a:lnTo>
                    <a:lnTo>
                      <a:pt x="72568" y="6138"/>
                    </a:lnTo>
                    <a:lnTo>
                      <a:pt x="72138" y="6099"/>
                    </a:lnTo>
                    <a:lnTo>
                      <a:pt x="71747" y="6060"/>
                    </a:lnTo>
                    <a:lnTo>
                      <a:pt x="71317" y="6041"/>
                    </a:lnTo>
                    <a:lnTo>
                      <a:pt x="70887" y="6001"/>
                    </a:lnTo>
                    <a:lnTo>
                      <a:pt x="70906" y="6001"/>
                    </a:lnTo>
                    <a:lnTo>
                      <a:pt x="70496" y="5962"/>
                    </a:lnTo>
                    <a:lnTo>
                      <a:pt x="70085" y="5943"/>
                    </a:lnTo>
                    <a:lnTo>
                      <a:pt x="69655" y="5923"/>
                    </a:lnTo>
                    <a:lnTo>
                      <a:pt x="69245" y="5904"/>
                    </a:lnTo>
                    <a:lnTo>
                      <a:pt x="69264" y="5904"/>
                    </a:lnTo>
                    <a:lnTo>
                      <a:pt x="68854" y="5884"/>
                    </a:lnTo>
                    <a:lnTo>
                      <a:pt x="68404" y="5864"/>
                    </a:lnTo>
                    <a:lnTo>
                      <a:pt x="67974" y="5845"/>
                    </a:lnTo>
                    <a:lnTo>
                      <a:pt x="67993" y="5845"/>
                    </a:lnTo>
                    <a:lnTo>
                      <a:pt x="67583" y="5825"/>
                    </a:lnTo>
                    <a:lnTo>
                      <a:pt x="67172" y="5825"/>
                    </a:lnTo>
                    <a:lnTo>
                      <a:pt x="66742" y="5806"/>
                    </a:lnTo>
                    <a:lnTo>
                      <a:pt x="65120" y="5806"/>
                    </a:lnTo>
                    <a:lnTo>
                      <a:pt x="65100" y="5806"/>
                    </a:lnTo>
                    <a:lnTo>
                      <a:pt x="64279" y="5806"/>
                    </a:lnTo>
                    <a:close/>
                  </a:path>
                </a:pathLst>
              </a:custGeom>
              <a:solidFill>
                <a:schemeClr val="bg1"/>
              </a:solidFill>
              <a:ln w="3104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BC261ED-610C-7513-C6FA-0E9802792891}"/>
                  </a:ext>
                </a:extLst>
              </p:cNvPr>
              <p:cNvSpPr/>
              <p:nvPr/>
            </p:nvSpPr>
            <p:spPr>
              <a:xfrm>
                <a:off x="8381464" y="6657406"/>
                <a:ext cx="119780" cy="108089"/>
              </a:xfrm>
              <a:custGeom>
                <a:avLst/>
                <a:gdLst>
                  <a:gd name="connsiteX0" fmla="*/ 54269 w 119780"/>
                  <a:gd name="connsiteY0" fmla="*/ 0 h 108089"/>
                  <a:gd name="connsiteX1" fmla="*/ 54973 w 119780"/>
                  <a:gd name="connsiteY1" fmla="*/ 0 h 108089"/>
                  <a:gd name="connsiteX2" fmla="*/ 55306 w 119780"/>
                  <a:gd name="connsiteY2" fmla="*/ 19 h 108089"/>
                  <a:gd name="connsiteX3" fmla="*/ 56049 w 119780"/>
                  <a:gd name="connsiteY3" fmla="*/ 19 h 108089"/>
                  <a:gd name="connsiteX4" fmla="*/ 56420 w 119780"/>
                  <a:gd name="connsiteY4" fmla="*/ 39 h 108089"/>
                  <a:gd name="connsiteX5" fmla="*/ 56772 w 119780"/>
                  <a:gd name="connsiteY5" fmla="*/ 58 h 108089"/>
                  <a:gd name="connsiteX6" fmla="*/ 57124 w 119780"/>
                  <a:gd name="connsiteY6" fmla="*/ 58 h 108089"/>
                  <a:gd name="connsiteX7" fmla="*/ 57476 w 119780"/>
                  <a:gd name="connsiteY7" fmla="*/ 78 h 108089"/>
                  <a:gd name="connsiteX8" fmla="*/ 57847 w 119780"/>
                  <a:gd name="connsiteY8" fmla="*/ 98 h 108089"/>
                  <a:gd name="connsiteX9" fmla="*/ 58179 w 119780"/>
                  <a:gd name="connsiteY9" fmla="*/ 117 h 108089"/>
                  <a:gd name="connsiteX10" fmla="*/ 58571 w 119780"/>
                  <a:gd name="connsiteY10" fmla="*/ 137 h 108089"/>
                  <a:gd name="connsiteX11" fmla="*/ 58922 w 119780"/>
                  <a:gd name="connsiteY11" fmla="*/ 176 h 108089"/>
                  <a:gd name="connsiteX12" fmla="*/ 59294 w 119780"/>
                  <a:gd name="connsiteY12" fmla="*/ 195 h 108089"/>
                  <a:gd name="connsiteX13" fmla="*/ 59646 w 119780"/>
                  <a:gd name="connsiteY13" fmla="*/ 214 h 108089"/>
                  <a:gd name="connsiteX14" fmla="*/ 59998 w 119780"/>
                  <a:gd name="connsiteY14" fmla="*/ 254 h 108089"/>
                  <a:gd name="connsiteX15" fmla="*/ 60350 w 119780"/>
                  <a:gd name="connsiteY15" fmla="*/ 273 h 108089"/>
                  <a:gd name="connsiteX16" fmla="*/ 60369 w 119780"/>
                  <a:gd name="connsiteY16" fmla="*/ 273 h 108089"/>
                  <a:gd name="connsiteX17" fmla="*/ 60721 w 119780"/>
                  <a:gd name="connsiteY17" fmla="*/ 312 h 108089"/>
                  <a:gd name="connsiteX18" fmla="*/ 61073 w 119780"/>
                  <a:gd name="connsiteY18" fmla="*/ 351 h 108089"/>
                  <a:gd name="connsiteX19" fmla="*/ 61425 w 119780"/>
                  <a:gd name="connsiteY19" fmla="*/ 391 h 108089"/>
                  <a:gd name="connsiteX20" fmla="*/ 61444 w 119780"/>
                  <a:gd name="connsiteY20" fmla="*/ 391 h 108089"/>
                  <a:gd name="connsiteX21" fmla="*/ 61816 w 119780"/>
                  <a:gd name="connsiteY21" fmla="*/ 430 h 108089"/>
                  <a:gd name="connsiteX22" fmla="*/ 62128 w 119780"/>
                  <a:gd name="connsiteY22" fmla="*/ 469 h 108089"/>
                  <a:gd name="connsiteX23" fmla="*/ 62539 w 119780"/>
                  <a:gd name="connsiteY23" fmla="*/ 508 h 108089"/>
                  <a:gd name="connsiteX24" fmla="*/ 62891 w 119780"/>
                  <a:gd name="connsiteY24" fmla="*/ 567 h 108089"/>
                  <a:gd name="connsiteX25" fmla="*/ 63262 w 119780"/>
                  <a:gd name="connsiteY25" fmla="*/ 606 h 108089"/>
                  <a:gd name="connsiteX26" fmla="*/ 63595 w 119780"/>
                  <a:gd name="connsiteY26" fmla="*/ 665 h 108089"/>
                  <a:gd name="connsiteX27" fmla="*/ 63986 w 119780"/>
                  <a:gd name="connsiteY27" fmla="*/ 723 h 108089"/>
                  <a:gd name="connsiteX28" fmla="*/ 64318 w 119780"/>
                  <a:gd name="connsiteY28" fmla="*/ 762 h 108089"/>
                  <a:gd name="connsiteX29" fmla="*/ 64709 w 119780"/>
                  <a:gd name="connsiteY29" fmla="*/ 840 h 108089"/>
                  <a:gd name="connsiteX30" fmla="*/ 65041 w 119780"/>
                  <a:gd name="connsiteY30" fmla="*/ 879 h 108089"/>
                  <a:gd name="connsiteX31" fmla="*/ 65413 w 119780"/>
                  <a:gd name="connsiteY31" fmla="*/ 938 h 108089"/>
                  <a:gd name="connsiteX32" fmla="*/ 65784 w 119780"/>
                  <a:gd name="connsiteY32" fmla="*/ 1016 h 108089"/>
                  <a:gd name="connsiteX33" fmla="*/ 66175 w 119780"/>
                  <a:gd name="connsiteY33" fmla="*/ 1075 h 108089"/>
                  <a:gd name="connsiteX34" fmla="*/ 66508 w 119780"/>
                  <a:gd name="connsiteY34" fmla="*/ 1153 h 108089"/>
                  <a:gd name="connsiteX35" fmla="*/ 66840 w 119780"/>
                  <a:gd name="connsiteY35" fmla="*/ 1212 h 108089"/>
                  <a:gd name="connsiteX36" fmla="*/ 67231 w 119780"/>
                  <a:gd name="connsiteY36" fmla="*/ 1290 h 108089"/>
                  <a:gd name="connsiteX37" fmla="*/ 67642 w 119780"/>
                  <a:gd name="connsiteY37" fmla="*/ 1368 h 108089"/>
                  <a:gd name="connsiteX38" fmla="*/ 67954 w 119780"/>
                  <a:gd name="connsiteY38" fmla="*/ 1446 h 108089"/>
                  <a:gd name="connsiteX39" fmla="*/ 68365 w 119780"/>
                  <a:gd name="connsiteY39" fmla="*/ 1525 h 108089"/>
                  <a:gd name="connsiteX40" fmla="*/ 68697 w 119780"/>
                  <a:gd name="connsiteY40" fmla="*/ 1603 h 108089"/>
                  <a:gd name="connsiteX41" fmla="*/ 69108 w 119780"/>
                  <a:gd name="connsiteY41" fmla="*/ 1681 h 108089"/>
                  <a:gd name="connsiteX42" fmla="*/ 69420 w 119780"/>
                  <a:gd name="connsiteY42" fmla="*/ 1759 h 108089"/>
                  <a:gd name="connsiteX43" fmla="*/ 69772 w 119780"/>
                  <a:gd name="connsiteY43" fmla="*/ 1837 h 108089"/>
                  <a:gd name="connsiteX44" fmla="*/ 70163 w 119780"/>
                  <a:gd name="connsiteY44" fmla="*/ 1915 h 108089"/>
                  <a:gd name="connsiteX45" fmla="*/ 70535 w 119780"/>
                  <a:gd name="connsiteY45" fmla="*/ 2013 h 108089"/>
                  <a:gd name="connsiteX46" fmla="*/ 70887 w 119780"/>
                  <a:gd name="connsiteY46" fmla="*/ 2111 h 108089"/>
                  <a:gd name="connsiteX47" fmla="*/ 71297 w 119780"/>
                  <a:gd name="connsiteY47" fmla="*/ 2209 h 108089"/>
                  <a:gd name="connsiteX48" fmla="*/ 71630 w 119780"/>
                  <a:gd name="connsiteY48" fmla="*/ 2287 h 108089"/>
                  <a:gd name="connsiteX49" fmla="*/ 72021 w 119780"/>
                  <a:gd name="connsiteY49" fmla="*/ 2385 h 108089"/>
                  <a:gd name="connsiteX50" fmla="*/ 72353 w 119780"/>
                  <a:gd name="connsiteY50" fmla="*/ 2483 h 108089"/>
                  <a:gd name="connsiteX51" fmla="*/ 72705 w 119780"/>
                  <a:gd name="connsiteY51" fmla="*/ 2580 h 108089"/>
                  <a:gd name="connsiteX52" fmla="*/ 73096 w 119780"/>
                  <a:gd name="connsiteY52" fmla="*/ 2678 h 108089"/>
                  <a:gd name="connsiteX53" fmla="*/ 73487 w 119780"/>
                  <a:gd name="connsiteY53" fmla="*/ 2795 h 108089"/>
                  <a:gd name="connsiteX54" fmla="*/ 73800 w 119780"/>
                  <a:gd name="connsiteY54" fmla="*/ 2893 h 108089"/>
                  <a:gd name="connsiteX55" fmla="*/ 74191 w 119780"/>
                  <a:gd name="connsiteY55" fmla="*/ 3010 h 108089"/>
                  <a:gd name="connsiteX56" fmla="*/ 74543 w 119780"/>
                  <a:gd name="connsiteY56" fmla="*/ 3128 h 108089"/>
                  <a:gd name="connsiteX57" fmla="*/ 74894 w 119780"/>
                  <a:gd name="connsiteY57" fmla="*/ 3225 h 108089"/>
                  <a:gd name="connsiteX58" fmla="*/ 75285 w 119780"/>
                  <a:gd name="connsiteY58" fmla="*/ 3343 h 108089"/>
                  <a:gd name="connsiteX59" fmla="*/ 75285 w 119780"/>
                  <a:gd name="connsiteY59" fmla="*/ 3362 h 108089"/>
                  <a:gd name="connsiteX60" fmla="*/ 75637 w 119780"/>
                  <a:gd name="connsiteY60" fmla="*/ 3460 h 108089"/>
                  <a:gd name="connsiteX61" fmla="*/ 76009 w 119780"/>
                  <a:gd name="connsiteY61" fmla="*/ 3597 h 108089"/>
                  <a:gd name="connsiteX62" fmla="*/ 76361 w 119780"/>
                  <a:gd name="connsiteY62" fmla="*/ 3714 h 108089"/>
                  <a:gd name="connsiteX63" fmla="*/ 76751 w 119780"/>
                  <a:gd name="connsiteY63" fmla="*/ 3831 h 108089"/>
                  <a:gd name="connsiteX64" fmla="*/ 77084 w 119780"/>
                  <a:gd name="connsiteY64" fmla="*/ 3968 h 108089"/>
                  <a:gd name="connsiteX65" fmla="*/ 77475 w 119780"/>
                  <a:gd name="connsiteY65" fmla="*/ 4105 h 108089"/>
                  <a:gd name="connsiteX66" fmla="*/ 77827 w 119780"/>
                  <a:gd name="connsiteY66" fmla="*/ 4222 h 108089"/>
                  <a:gd name="connsiteX67" fmla="*/ 78218 w 119780"/>
                  <a:gd name="connsiteY67" fmla="*/ 4359 h 108089"/>
                  <a:gd name="connsiteX68" fmla="*/ 78550 w 119780"/>
                  <a:gd name="connsiteY68" fmla="*/ 4496 h 108089"/>
                  <a:gd name="connsiteX69" fmla="*/ 78941 w 119780"/>
                  <a:gd name="connsiteY69" fmla="*/ 4633 h 108089"/>
                  <a:gd name="connsiteX70" fmla="*/ 79254 w 119780"/>
                  <a:gd name="connsiteY70" fmla="*/ 4770 h 108089"/>
                  <a:gd name="connsiteX71" fmla="*/ 79645 w 119780"/>
                  <a:gd name="connsiteY71" fmla="*/ 4907 h 108089"/>
                  <a:gd name="connsiteX72" fmla="*/ 80016 w 119780"/>
                  <a:gd name="connsiteY72" fmla="*/ 5063 h 108089"/>
                  <a:gd name="connsiteX73" fmla="*/ 80368 w 119780"/>
                  <a:gd name="connsiteY73" fmla="*/ 5200 h 108089"/>
                  <a:gd name="connsiteX74" fmla="*/ 80720 w 119780"/>
                  <a:gd name="connsiteY74" fmla="*/ 5356 h 108089"/>
                  <a:gd name="connsiteX75" fmla="*/ 81072 w 119780"/>
                  <a:gd name="connsiteY75" fmla="*/ 5493 h 108089"/>
                  <a:gd name="connsiteX76" fmla="*/ 81385 w 119780"/>
                  <a:gd name="connsiteY76" fmla="*/ 5630 h 108089"/>
                  <a:gd name="connsiteX77" fmla="*/ 81776 w 119780"/>
                  <a:gd name="connsiteY77" fmla="*/ 5806 h 108089"/>
                  <a:gd name="connsiteX78" fmla="*/ 82108 w 119780"/>
                  <a:gd name="connsiteY78" fmla="*/ 5943 h 108089"/>
                  <a:gd name="connsiteX79" fmla="*/ 82460 w 119780"/>
                  <a:gd name="connsiteY79" fmla="*/ 6099 h 108089"/>
                  <a:gd name="connsiteX80" fmla="*/ 82792 w 119780"/>
                  <a:gd name="connsiteY80" fmla="*/ 6255 h 108089"/>
                  <a:gd name="connsiteX81" fmla="*/ 82812 w 119780"/>
                  <a:gd name="connsiteY81" fmla="*/ 6255 h 108089"/>
                  <a:gd name="connsiteX82" fmla="*/ 83144 w 119780"/>
                  <a:gd name="connsiteY82" fmla="*/ 6412 h 108089"/>
                  <a:gd name="connsiteX83" fmla="*/ 83516 w 119780"/>
                  <a:gd name="connsiteY83" fmla="*/ 6588 h 108089"/>
                  <a:gd name="connsiteX84" fmla="*/ 83829 w 119780"/>
                  <a:gd name="connsiteY84" fmla="*/ 6744 h 108089"/>
                  <a:gd name="connsiteX85" fmla="*/ 83848 w 119780"/>
                  <a:gd name="connsiteY85" fmla="*/ 6744 h 108089"/>
                  <a:gd name="connsiteX86" fmla="*/ 84220 w 119780"/>
                  <a:gd name="connsiteY86" fmla="*/ 6920 h 108089"/>
                  <a:gd name="connsiteX87" fmla="*/ 84571 w 119780"/>
                  <a:gd name="connsiteY87" fmla="*/ 7076 h 108089"/>
                  <a:gd name="connsiteX88" fmla="*/ 84845 w 119780"/>
                  <a:gd name="connsiteY88" fmla="*/ 7213 h 108089"/>
                  <a:gd name="connsiteX89" fmla="*/ 85256 w 119780"/>
                  <a:gd name="connsiteY89" fmla="*/ 7409 h 108089"/>
                  <a:gd name="connsiteX90" fmla="*/ 85549 w 119780"/>
                  <a:gd name="connsiteY90" fmla="*/ 7565 h 108089"/>
                  <a:gd name="connsiteX91" fmla="*/ 85881 w 119780"/>
                  <a:gd name="connsiteY91" fmla="*/ 7741 h 108089"/>
                  <a:gd name="connsiteX92" fmla="*/ 85920 w 119780"/>
                  <a:gd name="connsiteY92" fmla="*/ 7741 h 108089"/>
                  <a:gd name="connsiteX93" fmla="*/ 86253 w 119780"/>
                  <a:gd name="connsiteY93" fmla="*/ 7917 h 108089"/>
                  <a:gd name="connsiteX94" fmla="*/ 86526 w 119780"/>
                  <a:gd name="connsiteY94" fmla="*/ 8073 h 108089"/>
                  <a:gd name="connsiteX95" fmla="*/ 86917 w 119780"/>
                  <a:gd name="connsiteY95" fmla="*/ 8269 h 108089"/>
                  <a:gd name="connsiteX96" fmla="*/ 87230 w 119780"/>
                  <a:gd name="connsiteY96" fmla="*/ 8426 h 108089"/>
                  <a:gd name="connsiteX97" fmla="*/ 87582 w 119780"/>
                  <a:gd name="connsiteY97" fmla="*/ 8640 h 108089"/>
                  <a:gd name="connsiteX98" fmla="*/ 87895 w 119780"/>
                  <a:gd name="connsiteY98" fmla="*/ 8797 h 108089"/>
                  <a:gd name="connsiteX99" fmla="*/ 88227 w 119780"/>
                  <a:gd name="connsiteY99" fmla="*/ 8993 h 108089"/>
                  <a:gd name="connsiteX100" fmla="*/ 88540 w 119780"/>
                  <a:gd name="connsiteY100" fmla="*/ 9168 h 108089"/>
                  <a:gd name="connsiteX101" fmla="*/ 88872 w 119780"/>
                  <a:gd name="connsiteY101" fmla="*/ 9344 h 108089"/>
                  <a:gd name="connsiteX102" fmla="*/ 89205 w 119780"/>
                  <a:gd name="connsiteY102" fmla="*/ 9540 h 108089"/>
                  <a:gd name="connsiteX103" fmla="*/ 89537 w 119780"/>
                  <a:gd name="connsiteY103" fmla="*/ 9755 h 108089"/>
                  <a:gd name="connsiteX104" fmla="*/ 89850 w 119780"/>
                  <a:gd name="connsiteY104" fmla="*/ 9931 h 108089"/>
                  <a:gd name="connsiteX105" fmla="*/ 90182 w 119780"/>
                  <a:gd name="connsiteY105" fmla="*/ 10126 h 108089"/>
                  <a:gd name="connsiteX106" fmla="*/ 90475 w 119780"/>
                  <a:gd name="connsiteY106" fmla="*/ 10322 h 108089"/>
                  <a:gd name="connsiteX107" fmla="*/ 90769 w 119780"/>
                  <a:gd name="connsiteY107" fmla="*/ 10498 h 108089"/>
                  <a:gd name="connsiteX108" fmla="*/ 91121 w 119780"/>
                  <a:gd name="connsiteY108" fmla="*/ 10693 h 108089"/>
                  <a:gd name="connsiteX109" fmla="*/ 91433 w 119780"/>
                  <a:gd name="connsiteY109" fmla="*/ 10909 h 108089"/>
                  <a:gd name="connsiteX110" fmla="*/ 91727 w 119780"/>
                  <a:gd name="connsiteY110" fmla="*/ 11104 h 108089"/>
                  <a:gd name="connsiteX111" fmla="*/ 92079 w 119780"/>
                  <a:gd name="connsiteY111" fmla="*/ 11319 h 108089"/>
                  <a:gd name="connsiteX112" fmla="*/ 92372 w 119780"/>
                  <a:gd name="connsiteY112" fmla="*/ 11495 h 108089"/>
                  <a:gd name="connsiteX113" fmla="*/ 92958 w 119780"/>
                  <a:gd name="connsiteY113" fmla="*/ 11906 h 108089"/>
                  <a:gd name="connsiteX114" fmla="*/ 93330 w 119780"/>
                  <a:gd name="connsiteY114" fmla="*/ 12159 h 108089"/>
                  <a:gd name="connsiteX115" fmla="*/ 93603 w 119780"/>
                  <a:gd name="connsiteY115" fmla="*/ 12355 h 108089"/>
                  <a:gd name="connsiteX116" fmla="*/ 93936 w 119780"/>
                  <a:gd name="connsiteY116" fmla="*/ 12590 h 108089"/>
                  <a:gd name="connsiteX117" fmla="*/ 94209 w 119780"/>
                  <a:gd name="connsiteY117" fmla="*/ 12766 h 108089"/>
                  <a:gd name="connsiteX118" fmla="*/ 94542 w 119780"/>
                  <a:gd name="connsiteY118" fmla="*/ 13000 h 108089"/>
                  <a:gd name="connsiteX119" fmla="*/ 94816 w 119780"/>
                  <a:gd name="connsiteY119" fmla="*/ 13215 h 108089"/>
                  <a:gd name="connsiteX120" fmla="*/ 95109 w 119780"/>
                  <a:gd name="connsiteY120" fmla="*/ 13430 h 108089"/>
                  <a:gd name="connsiteX121" fmla="*/ 95421 w 119780"/>
                  <a:gd name="connsiteY121" fmla="*/ 13665 h 108089"/>
                  <a:gd name="connsiteX122" fmla="*/ 95715 w 119780"/>
                  <a:gd name="connsiteY122" fmla="*/ 13880 h 108089"/>
                  <a:gd name="connsiteX123" fmla="*/ 96028 w 119780"/>
                  <a:gd name="connsiteY123" fmla="*/ 14095 h 108089"/>
                  <a:gd name="connsiteX124" fmla="*/ 96301 w 119780"/>
                  <a:gd name="connsiteY124" fmla="*/ 14310 h 108089"/>
                  <a:gd name="connsiteX125" fmla="*/ 96594 w 119780"/>
                  <a:gd name="connsiteY125" fmla="*/ 14544 h 108089"/>
                  <a:gd name="connsiteX126" fmla="*/ 96849 w 119780"/>
                  <a:gd name="connsiteY126" fmla="*/ 14760 h 108089"/>
                  <a:gd name="connsiteX127" fmla="*/ 97142 w 119780"/>
                  <a:gd name="connsiteY127" fmla="*/ 14994 h 108089"/>
                  <a:gd name="connsiteX128" fmla="*/ 97455 w 119780"/>
                  <a:gd name="connsiteY128" fmla="*/ 15209 h 108089"/>
                  <a:gd name="connsiteX129" fmla="*/ 97728 w 119780"/>
                  <a:gd name="connsiteY129" fmla="*/ 15444 h 108089"/>
                  <a:gd name="connsiteX130" fmla="*/ 98021 w 119780"/>
                  <a:gd name="connsiteY130" fmla="*/ 15698 h 108089"/>
                  <a:gd name="connsiteX131" fmla="*/ 98295 w 119780"/>
                  <a:gd name="connsiteY131" fmla="*/ 15932 h 108089"/>
                  <a:gd name="connsiteX132" fmla="*/ 98588 w 119780"/>
                  <a:gd name="connsiteY132" fmla="*/ 16167 h 108089"/>
                  <a:gd name="connsiteX133" fmla="*/ 98882 w 119780"/>
                  <a:gd name="connsiteY133" fmla="*/ 16402 h 108089"/>
                  <a:gd name="connsiteX134" fmla="*/ 99156 w 119780"/>
                  <a:gd name="connsiteY134" fmla="*/ 16636 h 108089"/>
                  <a:gd name="connsiteX135" fmla="*/ 99410 w 119780"/>
                  <a:gd name="connsiteY135" fmla="*/ 16871 h 108089"/>
                  <a:gd name="connsiteX136" fmla="*/ 99722 w 119780"/>
                  <a:gd name="connsiteY136" fmla="*/ 17125 h 108089"/>
                  <a:gd name="connsiteX137" fmla="*/ 99976 w 119780"/>
                  <a:gd name="connsiteY137" fmla="*/ 17379 h 108089"/>
                  <a:gd name="connsiteX138" fmla="*/ 100231 w 119780"/>
                  <a:gd name="connsiteY138" fmla="*/ 17614 h 108089"/>
                  <a:gd name="connsiteX139" fmla="*/ 100485 w 119780"/>
                  <a:gd name="connsiteY139" fmla="*/ 17848 h 108089"/>
                  <a:gd name="connsiteX140" fmla="*/ 100739 w 119780"/>
                  <a:gd name="connsiteY140" fmla="*/ 18063 h 108089"/>
                  <a:gd name="connsiteX141" fmla="*/ 101013 w 119780"/>
                  <a:gd name="connsiteY141" fmla="*/ 18337 h 108089"/>
                  <a:gd name="connsiteX142" fmla="*/ 101286 w 119780"/>
                  <a:gd name="connsiteY142" fmla="*/ 18591 h 108089"/>
                  <a:gd name="connsiteX143" fmla="*/ 101580 w 119780"/>
                  <a:gd name="connsiteY143" fmla="*/ 18845 h 108089"/>
                  <a:gd name="connsiteX144" fmla="*/ 101834 w 119780"/>
                  <a:gd name="connsiteY144" fmla="*/ 19080 h 108089"/>
                  <a:gd name="connsiteX145" fmla="*/ 101853 w 119780"/>
                  <a:gd name="connsiteY145" fmla="*/ 19119 h 108089"/>
                  <a:gd name="connsiteX146" fmla="*/ 102362 w 119780"/>
                  <a:gd name="connsiteY146" fmla="*/ 19608 h 108089"/>
                  <a:gd name="connsiteX147" fmla="*/ 102596 w 119780"/>
                  <a:gd name="connsiteY147" fmla="*/ 19842 h 108089"/>
                  <a:gd name="connsiteX148" fmla="*/ 102890 w 119780"/>
                  <a:gd name="connsiteY148" fmla="*/ 20136 h 108089"/>
                  <a:gd name="connsiteX149" fmla="*/ 103124 w 119780"/>
                  <a:gd name="connsiteY149" fmla="*/ 20390 h 108089"/>
                  <a:gd name="connsiteX150" fmla="*/ 103378 w 119780"/>
                  <a:gd name="connsiteY150" fmla="*/ 20664 h 108089"/>
                  <a:gd name="connsiteX151" fmla="*/ 103632 w 119780"/>
                  <a:gd name="connsiteY151" fmla="*/ 20898 h 108089"/>
                  <a:gd name="connsiteX152" fmla="*/ 103867 w 119780"/>
                  <a:gd name="connsiteY152" fmla="*/ 21172 h 108089"/>
                  <a:gd name="connsiteX153" fmla="*/ 104121 w 119780"/>
                  <a:gd name="connsiteY153" fmla="*/ 21426 h 108089"/>
                  <a:gd name="connsiteX154" fmla="*/ 104356 w 119780"/>
                  <a:gd name="connsiteY154" fmla="*/ 21700 h 108089"/>
                  <a:gd name="connsiteX155" fmla="*/ 104590 w 119780"/>
                  <a:gd name="connsiteY155" fmla="*/ 21934 h 108089"/>
                  <a:gd name="connsiteX156" fmla="*/ 104845 w 119780"/>
                  <a:gd name="connsiteY156" fmla="*/ 22227 h 108089"/>
                  <a:gd name="connsiteX157" fmla="*/ 104845 w 119780"/>
                  <a:gd name="connsiteY157" fmla="*/ 22247 h 108089"/>
                  <a:gd name="connsiteX158" fmla="*/ 105098 w 119780"/>
                  <a:gd name="connsiteY158" fmla="*/ 22521 h 108089"/>
                  <a:gd name="connsiteX159" fmla="*/ 105333 w 119780"/>
                  <a:gd name="connsiteY159" fmla="*/ 22755 h 108089"/>
                  <a:gd name="connsiteX160" fmla="*/ 105587 w 119780"/>
                  <a:gd name="connsiteY160" fmla="*/ 23049 h 108089"/>
                  <a:gd name="connsiteX161" fmla="*/ 105822 w 119780"/>
                  <a:gd name="connsiteY161" fmla="*/ 23322 h 108089"/>
                  <a:gd name="connsiteX162" fmla="*/ 106057 w 119780"/>
                  <a:gd name="connsiteY162" fmla="*/ 23596 h 108089"/>
                  <a:gd name="connsiteX163" fmla="*/ 106291 w 119780"/>
                  <a:gd name="connsiteY163" fmla="*/ 23870 h 108089"/>
                  <a:gd name="connsiteX164" fmla="*/ 106408 w 119780"/>
                  <a:gd name="connsiteY164" fmla="*/ 24046 h 108089"/>
                  <a:gd name="connsiteX165" fmla="*/ 106506 w 119780"/>
                  <a:gd name="connsiteY165" fmla="*/ 24124 h 108089"/>
                  <a:gd name="connsiteX166" fmla="*/ 106975 w 119780"/>
                  <a:gd name="connsiteY166" fmla="*/ 24710 h 108089"/>
                  <a:gd name="connsiteX167" fmla="*/ 107190 w 119780"/>
                  <a:gd name="connsiteY167" fmla="*/ 24965 h 108089"/>
                  <a:gd name="connsiteX168" fmla="*/ 107210 w 119780"/>
                  <a:gd name="connsiteY168" fmla="*/ 24984 h 108089"/>
                  <a:gd name="connsiteX169" fmla="*/ 107386 w 119780"/>
                  <a:gd name="connsiteY169" fmla="*/ 25238 h 108089"/>
                  <a:gd name="connsiteX170" fmla="*/ 107620 w 119780"/>
                  <a:gd name="connsiteY170" fmla="*/ 25532 h 108089"/>
                  <a:gd name="connsiteX171" fmla="*/ 107855 w 119780"/>
                  <a:gd name="connsiteY171" fmla="*/ 25825 h 108089"/>
                  <a:gd name="connsiteX172" fmla="*/ 108050 w 119780"/>
                  <a:gd name="connsiteY172" fmla="*/ 26099 h 108089"/>
                  <a:gd name="connsiteX173" fmla="*/ 108070 w 119780"/>
                  <a:gd name="connsiteY173" fmla="*/ 26118 h 108089"/>
                  <a:gd name="connsiteX174" fmla="*/ 108285 w 119780"/>
                  <a:gd name="connsiteY174" fmla="*/ 26411 h 108089"/>
                  <a:gd name="connsiteX175" fmla="*/ 108500 w 119780"/>
                  <a:gd name="connsiteY175" fmla="*/ 26685 h 108089"/>
                  <a:gd name="connsiteX176" fmla="*/ 108735 w 119780"/>
                  <a:gd name="connsiteY176" fmla="*/ 26959 h 108089"/>
                  <a:gd name="connsiteX177" fmla="*/ 108930 w 119780"/>
                  <a:gd name="connsiteY177" fmla="*/ 27271 h 108089"/>
                  <a:gd name="connsiteX178" fmla="*/ 109145 w 119780"/>
                  <a:gd name="connsiteY178" fmla="*/ 27545 h 108089"/>
                  <a:gd name="connsiteX179" fmla="*/ 109341 w 119780"/>
                  <a:gd name="connsiteY179" fmla="*/ 27858 h 108089"/>
                  <a:gd name="connsiteX180" fmla="*/ 109517 w 119780"/>
                  <a:gd name="connsiteY180" fmla="*/ 28112 h 108089"/>
                  <a:gd name="connsiteX181" fmla="*/ 109751 w 119780"/>
                  <a:gd name="connsiteY181" fmla="*/ 28425 h 108089"/>
                  <a:gd name="connsiteX182" fmla="*/ 109966 w 119780"/>
                  <a:gd name="connsiteY182" fmla="*/ 28718 h 108089"/>
                  <a:gd name="connsiteX183" fmla="*/ 109986 w 119780"/>
                  <a:gd name="connsiteY183" fmla="*/ 28737 h 108089"/>
                  <a:gd name="connsiteX184" fmla="*/ 110162 w 119780"/>
                  <a:gd name="connsiteY184" fmla="*/ 29011 h 108089"/>
                  <a:gd name="connsiteX185" fmla="*/ 110182 w 119780"/>
                  <a:gd name="connsiteY185" fmla="*/ 29050 h 108089"/>
                  <a:gd name="connsiteX186" fmla="*/ 110377 w 119780"/>
                  <a:gd name="connsiteY186" fmla="*/ 29305 h 108089"/>
                  <a:gd name="connsiteX187" fmla="*/ 110729 w 119780"/>
                  <a:gd name="connsiteY187" fmla="*/ 29891 h 108089"/>
                  <a:gd name="connsiteX188" fmla="*/ 110963 w 119780"/>
                  <a:gd name="connsiteY188" fmla="*/ 30204 h 108089"/>
                  <a:gd name="connsiteX189" fmla="*/ 111159 w 119780"/>
                  <a:gd name="connsiteY189" fmla="*/ 30536 h 108089"/>
                  <a:gd name="connsiteX190" fmla="*/ 111335 w 119780"/>
                  <a:gd name="connsiteY190" fmla="*/ 30829 h 108089"/>
                  <a:gd name="connsiteX191" fmla="*/ 111511 w 119780"/>
                  <a:gd name="connsiteY191" fmla="*/ 31142 h 108089"/>
                  <a:gd name="connsiteX192" fmla="*/ 111687 w 119780"/>
                  <a:gd name="connsiteY192" fmla="*/ 31416 h 108089"/>
                  <a:gd name="connsiteX193" fmla="*/ 111902 w 119780"/>
                  <a:gd name="connsiteY193" fmla="*/ 31729 h 108089"/>
                  <a:gd name="connsiteX194" fmla="*/ 112097 w 119780"/>
                  <a:gd name="connsiteY194" fmla="*/ 32041 h 108089"/>
                  <a:gd name="connsiteX195" fmla="*/ 112234 w 119780"/>
                  <a:gd name="connsiteY195" fmla="*/ 32335 h 108089"/>
                  <a:gd name="connsiteX196" fmla="*/ 112430 w 119780"/>
                  <a:gd name="connsiteY196" fmla="*/ 32647 h 108089"/>
                  <a:gd name="connsiteX197" fmla="*/ 112625 w 119780"/>
                  <a:gd name="connsiteY197" fmla="*/ 32941 h 108089"/>
                  <a:gd name="connsiteX198" fmla="*/ 112782 w 119780"/>
                  <a:gd name="connsiteY198" fmla="*/ 33273 h 108089"/>
                  <a:gd name="connsiteX199" fmla="*/ 112957 w 119780"/>
                  <a:gd name="connsiteY199" fmla="*/ 33586 h 108089"/>
                  <a:gd name="connsiteX200" fmla="*/ 112957 w 119780"/>
                  <a:gd name="connsiteY200" fmla="*/ 33605 h 108089"/>
                  <a:gd name="connsiteX201" fmla="*/ 113153 w 119780"/>
                  <a:gd name="connsiteY201" fmla="*/ 33938 h 108089"/>
                  <a:gd name="connsiteX202" fmla="*/ 113329 w 119780"/>
                  <a:gd name="connsiteY202" fmla="*/ 34231 h 108089"/>
                  <a:gd name="connsiteX203" fmla="*/ 113466 w 119780"/>
                  <a:gd name="connsiteY203" fmla="*/ 34524 h 108089"/>
                  <a:gd name="connsiteX204" fmla="*/ 113642 w 119780"/>
                  <a:gd name="connsiteY204" fmla="*/ 34857 h 108089"/>
                  <a:gd name="connsiteX205" fmla="*/ 113818 w 119780"/>
                  <a:gd name="connsiteY205" fmla="*/ 35169 h 108089"/>
                  <a:gd name="connsiteX206" fmla="*/ 113974 w 119780"/>
                  <a:gd name="connsiteY206" fmla="*/ 35502 h 108089"/>
                  <a:gd name="connsiteX207" fmla="*/ 114131 w 119780"/>
                  <a:gd name="connsiteY207" fmla="*/ 35815 h 108089"/>
                  <a:gd name="connsiteX208" fmla="*/ 114287 w 119780"/>
                  <a:gd name="connsiteY208" fmla="*/ 36108 h 108089"/>
                  <a:gd name="connsiteX209" fmla="*/ 114346 w 119780"/>
                  <a:gd name="connsiteY209" fmla="*/ 36225 h 108089"/>
                  <a:gd name="connsiteX210" fmla="*/ 114424 w 119780"/>
                  <a:gd name="connsiteY210" fmla="*/ 36420 h 108089"/>
                  <a:gd name="connsiteX211" fmla="*/ 114443 w 119780"/>
                  <a:gd name="connsiteY211" fmla="*/ 36459 h 108089"/>
                  <a:gd name="connsiteX212" fmla="*/ 114619 w 119780"/>
                  <a:gd name="connsiteY212" fmla="*/ 36773 h 108089"/>
                  <a:gd name="connsiteX213" fmla="*/ 114736 w 119780"/>
                  <a:gd name="connsiteY213" fmla="*/ 37085 h 108089"/>
                  <a:gd name="connsiteX214" fmla="*/ 114893 w 119780"/>
                  <a:gd name="connsiteY214" fmla="*/ 37417 h 108089"/>
                  <a:gd name="connsiteX215" fmla="*/ 115049 w 119780"/>
                  <a:gd name="connsiteY215" fmla="*/ 37711 h 108089"/>
                  <a:gd name="connsiteX216" fmla="*/ 115049 w 119780"/>
                  <a:gd name="connsiteY216" fmla="*/ 37750 h 108089"/>
                  <a:gd name="connsiteX217" fmla="*/ 115167 w 119780"/>
                  <a:gd name="connsiteY217" fmla="*/ 38063 h 108089"/>
                  <a:gd name="connsiteX218" fmla="*/ 115323 w 119780"/>
                  <a:gd name="connsiteY218" fmla="*/ 38375 h 108089"/>
                  <a:gd name="connsiteX219" fmla="*/ 115460 w 119780"/>
                  <a:gd name="connsiteY219" fmla="*/ 38708 h 108089"/>
                  <a:gd name="connsiteX220" fmla="*/ 115597 w 119780"/>
                  <a:gd name="connsiteY220" fmla="*/ 39040 h 108089"/>
                  <a:gd name="connsiteX221" fmla="*/ 115753 w 119780"/>
                  <a:gd name="connsiteY221" fmla="*/ 39392 h 108089"/>
                  <a:gd name="connsiteX222" fmla="*/ 115870 w 119780"/>
                  <a:gd name="connsiteY222" fmla="*/ 39705 h 108089"/>
                  <a:gd name="connsiteX223" fmla="*/ 116007 w 119780"/>
                  <a:gd name="connsiteY223" fmla="*/ 40018 h 108089"/>
                  <a:gd name="connsiteX224" fmla="*/ 116124 w 119780"/>
                  <a:gd name="connsiteY224" fmla="*/ 40350 h 108089"/>
                  <a:gd name="connsiteX225" fmla="*/ 116261 w 119780"/>
                  <a:gd name="connsiteY225" fmla="*/ 40663 h 108089"/>
                  <a:gd name="connsiteX226" fmla="*/ 116281 w 119780"/>
                  <a:gd name="connsiteY226" fmla="*/ 40702 h 108089"/>
                  <a:gd name="connsiteX227" fmla="*/ 116379 w 119780"/>
                  <a:gd name="connsiteY227" fmla="*/ 41015 h 108089"/>
                  <a:gd name="connsiteX228" fmla="*/ 116516 w 119780"/>
                  <a:gd name="connsiteY228" fmla="*/ 41327 h 108089"/>
                  <a:gd name="connsiteX229" fmla="*/ 116613 w 119780"/>
                  <a:gd name="connsiteY229" fmla="*/ 41680 h 108089"/>
                  <a:gd name="connsiteX230" fmla="*/ 116770 w 119780"/>
                  <a:gd name="connsiteY230" fmla="*/ 42031 h 108089"/>
                  <a:gd name="connsiteX231" fmla="*/ 116848 w 119780"/>
                  <a:gd name="connsiteY231" fmla="*/ 42324 h 108089"/>
                  <a:gd name="connsiteX232" fmla="*/ 116985 w 119780"/>
                  <a:gd name="connsiteY232" fmla="*/ 42677 h 108089"/>
                  <a:gd name="connsiteX233" fmla="*/ 117004 w 119780"/>
                  <a:gd name="connsiteY233" fmla="*/ 42716 h 108089"/>
                  <a:gd name="connsiteX234" fmla="*/ 117082 w 119780"/>
                  <a:gd name="connsiteY234" fmla="*/ 43028 h 108089"/>
                  <a:gd name="connsiteX235" fmla="*/ 117219 w 119780"/>
                  <a:gd name="connsiteY235" fmla="*/ 43380 h 108089"/>
                  <a:gd name="connsiteX236" fmla="*/ 117317 w 119780"/>
                  <a:gd name="connsiteY236" fmla="*/ 43674 h 108089"/>
                  <a:gd name="connsiteX237" fmla="*/ 117415 w 119780"/>
                  <a:gd name="connsiteY237" fmla="*/ 44006 h 108089"/>
                  <a:gd name="connsiteX238" fmla="*/ 117415 w 119780"/>
                  <a:gd name="connsiteY238" fmla="*/ 44045 h 108089"/>
                  <a:gd name="connsiteX239" fmla="*/ 117532 w 119780"/>
                  <a:gd name="connsiteY239" fmla="*/ 44358 h 108089"/>
                  <a:gd name="connsiteX240" fmla="*/ 117552 w 119780"/>
                  <a:gd name="connsiteY240" fmla="*/ 44397 h 108089"/>
                  <a:gd name="connsiteX241" fmla="*/ 117610 w 119780"/>
                  <a:gd name="connsiteY241" fmla="*/ 44690 h 108089"/>
                  <a:gd name="connsiteX242" fmla="*/ 117728 w 119780"/>
                  <a:gd name="connsiteY242" fmla="*/ 45042 h 108089"/>
                  <a:gd name="connsiteX243" fmla="*/ 117825 w 119780"/>
                  <a:gd name="connsiteY243" fmla="*/ 45394 h 108089"/>
                  <a:gd name="connsiteX244" fmla="*/ 117943 w 119780"/>
                  <a:gd name="connsiteY244" fmla="*/ 45746 h 108089"/>
                  <a:gd name="connsiteX245" fmla="*/ 118021 w 119780"/>
                  <a:gd name="connsiteY245" fmla="*/ 46059 h 108089"/>
                  <a:gd name="connsiteX246" fmla="*/ 118099 w 119780"/>
                  <a:gd name="connsiteY246" fmla="*/ 46410 h 108089"/>
                  <a:gd name="connsiteX247" fmla="*/ 118099 w 119780"/>
                  <a:gd name="connsiteY247" fmla="*/ 46450 h 108089"/>
                  <a:gd name="connsiteX248" fmla="*/ 118216 w 119780"/>
                  <a:gd name="connsiteY248" fmla="*/ 46762 h 108089"/>
                  <a:gd name="connsiteX249" fmla="*/ 118294 w 119780"/>
                  <a:gd name="connsiteY249" fmla="*/ 47114 h 108089"/>
                  <a:gd name="connsiteX250" fmla="*/ 118373 w 119780"/>
                  <a:gd name="connsiteY250" fmla="*/ 47447 h 108089"/>
                  <a:gd name="connsiteX251" fmla="*/ 118471 w 119780"/>
                  <a:gd name="connsiteY251" fmla="*/ 47779 h 108089"/>
                  <a:gd name="connsiteX252" fmla="*/ 118529 w 119780"/>
                  <a:gd name="connsiteY252" fmla="*/ 48170 h 108089"/>
                  <a:gd name="connsiteX253" fmla="*/ 118607 w 119780"/>
                  <a:gd name="connsiteY253" fmla="*/ 48502 h 108089"/>
                  <a:gd name="connsiteX254" fmla="*/ 118705 w 119780"/>
                  <a:gd name="connsiteY254" fmla="*/ 48854 h 108089"/>
                  <a:gd name="connsiteX255" fmla="*/ 118783 w 119780"/>
                  <a:gd name="connsiteY255" fmla="*/ 49186 h 108089"/>
                  <a:gd name="connsiteX256" fmla="*/ 118842 w 119780"/>
                  <a:gd name="connsiteY256" fmla="*/ 49539 h 108089"/>
                  <a:gd name="connsiteX257" fmla="*/ 118881 w 119780"/>
                  <a:gd name="connsiteY257" fmla="*/ 49792 h 108089"/>
                  <a:gd name="connsiteX258" fmla="*/ 118920 w 119780"/>
                  <a:gd name="connsiteY258" fmla="*/ 49890 h 108089"/>
                  <a:gd name="connsiteX259" fmla="*/ 118979 w 119780"/>
                  <a:gd name="connsiteY259" fmla="*/ 50222 h 108089"/>
                  <a:gd name="connsiteX260" fmla="*/ 119018 w 119780"/>
                  <a:gd name="connsiteY260" fmla="*/ 50555 h 108089"/>
                  <a:gd name="connsiteX261" fmla="*/ 119037 w 119780"/>
                  <a:gd name="connsiteY261" fmla="*/ 50613 h 108089"/>
                  <a:gd name="connsiteX262" fmla="*/ 119076 w 119780"/>
                  <a:gd name="connsiteY262" fmla="*/ 50907 h 108089"/>
                  <a:gd name="connsiteX263" fmla="*/ 119076 w 119780"/>
                  <a:gd name="connsiteY263" fmla="*/ 50966 h 108089"/>
                  <a:gd name="connsiteX264" fmla="*/ 119155 w 119780"/>
                  <a:gd name="connsiteY264" fmla="*/ 51317 h 108089"/>
                  <a:gd name="connsiteX265" fmla="*/ 119213 w 119780"/>
                  <a:gd name="connsiteY265" fmla="*/ 51650 h 108089"/>
                  <a:gd name="connsiteX266" fmla="*/ 119253 w 119780"/>
                  <a:gd name="connsiteY266" fmla="*/ 51963 h 108089"/>
                  <a:gd name="connsiteX267" fmla="*/ 119272 w 119780"/>
                  <a:gd name="connsiteY267" fmla="*/ 52021 h 108089"/>
                  <a:gd name="connsiteX268" fmla="*/ 119291 w 119780"/>
                  <a:gd name="connsiteY268" fmla="*/ 52334 h 108089"/>
                  <a:gd name="connsiteX269" fmla="*/ 119331 w 119780"/>
                  <a:gd name="connsiteY269" fmla="*/ 52666 h 108089"/>
                  <a:gd name="connsiteX270" fmla="*/ 119409 w 119780"/>
                  <a:gd name="connsiteY270" fmla="*/ 53038 h 108089"/>
                  <a:gd name="connsiteX271" fmla="*/ 119448 w 119780"/>
                  <a:gd name="connsiteY271" fmla="*/ 53409 h 108089"/>
                  <a:gd name="connsiteX272" fmla="*/ 119487 w 119780"/>
                  <a:gd name="connsiteY272" fmla="*/ 53781 h 108089"/>
                  <a:gd name="connsiteX273" fmla="*/ 119507 w 119780"/>
                  <a:gd name="connsiteY273" fmla="*/ 54113 h 108089"/>
                  <a:gd name="connsiteX274" fmla="*/ 119546 w 119780"/>
                  <a:gd name="connsiteY274" fmla="*/ 54446 h 108089"/>
                  <a:gd name="connsiteX275" fmla="*/ 119565 w 119780"/>
                  <a:gd name="connsiteY275" fmla="*/ 54817 h 108089"/>
                  <a:gd name="connsiteX276" fmla="*/ 119604 w 119780"/>
                  <a:gd name="connsiteY276" fmla="*/ 55188 h 108089"/>
                  <a:gd name="connsiteX277" fmla="*/ 119624 w 119780"/>
                  <a:gd name="connsiteY277" fmla="*/ 55520 h 108089"/>
                  <a:gd name="connsiteX278" fmla="*/ 119683 w 119780"/>
                  <a:gd name="connsiteY278" fmla="*/ 55853 h 108089"/>
                  <a:gd name="connsiteX279" fmla="*/ 119702 w 119780"/>
                  <a:gd name="connsiteY279" fmla="*/ 56244 h 108089"/>
                  <a:gd name="connsiteX280" fmla="*/ 119722 w 119780"/>
                  <a:gd name="connsiteY280" fmla="*/ 56615 h 108089"/>
                  <a:gd name="connsiteX281" fmla="*/ 119741 w 119780"/>
                  <a:gd name="connsiteY281" fmla="*/ 56928 h 108089"/>
                  <a:gd name="connsiteX282" fmla="*/ 119741 w 119780"/>
                  <a:gd name="connsiteY282" fmla="*/ 56987 h 108089"/>
                  <a:gd name="connsiteX283" fmla="*/ 119761 w 119780"/>
                  <a:gd name="connsiteY283" fmla="*/ 57300 h 108089"/>
                  <a:gd name="connsiteX284" fmla="*/ 119761 w 119780"/>
                  <a:gd name="connsiteY284" fmla="*/ 57671 h 108089"/>
                  <a:gd name="connsiteX285" fmla="*/ 119761 w 119780"/>
                  <a:gd name="connsiteY285" fmla="*/ 58042 h 108089"/>
                  <a:gd name="connsiteX286" fmla="*/ 119761 w 119780"/>
                  <a:gd name="connsiteY286" fmla="*/ 58355 h 108089"/>
                  <a:gd name="connsiteX287" fmla="*/ 119780 w 119780"/>
                  <a:gd name="connsiteY287" fmla="*/ 58727 h 108089"/>
                  <a:gd name="connsiteX288" fmla="*/ 119780 w 119780"/>
                  <a:gd name="connsiteY288" fmla="*/ 60525 h 108089"/>
                  <a:gd name="connsiteX289" fmla="*/ 119761 w 119780"/>
                  <a:gd name="connsiteY289" fmla="*/ 60896 h 108089"/>
                  <a:gd name="connsiteX290" fmla="*/ 119761 w 119780"/>
                  <a:gd name="connsiteY290" fmla="*/ 61249 h 108089"/>
                  <a:gd name="connsiteX291" fmla="*/ 119761 w 119780"/>
                  <a:gd name="connsiteY291" fmla="*/ 61640 h 108089"/>
                  <a:gd name="connsiteX292" fmla="*/ 119741 w 119780"/>
                  <a:gd name="connsiteY292" fmla="*/ 61972 h 108089"/>
                  <a:gd name="connsiteX293" fmla="*/ 119722 w 119780"/>
                  <a:gd name="connsiteY293" fmla="*/ 62324 h 108089"/>
                  <a:gd name="connsiteX294" fmla="*/ 119702 w 119780"/>
                  <a:gd name="connsiteY294" fmla="*/ 62695 h 108089"/>
                  <a:gd name="connsiteX295" fmla="*/ 119683 w 119780"/>
                  <a:gd name="connsiteY295" fmla="*/ 63047 h 108089"/>
                  <a:gd name="connsiteX296" fmla="*/ 119663 w 119780"/>
                  <a:gd name="connsiteY296" fmla="*/ 63399 h 108089"/>
                  <a:gd name="connsiteX297" fmla="*/ 119604 w 119780"/>
                  <a:gd name="connsiteY297" fmla="*/ 63751 h 108089"/>
                  <a:gd name="connsiteX298" fmla="*/ 119604 w 119780"/>
                  <a:gd name="connsiteY298" fmla="*/ 63770 h 108089"/>
                  <a:gd name="connsiteX299" fmla="*/ 119585 w 119780"/>
                  <a:gd name="connsiteY299" fmla="*/ 64103 h 108089"/>
                  <a:gd name="connsiteX300" fmla="*/ 119546 w 119780"/>
                  <a:gd name="connsiteY300" fmla="*/ 64474 h 108089"/>
                  <a:gd name="connsiteX301" fmla="*/ 119507 w 119780"/>
                  <a:gd name="connsiteY301" fmla="*/ 64865 h 108089"/>
                  <a:gd name="connsiteX302" fmla="*/ 119468 w 119780"/>
                  <a:gd name="connsiteY302" fmla="*/ 65217 h 108089"/>
                  <a:gd name="connsiteX303" fmla="*/ 119428 w 119780"/>
                  <a:gd name="connsiteY303" fmla="*/ 65550 h 108089"/>
                  <a:gd name="connsiteX304" fmla="*/ 119350 w 119780"/>
                  <a:gd name="connsiteY304" fmla="*/ 65940 h 108089"/>
                  <a:gd name="connsiteX305" fmla="*/ 119311 w 119780"/>
                  <a:gd name="connsiteY305" fmla="*/ 66292 h 108089"/>
                  <a:gd name="connsiteX306" fmla="*/ 119272 w 119780"/>
                  <a:gd name="connsiteY306" fmla="*/ 66644 h 108089"/>
                  <a:gd name="connsiteX307" fmla="*/ 119233 w 119780"/>
                  <a:gd name="connsiteY307" fmla="*/ 66977 h 108089"/>
                  <a:gd name="connsiteX308" fmla="*/ 119213 w 119780"/>
                  <a:gd name="connsiteY308" fmla="*/ 67035 h 108089"/>
                  <a:gd name="connsiteX309" fmla="*/ 119174 w 119780"/>
                  <a:gd name="connsiteY309" fmla="*/ 67328 h 108089"/>
                  <a:gd name="connsiteX310" fmla="*/ 119096 w 119780"/>
                  <a:gd name="connsiteY310" fmla="*/ 67700 h 108089"/>
                  <a:gd name="connsiteX311" fmla="*/ 119076 w 119780"/>
                  <a:gd name="connsiteY311" fmla="*/ 67739 h 108089"/>
                  <a:gd name="connsiteX312" fmla="*/ 119018 w 119780"/>
                  <a:gd name="connsiteY312" fmla="*/ 68091 h 108089"/>
                  <a:gd name="connsiteX313" fmla="*/ 118979 w 119780"/>
                  <a:gd name="connsiteY313" fmla="*/ 68443 h 108089"/>
                  <a:gd name="connsiteX314" fmla="*/ 118881 w 119780"/>
                  <a:gd name="connsiteY314" fmla="*/ 68795 h 108089"/>
                  <a:gd name="connsiteX315" fmla="*/ 118822 w 119780"/>
                  <a:gd name="connsiteY315" fmla="*/ 69146 h 108089"/>
                  <a:gd name="connsiteX316" fmla="*/ 118764 w 119780"/>
                  <a:gd name="connsiteY316" fmla="*/ 69499 h 108089"/>
                  <a:gd name="connsiteX317" fmla="*/ 118686 w 119780"/>
                  <a:gd name="connsiteY317" fmla="*/ 69831 h 108089"/>
                  <a:gd name="connsiteX318" fmla="*/ 118646 w 119780"/>
                  <a:gd name="connsiteY318" fmla="*/ 69889 h 108089"/>
                  <a:gd name="connsiteX319" fmla="*/ 118588 w 119780"/>
                  <a:gd name="connsiteY319" fmla="*/ 70202 h 108089"/>
                  <a:gd name="connsiteX320" fmla="*/ 118568 w 119780"/>
                  <a:gd name="connsiteY320" fmla="*/ 70241 h 108089"/>
                  <a:gd name="connsiteX321" fmla="*/ 118529 w 119780"/>
                  <a:gd name="connsiteY321" fmla="*/ 70515 h 108089"/>
                  <a:gd name="connsiteX322" fmla="*/ 118529 w 119780"/>
                  <a:gd name="connsiteY322" fmla="*/ 70574 h 108089"/>
                  <a:gd name="connsiteX323" fmla="*/ 118431 w 119780"/>
                  <a:gd name="connsiteY323" fmla="*/ 70965 h 108089"/>
                  <a:gd name="connsiteX324" fmla="*/ 118334 w 119780"/>
                  <a:gd name="connsiteY324" fmla="*/ 71258 h 108089"/>
                  <a:gd name="connsiteX325" fmla="*/ 118314 w 119780"/>
                  <a:gd name="connsiteY325" fmla="*/ 71317 h 108089"/>
                  <a:gd name="connsiteX326" fmla="*/ 118256 w 119780"/>
                  <a:gd name="connsiteY326" fmla="*/ 71629 h 108089"/>
                  <a:gd name="connsiteX327" fmla="*/ 118236 w 119780"/>
                  <a:gd name="connsiteY327" fmla="*/ 71668 h 108089"/>
                  <a:gd name="connsiteX328" fmla="*/ 118138 w 119780"/>
                  <a:gd name="connsiteY328" fmla="*/ 72001 h 108089"/>
                  <a:gd name="connsiteX329" fmla="*/ 118040 w 119780"/>
                  <a:gd name="connsiteY329" fmla="*/ 72333 h 108089"/>
                  <a:gd name="connsiteX330" fmla="*/ 118040 w 119780"/>
                  <a:gd name="connsiteY330" fmla="*/ 72372 h 108089"/>
                  <a:gd name="connsiteX331" fmla="*/ 117943 w 119780"/>
                  <a:gd name="connsiteY331" fmla="*/ 72705 h 108089"/>
                  <a:gd name="connsiteX332" fmla="*/ 117825 w 119780"/>
                  <a:gd name="connsiteY332" fmla="*/ 73056 h 108089"/>
                  <a:gd name="connsiteX333" fmla="*/ 117728 w 119780"/>
                  <a:gd name="connsiteY333" fmla="*/ 73409 h 108089"/>
                  <a:gd name="connsiteX334" fmla="*/ 117610 w 119780"/>
                  <a:gd name="connsiteY334" fmla="*/ 73741 h 108089"/>
                  <a:gd name="connsiteX335" fmla="*/ 117513 w 119780"/>
                  <a:gd name="connsiteY335" fmla="*/ 74112 h 108089"/>
                  <a:gd name="connsiteX336" fmla="*/ 117395 w 119780"/>
                  <a:gd name="connsiteY336" fmla="*/ 74445 h 108089"/>
                  <a:gd name="connsiteX337" fmla="*/ 117376 w 119780"/>
                  <a:gd name="connsiteY337" fmla="*/ 74503 h 108089"/>
                  <a:gd name="connsiteX338" fmla="*/ 117298 w 119780"/>
                  <a:gd name="connsiteY338" fmla="*/ 74777 h 108089"/>
                  <a:gd name="connsiteX339" fmla="*/ 117141 w 119780"/>
                  <a:gd name="connsiteY339" fmla="*/ 75187 h 108089"/>
                  <a:gd name="connsiteX340" fmla="*/ 117043 w 119780"/>
                  <a:gd name="connsiteY340" fmla="*/ 75500 h 108089"/>
                  <a:gd name="connsiteX341" fmla="*/ 117043 w 119780"/>
                  <a:gd name="connsiteY341" fmla="*/ 75539 h 108089"/>
                  <a:gd name="connsiteX342" fmla="*/ 116887 w 119780"/>
                  <a:gd name="connsiteY342" fmla="*/ 75872 h 108089"/>
                  <a:gd name="connsiteX343" fmla="*/ 116789 w 119780"/>
                  <a:gd name="connsiteY343" fmla="*/ 76204 h 108089"/>
                  <a:gd name="connsiteX344" fmla="*/ 116633 w 119780"/>
                  <a:gd name="connsiteY344" fmla="*/ 76575 h 108089"/>
                  <a:gd name="connsiteX345" fmla="*/ 116535 w 119780"/>
                  <a:gd name="connsiteY345" fmla="*/ 76869 h 108089"/>
                  <a:gd name="connsiteX346" fmla="*/ 116535 w 119780"/>
                  <a:gd name="connsiteY346" fmla="*/ 76908 h 108089"/>
                  <a:gd name="connsiteX347" fmla="*/ 116359 w 119780"/>
                  <a:gd name="connsiteY347" fmla="*/ 77260 h 108089"/>
                  <a:gd name="connsiteX348" fmla="*/ 116242 w 119780"/>
                  <a:gd name="connsiteY348" fmla="*/ 77592 h 108089"/>
                  <a:gd name="connsiteX349" fmla="*/ 116086 w 119780"/>
                  <a:gd name="connsiteY349" fmla="*/ 77924 h 108089"/>
                  <a:gd name="connsiteX350" fmla="*/ 115909 w 119780"/>
                  <a:gd name="connsiteY350" fmla="*/ 78296 h 108089"/>
                  <a:gd name="connsiteX351" fmla="*/ 115773 w 119780"/>
                  <a:gd name="connsiteY351" fmla="*/ 78648 h 108089"/>
                  <a:gd name="connsiteX352" fmla="*/ 115597 w 119780"/>
                  <a:gd name="connsiteY352" fmla="*/ 78980 h 108089"/>
                  <a:gd name="connsiteX353" fmla="*/ 115440 w 119780"/>
                  <a:gd name="connsiteY353" fmla="*/ 79293 h 108089"/>
                  <a:gd name="connsiteX354" fmla="*/ 115303 w 119780"/>
                  <a:gd name="connsiteY354" fmla="*/ 79645 h 108089"/>
                  <a:gd name="connsiteX355" fmla="*/ 115108 w 119780"/>
                  <a:gd name="connsiteY355" fmla="*/ 79996 h 108089"/>
                  <a:gd name="connsiteX356" fmla="*/ 114951 w 119780"/>
                  <a:gd name="connsiteY356" fmla="*/ 80290 h 108089"/>
                  <a:gd name="connsiteX357" fmla="*/ 114932 w 119780"/>
                  <a:gd name="connsiteY357" fmla="*/ 80329 h 108089"/>
                  <a:gd name="connsiteX358" fmla="*/ 114795 w 119780"/>
                  <a:gd name="connsiteY358" fmla="*/ 80661 h 108089"/>
                  <a:gd name="connsiteX359" fmla="*/ 114619 w 119780"/>
                  <a:gd name="connsiteY359" fmla="*/ 80974 h 108089"/>
                  <a:gd name="connsiteX360" fmla="*/ 114424 w 119780"/>
                  <a:gd name="connsiteY360" fmla="*/ 81307 h 108089"/>
                  <a:gd name="connsiteX361" fmla="*/ 114267 w 119780"/>
                  <a:gd name="connsiteY361" fmla="*/ 81619 h 108089"/>
                  <a:gd name="connsiteX362" fmla="*/ 114111 w 119780"/>
                  <a:gd name="connsiteY362" fmla="*/ 81932 h 108089"/>
                  <a:gd name="connsiteX363" fmla="*/ 113915 w 119780"/>
                  <a:gd name="connsiteY363" fmla="*/ 82265 h 108089"/>
                  <a:gd name="connsiteX364" fmla="*/ 113739 w 119780"/>
                  <a:gd name="connsiteY364" fmla="*/ 82558 h 108089"/>
                  <a:gd name="connsiteX365" fmla="*/ 113583 w 119780"/>
                  <a:gd name="connsiteY365" fmla="*/ 82870 h 108089"/>
                  <a:gd name="connsiteX366" fmla="*/ 113388 w 119780"/>
                  <a:gd name="connsiteY366" fmla="*/ 83222 h 108089"/>
                  <a:gd name="connsiteX367" fmla="*/ 113192 w 119780"/>
                  <a:gd name="connsiteY367" fmla="*/ 83516 h 108089"/>
                  <a:gd name="connsiteX368" fmla="*/ 113172 w 119780"/>
                  <a:gd name="connsiteY368" fmla="*/ 83555 h 108089"/>
                  <a:gd name="connsiteX369" fmla="*/ 112977 w 119780"/>
                  <a:gd name="connsiteY369" fmla="*/ 83867 h 108089"/>
                  <a:gd name="connsiteX370" fmla="*/ 112821 w 119780"/>
                  <a:gd name="connsiteY370" fmla="*/ 84161 h 108089"/>
                  <a:gd name="connsiteX371" fmla="*/ 112645 w 119780"/>
                  <a:gd name="connsiteY371" fmla="*/ 84434 h 108089"/>
                  <a:gd name="connsiteX372" fmla="*/ 112430 w 119780"/>
                  <a:gd name="connsiteY372" fmla="*/ 84747 h 108089"/>
                  <a:gd name="connsiteX373" fmla="*/ 112410 w 119780"/>
                  <a:gd name="connsiteY373" fmla="*/ 84786 h 108089"/>
                  <a:gd name="connsiteX374" fmla="*/ 112215 w 119780"/>
                  <a:gd name="connsiteY374" fmla="*/ 85099 h 108089"/>
                  <a:gd name="connsiteX375" fmla="*/ 112039 w 119780"/>
                  <a:gd name="connsiteY375" fmla="*/ 85353 h 108089"/>
                  <a:gd name="connsiteX376" fmla="*/ 111999 w 119780"/>
                  <a:gd name="connsiteY376" fmla="*/ 85412 h 108089"/>
                  <a:gd name="connsiteX377" fmla="*/ 111843 w 119780"/>
                  <a:gd name="connsiteY377" fmla="*/ 85686 h 108089"/>
                  <a:gd name="connsiteX378" fmla="*/ 111628 w 119780"/>
                  <a:gd name="connsiteY378" fmla="*/ 85998 h 108089"/>
                  <a:gd name="connsiteX379" fmla="*/ 111433 w 119780"/>
                  <a:gd name="connsiteY379" fmla="*/ 86291 h 108089"/>
                  <a:gd name="connsiteX380" fmla="*/ 111198 w 119780"/>
                  <a:gd name="connsiteY380" fmla="*/ 86585 h 108089"/>
                  <a:gd name="connsiteX381" fmla="*/ 111002 w 119780"/>
                  <a:gd name="connsiteY381" fmla="*/ 86878 h 108089"/>
                  <a:gd name="connsiteX382" fmla="*/ 110768 w 119780"/>
                  <a:gd name="connsiteY382" fmla="*/ 87191 h 108089"/>
                  <a:gd name="connsiteX383" fmla="*/ 110572 w 119780"/>
                  <a:gd name="connsiteY383" fmla="*/ 87465 h 108089"/>
                  <a:gd name="connsiteX384" fmla="*/ 110553 w 119780"/>
                  <a:gd name="connsiteY384" fmla="*/ 87504 h 108089"/>
                  <a:gd name="connsiteX385" fmla="*/ 110377 w 119780"/>
                  <a:gd name="connsiteY385" fmla="*/ 87738 h 108089"/>
                  <a:gd name="connsiteX386" fmla="*/ 110142 w 119780"/>
                  <a:gd name="connsiteY386" fmla="*/ 88051 h 108089"/>
                  <a:gd name="connsiteX387" fmla="*/ 109927 w 119780"/>
                  <a:gd name="connsiteY387" fmla="*/ 88325 h 108089"/>
                  <a:gd name="connsiteX388" fmla="*/ 109712 w 119780"/>
                  <a:gd name="connsiteY388" fmla="*/ 88579 h 108089"/>
                  <a:gd name="connsiteX389" fmla="*/ 109693 w 119780"/>
                  <a:gd name="connsiteY389" fmla="*/ 88618 h 108089"/>
                  <a:gd name="connsiteX390" fmla="*/ 109458 w 119780"/>
                  <a:gd name="connsiteY390" fmla="*/ 88892 h 108089"/>
                  <a:gd name="connsiteX391" fmla="*/ 109243 w 119780"/>
                  <a:gd name="connsiteY391" fmla="*/ 89165 h 108089"/>
                  <a:gd name="connsiteX392" fmla="*/ 109008 w 119780"/>
                  <a:gd name="connsiteY392" fmla="*/ 89420 h 108089"/>
                  <a:gd name="connsiteX393" fmla="*/ 109008 w 119780"/>
                  <a:gd name="connsiteY393" fmla="*/ 89459 h 108089"/>
                  <a:gd name="connsiteX394" fmla="*/ 108774 w 119780"/>
                  <a:gd name="connsiteY394" fmla="*/ 89713 h 108089"/>
                  <a:gd name="connsiteX395" fmla="*/ 108520 w 119780"/>
                  <a:gd name="connsiteY395" fmla="*/ 89987 h 108089"/>
                  <a:gd name="connsiteX396" fmla="*/ 108305 w 119780"/>
                  <a:gd name="connsiteY396" fmla="*/ 90240 h 108089"/>
                  <a:gd name="connsiteX397" fmla="*/ 108285 w 119780"/>
                  <a:gd name="connsiteY397" fmla="*/ 90260 h 108089"/>
                  <a:gd name="connsiteX398" fmla="*/ 108050 w 119780"/>
                  <a:gd name="connsiteY398" fmla="*/ 90514 h 108089"/>
                  <a:gd name="connsiteX399" fmla="*/ 107796 w 119780"/>
                  <a:gd name="connsiteY399" fmla="*/ 90807 h 108089"/>
                  <a:gd name="connsiteX400" fmla="*/ 107601 w 119780"/>
                  <a:gd name="connsiteY400" fmla="*/ 91023 h 108089"/>
                  <a:gd name="connsiteX401" fmla="*/ 107562 w 119780"/>
                  <a:gd name="connsiteY401" fmla="*/ 91062 h 108089"/>
                  <a:gd name="connsiteX402" fmla="*/ 107327 w 119780"/>
                  <a:gd name="connsiteY402" fmla="*/ 91296 h 108089"/>
                  <a:gd name="connsiteX403" fmla="*/ 107112 w 119780"/>
                  <a:gd name="connsiteY403" fmla="*/ 91551 h 108089"/>
                  <a:gd name="connsiteX404" fmla="*/ 107073 w 119780"/>
                  <a:gd name="connsiteY404" fmla="*/ 91590 h 108089"/>
                  <a:gd name="connsiteX405" fmla="*/ 106838 w 119780"/>
                  <a:gd name="connsiteY405" fmla="*/ 91824 h 108089"/>
                  <a:gd name="connsiteX406" fmla="*/ 106604 w 119780"/>
                  <a:gd name="connsiteY406" fmla="*/ 92078 h 108089"/>
                  <a:gd name="connsiteX407" fmla="*/ 106369 w 119780"/>
                  <a:gd name="connsiteY407" fmla="*/ 92313 h 108089"/>
                  <a:gd name="connsiteX408" fmla="*/ 106115 w 119780"/>
                  <a:gd name="connsiteY408" fmla="*/ 92567 h 108089"/>
                  <a:gd name="connsiteX409" fmla="*/ 105841 w 119780"/>
                  <a:gd name="connsiteY409" fmla="*/ 92841 h 108089"/>
                  <a:gd name="connsiteX410" fmla="*/ 105587 w 119780"/>
                  <a:gd name="connsiteY410" fmla="*/ 93114 h 108089"/>
                  <a:gd name="connsiteX411" fmla="*/ 105353 w 119780"/>
                  <a:gd name="connsiteY411" fmla="*/ 93310 h 108089"/>
                  <a:gd name="connsiteX412" fmla="*/ 105333 w 119780"/>
                  <a:gd name="connsiteY412" fmla="*/ 93349 h 108089"/>
                  <a:gd name="connsiteX413" fmla="*/ 105098 w 119780"/>
                  <a:gd name="connsiteY413" fmla="*/ 93564 h 108089"/>
                  <a:gd name="connsiteX414" fmla="*/ 104845 w 119780"/>
                  <a:gd name="connsiteY414" fmla="*/ 93799 h 108089"/>
                  <a:gd name="connsiteX415" fmla="*/ 104571 w 119780"/>
                  <a:gd name="connsiteY415" fmla="*/ 94072 h 108089"/>
                  <a:gd name="connsiteX416" fmla="*/ 104317 w 119780"/>
                  <a:gd name="connsiteY416" fmla="*/ 94307 h 108089"/>
                  <a:gd name="connsiteX417" fmla="*/ 104082 w 119780"/>
                  <a:gd name="connsiteY417" fmla="*/ 94522 h 108089"/>
                  <a:gd name="connsiteX418" fmla="*/ 104043 w 119780"/>
                  <a:gd name="connsiteY418" fmla="*/ 94561 h 108089"/>
                  <a:gd name="connsiteX419" fmla="*/ 103828 w 119780"/>
                  <a:gd name="connsiteY419" fmla="*/ 94757 h 108089"/>
                  <a:gd name="connsiteX420" fmla="*/ 103554 w 119780"/>
                  <a:gd name="connsiteY420" fmla="*/ 94991 h 108089"/>
                  <a:gd name="connsiteX421" fmla="*/ 103515 w 119780"/>
                  <a:gd name="connsiteY421" fmla="*/ 95011 h 108089"/>
                  <a:gd name="connsiteX422" fmla="*/ 103241 w 119780"/>
                  <a:gd name="connsiteY422" fmla="*/ 95226 h 108089"/>
                  <a:gd name="connsiteX423" fmla="*/ 103007 w 119780"/>
                  <a:gd name="connsiteY423" fmla="*/ 95441 h 108089"/>
                  <a:gd name="connsiteX424" fmla="*/ 102733 w 119780"/>
                  <a:gd name="connsiteY424" fmla="*/ 95656 h 108089"/>
                  <a:gd name="connsiteX425" fmla="*/ 102440 w 119780"/>
                  <a:gd name="connsiteY425" fmla="*/ 95930 h 108089"/>
                  <a:gd name="connsiteX426" fmla="*/ 102186 w 119780"/>
                  <a:gd name="connsiteY426" fmla="*/ 96125 h 108089"/>
                  <a:gd name="connsiteX427" fmla="*/ 101912 w 119780"/>
                  <a:gd name="connsiteY427" fmla="*/ 96340 h 108089"/>
                  <a:gd name="connsiteX428" fmla="*/ 101638 w 119780"/>
                  <a:gd name="connsiteY428" fmla="*/ 96575 h 108089"/>
                  <a:gd name="connsiteX429" fmla="*/ 101365 w 119780"/>
                  <a:gd name="connsiteY429" fmla="*/ 96790 h 108089"/>
                  <a:gd name="connsiteX430" fmla="*/ 101052 w 119780"/>
                  <a:gd name="connsiteY430" fmla="*/ 97024 h 108089"/>
                  <a:gd name="connsiteX431" fmla="*/ 100798 w 119780"/>
                  <a:gd name="connsiteY431" fmla="*/ 97220 h 108089"/>
                  <a:gd name="connsiteX432" fmla="*/ 100778 w 119780"/>
                  <a:gd name="connsiteY432" fmla="*/ 97239 h 108089"/>
                  <a:gd name="connsiteX433" fmla="*/ 100524 w 119780"/>
                  <a:gd name="connsiteY433" fmla="*/ 97435 h 108089"/>
                  <a:gd name="connsiteX434" fmla="*/ 100250 w 119780"/>
                  <a:gd name="connsiteY434" fmla="*/ 97630 h 108089"/>
                  <a:gd name="connsiteX435" fmla="*/ 100211 w 119780"/>
                  <a:gd name="connsiteY435" fmla="*/ 97669 h 108089"/>
                  <a:gd name="connsiteX436" fmla="*/ 100113 w 119780"/>
                  <a:gd name="connsiteY436" fmla="*/ 97748 h 108089"/>
                  <a:gd name="connsiteX437" fmla="*/ 99957 w 119780"/>
                  <a:gd name="connsiteY437" fmla="*/ 97846 h 108089"/>
                  <a:gd name="connsiteX438" fmla="*/ 99664 w 119780"/>
                  <a:gd name="connsiteY438" fmla="*/ 98060 h 108089"/>
                  <a:gd name="connsiteX439" fmla="*/ 99390 w 119780"/>
                  <a:gd name="connsiteY439" fmla="*/ 98256 h 108089"/>
                  <a:gd name="connsiteX440" fmla="*/ 99058 w 119780"/>
                  <a:gd name="connsiteY440" fmla="*/ 98471 h 108089"/>
                  <a:gd name="connsiteX441" fmla="*/ 98804 w 119780"/>
                  <a:gd name="connsiteY441" fmla="*/ 98647 h 108089"/>
                  <a:gd name="connsiteX442" fmla="*/ 98764 w 119780"/>
                  <a:gd name="connsiteY442" fmla="*/ 98666 h 108089"/>
                  <a:gd name="connsiteX443" fmla="*/ 98510 w 119780"/>
                  <a:gd name="connsiteY443" fmla="*/ 98823 h 108089"/>
                  <a:gd name="connsiteX444" fmla="*/ 98491 w 119780"/>
                  <a:gd name="connsiteY444" fmla="*/ 98862 h 108089"/>
                  <a:gd name="connsiteX445" fmla="*/ 98198 w 119780"/>
                  <a:gd name="connsiteY445" fmla="*/ 99057 h 108089"/>
                  <a:gd name="connsiteX446" fmla="*/ 97963 w 119780"/>
                  <a:gd name="connsiteY446" fmla="*/ 99194 h 108089"/>
                  <a:gd name="connsiteX447" fmla="*/ 97650 w 119780"/>
                  <a:gd name="connsiteY447" fmla="*/ 99410 h 108089"/>
                  <a:gd name="connsiteX448" fmla="*/ 97591 w 119780"/>
                  <a:gd name="connsiteY448" fmla="*/ 99429 h 108089"/>
                  <a:gd name="connsiteX449" fmla="*/ 97318 w 119780"/>
                  <a:gd name="connsiteY449" fmla="*/ 99605 h 108089"/>
                  <a:gd name="connsiteX450" fmla="*/ 97025 w 119780"/>
                  <a:gd name="connsiteY450" fmla="*/ 99781 h 108089"/>
                  <a:gd name="connsiteX451" fmla="*/ 96751 w 119780"/>
                  <a:gd name="connsiteY451" fmla="*/ 99957 h 108089"/>
                  <a:gd name="connsiteX452" fmla="*/ 96731 w 119780"/>
                  <a:gd name="connsiteY452" fmla="*/ 99976 h 108089"/>
                  <a:gd name="connsiteX453" fmla="*/ 96379 w 119780"/>
                  <a:gd name="connsiteY453" fmla="*/ 100172 h 108089"/>
                  <a:gd name="connsiteX454" fmla="*/ 96145 w 119780"/>
                  <a:gd name="connsiteY454" fmla="*/ 100309 h 108089"/>
                  <a:gd name="connsiteX455" fmla="*/ 96106 w 119780"/>
                  <a:gd name="connsiteY455" fmla="*/ 100328 h 108089"/>
                  <a:gd name="connsiteX456" fmla="*/ 95812 w 119780"/>
                  <a:gd name="connsiteY456" fmla="*/ 100504 h 108089"/>
                  <a:gd name="connsiteX457" fmla="*/ 95500 w 119780"/>
                  <a:gd name="connsiteY457" fmla="*/ 100700 h 108089"/>
                  <a:gd name="connsiteX458" fmla="*/ 95187 w 119780"/>
                  <a:gd name="connsiteY458" fmla="*/ 100856 h 108089"/>
                  <a:gd name="connsiteX459" fmla="*/ 94933 w 119780"/>
                  <a:gd name="connsiteY459" fmla="*/ 100993 h 108089"/>
                  <a:gd name="connsiteX460" fmla="*/ 94600 w 119780"/>
                  <a:gd name="connsiteY460" fmla="*/ 101188 h 108089"/>
                  <a:gd name="connsiteX461" fmla="*/ 94327 w 119780"/>
                  <a:gd name="connsiteY461" fmla="*/ 101325 h 108089"/>
                  <a:gd name="connsiteX462" fmla="*/ 94034 w 119780"/>
                  <a:gd name="connsiteY462" fmla="*/ 101501 h 108089"/>
                  <a:gd name="connsiteX463" fmla="*/ 93662 w 119780"/>
                  <a:gd name="connsiteY463" fmla="*/ 101677 h 108089"/>
                  <a:gd name="connsiteX464" fmla="*/ 93388 w 119780"/>
                  <a:gd name="connsiteY464" fmla="*/ 101814 h 108089"/>
                  <a:gd name="connsiteX465" fmla="*/ 93369 w 119780"/>
                  <a:gd name="connsiteY465" fmla="*/ 101834 h 108089"/>
                  <a:gd name="connsiteX466" fmla="*/ 93056 w 119780"/>
                  <a:gd name="connsiteY466" fmla="*/ 101990 h 108089"/>
                  <a:gd name="connsiteX467" fmla="*/ 92763 w 119780"/>
                  <a:gd name="connsiteY467" fmla="*/ 102146 h 108089"/>
                  <a:gd name="connsiteX468" fmla="*/ 92411 w 119780"/>
                  <a:gd name="connsiteY468" fmla="*/ 102303 h 108089"/>
                  <a:gd name="connsiteX469" fmla="*/ 92157 w 119780"/>
                  <a:gd name="connsiteY469" fmla="*/ 102420 h 108089"/>
                  <a:gd name="connsiteX470" fmla="*/ 91844 w 119780"/>
                  <a:gd name="connsiteY470" fmla="*/ 102596 h 108089"/>
                  <a:gd name="connsiteX471" fmla="*/ 91805 w 119780"/>
                  <a:gd name="connsiteY471" fmla="*/ 102616 h 108089"/>
                  <a:gd name="connsiteX472" fmla="*/ 91512 w 119780"/>
                  <a:gd name="connsiteY472" fmla="*/ 102733 h 108089"/>
                  <a:gd name="connsiteX473" fmla="*/ 91199 w 119780"/>
                  <a:gd name="connsiteY473" fmla="*/ 102869 h 108089"/>
                  <a:gd name="connsiteX474" fmla="*/ 90886 w 119780"/>
                  <a:gd name="connsiteY474" fmla="*/ 103026 h 108089"/>
                  <a:gd name="connsiteX475" fmla="*/ 90514 w 119780"/>
                  <a:gd name="connsiteY475" fmla="*/ 103183 h 108089"/>
                  <a:gd name="connsiteX476" fmla="*/ 90202 w 119780"/>
                  <a:gd name="connsiteY476" fmla="*/ 103320 h 108089"/>
                  <a:gd name="connsiteX477" fmla="*/ 89928 w 119780"/>
                  <a:gd name="connsiteY477" fmla="*/ 103436 h 108089"/>
                  <a:gd name="connsiteX478" fmla="*/ 89909 w 119780"/>
                  <a:gd name="connsiteY478" fmla="*/ 103456 h 108089"/>
                  <a:gd name="connsiteX479" fmla="*/ 89557 w 119780"/>
                  <a:gd name="connsiteY479" fmla="*/ 103613 h 108089"/>
                  <a:gd name="connsiteX480" fmla="*/ 89283 w 119780"/>
                  <a:gd name="connsiteY480" fmla="*/ 103710 h 108089"/>
                  <a:gd name="connsiteX481" fmla="*/ 89244 w 119780"/>
                  <a:gd name="connsiteY481" fmla="*/ 103730 h 108089"/>
                  <a:gd name="connsiteX482" fmla="*/ 88970 w 119780"/>
                  <a:gd name="connsiteY482" fmla="*/ 103847 h 108089"/>
                  <a:gd name="connsiteX483" fmla="*/ 88951 w 119780"/>
                  <a:gd name="connsiteY483" fmla="*/ 103866 h 108089"/>
                  <a:gd name="connsiteX484" fmla="*/ 88579 w 119780"/>
                  <a:gd name="connsiteY484" fmla="*/ 104003 h 108089"/>
                  <a:gd name="connsiteX485" fmla="*/ 88286 w 119780"/>
                  <a:gd name="connsiteY485" fmla="*/ 104121 h 108089"/>
                  <a:gd name="connsiteX486" fmla="*/ 87993 w 119780"/>
                  <a:gd name="connsiteY486" fmla="*/ 104238 h 108089"/>
                  <a:gd name="connsiteX487" fmla="*/ 87973 w 119780"/>
                  <a:gd name="connsiteY487" fmla="*/ 104238 h 108089"/>
                  <a:gd name="connsiteX488" fmla="*/ 87680 w 119780"/>
                  <a:gd name="connsiteY488" fmla="*/ 104355 h 108089"/>
                  <a:gd name="connsiteX489" fmla="*/ 87308 w 119780"/>
                  <a:gd name="connsiteY489" fmla="*/ 104492 h 108089"/>
                  <a:gd name="connsiteX490" fmla="*/ 87015 w 119780"/>
                  <a:gd name="connsiteY490" fmla="*/ 104610 h 108089"/>
                  <a:gd name="connsiteX491" fmla="*/ 86663 w 119780"/>
                  <a:gd name="connsiteY491" fmla="*/ 104727 h 108089"/>
                  <a:gd name="connsiteX492" fmla="*/ 86331 w 119780"/>
                  <a:gd name="connsiteY492" fmla="*/ 104844 h 108089"/>
                  <a:gd name="connsiteX493" fmla="*/ 86038 w 119780"/>
                  <a:gd name="connsiteY493" fmla="*/ 104942 h 108089"/>
                  <a:gd name="connsiteX494" fmla="*/ 85686 w 119780"/>
                  <a:gd name="connsiteY494" fmla="*/ 105079 h 108089"/>
                  <a:gd name="connsiteX495" fmla="*/ 85353 w 119780"/>
                  <a:gd name="connsiteY495" fmla="*/ 105177 h 108089"/>
                  <a:gd name="connsiteX496" fmla="*/ 85060 w 119780"/>
                  <a:gd name="connsiteY496" fmla="*/ 105274 h 108089"/>
                  <a:gd name="connsiteX497" fmla="*/ 85021 w 119780"/>
                  <a:gd name="connsiteY497" fmla="*/ 105294 h 108089"/>
                  <a:gd name="connsiteX498" fmla="*/ 84669 w 119780"/>
                  <a:gd name="connsiteY498" fmla="*/ 105391 h 108089"/>
                  <a:gd name="connsiteX499" fmla="*/ 84356 w 119780"/>
                  <a:gd name="connsiteY499" fmla="*/ 105489 h 108089"/>
                  <a:gd name="connsiteX500" fmla="*/ 84024 w 119780"/>
                  <a:gd name="connsiteY500" fmla="*/ 105607 h 108089"/>
                  <a:gd name="connsiteX501" fmla="*/ 83692 w 119780"/>
                  <a:gd name="connsiteY501" fmla="*/ 105704 h 108089"/>
                  <a:gd name="connsiteX502" fmla="*/ 83359 w 119780"/>
                  <a:gd name="connsiteY502" fmla="*/ 105782 h 108089"/>
                  <a:gd name="connsiteX503" fmla="*/ 83027 w 119780"/>
                  <a:gd name="connsiteY503" fmla="*/ 105880 h 108089"/>
                  <a:gd name="connsiteX504" fmla="*/ 82695 w 119780"/>
                  <a:gd name="connsiteY504" fmla="*/ 105978 h 108089"/>
                  <a:gd name="connsiteX505" fmla="*/ 82362 w 119780"/>
                  <a:gd name="connsiteY505" fmla="*/ 106076 h 108089"/>
                  <a:gd name="connsiteX506" fmla="*/ 82030 w 119780"/>
                  <a:gd name="connsiteY506" fmla="*/ 106154 h 108089"/>
                  <a:gd name="connsiteX507" fmla="*/ 81698 w 119780"/>
                  <a:gd name="connsiteY507" fmla="*/ 106252 h 108089"/>
                  <a:gd name="connsiteX508" fmla="*/ 81385 w 119780"/>
                  <a:gd name="connsiteY508" fmla="*/ 106330 h 108089"/>
                  <a:gd name="connsiteX509" fmla="*/ 81346 w 119780"/>
                  <a:gd name="connsiteY509" fmla="*/ 106330 h 108089"/>
                  <a:gd name="connsiteX510" fmla="*/ 81072 w 119780"/>
                  <a:gd name="connsiteY510" fmla="*/ 106408 h 108089"/>
                  <a:gd name="connsiteX511" fmla="*/ 80681 w 119780"/>
                  <a:gd name="connsiteY511" fmla="*/ 106486 h 108089"/>
                  <a:gd name="connsiteX512" fmla="*/ 80368 w 119780"/>
                  <a:gd name="connsiteY512" fmla="*/ 106565 h 108089"/>
                  <a:gd name="connsiteX513" fmla="*/ 79997 w 119780"/>
                  <a:gd name="connsiteY513" fmla="*/ 106662 h 108089"/>
                  <a:gd name="connsiteX514" fmla="*/ 79684 w 119780"/>
                  <a:gd name="connsiteY514" fmla="*/ 106741 h 108089"/>
                  <a:gd name="connsiteX515" fmla="*/ 79645 w 119780"/>
                  <a:gd name="connsiteY515" fmla="*/ 106741 h 108089"/>
                  <a:gd name="connsiteX516" fmla="*/ 79332 w 119780"/>
                  <a:gd name="connsiteY516" fmla="*/ 106818 h 108089"/>
                  <a:gd name="connsiteX517" fmla="*/ 78980 w 119780"/>
                  <a:gd name="connsiteY517" fmla="*/ 106877 h 108089"/>
                  <a:gd name="connsiteX518" fmla="*/ 78628 w 119780"/>
                  <a:gd name="connsiteY518" fmla="*/ 106955 h 108089"/>
                  <a:gd name="connsiteX519" fmla="*/ 78296 w 119780"/>
                  <a:gd name="connsiteY519" fmla="*/ 107014 h 108089"/>
                  <a:gd name="connsiteX520" fmla="*/ 78276 w 119780"/>
                  <a:gd name="connsiteY520" fmla="*/ 107014 h 108089"/>
                  <a:gd name="connsiteX521" fmla="*/ 77983 w 119780"/>
                  <a:gd name="connsiteY521" fmla="*/ 107073 h 108089"/>
                  <a:gd name="connsiteX522" fmla="*/ 77592 w 119780"/>
                  <a:gd name="connsiteY522" fmla="*/ 107151 h 108089"/>
                  <a:gd name="connsiteX523" fmla="*/ 77279 w 119780"/>
                  <a:gd name="connsiteY523" fmla="*/ 107210 h 108089"/>
                  <a:gd name="connsiteX524" fmla="*/ 76928 w 119780"/>
                  <a:gd name="connsiteY524" fmla="*/ 107268 h 108089"/>
                  <a:gd name="connsiteX525" fmla="*/ 76576 w 119780"/>
                  <a:gd name="connsiteY525" fmla="*/ 107327 h 108089"/>
                  <a:gd name="connsiteX526" fmla="*/ 76224 w 119780"/>
                  <a:gd name="connsiteY526" fmla="*/ 107385 h 108089"/>
                  <a:gd name="connsiteX527" fmla="*/ 75872 w 119780"/>
                  <a:gd name="connsiteY527" fmla="*/ 107444 h 108089"/>
                  <a:gd name="connsiteX528" fmla="*/ 75520 w 119780"/>
                  <a:gd name="connsiteY528" fmla="*/ 107503 h 108089"/>
                  <a:gd name="connsiteX529" fmla="*/ 75207 w 119780"/>
                  <a:gd name="connsiteY529" fmla="*/ 107542 h 108089"/>
                  <a:gd name="connsiteX530" fmla="*/ 74855 w 119780"/>
                  <a:gd name="connsiteY530" fmla="*/ 107581 h 108089"/>
                  <a:gd name="connsiteX531" fmla="*/ 74503 w 119780"/>
                  <a:gd name="connsiteY531" fmla="*/ 107640 h 108089"/>
                  <a:gd name="connsiteX532" fmla="*/ 74151 w 119780"/>
                  <a:gd name="connsiteY532" fmla="*/ 107679 h 108089"/>
                  <a:gd name="connsiteX533" fmla="*/ 73800 w 119780"/>
                  <a:gd name="connsiteY533" fmla="*/ 107737 h 108089"/>
                  <a:gd name="connsiteX534" fmla="*/ 73467 w 119780"/>
                  <a:gd name="connsiteY534" fmla="*/ 107757 h 108089"/>
                  <a:gd name="connsiteX535" fmla="*/ 73115 w 119780"/>
                  <a:gd name="connsiteY535" fmla="*/ 107796 h 108089"/>
                  <a:gd name="connsiteX536" fmla="*/ 73096 w 119780"/>
                  <a:gd name="connsiteY536" fmla="*/ 107796 h 108089"/>
                  <a:gd name="connsiteX537" fmla="*/ 72783 w 119780"/>
                  <a:gd name="connsiteY537" fmla="*/ 107835 h 108089"/>
                  <a:gd name="connsiteX538" fmla="*/ 72764 w 119780"/>
                  <a:gd name="connsiteY538" fmla="*/ 107835 h 108089"/>
                  <a:gd name="connsiteX539" fmla="*/ 72412 w 119780"/>
                  <a:gd name="connsiteY539" fmla="*/ 107874 h 108089"/>
                  <a:gd name="connsiteX540" fmla="*/ 72079 w 119780"/>
                  <a:gd name="connsiteY540" fmla="*/ 107913 h 108089"/>
                  <a:gd name="connsiteX541" fmla="*/ 71669 w 119780"/>
                  <a:gd name="connsiteY541" fmla="*/ 107933 h 108089"/>
                  <a:gd name="connsiteX542" fmla="*/ 71532 w 119780"/>
                  <a:gd name="connsiteY542" fmla="*/ 107953 h 108089"/>
                  <a:gd name="connsiteX543" fmla="*/ 71356 w 119780"/>
                  <a:gd name="connsiteY543" fmla="*/ 107972 h 108089"/>
                  <a:gd name="connsiteX544" fmla="*/ 71024 w 119780"/>
                  <a:gd name="connsiteY544" fmla="*/ 107992 h 108089"/>
                  <a:gd name="connsiteX545" fmla="*/ 70652 w 119780"/>
                  <a:gd name="connsiteY545" fmla="*/ 108011 h 108089"/>
                  <a:gd name="connsiteX546" fmla="*/ 70320 w 119780"/>
                  <a:gd name="connsiteY546" fmla="*/ 108031 h 108089"/>
                  <a:gd name="connsiteX547" fmla="*/ 69968 w 119780"/>
                  <a:gd name="connsiteY547" fmla="*/ 108031 h 108089"/>
                  <a:gd name="connsiteX548" fmla="*/ 69616 w 119780"/>
                  <a:gd name="connsiteY548" fmla="*/ 108050 h 108089"/>
                  <a:gd name="connsiteX549" fmla="*/ 69264 w 119780"/>
                  <a:gd name="connsiteY549" fmla="*/ 108050 h 108089"/>
                  <a:gd name="connsiteX550" fmla="*/ 68932 w 119780"/>
                  <a:gd name="connsiteY550" fmla="*/ 108070 h 108089"/>
                  <a:gd name="connsiteX551" fmla="*/ 68580 w 119780"/>
                  <a:gd name="connsiteY551" fmla="*/ 108070 h 108089"/>
                  <a:gd name="connsiteX552" fmla="*/ 68189 w 119780"/>
                  <a:gd name="connsiteY552" fmla="*/ 108089 h 108089"/>
                  <a:gd name="connsiteX553" fmla="*/ 66801 w 119780"/>
                  <a:gd name="connsiteY553" fmla="*/ 108089 h 108089"/>
                  <a:gd name="connsiteX554" fmla="*/ 66449 w 119780"/>
                  <a:gd name="connsiteY554" fmla="*/ 108070 h 108089"/>
                  <a:gd name="connsiteX555" fmla="*/ 65745 w 119780"/>
                  <a:gd name="connsiteY555" fmla="*/ 108070 h 108089"/>
                  <a:gd name="connsiteX556" fmla="*/ 65413 w 119780"/>
                  <a:gd name="connsiteY556" fmla="*/ 108050 h 108089"/>
                  <a:gd name="connsiteX557" fmla="*/ 65393 w 119780"/>
                  <a:gd name="connsiteY557" fmla="*/ 108050 h 108089"/>
                  <a:gd name="connsiteX558" fmla="*/ 65061 w 119780"/>
                  <a:gd name="connsiteY558" fmla="*/ 108031 h 108089"/>
                  <a:gd name="connsiteX559" fmla="*/ 64709 w 119780"/>
                  <a:gd name="connsiteY559" fmla="*/ 108031 h 108089"/>
                  <a:gd name="connsiteX560" fmla="*/ 64318 w 119780"/>
                  <a:gd name="connsiteY560" fmla="*/ 108011 h 108089"/>
                  <a:gd name="connsiteX561" fmla="*/ 63986 w 119780"/>
                  <a:gd name="connsiteY561" fmla="*/ 107992 h 108089"/>
                  <a:gd name="connsiteX562" fmla="*/ 63634 w 119780"/>
                  <a:gd name="connsiteY562" fmla="*/ 107972 h 108089"/>
                  <a:gd name="connsiteX563" fmla="*/ 63282 w 119780"/>
                  <a:gd name="connsiteY563" fmla="*/ 107953 h 108089"/>
                  <a:gd name="connsiteX564" fmla="*/ 62891 w 119780"/>
                  <a:gd name="connsiteY564" fmla="*/ 107913 h 108089"/>
                  <a:gd name="connsiteX565" fmla="*/ 62578 w 119780"/>
                  <a:gd name="connsiteY565" fmla="*/ 107894 h 108089"/>
                  <a:gd name="connsiteX566" fmla="*/ 62246 w 119780"/>
                  <a:gd name="connsiteY566" fmla="*/ 107874 h 108089"/>
                  <a:gd name="connsiteX567" fmla="*/ 61855 w 119780"/>
                  <a:gd name="connsiteY567" fmla="*/ 107835 h 108089"/>
                  <a:gd name="connsiteX568" fmla="*/ 61503 w 119780"/>
                  <a:gd name="connsiteY568" fmla="*/ 107796 h 108089"/>
                  <a:gd name="connsiteX569" fmla="*/ 61131 w 119780"/>
                  <a:gd name="connsiteY569" fmla="*/ 107776 h 108089"/>
                  <a:gd name="connsiteX570" fmla="*/ 60819 w 119780"/>
                  <a:gd name="connsiteY570" fmla="*/ 107737 h 108089"/>
                  <a:gd name="connsiteX571" fmla="*/ 60428 w 119780"/>
                  <a:gd name="connsiteY571" fmla="*/ 107699 h 108089"/>
                  <a:gd name="connsiteX572" fmla="*/ 60076 w 119780"/>
                  <a:gd name="connsiteY572" fmla="*/ 107659 h 108089"/>
                  <a:gd name="connsiteX573" fmla="*/ 59724 w 119780"/>
                  <a:gd name="connsiteY573" fmla="*/ 107601 h 108089"/>
                  <a:gd name="connsiteX574" fmla="*/ 59392 w 119780"/>
                  <a:gd name="connsiteY574" fmla="*/ 107562 h 108089"/>
                  <a:gd name="connsiteX575" fmla="*/ 59020 w 119780"/>
                  <a:gd name="connsiteY575" fmla="*/ 107522 h 108089"/>
                  <a:gd name="connsiteX576" fmla="*/ 58668 w 119780"/>
                  <a:gd name="connsiteY576" fmla="*/ 107464 h 108089"/>
                  <a:gd name="connsiteX577" fmla="*/ 58336 w 119780"/>
                  <a:gd name="connsiteY577" fmla="*/ 107425 h 108089"/>
                  <a:gd name="connsiteX578" fmla="*/ 57964 w 119780"/>
                  <a:gd name="connsiteY578" fmla="*/ 107366 h 108089"/>
                  <a:gd name="connsiteX579" fmla="*/ 57652 w 119780"/>
                  <a:gd name="connsiteY579" fmla="*/ 107307 h 108089"/>
                  <a:gd name="connsiteX580" fmla="*/ 57280 w 119780"/>
                  <a:gd name="connsiteY580" fmla="*/ 107249 h 108089"/>
                  <a:gd name="connsiteX581" fmla="*/ 57261 w 119780"/>
                  <a:gd name="connsiteY581" fmla="*/ 107249 h 108089"/>
                  <a:gd name="connsiteX582" fmla="*/ 56948 w 119780"/>
                  <a:gd name="connsiteY582" fmla="*/ 107190 h 108089"/>
                  <a:gd name="connsiteX583" fmla="*/ 56557 w 119780"/>
                  <a:gd name="connsiteY583" fmla="*/ 107132 h 108089"/>
                  <a:gd name="connsiteX584" fmla="*/ 56205 w 119780"/>
                  <a:gd name="connsiteY584" fmla="*/ 107073 h 108089"/>
                  <a:gd name="connsiteX585" fmla="*/ 55873 w 119780"/>
                  <a:gd name="connsiteY585" fmla="*/ 107014 h 108089"/>
                  <a:gd name="connsiteX586" fmla="*/ 55521 w 119780"/>
                  <a:gd name="connsiteY586" fmla="*/ 106936 h 108089"/>
                  <a:gd name="connsiteX587" fmla="*/ 55208 w 119780"/>
                  <a:gd name="connsiteY587" fmla="*/ 106877 h 108089"/>
                  <a:gd name="connsiteX588" fmla="*/ 54817 w 119780"/>
                  <a:gd name="connsiteY588" fmla="*/ 106799 h 108089"/>
                  <a:gd name="connsiteX589" fmla="*/ 54465 w 119780"/>
                  <a:gd name="connsiteY589" fmla="*/ 106721 h 108089"/>
                  <a:gd name="connsiteX590" fmla="*/ 54094 w 119780"/>
                  <a:gd name="connsiteY590" fmla="*/ 106643 h 108089"/>
                  <a:gd name="connsiteX591" fmla="*/ 53781 w 119780"/>
                  <a:gd name="connsiteY591" fmla="*/ 106565 h 108089"/>
                  <a:gd name="connsiteX592" fmla="*/ 53761 w 119780"/>
                  <a:gd name="connsiteY592" fmla="*/ 106565 h 108089"/>
                  <a:gd name="connsiteX593" fmla="*/ 53429 w 119780"/>
                  <a:gd name="connsiteY593" fmla="*/ 106486 h 108089"/>
                  <a:gd name="connsiteX594" fmla="*/ 53077 w 119780"/>
                  <a:gd name="connsiteY594" fmla="*/ 106408 h 108089"/>
                  <a:gd name="connsiteX595" fmla="*/ 52725 w 119780"/>
                  <a:gd name="connsiteY595" fmla="*/ 106330 h 108089"/>
                  <a:gd name="connsiteX596" fmla="*/ 52354 w 119780"/>
                  <a:gd name="connsiteY596" fmla="*/ 106252 h 108089"/>
                  <a:gd name="connsiteX597" fmla="*/ 52041 w 119780"/>
                  <a:gd name="connsiteY597" fmla="*/ 106154 h 108089"/>
                  <a:gd name="connsiteX598" fmla="*/ 51709 w 119780"/>
                  <a:gd name="connsiteY598" fmla="*/ 106076 h 108089"/>
                  <a:gd name="connsiteX599" fmla="*/ 51337 w 119780"/>
                  <a:gd name="connsiteY599" fmla="*/ 105978 h 108089"/>
                  <a:gd name="connsiteX600" fmla="*/ 51005 w 119780"/>
                  <a:gd name="connsiteY600" fmla="*/ 105880 h 108089"/>
                  <a:gd name="connsiteX601" fmla="*/ 50614 w 119780"/>
                  <a:gd name="connsiteY601" fmla="*/ 105782 h 108089"/>
                  <a:gd name="connsiteX602" fmla="*/ 50282 w 119780"/>
                  <a:gd name="connsiteY602" fmla="*/ 105685 h 108089"/>
                  <a:gd name="connsiteX603" fmla="*/ 49949 w 119780"/>
                  <a:gd name="connsiteY603" fmla="*/ 105587 h 108089"/>
                  <a:gd name="connsiteX604" fmla="*/ 49617 w 119780"/>
                  <a:gd name="connsiteY604" fmla="*/ 105489 h 108089"/>
                  <a:gd name="connsiteX605" fmla="*/ 49226 w 119780"/>
                  <a:gd name="connsiteY605" fmla="*/ 105391 h 108089"/>
                  <a:gd name="connsiteX606" fmla="*/ 48893 w 119780"/>
                  <a:gd name="connsiteY606" fmla="*/ 105274 h 108089"/>
                  <a:gd name="connsiteX607" fmla="*/ 48561 w 119780"/>
                  <a:gd name="connsiteY607" fmla="*/ 105177 h 108089"/>
                  <a:gd name="connsiteX608" fmla="*/ 48209 w 119780"/>
                  <a:gd name="connsiteY608" fmla="*/ 105059 h 108089"/>
                  <a:gd name="connsiteX609" fmla="*/ 47877 w 119780"/>
                  <a:gd name="connsiteY609" fmla="*/ 104961 h 108089"/>
                  <a:gd name="connsiteX610" fmla="*/ 47505 w 119780"/>
                  <a:gd name="connsiteY610" fmla="*/ 104844 h 108089"/>
                  <a:gd name="connsiteX611" fmla="*/ 47173 w 119780"/>
                  <a:gd name="connsiteY611" fmla="*/ 104727 h 108089"/>
                  <a:gd name="connsiteX612" fmla="*/ 46841 w 119780"/>
                  <a:gd name="connsiteY612" fmla="*/ 104610 h 108089"/>
                  <a:gd name="connsiteX613" fmla="*/ 46489 w 119780"/>
                  <a:gd name="connsiteY613" fmla="*/ 104492 h 108089"/>
                  <a:gd name="connsiteX614" fmla="*/ 46157 w 119780"/>
                  <a:gd name="connsiteY614" fmla="*/ 104375 h 108089"/>
                  <a:gd name="connsiteX615" fmla="*/ 45785 w 119780"/>
                  <a:gd name="connsiteY615" fmla="*/ 104238 h 108089"/>
                  <a:gd name="connsiteX616" fmla="*/ 45472 w 119780"/>
                  <a:gd name="connsiteY616" fmla="*/ 104121 h 108089"/>
                  <a:gd name="connsiteX617" fmla="*/ 45140 w 119780"/>
                  <a:gd name="connsiteY617" fmla="*/ 103984 h 108089"/>
                  <a:gd name="connsiteX618" fmla="*/ 44768 w 119780"/>
                  <a:gd name="connsiteY618" fmla="*/ 103866 h 108089"/>
                  <a:gd name="connsiteX619" fmla="*/ 44456 w 119780"/>
                  <a:gd name="connsiteY619" fmla="*/ 103730 h 108089"/>
                  <a:gd name="connsiteX620" fmla="*/ 44104 w 119780"/>
                  <a:gd name="connsiteY620" fmla="*/ 103593 h 108089"/>
                  <a:gd name="connsiteX621" fmla="*/ 43752 w 119780"/>
                  <a:gd name="connsiteY621" fmla="*/ 103456 h 108089"/>
                  <a:gd name="connsiteX622" fmla="*/ 43420 w 119780"/>
                  <a:gd name="connsiteY622" fmla="*/ 103320 h 108089"/>
                  <a:gd name="connsiteX623" fmla="*/ 43087 w 119780"/>
                  <a:gd name="connsiteY623" fmla="*/ 103183 h 108089"/>
                  <a:gd name="connsiteX624" fmla="*/ 42775 w 119780"/>
                  <a:gd name="connsiteY624" fmla="*/ 103046 h 108089"/>
                  <a:gd name="connsiteX625" fmla="*/ 42403 w 119780"/>
                  <a:gd name="connsiteY625" fmla="*/ 102909 h 108089"/>
                  <a:gd name="connsiteX626" fmla="*/ 42071 w 119780"/>
                  <a:gd name="connsiteY626" fmla="*/ 102752 h 108089"/>
                  <a:gd name="connsiteX627" fmla="*/ 41758 w 119780"/>
                  <a:gd name="connsiteY627" fmla="*/ 102616 h 108089"/>
                  <a:gd name="connsiteX628" fmla="*/ 41406 w 119780"/>
                  <a:gd name="connsiteY628" fmla="*/ 102459 h 108089"/>
                  <a:gd name="connsiteX629" fmla="*/ 41073 w 119780"/>
                  <a:gd name="connsiteY629" fmla="*/ 102303 h 108089"/>
                  <a:gd name="connsiteX630" fmla="*/ 40741 w 119780"/>
                  <a:gd name="connsiteY630" fmla="*/ 102146 h 108089"/>
                  <a:gd name="connsiteX631" fmla="*/ 40389 w 119780"/>
                  <a:gd name="connsiteY631" fmla="*/ 101990 h 108089"/>
                  <a:gd name="connsiteX632" fmla="*/ 40077 w 119780"/>
                  <a:gd name="connsiteY632" fmla="*/ 101834 h 108089"/>
                  <a:gd name="connsiteX633" fmla="*/ 39744 w 119780"/>
                  <a:gd name="connsiteY633" fmla="*/ 101677 h 108089"/>
                  <a:gd name="connsiteX634" fmla="*/ 39412 w 119780"/>
                  <a:gd name="connsiteY634" fmla="*/ 101521 h 108089"/>
                  <a:gd name="connsiteX635" fmla="*/ 39392 w 119780"/>
                  <a:gd name="connsiteY635" fmla="*/ 101521 h 108089"/>
                  <a:gd name="connsiteX636" fmla="*/ 39080 w 119780"/>
                  <a:gd name="connsiteY636" fmla="*/ 101345 h 108089"/>
                  <a:gd name="connsiteX637" fmla="*/ 38767 w 119780"/>
                  <a:gd name="connsiteY637" fmla="*/ 101188 h 108089"/>
                  <a:gd name="connsiteX638" fmla="*/ 38395 w 119780"/>
                  <a:gd name="connsiteY638" fmla="*/ 101012 h 108089"/>
                  <a:gd name="connsiteX639" fmla="*/ 38102 w 119780"/>
                  <a:gd name="connsiteY639" fmla="*/ 100856 h 108089"/>
                  <a:gd name="connsiteX640" fmla="*/ 37750 w 119780"/>
                  <a:gd name="connsiteY640" fmla="*/ 100719 h 108089"/>
                  <a:gd name="connsiteX641" fmla="*/ 37398 w 119780"/>
                  <a:gd name="connsiteY641" fmla="*/ 100582 h 108089"/>
                  <a:gd name="connsiteX642" fmla="*/ 37086 w 119780"/>
                  <a:gd name="connsiteY642" fmla="*/ 100426 h 108089"/>
                  <a:gd name="connsiteX643" fmla="*/ 36714 w 119780"/>
                  <a:gd name="connsiteY643" fmla="*/ 100289 h 108089"/>
                  <a:gd name="connsiteX644" fmla="*/ 36401 w 119780"/>
                  <a:gd name="connsiteY644" fmla="*/ 100152 h 108089"/>
                  <a:gd name="connsiteX645" fmla="*/ 36069 w 119780"/>
                  <a:gd name="connsiteY645" fmla="*/ 100015 h 108089"/>
                  <a:gd name="connsiteX646" fmla="*/ 36030 w 119780"/>
                  <a:gd name="connsiteY646" fmla="*/ 100015 h 108089"/>
                  <a:gd name="connsiteX647" fmla="*/ 35697 w 119780"/>
                  <a:gd name="connsiteY647" fmla="*/ 99859 h 108089"/>
                  <a:gd name="connsiteX648" fmla="*/ 35385 w 119780"/>
                  <a:gd name="connsiteY648" fmla="*/ 99722 h 108089"/>
                  <a:gd name="connsiteX649" fmla="*/ 35033 w 119780"/>
                  <a:gd name="connsiteY649" fmla="*/ 99566 h 108089"/>
                  <a:gd name="connsiteX650" fmla="*/ 34720 w 119780"/>
                  <a:gd name="connsiteY650" fmla="*/ 99410 h 108089"/>
                  <a:gd name="connsiteX651" fmla="*/ 34388 w 119780"/>
                  <a:gd name="connsiteY651" fmla="*/ 99273 h 108089"/>
                  <a:gd name="connsiteX652" fmla="*/ 34055 w 119780"/>
                  <a:gd name="connsiteY652" fmla="*/ 99116 h 108089"/>
                  <a:gd name="connsiteX653" fmla="*/ 33742 w 119780"/>
                  <a:gd name="connsiteY653" fmla="*/ 98960 h 108089"/>
                  <a:gd name="connsiteX654" fmla="*/ 33410 w 119780"/>
                  <a:gd name="connsiteY654" fmla="*/ 98803 h 108089"/>
                  <a:gd name="connsiteX655" fmla="*/ 33058 w 119780"/>
                  <a:gd name="connsiteY655" fmla="*/ 98627 h 108089"/>
                  <a:gd name="connsiteX656" fmla="*/ 32765 w 119780"/>
                  <a:gd name="connsiteY656" fmla="*/ 98471 h 108089"/>
                  <a:gd name="connsiteX657" fmla="*/ 32452 w 119780"/>
                  <a:gd name="connsiteY657" fmla="*/ 98315 h 108089"/>
                  <a:gd name="connsiteX658" fmla="*/ 32100 w 119780"/>
                  <a:gd name="connsiteY658" fmla="*/ 98158 h 108089"/>
                  <a:gd name="connsiteX659" fmla="*/ 31787 w 119780"/>
                  <a:gd name="connsiteY659" fmla="*/ 97982 h 108089"/>
                  <a:gd name="connsiteX660" fmla="*/ 31475 w 119780"/>
                  <a:gd name="connsiteY660" fmla="*/ 97826 h 108089"/>
                  <a:gd name="connsiteX661" fmla="*/ 31142 w 119780"/>
                  <a:gd name="connsiteY661" fmla="*/ 97650 h 108089"/>
                  <a:gd name="connsiteX662" fmla="*/ 30830 w 119780"/>
                  <a:gd name="connsiteY662" fmla="*/ 97474 h 108089"/>
                  <a:gd name="connsiteX663" fmla="*/ 30536 w 119780"/>
                  <a:gd name="connsiteY663" fmla="*/ 97318 h 108089"/>
                  <a:gd name="connsiteX664" fmla="*/ 30204 w 119780"/>
                  <a:gd name="connsiteY664" fmla="*/ 97142 h 108089"/>
                  <a:gd name="connsiteX665" fmla="*/ 29891 w 119780"/>
                  <a:gd name="connsiteY665" fmla="*/ 96966 h 108089"/>
                  <a:gd name="connsiteX666" fmla="*/ 29579 w 119780"/>
                  <a:gd name="connsiteY666" fmla="*/ 96790 h 108089"/>
                  <a:gd name="connsiteX667" fmla="*/ 29285 w 119780"/>
                  <a:gd name="connsiteY667" fmla="*/ 96614 h 108089"/>
                  <a:gd name="connsiteX668" fmla="*/ 28953 w 119780"/>
                  <a:gd name="connsiteY668" fmla="*/ 96418 h 108089"/>
                  <a:gd name="connsiteX669" fmla="*/ 28660 w 119780"/>
                  <a:gd name="connsiteY669" fmla="*/ 96242 h 108089"/>
                  <a:gd name="connsiteX670" fmla="*/ 28366 w 119780"/>
                  <a:gd name="connsiteY670" fmla="*/ 96066 h 108089"/>
                  <a:gd name="connsiteX671" fmla="*/ 28054 w 119780"/>
                  <a:gd name="connsiteY671" fmla="*/ 95891 h 108089"/>
                  <a:gd name="connsiteX672" fmla="*/ 28054 w 119780"/>
                  <a:gd name="connsiteY672" fmla="*/ 95871 h 108089"/>
                  <a:gd name="connsiteX673" fmla="*/ 27741 w 119780"/>
                  <a:gd name="connsiteY673" fmla="*/ 95695 h 108089"/>
                  <a:gd name="connsiteX674" fmla="*/ 27428 w 119780"/>
                  <a:gd name="connsiteY674" fmla="*/ 95500 h 108089"/>
                  <a:gd name="connsiteX675" fmla="*/ 27135 w 119780"/>
                  <a:gd name="connsiteY675" fmla="*/ 95324 h 108089"/>
                  <a:gd name="connsiteX676" fmla="*/ 26861 w 119780"/>
                  <a:gd name="connsiteY676" fmla="*/ 95128 h 108089"/>
                  <a:gd name="connsiteX677" fmla="*/ 26568 w 119780"/>
                  <a:gd name="connsiteY677" fmla="*/ 94933 h 108089"/>
                  <a:gd name="connsiteX678" fmla="*/ 26235 w 119780"/>
                  <a:gd name="connsiteY678" fmla="*/ 94737 h 108089"/>
                  <a:gd name="connsiteX679" fmla="*/ 25942 w 119780"/>
                  <a:gd name="connsiteY679" fmla="*/ 94541 h 108089"/>
                  <a:gd name="connsiteX680" fmla="*/ 25669 w 119780"/>
                  <a:gd name="connsiteY680" fmla="*/ 94346 h 108089"/>
                  <a:gd name="connsiteX681" fmla="*/ 25375 w 119780"/>
                  <a:gd name="connsiteY681" fmla="*/ 94150 h 108089"/>
                  <a:gd name="connsiteX682" fmla="*/ 25102 w 119780"/>
                  <a:gd name="connsiteY682" fmla="*/ 93955 h 108089"/>
                  <a:gd name="connsiteX683" fmla="*/ 24789 w 119780"/>
                  <a:gd name="connsiteY683" fmla="*/ 93759 h 108089"/>
                  <a:gd name="connsiteX684" fmla="*/ 24495 w 119780"/>
                  <a:gd name="connsiteY684" fmla="*/ 93564 h 108089"/>
                  <a:gd name="connsiteX685" fmla="*/ 24202 w 119780"/>
                  <a:gd name="connsiteY685" fmla="*/ 93349 h 108089"/>
                  <a:gd name="connsiteX686" fmla="*/ 23948 w 119780"/>
                  <a:gd name="connsiteY686" fmla="*/ 93153 h 108089"/>
                  <a:gd name="connsiteX687" fmla="*/ 23675 w 119780"/>
                  <a:gd name="connsiteY687" fmla="*/ 92939 h 108089"/>
                  <a:gd name="connsiteX688" fmla="*/ 23381 w 119780"/>
                  <a:gd name="connsiteY688" fmla="*/ 92743 h 108089"/>
                  <a:gd name="connsiteX689" fmla="*/ 23088 w 119780"/>
                  <a:gd name="connsiteY689" fmla="*/ 92528 h 108089"/>
                  <a:gd name="connsiteX690" fmla="*/ 22814 w 119780"/>
                  <a:gd name="connsiteY690" fmla="*/ 92332 h 108089"/>
                  <a:gd name="connsiteX691" fmla="*/ 22521 w 119780"/>
                  <a:gd name="connsiteY691" fmla="*/ 92117 h 108089"/>
                  <a:gd name="connsiteX692" fmla="*/ 22247 w 119780"/>
                  <a:gd name="connsiteY692" fmla="*/ 91902 h 108089"/>
                  <a:gd name="connsiteX693" fmla="*/ 21993 w 119780"/>
                  <a:gd name="connsiteY693" fmla="*/ 91687 h 108089"/>
                  <a:gd name="connsiteX694" fmla="*/ 21739 w 119780"/>
                  <a:gd name="connsiteY694" fmla="*/ 91472 h 108089"/>
                  <a:gd name="connsiteX695" fmla="*/ 21446 w 119780"/>
                  <a:gd name="connsiteY695" fmla="*/ 91257 h 108089"/>
                  <a:gd name="connsiteX696" fmla="*/ 21192 w 119780"/>
                  <a:gd name="connsiteY696" fmla="*/ 91042 h 108089"/>
                  <a:gd name="connsiteX697" fmla="*/ 20898 w 119780"/>
                  <a:gd name="connsiteY697" fmla="*/ 90827 h 108089"/>
                  <a:gd name="connsiteX698" fmla="*/ 20625 w 119780"/>
                  <a:gd name="connsiteY698" fmla="*/ 90593 h 108089"/>
                  <a:gd name="connsiteX699" fmla="*/ 20371 w 119780"/>
                  <a:gd name="connsiteY699" fmla="*/ 90377 h 108089"/>
                  <a:gd name="connsiteX700" fmla="*/ 20097 w 119780"/>
                  <a:gd name="connsiteY700" fmla="*/ 90162 h 108089"/>
                  <a:gd name="connsiteX701" fmla="*/ 19843 w 119780"/>
                  <a:gd name="connsiteY701" fmla="*/ 89928 h 108089"/>
                  <a:gd name="connsiteX702" fmla="*/ 19569 w 119780"/>
                  <a:gd name="connsiteY702" fmla="*/ 89693 h 108089"/>
                  <a:gd name="connsiteX703" fmla="*/ 19315 w 119780"/>
                  <a:gd name="connsiteY703" fmla="*/ 89478 h 108089"/>
                  <a:gd name="connsiteX704" fmla="*/ 19061 w 119780"/>
                  <a:gd name="connsiteY704" fmla="*/ 89243 h 108089"/>
                  <a:gd name="connsiteX705" fmla="*/ 18826 w 119780"/>
                  <a:gd name="connsiteY705" fmla="*/ 89029 h 108089"/>
                  <a:gd name="connsiteX706" fmla="*/ 18826 w 119780"/>
                  <a:gd name="connsiteY706" fmla="*/ 89009 h 108089"/>
                  <a:gd name="connsiteX707" fmla="*/ 18572 w 119780"/>
                  <a:gd name="connsiteY707" fmla="*/ 88794 h 108089"/>
                  <a:gd name="connsiteX708" fmla="*/ 18318 w 119780"/>
                  <a:gd name="connsiteY708" fmla="*/ 88559 h 108089"/>
                  <a:gd name="connsiteX709" fmla="*/ 18064 w 119780"/>
                  <a:gd name="connsiteY709" fmla="*/ 88325 h 108089"/>
                  <a:gd name="connsiteX710" fmla="*/ 17810 w 119780"/>
                  <a:gd name="connsiteY710" fmla="*/ 88090 h 108089"/>
                  <a:gd name="connsiteX711" fmla="*/ 17555 w 119780"/>
                  <a:gd name="connsiteY711" fmla="*/ 87855 h 108089"/>
                  <a:gd name="connsiteX712" fmla="*/ 17321 w 119780"/>
                  <a:gd name="connsiteY712" fmla="*/ 87621 h 108089"/>
                  <a:gd name="connsiteX713" fmla="*/ 17067 w 119780"/>
                  <a:gd name="connsiteY713" fmla="*/ 87386 h 108089"/>
                  <a:gd name="connsiteX714" fmla="*/ 16813 w 119780"/>
                  <a:gd name="connsiteY714" fmla="*/ 87152 h 108089"/>
                  <a:gd name="connsiteX715" fmla="*/ 16578 w 119780"/>
                  <a:gd name="connsiteY715" fmla="*/ 86917 h 108089"/>
                  <a:gd name="connsiteX716" fmla="*/ 16343 w 119780"/>
                  <a:gd name="connsiteY716" fmla="*/ 86663 h 108089"/>
                  <a:gd name="connsiteX717" fmla="*/ 16089 w 119780"/>
                  <a:gd name="connsiteY717" fmla="*/ 86428 h 108089"/>
                  <a:gd name="connsiteX718" fmla="*/ 15855 w 119780"/>
                  <a:gd name="connsiteY718" fmla="*/ 86194 h 108089"/>
                  <a:gd name="connsiteX719" fmla="*/ 15620 w 119780"/>
                  <a:gd name="connsiteY719" fmla="*/ 85940 h 108089"/>
                  <a:gd name="connsiteX720" fmla="*/ 15386 w 119780"/>
                  <a:gd name="connsiteY720" fmla="*/ 85705 h 108089"/>
                  <a:gd name="connsiteX721" fmla="*/ 15151 w 119780"/>
                  <a:gd name="connsiteY721" fmla="*/ 85451 h 108089"/>
                  <a:gd name="connsiteX722" fmla="*/ 14916 w 119780"/>
                  <a:gd name="connsiteY722" fmla="*/ 85197 h 108089"/>
                  <a:gd name="connsiteX723" fmla="*/ 14682 w 119780"/>
                  <a:gd name="connsiteY723" fmla="*/ 84943 h 108089"/>
                  <a:gd name="connsiteX724" fmla="*/ 14447 w 119780"/>
                  <a:gd name="connsiteY724" fmla="*/ 84708 h 108089"/>
                  <a:gd name="connsiteX725" fmla="*/ 14212 w 119780"/>
                  <a:gd name="connsiteY725" fmla="*/ 84454 h 108089"/>
                  <a:gd name="connsiteX726" fmla="*/ 13997 w 119780"/>
                  <a:gd name="connsiteY726" fmla="*/ 84200 h 108089"/>
                  <a:gd name="connsiteX727" fmla="*/ 13782 w 119780"/>
                  <a:gd name="connsiteY727" fmla="*/ 83946 h 108089"/>
                  <a:gd name="connsiteX728" fmla="*/ 13548 w 119780"/>
                  <a:gd name="connsiteY728" fmla="*/ 83692 h 108089"/>
                  <a:gd name="connsiteX729" fmla="*/ 13352 w 119780"/>
                  <a:gd name="connsiteY729" fmla="*/ 83437 h 108089"/>
                  <a:gd name="connsiteX730" fmla="*/ 13118 w 119780"/>
                  <a:gd name="connsiteY730" fmla="*/ 83183 h 108089"/>
                  <a:gd name="connsiteX731" fmla="*/ 12903 w 119780"/>
                  <a:gd name="connsiteY731" fmla="*/ 82929 h 108089"/>
                  <a:gd name="connsiteX732" fmla="*/ 12688 w 119780"/>
                  <a:gd name="connsiteY732" fmla="*/ 82655 h 108089"/>
                  <a:gd name="connsiteX733" fmla="*/ 12473 w 119780"/>
                  <a:gd name="connsiteY733" fmla="*/ 82401 h 108089"/>
                  <a:gd name="connsiteX734" fmla="*/ 12257 w 119780"/>
                  <a:gd name="connsiteY734" fmla="*/ 82147 h 108089"/>
                  <a:gd name="connsiteX735" fmla="*/ 12042 w 119780"/>
                  <a:gd name="connsiteY735" fmla="*/ 81873 h 108089"/>
                  <a:gd name="connsiteX736" fmla="*/ 11827 w 119780"/>
                  <a:gd name="connsiteY736" fmla="*/ 81619 h 108089"/>
                  <a:gd name="connsiteX737" fmla="*/ 11651 w 119780"/>
                  <a:gd name="connsiteY737" fmla="*/ 81365 h 108089"/>
                  <a:gd name="connsiteX738" fmla="*/ 11436 w 119780"/>
                  <a:gd name="connsiteY738" fmla="*/ 81091 h 108089"/>
                  <a:gd name="connsiteX739" fmla="*/ 11241 w 119780"/>
                  <a:gd name="connsiteY739" fmla="*/ 80837 h 108089"/>
                  <a:gd name="connsiteX740" fmla="*/ 11006 w 119780"/>
                  <a:gd name="connsiteY740" fmla="*/ 80564 h 108089"/>
                  <a:gd name="connsiteX741" fmla="*/ 10811 w 119780"/>
                  <a:gd name="connsiteY741" fmla="*/ 80290 h 108089"/>
                  <a:gd name="connsiteX742" fmla="*/ 10615 w 119780"/>
                  <a:gd name="connsiteY742" fmla="*/ 80036 h 108089"/>
                  <a:gd name="connsiteX743" fmla="*/ 10420 w 119780"/>
                  <a:gd name="connsiteY743" fmla="*/ 79762 h 108089"/>
                  <a:gd name="connsiteX744" fmla="*/ 10244 w 119780"/>
                  <a:gd name="connsiteY744" fmla="*/ 79488 h 108089"/>
                  <a:gd name="connsiteX745" fmla="*/ 10029 w 119780"/>
                  <a:gd name="connsiteY745" fmla="*/ 79234 h 108089"/>
                  <a:gd name="connsiteX746" fmla="*/ 9833 w 119780"/>
                  <a:gd name="connsiteY746" fmla="*/ 78941 h 108089"/>
                  <a:gd name="connsiteX747" fmla="*/ 9638 w 119780"/>
                  <a:gd name="connsiteY747" fmla="*/ 78667 h 108089"/>
                  <a:gd name="connsiteX748" fmla="*/ 9481 w 119780"/>
                  <a:gd name="connsiteY748" fmla="*/ 78413 h 108089"/>
                  <a:gd name="connsiteX749" fmla="*/ 9286 w 119780"/>
                  <a:gd name="connsiteY749" fmla="*/ 78139 h 108089"/>
                  <a:gd name="connsiteX750" fmla="*/ 9071 w 119780"/>
                  <a:gd name="connsiteY750" fmla="*/ 77846 h 108089"/>
                  <a:gd name="connsiteX751" fmla="*/ 8895 w 119780"/>
                  <a:gd name="connsiteY751" fmla="*/ 77572 h 108089"/>
                  <a:gd name="connsiteX752" fmla="*/ 8739 w 119780"/>
                  <a:gd name="connsiteY752" fmla="*/ 77299 h 108089"/>
                  <a:gd name="connsiteX753" fmla="*/ 8543 w 119780"/>
                  <a:gd name="connsiteY753" fmla="*/ 77025 h 108089"/>
                  <a:gd name="connsiteX754" fmla="*/ 8347 w 119780"/>
                  <a:gd name="connsiteY754" fmla="*/ 76751 h 108089"/>
                  <a:gd name="connsiteX755" fmla="*/ 8172 w 119780"/>
                  <a:gd name="connsiteY755" fmla="*/ 76458 h 108089"/>
                  <a:gd name="connsiteX756" fmla="*/ 8015 w 119780"/>
                  <a:gd name="connsiteY756" fmla="*/ 76184 h 108089"/>
                  <a:gd name="connsiteX757" fmla="*/ 7839 w 119780"/>
                  <a:gd name="connsiteY757" fmla="*/ 75891 h 108089"/>
                  <a:gd name="connsiteX758" fmla="*/ 7644 w 119780"/>
                  <a:gd name="connsiteY758" fmla="*/ 75617 h 108089"/>
                  <a:gd name="connsiteX759" fmla="*/ 7507 w 119780"/>
                  <a:gd name="connsiteY759" fmla="*/ 75344 h 108089"/>
                  <a:gd name="connsiteX760" fmla="*/ 7331 w 119780"/>
                  <a:gd name="connsiteY760" fmla="*/ 75050 h 108089"/>
                  <a:gd name="connsiteX761" fmla="*/ 7155 w 119780"/>
                  <a:gd name="connsiteY761" fmla="*/ 74777 h 108089"/>
                  <a:gd name="connsiteX762" fmla="*/ 7018 w 119780"/>
                  <a:gd name="connsiteY762" fmla="*/ 74484 h 108089"/>
                  <a:gd name="connsiteX763" fmla="*/ 6842 w 119780"/>
                  <a:gd name="connsiteY763" fmla="*/ 74190 h 108089"/>
                  <a:gd name="connsiteX764" fmla="*/ 6666 w 119780"/>
                  <a:gd name="connsiteY764" fmla="*/ 73917 h 108089"/>
                  <a:gd name="connsiteX765" fmla="*/ 6529 w 119780"/>
                  <a:gd name="connsiteY765" fmla="*/ 73623 h 108089"/>
                  <a:gd name="connsiteX766" fmla="*/ 6373 w 119780"/>
                  <a:gd name="connsiteY766" fmla="*/ 73350 h 108089"/>
                  <a:gd name="connsiteX767" fmla="*/ 6373 w 119780"/>
                  <a:gd name="connsiteY767" fmla="*/ 73330 h 108089"/>
                  <a:gd name="connsiteX768" fmla="*/ 6197 w 119780"/>
                  <a:gd name="connsiteY768" fmla="*/ 73056 h 108089"/>
                  <a:gd name="connsiteX769" fmla="*/ 6060 w 119780"/>
                  <a:gd name="connsiteY769" fmla="*/ 72763 h 108089"/>
                  <a:gd name="connsiteX770" fmla="*/ 5884 w 119780"/>
                  <a:gd name="connsiteY770" fmla="*/ 72470 h 108089"/>
                  <a:gd name="connsiteX771" fmla="*/ 5728 w 119780"/>
                  <a:gd name="connsiteY771" fmla="*/ 72177 h 108089"/>
                  <a:gd name="connsiteX772" fmla="*/ 5611 w 119780"/>
                  <a:gd name="connsiteY772" fmla="*/ 71884 h 108089"/>
                  <a:gd name="connsiteX773" fmla="*/ 5435 w 119780"/>
                  <a:gd name="connsiteY773" fmla="*/ 71590 h 108089"/>
                  <a:gd name="connsiteX774" fmla="*/ 5317 w 119780"/>
                  <a:gd name="connsiteY774" fmla="*/ 71297 h 108089"/>
                  <a:gd name="connsiteX775" fmla="*/ 5161 w 119780"/>
                  <a:gd name="connsiteY775" fmla="*/ 71004 h 108089"/>
                  <a:gd name="connsiteX776" fmla="*/ 5005 w 119780"/>
                  <a:gd name="connsiteY776" fmla="*/ 70710 h 108089"/>
                  <a:gd name="connsiteX777" fmla="*/ 4887 w 119780"/>
                  <a:gd name="connsiteY777" fmla="*/ 70417 h 108089"/>
                  <a:gd name="connsiteX778" fmla="*/ 4731 w 119780"/>
                  <a:gd name="connsiteY778" fmla="*/ 70124 h 108089"/>
                  <a:gd name="connsiteX779" fmla="*/ 4633 w 119780"/>
                  <a:gd name="connsiteY779" fmla="*/ 69831 h 108089"/>
                  <a:gd name="connsiteX780" fmla="*/ 4477 w 119780"/>
                  <a:gd name="connsiteY780" fmla="*/ 69538 h 108089"/>
                  <a:gd name="connsiteX781" fmla="*/ 4360 w 119780"/>
                  <a:gd name="connsiteY781" fmla="*/ 69225 h 108089"/>
                  <a:gd name="connsiteX782" fmla="*/ 4203 w 119780"/>
                  <a:gd name="connsiteY782" fmla="*/ 68932 h 108089"/>
                  <a:gd name="connsiteX783" fmla="*/ 4105 w 119780"/>
                  <a:gd name="connsiteY783" fmla="*/ 68638 h 108089"/>
                  <a:gd name="connsiteX784" fmla="*/ 3949 w 119780"/>
                  <a:gd name="connsiteY784" fmla="*/ 68325 h 108089"/>
                  <a:gd name="connsiteX785" fmla="*/ 3851 w 119780"/>
                  <a:gd name="connsiteY785" fmla="*/ 68032 h 108089"/>
                  <a:gd name="connsiteX786" fmla="*/ 3695 w 119780"/>
                  <a:gd name="connsiteY786" fmla="*/ 67739 h 108089"/>
                  <a:gd name="connsiteX787" fmla="*/ 3597 w 119780"/>
                  <a:gd name="connsiteY787" fmla="*/ 67426 h 108089"/>
                  <a:gd name="connsiteX788" fmla="*/ 3460 w 119780"/>
                  <a:gd name="connsiteY788" fmla="*/ 67133 h 108089"/>
                  <a:gd name="connsiteX789" fmla="*/ 3362 w 119780"/>
                  <a:gd name="connsiteY789" fmla="*/ 66820 h 108089"/>
                  <a:gd name="connsiteX790" fmla="*/ 3225 w 119780"/>
                  <a:gd name="connsiteY790" fmla="*/ 66527 h 108089"/>
                  <a:gd name="connsiteX791" fmla="*/ 3147 w 119780"/>
                  <a:gd name="connsiteY791" fmla="*/ 66214 h 108089"/>
                  <a:gd name="connsiteX792" fmla="*/ 3010 w 119780"/>
                  <a:gd name="connsiteY792" fmla="*/ 65921 h 108089"/>
                  <a:gd name="connsiteX793" fmla="*/ 2913 w 119780"/>
                  <a:gd name="connsiteY793" fmla="*/ 65628 h 108089"/>
                  <a:gd name="connsiteX794" fmla="*/ 2913 w 119780"/>
                  <a:gd name="connsiteY794" fmla="*/ 65608 h 108089"/>
                  <a:gd name="connsiteX795" fmla="*/ 2795 w 119780"/>
                  <a:gd name="connsiteY795" fmla="*/ 65315 h 108089"/>
                  <a:gd name="connsiteX796" fmla="*/ 2698 w 119780"/>
                  <a:gd name="connsiteY796" fmla="*/ 65002 h 108089"/>
                  <a:gd name="connsiteX797" fmla="*/ 2600 w 119780"/>
                  <a:gd name="connsiteY797" fmla="*/ 64689 h 108089"/>
                  <a:gd name="connsiteX798" fmla="*/ 2483 w 119780"/>
                  <a:gd name="connsiteY798" fmla="*/ 64396 h 108089"/>
                  <a:gd name="connsiteX799" fmla="*/ 2405 w 119780"/>
                  <a:gd name="connsiteY799" fmla="*/ 64083 h 108089"/>
                  <a:gd name="connsiteX800" fmla="*/ 2287 w 119780"/>
                  <a:gd name="connsiteY800" fmla="*/ 63790 h 108089"/>
                  <a:gd name="connsiteX801" fmla="*/ 2209 w 119780"/>
                  <a:gd name="connsiteY801" fmla="*/ 63458 h 108089"/>
                  <a:gd name="connsiteX802" fmla="*/ 2111 w 119780"/>
                  <a:gd name="connsiteY802" fmla="*/ 63165 h 108089"/>
                  <a:gd name="connsiteX803" fmla="*/ 1994 w 119780"/>
                  <a:gd name="connsiteY803" fmla="*/ 62851 h 108089"/>
                  <a:gd name="connsiteX804" fmla="*/ 1935 w 119780"/>
                  <a:gd name="connsiteY804" fmla="*/ 62539 h 108089"/>
                  <a:gd name="connsiteX805" fmla="*/ 1818 w 119780"/>
                  <a:gd name="connsiteY805" fmla="*/ 62226 h 108089"/>
                  <a:gd name="connsiteX806" fmla="*/ 1740 w 119780"/>
                  <a:gd name="connsiteY806" fmla="*/ 61913 h 108089"/>
                  <a:gd name="connsiteX807" fmla="*/ 1681 w 119780"/>
                  <a:gd name="connsiteY807" fmla="*/ 61620 h 108089"/>
                  <a:gd name="connsiteX808" fmla="*/ 1681 w 119780"/>
                  <a:gd name="connsiteY808" fmla="*/ 61600 h 108089"/>
                  <a:gd name="connsiteX809" fmla="*/ 1564 w 119780"/>
                  <a:gd name="connsiteY809" fmla="*/ 61288 h 108089"/>
                  <a:gd name="connsiteX810" fmla="*/ 1486 w 119780"/>
                  <a:gd name="connsiteY810" fmla="*/ 60994 h 108089"/>
                  <a:gd name="connsiteX811" fmla="*/ 1427 w 119780"/>
                  <a:gd name="connsiteY811" fmla="*/ 60662 h 108089"/>
                  <a:gd name="connsiteX812" fmla="*/ 1329 w 119780"/>
                  <a:gd name="connsiteY812" fmla="*/ 60369 h 108089"/>
                  <a:gd name="connsiteX813" fmla="*/ 1271 w 119780"/>
                  <a:gd name="connsiteY813" fmla="*/ 60056 h 108089"/>
                  <a:gd name="connsiteX814" fmla="*/ 1212 w 119780"/>
                  <a:gd name="connsiteY814" fmla="*/ 59724 h 108089"/>
                  <a:gd name="connsiteX815" fmla="*/ 1134 w 119780"/>
                  <a:gd name="connsiteY815" fmla="*/ 59411 h 108089"/>
                  <a:gd name="connsiteX816" fmla="*/ 1055 w 119780"/>
                  <a:gd name="connsiteY816" fmla="*/ 59098 h 108089"/>
                  <a:gd name="connsiteX817" fmla="*/ 997 w 119780"/>
                  <a:gd name="connsiteY817" fmla="*/ 58785 h 108089"/>
                  <a:gd name="connsiteX818" fmla="*/ 938 w 119780"/>
                  <a:gd name="connsiteY818" fmla="*/ 58492 h 108089"/>
                  <a:gd name="connsiteX819" fmla="*/ 880 w 119780"/>
                  <a:gd name="connsiteY819" fmla="*/ 58160 h 108089"/>
                  <a:gd name="connsiteX820" fmla="*/ 801 w 119780"/>
                  <a:gd name="connsiteY820" fmla="*/ 57847 h 108089"/>
                  <a:gd name="connsiteX821" fmla="*/ 743 w 119780"/>
                  <a:gd name="connsiteY821" fmla="*/ 57534 h 108089"/>
                  <a:gd name="connsiteX822" fmla="*/ 704 w 119780"/>
                  <a:gd name="connsiteY822" fmla="*/ 57221 h 108089"/>
                  <a:gd name="connsiteX823" fmla="*/ 665 w 119780"/>
                  <a:gd name="connsiteY823" fmla="*/ 56889 h 108089"/>
                  <a:gd name="connsiteX824" fmla="*/ 586 w 119780"/>
                  <a:gd name="connsiteY824" fmla="*/ 56576 h 108089"/>
                  <a:gd name="connsiteX825" fmla="*/ 528 w 119780"/>
                  <a:gd name="connsiteY825" fmla="*/ 56263 h 108089"/>
                  <a:gd name="connsiteX826" fmla="*/ 508 w 119780"/>
                  <a:gd name="connsiteY826" fmla="*/ 55950 h 108089"/>
                  <a:gd name="connsiteX827" fmla="*/ 469 w 119780"/>
                  <a:gd name="connsiteY827" fmla="*/ 55618 h 108089"/>
                  <a:gd name="connsiteX828" fmla="*/ 410 w 119780"/>
                  <a:gd name="connsiteY828" fmla="*/ 55306 h 108089"/>
                  <a:gd name="connsiteX829" fmla="*/ 352 w 119780"/>
                  <a:gd name="connsiteY829" fmla="*/ 54992 h 108089"/>
                  <a:gd name="connsiteX830" fmla="*/ 313 w 119780"/>
                  <a:gd name="connsiteY830" fmla="*/ 54680 h 108089"/>
                  <a:gd name="connsiteX831" fmla="*/ 273 w 119780"/>
                  <a:gd name="connsiteY831" fmla="*/ 54348 h 108089"/>
                  <a:gd name="connsiteX832" fmla="*/ 254 w 119780"/>
                  <a:gd name="connsiteY832" fmla="*/ 54035 h 108089"/>
                  <a:gd name="connsiteX833" fmla="*/ 235 w 119780"/>
                  <a:gd name="connsiteY833" fmla="*/ 53722 h 108089"/>
                  <a:gd name="connsiteX834" fmla="*/ 195 w 119780"/>
                  <a:gd name="connsiteY834" fmla="*/ 53390 h 108089"/>
                  <a:gd name="connsiteX835" fmla="*/ 176 w 119780"/>
                  <a:gd name="connsiteY835" fmla="*/ 53077 h 108089"/>
                  <a:gd name="connsiteX836" fmla="*/ 156 w 119780"/>
                  <a:gd name="connsiteY836" fmla="*/ 52764 h 108089"/>
                  <a:gd name="connsiteX837" fmla="*/ 98 w 119780"/>
                  <a:gd name="connsiteY837" fmla="*/ 52432 h 108089"/>
                  <a:gd name="connsiteX838" fmla="*/ 78 w 119780"/>
                  <a:gd name="connsiteY838" fmla="*/ 52119 h 108089"/>
                  <a:gd name="connsiteX839" fmla="*/ 58 w 119780"/>
                  <a:gd name="connsiteY839" fmla="*/ 51787 h 108089"/>
                  <a:gd name="connsiteX840" fmla="*/ 39 w 119780"/>
                  <a:gd name="connsiteY840" fmla="*/ 51474 h 108089"/>
                  <a:gd name="connsiteX841" fmla="*/ 19 w 119780"/>
                  <a:gd name="connsiteY841" fmla="*/ 51161 h 108089"/>
                  <a:gd name="connsiteX842" fmla="*/ 19 w 119780"/>
                  <a:gd name="connsiteY842" fmla="*/ 50829 h 108089"/>
                  <a:gd name="connsiteX843" fmla="*/ 19 w 119780"/>
                  <a:gd name="connsiteY843" fmla="*/ 50516 h 108089"/>
                  <a:gd name="connsiteX844" fmla="*/ 0 w 119780"/>
                  <a:gd name="connsiteY844" fmla="*/ 50203 h 108089"/>
                  <a:gd name="connsiteX845" fmla="*/ 0 w 119780"/>
                  <a:gd name="connsiteY845" fmla="*/ 47935 h 108089"/>
                  <a:gd name="connsiteX846" fmla="*/ 19 w 119780"/>
                  <a:gd name="connsiteY846" fmla="*/ 47622 h 108089"/>
                  <a:gd name="connsiteX847" fmla="*/ 19 w 119780"/>
                  <a:gd name="connsiteY847" fmla="*/ 47310 h 108089"/>
                  <a:gd name="connsiteX848" fmla="*/ 19 w 119780"/>
                  <a:gd name="connsiteY848" fmla="*/ 46977 h 108089"/>
                  <a:gd name="connsiteX849" fmla="*/ 19 w 119780"/>
                  <a:gd name="connsiteY849" fmla="*/ 46664 h 108089"/>
                  <a:gd name="connsiteX850" fmla="*/ 39 w 119780"/>
                  <a:gd name="connsiteY850" fmla="*/ 46352 h 108089"/>
                  <a:gd name="connsiteX851" fmla="*/ 39 w 119780"/>
                  <a:gd name="connsiteY851" fmla="*/ 46332 h 108089"/>
                  <a:gd name="connsiteX852" fmla="*/ 58 w 119780"/>
                  <a:gd name="connsiteY852" fmla="*/ 46020 h 108089"/>
                  <a:gd name="connsiteX853" fmla="*/ 78 w 119780"/>
                  <a:gd name="connsiteY853" fmla="*/ 45706 h 108089"/>
                  <a:gd name="connsiteX854" fmla="*/ 98 w 119780"/>
                  <a:gd name="connsiteY854" fmla="*/ 45374 h 108089"/>
                  <a:gd name="connsiteX855" fmla="*/ 156 w 119780"/>
                  <a:gd name="connsiteY855" fmla="*/ 45062 h 108089"/>
                  <a:gd name="connsiteX856" fmla="*/ 156 w 119780"/>
                  <a:gd name="connsiteY856" fmla="*/ 45042 h 108089"/>
                  <a:gd name="connsiteX857" fmla="*/ 176 w 119780"/>
                  <a:gd name="connsiteY857" fmla="*/ 44729 h 108089"/>
                  <a:gd name="connsiteX858" fmla="*/ 215 w 119780"/>
                  <a:gd name="connsiteY858" fmla="*/ 44416 h 108089"/>
                  <a:gd name="connsiteX859" fmla="*/ 235 w 119780"/>
                  <a:gd name="connsiteY859" fmla="*/ 44084 h 108089"/>
                  <a:gd name="connsiteX860" fmla="*/ 254 w 119780"/>
                  <a:gd name="connsiteY860" fmla="*/ 43771 h 108089"/>
                  <a:gd name="connsiteX861" fmla="*/ 254 w 119780"/>
                  <a:gd name="connsiteY861" fmla="*/ 43751 h 108089"/>
                  <a:gd name="connsiteX862" fmla="*/ 293 w 119780"/>
                  <a:gd name="connsiteY862" fmla="*/ 43439 h 108089"/>
                  <a:gd name="connsiteX863" fmla="*/ 332 w 119780"/>
                  <a:gd name="connsiteY863" fmla="*/ 43126 h 108089"/>
                  <a:gd name="connsiteX864" fmla="*/ 371 w 119780"/>
                  <a:gd name="connsiteY864" fmla="*/ 42794 h 108089"/>
                  <a:gd name="connsiteX865" fmla="*/ 430 w 119780"/>
                  <a:gd name="connsiteY865" fmla="*/ 42481 h 108089"/>
                  <a:gd name="connsiteX866" fmla="*/ 469 w 119780"/>
                  <a:gd name="connsiteY866" fmla="*/ 42168 h 108089"/>
                  <a:gd name="connsiteX867" fmla="*/ 469 w 119780"/>
                  <a:gd name="connsiteY867" fmla="*/ 42149 h 108089"/>
                  <a:gd name="connsiteX868" fmla="*/ 508 w 119780"/>
                  <a:gd name="connsiteY868" fmla="*/ 41836 h 108089"/>
                  <a:gd name="connsiteX869" fmla="*/ 547 w 119780"/>
                  <a:gd name="connsiteY869" fmla="*/ 41523 h 108089"/>
                  <a:gd name="connsiteX870" fmla="*/ 547 w 119780"/>
                  <a:gd name="connsiteY870" fmla="*/ 41503 h 108089"/>
                  <a:gd name="connsiteX871" fmla="*/ 606 w 119780"/>
                  <a:gd name="connsiteY871" fmla="*/ 41191 h 108089"/>
                  <a:gd name="connsiteX872" fmla="*/ 684 w 119780"/>
                  <a:gd name="connsiteY872" fmla="*/ 40878 h 108089"/>
                  <a:gd name="connsiteX873" fmla="*/ 743 w 119780"/>
                  <a:gd name="connsiteY873" fmla="*/ 40546 h 108089"/>
                  <a:gd name="connsiteX874" fmla="*/ 782 w 119780"/>
                  <a:gd name="connsiteY874" fmla="*/ 40233 h 108089"/>
                  <a:gd name="connsiteX875" fmla="*/ 840 w 119780"/>
                  <a:gd name="connsiteY875" fmla="*/ 39900 h 108089"/>
                  <a:gd name="connsiteX876" fmla="*/ 919 w 119780"/>
                  <a:gd name="connsiteY876" fmla="*/ 39588 h 108089"/>
                  <a:gd name="connsiteX877" fmla="*/ 977 w 119780"/>
                  <a:gd name="connsiteY877" fmla="*/ 39255 h 108089"/>
                  <a:gd name="connsiteX878" fmla="*/ 1036 w 119780"/>
                  <a:gd name="connsiteY878" fmla="*/ 38942 h 108089"/>
                  <a:gd name="connsiteX879" fmla="*/ 1095 w 119780"/>
                  <a:gd name="connsiteY879" fmla="*/ 38630 h 108089"/>
                  <a:gd name="connsiteX880" fmla="*/ 1192 w 119780"/>
                  <a:gd name="connsiteY880" fmla="*/ 38317 h 108089"/>
                  <a:gd name="connsiteX881" fmla="*/ 1192 w 119780"/>
                  <a:gd name="connsiteY881" fmla="*/ 38298 h 108089"/>
                  <a:gd name="connsiteX882" fmla="*/ 1251 w 119780"/>
                  <a:gd name="connsiteY882" fmla="*/ 37984 h 108089"/>
                  <a:gd name="connsiteX883" fmla="*/ 1329 w 119780"/>
                  <a:gd name="connsiteY883" fmla="*/ 37672 h 108089"/>
                  <a:gd name="connsiteX884" fmla="*/ 1427 w 119780"/>
                  <a:gd name="connsiteY884" fmla="*/ 37359 h 108089"/>
                  <a:gd name="connsiteX885" fmla="*/ 1486 w 119780"/>
                  <a:gd name="connsiteY885" fmla="*/ 37027 h 108089"/>
                  <a:gd name="connsiteX886" fmla="*/ 1583 w 119780"/>
                  <a:gd name="connsiteY886" fmla="*/ 36714 h 108089"/>
                  <a:gd name="connsiteX887" fmla="*/ 1681 w 119780"/>
                  <a:gd name="connsiteY887" fmla="*/ 36401 h 108089"/>
                  <a:gd name="connsiteX888" fmla="*/ 1681 w 119780"/>
                  <a:gd name="connsiteY888" fmla="*/ 36381 h 108089"/>
                  <a:gd name="connsiteX889" fmla="*/ 1759 w 119780"/>
                  <a:gd name="connsiteY889" fmla="*/ 36069 h 108089"/>
                  <a:gd name="connsiteX890" fmla="*/ 1857 w 119780"/>
                  <a:gd name="connsiteY890" fmla="*/ 35756 h 108089"/>
                  <a:gd name="connsiteX891" fmla="*/ 1955 w 119780"/>
                  <a:gd name="connsiteY891" fmla="*/ 35443 h 108089"/>
                  <a:gd name="connsiteX892" fmla="*/ 2033 w 119780"/>
                  <a:gd name="connsiteY892" fmla="*/ 35111 h 108089"/>
                  <a:gd name="connsiteX893" fmla="*/ 2150 w 119780"/>
                  <a:gd name="connsiteY893" fmla="*/ 34798 h 108089"/>
                  <a:gd name="connsiteX894" fmla="*/ 2228 w 119780"/>
                  <a:gd name="connsiteY894" fmla="*/ 34505 h 108089"/>
                  <a:gd name="connsiteX895" fmla="*/ 2228 w 119780"/>
                  <a:gd name="connsiteY895" fmla="*/ 34485 h 108089"/>
                  <a:gd name="connsiteX896" fmla="*/ 2365 w 119780"/>
                  <a:gd name="connsiteY896" fmla="*/ 34172 h 108089"/>
                  <a:gd name="connsiteX897" fmla="*/ 2463 w 119780"/>
                  <a:gd name="connsiteY897" fmla="*/ 33860 h 108089"/>
                  <a:gd name="connsiteX898" fmla="*/ 2561 w 119780"/>
                  <a:gd name="connsiteY898" fmla="*/ 33547 h 108089"/>
                  <a:gd name="connsiteX899" fmla="*/ 2561 w 119780"/>
                  <a:gd name="connsiteY899" fmla="*/ 33527 h 108089"/>
                  <a:gd name="connsiteX900" fmla="*/ 2678 w 119780"/>
                  <a:gd name="connsiteY900" fmla="*/ 33214 h 108089"/>
                  <a:gd name="connsiteX901" fmla="*/ 2776 w 119780"/>
                  <a:gd name="connsiteY901" fmla="*/ 32921 h 108089"/>
                  <a:gd name="connsiteX902" fmla="*/ 2913 w 119780"/>
                  <a:gd name="connsiteY902" fmla="*/ 32589 h 108089"/>
                  <a:gd name="connsiteX903" fmla="*/ 3010 w 119780"/>
                  <a:gd name="connsiteY903" fmla="*/ 32296 h 108089"/>
                  <a:gd name="connsiteX904" fmla="*/ 3147 w 119780"/>
                  <a:gd name="connsiteY904" fmla="*/ 31963 h 108089"/>
                  <a:gd name="connsiteX905" fmla="*/ 3265 w 119780"/>
                  <a:gd name="connsiteY905" fmla="*/ 31650 h 108089"/>
                  <a:gd name="connsiteX906" fmla="*/ 3402 w 119780"/>
                  <a:gd name="connsiteY906" fmla="*/ 31338 h 108089"/>
                  <a:gd name="connsiteX907" fmla="*/ 3499 w 119780"/>
                  <a:gd name="connsiteY907" fmla="*/ 31044 h 108089"/>
                  <a:gd name="connsiteX908" fmla="*/ 3519 w 119780"/>
                  <a:gd name="connsiteY908" fmla="*/ 31025 h 108089"/>
                  <a:gd name="connsiteX909" fmla="*/ 3656 w 119780"/>
                  <a:gd name="connsiteY909" fmla="*/ 30732 h 108089"/>
                  <a:gd name="connsiteX910" fmla="*/ 3773 w 119780"/>
                  <a:gd name="connsiteY910" fmla="*/ 30419 h 108089"/>
                  <a:gd name="connsiteX911" fmla="*/ 3910 w 119780"/>
                  <a:gd name="connsiteY911" fmla="*/ 30106 h 108089"/>
                  <a:gd name="connsiteX912" fmla="*/ 4027 w 119780"/>
                  <a:gd name="connsiteY912" fmla="*/ 29813 h 108089"/>
                  <a:gd name="connsiteX913" fmla="*/ 4164 w 119780"/>
                  <a:gd name="connsiteY913" fmla="*/ 29500 h 108089"/>
                  <a:gd name="connsiteX914" fmla="*/ 4340 w 119780"/>
                  <a:gd name="connsiteY914" fmla="*/ 29207 h 108089"/>
                  <a:gd name="connsiteX915" fmla="*/ 4457 w 119780"/>
                  <a:gd name="connsiteY915" fmla="*/ 28894 h 108089"/>
                  <a:gd name="connsiteX916" fmla="*/ 4614 w 119780"/>
                  <a:gd name="connsiteY916" fmla="*/ 28601 h 108089"/>
                  <a:gd name="connsiteX917" fmla="*/ 4750 w 119780"/>
                  <a:gd name="connsiteY917" fmla="*/ 28288 h 108089"/>
                  <a:gd name="connsiteX918" fmla="*/ 4907 w 119780"/>
                  <a:gd name="connsiteY918" fmla="*/ 28014 h 108089"/>
                  <a:gd name="connsiteX919" fmla="*/ 4907 w 119780"/>
                  <a:gd name="connsiteY919" fmla="*/ 27995 h 108089"/>
                  <a:gd name="connsiteX920" fmla="*/ 5063 w 119780"/>
                  <a:gd name="connsiteY920" fmla="*/ 27721 h 108089"/>
                  <a:gd name="connsiteX921" fmla="*/ 5063 w 119780"/>
                  <a:gd name="connsiteY921" fmla="*/ 27701 h 108089"/>
                  <a:gd name="connsiteX922" fmla="*/ 5200 w 119780"/>
                  <a:gd name="connsiteY922" fmla="*/ 27408 h 108089"/>
                  <a:gd name="connsiteX923" fmla="*/ 5357 w 119780"/>
                  <a:gd name="connsiteY923" fmla="*/ 27115 h 108089"/>
                  <a:gd name="connsiteX924" fmla="*/ 5376 w 119780"/>
                  <a:gd name="connsiteY924" fmla="*/ 27115 h 108089"/>
                  <a:gd name="connsiteX925" fmla="*/ 5493 w 119780"/>
                  <a:gd name="connsiteY925" fmla="*/ 26841 h 108089"/>
                  <a:gd name="connsiteX926" fmla="*/ 5650 w 119780"/>
                  <a:gd name="connsiteY926" fmla="*/ 26548 h 108089"/>
                  <a:gd name="connsiteX927" fmla="*/ 5826 w 119780"/>
                  <a:gd name="connsiteY927" fmla="*/ 26255 h 108089"/>
                  <a:gd name="connsiteX928" fmla="*/ 5982 w 119780"/>
                  <a:gd name="connsiteY928" fmla="*/ 25962 h 108089"/>
                  <a:gd name="connsiteX929" fmla="*/ 6138 w 119780"/>
                  <a:gd name="connsiteY929" fmla="*/ 25668 h 108089"/>
                  <a:gd name="connsiteX930" fmla="*/ 6314 w 119780"/>
                  <a:gd name="connsiteY930" fmla="*/ 25395 h 108089"/>
                  <a:gd name="connsiteX931" fmla="*/ 6471 w 119780"/>
                  <a:gd name="connsiteY931" fmla="*/ 25102 h 108089"/>
                  <a:gd name="connsiteX932" fmla="*/ 6647 w 119780"/>
                  <a:gd name="connsiteY932" fmla="*/ 24828 h 108089"/>
                  <a:gd name="connsiteX933" fmla="*/ 6647 w 119780"/>
                  <a:gd name="connsiteY933" fmla="*/ 24808 h 108089"/>
                  <a:gd name="connsiteX934" fmla="*/ 6823 w 119780"/>
                  <a:gd name="connsiteY934" fmla="*/ 24535 h 108089"/>
                  <a:gd name="connsiteX935" fmla="*/ 6999 w 119780"/>
                  <a:gd name="connsiteY935" fmla="*/ 24261 h 108089"/>
                  <a:gd name="connsiteX936" fmla="*/ 7155 w 119780"/>
                  <a:gd name="connsiteY936" fmla="*/ 23987 h 108089"/>
                  <a:gd name="connsiteX937" fmla="*/ 7350 w 119780"/>
                  <a:gd name="connsiteY937" fmla="*/ 23713 h 108089"/>
                  <a:gd name="connsiteX938" fmla="*/ 7527 w 119780"/>
                  <a:gd name="connsiteY938" fmla="*/ 23440 h 108089"/>
                  <a:gd name="connsiteX939" fmla="*/ 7683 w 119780"/>
                  <a:gd name="connsiteY939" fmla="*/ 23166 h 108089"/>
                  <a:gd name="connsiteX940" fmla="*/ 7722 w 119780"/>
                  <a:gd name="connsiteY940" fmla="*/ 23147 h 108089"/>
                  <a:gd name="connsiteX941" fmla="*/ 7878 w 119780"/>
                  <a:gd name="connsiteY941" fmla="*/ 22892 h 108089"/>
                  <a:gd name="connsiteX942" fmla="*/ 8074 w 119780"/>
                  <a:gd name="connsiteY942" fmla="*/ 22619 h 108089"/>
                  <a:gd name="connsiteX943" fmla="*/ 8269 w 119780"/>
                  <a:gd name="connsiteY943" fmla="*/ 22345 h 108089"/>
                  <a:gd name="connsiteX944" fmla="*/ 8426 w 119780"/>
                  <a:gd name="connsiteY944" fmla="*/ 22071 h 108089"/>
                  <a:gd name="connsiteX945" fmla="*/ 8621 w 119780"/>
                  <a:gd name="connsiteY945" fmla="*/ 21817 h 108089"/>
                  <a:gd name="connsiteX946" fmla="*/ 8817 w 119780"/>
                  <a:gd name="connsiteY946" fmla="*/ 21543 h 108089"/>
                  <a:gd name="connsiteX947" fmla="*/ 9012 w 119780"/>
                  <a:gd name="connsiteY947" fmla="*/ 21289 h 108089"/>
                  <a:gd name="connsiteX948" fmla="*/ 9032 w 119780"/>
                  <a:gd name="connsiteY948" fmla="*/ 21269 h 108089"/>
                  <a:gd name="connsiteX949" fmla="*/ 9208 w 119780"/>
                  <a:gd name="connsiteY949" fmla="*/ 21035 h 108089"/>
                  <a:gd name="connsiteX950" fmla="*/ 9208 w 119780"/>
                  <a:gd name="connsiteY950" fmla="*/ 21015 h 108089"/>
                  <a:gd name="connsiteX951" fmla="*/ 9384 w 119780"/>
                  <a:gd name="connsiteY951" fmla="*/ 20761 h 108089"/>
                  <a:gd name="connsiteX952" fmla="*/ 9599 w 119780"/>
                  <a:gd name="connsiteY952" fmla="*/ 20507 h 108089"/>
                  <a:gd name="connsiteX953" fmla="*/ 9794 w 119780"/>
                  <a:gd name="connsiteY953" fmla="*/ 20253 h 108089"/>
                  <a:gd name="connsiteX954" fmla="*/ 10009 w 119780"/>
                  <a:gd name="connsiteY954" fmla="*/ 19999 h 108089"/>
                  <a:gd name="connsiteX955" fmla="*/ 10009 w 119780"/>
                  <a:gd name="connsiteY955" fmla="*/ 19979 h 108089"/>
                  <a:gd name="connsiteX956" fmla="*/ 10205 w 119780"/>
                  <a:gd name="connsiteY956" fmla="*/ 19725 h 108089"/>
                  <a:gd name="connsiteX957" fmla="*/ 10420 w 119780"/>
                  <a:gd name="connsiteY957" fmla="*/ 19491 h 108089"/>
                  <a:gd name="connsiteX958" fmla="*/ 10596 w 119780"/>
                  <a:gd name="connsiteY958" fmla="*/ 19237 h 108089"/>
                  <a:gd name="connsiteX959" fmla="*/ 10811 w 119780"/>
                  <a:gd name="connsiteY959" fmla="*/ 18963 h 108089"/>
                  <a:gd name="connsiteX960" fmla="*/ 11026 w 119780"/>
                  <a:gd name="connsiteY960" fmla="*/ 18728 h 108089"/>
                  <a:gd name="connsiteX961" fmla="*/ 11260 w 119780"/>
                  <a:gd name="connsiteY961" fmla="*/ 18474 h 108089"/>
                  <a:gd name="connsiteX962" fmla="*/ 11456 w 119780"/>
                  <a:gd name="connsiteY962" fmla="*/ 18240 h 108089"/>
                  <a:gd name="connsiteX963" fmla="*/ 11691 w 119780"/>
                  <a:gd name="connsiteY963" fmla="*/ 17985 h 108089"/>
                  <a:gd name="connsiteX964" fmla="*/ 11886 w 119780"/>
                  <a:gd name="connsiteY964" fmla="*/ 17751 h 108089"/>
                  <a:gd name="connsiteX965" fmla="*/ 12082 w 119780"/>
                  <a:gd name="connsiteY965" fmla="*/ 17496 h 108089"/>
                  <a:gd name="connsiteX966" fmla="*/ 12316 w 119780"/>
                  <a:gd name="connsiteY966" fmla="*/ 17262 h 108089"/>
                  <a:gd name="connsiteX967" fmla="*/ 12531 w 119780"/>
                  <a:gd name="connsiteY967" fmla="*/ 17027 h 108089"/>
                  <a:gd name="connsiteX968" fmla="*/ 12746 w 119780"/>
                  <a:gd name="connsiteY968" fmla="*/ 16793 h 108089"/>
                  <a:gd name="connsiteX969" fmla="*/ 12981 w 119780"/>
                  <a:gd name="connsiteY969" fmla="*/ 16558 h 108089"/>
                  <a:gd name="connsiteX970" fmla="*/ 13215 w 119780"/>
                  <a:gd name="connsiteY970" fmla="*/ 16324 h 108089"/>
                  <a:gd name="connsiteX971" fmla="*/ 13450 w 119780"/>
                  <a:gd name="connsiteY971" fmla="*/ 16069 h 108089"/>
                  <a:gd name="connsiteX972" fmla="*/ 13665 w 119780"/>
                  <a:gd name="connsiteY972" fmla="*/ 15854 h 108089"/>
                  <a:gd name="connsiteX973" fmla="*/ 13900 w 119780"/>
                  <a:gd name="connsiteY973" fmla="*/ 15639 h 108089"/>
                  <a:gd name="connsiteX974" fmla="*/ 13919 w 119780"/>
                  <a:gd name="connsiteY974" fmla="*/ 15620 h 108089"/>
                  <a:gd name="connsiteX975" fmla="*/ 14134 w 119780"/>
                  <a:gd name="connsiteY975" fmla="*/ 15405 h 108089"/>
                  <a:gd name="connsiteX976" fmla="*/ 14388 w 119780"/>
                  <a:gd name="connsiteY976" fmla="*/ 15170 h 108089"/>
                  <a:gd name="connsiteX977" fmla="*/ 14603 w 119780"/>
                  <a:gd name="connsiteY977" fmla="*/ 14955 h 108089"/>
                  <a:gd name="connsiteX978" fmla="*/ 14858 w 119780"/>
                  <a:gd name="connsiteY978" fmla="*/ 14721 h 108089"/>
                  <a:gd name="connsiteX979" fmla="*/ 15073 w 119780"/>
                  <a:gd name="connsiteY979" fmla="*/ 14505 h 108089"/>
                  <a:gd name="connsiteX980" fmla="*/ 15327 w 119780"/>
                  <a:gd name="connsiteY980" fmla="*/ 14271 h 108089"/>
                  <a:gd name="connsiteX981" fmla="*/ 15561 w 119780"/>
                  <a:gd name="connsiteY981" fmla="*/ 14075 h 108089"/>
                  <a:gd name="connsiteX982" fmla="*/ 15796 w 119780"/>
                  <a:gd name="connsiteY982" fmla="*/ 13841 h 108089"/>
                  <a:gd name="connsiteX983" fmla="*/ 16011 w 119780"/>
                  <a:gd name="connsiteY983" fmla="*/ 13645 h 108089"/>
                  <a:gd name="connsiteX984" fmla="*/ 16285 w 119780"/>
                  <a:gd name="connsiteY984" fmla="*/ 13410 h 108089"/>
                  <a:gd name="connsiteX985" fmla="*/ 16558 w 119780"/>
                  <a:gd name="connsiteY985" fmla="*/ 13196 h 108089"/>
                  <a:gd name="connsiteX986" fmla="*/ 16793 w 119780"/>
                  <a:gd name="connsiteY986" fmla="*/ 12980 h 108089"/>
                  <a:gd name="connsiteX987" fmla="*/ 17028 w 119780"/>
                  <a:gd name="connsiteY987" fmla="*/ 12785 h 108089"/>
                  <a:gd name="connsiteX988" fmla="*/ 17301 w 119780"/>
                  <a:gd name="connsiteY988" fmla="*/ 12570 h 108089"/>
                  <a:gd name="connsiteX989" fmla="*/ 17536 w 119780"/>
                  <a:gd name="connsiteY989" fmla="*/ 12375 h 108089"/>
                  <a:gd name="connsiteX990" fmla="*/ 17810 w 119780"/>
                  <a:gd name="connsiteY990" fmla="*/ 12159 h 108089"/>
                  <a:gd name="connsiteX991" fmla="*/ 18044 w 119780"/>
                  <a:gd name="connsiteY991" fmla="*/ 11964 h 108089"/>
                  <a:gd name="connsiteX992" fmla="*/ 18298 w 119780"/>
                  <a:gd name="connsiteY992" fmla="*/ 11769 h 108089"/>
                  <a:gd name="connsiteX993" fmla="*/ 18318 w 119780"/>
                  <a:gd name="connsiteY993" fmla="*/ 11749 h 108089"/>
                  <a:gd name="connsiteX994" fmla="*/ 18572 w 119780"/>
                  <a:gd name="connsiteY994" fmla="*/ 11553 h 108089"/>
                  <a:gd name="connsiteX995" fmla="*/ 18826 w 119780"/>
                  <a:gd name="connsiteY995" fmla="*/ 11358 h 108089"/>
                  <a:gd name="connsiteX996" fmla="*/ 19080 w 119780"/>
                  <a:gd name="connsiteY996" fmla="*/ 11162 h 108089"/>
                  <a:gd name="connsiteX997" fmla="*/ 19100 w 119780"/>
                  <a:gd name="connsiteY997" fmla="*/ 11143 h 108089"/>
                  <a:gd name="connsiteX998" fmla="*/ 19315 w 119780"/>
                  <a:gd name="connsiteY998" fmla="*/ 10986 h 108089"/>
                  <a:gd name="connsiteX999" fmla="*/ 19334 w 119780"/>
                  <a:gd name="connsiteY999" fmla="*/ 10967 h 108089"/>
                  <a:gd name="connsiteX1000" fmla="*/ 19588 w 119780"/>
                  <a:gd name="connsiteY1000" fmla="*/ 10772 h 108089"/>
                  <a:gd name="connsiteX1001" fmla="*/ 19843 w 119780"/>
                  <a:gd name="connsiteY1001" fmla="*/ 10595 h 108089"/>
                  <a:gd name="connsiteX1002" fmla="*/ 20116 w 119780"/>
                  <a:gd name="connsiteY1002" fmla="*/ 10400 h 108089"/>
                  <a:gd name="connsiteX1003" fmla="*/ 20390 w 119780"/>
                  <a:gd name="connsiteY1003" fmla="*/ 10205 h 108089"/>
                  <a:gd name="connsiteX1004" fmla="*/ 20644 w 119780"/>
                  <a:gd name="connsiteY1004" fmla="*/ 10028 h 108089"/>
                  <a:gd name="connsiteX1005" fmla="*/ 20938 w 119780"/>
                  <a:gd name="connsiteY1005" fmla="*/ 9833 h 108089"/>
                  <a:gd name="connsiteX1006" fmla="*/ 21211 w 119780"/>
                  <a:gd name="connsiteY1006" fmla="*/ 9657 h 108089"/>
                  <a:gd name="connsiteX1007" fmla="*/ 21485 w 119780"/>
                  <a:gd name="connsiteY1007" fmla="*/ 9462 h 108089"/>
                  <a:gd name="connsiteX1008" fmla="*/ 21759 w 119780"/>
                  <a:gd name="connsiteY1008" fmla="*/ 9286 h 108089"/>
                  <a:gd name="connsiteX1009" fmla="*/ 22013 w 119780"/>
                  <a:gd name="connsiteY1009" fmla="*/ 9110 h 108089"/>
                  <a:gd name="connsiteX1010" fmla="*/ 22286 w 119780"/>
                  <a:gd name="connsiteY1010" fmla="*/ 8934 h 108089"/>
                  <a:gd name="connsiteX1011" fmla="*/ 22286 w 119780"/>
                  <a:gd name="connsiteY1011" fmla="*/ 8914 h 108089"/>
                  <a:gd name="connsiteX1012" fmla="*/ 22560 w 119780"/>
                  <a:gd name="connsiteY1012" fmla="*/ 8758 h 108089"/>
                  <a:gd name="connsiteX1013" fmla="*/ 22560 w 119780"/>
                  <a:gd name="connsiteY1013" fmla="*/ 8738 h 108089"/>
                  <a:gd name="connsiteX1014" fmla="*/ 22834 w 119780"/>
                  <a:gd name="connsiteY1014" fmla="*/ 8582 h 108089"/>
                  <a:gd name="connsiteX1015" fmla="*/ 23147 w 119780"/>
                  <a:gd name="connsiteY1015" fmla="*/ 8406 h 108089"/>
                  <a:gd name="connsiteX1016" fmla="*/ 23420 w 119780"/>
                  <a:gd name="connsiteY1016" fmla="*/ 8230 h 108089"/>
                  <a:gd name="connsiteX1017" fmla="*/ 23714 w 119780"/>
                  <a:gd name="connsiteY1017" fmla="*/ 8054 h 108089"/>
                  <a:gd name="connsiteX1018" fmla="*/ 23968 w 119780"/>
                  <a:gd name="connsiteY1018" fmla="*/ 7898 h 108089"/>
                  <a:gd name="connsiteX1019" fmla="*/ 24261 w 119780"/>
                  <a:gd name="connsiteY1019" fmla="*/ 7722 h 108089"/>
                  <a:gd name="connsiteX1020" fmla="*/ 24554 w 119780"/>
                  <a:gd name="connsiteY1020" fmla="*/ 7565 h 108089"/>
                  <a:gd name="connsiteX1021" fmla="*/ 24847 w 119780"/>
                  <a:gd name="connsiteY1021" fmla="*/ 7389 h 108089"/>
                  <a:gd name="connsiteX1022" fmla="*/ 25121 w 119780"/>
                  <a:gd name="connsiteY1022" fmla="*/ 7233 h 108089"/>
                  <a:gd name="connsiteX1023" fmla="*/ 25414 w 119780"/>
                  <a:gd name="connsiteY1023" fmla="*/ 7076 h 108089"/>
                  <a:gd name="connsiteX1024" fmla="*/ 25688 w 119780"/>
                  <a:gd name="connsiteY1024" fmla="*/ 6920 h 108089"/>
                  <a:gd name="connsiteX1025" fmla="*/ 25962 w 119780"/>
                  <a:gd name="connsiteY1025" fmla="*/ 6764 h 108089"/>
                  <a:gd name="connsiteX1026" fmla="*/ 26255 w 119780"/>
                  <a:gd name="connsiteY1026" fmla="*/ 6607 h 108089"/>
                  <a:gd name="connsiteX1027" fmla="*/ 26587 w 119780"/>
                  <a:gd name="connsiteY1027" fmla="*/ 6451 h 108089"/>
                  <a:gd name="connsiteX1028" fmla="*/ 26861 w 119780"/>
                  <a:gd name="connsiteY1028" fmla="*/ 6314 h 108089"/>
                  <a:gd name="connsiteX1029" fmla="*/ 27135 w 119780"/>
                  <a:gd name="connsiteY1029" fmla="*/ 6158 h 108089"/>
                  <a:gd name="connsiteX1030" fmla="*/ 27447 w 119780"/>
                  <a:gd name="connsiteY1030" fmla="*/ 6002 h 108089"/>
                  <a:gd name="connsiteX1031" fmla="*/ 27780 w 119780"/>
                  <a:gd name="connsiteY1031" fmla="*/ 5865 h 108089"/>
                  <a:gd name="connsiteX1032" fmla="*/ 28054 w 119780"/>
                  <a:gd name="connsiteY1032" fmla="*/ 5728 h 108089"/>
                  <a:gd name="connsiteX1033" fmla="*/ 28347 w 119780"/>
                  <a:gd name="connsiteY1033" fmla="*/ 5572 h 108089"/>
                  <a:gd name="connsiteX1034" fmla="*/ 28640 w 119780"/>
                  <a:gd name="connsiteY1034" fmla="*/ 5435 h 108089"/>
                  <a:gd name="connsiteX1035" fmla="*/ 28660 w 119780"/>
                  <a:gd name="connsiteY1035" fmla="*/ 5435 h 108089"/>
                  <a:gd name="connsiteX1036" fmla="*/ 28933 w 119780"/>
                  <a:gd name="connsiteY1036" fmla="*/ 5298 h 108089"/>
                  <a:gd name="connsiteX1037" fmla="*/ 28953 w 119780"/>
                  <a:gd name="connsiteY1037" fmla="*/ 5298 h 108089"/>
                  <a:gd name="connsiteX1038" fmla="*/ 29266 w 119780"/>
                  <a:gd name="connsiteY1038" fmla="*/ 5161 h 108089"/>
                  <a:gd name="connsiteX1039" fmla="*/ 29579 w 119780"/>
                  <a:gd name="connsiteY1039" fmla="*/ 5024 h 108089"/>
                  <a:gd name="connsiteX1040" fmla="*/ 29852 w 119780"/>
                  <a:gd name="connsiteY1040" fmla="*/ 4887 h 108089"/>
                  <a:gd name="connsiteX1041" fmla="*/ 30145 w 119780"/>
                  <a:gd name="connsiteY1041" fmla="*/ 4750 h 108089"/>
                  <a:gd name="connsiteX1042" fmla="*/ 30497 w 119780"/>
                  <a:gd name="connsiteY1042" fmla="*/ 4633 h 108089"/>
                  <a:gd name="connsiteX1043" fmla="*/ 30791 w 119780"/>
                  <a:gd name="connsiteY1043" fmla="*/ 4496 h 108089"/>
                  <a:gd name="connsiteX1044" fmla="*/ 31084 w 119780"/>
                  <a:gd name="connsiteY1044" fmla="*/ 4379 h 108089"/>
                  <a:gd name="connsiteX1045" fmla="*/ 31084 w 119780"/>
                  <a:gd name="connsiteY1045" fmla="*/ 4359 h 108089"/>
                  <a:gd name="connsiteX1046" fmla="*/ 31377 w 119780"/>
                  <a:gd name="connsiteY1046" fmla="*/ 4242 h 108089"/>
                  <a:gd name="connsiteX1047" fmla="*/ 31709 w 119780"/>
                  <a:gd name="connsiteY1047" fmla="*/ 4124 h 108089"/>
                  <a:gd name="connsiteX1048" fmla="*/ 32022 w 119780"/>
                  <a:gd name="connsiteY1048" fmla="*/ 4007 h 108089"/>
                  <a:gd name="connsiteX1049" fmla="*/ 32022 w 119780"/>
                  <a:gd name="connsiteY1049" fmla="*/ 3988 h 108089"/>
                  <a:gd name="connsiteX1050" fmla="*/ 32335 w 119780"/>
                  <a:gd name="connsiteY1050" fmla="*/ 3870 h 108089"/>
                  <a:gd name="connsiteX1051" fmla="*/ 32628 w 119780"/>
                  <a:gd name="connsiteY1051" fmla="*/ 3773 h 108089"/>
                  <a:gd name="connsiteX1052" fmla="*/ 32961 w 119780"/>
                  <a:gd name="connsiteY1052" fmla="*/ 3655 h 108089"/>
                  <a:gd name="connsiteX1053" fmla="*/ 33273 w 119780"/>
                  <a:gd name="connsiteY1053" fmla="*/ 3538 h 108089"/>
                  <a:gd name="connsiteX1054" fmla="*/ 33273 w 119780"/>
                  <a:gd name="connsiteY1054" fmla="*/ 3519 h 108089"/>
                  <a:gd name="connsiteX1055" fmla="*/ 33566 w 119780"/>
                  <a:gd name="connsiteY1055" fmla="*/ 3421 h 108089"/>
                  <a:gd name="connsiteX1056" fmla="*/ 33918 w 119780"/>
                  <a:gd name="connsiteY1056" fmla="*/ 3303 h 108089"/>
                  <a:gd name="connsiteX1057" fmla="*/ 34231 w 119780"/>
                  <a:gd name="connsiteY1057" fmla="*/ 3186 h 108089"/>
                  <a:gd name="connsiteX1058" fmla="*/ 34544 w 119780"/>
                  <a:gd name="connsiteY1058" fmla="*/ 3089 h 108089"/>
                  <a:gd name="connsiteX1059" fmla="*/ 34876 w 119780"/>
                  <a:gd name="connsiteY1059" fmla="*/ 2991 h 108089"/>
                  <a:gd name="connsiteX1060" fmla="*/ 35209 w 119780"/>
                  <a:gd name="connsiteY1060" fmla="*/ 2873 h 108089"/>
                  <a:gd name="connsiteX1061" fmla="*/ 35502 w 119780"/>
                  <a:gd name="connsiteY1061" fmla="*/ 2776 h 108089"/>
                  <a:gd name="connsiteX1062" fmla="*/ 35834 w 119780"/>
                  <a:gd name="connsiteY1062" fmla="*/ 2678 h 108089"/>
                  <a:gd name="connsiteX1063" fmla="*/ 36186 w 119780"/>
                  <a:gd name="connsiteY1063" fmla="*/ 2580 h 108089"/>
                  <a:gd name="connsiteX1064" fmla="*/ 36479 w 119780"/>
                  <a:gd name="connsiteY1064" fmla="*/ 2483 h 108089"/>
                  <a:gd name="connsiteX1065" fmla="*/ 36831 w 119780"/>
                  <a:gd name="connsiteY1065" fmla="*/ 2385 h 108089"/>
                  <a:gd name="connsiteX1066" fmla="*/ 37144 w 119780"/>
                  <a:gd name="connsiteY1066" fmla="*/ 2287 h 108089"/>
                  <a:gd name="connsiteX1067" fmla="*/ 37476 w 119780"/>
                  <a:gd name="connsiteY1067" fmla="*/ 2189 h 108089"/>
                  <a:gd name="connsiteX1068" fmla="*/ 37809 w 119780"/>
                  <a:gd name="connsiteY1068" fmla="*/ 2111 h 108089"/>
                  <a:gd name="connsiteX1069" fmla="*/ 38141 w 119780"/>
                  <a:gd name="connsiteY1069" fmla="*/ 2013 h 108089"/>
                  <a:gd name="connsiteX1070" fmla="*/ 38434 w 119780"/>
                  <a:gd name="connsiteY1070" fmla="*/ 1935 h 108089"/>
                  <a:gd name="connsiteX1071" fmla="*/ 38454 w 119780"/>
                  <a:gd name="connsiteY1071" fmla="*/ 1935 h 108089"/>
                  <a:gd name="connsiteX1072" fmla="*/ 38786 w 119780"/>
                  <a:gd name="connsiteY1072" fmla="*/ 1857 h 108089"/>
                  <a:gd name="connsiteX1073" fmla="*/ 39099 w 119780"/>
                  <a:gd name="connsiteY1073" fmla="*/ 1779 h 108089"/>
                  <a:gd name="connsiteX1074" fmla="*/ 39431 w 119780"/>
                  <a:gd name="connsiteY1074" fmla="*/ 1700 h 108089"/>
                  <a:gd name="connsiteX1075" fmla="*/ 39803 w 119780"/>
                  <a:gd name="connsiteY1075" fmla="*/ 1603 h 108089"/>
                  <a:gd name="connsiteX1076" fmla="*/ 40096 w 119780"/>
                  <a:gd name="connsiteY1076" fmla="*/ 1525 h 108089"/>
                  <a:gd name="connsiteX1077" fmla="*/ 40448 w 119780"/>
                  <a:gd name="connsiteY1077" fmla="*/ 1446 h 108089"/>
                  <a:gd name="connsiteX1078" fmla="*/ 40761 w 119780"/>
                  <a:gd name="connsiteY1078" fmla="*/ 1388 h 108089"/>
                  <a:gd name="connsiteX1079" fmla="*/ 41113 w 119780"/>
                  <a:gd name="connsiteY1079" fmla="*/ 1309 h 108089"/>
                  <a:gd name="connsiteX1080" fmla="*/ 41465 w 119780"/>
                  <a:gd name="connsiteY1080" fmla="*/ 1251 h 108089"/>
                  <a:gd name="connsiteX1081" fmla="*/ 41797 w 119780"/>
                  <a:gd name="connsiteY1081" fmla="*/ 1173 h 108089"/>
                  <a:gd name="connsiteX1082" fmla="*/ 42090 w 119780"/>
                  <a:gd name="connsiteY1082" fmla="*/ 1114 h 108089"/>
                  <a:gd name="connsiteX1083" fmla="*/ 42110 w 119780"/>
                  <a:gd name="connsiteY1083" fmla="*/ 1114 h 108089"/>
                  <a:gd name="connsiteX1084" fmla="*/ 42462 w 119780"/>
                  <a:gd name="connsiteY1084" fmla="*/ 1055 h 108089"/>
                  <a:gd name="connsiteX1085" fmla="*/ 42775 w 119780"/>
                  <a:gd name="connsiteY1085" fmla="*/ 997 h 108089"/>
                  <a:gd name="connsiteX1086" fmla="*/ 43126 w 119780"/>
                  <a:gd name="connsiteY1086" fmla="*/ 918 h 108089"/>
                  <a:gd name="connsiteX1087" fmla="*/ 43478 w 119780"/>
                  <a:gd name="connsiteY1087" fmla="*/ 879 h 108089"/>
                  <a:gd name="connsiteX1088" fmla="*/ 43810 w 119780"/>
                  <a:gd name="connsiteY1088" fmla="*/ 821 h 108089"/>
                  <a:gd name="connsiteX1089" fmla="*/ 44143 w 119780"/>
                  <a:gd name="connsiteY1089" fmla="*/ 762 h 108089"/>
                  <a:gd name="connsiteX1090" fmla="*/ 44162 w 119780"/>
                  <a:gd name="connsiteY1090" fmla="*/ 762 h 108089"/>
                  <a:gd name="connsiteX1091" fmla="*/ 44475 w 119780"/>
                  <a:gd name="connsiteY1091" fmla="*/ 703 h 108089"/>
                  <a:gd name="connsiteX1092" fmla="*/ 44827 w 119780"/>
                  <a:gd name="connsiteY1092" fmla="*/ 665 h 108089"/>
                  <a:gd name="connsiteX1093" fmla="*/ 45179 w 119780"/>
                  <a:gd name="connsiteY1093" fmla="*/ 606 h 108089"/>
                  <a:gd name="connsiteX1094" fmla="*/ 45511 w 119780"/>
                  <a:gd name="connsiteY1094" fmla="*/ 567 h 108089"/>
                  <a:gd name="connsiteX1095" fmla="*/ 45902 w 119780"/>
                  <a:gd name="connsiteY1095" fmla="*/ 508 h 108089"/>
                  <a:gd name="connsiteX1096" fmla="*/ 46196 w 119780"/>
                  <a:gd name="connsiteY1096" fmla="*/ 469 h 108089"/>
                  <a:gd name="connsiteX1097" fmla="*/ 46587 w 119780"/>
                  <a:gd name="connsiteY1097" fmla="*/ 430 h 108089"/>
                  <a:gd name="connsiteX1098" fmla="*/ 46919 w 119780"/>
                  <a:gd name="connsiteY1098" fmla="*/ 391 h 108089"/>
                  <a:gd name="connsiteX1099" fmla="*/ 47232 w 119780"/>
                  <a:gd name="connsiteY1099" fmla="*/ 351 h 108089"/>
                  <a:gd name="connsiteX1100" fmla="*/ 47623 w 119780"/>
                  <a:gd name="connsiteY1100" fmla="*/ 312 h 108089"/>
                  <a:gd name="connsiteX1101" fmla="*/ 47916 w 119780"/>
                  <a:gd name="connsiteY1101" fmla="*/ 293 h 108089"/>
                  <a:gd name="connsiteX1102" fmla="*/ 47935 w 119780"/>
                  <a:gd name="connsiteY1102" fmla="*/ 293 h 108089"/>
                  <a:gd name="connsiteX1103" fmla="*/ 48307 w 119780"/>
                  <a:gd name="connsiteY1103" fmla="*/ 254 h 108089"/>
                  <a:gd name="connsiteX1104" fmla="*/ 48639 w 119780"/>
                  <a:gd name="connsiteY1104" fmla="*/ 234 h 108089"/>
                  <a:gd name="connsiteX1105" fmla="*/ 48952 w 119780"/>
                  <a:gd name="connsiteY1105" fmla="*/ 195 h 108089"/>
                  <a:gd name="connsiteX1106" fmla="*/ 49324 w 119780"/>
                  <a:gd name="connsiteY1106" fmla="*/ 176 h 108089"/>
                  <a:gd name="connsiteX1107" fmla="*/ 49343 w 119780"/>
                  <a:gd name="connsiteY1107" fmla="*/ 176 h 108089"/>
                  <a:gd name="connsiteX1108" fmla="*/ 49656 w 119780"/>
                  <a:gd name="connsiteY1108" fmla="*/ 156 h 108089"/>
                  <a:gd name="connsiteX1109" fmla="*/ 50027 w 119780"/>
                  <a:gd name="connsiteY1109" fmla="*/ 137 h 108089"/>
                  <a:gd name="connsiteX1110" fmla="*/ 50047 w 119780"/>
                  <a:gd name="connsiteY1110" fmla="*/ 137 h 108089"/>
                  <a:gd name="connsiteX1111" fmla="*/ 50360 w 119780"/>
                  <a:gd name="connsiteY1111" fmla="*/ 117 h 108089"/>
                  <a:gd name="connsiteX1112" fmla="*/ 50751 w 119780"/>
                  <a:gd name="connsiteY1112" fmla="*/ 98 h 108089"/>
                  <a:gd name="connsiteX1113" fmla="*/ 51083 w 119780"/>
                  <a:gd name="connsiteY1113" fmla="*/ 78 h 108089"/>
                  <a:gd name="connsiteX1114" fmla="*/ 51415 w 119780"/>
                  <a:gd name="connsiteY1114" fmla="*/ 58 h 108089"/>
                  <a:gd name="connsiteX1115" fmla="*/ 51787 w 119780"/>
                  <a:gd name="connsiteY1115" fmla="*/ 58 h 108089"/>
                  <a:gd name="connsiteX1116" fmla="*/ 52158 w 119780"/>
                  <a:gd name="connsiteY1116" fmla="*/ 39 h 108089"/>
                  <a:gd name="connsiteX1117" fmla="*/ 52510 w 119780"/>
                  <a:gd name="connsiteY1117" fmla="*/ 39 h 108089"/>
                  <a:gd name="connsiteX1118" fmla="*/ 52823 w 119780"/>
                  <a:gd name="connsiteY1118" fmla="*/ 19 h 108089"/>
                  <a:gd name="connsiteX1119" fmla="*/ 53937 w 119780"/>
                  <a:gd name="connsiteY1119" fmla="*/ 19 h 108089"/>
                  <a:gd name="connsiteX1120" fmla="*/ 54269 w 119780"/>
                  <a:gd name="connsiteY1120" fmla="*/ 0 h 108089"/>
                  <a:gd name="connsiteX1121" fmla="*/ 50282 w 119780"/>
                  <a:gd name="connsiteY1121" fmla="*/ 6255 h 108089"/>
                  <a:gd name="connsiteX1122" fmla="*/ 49949 w 119780"/>
                  <a:gd name="connsiteY1122" fmla="*/ 6275 h 108089"/>
                  <a:gd name="connsiteX1123" fmla="*/ 49617 w 119780"/>
                  <a:gd name="connsiteY1123" fmla="*/ 6275 h 108089"/>
                  <a:gd name="connsiteX1124" fmla="*/ 49343 w 119780"/>
                  <a:gd name="connsiteY1124" fmla="*/ 6295 h 108089"/>
                  <a:gd name="connsiteX1125" fmla="*/ 48991 w 119780"/>
                  <a:gd name="connsiteY1125" fmla="*/ 6295 h 108089"/>
                  <a:gd name="connsiteX1126" fmla="*/ 48678 w 119780"/>
                  <a:gd name="connsiteY1126" fmla="*/ 6314 h 108089"/>
                  <a:gd name="connsiteX1127" fmla="*/ 48698 w 119780"/>
                  <a:gd name="connsiteY1127" fmla="*/ 6314 h 108089"/>
                  <a:gd name="connsiteX1128" fmla="*/ 48385 w 119780"/>
                  <a:gd name="connsiteY1128" fmla="*/ 6334 h 108089"/>
                  <a:gd name="connsiteX1129" fmla="*/ 48072 w 119780"/>
                  <a:gd name="connsiteY1129" fmla="*/ 6334 h 108089"/>
                  <a:gd name="connsiteX1130" fmla="*/ 47740 w 119780"/>
                  <a:gd name="connsiteY1130" fmla="*/ 6353 h 108089"/>
                  <a:gd name="connsiteX1131" fmla="*/ 47447 w 119780"/>
                  <a:gd name="connsiteY1131" fmla="*/ 6373 h 108089"/>
                  <a:gd name="connsiteX1132" fmla="*/ 47134 w 119780"/>
                  <a:gd name="connsiteY1132" fmla="*/ 6412 h 108089"/>
                  <a:gd name="connsiteX1133" fmla="*/ 46821 w 119780"/>
                  <a:gd name="connsiteY1133" fmla="*/ 6432 h 108089"/>
                  <a:gd name="connsiteX1134" fmla="*/ 46469 w 119780"/>
                  <a:gd name="connsiteY1134" fmla="*/ 6451 h 108089"/>
                  <a:gd name="connsiteX1135" fmla="*/ 46489 w 119780"/>
                  <a:gd name="connsiteY1135" fmla="*/ 6451 h 108089"/>
                  <a:gd name="connsiteX1136" fmla="*/ 46196 w 119780"/>
                  <a:gd name="connsiteY1136" fmla="*/ 6471 h 108089"/>
                  <a:gd name="connsiteX1137" fmla="*/ 45883 w 119780"/>
                  <a:gd name="connsiteY1137" fmla="*/ 6510 h 108089"/>
                  <a:gd name="connsiteX1138" fmla="*/ 45550 w 119780"/>
                  <a:gd name="connsiteY1138" fmla="*/ 6549 h 108089"/>
                  <a:gd name="connsiteX1139" fmla="*/ 45238 w 119780"/>
                  <a:gd name="connsiteY1139" fmla="*/ 6568 h 108089"/>
                  <a:gd name="connsiteX1140" fmla="*/ 45257 w 119780"/>
                  <a:gd name="connsiteY1140" fmla="*/ 6568 h 108089"/>
                  <a:gd name="connsiteX1141" fmla="*/ 44944 w 119780"/>
                  <a:gd name="connsiteY1141" fmla="*/ 6607 h 108089"/>
                  <a:gd name="connsiteX1142" fmla="*/ 44632 w 119780"/>
                  <a:gd name="connsiteY1142" fmla="*/ 6646 h 108089"/>
                  <a:gd name="connsiteX1143" fmla="*/ 44651 w 119780"/>
                  <a:gd name="connsiteY1143" fmla="*/ 6646 h 108089"/>
                  <a:gd name="connsiteX1144" fmla="*/ 44299 w 119780"/>
                  <a:gd name="connsiteY1144" fmla="*/ 6685 h 108089"/>
                  <a:gd name="connsiteX1145" fmla="*/ 44319 w 119780"/>
                  <a:gd name="connsiteY1145" fmla="*/ 6666 h 108089"/>
                  <a:gd name="connsiteX1146" fmla="*/ 44006 w 119780"/>
                  <a:gd name="connsiteY1146" fmla="*/ 6725 h 108089"/>
                  <a:gd name="connsiteX1147" fmla="*/ 44006 w 119780"/>
                  <a:gd name="connsiteY1147" fmla="*/ 6705 h 108089"/>
                  <a:gd name="connsiteX1148" fmla="*/ 43713 w 119780"/>
                  <a:gd name="connsiteY1148" fmla="*/ 6764 h 108089"/>
                  <a:gd name="connsiteX1149" fmla="*/ 43380 w 119780"/>
                  <a:gd name="connsiteY1149" fmla="*/ 6803 h 108089"/>
                  <a:gd name="connsiteX1150" fmla="*/ 43420 w 119780"/>
                  <a:gd name="connsiteY1150" fmla="*/ 6803 h 108089"/>
                  <a:gd name="connsiteX1151" fmla="*/ 43068 w 119780"/>
                  <a:gd name="connsiteY1151" fmla="*/ 6842 h 108089"/>
                  <a:gd name="connsiteX1152" fmla="*/ 43087 w 119780"/>
                  <a:gd name="connsiteY1152" fmla="*/ 6842 h 108089"/>
                  <a:gd name="connsiteX1153" fmla="*/ 42775 w 119780"/>
                  <a:gd name="connsiteY1153" fmla="*/ 6901 h 108089"/>
                  <a:gd name="connsiteX1154" fmla="*/ 42794 w 119780"/>
                  <a:gd name="connsiteY1154" fmla="*/ 6881 h 108089"/>
                  <a:gd name="connsiteX1155" fmla="*/ 42481 w 119780"/>
                  <a:gd name="connsiteY1155" fmla="*/ 6940 h 108089"/>
                  <a:gd name="connsiteX1156" fmla="*/ 42501 w 119780"/>
                  <a:gd name="connsiteY1156" fmla="*/ 6940 h 108089"/>
                  <a:gd name="connsiteX1157" fmla="*/ 42188 w 119780"/>
                  <a:gd name="connsiteY1157" fmla="*/ 6999 h 108089"/>
                  <a:gd name="connsiteX1158" fmla="*/ 41856 w 119780"/>
                  <a:gd name="connsiteY1158" fmla="*/ 7038 h 108089"/>
                  <a:gd name="connsiteX1159" fmla="*/ 41875 w 119780"/>
                  <a:gd name="connsiteY1159" fmla="*/ 7038 h 108089"/>
                  <a:gd name="connsiteX1160" fmla="*/ 41562 w 119780"/>
                  <a:gd name="connsiteY1160" fmla="*/ 7096 h 108089"/>
                  <a:gd name="connsiteX1161" fmla="*/ 41269 w 119780"/>
                  <a:gd name="connsiteY1161" fmla="*/ 7155 h 108089"/>
                  <a:gd name="connsiteX1162" fmla="*/ 40956 w 119780"/>
                  <a:gd name="connsiteY1162" fmla="*/ 7213 h 108089"/>
                  <a:gd name="connsiteX1163" fmla="*/ 40643 w 119780"/>
                  <a:gd name="connsiteY1163" fmla="*/ 7272 h 108089"/>
                  <a:gd name="connsiteX1164" fmla="*/ 40331 w 119780"/>
                  <a:gd name="connsiteY1164" fmla="*/ 7331 h 108089"/>
                  <a:gd name="connsiteX1165" fmla="*/ 40350 w 119780"/>
                  <a:gd name="connsiteY1165" fmla="*/ 7311 h 108089"/>
                  <a:gd name="connsiteX1166" fmla="*/ 40057 w 119780"/>
                  <a:gd name="connsiteY1166" fmla="*/ 7389 h 108089"/>
                  <a:gd name="connsiteX1167" fmla="*/ 39744 w 119780"/>
                  <a:gd name="connsiteY1167" fmla="*/ 7448 h 108089"/>
                  <a:gd name="connsiteX1168" fmla="*/ 39764 w 119780"/>
                  <a:gd name="connsiteY1168" fmla="*/ 7448 h 108089"/>
                  <a:gd name="connsiteX1169" fmla="*/ 39451 w 119780"/>
                  <a:gd name="connsiteY1169" fmla="*/ 7507 h 108089"/>
                  <a:gd name="connsiteX1170" fmla="*/ 39138 w 119780"/>
                  <a:gd name="connsiteY1170" fmla="*/ 7585 h 108089"/>
                  <a:gd name="connsiteX1171" fmla="*/ 38845 w 119780"/>
                  <a:gd name="connsiteY1171" fmla="*/ 7643 h 108089"/>
                  <a:gd name="connsiteX1172" fmla="*/ 38865 w 119780"/>
                  <a:gd name="connsiteY1172" fmla="*/ 7643 h 108089"/>
                  <a:gd name="connsiteX1173" fmla="*/ 38552 w 119780"/>
                  <a:gd name="connsiteY1173" fmla="*/ 7722 h 108089"/>
                  <a:gd name="connsiteX1174" fmla="*/ 38239 w 119780"/>
                  <a:gd name="connsiteY1174" fmla="*/ 7780 h 108089"/>
                  <a:gd name="connsiteX1175" fmla="*/ 38278 w 119780"/>
                  <a:gd name="connsiteY1175" fmla="*/ 7780 h 108089"/>
                  <a:gd name="connsiteX1176" fmla="*/ 37946 w 119780"/>
                  <a:gd name="connsiteY1176" fmla="*/ 7859 h 108089"/>
                  <a:gd name="connsiteX1177" fmla="*/ 37965 w 119780"/>
                  <a:gd name="connsiteY1177" fmla="*/ 7859 h 108089"/>
                  <a:gd name="connsiteX1178" fmla="*/ 37652 w 119780"/>
                  <a:gd name="connsiteY1178" fmla="*/ 7937 h 108089"/>
                  <a:gd name="connsiteX1179" fmla="*/ 37379 w 119780"/>
                  <a:gd name="connsiteY1179" fmla="*/ 8015 h 108089"/>
                  <a:gd name="connsiteX1180" fmla="*/ 37066 w 119780"/>
                  <a:gd name="connsiteY1180" fmla="*/ 8093 h 108089"/>
                  <a:gd name="connsiteX1181" fmla="*/ 36753 w 119780"/>
                  <a:gd name="connsiteY1181" fmla="*/ 8171 h 108089"/>
                  <a:gd name="connsiteX1182" fmla="*/ 36773 w 119780"/>
                  <a:gd name="connsiteY1182" fmla="*/ 8171 h 108089"/>
                  <a:gd name="connsiteX1183" fmla="*/ 36479 w 119780"/>
                  <a:gd name="connsiteY1183" fmla="*/ 8250 h 108089"/>
                  <a:gd name="connsiteX1184" fmla="*/ 36186 w 119780"/>
                  <a:gd name="connsiteY1184" fmla="*/ 8328 h 108089"/>
                  <a:gd name="connsiteX1185" fmla="*/ 35893 w 119780"/>
                  <a:gd name="connsiteY1185" fmla="*/ 8426 h 108089"/>
                  <a:gd name="connsiteX1186" fmla="*/ 35913 w 119780"/>
                  <a:gd name="connsiteY1186" fmla="*/ 8406 h 108089"/>
                  <a:gd name="connsiteX1187" fmla="*/ 35619 w 119780"/>
                  <a:gd name="connsiteY1187" fmla="*/ 8504 h 108089"/>
                  <a:gd name="connsiteX1188" fmla="*/ 35287 w 119780"/>
                  <a:gd name="connsiteY1188" fmla="*/ 8601 h 108089"/>
                  <a:gd name="connsiteX1189" fmla="*/ 35306 w 119780"/>
                  <a:gd name="connsiteY1189" fmla="*/ 8582 h 108089"/>
                  <a:gd name="connsiteX1190" fmla="*/ 35013 w 119780"/>
                  <a:gd name="connsiteY1190" fmla="*/ 8680 h 108089"/>
                  <a:gd name="connsiteX1191" fmla="*/ 34720 w 119780"/>
                  <a:gd name="connsiteY1191" fmla="*/ 8777 h 108089"/>
                  <a:gd name="connsiteX1192" fmla="*/ 34446 w 119780"/>
                  <a:gd name="connsiteY1192" fmla="*/ 8875 h 108089"/>
                  <a:gd name="connsiteX1193" fmla="*/ 34173 w 119780"/>
                  <a:gd name="connsiteY1193" fmla="*/ 8954 h 108089"/>
                  <a:gd name="connsiteX1194" fmla="*/ 33879 w 119780"/>
                  <a:gd name="connsiteY1194" fmla="*/ 9070 h 108089"/>
                  <a:gd name="connsiteX1195" fmla="*/ 33566 w 119780"/>
                  <a:gd name="connsiteY1195" fmla="*/ 9149 h 108089"/>
                  <a:gd name="connsiteX1196" fmla="*/ 33586 w 119780"/>
                  <a:gd name="connsiteY1196" fmla="*/ 9149 h 108089"/>
                  <a:gd name="connsiteX1197" fmla="*/ 33293 w 119780"/>
                  <a:gd name="connsiteY1197" fmla="*/ 9266 h 108089"/>
                  <a:gd name="connsiteX1198" fmla="*/ 33000 w 119780"/>
                  <a:gd name="connsiteY1198" fmla="*/ 9364 h 108089"/>
                  <a:gd name="connsiteX1199" fmla="*/ 33019 w 119780"/>
                  <a:gd name="connsiteY1199" fmla="*/ 9344 h 108089"/>
                  <a:gd name="connsiteX1200" fmla="*/ 32746 w 119780"/>
                  <a:gd name="connsiteY1200" fmla="*/ 9462 h 108089"/>
                  <a:gd name="connsiteX1201" fmla="*/ 32452 w 119780"/>
                  <a:gd name="connsiteY1201" fmla="*/ 9559 h 108089"/>
                  <a:gd name="connsiteX1202" fmla="*/ 32159 w 119780"/>
                  <a:gd name="connsiteY1202" fmla="*/ 9677 h 108089"/>
                  <a:gd name="connsiteX1203" fmla="*/ 32179 w 119780"/>
                  <a:gd name="connsiteY1203" fmla="*/ 9677 h 108089"/>
                  <a:gd name="connsiteX1204" fmla="*/ 31866 w 119780"/>
                  <a:gd name="connsiteY1204" fmla="*/ 9774 h 108089"/>
                  <a:gd name="connsiteX1205" fmla="*/ 31592 w 119780"/>
                  <a:gd name="connsiteY1205" fmla="*/ 9892 h 108089"/>
                  <a:gd name="connsiteX1206" fmla="*/ 31318 w 119780"/>
                  <a:gd name="connsiteY1206" fmla="*/ 9989 h 108089"/>
                  <a:gd name="connsiteX1207" fmla="*/ 31045 w 119780"/>
                  <a:gd name="connsiteY1207" fmla="*/ 10107 h 108089"/>
                  <a:gd name="connsiteX1208" fmla="*/ 30791 w 119780"/>
                  <a:gd name="connsiteY1208" fmla="*/ 10224 h 108089"/>
                  <a:gd name="connsiteX1209" fmla="*/ 30497 w 119780"/>
                  <a:gd name="connsiteY1209" fmla="*/ 10341 h 108089"/>
                  <a:gd name="connsiteX1210" fmla="*/ 30204 w 119780"/>
                  <a:gd name="connsiteY1210" fmla="*/ 10459 h 108089"/>
                  <a:gd name="connsiteX1211" fmla="*/ 29911 w 119780"/>
                  <a:gd name="connsiteY1211" fmla="*/ 10576 h 108089"/>
                  <a:gd name="connsiteX1212" fmla="*/ 29930 w 119780"/>
                  <a:gd name="connsiteY1212" fmla="*/ 10576 h 108089"/>
                  <a:gd name="connsiteX1213" fmla="*/ 29657 w 119780"/>
                  <a:gd name="connsiteY1213" fmla="*/ 10693 h 108089"/>
                  <a:gd name="connsiteX1214" fmla="*/ 29363 w 119780"/>
                  <a:gd name="connsiteY1214" fmla="*/ 10830 h 108089"/>
                  <a:gd name="connsiteX1215" fmla="*/ 29383 w 119780"/>
                  <a:gd name="connsiteY1215" fmla="*/ 10811 h 108089"/>
                  <a:gd name="connsiteX1216" fmla="*/ 29090 w 119780"/>
                  <a:gd name="connsiteY1216" fmla="*/ 10948 h 108089"/>
                  <a:gd name="connsiteX1217" fmla="*/ 29109 w 119780"/>
                  <a:gd name="connsiteY1217" fmla="*/ 10948 h 108089"/>
                  <a:gd name="connsiteX1218" fmla="*/ 28855 w 119780"/>
                  <a:gd name="connsiteY1218" fmla="*/ 11065 h 108089"/>
                  <a:gd name="connsiteX1219" fmla="*/ 28581 w 119780"/>
                  <a:gd name="connsiteY1219" fmla="*/ 11202 h 108089"/>
                  <a:gd name="connsiteX1220" fmla="*/ 28308 w 119780"/>
                  <a:gd name="connsiteY1220" fmla="*/ 11319 h 108089"/>
                  <a:gd name="connsiteX1221" fmla="*/ 28034 w 119780"/>
                  <a:gd name="connsiteY1221" fmla="*/ 11455 h 108089"/>
                  <a:gd name="connsiteX1222" fmla="*/ 27741 w 119780"/>
                  <a:gd name="connsiteY1222" fmla="*/ 11592 h 108089"/>
                  <a:gd name="connsiteX1223" fmla="*/ 27487 w 119780"/>
                  <a:gd name="connsiteY1223" fmla="*/ 11710 h 108089"/>
                  <a:gd name="connsiteX1224" fmla="*/ 27213 w 119780"/>
                  <a:gd name="connsiteY1224" fmla="*/ 11847 h 108089"/>
                  <a:gd name="connsiteX1225" fmla="*/ 26959 w 119780"/>
                  <a:gd name="connsiteY1225" fmla="*/ 11983 h 108089"/>
                  <a:gd name="connsiteX1226" fmla="*/ 26685 w 119780"/>
                  <a:gd name="connsiteY1226" fmla="*/ 12120 h 108089"/>
                  <a:gd name="connsiteX1227" fmla="*/ 26431 w 119780"/>
                  <a:gd name="connsiteY1227" fmla="*/ 12277 h 108089"/>
                  <a:gd name="connsiteX1228" fmla="*/ 26157 w 119780"/>
                  <a:gd name="connsiteY1228" fmla="*/ 12414 h 108089"/>
                  <a:gd name="connsiteX1229" fmla="*/ 26177 w 119780"/>
                  <a:gd name="connsiteY1229" fmla="*/ 12414 h 108089"/>
                  <a:gd name="connsiteX1230" fmla="*/ 25923 w 119780"/>
                  <a:gd name="connsiteY1230" fmla="*/ 12550 h 108089"/>
                  <a:gd name="connsiteX1231" fmla="*/ 25669 w 119780"/>
                  <a:gd name="connsiteY1231" fmla="*/ 12687 h 108089"/>
                  <a:gd name="connsiteX1232" fmla="*/ 25395 w 119780"/>
                  <a:gd name="connsiteY1232" fmla="*/ 12844 h 108089"/>
                  <a:gd name="connsiteX1233" fmla="*/ 25141 w 119780"/>
                  <a:gd name="connsiteY1233" fmla="*/ 13000 h 108089"/>
                  <a:gd name="connsiteX1234" fmla="*/ 25160 w 119780"/>
                  <a:gd name="connsiteY1234" fmla="*/ 12980 h 108089"/>
                  <a:gd name="connsiteX1235" fmla="*/ 24887 w 119780"/>
                  <a:gd name="connsiteY1235" fmla="*/ 13137 h 108089"/>
                  <a:gd name="connsiteX1236" fmla="*/ 24632 w 119780"/>
                  <a:gd name="connsiteY1236" fmla="*/ 13293 h 108089"/>
                  <a:gd name="connsiteX1237" fmla="*/ 24632 w 119780"/>
                  <a:gd name="connsiteY1237" fmla="*/ 13274 h 108089"/>
                  <a:gd name="connsiteX1238" fmla="*/ 24378 w 119780"/>
                  <a:gd name="connsiteY1238" fmla="*/ 13430 h 108089"/>
                  <a:gd name="connsiteX1239" fmla="*/ 24124 w 119780"/>
                  <a:gd name="connsiteY1239" fmla="*/ 13587 h 108089"/>
                  <a:gd name="connsiteX1240" fmla="*/ 23890 w 119780"/>
                  <a:gd name="connsiteY1240" fmla="*/ 13743 h 108089"/>
                  <a:gd name="connsiteX1241" fmla="*/ 23616 w 119780"/>
                  <a:gd name="connsiteY1241" fmla="*/ 13899 h 108089"/>
                  <a:gd name="connsiteX1242" fmla="*/ 23362 w 119780"/>
                  <a:gd name="connsiteY1242" fmla="*/ 14056 h 108089"/>
                  <a:gd name="connsiteX1243" fmla="*/ 23088 w 119780"/>
                  <a:gd name="connsiteY1243" fmla="*/ 14232 h 108089"/>
                  <a:gd name="connsiteX1244" fmla="*/ 22834 w 119780"/>
                  <a:gd name="connsiteY1244" fmla="*/ 14388 h 108089"/>
                  <a:gd name="connsiteX1245" fmla="*/ 22599 w 119780"/>
                  <a:gd name="connsiteY1245" fmla="*/ 14544 h 108089"/>
                  <a:gd name="connsiteX1246" fmla="*/ 22638 w 119780"/>
                  <a:gd name="connsiteY1246" fmla="*/ 14544 h 108089"/>
                  <a:gd name="connsiteX1247" fmla="*/ 22384 w 119780"/>
                  <a:gd name="connsiteY1247" fmla="*/ 14701 h 108089"/>
                  <a:gd name="connsiteX1248" fmla="*/ 22110 w 119780"/>
                  <a:gd name="connsiteY1248" fmla="*/ 14877 h 108089"/>
                  <a:gd name="connsiteX1249" fmla="*/ 21915 w 119780"/>
                  <a:gd name="connsiteY1249" fmla="*/ 15033 h 108089"/>
                  <a:gd name="connsiteX1250" fmla="*/ 21856 w 119780"/>
                  <a:gd name="connsiteY1250" fmla="*/ 15053 h 108089"/>
                  <a:gd name="connsiteX1251" fmla="*/ 21876 w 119780"/>
                  <a:gd name="connsiteY1251" fmla="*/ 15033 h 108089"/>
                  <a:gd name="connsiteX1252" fmla="*/ 21622 w 119780"/>
                  <a:gd name="connsiteY1252" fmla="*/ 15209 h 108089"/>
                  <a:gd name="connsiteX1253" fmla="*/ 21407 w 119780"/>
                  <a:gd name="connsiteY1253" fmla="*/ 15385 h 108089"/>
                  <a:gd name="connsiteX1254" fmla="*/ 21172 w 119780"/>
                  <a:gd name="connsiteY1254" fmla="*/ 15542 h 108089"/>
                  <a:gd name="connsiteX1255" fmla="*/ 20898 w 119780"/>
                  <a:gd name="connsiteY1255" fmla="*/ 15737 h 108089"/>
                  <a:gd name="connsiteX1256" fmla="*/ 20683 w 119780"/>
                  <a:gd name="connsiteY1256" fmla="*/ 15913 h 108089"/>
                  <a:gd name="connsiteX1257" fmla="*/ 20468 w 119780"/>
                  <a:gd name="connsiteY1257" fmla="*/ 16069 h 108089"/>
                  <a:gd name="connsiteX1258" fmla="*/ 20214 w 119780"/>
                  <a:gd name="connsiteY1258" fmla="*/ 16265 h 108089"/>
                  <a:gd name="connsiteX1259" fmla="*/ 20234 w 119780"/>
                  <a:gd name="connsiteY1259" fmla="*/ 16265 h 108089"/>
                  <a:gd name="connsiteX1260" fmla="*/ 19980 w 119780"/>
                  <a:gd name="connsiteY1260" fmla="*/ 16441 h 108089"/>
                  <a:gd name="connsiteX1261" fmla="*/ 19745 w 119780"/>
                  <a:gd name="connsiteY1261" fmla="*/ 16636 h 108089"/>
                  <a:gd name="connsiteX1262" fmla="*/ 19530 w 119780"/>
                  <a:gd name="connsiteY1262" fmla="*/ 16813 h 108089"/>
                  <a:gd name="connsiteX1263" fmla="*/ 19295 w 119780"/>
                  <a:gd name="connsiteY1263" fmla="*/ 16988 h 108089"/>
                  <a:gd name="connsiteX1264" fmla="*/ 19061 w 119780"/>
                  <a:gd name="connsiteY1264" fmla="*/ 17184 h 108089"/>
                  <a:gd name="connsiteX1265" fmla="*/ 19061 w 119780"/>
                  <a:gd name="connsiteY1265" fmla="*/ 17164 h 108089"/>
                  <a:gd name="connsiteX1266" fmla="*/ 18826 w 119780"/>
                  <a:gd name="connsiteY1266" fmla="*/ 17379 h 108089"/>
                  <a:gd name="connsiteX1267" fmla="*/ 18826 w 119780"/>
                  <a:gd name="connsiteY1267" fmla="*/ 17359 h 108089"/>
                  <a:gd name="connsiteX1268" fmla="*/ 18591 w 119780"/>
                  <a:gd name="connsiteY1268" fmla="*/ 17555 h 108089"/>
                  <a:gd name="connsiteX1269" fmla="*/ 18357 w 119780"/>
                  <a:gd name="connsiteY1269" fmla="*/ 17751 h 108089"/>
                  <a:gd name="connsiteX1270" fmla="*/ 18142 w 119780"/>
                  <a:gd name="connsiteY1270" fmla="*/ 17927 h 108089"/>
                  <a:gd name="connsiteX1271" fmla="*/ 17927 w 119780"/>
                  <a:gd name="connsiteY1271" fmla="*/ 18122 h 108089"/>
                  <a:gd name="connsiteX1272" fmla="*/ 17692 w 119780"/>
                  <a:gd name="connsiteY1272" fmla="*/ 18317 h 108089"/>
                  <a:gd name="connsiteX1273" fmla="*/ 17516 w 119780"/>
                  <a:gd name="connsiteY1273" fmla="*/ 18513 h 108089"/>
                  <a:gd name="connsiteX1274" fmla="*/ 17282 w 119780"/>
                  <a:gd name="connsiteY1274" fmla="*/ 18709 h 108089"/>
                  <a:gd name="connsiteX1275" fmla="*/ 17067 w 119780"/>
                  <a:gd name="connsiteY1275" fmla="*/ 18924 h 108089"/>
                  <a:gd name="connsiteX1276" fmla="*/ 16852 w 119780"/>
                  <a:gd name="connsiteY1276" fmla="*/ 19119 h 108089"/>
                  <a:gd name="connsiteX1277" fmla="*/ 16636 w 119780"/>
                  <a:gd name="connsiteY1277" fmla="*/ 19334 h 108089"/>
                  <a:gd name="connsiteX1278" fmla="*/ 16402 w 119780"/>
                  <a:gd name="connsiteY1278" fmla="*/ 19530 h 108089"/>
                  <a:gd name="connsiteX1279" fmla="*/ 16187 w 119780"/>
                  <a:gd name="connsiteY1279" fmla="*/ 19725 h 108089"/>
                  <a:gd name="connsiteX1280" fmla="*/ 15972 w 119780"/>
                  <a:gd name="connsiteY1280" fmla="*/ 19940 h 108089"/>
                  <a:gd name="connsiteX1281" fmla="*/ 15796 w 119780"/>
                  <a:gd name="connsiteY1281" fmla="*/ 20155 h 108089"/>
                  <a:gd name="connsiteX1282" fmla="*/ 15796 w 119780"/>
                  <a:gd name="connsiteY1282" fmla="*/ 20136 h 108089"/>
                  <a:gd name="connsiteX1283" fmla="*/ 15601 w 119780"/>
                  <a:gd name="connsiteY1283" fmla="*/ 20351 h 108089"/>
                  <a:gd name="connsiteX1284" fmla="*/ 15386 w 119780"/>
                  <a:gd name="connsiteY1284" fmla="*/ 20566 h 108089"/>
                  <a:gd name="connsiteX1285" fmla="*/ 15170 w 119780"/>
                  <a:gd name="connsiteY1285" fmla="*/ 20781 h 108089"/>
                  <a:gd name="connsiteX1286" fmla="*/ 14955 w 119780"/>
                  <a:gd name="connsiteY1286" fmla="*/ 20996 h 108089"/>
                  <a:gd name="connsiteX1287" fmla="*/ 14760 w 119780"/>
                  <a:gd name="connsiteY1287" fmla="*/ 21211 h 108089"/>
                  <a:gd name="connsiteX1288" fmla="*/ 14564 w 119780"/>
                  <a:gd name="connsiteY1288" fmla="*/ 21426 h 108089"/>
                  <a:gd name="connsiteX1289" fmla="*/ 14369 w 119780"/>
                  <a:gd name="connsiteY1289" fmla="*/ 21641 h 108089"/>
                  <a:gd name="connsiteX1290" fmla="*/ 14173 w 119780"/>
                  <a:gd name="connsiteY1290" fmla="*/ 21856 h 108089"/>
                  <a:gd name="connsiteX1291" fmla="*/ 13958 w 119780"/>
                  <a:gd name="connsiteY1291" fmla="*/ 22091 h 108089"/>
                  <a:gd name="connsiteX1292" fmla="*/ 13958 w 119780"/>
                  <a:gd name="connsiteY1292" fmla="*/ 22071 h 108089"/>
                  <a:gd name="connsiteX1293" fmla="*/ 13763 w 119780"/>
                  <a:gd name="connsiteY1293" fmla="*/ 22306 h 108089"/>
                  <a:gd name="connsiteX1294" fmla="*/ 13587 w 119780"/>
                  <a:gd name="connsiteY1294" fmla="*/ 22521 h 108089"/>
                  <a:gd name="connsiteX1295" fmla="*/ 13391 w 119780"/>
                  <a:gd name="connsiteY1295" fmla="*/ 22755 h 108089"/>
                  <a:gd name="connsiteX1296" fmla="*/ 13215 w 119780"/>
                  <a:gd name="connsiteY1296" fmla="*/ 22970 h 108089"/>
                  <a:gd name="connsiteX1297" fmla="*/ 13000 w 119780"/>
                  <a:gd name="connsiteY1297" fmla="*/ 23205 h 108089"/>
                  <a:gd name="connsiteX1298" fmla="*/ 12824 w 119780"/>
                  <a:gd name="connsiteY1298" fmla="*/ 23440 h 108089"/>
                  <a:gd name="connsiteX1299" fmla="*/ 12649 w 119780"/>
                  <a:gd name="connsiteY1299" fmla="*/ 23674 h 108089"/>
                  <a:gd name="connsiteX1300" fmla="*/ 12473 w 119780"/>
                  <a:gd name="connsiteY1300" fmla="*/ 23889 h 108089"/>
                  <a:gd name="connsiteX1301" fmla="*/ 12257 w 119780"/>
                  <a:gd name="connsiteY1301" fmla="*/ 24144 h 108089"/>
                  <a:gd name="connsiteX1302" fmla="*/ 12082 w 119780"/>
                  <a:gd name="connsiteY1302" fmla="*/ 24358 h 108089"/>
                  <a:gd name="connsiteX1303" fmla="*/ 11925 w 119780"/>
                  <a:gd name="connsiteY1303" fmla="*/ 24593 h 108089"/>
                  <a:gd name="connsiteX1304" fmla="*/ 11749 w 119780"/>
                  <a:gd name="connsiteY1304" fmla="*/ 24847 h 108089"/>
                  <a:gd name="connsiteX1305" fmla="*/ 11554 w 119780"/>
                  <a:gd name="connsiteY1305" fmla="*/ 25082 h 108089"/>
                  <a:gd name="connsiteX1306" fmla="*/ 11397 w 119780"/>
                  <a:gd name="connsiteY1306" fmla="*/ 25316 h 108089"/>
                  <a:gd name="connsiteX1307" fmla="*/ 11221 w 119780"/>
                  <a:gd name="connsiteY1307" fmla="*/ 25571 h 108089"/>
                  <a:gd name="connsiteX1308" fmla="*/ 11026 w 119780"/>
                  <a:gd name="connsiteY1308" fmla="*/ 25805 h 108089"/>
                  <a:gd name="connsiteX1309" fmla="*/ 10869 w 119780"/>
                  <a:gd name="connsiteY1309" fmla="*/ 26059 h 108089"/>
                  <a:gd name="connsiteX1310" fmla="*/ 10713 w 119780"/>
                  <a:gd name="connsiteY1310" fmla="*/ 26294 h 108089"/>
                  <a:gd name="connsiteX1311" fmla="*/ 10518 w 119780"/>
                  <a:gd name="connsiteY1311" fmla="*/ 26548 h 108089"/>
                  <a:gd name="connsiteX1312" fmla="*/ 10537 w 119780"/>
                  <a:gd name="connsiteY1312" fmla="*/ 26529 h 108089"/>
                  <a:gd name="connsiteX1313" fmla="*/ 10361 w 119780"/>
                  <a:gd name="connsiteY1313" fmla="*/ 26783 h 108089"/>
                  <a:gd name="connsiteX1314" fmla="*/ 10205 w 119780"/>
                  <a:gd name="connsiteY1314" fmla="*/ 27037 h 108089"/>
                  <a:gd name="connsiteX1315" fmla="*/ 10029 w 119780"/>
                  <a:gd name="connsiteY1315" fmla="*/ 27291 h 108089"/>
                  <a:gd name="connsiteX1316" fmla="*/ 9872 w 119780"/>
                  <a:gd name="connsiteY1316" fmla="*/ 27545 h 108089"/>
                  <a:gd name="connsiteX1317" fmla="*/ 9736 w 119780"/>
                  <a:gd name="connsiteY1317" fmla="*/ 27799 h 108089"/>
                  <a:gd name="connsiteX1318" fmla="*/ 9560 w 119780"/>
                  <a:gd name="connsiteY1318" fmla="*/ 28073 h 108089"/>
                  <a:gd name="connsiteX1319" fmla="*/ 9560 w 119780"/>
                  <a:gd name="connsiteY1319" fmla="*/ 28054 h 108089"/>
                  <a:gd name="connsiteX1320" fmla="*/ 9403 w 119780"/>
                  <a:gd name="connsiteY1320" fmla="*/ 28307 h 108089"/>
                  <a:gd name="connsiteX1321" fmla="*/ 9266 w 119780"/>
                  <a:gd name="connsiteY1321" fmla="*/ 28581 h 108089"/>
                  <a:gd name="connsiteX1322" fmla="*/ 9090 w 119780"/>
                  <a:gd name="connsiteY1322" fmla="*/ 28835 h 108089"/>
                  <a:gd name="connsiteX1323" fmla="*/ 8973 w 119780"/>
                  <a:gd name="connsiteY1323" fmla="*/ 29089 h 108089"/>
                  <a:gd name="connsiteX1324" fmla="*/ 8817 w 119780"/>
                  <a:gd name="connsiteY1324" fmla="*/ 29363 h 108089"/>
                  <a:gd name="connsiteX1325" fmla="*/ 8817 w 119780"/>
                  <a:gd name="connsiteY1325" fmla="*/ 29344 h 108089"/>
                  <a:gd name="connsiteX1326" fmla="*/ 8660 w 119780"/>
                  <a:gd name="connsiteY1326" fmla="*/ 29617 h 108089"/>
                  <a:gd name="connsiteX1327" fmla="*/ 8524 w 119780"/>
                  <a:gd name="connsiteY1327" fmla="*/ 29891 h 108089"/>
                  <a:gd name="connsiteX1328" fmla="*/ 8367 w 119780"/>
                  <a:gd name="connsiteY1328" fmla="*/ 30145 h 108089"/>
                  <a:gd name="connsiteX1329" fmla="*/ 8230 w 119780"/>
                  <a:gd name="connsiteY1329" fmla="*/ 30419 h 108089"/>
                  <a:gd name="connsiteX1330" fmla="*/ 8074 w 119780"/>
                  <a:gd name="connsiteY1330" fmla="*/ 30692 h 108089"/>
                  <a:gd name="connsiteX1331" fmla="*/ 7937 w 119780"/>
                  <a:gd name="connsiteY1331" fmla="*/ 30947 h 108089"/>
                  <a:gd name="connsiteX1332" fmla="*/ 7820 w 119780"/>
                  <a:gd name="connsiteY1332" fmla="*/ 31220 h 108089"/>
                  <a:gd name="connsiteX1333" fmla="*/ 7683 w 119780"/>
                  <a:gd name="connsiteY1333" fmla="*/ 31494 h 108089"/>
                  <a:gd name="connsiteX1334" fmla="*/ 7566 w 119780"/>
                  <a:gd name="connsiteY1334" fmla="*/ 31787 h 108089"/>
                  <a:gd name="connsiteX1335" fmla="*/ 7409 w 119780"/>
                  <a:gd name="connsiteY1335" fmla="*/ 32041 h 108089"/>
                  <a:gd name="connsiteX1336" fmla="*/ 7292 w 119780"/>
                  <a:gd name="connsiteY1336" fmla="*/ 32335 h 108089"/>
                  <a:gd name="connsiteX1337" fmla="*/ 7155 w 119780"/>
                  <a:gd name="connsiteY1337" fmla="*/ 32608 h 108089"/>
                  <a:gd name="connsiteX1338" fmla="*/ 7057 w 119780"/>
                  <a:gd name="connsiteY1338" fmla="*/ 32882 h 108089"/>
                  <a:gd name="connsiteX1339" fmla="*/ 6901 w 119780"/>
                  <a:gd name="connsiteY1339" fmla="*/ 33175 h 108089"/>
                  <a:gd name="connsiteX1340" fmla="*/ 6803 w 119780"/>
                  <a:gd name="connsiteY1340" fmla="*/ 33468 h 108089"/>
                  <a:gd name="connsiteX1341" fmla="*/ 6666 w 119780"/>
                  <a:gd name="connsiteY1341" fmla="*/ 33742 h 108089"/>
                  <a:gd name="connsiteX1342" fmla="*/ 6569 w 119780"/>
                  <a:gd name="connsiteY1342" fmla="*/ 34016 h 108089"/>
                  <a:gd name="connsiteX1343" fmla="*/ 6432 w 119780"/>
                  <a:gd name="connsiteY1343" fmla="*/ 34309 h 108089"/>
                  <a:gd name="connsiteX1344" fmla="*/ 6334 w 119780"/>
                  <a:gd name="connsiteY1344" fmla="*/ 34583 h 108089"/>
                  <a:gd name="connsiteX1345" fmla="*/ 6197 w 119780"/>
                  <a:gd name="connsiteY1345" fmla="*/ 34876 h 108089"/>
                  <a:gd name="connsiteX1346" fmla="*/ 6119 w 119780"/>
                  <a:gd name="connsiteY1346" fmla="*/ 35150 h 108089"/>
                  <a:gd name="connsiteX1347" fmla="*/ 5982 w 119780"/>
                  <a:gd name="connsiteY1347" fmla="*/ 35443 h 108089"/>
                  <a:gd name="connsiteX1348" fmla="*/ 5884 w 119780"/>
                  <a:gd name="connsiteY1348" fmla="*/ 35736 h 108089"/>
                  <a:gd name="connsiteX1349" fmla="*/ 5806 w 119780"/>
                  <a:gd name="connsiteY1349" fmla="*/ 36029 h 108089"/>
                  <a:gd name="connsiteX1350" fmla="*/ 5669 w 119780"/>
                  <a:gd name="connsiteY1350" fmla="*/ 36323 h 108089"/>
                  <a:gd name="connsiteX1351" fmla="*/ 5591 w 119780"/>
                  <a:gd name="connsiteY1351" fmla="*/ 36596 h 108089"/>
                  <a:gd name="connsiteX1352" fmla="*/ 5493 w 119780"/>
                  <a:gd name="connsiteY1352" fmla="*/ 36890 h 108089"/>
                  <a:gd name="connsiteX1353" fmla="*/ 5395 w 119780"/>
                  <a:gd name="connsiteY1353" fmla="*/ 37183 h 108089"/>
                  <a:gd name="connsiteX1354" fmla="*/ 5317 w 119780"/>
                  <a:gd name="connsiteY1354" fmla="*/ 37457 h 108089"/>
                  <a:gd name="connsiteX1355" fmla="*/ 5200 w 119780"/>
                  <a:gd name="connsiteY1355" fmla="*/ 37750 h 108089"/>
                  <a:gd name="connsiteX1356" fmla="*/ 5142 w 119780"/>
                  <a:gd name="connsiteY1356" fmla="*/ 38043 h 108089"/>
                  <a:gd name="connsiteX1357" fmla="*/ 5063 w 119780"/>
                  <a:gd name="connsiteY1357" fmla="*/ 38336 h 108089"/>
                  <a:gd name="connsiteX1358" fmla="*/ 4946 w 119780"/>
                  <a:gd name="connsiteY1358" fmla="*/ 38630 h 108089"/>
                  <a:gd name="connsiteX1359" fmla="*/ 4887 w 119780"/>
                  <a:gd name="connsiteY1359" fmla="*/ 38923 h 108089"/>
                  <a:gd name="connsiteX1360" fmla="*/ 4809 w 119780"/>
                  <a:gd name="connsiteY1360" fmla="*/ 39197 h 108089"/>
                  <a:gd name="connsiteX1361" fmla="*/ 4711 w 119780"/>
                  <a:gd name="connsiteY1361" fmla="*/ 39490 h 108089"/>
                  <a:gd name="connsiteX1362" fmla="*/ 4653 w 119780"/>
                  <a:gd name="connsiteY1362" fmla="*/ 39783 h 108089"/>
                  <a:gd name="connsiteX1363" fmla="*/ 4594 w 119780"/>
                  <a:gd name="connsiteY1363" fmla="*/ 40076 h 108089"/>
                  <a:gd name="connsiteX1364" fmla="*/ 4496 w 119780"/>
                  <a:gd name="connsiteY1364" fmla="*/ 40369 h 108089"/>
                  <a:gd name="connsiteX1365" fmla="*/ 4438 w 119780"/>
                  <a:gd name="connsiteY1365" fmla="*/ 40663 h 108089"/>
                  <a:gd name="connsiteX1366" fmla="*/ 4379 w 119780"/>
                  <a:gd name="connsiteY1366" fmla="*/ 40976 h 108089"/>
                  <a:gd name="connsiteX1367" fmla="*/ 4379 w 119780"/>
                  <a:gd name="connsiteY1367" fmla="*/ 40956 h 108089"/>
                  <a:gd name="connsiteX1368" fmla="*/ 4320 w 119780"/>
                  <a:gd name="connsiteY1368" fmla="*/ 41269 h 108089"/>
                  <a:gd name="connsiteX1369" fmla="*/ 4242 w 119780"/>
                  <a:gd name="connsiteY1369" fmla="*/ 41543 h 108089"/>
                  <a:gd name="connsiteX1370" fmla="*/ 4183 w 119780"/>
                  <a:gd name="connsiteY1370" fmla="*/ 41836 h 108089"/>
                  <a:gd name="connsiteX1371" fmla="*/ 4144 w 119780"/>
                  <a:gd name="connsiteY1371" fmla="*/ 42129 h 108089"/>
                  <a:gd name="connsiteX1372" fmla="*/ 4086 w 119780"/>
                  <a:gd name="connsiteY1372" fmla="*/ 42422 h 108089"/>
                  <a:gd name="connsiteX1373" fmla="*/ 4008 w 119780"/>
                  <a:gd name="connsiteY1373" fmla="*/ 42716 h 108089"/>
                  <a:gd name="connsiteX1374" fmla="*/ 3968 w 119780"/>
                  <a:gd name="connsiteY1374" fmla="*/ 43028 h 108089"/>
                  <a:gd name="connsiteX1375" fmla="*/ 3929 w 119780"/>
                  <a:gd name="connsiteY1375" fmla="*/ 43321 h 108089"/>
                  <a:gd name="connsiteX1376" fmla="*/ 3890 w 119780"/>
                  <a:gd name="connsiteY1376" fmla="*/ 43615 h 108089"/>
                  <a:gd name="connsiteX1377" fmla="*/ 3832 w 119780"/>
                  <a:gd name="connsiteY1377" fmla="*/ 43908 h 108089"/>
                  <a:gd name="connsiteX1378" fmla="*/ 3773 w 119780"/>
                  <a:gd name="connsiteY1378" fmla="*/ 44201 h 108089"/>
                  <a:gd name="connsiteX1379" fmla="*/ 3734 w 119780"/>
                  <a:gd name="connsiteY1379" fmla="*/ 44495 h 108089"/>
                  <a:gd name="connsiteX1380" fmla="*/ 3695 w 119780"/>
                  <a:gd name="connsiteY1380" fmla="*/ 44788 h 108089"/>
                  <a:gd name="connsiteX1381" fmla="*/ 3675 w 119780"/>
                  <a:gd name="connsiteY1381" fmla="*/ 45101 h 108089"/>
                  <a:gd name="connsiteX1382" fmla="*/ 3636 w 119780"/>
                  <a:gd name="connsiteY1382" fmla="*/ 45394 h 108089"/>
                  <a:gd name="connsiteX1383" fmla="*/ 3617 w 119780"/>
                  <a:gd name="connsiteY1383" fmla="*/ 45687 h 108089"/>
                  <a:gd name="connsiteX1384" fmla="*/ 3577 w 119780"/>
                  <a:gd name="connsiteY1384" fmla="*/ 45980 h 108089"/>
                  <a:gd name="connsiteX1385" fmla="*/ 3538 w 119780"/>
                  <a:gd name="connsiteY1385" fmla="*/ 46273 h 108089"/>
                  <a:gd name="connsiteX1386" fmla="*/ 3499 w 119780"/>
                  <a:gd name="connsiteY1386" fmla="*/ 46567 h 108089"/>
                  <a:gd name="connsiteX1387" fmla="*/ 3480 w 119780"/>
                  <a:gd name="connsiteY1387" fmla="*/ 46860 h 108089"/>
                  <a:gd name="connsiteX1388" fmla="*/ 3460 w 119780"/>
                  <a:gd name="connsiteY1388" fmla="*/ 47173 h 108089"/>
                  <a:gd name="connsiteX1389" fmla="*/ 3440 w 119780"/>
                  <a:gd name="connsiteY1389" fmla="*/ 47466 h 108089"/>
                  <a:gd name="connsiteX1390" fmla="*/ 3440 w 119780"/>
                  <a:gd name="connsiteY1390" fmla="*/ 47759 h 108089"/>
                  <a:gd name="connsiteX1391" fmla="*/ 3421 w 119780"/>
                  <a:gd name="connsiteY1391" fmla="*/ 48072 h 108089"/>
                  <a:gd name="connsiteX1392" fmla="*/ 3402 w 119780"/>
                  <a:gd name="connsiteY1392" fmla="*/ 48365 h 108089"/>
                  <a:gd name="connsiteX1393" fmla="*/ 3402 w 119780"/>
                  <a:gd name="connsiteY1393" fmla="*/ 48658 h 108089"/>
                  <a:gd name="connsiteX1394" fmla="*/ 3382 w 119780"/>
                  <a:gd name="connsiteY1394" fmla="*/ 48952 h 108089"/>
                  <a:gd name="connsiteX1395" fmla="*/ 3382 w 119780"/>
                  <a:gd name="connsiteY1395" fmla="*/ 51337 h 108089"/>
                  <a:gd name="connsiteX1396" fmla="*/ 3402 w 119780"/>
                  <a:gd name="connsiteY1396" fmla="*/ 51650 h 108089"/>
                  <a:gd name="connsiteX1397" fmla="*/ 3402 w 119780"/>
                  <a:gd name="connsiteY1397" fmla="*/ 51943 h 108089"/>
                  <a:gd name="connsiteX1398" fmla="*/ 3421 w 119780"/>
                  <a:gd name="connsiteY1398" fmla="*/ 52236 h 108089"/>
                  <a:gd name="connsiteX1399" fmla="*/ 3440 w 119780"/>
                  <a:gd name="connsiteY1399" fmla="*/ 52529 h 108089"/>
                  <a:gd name="connsiteX1400" fmla="*/ 3440 w 119780"/>
                  <a:gd name="connsiteY1400" fmla="*/ 52842 h 108089"/>
                  <a:gd name="connsiteX1401" fmla="*/ 3440 w 119780"/>
                  <a:gd name="connsiteY1401" fmla="*/ 53135 h 108089"/>
                  <a:gd name="connsiteX1402" fmla="*/ 3480 w 119780"/>
                  <a:gd name="connsiteY1402" fmla="*/ 53429 h 108089"/>
                  <a:gd name="connsiteX1403" fmla="*/ 3499 w 119780"/>
                  <a:gd name="connsiteY1403" fmla="*/ 53742 h 108089"/>
                  <a:gd name="connsiteX1404" fmla="*/ 3519 w 119780"/>
                  <a:gd name="connsiteY1404" fmla="*/ 54035 h 108089"/>
                  <a:gd name="connsiteX1405" fmla="*/ 3538 w 119780"/>
                  <a:gd name="connsiteY1405" fmla="*/ 54328 h 108089"/>
                  <a:gd name="connsiteX1406" fmla="*/ 3597 w 119780"/>
                  <a:gd name="connsiteY1406" fmla="*/ 54621 h 108089"/>
                  <a:gd name="connsiteX1407" fmla="*/ 3617 w 119780"/>
                  <a:gd name="connsiteY1407" fmla="*/ 54915 h 108089"/>
                  <a:gd name="connsiteX1408" fmla="*/ 3656 w 119780"/>
                  <a:gd name="connsiteY1408" fmla="*/ 55227 h 108089"/>
                  <a:gd name="connsiteX1409" fmla="*/ 3675 w 119780"/>
                  <a:gd name="connsiteY1409" fmla="*/ 55520 h 108089"/>
                  <a:gd name="connsiteX1410" fmla="*/ 3714 w 119780"/>
                  <a:gd name="connsiteY1410" fmla="*/ 55814 h 108089"/>
                  <a:gd name="connsiteX1411" fmla="*/ 3753 w 119780"/>
                  <a:gd name="connsiteY1411" fmla="*/ 56127 h 108089"/>
                  <a:gd name="connsiteX1412" fmla="*/ 3812 w 119780"/>
                  <a:gd name="connsiteY1412" fmla="*/ 56420 h 108089"/>
                  <a:gd name="connsiteX1413" fmla="*/ 3851 w 119780"/>
                  <a:gd name="connsiteY1413" fmla="*/ 56713 h 108089"/>
                  <a:gd name="connsiteX1414" fmla="*/ 3890 w 119780"/>
                  <a:gd name="connsiteY1414" fmla="*/ 57006 h 108089"/>
                  <a:gd name="connsiteX1415" fmla="*/ 3929 w 119780"/>
                  <a:gd name="connsiteY1415" fmla="*/ 57300 h 108089"/>
                  <a:gd name="connsiteX1416" fmla="*/ 3968 w 119780"/>
                  <a:gd name="connsiteY1416" fmla="*/ 57612 h 108089"/>
                  <a:gd name="connsiteX1417" fmla="*/ 4008 w 119780"/>
                  <a:gd name="connsiteY1417" fmla="*/ 57905 h 108089"/>
                  <a:gd name="connsiteX1418" fmla="*/ 4086 w 119780"/>
                  <a:gd name="connsiteY1418" fmla="*/ 58199 h 108089"/>
                  <a:gd name="connsiteX1419" fmla="*/ 4144 w 119780"/>
                  <a:gd name="connsiteY1419" fmla="*/ 58492 h 108089"/>
                  <a:gd name="connsiteX1420" fmla="*/ 4183 w 119780"/>
                  <a:gd name="connsiteY1420" fmla="*/ 58785 h 108089"/>
                  <a:gd name="connsiteX1421" fmla="*/ 4242 w 119780"/>
                  <a:gd name="connsiteY1421" fmla="*/ 59079 h 108089"/>
                  <a:gd name="connsiteX1422" fmla="*/ 4320 w 119780"/>
                  <a:gd name="connsiteY1422" fmla="*/ 59372 h 108089"/>
                  <a:gd name="connsiteX1423" fmla="*/ 4379 w 119780"/>
                  <a:gd name="connsiteY1423" fmla="*/ 59685 h 108089"/>
                  <a:gd name="connsiteX1424" fmla="*/ 4418 w 119780"/>
                  <a:gd name="connsiteY1424" fmla="*/ 59978 h 108089"/>
                  <a:gd name="connsiteX1425" fmla="*/ 4477 w 119780"/>
                  <a:gd name="connsiteY1425" fmla="*/ 60271 h 108089"/>
                  <a:gd name="connsiteX1426" fmla="*/ 4575 w 119780"/>
                  <a:gd name="connsiteY1426" fmla="*/ 60564 h 108089"/>
                  <a:gd name="connsiteX1427" fmla="*/ 4633 w 119780"/>
                  <a:gd name="connsiteY1427" fmla="*/ 60857 h 108089"/>
                  <a:gd name="connsiteX1428" fmla="*/ 4692 w 119780"/>
                  <a:gd name="connsiteY1428" fmla="*/ 61151 h 108089"/>
                  <a:gd name="connsiteX1429" fmla="*/ 4790 w 119780"/>
                  <a:gd name="connsiteY1429" fmla="*/ 61444 h 108089"/>
                  <a:gd name="connsiteX1430" fmla="*/ 4848 w 119780"/>
                  <a:gd name="connsiteY1430" fmla="*/ 61737 h 108089"/>
                  <a:gd name="connsiteX1431" fmla="*/ 4907 w 119780"/>
                  <a:gd name="connsiteY1431" fmla="*/ 62031 h 108089"/>
                  <a:gd name="connsiteX1432" fmla="*/ 4985 w 119780"/>
                  <a:gd name="connsiteY1432" fmla="*/ 62324 h 108089"/>
                  <a:gd name="connsiteX1433" fmla="*/ 5102 w 119780"/>
                  <a:gd name="connsiteY1433" fmla="*/ 62617 h 108089"/>
                  <a:gd name="connsiteX1434" fmla="*/ 5161 w 119780"/>
                  <a:gd name="connsiteY1434" fmla="*/ 62910 h 108089"/>
                  <a:gd name="connsiteX1435" fmla="*/ 5239 w 119780"/>
                  <a:gd name="connsiteY1435" fmla="*/ 63204 h 108089"/>
                  <a:gd name="connsiteX1436" fmla="*/ 5337 w 119780"/>
                  <a:gd name="connsiteY1436" fmla="*/ 63497 h 108089"/>
                  <a:gd name="connsiteX1437" fmla="*/ 5415 w 119780"/>
                  <a:gd name="connsiteY1437" fmla="*/ 63790 h 108089"/>
                  <a:gd name="connsiteX1438" fmla="*/ 5532 w 119780"/>
                  <a:gd name="connsiteY1438" fmla="*/ 64083 h 108089"/>
                  <a:gd name="connsiteX1439" fmla="*/ 5611 w 119780"/>
                  <a:gd name="connsiteY1439" fmla="*/ 64376 h 108089"/>
                  <a:gd name="connsiteX1440" fmla="*/ 5689 w 119780"/>
                  <a:gd name="connsiteY1440" fmla="*/ 64670 h 108089"/>
                  <a:gd name="connsiteX1441" fmla="*/ 5806 w 119780"/>
                  <a:gd name="connsiteY1441" fmla="*/ 64963 h 108089"/>
                  <a:gd name="connsiteX1442" fmla="*/ 5806 w 119780"/>
                  <a:gd name="connsiteY1442" fmla="*/ 64943 h 108089"/>
                  <a:gd name="connsiteX1443" fmla="*/ 5884 w 119780"/>
                  <a:gd name="connsiteY1443" fmla="*/ 65256 h 108089"/>
                  <a:gd name="connsiteX1444" fmla="*/ 5982 w 119780"/>
                  <a:gd name="connsiteY1444" fmla="*/ 65530 h 108089"/>
                  <a:gd name="connsiteX1445" fmla="*/ 6099 w 119780"/>
                  <a:gd name="connsiteY1445" fmla="*/ 65823 h 108089"/>
                  <a:gd name="connsiteX1446" fmla="*/ 6177 w 119780"/>
                  <a:gd name="connsiteY1446" fmla="*/ 66117 h 108089"/>
                  <a:gd name="connsiteX1447" fmla="*/ 6314 w 119780"/>
                  <a:gd name="connsiteY1447" fmla="*/ 66410 h 108089"/>
                  <a:gd name="connsiteX1448" fmla="*/ 6393 w 119780"/>
                  <a:gd name="connsiteY1448" fmla="*/ 66683 h 108089"/>
                  <a:gd name="connsiteX1449" fmla="*/ 6529 w 119780"/>
                  <a:gd name="connsiteY1449" fmla="*/ 66977 h 108089"/>
                  <a:gd name="connsiteX1450" fmla="*/ 6608 w 119780"/>
                  <a:gd name="connsiteY1450" fmla="*/ 67270 h 108089"/>
                  <a:gd name="connsiteX1451" fmla="*/ 6745 w 119780"/>
                  <a:gd name="connsiteY1451" fmla="*/ 67544 h 108089"/>
                  <a:gd name="connsiteX1452" fmla="*/ 6862 w 119780"/>
                  <a:gd name="connsiteY1452" fmla="*/ 67837 h 108089"/>
                  <a:gd name="connsiteX1453" fmla="*/ 6960 w 119780"/>
                  <a:gd name="connsiteY1453" fmla="*/ 68111 h 108089"/>
                  <a:gd name="connsiteX1454" fmla="*/ 7096 w 119780"/>
                  <a:gd name="connsiteY1454" fmla="*/ 68404 h 108089"/>
                  <a:gd name="connsiteX1455" fmla="*/ 7194 w 119780"/>
                  <a:gd name="connsiteY1455" fmla="*/ 68697 h 108089"/>
                  <a:gd name="connsiteX1456" fmla="*/ 7331 w 119780"/>
                  <a:gd name="connsiteY1456" fmla="*/ 68990 h 108089"/>
                  <a:gd name="connsiteX1457" fmla="*/ 7331 w 119780"/>
                  <a:gd name="connsiteY1457" fmla="*/ 68971 h 108089"/>
                  <a:gd name="connsiteX1458" fmla="*/ 7429 w 119780"/>
                  <a:gd name="connsiteY1458" fmla="*/ 69264 h 108089"/>
                  <a:gd name="connsiteX1459" fmla="*/ 7585 w 119780"/>
                  <a:gd name="connsiteY1459" fmla="*/ 69557 h 108089"/>
                  <a:gd name="connsiteX1460" fmla="*/ 7683 w 119780"/>
                  <a:gd name="connsiteY1460" fmla="*/ 69831 h 108089"/>
                  <a:gd name="connsiteX1461" fmla="*/ 7839 w 119780"/>
                  <a:gd name="connsiteY1461" fmla="*/ 70124 h 108089"/>
                  <a:gd name="connsiteX1462" fmla="*/ 7937 w 119780"/>
                  <a:gd name="connsiteY1462" fmla="*/ 70398 h 108089"/>
                  <a:gd name="connsiteX1463" fmla="*/ 8074 w 119780"/>
                  <a:gd name="connsiteY1463" fmla="*/ 70671 h 108089"/>
                  <a:gd name="connsiteX1464" fmla="*/ 8230 w 119780"/>
                  <a:gd name="connsiteY1464" fmla="*/ 70945 h 108089"/>
                  <a:gd name="connsiteX1465" fmla="*/ 8347 w 119780"/>
                  <a:gd name="connsiteY1465" fmla="*/ 71238 h 108089"/>
                  <a:gd name="connsiteX1466" fmla="*/ 8504 w 119780"/>
                  <a:gd name="connsiteY1466" fmla="*/ 71512 h 108089"/>
                  <a:gd name="connsiteX1467" fmla="*/ 8621 w 119780"/>
                  <a:gd name="connsiteY1467" fmla="*/ 71786 h 108089"/>
                  <a:gd name="connsiteX1468" fmla="*/ 8778 w 119780"/>
                  <a:gd name="connsiteY1468" fmla="*/ 72079 h 108089"/>
                  <a:gd name="connsiteX1469" fmla="*/ 8895 w 119780"/>
                  <a:gd name="connsiteY1469" fmla="*/ 72353 h 108089"/>
                  <a:gd name="connsiteX1470" fmla="*/ 9051 w 119780"/>
                  <a:gd name="connsiteY1470" fmla="*/ 72626 h 108089"/>
                  <a:gd name="connsiteX1471" fmla="*/ 9208 w 119780"/>
                  <a:gd name="connsiteY1471" fmla="*/ 72900 h 108089"/>
                  <a:gd name="connsiteX1472" fmla="*/ 9345 w 119780"/>
                  <a:gd name="connsiteY1472" fmla="*/ 73174 h 108089"/>
                  <a:gd name="connsiteX1473" fmla="*/ 9501 w 119780"/>
                  <a:gd name="connsiteY1473" fmla="*/ 73467 h 108089"/>
                  <a:gd name="connsiteX1474" fmla="*/ 9638 w 119780"/>
                  <a:gd name="connsiteY1474" fmla="*/ 73741 h 108089"/>
                  <a:gd name="connsiteX1475" fmla="*/ 9638 w 119780"/>
                  <a:gd name="connsiteY1475" fmla="*/ 73721 h 108089"/>
                  <a:gd name="connsiteX1476" fmla="*/ 9794 w 119780"/>
                  <a:gd name="connsiteY1476" fmla="*/ 73995 h 108089"/>
                  <a:gd name="connsiteX1477" fmla="*/ 9970 w 119780"/>
                  <a:gd name="connsiteY1477" fmla="*/ 74288 h 108089"/>
                  <a:gd name="connsiteX1478" fmla="*/ 10107 w 119780"/>
                  <a:gd name="connsiteY1478" fmla="*/ 74562 h 108089"/>
                  <a:gd name="connsiteX1479" fmla="*/ 10283 w 119780"/>
                  <a:gd name="connsiteY1479" fmla="*/ 74816 h 108089"/>
                  <a:gd name="connsiteX1480" fmla="*/ 10439 w 119780"/>
                  <a:gd name="connsiteY1480" fmla="*/ 75090 h 108089"/>
                  <a:gd name="connsiteX1481" fmla="*/ 10576 w 119780"/>
                  <a:gd name="connsiteY1481" fmla="*/ 75363 h 108089"/>
                  <a:gd name="connsiteX1482" fmla="*/ 10752 w 119780"/>
                  <a:gd name="connsiteY1482" fmla="*/ 75637 h 108089"/>
                  <a:gd name="connsiteX1483" fmla="*/ 10928 w 119780"/>
                  <a:gd name="connsiteY1483" fmla="*/ 75911 h 108089"/>
                  <a:gd name="connsiteX1484" fmla="*/ 11084 w 119780"/>
                  <a:gd name="connsiteY1484" fmla="*/ 76184 h 108089"/>
                  <a:gd name="connsiteX1485" fmla="*/ 11260 w 119780"/>
                  <a:gd name="connsiteY1485" fmla="*/ 76439 h 108089"/>
                  <a:gd name="connsiteX1486" fmla="*/ 11436 w 119780"/>
                  <a:gd name="connsiteY1486" fmla="*/ 76712 h 108089"/>
                  <a:gd name="connsiteX1487" fmla="*/ 11593 w 119780"/>
                  <a:gd name="connsiteY1487" fmla="*/ 76986 h 108089"/>
                  <a:gd name="connsiteX1488" fmla="*/ 11749 w 119780"/>
                  <a:gd name="connsiteY1488" fmla="*/ 77240 h 108089"/>
                  <a:gd name="connsiteX1489" fmla="*/ 11945 w 119780"/>
                  <a:gd name="connsiteY1489" fmla="*/ 77514 h 108089"/>
                  <a:gd name="connsiteX1490" fmla="*/ 12101 w 119780"/>
                  <a:gd name="connsiteY1490" fmla="*/ 77788 h 108089"/>
                  <a:gd name="connsiteX1491" fmla="*/ 12101 w 119780"/>
                  <a:gd name="connsiteY1491" fmla="*/ 77768 h 108089"/>
                  <a:gd name="connsiteX1492" fmla="*/ 12297 w 119780"/>
                  <a:gd name="connsiteY1492" fmla="*/ 78042 h 108089"/>
                  <a:gd name="connsiteX1493" fmla="*/ 12473 w 119780"/>
                  <a:gd name="connsiteY1493" fmla="*/ 78296 h 108089"/>
                  <a:gd name="connsiteX1494" fmla="*/ 12668 w 119780"/>
                  <a:gd name="connsiteY1494" fmla="*/ 78569 h 108089"/>
                  <a:gd name="connsiteX1495" fmla="*/ 12864 w 119780"/>
                  <a:gd name="connsiteY1495" fmla="*/ 78824 h 108089"/>
                  <a:gd name="connsiteX1496" fmla="*/ 13020 w 119780"/>
                  <a:gd name="connsiteY1496" fmla="*/ 79078 h 108089"/>
                  <a:gd name="connsiteX1497" fmla="*/ 13215 w 119780"/>
                  <a:gd name="connsiteY1497" fmla="*/ 79352 h 108089"/>
                  <a:gd name="connsiteX1498" fmla="*/ 13411 w 119780"/>
                  <a:gd name="connsiteY1498" fmla="*/ 79606 h 108089"/>
                  <a:gd name="connsiteX1499" fmla="*/ 13606 w 119780"/>
                  <a:gd name="connsiteY1499" fmla="*/ 79860 h 108089"/>
                  <a:gd name="connsiteX1500" fmla="*/ 13782 w 119780"/>
                  <a:gd name="connsiteY1500" fmla="*/ 80133 h 108089"/>
                  <a:gd name="connsiteX1501" fmla="*/ 13782 w 119780"/>
                  <a:gd name="connsiteY1501" fmla="*/ 80114 h 108089"/>
                  <a:gd name="connsiteX1502" fmla="*/ 13978 w 119780"/>
                  <a:gd name="connsiteY1502" fmla="*/ 80387 h 108089"/>
                  <a:gd name="connsiteX1503" fmla="*/ 14173 w 119780"/>
                  <a:gd name="connsiteY1503" fmla="*/ 80642 h 108089"/>
                  <a:gd name="connsiteX1504" fmla="*/ 14388 w 119780"/>
                  <a:gd name="connsiteY1504" fmla="*/ 80876 h 108089"/>
                  <a:gd name="connsiteX1505" fmla="*/ 14584 w 119780"/>
                  <a:gd name="connsiteY1505" fmla="*/ 81150 h 108089"/>
                  <a:gd name="connsiteX1506" fmla="*/ 14760 w 119780"/>
                  <a:gd name="connsiteY1506" fmla="*/ 81404 h 108089"/>
                  <a:gd name="connsiteX1507" fmla="*/ 14955 w 119780"/>
                  <a:gd name="connsiteY1507" fmla="*/ 81658 h 108089"/>
                  <a:gd name="connsiteX1508" fmla="*/ 14955 w 119780"/>
                  <a:gd name="connsiteY1508" fmla="*/ 81639 h 108089"/>
                  <a:gd name="connsiteX1509" fmla="*/ 15170 w 119780"/>
                  <a:gd name="connsiteY1509" fmla="*/ 81893 h 108089"/>
                  <a:gd name="connsiteX1510" fmla="*/ 15386 w 119780"/>
                  <a:gd name="connsiteY1510" fmla="*/ 82147 h 108089"/>
                  <a:gd name="connsiteX1511" fmla="*/ 15601 w 119780"/>
                  <a:gd name="connsiteY1511" fmla="*/ 82401 h 108089"/>
                  <a:gd name="connsiteX1512" fmla="*/ 15796 w 119780"/>
                  <a:gd name="connsiteY1512" fmla="*/ 82655 h 108089"/>
                  <a:gd name="connsiteX1513" fmla="*/ 15991 w 119780"/>
                  <a:gd name="connsiteY1513" fmla="*/ 82890 h 108089"/>
                  <a:gd name="connsiteX1514" fmla="*/ 16206 w 119780"/>
                  <a:gd name="connsiteY1514" fmla="*/ 83144 h 108089"/>
                  <a:gd name="connsiteX1515" fmla="*/ 16421 w 119780"/>
                  <a:gd name="connsiteY1515" fmla="*/ 83398 h 108089"/>
                  <a:gd name="connsiteX1516" fmla="*/ 16421 w 119780"/>
                  <a:gd name="connsiteY1516" fmla="*/ 83379 h 108089"/>
                  <a:gd name="connsiteX1517" fmla="*/ 16636 w 119780"/>
                  <a:gd name="connsiteY1517" fmla="*/ 83633 h 108089"/>
                  <a:gd name="connsiteX1518" fmla="*/ 16871 w 119780"/>
                  <a:gd name="connsiteY1518" fmla="*/ 83887 h 108089"/>
                  <a:gd name="connsiteX1519" fmla="*/ 17086 w 119780"/>
                  <a:gd name="connsiteY1519" fmla="*/ 84122 h 108089"/>
                  <a:gd name="connsiteX1520" fmla="*/ 17301 w 119780"/>
                  <a:gd name="connsiteY1520" fmla="*/ 84356 h 108089"/>
                  <a:gd name="connsiteX1521" fmla="*/ 17536 w 119780"/>
                  <a:gd name="connsiteY1521" fmla="*/ 84610 h 108089"/>
                  <a:gd name="connsiteX1522" fmla="*/ 17516 w 119780"/>
                  <a:gd name="connsiteY1522" fmla="*/ 84610 h 108089"/>
                  <a:gd name="connsiteX1523" fmla="*/ 17751 w 119780"/>
                  <a:gd name="connsiteY1523" fmla="*/ 84845 h 108089"/>
                  <a:gd name="connsiteX1524" fmla="*/ 17946 w 119780"/>
                  <a:gd name="connsiteY1524" fmla="*/ 85080 h 108089"/>
                  <a:gd name="connsiteX1525" fmla="*/ 18181 w 119780"/>
                  <a:gd name="connsiteY1525" fmla="*/ 85314 h 108089"/>
                  <a:gd name="connsiteX1526" fmla="*/ 18416 w 119780"/>
                  <a:gd name="connsiteY1526" fmla="*/ 85549 h 108089"/>
                  <a:gd name="connsiteX1527" fmla="*/ 18631 w 119780"/>
                  <a:gd name="connsiteY1527" fmla="*/ 85803 h 108089"/>
                  <a:gd name="connsiteX1528" fmla="*/ 18631 w 119780"/>
                  <a:gd name="connsiteY1528" fmla="*/ 85783 h 108089"/>
                  <a:gd name="connsiteX1529" fmla="*/ 18865 w 119780"/>
                  <a:gd name="connsiteY1529" fmla="*/ 86037 h 108089"/>
                  <a:gd name="connsiteX1530" fmla="*/ 19100 w 119780"/>
                  <a:gd name="connsiteY1530" fmla="*/ 86252 h 108089"/>
                  <a:gd name="connsiteX1531" fmla="*/ 19334 w 119780"/>
                  <a:gd name="connsiteY1531" fmla="*/ 86487 h 108089"/>
                  <a:gd name="connsiteX1532" fmla="*/ 19569 w 119780"/>
                  <a:gd name="connsiteY1532" fmla="*/ 86721 h 108089"/>
                  <a:gd name="connsiteX1533" fmla="*/ 19804 w 119780"/>
                  <a:gd name="connsiteY1533" fmla="*/ 86956 h 108089"/>
                  <a:gd name="connsiteX1534" fmla="*/ 20058 w 119780"/>
                  <a:gd name="connsiteY1534" fmla="*/ 87191 h 108089"/>
                  <a:gd name="connsiteX1535" fmla="*/ 20292 w 119780"/>
                  <a:gd name="connsiteY1535" fmla="*/ 87406 h 108089"/>
                  <a:gd name="connsiteX1536" fmla="*/ 20546 w 119780"/>
                  <a:gd name="connsiteY1536" fmla="*/ 87641 h 108089"/>
                  <a:gd name="connsiteX1537" fmla="*/ 20781 w 119780"/>
                  <a:gd name="connsiteY1537" fmla="*/ 87875 h 108089"/>
                  <a:gd name="connsiteX1538" fmla="*/ 21016 w 119780"/>
                  <a:gd name="connsiteY1538" fmla="*/ 88090 h 108089"/>
                  <a:gd name="connsiteX1539" fmla="*/ 21270 w 119780"/>
                  <a:gd name="connsiteY1539" fmla="*/ 88325 h 108089"/>
                  <a:gd name="connsiteX1540" fmla="*/ 21524 w 119780"/>
                  <a:gd name="connsiteY1540" fmla="*/ 88540 h 108089"/>
                  <a:gd name="connsiteX1541" fmla="*/ 21759 w 119780"/>
                  <a:gd name="connsiteY1541" fmla="*/ 88755 h 108089"/>
                  <a:gd name="connsiteX1542" fmla="*/ 22013 w 119780"/>
                  <a:gd name="connsiteY1542" fmla="*/ 88989 h 108089"/>
                  <a:gd name="connsiteX1543" fmla="*/ 22247 w 119780"/>
                  <a:gd name="connsiteY1543" fmla="*/ 89204 h 108089"/>
                  <a:gd name="connsiteX1544" fmla="*/ 22501 w 119780"/>
                  <a:gd name="connsiteY1544" fmla="*/ 89420 h 108089"/>
                  <a:gd name="connsiteX1545" fmla="*/ 22756 w 119780"/>
                  <a:gd name="connsiteY1545" fmla="*/ 89635 h 108089"/>
                  <a:gd name="connsiteX1546" fmla="*/ 23029 w 119780"/>
                  <a:gd name="connsiteY1546" fmla="*/ 89850 h 108089"/>
                  <a:gd name="connsiteX1547" fmla="*/ 23283 w 119780"/>
                  <a:gd name="connsiteY1547" fmla="*/ 90065 h 108089"/>
                  <a:gd name="connsiteX1548" fmla="*/ 23538 w 119780"/>
                  <a:gd name="connsiteY1548" fmla="*/ 90280 h 108089"/>
                  <a:gd name="connsiteX1549" fmla="*/ 23792 w 119780"/>
                  <a:gd name="connsiteY1549" fmla="*/ 90495 h 108089"/>
                  <a:gd name="connsiteX1550" fmla="*/ 24065 w 119780"/>
                  <a:gd name="connsiteY1550" fmla="*/ 90710 h 108089"/>
                  <a:gd name="connsiteX1551" fmla="*/ 24339 w 119780"/>
                  <a:gd name="connsiteY1551" fmla="*/ 90925 h 108089"/>
                  <a:gd name="connsiteX1552" fmla="*/ 24613 w 119780"/>
                  <a:gd name="connsiteY1552" fmla="*/ 91120 h 108089"/>
                  <a:gd name="connsiteX1553" fmla="*/ 24867 w 119780"/>
                  <a:gd name="connsiteY1553" fmla="*/ 91335 h 108089"/>
                  <a:gd name="connsiteX1554" fmla="*/ 25141 w 119780"/>
                  <a:gd name="connsiteY1554" fmla="*/ 91531 h 108089"/>
                  <a:gd name="connsiteX1555" fmla="*/ 25414 w 119780"/>
                  <a:gd name="connsiteY1555" fmla="*/ 91746 h 108089"/>
                  <a:gd name="connsiteX1556" fmla="*/ 25669 w 119780"/>
                  <a:gd name="connsiteY1556" fmla="*/ 91942 h 108089"/>
                  <a:gd name="connsiteX1557" fmla="*/ 25942 w 119780"/>
                  <a:gd name="connsiteY1557" fmla="*/ 92156 h 108089"/>
                  <a:gd name="connsiteX1558" fmla="*/ 26216 w 119780"/>
                  <a:gd name="connsiteY1558" fmla="*/ 92352 h 108089"/>
                  <a:gd name="connsiteX1559" fmla="*/ 26490 w 119780"/>
                  <a:gd name="connsiteY1559" fmla="*/ 92548 h 108089"/>
                  <a:gd name="connsiteX1560" fmla="*/ 26763 w 119780"/>
                  <a:gd name="connsiteY1560" fmla="*/ 92743 h 108089"/>
                  <a:gd name="connsiteX1561" fmla="*/ 27057 w 119780"/>
                  <a:gd name="connsiteY1561" fmla="*/ 92939 h 108089"/>
                  <a:gd name="connsiteX1562" fmla="*/ 27350 w 119780"/>
                  <a:gd name="connsiteY1562" fmla="*/ 93134 h 108089"/>
                  <a:gd name="connsiteX1563" fmla="*/ 27624 w 119780"/>
                  <a:gd name="connsiteY1563" fmla="*/ 93329 h 108089"/>
                  <a:gd name="connsiteX1564" fmla="*/ 27897 w 119780"/>
                  <a:gd name="connsiteY1564" fmla="*/ 93525 h 108089"/>
                  <a:gd name="connsiteX1565" fmla="*/ 28171 w 119780"/>
                  <a:gd name="connsiteY1565" fmla="*/ 93720 h 108089"/>
                  <a:gd name="connsiteX1566" fmla="*/ 28464 w 119780"/>
                  <a:gd name="connsiteY1566" fmla="*/ 93916 h 108089"/>
                  <a:gd name="connsiteX1567" fmla="*/ 28757 w 119780"/>
                  <a:gd name="connsiteY1567" fmla="*/ 94111 h 108089"/>
                  <a:gd name="connsiteX1568" fmla="*/ 29051 w 119780"/>
                  <a:gd name="connsiteY1568" fmla="*/ 94287 h 108089"/>
                  <a:gd name="connsiteX1569" fmla="*/ 29344 w 119780"/>
                  <a:gd name="connsiteY1569" fmla="*/ 94483 h 108089"/>
                  <a:gd name="connsiteX1570" fmla="*/ 29617 w 119780"/>
                  <a:gd name="connsiteY1570" fmla="*/ 94659 h 108089"/>
                  <a:gd name="connsiteX1571" fmla="*/ 29911 w 119780"/>
                  <a:gd name="connsiteY1571" fmla="*/ 94854 h 108089"/>
                  <a:gd name="connsiteX1572" fmla="*/ 30224 w 119780"/>
                  <a:gd name="connsiteY1572" fmla="*/ 95030 h 108089"/>
                  <a:gd name="connsiteX1573" fmla="*/ 30517 w 119780"/>
                  <a:gd name="connsiteY1573" fmla="*/ 95206 h 108089"/>
                  <a:gd name="connsiteX1574" fmla="*/ 30810 w 119780"/>
                  <a:gd name="connsiteY1574" fmla="*/ 95382 h 108089"/>
                  <a:gd name="connsiteX1575" fmla="*/ 31103 w 119780"/>
                  <a:gd name="connsiteY1575" fmla="*/ 95577 h 108089"/>
                  <a:gd name="connsiteX1576" fmla="*/ 31397 w 119780"/>
                  <a:gd name="connsiteY1576" fmla="*/ 95734 h 108089"/>
                  <a:gd name="connsiteX1577" fmla="*/ 31709 w 119780"/>
                  <a:gd name="connsiteY1577" fmla="*/ 95930 h 108089"/>
                  <a:gd name="connsiteX1578" fmla="*/ 31709 w 119780"/>
                  <a:gd name="connsiteY1578" fmla="*/ 95910 h 108089"/>
                  <a:gd name="connsiteX1579" fmla="*/ 32022 w 119780"/>
                  <a:gd name="connsiteY1579" fmla="*/ 96086 h 108089"/>
                  <a:gd name="connsiteX1580" fmla="*/ 32315 w 119780"/>
                  <a:gd name="connsiteY1580" fmla="*/ 96262 h 108089"/>
                  <a:gd name="connsiteX1581" fmla="*/ 32296 w 119780"/>
                  <a:gd name="connsiteY1581" fmla="*/ 96262 h 108089"/>
                  <a:gd name="connsiteX1582" fmla="*/ 32609 w 119780"/>
                  <a:gd name="connsiteY1582" fmla="*/ 96438 h 108089"/>
                  <a:gd name="connsiteX1583" fmla="*/ 32941 w 119780"/>
                  <a:gd name="connsiteY1583" fmla="*/ 96594 h 108089"/>
                  <a:gd name="connsiteX1584" fmla="*/ 33254 w 119780"/>
                  <a:gd name="connsiteY1584" fmla="*/ 96770 h 108089"/>
                  <a:gd name="connsiteX1585" fmla="*/ 33547 w 119780"/>
                  <a:gd name="connsiteY1585" fmla="*/ 96946 h 108089"/>
                  <a:gd name="connsiteX1586" fmla="*/ 33527 w 119780"/>
                  <a:gd name="connsiteY1586" fmla="*/ 96946 h 108089"/>
                  <a:gd name="connsiteX1587" fmla="*/ 33840 w 119780"/>
                  <a:gd name="connsiteY1587" fmla="*/ 97102 h 108089"/>
                  <a:gd name="connsiteX1588" fmla="*/ 34173 w 119780"/>
                  <a:gd name="connsiteY1588" fmla="*/ 97259 h 108089"/>
                  <a:gd name="connsiteX1589" fmla="*/ 34466 w 119780"/>
                  <a:gd name="connsiteY1589" fmla="*/ 97435 h 108089"/>
                  <a:gd name="connsiteX1590" fmla="*/ 34779 w 119780"/>
                  <a:gd name="connsiteY1590" fmla="*/ 97591 h 108089"/>
                  <a:gd name="connsiteX1591" fmla="*/ 35131 w 119780"/>
                  <a:gd name="connsiteY1591" fmla="*/ 97748 h 108089"/>
                  <a:gd name="connsiteX1592" fmla="*/ 35443 w 119780"/>
                  <a:gd name="connsiteY1592" fmla="*/ 97904 h 108089"/>
                  <a:gd name="connsiteX1593" fmla="*/ 35736 w 119780"/>
                  <a:gd name="connsiteY1593" fmla="*/ 98060 h 108089"/>
                  <a:gd name="connsiteX1594" fmla="*/ 36088 w 119780"/>
                  <a:gd name="connsiteY1594" fmla="*/ 98217 h 108089"/>
                  <a:gd name="connsiteX1595" fmla="*/ 36401 w 119780"/>
                  <a:gd name="connsiteY1595" fmla="*/ 98373 h 108089"/>
                  <a:gd name="connsiteX1596" fmla="*/ 36714 w 119780"/>
                  <a:gd name="connsiteY1596" fmla="*/ 98510 h 108089"/>
                  <a:gd name="connsiteX1597" fmla="*/ 37046 w 119780"/>
                  <a:gd name="connsiteY1597" fmla="*/ 98666 h 108089"/>
                  <a:gd name="connsiteX1598" fmla="*/ 37379 w 119780"/>
                  <a:gd name="connsiteY1598" fmla="*/ 98823 h 108089"/>
                  <a:gd name="connsiteX1599" fmla="*/ 37691 w 119780"/>
                  <a:gd name="connsiteY1599" fmla="*/ 98960 h 108089"/>
                  <a:gd name="connsiteX1600" fmla="*/ 38024 w 119780"/>
                  <a:gd name="connsiteY1600" fmla="*/ 99116 h 108089"/>
                  <a:gd name="connsiteX1601" fmla="*/ 38356 w 119780"/>
                  <a:gd name="connsiteY1601" fmla="*/ 99253 h 108089"/>
                  <a:gd name="connsiteX1602" fmla="*/ 38669 w 119780"/>
                  <a:gd name="connsiteY1602" fmla="*/ 99390 h 108089"/>
                  <a:gd name="connsiteX1603" fmla="*/ 39040 w 119780"/>
                  <a:gd name="connsiteY1603" fmla="*/ 99487 h 108089"/>
                  <a:gd name="connsiteX1604" fmla="*/ 39373 w 119780"/>
                  <a:gd name="connsiteY1604" fmla="*/ 99585 h 108089"/>
                  <a:gd name="connsiteX1605" fmla="*/ 39744 w 119780"/>
                  <a:gd name="connsiteY1605" fmla="*/ 99683 h 108089"/>
                  <a:gd name="connsiteX1606" fmla="*/ 39705 w 119780"/>
                  <a:gd name="connsiteY1606" fmla="*/ 99683 h 108089"/>
                  <a:gd name="connsiteX1607" fmla="*/ 40077 w 119780"/>
                  <a:gd name="connsiteY1607" fmla="*/ 99781 h 108089"/>
                  <a:gd name="connsiteX1608" fmla="*/ 40409 w 119780"/>
                  <a:gd name="connsiteY1608" fmla="*/ 99879 h 108089"/>
                  <a:gd name="connsiteX1609" fmla="*/ 40780 w 119780"/>
                  <a:gd name="connsiteY1609" fmla="*/ 99976 h 108089"/>
                  <a:gd name="connsiteX1610" fmla="*/ 41093 w 119780"/>
                  <a:gd name="connsiteY1610" fmla="*/ 100074 h 108089"/>
                  <a:gd name="connsiteX1611" fmla="*/ 41093 w 119780"/>
                  <a:gd name="connsiteY1611" fmla="*/ 100054 h 108089"/>
                  <a:gd name="connsiteX1612" fmla="*/ 41465 w 119780"/>
                  <a:gd name="connsiteY1612" fmla="*/ 100152 h 108089"/>
                  <a:gd name="connsiteX1613" fmla="*/ 41797 w 119780"/>
                  <a:gd name="connsiteY1613" fmla="*/ 100231 h 108089"/>
                  <a:gd name="connsiteX1614" fmla="*/ 42129 w 119780"/>
                  <a:gd name="connsiteY1614" fmla="*/ 100328 h 108089"/>
                  <a:gd name="connsiteX1615" fmla="*/ 42501 w 119780"/>
                  <a:gd name="connsiteY1615" fmla="*/ 100406 h 108089"/>
                  <a:gd name="connsiteX1616" fmla="*/ 42813 w 119780"/>
                  <a:gd name="connsiteY1616" fmla="*/ 100484 h 108089"/>
                  <a:gd name="connsiteX1617" fmla="*/ 43185 w 119780"/>
                  <a:gd name="connsiteY1617" fmla="*/ 100563 h 108089"/>
                  <a:gd name="connsiteX1618" fmla="*/ 43517 w 119780"/>
                  <a:gd name="connsiteY1618" fmla="*/ 100641 h 108089"/>
                  <a:gd name="connsiteX1619" fmla="*/ 43850 w 119780"/>
                  <a:gd name="connsiteY1619" fmla="*/ 100700 h 108089"/>
                  <a:gd name="connsiteX1620" fmla="*/ 44221 w 119780"/>
                  <a:gd name="connsiteY1620" fmla="*/ 100778 h 108089"/>
                  <a:gd name="connsiteX1621" fmla="*/ 44553 w 119780"/>
                  <a:gd name="connsiteY1621" fmla="*/ 100856 h 108089"/>
                  <a:gd name="connsiteX1622" fmla="*/ 44534 w 119780"/>
                  <a:gd name="connsiteY1622" fmla="*/ 100856 h 108089"/>
                  <a:gd name="connsiteX1623" fmla="*/ 44905 w 119780"/>
                  <a:gd name="connsiteY1623" fmla="*/ 100914 h 108089"/>
                  <a:gd name="connsiteX1624" fmla="*/ 45238 w 119780"/>
                  <a:gd name="connsiteY1624" fmla="*/ 100993 h 108089"/>
                  <a:gd name="connsiteX1625" fmla="*/ 45218 w 119780"/>
                  <a:gd name="connsiteY1625" fmla="*/ 100973 h 108089"/>
                  <a:gd name="connsiteX1626" fmla="*/ 45570 w 119780"/>
                  <a:gd name="connsiteY1626" fmla="*/ 101051 h 108089"/>
                  <a:gd name="connsiteX1627" fmla="*/ 45942 w 119780"/>
                  <a:gd name="connsiteY1627" fmla="*/ 101110 h 108089"/>
                  <a:gd name="connsiteX1628" fmla="*/ 45922 w 119780"/>
                  <a:gd name="connsiteY1628" fmla="*/ 101110 h 108089"/>
                  <a:gd name="connsiteX1629" fmla="*/ 46254 w 119780"/>
                  <a:gd name="connsiteY1629" fmla="*/ 101169 h 108089"/>
                  <a:gd name="connsiteX1630" fmla="*/ 46626 w 119780"/>
                  <a:gd name="connsiteY1630" fmla="*/ 101228 h 108089"/>
                  <a:gd name="connsiteX1631" fmla="*/ 46938 w 119780"/>
                  <a:gd name="connsiteY1631" fmla="*/ 101267 h 108089"/>
                  <a:gd name="connsiteX1632" fmla="*/ 47290 w 119780"/>
                  <a:gd name="connsiteY1632" fmla="*/ 101325 h 108089"/>
                  <a:gd name="connsiteX1633" fmla="*/ 47642 w 119780"/>
                  <a:gd name="connsiteY1633" fmla="*/ 101384 h 108089"/>
                  <a:gd name="connsiteX1634" fmla="*/ 47975 w 119780"/>
                  <a:gd name="connsiteY1634" fmla="*/ 101423 h 108089"/>
                  <a:gd name="connsiteX1635" fmla="*/ 48307 w 119780"/>
                  <a:gd name="connsiteY1635" fmla="*/ 101481 h 108089"/>
                  <a:gd name="connsiteX1636" fmla="*/ 48639 w 119780"/>
                  <a:gd name="connsiteY1636" fmla="*/ 101521 h 108089"/>
                  <a:gd name="connsiteX1637" fmla="*/ 48972 w 119780"/>
                  <a:gd name="connsiteY1637" fmla="*/ 101560 h 108089"/>
                  <a:gd name="connsiteX1638" fmla="*/ 49343 w 119780"/>
                  <a:gd name="connsiteY1638" fmla="*/ 101599 h 108089"/>
                  <a:gd name="connsiteX1639" fmla="*/ 49656 w 119780"/>
                  <a:gd name="connsiteY1639" fmla="*/ 101638 h 108089"/>
                  <a:gd name="connsiteX1640" fmla="*/ 50027 w 119780"/>
                  <a:gd name="connsiteY1640" fmla="*/ 101677 h 108089"/>
                  <a:gd name="connsiteX1641" fmla="*/ 50360 w 119780"/>
                  <a:gd name="connsiteY1641" fmla="*/ 101716 h 108089"/>
                  <a:gd name="connsiteX1642" fmla="*/ 50340 w 119780"/>
                  <a:gd name="connsiteY1642" fmla="*/ 101716 h 108089"/>
                  <a:gd name="connsiteX1643" fmla="*/ 50672 w 119780"/>
                  <a:gd name="connsiteY1643" fmla="*/ 101755 h 108089"/>
                  <a:gd name="connsiteX1644" fmla="*/ 51044 w 119780"/>
                  <a:gd name="connsiteY1644" fmla="*/ 101775 h 108089"/>
                  <a:gd name="connsiteX1645" fmla="*/ 51024 w 119780"/>
                  <a:gd name="connsiteY1645" fmla="*/ 101775 h 108089"/>
                  <a:gd name="connsiteX1646" fmla="*/ 51337 w 119780"/>
                  <a:gd name="connsiteY1646" fmla="*/ 101814 h 108089"/>
                  <a:gd name="connsiteX1647" fmla="*/ 51709 w 119780"/>
                  <a:gd name="connsiteY1647" fmla="*/ 101834 h 108089"/>
                  <a:gd name="connsiteX1648" fmla="*/ 51669 w 119780"/>
                  <a:gd name="connsiteY1648" fmla="*/ 101834 h 108089"/>
                  <a:gd name="connsiteX1649" fmla="*/ 52041 w 119780"/>
                  <a:gd name="connsiteY1649" fmla="*/ 101853 h 108089"/>
                  <a:gd name="connsiteX1650" fmla="*/ 52354 w 119780"/>
                  <a:gd name="connsiteY1650" fmla="*/ 101872 h 108089"/>
                  <a:gd name="connsiteX1651" fmla="*/ 52706 w 119780"/>
                  <a:gd name="connsiteY1651" fmla="*/ 101892 h 108089"/>
                  <a:gd name="connsiteX1652" fmla="*/ 53038 w 119780"/>
                  <a:gd name="connsiteY1652" fmla="*/ 101912 h 108089"/>
                  <a:gd name="connsiteX1653" fmla="*/ 53351 w 119780"/>
                  <a:gd name="connsiteY1653" fmla="*/ 101931 h 108089"/>
                  <a:gd name="connsiteX1654" fmla="*/ 53722 w 119780"/>
                  <a:gd name="connsiteY1654" fmla="*/ 101951 h 108089"/>
                  <a:gd name="connsiteX1655" fmla="*/ 53703 w 119780"/>
                  <a:gd name="connsiteY1655" fmla="*/ 101951 h 108089"/>
                  <a:gd name="connsiteX1656" fmla="*/ 54016 w 119780"/>
                  <a:gd name="connsiteY1656" fmla="*/ 101970 h 108089"/>
                  <a:gd name="connsiteX1657" fmla="*/ 54348 w 119780"/>
                  <a:gd name="connsiteY1657" fmla="*/ 101970 h 108089"/>
                  <a:gd name="connsiteX1658" fmla="*/ 54700 w 119780"/>
                  <a:gd name="connsiteY1658" fmla="*/ 101990 h 108089"/>
                  <a:gd name="connsiteX1659" fmla="*/ 55032 w 119780"/>
                  <a:gd name="connsiteY1659" fmla="*/ 101990 h 108089"/>
                  <a:gd name="connsiteX1660" fmla="*/ 55384 w 119780"/>
                  <a:gd name="connsiteY1660" fmla="*/ 102009 h 108089"/>
                  <a:gd name="connsiteX1661" fmla="*/ 55697 w 119780"/>
                  <a:gd name="connsiteY1661" fmla="*/ 102009 h 108089"/>
                  <a:gd name="connsiteX1662" fmla="*/ 55716 w 119780"/>
                  <a:gd name="connsiteY1662" fmla="*/ 102009 h 108089"/>
                  <a:gd name="connsiteX1663" fmla="*/ 56674 w 119780"/>
                  <a:gd name="connsiteY1663" fmla="*/ 102009 h 108089"/>
                  <a:gd name="connsiteX1664" fmla="*/ 56694 w 119780"/>
                  <a:gd name="connsiteY1664" fmla="*/ 102009 h 108089"/>
                  <a:gd name="connsiteX1665" fmla="*/ 56987 w 119780"/>
                  <a:gd name="connsiteY1665" fmla="*/ 102009 h 108089"/>
                  <a:gd name="connsiteX1666" fmla="*/ 57358 w 119780"/>
                  <a:gd name="connsiteY1666" fmla="*/ 101990 h 108089"/>
                  <a:gd name="connsiteX1667" fmla="*/ 57671 w 119780"/>
                  <a:gd name="connsiteY1667" fmla="*/ 101990 h 108089"/>
                  <a:gd name="connsiteX1668" fmla="*/ 57984 w 119780"/>
                  <a:gd name="connsiteY1668" fmla="*/ 101970 h 108089"/>
                  <a:gd name="connsiteX1669" fmla="*/ 58316 w 119780"/>
                  <a:gd name="connsiteY1669" fmla="*/ 101970 h 108089"/>
                  <a:gd name="connsiteX1670" fmla="*/ 58649 w 119780"/>
                  <a:gd name="connsiteY1670" fmla="*/ 101951 h 108089"/>
                  <a:gd name="connsiteX1671" fmla="*/ 58961 w 119780"/>
                  <a:gd name="connsiteY1671" fmla="*/ 101951 h 108089"/>
                  <a:gd name="connsiteX1672" fmla="*/ 59313 w 119780"/>
                  <a:gd name="connsiteY1672" fmla="*/ 101931 h 108089"/>
                  <a:gd name="connsiteX1673" fmla="*/ 59626 w 119780"/>
                  <a:gd name="connsiteY1673" fmla="*/ 101912 h 108089"/>
                  <a:gd name="connsiteX1674" fmla="*/ 59939 w 119780"/>
                  <a:gd name="connsiteY1674" fmla="*/ 101892 h 108089"/>
                  <a:gd name="connsiteX1675" fmla="*/ 60232 w 119780"/>
                  <a:gd name="connsiteY1675" fmla="*/ 101872 h 108089"/>
                  <a:gd name="connsiteX1676" fmla="*/ 60604 w 119780"/>
                  <a:gd name="connsiteY1676" fmla="*/ 101853 h 108089"/>
                  <a:gd name="connsiteX1677" fmla="*/ 60584 w 119780"/>
                  <a:gd name="connsiteY1677" fmla="*/ 101853 h 108089"/>
                  <a:gd name="connsiteX1678" fmla="*/ 60877 w 119780"/>
                  <a:gd name="connsiteY1678" fmla="*/ 101814 h 108089"/>
                  <a:gd name="connsiteX1679" fmla="*/ 61249 w 119780"/>
                  <a:gd name="connsiteY1679" fmla="*/ 101795 h 108089"/>
                  <a:gd name="connsiteX1680" fmla="*/ 61562 w 119780"/>
                  <a:gd name="connsiteY1680" fmla="*/ 101755 h 108089"/>
                  <a:gd name="connsiteX1681" fmla="*/ 61542 w 119780"/>
                  <a:gd name="connsiteY1681" fmla="*/ 101755 h 108089"/>
                  <a:gd name="connsiteX1682" fmla="*/ 61855 w 119780"/>
                  <a:gd name="connsiteY1682" fmla="*/ 101736 h 108089"/>
                  <a:gd name="connsiteX1683" fmla="*/ 62187 w 119780"/>
                  <a:gd name="connsiteY1683" fmla="*/ 101697 h 108089"/>
                  <a:gd name="connsiteX1684" fmla="*/ 62168 w 119780"/>
                  <a:gd name="connsiteY1684" fmla="*/ 101697 h 108089"/>
                  <a:gd name="connsiteX1685" fmla="*/ 62500 w 119780"/>
                  <a:gd name="connsiteY1685" fmla="*/ 101658 h 108089"/>
                  <a:gd name="connsiteX1686" fmla="*/ 62813 w 119780"/>
                  <a:gd name="connsiteY1686" fmla="*/ 101638 h 108089"/>
                  <a:gd name="connsiteX1687" fmla="*/ 63125 w 119780"/>
                  <a:gd name="connsiteY1687" fmla="*/ 101599 h 108089"/>
                  <a:gd name="connsiteX1688" fmla="*/ 63458 w 119780"/>
                  <a:gd name="connsiteY1688" fmla="*/ 101560 h 108089"/>
                  <a:gd name="connsiteX1689" fmla="*/ 63438 w 119780"/>
                  <a:gd name="connsiteY1689" fmla="*/ 101560 h 108089"/>
                  <a:gd name="connsiteX1690" fmla="*/ 63771 w 119780"/>
                  <a:gd name="connsiteY1690" fmla="*/ 101521 h 108089"/>
                  <a:gd name="connsiteX1691" fmla="*/ 64083 w 119780"/>
                  <a:gd name="connsiteY1691" fmla="*/ 101462 h 108089"/>
                  <a:gd name="connsiteX1692" fmla="*/ 64377 w 119780"/>
                  <a:gd name="connsiteY1692" fmla="*/ 101423 h 108089"/>
                  <a:gd name="connsiteX1693" fmla="*/ 64709 w 119780"/>
                  <a:gd name="connsiteY1693" fmla="*/ 101384 h 108089"/>
                  <a:gd name="connsiteX1694" fmla="*/ 65002 w 119780"/>
                  <a:gd name="connsiteY1694" fmla="*/ 101325 h 108089"/>
                  <a:gd name="connsiteX1695" fmla="*/ 65315 w 119780"/>
                  <a:gd name="connsiteY1695" fmla="*/ 101286 h 108089"/>
                  <a:gd name="connsiteX1696" fmla="*/ 65647 w 119780"/>
                  <a:gd name="connsiteY1696" fmla="*/ 101228 h 108089"/>
                  <a:gd name="connsiteX1697" fmla="*/ 65608 w 119780"/>
                  <a:gd name="connsiteY1697" fmla="*/ 101228 h 108089"/>
                  <a:gd name="connsiteX1698" fmla="*/ 65960 w 119780"/>
                  <a:gd name="connsiteY1698" fmla="*/ 101169 h 108089"/>
                  <a:gd name="connsiteX1699" fmla="*/ 66253 w 119780"/>
                  <a:gd name="connsiteY1699" fmla="*/ 101130 h 108089"/>
                  <a:gd name="connsiteX1700" fmla="*/ 66234 w 119780"/>
                  <a:gd name="connsiteY1700" fmla="*/ 101130 h 108089"/>
                  <a:gd name="connsiteX1701" fmla="*/ 66547 w 119780"/>
                  <a:gd name="connsiteY1701" fmla="*/ 101071 h 108089"/>
                  <a:gd name="connsiteX1702" fmla="*/ 66879 w 119780"/>
                  <a:gd name="connsiteY1702" fmla="*/ 101012 h 108089"/>
                  <a:gd name="connsiteX1703" fmla="*/ 66840 w 119780"/>
                  <a:gd name="connsiteY1703" fmla="*/ 101012 h 108089"/>
                  <a:gd name="connsiteX1704" fmla="*/ 67172 w 119780"/>
                  <a:gd name="connsiteY1704" fmla="*/ 100954 h 108089"/>
                  <a:gd name="connsiteX1705" fmla="*/ 67485 w 119780"/>
                  <a:gd name="connsiteY1705" fmla="*/ 100895 h 108089"/>
                  <a:gd name="connsiteX1706" fmla="*/ 67465 w 119780"/>
                  <a:gd name="connsiteY1706" fmla="*/ 100895 h 108089"/>
                  <a:gd name="connsiteX1707" fmla="*/ 67759 w 119780"/>
                  <a:gd name="connsiteY1707" fmla="*/ 100817 h 108089"/>
                  <a:gd name="connsiteX1708" fmla="*/ 68111 w 119780"/>
                  <a:gd name="connsiteY1708" fmla="*/ 100758 h 108089"/>
                  <a:gd name="connsiteX1709" fmla="*/ 68091 w 119780"/>
                  <a:gd name="connsiteY1709" fmla="*/ 100758 h 108089"/>
                  <a:gd name="connsiteX1710" fmla="*/ 68404 w 119780"/>
                  <a:gd name="connsiteY1710" fmla="*/ 100700 h 108089"/>
                  <a:gd name="connsiteX1711" fmla="*/ 68384 w 119780"/>
                  <a:gd name="connsiteY1711" fmla="*/ 100700 h 108089"/>
                  <a:gd name="connsiteX1712" fmla="*/ 68678 w 119780"/>
                  <a:gd name="connsiteY1712" fmla="*/ 100621 h 108089"/>
                  <a:gd name="connsiteX1713" fmla="*/ 68990 w 119780"/>
                  <a:gd name="connsiteY1713" fmla="*/ 100563 h 108089"/>
                  <a:gd name="connsiteX1714" fmla="*/ 68971 w 119780"/>
                  <a:gd name="connsiteY1714" fmla="*/ 100563 h 108089"/>
                  <a:gd name="connsiteX1715" fmla="*/ 69303 w 119780"/>
                  <a:gd name="connsiteY1715" fmla="*/ 100484 h 108089"/>
                  <a:gd name="connsiteX1716" fmla="*/ 69616 w 119780"/>
                  <a:gd name="connsiteY1716" fmla="*/ 100406 h 108089"/>
                  <a:gd name="connsiteX1717" fmla="*/ 69597 w 119780"/>
                  <a:gd name="connsiteY1717" fmla="*/ 100406 h 108089"/>
                  <a:gd name="connsiteX1718" fmla="*/ 69890 w 119780"/>
                  <a:gd name="connsiteY1718" fmla="*/ 100348 h 108089"/>
                  <a:gd name="connsiteX1719" fmla="*/ 70183 w 119780"/>
                  <a:gd name="connsiteY1719" fmla="*/ 100270 h 108089"/>
                  <a:gd name="connsiteX1720" fmla="*/ 70339 w 119780"/>
                  <a:gd name="connsiteY1720" fmla="*/ 100231 h 108089"/>
                  <a:gd name="connsiteX1721" fmla="*/ 70457 w 119780"/>
                  <a:gd name="connsiteY1721" fmla="*/ 100191 h 108089"/>
                  <a:gd name="connsiteX1722" fmla="*/ 70789 w 119780"/>
                  <a:gd name="connsiteY1722" fmla="*/ 100113 h 108089"/>
                  <a:gd name="connsiteX1723" fmla="*/ 71102 w 119780"/>
                  <a:gd name="connsiteY1723" fmla="*/ 100035 h 108089"/>
                  <a:gd name="connsiteX1724" fmla="*/ 71082 w 119780"/>
                  <a:gd name="connsiteY1724" fmla="*/ 100035 h 108089"/>
                  <a:gd name="connsiteX1725" fmla="*/ 71375 w 119780"/>
                  <a:gd name="connsiteY1725" fmla="*/ 99957 h 108089"/>
                  <a:gd name="connsiteX1726" fmla="*/ 71669 w 119780"/>
                  <a:gd name="connsiteY1726" fmla="*/ 99879 h 108089"/>
                  <a:gd name="connsiteX1727" fmla="*/ 71942 w 119780"/>
                  <a:gd name="connsiteY1727" fmla="*/ 99800 h 108089"/>
                  <a:gd name="connsiteX1728" fmla="*/ 72275 w 119780"/>
                  <a:gd name="connsiteY1728" fmla="*/ 99722 h 108089"/>
                  <a:gd name="connsiteX1729" fmla="*/ 72255 w 119780"/>
                  <a:gd name="connsiteY1729" fmla="*/ 99722 h 108089"/>
                  <a:gd name="connsiteX1730" fmla="*/ 72549 w 119780"/>
                  <a:gd name="connsiteY1730" fmla="*/ 99644 h 108089"/>
                  <a:gd name="connsiteX1731" fmla="*/ 72842 w 119780"/>
                  <a:gd name="connsiteY1731" fmla="*/ 99546 h 108089"/>
                  <a:gd name="connsiteX1732" fmla="*/ 73135 w 119780"/>
                  <a:gd name="connsiteY1732" fmla="*/ 99468 h 108089"/>
                  <a:gd name="connsiteX1733" fmla="*/ 73096 w 119780"/>
                  <a:gd name="connsiteY1733" fmla="*/ 99468 h 108089"/>
                  <a:gd name="connsiteX1734" fmla="*/ 73409 w 119780"/>
                  <a:gd name="connsiteY1734" fmla="*/ 99370 h 108089"/>
                  <a:gd name="connsiteX1735" fmla="*/ 73721 w 119780"/>
                  <a:gd name="connsiteY1735" fmla="*/ 99273 h 108089"/>
                  <a:gd name="connsiteX1736" fmla="*/ 73682 w 119780"/>
                  <a:gd name="connsiteY1736" fmla="*/ 99292 h 108089"/>
                  <a:gd name="connsiteX1737" fmla="*/ 73995 w 119780"/>
                  <a:gd name="connsiteY1737" fmla="*/ 99194 h 108089"/>
                  <a:gd name="connsiteX1738" fmla="*/ 74288 w 119780"/>
                  <a:gd name="connsiteY1738" fmla="*/ 99096 h 108089"/>
                  <a:gd name="connsiteX1739" fmla="*/ 74562 w 119780"/>
                  <a:gd name="connsiteY1739" fmla="*/ 98999 h 108089"/>
                  <a:gd name="connsiteX1740" fmla="*/ 74543 w 119780"/>
                  <a:gd name="connsiteY1740" fmla="*/ 98999 h 108089"/>
                  <a:gd name="connsiteX1741" fmla="*/ 74836 w 119780"/>
                  <a:gd name="connsiteY1741" fmla="*/ 98901 h 108089"/>
                  <a:gd name="connsiteX1742" fmla="*/ 75129 w 119780"/>
                  <a:gd name="connsiteY1742" fmla="*/ 98803 h 108089"/>
                  <a:gd name="connsiteX1743" fmla="*/ 75109 w 119780"/>
                  <a:gd name="connsiteY1743" fmla="*/ 98823 h 108089"/>
                  <a:gd name="connsiteX1744" fmla="*/ 75383 w 119780"/>
                  <a:gd name="connsiteY1744" fmla="*/ 98706 h 108089"/>
                  <a:gd name="connsiteX1745" fmla="*/ 75716 w 119780"/>
                  <a:gd name="connsiteY1745" fmla="*/ 98608 h 108089"/>
                  <a:gd name="connsiteX1746" fmla="*/ 75676 w 119780"/>
                  <a:gd name="connsiteY1746" fmla="*/ 98608 h 108089"/>
                  <a:gd name="connsiteX1747" fmla="*/ 75970 w 119780"/>
                  <a:gd name="connsiteY1747" fmla="*/ 98510 h 108089"/>
                  <a:gd name="connsiteX1748" fmla="*/ 76263 w 119780"/>
                  <a:gd name="connsiteY1748" fmla="*/ 98413 h 108089"/>
                  <a:gd name="connsiteX1749" fmla="*/ 76517 w 119780"/>
                  <a:gd name="connsiteY1749" fmla="*/ 98295 h 108089"/>
                  <a:gd name="connsiteX1750" fmla="*/ 76498 w 119780"/>
                  <a:gd name="connsiteY1750" fmla="*/ 98295 h 108089"/>
                  <a:gd name="connsiteX1751" fmla="*/ 76791 w 119780"/>
                  <a:gd name="connsiteY1751" fmla="*/ 98197 h 108089"/>
                  <a:gd name="connsiteX1752" fmla="*/ 77084 w 119780"/>
                  <a:gd name="connsiteY1752" fmla="*/ 98080 h 108089"/>
                  <a:gd name="connsiteX1753" fmla="*/ 77045 w 119780"/>
                  <a:gd name="connsiteY1753" fmla="*/ 98099 h 108089"/>
                  <a:gd name="connsiteX1754" fmla="*/ 77338 w 119780"/>
                  <a:gd name="connsiteY1754" fmla="*/ 97982 h 108089"/>
                  <a:gd name="connsiteX1755" fmla="*/ 77651 w 119780"/>
                  <a:gd name="connsiteY1755" fmla="*/ 97865 h 108089"/>
                  <a:gd name="connsiteX1756" fmla="*/ 77592 w 119780"/>
                  <a:gd name="connsiteY1756" fmla="*/ 97865 h 108089"/>
                  <a:gd name="connsiteX1757" fmla="*/ 77886 w 119780"/>
                  <a:gd name="connsiteY1757" fmla="*/ 97767 h 108089"/>
                  <a:gd name="connsiteX1758" fmla="*/ 78179 w 119780"/>
                  <a:gd name="connsiteY1758" fmla="*/ 97650 h 108089"/>
                  <a:gd name="connsiteX1759" fmla="*/ 78453 w 119780"/>
                  <a:gd name="connsiteY1759" fmla="*/ 97513 h 108089"/>
                  <a:gd name="connsiteX1760" fmla="*/ 78433 w 119780"/>
                  <a:gd name="connsiteY1760" fmla="*/ 97532 h 108089"/>
                  <a:gd name="connsiteX1761" fmla="*/ 78706 w 119780"/>
                  <a:gd name="connsiteY1761" fmla="*/ 97415 h 108089"/>
                  <a:gd name="connsiteX1762" fmla="*/ 78980 w 119780"/>
                  <a:gd name="connsiteY1762" fmla="*/ 97279 h 108089"/>
                  <a:gd name="connsiteX1763" fmla="*/ 78961 w 119780"/>
                  <a:gd name="connsiteY1763" fmla="*/ 97298 h 108089"/>
                  <a:gd name="connsiteX1764" fmla="*/ 79254 w 119780"/>
                  <a:gd name="connsiteY1764" fmla="*/ 97161 h 108089"/>
                  <a:gd name="connsiteX1765" fmla="*/ 79215 w 119780"/>
                  <a:gd name="connsiteY1765" fmla="*/ 97181 h 108089"/>
                  <a:gd name="connsiteX1766" fmla="*/ 79508 w 119780"/>
                  <a:gd name="connsiteY1766" fmla="*/ 97044 h 108089"/>
                  <a:gd name="connsiteX1767" fmla="*/ 79782 w 119780"/>
                  <a:gd name="connsiteY1767" fmla="*/ 96927 h 108089"/>
                  <a:gd name="connsiteX1768" fmla="*/ 79743 w 119780"/>
                  <a:gd name="connsiteY1768" fmla="*/ 96927 h 108089"/>
                  <a:gd name="connsiteX1769" fmla="*/ 80016 w 119780"/>
                  <a:gd name="connsiteY1769" fmla="*/ 96809 h 108089"/>
                  <a:gd name="connsiteX1770" fmla="*/ 80310 w 119780"/>
                  <a:gd name="connsiteY1770" fmla="*/ 96672 h 108089"/>
                  <a:gd name="connsiteX1771" fmla="*/ 80583 w 119780"/>
                  <a:gd name="connsiteY1771" fmla="*/ 96555 h 108089"/>
                  <a:gd name="connsiteX1772" fmla="*/ 80564 w 119780"/>
                  <a:gd name="connsiteY1772" fmla="*/ 96555 h 108089"/>
                  <a:gd name="connsiteX1773" fmla="*/ 80838 w 119780"/>
                  <a:gd name="connsiteY1773" fmla="*/ 96418 h 108089"/>
                  <a:gd name="connsiteX1774" fmla="*/ 81083 w 119780"/>
                  <a:gd name="connsiteY1774" fmla="*/ 96295 h 108089"/>
                  <a:gd name="connsiteX1775" fmla="*/ 81072 w 119780"/>
                  <a:gd name="connsiteY1775" fmla="*/ 96301 h 108089"/>
                  <a:gd name="connsiteX1776" fmla="*/ 81111 w 119780"/>
                  <a:gd name="connsiteY1776" fmla="*/ 96281 h 108089"/>
                  <a:gd name="connsiteX1777" fmla="*/ 81083 w 119780"/>
                  <a:gd name="connsiteY1777" fmla="*/ 96295 h 108089"/>
                  <a:gd name="connsiteX1778" fmla="*/ 81326 w 119780"/>
                  <a:gd name="connsiteY1778" fmla="*/ 96164 h 108089"/>
                  <a:gd name="connsiteX1779" fmla="*/ 81600 w 119780"/>
                  <a:gd name="connsiteY1779" fmla="*/ 96027 h 108089"/>
                  <a:gd name="connsiteX1780" fmla="*/ 81874 w 119780"/>
                  <a:gd name="connsiteY1780" fmla="*/ 95891 h 108089"/>
                  <a:gd name="connsiteX1781" fmla="*/ 82128 w 119780"/>
                  <a:gd name="connsiteY1781" fmla="*/ 95754 h 108089"/>
                  <a:gd name="connsiteX1782" fmla="*/ 82108 w 119780"/>
                  <a:gd name="connsiteY1782" fmla="*/ 95773 h 108089"/>
                  <a:gd name="connsiteX1783" fmla="*/ 82362 w 119780"/>
                  <a:gd name="connsiteY1783" fmla="*/ 95636 h 108089"/>
                  <a:gd name="connsiteX1784" fmla="*/ 82616 w 119780"/>
                  <a:gd name="connsiteY1784" fmla="*/ 95480 h 108089"/>
                  <a:gd name="connsiteX1785" fmla="*/ 82597 w 119780"/>
                  <a:gd name="connsiteY1785" fmla="*/ 95500 h 108089"/>
                  <a:gd name="connsiteX1786" fmla="*/ 82851 w 119780"/>
                  <a:gd name="connsiteY1786" fmla="*/ 95363 h 108089"/>
                  <a:gd name="connsiteX1787" fmla="*/ 83105 w 119780"/>
                  <a:gd name="connsiteY1787" fmla="*/ 95206 h 108089"/>
                  <a:gd name="connsiteX1788" fmla="*/ 83105 w 119780"/>
                  <a:gd name="connsiteY1788" fmla="*/ 95226 h 108089"/>
                  <a:gd name="connsiteX1789" fmla="*/ 83340 w 119780"/>
                  <a:gd name="connsiteY1789" fmla="*/ 95069 h 108089"/>
                  <a:gd name="connsiteX1790" fmla="*/ 83594 w 119780"/>
                  <a:gd name="connsiteY1790" fmla="*/ 94933 h 108089"/>
                  <a:gd name="connsiteX1791" fmla="*/ 83848 w 119780"/>
                  <a:gd name="connsiteY1791" fmla="*/ 94776 h 108089"/>
                  <a:gd name="connsiteX1792" fmla="*/ 84083 w 119780"/>
                  <a:gd name="connsiteY1792" fmla="*/ 94639 h 108089"/>
                  <a:gd name="connsiteX1793" fmla="*/ 84337 w 119780"/>
                  <a:gd name="connsiteY1793" fmla="*/ 94483 h 108089"/>
                  <a:gd name="connsiteX1794" fmla="*/ 84571 w 119780"/>
                  <a:gd name="connsiteY1794" fmla="*/ 94346 h 108089"/>
                  <a:gd name="connsiteX1795" fmla="*/ 84845 w 119780"/>
                  <a:gd name="connsiteY1795" fmla="*/ 94190 h 108089"/>
                  <a:gd name="connsiteX1796" fmla="*/ 85060 w 119780"/>
                  <a:gd name="connsiteY1796" fmla="*/ 94053 h 108089"/>
                  <a:gd name="connsiteX1797" fmla="*/ 85314 w 119780"/>
                  <a:gd name="connsiteY1797" fmla="*/ 93877 h 108089"/>
                  <a:gd name="connsiteX1798" fmla="*/ 85549 w 119780"/>
                  <a:gd name="connsiteY1798" fmla="*/ 93740 h 108089"/>
                  <a:gd name="connsiteX1799" fmla="*/ 85529 w 119780"/>
                  <a:gd name="connsiteY1799" fmla="*/ 93740 h 108089"/>
                  <a:gd name="connsiteX1800" fmla="*/ 85784 w 119780"/>
                  <a:gd name="connsiteY1800" fmla="*/ 93583 h 108089"/>
                  <a:gd name="connsiteX1801" fmla="*/ 85999 w 119780"/>
                  <a:gd name="connsiteY1801" fmla="*/ 93447 h 108089"/>
                  <a:gd name="connsiteX1802" fmla="*/ 86272 w 119780"/>
                  <a:gd name="connsiteY1802" fmla="*/ 93271 h 108089"/>
                  <a:gd name="connsiteX1803" fmla="*/ 86233 w 119780"/>
                  <a:gd name="connsiteY1803" fmla="*/ 93290 h 108089"/>
                  <a:gd name="connsiteX1804" fmla="*/ 86487 w 119780"/>
                  <a:gd name="connsiteY1804" fmla="*/ 93114 h 108089"/>
                  <a:gd name="connsiteX1805" fmla="*/ 86742 w 119780"/>
                  <a:gd name="connsiteY1805" fmla="*/ 92939 h 108089"/>
                  <a:gd name="connsiteX1806" fmla="*/ 86702 w 119780"/>
                  <a:gd name="connsiteY1806" fmla="*/ 92958 h 108089"/>
                  <a:gd name="connsiteX1807" fmla="*/ 86937 w 119780"/>
                  <a:gd name="connsiteY1807" fmla="*/ 92802 h 108089"/>
                  <a:gd name="connsiteX1808" fmla="*/ 87172 w 119780"/>
                  <a:gd name="connsiteY1808" fmla="*/ 92625 h 108089"/>
                  <a:gd name="connsiteX1809" fmla="*/ 87406 w 119780"/>
                  <a:gd name="connsiteY1809" fmla="*/ 92469 h 108089"/>
                  <a:gd name="connsiteX1810" fmla="*/ 87367 w 119780"/>
                  <a:gd name="connsiteY1810" fmla="*/ 92469 h 108089"/>
                  <a:gd name="connsiteX1811" fmla="*/ 87602 w 119780"/>
                  <a:gd name="connsiteY1811" fmla="*/ 92313 h 108089"/>
                  <a:gd name="connsiteX1812" fmla="*/ 87836 w 119780"/>
                  <a:gd name="connsiteY1812" fmla="*/ 92137 h 108089"/>
                  <a:gd name="connsiteX1813" fmla="*/ 88071 w 119780"/>
                  <a:gd name="connsiteY1813" fmla="*/ 91961 h 108089"/>
                  <a:gd name="connsiteX1814" fmla="*/ 88032 w 119780"/>
                  <a:gd name="connsiteY1814" fmla="*/ 91981 h 108089"/>
                  <a:gd name="connsiteX1815" fmla="*/ 88266 w 119780"/>
                  <a:gd name="connsiteY1815" fmla="*/ 91824 h 108089"/>
                  <a:gd name="connsiteX1816" fmla="*/ 88481 w 119780"/>
                  <a:gd name="connsiteY1816" fmla="*/ 91628 h 108089"/>
                  <a:gd name="connsiteX1817" fmla="*/ 88735 w 119780"/>
                  <a:gd name="connsiteY1817" fmla="*/ 91453 h 108089"/>
                  <a:gd name="connsiteX1818" fmla="*/ 88970 w 119780"/>
                  <a:gd name="connsiteY1818" fmla="*/ 91277 h 108089"/>
                  <a:gd name="connsiteX1819" fmla="*/ 88931 w 119780"/>
                  <a:gd name="connsiteY1819" fmla="*/ 91296 h 108089"/>
                  <a:gd name="connsiteX1820" fmla="*/ 89166 w 119780"/>
                  <a:gd name="connsiteY1820" fmla="*/ 91120 h 108089"/>
                  <a:gd name="connsiteX1821" fmla="*/ 89381 w 119780"/>
                  <a:gd name="connsiteY1821" fmla="*/ 90944 h 108089"/>
                  <a:gd name="connsiteX1822" fmla="*/ 89557 w 119780"/>
                  <a:gd name="connsiteY1822" fmla="*/ 90788 h 108089"/>
                  <a:gd name="connsiteX1823" fmla="*/ 89791 w 119780"/>
                  <a:gd name="connsiteY1823" fmla="*/ 90593 h 108089"/>
                  <a:gd name="connsiteX1824" fmla="*/ 89987 w 119780"/>
                  <a:gd name="connsiteY1824" fmla="*/ 90417 h 108089"/>
                  <a:gd name="connsiteX1825" fmla="*/ 90221 w 119780"/>
                  <a:gd name="connsiteY1825" fmla="*/ 90240 h 108089"/>
                  <a:gd name="connsiteX1826" fmla="*/ 90436 w 119780"/>
                  <a:gd name="connsiteY1826" fmla="*/ 90065 h 108089"/>
                  <a:gd name="connsiteX1827" fmla="*/ 90651 w 119780"/>
                  <a:gd name="connsiteY1827" fmla="*/ 89869 h 108089"/>
                  <a:gd name="connsiteX1828" fmla="*/ 90866 w 119780"/>
                  <a:gd name="connsiteY1828" fmla="*/ 89693 h 108089"/>
                  <a:gd name="connsiteX1829" fmla="*/ 90827 w 119780"/>
                  <a:gd name="connsiteY1829" fmla="*/ 89713 h 108089"/>
                  <a:gd name="connsiteX1830" fmla="*/ 91062 w 119780"/>
                  <a:gd name="connsiteY1830" fmla="*/ 89498 h 108089"/>
                  <a:gd name="connsiteX1831" fmla="*/ 91229 w 119780"/>
                  <a:gd name="connsiteY1831" fmla="*/ 89331 h 108089"/>
                  <a:gd name="connsiteX1832" fmla="*/ 91433 w 119780"/>
                  <a:gd name="connsiteY1832" fmla="*/ 89146 h 108089"/>
                  <a:gd name="connsiteX1833" fmla="*/ 91649 w 119780"/>
                  <a:gd name="connsiteY1833" fmla="*/ 88950 h 108089"/>
                  <a:gd name="connsiteX1834" fmla="*/ 91844 w 119780"/>
                  <a:gd name="connsiteY1834" fmla="*/ 88774 h 108089"/>
                  <a:gd name="connsiteX1835" fmla="*/ 92059 w 119780"/>
                  <a:gd name="connsiteY1835" fmla="*/ 88579 h 108089"/>
                  <a:gd name="connsiteX1836" fmla="*/ 92235 w 119780"/>
                  <a:gd name="connsiteY1836" fmla="*/ 88383 h 108089"/>
                  <a:gd name="connsiteX1837" fmla="*/ 92352 w 119780"/>
                  <a:gd name="connsiteY1837" fmla="*/ 88285 h 108089"/>
                  <a:gd name="connsiteX1838" fmla="*/ 92430 w 119780"/>
                  <a:gd name="connsiteY1838" fmla="*/ 88188 h 108089"/>
                  <a:gd name="connsiteX1839" fmla="*/ 92626 w 119780"/>
                  <a:gd name="connsiteY1839" fmla="*/ 88032 h 108089"/>
                  <a:gd name="connsiteX1840" fmla="*/ 92821 w 119780"/>
                  <a:gd name="connsiteY1840" fmla="*/ 87816 h 108089"/>
                  <a:gd name="connsiteX1841" fmla="*/ 93017 w 119780"/>
                  <a:gd name="connsiteY1841" fmla="*/ 87641 h 108089"/>
                  <a:gd name="connsiteX1842" fmla="*/ 93173 w 119780"/>
                  <a:gd name="connsiteY1842" fmla="*/ 87465 h 108089"/>
                  <a:gd name="connsiteX1843" fmla="*/ 93369 w 119780"/>
                  <a:gd name="connsiteY1843" fmla="*/ 87269 h 108089"/>
                  <a:gd name="connsiteX1844" fmla="*/ 93584 w 119780"/>
                  <a:gd name="connsiteY1844" fmla="*/ 87054 h 108089"/>
                  <a:gd name="connsiteX1845" fmla="*/ 93760 w 119780"/>
                  <a:gd name="connsiteY1845" fmla="*/ 86878 h 108089"/>
                  <a:gd name="connsiteX1846" fmla="*/ 93936 w 119780"/>
                  <a:gd name="connsiteY1846" fmla="*/ 86683 h 108089"/>
                  <a:gd name="connsiteX1847" fmla="*/ 94131 w 119780"/>
                  <a:gd name="connsiteY1847" fmla="*/ 86468 h 108089"/>
                  <a:gd name="connsiteX1848" fmla="*/ 94327 w 119780"/>
                  <a:gd name="connsiteY1848" fmla="*/ 86272 h 108089"/>
                  <a:gd name="connsiteX1849" fmla="*/ 94503 w 119780"/>
                  <a:gd name="connsiteY1849" fmla="*/ 86096 h 108089"/>
                  <a:gd name="connsiteX1850" fmla="*/ 94659 w 119780"/>
                  <a:gd name="connsiteY1850" fmla="*/ 85901 h 108089"/>
                  <a:gd name="connsiteX1851" fmla="*/ 94835 w 119780"/>
                  <a:gd name="connsiteY1851" fmla="*/ 85705 h 108089"/>
                  <a:gd name="connsiteX1852" fmla="*/ 95050 w 119780"/>
                  <a:gd name="connsiteY1852" fmla="*/ 85470 h 108089"/>
                  <a:gd name="connsiteX1853" fmla="*/ 95011 w 119780"/>
                  <a:gd name="connsiteY1853" fmla="*/ 85510 h 108089"/>
                  <a:gd name="connsiteX1854" fmla="*/ 95187 w 119780"/>
                  <a:gd name="connsiteY1854" fmla="*/ 85294 h 108089"/>
                  <a:gd name="connsiteX1855" fmla="*/ 95382 w 119780"/>
                  <a:gd name="connsiteY1855" fmla="*/ 85080 h 108089"/>
                  <a:gd name="connsiteX1856" fmla="*/ 95558 w 119780"/>
                  <a:gd name="connsiteY1856" fmla="*/ 84864 h 108089"/>
                  <a:gd name="connsiteX1857" fmla="*/ 95539 w 119780"/>
                  <a:gd name="connsiteY1857" fmla="*/ 84903 h 108089"/>
                  <a:gd name="connsiteX1858" fmla="*/ 95734 w 119780"/>
                  <a:gd name="connsiteY1858" fmla="*/ 84669 h 108089"/>
                  <a:gd name="connsiteX1859" fmla="*/ 95871 w 119780"/>
                  <a:gd name="connsiteY1859" fmla="*/ 84473 h 108089"/>
                  <a:gd name="connsiteX1860" fmla="*/ 96047 w 119780"/>
                  <a:gd name="connsiteY1860" fmla="*/ 84259 h 108089"/>
                  <a:gd name="connsiteX1861" fmla="*/ 96223 w 119780"/>
                  <a:gd name="connsiteY1861" fmla="*/ 84063 h 108089"/>
                  <a:gd name="connsiteX1862" fmla="*/ 96379 w 119780"/>
                  <a:gd name="connsiteY1862" fmla="*/ 83828 h 108089"/>
                  <a:gd name="connsiteX1863" fmla="*/ 96360 w 119780"/>
                  <a:gd name="connsiteY1863" fmla="*/ 83867 h 108089"/>
                  <a:gd name="connsiteX1864" fmla="*/ 96536 w 119780"/>
                  <a:gd name="connsiteY1864" fmla="*/ 83652 h 108089"/>
                  <a:gd name="connsiteX1865" fmla="*/ 96712 w 119780"/>
                  <a:gd name="connsiteY1865" fmla="*/ 83418 h 108089"/>
                  <a:gd name="connsiteX1866" fmla="*/ 96849 w 119780"/>
                  <a:gd name="connsiteY1866" fmla="*/ 83222 h 108089"/>
                  <a:gd name="connsiteX1867" fmla="*/ 97025 w 119780"/>
                  <a:gd name="connsiteY1867" fmla="*/ 82988 h 108089"/>
                  <a:gd name="connsiteX1868" fmla="*/ 97181 w 119780"/>
                  <a:gd name="connsiteY1868" fmla="*/ 82792 h 108089"/>
                  <a:gd name="connsiteX1869" fmla="*/ 97337 w 119780"/>
                  <a:gd name="connsiteY1869" fmla="*/ 82558 h 108089"/>
                  <a:gd name="connsiteX1870" fmla="*/ 97494 w 119780"/>
                  <a:gd name="connsiteY1870" fmla="*/ 82362 h 108089"/>
                  <a:gd name="connsiteX1871" fmla="*/ 97650 w 119780"/>
                  <a:gd name="connsiteY1871" fmla="*/ 82128 h 108089"/>
                  <a:gd name="connsiteX1872" fmla="*/ 97806 w 119780"/>
                  <a:gd name="connsiteY1872" fmla="*/ 81893 h 108089"/>
                  <a:gd name="connsiteX1873" fmla="*/ 97963 w 119780"/>
                  <a:gd name="connsiteY1873" fmla="*/ 81678 h 108089"/>
                  <a:gd name="connsiteX1874" fmla="*/ 98080 w 119780"/>
                  <a:gd name="connsiteY1874" fmla="*/ 81482 h 108089"/>
                  <a:gd name="connsiteX1875" fmla="*/ 98237 w 119780"/>
                  <a:gd name="connsiteY1875" fmla="*/ 81248 h 108089"/>
                  <a:gd name="connsiteX1876" fmla="*/ 98354 w 119780"/>
                  <a:gd name="connsiteY1876" fmla="*/ 81052 h 108089"/>
                  <a:gd name="connsiteX1877" fmla="*/ 98510 w 119780"/>
                  <a:gd name="connsiteY1877" fmla="*/ 80798 h 108089"/>
                  <a:gd name="connsiteX1878" fmla="*/ 98686 w 119780"/>
                  <a:gd name="connsiteY1878" fmla="*/ 80564 h 108089"/>
                  <a:gd name="connsiteX1879" fmla="*/ 98784 w 119780"/>
                  <a:gd name="connsiteY1879" fmla="*/ 80368 h 108089"/>
                  <a:gd name="connsiteX1880" fmla="*/ 98940 w 119780"/>
                  <a:gd name="connsiteY1880" fmla="*/ 80133 h 108089"/>
                  <a:gd name="connsiteX1881" fmla="*/ 99077 w 119780"/>
                  <a:gd name="connsiteY1881" fmla="*/ 79879 h 108089"/>
                  <a:gd name="connsiteX1882" fmla="*/ 99038 w 119780"/>
                  <a:gd name="connsiteY1882" fmla="*/ 79918 h 108089"/>
                  <a:gd name="connsiteX1883" fmla="*/ 99175 w 119780"/>
                  <a:gd name="connsiteY1883" fmla="*/ 79723 h 108089"/>
                  <a:gd name="connsiteX1884" fmla="*/ 99214 w 119780"/>
                  <a:gd name="connsiteY1884" fmla="*/ 79684 h 108089"/>
                  <a:gd name="connsiteX1885" fmla="*/ 99331 w 119780"/>
                  <a:gd name="connsiteY1885" fmla="*/ 79469 h 108089"/>
                  <a:gd name="connsiteX1886" fmla="*/ 99468 w 119780"/>
                  <a:gd name="connsiteY1886" fmla="*/ 79234 h 108089"/>
                  <a:gd name="connsiteX1887" fmla="*/ 99625 w 119780"/>
                  <a:gd name="connsiteY1887" fmla="*/ 78999 h 108089"/>
                  <a:gd name="connsiteX1888" fmla="*/ 99742 w 119780"/>
                  <a:gd name="connsiteY1888" fmla="*/ 78785 h 108089"/>
                  <a:gd name="connsiteX1889" fmla="*/ 99898 w 119780"/>
                  <a:gd name="connsiteY1889" fmla="*/ 78530 h 108089"/>
                  <a:gd name="connsiteX1890" fmla="*/ 99996 w 119780"/>
                  <a:gd name="connsiteY1890" fmla="*/ 78335 h 108089"/>
                  <a:gd name="connsiteX1891" fmla="*/ 100172 w 119780"/>
                  <a:gd name="connsiteY1891" fmla="*/ 78081 h 108089"/>
                  <a:gd name="connsiteX1892" fmla="*/ 100270 w 119780"/>
                  <a:gd name="connsiteY1892" fmla="*/ 77846 h 108089"/>
                  <a:gd name="connsiteX1893" fmla="*/ 100407 w 119780"/>
                  <a:gd name="connsiteY1893" fmla="*/ 77631 h 108089"/>
                  <a:gd name="connsiteX1894" fmla="*/ 100524 w 119780"/>
                  <a:gd name="connsiteY1894" fmla="*/ 77397 h 108089"/>
                  <a:gd name="connsiteX1895" fmla="*/ 100661 w 119780"/>
                  <a:gd name="connsiteY1895" fmla="*/ 77162 h 108089"/>
                  <a:gd name="connsiteX1896" fmla="*/ 100758 w 119780"/>
                  <a:gd name="connsiteY1896" fmla="*/ 76947 h 108089"/>
                  <a:gd name="connsiteX1897" fmla="*/ 100895 w 119780"/>
                  <a:gd name="connsiteY1897" fmla="*/ 76693 h 108089"/>
                  <a:gd name="connsiteX1898" fmla="*/ 101013 w 119780"/>
                  <a:gd name="connsiteY1898" fmla="*/ 76439 h 108089"/>
                  <a:gd name="connsiteX1899" fmla="*/ 101130 w 119780"/>
                  <a:gd name="connsiteY1899" fmla="*/ 76224 h 108089"/>
                  <a:gd name="connsiteX1900" fmla="*/ 101247 w 119780"/>
                  <a:gd name="connsiteY1900" fmla="*/ 75950 h 108089"/>
                  <a:gd name="connsiteX1901" fmla="*/ 101365 w 119780"/>
                  <a:gd name="connsiteY1901" fmla="*/ 75735 h 108089"/>
                  <a:gd name="connsiteX1902" fmla="*/ 101443 w 119780"/>
                  <a:gd name="connsiteY1902" fmla="*/ 75520 h 108089"/>
                  <a:gd name="connsiteX1903" fmla="*/ 101599 w 119780"/>
                  <a:gd name="connsiteY1903" fmla="*/ 75246 h 108089"/>
                  <a:gd name="connsiteX1904" fmla="*/ 101677 w 119780"/>
                  <a:gd name="connsiteY1904" fmla="*/ 75011 h 108089"/>
                  <a:gd name="connsiteX1905" fmla="*/ 101814 w 119780"/>
                  <a:gd name="connsiteY1905" fmla="*/ 74757 h 108089"/>
                  <a:gd name="connsiteX1906" fmla="*/ 101912 w 119780"/>
                  <a:gd name="connsiteY1906" fmla="*/ 74503 h 108089"/>
                  <a:gd name="connsiteX1907" fmla="*/ 101990 w 119780"/>
                  <a:gd name="connsiteY1907" fmla="*/ 74269 h 108089"/>
                  <a:gd name="connsiteX1908" fmla="*/ 102127 w 119780"/>
                  <a:gd name="connsiteY1908" fmla="*/ 73995 h 108089"/>
                  <a:gd name="connsiteX1909" fmla="*/ 102205 w 119780"/>
                  <a:gd name="connsiteY1909" fmla="*/ 73741 h 108089"/>
                  <a:gd name="connsiteX1910" fmla="*/ 102323 w 119780"/>
                  <a:gd name="connsiteY1910" fmla="*/ 73525 h 108089"/>
                  <a:gd name="connsiteX1911" fmla="*/ 102401 w 119780"/>
                  <a:gd name="connsiteY1911" fmla="*/ 73252 h 108089"/>
                  <a:gd name="connsiteX1912" fmla="*/ 102498 w 119780"/>
                  <a:gd name="connsiteY1912" fmla="*/ 72998 h 108089"/>
                  <a:gd name="connsiteX1913" fmla="*/ 102616 w 119780"/>
                  <a:gd name="connsiteY1913" fmla="*/ 72763 h 108089"/>
                  <a:gd name="connsiteX1914" fmla="*/ 102674 w 119780"/>
                  <a:gd name="connsiteY1914" fmla="*/ 72529 h 108089"/>
                  <a:gd name="connsiteX1915" fmla="*/ 102792 w 119780"/>
                  <a:gd name="connsiteY1915" fmla="*/ 72235 h 108089"/>
                  <a:gd name="connsiteX1916" fmla="*/ 102890 w 119780"/>
                  <a:gd name="connsiteY1916" fmla="*/ 71981 h 108089"/>
                  <a:gd name="connsiteX1917" fmla="*/ 102948 w 119780"/>
                  <a:gd name="connsiteY1917" fmla="*/ 71747 h 108089"/>
                  <a:gd name="connsiteX1918" fmla="*/ 102948 w 119780"/>
                  <a:gd name="connsiteY1918" fmla="*/ 71727 h 108089"/>
                  <a:gd name="connsiteX1919" fmla="*/ 103065 w 119780"/>
                  <a:gd name="connsiteY1919" fmla="*/ 71473 h 108089"/>
                  <a:gd name="connsiteX1920" fmla="*/ 103143 w 119780"/>
                  <a:gd name="connsiteY1920" fmla="*/ 71219 h 108089"/>
                  <a:gd name="connsiteX1921" fmla="*/ 103222 w 119780"/>
                  <a:gd name="connsiteY1921" fmla="*/ 70965 h 108089"/>
                  <a:gd name="connsiteX1922" fmla="*/ 103339 w 119780"/>
                  <a:gd name="connsiteY1922" fmla="*/ 70730 h 108089"/>
                  <a:gd name="connsiteX1923" fmla="*/ 103398 w 119780"/>
                  <a:gd name="connsiteY1923" fmla="*/ 70476 h 108089"/>
                  <a:gd name="connsiteX1924" fmla="*/ 103476 w 119780"/>
                  <a:gd name="connsiteY1924" fmla="*/ 70241 h 108089"/>
                  <a:gd name="connsiteX1925" fmla="*/ 103593 w 119780"/>
                  <a:gd name="connsiteY1925" fmla="*/ 69968 h 108089"/>
                  <a:gd name="connsiteX1926" fmla="*/ 103652 w 119780"/>
                  <a:gd name="connsiteY1926" fmla="*/ 69713 h 108089"/>
                  <a:gd name="connsiteX1927" fmla="*/ 103730 w 119780"/>
                  <a:gd name="connsiteY1927" fmla="*/ 69440 h 108089"/>
                  <a:gd name="connsiteX1928" fmla="*/ 103828 w 119780"/>
                  <a:gd name="connsiteY1928" fmla="*/ 69205 h 108089"/>
                  <a:gd name="connsiteX1929" fmla="*/ 103867 w 119780"/>
                  <a:gd name="connsiteY1929" fmla="*/ 68951 h 108089"/>
                  <a:gd name="connsiteX1930" fmla="*/ 103945 w 119780"/>
                  <a:gd name="connsiteY1930" fmla="*/ 68697 h 108089"/>
                  <a:gd name="connsiteX1931" fmla="*/ 104043 w 119780"/>
                  <a:gd name="connsiteY1931" fmla="*/ 68443 h 108089"/>
                  <a:gd name="connsiteX1932" fmla="*/ 104102 w 119780"/>
                  <a:gd name="connsiteY1932" fmla="*/ 68208 h 108089"/>
                  <a:gd name="connsiteX1933" fmla="*/ 104160 w 119780"/>
                  <a:gd name="connsiteY1933" fmla="*/ 67935 h 108089"/>
                  <a:gd name="connsiteX1934" fmla="*/ 104219 w 119780"/>
                  <a:gd name="connsiteY1934" fmla="*/ 67661 h 108089"/>
                  <a:gd name="connsiteX1935" fmla="*/ 104219 w 119780"/>
                  <a:gd name="connsiteY1935" fmla="*/ 67700 h 108089"/>
                  <a:gd name="connsiteX1936" fmla="*/ 104297 w 119780"/>
                  <a:gd name="connsiteY1936" fmla="*/ 67426 h 108089"/>
                  <a:gd name="connsiteX1937" fmla="*/ 104356 w 119780"/>
                  <a:gd name="connsiteY1937" fmla="*/ 67172 h 108089"/>
                  <a:gd name="connsiteX1938" fmla="*/ 104356 w 119780"/>
                  <a:gd name="connsiteY1938" fmla="*/ 67114 h 108089"/>
                  <a:gd name="connsiteX1939" fmla="*/ 104414 w 119780"/>
                  <a:gd name="connsiteY1939" fmla="*/ 66898 h 108089"/>
                  <a:gd name="connsiteX1940" fmla="*/ 104493 w 119780"/>
                  <a:gd name="connsiteY1940" fmla="*/ 66644 h 108089"/>
                  <a:gd name="connsiteX1941" fmla="*/ 104551 w 119780"/>
                  <a:gd name="connsiteY1941" fmla="*/ 66410 h 108089"/>
                  <a:gd name="connsiteX1942" fmla="*/ 104610 w 119780"/>
                  <a:gd name="connsiteY1942" fmla="*/ 66156 h 108089"/>
                  <a:gd name="connsiteX1943" fmla="*/ 104649 w 119780"/>
                  <a:gd name="connsiteY1943" fmla="*/ 65882 h 108089"/>
                  <a:gd name="connsiteX1944" fmla="*/ 104688 w 119780"/>
                  <a:gd name="connsiteY1944" fmla="*/ 65647 h 108089"/>
                  <a:gd name="connsiteX1945" fmla="*/ 104766 w 119780"/>
                  <a:gd name="connsiteY1945" fmla="*/ 65393 h 108089"/>
                  <a:gd name="connsiteX1946" fmla="*/ 104825 w 119780"/>
                  <a:gd name="connsiteY1946" fmla="*/ 65120 h 108089"/>
                  <a:gd name="connsiteX1947" fmla="*/ 104845 w 119780"/>
                  <a:gd name="connsiteY1947" fmla="*/ 64865 h 108089"/>
                  <a:gd name="connsiteX1948" fmla="*/ 104903 w 119780"/>
                  <a:gd name="connsiteY1948" fmla="*/ 64592 h 108089"/>
                  <a:gd name="connsiteX1949" fmla="*/ 104942 w 119780"/>
                  <a:gd name="connsiteY1949" fmla="*/ 64357 h 108089"/>
                  <a:gd name="connsiteX1950" fmla="*/ 105001 w 119780"/>
                  <a:gd name="connsiteY1950" fmla="*/ 64122 h 108089"/>
                  <a:gd name="connsiteX1951" fmla="*/ 105040 w 119780"/>
                  <a:gd name="connsiteY1951" fmla="*/ 63848 h 108089"/>
                  <a:gd name="connsiteX1952" fmla="*/ 105079 w 119780"/>
                  <a:gd name="connsiteY1952" fmla="*/ 63575 h 108089"/>
                  <a:gd name="connsiteX1953" fmla="*/ 105098 w 119780"/>
                  <a:gd name="connsiteY1953" fmla="*/ 63321 h 108089"/>
                  <a:gd name="connsiteX1954" fmla="*/ 105138 w 119780"/>
                  <a:gd name="connsiteY1954" fmla="*/ 63047 h 108089"/>
                  <a:gd name="connsiteX1955" fmla="*/ 105177 w 119780"/>
                  <a:gd name="connsiteY1955" fmla="*/ 62773 h 108089"/>
                  <a:gd name="connsiteX1956" fmla="*/ 105196 w 119780"/>
                  <a:gd name="connsiteY1956" fmla="*/ 62539 h 108089"/>
                  <a:gd name="connsiteX1957" fmla="*/ 105255 w 119780"/>
                  <a:gd name="connsiteY1957" fmla="*/ 62284 h 108089"/>
                  <a:gd name="connsiteX1958" fmla="*/ 105255 w 119780"/>
                  <a:gd name="connsiteY1958" fmla="*/ 62265 h 108089"/>
                  <a:gd name="connsiteX1959" fmla="*/ 105294 w 119780"/>
                  <a:gd name="connsiteY1959" fmla="*/ 62011 h 108089"/>
                  <a:gd name="connsiteX1960" fmla="*/ 105314 w 119780"/>
                  <a:gd name="connsiteY1960" fmla="*/ 61757 h 108089"/>
                  <a:gd name="connsiteX1961" fmla="*/ 105333 w 119780"/>
                  <a:gd name="connsiteY1961" fmla="*/ 61522 h 108089"/>
                  <a:gd name="connsiteX1962" fmla="*/ 105353 w 119780"/>
                  <a:gd name="connsiteY1962" fmla="*/ 61249 h 108089"/>
                  <a:gd name="connsiteX1963" fmla="*/ 105392 w 119780"/>
                  <a:gd name="connsiteY1963" fmla="*/ 60975 h 108089"/>
                  <a:gd name="connsiteX1964" fmla="*/ 105411 w 119780"/>
                  <a:gd name="connsiteY1964" fmla="*/ 60701 h 108089"/>
                  <a:gd name="connsiteX1965" fmla="*/ 105431 w 119780"/>
                  <a:gd name="connsiteY1965" fmla="*/ 60466 h 108089"/>
                  <a:gd name="connsiteX1966" fmla="*/ 105470 w 119780"/>
                  <a:gd name="connsiteY1966" fmla="*/ 60232 h 108089"/>
                  <a:gd name="connsiteX1967" fmla="*/ 105490 w 119780"/>
                  <a:gd name="connsiteY1967" fmla="*/ 59919 h 108089"/>
                  <a:gd name="connsiteX1968" fmla="*/ 105509 w 119780"/>
                  <a:gd name="connsiteY1968" fmla="*/ 59685 h 108089"/>
                  <a:gd name="connsiteX1969" fmla="*/ 105529 w 119780"/>
                  <a:gd name="connsiteY1969" fmla="*/ 59411 h 108089"/>
                  <a:gd name="connsiteX1970" fmla="*/ 105548 w 119780"/>
                  <a:gd name="connsiteY1970" fmla="*/ 59176 h 108089"/>
                  <a:gd name="connsiteX1971" fmla="*/ 105548 w 119780"/>
                  <a:gd name="connsiteY1971" fmla="*/ 58922 h 108089"/>
                  <a:gd name="connsiteX1972" fmla="*/ 105568 w 119780"/>
                  <a:gd name="connsiteY1972" fmla="*/ 58648 h 108089"/>
                  <a:gd name="connsiteX1973" fmla="*/ 105568 w 119780"/>
                  <a:gd name="connsiteY1973" fmla="*/ 58375 h 108089"/>
                  <a:gd name="connsiteX1974" fmla="*/ 105587 w 119780"/>
                  <a:gd name="connsiteY1974" fmla="*/ 58101 h 108089"/>
                  <a:gd name="connsiteX1975" fmla="*/ 105587 w 119780"/>
                  <a:gd name="connsiteY1975" fmla="*/ 56283 h 108089"/>
                  <a:gd name="connsiteX1976" fmla="*/ 105568 w 119780"/>
                  <a:gd name="connsiteY1976" fmla="*/ 56009 h 108089"/>
                  <a:gd name="connsiteX1977" fmla="*/ 105568 w 119780"/>
                  <a:gd name="connsiteY1977" fmla="*/ 55755 h 108089"/>
                  <a:gd name="connsiteX1978" fmla="*/ 105548 w 119780"/>
                  <a:gd name="connsiteY1978" fmla="*/ 55481 h 108089"/>
                  <a:gd name="connsiteX1979" fmla="*/ 105548 w 119780"/>
                  <a:gd name="connsiteY1979" fmla="*/ 55227 h 108089"/>
                  <a:gd name="connsiteX1980" fmla="*/ 105529 w 119780"/>
                  <a:gd name="connsiteY1980" fmla="*/ 54973 h 108089"/>
                  <a:gd name="connsiteX1981" fmla="*/ 105509 w 119780"/>
                  <a:gd name="connsiteY1981" fmla="*/ 54699 h 108089"/>
                  <a:gd name="connsiteX1982" fmla="*/ 105490 w 119780"/>
                  <a:gd name="connsiteY1982" fmla="*/ 54446 h 108089"/>
                  <a:gd name="connsiteX1983" fmla="*/ 105470 w 119780"/>
                  <a:gd name="connsiteY1983" fmla="*/ 54191 h 108089"/>
                  <a:gd name="connsiteX1984" fmla="*/ 105431 w 119780"/>
                  <a:gd name="connsiteY1984" fmla="*/ 53918 h 108089"/>
                  <a:gd name="connsiteX1985" fmla="*/ 105411 w 119780"/>
                  <a:gd name="connsiteY1985" fmla="*/ 53624 h 108089"/>
                  <a:gd name="connsiteX1986" fmla="*/ 105392 w 119780"/>
                  <a:gd name="connsiteY1986" fmla="*/ 53390 h 108089"/>
                  <a:gd name="connsiteX1987" fmla="*/ 105372 w 119780"/>
                  <a:gd name="connsiteY1987" fmla="*/ 53096 h 108089"/>
                  <a:gd name="connsiteX1988" fmla="*/ 105333 w 119780"/>
                  <a:gd name="connsiteY1988" fmla="*/ 52842 h 108089"/>
                  <a:gd name="connsiteX1989" fmla="*/ 105333 w 119780"/>
                  <a:gd name="connsiteY1989" fmla="*/ 52607 h 108089"/>
                  <a:gd name="connsiteX1990" fmla="*/ 105294 w 119780"/>
                  <a:gd name="connsiteY1990" fmla="*/ 52334 h 108089"/>
                  <a:gd name="connsiteX1991" fmla="*/ 105255 w 119780"/>
                  <a:gd name="connsiteY1991" fmla="*/ 52060 h 108089"/>
                  <a:gd name="connsiteX1992" fmla="*/ 105255 w 119780"/>
                  <a:gd name="connsiteY1992" fmla="*/ 51982 h 108089"/>
                  <a:gd name="connsiteX1993" fmla="*/ 105235 w 119780"/>
                  <a:gd name="connsiteY1993" fmla="*/ 51806 h 108089"/>
                  <a:gd name="connsiteX1994" fmla="*/ 105177 w 119780"/>
                  <a:gd name="connsiteY1994" fmla="*/ 51513 h 108089"/>
                  <a:gd name="connsiteX1995" fmla="*/ 105138 w 119780"/>
                  <a:gd name="connsiteY1995" fmla="*/ 51239 h 108089"/>
                  <a:gd name="connsiteX1996" fmla="*/ 105157 w 119780"/>
                  <a:gd name="connsiteY1996" fmla="*/ 51298 h 108089"/>
                  <a:gd name="connsiteX1997" fmla="*/ 105118 w 119780"/>
                  <a:gd name="connsiteY1997" fmla="*/ 51005 h 108089"/>
                  <a:gd name="connsiteX1998" fmla="*/ 105098 w 119780"/>
                  <a:gd name="connsiteY1998" fmla="*/ 50711 h 108089"/>
                  <a:gd name="connsiteX1999" fmla="*/ 105098 w 119780"/>
                  <a:gd name="connsiteY1999" fmla="*/ 50750 h 108089"/>
                  <a:gd name="connsiteX2000" fmla="*/ 105060 w 119780"/>
                  <a:gd name="connsiteY2000" fmla="*/ 50496 h 108089"/>
                  <a:gd name="connsiteX2001" fmla="*/ 105020 w 119780"/>
                  <a:gd name="connsiteY2001" fmla="*/ 50203 h 108089"/>
                  <a:gd name="connsiteX2002" fmla="*/ 104962 w 119780"/>
                  <a:gd name="connsiteY2002" fmla="*/ 49949 h 108089"/>
                  <a:gd name="connsiteX2003" fmla="*/ 104903 w 119780"/>
                  <a:gd name="connsiteY2003" fmla="*/ 49655 h 108089"/>
                  <a:gd name="connsiteX2004" fmla="*/ 104864 w 119780"/>
                  <a:gd name="connsiteY2004" fmla="*/ 49421 h 108089"/>
                  <a:gd name="connsiteX2005" fmla="*/ 104845 w 119780"/>
                  <a:gd name="connsiteY2005" fmla="*/ 49167 h 108089"/>
                  <a:gd name="connsiteX2006" fmla="*/ 104786 w 119780"/>
                  <a:gd name="connsiteY2006" fmla="*/ 48874 h 108089"/>
                  <a:gd name="connsiteX2007" fmla="*/ 104747 w 119780"/>
                  <a:gd name="connsiteY2007" fmla="*/ 48639 h 108089"/>
                  <a:gd name="connsiteX2008" fmla="*/ 104668 w 119780"/>
                  <a:gd name="connsiteY2008" fmla="*/ 48365 h 108089"/>
                  <a:gd name="connsiteX2009" fmla="*/ 104610 w 119780"/>
                  <a:gd name="connsiteY2009" fmla="*/ 48072 h 108089"/>
                  <a:gd name="connsiteX2010" fmla="*/ 104610 w 119780"/>
                  <a:gd name="connsiteY2010" fmla="*/ 48111 h 108089"/>
                  <a:gd name="connsiteX2011" fmla="*/ 104571 w 119780"/>
                  <a:gd name="connsiteY2011" fmla="*/ 47837 h 108089"/>
                  <a:gd name="connsiteX2012" fmla="*/ 104512 w 119780"/>
                  <a:gd name="connsiteY2012" fmla="*/ 47564 h 108089"/>
                  <a:gd name="connsiteX2013" fmla="*/ 104434 w 119780"/>
                  <a:gd name="connsiteY2013" fmla="*/ 47290 h 108089"/>
                  <a:gd name="connsiteX2014" fmla="*/ 104375 w 119780"/>
                  <a:gd name="connsiteY2014" fmla="*/ 47036 h 108089"/>
                  <a:gd name="connsiteX2015" fmla="*/ 104336 w 119780"/>
                  <a:gd name="connsiteY2015" fmla="*/ 46743 h 108089"/>
                  <a:gd name="connsiteX2016" fmla="*/ 104258 w 119780"/>
                  <a:gd name="connsiteY2016" fmla="*/ 46469 h 108089"/>
                  <a:gd name="connsiteX2017" fmla="*/ 104277 w 119780"/>
                  <a:gd name="connsiteY2017" fmla="*/ 46508 h 108089"/>
                  <a:gd name="connsiteX2018" fmla="*/ 104180 w 119780"/>
                  <a:gd name="connsiteY2018" fmla="*/ 46215 h 108089"/>
                  <a:gd name="connsiteX2019" fmla="*/ 104180 w 119780"/>
                  <a:gd name="connsiteY2019" fmla="*/ 46254 h 108089"/>
                  <a:gd name="connsiteX2020" fmla="*/ 104121 w 119780"/>
                  <a:gd name="connsiteY2020" fmla="*/ 45961 h 108089"/>
                  <a:gd name="connsiteX2021" fmla="*/ 104062 w 119780"/>
                  <a:gd name="connsiteY2021" fmla="*/ 45706 h 108089"/>
                  <a:gd name="connsiteX2022" fmla="*/ 103965 w 119780"/>
                  <a:gd name="connsiteY2022" fmla="*/ 45452 h 108089"/>
                  <a:gd name="connsiteX2023" fmla="*/ 103886 w 119780"/>
                  <a:gd name="connsiteY2023" fmla="*/ 45159 h 108089"/>
                  <a:gd name="connsiteX2024" fmla="*/ 103906 w 119780"/>
                  <a:gd name="connsiteY2024" fmla="*/ 45198 h 108089"/>
                  <a:gd name="connsiteX2025" fmla="*/ 103847 w 119780"/>
                  <a:gd name="connsiteY2025" fmla="*/ 44925 h 108089"/>
                  <a:gd name="connsiteX2026" fmla="*/ 103769 w 119780"/>
                  <a:gd name="connsiteY2026" fmla="*/ 44671 h 108089"/>
                  <a:gd name="connsiteX2027" fmla="*/ 103652 w 119780"/>
                  <a:gd name="connsiteY2027" fmla="*/ 44358 h 108089"/>
                  <a:gd name="connsiteX2028" fmla="*/ 103671 w 119780"/>
                  <a:gd name="connsiteY2028" fmla="*/ 44397 h 108089"/>
                  <a:gd name="connsiteX2029" fmla="*/ 103593 w 119780"/>
                  <a:gd name="connsiteY2029" fmla="*/ 44104 h 108089"/>
                  <a:gd name="connsiteX2030" fmla="*/ 103535 w 119780"/>
                  <a:gd name="connsiteY2030" fmla="*/ 43888 h 108089"/>
                  <a:gd name="connsiteX2031" fmla="*/ 103417 w 119780"/>
                  <a:gd name="connsiteY2031" fmla="*/ 43595 h 108089"/>
                  <a:gd name="connsiteX2032" fmla="*/ 103359 w 119780"/>
                  <a:gd name="connsiteY2032" fmla="*/ 43321 h 108089"/>
                  <a:gd name="connsiteX2033" fmla="*/ 103359 w 119780"/>
                  <a:gd name="connsiteY2033" fmla="*/ 43341 h 108089"/>
                  <a:gd name="connsiteX2034" fmla="*/ 103241 w 119780"/>
                  <a:gd name="connsiteY2034" fmla="*/ 43068 h 108089"/>
                  <a:gd name="connsiteX2035" fmla="*/ 103163 w 119780"/>
                  <a:gd name="connsiteY2035" fmla="*/ 42813 h 108089"/>
                  <a:gd name="connsiteX2036" fmla="*/ 103085 w 119780"/>
                  <a:gd name="connsiteY2036" fmla="*/ 42540 h 108089"/>
                  <a:gd name="connsiteX2037" fmla="*/ 102968 w 119780"/>
                  <a:gd name="connsiteY2037" fmla="*/ 42285 h 108089"/>
                  <a:gd name="connsiteX2038" fmla="*/ 102890 w 119780"/>
                  <a:gd name="connsiteY2038" fmla="*/ 41992 h 108089"/>
                  <a:gd name="connsiteX2039" fmla="*/ 102890 w 119780"/>
                  <a:gd name="connsiteY2039" fmla="*/ 42031 h 108089"/>
                  <a:gd name="connsiteX2040" fmla="*/ 102811 w 119780"/>
                  <a:gd name="connsiteY2040" fmla="*/ 41777 h 108089"/>
                  <a:gd name="connsiteX2041" fmla="*/ 102694 w 119780"/>
                  <a:gd name="connsiteY2041" fmla="*/ 41503 h 108089"/>
                  <a:gd name="connsiteX2042" fmla="*/ 102635 w 119780"/>
                  <a:gd name="connsiteY2042" fmla="*/ 41327 h 108089"/>
                  <a:gd name="connsiteX2043" fmla="*/ 102596 w 119780"/>
                  <a:gd name="connsiteY2043" fmla="*/ 41230 h 108089"/>
                  <a:gd name="connsiteX2044" fmla="*/ 102498 w 119780"/>
                  <a:gd name="connsiteY2044" fmla="*/ 40976 h 108089"/>
                  <a:gd name="connsiteX2045" fmla="*/ 102401 w 119780"/>
                  <a:gd name="connsiteY2045" fmla="*/ 40702 h 108089"/>
                  <a:gd name="connsiteX2046" fmla="*/ 102401 w 119780"/>
                  <a:gd name="connsiteY2046" fmla="*/ 40722 h 108089"/>
                  <a:gd name="connsiteX2047" fmla="*/ 102323 w 119780"/>
                  <a:gd name="connsiteY2047" fmla="*/ 40487 h 108089"/>
                  <a:gd name="connsiteX2048" fmla="*/ 102186 w 119780"/>
                  <a:gd name="connsiteY2048" fmla="*/ 40174 h 108089"/>
                  <a:gd name="connsiteX2049" fmla="*/ 102108 w 119780"/>
                  <a:gd name="connsiteY2049" fmla="*/ 39939 h 108089"/>
                  <a:gd name="connsiteX2050" fmla="*/ 101971 w 119780"/>
                  <a:gd name="connsiteY2050" fmla="*/ 39646 h 108089"/>
                  <a:gd name="connsiteX2051" fmla="*/ 101873 w 119780"/>
                  <a:gd name="connsiteY2051" fmla="*/ 39392 h 108089"/>
                  <a:gd name="connsiteX2052" fmla="*/ 101892 w 119780"/>
                  <a:gd name="connsiteY2052" fmla="*/ 39411 h 108089"/>
                  <a:gd name="connsiteX2053" fmla="*/ 101756 w 119780"/>
                  <a:gd name="connsiteY2053" fmla="*/ 39158 h 108089"/>
                  <a:gd name="connsiteX2054" fmla="*/ 101677 w 119780"/>
                  <a:gd name="connsiteY2054" fmla="*/ 38903 h 108089"/>
                  <a:gd name="connsiteX2055" fmla="*/ 101560 w 119780"/>
                  <a:gd name="connsiteY2055" fmla="*/ 38630 h 108089"/>
                  <a:gd name="connsiteX2056" fmla="*/ 101423 w 119780"/>
                  <a:gd name="connsiteY2056" fmla="*/ 38375 h 108089"/>
                  <a:gd name="connsiteX2057" fmla="*/ 101325 w 119780"/>
                  <a:gd name="connsiteY2057" fmla="*/ 38121 h 108089"/>
                  <a:gd name="connsiteX2058" fmla="*/ 101188 w 119780"/>
                  <a:gd name="connsiteY2058" fmla="*/ 37847 h 108089"/>
                  <a:gd name="connsiteX2059" fmla="*/ 101091 w 119780"/>
                  <a:gd name="connsiteY2059" fmla="*/ 37594 h 108089"/>
                  <a:gd name="connsiteX2060" fmla="*/ 100935 w 119780"/>
                  <a:gd name="connsiteY2060" fmla="*/ 37320 h 108089"/>
                  <a:gd name="connsiteX2061" fmla="*/ 100837 w 119780"/>
                  <a:gd name="connsiteY2061" fmla="*/ 37066 h 108089"/>
                  <a:gd name="connsiteX2062" fmla="*/ 100856 w 119780"/>
                  <a:gd name="connsiteY2062" fmla="*/ 37085 h 108089"/>
                  <a:gd name="connsiteX2063" fmla="*/ 100700 w 119780"/>
                  <a:gd name="connsiteY2063" fmla="*/ 36812 h 108089"/>
                  <a:gd name="connsiteX2064" fmla="*/ 100602 w 119780"/>
                  <a:gd name="connsiteY2064" fmla="*/ 36596 h 108089"/>
                  <a:gd name="connsiteX2065" fmla="*/ 100446 w 119780"/>
                  <a:gd name="connsiteY2065" fmla="*/ 36303 h 108089"/>
                  <a:gd name="connsiteX2066" fmla="*/ 100309 w 119780"/>
                  <a:gd name="connsiteY2066" fmla="*/ 36049 h 108089"/>
                  <a:gd name="connsiteX2067" fmla="*/ 100192 w 119780"/>
                  <a:gd name="connsiteY2067" fmla="*/ 35795 h 108089"/>
                  <a:gd name="connsiteX2068" fmla="*/ 100035 w 119780"/>
                  <a:gd name="connsiteY2068" fmla="*/ 35521 h 108089"/>
                  <a:gd name="connsiteX2069" fmla="*/ 99918 w 119780"/>
                  <a:gd name="connsiteY2069" fmla="*/ 35267 h 108089"/>
                  <a:gd name="connsiteX2070" fmla="*/ 99761 w 119780"/>
                  <a:gd name="connsiteY2070" fmla="*/ 35032 h 108089"/>
                  <a:gd name="connsiteX2071" fmla="*/ 99654 w 119780"/>
                  <a:gd name="connsiteY2071" fmla="*/ 34783 h 108089"/>
                  <a:gd name="connsiteX2072" fmla="*/ 99664 w 119780"/>
                  <a:gd name="connsiteY2072" fmla="*/ 34798 h 108089"/>
                  <a:gd name="connsiteX2073" fmla="*/ 99644 w 119780"/>
                  <a:gd name="connsiteY2073" fmla="*/ 34759 h 108089"/>
                  <a:gd name="connsiteX2074" fmla="*/ 99654 w 119780"/>
                  <a:gd name="connsiteY2074" fmla="*/ 34783 h 108089"/>
                  <a:gd name="connsiteX2075" fmla="*/ 99488 w 119780"/>
                  <a:gd name="connsiteY2075" fmla="*/ 34524 h 108089"/>
                  <a:gd name="connsiteX2076" fmla="*/ 99371 w 119780"/>
                  <a:gd name="connsiteY2076" fmla="*/ 34270 h 108089"/>
                  <a:gd name="connsiteX2077" fmla="*/ 99214 w 119780"/>
                  <a:gd name="connsiteY2077" fmla="*/ 34016 h 108089"/>
                  <a:gd name="connsiteX2078" fmla="*/ 99058 w 119780"/>
                  <a:gd name="connsiteY2078" fmla="*/ 33762 h 108089"/>
                  <a:gd name="connsiteX2079" fmla="*/ 98940 w 119780"/>
                  <a:gd name="connsiteY2079" fmla="*/ 33527 h 108089"/>
                  <a:gd name="connsiteX2080" fmla="*/ 98784 w 119780"/>
                  <a:gd name="connsiteY2080" fmla="*/ 33273 h 108089"/>
                  <a:gd name="connsiteX2081" fmla="*/ 98628 w 119780"/>
                  <a:gd name="connsiteY2081" fmla="*/ 33019 h 108089"/>
                  <a:gd name="connsiteX2082" fmla="*/ 98471 w 119780"/>
                  <a:gd name="connsiteY2082" fmla="*/ 32745 h 108089"/>
                  <a:gd name="connsiteX2083" fmla="*/ 98491 w 119780"/>
                  <a:gd name="connsiteY2083" fmla="*/ 32765 h 108089"/>
                  <a:gd name="connsiteX2084" fmla="*/ 98315 w 119780"/>
                  <a:gd name="connsiteY2084" fmla="*/ 32510 h 108089"/>
                  <a:gd name="connsiteX2085" fmla="*/ 98178 w 119780"/>
                  <a:gd name="connsiteY2085" fmla="*/ 32276 h 108089"/>
                  <a:gd name="connsiteX2086" fmla="*/ 98002 w 119780"/>
                  <a:gd name="connsiteY2086" fmla="*/ 32002 h 108089"/>
                  <a:gd name="connsiteX2087" fmla="*/ 97846 w 119780"/>
                  <a:gd name="connsiteY2087" fmla="*/ 31768 h 108089"/>
                  <a:gd name="connsiteX2088" fmla="*/ 97709 w 119780"/>
                  <a:gd name="connsiteY2088" fmla="*/ 31533 h 108089"/>
                  <a:gd name="connsiteX2089" fmla="*/ 97513 w 119780"/>
                  <a:gd name="connsiteY2089" fmla="*/ 31279 h 108089"/>
                  <a:gd name="connsiteX2090" fmla="*/ 97337 w 119780"/>
                  <a:gd name="connsiteY2090" fmla="*/ 31025 h 108089"/>
                  <a:gd name="connsiteX2091" fmla="*/ 97357 w 119780"/>
                  <a:gd name="connsiteY2091" fmla="*/ 31044 h 108089"/>
                  <a:gd name="connsiteX2092" fmla="*/ 97298 w 119780"/>
                  <a:gd name="connsiteY2092" fmla="*/ 30947 h 108089"/>
                  <a:gd name="connsiteX2093" fmla="*/ 97201 w 119780"/>
                  <a:gd name="connsiteY2093" fmla="*/ 30771 h 108089"/>
                  <a:gd name="connsiteX2094" fmla="*/ 97025 w 119780"/>
                  <a:gd name="connsiteY2094" fmla="*/ 30536 h 108089"/>
                  <a:gd name="connsiteX2095" fmla="*/ 96849 w 119780"/>
                  <a:gd name="connsiteY2095" fmla="*/ 30282 h 108089"/>
                  <a:gd name="connsiteX2096" fmla="*/ 96712 w 119780"/>
                  <a:gd name="connsiteY2096" fmla="*/ 30047 h 108089"/>
                  <a:gd name="connsiteX2097" fmla="*/ 96536 w 119780"/>
                  <a:gd name="connsiteY2097" fmla="*/ 29813 h 108089"/>
                  <a:gd name="connsiteX2098" fmla="*/ 96340 w 119780"/>
                  <a:gd name="connsiteY2098" fmla="*/ 29558 h 108089"/>
                  <a:gd name="connsiteX2099" fmla="*/ 96360 w 119780"/>
                  <a:gd name="connsiteY2099" fmla="*/ 29578 h 108089"/>
                  <a:gd name="connsiteX2100" fmla="*/ 96164 w 119780"/>
                  <a:gd name="connsiteY2100" fmla="*/ 29324 h 108089"/>
                  <a:gd name="connsiteX2101" fmla="*/ 96008 w 119780"/>
                  <a:gd name="connsiteY2101" fmla="*/ 29070 h 108089"/>
                  <a:gd name="connsiteX2102" fmla="*/ 95812 w 119780"/>
                  <a:gd name="connsiteY2102" fmla="*/ 28835 h 108089"/>
                  <a:gd name="connsiteX2103" fmla="*/ 95656 w 119780"/>
                  <a:gd name="connsiteY2103" fmla="*/ 28620 h 108089"/>
                  <a:gd name="connsiteX2104" fmla="*/ 95480 w 119780"/>
                  <a:gd name="connsiteY2104" fmla="*/ 28366 h 108089"/>
                  <a:gd name="connsiteX2105" fmla="*/ 95304 w 119780"/>
                  <a:gd name="connsiteY2105" fmla="*/ 28131 h 108089"/>
                  <a:gd name="connsiteX2106" fmla="*/ 95089 w 119780"/>
                  <a:gd name="connsiteY2106" fmla="*/ 27877 h 108089"/>
                  <a:gd name="connsiteX2107" fmla="*/ 95109 w 119780"/>
                  <a:gd name="connsiteY2107" fmla="*/ 27897 h 108089"/>
                  <a:gd name="connsiteX2108" fmla="*/ 94894 w 119780"/>
                  <a:gd name="connsiteY2108" fmla="*/ 27643 h 108089"/>
                  <a:gd name="connsiteX2109" fmla="*/ 94737 w 119780"/>
                  <a:gd name="connsiteY2109" fmla="*/ 27408 h 108089"/>
                  <a:gd name="connsiteX2110" fmla="*/ 94542 w 119780"/>
                  <a:gd name="connsiteY2110" fmla="*/ 27173 h 108089"/>
                  <a:gd name="connsiteX2111" fmla="*/ 94346 w 119780"/>
                  <a:gd name="connsiteY2111" fmla="*/ 26939 h 108089"/>
                  <a:gd name="connsiteX2112" fmla="*/ 94151 w 119780"/>
                  <a:gd name="connsiteY2112" fmla="*/ 26704 h 108089"/>
                  <a:gd name="connsiteX2113" fmla="*/ 93955 w 119780"/>
                  <a:gd name="connsiteY2113" fmla="*/ 26470 h 108089"/>
                  <a:gd name="connsiteX2114" fmla="*/ 93779 w 119780"/>
                  <a:gd name="connsiteY2114" fmla="*/ 26255 h 108089"/>
                  <a:gd name="connsiteX2115" fmla="*/ 93584 w 119780"/>
                  <a:gd name="connsiteY2115" fmla="*/ 26001 h 108089"/>
                  <a:gd name="connsiteX2116" fmla="*/ 93369 w 119780"/>
                  <a:gd name="connsiteY2116" fmla="*/ 25766 h 108089"/>
                  <a:gd name="connsiteX2117" fmla="*/ 93369 w 119780"/>
                  <a:gd name="connsiteY2117" fmla="*/ 25785 h 108089"/>
                  <a:gd name="connsiteX2118" fmla="*/ 93154 w 119780"/>
                  <a:gd name="connsiteY2118" fmla="*/ 25532 h 108089"/>
                  <a:gd name="connsiteX2119" fmla="*/ 93173 w 119780"/>
                  <a:gd name="connsiteY2119" fmla="*/ 25551 h 108089"/>
                  <a:gd name="connsiteX2120" fmla="*/ 92958 w 119780"/>
                  <a:gd name="connsiteY2120" fmla="*/ 25316 h 108089"/>
                  <a:gd name="connsiteX2121" fmla="*/ 92763 w 119780"/>
                  <a:gd name="connsiteY2121" fmla="*/ 25082 h 108089"/>
                  <a:gd name="connsiteX2122" fmla="*/ 92782 w 119780"/>
                  <a:gd name="connsiteY2122" fmla="*/ 25102 h 108089"/>
                  <a:gd name="connsiteX2123" fmla="*/ 92567 w 119780"/>
                  <a:gd name="connsiteY2123" fmla="*/ 24847 h 108089"/>
                  <a:gd name="connsiteX2124" fmla="*/ 92587 w 119780"/>
                  <a:gd name="connsiteY2124" fmla="*/ 24867 h 108089"/>
                  <a:gd name="connsiteX2125" fmla="*/ 92372 w 119780"/>
                  <a:gd name="connsiteY2125" fmla="*/ 24632 h 108089"/>
                  <a:gd name="connsiteX2126" fmla="*/ 92137 w 119780"/>
                  <a:gd name="connsiteY2126" fmla="*/ 24398 h 108089"/>
                  <a:gd name="connsiteX2127" fmla="*/ 91922 w 119780"/>
                  <a:gd name="connsiteY2127" fmla="*/ 24182 h 108089"/>
                  <a:gd name="connsiteX2128" fmla="*/ 91707 w 119780"/>
                  <a:gd name="connsiteY2128" fmla="*/ 23948 h 108089"/>
                  <a:gd name="connsiteX2129" fmla="*/ 91492 w 119780"/>
                  <a:gd name="connsiteY2129" fmla="*/ 23733 h 108089"/>
                  <a:gd name="connsiteX2130" fmla="*/ 91512 w 119780"/>
                  <a:gd name="connsiteY2130" fmla="*/ 23752 h 108089"/>
                  <a:gd name="connsiteX2131" fmla="*/ 91316 w 119780"/>
                  <a:gd name="connsiteY2131" fmla="*/ 23518 h 108089"/>
                  <a:gd name="connsiteX2132" fmla="*/ 91101 w 119780"/>
                  <a:gd name="connsiteY2132" fmla="*/ 23283 h 108089"/>
                  <a:gd name="connsiteX2133" fmla="*/ 90886 w 119780"/>
                  <a:gd name="connsiteY2133" fmla="*/ 23068 h 108089"/>
                  <a:gd name="connsiteX2134" fmla="*/ 90651 w 119780"/>
                  <a:gd name="connsiteY2134" fmla="*/ 22833 h 108089"/>
                  <a:gd name="connsiteX2135" fmla="*/ 90436 w 119780"/>
                  <a:gd name="connsiteY2135" fmla="*/ 22619 h 108089"/>
                  <a:gd name="connsiteX2136" fmla="*/ 90436 w 119780"/>
                  <a:gd name="connsiteY2136" fmla="*/ 22638 h 108089"/>
                  <a:gd name="connsiteX2137" fmla="*/ 90182 w 119780"/>
                  <a:gd name="connsiteY2137" fmla="*/ 22403 h 108089"/>
                  <a:gd name="connsiteX2138" fmla="*/ 89967 w 119780"/>
                  <a:gd name="connsiteY2138" fmla="*/ 22189 h 108089"/>
                  <a:gd name="connsiteX2139" fmla="*/ 89987 w 119780"/>
                  <a:gd name="connsiteY2139" fmla="*/ 22208 h 108089"/>
                  <a:gd name="connsiteX2140" fmla="*/ 89752 w 119780"/>
                  <a:gd name="connsiteY2140" fmla="*/ 21973 h 108089"/>
                  <a:gd name="connsiteX2141" fmla="*/ 89517 w 119780"/>
                  <a:gd name="connsiteY2141" fmla="*/ 21758 h 108089"/>
                  <a:gd name="connsiteX2142" fmla="*/ 89537 w 119780"/>
                  <a:gd name="connsiteY2142" fmla="*/ 21778 h 108089"/>
                  <a:gd name="connsiteX2143" fmla="*/ 89302 w 119780"/>
                  <a:gd name="connsiteY2143" fmla="*/ 21563 h 108089"/>
                  <a:gd name="connsiteX2144" fmla="*/ 89068 w 119780"/>
                  <a:gd name="connsiteY2144" fmla="*/ 21328 h 108089"/>
                  <a:gd name="connsiteX2145" fmla="*/ 89107 w 119780"/>
                  <a:gd name="connsiteY2145" fmla="*/ 21348 h 108089"/>
                  <a:gd name="connsiteX2146" fmla="*/ 88853 w 119780"/>
                  <a:gd name="connsiteY2146" fmla="*/ 21113 h 108089"/>
                  <a:gd name="connsiteX2147" fmla="*/ 88618 w 119780"/>
                  <a:gd name="connsiteY2147" fmla="*/ 20918 h 108089"/>
                  <a:gd name="connsiteX2148" fmla="*/ 88384 w 119780"/>
                  <a:gd name="connsiteY2148" fmla="*/ 20703 h 108089"/>
                  <a:gd name="connsiteX2149" fmla="*/ 88149 w 119780"/>
                  <a:gd name="connsiteY2149" fmla="*/ 20488 h 108089"/>
                  <a:gd name="connsiteX2150" fmla="*/ 87914 w 119780"/>
                  <a:gd name="connsiteY2150" fmla="*/ 20292 h 108089"/>
                  <a:gd name="connsiteX2151" fmla="*/ 87680 w 119780"/>
                  <a:gd name="connsiteY2151" fmla="*/ 20077 h 108089"/>
                  <a:gd name="connsiteX2152" fmla="*/ 87445 w 119780"/>
                  <a:gd name="connsiteY2152" fmla="*/ 19881 h 108089"/>
                  <a:gd name="connsiteX2153" fmla="*/ 87191 w 119780"/>
                  <a:gd name="connsiteY2153" fmla="*/ 19647 h 108089"/>
                  <a:gd name="connsiteX2154" fmla="*/ 87211 w 119780"/>
                  <a:gd name="connsiteY2154" fmla="*/ 19667 h 108089"/>
                  <a:gd name="connsiteX2155" fmla="*/ 86937 w 119780"/>
                  <a:gd name="connsiteY2155" fmla="*/ 19451 h 108089"/>
                  <a:gd name="connsiteX2156" fmla="*/ 86957 w 119780"/>
                  <a:gd name="connsiteY2156" fmla="*/ 19471 h 108089"/>
                  <a:gd name="connsiteX2157" fmla="*/ 86702 w 119780"/>
                  <a:gd name="connsiteY2157" fmla="*/ 19256 h 108089"/>
                  <a:gd name="connsiteX2158" fmla="*/ 86468 w 119780"/>
                  <a:gd name="connsiteY2158" fmla="*/ 19061 h 108089"/>
                  <a:gd name="connsiteX2159" fmla="*/ 86214 w 119780"/>
                  <a:gd name="connsiteY2159" fmla="*/ 18845 h 108089"/>
                  <a:gd name="connsiteX2160" fmla="*/ 86233 w 119780"/>
                  <a:gd name="connsiteY2160" fmla="*/ 18865 h 108089"/>
                  <a:gd name="connsiteX2161" fmla="*/ 85960 w 119780"/>
                  <a:gd name="connsiteY2161" fmla="*/ 18650 h 108089"/>
                  <a:gd name="connsiteX2162" fmla="*/ 85705 w 119780"/>
                  <a:gd name="connsiteY2162" fmla="*/ 18454 h 108089"/>
                  <a:gd name="connsiteX2163" fmla="*/ 85725 w 119780"/>
                  <a:gd name="connsiteY2163" fmla="*/ 18454 h 108089"/>
                  <a:gd name="connsiteX2164" fmla="*/ 85451 w 119780"/>
                  <a:gd name="connsiteY2164" fmla="*/ 18259 h 108089"/>
                  <a:gd name="connsiteX2165" fmla="*/ 85197 w 119780"/>
                  <a:gd name="connsiteY2165" fmla="*/ 18044 h 108089"/>
                  <a:gd name="connsiteX2166" fmla="*/ 85217 w 119780"/>
                  <a:gd name="connsiteY2166" fmla="*/ 18063 h 108089"/>
                  <a:gd name="connsiteX2167" fmla="*/ 84943 w 119780"/>
                  <a:gd name="connsiteY2167" fmla="*/ 17848 h 108089"/>
                  <a:gd name="connsiteX2168" fmla="*/ 84669 w 119780"/>
                  <a:gd name="connsiteY2168" fmla="*/ 17673 h 108089"/>
                  <a:gd name="connsiteX2169" fmla="*/ 84415 w 119780"/>
                  <a:gd name="connsiteY2169" fmla="*/ 17477 h 108089"/>
                  <a:gd name="connsiteX2170" fmla="*/ 84435 w 119780"/>
                  <a:gd name="connsiteY2170" fmla="*/ 17477 h 108089"/>
                  <a:gd name="connsiteX2171" fmla="*/ 84161 w 119780"/>
                  <a:gd name="connsiteY2171" fmla="*/ 17282 h 108089"/>
                  <a:gd name="connsiteX2172" fmla="*/ 83907 w 119780"/>
                  <a:gd name="connsiteY2172" fmla="*/ 17106 h 108089"/>
                  <a:gd name="connsiteX2173" fmla="*/ 83633 w 119780"/>
                  <a:gd name="connsiteY2173" fmla="*/ 16890 h 108089"/>
                  <a:gd name="connsiteX2174" fmla="*/ 83340 w 119780"/>
                  <a:gd name="connsiteY2174" fmla="*/ 16695 h 108089"/>
                  <a:gd name="connsiteX2175" fmla="*/ 83105 w 119780"/>
                  <a:gd name="connsiteY2175" fmla="*/ 16519 h 108089"/>
                  <a:gd name="connsiteX2176" fmla="*/ 83105 w 119780"/>
                  <a:gd name="connsiteY2176" fmla="*/ 16539 h 108089"/>
                  <a:gd name="connsiteX2177" fmla="*/ 82851 w 119780"/>
                  <a:gd name="connsiteY2177" fmla="*/ 16343 h 108089"/>
                  <a:gd name="connsiteX2178" fmla="*/ 82577 w 119780"/>
                  <a:gd name="connsiteY2178" fmla="*/ 16148 h 108089"/>
                  <a:gd name="connsiteX2179" fmla="*/ 82597 w 119780"/>
                  <a:gd name="connsiteY2179" fmla="*/ 16167 h 108089"/>
                  <a:gd name="connsiteX2180" fmla="*/ 82323 w 119780"/>
                  <a:gd name="connsiteY2180" fmla="*/ 15972 h 108089"/>
                  <a:gd name="connsiteX2181" fmla="*/ 82030 w 119780"/>
                  <a:gd name="connsiteY2181" fmla="*/ 15776 h 108089"/>
                  <a:gd name="connsiteX2182" fmla="*/ 81776 w 119780"/>
                  <a:gd name="connsiteY2182" fmla="*/ 15600 h 108089"/>
                  <a:gd name="connsiteX2183" fmla="*/ 81463 w 119780"/>
                  <a:gd name="connsiteY2183" fmla="*/ 15424 h 108089"/>
                  <a:gd name="connsiteX2184" fmla="*/ 81483 w 119780"/>
                  <a:gd name="connsiteY2184" fmla="*/ 15424 h 108089"/>
                  <a:gd name="connsiteX2185" fmla="*/ 81209 w 119780"/>
                  <a:gd name="connsiteY2185" fmla="*/ 15248 h 108089"/>
                  <a:gd name="connsiteX2186" fmla="*/ 80916 w 119780"/>
                  <a:gd name="connsiteY2186" fmla="*/ 15072 h 108089"/>
                  <a:gd name="connsiteX2187" fmla="*/ 80935 w 119780"/>
                  <a:gd name="connsiteY2187" fmla="*/ 15072 h 108089"/>
                  <a:gd name="connsiteX2188" fmla="*/ 80661 w 119780"/>
                  <a:gd name="connsiteY2188" fmla="*/ 14896 h 108089"/>
                  <a:gd name="connsiteX2189" fmla="*/ 80368 w 119780"/>
                  <a:gd name="connsiteY2189" fmla="*/ 14721 h 108089"/>
                  <a:gd name="connsiteX2190" fmla="*/ 80388 w 119780"/>
                  <a:gd name="connsiteY2190" fmla="*/ 14721 h 108089"/>
                  <a:gd name="connsiteX2191" fmla="*/ 80095 w 119780"/>
                  <a:gd name="connsiteY2191" fmla="*/ 14544 h 108089"/>
                  <a:gd name="connsiteX2192" fmla="*/ 79782 w 119780"/>
                  <a:gd name="connsiteY2192" fmla="*/ 14369 h 108089"/>
                  <a:gd name="connsiteX2193" fmla="*/ 79840 w 119780"/>
                  <a:gd name="connsiteY2193" fmla="*/ 14388 h 108089"/>
                  <a:gd name="connsiteX2194" fmla="*/ 79508 w 119780"/>
                  <a:gd name="connsiteY2194" fmla="*/ 14193 h 108089"/>
                  <a:gd name="connsiteX2195" fmla="*/ 79234 w 119780"/>
                  <a:gd name="connsiteY2195" fmla="*/ 14036 h 108089"/>
                  <a:gd name="connsiteX2196" fmla="*/ 78941 w 119780"/>
                  <a:gd name="connsiteY2196" fmla="*/ 13861 h 108089"/>
                  <a:gd name="connsiteX2197" fmla="*/ 78668 w 119780"/>
                  <a:gd name="connsiteY2197" fmla="*/ 13704 h 108089"/>
                  <a:gd name="connsiteX2198" fmla="*/ 78374 w 119780"/>
                  <a:gd name="connsiteY2198" fmla="*/ 13528 h 108089"/>
                  <a:gd name="connsiteX2199" fmla="*/ 78394 w 119780"/>
                  <a:gd name="connsiteY2199" fmla="*/ 13547 h 108089"/>
                  <a:gd name="connsiteX2200" fmla="*/ 78061 w 119780"/>
                  <a:gd name="connsiteY2200" fmla="*/ 13372 h 108089"/>
                  <a:gd name="connsiteX2201" fmla="*/ 77768 w 119780"/>
                  <a:gd name="connsiteY2201" fmla="*/ 13215 h 108089"/>
                  <a:gd name="connsiteX2202" fmla="*/ 77788 w 119780"/>
                  <a:gd name="connsiteY2202" fmla="*/ 13215 h 108089"/>
                  <a:gd name="connsiteX2203" fmla="*/ 77475 w 119780"/>
                  <a:gd name="connsiteY2203" fmla="*/ 13059 h 108089"/>
                  <a:gd name="connsiteX2204" fmla="*/ 77182 w 119780"/>
                  <a:gd name="connsiteY2204" fmla="*/ 12883 h 108089"/>
                  <a:gd name="connsiteX2205" fmla="*/ 77201 w 119780"/>
                  <a:gd name="connsiteY2205" fmla="*/ 12903 h 108089"/>
                  <a:gd name="connsiteX2206" fmla="*/ 76908 w 119780"/>
                  <a:gd name="connsiteY2206" fmla="*/ 12746 h 108089"/>
                  <a:gd name="connsiteX2207" fmla="*/ 76576 w 119780"/>
                  <a:gd name="connsiteY2207" fmla="*/ 12570 h 108089"/>
                  <a:gd name="connsiteX2208" fmla="*/ 76595 w 119780"/>
                  <a:gd name="connsiteY2208" fmla="*/ 12590 h 108089"/>
                  <a:gd name="connsiteX2209" fmla="*/ 76263 w 119780"/>
                  <a:gd name="connsiteY2209" fmla="*/ 12433 h 108089"/>
                  <a:gd name="connsiteX2210" fmla="*/ 75989 w 119780"/>
                  <a:gd name="connsiteY2210" fmla="*/ 12277 h 108089"/>
                  <a:gd name="connsiteX2211" fmla="*/ 76009 w 119780"/>
                  <a:gd name="connsiteY2211" fmla="*/ 12277 h 108089"/>
                  <a:gd name="connsiteX2212" fmla="*/ 75676 w 119780"/>
                  <a:gd name="connsiteY2212" fmla="*/ 12120 h 108089"/>
                  <a:gd name="connsiteX2213" fmla="*/ 75364 w 119780"/>
                  <a:gd name="connsiteY2213" fmla="*/ 11983 h 108089"/>
                  <a:gd name="connsiteX2214" fmla="*/ 75383 w 119780"/>
                  <a:gd name="connsiteY2214" fmla="*/ 11983 h 108089"/>
                  <a:gd name="connsiteX2215" fmla="*/ 75070 w 119780"/>
                  <a:gd name="connsiteY2215" fmla="*/ 11827 h 108089"/>
                  <a:gd name="connsiteX2216" fmla="*/ 74758 w 119780"/>
                  <a:gd name="connsiteY2216" fmla="*/ 11671 h 108089"/>
                  <a:gd name="connsiteX2217" fmla="*/ 74777 w 119780"/>
                  <a:gd name="connsiteY2217" fmla="*/ 11690 h 108089"/>
                  <a:gd name="connsiteX2218" fmla="*/ 74464 w 119780"/>
                  <a:gd name="connsiteY2218" fmla="*/ 11534 h 108089"/>
                  <a:gd name="connsiteX2219" fmla="*/ 74112 w 119780"/>
                  <a:gd name="connsiteY2219" fmla="*/ 11397 h 108089"/>
                  <a:gd name="connsiteX2220" fmla="*/ 74132 w 119780"/>
                  <a:gd name="connsiteY2220" fmla="*/ 11397 h 108089"/>
                  <a:gd name="connsiteX2221" fmla="*/ 73819 w 119780"/>
                  <a:gd name="connsiteY2221" fmla="*/ 11260 h 108089"/>
                  <a:gd name="connsiteX2222" fmla="*/ 73535 w 119780"/>
                  <a:gd name="connsiteY2222" fmla="*/ 11119 h 108089"/>
                  <a:gd name="connsiteX2223" fmla="*/ 73546 w 119780"/>
                  <a:gd name="connsiteY2223" fmla="*/ 11123 h 108089"/>
                  <a:gd name="connsiteX2224" fmla="*/ 73506 w 119780"/>
                  <a:gd name="connsiteY2224" fmla="*/ 11104 h 108089"/>
                  <a:gd name="connsiteX2225" fmla="*/ 73535 w 119780"/>
                  <a:gd name="connsiteY2225" fmla="*/ 11119 h 108089"/>
                  <a:gd name="connsiteX2226" fmla="*/ 73213 w 119780"/>
                  <a:gd name="connsiteY2226" fmla="*/ 10986 h 108089"/>
                  <a:gd name="connsiteX2227" fmla="*/ 72881 w 119780"/>
                  <a:gd name="connsiteY2227" fmla="*/ 10830 h 108089"/>
                  <a:gd name="connsiteX2228" fmla="*/ 72900 w 119780"/>
                  <a:gd name="connsiteY2228" fmla="*/ 10850 h 108089"/>
                  <a:gd name="connsiteX2229" fmla="*/ 72588 w 119780"/>
                  <a:gd name="connsiteY2229" fmla="*/ 10713 h 108089"/>
                  <a:gd name="connsiteX2230" fmla="*/ 72255 w 119780"/>
                  <a:gd name="connsiteY2230" fmla="*/ 10576 h 108089"/>
                  <a:gd name="connsiteX2231" fmla="*/ 72275 w 119780"/>
                  <a:gd name="connsiteY2231" fmla="*/ 10576 h 108089"/>
                  <a:gd name="connsiteX2232" fmla="*/ 71942 w 119780"/>
                  <a:gd name="connsiteY2232" fmla="*/ 10439 h 108089"/>
                  <a:gd name="connsiteX2233" fmla="*/ 71610 w 119780"/>
                  <a:gd name="connsiteY2233" fmla="*/ 10322 h 108089"/>
                  <a:gd name="connsiteX2234" fmla="*/ 71630 w 119780"/>
                  <a:gd name="connsiteY2234" fmla="*/ 10322 h 108089"/>
                  <a:gd name="connsiteX2235" fmla="*/ 71336 w 119780"/>
                  <a:gd name="connsiteY2235" fmla="*/ 10185 h 108089"/>
                  <a:gd name="connsiteX2236" fmla="*/ 70984 w 119780"/>
                  <a:gd name="connsiteY2236" fmla="*/ 10068 h 108089"/>
                  <a:gd name="connsiteX2237" fmla="*/ 71024 w 119780"/>
                  <a:gd name="connsiteY2237" fmla="*/ 10068 h 108089"/>
                  <a:gd name="connsiteX2238" fmla="*/ 70672 w 119780"/>
                  <a:gd name="connsiteY2238" fmla="*/ 9951 h 108089"/>
                  <a:gd name="connsiteX2239" fmla="*/ 70379 w 119780"/>
                  <a:gd name="connsiteY2239" fmla="*/ 9833 h 108089"/>
                  <a:gd name="connsiteX2240" fmla="*/ 70398 w 119780"/>
                  <a:gd name="connsiteY2240" fmla="*/ 9833 h 108089"/>
                  <a:gd name="connsiteX2241" fmla="*/ 70085 w 119780"/>
                  <a:gd name="connsiteY2241" fmla="*/ 9716 h 108089"/>
                  <a:gd name="connsiteX2242" fmla="*/ 69733 w 119780"/>
                  <a:gd name="connsiteY2242" fmla="*/ 9598 h 108089"/>
                  <a:gd name="connsiteX2243" fmla="*/ 69753 w 119780"/>
                  <a:gd name="connsiteY2243" fmla="*/ 9598 h 108089"/>
                  <a:gd name="connsiteX2244" fmla="*/ 69420 w 119780"/>
                  <a:gd name="connsiteY2244" fmla="*/ 9481 h 108089"/>
                  <a:gd name="connsiteX2245" fmla="*/ 69108 w 119780"/>
                  <a:gd name="connsiteY2245" fmla="*/ 9364 h 108089"/>
                  <a:gd name="connsiteX2246" fmla="*/ 69127 w 119780"/>
                  <a:gd name="connsiteY2246" fmla="*/ 9364 h 108089"/>
                  <a:gd name="connsiteX2247" fmla="*/ 68795 w 119780"/>
                  <a:gd name="connsiteY2247" fmla="*/ 9266 h 108089"/>
                  <a:gd name="connsiteX2248" fmla="*/ 68462 w 119780"/>
                  <a:gd name="connsiteY2248" fmla="*/ 9149 h 108089"/>
                  <a:gd name="connsiteX2249" fmla="*/ 68482 w 119780"/>
                  <a:gd name="connsiteY2249" fmla="*/ 9149 h 108089"/>
                  <a:gd name="connsiteX2250" fmla="*/ 68169 w 119780"/>
                  <a:gd name="connsiteY2250" fmla="*/ 9051 h 108089"/>
                  <a:gd name="connsiteX2251" fmla="*/ 67857 w 119780"/>
                  <a:gd name="connsiteY2251" fmla="*/ 8934 h 108089"/>
                  <a:gd name="connsiteX2252" fmla="*/ 67876 w 119780"/>
                  <a:gd name="connsiteY2252" fmla="*/ 8934 h 108089"/>
                  <a:gd name="connsiteX2253" fmla="*/ 67524 w 119780"/>
                  <a:gd name="connsiteY2253" fmla="*/ 8836 h 108089"/>
                  <a:gd name="connsiteX2254" fmla="*/ 67212 w 119780"/>
                  <a:gd name="connsiteY2254" fmla="*/ 8738 h 108089"/>
                  <a:gd name="connsiteX2255" fmla="*/ 66879 w 119780"/>
                  <a:gd name="connsiteY2255" fmla="*/ 8621 h 108089"/>
                  <a:gd name="connsiteX2256" fmla="*/ 66566 w 119780"/>
                  <a:gd name="connsiteY2256" fmla="*/ 8543 h 108089"/>
                  <a:gd name="connsiteX2257" fmla="*/ 66586 w 119780"/>
                  <a:gd name="connsiteY2257" fmla="*/ 8543 h 108089"/>
                  <a:gd name="connsiteX2258" fmla="*/ 66253 w 119780"/>
                  <a:gd name="connsiteY2258" fmla="*/ 8445 h 108089"/>
                  <a:gd name="connsiteX2259" fmla="*/ 65941 w 119780"/>
                  <a:gd name="connsiteY2259" fmla="*/ 8347 h 108089"/>
                  <a:gd name="connsiteX2260" fmla="*/ 65608 w 119780"/>
                  <a:gd name="connsiteY2260" fmla="*/ 8269 h 108089"/>
                  <a:gd name="connsiteX2261" fmla="*/ 65276 w 119780"/>
                  <a:gd name="connsiteY2261" fmla="*/ 8171 h 108089"/>
                  <a:gd name="connsiteX2262" fmla="*/ 64963 w 119780"/>
                  <a:gd name="connsiteY2262" fmla="*/ 8093 h 108089"/>
                  <a:gd name="connsiteX2263" fmla="*/ 64670 w 119780"/>
                  <a:gd name="connsiteY2263" fmla="*/ 8015 h 108089"/>
                  <a:gd name="connsiteX2264" fmla="*/ 64318 w 119780"/>
                  <a:gd name="connsiteY2264" fmla="*/ 7937 h 108089"/>
                  <a:gd name="connsiteX2265" fmla="*/ 64338 w 119780"/>
                  <a:gd name="connsiteY2265" fmla="*/ 7937 h 108089"/>
                  <a:gd name="connsiteX2266" fmla="*/ 64025 w 119780"/>
                  <a:gd name="connsiteY2266" fmla="*/ 7859 h 108089"/>
                  <a:gd name="connsiteX2267" fmla="*/ 63692 w 119780"/>
                  <a:gd name="connsiteY2267" fmla="*/ 7780 h 108089"/>
                  <a:gd name="connsiteX2268" fmla="*/ 63360 w 119780"/>
                  <a:gd name="connsiteY2268" fmla="*/ 7702 h 108089"/>
                  <a:gd name="connsiteX2269" fmla="*/ 63047 w 119780"/>
                  <a:gd name="connsiteY2269" fmla="*/ 7624 h 108089"/>
                  <a:gd name="connsiteX2270" fmla="*/ 63067 w 119780"/>
                  <a:gd name="connsiteY2270" fmla="*/ 7643 h 108089"/>
                  <a:gd name="connsiteX2271" fmla="*/ 62735 w 119780"/>
                  <a:gd name="connsiteY2271" fmla="*/ 7565 h 108089"/>
                  <a:gd name="connsiteX2272" fmla="*/ 62402 w 119780"/>
                  <a:gd name="connsiteY2272" fmla="*/ 7487 h 108089"/>
                  <a:gd name="connsiteX2273" fmla="*/ 62422 w 119780"/>
                  <a:gd name="connsiteY2273" fmla="*/ 7487 h 108089"/>
                  <a:gd name="connsiteX2274" fmla="*/ 62089 w 119780"/>
                  <a:gd name="connsiteY2274" fmla="*/ 7429 h 108089"/>
                  <a:gd name="connsiteX2275" fmla="*/ 61777 w 119780"/>
                  <a:gd name="connsiteY2275" fmla="*/ 7350 h 108089"/>
                  <a:gd name="connsiteX2276" fmla="*/ 61796 w 119780"/>
                  <a:gd name="connsiteY2276" fmla="*/ 7350 h 108089"/>
                  <a:gd name="connsiteX2277" fmla="*/ 61444 w 119780"/>
                  <a:gd name="connsiteY2277" fmla="*/ 7292 h 108089"/>
                  <a:gd name="connsiteX2278" fmla="*/ 61112 w 119780"/>
                  <a:gd name="connsiteY2278" fmla="*/ 7233 h 108089"/>
                  <a:gd name="connsiteX2279" fmla="*/ 61131 w 119780"/>
                  <a:gd name="connsiteY2279" fmla="*/ 7233 h 108089"/>
                  <a:gd name="connsiteX2280" fmla="*/ 60819 w 119780"/>
                  <a:gd name="connsiteY2280" fmla="*/ 7174 h 108089"/>
                  <a:gd name="connsiteX2281" fmla="*/ 60467 w 119780"/>
                  <a:gd name="connsiteY2281" fmla="*/ 7116 h 108089"/>
                  <a:gd name="connsiteX2282" fmla="*/ 60506 w 119780"/>
                  <a:gd name="connsiteY2282" fmla="*/ 7116 h 108089"/>
                  <a:gd name="connsiteX2283" fmla="*/ 60173 w 119780"/>
                  <a:gd name="connsiteY2283" fmla="*/ 7057 h 108089"/>
                  <a:gd name="connsiteX2284" fmla="*/ 59841 w 119780"/>
                  <a:gd name="connsiteY2284" fmla="*/ 6999 h 108089"/>
                  <a:gd name="connsiteX2285" fmla="*/ 59861 w 119780"/>
                  <a:gd name="connsiteY2285" fmla="*/ 7018 h 108089"/>
                  <a:gd name="connsiteX2286" fmla="*/ 59548 w 119780"/>
                  <a:gd name="connsiteY2286" fmla="*/ 6959 h 108089"/>
                  <a:gd name="connsiteX2287" fmla="*/ 59196 w 119780"/>
                  <a:gd name="connsiteY2287" fmla="*/ 6901 h 108089"/>
                  <a:gd name="connsiteX2288" fmla="*/ 59216 w 119780"/>
                  <a:gd name="connsiteY2288" fmla="*/ 6901 h 108089"/>
                  <a:gd name="connsiteX2289" fmla="*/ 58883 w 119780"/>
                  <a:gd name="connsiteY2289" fmla="*/ 6862 h 108089"/>
                  <a:gd name="connsiteX2290" fmla="*/ 58903 w 119780"/>
                  <a:gd name="connsiteY2290" fmla="*/ 6862 h 108089"/>
                  <a:gd name="connsiteX2291" fmla="*/ 58571 w 119780"/>
                  <a:gd name="connsiteY2291" fmla="*/ 6803 h 108089"/>
                  <a:gd name="connsiteX2292" fmla="*/ 58219 w 119780"/>
                  <a:gd name="connsiteY2292" fmla="*/ 6764 h 108089"/>
                  <a:gd name="connsiteX2293" fmla="*/ 58238 w 119780"/>
                  <a:gd name="connsiteY2293" fmla="*/ 6764 h 108089"/>
                  <a:gd name="connsiteX2294" fmla="*/ 57925 w 119780"/>
                  <a:gd name="connsiteY2294" fmla="*/ 6725 h 108089"/>
                  <a:gd name="connsiteX2295" fmla="*/ 57593 w 119780"/>
                  <a:gd name="connsiteY2295" fmla="*/ 6685 h 108089"/>
                  <a:gd name="connsiteX2296" fmla="*/ 57613 w 119780"/>
                  <a:gd name="connsiteY2296" fmla="*/ 6685 h 108089"/>
                  <a:gd name="connsiteX2297" fmla="*/ 57280 w 119780"/>
                  <a:gd name="connsiteY2297" fmla="*/ 6646 h 108089"/>
                  <a:gd name="connsiteX2298" fmla="*/ 56948 w 119780"/>
                  <a:gd name="connsiteY2298" fmla="*/ 6607 h 108089"/>
                  <a:gd name="connsiteX2299" fmla="*/ 56655 w 119780"/>
                  <a:gd name="connsiteY2299" fmla="*/ 6568 h 108089"/>
                  <a:gd name="connsiteX2300" fmla="*/ 56303 w 119780"/>
                  <a:gd name="connsiteY2300" fmla="*/ 6529 h 108089"/>
                  <a:gd name="connsiteX2301" fmla="*/ 56322 w 119780"/>
                  <a:gd name="connsiteY2301" fmla="*/ 6529 h 108089"/>
                  <a:gd name="connsiteX2302" fmla="*/ 55990 w 119780"/>
                  <a:gd name="connsiteY2302" fmla="*/ 6510 h 108089"/>
                  <a:gd name="connsiteX2303" fmla="*/ 55677 w 119780"/>
                  <a:gd name="connsiteY2303" fmla="*/ 6471 h 108089"/>
                  <a:gd name="connsiteX2304" fmla="*/ 55697 w 119780"/>
                  <a:gd name="connsiteY2304" fmla="*/ 6471 h 108089"/>
                  <a:gd name="connsiteX2305" fmla="*/ 55384 w 119780"/>
                  <a:gd name="connsiteY2305" fmla="*/ 6451 h 108089"/>
                  <a:gd name="connsiteX2306" fmla="*/ 55032 w 119780"/>
                  <a:gd name="connsiteY2306" fmla="*/ 6412 h 108089"/>
                  <a:gd name="connsiteX2307" fmla="*/ 54700 w 119780"/>
                  <a:gd name="connsiteY2307" fmla="*/ 6392 h 108089"/>
                  <a:gd name="connsiteX2308" fmla="*/ 54406 w 119780"/>
                  <a:gd name="connsiteY2308" fmla="*/ 6373 h 108089"/>
                  <a:gd name="connsiteX2309" fmla="*/ 54074 w 119780"/>
                  <a:gd name="connsiteY2309" fmla="*/ 6353 h 108089"/>
                  <a:gd name="connsiteX2310" fmla="*/ 53761 w 119780"/>
                  <a:gd name="connsiteY2310" fmla="*/ 6334 h 108089"/>
                  <a:gd name="connsiteX2311" fmla="*/ 53449 w 119780"/>
                  <a:gd name="connsiteY2311" fmla="*/ 6314 h 108089"/>
                  <a:gd name="connsiteX2312" fmla="*/ 53468 w 119780"/>
                  <a:gd name="connsiteY2312" fmla="*/ 6314 h 108089"/>
                  <a:gd name="connsiteX2313" fmla="*/ 53116 w 119780"/>
                  <a:gd name="connsiteY2313" fmla="*/ 6295 h 108089"/>
                  <a:gd name="connsiteX2314" fmla="*/ 52882 w 119780"/>
                  <a:gd name="connsiteY2314" fmla="*/ 6275 h 108089"/>
                  <a:gd name="connsiteX2315" fmla="*/ 52803 w 119780"/>
                  <a:gd name="connsiteY2315" fmla="*/ 6275 h 108089"/>
                  <a:gd name="connsiteX2316" fmla="*/ 52491 w 119780"/>
                  <a:gd name="connsiteY2316" fmla="*/ 6275 h 108089"/>
                  <a:gd name="connsiteX2317" fmla="*/ 52158 w 119780"/>
                  <a:gd name="connsiteY2317" fmla="*/ 6255 h 108089"/>
                  <a:gd name="connsiteX2318" fmla="*/ 51552 w 119780"/>
                  <a:gd name="connsiteY2318" fmla="*/ 6255 h 108089"/>
                  <a:gd name="connsiteX2319" fmla="*/ 51533 w 119780"/>
                  <a:gd name="connsiteY2319" fmla="*/ 6255 h 108089"/>
                  <a:gd name="connsiteX2320" fmla="*/ 50282 w 119780"/>
                  <a:gd name="connsiteY2320" fmla="*/ 6255 h 108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</a:cxnLst>
                <a:rect l="l" t="t" r="r" b="b"/>
                <a:pathLst>
                  <a:path w="119780" h="108089">
                    <a:moveTo>
                      <a:pt x="54269" y="0"/>
                    </a:moveTo>
                    <a:lnTo>
                      <a:pt x="54973" y="0"/>
                    </a:lnTo>
                    <a:lnTo>
                      <a:pt x="55306" y="19"/>
                    </a:lnTo>
                    <a:lnTo>
                      <a:pt x="56049" y="19"/>
                    </a:lnTo>
                    <a:lnTo>
                      <a:pt x="56420" y="39"/>
                    </a:lnTo>
                    <a:lnTo>
                      <a:pt x="56772" y="58"/>
                    </a:lnTo>
                    <a:lnTo>
                      <a:pt x="57124" y="58"/>
                    </a:lnTo>
                    <a:lnTo>
                      <a:pt x="57476" y="78"/>
                    </a:lnTo>
                    <a:lnTo>
                      <a:pt x="57847" y="98"/>
                    </a:lnTo>
                    <a:lnTo>
                      <a:pt x="58179" y="117"/>
                    </a:lnTo>
                    <a:lnTo>
                      <a:pt x="58571" y="137"/>
                    </a:lnTo>
                    <a:lnTo>
                      <a:pt x="58922" y="176"/>
                    </a:lnTo>
                    <a:lnTo>
                      <a:pt x="59294" y="195"/>
                    </a:lnTo>
                    <a:lnTo>
                      <a:pt x="59646" y="214"/>
                    </a:lnTo>
                    <a:lnTo>
                      <a:pt x="59998" y="254"/>
                    </a:lnTo>
                    <a:lnTo>
                      <a:pt x="60350" y="273"/>
                    </a:lnTo>
                    <a:lnTo>
                      <a:pt x="60369" y="273"/>
                    </a:lnTo>
                    <a:lnTo>
                      <a:pt x="60721" y="312"/>
                    </a:lnTo>
                    <a:lnTo>
                      <a:pt x="61073" y="351"/>
                    </a:lnTo>
                    <a:lnTo>
                      <a:pt x="61425" y="391"/>
                    </a:lnTo>
                    <a:lnTo>
                      <a:pt x="61444" y="391"/>
                    </a:lnTo>
                    <a:lnTo>
                      <a:pt x="61816" y="430"/>
                    </a:lnTo>
                    <a:lnTo>
                      <a:pt x="62128" y="469"/>
                    </a:lnTo>
                    <a:lnTo>
                      <a:pt x="62539" y="508"/>
                    </a:lnTo>
                    <a:lnTo>
                      <a:pt x="62891" y="567"/>
                    </a:lnTo>
                    <a:lnTo>
                      <a:pt x="63262" y="606"/>
                    </a:lnTo>
                    <a:lnTo>
                      <a:pt x="63595" y="665"/>
                    </a:lnTo>
                    <a:lnTo>
                      <a:pt x="63986" y="723"/>
                    </a:lnTo>
                    <a:lnTo>
                      <a:pt x="64318" y="762"/>
                    </a:lnTo>
                    <a:lnTo>
                      <a:pt x="64709" y="840"/>
                    </a:lnTo>
                    <a:lnTo>
                      <a:pt x="65041" y="879"/>
                    </a:lnTo>
                    <a:lnTo>
                      <a:pt x="65413" y="938"/>
                    </a:lnTo>
                    <a:lnTo>
                      <a:pt x="65784" y="1016"/>
                    </a:lnTo>
                    <a:lnTo>
                      <a:pt x="66175" y="1075"/>
                    </a:lnTo>
                    <a:lnTo>
                      <a:pt x="66508" y="1153"/>
                    </a:lnTo>
                    <a:lnTo>
                      <a:pt x="66840" y="1212"/>
                    </a:lnTo>
                    <a:lnTo>
                      <a:pt x="67231" y="1290"/>
                    </a:lnTo>
                    <a:lnTo>
                      <a:pt x="67642" y="1368"/>
                    </a:lnTo>
                    <a:lnTo>
                      <a:pt x="67954" y="1446"/>
                    </a:lnTo>
                    <a:lnTo>
                      <a:pt x="68365" y="1525"/>
                    </a:lnTo>
                    <a:lnTo>
                      <a:pt x="68697" y="1603"/>
                    </a:lnTo>
                    <a:lnTo>
                      <a:pt x="69108" y="1681"/>
                    </a:lnTo>
                    <a:lnTo>
                      <a:pt x="69420" y="1759"/>
                    </a:lnTo>
                    <a:lnTo>
                      <a:pt x="69772" y="1837"/>
                    </a:lnTo>
                    <a:lnTo>
                      <a:pt x="70163" y="1915"/>
                    </a:lnTo>
                    <a:lnTo>
                      <a:pt x="70535" y="2013"/>
                    </a:lnTo>
                    <a:lnTo>
                      <a:pt x="70887" y="2111"/>
                    </a:lnTo>
                    <a:lnTo>
                      <a:pt x="71297" y="2209"/>
                    </a:lnTo>
                    <a:lnTo>
                      <a:pt x="71630" y="2287"/>
                    </a:lnTo>
                    <a:lnTo>
                      <a:pt x="72021" y="2385"/>
                    </a:lnTo>
                    <a:lnTo>
                      <a:pt x="72353" y="2483"/>
                    </a:lnTo>
                    <a:lnTo>
                      <a:pt x="72705" y="2580"/>
                    </a:lnTo>
                    <a:lnTo>
                      <a:pt x="73096" y="2678"/>
                    </a:lnTo>
                    <a:lnTo>
                      <a:pt x="73487" y="2795"/>
                    </a:lnTo>
                    <a:lnTo>
                      <a:pt x="73800" y="2893"/>
                    </a:lnTo>
                    <a:lnTo>
                      <a:pt x="74191" y="3010"/>
                    </a:lnTo>
                    <a:lnTo>
                      <a:pt x="74543" y="3128"/>
                    </a:lnTo>
                    <a:lnTo>
                      <a:pt x="74894" y="3225"/>
                    </a:lnTo>
                    <a:lnTo>
                      <a:pt x="75285" y="3343"/>
                    </a:lnTo>
                    <a:lnTo>
                      <a:pt x="75285" y="3362"/>
                    </a:lnTo>
                    <a:lnTo>
                      <a:pt x="75637" y="3460"/>
                    </a:lnTo>
                    <a:lnTo>
                      <a:pt x="76009" y="3597"/>
                    </a:lnTo>
                    <a:lnTo>
                      <a:pt x="76361" y="3714"/>
                    </a:lnTo>
                    <a:lnTo>
                      <a:pt x="76751" y="3831"/>
                    </a:lnTo>
                    <a:lnTo>
                      <a:pt x="77084" y="3968"/>
                    </a:lnTo>
                    <a:lnTo>
                      <a:pt x="77475" y="4105"/>
                    </a:lnTo>
                    <a:lnTo>
                      <a:pt x="77827" y="4222"/>
                    </a:lnTo>
                    <a:lnTo>
                      <a:pt x="78218" y="4359"/>
                    </a:lnTo>
                    <a:lnTo>
                      <a:pt x="78550" y="4496"/>
                    </a:lnTo>
                    <a:lnTo>
                      <a:pt x="78941" y="4633"/>
                    </a:lnTo>
                    <a:lnTo>
                      <a:pt x="79254" y="4770"/>
                    </a:lnTo>
                    <a:lnTo>
                      <a:pt x="79645" y="4907"/>
                    </a:lnTo>
                    <a:lnTo>
                      <a:pt x="80016" y="5063"/>
                    </a:lnTo>
                    <a:lnTo>
                      <a:pt x="80368" y="5200"/>
                    </a:lnTo>
                    <a:lnTo>
                      <a:pt x="80720" y="5356"/>
                    </a:lnTo>
                    <a:lnTo>
                      <a:pt x="81072" y="5493"/>
                    </a:lnTo>
                    <a:lnTo>
                      <a:pt x="81385" y="5630"/>
                    </a:lnTo>
                    <a:lnTo>
                      <a:pt x="81776" y="5806"/>
                    </a:lnTo>
                    <a:lnTo>
                      <a:pt x="82108" y="5943"/>
                    </a:lnTo>
                    <a:lnTo>
                      <a:pt x="82460" y="6099"/>
                    </a:lnTo>
                    <a:lnTo>
                      <a:pt x="82792" y="6255"/>
                    </a:lnTo>
                    <a:lnTo>
                      <a:pt x="82812" y="6255"/>
                    </a:lnTo>
                    <a:lnTo>
                      <a:pt x="83144" y="6412"/>
                    </a:lnTo>
                    <a:lnTo>
                      <a:pt x="83516" y="6588"/>
                    </a:lnTo>
                    <a:lnTo>
                      <a:pt x="83829" y="6744"/>
                    </a:lnTo>
                    <a:lnTo>
                      <a:pt x="83848" y="6744"/>
                    </a:lnTo>
                    <a:lnTo>
                      <a:pt x="84220" y="6920"/>
                    </a:lnTo>
                    <a:lnTo>
                      <a:pt x="84571" y="7076"/>
                    </a:lnTo>
                    <a:lnTo>
                      <a:pt x="84845" y="7213"/>
                    </a:lnTo>
                    <a:lnTo>
                      <a:pt x="85256" y="7409"/>
                    </a:lnTo>
                    <a:lnTo>
                      <a:pt x="85549" y="7565"/>
                    </a:lnTo>
                    <a:lnTo>
                      <a:pt x="85881" y="7741"/>
                    </a:lnTo>
                    <a:lnTo>
                      <a:pt x="85920" y="7741"/>
                    </a:lnTo>
                    <a:lnTo>
                      <a:pt x="86253" y="7917"/>
                    </a:lnTo>
                    <a:lnTo>
                      <a:pt x="86526" y="8073"/>
                    </a:lnTo>
                    <a:lnTo>
                      <a:pt x="86917" y="8269"/>
                    </a:lnTo>
                    <a:lnTo>
                      <a:pt x="87230" y="8426"/>
                    </a:lnTo>
                    <a:lnTo>
                      <a:pt x="87582" y="8640"/>
                    </a:lnTo>
                    <a:lnTo>
                      <a:pt x="87895" y="8797"/>
                    </a:lnTo>
                    <a:lnTo>
                      <a:pt x="88227" y="8993"/>
                    </a:lnTo>
                    <a:lnTo>
                      <a:pt x="88540" y="9168"/>
                    </a:lnTo>
                    <a:lnTo>
                      <a:pt x="88872" y="9344"/>
                    </a:lnTo>
                    <a:lnTo>
                      <a:pt x="89205" y="9540"/>
                    </a:lnTo>
                    <a:lnTo>
                      <a:pt x="89537" y="9755"/>
                    </a:lnTo>
                    <a:lnTo>
                      <a:pt x="89850" y="9931"/>
                    </a:lnTo>
                    <a:lnTo>
                      <a:pt x="90182" y="10126"/>
                    </a:lnTo>
                    <a:lnTo>
                      <a:pt x="90475" y="10322"/>
                    </a:lnTo>
                    <a:lnTo>
                      <a:pt x="90769" y="10498"/>
                    </a:lnTo>
                    <a:lnTo>
                      <a:pt x="91121" y="10693"/>
                    </a:lnTo>
                    <a:lnTo>
                      <a:pt x="91433" y="10909"/>
                    </a:lnTo>
                    <a:lnTo>
                      <a:pt x="91727" y="11104"/>
                    </a:lnTo>
                    <a:lnTo>
                      <a:pt x="92079" y="11319"/>
                    </a:lnTo>
                    <a:lnTo>
                      <a:pt x="92372" y="11495"/>
                    </a:lnTo>
                    <a:lnTo>
                      <a:pt x="92958" y="11906"/>
                    </a:lnTo>
                    <a:lnTo>
                      <a:pt x="93330" y="12159"/>
                    </a:lnTo>
                    <a:lnTo>
                      <a:pt x="93603" y="12355"/>
                    </a:lnTo>
                    <a:lnTo>
                      <a:pt x="93936" y="12590"/>
                    </a:lnTo>
                    <a:lnTo>
                      <a:pt x="94209" y="12766"/>
                    </a:lnTo>
                    <a:lnTo>
                      <a:pt x="94542" y="13000"/>
                    </a:lnTo>
                    <a:lnTo>
                      <a:pt x="94816" y="13215"/>
                    </a:lnTo>
                    <a:lnTo>
                      <a:pt x="95109" y="13430"/>
                    </a:lnTo>
                    <a:lnTo>
                      <a:pt x="95421" y="13665"/>
                    </a:lnTo>
                    <a:lnTo>
                      <a:pt x="95715" y="13880"/>
                    </a:lnTo>
                    <a:lnTo>
                      <a:pt x="96028" y="14095"/>
                    </a:lnTo>
                    <a:lnTo>
                      <a:pt x="96301" y="14310"/>
                    </a:lnTo>
                    <a:lnTo>
                      <a:pt x="96594" y="14544"/>
                    </a:lnTo>
                    <a:lnTo>
                      <a:pt x="96849" y="14760"/>
                    </a:lnTo>
                    <a:lnTo>
                      <a:pt x="97142" y="14994"/>
                    </a:lnTo>
                    <a:lnTo>
                      <a:pt x="97455" y="15209"/>
                    </a:lnTo>
                    <a:lnTo>
                      <a:pt x="97728" y="15444"/>
                    </a:lnTo>
                    <a:lnTo>
                      <a:pt x="98021" y="15698"/>
                    </a:lnTo>
                    <a:lnTo>
                      <a:pt x="98295" y="15932"/>
                    </a:lnTo>
                    <a:lnTo>
                      <a:pt x="98588" y="16167"/>
                    </a:lnTo>
                    <a:lnTo>
                      <a:pt x="98882" y="16402"/>
                    </a:lnTo>
                    <a:lnTo>
                      <a:pt x="99156" y="16636"/>
                    </a:lnTo>
                    <a:lnTo>
                      <a:pt x="99410" y="16871"/>
                    </a:lnTo>
                    <a:lnTo>
                      <a:pt x="99722" y="17125"/>
                    </a:lnTo>
                    <a:lnTo>
                      <a:pt x="99976" y="17379"/>
                    </a:lnTo>
                    <a:lnTo>
                      <a:pt x="100231" y="17614"/>
                    </a:lnTo>
                    <a:lnTo>
                      <a:pt x="100485" y="17848"/>
                    </a:lnTo>
                    <a:lnTo>
                      <a:pt x="100739" y="18063"/>
                    </a:lnTo>
                    <a:lnTo>
                      <a:pt x="101013" y="18337"/>
                    </a:lnTo>
                    <a:lnTo>
                      <a:pt x="101286" y="18591"/>
                    </a:lnTo>
                    <a:lnTo>
                      <a:pt x="101580" y="18845"/>
                    </a:lnTo>
                    <a:lnTo>
                      <a:pt x="101834" y="19080"/>
                    </a:lnTo>
                    <a:lnTo>
                      <a:pt x="101853" y="19119"/>
                    </a:lnTo>
                    <a:lnTo>
                      <a:pt x="102362" y="19608"/>
                    </a:lnTo>
                    <a:lnTo>
                      <a:pt x="102596" y="19842"/>
                    </a:lnTo>
                    <a:lnTo>
                      <a:pt x="102890" y="20136"/>
                    </a:lnTo>
                    <a:lnTo>
                      <a:pt x="103124" y="20390"/>
                    </a:lnTo>
                    <a:lnTo>
                      <a:pt x="103378" y="20664"/>
                    </a:lnTo>
                    <a:lnTo>
                      <a:pt x="103632" y="20898"/>
                    </a:lnTo>
                    <a:lnTo>
                      <a:pt x="103867" y="21172"/>
                    </a:lnTo>
                    <a:lnTo>
                      <a:pt x="104121" y="21426"/>
                    </a:lnTo>
                    <a:lnTo>
                      <a:pt x="104356" y="21700"/>
                    </a:lnTo>
                    <a:lnTo>
                      <a:pt x="104590" y="21934"/>
                    </a:lnTo>
                    <a:lnTo>
                      <a:pt x="104845" y="22227"/>
                    </a:lnTo>
                    <a:lnTo>
                      <a:pt x="104845" y="22247"/>
                    </a:lnTo>
                    <a:lnTo>
                      <a:pt x="105098" y="22521"/>
                    </a:lnTo>
                    <a:lnTo>
                      <a:pt x="105333" y="22755"/>
                    </a:lnTo>
                    <a:lnTo>
                      <a:pt x="105587" y="23049"/>
                    </a:lnTo>
                    <a:lnTo>
                      <a:pt x="105822" y="23322"/>
                    </a:lnTo>
                    <a:lnTo>
                      <a:pt x="106057" y="23596"/>
                    </a:lnTo>
                    <a:lnTo>
                      <a:pt x="106291" y="23870"/>
                    </a:lnTo>
                    <a:lnTo>
                      <a:pt x="106408" y="24046"/>
                    </a:lnTo>
                    <a:lnTo>
                      <a:pt x="106506" y="24124"/>
                    </a:lnTo>
                    <a:lnTo>
                      <a:pt x="106975" y="24710"/>
                    </a:lnTo>
                    <a:lnTo>
                      <a:pt x="107190" y="24965"/>
                    </a:lnTo>
                    <a:lnTo>
                      <a:pt x="107210" y="24984"/>
                    </a:lnTo>
                    <a:lnTo>
                      <a:pt x="107386" y="25238"/>
                    </a:lnTo>
                    <a:lnTo>
                      <a:pt x="107620" y="25532"/>
                    </a:lnTo>
                    <a:lnTo>
                      <a:pt x="107855" y="25825"/>
                    </a:lnTo>
                    <a:lnTo>
                      <a:pt x="108050" y="26099"/>
                    </a:lnTo>
                    <a:lnTo>
                      <a:pt x="108070" y="26118"/>
                    </a:lnTo>
                    <a:lnTo>
                      <a:pt x="108285" y="26411"/>
                    </a:lnTo>
                    <a:lnTo>
                      <a:pt x="108500" y="26685"/>
                    </a:lnTo>
                    <a:lnTo>
                      <a:pt x="108735" y="26959"/>
                    </a:lnTo>
                    <a:lnTo>
                      <a:pt x="108930" y="27271"/>
                    </a:lnTo>
                    <a:lnTo>
                      <a:pt x="109145" y="27545"/>
                    </a:lnTo>
                    <a:lnTo>
                      <a:pt x="109341" y="27858"/>
                    </a:lnTo>
                    <a:lnTo>
                      <a:pt x="109517" y="28112"/>
                    </a:lnTo>
                    <a:lnTo>
                      <a:pt x="109751" y="28425"/>
                    </a:lnTo>
                    <a:lnTo>
                      <a:pt x="109966" y="28718"/>
                    </a:lnTo>
                    <a:lnTo>
                      <a:pt x="109986" y="28737"/>
                    </a:lnTo>
                    <a:lnTo>
                      <a:pt x="110162" y="29011"/>
                    </a:lnTo>
                    <a:lnTo>
                      <a:pt x="110182" y="29050"/>
                    </a:lnTo>
                    <a:lnTo>
                      <a:pt x="110377" y="29305"/>
                    </a:lnTo>
                    <a:lnTo>
                      <a:pt x="110729" y="29891"/>
                    </a:lnTo>
                    <a:lnTo>
                      <a:pt x="110963" y="30204"/>
                    </a:lnTo>
                    <a:lnTo>
                      <a:pt x="111159" y="30536"/>
                    </a:lnTo>
                    <a:lnTo>
                      <a:pt x="111335" y="30829"/>
                    </a:lnTo>
                    <a:lnTo>
                      <a:pt x="111511" y="31142"/>
                    </a:lnTo>
                    <a:lnTo>
                      <a:pt x="111687" y="31416"/>
                    </a:lnTo>
                    <a:lnTo>
                      <a:pt x="111902" y="31729"/>
                    </a:lnTo>
                    <a:lnTo>
                      <a:pt x="112097" y="32041"/>
                    </a:lnTo>
                    <a:lnTo>
                      <a:pt x="112234" y="32335"/>
                    </a:lnTo>
                    <a:lnTo>
                      <a:pt x="112430" y="32647"/>
                    </a:lnTo>
                    <a:lnTo>
                      <a:pt x="112625" y="32941"/>
                    </a:lnTo>
                    <a:lnTo>
                      <a:pt x="112782" y="33273"/>
                    </a:lnTo>
                    <a:lnTo>
                      <a:pt x="112957" y="33586"/>
                    </a:lnTo>
                    <a:lnTo>
                      <a:pt x="112957" y="33605"/>
                    </a:lnTo>
                    <a:lnTo>
                      <a:pt x="113153" y="33938"/>
                    </a:lnTo>
                    <a:lnTo>
                      <a:pt x="113329" y="34231"/>
                    </a:lnTo>
                    <a:lnTo>
                      <a:pt x="113466" y="34524"/>
                    </a:lnTo>
                    <a:lnTo>
                      <a:pt x="113642" y="34857"/>
                    </a:lnTo>
                    <a:lnTo>
                      <a:pt x="113818" y="35169"/>
                    </a:lnTo>
                    <a:lnTo>
                      <a:pt x="113974" y="35502"/>
                    </a:lnTo>
                    <a:lnTo>
                      <a:pt x="114131" y="35815"/>
                    </a:lnTo>
                    <a:lnTo>
                      <a:pt x="114287" y="36108"/>
                    </a:lnTo>
                    <a:lnTo>
                      <a:pt x="114346" y="36225"/>
                    </a:lnTo>
                    <a:lnTo>
                      <a:pt x="114424" y="36420"/>
                    </a:lnTo>
                    <a:lnTo>
                      <a:pt x="114443" y="36459"/>
                    </a:lnTo>
                    <a:lnTo>
                      <a:pt x="114619" y="36773"/>
                    </a:lnTo>
                    <a:lnTo>
                      <a:pt x="114736" y="37085"/>
                    </a:lnTo>
                    <a:lnTo>
                      <a:pt x="114893" y="37417"/>
                    </a:lnTo>
                    <a:lnTo>
                      <a:pt x="115049" y="37711"/>
                    </a:lnTo>
                    <a:lnTo>
                      <a:pt x="115049" y="37750"/>
                    </a:lnTo>
                    <a:lnTo>
                      <a:pt x="115167" y="38063"/>
                    </a:lnTo>
                    <a:lnTo>
                      <a:pt x="115323" y="38375"/>
                    </a:lnTo>
                    <a:lnTo>
                      <a:pt x="115460" y="38708"/>
                    </a:lnTo>
                    <a:lnTo>
                      <a:pt x="115597" y="39040"/>
                    </a:lnTo>
                    <a:lnTo>
                      <a:pt x="115753" y="39392"/>
                    </a:lnTo>
                    <a:lnTo>
                      <a:pt x="115870" y="39705"/>
                    </a:lnTo>
                    <a:lnTo>
                      <a:pt x="116007" y="40018"/>
                    </a:lnTo>
                    <a:lnTo>
                      <a:pt x="116124" y="40350"/>
                    </a:lnTo>
                    <a:lnTo>
                      <a:pt x="116261" y="40663"/>
                    </a:lnTo>
                    <a:lnTo>
                      <a:pt x="116281" y="40702"/>
                    </a:lnTo>
                    <a:lnTo>
                      <a:pt x="116379" y="41015"/>
                    </a:lnTo>
                    <a:lnTo>
                      <a:pt x="116516" y="41327"/>
                    </a:lnTo>
                    <a:lnTo>
                      <a:pt x="116613" y="41680"/>
                    </a:lnTo>
                    <a:lnTo>
                      <a:pt x="116770" y="42031"/>
                    </a:lnTo>
                    <a:lnTo>
                      <a:pt x="116848" y="42324"/>
                    </a:lnTo>
                    <a:lnTo>
                      <a:pt x="116985" y="42677"/>
                    </a:lnTo>
                    <a:lnTo>
                      <a:pt x="117004" y="42716"/>
                    </a:lnTo>
                    <a:lnTo>
                      <a:pt x="117082" y="43028"/>
                    </a:lnTo>
                    <a:lnTo>
                      <a:pt x="117219" y="43380"/>
                    </a:lnTo>
                    <a:lnTo>
                      <a:pt x="117317" y="43674"/>
                    </a:lnTo>
                    <a:lnTo>
                      <a:pt x="117415" y="44006"/>
                    </a:lnTo>
                    <a:lnTo>
                      <a:pt x="117415" y="44045"/>
                    </a:lnTo>
                    <a:lnTo>
                      <a:pt x="117532" y="44358"/>
                    </a:lnTo>
                    <a:lnTo>
                      <a:pt x="117552" y="44397"/>
                    </a:lnTo>
                    <a:lnTo>
                      <a:pt x="117610" y="44690"/>
                    </a:lnTo>
                    <a:lnTo>
                      <a:pt x="117728" y="45042"/>
                    </a:lnTo>
                    <a:lnTo>
                      <a:pt x="117825" y="45394"/>
                    </a:lnTo>
                    <a:lnTo>
                      <a:pt x="117943" y="45746"/>
                    </a:lnTo>
                    <a:lnTo>
                      <a:pt x="118021" y="46059"/>
                    </a:lnTo>
                    <a:lnTo>
                      <a:pt x="118099" y="46410"/>
                    </a:lnTo>
                    <a:lnTo>
                      <a:pt x="118099" y="46450"/>
                    </a:lnTo>
                    <a:lnTo>
                      <a:pt x="118216" y="46762"/>
                    </a:lnTo>
                    <a:lnTo>
                      <a:pt x="118294" y="47114"/>
                    </a:lnTo>
                    <a:lnTo>
                      <a:pt x="118373" y="47447"/>
                    </a:lnTo>
                    <a:lnTo>
                      <a:pt x="118471" y="47779"/>
                    </a:lnTo>
                    <a:lnTo>
                      <a:pt x="118529" y="48170"/>
                    </a:lnTo>
                    <a:lnTo>
                      <a:pt x="118607" y="48502"/>
                    </a:lnTo>
                    <a:lnTo>
                      <a:pt x="118705" y="48854"/>
                    </a:lnTo>
                    <a:lnTo>
                      <a:pt x="118783" y="49186"/>
                    </a:lnTo>
                    <a:lnTo>
                      <a:pt x="118842" y="49539"/>
                    </a:lnTo>
                    <a:lnTo>
                      <a:pt x="118881" y="49792"/>
                    </a:lnTo>
                    <a:lnTo>
                      <a:pt x="118920" y="49890"/>
                    </a:lnTo>
                    <a:lnTo>
                      <a:pt x="118979" y="50222"/>
                    </a:lnTo>
                    <a:lnTo>
                      <a:pt x="119018" y="50555"/>
                    </a:lnTo>
                    <a:lnTo>
                      <a:pt x="119037" y="50613"/>
                    </a:lnTo>
                    <a:lnTo>
                      <a:pt x="119076" y="50907"/>
                    </a:lnTo>
                    <a:lnTo>
                      <a:pt x="119076" y="50966"/>
                    </a:lnTo>
                    <a:lnTo>
                      <a:pt x="119155" y="51317"/>
                    </a:lnTo>
                    <a:lnTo>
                      <a:pt x="119213" y="51650"/>
                    </a:lnTo>
                    <a:lnTo>
                      <a:pt x="119253" y="51963"/>
                    </a:lnTo>
                    <a:lnTo>
                      <a:pt x="119272" y="52021"/>
                    </a:lnTo>
                    <a:lnTo>
                      <a:pt x="119291" y="52334"/>
                    </a:lnTo>
                    <a:lnTo>
                      <a:pt x="119331" y="52666"/>
                    </a:lnTo>
                    <a:lnTo>
                      <a:pt x="119409" y="53038"/>
                    </a:lnTo>
                    <a:lnTo>
                      <a:pt x="119448" y="53409"/>
                    </a:lnTo>
                    <a:lnTo>
                      <a:pt x="119487" y="53781"/>
                    </a:lnTo>
                    <a:lnTo>
                      <a:pt x="119507" y="54113"/>
                    </a:lnTo>
                    <a:lnTo>
                      <a:pt x="119546" y="54446"/>
                    </a:lnTo>
                    <a:lnTo>
                      <a:pt x="119565" y="54817"/>
                    </a:lnTo>
                    <a:lnTo>
                      <a:pt x="119604" y="55188"/>
                    </a:lnTo>
                    <a:lnTo>
                      <a:pt x="119624" y="55520"/>
                    </a:lnTo>
                    <a:lnTo>
                      <a:pt x="119683" y="55853"/>
                    </a:lnTo>
                    <a:lnTo>
                      <a:pt x="119702" y="56244"/>
                    </a:lnTo>
                    <a:lnTo>
                      <a:pt x="119722" y="56615"/>
                    </a:lnTo>
                    <a:lnTo>
                      <a:pt x="119741" y="56928"/>
                    </a:lnTo>
                    <a:lnTo>
                      <a:pt x="119741" y="56987"/>
                    </a:lnTo>
                    <a:lnTo>
                      <a:pt x="119761" y="57300"/>
                    </a:lnTo>
                    <a:lnTo>
                      <a:pt x="119761" y="57671"/>
                    </a:lnTo>
                    <a:lnTo>
                      <a:pt x="119761" y="58042"/>
                    </a:lnTo>
                    <a:lnTo>
                      <a:pt x="119761" y="58355"/>
                    </a:lnTo>
                    <a:lnTo>
                      <a:pt x="119780" y="58727"/>
                    </a:lnTo>
                    <a:lnTo>
                      <a:pt x="119780" y="60525"/>
                    </a:lnTo>
                    <a:lnTo>
                      <a:pt x="119761" y="60896"/>
                    </a:lnTo>
                    <a:lnTo>
                      <a:pt x="119761" y="61249"/>
                    </a:lnTo>
                    <a:lnTo>
                      <a:pt x="119761" y="61640"/>
                    </a:lnTo>
                    <a:lnTo>
                      <a:pt x="119741" y="61972"/>
                    </a:lnTo>
                    <a:lnTo>
                      <a:pt x="119722" y="62324"/>
                    </a:lnTo>
                    <a:lnTo>
                      <a:pt x="119702" y="62695"/>
                    </a:lnTo>
                    <a:lnTo>
                      <a:pt x="119683" y="63047"/>
                    </a:lnTo>
                    <a:lnTo>
                      <a:pt x="119663" y="63399"/>
                    </a:lnTo>
                    <a:lnTo>
                      <a:pt x="119604" y="63751"/>
                    </a:lnTo>
                    <a:lnTo>
                      <a:pt x="119604" y="63770"/>
                    </a:lnTo>
                    <a:lnTo>
                      <a:pt x="119585" y="64103"/>
                    </a:lnTo>
                    <a:lnTo>
                      <a:pt x="119546" y="64474"/>
                    </a:lnTo>
                    <a:lnTo>
                      <a:pt x="119507" y="64865"/>
                    </a:lnTo>
                    <a:lnTo>
                      <a:pt x="119468" y="65217"/>
                    </a:lnTo>
                    <a:lnTo>
                      <a:pt x="119428" y="65550"/>
                    </a:lnTo>
                    <a:lnTo>
                      <a:pt x="119350" y="65940"/>
                    </a:lnTo>
                    <a:lnTo>
                      <a:pt x="119311" y="66292"/>
                    </a:lnTo>
                    <a:lnTo>
                      <a:pt x="119272" y="66644"/>
                    </a:lnTo>
                    <a:lnTo>
                      <a:pt x="119233" y="66977"/>
                    </a:lnTo>
                    <a:lnTo>
                      <a:pt x="119213" y="67035"/>
                    </a:lnTo>
                    <a:lnTo>
                      <a:pt x="119174" y="67328"/>
                    </a:lnTo>
                    <a:lnTo>
                      <a:pt x="119096" y="67700"/>
                    </a:lnTo>
                    <a:lnTo>
                      <a:pt x="119076" y="67739"/>
                    </a:lnTo>
                    <a:lnTo>
                      <a:pt x="119018" y="68091"/>
                    </a:lnTo>
                    <a:lnTo>
                      <a:pt x="118979" y="68443"/>
                    </a:lnTo>
                    <a:lnTo>
                      <a:pt x="118881" y="68795"/>
                    </a:lnTo>
                    <a:lnTo>
                      <a:pt x="118822" y="69146"/>
                    </a:lnTo>
                    <a:lnTo>
                      <a:pt x="118764" y="69499"/>
                    </a:lnTo>
                    <a:lnTo>
                      <a:pt x="118686" y="69831"/>
                    </a:lnTo>
                    <a:lnTo>
                      <a:pt x="118646" y="69889"/>
                    </a:lnTo>
                    <a:lnTo>
                      <a:pt x="118588" y="70202"/>
                    </a:lnTo>
                    <a:lnTo>
                      <a:pt x="118568" y="70241"/>
                    </a:lnTo>
                    <a:lnTo>
                      <a:pt x="118529" y="70515"/>
                    </a:lnTo>
                    <a:lnTo>
                      <a:pt x="118529" y="70574"/>
                    </a:lnTo>
                    <a:lnTo>
                      <a:pt x="118431" y="70965"/>
                    </a:lnTo>
                    <a:lnTo>
                      <a:pt x="118334" y="71258"/>
                    </a:lnTo>
                    <a:lnTo>
                      <a:pt x="118314" y="71317"/>
                    </a:lnTo>
                    <a:lnTo>
                      <a:pt x="118256" y="71629"/>
                    </a:lnTo>
                    <a:lnTo>
                      <a:pt x="118236" y="71668"/>
                    </a:lnTo>
                    <a:lnTo>
                      <a:pt x="118138" y="72001"/>
                    </a:lnTo>
                    <a:lnTo>
                      <a:pt x="118040" y="72333"/>
                    </a:lnTo>
                    <a:lnTo>
                      <a:pt x="118040" y="72372"/>
                    </a:lnTo>
                    <a:lnTo>
                      <a:pt x="117943" y="72705"/>
                    </a:lnTo>
                    <a:lnTo>
                      <a:pt x="117825" y="73056"/>
                    </a:lnTo>
                    <a:lnTo>
                      <a:pt x="117728" y="73409"/>
                    </a:lnTo>
                    <a:lnTo>
                      <a:pt x="117610" y="73741"/>
                    </a:lnTo>
                    <a:lnTo>
                      <a:pt x="117513" y="74112"/>
                    </a:lnTo>
                    <a:lnTo>
                      <a:pt x="117395" y="74445"/>
                    </a:lnTo>
                    <a:lnTo>
                      <a:pt x="117376" y="74503"/>
                    </a:lnTo>
                    <a:lnTo>
                      <a:pt x="117298" y="74777"/>
                    </a:lnTo>
                    <a:lnTo>
                      <a:pt x="117141" y="75187"/>
                    </a:lnTo>
                    <a:lnTo>
                      <a:pt x="117043" y="75500"/>
                    </a:lnTo>
                    <a:lnTo>
                      <a:pt x="117043" y="75539"/>
                    </a:lnTo>
                    <a:lnTo>
                      <a:pt x="116887" y="75872"/>
                    </a:lnTo>
                    <a:lnTo>
                      <a:pt x="116789" y="76204"/>
                    </a:lnTo>
                    <a:lnTo>
                      <a:pt x="116633" y="76575"/>
                    </a:lnTo>
                    <a:lnTo>
                      <a:pt x="116535" y="76869"/>
                    </a:lnTo>
                    <a:lnTo>
                      <a:pt x="116535" y="76908"/>
                    </a:lnTo>
                    <a:lnTo>
                      <a:pt x="116359" y="77260"/>
                    </a:lnTo>
                    <a:lnTo>
                      <a:pt x="116242" y="77592"/>
                    </a:lnTo>
                    <a:lnTo>
                      <a:pt x="116086" y="77924"/>
                    </a:lnTo>
                    <a:lnTo>
                      <a:pt x="115909" y="78296"/>
                    </a:lnTo>
                    <a:lnTo>
                      <a:pt x="115773" y="78648"/>
                    </a:lnTo>
                    <a:lnTo>
                      <a:pt x="115597" y="78980"/>
                    </a:lnTo>
                    <a:lnTo>
                      <a:pt x="115440" y="79293"/>
                    </a:lnTo>
                    <a:lnTo>
                      <a:pt x="115303" y="79645"/>
                    </a:lnTo>
                    <a:lnTo>
                      <a:pt x="115108" y="79996"/>
                    </a:lnTo>
                    <a:lnTo>
                      <a:pt x="114951" y="80290"/>
                    </a:lnTo>
                    <a:lnTo>
                      <a:pt x="114932" y="80329"/>
                    </a:lnTo>
                    <a:lnTo>
                      <a:pt x="114795" y="80661"/>
                    </a:lnTo>
                    <a:lnTo>
                      <a:pt x="114619" y="80974"/>
                    </a:lnTo>
                    <a:lnTo>
                      <a:pt x="114424" y="81307"/>
                    </a:lnTo>
                    <a:lnTo>
                      <a:pt x="114267" y="81619"/>
                    </a:lnTo>
                    <a:lnTo>
                      <a:pt x="114111" y="81932"/>
                    </a:lnTo>
                    <a:lnTo>
                      <a:pt x="113915" y="82265"/>
                    </a:lnTo>
                    <a:lnTo>
                      <a:pt x="113739" y="82558"/>
                    </a:lnTo>
                    <a:lnTo>
                      <a:pt x="113583" y="82870"/>
                    </a:lnTo>
                    <a:lnTo>
                      <a:pt x="113388" y="83222"/>
                    </a:lnTo>
                    <a:lnTo>
                      <a:pt x="113192" y="83516"/>
                    </a:lnTo>
                    <a:lnTo>
                      <a:pt x="113172" y="83555"/>
                    </a:lnTo>
                    <a:lnTo>
                      <a:pt x="112977" y="83867"/>
                    </a:lnTo>
                    <a:lnTo>
                      <a:pt x="112821" y="84161"/>
                    </a:lnTo>
                    <a:lnTo>
                      <a:pt x="112645" y="84434"/>
                    </a:lnTo>
                    <a:lnTo>
                      <a:pt x="112430" y="84747"/>
                    </a:lnTo>
                    <a:lnTo>
                      <a:pt x="112410" y="84786"/>
                    </a:lnTo>
                    <a:lnTo>
                      <a:pt x="112215" y="85099"/>
                    </a:lnTo>
                    <a:lnTo>
                      <a:pt x="112039" y="85353"/>
                    </a:lnTo>
                    <a:lnTo>
                      <a:pt x="111999" y="85412"/>
                    </a:lnTo>
                    <a:lnTo>
                      <a:pt x="111843" y="85686"/>
                    </a:lnTo>
                    <a:lnTo>
                      <a:pt x="111628" y="85998"/>
                    </a:lnTo>
                    <a:lnTo>
                      <a:pt x="111433" y="86291"/>
                    </a:lnTo>
                    <a:lnTo>
                      <a:pt x="111198" y="86585"/>
                    </a:lnTo>
                    <a:lnTo>
                      <a:pt x="111002" y="86878"/>
                    </a:lnTo>
                    <a:lnTo>
                      <a:pt x="110768" y="87191"/>
                    </a:lnTo>
                    <a:lnTo>
                      <a:pt x="110572" y="87465"/>
                    </a:lnTo>
                    <a:lnTo>
                      <a:pt x="110553" y="87504"/>
                    </a:lnTo>
                    <a:lnTo>
                      <a:pt x="110377" y="87738"/>
                    </a:lnTo>
                    <a:lnTo>
                      <a:pt x="110142" y="88051"/>
                    </a:lnTo>
                    <a:lnTo>
                      <a:pt x="109927" y="88325"/>
                    </a:lnTo>
                    <a:lnTo>
                      <a:pt x="109712" y="88579"/>
                    </a:lnTo>
                    <a:lnTo>
                      <a:pt x="109693" y="88618"/>
                    </a:lnTo>
                    <a:lnTo>
                      <a:pt x="109458" y="88892"/>
                    </a:lnTo>
                    <a:lnTo>
                      <a:pt x="109243" y="89165"/>
                    </a:lnTo>
                    <a:lnTo>
                      <a:pt x="109008" y="89420"/>
                    </a:lnTo>
                    <a:lnTo>
                      <a:pt x="109008" y="89459"/>
                    </a:lnTo>
                    <a:lnTo>
                      <a:pt x="108774" y="89713"/>
                    </a:lnTo>
                    <a:lnTo>
                      <a:pt x="108520" y="89987"/>
                    </a:lnTo>
                    <a:lnTo>
                      <a:pt x="108305" y="90240"/>
                    </a:lnTo>
                    <a:lnTo>
                      <a:pt x="108285" y="90260"/>
                    </a:lnTo>
                    <a:lnTo>
                      <a:pt x="108050" y="90514"/>
                    </a:lnTo>
                    <a:lnTo>
                      <a:pt x="107796" y="90807"/>
                    </a:lnTo>
                    <a:lnTo>
                      <a:pt x="107601" y="91023"/>
                    </a:lnTo>
                    <a:lnTo>
                      <a:pt x="107562" y="91062"/>
                    </a:lnTo>
                    <a:lnTo>
                      <a:pt x="107327" y="91296"/>
                    </a:lnTo>
                    <a:lnTo>
                      <a:pt x="107112" y="91551"/>
                    </a:lnTo>
                    <a:lnTo>
                      <a:pt x="107073" y="91590"/>
                    </a:lnTo>
                    <a:lnTo>
                      <a:pt x="106838" y="91824"/>
                    </a:lnTo>
                    <a:lnTo>
                      <a:pt x="106604" y="92078"/>
                    </a:lnTo>
                    <a:lnTo>
                      <a:pt x="106369" y="92313"/>
                    </a:lnTo>
                    <a:lnTo>
                      <a:pt x="106115" y="92567"/>
                    </a:lnTo>
                    <a:lnTo>
                      <a:pt x="105841" y="92841"/>
                    </a:lnTo>
                    <a:lnTo>
                      <a:pt x="105587" y="93114"/>
                    </a:lnTo>
                    <a:lnTo>
                      <a:pt x="105353" y="93310"/>
                    </a:lnTo>
                    <a:lnTo>
                      <a:pt x="105333" y="93349"/>
                    </a:lnTo>
                    <a:lnTo>
                      <a:pt x="105098" y="93564"/>
                    </a:lnTo>
                    <a:lnTo>
                      <a:pt x="104845" y="93799"/>
                    </a:lnTo>
                    <a:lnTo>
                      <a:pt x="104571" y="94072"/>
                    </a:lnTo>
                    <a:lnTo>
                      <a:pt x="104317" y="94307"/>
                    </a:lnTo>
                    <a:lnTo>
                      <a:pt x="104082" y="94522"/>
                    </a:lnTo>
                    <a:lnTo>
                      <a:pt x="104043" y="94561"/>
                    </a:lnTo>
                    <a:lnTo>
                      <a:pt x="103828" y="94757"/>
                    </a:lnTo>
                    <a:lnTo>
                      <a:pt x="103554" y="94991"/>
                    </a:lnTo>
                    <a:lnTo>
                      <a:pt x="103515" y="95011"/>
                    </a:lnTo>
                    <a:lnTo>
                      <a:pt x="103241" y="95226"/>
                    </a:lnTo>
                    <a:lnTo>
                      <a:pt x="103007" y="95441"/>
                    </a:lnTo>
                    <a:lnTo>
                      <a:pt x="102733" y="95656"/>
                    </a:lnTo>
                    <a:lnTo>
                      <a:pt x="102440" y="95930"/>
                    </a:lnTo>
                    <a:lnTo>
                      <a:pt x="102186" y="96125"/>
                    </a:lnTo>
                    <a:lnTo>
                      <a:pt x="101912" y="96340"/>
                    </a:lnTo>
                    <a:lnTo>
                      <a:pt x="101638" y="96575"/>
                    </a:lnTo>
                    <a:lnTo>
                      <a:pt x="101365" y="96790"/>
                    </a:lnTo>
                    <a:lnTo>
                      <a:pt x="101052" y="97024"/>
                    </a:lnTo>
                    <a:lnTo>
                      <a:pt x="100798" y="97220"/>
                    </a:lnTo>
                    <a:lnTo>
                      <a:pt x="100778" y="97239"/>
                    </a:lnTo>
                    <a:lnTo>
                      <a:pt x="100524" y="97435"/>
                    </a:lnTo>
                    <a:lnTo>
                      <a:pt x="100250" y="97630"/>
                    </a:lnTo>
                    <a:lnTo>
                      <a:pt x="100211" y="97669"/>
                    </a:lnTo>
                    <a:lnTo>
                      <a:pt x="100113" y="97748"/>
                    </a:lnTo>
                    <a:lnTo>
                      <a:pt x="99957" y="97846"/>
                    </a:lnTo>
                    <a:lnTo>
                      <a:pt x="99664" y="98060"/>
                    </a:lnTo>
                    <a:lnTo>
                      <a:pt x="99390" y="98256"/>
                    </a:lnTo>
                    <a:lnTo>
                      <a:pt x="99058" y="98471"/>
                    </a:lnTo>
                    <a:lnTo>
                      <a:pt x="98804" y="98647"/>
                    </a:lnTo>
                    <a:lnTo>
                      <a:pt x="98764" y="98666"/>
                    </a:lnTo>
                    <a:lnTo>
                      <a:pt x="98510" y="98823"/>
                    </a:lnTo>
                    <a:lnTo>
                      <a:pt x="98491" y="98862"/>
                    </a:lnTo>
                    <a:lnTo>
                      <a:pt x="98198" y="99057"/>
                    </a:lnTo>
                    <a:lnTo>
                      <a:pt x="97963" y="99194"/>
                    </a:lnTo>
                    <a:lnTo>
                      <a:pt x="97650" y="99410"/>
                    </a:lnTo>
                    <a:lnTo>
                      <a:pt x="97591" y="99429"/>
                    </a:lnTo>
                    <a:lnTo>
                      <a:pt x="97318" y="99605"/>
                    </a:lnTo>
                    <a:lnTo>
                      <a:pt x="97025" y="99781"/>
                    </a:lnTo>
                    <a:lnTo>
                      <a:pt x="96751" y="99957"/>
                    </a:lnTo>
                    <a:lnTo>
                      <a:pt x="96731" y="99976"/>
                    </a:lnTo>
                    <a:lnTo>
                      <a:pt x="96379" y="100172"/>
                    </a:lnTo>
                    <a:lnTo>
                      <a:pt x="96145" y="100309"/>
                    </a:lnTo>
                    <a:lnTo>
                      <a:pt x="96106" y="100328"/>
                    </a:lnTo>
                    <a:lnTo>
                      <a:pt x="95812" y="100504"/>
                    </a:lnTo>
                    <a:lnTo>
                      <a:pt x="95500" y="100700"/>
                    </a:lnTo>
                    <a:lnTo>
                      <a:pt x="95187" y="100856"/>
                    </a:lnTo>
                    <a:lnTo>
                      <a:pt x="94933" y="100993"/>
                    </a:lnTo>
                    <a:lnTo>
                      <a:pt x="94600" y="101188"/>
                    </a:lnTo>
                    <a:lnTo>
                      <a:pt x="94327" y="101325"/>
                    </a:lnTo>
                    <a:lnTo>
                      <a:pt x="94034" y="101501"/>
                    </a:lnTo>
                    <a:lnTo>
                      <a:pt x="93662" y="101677"/>
                    </a:lnTo>
                    <a:lnTo>
                      <a:pt x="93388" y="101814"/>
                    </a:lnTo>
                    <a:lnTo>
                      <a:pt x="93369" y="101834"/>
                    </a:lnTo>
                    <a:lnTo>
                      <a:pt x="93056" y="101990"/>
                    </a:lnTo>
                    <a:lnTo>
                      <a:pt x="92763" y="102146"/>
                    </a:lnTo>
                    <a:lnTo>
                      <a:pt x="92411" y="102303"/>
                    </a:lnTo>
                    <a:lnTo>
                      <a:pt x="92157" y="102420"/>
                    </a:lnTo>
                    <a:lnTo>
                      <a:pt x="91844" y="102596"/>
                    </a:lnTo>
                    <a:lnTo>
                      <a:pt x="91805" y="102616"/>
                    </a:lnTo>
                    <a:lnTo>
                      <a:pt x="91512" y="102733"/>
                    </a:lnTo>
                    <a:lnTo>
                      <a:pt x="91199" y="102869"/>
                    </a:lnTo>
                    <a:lnTo>
                      <a:pt x="90886" y="103026"/>
                    </a:lnTo>
                    <a:lnTo>
                      <a:pt x="90514" y="103183"/>
                    </a:lnTo>
                    <a:lnTo>
                      <a:pt x="90202" y="103320"/>
                    </a:lnTo>
                    <a:lnTo>
                      <a:pt x="89928" y="103436"/>
                    </a:lnTo>
                    <a:lnTo>
                      <a:pt x="89909" y="103456"/>
                    </a:lnTo>
                    <a:lnTo>
                      <a:pt x="89557" y="103613"/>
                    </a:lnTo>
                    <a:lnTo>
                      <a:pt x="89283" y="103710"/>
                    </a:lnTo>
                    <a:lnTo>
                      <a:pt x="89244" y="103730"/>
                    </a:lnTo>
                    <a:lnTo>
                      <a:pt x="88970" y="103847"/>
                    </a:lnTo>
                    <a:lnTo>
                      <a:pt x="88951" y="103866"/>
                    </a:lnTo>
                    <a:lnTo>
                      <a:pt x="88579" y="104003"/>
                    </a:lnTo>
                    <a:lnTo>
                      <a:pt x="88286" y="104121"/>
                    </a:lnTo>
                    <a:lnTo>
                      <a:pt x="87993" y="104238"/>
                    </a:lnTo>
                    <a:lnTo>
                      <a:pt x="87973" y="104238"/>
                    </a:lnTo>
                    <a:lnTo>
                      <a:pt x="87680" y="104355"/>
                    </a:lnTo>
                    <a:lnTo>
                      <a:pt x="87308" y="104492"/>
                    </a:lnTo>
                    <a:lnTo>
                      <a:pt x="87015" y="104610"/>
                    </a:lnTo>
                    <a:lnTo>
                      <a:pt x="86663" y="104727"/>
                    </a:lnTo>
                    <a:lnTo>
                      <a:pt x="86331" y="104844"/>
                    </a:lnTo>
                    <a:lnTo>
                      <a:pt x="86038" y="104942"/>
                    </a:lnTo>
                    <a:lnTo>
                      <a:pt x="85686" y="105079"/>
                    </a:lnTo>
                    <a:lnTo>
                      <a:pt x="85353" y="105177"/>
                    </a:lnTo>
                    <a:lnTo>
                      <a:pt x="85060" y="105274"/>
                    </a:lnTo>
                    <a:lnTo>
                      <a:pt x="85021" y="105294"/>
                    </a:lnTo>
                    <a:lnTo>
                      <a:pt x="84669" y="105391"/>
                    </a:lnTo>
                    <a:lnTo>
                      <a:pt x="84356" y="105489"/>
                    </a:lnTo>
                    <a:lnTo>
                      <a:pt x="84024" y="105607"/>
                    </a:lnTo>
                    <a:lnTo>
                      <a:pt x="83692" y="105704"/>
                    </a:lnTo>
                    <a:lnTo>
                      <a:pt x="83359" y="105782"/>
                    </a:lnTo>
                    <a:lnTo>
                      <a:pt x="83027" y="105880"/>
                    </a:lnTo>
                    <a:lnTo>
                      <a:pt x="82695" y="105978"/>
                    </a:lnTo>
                    <a:lnTo>
                      <a:pt x="82362" y="106076"/>
                    </a:lnTo>
                    <a:lnTo>
                      <a:pt x="82030" y="106154"/>
                    </a:lnTo>
                    <a:lnTo>
                      <a:pt x="81698" y="106252"/>
                    </a:lnTo>
                    <a:lnTo>
                      <a:pt x="81385" y="106330"/>
                    </a:lnTo>
                    <a:lnTo>
                      <a:pt x="81346" y="106330"/>
                    </a:lnTo>
                    <a:lnTo>
                      <a:pt x="81072" y="106408"/>
                    </a:lnTo>
                    <a:lnTo>
                      <a:pt x="80681" y="106486"/>
                    </a:lnTo>
                    <a:lnTo>
                      <a:pt x="80368" y="106565"/>
                    </a:lnTo>
                    <a:lnTo>
                      <a:pt x="79997" y="106662"/>
                    </a:lnTo>
                    <a:lnTo>
                      <a:pt x="79684" y="106741"/>
                    </a:lnTo>
                    <a:lnTo>
                      <a:pt x="79645" y="106741"/>
                    </a:lnTo>
                    <a:lnTo>
                      <a:pt x="79332" y="106818"/>
                    </a:lnTo>
                    <a:lnTo>
                      <a:pt x="78980" y="106877"/>
                    </a:lnTo>
                    <a:lnTo>
                      <a:pt x="78628" y="106955"/>
                    </a:lnTo>
                    <a:lnTo>
                      <a:pt x="78296" y="107014"/>
                    </a:lnTo>
                    <a:lnTo>
                      <a:pt x="78276" y="107014"/>
                    </a:lnTo>
                    <a:lnTo>
                      <a:pt x="77983" y="107073"/>
                    </a:lnTo>
                    <a:lnTo>
                      <a:pt x="77592" y="107151"/>
                    </a:lnTo>
                    <a:lnTo>
                      <a:pt x="77279" y="107210"/>
                    </a:lnTo>
                    <a:lnTo>
                      <a:pt x="76928" y="107268"/>
                    </a:lnTo>
                    <a:lnTo>
                      <a:pt x="76576" y="107327"/>
                    </a:lnTo>
                    <a:lnTo>
                      <a:pt x="76224" y="107385"/>
                    </a:lnTo>
                    <a:lnTo>
                      <a:pt x="75872" y="107444"/>
                    </a:lnTo>
                    <a:lnTo>
                      <a:pt x="75520" y="107503"/>
                    </a:lnTo>
                    <a:lnTo>
                      <a:pt x="75207" y="107542"/>
                    </a:lnTo>
                    <a:lnTo>
                      <a:pt x="74855" y="107581"/>
                    </a:lnTo>
                    <a:lnTo>
                      <a:pt x="74503" y="107640"/>
                    </a:lnTo>
                    <a:lnTo>
                      <a:pt x="74151" y="107679"/>
                    </a:lnTo>
                    <a:lnTo>
                      <a:pt x="73800" y="107737"/>
                    </a:lnTo>
                    <a:lnTo>
                      <a:pt x="73467" y="107757"/>
                    </a:lnTo>
                    <a:lnTo>
                      <a:pt x="73115" y="107796"/>
                    </a:lnTo>
                    <a:lnTo>
                      <a:pt x="73096" y="107796"/>
                    </a:lnTo>
                    <a:lnTo>
                      <a:pt x="72783" y="107835"/>
                    </a:lnTo>
                    <a:lnTo>
                      <a:pt x="72764" y="107835"/>
                    </a:lnTo>
                    <a:lnTo>
                      <a:pt x="72412" y="107874"/>
                    </a:lnTo>
                    <a:lnTo>
                      <a:pt x="72079" y="107913"/>
                    </a:lnTo>
                    <a:lnTo>
                      <a:pt x="71669" y="107933"/>
                    </a:lnTo>
                    <a:lnTo>
                      <a:pt x="71532" y="107953"/>
                    </a:lnTo>
                    <a:lnTo>
                      <a:pt x="71356" y="107972"/>
                    </a:lnTo>
                    <a:lnTo>
                      <a:pt x="71024" y="107992"/>
                    </a:lnTo>
                    <a:lnTo>
                      <a:pt x="70652" y="108011"/>
                    </a:lnTo>
                    <a:lnTo>
                      <a:pt x="70320" y="108031"/>
                    </a:lnTo>
                    <a:lnTo>
                      <a:pt x="69968" y="108031"/>
                    </a:lnTo>
                    <a:lnTo>
                      <a:pt x="69616" y="108050"/>
                    </a:lnTo>
                    <a:lnTo>
                      <a:pt x="69264" y="108050"/>
                    </a:lnTo>
                    <a:lnTo>
                      <a:pt x="68932" y="108070"/>
                    </a:lnTo>
                    <a:lnTo>
                      <a:pt x="68580" y="108070"/>
                    </a:lnTo>
                    <a:lnTo>
                      <a:pt x="68189" y="108089"/>
                    </a:lnTo>
                    <a:lnTo>
                      <a:pt x="66801" y="108089"/>
                    </a:lnTo>
                    <a:lnTo>
                      <a:pt x="66449" y="108070"/>
                    </a:lnTo>
                    <a:lnTo>
                      <a:pt x="65745" y="108070"/>
                    </a:lnTo>
                    <a:lnTo>
                      <a:pt x="65413" y="108050"/>
                    </a:lnTo>
                    <a:lnTo>
                      <a:pt x="65393" y="108050"/>
                    </a:lnTo>
                    <a:lnTo>
                      <a:pt x="65061" y="108031"/>
                    </a:lnTo>
                    <a:lnTo>
                      <a:pt x="64709" y="108031"/>
                    </a:lnTo>
                    <a:lnTo>
                      <a:pt x="64318" y="108011"/>
                    </a:lnTo>
                    <a:lnTo>
                      <a:pt x="63986" y="107992"/>
                    </a:lnTo>
                    <a:lnTo>
                      <a:pt x="63634" y="107972"/>
                    </a:lnTo>
                    <a:lnTo>
                      <a:pt x="63282" y="107953"/>
                    </a:lnTo>
                    <a:lnTo>
                      <a:pt x="62891" y="107913"/>
                    </a:lnTo>
                    <a:lnTo>
                      <a:pt x="62578" y="107894"/>
                    </a:lnTo>
                    <a:lnTo>
                      <a:pt x="62246" y="107874"/>
                    </a:lnTo>
                    <a:lnTo>
                      <a:pt x="61855" y="107835"/>
                    </a:lnTo>
                    <a:lnTo>
                      <a:pt x="61503" y="107796"/>
                    </a:lnTo>
                    <a:lnTo>
                      <a:pt x="61131" y="107776"/>
                    </a:lnTo>
                    <a:lnTo>
                      <a:pt x="60819" y="107737"/>
                    </a:lnTo>
                    <a:lnTo>
                      <a:pt x="60428" y="107699"/>
                    </a:lnTo>
                    <a:lnTo>
                      <a:pt x="60076" y="107659"/>
                    </a:lnTo>
                    <a:lnTo>
                      <a:pt x="59724" y="107601"/>
                    </a:lnTo>
                    <a:lnTo>
                      <a:pt x="59392" y="107562"/>
                    </a:lnTo>
                    <a:lnTo>
                      <a:pt x="59020" y="107522"/>
                    </a:lnTo>
                    <a:lnTo>
                      <a:pt x="58668" y="107464"/>
                    </a:lnTo>
                    <a:lnTo>
                      <a:pt x="58336" y="107425"/>
                    </a:lnTo>
                    <a:lnTo>
                      <a:pt x="57964" y="107366"/>
                    </a:lnTo>
                    <a:lnTo>
                      <a:pt x="57652" y="107307"/>
                    </a:lnTo>
                    <a:lnTo>
                      <a:pt x="57280" y="107249"/>
                    </a:lnTo>
                    <a:lnTo>
                      <a:pt x="57261" y="107249"/>
                    </a:lnTo>
                    <a:lnTo>
                      <a:pt x="56948" y="107190"/>
                    </a:lnTo>
                    <a:lnTo>
                      <a:pt x="56557" y="107132"/>
                    </a:lnTo>
                    <a:lnTo>
                      <a:pt x="56205" y="107073"/>
                    </a:lnTo>
                    <a:lnTo>
                      <a:pt x="55873" y="107014"/>
                    </a:lnTo>
                    <a:lnTo>
                      <a:pt x="55521" y="106936"/>
                    </a:lnTo>
                    <a:lnTo>
                      <a:pt x="55208" y="106877"/>
                    </a:lnTo>
                    <a:lnTo>
                      <a:pt x="54817" y="106799"/>
                    </a:lnTo>
                    <a:lnTo>
                      <a:pt x="54465" y="106721"/>
                    </a:lnTo>
                    <a:lnTo>
                      <a:pt x="54094" y="106643"/>
                    </a:lnTo>
                    <a:lnTo>
                      <a:pt x="53781" y="106565"/>
                    </a:lnTo>
                    <a:lnTo>
                      <a:pt x="53761" y="106565"/>
                    </a:lnTo>
                    <a:lnTo>
                      <a:pt x="53429" y="106486"/>
                    </a:lnTo>
                    <a:lnTo>
                      <a:pt x="53077" y="106408"/>
                    </a:lnTo>
                    <a:lnTo>
                      <a:pt x="52725" y="106330"/>
                    </a:lnTo>
                    <a:lnTo>
                      <a:pt x="52354" y="106252"/>
                    </a:lnTo>
                    <a:lnTo>
                      <a:pt x="52041" y="106154"/>
                    </a:lnTo>
                    <a:lnTo>
                      <a:pt x="51709" y="106076"/>
                    </a:lnTo>
                    <a:lnTo>
                      <a:pt x="51337" y="105978"/>
                    </a:lnTo>
                    <a:lnTo>
                      <a:pt x="51005" y="105880"/>
                    </a:lnTo>
                    <a:lnTo>
                      <a:pt x="50614" y="105782"/>
                    </a:lnTo>
                    <a:lnTo>
                      <a:pt x="50282" y="105685"/>
                    </a:lnTo>
                    <a:lnTo>
                      <a:pt x="49949" y="105587"/>
                    </a:lnTo>
                    <a:lnTo>
                      <a:pt x="49617" y="105489"/>
                    </a:lnTo>
                    <a:lnTo>
                      <a:pt x="49226" y="105391"/>
                    </a:lnTo>
                    <a:lnTo>
                      <a:pt x="48893" y="105274"/>
                    </a:lnTo>
                    <a:lnTo>
                      <a:pt x="48561" y="105177"/>
                    </a:lnTo>
                    <a:lnTo>
                      <a:pt x="48209" y="105059"/>
                    </a:lnTo>
                    <a:lnTo>
                      <a:pt x="47877" y="104961"/>
                    </a:lnTo>
                    <a:lnTo>
                      <a:pt x="47505" y="104844"/>
                    </a:lnTo>
                    <a:lnTo>
                      <a:pt x="47173" y="104727"/>
                    </a:lnTo>
                    <a:lnTo>
                      <a:pt x="46841" y="104610"/>
                    </a:lnTo>
                    <a:lnTo>
                      <a:pt x="46489" y="104492"/>
                    </a:lnTo>
                    <a:lnTo>
                      <a:pt x="46157" y="104375"/>
                    </a:lnTo>
                    <a:lnTo>
                      <a:pt x="45785" y="104238"/>
                    </a:lnTo>
                    <a:lnTo>
                      <a:pt x="45472" y="104121"/>
                    </a:lnTo>
                    <a:lnTo>
                      <a:pt x="45140" y="103984"/>
                    </a:lnTo>
                    <a:lnTo>
                      <a:pt x="44768" y="103866"/>
                    </a:lnTo>
                    <a:lnTo>
                      <a:pt x="44456" y="103730"/>
                    </a:lnTo>
                    <a:lnTo>
                      <a:pt x="44104" y="103593"/>
                    </a:lnTo>
                    <a:lnTo>
                      <a:pt x="43752" y="103456"/>
                    </a:lnTo>
                    <a:lnTo>
                      <a:pt x="43420" y="103320"/>
                    </a:lnTo>
                    <a:lnTo>
                      <a:pt x="43087" y="103183"/>
                    </a:lnTo>
                    <a:lnTo>
                      <a:pt x="42775" y="103046"/>
                    </a:lnTo>
                    <a:lnTo>
                      <a:pt x="42403" y="102909"/>
                    </a:lnTo>
                    <a:lnTo>
                      <a:pt x="42071" y="102752"/>
                    </a:lnTo>
                    <a:lnTo>
                      <a:pt x="41758" y="102616"/>
                    </a:lnTo>
                    <a:lnTo>
                      <a:pt x="41406" y="102459"/>
                    </a:lnTo>
                    <a:lnTo>
                      <a:pt x="41073" y="102303"/>
                    </a:lnTo>
                    <a:lnTo>
                      <a:pt x="40741" y="102146"/>
                    </a:lnTo>
                    <a:lnTo>
                      <a:pt x="40389" y="101990"/>
                    </a:lnTo>
                    <a:lnTo>
                      <a:pt x="40077" y="101834"/>
                    </a:lnTo>
                    <a:lnTo>
                      <a:pt x="39744" y="101677"/>
                    </a:lnTo>
                    <a:lnTo>
                      <a:pt x="39412" y="101521"/>
                    </a:lnTo>
                    <a:lnTo>
                      <a:pt x="39392" y="101521"/>
                    </a:lnTo>
                    <a:lnTo>
                      <a:pt x="39080" y="101345"/>
                    </a:lnTo>
                    <a:lnTo>
                      <a:pt x="38767" y="101188"/>
                    </a:lnTo>
                    <a:lnTo>
                      <a:pt x="38395" y="101012"/>
                    </a:lnTo>
                    <a:lnTo>
                      <a:pt x="38102" y="100856"/>
                    </a:lnTo>
                    <a:lnTo>
                      <a:pt x="37750" y="100719"/>
                    </a:lnTo>
                    <a:lnTo>
                      <a:pt x="37398" y="100582"/>
                    </a:lnTo>
                    <a:lnTo>
                      <a:pt x="37086" y="100426"/>
                    </a:lnTo>
                    <a:lnTo>
                      <a:pt x="36714" y="100289"/>
                    </a:lnTo>
                    <a:lnTo>
                      <a:pt x="36401" y="100152"/>
                    </a:lnTo>
                    <a:lnTo>
                      <a:pt x="36069" y="100015"/>
                    </a:lnTo>
                    <a:lnTo>
                      <a:pt x="36030" y="100015"/>
                    </a:lnTo>
                    <a:lnTo>
                      <a:pt x="35697" y="99859"/>
                    </a:lnTo>
                    <a:lnTo>
                      <a:pt x="35385" y="99722"/>
                    </a:lnTo>
                    <a:lnTo>
                      <a:pt x="35033" y="99566"/>
                    </a:lnTo>
                    <a:lnTo>
                      <a:pt x="34720" y="99410"/>
                    </a:lnTo>
                    <a:lnTo>
                      <a:pt x="34388" y="99273"/>
                    </a:lnTo>
                    <a:lnTo>
                      <a:pt x="34055" y="99116"/>
                    </a:lnTo>
                    <a:lnTo>
                      <a:pt x="33742" y="98960"/>
                    </a:lnTo>
                    <a:lnTo>
                      <a:pt x="33410" y="98803"/>
                    </a:lnTo>
                    <a:lnTo>
                      <a:pt x="33058" y="98627"/>
                    </a:lnTo>
                    <a:lnTo>
                      <a:pt x="32765" y="98471"/>
                    </a:lnTo>
                    <a:lnTo>
                      <a:pt x="32452" y="98315"/>
                    </a:lnTo>
                    <a:lnTo>
                      <a:pt x="32100" y="98158"/>
                    </a:lnTo>
                    <a:lnTo>
                      <a:pt x="31787" y="97982"/>
                    </a:lnTo>
                    <a:lnTo>
                      <a:pt x="31475" y="97826"/>
                    </a:lnTo>
                    <a:lnTo>
                      <a:pt x="31142" y="97650"/>
                    </a:lnTo>
                    <a:lnTo>
                      <a:pt x="30830" y="97474"/>
                    </a:lnTo>
                    <a:lnTo>
                      <a:pt x="30536" y="97318"/>
                    </a:lnTo>
                    <a:lnTo>
                      <a:pt x="30204" y="97142"/>
                    </a:lnTo>
                    <a:lnTo>
                      <a:pt x="29891" y="96966"/>
                    </a:lnTo>
                    <a:lnTo>
                      <a:pt x="29579" y="96790"/>
                    </a:lnTo>
                    <a:lnTo>
                      <a:pt x="29285" y="96614"/>
                    </a:lnTo>
                    <a:lnTo>
                      <a:pt x="28953" y="96418"/>
                    </a:lnTo>
                    <a:lnTo>
                      <a:pt x="28660" y="96242"/>
                    </a:lnTo>
                    <a:lnTo>
                      <a:pt x="28366" y="96066"/>
                    </a:lnTo>
                    <a:lnTo>
                      <a:pt x="28054" y="95891"/>
                    </a:lnTo>
                    <a:lnTo>
                      <a:pt x="28054" y="95871"/>
                    </a:lnTo>
                    <a:lnTo>
                      <a:pt x="27741" y="95695"/>
                    </a:lnTo>
                    <a:lnTo>
                      <a:pt x="27428" y="95500"/>
                    </a:lnTo>
                    <a:lnTo>
                      <a:pt x="27135" y="95324"/>
                    </a:lnTo>
                    <a:lnTo>
                      <a:pt x="26861" y="95128"/>
                    </a:lnTo>
                    <a:lnTo>
                      <a:pt x="26568" y="94933"/>
                    </a:lnTo>
                    <a:lnTo>
                      <a:pt x="26235" y="94737"/>
                    </a:lnTo>
                    <a:lnTo>
                      <a:pt x="25942" y="94541"/>
                    </a:lnTo>
                    <a:lnTo>
                      <a:pt x="25669" y="94346"/>
                    </a:lnTo>
                    <a:lnTo>
                      <a:pt x="25375" y="94150"/>
                    </a:lnTo>
                    <a:lnTo>
                      <a:pt x="25102" y="93955"/>
                    </a:lnTo>
                    <a:lnTo>
                      <a:pt x="24789" y="93759"/>
                    </a:lnTo>
                    <a:lnTo>
                      <a:pt x="24495" y="93564"/>
                    </a:lnTo>
                    <a:lnTo>
                      <a:pt x="24202" y="93349"/>
                    </a:lnTo>
                    <a:lnTo>
                      <a:pt x="23948" y="93153"/>
                    </a:lnTo>
                    <a:lnTo>
                      <a:pt x="23675" y="92939"/>
                    </a:lnTo>
                    <a:lnTo>
                      <a:pt x="23381" y="92743"/>
                    </a:lnTo>
                    <a:lnTo>
                      <a:pt x="23088" y="92528"/>
                    </a:lnTo>
                    <a:lnTo>
                      <a:pt x="22814" y="92332"/>
                    </a:lnTo>
                    <a:lnTo>
                      <a:pt x="22521" y="92117"/>
                    </a:lnTo>
                    <a:lnTo>
                      <a:pt x="22247" y="91902"/>
                    </a:lnTo>
                    <a:lnTo>
                      <a:pt x="21993" y="91687"/>
                    </a:lnTo>
                    <a:lnTo>
                      <a:pt x="21739" y="91472"/>
                    </a:lnTo>
                    <a:lnTo>
                      <a:pt x="21446" y="91257"/>
                    </a:lnTo>
                    <a:lnTo>
                      <a:pt x="21192" y="91042"/>
                    </a:lnTo>
                    <a:lnTo>
                      <a:pt x="20898" y="90827"/>
                    </a:lnTo>
                    <a:lnTo>
                      <a:pt x="20625" y="90593"/>
                    </a:lnTo>
                    <a:lnTo>
                      <a:pt x="20371" y="90377"/>
                    </a:lnTo>
                    <a:lnTo>
                      <a:pt x="20097" y="90162"/>
                    </a:lnTo>
                    <a:lnTo>
                      <a:pt x="19843" y="89928"/>
                    </a:lnTo>
                    <a:lnTo>
                      <a:pt x="19569" y="89693"/>
                    </a:lnTo>
                    <a:lnTo>
                      <a:pt x="19315" y="89478"/>
                    </a:lnTo>
                    <a:lnTo>
                      <a:pt x="19061" y="89243"/>
                    </a:lnTo>
                    <a:lnTo>
                      <a:pt x="18826" y="89029"/>
                    </a:lnTo>
                    <a:lnTo>
                      <a:pt x="18826" y="89009"/>
                    </a:lnTo>
                    <a:lnTo>
                      <a:pt x="18572" y="88794"/>
                    </a:lnTo>
                    <a:lnTo>
                      <a:pt x="18318" y="88559"/>
                    </a:lnTo>
                    <a:lnTo>
                      <a:pt x="18064" y="88325"/>
                    </a:lnTo>
                    <a:lnTo>
                      <a:pt x="17810" y="88090"/>
                    </a:lnTo>
                    <a:lnTo>
                      <a:pt x="17555" y="87855"/>
                    </a:lnTo>
                    <a:lnTo>
                      <a:pt x="17321" y="87621"/>
                    </a:lnTo>
                    <a:lnTo>
                      <a:pt x="17067" y="87386"/>
                    </a:lnTo>
                    <a:lnTo>
                      <a:pt x="16813" y="87152"/>
                    </a:lnTo>
                    <a:lnTo>
                      <a:pt x="16578" y="86917"/>
                    </a:lnTo>
                    <a:lnTo>
                      <a:pt x="16343" y="86663"/>
                    </a:lnTo>
                    <a:lnTo>
                      <a:pt x="16089" y="86428"/>
                    </a:lnTo>
                    <a:lnTo>
                      <a:pt x="15855" y="86194"/>
                    </a:lnTo>
                    <a:lnTo>
                      <a:pt x="15620" y="85940"/>
                    </a:lnTo>
                    <a:lnTo>
                      <a:pt x="15386" y="85705"/>
                    </a:lnTo>
                    <a:lnTo>
                      <a:pt x="15151" y="85451"/>
                    </a:lnTo>
                    <a:lnTo>
                      <a:pt x="14916" y="85197"/>
                    </a:lnTo>
                    <a:lnTo>
                      <a:pt x="14682" y="84943"/>
                    </a:lnTo>
                    <a:lnTo>
                      <a:pt x="14447" y="84708"/>
                    </a:lnTo>
                    <a:lnTo>
                      <a:pt x="14212" y="84454"/>
                    </a:lnTo>
                    <a:lnTo>
                      <a:pt x="13997" y="84200"/>
                    </a:lnTo>
                    <a:lnTo>
                      <a:pt x="13782" y="83946"/>
                    </a:lnTo>
                    <a:lnTo>
                      <a:pt x="13548" y="83692"/>
                    </a:lnTo>
                    <a:lnTo>
                      <a:pt x="13352" y="83437"/>
                    </a:lnTo>
                    <a:lnTo>
                      <a:pt x="13118" y="83183"/>
                    </a:lnTo>
                    <a:lnTo>
                      <a:pt x="12903" y="82929"/>
                    </a:lnTo>
                    <a:lnTo>
                      <a:pt x="12688" y="82655"/>
                    </a:lnTo>
                    <a:lnTo>
                      <a:pt x="12473" y="82401"/>
                    </a:lnTo>
                    <a:lnTo>
                      <a:pt x="12257" y="82147"/>
                    </a:lnTo>
                    <a:lnTo>
                      <a:pt x="12042" y="81873"/>
                    </a:lnTo>
                    <a:lnTo>
                      <a:pt x="11827" y="81619"/>
                    </a:lnTo>
                    <a:lnTo>
                      <a:pt x="11651" y="81365"/>
                    </a:lnTo>
                    <a:lnTo>
                      <a:pt x="11436" y="81091"/>
                    </a:lnTo>
                    <a:lnTo>
                      <a:pt x="11241" y="80837"/>
                    </a:lnTo>
                    <a:lnTo>
                      <a:pt x="11006" y="80564"/>
                    </a:lnTo>
                    <a:lnTo>
                      <a:pt x="10811" y="80290"/>
                    </a:lnTo>
                    <a:lnTo>
                      <a:pt x="10615" y="80036"/>
                    </a:lnTo>
                    <a:lnTo>
                      <a:pt x="10420" y="79762"/>
                    </a:lnTo>
                    <a:lnTo>
                      <a:pt x="10244" y="79488"/>
                    </a:lnTo>
                    <a:lnTo>
                      <a:pt x="10029" y="79234"/>
                    </a:lnTo>
                    <a:lnTo>
                      <a:pt x="9833" y="78941"/>
                    </a:lnTo>
                    <a:lnTo>
                      <a:pt x="9638" y="78667"/>
                    </a:lnTo>
                    <a:lnTo>
                      <a:pt x="9481" y="78413"/>
                    </a:lnTo>
                    <a:lnTo>
                      <a:pt x="9286" y="78139"/>
                    </a:lnTo>
                    <a:lnTo>
                      <a:pt x="9071" y="77846"/>
                    </a:lnTo>
                    <a:lnTo>
                      <a:pt x="8895" y="77572"/>
                    </a:lnTo>
                    <a:lnTo>
                      <a:pt x="8739" y="77299"/>
                    </a:lnTo>
                    <a:lnTo>
                      <a:pt x="8543" y="77025"/>
                    </a:lnTo>
                    <a:lnTo>
                      <a:pt x="8347" y="76751"/>
                    </a:lnTo>
                    <a:lnTo>
                      <a:pt x="8172" y="76458"/>
                    </a:lnTo>
                    <a:lnTo>
                      <a:pt x="8015" y="76184"/>
                    </a:lnTo>
                    <a:lnTo>
                      <a:pt x="7839" y="75891"/>
                    </a:lnTo>
                    <a:lnTo>
                      <a:pt x="7644" y="75617"/>
                    </a:lnTo>
                    <a:lnTo>
                      <a:pt x="7507" y="75344"/>
                    </a:lnTo>
                    <a:lnTo>
                      <a:pt x="7331" y="75050"/>
                    </a:lnTo>
                    <a:lnTo>
                      <a:pt x="7155" y="74777"/>
                    </a:lnTo>
                    <a:lnTo>
                      <a:pt x="7018" y="74484"/>
                    </a:lnTo>
                    <a:lnTo>
                      <a:pt x="6842" y="74190"/>
                    </a:lnTo>
                    <a:lnTo>
                      <a:pt x="6666" y="73917"/>
                    </a:lnTo>
                    <a:lnTo>
                      <a:pt x="6529" y="73623"/>
                    </a:lnTo>
                    <a:lnTo>
                      <a:pt x="6373" y="73350"/>
                    </a:lnTo>
                    <a:lnTo>
                      <a:pt x="6373" y="73330"/>
                    </a:lnTo>
                    <a:lnTo>
                      <a:pt x="6197" y="73056"/>
                    </a:lnTo>
                    <a:lnTo>
                      <a:pt x="6060" y="72763"/>
                    </a:lnTo>
                    <a:lnTo>
                      <a:pt x="5884" y="72470"/>
                    </a:lnTo>
                    <a:lnTo>
                      <a:pt x="5728" y="72177"/>
                    </a:lnTo>
                    <a:lnTo>
                      <a:pt x="5611" y="71884"/>
                    </a:lnTo>
                    <a:lnTo>
                      <a:pt x="5435" y="71590"/>
                    </a:lnTo>
                    <a:lnTo>
                      <a:pt x="5317" y="71297"/>
                    </a:lnTo>
                    <a:lnTo>
                      <a:pt x="5161" y="71004"/>
                    </a:lnTo>
                    <a:lnTo>
                      <a:pt x="5005" y="70710"/>
                    </a:lnTo>
                    <a:lnTo>
                      <a:pt x="4887" y="70417"/>
                    </a:lnTo>
                    <a:lnTo>
                      <a:pt x="4731" y="70124"/>
                    </a:lnTo>
                    <a:lnTo>
                      <a:pt x="4633" y="69831"/>
                    </a:lnTo>
                    <a:lnTo>
                      <a:pt x="4477" y="69538"/>
                    </a:lnTo>
                    <a:lnTo>
                      <a:pt x="4360" y="69225"/>
                    </a:lnTo>
                    <a:lnTo>
                      <a:pt x="4203" y="68932"/>
                    </a:lnTo>
                    <a:lnTo>
                      <a:pt x="4105" y="68638"/>
                    </a:lnTo>
                    <a:lnTo>
                      <a:pt x="3949" y="68325"/>
                    </a:lnTo>
                    <a:lnTo>
                      <a:pt x="3851" y="68032"/>
                    </a:lnTo>
                    <a:lnTo>
                      <a:pt x="3695" y="67739"/>
                    </a:lnTo>
                    <a:lnTo>
                      <a:pt x="3597" y="67426"/>
                    </a:lnTo>
                    <a:lnTo>
                      <a:pt x="3460" y="67133"/>
                    </a:lnTo>
                    <a:lnTo>
                      <a:pt x="3362" y="66820"/>
                    </a:lnTo>
                    <a:lnTo>
                      <a:pt x="3225" y="66527"/>
                    </a:lnTo>
                    <a:lnTo>
                      <a:pt x="3147" y="66214"/>
                    </a:lnTo>
                    <a:lnTo>
                      <a:pt x="3010" y="65921"/>
                    </a:lnTo>
                    <a:lnTo>
                      <a:pt x="2913" y="65628"/>
                    </a:lnTo>
                    <a:lnTo>
                      <a:pt x="2913" y="65608"/>
                    </a:lnTo>
                    <a:lnTo>
                      <a:pt x="2795" y="65315"/>
                    </a:lnTo>
                    <a:lnTo>
                      <a:pt x="2698" y="65002"/>
                    </a:lnTo>
                    <a:lnTo>
                      <a:pt x="2600" y="64689"/>
                    </a:lnTo>
                    <a:lnTo>
                      <a:pt x="2483" y="64396"/>
                    </a:lnTo>
                    <a:lnTo>
                      <a:pt x="2405" y="64083"/>
                    </a:lnTo>
                    <a:lnTo>
                      <a:pt x="2287" y="63790"/>
                    </a:lnTo>
                    <a:lnTo>
                      <a:pt x="2209" y="63458"/>
                    </a:lnTo>
                    <a:lnTo>
                      <a:pt x="2111" y="63165"/>
                    </a:lnTo>
                    <a:lnTo>
                      <a:pt x="1994" y="62851"/>
                    </a:lnTo>
                    <a:lnTo>
                      <a:pt x="1935" y="62539"/>
                    </a:lnTo>
                    <a:lnTo>
                      <a:pt x="1818" y="62226"/>
                    </a:lnTo>
                    <a:lnTo>
                      <a:pt x="1740" y="61913"/>
                    </a:lnTo>
                    <a:lnTo>
                      <a:pt x="1681" y="61620"/>
                    </a:lnTo>
                    <a:lnTo>
                      <a:pt x="1681" y="61600"/>
                    </a:lnTo>
                    <a:lnTo>
                      <a:pt x="1564" y="61288"/>
                    </a:lnTo>
                    <a:lnTo>
                      <a:pt x="1486" y="60994"/>
                    </a:lnTo>
                    <a:lnTo>
                      <a:pt x="1427" y="60662"/>
                    </a:lnTo>
                    <a:lnTo>
                      <a:pt x="1329" y="60369"/>
                    </a:lnTo>
                    <a:lnTo>
                      <a:pt x="1271" y="60056"/>
                    </a:lnTo>
                    <a:lnTo>
                      <a:pt x="1212" y="59724"/>
                    </a:lnTo>
                    <a:lnTo>
                      <a:pt x="1134" y="59411"/>
                    </a:lnTo>
                    <a:lnTo>
                      <a:pt x="1055" y="59098"/>
                    </a:lnTo>
                    <a:lnTo>
                      <a:pt x="997" y="58785"/>
                    </a:lnTo>
                    <a:lnTo>
                      <a:pt x="938" y="58492"/>
                    </a:lnTo>
                    <a:lnTo>
                      <a:pt x="880" y="58160"/>
                    </a:lnTo>
                    <a:lnTo>
                      <a:pt x="801" y="57847"/>
                    </a:lnTo>
                    <a:lnTo>
                      <a:pt x="743" y="57534"/>
                    </a:lnTo>
                    <a:lnTo>
                      <a:pt x="704" y="57221"/>
                    </a:lnTo>
                    <a:lnTo>
                      <a:pt x="665" y="56889"/>
                    </a:lnTo>
                    <a:lnTo>
                      <a:pt x="586" y="56576"/>
                    </a:lnTo>
                    <a:lnTo>
                      <a:pt x="528" y="56263"/>
                    </a:lnTo>
                    <a:lnTo>
                      <a:pt x="508" y="55950"/>
                    </a:lnTo>
                    <a:lnTo>
                      <a:pt x="469" y="55618"/>
                    </a:lnTo>
                    <a:lnTo>
                      <a:pt x="410" y="55306"/>
                    </a:lnTo>
                    <a:lnTo>
                      <a:pt x="352" y="54992"/>
                    </a:lnTo>
                    <a:lnTo>
                      <a:pt x="313" y="54680"/>
                    </a:lnTo>
                    <a:lnTo>
                      <a:pt x="273" y="54348"/>
                    </a:lnTo>
                    <a:lnTo>
                      <a:pt x="254" y="54035"/>
                    </a:lnTo>
                    <a:lnTo>
                      <a:pt x="235" y="53722"/>
                    </a:lnTo>
                    <a:lnTo>
                      <a:pt x="195" y="53390"/>
                    </a:lnTo>
                    <a:lnTo>
                      <a:pt x="176" y="53077"/>
                    </a:lnTo>
                    <a:lnTo>
                      <a:pt x="156" y="52764"/>
                    </a:lnTo>
                    <a:lnTo>
                      <a:pt x="98" y="52432"/>
                    </a:lnTo>
                    <a:lnTo>
                      <a:pt x="78" y="52119"/>
                    </a:lnTo>
                    <a:lnTo>
                      <a:pt x="58" y="51787"/>
                    </a:lnTo>
                    <a:lnTo>
                      <a:pt x="39" y="51474"/>
                    </a:lnTo>
                    <a:lnTo>
                      <a:pt x="19" y="51161"/>
                    </a:lnTo>
                    <a:lnTo>
                      <a:pt x="19" y="50829"/>
                    </a:lnTo>
                    <a:lnTo>
                      <a:pt x="19" y="50516"/>
                    </a:lnTo>
                    <a:lnTo>
                      <a:pt x="0" y="50203"/>
                    </a:lnTo>
                    <a:lnTo>
                      <a:pt x="0" y="47935"/>
                    </a:lnTo>
                    <a:lnTo>
                      <a:pt x="19" y="47622"/>
                    </a:lnTo>
                    <a:lnTo>
                      <a:pt x="19" y="47310"/>
                    </a:lnTo>
                    <a:lnTo>
                      <a:pt x="19" y="46977"/>
                    </a:lnTo>
                    <a:lnTo>
                      <a:pt x="19" y="46664"/>
                    </a:lnTo>
                    <a:lnTo>
                      <a:pt x="39" y="46352"/>
                    </a:lnTo>
                    <a:lnTo>
                      <a:pt x="39" y="46332"/>
                    </a:lnTo>
                    <a:lnTo>
                      <a:pt x="58" y="46020"/>
                    </a:lnTo>
                    <a:lnTo>
                      <a:pt x="78" y="45706"/>
                    </a:lnTo>
                    <a:lnTo>
                      <a:pt x="98" y="45374"/>
                    </a:lnTo>
                    <a:lnTo>
                      <a:pt x="156" y="45062"/>
                    </a:lnTo>
                    <a:lnTo>
                      <a:pt x="156" y="45042"/>
                    </a:lnTo>
                    <a:lnTo>
                      <a:pt x="176" y="44729"/>
                    </a:lnTo>
                    <a:lnTo>
                      <a:pt x="215" y="44416"/>
                    </a:lnTo>
                    <a:lnTo>
                      <a:pt x="235" y="44084"/>
                    </a:lnTo>
                    <a:lnTo>
                      <a:pt x="254" y="43771"/>
                    </a:lnTo>
                    <a:lnTo>
                      <a:pt x="254" y="43751"/>
                    </a:lnTo>
                    <a:lnTo>
                      <a:pt x="293" y="43439"/>
                    </a:lnTo>
                    <a:lnTo>
                      <a:pt x="332" y="43126"/>
                    </a:lnTo>
                    <a:lnTo>
                      <a:pt x="371" y="42794"/>
                    </a:lnTo>
                    <a:lnTo>
                      <a:pt x="430" y="42481"/>
                    </a:lnTo>
                    <a:lnTo>
                      <a:pt x="469" y="42168"/>
                    </a:lnTo>
                    <a:lnTo>
                      <a:pt x="469" y="42149"/>
                    </a:lnTo>
                    <a:lnTo>
                      <a:pt x="508" y="41836"/>
                    </a:lnTo>
                    <a:lnTo>
                      <a:pt x="547" y="41523"/>
                    </a:lnTo>
                    <a:lnTo>
                      <a:pt x="547" y="41503"/>
                    </a:lnTo>
                    <a:lnTo>
                      <a:pt x="606" y="41191"/>
                    </a:lnTo>
                    <a:lnTo>
                      <a:pt x="684" y="40878"/>
                    </a:lnTo>
                    <a:lnTo>
                      <a:pt x="743" y="40546"/>
                    </a:lnTo>
                    <a:lnTo>
                      <a:pt x="782" y="40233"/>
                    </a:lnTo>
                    <a:lnTo>
                      <a:pt x="840" y="39900"/>
                    </a:lnTo>
                    <a:lnTo>
                      <a:pt x="919" y="39588"/>
                    </a:lnTo>
                    <a:lnTo>
                      <a:pt x="977" y="39255"/>
                    </a:lnTo>
                    <a:lnTo>
                      <a:pt x="1036" y="38942"/>
                    </a:lnTo>
                    <a:lnTo>
                      <a:pt x="1095" y="38630"/>
                    </a:lnTo>
                    <a:lnTo>
                      <a:pt x="1192" y="38317"/>
                    </a:lnTo>
                    <a:lnTo>
                      <a:pt x="1192" y="38298"/>
                    </a:lnTo>
                    <a:lnTo>
                      <a:pt x="1251" y="37984"/>
                    </a:lnTo>
                    <a:lnTo>
                      <a:pt x="1329" y="37672"/>
                    </a:lnTo>
                    <a:lnTo>
                      <a:pt x="1427" y="37359"/>
                    </a:lnTo>
                    <a:lnTo>
                      <a:pt x="1486" y="37027"/>
                    </a:lnTo>
                    <a:lnTo>
                      <a:pt x="1583" y="36714"/>
                    </a:lnTo>
                    <a:lnTo>
                      <a:pt x="1681" y="36401"/>
                    </a:lnTo>
                    <a:lnTo>
                      <a:pt x="1681" y="36381"/>
                    </a:lnTo>
                    <a:lnTo>
                      <a:pt x="1759" y="36069"/>
                    </a:lnTo>
                    <a:lnTo>
                      <a:pt x="1857" y="35756"/>
                    </a:lnTo>
                    <a:lnTo>
                      <a:pt x="1955" y="35443"/>
                    </a:lnTo>
                    <a:lnTo>
                      <a:pt x="2033" y="35111"/>
                    </a:lnTo>
                    <a:lnTo>
                      <a:pt x="2150" y="34798"/>
                    </a:lnTo>
                    <a:lnTo>
                      <a:pt x="2228" y="34505"/>
                    </a:lnTo>
                    <a:lnTo>
                      <a:pt x="2228" y="34485"/>
                    </a:lnTo>
                    <a:lnTo>
                      <a:pt x="2365" y="34172"/>
                    </a:lnTo>
                    <a:lnTo>
                      <a:pt x="2463" y="33860"/>
                    </a:lnTo>
                    <a:lnTo>
                      <a:pt x="2561" y="33547"/>
                    </a:lnTo>
                    <a:lnTo>
                      <a:pt x="2561" y="33527"/>
                    </a:lnTo>
                    <a:lnTo>
                      <a:pt x="2678" y="33214"/>
                    </a:lnTo>
                    <a:lnTo>
                      <a:pt x="2776" y="32921"/>
                    </a:lnTo>
                    <a:lnTo>
                      <a:pt x="2913" y="32589"/>
                    </a:lnTo>
                    <a:lnTo>
                      <a:pt x="3010" y="32296"/>
                    </a:lnTo>
                    <a:lnTo>
                      <a:pt x="3147" y="31963"/>
                    </a:lnTo>
                    <a:lnTo>
                      <a:pt x="3265" y="31650"/>
                    </a:lnTo>
                    <a:lnTo>
                      <a:pt x="3402" y="31338"/>
                    </a:lnTo>
                    <a:lnTo>
                      <a:pt x="3499" y="31044"/>
                    </a:lnTo>
                    <a:lnTo>
                      <a:pt x="3519" y="31025"/>
                    </a:lnTo>
                    <a:lnTo>
                      <a:pt x="3656" y="30732"/>
                    </a:lnTo>
                    <a:lnTo>
                      <a:pt x="3773" y="30419"/>
                    </a:lnTo>
                    <a:lnTo>
                      <a:pt x="3910" y="30106"/>
                    </a:lnTo>
                    <a:lnTo>
                      <a:pt x="4027" y="29813"/>
                    </a:lnTo>
                    <a:lnTo>
                      <a:pt x="4164" y="29500"/>
                    </a:lnTo>
                    <a:lnTo>
                      <a:pt x="4340" y="29207"/>
                    </a:lnTo>
                    <a:lnTo>
                      <a:pt x="4457" y="28894"/>
                    </a:lnTo>
                    <a:lnTo>
                      <a:pt x="4614" y="28601"/>
                    </a:lnTo>
                    <a:lnTo>
                      <a:pt x="4750" y="28288"/>
                    </a:lnTo>
                    <a:lnTo>
                      <a:pt x="4907" y="28014"/>
                    </a:lnTo>
                    <a:lnTo>
                      <a:pt x="4907" y="27995"/>
                    </a:lnTo>
                    <a:lnTo>
                      <a:pt x="5063" y="27721"/>
                    </a:lnTo>
                    <a:lnTo>
                      <a:pt x="5063" y="27701"/>
                    </a:lnTo>
                    <a:lnTo>
                      <a:pt x="5200" y="27408"/>
                    </a:lnTo>
                    <a:lnTo>
                      <a:pt x="5357" y="27115"/>
                    </a:lnTo>
                    <a:lnTo>
                      <a:pt x="5376" y="27115"/>
                    </a:lnTo>
                    <a:lnTo>
                      <a:pt x="5493" y="26841"/>
                    </a:lnTo>
                    <a:lnTo>
                      <a:pt x="5650" y="26548"/>
                    </a:lnTo>
                    <a:lnTo>
                      <a:pt x="5826" y="26255"/>
                    </a:lnTo>
                    <a:lnTo>
                      <a:pt x="5982" y="25962"/>
                    </a:lnTo>
                    <a:lnTo>
                      <a:pt x="6138" y="25668"/>
                    </a:lnTo>
                    <a:lnTo>
                      <a:pt x="6314" y="25395"/>
                    </a:lnTo>
                    <a:lnTo>
                      <a:pt x="6471" y="25102"/>
                    </a:lnTo>
                    <a:lnTo>
                      <a:pt x="6647" y="24828"/>
                    </a:lnTo>
                    <a:lnTo>
                      <a:pt x="6647" y="24808"/>
                    </a:lnTo>
                    <a:lnTo>
                      <a:pt x="6823" y="24535"/>
                    </a:lnTo>
                    <a:lnTo>
                      <a:pt x="6999" y="24261"/>
                    </a:lnTo>
                    <a:lnTo>
                      <a:pt x="7155" y="23987"/>
                    </a:lnTo>
                    <a:lnTo>
                      <a:pt x="7350" y="23713"/>
                    </a:lnTo>
                    <a:lnTo>
                      <a:pt x="7527" y="23440"/>
                    </a:lnTo>
                    <a:lnTo>
                      <a:pt x="7683" y="23166"/>
                    </a:lnTo>
                    <a:lnTo>
                      <a:pt x="7722" y="23147"/>
                    </a:lnTo>
                    <a:lnTo>
                      <a:pt x="7878" y="22892"/>
                    </a:lnTo>
                    <a:lnTo>
                      <a:pt x="8074" y="22619"/>
                    </a:lnTo>
                    <a:lnTo>
                      <a:pt x="8269" y="22345"/>
                    </a:lnTo>
                    <a:lnTo>
                      <a:pt x="8426" y="22071"/>
                    </a:lnTo>
                    <a:lnTo>
                      <a:pt x="8621" y="21817"/>
                    </a:lnTo>
                    <a:lnTo>
                      <a:pt x="8817" y="21543"/>
                    </a:lnTo>
                    <a:lnTo>
                      <a:pt x="9012" y="21289"/>
                    </a:lnTo>
                    <a:lnTo>
                      <a:pt x="9032" y="21269"/>
                    </a:lnTo>
                    <a:lnTo>
                      <a:pt x="9208" y="21035"/>
                    </a:lnTo>
                    <a:lnTo>
                      <a:pt x="9208" y="21015"/>
                    </a:lnTo>
                    <a:lnTo>
                      <a:pt x="9384" y="20761"/>
                    </a:lnTo>
                    <a:lnTo>
                      <a:pt x="9599" y="20507"/>
                    </a:lnTo>
                    <a:lnTo>
                      <a:pt x="9794" y="20253"/>
                    </a:lnTo>
                    <a:lnTo>
                      <a:pt x="10009" y="19999"/>
                    </a:lnTo>
                    <a:lnTo>
                      <a:pt x="10009" y="19979"/>
                    </a:lnTo>
                    <a:lnTo>
                      <a:pt x="10205" y="19725"/>
                    </a:lnTo>
                    <a:lnTo>
                      <a:pt x="10420" y="19491"/>
                    </a:lnTo>
                    <a:lnTo>
                      <a:pt x="10596" y="19237"/>
                    </a:lnTo>
                    <a:lnTo>
                      <a:pt x="10811" y="18963"/>
                    </a:lnTo>
                    <a:lnTo>
                      <a:pt x="11026" y="18728"/>
                    </a:lnTo>
                    <a:lnTo>
                      <a:pt x="11260" y="18474"/>
                    </a:lnTo>
                    <a:lnTo>
                      <a:pt x="11456" y="18240"/>
                    </a:lnTo>
                    <a:lnTo>
                      <a:pt x="11691" y="17985"/>
                    </a:lnTo>
                    <a:lnTo>
                      <a:pt x="11886" y="17751"/>
                    </a:lnTo>
                    <a:lnTo>
                      <a:pt x="12082" y="17496"/>
                    </a:lnTo>
                    <a:lnTo>
                      <a:pt x="12316" y="17262"/>
                    </a:lnTo>
                    <a:lnTo>
                      <a:pt x="12531" y="17027"/>
                    </a:lnTo>
                    <a:lnTo>
                      <a:pt x="12746" y="16793"/>
                    </a:lnTo>
                    <a:lnTo>
                      <a:pt x="12981" y="16558"/>
                    </a:lnTo>
                    <a:lnTo>
                      <a:pt x="13215" y="16324"/>
                    </a:lnTo>
                    <a:lnTo>
                      <a:pt x="13450" y="16069"/>
                    </a:lnTo>
                    <a:lnTo>
                      <a:pt x="13665" y="15854"/>
                    </a:lnTo>
                    <a:lnTo>
                      <a:pt x="13900" y="15639"/>
                    </a:lnTo>
                    <a:lnTo>
                      <a:pt x="13919" y="15620"/>
                    </a:lnTo>
                    <a:lnTo>
                      <a:pt x="14134" y="15405"/>
                    </a:lnTo>
                    <a:lnTo>
                      <a:pt x="14388" y="15170"/>
                    </a:lnTo>
                    <a:lnTo>
                      <a:pt x="14603" y="14955"/>
                    </a:lnTo>
                    <a:lnTo>
                      <a:pt x="14858" y="14721"/>
                    </a:lnTo>
                    <a:lnTo>
                      <a:pt x="15073" y="14505"/>
                    </a:lnTo>
                    <a:lnTo>
                      <a:pt x="15327" y="14271"/>
                    </a:lnTo>
                    <a:lnTo>
                      <a:pt x="15561" y="14075"/>
                    </a:lnTo>
                    <a:lnTo>
                      <a:pt x="15796" y="13841"/>
                    </a:lnTo>
                    <a:lnTo>
                      <a:pt x="16011" y="13645"/>
                    </a:lnTo>
                    <a:lnTo>
                      <a:pt x="16285" y="13410"/>
                    </a:lnTo>
                    <a:lnTo>
                      <a:pt x="16558" y="13196"/>
                    </a:lnTo>
                    <a:lnTo>
                      <a:pt x="16793" y="12980"/>
                    </a:lnTo>
                    <a:lnTo>
                      <a:pt x="17028" y="12785"/>
                    </a:lnTo>
                    <a:lnTo>
                      <a:pt x="17301" y="12570"/>
                    </a:lnTo>
                    <a:lnTo>
                      <a:pt x="17536" y="12375"/>
                    </a:lnTo>
                    <a:lnTo>
                      <a:pt x="17810" y="12159"/>
                    </a:lnTo>
                    <a:lnTo>
                      <a:pt x="18044" y="11964"/>
                    </a:lnTo>
                    <a:lnTo>
                      <a:pt x="18298" y="11769"/>
                    </a:lnTo>
                    <a:lnTo>
                      <a:pt x="18318" y="11749"/>
                    </a:lnTo>
                    <a:lnTo>
                      <a:pt x="18572" y="11553"/>
                    </a:lnTo>
                    <a:lnTo>
                      <a:pt x="18826" y="11358"/>
                    </a:lnTo>
                    <a:lnTo>
                      <a:pt x="19080" y="11162"/>
                    </a:lnTo>
                    <a:lnTo>
                      <a:pt x="19100" y="11143"/>
                    </a:lnTo>
                    <a:lnTo>
                      <a:pt x="19315" y="10986"/>
                    </a:lnTo>
                    <a:lnTo>
                      <a:pt x="19334" y="10967"/>
                    </a:lnTo>
                    <a:lnTo>
                      <a:pt x="19588" y="10772"/>
                    </a:lnTo>
                    <a:lnTo>
                      <a:pt x="19843" y="10595"/>
                    </a:lnTo>
                    <a:lnTo>
                      <a:pt x="20116" y="10400"/>
                    </a:lnTo>
                    <a:lnTo>
                      <a:pt x="20390" y="10205"/>
                    </a:lnTo>
                    <a:lnTo>
                      <a:pt x="20644" y="10028"/>
                    </a:lnTo>
                    <a:lnTo>
                      <a:pt x="20938" y="9833"/>
                    </a:lnTo>
                    <a:lnTo>
                      <a:pt x="21211" y="9657"/>
                    </a:lnTo>
                    <a:lnTo>
                      <a:pt x="21485" y="9462"/>
                    </a:lnTo>
                    <a:lnTo>
                      <a:pt x="21759" y="9286"/>
                    </a:lnTo>
                    <a:lnTo>
                      <a:pt x="22013" y="9110"/>
                    </a:lnTo>
                    <a:lnTo>
                      <a:pt x="22286" y="8934"/>
                    </a:lnTo>
                    <a:lnTo>
                      <a:pt x="22286" y="8914"/>
                    </a:lnTo>
                    <a:lnTo>
                      <a:pt x="22560" y="8758"/>
                    </a:lnTo>
                    <a:lnTo>
                      <a:pt x="22560" y="8738"/>
                    </a:lnTo>
                    <a:lnTo>
                      <a:pt x="22834" y="8582"/>
                    </a:lnTo>
                    <a:lnTo>
                      <a:pt x="23147" y="8406"/>
                    </a:lnTo>
                    <a:lnTo>
                      <a:pt x="23420" y="8230"/>
                    </a:lnTo>
                    <a:lnTo>
                      <a:pt x="23714" y="8054"/>
                    </a:lnTo>
                    <a:lnTo>
                      <a:pt x="23968" y="7898"/>
                    </a:lnTo>
                    <a:lnTo>
                      <a:pt x="24261" y="7722"/>
                    </a:lnTo>
                    <a:lnTo>
                      <a:pt x="24554" y="7565"/>
                    </a:lnTo>
                    <a:lnTo>
                      <a:pt x="24847" y="7389"/>
                    </a:lnTo>
                    <a:lnTo>
                      <a:pt x="25121" y="7233"/>
                    </a:lnTo>
                    <a:lnTo>
                      <a:pt x="25414" y="7076"/>
                    </a:lnTo>
                    <a:lnTo>
                      <a:pt x="25688" y="6920"/>
                    </a:lnTo>
                    <a:lnTo>
                      <a:pt x="25962" y="6764"/>
                    </a:lnTo>
                    <a:lnTo>
                      <a:pt x="26255" y="6607"/>
                    </a:lnTo>
                    <a:lnTo>
                      <a:pt x="26587" y="6451"/>
                    </a:lnTo>
                    <a:lnTo>
                      <a:pt x="26861" y="6314"/>
                    </a:lnTo>
                    <a:lnTo>
                      <a:pt x="27135" y="6158"/>
                    </a:lnTo>
                    <a:lnTo>
                      <a:pt x="27447" y="6002"/>
                    </a:lnTo>
                    <a:lnTo>
                      <a:pt x="27780" y="5865"/>
                    </a:lnTo>
                    <a:lnTo>
                      <a:pt x="28054" y="5728"/>
                    </a:lnTo>
                    <a:lnTo>
                      <a:pt x="28347" y="5572"/>
                    </a:lnTo>
                    <a:lnTo>
                      <a:pt x="28640" y="5435"/>
                    </a:lnTo>
                    <a:lnTo>
                      <a:pt x="28660" y="5435"/>
                    </a:lnTo>
                    <a:lnTo>
                      <a:pt x="28933" y="5298"/>
                    </a:lnTo>
                    <a:lnTo>
                      <a:pt x="28953" y="5298"/>
                    </a:lnTo>
                    <a:lnTo>
                      <a:pt x="29266" y="5161"/>
                    </a:lnTo>
                    <a:lnTo>
                      <a:pt x="29579" y="5024"/>
                    </a:lnTo>
                    <a:lnTo>
                      <a:pt x="29852" y="4887"/>
                    </a:lnTo>
                    <a:lnTo>
                      <a:pt x="30145" y="4750"/>
                    </a:lnTo>
                    <a:lnTo>
                      <a:pt x="30497" y="4633"/>
                    </a:lnTo>
                    <a:lnTo>
                      <a:pt x="30791" y="4496"/>
                    </a:lnTo>
                    <a:lnTo>
                      <a:pt x="31084" y="4379"/>
                    </a:lnTo>
                    <a:lnTo>
                      <a:pt x="31084" y="4359"/>
                    </a:lnTo>
                    <a:lnTo>
                      <a:pt x="31377" y="4242"/>
                    </a:lnTo>
                    <a:lnTo>
                      <a:pt x="31709" y="4124"/>
                    </a:lnTo>
                    <a:lnTo>
                      <a:pt x="32022" y="4007"/>
                    </a:lnTo>
                    <a:lnTo>
                      <a:pt x="32022" y="3988"/>
                    </a:lnTo>
                    <a:lnTo>
                      <a:pt x="32335" y="3870"/>
                    </a:lnTo>
                    <a:lnTo>
                      <a:pt x="32628" y="3773"/>
                    </a:lnTo>
                    <a:lnTo>
                      <a:pt x="32961" y="3655"/>
                    </a:lnTo>
                    <a:lnTo>
                      <a:pt x="33273" y="3538"/>
                    </a:lnTo>
                    <a:lnTo>
                      <a:pt x="33273" y="3519"/>
                    </a:lnTo>
                    <a:lnTo>
                      <a:pt x="33566" y="3421"/>
                    </a:lnTo>
                    <a:lnTo>
                      <a:pt x="33918" y="3303"/>
                    </a:lnTo>
                    <a:lnTo>
                      <a:pt x="34231" y="3186"/>
                    </a:lnTo>
                    <a:lnTo>
                      <a:pt x="34544" y="3089"/>
                    </a:lnTo>
                    <a:lnTo>
                      <a:pt x="34876" y="2991"/>
                    </a:lnTo>
                    <a:lnTo>
                      <a:pt x="35209" y="2873"/>
                    </a:lnTo>
                    <a:lnTo>
                      <a:pt x="35502" y="2776"/>
                    </a:lnTo>
                    <a:lnTo>
                      <a:pt x="35834" y="2678"/>
                    </a:lnTo>
                    <a:lnTo>
                      <a:pt x="36186" y="2580"/>
                    </a:lnTo>
                    <a:lnTo>
                      <a:pt x="36479" y="2483"/>
                    </a:lnTo>
                    <a:lnTo>
                      <a:pt x="36831" y="2385"/>
                    </a:lnTo>
                    <a:lnTo>
                      <a:pt x="37144" y="2287"/>
                    </a:lnTo>
                    <a:lnTo>
                      <a:pt x="37476" y="2189"/>
                    </a:lnTo>
                    <a:lnTo>
                      <a:pt x="37809" y="2111"/>
                    </a:lnTo>
                    <a:lnTo>
                      <a:pt x="38141" y="2013"/>
                    </a:lnTo>
                    <a:lnTo>
                      <a:pt x="38434" y="1935"/>
                    </a:lnTo>
                    <a:lnTo>
                      <a:pt x="38454" y="1935"/>
                    </a:lnTo>
                    <a:lnTo>
                      <a:pt x="38786" y="1857"/>
                    </a:lnTo>
                    <a:lnTo>
                      <a:pt x="39099" y="1779"/>
                    </a:lnTo>
                    <a:lnTo>
                      <a:pt x="39431" y="1700"/>
                    </a:lnTo>
                    <a:lnTo>
                      <a:pt x="39803" y="1603"/>
                    </a:lnTo>
                    <a:lnTo>
                      <a:pt x="40096" y="1525"/>
                    </a:lnTo>
                    <a:lnTo>
                      <a:pt x="40448" y="1446"/>
                    </a:lnTo>
                    <a:lnTo>
                      <a:pt x="40761" y="1388"/>
                    </a:lnTo>
                    <a:lnTo>
                      <a:pt x="41113" y="1309"/>
                    </a:lnTo>
                    <a:lnTo>
                      <a:pt x="41465" y="1251"/>
                    </a:lnTo>
                    <a:lnTo>
                      <a:pt x="41797" y="1173"/>
                    </a:lnTo>
                    <a:lnTo>
                      <a:pt x="42090" y="1114"/>
                    </a:lnTo>
                    <a:lnTo>
                      <a:pt x="42110" y="1114"/>
                    </a:lnTo>
                    <a:lnTo>
                      <a:pt x="42462" y="1055"/>
                    </a:lnTo>
                    <a:lnTo>
                      <a:pt x="42775" y="997"/>
                    </a:lnTo>
                    <a:lnTo>
                      <a:pt x="43126" y="918"/>
                    </a:lnTo>
                    <a:lnTo>
                      <a:pt x="43478" y="879"/>
                    </a:lnTo>
                    <a:lnTo>
                      <a:pt x="43810" y="821"/>
                    </a:lnTo>
                    <a:lnTo>
                      <a:pt x="44143" y="762"/>
                    </a:lnTo>
                    <a:lnTo>
                      <a:pt x="44162" y="762"/>
                    </a:lnTo>
                    <a:lnTo>
                      <a:pt x="44475" y="703"/>
                    </a:lnTo>
                    <a:lnTo>
                      <a:pt x="44827" y="665"/>
                    </a:lnTo>
                    <a:lnTo>
                      <a:pt x="45179" y="606"/>
                    </a:lnTo>
                    <a:lnTo>
                      <a:pt x="45511" y="567"/>
                    </a:lnTo>
                    <a:lnTo>
                      <a:pt x="45902" y="508"/>
                    </a:lnTo>
                    <a:lnTo>
                      <a:pt x="46196" y="469"/>
                    </a:lnTo>
                    <a:lnTo>
                      <a:pt x="46587" y="430"/>
                    </a:lnTo>
                    <a:lnTo>
                      <a:pt x="46919" y="391"/>
                    </a:lnTo>
                    <a:lnTo>
                      <a:pt x="47232" y="351"/>
                    </a:lnTo>
                    <a:lnTo>
                      <a:pt x="47623" y="312"/>
                    </a:lnTo>
                    <a:lnTo>
                      <a:pt x="47916" y="293"/>
                    </a:lnTo>
                    <a:lnTo>
                      <a:pt x="47935" y="293"/>
                    </a:lnTo>
                    <a:lnTo>
                      <a:pt x="48307" y="254"/>
                    </a:lnTo>
                    <a:lnTo>
                      <a:pt x="48639" y="234"/>
                    </a:lnTo>
                    <a:lnTo>
                      <a:pt x="48952" y="195"/>
                    </a:lnTo>
                    <a:lnTo>
                      <a:pt x="49324" y="176"/>
                    </a:lnTo>
                    <a:lnTo>
                      <a:pt x="49343" y="176"/>
                    </a:lnTo>
                    <a:lnTo>
                      <a:pt x="49656" y="156"/>
                    </a:lnTo>
                    <a:lnTo>
                      <a:pt x="50027" y="137"/>
                    </a:lnTo>
                    <a:lnTo>
                      <a:pt x="50047" y="137"/>
                    </a:lnTo>
                    <a:lnTo>
                      <a:pt x="50360" y="117"/>
                    </a:lnTo>
                    <a:lnTo>
                      <a:pt x="50751" y="98"/>
                    </a:lnTo>
                    <a:lnTo>
                      <a:pt x="51083" y="78"/>
                    </a:lnTo>
                    <a:lnTo>
                      <a:pt x="51415" y="58"/>
                    </a:lnTo>
                    <a:lnTo>
                      <a:pt x="51787" y="58"/>
                    </a:lnTo>
                    <a:lnTo>
                      <a:pt x="52158" y="39"/>
                    </a:lnTo>
                    <a:lnTo>
                      <a:pt x="52510" y="39"/>
                    </a:lnTo>
                    <a:lnTo>
                      <a:pt x="52823" y="19"/>
                    </a:lnTo>
                    <a:lnTo>
                      <a:pt x="53937" y="19"/>
                    </a:lnTo>
                    <a:lnTo>
                      <a:pt x="54269" y="0"/>
                    </a:lnTo>
                    <a:close/>
                    <a:moveTo>
                      <a:pt x="50282" y="6255"/>
                    </a:moveTo>
                    <a:lnTo>
                      <a:pt x="49949" y="6275"/>
                    </a:lnTo>
                    <a:lnTo>
                      <a:pt x="49617" y="6275"/>
                    </a:lnTo>
                    <a:lnTo>
                      <a:pt x="49343" y="6295"/>
                    </a:lnTo>
                    <a:lnTo>
                      <a:pt x="48991" y="6295"/>
                    </a:lnTo>
                    <a:lnTo>
                      <a:pt x="48678" y="6314"/>
                    </a:lnTo>
                    <a:lnTo>
                      <a:pt x="48698" y="6314"/>
                    </a:lnTo>
                    <a:lnTo>
                      <a:pt x="48385" y="6334"/>
                    </a:lnTo>
                    <a:lnTo>
                      <a:pt x="48072" y="6334"/>
                    </a:lnTo>
                    <a:lnTo>
                      <a:pt x="47740" y="6353"/>
                    </a:lnTo>
                    <a:lnTo>
                      <a:pt x="47447" y="6373"/>
                    </a:lnTo>
                    <a:lnTo>
                      <a:pt x="47134" y="6412"/>
                    </a:lnTo>
                    <a:lnTo>
                      <a:pt x="46821" y="6432"/>
                    </a:lnTo>
                    <a:lnTo>
                      <a:pt x="46469" y="6451"/>
                    </a:lnTo>
                    <a:lnTo>
                      <a:pt x="46489" y="6451"/>
                    </a:lnTo>
                    <a:lnTo>
                      <a:pt x="46196" y="6471"/>
                    </a:lnTo>
                    <a:lnTo>
                      <a:pt x="45883" y="6510"/>
                    </a:lnTo>
                    <a:lnTo>
                      <a:pt x="45550" y="6549"/>
                    </a:lnTo>
                    <a:lnTo>
                      <a:pt x="45238" y="6568"/>
                    </a:lnTo>
                    <a:lnTo>
                      <a:pt x="45257" y="6568"/>
                    </a:lnTo>
                    <a:lnTo>
                      <a:pt x="44944" y="6607"/>
                    </a:lnTo>
                    <a:lnTo>
                      <a:pt x="44632" y="6646"/>
                    </a:lnTo>
                    <a:lnTo>
                      <a:pt x="44651" y="6646"/>
                    </a:lnTo>
                    <a:lnTo>
                      <a:pt x="44299" y="6685"/>
                    </a:lnTo>
                    <a:lnTo>
                      <a:pt x="44319" y="6666"/>
                    </a:lnTo>
                    <a:lnTo>
                      <a:pt x="44006" y="6725"/>
                    </a:lnTo>
                    <a:lnTo>
                      <a:pt x="44006" y="6705"/>
                    </a:lnTo>
                    <a:lnTo>
                      <a:pt x="43713" y="6764"/>
                    </a:lnTo>
                    <a:lnTo>
                      <a:pt x="43380" y="6803"/>
                    </a:lnTo>
                    <a:lnTo>
                      <a:pt x="43420" y="6803"/>
                    </a:lnTo>
                    <a:lnTo>
                      <a:pt x="43068" y="6842"/>
                    </a:lnTo>
                    <a:lnTo>
                      <a:pt x="43087" y="6842"/>
                    </a:lnTo>
                    <a:lnTo>
                      <a:pt x="42775" y="6901"/>
                    </a:lnTo>
                    <a:lnTo>
                      <a:pt x="42794" y="6881"/>
                    </a:lnTo>
                    <a:lnTo>
                      <a:pt x="42481" y="6940"/>
                    </a:lnTo>
                    <a:lnTo>
                      <a:pt x="42501" y="6940"/>
                    </a:lnTo>
                    <a:lnTo>
                      <a:pt x="42188" y="6999"/>
                    </a:lnTo>
                    <a:lnTo>
                      <a:pt x="41856" y="7038"/>
                    </a:lnTo>
                    <a:lnTo>
                      <a:pt x="41875" y="7038"/>
                    </a:lnTo>
                    <a:lnTo>
                      <a:pt x="41562" y="7096"/>
                    </a:lnTo>
                    <a:lnTo>
                      <a:pt x="41269" y="7155"/>
                    </a:lnTo>
                    <a:lnTo>
                      <a:pt x="40956" y="7213"/>
                    </a:lnTo>
                    <a:lnTo>
                      <a:pt x="40643" y="7272"/>
                    </a:lnTo>
                    <a:lnTo>
                      <a:pt x="40331" y="7331"/>
                    </a:lnTo>
                    <a:lnTo>
                      <a:pt x="40350" y="7311"/>
                    </a:lnTo>
                    <a:lnTo>
                      <a:pt x="40057" y="7389"/>
                    </a:lnTo>
                    <a:lnTo>
                      <a:pt x="39744" y="7448"/>
                    </a:lnTo>
                    <a:lnTo>
                      <a:pt x="39764" y="7448"/>
                    </a:lnTo>
                    <a:lnTo>
                      <a:pt x="39451" y="7507"/>
                    </a:lnTo>
                    <a:lnTo>
                      <a:pt x="39138" y="7585"/>
                    </a:lnTo>
                    <a:lnTo>
                      <a:pt x="38845" y="7643"/>
                    </a:lnTo>
                    <a:lnTo>
                      <a:pt x="38865" y="7643"/>
                    </a:lnTo>
                    <a:lnTo>
                      <a:pt x="38552" y="7722"/>
                    </a:lnTo>
                    <a:lnTo>
                      <a:pt x="38239" y="7780"/>
                    </a:lnTo>
                    <a:lnTo>
                      <a:pt x="38278" y="7780"/>
                    </a:lnTo>
                    <a:lnTo>
                      <a:pt x="37946" y="7859"/>
                    </a:lnTo>
                    <a:lnTo>
                      <a:pt x="37965" y="7859"/>
                    </a:lnTo>
                    <a:lnTo>
                      <a:pt x="37652" y="7937"/>
                    </a:lnTo>
                    <a:lnTo>
                      <a:pt x="37379" y="8015"/>
                    </a:lnTo>
                    <a:lnTo>
                      <a:pt x="37066" y="8093"/>
                    </a:lnTo>
                    <a:lnTo>
                      <a:pt x="36753" y="8171"/>
                    </a:lnTo>
                    <a:lnTo>
                      <a:pt x="36773" y="8171"/>
                    </a:lnTo>
                    <a:lnTo>
                      <a:pt x="36479" y="8250"/>
                    </a:lnTo>
                    <a:lnTo>
                      <a:pt x="36186" y="8328"/>
                    </a:lnTo>
                    <a:lnTo>
                      <a:pt x="35893" y="8426"/>
                    </a:lnTo>
                    <a:lnTo>
                      <a:pt x="35913" y="8406"/>
                    </a:lnTo>
                    <a:lnTo>
                      <a:pt x="35619" y="8504"/>
                    </a:lnTo>
                    <a:lnTo>
                      <a:pt x="35287" y="8601"/>
                    </a:lnTo>
                    <a:lnTo>
                      <a:pt x="35306" y="8582"/>
                    </a:lnTo>
                    <a:lnTo>
                      <a:pt x="35013" y="8680"/>
                    </a:lnTo>
                    <a:lnTo>
                      <a:pt x="34720" y="8777"/>
                    </a:lnTo>
                    <a:lnTo>
                      <a:pt x="34446" y="8875"/>
                    </a:lnTo>
                    <a:lnTo>
                      <a:pt x="34173" y="8954"/>
                    </a:lnTo>
                    <a:lnTo>
                      <a:pt x="33879" y="9070"/>
                    </a:lnTo>
                    <a:lnTo>
                      <a:pt x="33566" y="9149"/>
                    </a:lnTo>
                    <a:lnTo>
                      <a:pt x="33586" y="9149"/>
                    </a:lnTo>
                    <a:lnTo>
                      <a:pt x="33293" y="9266"/>
                    </a:lnTo>
                    <a:lnTo>
                      <a:pt x="33000" y="9364"/>
                    </a:lnTo>
                    <a:lnTo>
                      <a:pt x="33019" y="9344"/>
                    </a:lnTo>
                    <a:lnTo>
                      <a:pt x="32746" y="9462"/>
                    </a:lnTo>
                    <a:lnTo>
                      <a:pt x="32452" y="9559"/>
                    </a:lnTo>
                    <a:lnTo>
                      <a:pt x="32159" y="9677"/>
                    </a:lnTo>
                    <a:lnTo>
                      <a:pt x="32179" y="9677"/>
                    </a:lnTo>
                    <a:lnTo>
                      <a:pt x="31866" y="9774"/>
                    </a:lnTo>
                    <a:lnTo>
                      <a:pt x="31592" y="9892"/>
                    </a:lnTo>
                    <a:lnTo>
                      <a:pt x="31318" y="9989"/>
                    </a:lnTo>
                    <a:lnTo>
                      <a:pt x="31045" y="10107"/>
                    </a:lnTo>
                    <a:lnTo>
                      <a:pt x="30791" y="10224"/>
                    </a:lnTo>
                    <a:lnTo>
                      <a:pt x="30497" y="10341"/>
                    </a:lnTo>
                    <a:lnTo>
                      <a:pt x="30204" y="10459"/>
                    </a:lnTo>
                    <a:lnTo>
                      <a:pt x="29911" y="10576"/>
                    </a:lnTo>
                    <a:lnTo>
                      <a:pt x="29930" y="10576"/>
                    </a:lnTo>
                    <a:lnTo>
                      <a:pt x="29657" y="10693"/>
                    </a:lnTo>
                    <a:lnTo>
                      <a:pt x="29363" y="10830"/>
                    </a:lnTo>
                    <a:lnTo>
                      <a:pt x="29383" y="10811"/>
                    </a:lnTo>
                    <a:lnTo>
                      <a:pt x="29090" y="10948"/>
                    </a:lnTo>
                    <a:lnTo>
                      <a:pt x="29109" y="10948"/>
                    </a:lnTo>
                    <a:lnTo>
                      <a:pt x="28855" y="11065"/>
                    </a:lnTo>
                    <a:lnTo>
                      <a:pt x="28581" y="11202"/>
                    </a:lnTo>
                    <a:lnTo>
                      <a:pt x="28308" y="11319"/>
                    </a:lnTo>
                    <a:lnTo>
                      <a:pt x="28034" y="11455"/>
                    </a:lnTo>
                    <a:lnTo>
                      <a:pt x="27741" y="11592"/>
                    </a:lnTo>
                    <a:lnTo>
                      <a:pt x="27487" y="11710"/>
                    </a:lnTo>
                    <a:lnTo>
                      <a:pt x="27213" y="11847"/>
                    </a:lnTo>
                    <a:lnTo>
                      <a:pt x="26959" y="11983"/>
                    </a:lnTo>
                    <a:lnTo>
                      <a:pt x="26685" y="12120"/>
                    </a:lnTo>
                    <a:lnTo>
                      <a:pt x="26431" y="12277"/>
                    </a:lnTo>
                    <a:lnTo>
                      <a:pt x="26157" y="12414"/>
                    </a:lnTo>
                    <a:lnTo>
                      <a:pt x="26177" y="12414"/>
                    </a:lnTo>
                    <a:lnTo>
                      <a:pt x="25923" y="12550"/>
                    </a:lnTo>
                    <a:lnTo>
                      <a:pt x="25669" y="12687"/>
                    </a:lnTo>
                    <a:lnTo>
                      <a:pt x="25395" y="12844"/>
                    </a:lnTo>
                    <a:lnTo>
                      <a:pt x="25141" y="13000"/>
                    </a:lnTo>
                    <a:lnTo>
                      <a:pt x="25160" y="12980"/>
                    </a:lnTo>
                    <a:lnTo>
                      <a:pt x="24887" y="13137"/>
                    </a:lnTo>
                    <a:lnTo>
                      <a:pt x="24632" y="13293"/>
                    </a:lnTo>
                    <a:lnTo>
                      <a:pt x="24632" y="13274"/>
                    </a:lnTo>
                    <a:lnTo>
                      <a:pt x="24378" y="13430"/>
                    </a:lnTo>
                    <a:lnTo>
                      <a:pt x="24124" y="13587"/>
                    </a:lnTo>
                    <a:lnTo>
                      <a:pt x="23890" y="13743"/>
                    </a:lnTo>
                    <a:lnTo>
                      <a:pt x="23616" y="13899"/>
                    </a:lnTo>
                    <a:lnTo>
                      <a:pt x="23362" y="14056"/>
                    </a:lnTo>
                    <a:lnTo>
                      <a:pt x="23088" y="14232"/>
                    </a:lnTo>
                    <a:lnTo>
                      <a:pt x="22834" y="14388"/>
                    </a:lnTo>
                    <a:lnTo>
                      <a:pt x="22599" y="14544"/>
                    </a:lnTo>
                    <a:lnTo>
                      <a:pt x="22638" y="14544"/>
                    </a:lnTo>
                    <a:lnTo>
                      <a:pt x="22384" y="14701"/>
                    </a:lnTo>
                    <a:lnTo>
                      <a:pt x="22110" y="14877"/>
                    </a:lnTo>
                    <a:lnTo>
                      <a:pt x="21915" y="15033"/>
                    </a:lnTo>
                    <a:lnTo>
                      <a:pt x="21856" y="15053"/>
                    </a:lnTo>
                    <a:lnTo>
                      <a:pt x="21876" y="15033"/>
                    </a:lnTo>
                    <a:lnTo>
                      <a:pt x="21622" y="15209"/>
                    </a:lnTo>
                    <a:lnTo>
                      <a:pt x="21407" y="15385"/>
                    </a:lnTo>
                    <a:lnTo>
                      <a:pt x="21172" y="15542"/>
                    </a:lnTo>
                    <a:lnTo>
                      <a:pt x="20898" y="15737"/>
                    </a:lnTo>
                    <a:lnTo>
                      <a:pt x="20683" y="15913"/>
                    </a:lnTo>
                    <a:lnTo>
                      <a:pt x="20468" y="16069"/>
                    </a:lnTo>
                    <a:lnTo>
                      <a:pt x="20214" y="16265"/>
                    </a:lnTo>
                    <a:lnTo>
                      <a:pt x="20234" y="16265"/>
                    </a:lnTo>
                    <a:lnTo>
                      <a:pt x="19980" y="16441"/>
                    </a:lnTo>
                    <a:lnTo>
                      <a:pt x="19745" y="16636"/>
                    </a:lnTo>
                    <a:lnTo>
                      <a:pt x="19530" y="16813"/>
                    </a:lnTo>
                    <a:lnTo>
                      <a:pt x="19295" y="16988"/>
                    </a:lnTo>
                    <a:lnTo>
                      <a:pt x="19061" y="17184"/>
                    </a:lnTo>
                    <a:lnTo>
                      <a:pt x="19061" y="17164"/>
                    </a:lnTo>
                    <a:lnTo>
                      <a:pt x="18826" y="17379"/>
                    </a:lnTo>
                    <a:lnTo>
                      <a:pt x="18826" y="17359"/>
                    </a:lnTo>
                    <a:lnTo>
                      <a:pt x="18591" y="17555"/>
                    </a:lnTo>
                    <a:lnTo>
                      <a:pt x="18357" y="17751"/>
                    </a:lnTo>
                    <a:lnTo>
                      <a:pt x="18142" y="17927"/>
                    </a:lnTo>
                    <a:lnTo>
                      <a:pt x="17927" y="18122"/>
                    </a:lnTo>
                    <a:lnTo>
                      <a:pt x="17692" y="18317"/>
                    </a:lnTo>
                    <a:lnTo>
                      <a:pt x="17516" y="18513"/>
                    </a:lnTo>
                    <a:lnTo>
                      <a:pt x="17282" y="18709"/>
                    </a:lnTo>
                    <a:lnTo>
                      <a:pt x="17067" y="18924"/>
                    </a:lnTo>
                    <a:lnTo>
                      <a:pt x="16852" y="19119"/>
                    </a:lnTo>
                    <a:lnTo>
                      <a:pt x="16636" y="19334"/>
                    </a:lnTo>
                    <a:lnTo>
                      <a:pt x="16402" y="19530"/>
                    </a:lnTo>
                    <a:lnTo>
                      <a:pt x="16187" y="19725"/>
                    </a:lnTo>
                    <a:lnTo>
                      <a:pt x="15972" y="19940"/>
                    </a:lnTo>
                    <a:lnTo>
                      <a:pt x="15796" y="20155"/>
                    </a:lnTo>
                    <a:lnTo>
                      <a:pt x="15796" y="20136"/>
                    </a:lnTo>
                    <a:lnTo>
                      <a:pt x="15601" y="20351"/>
                    </a:lnTo>
                    <a:lnTo>
                      <a:pt x="15386" y="20566"/>
                    </a:lnTo>
                    <a:lnTo>
                      <a:pt x="15170" y="20781"/>
                    </a:lnTo>
                    <a:lnTo>
                      <a:pt x="14955" y="20996"/>
                    </a:lnTo>
                    <a:lnTo>
                      <a:pt x="14760" y="21211"/>
                    </a:lnTo>
                    <a:lnTo>
                      <a:pt x="14564" y="21426"/>
                    </a:lnTo>
                    <a:lnTo>
                      <a:pt x="14369" y="21641"/>
                    </a:lnTo>
                    <a:lnTo>
                      <a:pt x="14173" y="21856"/>
                    </a:lnTo>
                    <a:lnTo>
                      <a:pt x="13958" y="22091"/>
                    </a:lnTo>
                    <a:lnTo>
                      <a:pt x="13958" y="22071"/>
                    </a:lnTo>
                    <a:lnTo>
                      <a:pt x="13763" y="22306"/>
                    </a:lnTo>
                    <a:lnTo>
                      <a:pt x="13587" y="22521"/>
                    </a:lnTo>
                    <a:lnTo>
                      <a:pt x="13391" y="22755"/>
                    </a:lnTo>
                    <a:lnTo>
                      <a:pt x="13215" y="22970"/>
                    </a:lnTo>
                    <a:lnTo>
                      <a:pt x="13000" y="23205"/>
                    </a:lnTo>
                    <a:lnTo>
                      <a:pt x="12824" y="23440"/>
                    </a:lnTo>
                    <a:lnTo>
                      <a:pt x="12649" y="23674"/>
                    </a:lnTo>
                    <a:lnTo>
                      <a:pt x="12473" y="23889"/>
                    </a:lnTo>
                    <a:lnTo>
                      <a:pt x="12257" y="24144"/>
                    </a:lnTo>
                    <a:lnTo>
                      <a:pt x="12082" y="24358"/>
                    </a:lnTo>
                    <a:lnTo>
                      <a:pt x="11925" y="24593"/>
                    </a:lnTo>
                    <a:lnTo>
                      <a:pt x="11749" y="24847"/>
                    </a:lnTo>
                    <a:lnTo>
                      <a:pt x="11554" y="25082"/>
                    </a:lnTo>
                    <a:lnTo>
                      <a:pt x="11397" y="25316"/>
                    </a:lnTo>
                    <a:lnTo>
                      <a:pt x="11221" y="25571"/>
                    </a:lnTo>
                    <a:lnTo>
                      <a:pt x="11026" y="25805"/>
                    </a:lnTo>
                    <a:lnTo>
                      <a:pt x="10869" y="26059"/>
                    </a:lnTo>
                    <a:lnTo>
                      <a:pt x="10713" y="26294"/>
                    </a:lnTo>
                    <a:lnTo>
                      <a:pt x="10518" y="26548"/>
                    </a:lnTo>
                    <a:lnTo>
                      <a:pt x="10537" y="26529"/>
                    </a:lnTo>
                    <a:lnTo>
                      <a:pt x="10361" y="26783"/>
                    </a:lnTo>
                    <a:lnTo>
                      <a:pt x="10205" y="27037"/>
                    </a:lnTo>
                    <a:lnTo>
                      <a:pt x="10029" y="27291"/>
                    </a:lnTo>
                    <a:lnTo>
                      <a:pt x="9872" y="27545"/>
                    </a:lnTo>
                    <a:lnTo>
                      <a:pt x="9736" y="27799"/>
                    </a:lnTo>
                    <a:lnTo>
                      <a:pt x="9560" y="28073"/>
                    </a:lnTo>
                    <a:lnTo>
                      <a:pt x="9560" y="28054"/>
                    </a:lnTo>
                    <a:lnTo>
                      <a:pt x="9403" y="28307"/>
                    </a:lnTo>
                    <a:lnTo>
                      <a:pt x="9266" y="28581"/>
                    </a:lnTo>
                    <a:lnTo>
                      <a:pt x="9090" y="28835"/>
                    </a:lnTo>
                    <a:lnTo>
                      <a:pt x="8973" y="29089"/>
                    </a:lnTo>
                    <a:lnTo>
                      <a:pt x="8817" y="29363"/>
                    </a:lnTo>
                    <a:lnTo>
                      <a:pt x="8817" y="29344"/>
                    </a:lnTo>
                    <a:lnTo>
                      <a:pt x="8660" y="29617"/>
                    </a:lnTo>
                    <a:lnTo>
                      <a:pt x="8524" y="29891"/>
                    </a:lnTo>
                    <a:lnTo>
                      <a:pt x="8367" y="30145"/>
                    </a:lnTo>
                    <a:lnTo>
                      <a:pt x="8230" y="30419"/>
                    </a:lnTo>
                    <a:lnTo>
                      <a:pt x="8074" y="30692"/>
                    </a:lnTo>
                    <a:lnTo>
                      <a:pt x="7937" y="30947"/>
                    </a:lnTo>
                    <a:lnTo>
                      <a:pt x="7820" y="31220"/>
                    </a:lnTo>
                    <a:lnTo>
                      <a:pt x="7683" y="31494"/>
                    </a:lnTo>
                    <a:lnTo>
                      <a:pt x="7566" y="31787"/>
                    </a:lnTo>
                    <a:lnTo>
                      <a:pt x="7409" y="32041"/>
                    </a:lnTo>
                    <a:lnTo>
                      <a:pt x="7292" y="32335"/>
                    </a:lnTo>
                    <a:lnTo>
                      <a:pt x="7155" y="32608"/>
                    </a:lnTo>
                    <a:lnTo>
                      <a:pt x="7057" y="32882"/>
                    </a:lnTo>
                    <a:lnTo>
                      <a:pt x="6901" y="33175"/>
                    </a:lnTo>
                    <a:lnTo>
                      <a:pt x="6803" y="33468"/>
                    </a:lnTo>
                    <a:lnTo>
                      <a:pt x="6666" y="33742"/>
                    </a:lnTo>
                    <a:lnTo>
                      <a:pt x="6569" y="34016"/>
                    </a:lnTo>
                    <a:lnTo>
                      <a:pt x="6432" y="34309"/>
                    </a:lnTo>
                    <a:lnTo>
                      <a:pt x="6334" y="34583"/>
                    </a:lnTo>
                    <a:lnTo>
                      <a:pt x="6197" y="34876"/>
                    </a:lnTo>
                    <a:lnTo>
                      <a:pt x="6119" y="35150"/>
                    </a:lnTo>
                    <a:lnTo>
                      <a:pt x="5982" y="35443"/>
                    </a:lnTo>
                    <a:lnTo>
                      <a:pt x="5884" y="35736"/>
                    </a:lnTo>
                    <a:lnTo>
                      <a:pt x="5806" y="36029"/>
                    </a:lnTo>
                    <a:lnTo>
                      <a:pt x="5669" y="36323"/>
                    </a:lnTo>
                    <a:lnTo>
                      <a:pt x="5591" y="36596"/>
                    </a:lnTo>
                    <a:lnTo>
                      <a:pt x="5493" y="36890"/>
                    </a:lnTo>
                    <a:lnTo>
                      <a:pt x="5395" y="37183"/>
                    </a:lnTo>
                    <a:lnTo>
                      <a:pt x="5317" y="37457"/>
                    </a:lnTo>
                    <a:lnTo>
                      <a:pt x="5200" y="37750"/>
                    </a:lnTo>
                    <a:lnTo>
                      <a:pt x="5142" y="38043"/>
                    </a:lnTo>
                    <a:lnTo>
                      <a:pt x="5063" y="38336"/>
                    </a:lnTo>
                    <a:lnTo>
                      <a:pt x="4946" y="38630"/>
                    </a:lnTo>
                    <a:lnTo>
                      <a:pt x="4887" y="38923"/>
                    </a:lnTo>
                    <a:lnTo>
                      <a:pt x="4809" y="39197"/>
                    </a:lnTo>
                    <a:lnTo>
                      <a:pt x="4711" y="39490"/>
                    </a:lnTo>
                    <a:lnTo>
                      <a:pt x="4653" y="39783"/>
                    </a:lnTo>
                    <a:lnTo>
                      <a:pt x="4594" y="40076"/>
                    </a:lnTo>
                    <a:lnTo>
                      <a:pt x="4496" y="40369"/>
                    </a:lnTo>
                    <a:lnTo>
                      <a:pt x="4438" y="40663"/>
                    </a:lnTo>
                    <a:lnTo>
                      <a:pt x="4379" y="40976"/>
                    </a:lnTo>
                    <a:lnTo>
                      <a:pt x="4379" y="40956"/>
                    </a:lnTo>
                    <a:lnTo>
                      <a:pt x="4320" y="41269"/>
                    </a:lnTo>
                    <a:lnTo>
                      <a:pt x="4242" y="41543"/>
                    </a:lnTo>
                    <a:lnTo>
                      <a:pt x="4183" y="41836"/>
                    </a:lnTo>
                    <a:lnTo>
                      <a:pt x="4144" y="42129"/>
                    </a:lnTo>
                    <a:lnTo>
                      <a:pt x="4086" y="42422"/>
                    </a:lnTo>
                    <a:lnTo>
                      <a:pt x="4008" y="42716"/>
                    </a:lnTo>
                    <a:lnTo>
                      <a:pt x="3968" y="43028"/>
                    </a:lnTo>
                    <a:lnTo>
                      <a:pt x="3929" y="43321"/>
                    </a:lnTo>
                    <a:lnTo>
                      <a:pt x="3890" y="43615"/>
                    </a:lnTo>
                    <a:lnTo>
                      <a:pt x="3832" y="43908"/>
                    </a:lnTo>
                    <a:lnTo>
                      <a:pt x="3773" y="44201"/>
                    </a:lnTo>
                    <a:lnTo>
                      <a:pt x="3734" y="44495"/>
                    </a:lnTo>
                    <a:lnTo>
                      <a:pt x="3695" y="44788"/>
                    </a:lnTo>
                    <a:lnTo>
                      <a:pt x="3675" y="45101"/>
                    </a:lnTo>
                    <a:lnTo>
                      <a:pt x="3636" y="45394"/>
                    </a:lnTo>
                    <a:lnTo>
                      <a:pt x="3617" y="45687"/>
                    </a:lnTo>
                    <a:lnTo>
                      <a:pt x="3577" y="45980"/>
                    </a:lnTo>
                    <a:lnTo>
                      <a:pt x="3538" y="46273"/>
                    </a:lnTo>
                    <a:lnTo>
                      <a:pt x="3499" y="46567"/>
                    </a:lnTo>
                    <a:lnTo>
                      <a:pt x="3480" y="46860"/>
                    </a:lnTo>
                    <a:lnTo>
                      <a:pt x="3460" y="47173"/>
                    </a:lnTo>
                    <a:lnTo>
                      <a:pt x="3440" y="47466"/>
                    </a:lnTo>
                    <a:lnTo>
                      <a:pt x="3440" y="47759"/>
                    </a:lnTo>
                    <a:lnTo>
                      <a:pt x="3421" y="48072"/>
                    </a:lnTo>
                    <a:lnTo>
                      <a:pt x="3402" y="48365"/>
                    </a:lnTo>
                    <a:lnTo>
                      <a:pt x="3402" y="48658"/>
                    </a:lnTo>
                    <a:lnTo>
                      <a:pt x="3382" y="48952"/>
                    </a:lnTo>
                    <a:lnTo>
                      <a:pt x="3382" y="51337"/>
                    </a:lnTo>
                    <a:lnTo>
                      <a:pt x="3402" y="51650"/>
                    </a:lnTo>
                    <a:lnTo>
                      <a:pt x="3402" y="51943"/>
                    </a:lnTo>
                    <a:lnTo>
                      <a:pt x="3421" y="52236"/>
                    </a:lnTo>
                    <a:lnTo>
                      <a:pt x="3440" y="52529"/>
                    </a:lnTo>
                    <a:lnTo>
                      <a:pt x="3440" y="52842"/>
                    </a:lnTo>
                    <a:lnTo>
                      <a:pt x="3440" y="53135"/>
                    </a:lnTo>
                    <a:lnTo>
                      <a:pt x="3480" y="53429"/>
                    </a:lnTo>
                    <a:lnTo>
                      <a:pt x="3499" y="53742"/>
                    </a:lnTo>
                    <a:lnTo>
                      <a:pt x="3519" y="54035"/>
                    </a:lnTo>
                    <a:lnTo>
                      <a:pt x="3538" y="54328"/>
                    </a:lnTo>
                    <a:lnTo>
                      <a:pt x="3597" y="54621"/>
                    </a:lnTo>
                    <a:lnTo>
                      <a:pt x="3617" y="54915"/>
                    </a:lnTo>
                    <a:lnTo>
                      <a:pt x="3656" y="55227"/>
                    </a:lnTo>
                    <a:lnTo>
                      <a:pt x="3675" y="55520"/>
                    </a:lnTo>
                    <a:lnTo>
                      <a:pt x="3714" y="55814"/>
                    </a:lnTo>
                    <a:lnTo>
                      <a:pt x="3753" y="56127"/>
                    </a:lnTo>
                    <a:lnTo>
                      <a:pt x="3812" y="56420"/>
                    </a:lnTo>
                    <a:lnTo>
                      <a:pt x="3851" y="56713"/>
                    </a:lnTo>
                    <a:lnTo>
                      <a:pt x="3890" y="57006"/>
                    </a:lnTo>
                    <a:lnTo>
                      <a:pt x="3929" y="57300"/>
                    </a:lnTo>
                    <a:lnTo>
                      <a:pt x="3968" y="57612"/>
                    </a:lnTo>
                    <a:lnTo>
                      <a:pt x="4008" y="57905"/>
                    </a:lnTo>
                    <a:lnTo>
                      <a:pt x="4086" y="58199"/>
                    </a:lnTo>
                    <a:lnTo>
                      <a:pt x="4144" y="58492"/>
                    </a:lnTo>
                    <a:lnTo>
                      <a:pt x="4183" y="58785"/>
                    </a:lnTo>
                    <a:lnTo>
                      <a:pt x="4242" y="59079"/>
                    </a:lnTo>
                    <a:lnTo>
                      <a:pt x="4320" y="59372"/>
                    </a:lnTo>
                    <a:lnTo>
                      <a:pt x="4379" y="59685"/>
                    </a:lnTo>
                    <a:lnTo>
                      <a:pt x="4418" y="59978"/>
                    </a:lnTo>
                    <a:lnTo>
                      <a:pt x="4477" y="60271"/>
                    </a:lnTo>
                    <a:lnTo>
                      <a:pt x="4575" y="60564"/>
                    </a:lnTo>
                    <a:lnTo>
                      <a:pt x="4633" y="60857"/>
                    </a:lnTo>
                    <a:lnTo>
                      <a:pt x="4692" y="61151"/>
                    </a:lnTo>
                    <a:lnTo>
                      <a:pt x="4790" y="61444"/>
                    </a:lnTo>
                    <a:lnTo>
                      <a:pt x="4848" y="61737"/>
                    </a:lnTo>
                    <a:lnTo>
                      <a:pt x="4907" y="62031"/>
                    </a:lnTo>
                    <a:lnTo>
                      <a:pt x="4985" y="62324"/>
                    </a:lnTo>
                    <a:lnTo>
                      <a:pt x="5102" y="62617"/>
                    </a:lnTo>
                    <a:lnTo>
                      <a:pt x="5161" y="62910"/>
                    </a:lnTo>
                    <a:lnTo>
                      <a:pt x="5239" y="63204"/>
                    </a:lnTo>
                    <a:lnTo>
                      <a:pt x="5337" y="63497"/>
                    </a:lnTo>
                    <a:lnTo>
                      <a:pt x="5415" y="63790"/>
                    </a:lnTo>
                    <a:lnTo>
                      <a:pt x="5532" y="64083"/>
                    </a:lnTo>
                    <a:lnTo>
                      <a:pt x="5611" y="64376"/>
                    </a:lnTo>
                    <a:lnTo>
                      <a:pt x="5689" y="64670"/>
                    </a:lnTo>
                    <a:lnTo>
                      <a:pt x="5806" y="64963"/>
                    </a:lnTo>
                    <a:lnTo>
                      <a:pt x="5806" y="64943"/>
                    </a:lnTo>
                    <a:lnTo>
                      <a:pt x="5884" y="65256"/>
                    </a:lnTo>
                    <a:lnTo>
                      <a:pt x="5982" y="65530"/>
                    </a:lnTo>
                    <a:lnTo>
                      <a:pt x="6099" y="65823"/>
                    </a:lnTo>
                    <a:lnTo>
                      <a:pt x="6177" y="66117"/>
                    </a:lnTo>
                    <a:lnTo>
                      <a:pt x="6314" y="66410"/>
                    </a:lnTo>
                    <a:lnTo>
                      <a:pt x="6393" y="66683"/>
                    </a:lnTo>
                    <a:lnTo>
                      <a:pt x="6529" y="66977"/>
                    </a:lnTo>
                    <a:lnTo>
                      <a:pt x="6608" y="67270"/>
                    </a:lnTo>
                    <a:lnTo>
                      <a:pt x="6745" y="67544"/>
                    </a:lnTo>
                    <a:lnTo>
                      <a:pt x="6862" y="67837"/>
                    </a:lnTo>
                    <a:lnTo>
                      <a:pt x="6960" y="68111"/>
                    </a:lnTo>
                    <a:lnTo>
                      <a:pt x="7096" y="68404"/>
                    </a:lnTo>
                    <a:lnTo>
                      <a:pt x="7194" y="68697"/>
                    </a:lnTo>
                    <a:lnTo>
                      <a:pt x="7331" y="68990"/>
                    </a:lnTo>
                    <a:lnTo>
                      <a:pt x="7331" y="68971"/>
                    </a:lnTo>
                    <a:lnTo>
                      <a:pt x="7429" y="69264"/>
                    </a:lnTo>
                    <a:lnTo>
                      <a:pt x="7585" y="69557"/>
                    </a:lnTo>
                    <a:lnTo>
                      <a:pt x="7683" y="69831"/>
                    </a:lnTo>
                    <a:lnTo>
                      <a:pt x="7839" y="70124"/>
                    </a:lnTo>
                    <a:lnTo>
                      <a:pt x="7937" y="70398"/>
                    </a:lnTo>
                    <a:lnTo>
                      <a:pt x="8074" y="70671"/>
                    </a:lnTo>
                    <a:lnTo>
                      <a:pt x="8230" y="70945"/>
                    </a:lnTo>
                    <a:lnTo>
                      <a:pt x="8347" y="71238"/>
                    </a:lnTo>
                    <a:lnTo>
                      <a:pt x="8504" y="71512"/>
                    </a:lnTo>
                    <a:lnTo>
                      <a:pt x="8621" y="71786"/>
                    </a:lnTo>
                    <a:lnTo>
                      <a:pt x="8778" y="72079"/>
                    </a:lnTo>
                    <a:lnTo>
                      <a:pt x="8895" y="72353"/>
                    </a:lnTo>
                    <a:lnTo>
                      <a:pt x="9051" y="72626"/>
                    </a:lnTo>
                    <a:lnTo>
                      <a:pt x="9208" y="72900"/>
                    </a:lnTo>
                    <a:lnTo>
                      <a:pt x="9345" y="73174"/>
                    </a:lnTo>
                    <a:lnTo>
                      <a:pt x="9501" y="73467"/>
                    </a:lnTo>
                    <a:lnTo>
                      <a:pt x="9638" y="73741"/>
                    </a:lnTo>
                    <a:lnTo>
                      <a:pt x="9638" y="73721"/>
                    </a:lnTo>
                    <a:lnTo>
                      <a:pt x="9794" y="73995"/>
                    </a:lnTo>
                    <a:lnTo>
                      <a:pt x="9970" y="74288"/>
                    </a:lnTo>
                    <a:lnTo>
                      <a:pt x="10107" y="74562"/>
                    </a:lnTo>
                    <a:lnTo>
                      <a:pt x="10283" y="74816"/>
                    </a:lnTo>
                    <a:lnTo>
                      <a:pt x="10439" y="75090"/>
                    </a:lnTo>
                    <a:lnTo>
                      <a:pt x="10576" y="75363"/>
                    </a:lnTo>
                    <a:lnTo>
                      <a:pt x="10752" y="75637"/>
                    </a:lnTo>
                    <a:lnTo>
                      <a:pt x="10928" y="75911"/>
                    </a:lnTo>
                    <a:lnTo>
                      <a:pt x="11084" y="76184"/>
                    </a:lnTo>
                    <a:lnTo>
                      <a:pt x="11260" y="76439"/>
                    </a:lnTo>
                    <a:lnTo>
                      <a:pt x="11436" y="76712"/>
                    </a:lnTo>
                    <a:lnTo>
                      <a:pt x="11593" y="76986"/>
                    </a:lnTo>
                    <a:lnTo>
                      <a:pt x="11749" y="77240"/>
                    </a:lnTo>
                    <a:lnTo>
                      <a:pt x="11945" y="77514"/>
                    </a:lnTo>
                    <a:lnTo>
                      <a:pt x="12101" y="77788"/>
                    </a:lnTo>
                    <a:lnTo>
                      <a:pt x="12101" y="77768"/>
                    </a:lnTo>
                    <a:lnTo>
                      <a:pt x="12297" y="78042"/>
                    </a:lnTo>
                    <a:lnTo>
                      <a:pt x="12473" y="78296"/>
                    </a:lnTo>
                    <a:lnTo>
                      <a:pt x="12668" y="78569"/>
                    </a:lnTo>
                    <a:lnTo>
                      <a:pt x="12864" y="78824"/>
                    </a:lnTo>
                    <a:lnTo>
                      <a:pt x="13020" y="79078"/>
                    </a:lnTo>
                    <a:lnTo>
                      <a:pt x="13215" y="79352"/>
                    </a:lnTo>
                    <a:lnTo>
                      <a:pt x="13411" y="79606"/>
                    </a:lnTo>
                    <a:lnTo>
                      <a:pt x="13606" y="79860"/>
                    </a:lnTo>
                    <a:lnTo>
                      <a:pt x="13782" y="80133"/>
                    </a:lnTo>
                    <a:lnTo>
                      <a:pt x="13782" y="80114"/>
                    </a:lnTo>
                    <a:lnTo>
                      <a:pt x="13978" y="80387"/>
                    </a:lnTo>
                    <a:lnTo>
                      <a:pt x="14173" y="80642"/>
                    </a:lnTo>
                    <a:lnTo>
                      <a:pt x="14388" y="80876"/>
                    </a:lnTo>
                    <a:lnTo>
                      <a:pt x="14584" y="81150"/>
                    </a:lnTo>
                    <a:lnTo>
                      <a:pt x="14760" y="81404"/>
                    </a:lnTo>
                    <a:lnTo>
                      <a:pt x="14955" y="81658"/>
                    </a:lnTo>
                    <a:lnTo>
                      <a:pt x="14955" y="81639"/>
                    </a:lnTo>
                    <a:lnTo>
                      <a:pt x="15170" y="81893"/>
                    </a:lnTo>
                    <a:lnTo>
                      <a:pt x="15386" y="82147"/>
                    </a:lnTo>
                    <a:lnTo>
                      <a:pt x="15601" y="82401"/>
                    </a:lnTo>
                    <a:lnTo>
                      <a:pt x="15796" y="82655"/>
                    </a:lnTo>
                    <a:lnTo>
                      <a:pt x="15991" y="82890"/>
                    </a:lnTo>
                    <a:lnTo>
                      <a:pt x="16206" y="83144"/>
                    </a:lnTo>
                    <a:lnTo>
                      <a:pt x="16421" y="83398"/>
                    </a:lnTo>
                    <a:lnTo>
                      <a:pt x="16421" y="83379"/>
                    </a:lnTo>
                    <a:lnTo>
                      <a:pt x="16636" y="83633"/>
                    </a:lnTo>
                    <a:lnTo>
                      <a:pt x="16871" y="83887"/>
                    </a:lnTo>
                    <a:lnTo>
                      <a:pt x="17086" y="84122"/>
                    </a:lnTo>
                    <a:lnTo>
                      <a:pt x="17301" y="84356"/>
                    </a:lnTo>
                    <a:lnTo>
                      <a:pt x="17536" y="84610"/>
                    </a:lnTo>
                    <a:lnTo>
                      <a:pt x="17516" y="84610"/>
                    </a:lnTo>
                    <a:lnTo>
                      <a:pt x="17751" y="84845"/>
                    </a:lnTo>
                    <a:lnTo>
                      <a:pt x="17946" y="85080"/>
                    </a:lnTo>
                    <a:lnTo>
                      <a:pt x="18181" y="85314"/>
                    </a:lnTo>
                    <a:lnTo>
                      <a:pt x="18416" y="85549"/>
                    </a:lnTo>
                    <a:lnTo>
                      <a:pt x="18631" y="85803"/>
                    </a:lnTo>
                    <a:lnTo>
                      <a:pt x="18631" y="85783"/>
                    </a:lnTo>
                    <a:lnTo>
                      <a:pt x="18865" y="86037"/>
                    </a:lnTo>
                    <a:lnTo>
                      <a:pt x="19100" y="86252"/>
                    </a:lnTo>
                    <a:lnTo>
                      <a:pt x="19334" y="86487"/>
                    </a:lnTo>
                    <a:lnTo>
                      <a:pt x="19569" y="86721"/>
                    </a:lnTo>
                    <a:lnTo>
                      <a:pt x="19804" y="86956"/>
                    </a:lnTo>
                    <a:lnTo>
                      <a:pt x="20058" y="87191"/>
                    </a:lnTo>
                    <a:lnTo>
                      <a:pt x="20292" y="87406"/>
                    </a:lnTo>
                    <a:lnTo>
                      <a:pt x="20546" y="87641"/>
                    </a:lnTo>
                    <a:lnTo>
                      <a:pt x="20781" y="87875"/>
                    </a:lnTo>
                    <a:lnTo>
                      <a:pt x="21016" y="88090"/>
                    </a:lnTo>
                    <a:lnTo>
                      <a:pt x="21270" y="88325"/>
                    </a:lnTo>
                    <a:lnTo>
                      <a:pt x="21524" y="88540"/>
                    </a:lnTo>
                    <a:lnTo>
                      <a:pt x="21759" y="88755"/>
                    </a:lnTo>
                    <a:lnTo>
                      <a:pt x="22013" y="88989"/>
                    </a:lnTo>
                    <a:lnTo>
                      <a:pt x="22247" y="89204"/>
                    </a:lnTo>
                    <a:lnTo>
                      <a:pt x="22501" y="89420"/>
                    </a:lnTo>
                    <a:lnTo>
                      <a:pt x="22756" y="89635"/>
                    </a:lnTo>
                    <a:lnTo>
                      <a:pt x="23029" y="89850"/>
                    </a:lnTo>
                    <a:lnTo>
                      <a:pt x="23283" y="90065"/>
                    </a:lnTo>
                    <a:lnTo>
                      <a:pt x="23538" y="90280"/>
                    </a:lnTo>
                    <a:lnTo>
                      <a:pt x="23792" y="90495"/>
                    </a:lnTo>
                    <a:lnTo>
                      <a:pt x="24065" y="90710"/>
                    </a:lnTo>
                    <a:lnTo>
                      <a:pt x="24339" y="90925"/>
                    </a:lnTo>
                    <a:lnTo>
                      <a:pt x="24613" y="91120"/>
                    </a:lnTo>
                    <a:lnTo>
                      <a:pt x="24867" y="91335"/>
                    </a:lnTo>
                    <a:lnTo>
                      <a:pt x="25141" y="91531"/>
                    </a:lnTo>
                    <a:lnTo>
                      <a:pt x="25414" y="91746"/>
                    </a:lnTo>
                    <a:lnTo>
                      <a:pt x="25669" y="91942"/>
                    </a:lnTo>
                    <a:lnTo>
                      <a:pt x="25942" y="92156"/>
                    </a:lnTo>
                    <a:lnTo>
                      <a:pt x="26216" y="92352"/>
                    </a:lnTo>
                    <a:lnTo>
                      <a:pt x="26490" y="92548"/>
                    </a:lnTo>
                    <a:lnTo>
                      <a:pt x="26763" y="92743"/>
                    </a:lnTo>
                    <a:lnTo>
                      <a:pt x="27057" y="92939"/>
                    </a:lnTo>
                    <a:lnTo>
                      <a:pt x="27350" y="93134"/>
                    </a:lnTo>
                    <a:lnTo>
                      <a:pt x="27624" y="93329"/>
                    </a:lnTo>
                    <a:lnTo>
                      <a:pt x="27897" y="93525"/>
                    </a:lnTo>
                    <a:lnTo>
                      <a:pt x="28171" y="93720"/>
                    </a:lnTo>
                    <a:lnTo>
                      <a:pt x="28464" y="93916"/>
                    </a:lnTo>
                    <a:lnTo>
                      <a:pt x="28757" y="94111"/>
                    </a:lnTo>
                    <a:lnTo>
                      <a:pt x="29051" y="94287"/>
                    </a:lnTo>
                    <a:lnTo>
                      <a:pt x="29344" y="94483"/>
                    </a:lnTo>
                    <a:lnTo>
                      <a:pt x="29617" y="94659"/>
                    </a:lnTo>
                    <a:lnTo>
                      <a:pt x="29911" y="94854"/>
                    </a:lnTo>
                    <a:lnTo>
                      <a:pt x="30224" y="95030"/>
                    </a:lnTo>
                    <a:lnTo>
                      <a:pt x="30517" y="95206"/>
                    </a:lnTo>
                    <a:lnTo>
                      <a:pt x="30810" y="95382"/>
                    </a:lnTo>
                    <a:lnTo>
                      <a:pt x="31103" y="95577"/>
                    </a:lnTo>
                    <a:lnTo>
                      <a:pt x="31397" y="95734"/>
                    </a:lnTo>
                    <a:lnTo>
                      <a:pt x="31709" y="95930"/>
                    </a:lnTo>
                    <a:lnTo>
                      <a:pt x="31709" y="95910"/>
                    </a:lnTo>
                    <a:lnTo>
                      <a:pt x="32022" y="96086"/>
                    </a:lnTo>
                    <a:lnTo>
                      <a:pt x="32315" y="96262"/>
                    </a:lnTo>
                    <a:lnTo>
                      <a:pt x="32296" y="96262"/>
                    </a:lnTo>
                    <a:lnTo>
                      <a:pt x="32609" y="96438"/>
                    </a:lnTo>
                    <a:lnTo>
                      <a:pt x="32941" y="96594"/>
                    </a:lnTo>
                    <a:lnTo>
                      <a:pt x="33254" y="96770"/>
                    </a:lnTo>
                    <a:lnTo>
                      <a:pt x="33547" y="96946"/>
                    </a:lnTo>
                    <a:lnTo>
                      <a:pt x="33527" y="96946"/>
                    </a:lnTo>
                    <a:lnTo>
                      <a:pt x="33840" y="97102"/>
                    </a:lnTo>
                    <a:lnTo>
                      <a:pt x="34173" y="97259"/>
                    </a:lnTo>
                    <a:lnTo>
                      <a:pt x="34466" y="97435"/>
                    </a:lnTo>
                    <a:lnTo>
                      <a:pt x="34779" y="97591"/>
                    </a:lnTo>
                    <a:lnTo>
                      <a:pt x="35131" y="97748"/>
                    </a:lnTo>
                    <a:lnTo>
                      <a:pt x="35443" y="97904"/>
                    </a:lnTo>
                    <a:lnTo>
                      <a:pt x="35736" y="98060"/>
                    </a:lnTo>
                    <a:lnTo>
                      <a:pt x="36088" y="98217"/>
                    </a:lnTo>
                    <a:lnTo>
                      <a:pt x="36401" y="98373"/>
                    </a:lnTo>
                    <a:lnTo>
                      <a:pt x="36714" y="98510"/>
                    </a:lnTo>
                    <a:lnTo>
                      <a:pt x="37046" y="98666"/>
                    </a:lnTo>
                    <a:lnTo>
                      <a:pt x="37379" y="98823"/>
                    </a:lnTo>
                    <a:lnTo>
                      <a:pt x="37691" y="98960"/>
                    </a:lnTo>
                    <a:lnTo>
                      <a:pt x="38024" y="99116"/>
                    </a:lnTo>
                    <a:lnTo>
                      <a:pt x="38356" y="99253"/>
                    </a:lnTo>
                    <a:lnTo>
                      <a:pt x="38669" y="99390"/>
                    </a:lnTo>
                    <a:lnTo>
                      <a:pt x="39040" y="99487"/>
                    </a:lnTo>
                    <a:lnTo>
                      <a:pt x="39373" y="99585"/>
                    </a:lnTo>
                    <a:lnTo>
                      <a:pt x="39744" y="99683"/>
                    </a:lnTo>
                    <a:lnTo>
                      <a:pt x="39705" y="99683"/>
                    </a:lnTo>
                    <a:lnTo>
                      <a:pt x="40077" y="99781"/>
                    </a:lnTo>
                    <a:lnTo>
                      <a:pt x="40409" y="99879"/>
                    </a:lnTo>
                    <a:lnTo>
                      <a:pt x="40780" y="99976"/>
                    </a:lnTo>
                    <a:lnTo>
                      <a:pt x="41093" y="100074"/>
                    </a:lnTo>
                    <a:lnTo>
                      <a:pt x="41093" y="100054"/>
                    </a:lnTo>
                    <a:lnTo>
                      <a:pt x="41465" y="100152"/>
                    </a:lnTo>
                    <a:lnTo>
                      <a:pt x="41797" y="100231"/>
                    </a:lnTo>
                    <a:lnTo>
                      <a:pt x="42129" y="100328"/>
                    </a:lnTo>
                    <a:lnTo>
                      <a:pt x="42501" y="100406"/>
                    </a:lnTo>
                    <a:lnTo>
                      <a:pt x="42813" y="100484"/>
                    </a:lnTo>
                    <a:lnTo>
                      <a:pt x="43185" y="100563"/>
                    </a:lnTo>
                    <a:lnTo>
                      <a:pt x="43517" y="100641"/>
                    </a:lnTo>
                    <a:lnTo>
                      <a:pt x="43850" y="100700"/>
                    </a:lnTo>
                    <a:lnTo>
                      <a:pt x="44221" y="100778"/>
                    </a:lnTo>
                    <a:lnTo>
                      <a:pt x="44553" y="100856"/>
                    </a:lnTo>
                    <a:lnTo>
                      <a:pt x="44534" y="100856"/>
                    </a:lnTo>
                    <a:lnTo>
                      <a:pt x="44905" y="100914"/>
                    </a:lnTo>
                    <a:lnTo>
                      <a:pt x="45238" y="100993"/>
                    </a:lnTo>
                    <a:lnTo>
                      <a:pt x="45218" y="100973"/>
                    </a:lnTo>
                    <a:lnTo>
                      <a:pt x="45570" y="101051"/>
                    </a:lnTo>
                    <a:lnTo>
                      <a:pt x="45942" y="101110"/>
                    </a:lnTo>
                    <a:lnTo>
                      <a:pt x="45922" y="101110"/>
                    </a:lnTo>
                    <a:lnTo>
                      <a:pt x="46254" y="101169"/>
                    </a:lnTo>
                    <a:lnTo>
                      <a:pt x="46626" y="101228"/>
                    </a:lnTo>
                    <a:lnTo>
                      <a:pt x="46938" y="101267"/>
                    </a:lnTo>
                    <a:lnTo>
                      <a:pt x="47290" y="101325"/>
                    </a:lnTo>
                    <a:lnTo>
                      <a:pt x="47642" y="101384"/>
                    </a:lnTo>
                    <a:lnTo>
                      <a:pt x="47975" y="101423"/>
                    </a:lnTo>
                    <a:lnTo>
                      <a:pt x="48307" y="101481"/>
                    </a:lnTo>
                    <a:lnTo>
                      <a:pt x="48639" y="101521"/>
                    </a:lnTo>
                    <a:lnTo>
                      <a:pt x="48972" y="101560"/>
                    </a:lnTo>
                    <a:lnTo>
                      <a:pt x="49343" y="101599"/>
                    </a:lnTo>
                    <a:lnTo>
                      <a:pt x="49656" y="101638"/>
                    </a:lnTo>
                    <a:lnTo>
                      <a:pt x="50027" y="101677"/>
                    </a:lnTo>
                    <a:lnTo>
                      <a:pt x="50360" y="101716"/>
                    </a:lnTo>
                    <a:lnTo>
                      <a:pt x="50340" y="101716"/>
                    </a:lnTo>
                    <a:lnTo>
                      <a:pt x="50672" y="101755"/>
                    </a:lnTo>
                    <a:lnTo>
                      <a:pt x="51044" y="101775"/>
                    </a:lnTo>
                    <a:lnTo>
                      <a:pt x="51024" y="101775"/>
                    </a:lnTo>
                    <a:lnTo>
                      <a:pt x="51337" y="101814"/>
                    </a:lnTo>
                    <a:lnTo>
                      <a:pt x="51709" y="101834"/>
                    </a:lnTo>
                    <a:lnTo>
                      <a:pt x="51669" y="101834"/>
                    </a:lnTo>
                    <a:lnTo>
                      <a:pt x="52041" y="101853"/>
                    </a:lnTo>
                    <a:lnTo>
                      <a:pt x="52354" y="101872"/>
                    </a:lnTo>
                    <a:lnTo>
                      <a:pt x="52706" y="101892"/>
                    </a:lnTo>
                    <a:lnTo>
                      <a:pt x="53038" y="101912"/>
                    </a:lnTo>
                    <a:lnTo>
                      <a:pt x="53351" y="101931"/>
                    </a:lnTo>
                    <a:lnTo>
                      <a:pt x="53722" y="101951"/>
                    </a:lnTo>
                    <a:lnTo>
                      <a:pt x="53703" y="101951"/>
                    </a:lnTo>
                    <a:lnTo>
                      <a:pt x="54016" y="101970"/>
                    </a:lnTo>
                    <a:lnTo>
                      <a:pt x="54348" y="101970"/>
                    </a:lnTo>
                    <a:lnTo>
                      <a:pt x="54700" y="101990"/>
                    </a:lnTo>
                    <a:lnTo>
                      <a:pt x="55032" y="101990"/>
                    </a:lnTo>
                    <a:lnTo>
                      <a:pt x="55384" y="102009"/>
                    </a:lnTo>
                    <a:lnTo>
                      <a:pt x="55697" y="102009"/>
                    </a:lnTo>
                    <a:lnTo>
                      <a:pt x="55716" y="102009"/>
                    </a:lnTo>
                    <a:lnTo>
                      <a:pt x="56674" y="102009"/>
                    </a:lnTo>
                    <a:lnTo>
                      <a:pt x="56694" y="102009"/>
                    </a:lnTo>
                    <a:lnTo>
                      <a:pt x="56987" y="102009"/>
                    </a:lnTo>
                    <a:lnTo>
                      <a:pt x="57358" y="101990"/>
                    </a:lnTo>
                    <a:lnTo>
                      <a:pt x="57671" y="101990"/>
                    </a:lnTo>
                    <a:lnTo>
                      <a:pt x="57984" y="101970"/>
                    </a:lnTo>
                    <a:lnTo>
                      <a:pt x="58316" y="101970"/>
                    </a:lnTo>
                    <a:lnTo>
                      <a:pt x="58649" y="101951"/>
                    </a:lnTo>
                    <a:lnTo>
                      <a:pt x="58961" y="101951"/>
                    </a:lnTo>
                    <a:lnTo>
                      <a:pt x="59313" y="101931"/>
                    </a:lnTo>
                    <a:lnTo>
                      <a:pt x="59626" y="101912"/>
                    </a:lnTo>
                    <a:lnTo>
                      <a:pt x="59939" y="101892"/>
                    </a:lnTo>
                    <a:lnTo>
                      <a:pt x="60232" y="101872"/>
                    </a:lnTo>
                    <a:lnTo>
                      <a:pt x="60604" y="101853"/>
                    </a:lnTo>
                    <a:lnTo>
                      <a:pt x="60584" y="101853"/>
                    </a:lnTo>
                    <a:lnTo>
                      <a:pt x="60877" y="101814"/>
                    </a:lnTo>
                    <a:lnTo>
                      <a:pt x="61249" y="101795"/>
                    </a:lnTo>
                    <a:lnTo>
                      <a:pt x="61562" y="101755"/>
                    </a:lnTo>
                    <a:lnTo>
                      <a:pt x="61542" y="101755"/>
                    </a:lnTo>
                    <a:lnTo>
                      <a:pt x="61855" y="101736"/>
                    </a:lnTo>
                    <a:lnTo>
                      <a:pt x="62187" y="101697"/>
                    </a:lnTo>
                    <a:lnTo>
                      <a:pt x="62168" y="101697"/>
                    </a:lnTo>
                    <a:lnTo>
                      <a:pt x="62500" y="101658"/>
                    </a:lnTo>
                    <a:lnTo>
                      <a:pt x="62813" y="101638"/>
                    </a:lnTo>
                    <a:lnTo>
                      <a:pt x="63125" y="101599"/>
                    </a:lnTo>
                    <a:lnTo>
                      <a:pt x="63458" y="101560"/>
                    </a:lnTo>
                    <a:lnTo>
                      <a:pt x="63438" y="101560"/>
                    </a:lnTo>
                    <a:lnTo>
                      <a:pt x="63771" y="101521"/>
                    </a:lnTo>
                    <a:lnTo>
                      <a:pt x="64083" y="101462"/>
                    </a:lnTo>
                    <a:lnTo>
                      <a:pt x="64377" y="101423"/>
                    </a:lnTo>
                    <a:lnTo>
                      <a:pt x="64709" y="101384"/>
                    </a:lnTo>
                    <a:lnTo>
                      <a:pt x="65002" y="101325"/>
                    </a:lnTo>
                    <a:lnTo>
                      <a:pt x="65315" y="101286"/>
                    </a:lnTo>
                    <a:lnTo>
                      <a:pt x="65647" y="101228"/>
                    </a:lnTo>
                    <a:lnTo>
                      <a:pt x="65608" y="101228"/>
                    </a:lnTo>
                    <a:lnTo>
                      <a:pt x="65960" y="101169"/>
                    </a:lnTo>
                    <a:lnTo>
                      <a:pt x="66253" y="101130"/>
                    </a:lnTo>
                    <a:lnTo>
                      <a:pt x="66234" y="101130"/>
                    </a:lnTo>
                    <a:lnTo>
                      <a:pt x="66547" y="101071"/>
                    </a:lnTo>
                    <a:lnTo>
                      <a:pt x="66879" y="101012"/>
                    </a:lnTo>
                    <a:lnTo>
                      <a:pt x="66840" y="101012"/>
                    </a:lnTo>
                    <a:lnTo>
                      <a:pt x="67172" y="100954"/>
                    </a:lnTo>
                    <a:lnTo>
                      <a:pt x="67485" y="100895"/>
                    </a:lnTo>
                    <a:lnTo>
                      <a:pt x="67465" y="100895"/>
                    </a:lnTo>
                    <a:lnTo>
                      <a:pt x="67759" y="100817"/>
                    </a:lnTo>
                    <a:lnTo>
                      <a:pt x="68111" y="100758"/>
                    </a:lnTo>
                    <a:lnTo>
                      <a:pt x="68091" y="100758"/>
                    </a:lnTo>
                    <a:lnTo>
                      <a:pt x="68404" y="100700"/>
                    </a:lnTo>
                    <a:lnTo>
                      <a:pt x="68384" y="100700"/>
                    </a:lnTo>
                    <a:lnTo>
                      <a:pt x="68678" y="100621"/>
                    </a:lnTo>
                    <a:lnTo>
                      <a:pt x="68990" y="100563"/>
                    </a:lnTo>
                    <a:lnTo>
                      <a:pt x="68971" y="100563"/>
                    </a:lnTo>
                    <a:lnTo>
                      <a:pt x="69303" y="100484"/>
                    </a:lnTo>
                    <a:lnTo>
                      <a:pt x="69616" y="100406"/>
                    </a:lnTo>
                    <a:lnTo>
                      <a:pt x="69597" y="100406"/>
                    </a:lnTo>
                    <a:lnTo>
                      <a:pt x="69890" y="100348"/>
                    </a:lnTo>
                    <a:lnTo>
                      <a:pt x="70183" y="100270"/>
                    </a:lnTo>
                    <a:lnTo>
                      <a:pt x="70339" y="100231"/>
                    </a:lnTo>
                    <a:lnTo>
                      <a:pt x="70457" y="100191"/>
                    </a:lnTo>
                    <a:lnTo>
                      <a:pt x="70789" y="100113"/>
                    </a:lnTo>
                    <a:lnTo>
                      <a:pt x="71102" y="100035"/>
                    </a:lnTo>
                    <a:lnTo>
                      <a:pt x="71082" y="100035"/>
                    </a:lnTo>
                    <a:lnTo>
                      <a:pt x="71375" y="99957"/>
                    </a:lnTo>
                    <a:lnTo>
                      <a:pt x="71669" y="99879"/>
                    </a:lnTo>
                    <a:lnTo>
                      <a:pt x="71942" y="99800"/>
                    </a:lnTo>
                    <a:lnTo>
                      <a:pt x="72275" y="99722"/>
                    </a:lnTo>
                    <a:lnTo>
                      <a:pt x="72255" y="99722"/>
                    </a:lnTo>
                    <a:lnTo>
                      <a:pt x="72549" y="99644"/>
                    </a:lnTo>
                    <a:lnTo>
                      <a:pt x="72842" y="99546"/>
                    </a:lnTo>
                    <a:lnTo>
                      <a:pt x="73135" y="99468"/>
                    </a:lnTo>
                    <a:lnTo>
                      <a:pt x="73096" y="99468"/>
                    </a:lnTo>
                    <a:lnTo>
                      <a:pt x="73409" y="99370"/>
                    </a:lnTo>
                    <a:lnTo>
                      <a:pt x="73721" y="99273"/>
                    </a:lnTo>
                    <a:lnTo>
                      <a:pt x="73682" y="99292"/>
                    </a:lnTo>
                    <a:lnTo>
                      <a:pt x="73995" y="99194"/>
                    </a:lnTo>
                    <a:lnTo>
                      <a:pt x="74288" y="99096"/>
                    </a:lnTo>
                    <a:lnTo>
                      <a:pt x="74562" y="98999"/>
                    </a:lnTo>
                    <a:lnTo>
                      <a:pt x="74543" y="98999"/>
                    </a:lnTo>
                    <a:lnTo>
                      <a:pt x="74836" y="98901"/>
                    </a:lnTo>
                    <a:lnTo>
                      <a:pt x="75129" y="98803"/>
                    </a:lnTo>
                    <a:lnTo>
                      <a:pt x="75109" y="98823"/>
                    </a:lnTo>
                    <a:lnTo>
                      <a:pt x="75383" y="98706"/>
                    </a:lnTo>
                    <a:lnTo>
                      <a:pt x="75716" y="98608"/>
                    </a:lnTo>
                    <a:lnTo>
                      <a:pt x="75676" y="98608"/>
                    </a:lnTo>
                    <a:lnTo>
                      <a:pt x="75970" y="98510"/>
                    </a:lnTo>
                    <a:lnTo>
                      <a:pt x="76263" y="98413"/>
                    </a:lnTo>
                    <a:lnTo>
                      <a:pt x="76517" y="98295"/>
                    </a:lnTo>
                    <a:lnTo>
                      <a:pt x="76498" y="98295"/>
                    </a:lnTo>
                    <a:lnTo>
                      <a:pt x="76791" y="98197"/>
                    </a:lnTo>
                    <a:lnTo>
                      <a:pt x="77084" y="98080"/>
                    </a:lnTo>
                    <a:lnTo>
                      <a:pt x="77045" y="98099"/>
                    </a:lnTo>
                    <a:lnTo>
                      <a:pt x="77338" y="97982"/>
                    </a:lnTo>
                    <a:lnTo>
                      <a:pt x="77651" y="97865"/>
                    </a:lnTo>
                    <a:lnTo>
                      <a:pt x="77592" y="97865"/>
                    </a:lnTo>
                    <a:lnTo>
                      <a:pt x="77886" y="97767"/>
                    </a:lnTo>
                    <a:lnTo>
                      <a:pt x="78179" y="97650"/>
                    </a:lnTo>
                    <a:lnTo>
                      <a:pt x="78453" y="97513"/>
                    </a:lnTo>
                    <a:lnTo>
                      <a:pt x="78433" y="97532"/>
                    </a:lnTo>
                    <a:lnTo>
                      <a:pt x="78706" y="97415"/>
                    </a:lnTo>
                    <a:lnTo>
                      <a:pt x="78980" y="97279"/>
                    </a:lnTo>
                    <a:lnTo>
                      <a:pt x="78961" y="97298"/>
                    </a:lnTo>
                    <a:lnTo>
                      <a:pt x="79254" y="97161"/>
                    </a:lnTo>
                    <a:lnTo>
                      <a:pt x="79215" y="97181"/>
                    </a:lnTo>
                    <a:lnTo>
                      <a:pt x="79508" y="97044"/>
                    </a:lnTo>
                    <a:lnTo>
                      <a:pt x="79782" y="96927"/>
                    </a:lnTo>
                    <a:lnTo>
                      <a:pt x="79743" y="96927"/>
                    </a:lnTo>
                    <a:lnTo>
                      <a:pt x="80016" y="96809"/>
                    </a:lnTo>
                    <a:lnTo>
                      <a:pt x="80310" y="96672"/>
                    </a:lnTo>
                    <a:lnTo>
                      <a:pt x="80583" y="96555"/>
                    </a:lnTo>
                    <a:lnTo>
                      <a:pt x="80564" y="96555"/>
                    </a:lnTo>
                    <a:lnTo>
                      <a:pt x="80838" y="96418"/>
                    </a:lnTo>
                    <a:lnTo>
                      <a:pt x="81083" y="96295"/>
                    </a:lnTo>
                    <a:lnTo>
                      <a:pt x="81072" y="96301"/>
                    </a:lnTo>
                    <a:lnTo>
                      <a:pt x="81111" y="96281"/>
                    </a:lnTo>
                    <a:lnTo>
                      <a:pt x="81083" y="96295"/>
                    </a:lnTo>
                    <a:lnTo>
                      <a:pt x="81326" y="96164"/>
                    </a:lnTo>
                    <a:lnTo>
                      <a:pt x="81600" y="96027"/>
                    </a:lnTo>
                    <a:lnTo>
                      <a:pt x="81874" y="95891"/>
                    </a:lnTo>
                    <a:lnTo>
                      <a:pt x="82128" y="95754"/>
                    </a:lnTo>
                    <a:lnTo>
                      <a:pt x="82108" y="95773"/>
                    </a:lnTo>
                    <a:lnTo>
                      <a:pt x="82362" y="95636"/>
                    </a:lnTo>
                    <a:lnTo>
                      <a:pt x="82616" y="95480"/>
                    </a:lnTo>
                    <a:lnTo>
                      <a:pt x="82597" y="95500"/>
                    </a:lnTo>
                    <a:lnTo>
                      <a:pt x="82851" y="95363"/>
                    </a:lnTo>
                    <a:lnTo>
                      <a:pt x="83105" y="95206"/>
                    </a:lnTo>
                    <a:lnTo>
                      <a:pt x="83105" y="95226"/>
                    </a:lnTo>
                    <a:lnTo>
                      <a:pt x="83340" y="95069"/>
                    </a:lnTo>
                    <a:lnTo>
                      <a:pt x="83594" y="94933"/>
                    </a:lnTo>
                    <a:lnTo>
                      <a:pt x="83848" y="94776"/>
                    </a:lnTo>
                    <a:lnTo>
                      <a:pt x="84083" y="94639"/>
                    </a:lnTo>
                    <a:lnTo>
                      <a:pt x="84337" y="94483"/>
                    </a:lnTo>
                    <a:lnTo>
                      <a:pt x="84571" y="94346"/>
                    </a:lnTo>
                    <a:lnTo>
                      <a:pt x="84845" y="94190"/>
                    </a:lnTo>
                    <a:lnTo>
                      <a:pt x="85060" y="94053"/>
                    </a:lnTo>
                    <a:lnTo>
                      <a:pt x="85314" y="93877"/>
                    </a:lnTo>
                    <a:lnTo>
                      <a:pt x="85549" y="93740"/>
                    </a:lnTo>
                    <a:lnTo>
                      <a:pt x="85529" y="93740"/>
                    </a:lnTo>
                    <a:lnTo>
                      <a:pt x="85784" y="93583"/>
                    </a:lnTo>
                    <a:lnTo>
                      <a:pt x="85999" y="93447"/>
                    </a:lnTo>
                    <a:lnTo>
                      <a:pt x="86272" y="93271"/>
                    </a:lnTo>
                    <a:lnTo>
                      <a:pt x="86233" y="93290"/>
                    </a:lnTo>
                    <a:lnTo>
                      <a:pt x="86487" y="93114"/>
                    </a:lnTo>
                    <a:lnTo>
                      <a:pt x="86742" y="92939"/>
                    </a:lnTo>
                    <a:lnTo>
                      <a:pt x="86702" y="92958"/>
                    </a:lnTo>
                    <a:lnTo>
                      <a:pt x="86937" y="92802"/>
                    </a:lnTo>
                    <a:lnTo>
                      <a:pt x="87172" y="92625"/>
                    </a:lnTo>
                    <a:lnTo>
                      <a:pt x="87406" y="92469"/>
                    </a:lnTo>
                    <a:lnTo>
                      <a:pt x="87367" y="92469"/>
                    </a:lnTo>
                    <a:lnTo>
                      <a:pt x="87602" y="92313"/>
                    </a:lnTo>
                    <a:lnTo>
                      <a:pt x="87836" y="92137"/>
                    </a:lnTo>
                    <a:lnTo>
                      <a:pt x="88071" y="91961"/>
                    </a:lnTo>
                    <a:lnTo>
                      <a:pt x="88032" y="91981"/>
                    </a:lnTo>
                    <a:lnTo>
                      <a:pt x="88266" y="91824"/>
                    </a:lnTo>
                    <a:lnTo>
                      <a:pt x="88481" y="91628"/>
                    </a:lnTo>
                    <a:lnTo>
                      <a:pt x="88735" y="91453"/>
                    </a:lnTo>
                    <a:lnTo>
                      <a:pt x="88970" y="91277"/>
                    </a:lnTo>
                    <a:lnTo>
                      <a:pt x="88931" y="91296"/>
                    </a:lnTo>
                    <a:lnTo>
                      <a:pt x="89166" y="91120"/>
                    </a:lnTo>
                    <a:lnTo>
                      <a:pt x="89381" y="90944"/>
                    </a:lnTo>
                    <a:lnTo>
                      <a:pt x="89557" y="90788"/>
                    </a:lnTo>
                    <a:lnTo>
                      <a:pt x="89791" y="90593"/>
                    </a:lnTo>
                    <a:lnTo>
                      <a:pt x="89987" y="90417"/>
                    </a:lnTo>
                    <a:lnTo>
                      <a:pt x="90221" y="90240"/>
                    </a:lnTo>
                    <a:lnTo>
                      <a:pt x="90436" y="90065"/>
                    </a:lnTo>
                    <a:lnTo>
                      <a:pt x="90651" y="89869"/>
                    </a:lnTo>
                    <a:lnTo>
                      <a:pt x="90866" y="89693"/>
                    </a:lnTo>
                    <a:lnTo>
                      <a:pt x="90827" y="89713"/>
                    </a:lnTo>
                    <a:lnTo>
                      <a:pt x="91062" y="89498"/>
                    </a:lnTo>
                    <a:lnTo>
                      <a:pt x="91229" y="89331"/>
                    </a:lnTo>
                    <a:lnTo>
                      <a:pt x="91433" y="89146"/>
                    </a:lnTo>
                    <a:lnTo>
                      <a:pt x="91649" y="88950"/>
                    </a:lnTo>
                    <a:lnTo>
                      <a:pt x="91844" y="88774"/>
                    </a:lnTo>
                    <a:lnTo>
                      <a:pt x="92059" y="88579"/>
                    </a:lnTo>
                    <a:lnTo>
                      <a:pt x="92235" y="88383"/>
                    </a:lnTo>
                    <a:lnTo>
                      <a:pt x="92352" y="88285"/>
                    </a:lnTo>
                    <a:lnTo>
                      <a:pt x="92430" y="88188"/>
                    </a:lnTo>
                    <a:lnTo>
                      <a:pt x="92626" y="88032"/>
                    </a:lnTo>
                    <a:lnTo>
                      <a:pt x="92821" y="87816"/>
                    </a:lnTo>
                    <a:lnTo>
                      <a:pt x="93017" y="87641"/>
                    </a:lnTo>
                    <a:lnTo>
                      <a:pt x="93173" y="87465"/>
                    </a:lnTo>
                    <a:lnTo>
                      <a:pt x="93369" y="87269"/>
                    </a:lnTo>
                    <a:lnTo>
                      <a:pt x="93584" y="87054"/>
                    </a:lnTo>
                    <a:lnTo>
                      <a:pt x="93760" y="86878"/>
                    </a:lnTo>
                    <a:lnTo>
                      <a:pt x="93936" y="86683"/>
                    </a:lnTo>
                    <a:lnTo>
                      <a:pt x="94131" y="86468"/>
                    </a:lnTo>
                    <a:lnTo>
                      <a:pt x="94327" y="86272"/>
                    </a:lnTo>
                    <a:lnTo>
                      <a:pt x="94503" y="86096"/>
                    </a:lnTo>
                    <a:lnTo>
                      <a:pt x="94659" y="85901"/>
                    </a:lnTo>
                    <a:lnTo>
                      <a:pt x="94835" y="85705"/>
                    </a:lnTo>
                    <a:lnTo>
                      <a:pt x="95050" y="85470"/>
                    </a:lnTo>
                    <a:lnTo>
                      <a:pt x="95011" y="85510"/>
                    </a:lnTo>
                    <a:lnTo>
                      <a:pt x="95187" y="85294"/>
                    </a:lnTo>
                    <a:lnTo>
                      <a:pt x="95382" y="85080"/>
                    </a:lnTo>
                    <a:lnTo>
                      <a:pt x="95558" y="84864"/>
                    </a:lnTo>
                    <a:lnTo>
                      <a:pt x="95539" y="84903"/>
                    </a:lnTo>
                    <a:lnTo>
                      <a:pt x="95734" y="84669"/>
                    </a:lnTo>
                    <a:lnTo>
                      <a:pt x="95871" y="84473"/>
                    </a:lnTo>
                    <a:lnTo>
                      <a:pt x="96047" y="84259"/>
                    </a:lnTo>
                    <a:lnTo>
                      <a:pt x="96223" y="84063"/>
                    </a:lnTo>
                    <a:lnTo>
                      <a:pt x="96379" y="83828"/>
                    </a:lnTo>
                    <a:lnTo>
                      <a:pt x="96360" y="83867"/>
                    </a:lnTo>
                    <a:lnTo>
                      <a:pt x="96536" y="83652"/>
                    </a:lnTo>
                    <a:lnTo>
                      <a:pt x="96712" y="83418"/>
                    </a:lnTo>
                    <a:lnTo>
                      <a:pt x="96849" y="83222"/>
                    </a:lnTo>
                    <a:lnTo>
                      <a:pt x="97025" y="82988"/>
                    </a:lnTo>
                    <a:lnTo>
                      <a:pt x="97181" y="82792"/>
                    </a:lnTo>
                    <a:lnTo>
                      <a:pt x="97337" y="82558"/>
                    </a:lnTo>
                    <a:lnTo>
                      <a:pt x="97494" y="82362"/>
                    </a:lnTo>
                    <a:lnTo>
                      <a:pt x="97650" y="82128"/>
                    </a:lnTo>
                    <a:lnTo>
                      <a:pt x="97806" y="81893"/>
                    </a:lnTo>
                    <a:lnTo>
                      <a:pt x="97963" y="81678"/>
                    </a:lnTo>
                    <a:lnTo>
                      <a:pt x="98080" y="81482"/>
                    </a:lnTo>
                    <a:lnTo>
                      <a:pt x="98237" y="81248"/>
                    </a:lnTo>
                    <a:lnTo>
                      <a:pt x="98354" y="81052"/>
                    </a:lnTo>
                    <a:lnTo>
                      <a:pt x="98510" y="80798"/>
                    </a:lnTo>
                    <a:lnTo>
                      <a:pt x="98686" y="80564"/>
                    </a:lnTo>
                    <a:lnTo>
                      <a:pt x="98784" y="80368"/>
                    </a:lnTo>
                    <a:lnTo>
                      <a:pt x="98940" y="80133"/>
                    </a:lnTo>
                    <a:lnTo>
                      <a:pt x="99077" y="79879"/>
                    </a:lnTo>
                    <a:lnTo>
                      <a:pt x="99038" y="79918"/>
                    </a:lnTo>
                    <a:lnTo>
                      <a:pt x="99175" y="79723"/>
                    </a:lnTo>
                    <a:lnTo>
                      <a:pt x="99214" y="79684"/>
                    </a:lnTo>
                    <a:lnTo>
                      <a:pt x="99331" y="79469"/>
                    </a:lnTo>
                    <a:lnTo>
                      <a:pt x="99468" y="79234"/>
                    </a:lnTo>
                    <a:lnTo>
                      <a:pt x="99625" y="78999"/>
                    </a:lnTo>
                    <a:lnTo>
                      <a:pt x="99742" y="78785"/>
                    </a:lnTo>
                    <a:lnTo>
                      <a:pt x="99898" y="78530"/>
                    </a:lnTo>
                    <a:lnTo>
                      <a:pt x="99996" y="78335"/>
                    </a:lnTo>
                    <a:lnTo>
                      <a:pt x="100172" y="78081"/>
                    </a:lnTo>
                    <a:lnTo>
                      <a:pt x="100270" y="77846"/>
                    </a:lnTo>
                    <a:lnTo>
                      <a:pt x="100407" y="77631"/>
                    </a:lnTo>
                    <a:lnTo>
                      <a:pt x="100524" y="77397"/>
                    </a:lnTo>
                    <a:lnTo>
                      <a:pt x="100661" y="77162"/>
                    </a:lnTo>
                    <a:lnTo>
                      <a:pt x="100758" y="76947"/>
                    </a:lnTo>
                    <a:lnTo>
                      <a:pt x="100895" y="76693"/>
                    </a:lnTo>
                    <a:lnTo>
                      <a:pt x="101013" y="76439"/>
                    </a:lnTo>
                    <a:lnTo>
                      <a:pt x="101130" y="76224"/>
                    </a:lnTo>
                    <a:lnTo>
                      <a:pt x="101247" y="75950"/>
                    </a:lnTo>
                    <a:lnTo>
                      <a:pt x="101365" y="75735"/>
                    </a:lnTo>
                    <a:lnTo>
                      <a:pt x="101443" y="75520"/>
                    </a:lnTo>
                    <a:lnTo>
                      <a:pt x="101599" y="75246"/>
                    </a:lnTo>
                    <a:lnTo>
                      <a:pt x="101677" y="75011"/>
                    </a:lnTo>
                    <a:lnTo>
                      <a:pt x="101814" y="74757"/>
                    </a:lnTo>
                    <a:lnTo>
                      <a:pt x="101912" y="74503"/>
                    </a:lnTo>
                    <a:lnTo>
                      <a:pt x="101990" y="74269"/>
                    </a:lnTo>
                    <a:lnTo>
                      <a:pt x="102127" y="73995"/>
                    </a:lnTo>
                    <a:lnTo>
                      <a:pt x="102205" y="73741"/>
                    </a:lnTo>
                    <a:lnTo>
                      <a:pt x="102323" y="73525"/>
                    </a:lnTo>
                    <a:lnTo>
                      <a:pt x="102401" y="73252"/>
                    </a:lnTo>
                    <a:lnTo>
                      <a:pt x="102498" y="72998"/>
                    </a:lnTo>
                    <a:lnTo>
                      <a:pt x="102616" y="72763"/>
                    </a:lnTo>
                    <a:lnTo>
                      <a:pt x="102674" y="72529"/>
                    </a:lnTo>
                    <a:lnTo>
                      <a:pt x="102792" y="72235"/>
                    </a:lnTo>
                    <a:lnTo>
                      <a:pt x="102890" y="71981"/>
                    </a:lnTo>
                    <a:lnTo>
                      <a:pt x="102948" y="71747"/>
                    </a:lnTo>
                    <a:lnTo>
                      <a:pt x="102948" y="71727"/>
                    </a:lnTo>
                    <a:lnTo>
                      <a:pt x="103065" y="71473"/>
                    </a:lnTo>
                    <a:lnTo>
                      <a:pt x="103143" y="71219"/>
                    </a:lnTo>
                    <a:lnTo>
                      <a:pt x="103222" y="70965"/>
                    </a:lnTo>
                    <a:lnTo>
                      <a:pt x="103339" y="70730"/>
                    </a:lnTo>
                    <a:lnTo>
                      <a:pt x="103398" y="70476"/>
                    </a:lnTo>
                    <a:lnTo>
                      <a:pt x="103476" y="70241"/>
                    </a:lnTo>
                    <a:lnTo>
                      <a:pt x="103593" y="69968"/>
                    </a:lnTo>
                    <a:lnTo>
                      <a:pt x="103652" y="69713"/>
                    </a:lnTo>
                    <a:lnTo>
                      <a:pt x="103730" y="69440"/>
                    </a:lnTo>
                    <a:lnTo>
                      <a:pt x="103828" y="69205"/>
                    </a:lnTo>
                    <a:lnTo>
                      <a:pt x="103867" y="68951"/>
                    </a:lnTo>
                    <a:lnTo>
                      <a:pt x="103945" y="68697"/>
                    </a:lnTo>
                    <a:lnTo>
                      <a:pt x="104043" y="68443"/>
                    </a:lnTo>
                    <a:lnTo>
                      <a:pt x="104102" y="68208"/>
                    </a:lnTo>
                    <a:lnTo>
                      <a:pt x="104160" y="67935"/>
                    </a:lnTo>
                    <a:lnTo>
                      <a:pt x="104219" y="67661"/>
                    </a:lnTo>
                    <a:lnTo>
                      <a:pt x="104219" y="67700"/>
                    </a:lnTo>
                    <a:lnTo>
                      <a:pt x="104297" y="67426"/>
                    </a:lnTo>
                    <a:lnTo>
                      <a:pt x="104356" y="67172"/>
                    </a:lnTo>
                    <a:lnTo>
                      <a:pt x="104356" y="67114"/>
                    </a:lnTo>
                    <a:lnTo>
                      <a:pt x="104414" y="66898"/>
                    </a:lnTo>
                    <a:lnTo>
                      <a:pt x="104493" y="66644"/>
                    </a:lnTo>
                    <a:lnTo>
                      <a:pt x="104551" y="66410"/>
                    </a:lnTo>
                    <a:lnTo>
                      <a:pt x="104610" y="66156"/>
                    </a:lnTo>
                    <a:lnTo>
                      <a:pt x="104649" y="65882"/>
                    </a:lnTo>
                    <a:lnTo>
                      <a:pt x="104688" y="65647"/>
                    </a:lnTo>
                    <a:lnTo>
                      <a:pt x="104766" y="65393"/>
                    </a:lnTo>
                    <a:lnTo>
                      <a:pt x="104825" y="65120"/>
                    </a:lnTo>
                    <a:lnTo>
                      <a:pt x="104845" y="64865"/>
                    </a:lnTo>
                    <a:lnTo>
                      <a:pt x="104903" y="64592"/>
                    </a:lnTo>
                    <a:lnTo>
                      <a:pt x="104942" y="64357"/>
                    </a:lnTo>
                    <a:lnTo>
                      <a:pt x="105001" y="64122"/>
                    </a:lnTo>
                    <a:lnTo>
                      <a:pt x="105040" y="63848"/>
                    </a:lnTo>
                    <a:lnTo>
                      <a:pt x="105079" y="63575"/>
                    </a:lnTo>
                    <a:lnTo>
                      <a:pt x="105098" y="63321"/>
                    </a:lnTo>
                    <a:lnTo>
                      <a:pt x="105138" y="63047"/>
                    </a:lnTo>
                    <a:lnTo>
                      <a:pt x="105177" y="62773"/>
                    </a:lnTo>
                    <a:lnTo>
                      <a:pt x="105196" y="62539"/>
                    </a:lnTo>
                    <a:lnTo>
                      <a:pt x="105255" y="62284"/>
                    </a:lnTo>
                    <a:lnTo>
                      <a:pt x="105255" y="62265"/>
                    </a:lnTo>
                    <a:lnTo>
                      <a:pt x="105294" y="62011"/>
                    </a:lnTo>
                    <a:lnTo>
                      <a:pt x="105314" y="61757"/>
                    </a:lnTo>
                    <a:lnTo>
                      <a:pt x="105333" y="61522"/>
                    </a:lnTo>
                    <a:lnTo>
                      <a:pt x="105353" y="61249"/>
                    </a:lnTo>
                    <a:lnTo>
                      <a:pt x="105392" y="60975"/>
                    </a:lnTo>
                    <a:lnTo>
                      <a:pt x="105411" y="60701"/>
                    </a:lnTo>
                    <a:lnTo>
                      <a:pt x="105431" y="60466"/>
                    </a:lnTo>
                    <a:lnTo>
                      <a:pt x="105470" y="60232"/>
                    </a:lnTo>
                    <a:lnTo>
                      <a:pt x="105490" y="59919"/>
                    </a:lnTo>
                    <a:lnTo>
                      <a:pt x="105509" y="59685"/>
                    </a:lnTo>
                    <a:lnTo>
                      <a:pt x="105529" y="59411"/>
                    </a:lnTo>
                    <a:lnTo>
                      <a:pt x="105548" y="59176"/>
                    </a:lnTo>
                    <a:lnTo>
                      <a:pt x="105548" y="58922"/>
                    </a:lnTo>
                    <a:lnTo>
                      <a:pt x="105568" y="58648"/>
                    </a:lnTo>
                    <a:lnTo>
                      <a:pt x="105568" y="58375"/>
                    </a:lnTo>
                    <a:lnTo>
                      <a:pt x="105587" y="58101"/>
                    </a:lnTo>
                    <a:lnTo>
                      <a:pt x="105587" y="56283"/>
                    </a:lnTo>
                    <a:lnTo>
                      <a:pt x="105568" y="56009"/>
                    </a:lnTo>
                    <a:lnTo>
                      <a:pt x="105568" y="55755"/>
                    </a:lnTo>
                    <a:lnTo>
                      <a:pt x="105548" y="55481"/>
                    </a:lnTo>
                    <a:lnTo>
                      <a:pt x="105548" y="55227"/>
                    </a:lnTo>
                    <a:lnTo>
                      <a:pt x="105529" y="54973"/>
                    </a:lnTo>
                    <a:lnTo>
                      <a:pt x="105509" y="54699"/>
                    </a:lnTo>
                    <a:lnTo>
                      <a:pt x="105490" y="54446"/>
                    </a:lnTo>
                    <a:lnTo>
                      <a:pt x="105470" y="54191"/>
                    </a:lnTo>
                    <a:lnTo>
                      <a:pt x="105431" y="53918"/>
                    </a:lnTo>
                    <a:lnTo>
                      <a:pt x="105411" y="53624"/>
                    </a:lnTo>
                    <a:lnTo>
                      <a:pt x="105392" y="53390"/>
                    </a:lnTo>
                    <a:lnTo>
                      <a:pt x="105372" y="53096"/>
                    </a:lnTo>
                    <a:lnTo>
                      <a:pt x="105333" y="52842"/>
                    </a:lnTo>
                    <a:lnTo>
                      <a:pt x="105333" y="52607"/>
                    </a:lnTo>
                    <a:lnTo>
                      <a:pt x="105294" y="52334"/>
                    </a:lnTo>
                    <a:lnTo>
                      <a:pt x="105255" y="52060"/>
                    </a:lnTo>
                    <a:lnTo>
                      <a:pt x="105255" y="51982"/>
                    </a:lnTo>
                    <a:lnTo>
                      <a:pt x="105235" y="51806"/>
                    </a:lnTo>
                    <a:lnTo>
                      <a:pt x="105177" y="51513"/>
                    </a:lnTo>
                    <a:lnTo>
                      <a:pt x="105138" y="51239"/>
                    </a:lnTo>
                    <a:lnTo>
                      <a:pt x="105157" y="51298"/>
                    </a:lnTo>
                    <a:lnTo>
                      <a:pt x="105118" y="51005"/>
                    </a:lnTo>
                    <a:lnTo>
                      <a:pt x="105098" y="50711"/>
                    </a:lnTo>
                    <a:lnTo>
                      <a:pt x="105098" y="50750"/>
                    </a:lnTo>
                    <a:lnTo>
                      <a:pt x="105060" y="50496"/>
                    </a:lnTo>
                    <a:lnTo>
                      <a:pt x="105020" y="50203"/>
                    </a:lnTo>
                    <a:lnTo>
                      <a:pt x="104962" y="49949"/>
                    </a:lnTo>
                    <a:lnTo>
                      <a:pt x="104903" y="49655"/>
                    </a:lnTo>
                    <a:lnTo>
                      <a:pt x="104864" y="49421"/>
                    </a:lnTo>
                    <a:lnTo>
                      <a:pt x="104845" y="49167"/>
                    </a:lnTo>
                    <a:lnTo>
                      <a:pt x="104786" y="48874"/>
                    </a:lnTo>
                    <a:lnTo>
                      <a:pt x="104747" y="48639"/>
                    </a:lnTo>
                    <a:lnTo>
                      <a:pt x="104668" y="48365"/>
                    </a:lnTo>
                    <a:lnTo>
                      <a:pt x="104610" y="48072"/>
                    </a:lnTo>
                    <a:lnTo>
                      <a:pt x="104610" y="48111"/>
                    </a:lnTo>
                    <a:lnTo>
                      <a:pt x="104571" y="47837"/>
                    </a:lnTo>
                    <a:lnTo>
                      <a:pt x="104512" y="47564"/>
                    </a:lnTo>
                    <a:lnTo>
                      <a:pt x="104434" y="47290"/>
                    </a:lnTo>
                    <a:lnTo>
                      <a:pt x="104375" y="47036"/>
                    </a:lnTo>
                    <a:lnTo>
                      <a:pt x="104336" y="46743"/>
                    </a:lnTo>
                    <a:lnTo>
                      <a:pt x="104258" y="46469"/>
                    </a:lnTo>
                    <a:lnTo>
                      <a:pt x="104277" y="46508"/>
                    </a:lnTo>
                    <a:lnTo>
                      <a:pt x="104180" y="46215"/>
                    </a:lnTo>
                    <a:lnTo>
                      <a:pt x="104180" y="46254"/>
                    </a:lnTo>
                    <a:lnTo>
                      <a:pt x="104121" y="45961"/>
                    </a:lnTo>
                    <a:lnTo>
                      <a:pt x="104062" y="45706"/>
                    </a:lnTo>
                    <a:lnTo>
                      <a:pt x="103965" y="45452"/>
                    </a:lnTo>
                    <a:lnTo>
                      <a:pt x="103886" y="45159"/>
                    </a:lnTo>
                    <a:lnTo>
                      <a:pt x="103906" y="45198"/>
                    </a:lnTo>
                    <a:lnTo>
                      <a:pt x="103847" y="44925"/>
                    </a:lnTo>
                    <a:lnTo>
                      <a:pt x="103769" y="44671"/>
                    </a:lnTo>
                    <a:lnTo>
                      <a:pt x="103652" y="44358"/>
                    </a:lnTo>
                    <a:lnTo>
                      <a:pt x="103671" y="44397"/>
                    </a:lnTo>
                    <a:lnTo>
                      <a:pt x="103593" y="44104"/>
                    </a:lnTo>
                    <a:lnTo>
                      <a:pt x="103535" y="43888"/>
                    </a:lnTo>
                    <a:lnTo>
                      <a:pt x="103417" y="43595"/>
                    </a:lnTo>
                    <a:lnTo>
                      <a:pt x="103359" y="43321"/>
                    </a:lnTo>
                    <a:lnTo>
                      <a:pt x="103359" y="43341"/>
                    </a:lnTo>
                    <a:lnTo>
                      <a:pt x="103241" y="43068"/>
                    </a:lnTo>
                    <a:lnTo>
                      <a:pt x="103163" y="42813"/>
                    </a:lnTo>
                    <a:lnTo>
                      <a:pt x="103085" y="42540"/>
                    </a:lnTo>
                    <a:lnTo>
                      <a:pt x="102968" y="42285"/>
                    </a:lnTo>
                    <a:lnTo>
                      <a:pt x="102890" y="41992"/>
                    </a:lnTo>
                    <a:lnTo>
                      <a:pt x="102890" y="42031"/>
                    </a:lnTo>
                    <a:lnTo>
                      <a:pt x="102811" y="41777"/>
                    </a:lnTo>
                    <a:lnTo>
                      <a:pt x="102694" y="41503"/>
                    </a:lnTo>
                    <a:lnTo>
                      <a:pt x="102635" y="41327"/>
                    </a:lnTo>
                    <a:lnTo>
                      <a:pt x="102596" y="41230"/>
                    </a:lnTo>
                    <a:lnTo>
                      <a:pt x="102498" y="40976"/>
                    </a:lnTo>
                    <a:lnTo>
                      <a:pt x="102401" y="40702"/>
                    </a:lnTo>
                    <a:lnTo>
                      <a:pt x="102401" y="40722"/>
                    </a:lnTo>
                    <a:lnTo>
                      <a:pt x="102323" y="40487"/>
                    </a:lnTo>
                    <a:lnTo>
                      <a:pt x="102186" y="40174"/>
                    </a:lnTo>
                    <a:lnTo>
                      <a:pt x="102108" y="39939"/>
                    </a:lnTo>
                    <a:lnTo>
                      <a:pt x="101971" y="39646"/>
                    </a:lnTo>
                    <a:lnTo>
                      <a:pt x="101873" y="39392"/>
                    </a:lnTo>
                    <a:lnTo>
                      <a:pt x="101892" y="39411"/>
                    </a:lnTo>
                    <a:lnTo>
                      <a:pt x="101756" y="39158"/>
                    </a:lnTo>
                    <a:lnTo>
                      <a:pt x="101677" y="38903"/>
                    </a:lnTo>
                    <a:lnTo>
                      <a:pt x="101560" y="38630"/>
                    </a:lnTo>
                    <a:lnTo>
                      <a:pt x="101423" y="38375"/>
                    </a:lnTo>
                    <a:lnTo>
                      <a:pt x="101325" y="38121"/>
                    </a:lnTo>
                    <a:lnTo>
                      <a:pt x="101188" y="37847"/>
                    </a:lnTo>
                    <a:lnTo>
                      <a:pt x="101091" y="37594"/>
                    </a:lnTo>
                    <a:lnTo>
                      <a:pt x="100935" y="37320"/>
                    </a:lnTo>
                    <a:lnTo>
                      <a:pt x="100837" y="37066"/>
                    </a:lnTo>
                    <a:lnTo>
                      <a:pt x="100856" y="37085"/>
                    </a:lnTo>
                    <a:lnTo>
                      <a:pt x="100700" y="36812"/>
                    </a:lnTo>
                    <a:lnTo>
                      <a:pt x="100602" y="36596"/>
                    </a:lnTo>
                    <a:lnTo>
                      <a:pt x="100446" y="36303"/>
                    </a:lnTo>
                    <a:lnTo>
                      <a:pt x="100309" y="36049"/>
                    </a:lnTo>
                    <a:lnTo>
                      <a:pt x="100192" y="35795"/>
                    </a:lnTo>
                    <a:lnTo>
                      <a:pt x="100035" y="35521"/>
                    </a:lnTo>
                    <a:lnTo>
                      <a:pt x="99918" y="35267"/>
                    </a:lnTo>
                    <a:lnTo>
                      <a:pt x="99761" y="35032"/>
                    </a:lnTo>
                    <a:lnTo>
                      <a:pt x="99654" y="34783"/>
                    </a:lnTo>
                    <a:lnTo>
                      <a:pt x="99664" y="34798"/>
                    </a:lnTo>
                    <a:lnTo>
                      <a:pt x="99644" y="34759"/>
                    </a:lnTo>
                    <a:lnTo>
                      <a:pt x="99654" y="34783"/>
                    </a:lnTo>
                    <a:lnTo>
                      <a:pt x="99488" y="34524"/>
                    </a:lnTo>
                    <a:lnTo>
                      <a:pt x="99371" y="34270"/>
                    </a:lnTo>
                    <a:lnTo>
                      <a:pt x="99214" y="34016"/>
                    </a:lnTo>
                    <a:lnTo>
                      <a:pt x="99058" y="33762"/>
                    </a:lnTo>
                    <a:lnTo>
                      <a:pt x="98940" y="33527"/>
                    </a:lnTo>
                    <a:lnTo>
                      <a:pt x="98784" y="33273"/>
                    </a:lnTo>
                    <a:lnTo>
                      <a:pt x="98628" y="33019"/>
                    </a:lnTo>
                    <a:lnTo>
                      <a:pt x="98471" y="32745"/>
                    </a:lnTo>
                    <a:lnTo>
                      <a:pt x="98491" y="32765"/>
                    </a:lnTo>
                    <a:lnTo>
                      <a:pt x="98315" y="32510"/>
                    </a:lnTo>
                    <a:lnTo>
                      <a:pt x="98178" y="32276"/>
                    </a:lnTo>
                    <a:lnTo>
                      <a:pt x="98002" y="32002"/>
                    </a:lnTo>
                    <a:lnTo>
                      <a:pt x="97846" y="31768"/>
                    </a:lnTo>
                    <a:lnTo>
                      <a:pt x="97709" y="31533"/>
                    </a:lnTo>
                    <a:lnTo>
                      <a:pt x="97513" y="31279"/>
                    </a:lnTo>
                    <a:lnTo>
                      <a:pt x="97337" y="31025"/>
                    </a:lnTo>
                    <a:lnTo>
                      <a:pt x="97357" y="31044"/>
                    </a:lnTo>
                    <a:lnTo>
                      <a:pt x="97298" y="30947"/>
                    </a:lnTo>
                    <a:lnTo>
                      <a:pt x="97201" y="30771"/>
                    </a:lnTo>
                    <a:lnTo>
                      <a:pt x="97025" y="30536"/>
                    </a:lnTo>
                    <a:lnTo>
                      <a:pt x="96849" y="30282"/>
                    </a:lnTo>
                    <a:lnTo>
                      <a:pt x="96712" y="30047"/>
                    </a:lnTo>
                    <a:lnTo>
                      <a:pt x="96536" y="29813"/>
                    </a:lnTo>
                    <a:lnTo>
                      <a:pt x="96340" y="29558"/>
                    </a:lnTo>
                    <a:lnTo>
                      <a:pt x="96360" y="29578"/>
                    </a:lnTo>
                    <a:lnTo>
                      <a:pt x="96164" y="29324"/>
                    </a:lnTo>
                    <a:lnTo>
                      <a:pt x="96008" y="29070"/>
                    </a:lnTo>
                    <a:lnTo>
                      <a:pt x="95812" y="28835"/>
                    </a:lnTo>
                    <a:lnTo>
                      <a:pt x="95656" y="28620"/>
                    </a:lnTo>
                    <a:lnTo>
                      <a:pt x="95480" y="28366"/>
                    </a:lnTo>
                    <a:lnTo>
                      <a:pt x="95304" y="28131"/>
                    </a:lnTo>
                    <a:lnTo>
                      <a:pt x="95089" y="27877"/>
                    </a:lnTo>
                    <a:lnTo>
                      <a:pt x="95109" y="27897"/>
                    </a:lnTo>
                    <a:lnTo>
                      <a:pt x="94894" y="27643"/>
                    </a:lnTo>
                    <a:lnTo>
                      <a:pt x="94737" y="27408"/>
                    </a:lnTo>
                    <a:lnTo>
                      <a:pt x="94542" y="27173"/>
                    </a:lnTo>
                    <a:lnTo>
                      <a:pt x="94346" y="26939"/>
                    </a:lnTo>
                    <a:lnTo>
                      <a:pt x="94151" y="26704"/>
                    </a:lnTo>
                    <a:lnTo>
                      <a:pt x="93955" y="26470"/>
                    </a:lnTo>
                    <a:lnTo>
                      <a:pt x="93779" y="26255"/>
                    </a:lnTo>
                    <a:lnTo>
                      <a:pt x="93584" y="26001"/>
                    </a:lnTo>
                    <a:lnTo>
                      <a:pt x="93369" y="25766"/>
                    </a:lnTo>
                    <a:lnTo>
                      <a:pt x="93369" y="25785"/>
                    </a:lnTo>
                    <a:lnTo>
                      <a:pt x="93154" y="25532"/>
                    </a:lnTo>
                    <a:lnTo>
                      <a:pt x="93173" y="25551"/>
                    </a:lnTo>
                    <a:lnTo>
                      <a:pt x="92958" y="25316"/>
                    </a:lnTo>
                    <a:lnTo>
                      <a:pt x="92763" y="25082"/>
                    </a:lnTo>
                    <a:lnTo>
                      <a:pt x="92782" y="25102"/>
                    </a:lnTo>
                    <a:lnTo>
                      <a:pt x="92567" y="24847"/>
                    </a:lnTo>
                    <a:lnTo>
                      <a:pt x="92587" y="24867"/>
                    </a:lnTo>
                    <a:lnTo>
                      <a:pt x="92372" y="24632"/>
                    </a:lnTo>
                    <a:lnTo>
                      <a:pt x="92137" y="24398"/>
                    </a:lnTo>
                    <a:lnTo>
                      <a:pt x="91922" y="24182"/>
                    </a:lnTo>
                    <a:lnTo>
                      <a:pt x="91707" y="23948"/>
                    </a:lnTo>
                    <a:lnTo>
                      <a:pt x="91492" y="23733"/>
                    </a:lnTo>
                    <a:lnTo>
                      <a:pt x="91512" y="23752"/>
                    </a:lnTo>
                    <a:lnTo>
                      <a:pt x="91316" y="23518"/>
                    </a:lnTo>
                    <a:lnTo>
                      <a:pt x="91101" y="23283"/>
                    </a:lnTo>
                    <a:lnTo>
                      <a:pt x="90886" y="23068"/>
                    </a:lnTo>
                    <a:lnTo>
                      <a:pt x="90651" y="22833"/>
                    </a:lnTo>
                    <a:lnTo>
                      <a:pt x="90436" y="22619"/>
                    </a:lnTo>
                    <a:lnTo>
                      <a:pt x="90436" y="22638"/>
                    </a:lnTo>
                    <a:lnTo>
                      <a:pt x="90182" y="22403"/>
                    </a:lnTo>
                    <a:lnTo>
                      <a:pt x="89967" y="22189"/>
                    </a:lnTo>
                    <a:lnTo>
                      <a:pt x="89987" y="22208"/>
                    </a:lnTo>
                    <a:lnTo>
                      <a:pt x="89752" y="21973"/>
                    </a:lnTo>
                    <a:lnTo>
                      <a:pt x="89517" y="21758"/>
                    </a:lnTo>
                    <a:lnTo>
                      <a:pt x="89537" y="21778"/>
                    </a:lnTo>
                    <a:lnTo>
                      <a:pt x="89302" y="21563"/>
                    </a:lnTo>
                    <a:lnTo>
                      <a:pt x="89068" y="21328"/>
                    </a:lnTo>
                    <a:lnTo>
                      <a:pt x="89107" y="21348"/>
                    </a:lnTo>
                    <a:lnTo>
                      <a:pt x="88853" y="21113"/>
                    </a:lnTo>
                    <a:lnTo>
                      <a:pt x="88618" y="20918"/>
                    </a:lnTo>
                    <a:lnTo>
                      <a:pt x="88384" y="20703"/>
                    </a:lnTo>
                    <a:lnTo>
                      <a:pt x="88149" y="20488"/>
                    </a:lnTo>
                    <a:lnTo>
                      <a:pt x="87914" y="20292"/>
                    </a:lnTo>
                    <a:lnTo>
                      <a:pt x="87680" y="20077"/>
                    </a:lnTo>
                    <a:lnTo>
                      <a:pt x="87445" y="19881"/>
                    </a:lnTo>
                    <a:lnTo>
                      <a:pt x="87191" y="19647"/>
                    </a:lnTo>
                    <a:lnTo>
                      <a:pt x="87211" y="19667"/>
                    </a:lnTo>
                    <a:lnTo>
                      <a:pt x="86937" y="19451"/>
                    </a:lnTo>
                    <a:lnTo>
                      <a:pt x="86957" y="19471"/>
                    </a:lnTo>
                    <a:lnTo>
                      <a:pt x="86702" y="19256"/>
                    </a:lnTo>
                    <a:lnTo>
                      <a:pt x="86468" y="19061"/>
                    </a:lnTo>
                    <a:lnTo>
                      <a:pt x="86214" y="18845"/>
                    </a:lnTo>
                    <a:lnTo>
                      <a:pt x="86233" y="18865"/>
                    </a:lnTo>
                    <a:lnTo>
                      <a:pt x="85960" y="18650"/>
                    </a:lnTo>
                    <a:lnTo>
                      <a:pt x="85705" y="18454"/>
                    </a:lnTo>
                    <a:lnTo>
                      <a:pt x="85725" y="18454"/>
                    </a:lnTo>
                    <a:lnTo>
                      <a:pt x="85451" y="18259"/>
                    </a:lnTo>
                    <a:lnTo>
                      <a:pt x="85197" y="18044"/>
                    </a:lnTo>
                    <a:lnTo>
                      <a:pt x="85217" y="18063"/>
                    </a:lnTo>
                    <a:lnTo>
                      <a:pt x="84943" y="17848"/>
                    </a:lnTo>
                    <a:lnTo>
                      <a:pt x="84669" y="17673"/>
                    </a:lnTo>
                    <a:lnTo>
                      <a:pt x="84415" y="17477"/>
                    </a:lnTo>
                    <a:lnTo>
                      <a:pt x="84435" y="17477"/>
                    </a:lnTo>
                    <a:lnTo>
                      <a:pt x="84161" y="17282"/>
                    </a:lnTo>
                    <a:lnTo>
                      <a:pt x="83907" y="17106"/>
                    </a:lnTo>
                    <a:lnTo>
                      <a:pt x="83633" y="16890"/>
                    </a:lnTo>
                    <a:lnTo>
                      <a:pt x="83340" y="16695"/>
                    </a:lnTo>
                    <a:lnTo>
                      <a:pt x="83105" y="16519"/>
                    </a:lnTo>
                    <a:lnTo>
                      <a:pt x="83105" y="16539"/>
                    </a:lnTo>
                    <a:lnTo>
                      <a:pt x="82851" y="16343"/>
                    </a:lnTo>
                    <a:lnTo>
                      <a:pt x="82577" y="16148"/>
                    </a:lnTo>
                    <a:lnTo>
                      <a:pt x="82597" y="16167"/>
                    </a:lnTo>
                    <a:lnTo>
                      <a:pt x="82323" y="15972"/>
                    </a:lnTo>
                    <a:lnTo>
                      <a:pt x="82030" y="15776"/>
                    </a:lnTo>
                    <a:lnTo>
                      <a:pt x="81776" y="15600"/>
                    </a:lnTo>
                    <a:lnTo>
                      <a:pt x="81463" y="15424"/>
                    </a:lnTo>
                    <a:lnTo>
                      <a:pt x="81483" y="15424"/>
                    </a:lnTo>
                    <a:lnTo>
                      <a:pt x="81209" y="15248"/>
                    </a:lnTo>
                    <a:lnTo>
                      <a:pt x="80916" y="15072"/>
                    </a:lnTo>
                    <a:lnTo>
                      <a:pt x="80935" y="15072"/>
                    </a:lnTo>
                    <a:lnTo>
                      <a:pt x="80661" y="14896"/>
                    </a:lnTo>
                    <a:lnTo>
                      <a:pt x="80368" y="14721"/>
                    </a:lnTo>
                    <a:lnTo>
                      <a:pt x="80388" y="14721"/>
                    </a:lnTo>
                    <a:lnTo>
                      <a:pt x="80095" y="14544"/>
                    </a:lnTo>
                    <a:lnTo>
                      <a:pt x="79782" y="14369"/>
                    </a:lnTo>
                    <a:lnTo>
                      <a:pt x="79840" y="14388"/>
                    </a:lnTo>
                    <a:lnTo>
                      <a:pt x="79508" y="14193"/>
                    </a:lnTo>
                    <a:lnTo>
                      <a:pt x="79234" y="14036"/>
                    </a:lnTo>
                    <a:lnTo>
                      <a:pt x="78941" y="13861"/>
                    </a:lnTo>
                    <a:lnTo>
                      <a:pt x="78668" y="13704"/>
                    </a:lnTo>
                    <a:lnTo>
                      <a:pt x="78374" y="13528"/>
                    </a:lnTo>
                    <a:lnTo>
                      <a:pt x="78394" y="13547"/>
                    </a:lnTo>
                    <a:lnTo>
                      <a:pt x="78061" y="13372"/>
                    </a:lnTo>
                    <a:lnTo>
                      <a:pt x="77768" y="13215"/>
                    </a:lnTo>
                    <a:lnTo>
                      <a:pt x="77788" y="13215"/>
                    </a:lnTo>
                    <a:lnTo>
                      <a:pt x="77475" y="13059"/>
                    </a:lnTo>
                    <a:lnTo>
                      <a:pt x="77182" y="12883"/>
                    </a:lnTo>
                    <a:lnTo>
                      <a:pt x="77201" y="12903"/>
                    </a:lnTo>
                    <a:lnTo>
                      <a:pt x="76908" y="12746"/>
                    </a:lnTo>
                    <a:lnTo>
                      <a:pt x="76576" y="12570"/>
                    </a:lnTo>
                    <a:lnTo>
                      <a:pt x="76595" y="12590"/>
                    </a:lnTo>
                    <a:lnTo>
                      <a:pt x="76263" y="12433"/>
                    </a:lnTo>
                    <a:lnTo>
                      <a:pt x="75989" y="12277"/>
                    </a:lnTo>
                    <a:lnTo>
                      <a:pt x="76009" y="12277"/>
                    </a:lnTo>
                    <a:lnTo>
                      <a:pt x="75676" y="12120"/>
                    </a:lnTo>
                    <a:lnTo>
                      <a:pt x="75364" y="11983"/>
                    </a:lnTo>
                    <a:lnTo>
                      <a:pt x="75383" y="11983"/>
                    </a:lnTo>
                    <a:lnTo>
                      <a:pt x="75070" y="11827"/>
                    </a:lnTo>
                    <a:lnTo>
                      <a:pt x="74758" y="11671"/>
                    </a:lnTo>
                    <a:lnTo>
                      <a:pt x="74777" y="11690"/>
                    </a:lnTo>
                    <a:lnTo>
                      <a:pt x="74464" y="11534"/>
                    </a:lnTo>
                    <a:lnTo>
                      <a:pt x="74112" y="11397"/>
                    </a:lnTo>
                    <a:lnTo>
                      <a:pt x="74132" y="11397"/>
                    </a:lnTo>
                    <a:lnTo>
                      <a:pt x="73819" y="11260"/>
                    </a:lnTo>
                    <a:lnTo>
                      <a:pt x="73535" y="11119"/>
                    </a:lnTo>
                    <a:lnTo>
                      <a:pt x="73546" y="11123"/>
                    </a:lnTo>
                    <a:lnTo>
                      <a:pt x="73506" y="11104"/>
                    </a:lnTo>
                    <a:lnTo>
                      <a:pt x="73535" y="11119"/>
                    </a:lnTo>
                    <a:lnTo>
                      <a:pt x="73213" y="10986"/>
                    </a:lnTo>
                    <a:lnTo>
                      <a:pt x="72881" y="10830"/>
                    </a:lnTo>
                    <a:lnTo>
                      <a:pt x="72900" y="10850"/>
                    </a:lnTo>
                    <a:lnTo>
                      <a:pt x="72588" y="10713"/>
                    </a:lnTo>
                    <a:lnTo>
                      <a:pt x="72255" y="10576"/>
                    </a:lnTo>
                    <a:lnTo>
                      <a:pt x="72275" y="10576"/>
                    </a:lnTo>
                    <a:lnTo>
                      <a:pt x="71942" y="10439"/>
                    </a:lnTo>
                    <a:lnTo>
                      <a:pt x="71610" y="10322"/>
                    </a:lnTo>
                    <a:lnTo>
                      <a:pt x="71630" y="10322"/>
                    </a:lnTo>
                    <a:lnTo>
                      <a:pt x="71336" y="10185"/>
                    </a:lnTo>
                    <a:lnTo>
                      <a:pt x="70984" y="10068"/>
                    </a:lnTo>
                    <a:lnTo>
                      <a:pt x="71024" y="10068"/>
                    </a:lnTo>
                    <a:lnTo>
                      <a:pt x="70672" y="9951"/>
                    </a:lnTo>
                    <a:lnTo>
                      <a:pt x="70379" y="9833"/>
                    </a:lnTo>
                    <a:lnTo>
                      <a:pt x="70398" y="9833"/>
                    </a:lnTo>
                    <a:lnTo>
                      <a:pt x="70085" y="9716"/>
                    </a:lnTo>
                    <a:lnTo>
                      <a:pt x="69733" y="9598"/>
                    </a:lnTo>
                    <a:lnTo>
                      <a:pt x="69753" y="9598"/>
                    </a:lnTo>
                    <a:lnTo>
                      <a:pt x="69420" y="9481"/>
                    </a:lnTo>
                    <a:lnTo>
                      <a:pt x="69108" y="9364"/>
                    </a:lnTo>
                    <a:lnTo>
                      <a:pt x="69127" y="9364"/>
                    </a:lnTo>
                    <a:lnTo>
                      <a:pt x="68795" y="9266"/>
                    </a:lnTo>
                    <a:lnTo>
                      <a:pt x="68462" y="9149"/>
                    </a:lnTo>
                    <a:lnTo>
                      <a:pt x="68482" y="9149"/>
                    </a:lnTo>
                    <a:lnTo>
                      <a:pt x="68169" y="9051"/>
                    </a:lnTo>
                    <a:lnTo>
                      <a:pt x="67857" y="8934"/>
                    </a:lnTo>
                    <a:lnTo>
                      <a:pt x="67876" y="8934"/>
                    </a:lnTo>
                    <a:lnTo>
                      <a:pt x="67524" y="8836"/>
                    </a:lnTo>
                    <a:lnTo>
                      <a:pt x="67212" y="8738"/>
                    </a:lnTo>
                    <a:lnTo>
                      <a:pt x="66879" y="8621"/>
                    </a:lnTo>
                    <a:lnTo>
                      <a:pt x="66566" y="8543"/>
                    </a:lnTo>
                    <a:lnTo>
                      <a:pt x="66586" y="8543"/>
                    </a:lnTo>
                    <a:lnTo>
                      <a:pt x="66253" y="8445"/>
                    </a:lnTo>
                    <a:lnTo>
                      <a:pt x="65941" y="8347"/>
                    </a:lnTo>
                    <a:lnTo>
                      <a:pt x="65608" y="8269"/>
                    </a:lnTo>
                    <a:lnTo>
                      <a:pt x="65276" y="8171"/>
                    </a:lnTo>
                    <a:lnTo>
                      <a:pt x="64963" y="8093"/>
                    </a:lnTo>
                    <a:lnTo>
                      <a:pt x="64670" y="8015"/>
                    </a:lnTo>
                    <a:lnTo>
                      <a:pt x="64318" y="7937"/>
                    </a:lnTo>
                    <a:lnTo>
                      <a:pt x="64338" y="7937"/>
                    </a:lnTo>
                    <a:lnTo>
                      <a:pt x="64025" y="7859"/>
                    </a:lnTo>
                    <a:lnTo>
                      <a:pt x="63692" y="7780"/>
                    </a:lnTo>
                    <a:lnTo>
                      <a:pt x="63360" y="7702"/>
                    </a:lnTo>
                    <a:lnTo>
                      <a:pt x="63047" y="7624"/>
                    </a:lnTo>
                    <a:lnTo>
                      <a:pt x="63067" y="7643"/>
                    </a:lnTo>
                    <a:lnTo>
                      <a:pt x="62735" y="7565"/>
                    </a:lnTo>
                    <a:lnTo>
                      <a:pt x="62402" y="7487"/>
                    </a:lnTo>
                    <a:lnTo>
                      <a:pt x="62422" y="7487"/>
                    </a:lnTo>
                    <a:lnTo>
                      <a:pt x="62089" y="7429"/>
                    </a:lnTo>
                    <a:lnTo>
                      <a:pt x="61777" y="7350"/>
                    </a:lnTo>
                    <a:lnTo>
                      <a:pt x="61796" y="7350"/>
                    </a:lnTo>
                    <a:lnTo>
                      <a:pt x="61444" y="7292"/>
                    </a:lnTo>
                    <a:lnTo>
                      <a:pt x="61112" y="7233"/>
                    </a:lnTo>
                    <a:lnTo>
                      <a:pt x="61131" y="7233"/>
                    </a:lnTo>
                    <a:lnTo>
                      <a:pt x="60819" y="7174"/>
                    </a:lnTo>
                    <a:lnTo>
                      <a:pt x="60467" y="7116"/>
                    </a:lnTo>
                    <a:lnTo>
                      <a:pt x="60506" y="7116"/>
                    </a:lnTo>
                    <a:lnTo>
                      <a:pt x="60173" y="7057"/>
                    </a:lnTo>
                    <a:lnTo>
                      <a:pt x="59841" y="6999"/>
                    </a:lnTo>
                    <a:lnTo>
                      <a:pt x="59861" y="7018"/>
                    </a:lnTo>
                    <a:lnTo>
                      <a:pt x="59548" y="6959"/>
                    </a:lnTo>
                    <a:lnTo>
                      <a:pt x="59196" y="6901"/>
                    </a:lnTo>
                    <a:lnTo>
                      <a:pt x="59216" y="6901"/>
                    </a:lnTo>
                    <a:lnTo>
                      <a:pt x="58883" y="6862"/>
                    </a:lnTo>
                    <a:lnTo>
                      <a:pt x="58903" y="6862"/>
                    </a:lnTo>
                    <a:lnTo>
                      <a:pt x="58571" y="6803"/>
                    </a:lnTo>
                    <a:lnTo>
                      <a:pt x="58219" y="6764"/>
                    </a:lnTo>
                    <a:lnTo>
                      <a:pt x="58238" y="6764"/>
                    </a:lnTo>
                    <a:lnTo>
                      <a:pt x="57925" y="6725"/>
                    </a:lnTo>
                    <a:lnTo>
                      <a:pt x="57593" y="6685"/>
                    </a:lnTo>
                    <a:lnTo>
                      <a:pt x="57613" y="6685"/>
                    </a:lnTo>
                    <a:lnTo>
                      <a:pt x="57280" y="6646"/>
                    </a:lnTo>
                    <a:lnTo>
                      <a:pt x="56948" y="6607"/>
                    </a:lnTo>
                    <a:lnTo>
                      <a:pt x="56655" y="6568"/>
                    </a:lnTo>
                    <a:lnTo>
                      <a:pt x="56303" y="6529"/>
                    </a:lnTo>
                    <a:lnTo>
                      <a:pt x="56322" y="6529"/>
                    </a:lnTo>
                    <a:lnTo>
                      <a:pt x="55990" y="6510"/>
                    </a:lnTo>
                    <a:lnTo>
                      <a:pt x="55677" y="6471"/>
                    </a:lnTo>
                    <a:lnTo>
                      <a:pt x="55697" y="6471"/>
                    </a:lnTo>
                    <a:lnTo>
                      <a:pt x="55384" y="6451"/>
                    </a:lnTo>
                    <a:lnTo>
                      <a:pt x="55032" y="6412"/>
                    </a:lnTo>
                    <a:lnTo>
                      <a:pt x="54700" y="6392"/>
                    </a:lnTo>
                    <a:lnTo>
                      <a:pt x="54406" y="6373"/>
                    </a:lnTo>
                    <a:lnTo>
                      <a:pt x="54074" y="6353"/>
                    </a:lnTo>
                    <a:lnTo>
                      <a:pt x="53761" y="6334"/>
                    </a:lnTo>
                    <a:lnTo>
                      <a:pt x="53449" y="6314"/>
                    </a:lnTo>
                    <a:lnTo>
                      <a:pt x="53468" y="6314"/>
                    </a:lnTo>
                    <a:lnTo>
                      <a:pt x="53116" y="6295"/>
                    </a:lnTo>
                    <a:lnTo>
                      <a:pt x="52882" y="6275"/>
                    </a:lnTo>
                    <a:lnTo>
                      <a:pt x="52803" y="6275"/>
                    </a:lnTo>
                    <a:lnTo>
                      <a:pt x="52491" y="6275"/>
                    </a:lnTo>
                    <a:lnTo>
                      <a:pt x="52158" y="6255"/>
                    </a:lnTo>
                    <a:lnTo>
                      <a:pt x="51552" y="6255"/>
                    </a:lnTo>
                    <a:lnTo>
                      <a:pt x="51533" y="6255"/>
                    </a:lnTo>
                    <a:lnTo>
                      <a:pt x="50282" y="6255"/>
                    </a:lnTo>
                    <a:close/>
                  </a:path>
                </a:pathLst>
              </a:custGeom>
              <a:solidFill>
                <a:schemeClr val="bg1"/>
              </a:solidFill>
              <a:ln w="3104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5068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1">
            <a:extLst>
              <a:ext uri="{FF2B5EF4-FFF2-40B4-BE49-F238E27FC236}">
                <a16:creationId xmlns:a16="http://schemas.microsoft.com/office/drawing/2014/main" id="{526B33D2-4176-A3EA-23DA-0656AB38C68E}"/>
              </a:ext>
            </a:extLst>
          </p:cNvPr>
          <p:cNvGrpSpPr/>
          <p:nvPr/>
        </p:nvGrpSpPr>
        <p:grpSpPr>
          <a:xfrm>
            <a:off x="9256212" y="1473016"/>
            <a:ext cx="1916989" cy="1478427"/>
            <a:chOff x="7526637" y="3569810"/>
            <a:chExt cx="1171264" cy="903306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7F8CF0A-DFBE-DDCA-B8CA-4AD3D6F96AD1}"/>
                </a:ext>
              </a:extLst>
            </p:cNvPr>
            <p:cNvSpPr/>
            <p:nvPr/>
          </p:nvSpPr>
          <p:spPr>
            <a:xfrm>
              <a:off x="7526637" y="3628543"/>
              <a:ext cx="1171264" cy="844573"/>
            </a:xfrm>
            <a:custGeom>
              <a:avLst/>
              <a:gdLst>
                <a:gd name="connsiteX0" fmla="*/ 207295 w 1171264"/>
                <a:gd name="connsiteY0" fmla="*/ 589134 h 844573"/>
                <a:gd name="connsiteX1" fmla="*/ 227 w 1171264"/>
                <a:gd name="connsiteY1" fmla="*/ 844113 h 844573"/>
                <a:gd name="connsiteX2" fmla="*/ 306890 w 1171264"/>
                <a:gd name="connsiteY2" fmla="*/ 629669 h 844573"/>
                <a:gd name="connsiteX3" fmla="*/ 207054 w 1171264"/>
                <a:gd name="connsiteY3" fmla="*/ 589149 h 844573"/>
                <a:gd name="connsiteX4" fmla="*/ 15504 w 1171264"/>
                <a:gd name="connsiteY4" fmla="*/ 336638 h 844573"/>
                <a:gd name="connsiteX5" fmla="*/ 593497 w 1171264"/>
                <a:gd name="connsiteY5" fmla="*/ -461 h 844573"/>
                <a:gd name="connsiteX6" fmla="*/ 1171491 w 1171264"/>
                <a:gd name="connsiteY6" fmla="*/ 336638 h 844573"/>
                <a:gd name="connsiteX7" fmla="*/ 593497 w 1171264"/>
                <a:gd name="connsiteY7" fmla="*/ 673737 h 844573"/>
                <a:gd name="connsiteX8" fmla="*/ 306853 w 1171264"/>
                <a:gd name="connsiteY8" fmla="*/ 629427 h 84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264" h="844573">
                  <a:moveTo>
                    <a:pt x="207295" y="589134"/>
                  </a:moveTo>
                  <a:cubicBezTo>
                    <a:pt x="158167" y="693545"/>
                    <a:pt x="69891" y="761618"/>
                    <a:pt x="227" y="844113"/>
                  </a:cubicBezTo>
                  <a:cubicBezTo>
                    <a:pt x="98796" y="783211"/>
                    <a:pt x="210660" y="724126"/>
                    <a:pt x="306890" y="629669"/>
                  </a:cubicBezTo>
                  <a:moveTo>
                    <a:pt x="207054" y="589149"/>
                  </a:moveTo>
                  <a:cubicBezTo>
                    <a:pt x="91225" y="527503"/>
                    <a:pt x="15504" y="435297"/>
                    <a:pt x="15504" y="336638"/>
                  </a:cubicBezTo>
                  <a:cubicBezTo>
                    <a:pt x="15504" y="150466"/>
                    <a:pt x="274278" y="-461"/>
                    <a:pt x="593497" y="-461"/>
                  </a:cubicBezTo>
                  <a:cubicBezTo>
                    <a:pt x="912717" y="-461"/>
                    <a:pt x="1171491" y="150463"/>
                    <a:pt x="1171491" y="336638"/>
                  </a:cubicBezTo>
                  <a:cubicBezTo>
                    <a:pt x="1171491" y="522812"/>
                    <a:pt x="912717" y="673737"/>
                    <a:pt x="593497" y="673737"/>
                  </a:cubicBezTo>
                  <a:cubicBezTo>
                    <a:pt x="489188" y="673737"/>
                    <a:pt x="391334" y="657622"/>
                    <a:pt x="306853" y="629427"/>
                  </a:cubicBezTo>
                </a:path>
              </a:pathLst>
            </a:custGeom>
            <a:solidFill>
              <a:srgbClr val="7A7A7A"/>
            </a:solidFill>
            <a:ln w="31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3AF0E3A-015B-2C9C-5002-F3C6D72F1C46}"/>
                </a:ext>
              </a:extLst>
            </p:cNvPr>
            <p:cNvSpPr/>
            <p:nvPr/>
          </p:nvSpPr>
          <p:spPr>
            <a:xfrm>
              <a:off x="7526637" y="3569810"/>
              <a:ext cx="1171264" cy="844573"/>
            </a:xfrm>
            <a:custGeom>
              <a:avLst/>
              <a:gdLst>
                <a:gd name="connsiteX0" fmla="*/ 207295 w 1171264"/>
                <a:gd name="connsiteY0" fmla="*/ 589130 h 844573"/>
                <a:gd name="connsiteX1" fmla="*/ 227 w 1171264"/>
                <a:gd name="connsiteY1" fmla="*/ 844109 h 844573"/>
                <a:gd name="connsiteX2" fmla="*/ 306890 w 1171264"/>
                <a:gd name="connsiteY2" fmla="*/ 629665 h 844573"/>
                <a:gd name="connsiteX3" fmla="*/ 207054 w 1171264"/>
                <a:gd name="connsiteY3" fmla="*/ 589145 h 844573"/>
                <a:gd name="connsiteX4" fmla="*/ 15504 w 1171264"/>
                <a:gd name="connsiteY4" fmla="*/ 336634 h 844573"/>
                <a:gd name="connsiteX5" fmla="*/ 593497 w 1171264"/>
                <a:gd name="connsiteY5" fmla="*/ -465 h 844573"/>
                <a:gd name="connsiteX6" fmla="*/ 1171491 w 1171264"/>
                <a:gd name="connsiteY6" fmla="*/ 336634 h 844573"/>
                <a:gd name="connsiteX7" fmla="*/ 593497 w 1171264"/>
                <a:gd name="connsiteY7" fmla="*/ 673733 h 844573"/>
                <a:gd name="connsiteX8" fmla="*/ 306853 w 1171264"/>
                <a:gd name="connsiteY8" fmla="*/ 629423 h 84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264" h="844573">
                  <a:moveTo>
                    <a:pt x="207295" y="589130"/>
                  </a:moveTo>
                  <a:cubicBezTo>
                    <a:pt x="158167" y="693541"/>
                    <a:pt x="69891" y="761614"/>
                    <a:pt x="227" y="844109"/>
                  </a:cubicBezTo>
                  <a:cubicBezTo>
                    <a:pt x="98796" y="783207"/>
                    <a:pt x="210660" y="724122"/>
                    <a:pt x="306890" y="629665"/>
                  </a:cubicBezTo>
                  <a:moveTo>
                    <a:pt x="207054" y="589145"/>
                  </a:moveTo>
                  <a:cubicBezTo>
                    <a:pt x="91225" y="527499"/>
                    <a:pt x="15504" y="435293"/>
                    <a:pt x="15504" y="336634"/>
                  </a:cubicBezTo>
                  <a:cubicBezTo>
                    <a:pt x="15504" y="150462"/>
                    <a:pt x="274278" y="-465"/>
                    <a:pt x="593497" y="-465"/>
                  </a:cubicBezTo>
                  <a:cubicBezTo>
                    <a:pt x="912717" y="-465"/>
                    <a:pt x="1171491" y="150459"/>
                    <a:pt x="1171491" y="336634"/>
                  </a:cubicBezTo>
                  <a:cubicBezTo>
                    <a:pt x="1171491" y="522808"/>
                    <a:pt x="912717" y="673733"/>
                    <a:pt x="593497" y="673733"/>
                  </a:cubicBezTo>
                  <a:cubicBezTo>
                    <a:pt x="489188" y="673733"/>
                    <a:pt x="391334" y="657617"/>
                    <a:pt x="306853" y="629423"/>
                  </a:cubicBezTo>
                </a:path>
              </a:pathLst>
            </a:custGeom>
            <a:solidFill>
              <a:srgbClr val="FFFFFF"/>
            </a:solidFill>
            <a:ln w="95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图形 1">
            <a:extLst>
              <a:ext uri="{FF2B5EF4-FFF2-40B4-BE49-F238E27FC236}">
                <a16:creationId xmlns:a16="http://schemas.microsoft.com/office/drawing/2014/main" id="{53A55159-86C0-441C-3B86-7F7108396938}"/>
              </a:ext>
            </a:extLst>
          </p:cNvPr>
          <p:cNvGrpSpPr/>
          <p:nvPr/>
        </p:nvGrpSpPr>
        <p:grpSpPr>
          <a:xfrm>
            <a:off x="9256047" y="3948421"/>
            <a:ext cx="1917310" cy="1479090"/>
            <a:chOff x="7526536" y="5082261"/>
            <a:chExt cx="1171460" cy="90371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47AF057-1F7A-3ED0-1851-831637521AFF}"/>
                </a:ext>
              </a:extLst>
            </p:cNvPr>
            <p:cNvSpPr/>
            <p:nvPr/>
          </p:nvSpPr>
          <p:spPr>
            <a:xfrm>
              <a:off x="7526732" y="5141399"/>
              <a:ext cx="1171264" cy="844573"/>
            </a:xfrm>
            <a:custGeom>
              <a:avLst/>
              <a:gdLst>
                <a:gd name="connsiteX0" fmla="*/ 207295 w 1171264"/>
                <a:gd name="connsiteY0" fmla="*/ 589293 h 844573"/>
                <a:gd name="connsiteX1" fmla="*/ 227 w 1171264"/>
                <a:gd name="connsiteY1" fmla="*/ 844272 h 844573"/>
                <a:gd name="connsiteX2" fmla="*/ 306890 w 1171264"/>
                <a:gd name="connsiteY2" fmla="*/ 629828 h 844573"/>
                <a:gd name="connsiteX3" fmla="*/ 207054 w 1171264"/>
                <a:gd name="connsiteY3" fmla="*/ 589308 h 844573"/>
                <a:gd name="connsiteX4" fmla="*/ 15504 w 1171264"/>
                <a:gd name="connsiteY4" fmla="*/ 336797 h 844573"/>
                <a:gd name="connsiteX5" fmla="*/ 593497 w 1171264"/>
                <a:gd name="connsiteY5" fmla="*/ -302 h 844573"/>
                <a:gd name="connsiteX6" fmla="*/ 1171491 w 1171264"/>
                <a:gd name="connsiteY6" fmla="*/ 336797 h 844573"/>
                <a:gd name="connsiteX7" fmla="*/ 593497 w 1171264"/>
                <a:gd name="connsiteY7" fmla="*/ 673896 h 844573"/>
                <a:gd name="connsiteX8" fmla="*/ 306853 w 1171264"/>
                <a:gd name="connsiteY8" fmla="*/ 629586 h 84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264" h="844573">
                  <a:moveTo>
                    <a:pt x="207295" y="589293"/>
                  </a:moveTo>
                  <a:cubicBezTo>
                    <a:pt x="158167" y="693704"/>
                    <a:pt x="69891" y="761777"/>
                    <a:pt x="227" y="844272"/>
                  </a:cubicBezTo>
                  <a:cubicBezTo>
                    <a:pt x="98796" y="783370"/>
                    <a:pt x="210660" y="724285"/>
                    <a:pt x="306890" y="629828"/>
                  </a:cubicBezTo>
                  <a:moveTo>
                    <a:pt x="207054" y="589308"/>
                  </a:moveTo>
                  <a:cubicBezTo>
                    <a:pt x="91225" y="527662"/>
                    <a:pt x="15504" y="435456"/>
                    <a:pt x="15504" y="336797"/>
                  </a:cubicBezTo>
                  <a:cubicBezTo>
                    <a:pt x="15504" y="150625"/>
                    <a:pt x="274278" y="-302"/>
                    <a:pt x="593497" y="-302"/>
                  </a:cubicBezTo>
                  <a:cubicBezTo>
                    <a:pt x="912717" y="-302"/>
                    <a:pt x="1171491" y="150622"/>
                    <a:pt x="1171491" y="336797"/>
                  </a:cubicBezTo>
                  <a:cubicBezTo>
                    <a:pt x="1171491" y="522971"/>
                    <a:pt x="912717" y="673896"/>
                    <a:pt x="593497" y="673896"/>
                  </a:cubicBezTo>
                  <a:cubicBezTo>
                    <a:pt x="489188" y="673896"/>
                    <a:pt x="391334" y="657780"/>
                    <a:pt x="306853" y="629586"/>
                  </a:cubicBezTo>
                </a:path>
              </a:pathLst>
            </a:custGeom>
            <a:solidFill>
              <a:srgbClr val="7A7A7A"/>
            </a:solidFill>
            <a:ln w="31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BCD617B-B97D-4162-5173-498414B27343}"/>
                </a:ext>
              </a:extLst>
            </p:cNvPr>
            <p:cNvSpPr/>
            <p:nvPr/>
          </p:nvSpPr>
          <p:spPr>
            <a:xfrm>
              <a:off x="7526536" y="5082261"/>
              <a:ext cx="1171251" cy="844564"/>
            </a:xfrm>
            <a:custGeom>
              <a:avLst/>
              <a:gdLst>
                <a:gd name="connsiteX0" fmla="*/ 206965 w 1171251"/>
                <a:gd name="connsiteY0" fmla="*/ 589609 h 844564"/>
                <a:gd name="connsiteX1" fmla="*/ -99 w 1171251"/>
                <a:gd name="connsiteY1" fmla="*/ 844584 h 844564"/>
                <a:gd name="connsiteX2" fmla="*/ 306568 w 1171251"/>
                <a:gd name="connsiteY2" fmla="*/ 630138 h 844564"/>
                <a:gd name="connsiteX3" fmla="*/ 206737 w 1171251"/>
                <a:gd name="connsiteY3" fmla="*/ 589617 h 844564"/>
                <a:gd name="connsiteX4" fmla="*/ 15189 w 1171251"/>
                <a:gd name="connsiteY4" fmla="*/ 337109 h 844564"/>
                <a:gd name="connsiteX5" fmla="*/ 593175 w 1171251"/>
                <a:gd name="connsiteY5" fmla="*/ 19 h 844564"/>
                <a:gd name="connsiteX6" fmla="*/ 1171152 w 1171251"/>
                <a:gd name="connsiteY6" fmla="*/ 337109 h 844564"/>
                <a:gd name="connsiteX7" fmla="*/ 593175 w 1171251"/>
                <a:gd name="connsiteY7" fmla="*/ 674199 h 844564"/>
                <a:gd name="connsiteX8" fmla="*/ 306530 w 1171251"/>
                <a:gd name="connsiteY8" fmla="*/ 629889 h 844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251" h="844564">
                  <a:moveTo>
                    <a:pt x="206965" y="589609"/>
                  </a:moveTo>
                  <a:cubicBezTo>
                    <a:pt x="157839" y="694013"/>
                    <a:pt x="69567" y="762088"/>
                    <a:pt x="-99" y="844584"/>
                  </a:cubicBezTo>
                  <a:cubicBezTo>
                    <a:pt x="98466" y="783683"/>
                    <a:pt x="210327" y="724597"/>
                    <a:pt x="306568" y="630138"/>
                  </a:cubicBezTo>
                  <a:moveTo>
                    <a:pt x="206737" y="589617"/>
                  </a:moveTo>
                  <a:cubicBezTo>
                    <a:pt x="90903" y="527971"/>
                    <a:pt x="15189" y="435769"/>
                    <a:pt x="15189" y="337109"/>
                  </a:cubicBezTo>
                  <a:cubicBezTo>
                    <a:pt x="15189" y="150933"/>
                    <a:pt x="273964" y="19"/>
                    <a:pt x="593175" y="19"/>
                  </a:cubicBezTo>
                  <a:cubicBezTo>
                    <a:pt x="912387" y="19"/>
                    <a:pt x="1171152" y="150943"/>
                    <a:pt x="1171152" y="337109"/>
                  </a:cubicBezTo>
                  <a:cubicBezTo>
                    <a:pt x="1171152" y="523275"/>
                    <a:pt x="912377" y="674199"/>
                    <a:pt x="593175" y="674199"/>
                  </a:cubicBezTo>
                  <a:cubicBezTo>
                    <a:pt x="488867" y="674199"/>
                    <a:pt x="391017" y="658083"/>
                    <a:pt x="306530" y="629889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000000"/>
              </a:solidFill>
              <a:custDash>
                <a:ds d="300000" sp="30000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图形 1">
            <a:extLst>
              <a:ext uri="{FF2B5EF4-FFF2-40B4-BE49-F238E27FC236}">
                <a16:creationId xmlns:a16="http://schemas.microsoft.com/office/drawing/2014/main" id="{3DD5843E-7A16-5942-397F-219A8833F0EE}"/>
              </a:ext>
            </a:extLst>
          </p:cNvPr>
          <p:cNvGrpSpPr/>
          <p:nvPr/>
        </p:nvGrpSpPr>
        <p:grpSpPr>
          <a:xfrm>
            <a:off x="1095454" y="3752284"/>
            <a:ext cx="1917268" cy="1817243"/>
            <a:chOff x="2540484" y="4962423"/>
            <a:chExt cx="1171434" cy="111032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24539D3-5679-8B7B-EE8A-6048B154D89E}"/>
                </a:ext>
              </a:extLst>
            </p:cNvPr>
            <p:cNvSpPr/>
            <p:nvPr/>
          </p:nvSpPr>
          <p:spPr>
            <a:xfrm>
              <a:off x="2540484" y="5053701"/>
              <a:ext cx="1166479" cy="1019042"/>
            </a:xfrm>
            <a:custGeom>
              <a:avLst/>
              <a:gdLst>
                <a:gd name="connsiteX0" fmla="*/ 471116 w 1166479"/>
                <a:gd name="connsiteY0" fmla="*/ 242 h 1019042"/>
                <a:gd name="connsiteX1" fmla="*/ 311746 w 1166479"/>
                <a:gd name="connsiteY1" fmla="*/ 122046 h 1019042"/>
                <a:gd name="connsiteX2" fmla="*/ 97735 w 1166479"/>
                <a:gd name="connsiteY2" fmla="*/ 285969 h 1019042"/>
                <a:gd name="connsiteX3" fmla="*/ 170590 w 1166479"/>
                <a:gd name="connsiteY3" fmla="*/ 509087 h 1019042"/>
                <a:gd name="connsiteX4" fmla="*/ 266212 w 1166479"/>
                <a:gd name="connsiteY4" fmla="*/ 663904 h 1019042"/>
                <a:gd name="connsiteX5" fmla="*/ 398261 w 1166479"/>
                <a:gd name="connsiteY5" fmla="*/ 750419 h 1019042"/>
                <a:gd name="connsiteX6" fmla="*/ 662360 w 1166479"/>
                <a:gd name="connsiteY6" fmla="*/ 741312 h 1019042"/>
                <a:gd name="connsiteX7" fmla="*/ 921905 w 1166479"/>
                <a:gd name="connsiteY7" fmla="*/ 645690 h 1019042"/>
                <a:gd name="connsiteX8" fmla="*/ 1081275 w 1166479"/>
                <a:gd name="connsiteY8" fmla="*/ 499980 h 1019042"/>
                <a:gd name="connsiteX9" fmla="*/ 1126809 w 1166479"/>
                <a:gd name="connsiteY9" fmla="*/ 317843 h 1019042"/>
                <a:gd name="connsiteX10" fmla="*/ 971993 w 1166479"/>
                <a:gd name="connsiteY10" fmla="*/ 108386 h 1019042"/>
                <a:gd name="connsiteX11" fmla="*/ 630486 w 1166479"/>
                <a:gd name="connsiteY11" fmla="*/ 40084 h 1019042"/>
                <a:gd name="connsiteX12" fmla="*/ 471116 w 1166479"/>
                <a:gd name="connsiteY12" fmla="*/ 242 h 1019042"/>
                <a:gd name="connsiteX13" fmla="*/ 227507 w 1166479"/>
                <a:gd name="connsiteY13" fmla="*/ 764079 h 1019042"/>
                <a:gd name="connsiteX14" fmla="*/ 166036 w 1166479"/>
                <a:gd name="connsiteY14" fmla="*/ 809613 h 1019042"/>
                <a:gd name="connsiteX15" fmla="*/ 227507 w 1166479"/>
                <a:gd name="connsiteY15" fmla="*/ 855148 h 1019042"/>
                <a:gd name="connsiteX16" fmla="*/ 288979 w 1166479"/>
                <a:gd name="connsiteY16" fmla="*/ 809613 h 1019042"/>
                <a:gd name="connsiteX17" fmla="*/ 227507 w 1166479"/>
                <a:gd name="connsiteY17" fmla="*/ 764079 h 1019042"/>
                <a:gd name="connsiteX18" fmla="*/ 129609 w 1166479"/>
                <a:gd name="connsiteY18" fmla="*/ 882468 h 1019042"/>
                <a:gd name="connsiteX19" fmla="*/ 86351 w 1166479"/>
                <a:gd name="connsiteY19" fmla="*/ 914342 h 1019042"/>
                <a:gd name="connsiteX20" fmla="*/ 129609 w 1166479"/>
                <a:gd name="connsiteY20" fmla="*/ 945078 h 1019042"/>
                <a:gd name="connsiteX21" fmla="*/ 172866 w 1166479"/>
                <a:gd name="connsiteY21" fmla="*/ 914342 h 1019042"/>
                <a:gd name="connsiteX22" fmla="*/ 129609 w 1166479"/>
                <a:gd name="connsiteY22" fmla="*/ 882468 h 1019042"/>
                <a:gd name="connsiteX23" fmla="*/ 19188 w 1166479"/>
                <a:gd name="connsiteY23" fmla="*/ 995166 h 1019042"/>
                <a:gd name="connsiteX24" fmla="*/ -164 w 1166479"/>
                <a:gd name="connsiteY24" fmla="*/ 1007688 h 1019042"/>
                <a:gd name="connsiteX25" fmla="*/ 19188 w 1166479"/>
                <a:gd name="connsiteY25" fmla="*/ 1019071 h 1019042"/>
                <a:gd name="connsiteX26" fmla="*/ 39679 w 1166479"/>
                <a:gd name="connsiteY26" fmla="*/ 1007688 h 1019042"/>
                <a:gd name="connsiteX27" fmla="*/ 19188 w 1166479"/>
                <a:gd name="connsiteY27" fmla="*/ 995166 h 101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66479" h="1019042">
                  <a:moveTo>
                    <a:pt x="471116" y="242"/>
                  </a:moveTo>
                  <a:cubicBezTo>
                    <a:pt x="408949" y="3167"/>
                    <a:pt x="355668" y="36743"/>
                    <a:pt x="311746" y="122046"/>
                  </a:cubicBezTo>
                  <a:cubicBezTo>
                    <a:pt x="170405" y="67537"/>
                    <a:pt x="76177" y="151891"/>
                    <a:pt x="97735" y="285969"/>
                  </a:cubicBezTo>
                  <a:cubicBezTo>
                    <a:pt x="7116" y="329978"/>
                    <a:pt x="-34571" y="467382"/>
                    <a:pt x="170590" y="509087"/>
                  </a:cubicBezTo>
                  <a:cubicBezTo>
                    <a:pt x="147229" y="579105"/>
                    <a:pt x="180293" y="630313"/>
                    <a:pt x="266212" y="663904"/>
                  </a:cubicBezTo>
                  <a:cubicBezTo>
                    <a:pt x="286850" y="730146"/>
                    <a:pt x="317550" y="780291"/>
                    <a:pt x="398261" y="750419"/>
                  </a:cubicBezTo>
                  <a:cubicBezTo>
                    <a:pt x="474051" y="820840"/>
                    <a:pt x="562285" y="816598"/>
                    <a:pt x="662360" y="741312"/>
                  </a:cubicBezTo>
                  <a:cubicBezTo>
                    <a:pt x="759169" y="771201"/>
                    <a:pt x="855638" y="767182"/>
                    <a:pt x="921905" y="645690"/>
                  </a:cubicBezTo>
                  <a:cubicBezTo>
                    <a:pt x="990285" y="642525"/>
                    <a:pt x="1099113" y="650026"/>
                    <a:pt x="1081275" y="499980"/>
                  </a:cubicBezTo>
                  <a:cubicBezTo>
                    <a:pt x="1144289" y="458403"/>
                    <a:pt x="1210744" y="401809"/>
                    <a:pt x="1126809" y="317843"/>
                  </a:cubicBezTo>
                  <a:cubicBezTo>
                    <a:pt x="1133058" y="221322"/>
                    <a:pt x="1103147" y="114870"/>
                    <a:pt x="971993" y="108386"/>
                  </a:cubicBezTo>
                  <a:cubicBezTo>
                    <a:pt x="882100" y="-14701"/>
                    <a:pt x="770425" y="-16843"/>
                    <a:pt x="630486" y="40084"/>
                  </a:cubicBezTo>
                  <a:cubicBezTo>
                    <a:pt x="573552" y="14021"/>
                    <a:pt x="519468" y="-2033"/>
                    <a:pt x="471116" y="242"/>
                  </a:cubicBezTo>
                  <a:close/>
                  <a:moveTo>
                    <a:pt x="227507" y="764079"/>
                  </a:moveTo>
                  <a:cubicBezTo>
                    <a:pt x="193558" y="764079"/>
                    <a:pt x="166036" y="784465"/>
                    <a:pt x="166036" y="809613"/>
                  </a:cubicBezTo>
                  <a:cubicBezTo>
                    <a:pt x="166036" y="834761"/>
                    <a:pt x="193558" y="855148"/>
                    <a:pt x="227507" y="855148"/>
                  </a:cubicBezTo>
                  <a:cubicBezTo>
                    <a:pt x="261457" y="855148"/>
                    <a:pt x="288979" y="834761"/>
                    <a:pt x="288979" y="809613"/>
                  </a:cubicBezTo>
                  <a:cubicBezTo>
                    <a:pt x="288979" y="784465"/>
                    <a:pt x="261457" y="764079"/>
                    <a:pt x="227507" y="764079"/>
                  </a:cubicBezTo>
                  <a:close/>
                  <a:moveTo>
                    <a:pt x="129609" y="882468"/>
                  </a:moveTo>
                  <a:cubicBezTo>
                    <a:pt x="105718" y="882468"/>
                    <a:pt x="86351" y="897242"/>
                    <a:pt x="86351" y="914342"/>
                  </a:cubicBezTo>
                  <a:cubicBezTo>
                    <a:pt x="86351" y="931443"/>
                    <a:pt x="105718" y="945078"/>
                    <a:pt x="129609" y="945078"/>
                  </a:cubicBezTo>
                  <a:cubicBezTo>
                    <a:pt x="153499" y="945078"/>
                    <a:pt x="172866" y="931443"/>
                    <a:pt x="172866" y="914342"/>
                  </a:cubicBezTo>
                  <a:cubicBezTo>
                    <a:pt x="172866" y="897242"/>
                    <a:pt x="153499" y="882468"/>
                    <a:pt x="129609" y="882468"/>
                  </a:cubicBezTo>
                  <a:close/>
                  <a:moveTo>
                    <a:pt x="19188" y="995166"/>
                  </a:moveTo>
                  <a:cubicBezTo>
                    <a:pt x="8123" y="995166"/>
                    <a:pt x="-164" y="1000847"/>
                    <a:pt x="-164" y="1007688"/>
                  </a:cubicBezTo>
                  <a:cubicBezTo>
                    <a:pt x="-164" y="1014528"/>
                    <a:pt x="8123" y="1019071"/>
                    <a:pt x="19188" y="1019071"/>
                  </a:cubicBezTo>
                  <a:cubicBezTo>
                    <a:pt x="30253" y="1019071"/>
                    <a:pt x="39679" y="1014528"/>
                    <a:pt x="39679" y="1007688"/>
                  </a:cubicBezTo>
                  <a:cubicBezTo>
                    <a:pt x="39679" y="1000847"/>
                    <a:pt x="30253" y="995166"/>
                    <a:pt x="19188" y="995166"/>
                  </a:cubicBezTo>
                  <a:close/>
                </a:path>
              </a:pathLst>
            </a:custGeom>
            <a:solidFill>
              <a:srgbClr val="7A7A7A"/>
            </a:solidFill>
            <a:ln w="36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5182C00-5C38-8632-540D-9D5E13A0A5E4}"/>
                </a:ext>
              </a:extLst>
            </p:cNvPr>
            <p:cNvSpPr/>
            <p:nvPr/>
          </p:nvSpPr>
          <p:spPr>
            <a:xfrm>
              <a:off x="2545439" y="4962423"/>
              <a:ext cx="1166479" cy="1019042"/>
            </a:xfrm>
            <a:custGeom>
              <a:avLst/>
              <a:gdLst>
                <a:gd name="connsiteX0" fmla="*/ 471116 w 1166479"/>
                <a:gd name="connsiteY0" fmla="*/ 235 h 1019042"/>
                <a:gd name="connsiteX1" fmla="*/ 311746 w 1166479"/>
                <a:gd name="connsiteY1" fmla="*/ 122039 h 1019042"/>
                <a:gd name="connsiteX2" fmla="*/ 97735 w 1166479"/>
                <a:gd name="connsiteY2" fmla="*/ 285962 h 1019042"/>
                <a:gd name="connsiteX3" fmla="*/ 170590 w 1166479"/>
                <a:gd name="connsiteY3" fmla="*/ 509080 h 1019042"/>
                <a:gd name="connsiteX4" fmla="*/ 266212 w 1166479"/>
                <a:gd name="connsiteY4" fmla="*/ 663897 h 1019042"/>
                <a:gd name="connsiteX5" fmla="*/ 398261 w 1166479"/>
                <a:gd name="connsiteY5" fmla="*/ 750412 h 1019042"/>
                <a:gd name="connsiteX6" fmla="*/ 662360 w 1166479"/>
                <a:gd name="connsiteY6" fmla="*/ 741305 h 1019042"/>
                <a:gd name="connsiteX7" fmla="*/ 921905 w 1166479"/>
                <a:gd name="connsiteY7" fmla="*/ 645683 h 1019042"/>
                <a:gd name="connsiteX8" fmla="*/ 1081275 w 1166479"/>
                <a:gd name="connsiteY8" fmla="*/ 499973 h 1019042"/>
                <a:gd name="connsiteX9" fmla="*/ 1126810 w 1166479"/>
                <a:gd name="connsiteY9" fmla="*/ 317836 h 1019042"/>
                <a:gd name="connsiteX10" fmla="*/ 971993 w 1166479"/>
                <a:gd name="connsiteY10" fmla="*/ 108379 h 1019042"/>
                <a:gd name="connsiteX11" fmla="*/ 630486 w 1166479"/>
                <a:gd name="connsiteY11" fmla="*/ 40077 h 1019042"/>
                <a:gd name="connsiteX12" fmla="*/ 471116 w 1166479"/>
                <a:gd name="connsiteY12" fmla="*/ 235 h 1019042"/>
                <a:gd name="connsiteX13" fmla="*/ 227508 w 1166479"/>
                <a:gd name="connsiteY13" fmla="*/ 764072 h 1019042"/>
                <a:gd name="connsiteX14" fmla="*/ 166037 w 1166479"/>
                <a:gd name="connsiteY14" fmla="*/ 809606 h 1019042"/>
                <a:gd name="connsiteX15" fmla="*/ 227508 w 1166479"/>
                <a:gd name="connsiteY15" fmla="*/ 855141 h 1019042"/>
                <a:gd name="connsiteX16" fmla="*/ 288979 w 1166479"/>
                <a:gd name="connsiteY16" fmla="*/ 809606 h 1019042"/>
                <a:gd name="connsiteX17" fmla="*/ 227508 w 1166479"/>
                <a:gd name="connsiteY17" fmla="*/ 764072 h 1019042"/>
                <a:gd name="connsiteX18" fmla="*/ 129609 w 1166479"/>
                <a:gd name="connsiteY18" fmla="*/ 882461 h 1019042"/>
                <a:gd name="connsiteX19" fmla="*/ 86352 w 1166479"/>
                <a:gd name="connsiteY19" fmla="*/ 914335 h 1019042"/>
                <a:gd name="connsiteX20" fmla="*/ 129609 w 1166479"/>
                <a:gd name="connsiteY20" fmla="*/ 945071 h 1019042"/>
                <a:gd name="connsiteX21" fmla="*/ 172867 w 1166479"/>
                <a:gd name="connsiteY21" fmla="*/ 914335 h 1019042"/>
                <a:gd name="connsiteX22" fmla="*/ 129609 w 1166479"/>
                <a:gd name="connsiteY22" fmla="*/ 882461 h 1019042"/>
                <a:gd name="connsiteX23" fmla="*/ 19189 w 1166479"/>
                <a:gd name="connsiteY23" fmla="*/ 995159 h 1019042"/>
                <a:gd name="connsiteX24" fmla="*/ -163 w 1166479"/>
                <a:gd name="connsiteY24" fmla="*/ 1007680 h 1019042"/>
                <a:gd name="connsiteX25" fmla="*/ 19189 w 1166479"/>
                <a:gd name="connsiteY25" fmla="*/ 1019064 h 1019042"/>
                <a:gd name="connsiteX26" fmla="*/ 39679 w 1166479"/>
                <a:gd name="connsiteY26" fmla="*/ 1007680 h 1019042"/>
                <a:gd name="connsiteX27" fmla="*/ 19189 w 1166479"/>
                <a:gd name="connsiteY27" fmla="*/ 995159 h 101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66479" h="1019042">
                  <a:moveTo>
                    <a:pt x="471116" y="235"/>
                  </a:moveTo>
                  <a:cubicBezTo>
                    <a:pt x="408950" y="3160"/>
                    <a:pt x="355669" y="36736"/>
                    <a:pt x="311746" y="122039"/>
                  </a:cubicBezTo>
                  <a:cubicBezTo>
                    <a:pt x="170405" y="67530"/>
                    <a:pt x="76177" y="151884"/>
                    <a:pt x="97735" y="285962"/>
                  </a:cubicBezTo>
                  <a:cubicBezTo>
                    <a:pt x="7117" y="329971"/>
                    <a:pt x="-34570" y="467375"/>
                    <a:pt x="170590" y="509080"/>
                  </a:cubicBezTo>
                  <a:cubicBezTo>
                    <a:pt x="147229" y="579098"/>
                    <a:pt x="180293" y="630306"/>
                    <a:pt x="266212" y="663897"/>
                  </a:cubicBezTo>
                  <a:cubicBezTo>
                    <a:pt x="286851" y="730140"/>
                    <a:pt x="317551" y="780284"/>
                    <a:pt x="398261" y="750412"/>
                  </a:cubicBezTo>
                  <a:cubicBezTo>
                    <a:pt x="474052" y="820833"/>
                    <a:pt x="562285" y="816592"/>
                    <a:pt x="662360" y="741305"/>
                  </a:cubicBezTo>
                  <a:cubicBezTo>
                    <a:pt x="759169" y="771194"/>
                    <a:pt x="855639" y="767176"/>
                    <a:pt x="921905" y="645683"/>
                  </a:cubicBezTo>
                  <a:cubicBezTo>
                    <a:pt x="990285" y="642518"/>
                    <a:pt x="1099114" y="650019"/>
                    <a:pt x="1081275" y="499973"/>
                  </a:cubicBezTo>
                  <a:cubicBezTo>
                    <a:pt x="1144290" y="458396"/>
                    <a:pt x="1210744" y="401802"/>
                    <a:pt x="1126810" y="317836"/>
                  </a:cubicBezTo>
                  <a:cubicBezTo>
                    <a:pt x="1133059" y="221315"/>
                    <a:pt x="1103147" y="114863"/>
                    <a:pt x="971993" y="108379"/>
                  </a:cubicBezTo>
                  <a:cubicBezTo>
                    <a:pt x="882101" y="-14708"/>
                    <a:pt x="770426" y="-16849"/>
                    <a:pt x="630486" y="40077"/>
                  </a:cubicBezTo>
                  <a:cubicBezTo>
                    <a:pt x="573553" y="14014"/>
                    <a:pt x="519468" y="-2040"/>
                    <a:pt x="471116" y="235"/>
                  </a:cubicBezTo>
                  <a:close/>
                  <a:moveTo>
                    <a:pt x="227508" y="764072"/>
                  </a:moveTo>
                  <a:cubicBezTo>
                    <a:pt x="193558" y="764072"/>
                    <a:pt x="166037" y="784459"/>
                    <a:pt x="166037" y="809606"/>
                  </a:cubicBezTo>
                  <a:cubicBezTo>
                    <a:pt x="166037" y="834754"/>
                    <a:pt x="193558" y="855141"/>
                    <a:pt x="227508" y="855141"/>
                  </a:cubicBezTo>
                  <a:cubicBezTo>
                    <a:pt x="261457" y="855141"/>
                    <a:pt x="288979" y="834754"/>
                    <a:pt x="288979" y="809606"/>
                  </a:cubicBezTo>
                  <a:cubicBezTo>
                    <a:pt x="288979" y="784459"/>
                    <a:pt x="261457" y="764072"/>
                    <a:pt x="227508" y="764072"/>
                  </a:cubicBezTo>
                  <a:close/>
                  <a:moveTo>
                    <a:pt x="129609" y="882461"/>
                  </a:moveTo>
                  <a:cubicBezTo>
                    <a:pt x="105719" y="882461"/>
                    <a:pt x="86352" y="897235"/>
                    <a:pt x="86352" y="914335"/>
                  </a:cubicBezTo>
                  <a:cubicBezTo>
                    <a:pt x="86352" y="931436"/>
                    <a:pt x="105719" y="945071"/>
                    <a:pt x="129609" y="945071"/>
                  </a:cubicBezTo>
                  <a:cubicBezTo>
                    <a:pt x="153500" y="945071"/>
                    <a:pt x="172867" y="931436"/>
                    <a:pt x="172867" y="914335"/>
                  </a:cubicBezTo>
                  <a:cubicBezTo>
                    <a:pt x="172867" y="897235"/>
                    <a:pt x="153500" y="882461"/>
                    <a:pt x="129609" y="882461"/>
                  </a:cubicBezTo>
                  <a:close/>
                  <a:moveTo>
                    <a:pt x="19189" y="995159"/>
                  </a:moveTo>
                  <a:cubicBezTo>
                    <a:pt x="8123" y="995159"/>
                    <a:pt x="-163" y="1000840"/>
                    <a:pt x="-163" y="1007680"/>
                  </a:cubicBezTo>
                  <a:cubicBezTo>
                    <a:pt x="-163" y="1014521"/>
                    <a:pt x="8123" y="1019064"/>
                    <a:pt x="19189" y="1019064"/>
                  </a:cubicBezTo>
                  <a:cubicBezTo>
                    <a:pt x="30254" y="1019064"/>
                    <a:pt x="39679" y="1014521"/>
                    <a:pt x="39679" y="1007680"/>
                  </a:cubicBezTo>
                  <a:cubicBezTo>
                    <a:pt x="39679" y="1000840"/>
                    <a:pt x="30254" y="995159"/>
                    <a:pt x="19189" y="995159"/>
                  </a:cubicBezTo>
                  <a:close/>
                </a:path>
              </a:pathLst>
            </a:custGeom>
            <a:solidFill>
              <a:srgbClr val="FFFFFF"/>
            </a:solidFill>
            <a:ln w="952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图形 1">
            <a:extLst>
              <a:ext uri="{FF2B5EF4-FFF2-40B4-BE49-F238E27FC236}">
                <a16:creationId xmlns:a16="http://schemas.microsoft.com/office/drawing/2014/main" id="{4E10260B-1CD0-1071-B970-AC0D09640E5C}"/>
              </a:ext>
            </a:extLst>
          </p:cNvPr>
          <p:cNvGrpSpPr/>
          <p:nvPr/>
        </p:nvGrpSpPr>
        <p:grpSpPr>
          <a:xfrm>
            <a:off x="1092200" y="1288473"/>
            <a:ext cx="1956645" cy="1775348"/>
            <a:chOff x="2538496" y="3457056"/>
            <a:chExt cx="1195493" cy="1084722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AA59A13-B044-F3AB-4E8C-E5C18886E839}"/>
                </a:ext>
              </a:extLst>
            </p:cNvPr>
            <p:cNvSpPr/>
            <p:nvPr/>
          </p:nvSpPr>
          <p:spPr>
            <a:xfrm>
              <a:off x="2538496" y="3559467"/>
              <a:ext cx="1170412" cy="982310"/>
            </a:xfrm>
            <a:custGeom>
              <a:avLst/>
              <a:gdLst>
                <a:gd name="connsiteX0" fmla="*/ 20633 w 1170412"/>
                <a:gd name="connsiteY0" fmla="*/ 982189 h 982310"/>
                <a:gd name="connsiteX1" fmla="*/ 225455 w 1170412"/>
                <a:gd name="connsiteY1" fmla="*/ 731386 h 982310"/>
                <a:gd name="connsiteX2" fmla="*/ 225455 w 1170412"/>
                <a:gd name="connsiteY2" fmla="*/ 580904 h 982310"/>
                <a:gd name="connsiteX3" fmla="*/ 33173 w 1170412"/>
                <a:gd name="connsiteY3" fmla="*/ 580904 h 982310"/>
                <a:gd name="connsiteX4" fmla="*/ 133494 w 1170412"/>
                <a:gd name="connsiteY4" fmla="*/ 430423 h 982310"/>
                <a:gd name="connsiteX5" fmla="*/ -267 w 1170412"/>
                <a:gd name="connsiteY5" fmla="*/ 284121 h 982310"/>
                <a:gd name="connsiteX6" fmla="*/ 229635 w 1170412"/>
                <a:gd name="connsiteY6" fmla="*/ 263221 h 982310"/>
                <a:gd name="connsiteX7" fmla="*/ 217095 w 1170412"/>
                <a:gd name="connsiteY7" fmla="*/ 91839 h 982310"/>
                <a:gd name="connsiteX8" fmla="*/ 451178 w 1170412"/>
                <a:gd name="connsiteY8" fmla="*/ 125279 h 982310"/>
                <a:gd name="connsiteX9" fmla="*/ 568219 w 1170412"/>
                <a:gd name="connsiteY9" fmla="*/ -122 h 982310"/>
                <a:gd name="connsiteX10" fmla="*/ 718701 w 1170412"/>
                <a:gd name="connsiteY10" fmla="*/ 158720 h 982310"/>
                <a:gd name="connsiteX11" fmla="*/ 927703 w 1170412"/>
                <a:gd name="connsiteY11" fmla="*/ 100199 h 982310"/>
                <a:gd name="connsiteX12" fmla="*/ 940243 w 1170412"/>
                <a:gd name="connsiteY12" fmla="*/ 267401 h 982310"/>
                <a:gd name="connsiteX13" fmla="*/ 1128345 w 1170412"/>
                <a:gd name="connsiteY13" fmla="*/ 279941 h 982310"/>
                <a:gd name="connsiteX14" fmla="*/ 1019664 w 1170412"/>
                <a:gd name="connsiteY14" fmla="*/ 409523 h 982310"/>
                <a:gd name="connsiteX15" fmla="*/ 1170146 w 1170412"/>
                <a:gd name="connsiteY15" fmla="*/ 551644 h 982310"/>
                <a:gd name="connsiteX16" fmla="*/ 973684 w 1170412"/>
                <a:gd name="connsiteY16" fmla="*/ 589265 h 982310"/>
                <a:gd name="connsiteX17" fmla="*/ 927703 w 1170412"/>
                <a:gd name="connsiteY17" fmla="*/ 802447 h 982310"/>
                <a:gd name="connsiteX18" fmla="*/ 735421 w 1170412"/>
                <a:gd name="connsiteY18" fmla="*/ 677046 h 982310"/>
                <a:gd name="connsiteX19" fmla="*/ 580759 w 1170412"/>
                <a:gd name="connsiteY19" fmla="*/ 856788 h 982310"/>
                <a:gd name="connsiteX20" fmla="*/ 476258 w 1170412"/>
                <a:gd name="connsiteY20" fmla="*/ 718846 h 982310"/>
                <a:gd name="connsiteX21" fmla="*/ 388477 w 1170412"/>
                <a:gd name="connsiteY21" fmla="*/ 710486 h 982310"/>
                <a:gd name="connsiteX22" fmla="*/ 20633 w 1170412"/>
                <a:gd name="connsiteY22" fmla="*/ 982189 h 982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0412" h="982310">
                  <a:moveTo>
                    <a:pt x="20633" y="982189"/>
                  </a:moveTo>
                  <a:lnTo>
                    <a:pt x="225455" y="731386"/>
                  </a:lnTo>
                  <a:lnTo>
                    <a:pt x="225455" y="580904"/>
                  </a:lnTo>
                  <a:lnTo>
                    <a:pt x="33173" y="580904"/>
                  </a:lnTo>
                  <a:lnTo>
                    <a:pt x="133494" y="430423"/>
                  </a:lnTo>
                  <a:lnTo>
                    <a:pt x="-267" y="284121"/>
                  </a:lnTo>
                  <a:lnTo>
                    <a:pt x="229635" y="263221"/>
                  </a:lnTo>
                  <a:lnTo>
                    <a:pt x="217095" y="91839"/>
                  </a:lnTo>
                  <a:lnTo>
                    <a:pt x="451178" y="125279"/>
                  </a:lnTo>
                  <a:lnTo>
                    <a:pt x="568219" y="-122"/>
                  </a:lnTo>
                  <a:lnTo>
                    <a:pt x="718701" y="158720"/>
                  </a:lnTo>
                  <a:lnTo>
                    <a:pt x="927703" y="100199"/>
                  </a:lnTo>
                  <a:lnTo>
                    <a:pt x="940243" y="267401"/>
                  </a:lnTo>
                  <a:lnTo>
                    <a:pt x="1128345" y="279941"/>
                  </a:lnTo>
                  <a:lnTo>
                    <a:pt x="1019664" y="409523"/>
                  </a:lnTo>
                  <a:lnTo>
                    <a:pt x="1170146" y="551644"/>
                  </a:lnTo>
                  <a:lnTo>
                    <a:pt x="973684" y="589265"/>
                  </a:lnTo>
                  <a:lnTo>
                    <a:pt x="927703" y="802447"/>
                  </a:lnTo>
                  <a:lnTo>
                    <a:pt x="735421" y="677046"/>
                  </a:lnTo>
                  <a:lnTo>
                    <a:pt x="580759" y="856788"/>
                  </a:lnTo>
                  <a:lnTo>
                    <a:pt x="476258" y="718846"/>
                  </a:lnTo>
                  <a:lnTo>
                    <a:pt x="388477" y="710486"/>
                  </a:lnTo>
                  <a:lnTo>
                    <a:pt x="20633" y="982189"/>
                  </a:lnTo>
                  <a:close/>
                </a:path>
              </a:pathLst>
            </a:custGeom>
            <a:solidFill>
              <a:srgbClr val="7A7A7A"/>
            </a:solidFill>
            <a:ln w="33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8C87955-9D5F-49AE-991D-071A92F39368}"/>
                </a:ext>
              </a:extLst>
            </p:cNvPr>
            <p:cNvSpPr/>
            <p:nvPr/>
          </p:nvSpPr>
          <p:spPr>
            <a:xfrm>
              <a:off x="2563576" y="3457056"/>
              <a:ext cx="1170412" cy="982310"/>
            </a:xfrm>
            <a:custGeom>
              <a:avLst/>
              <a:gdLst>
                <a:gd name="connsiteX0" fmla="*/ 20635 w 1170412"/>
                <a:gd name="connsiteY0" fmla="*/ 982181 h 982310"/>
                <a:gd name="connsiteX1" fmla="*/ 225457 w 1170412"/>
                <a:gd name="connsiteY1" fmla="*/ 731378 h 982310"/>
                <a:gd name="connsiteX2" fmla="*/ 225457 w 1170412"/>
                <a:gd name="connsiteY2" fmla="*/ 580897 h 982310"/>
                <a:gd name="connsiteX3" fmla="*/ 33175 w 1170412"/>
                <a:gd name="connsiteY3" fmla="*/ 580897 h 982310"/>
                <a:gd name="connsiteX4" fmla="*/ 133496 w 1170412"/>
                <a:gd name="connsiteY4" fmla="*/ 430415 h 982310"/>
                <a:gd name="connsiteX5" fmla="*/ -265 w 1170412"/>
                <a:gd name="connsiteY5" fmla="*/ 284113 h 982310"/>
                <a:gd name="connsiteX6" fmla="*/ 229637 w 1170412"/>
                <a:gd name="connsiteY6" fmla="*/ 263213 h 982310"/>
                <a:gd name="connsiteX7" fmla="*/ 217097 w 1170412"/>
                <a:gd name="connsiteY7" fmla="*/ 91831 h 982310"/>
                <a:gd name="connsiteX8" fmla="*/ 451180 w 1170412"/>
                <a:gd name="connsiteY8" fmla="*/ 125272 h 982310"/>
                <a:gd name="connsiteX9" fmla="*/ 568221 w 1170412"/>
                <a:gd name="connsiteY9" fmla="*/ -130 h 982310"/>
                <a:gd name="connsiteX10" fmla="*/ 718703 w 1170412"/>
                <a:gd name="connsiteY10" fmla="*/ 158712 h 982310"/>
                <a:gd name="connsiteX11" fmla="*/ 927705 w 1170412"/>
                <a:gd name="connsiteY11" fmla="*/ 100191 h 982310"/>
                <a:gd name="connsiteX12" fmla="*/ 940245 w 1170412"/>
                <a:gd name="connsiteY12" fmla="*/ 267393 h 982310"/>
                <a:gd name="connsiteX13" fmla="*/ 1128347 w 1170412"/>
                <a:gd name="connsiteY13" fmla="*/ 279933 h 982310"/>
                <a:gd name="connsiteX14" fmla="*/ 1019666 w 1170412"/>
                <a:gd name="connsiteY14" fmla="*/ 409515 h 982310"/>
                <a:gd name="connsiteX15" fmla="*/ 1170148 w 1170412"/>
                <a:gd name="connsiteY15" fmla="*/ 551636 h 982310"/>
                <a:gd name="connsiteX16" fmla="*/ 973685 w 1170412"/>
                <a:gd name="connsiteY16" fmla="*/ 589257 h 982310"/>
                <a:gd name="connsiteX17" fmla="*/ 927705 w 1170412"/>
                <a:gd name="connsiteY17" fmla="*/ 802439 h 982310"/>
                <a:gd name="connsiteX18" fmla="*/ 735423 w 1170412"/>
                <a:gd name="connsiteY18" fmla="*/ 677038 h 982310"/>
                <a:gd name="connsiteX19" fmla="*/ 580761 w 1170412"/>
                <a:gd name="connsiteY19" fmla="*/ 856780 h 982310"/>
                <a:gd name="connsiteX20" fmla="*/ 476260 w 1170412"/>
                <a:gd name="connsiteY20" fmla="*/ 718838 h 982310"/>
                <a:gd name="connsiteX21" fmla="*/ 388479 w 1170412"/>
                <a:gd name="connsiteY21" fmla="*/ 710478 h 982310"/>
                <a:gd name="connsiteX22" fmla="*/ 20635 w 1170412"/>
                <a:gd name="connsiteY22" fmla="*/ 982181 h 982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0412" h="982310">
                  <a:moveTo>
                    <a:pt x="20635" y="982181"/>
                  </a:moveTo>
                  <a:lnTo>
                    <a:pt x="225457" y="731378"/>
                  </a:lnTo>
                  <a:lnTo>
                    <a:pt x="225457" y="580897"/>
                  </a:lnTo>
                  <a:lnTo>
                    <a:pt x="33175" y="580897"/>
                  </a:lnTo>
                  <a:lnTo>
                    <a:pt x="133496" y="430415"/>
                  </a:lnTo>
                  <a:lnTo>
                    <a:pt x="-265" y="284113"/>
                  </a:lnTo>
                  <a:lnTo>
                    <a:pt x="229637" y="263213"/>
                  </a:lnTo>
                  <a:lnTo>
                    <a:pt x="217097" y="91831"/>
                  </a:lnTo>
                  <a:lnTo>
                    <a:pt x="451180" y="125272"/>
                  </a:lnTo>
                  <a:lnTo>
                    <a:pt x="568221" y="-130"/>
                  </a:lnTo>
                  <a:lnTo>
                    <a:pt x="718703" y="158712"/>
                  </a:lnTo>
                  <a:lnTo>
                    <a:pt x="927705" y="100191"/>
                  </a:lnTo>
                  <a:lnTo>
                    <a:pt x="940245" y="267393"/>
                  </a:lnTo>
                  <a:lnTo>
                    <a:pt x="1128347" y="279933"/>
                  </a:lnTo>
                  <a:lnTo>
                    <a:pt x="1019666" y="409515"/>
                  </a:lnTo>
                  <a:lnTo>
                    <a:pt x="1170148" y="551636"/>
                  </a:lnTo>
                  <a:lnTo>
                    <a:pt x="973685" y="589257"/>
                  </a:lnTo>
                  <a:lnTo>
                    <a:pt x="927705" y="802439"/>
                  </a:lnTo>
                  <a:lnTo>
                    <a:pt x="735423" y="677038"/>
                  </a:lnTo>
                  <a:lnTo>
                    <a:pt x="580761" y="856780"/>
                  </a:lnTo>
                  <a:lnTo>
                    <a:pt x="476260" y="718838"/>
                  </a:lnTo>
                  <a:lnTo>
                    <a:pt x="388479" y="710478"/>
                  </a:lnTo>
                  <a:lnTo>
                    <a:pt x="20635" y="98218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图形 1">
            <a:extLst>
              <a:ext uri="{FF2B5EF4-FFF2-40B4-BE49-F238E27FC236}">
                <a16:creationId xmlns:a16="http://schemas.microsoft.com/office/drawing/2014/main" id="{686541B4-380D-37CC-8777-E89A7C5EFB66}"/>
              </a:ext>
            </a:extLst>
          </p:cNvPr>
          <p:cNvGrpSpPr/>
          <p:nvPr/>
        </p:nvGrpSpPr>
        <p:grpSpPr>
          <a:xfrm>
            <a:off x="3735848" y="1346323"/>
            <a:ext cx="1995180" cy="1699243"/>
            <a:chOff x="4153742" y="3492402"/>
            <a:chExt cx="1219038" cy="103822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D589EED-0AD7-B3D5-7D0B-20979F37D212}"/>
                </a:ext>
              </a:extLst>
            </p:cNvPr>
            <p:cNvSpPr/>
            <p:nvPr/>
          </p:nvSpPr>
          <p:spPr>
            <a:xfrm>
              <a:off x="4199923" y="3570836"/>
              <a:ext cx="1172857" cy="959790"/>
            </a:xfrm>
            <a:custGeom>
              <a:avLst/>
              <a:gdLst>
                <a:gd name="connsiteX0" fmla="*/ 73156 w 1172857"/>
                <a:gd name="connsiteY0" fmla="*/ -148 h 959790"/>
                <a:gd name="connsiteX1" fmla="*/ -146 w 1172857"/>
                <a:gd name="connsiteY1" fmla="*/ 67429 h 959790"/>
                <a:gd name="connsiteX2" fmla="*/ -146 w 1172857"/>
                <a:gd name="connsiteY2" fmla="*/ 683610 h 959790"/>
                <a:gd name="connsiteX3" fmla="*/ 73156 w 1172857"/>
                <a:gd name="connsiteY3" fmla="*/ 751188 h 959790"/>
                <a:gd name="connsiteX4" fmla="*/ 116680 w 1172857"/>
                <a:gd name="connsiteY4" fmla="*/ 751188 h 959790"/>
                <a:gd name="connsiteX5" fmla="*/ 31924 w 1172857"/>
                <a:gd name="connsiteY5" fmla="*/ 959642 h 959790"/>
                <a:gd name="connsiteX6" fmla="*/ 240377 w 1172857"/>
                <a:gd name="connsiteY6" fmla="*/ 751188 h 959790"/>
                <a:gd name="connsiteX7" fmla="*/ 1099409 w 1172857"/>
                <a:gd name="connsiteY7" fmla="*/ 751188 h 959790"/>
                <a:gd name="connsiteX8" fmla="*/ 1172712 w 1172857"/>
                <a:gd name="connsiteY8" fmla="*/ 683610 h 959790"/>
                <a:gd name="connsiteX9" fmla="*/ 1172712 w 1172857"/>
                <a:gd name="connsiteY9" fmla="*/ 67429 h 959790"/>
                <a:gd name="connsiteX10" fmla="*/ 1099409 w 1172857"/>
                <a:gd name="connsiteY10" fmla="*/ -148 h 959790"/>
                <a:gd name="connsiteX11" fmla="*/ 73174 w 1172857"/>
                <a:gd name="connsiteY11" fmla="*/ -148 h 959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2857" h="959790">
                  <a:moveTo>
                    <a:pt x="73156" y="-148"/>
                  </a:moveTo>
                  <a:cubicBezTo>
                    <a:pt x="32547" y="-148"/>
                    <a:pt x="-146" y="30012"/>
                    <a:pt x="-146" y="67429"/>
                  </a:cubicBezTo>
                  <a:lnTo>
                    <a:pt x="-146" y="683610"/>
                  </a:lnTo>
                  <a:cubicBezTo>
                    <a:pt x="-146" y="721023"/>
                    <a:pt x="32547" y="751188"/>
                    <a:pt x="73156" y="751188"/>
                  </a:cubicBezTo>
                  <a:lnTo>
                    <a:pt x="116680" y="751188"/>
                  </a:lnTo>
                  <a:cubicBezTo>
                    <a:pt x="100498" y="822507"/>
                    <a:pt x="65621" y="891239"/>
                    <a:pt x="31924" y="959642"/>
                  </a:cubicBezTo>
                  <a:cubicBezTo>
                    <a:pt x="118585" y="899995"/>
                    <a:pt x="183953" y="835027"/>
                    <a:pt x="240377" y="751188"/>
                  </a:cubicBezTo>
                  <a:lnTo>
                    <a:pt x="1099409" y="751188"/>
                  </a:lnTo>
                  <a:cubicBezTo>
                    <a:pt x="1140019" y="751188"/>
                    <a:pt x="1172712" y="721027"/>
                    <a:pt x="1172712" y="683610"/>
                  </a:cubicBezTo>
                  <a:lnTo>
                    <a:pt x="1172712" y="67429"/>
                  </a:lnTo>
                  <a:cubicBezTo>
                    <a:pt x="1172712" y="30016"/>
                    <a:pt x="1140019" y="-148"/>
                    <a:pt x="1099409" y="-148"/>
                  </a:cubicBezTo>
                  <a:lnTo>
                    <a:pt x="73174" y="-148"/>
                  </a:lnTo>
                  <a:close/>
                </a:path>
              </a:pathLst>
            </a:custGeom>
            <a:solidFill>
              <a:srgbClr val="7A7A7A"/>
            </a:solidFill>
            <a:ln w="366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F0EA85A-95D6-95DF-39EF-FEAF5CCA483F}"/>
                </a:ext>
              </a:extLst>
            </p:cNvPr>
            <p:cNvSpPr/>
            <p:nvPr/>
          </p:nvSpPr>
          <p:spPr>
            <a:xfrm>
              <a:off x="4153742" y="3492402"/>
              <a:ext cx="1172822" cy="959789"/>
            </a:xfrm>
            <a:custGeom>
              <a:avLst/>
              <a:gdLst>
                <a:gd name="connsiteX0" fmla="*/ 73153 w 1172822"/>
                <a:gd name="connsiteY0" fmla="*/ -154 h 959789"/>
                <a:gd name="connsiteX1" fmla="*/ -150 w 1172822"/>
                <a:gd name="connsiteY1" fmla="*/ 67423 h 959789"/>
                <a:gd name="connsiteX2" fmla="*/ -150 w 1172822"/>
                <a:gd name="connsiteY2" fmla="*/ 683604 h 959789"/>
                <a:gd name="connsiteX3" fmla="*/ 73153 w 1172822"/>
                <a:gd name="connsiteY3" fmla="*/ 751181 h 959789"/>
                <a:gd name="connsiteX4" fmla="*/ 116676 w 1172822"/>
                <a:gd name="connsiteY4" fmla="*/ 751181 h 959789"/>
                <a:gd name="connsiteX5" fmla="*/ 31920 w 1172822"/>
                <a:gd name="connsiteY5" fmla="*/ 959635 h 959789"/>
                <a:gd name="connsiteX6" fmla="*/ 240374 w 1172822"/>
                <a:gd name="connsiteY6" fmla="*/ 751181 h 959789"/>
                <a:gd name="connsiteX7" fmla="*/ 1099370 w 1172822"/>
                <a:gd name="connsiteY7" fmla="*/ 751181 h 959789"/>
                <a:gd name="connsiteX8" fmla="*/ 1172672 w 1172822"/>
                <a:gd name="connsiteY8" fmla="*/ 683604 h 959789"/>
                <a:gd name="connsiteX9" fmla="*/ 1172672 w 1172822"/>
                <a:gd name="connsiteY9" fmla="*/ 67423 h 959789"/>
                <a:gd name="connsiteX10" fmla="*/ 1099370 w 1172822"/>
                <a:gd name="connsiteY10" fmla="*/ -154 h 959789"/>
                <a:gd name="connsiteX11" fmla="*/ 73135 w 1172822"/>
                <a:gd name="connsiteY11" fmla="*/ -154 h 95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2822" h="959789">
                  <a:moveTo>
                    <a:pt x="73153" y="-154"/>
                  </a:moveTo>
                  <a:cubicBezTo>
                    <a:pt x="32543" y="-154"/>
                    <a:pt x="-150" y="30006"/>
                    <a:pt x="-150" y="67423"/>
                  </a:cubicBezTo>
                  <a:lnTo>
                    <a:pt x="-150" y="683604"/>
                  </a:lnTo>
                  <a:cubicBezTo>
                    <a:pt x="-150" y="721017"/>
                    <a:pt x="32543" y="751181"/>
                    <a:pt x="73153" y="751181"/>
                  </a:cubicBezTo>
                  <a:lnTo>
                    <a:pt x="116676" y="751181"/>
                  </a:lnTo>
                  <a:cubicBezTo>
                    <a:pt x="100494" y="822501"/>
                    <a:pt x="65617" y="891233"/>
                    <a:pt x="31920" y="959635"/>
                  </a:cubicBezTo>
                  <a:cubicBezTo>
                    <a:pt x="118582" y="899989"/>
                    <a:pt x="183950" y="835021"/>
                    <a:pt x="240374" y="751181"/>
                  </a:cubicBezTo>
                  <a:lnTo>
                    <a:pt x="1099370" y="751181"/>
                  </a:lnTo>
                  <a:cubicBezTo>
                    <a:pt x="1139979" y="751181"/>
                    <a:pt x="1172672" y="721021"/>
                    <a:pt x="1172672" y="683604"/>
                  </a:cubicBezTo>
                  <a:lnTo>
                    <a:pt x="1172672" y="67423"/>
                  </a:lnTo>
                  <a:cubicBezTo>
                    <a:pt x="1172672" y="30009"/>
                    <a:pt x="1139979" y="-154"/>
                    <a:pt x="1099370" y="-154"/>
                  </a:cubicBezTo>
                  <a:lnTo>
                    <a:pt x="73135" y="-154"/>
                  </a:lnTo>
                  <a:close/>
                </a:path>
              </a:pathLst>
            </a:custGeom>
            <a:solidFill>
              <a:srgbClr val="FFFFFF"/>
            </a:solidFill>
            <a:ln w="9524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图形 1">
            <a:extLst>
              <a:ext uri="{FF2B5EF4-FFF2-40B4-BE49-F238E27FC236}">
                <a16:creationId xmlns:a16="http://schemas.microsoft.com/office/drawing/2014/main" id="{B0317F47-04BD-2BA3-0F13-49B27B8E72ED}"/>
              </a:ext>
            </a:extLst>
          </p:cNvPr>
          <p:cNvGrpSpPr/>
          <p:nvPr/>
        </p:nvGrpSpPr>
        <p:grpSpPr>
          <a:xfrm>
            <a:off x="3736818" y="3821527"/>
            <a:ext cx="1994712" cy="1699322"/>
            <a:chOff x="4154335" y="5004730"/>
            <a:chExt cx="1218752" cy="1038271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5659B23-E394-9011-68F3-4A7F37880108}"/>
                </a:ext>
              </a:extLst>
            </p:cNvPr>
            <p:cNvSpPr/>
            <p:nvPr/>
          </p:nvSpPr>
          <p:spPr>
            <a:xfrm>
              <a:off x="4200230" y="5083212"/>
              <a:ext cx="1172858" cy="959790"/>
            </a:xfrm>
            <a:custGeom>
              <a:avLst/>
              <a:gdLst>
                <a:gd name="connsiteX0" fmla="*/ 73437 w 1172858"/>
                <a:gd name="connsiteY0" fmla="*/ -22 h 959790"/>
                <a:gd name="connsiteX1" fmla="*/ 134 w 1172858"/>
                <a:gd name="connsiteY1" fmla="*/ 67556 h 959790"/>
                <a:gd name="connsiteX2" fmla="*/ 134 w 1172858"/>
                <a:gd name="connsiteY2" fmla="*/ 683737 h 959790"/>
                <a:gd name="connsiteX3" fmla="*/ 73437 w 1172858"/>
                <a:gd name="connsiteY3" fmla="*/ 751314 h 959790"/>
                <a:gd name="connsiteX4" fmla="*/ 116960 w 1172858"/>
                <a:gd name="connsiteY4" fmla="*/ 751314 h 959790"/>
                <a:gd name="connsiteX5" fmla="*/ 32204 w 1172858"/>
                <a:gd name="connsiteY5" fmla="*/ 959768 h 959790"/>
                <a:gd name="connsiteX6" fmla="*/ 240658 w 1172858"/>
                <a:gd name="connsiteY6" fmla="*/ 751314 h 959790"/>
                <a:gd name="connsiteX7" fmla="*/ 1099690 w 1172858"/>
                <a:gd name="connsiteY7" fmla="*/ 751314 h 959790"/>
                <a:gd name="connsiteX8" fmla="*/ 1172992 w 1172858"/>
                <a:gd name="connsiteY8" fmla="*/ 683737 h 959790"/>
                <a:gd name="connsiteX9" fmla="*/ 1172992 w 1172858"/>
                <a:gd name="connsiteY9" fmla="*/ 67556 h 959790"/>
                <a:gd name="connsiteX10" fmla="*/ 1099690 w 1172858"/>
                <a:gd name="connsiteY10" fmla="*/ -22 h 959790"/>
                <a:gd name="connsiteX11" fmla="*/ 73455 w 1172858"/>
                <a:gd name="connsiteY11" fmla="*/ -22 h 959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2858" h="959790">
                  <a:moveTo>
                    <a:pt x="73437" y="-22"/>
                  </a:moveTo>
                  <a:cubicBezTo>
                    <a:pt x="32827" y="-22"/>
                    <a:pt x="134" y="30139"/>
                    <a:pt x="134" y="67556"/>
                  </a:cubicBezTo>
                  <a:lnTo>
                    <a:pt x="134" y="683737"/>
                  </a:lnTo>
                  <a:cubicBezTo>
                    <a:pt x="134" y="721150"/>
                    <a:pt x="32827" y="751314"/>
                    <a:pt x="73437" y="751314"/>
                  </a:cubicBezTo>
                  <a:lnTo>
                    <a:pt x="116960" y="751314"/>
                  </a:lnTo>
                  <a:cubicBezTo>
                    <a:pt x="100779" y="822634"/>
                    <a:pt x="65901" y="891366"/>
                    <a:pt x="32204" y="959768"/>
                  </a:cubicBezTo>
                  <a:cubicBezTo>
                    <a:pt x="118866" y="900122"/>
                    <a:pt x="184233" y="835154"/>
                    <a:pt x="240658" y="751314"/>
                  </a:cubicBezTo>
                  <a:lnTo>
                    <a:pt x="1099690" y="751314"/>
                  </a:lnTo>
                  <a:cubicBezTo>
                    <a:pt x="1140300" y="751314"/>
                    <a:pt x="1172992" y="721154"/>
                    <a:pt x="1172992" y="683737"/>
                  </a:cubicBezTo>
                  <a:lnTo>
                    <a:pt x="1172992" y="67556"/>
                  </a:lnTo>
                  <a:cubicBezTo>
                    <a:pt x="1172992" y="30142"/>
                    <a:pt x="1140300" y="-22"/>
                    <a:pt x="1099690" y="-22"/>
                  </a:cubicBezTo>
                  <a:lnTo>
                    <a:pt x="73455" y="-22"/>
                  </a:lnTo>
                  <a:close/>
                </a:path>
              </a:pathLst>
            </a:custGeom>
            <a:solidFill>
              <a:srgbClr val="7A7A7A"/>
            </a:solidFill>
            <a:ln w="366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62E9BDE-3A56-07BD-9429-EB7B5D4712BD}"/>
                </a:ext>
              </a:extLst>
            </p:cNvPr>
            <p:cNvSpPr/>
            <p:nvPr/>
          </p:nvSpPr>
          <p:spPr>
            <a:xfrm>
              <a:off x="4154335" y="5004730"/>
              <a:ext cx="1172830" cy="959796"/>
            </a:xfrm>
            <a:custGeom>
              <a:avLst/>
              <a:gdLst>
                <a:gd name="connsiteX0" fmla="*/ 72738 w 1172830"/>
                <a:gd name="connsiteY0" fmla="*/ -124 h 959796"/>
                <a:gd name="connsiteX1" fmla="*/ -565 w 1172830"/>
                <a:gd name="connsiteY1" fmla="*/ 67451 h 959796"/>
                <a:gd name="connsiteX2" fmla="*/ -565 w 1172830"/>
                <a:gd name="connsiteY2" fmla="*/ 683642 h 959796"/>
                <a:gd name="connsiteX3" fmla="*/ 72738 w 1172830"/>
                <a:gd name="connsiteY3" fmla="*/ 751217 h 959796"/>
                <a:gd name="connsiteX4" fmla="*/ 116261 w 1172830"/>
                <a:gd name="connsiteY4" fmla="*/ 751217 h 959796"/>
                <a:gd name="connsiteX5" fmla="*/ 31506 w 1172830"/>
                <a:gd name="connsiteY5" fmla="*/ 959672 h 959796"/>
                <a:gd name="connsiteX6" fmla="*/ 239960 w 1172830"/>
                <a:gd name="connsiteY6" fmla="*/ 751217 h 959796"/>
                <a:gd name="connsiteX7" fmla="*/ 1098963 w 1172830"/>
                <a:gd name="connsiteY7" fmla="*/ 751217 h 959796"/>
                <a:gd name="connsiteX8" fmla="*/ 1172265 w 1172830"/>
                <a:gd name="connsiteY8" fmla="*/ 683642 h 959796"/>
                <a:gd name="connsiteX9" fmla="*/ 1172265 w 1172830"/>
                <a:gd name="connsiteY9" fmla="*/ 67451 h 959796"/>
                <a:gd name="connsiteX10" fmla="*/ 1098963 w 1172830"/>
                <a:gd name="connsiteY10" fmla="*/ -124 h 959796"/>
                <a:gd name="connsiteX11" fmla="*/ 72739 w 1172830"/>
                <a:gd name="connsiteY11" fmla="*/ -124 h 95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2830" h="959796">
                  <a:moveTo>
                    <a:pt x="72738" y="-124"/>
                  </a:moveTo>
                  <a:cubicBezTo>
                    <a:pt x="32129" y="-124"/>
                    <a:pt x="-565" y="30036"/>
                    <a:pt x="-565" y="67451"/>
                  </a:cubicBezTo>
                  <a:lnTo>
                    <a:pt x="-565" y="683642"/>
                  </a:lnTo>
                  <a:cubicBezTo>
                    <a:pt x="-565" y="721057"/>
                    <a:pt x="32127" y="751217"/>
                    <a:pt x="72738" y="751217"/>
                  </a:cubicBezTo>
                  <a:lnTo>
                    <a:pt x="116261" y="751217"/>
                  </a:lnTo>
                  <a:cubicBezTo>
                    <a:pt x="100080" y="822537"/>
                    <a:pt x="65204" y="891273"/>
                    <a:pt x="31506" y="959672"/>
                  </a:cubicBezTo>
                  <a:cubicBezTo>
                    <a:pt x="118167" y="900024"/>
                    <a:pt x="183534" y="835056"/>
                    <a:pt x="239960" y="751217"/>
                  </a:cubicBezTo>
                  <a:lnTo>
                    <a:pt x="1098963" y="751217"/>
                  </a:lnTo>
                  <a:cubicBezTo>
                    <a:pt x="1139573" y="751217"/>
                    <a:pt x="1172265" y="721057"/>
                    <a:pt x="1172265" y="683642"/>
                  </a:cubicBezTo>
                  <a:lnTo>
                    <a:pt x="1172265" y="67451"/>
                  </a:lnTo>
                  <a:cubicBezTo>
                    <a:pt x="1172265" y="30036"/>
                    <a:pt x="1139573" y="-124"/>
                    <a:pt x="1098963" y="-124"/>
                  </a:cubicBezTo>
                  <a:lnTo>
                    <a:pt x="72739" y="-124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000000"/>
              </a:solidFill>
              <a:custDash>
                <a:ds d="300000" sp="30000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1">
            <a:extLst>
              <a:ext uri="{FF2B5EF4-FFF2-40B4-BE49-F238E27FC236}">
                <a16:creationId xmlns:a16="http://schemas.microsoft.com/office/drawing/2014/main" id="{D43EB360-D298-1368-0BCE-75BF11390CE8}"/>
              </a:ext>
            </a:extLst>
          </p:cNvPr>
          <p:cNvGrpSpPr/>
          <p:nvPr/>
        </p:nvGrpSpPr>
        <p:grpSpPr>
          <a:xfrm>
            <a:off x="6455457" y="1353408"/>
            <a:ext cx="1994956" cy="1712204"/>
            <a:chOff x="5815400" y="3496731"/>
            <a:chExt cx="1218901" cy="1046142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990FB3F-B873-B6D9-7D07-277B3E3C1D07}"/>
                </a:ext>
              </a:extLst>
            </p:cNvPr>
            <p:cNvSpPr/>
            <p:nvPr/>
          </p:nvSpPr>
          <p:spPr>
            <a:xfrm>
              <a:off x="5864149" y="3558197"/>
              <a:ext cx="1170152" cy="984676"/>
            </a:xfrm>
            <a:custGeom>
              <a:avLst/>
              <a:gdLst>
                <a:gd name="connsiteX0" fmla="*/ 304025 w 1170152"/>
                <a:gd name="connsiteY0" fmla="*/ 730683 h 984676"/>
                <a:gd name="connsiteX1" fmla="*/ 523381 w 1170152"/>
                <a:gd name="connsiteY1" fmla="*/ 748346 h 984676"/>
                <a:gd name="connsiteX2" fmla="*/ 693385 w 1170152"/>
                <a:gd name="connsiteY2" fmla="*/ 748346 h 984676"/>
                <a:gd name="connsiteX3" fmla="*/ 1170277 w 1170152"/>
                <a:gd name="connsiteY3" fmla="*/ 587174 h 984676"/>
                <a:gd name="connsiteX4" fmla="*/ 1170277 w 1170152"/>
                <a:gd name="connsiteY4" fmla="*/ 161079 h 984676"/>
                <a:gd name="connsiteX5" fmla="*/ 693385 w 1170152"/>
                <a:gd name="connsiteY5" fmla="*/ -93 h 984676"/>
                <a:gd name="connsiteX6" fmla="*/ 523381 w 1170152"/>
                <a:gd name="connsiteY6" fmla="*/ -93 h 984676"/>
                <a:gd name="connsiteX7" fmla="*/ 46489 w 1170152"/>
                <a:gd name="connsiteY7" fmla="*/ 161079 h 984676"/>
                <a:gd name="connsiteX8" fmla="*/ 46489 w 1170152"/>
                <a:gd name="connsiteY8" fmla="*/ 587174 h 984676"/>
                <a:gd name="connsiteX9" fmla="*/ 207661 w 1170152"/>
                <a:gd name="connsiteY9" fmla="*/ 708605 h 984676"/>
                <a:gd name="connsiteX10" fmla="*/ 124 w 1170152"/>
                <a:gd name="connsiteY10" fmla="*/ 984584 h 984676"/>
                <a:gd name="connsiteX11" fmla="*/ 303703 w 1170152"/>
                <a:gd name="connsiteY11" fmla="*/ 730683 h 984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0152" h="984676">
                  <a:moveTo>
                    <a:pt x="304025" y="730683"/>
                  </a:moveTo>
                  <a:cubicBezTo>
                    <a:pt x="369345" y="742053"/>
                    <a:pt x="444648" y="748346"/>
                    <a:pt x="523381" y="748346"/>
                  </a:cubicBezTo>
                  <a:lnTo>
                    <a:pt x="693385" y="748346"/>
                  </a:lnTo>
                  <a:cubicBezTo>
                    <a:pt x="957583" y="748346"/>
                    <a:pt x="1170277" y="676809"/>
                    <a:pt x="1170277" y="587174"/>
                  </a:cubicBezTo>
                  <a:lnTo>
                    <a:pt x="1170277" y="161079"/>
                  </a:lnTo>
                  <a:cubicBezTo>
                    <a:pt x="1170277" y="71445"/>
                    <a:pt x="957583" y="-93"/>
                    <a:pt x="693385" y="-93"/>
                  </a:cubicBezTo>
                  <a:lnTo>
                    <a:pt x="523381" y="-93"/>
                  </a:lnTo>
                  <a:cubicBezTo>
                    <a:pt x="259183" y="-93"/>
                    <a:pt x="46489" y="71445"/>
                    <a:pt x="46489" y="161079"/>
                  </a:cubicBezTo>
                  <a:lnTo>
                    <a:pt x="46489" y="587174"/>
                  </a:lnTo>
                  <a:cubicBezTo>
                    <a:pt x="46489" y="635644"/>
                    <a:pt x="108763" y="679002"/>
                    <a:pt x="207661" y="708605"/>
                  </a:cubicBezTo>
                  <a:cubicBezTo>
                    <a:pt x="157078" y="807685"/>
                    <a:pt x="74746" y="897521"/>
                    <a:pt x="124" y="984584"/>
                  </a:cubicBezTo>
                  <a:cubicBezTo>
                    <a:pt x="93167" y="919628"/>
                    <a:pt x="168415" y="887807"/>
                    <a:pt x="303703" y="730683"/>
                  </a:cubicBezTo>
                </a:path>
              </a:pathLst>
            </a:custGeom>
            <a:solidFill>
              <a:srgbClr val="7A7A7A"/>
            </a:solidFill>
            <a:ln w="353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7BBDACD-C9F9-2DFB-C53B-6DFD9D47A022}"/>
                </a:ext>
              </a:extLst>
            </p:cNvPr>
            <p:cNvSpPr/>
            <p:nvPr/>
          </p:nvSpPr>
          <p:spPr>
            <a:xfrm>
              <a:off x="5815400" y="3496731"/>
              <a:ext cx="1170152" cy="984676"/>
            </a:xfrm>
            <a:custGeom>
              <a:avLst/>
              <a:gdLst>
                <a:gd name="connsiteX0" fmla="*/ 304022 w 1170152"/>
                <a:gd name="connsiteY0" fmla="*/ 730678 h 984676"/>
                <a:gd name="connsiteX1" fmla="*/ 523378 w 1170152"/>
                <a:gd name="connsiteY1" fmla="*/ 748341 h 984676"/>
                <a:gd name="connsiteX2" fmla="*/ 693381 w 1170152"/>
                <a:gd name="connsiteY2" fmla="*/ 748341 h 984676"/>
                <a:gd name="connsiteX3" fmla="*/ 1170274 w 1170152"/>
                <a:gd name="connsiteY3" fmla="*/ 587169 h 984676"/>
                <a:gd name="connsiteX4" fmla="*/ 1170274 w 1170152"/>
                <a:gd name="connsiteY4" fmla="*/ 161074 h 984676"/>
                <a:gd name="connsiteX5" fmla="*/ 693381 w 1170152"/>
                <a:gd name="connsiteY5" fmla="*/ -98 h 984676"/>
                <a:gd name="connsiteX6" fmla="*/ 523378 w 1170152"/>
                <a:gd name="connsiteY6" fmla="*/ -98 h 984676"/>
                <a:gd name="connsiteX7" fmla="*/ 46485 w 1170152"/>
                <a:gd name="connsiteY7" fmla="*/ 161074 h 984676"/>
                <a:gd name="connsiteX8" fmla="*/ 46485 w 1170152"/>
                <a:gd name="connsiteY8" fmla="*/ 587169 h 984676"/>
                <a:gd name="connsiteX9" fmla="*/ 207657 w 1170152"/>
                <a:gd name="connsiteY9" fmla="*/ 708600 h 984676"/>
                <a:gd name="connsiteX10" fmla="*/ 121 w 1170152"/>
                <a:gd name="connsiteY10" fmla="*/ 984579 h 984676"/>
                <a:gd name="connsiteX11" fmla="*/ 303700 w 1170152"/>
                <a:gd name="connsiteY11" fmla="*/ 730678 h 984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0152" h="984676">
                  <a:moveTo>
                    <a:pt x="304022" y="730678"/>
                  </a:moveTo>
                  <a:cubicBezTo>
                    <a:pt x="369341" y="742048"/>
                    <a:pt x="444645" y="748341"/>
                    <a:pt x="523378" y="748341"/>
                  </a:cubicBezTo>
                  <a:lnTo>
                    <a:pt x="693381" y="748341"/>
                  </a:lnTo>
                  <a:cubicBezTo>
                    <a:pt x="957580" y="748341"/>
                    <a:pt x="1170274" y="676803"/>
                    <a:pt x="1170274" y="587169"/>
                  </a:cubicBezTo>
                  <a:lnTo>
                    <a:pt x="1170274" y="161074"/>
                  </a:lnTo>
                  <a:cubicBezTo>
                    <a:pt x="1170274" y="71440"/>
                    <a:pt x="957580" y="-98"/>
                    <a:pt x="693381" y="-98"/>
                  </a:cubicBezTo>
                  <a:lnTo>
                    <a:pt x="523378" y="-98"/>
                  </a:lnTo>
                  <a:cubicBezTo>
                    <a:pt x="259179" y="-98"/>
                    <a:pt x="46485" y="71440"/>
                    <a:pt x="46485" y="161074"/>
                  </a:cubicBezTo>
                  <a:lnTo>
                    <a:pt x="46485" y="587169"/>
                  </a:lnTo>
                  <a:cubicBezTo>
                    <a:pt x="46485" y="635639"/>
                    <a:pt x="108761" y="678997"/>
                    <a:pt x="207657" y="708600"/>
                  </a:cubicBezTo>
                  <a:cubicBezTo>
                    <a:pt x="157074" y="807680"/>
                    <a:pt x="74742" y="897516"/>
                    <a:pt x="121" y="984579"/>
                  </a:cubicBezTo>
                  <a:cubicBezTo>
                    <a:pt x="93165" y="919623"/>
                    <a:pt x="168411" y="887802"/>
                    <a:pt x="303700" y="730678"/>
                  </a:cubicBezTo>
                </a:path>
              </a:pathLst>
            </a:custGeom>
            <a:solidFill>
              <a:srgbClr val="FFFFFF"/>
            </a:solidFill>
            <a:ln w="9524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图形 1">
            <a:extLst>
              <a:ext uri="{FF2B5EF4-FFF2-40B4-BE49-F238E27FC236}">
                <a16:creationId xmlns:a16="http://schemas.microsoft.com/office/drawing/2014/main" id="{B6A189BF-1C70-3ADE-04C8-8C23A7DA628D}"/>
              </a:ext>
            </a:extLst>
          </p:cNvPr>
          <p:cNvGrpSpPr/>
          <p:nvPr/>
        </p:nvGrpSpPr>
        <p:grpSpPr>
          <a:xfrm>
            <a:off x="6455610" y="3829177"/>
            <a:ext cx="1994974" cy="1712399"/>
            <a:chOff x="5815493" y="5009404"/>
            <a:chExt cx="1218912" cy="1046261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2C49B79-3EC7-23D1-CD50-D44DDD5FF4A6}"/>
                </a:ext>
              </a:extLst>
            </p:cNvPr>
            <p:cNvSpPr/>
            <p:nvPr/>
          </p:nvSpPr>
          <p:spPr>
            <a:xfrm>
              <a:off x="5864253" y="5070988"/>
              <a:ext cx="1170152" cy="984676"/>
            </a:xfrm>
            <a:custGeom>
              <a:avLst/>
              <a:gdLst>
                <a:gd name="connsiteX0" fmla="*/ 303980 w 1170152"/>
                <a:gd name="connsiteY0" fmla="*/ 730816 h 984676"/>
                <a:gd name="connsiteX1" fmla="*/ 523337 w 1170152"/>
                <a:gd name="connsiteY1" fmla="*/ 748479 h 984676"/>
                <a:gd name="connsiteX2" fmla="*/ 693340 w 1170152"/>
                <a:gd name="connsiteY2" fmla="*/ 748479 h 984676"/>
                <a:gd name="connsiteX3" fmla="*/ 1170233 w 1170152"/>
                <a:gd name="connsiteY3" fmla="*/ 587307 h 984676"/>
                <a:gd name="connsiteX4" fmla="*/ 1170233 w 1170152"/>
                <a:gd name="connsiteY4" fmla="*/ 161212 h 984676"/>
                <a:gd name="connsiteX5" fmla="*/ 693340 w 1170152"/>
                <a:gd name="connsiteY5" fmla="*/ 40 h 984676"/>
                <a:gd name="connsiteX6" fmla="*/ 523337 w 1170152"/>
                <a:gd name="connsiteY6" fmla="*/ 40 h 984676"/>
                <a:gd name="connsiteX7" fmla="*/ 46445 w 1170152"/>
                <a:gd name="connsiteY7" fmla="*/ 161212 h 984676"/>
                <a:gd name="connsiteX8" fmla="*/ 46445 w 1170152"/>
                <a:gd name="connsiteY8" fmla="*/ 587307 h 984676"/>
                <a:gd name="connsiteX9" fmla="*/ 207617 w 1170152"/>
                <a:gd name="connsiteY9" fmla="*/ 708737 h 984676"/>
                <a:gd name="connsiteX10" fmla="*/ 80 w 1170152"/>
                <a:gd name="connsiteY10" fmla="*/ 984717 h 984676"/>
                <a:gd name="connsiteX11" fmla="*/ 303659 w 1170152"/>
                <a:gd name="connsiteY11" fmla="*/ 730816 h 984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0152" h="984676">
                  <a:moveTo>
                    <a:pt x="303980" y="730816"/>
                  </a:moveTo>
                  <a:cubicBezTo>
                    <a:pt x="369301" y="742186"/>
                    <a:pt x="444603" y="748479"/>
                    <a:pt x="523337" y="748479"/>
                  </a:cubicBezTo>
                  <a:lnTo>
                    <a:pt x="693340" y="748479"/>
                  </a:lnTo>
                  <a:cubicBezTo>
                    <a:pt x="957538" y="748479"/>
                    <a:pt x="1170233" y="676941"/>
                    <a:pt x="1170233" y="587307"/>
                  </a:cubicBezTo>
                  <a:lnTo>
                    <a:pt x="1170233" y="161212"/>
                  </a:lnTo>
                  <a:cubicBezTo>
                    <a:pt x="1170233" y="71577"/>
                    <a:pt x="957538" y="40"/>
                    <a:pt x="693340" y="40"/>
                  </a:cubicBezTo>
                  <a:lnTo>
                    <a:pt x="523337" y="40"/>
                  </a:lnTo>
                  <a:cubicBezTo>
                    <a:pt x="259139" y="40"/>
                    <a:pt x="46445" y="71577"/>
                    <a:pt x="46445" y="161212"/>
                  </a:cubicBezTo>
                  <a:lnTo>
                    <a:pt x="46445" y="587307"/>
                  </a:lnTo>
                  <a:cubicBezTo>
                    <a:pt x="46445" y="635776"/>
                    <a:pt x="108719" y="679135"/>
                    <a:pt x="207617" y="708737"/>
                  </a:cubicBezTo>
                  <a:cubicBezTo>
                    <a:pt x="157034" y="807818"/>
                    <a:pt x="74701" y="897654"/>
                    <a:pt x="80" y="984717"/>
                  </a:cubicBezTo>
                  <a:cubicBezTo>
                    <a:pt x="93123" y="919761"/>
                    <a:pt x="168369" y="887940"/>
                    <a:pt x="303659" y="730816"/>
                  </a:cubicBezTo>
                </a:path>
              </a:pathLst>
            </a:custGeom>
            <a:solidFill>
              <a:srgbClr val="7A7A7A"/>
            </a:solidFill>
            <a:ln w="353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3AC192F-9A62-BD96-D59C-12FBEA04372D}"/>
                </a:ext>
              </a:extLst>
            </p:cNvPr>
            <p:cNvSpPr/>
            <p:nvPr/>
          </p:nvSpPr>
          <p:spPr>
            <a:xfrm>
              <a:off x="5815493" y="5009404"/>
              <a:ext cx="1170165" cy="984713"/>
            </a:xfrm>
            <a:custGeom>
              <a:avLst/>
              <a:gdLst>
                <a:gd name="connsiteX0" fmla="*/ 303904 w 1170165"/>
                <a:gd name="connsiteY0" fmla="*/ 730625 h 984713"/>
                <a:gd name="connsiteX1" fmla="*/ 523265 w 1170165"/>
                <a:gd name="connsiteY1" fmla="*/ 748288 h 984713"/>
                <a:gd name="connsiteX2" fmla="*/ 693267 w 1170165"/>
                <a:gd name="connsiteY2" fmla="*/ 748288 h 984713"/>
                <a:gd name="connsiteX3" fmla="*/ 1170165 w 1170165"/>
                <a:gd name="connsiteY3" fmla="*/ 587115 h 984713"/>
                <a:gd name="connsiteX4" fmla="*/ 1170165 w 1170165"/>
                <a:gd name="connsiteY4" fmla="*/ 160995 h 984713"/>
                <a:gd name="connsiteX5" fmla="*/ 693267 w 1170165"/>
                <a:gd name="connsiteY5" fmla="*/ -177 h 984713"/>
                <a:gd name="connsiteX6" fmla="*/ 523265 w 1170165"/>
                <a:gd name="connsiteY6" fmla="*/ -177 h 984713"/>
                <a:gd name="connsiteX7" fmla="*/ 46367 w 1170165"/>
                <a:gd name="connsiteY7" fmla="*/ 160995 h 984713"/>
                <a:gd name="connsiteX8" fmla="*/ 46367 w 1170165"/>
                <a:gd name="connsiteY8" fmla="*/ 587115 h 984713"/>
                <a:gd name="connsiteX9" fmla="*/ 207540 w 1170165"/>
                <a:gd name="connsiteY9" fmla="*/ 708549 h 984713"/>
                <a:gd name="connsiteX10" fmla="*/ 0 w 1170165"/>
                <a:gd name="connsiteY10" fmla="*/ 984536 h 984713"/>
                <a:gd name="connsiteX11" fmla="*/ 303580 w 1170165"/>
                <a:gd name="connsiteY11" fmla="*/ 730628 h 98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0165" h="984713">
                  <a:moveTo>
                    <a:pt x="303904" y="730625"/>
                  </a:moveTo>
                  <a:cubicBezTo>
                    <a:pt x="369224" y="741995"/>
                    <a:pt x="444531" y="748288"/>
                    <a:pt x="523265" y="748288"/>
                  </a:cubicBezTo>
                  <a:lnTo>
                    <a:pt x="693267" y="748288"/>
                  </a:lnTo>
                  <a:cubicBezTo>
                    <a:pt x="957472" y="748288"/>
                    <a:pt x="1170165" y="676750"/>
                    <a:pt x="1170165" y="587115"/>
                  </a:cubicBezTo>
                  <a:lnTo>
                    <a:pt x="1170165" y="160995"/>
                  </a:lnTo>
                  <a:cubicBezTo>
                    <a:pt x="1170165" y="71359"/>
                    <a:pt x="957472" y="-177"/>
                    <a:pt x="693267" y="-177"/>
                  </a:cubicBezTo>
                  <a:lnTo>
                    <a:pt x="523265" y="-177"/>
                  </a:lnTo>
                  <a:cubicBezTo>
                    <a:pt x="259061" y="-177"/>
                    <a:pt x="46367" y="71360"/>
                    <a:pt x="46367" y="160995"/>
                  </a:cubicBezTo>
                  <a:lnTo>
                    <a:pt x="46367" y="587115"/>
                  </a:lnTo>
                  <a:cubicBezTo>
                    <a:pt x="46367" y="635585"/>
                    <a:pt x="108643" y="678944"/>
                    <a:pt x="207540" y="708549"/>
                  </a:cubicBezTo>
                  <a:cubicBezTo>
                    <a:pt x="156956" y="807628"/>
                    <a:pt x="74619" y="897468"/>
                    <a:pt x="0" y="984536"/>
                  </a:cubicBezTo>
                  <a:cubicBezTo>
                    <a:pt x="93043" y="919581"/>
                    <a:pt x="168297" y="887753"/>
                    <a:pt x="303580" y="730628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000000"/>
              </a:solidFill>
              <a:custDash>
                <a:ds d="300000" sp="30000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2233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图形 19">
            <a:extLst>
              <a:ext uri="{FF2B5EF4-FFF2-40B4-BE49-F238E27FC236}">
                <a16:creationId xmlns:a16="http://schemas.microsoft.com/office/drawing/2014/main" id="{1C00B0CA-8636-B583-4772-0DBC80D68C00}"/>
              </a:ext>
            </a:extLst>
          </p:cNvPr>
          <p:cNvGrpSpPr/>
          <p:nvPr/>
        </p:nvGrpSpPr>
        <p:grpSpPr>
          <a:xfrm>
            <a:off x="4098964" y="726773"/>
            <a:ext cx="7139751" cy="2344340"/>
            <a:chOff x="2165491" y="517797"/>
            <a:chExt cx="7139751" cy="2344340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553F076-3333-3F4C-936A-E2D3A62992CE}"/>
                </a:ext>
              </a:extLst>
            </p:cNvPr>
            <p:cNvSpPr/>
            <p:nvPr/>
          </p:nvSpPr>
          <p:spPr>
            <a:xfrm>
              <a:off x="3806862" y="853919"/>
              <a:ext cx="2125257" cy="2008218"/>
            </a:xfrm>
            <a:custGeom>
              <a:avLst/>
              <a:gdLst>
                <a:gd name="connsiteX0" fmla="*/ 1062521 w 2125257"/>
                <a:gd name="connsiteY0" fmla="*/ 7 h 2008218"/>
                <a:gd name="connsiteX1" fmla="*/ -97 w 2125257"/>
                <a:gd name="connsiteY1" fmla="*/ 783287 h 2008218"/>
                <a:gd name="connsiteX2" fmla="*/ 1062521 w 2125257"/>
                <a:gd name="connsiteY2" fmla="*/ 1566568 h 2008218"/>
                <a:gd name="connsiteX3" fmla="*/ 1199328 w 2125257"/>
                <a:gd name="connsiteY3" fmla="*/ 1560049 h 2008218"/>
                <a:gd name="connsiteX4" fmla="*/ 1605504 w 2125257"/>
                <a:gd name="connsiteY4" fmla="*/ 2008226 h 2008218"/>
                <a:gd name="connsiteX5" fmla="*/ 1654997 w 2125257"/>
                <a:gd name="connsiteY5" fmla="*/ 1433535 h 2008218"/>
                <a:gd name="connsiteX6" fmla="*/ 2125161 w 2125257"/>
                <a:gd name="connsiteY6" fmla="*/ 783289 h 2008218"/>
                <a:gd name="connsiteX7" fmla="*/ 1062544 w 2125257"/>
                <a:gd name="connsiteY7" fmla="*/ 9 h 200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5257" h="2008218">
                  <a:moveTo>
                    <a:pt x="1062521" y="7"/>
                  </a:moveTo>
                  <a:cubicBezTo>
                    <a:pt x="475635" y="7"/>
                    <a:pt x="-97" y="350670"/>
                    <a:pt x="-97" y="783287"/>
                  </a:cubicBezTo>
                  <a:cubicBezTo>
                    <a:pt x="-97" y="1215904"/>
                    <a:pt x="475658" y="1566568"/>
                    <a:pt x="1062521" y="1566568"/>
                  </a:cubicBezTo>
                  <a:cubicBezTo>
                    <a:pt x="1108865" y="1566568"/>
                    <a:pt x="1154549" y="1564290"/>
                    <a:pt x="1199328" y="1560049"/>
                  </a:cubicBezTo>
                  <a:lnTo>
                    <a:pt x="1605504" y="2008226"/>
                  </a:lnTo>
                  <a:lnTo>
                    <a:pt x="1654997" y="1433535"/>
                  </a:lnTo>
                  <a:cubicBezTo>
                    <a:pt x="1938557" y="1292866"/>
                    <a:pt x="2125161" y="1054168"/>
                    <a:pt x="2125161" y="783289"/>
                  </a:cubicBezTo>
                  <a:cubicBezTo>
                    <a:pt x="2125161" y="350655"/>
                    <a:pt x="1649406" y="9"/>
                    <a:pt x="1062544" y="9"/>
                  </a:cubicBezTo>
                  <a:close/>
                </a:path>
              </a:pathLst>
            </a:custGeom>
            <a:solidFill>
              <a:srgbClr val="696969"/>
            </a:solidFill>
            <a:ln w="59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B539A6B-053E-5457-B40D-6EDAFF09EF6A}"/>
                </a:ext>
              </a:extLst>
            </p:cNvPr>
            <p:cNvSpPr/>
            <p:nvPr/>
          </p:nvSpPr>
          <p:spPr>
            <a:xfrm>
              <a:off x="5622030" y="572385"/>
              <a:ext cx="2132922" cy="2040974"/>
            </a:xfrm>
            <a:custGeom>
              <a:avLst/>
              <a:gdLst>
                <a:gd name="connsiteX0" fmla="*/ 1066331 w 2132922"/>
                <a:gd name="connsiteY0" fmla="*/ 11 h 2040974"/>
                <a:gd name="connsiteX1" fmla="*/ 2132798 w 2132922"/>
                <a:gd name="connsiteY1" fmla="*/ 783291 h 2040974"/>
                <a:gd name="connsiteX2" fmla="*/ 1066331 w 2132922"/>
                <a:gd name="connsiteY2" fmla="*/ 1566572 h 2040974"/>
                <a:gd name="connsiteX3" fmla="*/ 929031 w 2132922"/>
                <a:gd name="connsiteY3" fmla="*/ 1560053 h 2040974"/>
                <a:gd name="connsiteX4" fmla="*/ 356308 w 2132922"/>
                <a:gd name="connsiteY4" fmla="*/ 2040985 h 2040974"/>
                <a:gd name="connsiteX5" fmla="*/ 471727 w 2132922"/>
                <a:gd name="connsiteY5" fmla="*/ 1433563 h 2040974"/>
                <a:gd name="connsiteX6" fmla="*/ -125 w 2132922"/>
                <a:gd name="connsiteY6" fmla="*/ 783317 h 2040974"/>
                <a:gd name="connsiteX7" fmla="*/ 1066343 w 2132922"/>
                <a:gd name="connsiteY7" fmla="*/ 37 h 204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2922" h="2040974">
                  <a:moveTo>
                    <a:pt x="1066331" y="11"/>
                  </a:moveTo>
                  <a:cubicBezTo>
                    <a:pt x="1655325" y="11"/>
                    <a:pt x="2132798" y="350674"/>
                    <a:pt x="2132798" y="783291"/>
                  </a:cubicBezTo>
                  <a:cubicBezTo>
                    <a:pt x="2132798" y="1215908"/>
                    <a:pt x="1655337" y="1566572"/>
                    <a:pt x="1066331" y="1566572"/>
                  </a:cubicBezTo>
                  <a:cubicBezTo>
                    <a:pt x="1019820" y="1566572"/>
                    <a:pt x="973971" y="1564294"/>
                    <a:pt x="929031" y="1560053"/>
                  </a:cubicBezTo>
                  <a:lnTo>
                    <a:pt x="356308" y="2040985"/>
                  </a:lnTo>
                  <a:lnTo>
                    <a:pt x="471727" y="1433563"/>
                  </a:lnTo>
                  <a:cubicBezTo>
                    <a:pt x="187148" y="1292894"/>
                    <a:pt x="-125" y="1054196"/>
                    <a:pt x="-125" y="783317"/>
                  </a:cubicBezTo>
                  <a:cubicBezTo>
                    <a:pt x="-125" y="350683"/>
                    <a:pt x="477336" y="37"/>
                    <a:pt x="1066343" y="37"/>
                  </a:cubicBezTo>
                  <a:close/>
                </a:path>
              </a:pathLst>
            </a:custGeom>
            <a:solidFill>
              <a:srgbClr val="696969"/>
            </a:solidFill>
            <a:ln w="59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53DE6E1-D362-C6CF-DA75-52B4AA1667F5}"/>
                </a:ext>
              </a:extLst>
            </p:cNvPr>
            <p:cNvSpPr/>
            <p:nvPr/>
          </p:nvSpPr>
          <p:spPr>
            <a:xfrm>
              <a:off x="2165491" y="626327"/>
              <a:ext cx="2143856" cy="2008218"/>
            </a:xfrm>
            <a:custGeom>
              <a:avLst/>
              <a:gdLst>
                <a:gd name="connsiteX0" fmla="*/ 1071845 w 2143856"/>
                <a:gd name="connsiteY0" fmla="*/ 10 h 2008218"/>
                <a:gd name="connsiteX1" fmla="*/ -72 w 2143856"/>
                <a:gd name="connsiteY1" fmla="*/ 783291 h 2008218"/>
                <a:gd name="connsiteX2" fmla="*/ 1071845 w 2143856"/>
                <a:gd name="connsiteY2" fmla="*/ 1566571 h 2008218"/>
                <a:gd name="connsiteX3" fmla="*/ 1209843 w 2143856"/>
                <a:gd name="connsiteY3" fmla="*/ 1560052 h 2008218"/>
                <a:gd name="connsiteX4" fmla="*/ 1994012 w 2143856"/>
                <a:gd name="connsiteY4" fmla="*/ 2008229 h 2008218"/>
                <a:gd name="connsiteX5" fmla="*/ 1669517 w 2143856"/>
                <a:gd name="connsiteY5" fmla="*/ 1433539 h 2008218"/>
                <a:gd name="connsiteX6" fmla="*/ 2143786 w 2143856"/>
                <a:gd name="connsiteY6" fmla="*/ 783293 h 2008218"/>
                <a:gd name="connsiteX7" fmla="*/ 1071869 w 2143856"/>
                <a:gd name="connsiteY7" fmla="*/ 12 h 200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3856" h="2008218">
                  <a:moveTo>
                    <a:pt x="1071845" y="10"/>
                  </a:moveTo>
                  <a:cubicBezTo>
                    <a:pt x="479836" y="10"/>
                    <a:pt x="-72" y="350674"/>
                    <a:pt x="-72" y="783291"/>
                  </a:cubicBezTo>
                  <a:cubicBezTo>
                    <a:pt x="-72" y="1215907"/>
                    <a:pt x="479836" y="1566571"/>
                    <a:pt x="1071845" y="1566571"/>
                  </a:cubicBezTo>
                  <a:cubicBezTo>
                    <a:pt x="1118594" y="1566571"/>
                    <a:pt x="1164679" y="1564294"/>
                    <a:pt x="1209843" y="1560052"/>
                  </a:cubicBezTo>
                  <a:lnTo>
                    <a:pt x="1994012" y="2008229"/>
                  </a:lnTo>
                  <a:lnTo>
                    <a:pt x="1669517" y="1433539"/>
                  </a:lnTo>
                  <a:cubicBezTo>
                    <a:pt x="1955553" y="1292870"/>
                    <a:pt x="2143786" y="1054172"/>
                    <a:pt x="2143786" y="783293"/>
                  </a:cubicBezTo>
                  <a:cubicBezTo>
                    <a:pt x="2143786" y="350658"/>
                    <a:pt x="1663878" y="12"/>
                    <a:pt x="1071869" y="12"/>
                  </a:cubicBezTo>
                  <a:close/>
                </a:path>
              </a:pathLst>
            </a:custGeom>
            <a:solidFill>
              <a:srgbClr val="696969"/>
            </a:solidFill>
            <a:ln w="59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89687F4-D777-ADF2-6585-1E11E023D4FE}"/>
                </a:ext>
              </a:extLst>
            </p:cNvPr>
            <p:cNvSpPr/>
            <p:nvPr/>
          </p:nvSpPr>
          <p:spPr>
            <a:xfrm>
              <a:off x="7270556" y="943595"/>
              <a:ext cx="2001932" cy="1909968"/>
            </a:xfrm>
            <a:custGeom>
              <a:avLst/>
              <a:gdLst>
                <a:gd name="connsiteX0" fmla="*/ 1000808 w 2001932"/>
                <a:gd name="connsiteY0" fmla="*/ 6 h 1909968"/>
                <a:gd name="connsiteX1" fmla="*/ -149 w 2001932"/>
                <a:gd name="connsiteY1" fmla="*/ 744964 h 1909968"/>
                <a:gd name="connsiteX2" fmla="*/ 1000808 w 2001932"/>
                <a:gd name="connsiteY2" fmla="*/ 1489922 h 1909968"/>
                <a:gd name="connsiteX3" fmla="*/ 1184261 w 2001932"/>
                <a:gd name="connsiteY3" fmla="*/ 1450970 h 1909968"/>
                <a:gd name="connsiteX4" fmla="*/ 1861931 w 2001932"/>
                <a:gd name="connsiteY4" fmla="*/ 1909975 h 1909968"/>
                <a:gd name="connsiteX5" fmla="*/ 1558913 w 2001932"/>
                <a:gd name="connsiteY5" fmla="*/ 1363402 h 1909968"/>
                <a:gd name="connsiteX6" fmla="*/ 2001783 w 2001932"/>
                <a:gd name="connsiteY6" fmla="*/ 744963 h 1909968"/>
                <a:gd name="connsiteX7" fmla="*/ 1000826 w 2001932"/>
                <a:gd name="connsiteY7" fmla="*/ 6 h 190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1932" h="1909968">
                  <a:moveTo>
                    <a:pt x="1000808" y="6"/>
                  </a:moveTo>
                  <a:cubicBezTo>
                    <a:pt x="447992" y="6"/>
                    <a:pt x="-149" y="333511"/>
                    <a:pt x="-149" y="744964"/>
                  </a:cubicBezTo>
                  <a:cubicBezTo>
                    <a:pt x="-149" y="1156417"/>
                    <a:pt x="447986" y="1489922"/>
                    <a:pt x="1000808" y="1489922"/>
                  </a:cubicBezTo>
                  <a:cubicBezTo>
                    <a:pt x="1044462" y="1489922"/>
                    <a:pt x="1142082" y="1455004"/>
                    <a:pt x="1184261" y="1450970"/>
                  </a:cubicBezTo>
                  <a:lnTo>
                    <a:pt x="1861931" y="1909975"/>
                  </a:lnTo>
                  <a:lnTo>
                    <a:pt x="1558913" y="1363402"/>
                  </a:lnTo>
                  <a:cubicBezTo>
                    <a:pt x="1826012" y="1229615"/>
                    <a:pt x="2001783" y="1002598"/>
                    <a:pt x="2001783" y="744963"/>
                  </a:cubicBezTo>
                  <a:cubicBezTo>
                    <a:pt x="2001783" y="333498"/>
                    <a:pt x="1553647" y="6"/>
                    <a:pt x="1000826" y="6"/>
                  </a:cubicBezTo>
                  <a:close/>
                </a:path>
              </a:pathLst>
            </a:custGeom>
            <a:solidFill>
              <a:srgbClr val="696969"/>
            </a:solidFill>
            <a:ln w="59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81994E1-7CAD-6F7C-8E7C-0D0C7B50DF99}"/>
                </a:ext>
              </a:extLst>
            </p:cNvPr>
            <p:cNvSpPr/>
            <p:nvPr/>
          </p:nvSpPr>
          <p:spPr>
            <a:xfrm>
              <a:off x="3839617" y="799319"/>
              <a:ext cx="2125257" cy="2008218"/>
            </a:xfrm>
            <a:custGeom>
              <a:avLst/>
              <a:gdLst>
                <a:gd name="connsiteX0" fmla="*/ 1062520 w 2125257"/>
                <a:gd name="connsiteY0" fmla="*/ 7 h 2008218"/>
                <a:gd name="connsiteX1" fmla="*/ -97 w 2125257"/>
                <a:gd name="connsiteY1" fmla="*/ 783288 h 2008218"/>
                <a:gd name="connsiteX2" fmla="*/ 1062520 w 2125257"/>
                <a:gd name="connsiteY2" fmla="*/ 1566568 h 2008218"/>
                <a:gd name="connsiteX3" fmla="*/ 1199328 w 2125257"/>
                <a:gd name="connsiteY3" fmla="*/ 1560049 h 2008218"/>
                <a:gd name="connsiteX4" fmla="*/ 1605503 w 2125257"/>
                <a:gd name="connsiteY4" fmla="*/ 2008226 h 2008218"/>
                <a:gd name="connsiteX5" fmla="*/ 1654997 w 2125257"/>
                <a:gd name="connsiteY5" fmla="*/ 1433536 h 2008218"/>
                <a:gd name="connsiteX6" fmla="*/ 2125161 w 2125257"/>
                <a:gd name="connsiteY6" fmla="*/ 783290 h 2008218"/>
                <a:gd name="connsiteX7" fmla="*/ 1062543 w 2125257"/>
                <a:gd name="connsiteY7" fmla="*/ 10 h 200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5257" h="2008218">
                  <a:moveTo>
                    <a:pt x="1062520" y="7"/>
                  </a:moveTo>
                  <a:cubicBezTo>
                    <a:pt x="475634" y="7"/>
                    <a:pt x="-97" y="350671"/>
                    <a:pt x="-97" y="783288"/>
                  </a:cubicBezTo>
                  <a:cubicBezTo>
                    <a:pt x="-97" y="1215905"/>
                    <a:pt x="475658" y="1566568"/>
                    <a:pt x="1062520" y="1566568"/>
                  </a:cubicBezTo>
                  <a:cubicBezTo>
                    <a:pt x="1108865" y="1566568"/>
                    <a:pt x="1154549" y="1564291"/>
                    <a:pt x="1199328" y="1560049"/>
                  </a:cubicBezTo>
                  <a:lnTo>
                    <a:pt x="1605503" y="2008226"/>
                  </a:lnTo>
                  <a:lnTo>
                    <a:pt x="1654997" y="1433536"/>
                  </a:lnTo>
                  <a:cubicBezTo>
                    <a:pt x="1938557" y="1292867"/>
                    <a:pt x="2125161" y="1054169"/>
                    <a:pt x="2125161" y="783290"/>
                  </a:cubicBezTo>
                  <a:cubicBezTo>
                    <a:pt x="2125161" y="350656"/>
                    <a:pt x="1649405" y="10"/>
                    <a:pt x="1062543" y="10"/>
                  </a:cubicBezTo>
                  <a:close/>
                </a:path>
              </a:pathLst>
            </a:custGeom>
            <a:solidFill>
              <a:schemeClr val="bg1"/>
            </a:solidFill>
            <a:ln w="592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26A4CFA-6C54-B367-16FB-9D231D7B52BB}"/>
                </a:ext>
              </a:extLst>
            </p:cNvPr>
            <p:cNvSpPr/>
            <p:nvPr/>
          </p:nvSpPr>
          <p:spPr>
            <a:xfrm>
              <a:off x="5654785" y="517797"/>
              <a:ext cx="2132922" cy="2040974"/>
            </a:xfrm>
            <a:custGeom>
              <a:avLst/>
              <a:gdLst>
                <a:gd name="connsiteX0" fmla="*/ 1066330 w 2132922"/>
                <a:gd name="connsiteY0" fmla="*/ 11 h 2040974"/>
                <a:gd name="connsiteX1" fmla="*/ 2132798 w 2132922"/>
                <a:gd name="connsiteY1" fmla="*/ 783292 h 2040974"/>
                <a:gd name="connsiteX2" fmla="*/ 1066330 w 2132922"/>
                <a:gd name="connsiteY2" fmla="*/ 1566573 h 2040974"/>
                <a:gd name="connsiteX3" fmla="*/ 929031 w 2132922"/>
                <a:gd name="connsiteY3" fmla="*/ 1560053 h 2040974"/>
                <a:gd name="connsiteX4" fmla="*/ 356308 w 2132922"/>
                <a:gd name="connsiteY4" fmla="*/ 2040986 h 2040974"/>
                <a:gd name="connsiteX5" fmla="*/ 471726 w 2132922"/>
                <a:gd name="connsiteY5" fmla="*/ 1433564 h 2040974"/>
                <a:gd name="connsiteX6" fmla="*/ -125 w 2132922"/>
                <a:gd name="connsiteY6" fmla="*/ 783318 h 2040974"/>
                <a:gd name="connsiteX7" fmla="*/ 1066342 w 2132922"/>
                <a:gd name="connsiteY7" fmla="*/ 38 h 204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2922" h="2040974">
                  <a:moveTo>
                    <a:pt x="1066330" y="11"/>
                  </a:moveTo>
                  <a:cubicBezTo>
                    <a:pt x="1655325" y="11"/>
                    <a:pt x="2132798" y="350675"/>
                    <a:pt x="2132798" y="783292"/>
                  </a:cubicBezTo>
                  <a:cubicBezTo>
                    <a:pt x="2132798" y="1215909"/>
                    <a:pt x="1655336" y="1566573"/>
                    <a:pt x="1066330" y="1566573"/>
                  </a:cubicBezTo>
                  <a:cubicBezTo>
                    <a:pt x="1019820" y="1566573"/>
                    <a:pt x="973970" y="1564295"/>
                    <a:pt x="929031" y="1560053"/>
                  </a:cubicBezTo>
                  <a:lnTo>
                    <a:pt x="356308" y="2040986"/>
                  </a:lnTo>
                  <a:lnTo>
                    <a:pt x="471726" y="1433564"/>
                  </a:lnTo>
                  <a:cubicBezTo>
                    <a:pt x="187148" y="1292895"/>
                    <a:pt x="-125" y="1054197"/>
                    <a:pt x="-125" y="783318"/>
                  </a:cubicBezTo>
                  <a:cubicBezTo>
                    <a:pt x="-125" y="350683"/>
                    <a:pt x="477336" y="38"/>
                    <a:pt x="1066342" y="38"/>
                  </a:cubicBezTo>
                  <a:close/>
                </a:path>
              </a:pathLst>
            </a:custGeom>
            <a:solidFill>
              <a:schemeClr val="bg1"/>
            </a:solidFill>
            <a:ln w="592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00F2E34-CC74-9CA4-7AE1-2B0EB7CF3C5C}"/>
                </a:ext>
              </a:extLst>
            </p:cNvPr>
            <p:cNvSpPr/>
            <p:nvPr/>
          </p:nvSpPr>
          <p:spPr>
            <a:xfrm>
              <a:off x="2198240" y="571739"/>
              <a:ext cx="2143856" cy="2008218"/>
            </a:xfrm>
            <a:custGeom>
              <a:avLst/>
              <a:gdLst>
                <a:gd name="connsiteX0" fmla="*/ 1071845 w 2143856"/>
                <a:gd name="connsiteY0" fmla="*/ 11 h 2008218"/>
                <a:gd name="connsiteX1" fmla="*/ -72 w 2143856"/>
                <a:gd name="connsiteY1" fmla="*/ 783291 h 2008218"/>
                <a:gd name="connsiteX2" fmla="*/ 1071845 w 2143856"/>
                <a:gd name="connsiteY2" fmla="*/ 1566572 h 2008218"/>
                <a:gd name="connsiteX3" fmla="*/ 1209843 w 2143856"/>
                <a:gd name="connsiteY3" fmla="*/ 1560053 h 2008218"/>
                <a:gd name="connsiteX4" fmla="*/ 1994012 w 2143856"/>
                <a:gd name="connsiteY4" fmla="*/ 2008230 h 2008218"/>
                <a:gd name="connsiteX5" fmla="*/ 1669517 w 2143856"/>
                <a:gd name="connsiteY5" fmla="*/ 1433540 h 2008218"/>
                <a:gd name="connsiteX6" fmla="*/ 2143785 w 2143856"/>
                <a:gd name="connsiteY6" fmla="*/ 783294 h 2008218"/>
                <a:gd name="connsiteX7" fmla="*/ 1071868 w 2143856"/>
                <a:gd name="connsiteY7" fmla="*/ 13 h 200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3856" h="2008218">
                  <a:moveTo>
                    <a:pt x="1071845" y="11"/>
                  </a:moveTo>
                  <a:cubicBezTo>
                    <a:pt x="479835" y="11"/>
                    <a:pt x="-72" y="350675"/>
                    <a:pt x="-72" y="783291"/>
                  </a:cubicBezTo>
                  <a:cubicBezTo>
                    <a:pt x="-72" y="1215908"/>
                    <a:pt x="479835" y="1566572"/>
                    <a:pt x="1071845" y="1566572"/>
                  </a:cubicBezTo>
                  <a:cubicBezTo>
                    <a:pt x="1118593" y="1566572"/>
                    <a:pt x="1164679" y="1564295"/>
                    <a:pt x="1209843" y="1560053"/>
                  </a:cubicBezTo>
                  <a:lnTo>
                    <a:pt x="1994012" y="2008230"/>
                  </a:lnTo>
                  <a:lnTo>
                    <a:pt x="1669517" y="1433540"/>
                  </a:lnTo>
                  <a:cubicBezTo>
                    <a:pt x="1955553" y="1292870"/>
                    <a:pt x="2143785" y="1054172"/>
                    <a:pt x="2143785" y="783294"/>
                  </a:cubicBezTo>
                  <a:cubicBezTo>
                    <a:pt x="2143785" y="350659"/>
                    <a:pt x="1663878" y="13"/>
                    <a:pt x="1071868" y="13"/>
                  </a:cubicBezTo>
                  <a:close/>
                </a:path>
              </a:pathLst>
            </a:custGeom>
            <a:solidFill>
              <a:schemeClr val="bg1"/>
            </a:solidFill>
            <a:ln w="592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0303365-FE9D-12B5-205A-D3EE92D5BB6C}"/>
                </a:ext>
              </a:extLst>
            </p:cNvPr>
            <p:cNvSpPr/>
            <p:nvPr/>
          </p:nvSpPr>
          <p:spPr>
            <a:xfrm>
              <a:off x="7303311" y="888984"/>
              <a:ext cx="2001931" cy="1909968"/>
            </a:xfrm>
            <a:custGeom>
              <a:avLst/>
              <a:gdLst>
                <a:gd name="connsiteX0" fmla="*/ 1000807 w 2001931"/>
                <a:gd name="connsiteY0" fmla="*/ 7 h 1909968"/>
                <a:gd name="connsiteX1" fmla="*/ -150 w 2001931"/>
                <a:gd name="connsiteY1" fmla="*/ 744965 h 1909968"/>
                <a:gd name="connsiteX2" fmla="*/ 1000807 w 2001931"/>
                <a:gd name="connsiteY2" fmla="*/ 1489922 h 1909968"/>
                <a:gd name="connsiteX3" fmla="*/ 1184260 w 2001931"/>
                <a:gd name="connsiteY3" fmla="*/ 1450971 h 1909968"/>
                <a:gd name="connsiteX4" fmla="*/ 1861930 w 2001931"/>
                <a:gd name="connsiteY4" fmla="*/ 1909976 h 1909968"/>
                <a:gd name="connsiteX5" fmla="*/ 1558912 w 2001931"/>
                <a:gd name="connsiteY5" fmla="*/ 1363403 h 1909968"/>
                <a:gd name="connsiteX6" fmla="*/ 2001782 w 2001931"/>
                <a:gd name="connsiteY6" fmla="*/ 744964 h 1909968"/>
                <a:gd name="connsiteX7" fmla="*/ 1000825 w 2001931"/>
                <a:gd name="connsiteY7" fmla="*/ 7 h 190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1931" h="1909968">
                  <a:moveTo>
                    <a:pt x="1000807" y="7"/>
                  </a:moveTo>
                  <a:cubicBezTo>
                    <a:pt x="447992" y="7"/>
                    <a:pt x="-150" y="333512"/>
                    <a:pt x="-150" y="744965"/>
                  </a:cubicBezTo>
                  <a:cubicBezTo>
                    <a:pt x="-150" y="1156418"/>
                    <a:pt x="447986" y="1489922"/>
                    <a:pt x="1000807" y="1489922"/>
                  </a:cubicBezTo>
                  <a:cubicBezTo>
                    <a:pt x="1044461" y="1489922"/>
                    <a:pt x="1142081" y="1455005"/>
                    <a:pt x="1184260" y="1450971"/>
                  </a:cubicBezTo>
                  <a:lnTo>
                    <a:pt x="1861930" y="1909976"/>
                  </a:lnTo>
                  <a:lnTo>
                    <a:pt x="1558912" y="1363403"/>
                  </a:lnTo>
                  <a:cubicBezTo>
                    <a:pt x="1826012" y="1229616"/>
                    <a:pt x="2001782" y="1002599"/>
                    <a:pt x="2001782" y="744964"/>
                  </a:cubicBezTo>
                  <a:cubicBezTo>
                    <a:pt x="2001782" y="333499"/>
                    <a:pt x="1553646" y="7"/>
                    <a:pt x="1000825" y="7"/>
                  </a:cubicBezTo>
                  <a:close/>
                </a:path>
              </a:pathLst>
            </a:custGeom>
            <a:solidFill>
              <a:schemeClr val="bg1"/>
            </a:solidFill>
            <a:ln w="592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7" name="图形 35">
            <a:extLst>
              <a:ext uri="{FF2B5EF4-FFF2-40B4-BE49-F238E27FC236}">
                <a16:creationId xmlns:a16="http://schemas.microsoft.com/office/drawing/2014/main" id="{A31624A0-D795-B7C4-B95C-FC39FF03D699}"/>
              </a:ext>
            </a:extLst>
          </p:cNvPr>
          <p:cNvGrpSpPr/>
          <p:nvPr/>
        </p:nvGrpSpPr>
        <p:grpSpPr>
          <a:xfrm>
            <a:off x="1223698" y="3463980"/>
            <a:ext cx="2691121" cy="2451947"/>
            <a:chOff x="1657583" y="2995136"/>
            <a:chExt cx="4392267" cy="4001903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EEABD2F-D9C5-60A4-080F-46FCDA5FF666}"/>
                </a:ext>
              </a:extLst>
            </p:cNvPr>
            <p:cNvSpPr/>
            <p:nvPr/>
          </p:nvSpPr>
          <p:spPr>
            <a:xfrm>
              <a:off x="1657583" y="4435313"/>
              <a:ext cx="2654615" cy="2561726"/>
            </a:xfrm>
            <a:custGeom>
              <a:avLst/>
              <a:gdLst>
                <a:gd name="connsiteX0" fmla="*/ 1298672 w 2654615"/>
                <a:gd name="connsiteY0" fmla="*/ 142 h 2561726"/>
                <a:gd name="connsiteX1" fmla="*/ 21941 w 2654615"/>
                <a:gd name="connsiteY1" fmla="*/ 841628 h 2561726"/>
                <a:gd name="connsiteX2" fmla="*/ 1087217 w 2654615"/>
                <a:gd name="connsiteY2" fmla="*/ 2036349 h 2561726"/>
                <a:gd name="connsiteX3" fmla="*/ 1087045 w 2654615"/>
                <a:gd name="connsiteY3" fmla="*/ 2039705 h 2561726"/>
                <a:gd name="connsiteX4" fmla="*/ 1082915 w 2654615"/>
                <a:gd name="connsiteY4" fmla="*/ 2039881 h 2561726"/>
                <a:gd name="connsiteX5" fmla="*/ 521807 w 2654615"/>
                <a:gd name="connsiteY5" fmla="*/ 2561727 h 2561726"/>
                <a:gd name="connsiteX6" fmla="*/ 1674618 w 2654615"/>
                <a:gd name="connsiteY6" fmla="*/ 2020097 h 2561726"/>
                <a:gd name="connsiteX7" fmla="*/ 1663261 w 2654615"/>
                <a:gd name="connsiteY7" fmla="*/ 2020451 h 2561726"/>
                <a:gd name="connsiteX8" fmla="*/ 1670660 w 2654615"/>
                <a:gd name="connsiteY8" fmla="*/ 2014799 h 2561726"/>
                <a:gd name="connsiteX9" fmla="*/ 1687179 w 2654615"/>
                <a:gd name="connsiteY9" fmla="*/ 2014270 h 2561726"/>
                <a:gd name="connsiteX10" fmla="*/ 1674618 w 2654615"/>
                <a:gd name="connsiteY10" fmla="*/ 2020097 h 2561726"/>
                <a:gd name="connsiteX11" fmla="*/ 1690448 w 2654615"/>
                <a:gd name="connsiteY11" fmla="*/ 2019568 h 2561726"/>
                <a:gd name="connsiteX12" fmla="*/ 1690448 w 2654615"/>
                <a:gd name="connsiteY12" fmla="*/ 2014093 h 2561726"/>
                <a:gd name="connsiteX13" fmla="*/ 1690620 w 2654615"/>
                <a:gd name="connsiteY13" fmla="*/ 2014093 h 2561726"/>
                <a:gd name="connsiteX14" fmla="*/ 2632681 w 2654615"/>
                <a:gd name="connsiteY14" fmla="*/ 1211812 h 2561726"/>
                <a:gd name="connsiteX15" fmla="*/ 1566357 w 2654615"/>
                <a:gd name="connsiteY15" fmla="*/ 16996 h 2561726"/>
                <a:gd name="connsiteX16" fmla="*/ 1298619 w 2654615"/>
                <a:gd name="connsiteY16" fmla="*/ 219 h 256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4615" h="2561726">
                  <a:moveTo>
                    <a:pt x="1298672" y="142"/>
                  </a:moveTo>
                  <a:cubicBezTo>
                    <a:pt x="681691" y="10056"/>
                    <a:pt x="137480" y="353881"/>
                    <a:pt x="21941" y="841628"/>
                  </a:cubicBezTo>
                  <a:cubicBezTo>
                    <a:pt x="-110056" y="1398822"/>
                    <a:pt x="367118" y="1933860"/>
                    <a:pt x="1087217" y="2036349"/>
                  </a:cubicBezTo>
                  <a:cubicBezTo>
                    <a:pt x="1087369" y="2037208"/>
                    <a:pt x="1087114" y="2038478"/>
                    <a:pt x="1087045" y="2039705"/>
                  </a:cubicBezTo>
                  <a:lnTo>
                    <a:pt x="1082915" y="2039881"/>
                  </a:lnTo>
                  <a:lnTo>
                    <a:pt x="521807" y="2561727"/>
                  </a:lnTo>
                  <a:lnTo>
                    <a:pt x="1674618" y="2020097"/>
                  </a:lnTo>
                  <a:lnTo>
                    <a:pt x="1663261" y="2020451"/>
                  </a:lnTo>
                  <a:lnTo>
                    <a:pt x="1670660" y="2014799"/>
                  </a:lnTo>
                  <a:lnTo>
                    <a:pt x="1687179" y="2014270"/>
                  </a:lnTo>
                  <a:lnTo>
                    <a:pt x="1674618" y="2020097"/>
                  </a:lnTo>
                  <a:lnTo>
                    <a:pt x="1690448" y="2019568"/>
                  </a:lnTo>
                  <a:lnTo>
                    <a:pt x="1690448" y="2014093"/>
                  </a:lnTo>
                  <a:lnTo>
                    <a:pt x="1690620" y="2014093"/>
                  </a:lnTo>
                  <a:cubicBezTo>
                    <a:pt x="2189464" y="1904203"/>
                    <a:pt x="2539193" y="1606471"/>
                    <a:pt x="2632681" y="1211812"/>
                  </a:cubicBezTo>
                  <a:cubicBezTo>
                    <a:pt x="2764726" y="654390"/>
                    <a:pt x="2286962" y="119104"/>
                    <a:pt x="1566357" y="16996"/>
                  </a:cubicBezTo>
                  <a:cubicBezTo>
                    <a:pt x="1476285" y="4227"/>
                    <a:pt x="1386763" y="-1197"/>
                    <a:pt x="1298619" y="219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23813" cap="rnd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F736584-32DE-3F91-AF2E-C33374A8AB65}"/>
                </a:ext>
              </a:extLst>
            </p:cNvPr>
            <p:cNvSpPr/>
            <p:nvPr/>
          </p:nvSpPr>
          <p:spPr>
            <a:xfrm>
              <a:off x="1816174" y="4237193"/>
              <a:ext cx="2654616" cy="2561726"/>
            </a:xfrm>
            <a:custGeom>
              <a:avLst/>
              <a:gdLst>
                <a:gd name="connsiteX0" fmla="*/ 1298672 w 2654616"/>
                <a:gd name="connsiteY0" fmla="*/ 142 h 2561726"/>
                <a:gd name="connsiteX1" fmla="*/ 21941 w 2654616"/>
                <a:gd name="connsiteY1" fmla="*/ 841628 h 2561726"/>
                <a:gd name="connsiteX2" fmla="*/ 1087217 w 2654616"/>
                <a:gd name="connsiteY2" fmla="*/ 2036349 h 2561726"/>
                <a:gd name="connsiteX3" fmla="*/ 1087045 w 2654616"/>
                <a:gd name="connsiteY3" fmla="*/ 2039704 h 2561726"/>
                <a:gd name="connsiteX4" fmla="*/ 1082916 w 2654616"/>
                <a:gd name="connsiteY4" fmla="*/ 2039881 h 2561726"/>
                <a:gd name="connsiteX5" fmla="*/ 521808 w 2654616"/>
                <a:gd name="connsiteY5" fmla="*/ 2561727 h 2561726"/>
                <a:gd name="connsiteX6" fmla="*/ 1674619 w 2654616"/>
                <a:gd name="connsiteY6" fmla="*/ 2020097 h 2561726"/>
                <a:gd name="connsiteX7" fmla="*/ 1663262 w 2654616"/>
                <a:gd name="connsiteY7" fmla="*/ 2020451 h 2561726"/>
                <a:gd name="connsiteX8" fmla="*/ 1670661 w 2654616"/>
                <a:gd name="connsiteY8" fmla="*/ 2014800 h 2561726"/>
                <a:gd name="connsiteX9" fmla="*/ 1687179 w 2654616"/>
                <a:gd name="connsiteY9" fmla="*/ 2014270 h 2561726"/>
                <a:gd name="connsiteX10" fmla="*/ 1674619 w 2654616"/>
                <a:gd name="connsiteY10" fmla="*/ 2020097 h 2561726"/>
                <a:gd name="connsiteX11" fmla="*/ 1690449 w 2654616"/>
                <a:gd name="connsiteY11" fmla="*/ 2019568 h 2561726"/>
                <a:gd name="connsiteX12" fmla="*/ 1690449 w 2654616"/>
                <a:gd name="connsiteY12" fmla="*/ 2014093 h 2561726"/>
                <a:gd name="connsiteX13" fmla="*/ 1690621 w 2654616"/>
                <a:gd name="connsiteY13" fmla="*/ 2014093 h 2561726"/>
                <a:gd name="connsiteX14" fmla="*/ 2632682 w 2654616"/>
                <a:gd name="connsiteY14" fmla="*/ 1211812 h 2561726"/>
                <a:gd name="connsiteX15" fmla="*/ 1566358 w 2654616"/>
                <a:gd name="connsiteY15" fmla="*/ 16996 h 2561726"/>
                <a:gd name="connsiteX16" fmla="*/ 1298620 w 2654616"/>
                <a:gd name="connsiteY16" fmla="*/ 219 h 256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4616" h="2561726">
                  <a:moveTo>
                    <a:pt x="1298672" y="142"/>
                  </a:moveTo>
                  <a:cubicBezTo>
                    <a:pt x="681681" y="10056"/>
                    <a:pt x="137480" y="353881"/>
                    <a:pt x="21941" y="841628"/>
                  </a:cubicBezTo>
                  <a:cubicBezTo>
                    <a:pt x="-110056" y="1398822"/>
                    <a:pt x="367118" y="1933860"/>
                    <a:pt x="1087217" y="2036349"/>
                  </a:cubicBezTo>
                  <a:cubicBezTo>
                    <a:pt x="1087369" y="2037207"/>
                    <a:pt x="1087114" y="2038477"/>
                    <a:pt x="1087045" y="2039704"/>
                  </a:cubicBezTo>
                  <a:lnTo>
                    <a:pt x="1082916" y="2039881"/>
                  </a:lnTo>
                  <a:lnTo>
                    <a:pt x="521808" y="2561727"/>
                  </a:lnTo>
                  <a:lnTo>
                    <a:pt x="1674619" y="2020097"/>
                  </a:lnTo>
                  <a:lnTo>
                    <a:pt x="1663262" y="2020451"/>
                  </a:lnTo>
                  <a:lnTo>
                    <a:pt x="1670661" y="2014800"/>
                  </a:lnTo>
                  <a:lnTo>
                    <a:pt x="1687179" y="2014270"/>
                  </a:lnTo>
                  <a:lnTo>
                    <a:pt x="1674619" y="2020097"/>
                  </a:lnTo>
                  <a:lnTo>
                    <a:pt x="1690449" y="2019568"/>
                  </a:lnTo>
                  <a:lnTo>
                    <a:pt x="1690449" y="2014093"/>
                  </a:lnTo>
                  <a:lnTo>
                    <a:pt x="1690621" y="2014093"/>
                  </a:lnTo>
                  <a:cubicBezTo>
                    <a:pt x="2189465" y="1904203"/>
                    <a:pt x="2539194" y="1606471"/>
                    <a:pt x="2632682" y="1211812"/>
                  </a:cubicBezTo>
                  <a:cubicBezTo>
                    <a:pt x="2764727" y="654390"/>
                    <a:pt x="2286962" y="119104"/>
                    <a:pt x="1566358" y="16996"/>
                  </a:cubicBezTo>
                  <a:cubicBezTo>
                    <a:pt x="1476286" y="4228"/>
                    <a:pt x="1386764" y="-1197"/>
                    <a:pt x="1298620" y="219"/>
                  </a:cubicBezTo>
                  <a:close/>
                </a:path>
              </a:pathLst>
            </a:custGeom>
            <a:solidFill>
              <a:schemeClr val="bg1"/>
            </a:solidFill>
            <a:ln w="592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1346F0D-334B-F3FE-830A-F6476DA5E00A}"/>
                </a:ext>
              </a:extLst>
            </p:cNvPr>
            <p:cNvSpPr/>
            <p:nvPr/>
          </p:nvSpPr>
          <p:spPr>
            <a:xfrm>
              <a:off x="2503875" y="3185987"/>
              <a:ext cx="3338616" cy="3221841"/>
            </a:xfrm>
            <a:custGeom>
              <a:avLst/>
              <a:gdLst>
                <a:gd name="connsiteX0" fmla="*/ 1705299 w 3338616"/>
                <a:gd name="connsiteY0" fmla="*/ 303 h 3221841"/>
                <a:gd name="connsiteX1" fmla="*/ 3311023 w 3338616"/>
                <a:gd name="connsiteY1" fmla="*/ 1058626 h 3221841"/>
                <a:gd name="connsiteX2" fmla="*/ 1971332 w 3338616"/>
                <a:gd name="connsiteY2" fmla="*/ 2561099 h 3221841"/>
                <a:gd name="connsiteX3" fmla="*/ 1971548 w 3338616"/>
                <a:gd name="connsiteY3" fmla="*/ 2565319 h 3221841"/>
                <a:gd name="connsiteX4" fmla="*/ 1976742 w 3338616"/>
                <a:gd name="connsiteY4" fmla="*/ 2565541 h 3221841"/>
                <a:gd name="connsiteX5" fmla="*/ 2682421 w 3338616"/>
                <a:gd name="connsiteY5" fmla="*/ 3221842 h 3221841"/>
                <a:gd name="connsiteX6" fmla="*/ 1232526 w 3338616"/>
                <a:gd name="connsiteY6" fmla="*/ 2540671 h 3221841"/>
                <a:gd name="connsiteX7" fmla="*/ 1246808 w 3338616"/>
                <a:gd name="connsiteY7" fmla="*/ 2541115 h 3221841"/>
                <a:gd name="connsiteX8" fmla="*/ 1237503 w 3338616"/>
                <a:gd name="connsiteY8" fmla="*/ 2534007 h 3221841"/>
                <a:gd name="connsiteX9" fmla="*/ 1216729 w 3338616"/>
                <a:gd name="connsiteY9" fmla="*/ 2533341 h 3221841"/>
                <a:gd name="connsiteX10" fmla="*/ 1232527 w 3338616"/>
                <a:gd name="connsiteY10" fmla="*/ 2540670 h 3221841"/>
                <a:gd name="connsiteX11" fmla="*/ 1212617 w 3338616"/>
                <a:gd name="connsiteY11" fmla="*/ 2540003 h 3221841"/>
                <a:gd name="connsiteX12" fmla="*/ 1212617 w 3338616"/>
                <a:gd name="connsiteY12" fmla="*/ 2533118 h 3221841"/>
                <a:gd name="connsiteX13" fmla="*/ 1212401 w 3338616"/>
                <a:gd name="connsiteY13" fmla="*/ 2533118 h 3221841"/>
                <a:gd name="connsiteX14" fmla="*/ 27586 w 3338616"/>
                <a:gd name="connsiteY14" fmla="*/ 1524135 h 3221841"/>
                <a:gd name="connsiteX15" fmla="*/ 1368611 w 3338616"/>
                <a:gd name="connsiteY15" fmla="*/ 21376 h 3221841"/>
                <a:gd name="connsiteX16" fmla="*/ 1705329 w 3338616"/>
                <a:gd name="connsiteY16" fmla="*/ 276 h 322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38616" h="3221841">
                  <a:moveTo>
                    <a:pt x="1705299" y="303"/>
                  </a:moveTo>
                  <a:cubicBezTo>
                    <a:pt x="2481253" y="12771"/>
                    <a:pt x="3165672" y="445187"/>
                    <a:pt x="3311023" y="1058626"/>
                  </a:cubicBezTo>
                  <a:cubicBezTo>
                    <a:pt x="3477025" y="1759380"/>
                    <a:pt x="2876903" y="2432226"/>
                    <a:pt x="1971332" y="2561099"/>
                  </a:cubicBezTo>
                  <a:cubicBezTo>
                    <a:pt x="1971142" y="2562179"/>
                    <a:pt x="1971462" y="2563776"/>
                    <a:pt x="1971548" y="2565319"/>
                  </a:cubicBezTo>
                  <a:lnTo>
                    <a:pt x="1976742" y="2565541"/>
                  </a:lnTo>
                  <a:lnTo>
                    <a:pt x="2682421" y="3221842"/>
                  </a:lnTo>
                  <a:lnTo>
                    <a:pt x="1232526" y="2540671"/>
                  </a:lnTo>
                  <a:lnTo>
                    <a:pt x="1246808" y="2541115"/>
                  </a:lnTo>
                  <a:lnTo>
                    <a:pt x="1237503" y="2534007"/>
                  </a:lnTo>
                  <a:lnTo>
                    <a:pt x="1216729" y="2533341"/>
                  </a:lnTo>
                  <a:lnTo>
                    <a:pt x="1232527" y="2540670"/>
                  </a:lnTo>
                  <a:lnTo>
                    <a:pt x="1212617" y="2540003"/>
                  </a:lnTo>
                  <a:lnTo>
                    <a:pt x="1212617" y="2533118"/>
                  </a:lnTo>
                  <a:lnTo>
                    <a:pt x="1212401" y="2533118"/>
                  </a:lnTo>
                  <a:cubicBezTo>
                    <a:pt x="585027" y="2394920"/>
                    <a:pt x="145220" y="2020473"/>
                    <a:pt x="27586" y="1524135"/>
                  </a:cubicBezTo>
                  <a:cubicBezTo>
                    <a:pt x="-138482" y="823085"/>
                    <a:pt x="462383" y="149868"/>
                    <a:pt x="1368611" y="21376"/>
                  </a:cubicBezTo>
                  <a:cubicBezTo>
                    <a:pt x="1481892" y="5317"/>
                    <a:pt x="1594477" y="-1505"/>
                    <a:pt x="1705329" y="276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23813" cap="rnd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841C518-6185-3609-1EF1-638803CD6818}"/>
                </a:ext>
              </a:extLst>
            </p:cNvPr>
            <p:cNvSpPr/>
            <p:nvPr/>
          </p:nvSpPr>
          <p:spPr>
            <a:xfrm>
              <a:off x="2711234" y="2995136"/>
              <a:ext cx="3338616" cy="3221840"/>
            </a:xfrm>
            <a:custGeom>
              <a:avLst/>
              <a:gdLst>
                <a:gd name="connsiteX0" fmla="*/ 1705299 w 3338616"/>
                <a:gd name="connsiteY0" fmla="*/ 301 h 3221840"/>
                <a:gd name="connsiteX1" fmla="*/ 3311023 w 3338616"/>
                <a:gd name="connsiteY1" fmla="*/ 1058624 h 3221840"/>
                <a:gd name="connsiteX2" fmla="*/ 1971332 w 3338616"/>
                <a:gd name="connsiteY2" fmla="*/ 2561097 h 3221840"/>
                <a:gd name="connsiteX3" fmla="*/ 1971548 w 3338616"/>
                <a:gd name="connsiteY3" fmla="*/ 2565317 h 3221840"/>
                <a:gd name="connsiteX4" fmla="*/ 1976742 w 3338616"/>
                <a:gd name="connsiteY4" fmla="*/ 2565539 h 3221840"/>
                <a:gd name="connsiteX5" fmla="*/ 2682421 w 3338616"/>
                <a:gd name="connsiteY5" fmla="*/ 3221840 h 3221840"/>
                <a:gd name="connsiteX6" fmla="*/ 1232526 w 3338616"/>
                <a:gd name="connsiteY6" fmla="*/ 2540669 h 3221840"/>
                <a:gd name="connsiteX7" fmla="*/ 1246808 w 3338616"/>
                <a:gd name="connsiteY7" fmla="*/ 2541113 h 3221840"/>
                <a:gd name="connsiteX8" fmla="*/ 1237503 w 3338616"/>
                <a:gd name="connsiteY8" fmla="*/ 2534006 h 3221840"/>
                <a:gd name="connsiteX9" fmla="*/ 1216729 w 3338616"/>
                <a:gd name="connsiteY9" fmla="*/ 2533340 h 3221840"/>
                <a:gd name="connsiteX10" fmla="*/ 1232527 w 3338616"/>
                <a:gd name="connsiteY10" fmla="*/ 2540669 h 3221840"/>
                <a:gd name="connsiteX11" fmla="*/ 1212617 w 3338616"/>
                <a:gd name="connsiteY11" fmla="*/ 2540003 h 3221840"/>
                <a:gd name="connsiteX12" fmla="*/ 1212617 w 3338616"/>
                <a:gd name="connsiteY12" fmla="*/ 2533118 h 3221840"/>
                <a:gd name="connsiteX13" fmla="*/ 1212401 w 3338616"/>
                <a:gd name="connsiteY13" fmla="*/ 2533118 h 3221840"/>
                <a:gd name="connsiteX14" fmla="*/ 27586 w 3338616"/>
                <a:gd name="connsiteY14" fmla="*/ 1524135 h 3221840"/>
                <a:gd name="connsiteX15" fmla="*/ 1368611 w 3338616"/>
                <a:gd name="connsiteY15" fmla="*/ 21376 h 3221840"/>
                <a:gd name="connsiteX16" fmla="*/ 1705329 w 3338616"/>
                <a:gd name="connsiteY16" fmla="*/ 276 h 322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38616" h="3221840">
                  <a:moveTo>
                    <a:pt x="1705299" y="301"/>
                  </a:moveTo>
                  <a:cubicBezTo>
                    <a:pt x="2481253" y="12769"/>
                    <a:pt x="3165672" y="445185"/>
                    <a:pt x="3311023" y="1058624"/>
                  </a:cubicBezTo>
                  <a:cubicBezTo>
                    <a:pt x="3477025" y="1759378"/>
                    <a:pt x="2876902" y="2432224"/>
                    <a:pt x="1971332" y="2561097"/>
                  </a:cubicBezTo>
                  <a:cubicBezTo>
                    <a:pt x="1971141" y="2562177"/>
                    <a:pt x="1971462" y="2563774"/>
                    <a:pt x="1971548" y="2565317"/>
                  </a:cubicBezTo>
                  <a:lnTo>
                    <a:pt x="1976742" y="2565539"/>
                  </a:lnTo>
                  <a:lnTo>
                    <a:pt x="2682421" y="3221840"/>
                  </a:lnTo>
                  <a:lnTo>
                    <a:pt x="1232526" y="2540669"/>
                  </a:lnTo>
                  <a:lnTo>
                    <a:pt x="1246808" y="2541113"/>
                  </a:lnTo>
                  <a:lnTo>
                    <a:pt x="1237503" y="2534006"/>
                  </a:lnTo>
                  <a:lnTo>
                    <a:pt x="1216729" y="2533340"/>
                  </a:lnTo>
                  <a:lnTo>
                    <a:pt x="1232527" y="2540669"/>
                  </a:lnTo>
                  <a:lnTo>
                    <a:pt x="1212617" y="2540003"/>
                  </a:lnTo>
                  <a:lnTo>
                    <a:pt x="1212617" y="2533118"/>
                  </a:lnTo>
                  <a:lnTo>
                    <a:pt x="1212401" y="2533118"/>
                  </a:lnTo>
                  <a:cubicBezTo>
                    <a:pt x="585027" y="2394920"/>
                    <a:pt x="145220" y="2020473"/>
                    <a:pt x="27586" y="1524135"/>
                  </a:cubicBezTo>
                  <a:cubicBezTo>
                    <a:pt x="-138482" y="823085"/>
                    <a:pt x="462383" y="149868"/>
                    <a:pt x="1368611" y="21376"/>
                  </a:cubicBezTo>
                  <a:cubicBezTo>
                    <a:pt x="1481892" y="5317"/>
                    <a:pt x="1594477" y="-1505"/>
                    <a:pt x="1705329" y="276"/>
                  </a:cubicBezTo>
                  <a:close/>
                </a:path>
              </a:pathLst>
            </a:custGeom>
            <a:solidFill>
              <a:schemeClr val="bg1"/>
            </a:solidFill>
            <a:ln w="592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7430F0F-0126-B844-0C33-2994E38B255B}"/>
              </a:ext>
            </a:extLst>
          </p:cNvPr>
          <p:cNvGrpSpPr/>
          <p:nvPr/>
        </p:nvGrpSpPr>
        <p:grpSpPr>
          <a:xfrm>
            <a:off x="4789319" y="3892994"/>
            <a:ext cx="2784292" cy="2004201"/>
            <a:chOff x="5356763" y="3468789"/>
            <a:chExt cx="4769576" cy="3433257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08A11DA-A4B7-ABA2-3657-C9A07EAE1CDA}"/>
                </a:ext>
              </a:extLst>
            </p:cNvPr>
            <p:cNvSpPr/>
            <p:nvPr/>
          </p:nvSpPr>
          <p:spPr>
            <a:xfrm>
              <a:off x="5817411" y="3527072"/>
              <a:ext cx="3881246" cy="3374974"/>
            </a:xfrm>
            <a:custGeom>
              <a:avLst/>
              <a:gdLst>
                <a:gd name="connsiteX0" fmla="*/ 2700023 w 3881246"/>
                <a:gd name="connsiteY0" fmla="*/ 3374955 h 3374974"/>
                <a:gd name="connsiteX1" fmla="*/ 2531269 w 3881246"/>
                <a:gd name="connsiteY1" fmla="*/ 2699957 h 3374974"/>
                <a:gd name="connsiteX2" fmla="*/ 0 w 3881246"/>
                <a:gd name="connsiteY2" fmla="*/ 1349978 h 3374974"/>
                <a:gd name="connsiteX3" fmla="*/ 1856232 w 3881246"/>
                <a:gd name="connsiteY3" fmla="*/ 0 h 3374974"/>
                <a:gd name="connsiteX4" fmla="*/ 3881247 w 3881246"/>
                <a:gd name="connsiteY4" fmla="*/ 1349978 h 3374974"/>
                <a:gd name="connsiteX5" fmla="*/ 3715398 w 3881246"/>
                <a:gd name="connsiteY5" fmla="*/ 1992506 h 3374974"/>
                <a:gd name="connsiteX6" fmla="*/ 2868749 w 3881246"/>
                <a:gd name="connsiteY6" fmla="*/ 2699976 h 3374974"/>
                <a:gd name="connsiteX7" fmla="*/ 2699995 w 3881246"/>
                <a:gd name="connsiteY7" fmla="*/ 3374974 h 337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81246" h="3374974">
                  <a:moveTo>
                    <a:pt x="2700023" y="3374955"/>
                  </a:moveTo>
                  <a:lnTo>
                    <a:pt x="2531269" y="2699957"/>
                  </a:lnTo>
                  <a:cubicBezTo>
                    <a:pt x="1366933" y="2699957"/>
                    <a:pt x="0" y="2141735"/>
                    <a:pt x="0" y="1349978"/>
                  </a:cubicBezTo>
                  <a:cubicBezTo>
                    <a:pt x="0" y="558222"/>
                    <a:pt x="691877" y="0"/>
                    <a:pt x="1856232" y="0"/>
                  </a:cubicBezTo>
                  <a:cubicBezTo>
                    <a:pt x="3020587" y="0"/>
                    <a:pt x="3881247" y="558222"/>
                    <a:pt x="3881247" y="1349978"/>
                  </a:cubicBezTo>
                  <a:cubicBezTo>
                    <a:pt x="3881247" y="1547927"/>
                    <a:pt x="3822185" y="1820913"/>
                    <a:pt x="3715398" y="1992506"/>
                  </a:cubicBezTo>
                  <a:cubicBezTo>
                    <a:pt x="3608611" y="2164099"/>
                    <a:pt x="3206249" y="2531231"/>
                    <a:pt x="2868749" y="2699976"/>
                  </a:cubicBezTo>
                  <a:lnTo>
                    <a:pt x="2699995" y="3374974"/>
                  </a:lnTo>
                  <a:close/>
                </a:path>
              </a:pathLst>
            </a:custGeom>
            <a:noFill/>
            <a:ln w="6750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61FE269-6B48-AD0E-156C-2E64D92FBB25}"/>
                </a:ext>
              </a:extLst>
            </p:cNvPr>
            <p:cNvSpPr/>
            <p:nvPr/>
          </p:nvSpPr>
          <p:spPr>
            <a:xfrm>
              <a:off x="5515535" y="3662975"/>
              <a:ext cx="772610" cy="909332"/>
            </a:xfrm>
            <a:custGeom>
              <a:avLst/>
              <a:gdLst>
                <a:gd name="connsiteX0" fmla="*/ 0 w 772610"/>
                <a:gd name="connsiteY0" fmla="*/ 909333 h 909332"/>
                <a:gd name="connsiteX1" fmla="*/ 140846 w 772610"/>
                <a:gd name="connsiteY1" fmla="*/ 559270 h 909332"/>
                <a:gd name="connsiteX2" fmla="*/ 449894 w 772610"/>
                <a:gd name="connsiteY2" fmla="*/ 195539 h 909332"/>
                <a:gd name="connsiteX3" fmla="*/ 772611 w 772610"/>
                <a:gd name="connsiteY3" fmla="*/ 0 h 90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610" h="909332">
                  <a:moveTo>
                    <a:pt x="0" y="909333"/>
                  </a:moveTo>
                  <a:cubicBezTo>
                    <a:pt x="0" y="909333"/>
                    <a:pt x="28376" y="737721"/>
                    <a:pt x="140846" y="559270"/>
                  </a:cubicBezTo>
                  <a:cubicBezTo>
                    <a:pt x="253316" y="380819"/>
                    <a:pt x="291951" y="335356"/>
                    <a:pt x="449894" y="195539"/>
                  </a:cubicBezTo>
                  <a:cubicBezTo>
                    <a:pt x="607838" y="55721"/>
                    <a:pt x="772611" y="0"/>
                    <a:pt x="772611" y="0"/>
                  </a:cubicBezTo>
                </a:path>
              </a:pathLst>
            </a:custGeom>
            <a:noFill/>
            <a:ln w="50625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B9C8841-F168-FEC3-6580-0CCB94073643}"/>
                </a:ext>
              </a:extLst>
            </p:cNvPr>
            <p:cNvSpPr/>
            <p:nvPr/>
          </p:nvSpPr>
          <p:spPr>
            <a:xfrm>
              <a:off x="5356763" y="3478866"/>
              <a:ext cx="916676" cy="941050"/>
            </a:xfrm>
            <a:custGeom>
              <a:avLst/>
              <a:gdLst>
                <a:gd name="connsiteX0" fmla="*/ 916677 w 916676"/>
                <a:gd name="connsiteY0" fmla="*/ 0 h 941050"/>
                <a:gd name="connsiteX1" fmla="*/ 432559 w 916676"/>
                <a:gd name="connsiteY1" fmla="*/ 219037 h 941050"/>
                <a:gd name="connsiteX2" fmla="*/ 132731 w 916676"/>
                <a:gd name="connsiteY2" fmla="*/ 588607 h 941050"/>
                <a:gd name="connsiteX3" fmla="*/ 0 w 916676"/>
                <a:gd name="connsiteY3" fmla="*/ 941051 h 94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6676" h="941050">
                  <a:moveTo>
                    <a:pt x="916677" y="0"/>
                  </a:moveTo>
                  <a:cubicBezTo>
                    <a:pt x="916677" y="0"/>
                    <a:pt x="628545" y="71886"/>
                    <a:pt x="432559" y="219037"/>
                  </a:cubicBezTo>
                  <a:cubicBezTo>
                    <a:pt x="236572" y="366188"/>
                    <a:pt x="240868" y="408108"/>
                    <a:pt x="132731" y="588607"/>
                  </a:cubicBezTo>
                  <a:cubicBezTo>
                    <a:pt x="24594" y="769106"/>
                    <a:pt x="0" y="941051"/>
                    <a:pt x="0" y="941051"/>
                  </a:cubicBezTo>
                </a:path>
              </a:pathLst>
            </a:custGeom>
            <a:noFill/>
            <a:ln w="337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4F35932-B50D-5F59-38A6-08F69CAD9E32}"/>
                </a:ext>
              </a:extLst>
            </p:cNvPr>
            <p:cNvSpPr/>
            <p:nvPr/>
          </p:nvSpPr>
          <p:spPr>
            <a:xfrm>
              <a:off x="9237544" y="3633504"/>
              <a:ext cx="694734" cy="970140"/>
            </a:xfrm>
            <a:custGeom>
              <a:avLst/>
              <a:gdLst>
                <a:gd name="connsiteX0" fmla="*/ 694734 w 694734"/>
                <a:gd name="connsiteY0" fmla="*/ 970140 h 970140"/>
                <a:gd name="connsiteX1" fmla="*/ 583330 w 694734"/>
                <a:gd name="connsiteY1" fmla="*/ 609629 h 970140"/>
                <a:gd name="connsiteX2" fmla="*/ 305438 w 694734"/>
                <a:gd name="connsiteY2" fmla="*/ 221571 h 970140"/>
                <a:gd name="connsiteX3" fmla="*/ 0 w 694734"/>
                <a:gd name="connsiteY3" fmla="*/ 0 h 97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4734" h="970140">
                  <a:moveTo>
                    <a:pt x="694734" y="970140"/>
                  </a:moveTo>
                  <a:cubicBezTo>
                    <a:pt x="694734" y="970140"/>
                    <a:pt x="680652" y="796766"/>
                    <a:pt x="583330" y="609629"/>
                  </a:cubicBezTo>
                  <a:cubicBezTo>
                    <a:pt x="486008" y="422491"/>
                    <a:pt x="451265" y="373980"/>
                    <a:pt x="305438" y="221571"/>
                  </a:cubicBezTo>
                  <a:cubicBezTo>
                    <a:pt x="159610" y="69161"/>
                    <a:pt x="0" y="0"/>
                    <a:pt x="0" y="0"/>
                  </a:cubicBezTo>
                </a:path>
              </a:pathLst>
            </a:custGeom>
            <a:noFill/>
            <a:ln w="337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BE8D4BB-0E87-D96B-C697-3ACB0FF75F79}"/>
                </a:ext>
              </a:extLst>
            </p:cNvPr>
            <p:cNvSpPr/>
            <p:nvPr/>
          </p:nvSpPr>
          <p:spPr>
            <a:xfrm>
              <a:off x="9269528" y="3468789"/>
              <a:ext cx="856811" cy="995867"/>
            </a:xfrm>
            <a:custGeom>
              <a:avLst/>
              <a:gdLst>
                <a:gd name="connsiteX0" fmla="*/ 0 w 856811"/>
                <a:gd name="connsiteY0" fmla="*/ 0 h 995867"/>
                <a:gd name="connsiteX1" fmla="*/ 469668 w 856811"/>
                <a:gd name="connsiteY1" fmla="*/ 248517 h 995867"/>
                <a:gd name="connsiteX2" fmla="*/ 746103 w 856811"/>
                <a:gd name="connsiteY2" fmla="*/ 635898 h 995867"/>
                <a:gd name="connsiteX3" fmla="*/ 856812 w 856811"/>
                <a:gd name="connsiteY3" fmla="*/ 995867 h 9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6811" h="995867">
                  <a:moveTo>
                    <a:pt x="0" y="0"/>
                  </a:moveTo>
                  <a:cubicBezTo>
                    <a:pt x="0" y="0"/>
                    <a:pt x="283140" y="89543"/>
                    <a:pt x="469668" y="248517"/>
                  </a:cubicBezTo>
                  <a:cubicBezTo>
                    <a:pt x="656197" y="407491"/>
                    <a:pt x="649319" y="449066"/>
                    <a:pt x="746103" y="635898"/>
                  </a:cubicBezTo>
                  <a:cubicBezTo>
                    <a:pt x="842886" y="822731"/>
                    <a:pt x="856812" y="995867"/>
                    <a:pt x="856812" y="995867"/>
                  </a:cubicBezTo>
                </a:path>
              </a:pathLst>
            </a:custGeom>
            <a:noFill/>
            <a:ln w="50625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C21927B-37F1-8731-6609-30B7F2EA2FD8}"/>
                </a:ext>
              </a:extLst>
            </p:cNvPr>
            <p:cNvSpPr/>
            <p:nvPr/>
          </p:nvSpPr>
          <p:spPr>
            <a:xfrm>
              <a:off x="5864817" y="5466133"/>
              <a:ext cx="1010888" cy="633985"/>
            </a:xfrm>
            <a:custGeom>
              <a:avLst/>
              <a:gdLst>
                <a:gd name="connsiteX0" fmla="*/ 0 w 1010888"/>
                <a:gd name="connsiteY0" fmla="*/ 0 h 633985"/>
                <a:gd name="connsiteX1" fmla="*/ 239868 w 1010888"/>
                <a:gd name="connsiteY1" fmla="*/ 291284 h 633985"/>
                <a:gd name="connsiteX2" fmla="*/ 644223 w 1010888"/>
                <a:gd name="connsiteY2" fmla="*/ 544878 h 633985"/>
                <a:gd name="connsiteX3" fmla="*/ 1010888 w 1010888"/>
                <a:gd name="connsiteY3" fmla="*/ 633985 h 633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0888" h="633985">
                  <a:moveTo>
                    <a:pt x="0" y="0"/>
                  </a:moveTo>
                  <a:cubicBezTo>
                    <a:pt x="0" y="0"/>
                    <a:pt x="78812" y="155067"/>
                    <a:pt x="239868" y="291284"/>
                  </a:cubicBezTo>
                  <a:cubicBezTo>
                    <a:pt x="400924" y="427501"/>
                    <a:pt x="451466" y="459200"/>
                    <a:pt x="644223" y="544878"/>
                  </a:cubicBezTo>
                  <a:cubicBezTo>
                    <a:pt x="836981" y="630555"/>
                    <a:pt x="1010888" y="633985"/>
                    <a:pt x="1010888" y="633985"/>
                  </a:cubicBezTo>
                </a:path>
              </a:pathLst>
            </a:custGeom>
            <a:noFill/>
            <a:ln w="337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52">
            <a:extLst>
              <a:ext uri="{FF2B5EF4-FFF2-40B4-BE49-F238E27FC236}">
                <a16:creationId xmlns:a16="http://schemas.microsoft.com/office/drawing/2014/main" id="{890EA591-C254-282D-8AC6-AC33F3822041}"/>
              </a:ext>
            </a:extLst>
          </p:cNvPr>
          <p:cNvSpPr/>
          <p:nvPr/>
        </p:nvSpPr>
        <p:spPr>
          <a:xfrm>
            <a:off x="8887942" y="3693897"/>
            <a:ext cx="2350773" cy="1992114"/>
          </a:xfrm>
          <a:custGeom>
            <a:avLst/>
            <a:gdLst>
              <a:gd name="connsiteX0" fmla="*/ 48532 w 3544121"/>
              <a:gd name="connsiteY0" fmla="*/ 2981987 h 3003392"/>
              <a:gd name="connsiteX1" fmla="*/ 49867 w 3544121"/>
              <a:gd name="connsiteY1" fmla="*/ 2891393 h 3003392"/>
              <a:gd name="connsiteX2" fmla="*/ 140461 w 3544121"/>
              <a:gd name="connsiteY2" fmla="*/ 2892728 h 3003392"/>
              <a:gd name="connsiteX3" fmla="*/ 139127 w 3544121"/>
              <a:gd name="connsiteY3" fmla="*/ 2983322 h 3003392"/>
              <a:gd name="connsiteX4" fmla="*/ 48532 w 3544121"/>
              <a:gd name="connsiteY4" fmla="*/ 2981987 h 3003392"/>
              <a:gd name="connsiteX5" fmla="*/ 244633 w 3544121"/>
              <a:gd name="connsiteY5" fmla="*/ 2865296 h 3003392"/>
              <a:gd name="connsiteX6" fmla="*/ 246583 w 3544121"/>
              <a:gd name="connsiteY6" fmla="*/ 2675577 h 3003392"/>
              <a:gd name="connsiteX7" fmla="*/ 394373 w 3544121"/>
              <a:gd name="connsiteY7" fmla="*/ 2717966 h 3003392"/>
              <a:gd name="connsiteX8" fmla="*/ 244640 w 3544121"/>
              <a:gd name="connsiteY8" fmla="*/ 2865289 h 3003392"/>
              <a:gd name="connsiteX9" fmla="*/ 523115 w 3544121"/>
              <a:gd name="connsiteY9" fmla="*/ 2687340 h 3003392"/>
              <a:gd name="connsiteX10" fmla="*/ 439753 w 3544121"/>
              <a:gd name="connsiteY10" fmla="*/ 2432528 h 3003392"/>
              <a:gd name="connsiteX11" fmla="*/ 694565 w 3544121"/>
              <a:gd name="connsiteY11" fmla="*/ 2349165 h 3003392"/>
              <a:gd name="connsiteX12" fmla="*/ 777928 w 3544121"/>
              <a:gd name="connsiteY12" fmla="*/ 2603978 h 3003392"/>
              <a:gd name="connsiteX13" fmla="*/ 523115 w 3544121"/>
              <a:gd name="connsiteY13" fmla="*/ 2687340 h 3003392"/>
              <a:gd name="connsiteX14" fmla="*/ 1943388 w 3544121"/>
              <a:gd name="connsiteY14" fmla="*/ 2513061 h 3003392"/>
              <a:gd name="connsiteX15" fmla="*/ 1648514 w 3544121"/>
              <a:gd name="connsiteY15" fmla="*/ 2390704 h 3003392"/>
              <a:gd name="connsiteX16" fmla="*/ 1597602 w 3544121"/>
              <a:gd name="connsiteY16" fmla="*/ 2356395 h 3003392"/>
              <a:gd name="connsiteX17" fmla="*/ 1510401 w 3544121"/>
              <a:gd name="connsiteY17" fmla="*/ 2399433 h 3003392"/>
              <a:gd name="connsiteX18" fmla="*/ 1356525 w 3544121"/>
              <a:gd name="connsiteY18" fmla="*/ 2456383 h 3003392"/>
              <a:gd name="connsiteX19" fmla="*/ 589781 w 3544121"/>
              <a:gd name="connsiteY19" fmla="*/ 1981305 h 3003392"/>
              <a:gd name="connsiteX20" fmla="*/ 559552 w 3544121"/>
              <a:gd name="connsiteY20" fmla="*/ 1916807 h 3003392"/>
              <a:gd name="connsiteX21" fmla="*/ 470696 w 3544121"/>
              <a:gd name="connsiteY21" fmla="*/ 1925129 h 3003392"/>
              <a:gd name="connsiteX22" fmla="*/ 121185 w 3544121"/>
              <a:gd name="connsiteY22" fmla="*/ 1787073 h 3003392"/>
              <a:gd name="connsiteX23" fmla="*/ 14543 w 3544121"/>
              <a:gd name="connsiteY23" fmla="*/ 1604508 h 3003392"/>
              <a:gd name="connsiteX24" fmla="*/ 59466 w 3544121"/>
              <a:gd name="connsiteY24" fmla="*/ 1257521 h 3003392"/>
              <a:gd name="connsiteX25" fmla="*/ 235774 w 3544121"/>
              <a:gd name="connsiteY25" fmla="*/ 1093196 h 3003392"/>
              <a:gd name="connsiteX26" fmla="*/ 290593 w 3544121"/>
              <a:gd name="connsiteY26" fmla="*/ 1065693 h 3003392"/>
              <a:gd name="connsiteX27" fmla="*/ 302494 w 3544121"/>
              <a:gd name="connsiteY27" fmla="*/ 1003780 h 3003392"/>
              <a:gd name="connsiteX28" fmla="*/ 798423 w 3544121"/>
              <a:gd name="connsiteY28" fmla="*/ 594205 h 3003392"/>
              <a:gd name="connsiteX29" fmla="*/ 853746 w 3544121"/>
              <a:gd name="connsiteY29" fmla="*/ 594205 h 3003392"/>
              <a:gd name="connsiteX30" fmla="*/ 859798 w 3544121"/>
              <a:gd name="connsiteY30" fmla="*/ 536302 h 3003392"/>
              <a:gd name="connsiteX31" fmla="*/ 1285090 w 3544121"/>
              <a:gd name="connsiteY31" fmla="*/ 21380 h 3003392"/>
              <a:gd name="connsiteX32" fmla="*/ 1475590 w 3544121"/>
              <a:gd name="connsiteY32" fmla="*/ -280 h 3003392"/>
              <a:gd name="connsiteX33" fmla="*/ 1666090 w 3544121"/>
              <a:gd name="connsiteY33" fmla="*/ 21380 h 3003392"/>
              <a:gd name="connsiteX34" fmla="*/ 2048318 w 3544121"/>
              <a:gd name="connsiteY34" fmla="*/ 374367 h 3003392"/>
              <a:gd name="connsiteX35" fmla="*/ 2087227 w 3544121"/>
              <a:gd name="connsiteY35" fmla="*/ 435093 h 3003392"/>
              <a:gd name="connsiteX36" fmla="*/ 2156631 w 3544121"/>
              <a:gd name="connsiteY36" fmla="*/ 412403 h 3003392"/>
              <a:gd name="connsiteX37" fmla="*/ 2458897 w 3544121"/>
              <a:gd name="connsiteY37" fmla="*/ 397803 h 3003392"/>
              <a:gd name="connsiteX38" fmla="*/ 2844536 w 3544121"/>
              <a:gd name="connsiteY38" fmla="*/ 701118 h 3003392"/>
              <a:gd name="connsiteX39" fmla="*/ 2890062 w 3544121"/>
              <a:gd name="connsiteY39" fmla="*/ 751151 h 3003392"/>
              <a:gd name="connsiteX40" fmla="*/ 3118662 w 3544121"/>
              <a:gd name="connsiteY40" fmla="*/ 745641 h 3003392"/>
              <a:gd name="connsiteX41" fmla="*/ 3380733 w 3544121"/>
              <a:gd name="connsiteY41" fmla="*/ 885516 h 3003392"/>
              <a:gd name="connsiteX42" fmla="*/ 3392755 w 3544121"/>
              <a:gd name="connsiteY42" fmla="*/ 1624408 h 3003392"/>
              <a:gd name="connsiteX43" fmla="*/ 2988791 w 3544121"/>
              <a:gd name="connsiteY43" fmla="*/ 1782294 h 3003392"/>
              <a:gd name="connsiteX44" fmla="*/ 2906551 w 3544121"/>
              <a:gd name="connsiteY44" fmla="*/ 1777813 h 3003392"/>
              <a:gd name="connsiteX45" fmla="*/ 2895117 w 3544121"/>
              <a:gd name="connsiteY45" fmla="*/ 1848690 h 3003392"/>
              <a:gd name="connsiteX46" fmla="*/ 2094721 w 3544121"/>
              <a:gd name="connsiteY46" fmla="*/ 2526851 h 3003392"/>
              <a:gd name="connsiteX47" fmla="*/ 1943398 w 3544121"/>
              <a:gd name="connsiteY47" fmla="*/ 2513061 h 300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544121" h="3003392">
                <a:moveTo>
                  <a:pt x="48532" y="2981987"/>
                </a:moveTo>
                <a:cubicBezTo>
                  <a:pt x="21664" y="2953387"/>
                  <a:pt x="22195" y="2917389"/>
                  <a:pt x="49867" y="2891393"/>
                </a:cubicBezTo>
                <a:cubicBezTo>
                  <a:pt x="78467" y="2864525"/>
                  <a:pt x="114465" y="2865055"/>
                  <a:pt x="140461" y="2892728"/>
                </a:cubicBezTo>
                <a:cubicBezTo>
                  <a:pt x="167330" y="2921327"/>
                  <a:pt x="166799" y="2957325"/>
                  <a:pt x="139127" y="2983322"/>
                </a:cubicBezTo>
                <a:cubicBezTo>
                  <a:pt x="110527" y="3010190"/>
                  <a:pt x="74529" y="3009660"/>
                  <a:pt x="48532" y="2981987"/>
                </a:cubicBezTo>
                <a:close/>
                <a:moveTo>
                  <a:pt x="244633" y="2865296"/>
                </a:moveTo>
                <a:cubicBezTo>
                  <a:pt x="172868" y="2826357"/>
                  <a:pt x="174032" y="2713096"/>
                  <a:pt x="246583" y="2675577"/>
                </a:cubicBezTo>
                <a:cubicBezTo>
                  <a:pt x="301268" y="2647299"/>
                  <a:pt x="367674" y="2666346"/>
                  <a:pt x="394373" y="2717966"/>
                </a:cubicBezTo>
                <a:cubicBezTo>
                  <a:pt x="445181" y="2816217"/>
                  <a:pt x="341748" y="2917982"/>
                  <a:pt x="244640" y="2865289"/>
                </a:cubicBezTo>
                <a:close/>
                <a:moveTo>
                  <a:pt x="523115" y="2687340"/>
                </a:moveTo>
                <a:cubicBezTo>
                  <a:pt x="429103" y="2637085"/>
                  <a:pt x="391632" y="2522549"/>
                  <a:pt x="439753" y="2432528"/>
                </a:cubicBezTo>
                <a:cubicBezTo>
                  <a:pt x="490008" y="2338515"/>
                  <a:pt x="604545" y="2301045"/>
                  <a:pt x="694565" y="2349165"/>
                </a:cubicBezTo>
                <a:cubicBezTo>
                  <a:pt x="788578" y="2399421"/>
                  <a:pt x="826049" y="2513957"/>
                  <a:pt x="777928" y="2603978"/>
                </a:cubicBezTo>
                <a:cubicBezTo>
                  <a:pt x="727672" y="2697990"/>
                  <a:pt x="613136" y="2735461"/>
                  <a:pt x="523115" y="2687340"/>
                </a:cubicBezTo>
                <a:close/>
                <a:moveTo>
                  <a:pt x="1943388" y="2513061"/>
                </a:moveTo>
                <a:cubicBezTo>
                  <a:pt x="1820697" y="2486443"/>
                  <a:pt x="1742344" y="2453931"/>
                  <a:pt x="1648514" y="2390704"/>
                </a:cubicBezTo>
                <a:lnTo>
                  <a:pt x="1597602" y="2356395"/>
                </a:lnTo>
                <a:lnTo>
                  <a:pt x="1510401" y="2399433"/>
                </a:lnTo>
                <a:cubicBezTo>
                  <a:pt x="1462441" y="2423103"/>
                  <a:pt x="1393196" y="2448730"/>
                  <a:pt x="1356525" y="2456383"/>
                </a:cubicBezTo>
                <a:cubicBezTo>
                  <a:pt x="1013405" y="2527978"/>
                  <a:pt x="677401" y="2319785"/>
                  <a:pt x="589781" y="1981305"/>
                </a:cubicBezTo>
                <a:cubicBezTo>
                  <a:pt x="577856" y="1935235"/>
                  <a:pt x="568140" y="1914506"/>
                  <a:pt x="559552" y="1916807"/>
                </a:cubicBezTo>
                <a:cubicBezTo>
                  <a:pt x="552591" y="1918671"/>
                  <a:pt x="512606" y="1922416"/>
                  <a:pt x="470696" y="1925129"/>
                </a:cubicBezTo>
                <a:cubicBezTo>
                  <a:pt x="331916" y="1934111"/>
                  <a:pt x="218826" y="1889442"/>
                  <a:pt x="121185" y="1787073"/>
                </a:cubicBezTo>
                <a:cubicBezTo>
                  <a:pt x="63035" y="1726108"/>
                  <a:pt x="37778" y="1682870"/>
                  <a:pt x="14543" y="1604508"/>
                </a:cubicBezTo>
                <a:cubicBezTo>
                  <a:pt x="-16714" y="1499076"/>
                  <a:pt x="2475" y="1350867"/>
                  <a:pt x="59466" y="1257521"/>
                </a:cubicBezTo>
                <a:cubicBezTo>
                  <a:pt x="95545" y="1198433"/>
                  <a:pt x="176605" y="1122876"/>
                  <a:pt x="235774" y="1093196"/>
                </a:cubicBezTo>
                <a:lnTo>
                  <a:pt x="290593" y="1065693"/>
                </a:lnTo>
                <a:lnTo>
                  <a:pt x="302494" y="1003780"/>
                </a:lnTo>
                <a:cubicBezTo>
                  <a:pt x="347524" y="769513"/>
                  <a:pt x="559793" y="594205"/>
                  <a:pt x="798423" y="594205"/>
                </a:cubicBezTo>
                <a:lnTo>
                  <a:pt x="853746" y="594205"/>
                </a:lnTo>
                <a:lnTo>
                  <a:pt x="859798" y="536302"/>
                </a:lnTo>
                <a:cubicBezTo>
                  <a:pt x="883512" y="309416"/>
                  <a:pt x="1054899" y="101914"/>
                  <a:pt x="1285090" y="21380"/>
                </a:cubicBezTo>
                <a:cubicBezTo>
                  <a:pt x="1337691" y="2978"/>
                  <a:pt x="1366340" y="-280"/>
                  <a:pt x="1475590" y="-280"/>
                </a:cubicBezTo>
                <a:cubicBezTo>
                  <a:pt x="1584840" y="-280"/>
                  <a:pt x="1613483" y="2978"/>
                  <a:pt x="1666090" y="21380"/>
                </a:cubicBezTo>
                <a:cubicBezTo>
                  <a:pt x="1839997" y="82220"/>
                  <a:pt x="1978443" y="210070"/>
                  <a:pt x="2048318" y="374367"/>
                </a:cubicBezTo>
                <a:cubicBezTo>
                  <a:pt x="2063291" y="409573"/>
                  <a:pt x="2080344" y="436187"/>
                  <a:pt x="2087227" y="435093"/>
                </a:cubicBezTo>
                <a:cubicBezTo>
                  <a:pt x="2093967" y="434022"/>
                  <a:pt x="2125199" y="423811"/>
                  <a:pt x="2156631" y="412403"/>
                </a:cubicBezTo>
                <a:cubicBezTo>
                  <a:pt x="2234440" y="384165"/>
                  <a:pt x="2372515" y="377495"/>
                  <a:pt x="2458897" y="397803"/>
                </a:cubicBezTo>
                <a:cubicBezTo>
                  <a:pt x="2625776" y="437036"/>
                  <a:pt x="2774385" y="553928"/>
                  <a:pt x="2844536" y="701118"/>
                </a:cubicBezTo>
                <a:cubicBezTo>
                  <a:pt x="2866502" y="747210"/>
                  <a:pt x="2874258" y="755734"/>
                  <a:pt x="2890062" y="751151"/>
                </a:cubicBezTo>
                <a:cubicBezTo>
                  <a:pt x="2932587" y="738817"/>
                  <a:pt x="3065064" y="735624"/>
                  <a:pt x="3118662" y="745641"/>
                </a:cubicBezTo>
                <a:cubicBezTo>
                  <a:pt x="3210577" y="762821"/>
                  <a:pt x="3306895" y="814230"/>
                  <a:pt x="3380733" y="885516"/>
                </a:cubicBezTo>
                <a:cubicBezTo>
                  <a:pt x="3593378" y="1090808"/>
                  <a:pt x="3598588" y="1411210"/>
                  <a:pt x="3392755" y="1624408"/>
                </a:cubicBezTo>
                <a:cubicBezTo>
                  <a:pt x="3283694" y="1737374"/>
                  <a:pt x="3146734" y="1790905"/>
                  <a:pt x="2988791" y="1782294"/>
                </a:cubicBezTo>
                <a:lnTo>
                  <a:pt x="2906551" y="1777813"/>
                </a:lnTo>
                <a:lnTo>
                  <a:pt x="2895117" y="1848690"/>
                </a:lnTo>
                <a:cubicBezTo>
                  <a:pt x="2831430" y="2243482"/>
                  <a:pt x="2493905" y="2529461"/>
                  <a:pt x="2094721" y="2526851"/>
                </a:cubicBezTo>
                <a:cubicBezTo>
                  <a:pt x="2044953" y="2526526"/>
                  <a:pt x="1976859" y="2520320"/>
                  <a:pt x="1943398" y="2513061"/>
                </a:cubicBezTo>
                <a:close/>
              </a:path>
            </a:pathLst>
          </a:custGeom>
          <a:solidFill>
            <a:srgbClr val="FFFFFF"/>
          </a:solidFill>
          <a:ln w="571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C46061D-97E7-8CA3-46D1-675E3CE93E04}"/>
              </a:ext>
            </a:extLst>
          </p:cNvPr>
          <p:cNvGrpSpPr/>
          <p:nvPr/>
        </p:nvGrpSpPr>
        <p:grpSpPr>
          <a:xfrm>
            <a:off x="1192333" y="852408"/>
            <a:ext cx="2556974" cy="1974007"/>
            <a:chOff x="554553" y="727816"/>
            <a:chExt cx="4692806" cy="3622888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22A96C3-1377-2682-478A-753E1B57A7A9}"/>
                </a:ext>
              </a:extLst>
            </p:cNvPr>
            <p:cNvSpPr/>
            <p:nvPr/>
          </p:nvSpPr>
          <p:spPr>
            <a:xfrm>
              <a:off x="735432" y="897361"/>
              <a:ext cx="4511927" cy="3453343"/>
            </a:xfrm>
            <a:custGeom>
              <a:avLst/>
              <a:gdLst>
                <a:gd name="connsiteX0" fmla="*/ 2771863 w 4511927"/>
                <a:gd name="connsiteY0" fmla="*/ 2638223 h 3453343"/>
                <a:gd name="connsiteX1" fmla="*/ 3432688 w 4511927"/>
                <a:gd name="connsiteY1" fmla="*/ 3139676 h 3453343"/>
                <a:gd name="connsiteX2" fmla="*/ 3068766 w 4511927"/>
                <a:gd name="connsiteY2" fmla="*/ 2266729 h 3453343"/>
                <a:gd name="connsiteX3" fmla="*/ 4022505 w 4511927"/>
                <a:gd name="connsiteY3" fmla="*/ 2484976 h 3453343"/>
                <a:gd name="connsiteX4" fmla="*/ 3457796 w 4511927"/>
                <a:gd name="connsiteY4" fmla="*/ 1993952 h 3453343"/>
                <a:gd name="connsiteX5" fmla="*/ 4511928 w 4511927"/>
                <a:gd name="connsiteY5" fmla="*/ 1993952 h 3453343"/>
                <a:gd name="connsiteX6" fmla="*/ 3533139 w 4511927"/>
                <a:gd name="connsiteY6" fmla="*/ 1693867 h 3453343"/>
                <a:gd name="connsiteX7" fmla="*/ 4399019 w 4511927"/>
                <a:gd name="connsiteY7" fmla="*/ 1312953 h 3453343"/>
                <a:gd name="connsiteX8" fmla="*/ 3669918 w 4511927"/>
                <a:gd name="connsiteY8" fmla="*/ 1159362 h 3453343"/>
                <a:gd name="connsiteX9" fmla="*/ 4047775 w 4511927"/>
                <a:gd name="connsiteY9" fmla="*/ 689303 h 3453343"/>
                <a:gd name="connsiteX10" fmla="*/ 3452329 w 4511927"/>
                <a:gd name="connsiteY10" fmla="*/ 777126 h 3453343"/>
                <a:gd name="connsiteX11" fmla="*/ 3671185 w 4511927"/>
                <a:gd name="connsiteY11" fmla="*/ 179870 h 3453343"/>
                <a:gd name="connsiteX12" fmla="*/ 3103599 w 4511927"/>
                <a:gd name="connsiteY12" fmla="*/ 550364 h 3453343"/>
                <a:gd name="connsiteX13" fmla="*/ 2970183 w 4511927"/>
                <a:gd name="connsiteY13" fmla="*/ 0 h 3453343"/>
                <a:gd name="connsiteX14" fmla="*/ 2566751 w 4511927"/>
                <a:gd name="connsiteY14" fmla="*/ 493252 h 3453343"/>
                <a:gd name="connsiteX15" fmla="*/ 2317406 w 4511927"/>
                <a:gd name="connsiteY15" fmla="*/ 6991 h 3453343"/>
                <a:gd name="connsiteX16" fmla="*/ 2073337 w 4511927"/>
                <a:gd name="connsiteY16" fmla="*/ 484051 h 3453343"/>
                <a:gd name="connsiteX17" fmla="*/ 1650818 w 4511927"/>
                <a:gd name="connsiteY17" fmla="*/ 43472 h 3453343"/>
                <a:gd name="connsiteX18" fmla="*/ 1544776 w 4511927"/>
                <a:gd name="connsiteY18" fmla="*/ 561785 h 3453343"/>
                <a:gd name="connsiteX19" fmla="*/ 1148984 w 4511927"/>
                <a:gd name="connsiteY19" fmla="*/ 117996 h 3453343"/>
                <a:gd name="connsiteX20" fmla="*/ 1115235 w 4511927"/>
                <a:gd name="connsiteY20" fmla="*/ 613791 h 3453343"/>
                <a:gd name="connsiteX21" fmla="*/ 515893 w 4511927"/>
                <a:gd name="connsiteY21" fmla="*/ 306410 h 3453343"/>
                <a:gd name="connsiteX22" fmla="*/ 653682 w 4511927"/>
                <a:gd name="connsiteY22" fmla="*/ 884701 h 3453343"/>
                <a:gd name="connsiteX23" fmla="*/ 30623 w 4511927"/>
                <a:gd name="connsiteY23" fmla="*/ 786346 h 3453343"/>
                <a:gd name="connsiteX24" fmla="*/ 543744 w 4511927"/>
                <a:gd name="connsiteY24" fmla="*/ 1193644 h 3453343"/>
                <a:gd name="connsiteX25" fmla="*/ 0 w 4511927"/>
                <a:gd name="connsiteY25" fmla="*/ 1379506 h 3453343"/>
                <a:gd name="connsiteX26" fmla="*/ 443236 w 4511927"/>
                <a:gd name="connsiteY26" fmla="*/ 1738017 h 3453343"/>
                <a:gd name="connsiteX27" fmla="*/ 40291 w 4511927"/>
                <a:gd name="connsiteY27" fmla="*/ 2098291 h 3453343"/>
                <a:gd name="connsiteX28" fmla="*/ 723576 w 4511927"/>
                <a:gd name="connsiteY28" fmla="*/ 2081229 h 3453343"/>
                <a:gd name="connsiteX29" fmla="*/ 58236 w 4511927"/>
                <a:gd name="connsiteY29" fmla="*/ 2614391 h 3453343"/>
                <a:gd name="connsiteX30" fmla="*/ 780679 w 4511927"/>
                <a:gd name="connsiteY30" fmla="*/ 2432635 h 3453343"/>
                <a:gd name="connsiteX31" fmla="*/ 293903 w 4511927"/>
                <a:gd name="connsiteY31" fmla="*/ 3142561 h 3453343"/>
                <a:gd name="connsiteX32" fmla="*/ 1105567 w 4511927"/>
                <a:gd name="connsiteY32" fmla="*/ 2566813 h 3453343"/>
                <a:gd name="connsiteX33" fmla="*/ 934022 w 4511927"/>
                <a:gd name="connsiteY33" fmla="*/ 3191682 h 3453343"/>
                <a:gd name="connsiteX34" fmla="*/ 1412253 w 4511927"/>
                <a:gd name="connsiteY34" fmla="*/ 2799357 h 3453343"/>
                <a:gd name="connsiteX35" fmla="*/ 1438854 w 4511927"/>
                <a:gd name="connsiteY35" fmla="*/ 3218962 h 3453343"/>
                <a:gd name="connsiteX36" fmla="*/ 1903293 w 4511927"/>
                <a:gd name="connsiteY36" fmla="*/ 2842486 h 3453343"/>
                <a:gd name="connsiteX37" fmla="*/ 2178937 w 4511927"/>
                <a:gd name="connsiteY37" fmla="*/ 3453343 h 3453343"/>
                <a:gd name="connsiteX38" fmla="*/ 2359188 w 4511927"/>
                <a:gd name="connsiteY38" fmla="*/ 2858678 h 3453343"/>
                <a:gd name="connsiteX39" fmla="*/ 2693630 w 4511927"/>
                <a:gd name="connsiteY39" fmla="*/ 3114948 h 3453343"/>
                <a:gd name="connsiteX40" fmla="*/ 2771928 w 4511927"/>
                <a:gd name="connsiteY40" fmla="*/ 2638222 h 345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511927" h="3453343">
                  <a:moveTo>
                    <a:pt x="2771863" y="2638223"/>
                  </a:moveTo>
                  <a:lnTo>
                    <a:pt x="3432688" y="3139676"/>
                  </a:lnTo>
                  <a:lnTo>
                    <a:pt x="3068766" y="2266729"/>
                  </a:lnTo>
                  <a:lnTo>
                    <a:pt x="4022505" y="2484976"/>
                  </a:lnTo>
                  <a:lnTo>
                    <a:pt x="3457796" y="1993952"/>
                  </a:lnTo>
                  <a:lnTo>
                    <a:pt x="4511928" y="1993952"/>
                  </a:lnTo>
                  <a:lnTo>
                    <a:pt x="3533139" y="1693867"/>
                  </a:lnTo>
                  <a:lnTo>
                    <a:pt x="4399019" y="1312953"/>
                  </a:lnTo>
                  <a:lnTo>
                    <a:pt x="3669918" y="1159362"/>
                  </a:lnTo>
                  <a:lnTo>
                    <a:pt x="4047775" y="689303"/>
                  </a:lnTo>
                  <a:lnTo>
                    <a:pt x="3452329" y="777126"/>
                  </a:lnTo>
                  <a:lnTo>
                    <a:pt x="3671185" y="179870"/>
                  </a:lnTo>
                  <a:lnTo>
                    <a:pt x="3103599" y="550364"/>
                  </a:lnTo>
                  <a:lnTo>
                    <a:pt x="2970183" y="0"/>
                  </a:lnTo>
                  <a:lnTo>
                    <a:pt x="2566751" y="493252"/>
                  </a:lnTo>
                  <a:cubicBezTo>
                    <a:pt x="2566751" y="458992"/>
                    <a:pt x="2329950" y="6991"/>
                    <a:pt x="2317406" y="6991"/>
                  </a:cubicBezTo>
                  <a:cubicBezTo>
                    <a:pt x="2304862" y="6991"/>
                    <a:pt x="2073337" y="484051"/>
                    <a:pt x="2073337" y="484051"/>
                  </a:cubicBezTo>
                  <a:lnTo>
                    <a:pt x="1650818" y="43472"/>
                  </a:lnTo>
                  <a:lnTo>
                    <a:pt x="1544776" y="561785"/>
                  </a:lnTo>
                  <a:lnTo>
                    <a:pt x="1148984" y="117996"/>
                  </a:lnTo>
                  <a:cubicBezTo>
                    <a:pt x="1148984" y="117996"/>
                    <a:pt x="1140329" y="613791"/>
                    <a:pt x="1115235" y="613791"/>
                  </a:cubicBezTo>
                  <a:cubicBezTo>
                    <a:pt x="1090140" y="613791"/>
                    <a:pt x="515893" y="306410"/>
                    <a:pt x="515893" y="306410"/>
                  </a:cubicBezTo>
                  <a:cubicBezTo>
                    <a:pt x="515893" y="306410"/>
                    <a:pt x="653682" y="871061"/>
                    <a:pt x="653682" y="884701"/>
                  </a:cubicBezTo>
                  <a:cubicBezTo>
                    <a:pt x="653682" y="898341"/>
                    <a:pt x="30623" y="786346"/>
                    <a:pt x="30623" y="786346"/>
                  </a:cubicBezTo>
                  <a:lnTo>
                    <a:pt x="543744" y="1193644"/>
                  </a:lnTo>
                  <a:lnTo>
                    <a:pt x="0" y="1379506"/>
                  </a:lnTo>
                  <a:cubicBezTo>
                    <a:pt x="0" y="1379506"/>
                    <a:pt x="455781" y="1724377"/>
                    <a:pt x="443236" y="1738017"/>
                  </a:cubicBezTo>
                  <a:cubicBezTo>
                    <a:pt x="430692" y="1751657"/>
                    <a:pt x="40291" y="2098291"/>
                    <a:pt x="40291" y="2098291"/>
                  </a:cubicBezTo>
                  <a:cubicBezTo>
                    <a:pt x="40291" y="2098291"/>
                    <a:pt x="736121" y="2081229"/>
                    <a:pt x="723576" y="2081229"/>
                  </a:cubicBezTo>
                  <a:cubicBezTo>
                    <a:pt x="722195" y="2092649"/>
                    <a:pt x="58236" y="2600751"/>
                    <a:pt x="58236" y="2614391"/>
                  </a:cubicBezTo>
                  <a:cubicBezTo>
                    <a:pt x="58236" y="2628031"/>
                    <a:pt x="780679" y="2432635"/>
                    <a:pt x="780679" y="2432635"/>
                  </a:cubicBezTo>
                  <a:lnTo>
                    <a:pt x="293903" y="3142561"/>
                  </a:lnTo>
                  <a:lnTo>
                    <a:pt x="1105567" y="2566813"/>
                  </a:lnTo>
                  <a:lnTo>
                    <a:pt x="934022" y="3191682"/>
                  </a:lnTo>
                  <a:lnTo>
                    <a:pt x="1412253" y="2799357"/>
                  </a:lnTo>
                  <a:lnTo>
                    <a:pt x="1438854" y="3218962"/>
                  </a:lnTo>
                  <a:lnTo>
                    <a:pt x="1903293" y="2842486"/>
                  </a:lnTo>
                  <a:lnTo>
                    <a:pt x="2178937" y="3453343"/>
                  </a:lnTo>
                  <a:lnTo>
                    <a:pt x="2359188" y="2858678"/>
                  </a:lnTo>
                  <a:lnTo>
                    <a:pt x="2693630" y="3114948"/>
                  </a:lnTo>
                  <a:lnTo>
                    <a:pt x="2771928" y="2638222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0581A91-CEC9-8337-0EE9-E24468A23D17}"/>
                </a:ext>
              </a:extLst>
            </p:cNvPr>
            <p:cNvSpPr/>
            <p:nvPr/>
          </p:nvSpPr>
          <p:spPr>
            <a:xfrm>
              <a:off x="554553" y="727816"/>
              <a:ext cx="4511927" cy="3360874"/>
            </a:xfrm>
            <a:custGeom>
              <a:avLst/>
              <a:gdLst>
                <a:gd name="connsiteX0" fmla="*/ 2771863 w 4511927"/>
                <a:gd name="connsiteY0" fmla="*/ 2638223 h 3360874"/>
                <a:gd name="connsiteX1" fmla="*/ 3432688 w 4511927"/>
                <a:gd name="connsiteY1" fmla="*/ 3139676 h 3360874"/>
                <a:gd name="connsiteX2" fmla="*/ 3068767 w 4511927"/>
                <a:gd name="connsiteY2" fmla="*/ 2266729 h 3360874"/>
                <a:gd name="connsiteX3" fmla="*/ 4022505 w 4511927"/>
                <a:gd name="connsiteY3" fmla="*/ 2484975 h 3360874"/>
                <a:gd name="connsiteX4" fmla="*/ 3457796 w 4511927"/>
                <a:gd name="connsiteY4" fmla="*/ 1993952 h 3360874"/>
                <a:gd name="connsiteX5" fmla="*/ 4511928 w 4511927"/>
                <a:gd name="connsiteY5" fmla="*/ 1993952 h 3360874"/>
                <a:gd name="connsiteX6" fmla="*/ 3533139 w 4511927"/>
                <a:gd name="connsiteY6" fmla="*/ 1693867 h 3360874"/>
                <a:gd name="connsiteX7" fmla="*/ 4399019 w 4511927"/>
                <a:gd name="connsiteY7" fmla="*/ 1312953 h 3360874"/>
                <a:gd name="connsiteX8" fmla="*/ 3669918 w 4511927"/>
                <a:gd name="connsiteY8" fmla="*/ 1159362 h 3360874"/>
                <a:gd name="connsiteX9" fmla="*/ 4047775 w 4511927"/>
                <a:gd name="connsiteY9" fmla="*/ 689303 h 3360874"/>
                <a:gd name="connsiteX10" fmla="*/ 3452329 w 4511927"/>
                <a:gd name="connsiteY10" fmla="*/ 777126 h 3360874"/>
                <a:gd name="connsiteX11" fmla="*/ 3671185 w 4511927"/>
                <a:gd name="connsiteY11" fmla="*/ 179870 h 3360874"/>
                <a:gd name="connsiteX12" fmla="*/ 3103600 w 4511927"/>
                <a:gd name="connsiteY12" fmla="*/ 550364 h 3360874"/>
                <a:gd name="connsiteX13" fmla="*/ 2970183 w 4511927"/>
                <a:gd name="connsiteY13" fmla="*/ 0 h 3360874"/>
                <a:gd name="connsiteX14" fmla="*/ 2566752 w 4511927"/>
                <a:gd name="connsiteY14" fmla="*/ 493252 h 3360874"/>
                <a:gd name="connsiteX15" fmla="*/ 2317406 w 4511927"/>
                <a:gd name="connsiteY15" fmla="*/ 6991 h 3360874"/>
                <a:gd name="connsiteX16" fmla="*/ 2073337 w 4511927"/>
                <a:gd name="connsiteY16" fmla="*/ 484051 h 3360874"/>
                <a:gd name="connsiteX17" fmla="*/ 1650818 w 4511927"/>
                <a:gd name="connsiteY17" fmla="*/ 43472 h 3360874"/>
                <a:gd name="connsiteX18" fmla="*/ 1544776 w 4511927"/>
                <a:gd name="connsiteY18" fmla="*/ 561785 h 3360874"/>
                <a:gd name="connsiteX19" fmla="*/ 1148984 w 4511927"/>
                <a:gd name="connsiteY19" fmla="*/ 117996 h 3360874"/>
                <a:gd name="connsiteX20" fmla="*/ 1115235 w 4511927"/>
                <a:gd name="connsiteY20" fmla="*/ 613791 h 3360874"/>
                <a:gd name="connsiteX21" fmla="*/ 515893 w 4511927"/>
                <a:gd name="connsiteY21" fmla="*/ 306410 h 3360874"/>
                <a:gd name="connsiteX22" fmla="*/ 653682 w 4511927"/>
                <a:gd name="connsiteY22" fmla="*/ 884701 h 3360874"/>
                <a:gd name="connsiteX23" fmla="*/ 30623 w 4511927"/>
                <a:gd name="connsiteY23" fmla="*/ 786346 h 3360874"/>
                <a:gd name="connsiteX24" fmla="*/ 543744 w 4511927"/>
                <a:gd name="connsiteY24" fmla="*/ 1193644 h 3360874"/>
                <a:gd name="connsiteX25" fmla="*/ 0 w 4511927"/>
                <a:gd name="connsiteY25" fmla="*/ 1379506 h 3360874"/>
                <a:gd name="connsiteX26" fmla="*/ 443236 w 4511927"/>
                <a:gd name="connsiteY26" fmla="*/ 1738017 h 3360874"/>
                <a:gd name="connsiteX27" fmla="*/ 40291 w 4511927"/>
                <a:gd name="connsiteY27" fmla="*/ 2098291 h 3360874"/>
                <a:gd name="connsiteX28" fmla="*/ 723576 w 4511927"/>
                <a:gd name="connsiteY28" fmla="*/ 2081229 h 3360874"/>
                <a:gd name="connsiteX29" fmla="*/ 58236 w 4511927"/>
                <a:gd name="connsiteY29" fmla="*/ 2614391 h 3360874"/>
                <a:gd name="connsiteX30" fmla="*/ 780679 w 4511927"/>
                <a:gd name="connsiteY30" fmla="*/ 2432635 h 3360874"/>
                <a:gd name="connsiteX31" fmla="*/ 293903 w 4511927"/>
                <a:gd name="connsiteY31" fmla="*/ 3142561 h 3360874"/>
                <a:gd name="connsiteX32" fmla="*/ 1105567 w 4511927"/>
                <a:gd name="connsiteY32" fmla="*/ 2566813 h 3360874"/>
                <a:gd name="connsiteX33" fmla="*/ 934022 w 4511927"/>
                <a:gd name="connsiteY33" fmla="*/ 3191682 h 3360874"/>
                <a:gd name="connsiteX34" fmla="*/ 1412253 w 4511927"/>
                <a:gd name="connsiteY34" fmla="*/ 2799357 h 3360874"/>
                <a:gd name="connsiteX35" fmla="*/ 1438854 w 4511927"/>
                <a:gd name="connsiteY35" fmla="*/ 3218961 h 3360874"/>
                <a:gd name="connsiteX36" fmla="*/ 1903293 w 4511927"/>
                <a:gd name="connsiteY36" fmla="*/ 2842486 h 3360874"/>
                <a:gd name="connsiteX37" fmla="*/ 2194006 w 4511927"/>
                <a:gd name="connsiteY37" fmla="*/ 3360875 h 3360874"/>
                <a:gd name="connsiteX38" fmla="*/ 2359188 w 4511927"/>
                <a:gd name="connsiteY38" fmla="*/ 2858688 h 3360874"/>
                <a:gd name="connsiteX39" fmla="*/ 2693630 w 4511927"/>
                <a:gd name="connsiteY39" fmla="*/ 3114958 h 3360874"/>
                <a:gd name="connsiteX40" fmla="*/ 2771929 w 4511927"/>
                <a:gd name="connsiteY40" fmla="*/ 2638232 h 336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511927" h="3360874">
                  <a:moveTo>
                    <a:pt x="2771863" y="2638223"/>
                  </a:moveTo>
                  <a:lnTo>
                    <a:pt x="3432688" y="3139676"/>
                  </a:lnTo>
                  <a:lnTo>
                    <a:pt x="3068767" y="2266729"/>
                  </a:lnTo>
                  <a:lnTo>
                    <a:pt x="4022505" y="2484975"/>
                  </a:lnTo>
                  <a:lnTo>
                    <a:pt x="3457796" y="1993952"/>
                  </a:lnTo>
                  <a:lnTo>
                    <a:pt x="4511928" y="1993952"/>
                  </a:lnTo>
                  <a:lnTo>
                    <a:pt x="3533139" y="1693867"/>
                  </a:lnTo>
                  <a:lnTo>
                    <a:pt x="4399019" y="1312953"/>
                  </a:lnTo>
                  <a:lnTo>
                    <a:pt x="3669918" y="1159362"/>
                  </a:lnTo>
                  <a:lnTo>
                    <a:pt x="4047775" y="689303"/>
                  </a:lnTo>
                  <a:lnTo>
                    <a:pt x="3452329" y="777126"/>
                  </a:lnTo>
                  <a:lnTo>
                    <a:pt x="3671185" y="179870"/>
                  </a:lnTo>
                  <a:lnTo>
                    <a:pt x="3103600" y="550364"/>
                  </a:lnTo>
                  <a:lnTo>
                    <a:pt x="2970183" y="0"/>
                  </a:lnTo>
                  <a:lnTo>
                    <a:pt x="2566752" y="493252"/>
                  </a:lnTo>
                  <a:cubicBezTo>
                    <a:pt x="2566752" y="458993"/>
                    <a:pt x="2329950" y="6991"/>
                    <a:pt x="2317406" y="6991"/>
                  </a:cubicBezTo>
                  <a:cubicBezTo>
                    <a:pt x="2304862" y="6991"/>
                    <a:pt x="2073337" y="484051"/>
                    <a:pt x="2073337" y="484051"/>
                  </a:cubicBezTo>
                  <a:lnTo>
                    <a:pt x="1650818" y="43472"/>
                  </a:lnTo>
                  <a:lnTo>
                    <a:pt x="1544776" y="561785"/>
                  </a:lnTo>
                  <a:lnTo>
                    <a:pt x="1148984" y="117996"/>
                  </a:lnTo>
                  <a:cubicBezTo>
                    <a:pt x="1148984" y="117996"/>
                    <a:pt x="1140329" y="613791"/>
                    <a:pt x="1115235" y="613791"/>
                  </a:cubicBezTo>
                  <a:cubicBezTo>
                    <a:pt x="1090140" y="613791"/>
                    <a:pt x="515893" y="306410"/>
                    <a:pt x="515893" y="306410"/>
                  </a:cubicBezTo>
                  <a:cubicBezTo>
                    <a:pt x="515893" y="306410"/>
                    <a:pt x="653682" y="871061"/>
                    <a:pt x="653682" y="884701"/>
                  </a:cubicBezTo>
                  <a:cubicBezTo>
                    <a:pt x="653682" y="898341"/>
                    <a:pt x="30623" y="786346"/>
                    <a:pt x="30623" y="786346"/>
                  </a:cubicBezTo>
                  <a:lnTo>
                    <a:pt x="543744" y="1193644"/>
                  </a:lnTo>
                  <a:lnTo>
                    <a:pt x="0" y="1379506"/>
                  </a:lnTo>
                  <a:cubicBezTo>
                    <a:pt x="0" y="1379506"/>
                    <a:pt x="455781" y="1724377"/>
                    <a:pt x="443236" y="1738017"/>
                  </a:cubicBezTo>
                  <a:cubicBezTo>
                    <a:pt x="430692" y="1751657"/>
                    <a:pt x="40291" y="2098291"/>
                    <a:pt x="40291" y="2098291"/>
                  </a:cubicBezTo>
                  <a:cubicBezTo>
                    <a:pt x="40291" y="2098291"/>
                    <a:pt x="736121" y="2081229"/>
                    <a:pt x="723576" y="2081229"/>
                  </a:cubicBezTo>
                  <a:cubicBezTo>
                    <a:pt x="722195" y="2092649"/>
                    <a:pt x="58236" y="2600751"/>
                    <a:pt x="58236" y="2614391"/>
                  </a:cubicBezTo>
                  <a:cubicBezTo>
                    <a:pt x="58236" y="2628030"/>
                    <a:pt x="780679" y="2432635"/>
                    <a:pt x="780679" y="2432635"/>
                  </a:cubicBezTo>
                  <a:lnTo>
                    <a:pt x="293903" y="3142561"/>
                  </a:lnTo>
                  <a:lnTo>
                    <a:pt x="1105567" y="2566813"/>
                  </a:lnTo>
                  <a:lnTo>
                    <a:pt x="934022" y="3191682"/>
                  </a:lnTo>
                  <a:lnTo>
                    <a:pt x="1412253" y="2799357"/>
                  </a:lnTo>
                  <a:lnTo>
                    <a:pt x="1438854" y="3218961"/>
                  </a:lnTo>
                  <a:lnTo>
                    <a:pt x="1903293" y="2842486"/>
                  </a:lnTo>
                  <a:lnTo>
                    <a:pt x="2194006" y="3360875"/>
                  </a:lnTo>
                  <a:lnTo>
                    <a:pt x="2359188" y="2858688"/>
                  </a:lnTo>
                  <a:lnTo>
                    <a:pt x="2693630" y="3114958"/>
                  </a:lnTo>
                  <a:lnTo>
                    <a:pt x="2771929" y="2638232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8722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图形 13">
            <a:extLst>
              <a:ext uri="{FF2B5EF4-FFF2-40B4-BE49-F238E27FC236}">
                <a16:creationId xmlns:a16="http://schemas.microsoft.com/office/drawing/2014/main" id="{408D23A5-45E0-AE50-7DCF-5D71C7C85012}"/>
              </a:ext>
            </a:extLst>
          </p:cNvPr>
          <p:cNvGrpSpPr/>
          <p:nvPr/>
        </p:nvGrpSpPr>
        <p:grpSpPr>
          <a:xfrm>
            <a:off x="4897486" y="869804"/>
            <a:ext cx="2130578" cy="2165805"/>
            <a:chOff x="5106368" y="3587522"/>
            <a:chExt cx="1033734" cy="1050826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589E280-4898-E199-52FD-C058DAA958EC}"/>
                </a:ext>
              </a:extLst>
            </p:cNvPr>
            <p:cNvSpPr/>
            <p:nvPr/>
          </p:nvSpPr>
          <p:spPr>
            <a:xfrm>
              <a:off x="5774386" y="4349186"/>
              <a:ext cx="161976" cy="150529"/>
            </a:xfrm>
            <a:custGeom>
              <a:avLst/>
              <a:gdLst>
                <a:gd name="connsiteX0" fmla="*/ -298 w 161976"/>
                <a:gd name="connsiteY0" fmla="*/ 74785 h 150529"/>
                <a:gd name="connsiteX1" fmla="*/ 64108 w 161976"/>
                <a:gd name="connsiteY1" fmla="*/ 148480 h 150529"/>
                <a:gd name="connsiteX2" fmla="*/ 156637 w 161976"/>
                <a:gd name="connsiteY2" fmla="*/ 101198 h 150529"/>
                <a:gd name="connsiteX3" fmla="*/ 138613 w 161976"/>
                <a:gd name="connsiteY3" fmla="*/ 22154 h 150529"/>
                <a:gd name="connsiteX4" fmla="*/ 16693 w 161976"/>
                <a:gd name="connsiteY4" fmla="*/ 28724 h 150529"/>
                <a:gd name="connsiteX5" fmla="*/ -298 w 161976"/>
                <a:gd name="connsiteY5" fmla="*/ 74168 h 150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76" h="150529">
                  <a:moveTo>
                    <a:pt x="-298" y="74785"/>
                  </a:moveTo>
                  <a:cubicBezTo>
                    <a:pt x="-699" y="112113"/>
                    <a:pt x="30359" y="142755"/>
                    <a:pt x="64108" y="148480"/>
                  </a:cubicBezTo>
                  <a:cubicBezTo>
                    <a:pt x="100155" y="155869"/>
                    <a:pt x="141827" y="137824"/>
                    <a:pt x="156637" y="101198"/>
                  </a:cubicBezTo>
                  <a:cubicBezTo>
                    <a:pt x="167850" y="74230"/>
                    <a:pt x="159696" y="41134"/>
                    <a:pt x="138613" y="22154"/>
                  </a:cubicBezTo>
                  <a:cubicBezTo>
                    <a:pt x="104995" y="-10090"/>
                    <a:pt x="46723" y="-7691"/>
                    <a:pt x="16693" y="28724"/>
                  </a:cubicBezTo>
                  <a:cubicBezTo>
                    <a:pt x="6134" y="41142"/>
                    <a:pt x="-263" y="57444"/>
                    <a:pt x="-298" y="74168"/>
                  </a:cubicBezTo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5935FC0-5CB7-D361-07D5-B05C724580F6}"/>
                </a:ext>
              </a:extLst>
            </p:cNvPr>
            <p:cNvSpPr/>
            <p:nvPr/>
          </p:nvSpPr>
          <p:spPr>
            <a:xfrm>
              <a:off x="5958977" y="4526764"/>
              <a:ext cx="117057" cy="111584"/>
            </a:xfrm>
            <a:custGeom>
              <a:avLst/>
              <a:gdLst>
                <a:gd name="connsiteX0" fmla="*/ -294 w 117057"/>
                <a:gd name="connsiteY0" fmla="*/ 55322 h 111584"/>
                <a:gd name="connsiteX1" fmla="*/ 48526 w 117057"/>
                <a:gd name="connsiteY1" fmla="*/ 110363 h 111584"/>
                <a:gd name="connsiteX2" fmla="*/ 113529 w 117057"/>
                <a:gd name="connsiteY2" fmla="*/ 73589 h 111584"/>
                <a:gd name="connsiteX3" fmla="*/ 91909 w 117057"/>
                <a:gd name="connsiteY3" fmla="*/ 9730 h 111584"/>
                <a:gd name="connsiteX4" fmla="*/ 16360 w 117057"/>
                <a:gd name="connsiteY4" fmla="*/ 16427 h 111584"/>
                <a:gd name="connsiteX5" fmla="*/ -293 w 117057"/>
                <a:gd name="connsiteY5" fmla="*/ 54864 h 111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057" h="111584">
                  <a:moveTo>
                    <a:pt x="-294" y="55322"/>
                  </a:moveTo>
                  <a:cubicBezTo>
                    <a:pt x="-772" y="82504"/>
                    <a:pt x="21931" y="106748"/>
                    <a:pt x="48526" y="110363"/>
                  </a:cubicBezTo>
                  <a:cubicBezTo>
                    <a:pt x="75195" y="114941"/>
                    <a:pt x="104561" y="99604"/>
                    <a:pt x="113529" y="73589"/>
                  </a:cubicBezTo>
                  <a:cubicBezTo>
                    <a:pt x="122296" y="50568"/>
                    <a:pt x="112572" y="22869"/>
                    <a:pt x="91909" y="9730"/>
                  </a:cubicBezTo>
                  <a:cubicBezTo>
                    <a:pt x="69201" y="-5906"/>
                    <a:pt x="35820" y="-3318"/>
                    <a:pt x="16360" y="16427"/>
                  </a:cubicBezTo>
                  <a:cubicBezTo>
                    <a:pt x="6010" y="26398"/>
                    <a:pt x="-354" y="40431"/>
                    <a:pt x="-293" y="54864"/>
                  </a:cubicBezTo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6E70B99-B96A-4588-A3F4-12EE331CB919}"/>
                </a:ext>
              </a:extLst>
            </p:cNvPr>
            <p:cNvSpPr/>
            <p:nvPr/>
          </p:nvSpPr>
          <p:spPr>
            <a:xfrm>
              <a:off x="5106368" y="3587522"/>
              <a:ext cx="1033734" cy="737568"/>
            </a:xfrm>
            <a:custGeom>
              <a:avLst/>
              <a:gdLst>
                <a:gd name="connsiteX0" fmla="*/ 414831 w 1033734"/>
                <a:gd name="connsiteY0" fmla="*/ -418 h 737568"/>
                <a:gd name="connsiteX1" fmla="*/ 603198 w 1033734"/>
                <a:gd name="connsiteY1" fmla="*/ 86139 h 737568"/>
                <a:gd name="connsiteX2" fmla="*/ 711516 w 1033734"/>
                <a:gd name="connsiteY2" fmla="*/ 42106 h 737568"/>
                <a:gd name="connsiteX3" fmla="*/ 859097 w 1033734"/>
                <a:gd name="connsiteY3" fmla="*/ 144204 h 737568"/>
                <a:gd name="connsiteX4" fmla="*/ 1033433 w 1033734"/>
                <a:gd name="connsiteY4" fmla="*/ 317531 h 737568"/>
                <a:gd name="connsiteX5" fmla="*/ 930725 w 1033734"/>
                <a:gd name="connsiteY5" fmla="*/ 472731 h 737568"/>
                <a:gd name="connsiteX6" fmla="*/ 931803 w 1033734"/>
                <a:gd name="connsiteY6" fmla="*/ 491294 h 737568"/>
                <a:gd name="connsiteX7" fmla="*/ 753800 w 1033734"/>
                <a:gd name="connsiteY7" fmla="*/ 669374 h 737568"/>
                <a:gd name="connsiteX8" fmla="*/ 665336 w 1033734"/>
                <a:gd name="connsiteY8" fmla="*/ 645630 h 737568"/>
                <a:gd name="connsiteX9" fmla="*/ 482580 w 1033734"/>
                <a:gd name="connsiteY9" fmla="*/ 737151 h 737568"/>
                <a:gd name="connsiteX10" fmla="*/ 275449 w 1033734"/>
                <a:gd name="connsiteY10" fmla="*/ 600086 h 737568"/>
                <a:gd name="connsiteX11" fmla="*/ 211582 w 1033734"/>
                <a:gd name="connsiteY11" fmla="*/ 610015 h 737568"/>
                <a:gd name="connsiteX12" fmla="*/ -302 w 1033734"/>
                <a:gd name="connsiteY12" fmla="*/ 393731 h 737568"/>
                <a:gd name="connsiteX13" fmla="*/ -302 w 1033734"/>
                <a:gd name="connsiteY13" fmla="*/ 392004 h 737568"/>
                <a:gd name="connsiteX14" fmla="*/ 181588 w 1033734"/>
                <a:gd name="connsiteY14" fmla="*/ 179825 h 737568"/>
                <a:gd name="connsiteX15" fmla="*/ 414827 w 1033734"/>
                <a:gd name="connsiteY15" fmla="*/ -407 h 73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33734" h="737568">
                  <a:moveTo>
                    <a:pt x="414831" y="-418"/>
                  </a:moveTo>
                  <a:cubicBezTo>
                    <a:pt x="491640" y="-418"/>
                    <a:pt x="559831" y="33561"/>
                    <a:pt x="603198" y="86139"/>
                  </a:cubicBezTo>
                  <a:cubicBezTo>
                    <a:pt x="631797" y="58775"/>
                    <a:pt x="669859" y="42106"/>
                    <a:pt x="711516" y="42106"/>
                  </a:cubicBezTo>
                  <a:cubicBezTo>
                    <a:pt x="777714" y="42106"/>
                    <a:pt x="834360" y="84065"/>
                    <a:pt x="859097" y="144204"/>
                  </a:cubicBezTo>
                  <a:cubicBezTo>
                    <a:pt x="956366" y="150057"/>
                    <a:pt x="1033433" y="225378"/>
                    <a:pt x="1033433" y="317531"/>
                  </a:cubicBezTo>
                  <a:cubicBezTo>
                    <a:pt x="1033433" y="385456"/>
                    <a:pt x="991665" y="444146"/>
                    <a:pt x="930725" y="472731"/>
                  </a:cubicBezTo>
                  <a:cubicBezTo>
                    <a:pt x="931361" y="478851"/>
                    <a:pt x="931803" y="485005"/>
                    <a:pt x="931803" y="491294"/>
                  </a:cubicBezTo>
                  <a:cubicBezTo>
                    <a:pt x="931803" y="589611"/>
                    <a:pt x="852071" y="669374"/>
                    <a:pt x="753800" y="669374"/>
                  </a:cubicBezTo>
                  <a:cubicBezTo>
                    <a:pt x="721587" y="669374"/>
                    <a:pt x="691400" y="660605"/>
                    <a:pt x="665336" y="645630"/>
                  </a:cubicBezTo>
                  <a:cubicBezTo>
                    <a:pt x="625744" y="700873"/>
                    <a:pt x="558627" y="737151"/>
                    <a:pt x="482580" y="737151"/>
                  </a:cubicBezTo>
                  <a:cubicBezTo>
                    <a:pt x="387263" y="737151"/>
                    <a:pt x="306138" y="679944"/>
                    <a:pt x="275449" y="600086"/>
                  </a:cubicBezTo>
                  <a:cubicBezTo>
                    <a:pt x="255301" y="606577"/>
                    <a:pt x="233832" y="610015"/>
                    <a:pt x="211582" y="610015"/>
                  </a:cubicBezTo>
                  <a:cubicBezTo>
                    <a:pt x="94586" y="610015"/>
                    <a:pt x="-302" y="513117"/>
                    <a:pt x="-302" y="393731"/>
                  </a:cubicBezTo>
                  <a:lnTo>
                    <a:pt x="-302" y="392004"/>
                  </a:lnTo>
                  <a:cubicBezTo>
                    <a:pt x="569" y="283695"/>
                    <a:pt x="79409" y="194579"/>
                    <a:pt x="181588" y="179825"/>
                  </a:cubicBezTo>
                  <a:cubicBezTo>
                    <a:pt x="201929" y="77202"/>
                    <a:pt x="298650" y="-407"/>
                    <a:pt x="414827" y="-407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图形 11">
            <a:extLst>
              <a:ext uri="{FF2B5EF4-FFF2-40B4-BE49-F238E27FC236}">
                <a16:creationId xmlns:a16="http://schemas.microsoft.com/office/drawing/2014/main" id="{B2DAAEC0-1609-FFA8-FDF7-5E5965F92DC1}"/>
              </a:ext>
            </a:extLst>
          </p:cNvPr>
          <p:cNvGrpSpPr/>
          <p:nvPr/>
        </p:nvGrpSpPr>
        <p:grpSpPr>
          <a:xfrm>
            <a:off x="1092200" y="970006"/>
            <a:ext cx="2767839" cy="1595153"/>
            <a:chOff x="889761" y="855706"/>
            <a:chExt cx="3963755" cy="2284380"/>
          </a:xfrm>
          <a:solidFill>
            <a:srgbClr val="FFFFFF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7721D66-800E-A192-8561-332074000488}"/>
                </a:ext>
              </a:extLst>
            </p:cNvPr>
            <p:cNvSpPr/>
            <p:nvPr/>
          </p:nvSpPr>
          <p:spPr>
            <a:xfrm>
              <a:off x="889761" y="855706"/>
              <a:ext cx="3963755" cy="1722617"/>
            </a:xfrm>
            <a:custGeom>
              <a:avLst/>
              <a:gdLst>
                <a:gd name="connsiteX0" fmla="*/ 2323974 w 3963755"/>
                <a:gd name="connsiteY0" fmla="*/ 0 h 1722617"/>
                <a:gd name="connsiteX1" fmla="*/ 1716584 w 3963755"/>
                <a:gd name="connsiteY1" fmla="*/ 179680 h 1722617"/>
                <a:gd name="connsiteX2" fmla="*/ 1306418 w 3963755"/>
                <a:gd name="connsiteY2" fmla="*/ 110993 h 1722617"/>
                <a:gd name="connsiteX3" fmla="*/ 592558 w 3963755"/>
                <a:gd name="connsiteY3" fmla="*/ 483078 h 1722617"/>
                <a:gd name="connsiteX4" fmla="*/ 601285 w 3963755"/>
                <a:gd name="connsiteY4" fmla="*/ 527200 h 1722617"/>
                <a:gd name="connsiteX5" fmla="*/ 0 w 3963755"/>
                <a:gd name="connsiteY5" fmla="*/ 892922 h 1722617"/>
                <a:gd name="connsiteX6" fmla="*/ 591683 w 3963755"/>
                <a:gd name="connsiteY6" fmla="*/ 1258644 h 1722617"/>
                <a:gd name="connsiteX7" fmla="*/ 579466 w 3963755"/>
                <a:gd name="connsiteY7" fmla="*/ 1321872 h 1722617"/>
                <a:gd name="connsiteX8" fmla="*/ 1293326 w 3963755"/>
                <a:gd name="connsiteY8" fmla="*/ 1693509 h 1722617"/>
                <a:gd name="connsiteX9" fmla="*/ 1789017 w 3963755"/>
                <a:gd name="connsiteY9" fmla="*/ 1588429 h 1722617"/>
                <a:gd name="connsiteX10" fmla="*/ 2332704 w 3963755"/>
                <a:gd name="connsiteY10" fmla="*/ 1722617 h 1722617"/>
                <a:gd name="connsiteX11" fmla="*/ 3004674 w 3963755"/>
                <a:gd name="connsiteY11" fmla="*/ 1470614 h 1722617"/>
                <a:gd name="connsiteX12" fmla="*/ 3250771 w 3963755"/>
                <a:gd name="connsiteY12" fmla="*/ 1495177 h 1722617"/>
                <a:gd name="connsiteX13" fmla="*/ 3963756 w 3963755"/>
                <a:gd name="connsiteY13" fmla="*/ 1123093 h 1722617"/>
                <a:gd name="connsiteX14" fmla="*/ 3752567 w 3963755"/>
                <a:gd name="connsiteY14" fmla="*/ 859269 h 1722617"/>
                <a:gd name="connsiteX15" fmla="*/ 3859038 w 3963755"/>
                <a:gd name="connsiteY15" fmla="*/ 666855 h 1722617"/>
                <a:gd name="connsiteX16" fmla="*/ 3145177 w 3963755"/>
                <a:gd name="connsiteY16" fmla="*/ 295218 h 1722617"/>
                <a:gd name="connsiteX17" fmla="*/ 3023876 w 3963755"/>
                <a:gd name="connsiteY17" fmla="*/ 301131 h 1722617"/>
                <a:gd name="connsiteX18" fmla="*/ 2323979 w 3963755"/>
                <a:gd name="connsiteY18" fmla="*/ 8 h 172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63755" h="1722617">
                  <a:moveTo>
                    <a:pt x="2323974" y="0"/>
                  </a:moveTo>
                  <a:cubicBezTo>
                    <a:pt x="2065818" y="0"/>
                    <a:pt x="1841857" y="72542"/>
                    <a:pt x="1716584" y="179680"/>
                  </a:cubicBezTo>
                  <a:cubicBezTo>
                    <a:pt x="1600350" y="136874"/>
                    <a:pt x="1459456" y="110993"/>
                    <a:pt x="1306418" y="110993"/>
                  </a:cubicBezTo>
                  <a:cubicBezTo>
                    <a:pt x="912560" y="110993"/>
                    <a:pt x="592558" y="277785"/>
                    <a:pt x="592558" y="483078"/>
                  </a:cubicBezTo>
                  <a:cubicBezTo>
                    <a:pt x="592558" y="498163"/>
                    <a:pt x="597930" y="512583"/>
                    <a:pt x="601285" y="527200"/>
                  </a:cubicBezTo>
                  <a:cubicBezTo>
                    <a:pt x="261137" y="555489"/>
                    <a:pt x="0" y="707699"/>
                    <a:pt x="0" y="892922"/>
                  </a:cubicBezTo>
                  <a:cubicBezTo>
                    <a:pt x="0" y="1076450"/>
                    <a:pt x="256118" y="1228345"/>
                    <a:pt x="591683" y="1258644"/>
                  </a:cubicBezTo>
                  <a:cubicBezTo>
                    <a:pt x="584884" y="1279250"/>
                    <a:pt x="579466" y="1300259"/>
                    <a:pt x="579466" y="1321872"/>
                  </a:cubicBezTo>
                  <a:cubicBezTo>
                    <a:pt x="579466" y="1527164"/>
                    <a:pt x="899468" y="1693509"/>
                    <a:pt x="1293326" y="1693509"/>
                  </a:cubicBezTo>
                  <a:cubicBezTo>
                    <a:pt x="1486236" y="1693509"/>
                    <a:pt x="1660553" y="1653343"/>
                    <a:pt x="1789017" y="1588429"/>
                  </a:cubicBezTo>
                  <a:cubicBezTo>
                    <a:pt x="1919938" y="1669601"/>
                    <a:pt x="2113486" y="1722617"/>
                    <a:pt x="2332704" y="1722617"/>
                  </a:cubicBezTo>
                  <a:cubicBezTo>
                    <a:pt x="2645477" y="1722617"/>
                    <a:pt x="2908414" y="1616690"/>
                    <a:pt x="3004674" y="1470614"/>
                  </a:cubicBezTo>
                  <a:cubicBezTo>
                    <a:pt x="3081718" y="1485465"/>
                    <a:pt x="3163865" y="1495177"/>
                    <a:pt x="3250771" y="1495177"/>
                  </a:cubicBezTo>
                  <a:cubicBezTo>
                    <a:pt x="3644630" y="1495177"/>
                    <a:pt x="3963756" y="1328385"/>
                    <a:pt x="3963756" y="1123093"/>
                  </a:cubicBezTo>
                  <a:cubicBezTo>
                    <a:pt x="3963756" y="1019861"/>
                    <a:pt x="3883012" y="926668"/>
                    <a:pt x="3752567" y="859269"/>
                  </a:cubicBezTo>
                  <a:cubicBezTo>
                    <a:pt x="3818425" y="802952"/>
                    <a:pt x="3859038" y="737587"/>
                    <a:pt x="3859038" y="666855"/>
                  </a:cubicBezTo>
                  <a:cubicBezTo>
                    <a:pt x="3859038" y="461562"/>
                    <a:pt x="3539036" y="295218"/>
                    <a:pt x="3145177" y="295218"/>
                  </a:cubicBezTo>
                  <a:cubicBezTo>
                    <a:pt x="3103717" y="295218"/>
                    <a:pt x="3063403" y="297588"/>
                    <a:pt x="3023876" y="301131"/>
                  </a:cubicBezTo>
                  <a:cubicBezTo>
                    <a:pt x="2960277" y="129738"/>
                    <a:pt x="2671289" y="8"/>
                    <a:pt x="2323979" y="8"/>
                  </a:cubicBezTo>
                  <a:close/>
                </a:path>
              </a:pathLst>
            </a:custGeom>
            <a:solidFill>
              <a:srgbClr val="FFFFFF"/>
            </a:solidFill>
            <a:ln w="103413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FEEB08B-E5E2-FA3D-5FBA-C73141A28028}"/>
                </a:ext>
              </a:extLst>
            </p:cNvPr>
            <p:cNvSpPr/>
            <p:nvPr/>
          </p:nvSpPr>
          <p:spPr>
            <a:xfrm>
              <a:off x="3673259" y="2601963"/>
              <a:ext cx="532790" cy="277710"/>
            </a:xfrm>
            <a:custGeom>
              <a:avLst/>
              <a:gdLst>
                <a:gd name="connsiteX0" fmla="*/ 532790 w 532790"/>
                <a:gd name="connsiteY0" fmla="*/ 138855 h 277710"/>
                <a:gd name="connsiteX1" fmla="*/ 266395 w 532790"/>
                <a:gd name="connsiteY1" fmla="*/ 277711 h 277710"/>
                <a:gd name="connsiteX2" fmla="*/ 0 w 532790"/>
                <a:gd name="connsiteY2" fmla="*/ 138855 h 277710"/>
                <a:gd name="connsiteX3" fmla="*/ 266395 w 532790"/>
                <a:gd name="connsiteY3" fmla="*/ 0 h 277710"/>
                <a:gd name="connsiteX4" fmla="*/ 532790 w 532790"/>
                <a:gd name="connsiteY4" fmla="*/ 138855 h 27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790" h="277710">
                  <a:moveTo>
                    <a:pt x="532790" y="138855"/>
                  </a:moveTo>
                  <a:cubicBezTo>
                    <a:pt x="532790" y="215541"/>
                    <a:pt x="413518" y="277711"/>
                    <a:pt x="266395" y="277711"/>
                  </a:cubicBezTo>
                  <a:cubicBezTo>
                    <a:pt x="119272" y="277711"/>
                    <a:pt x="0" y="215544"/>
                    <a:pt x="0" y="138855"/>
                  </a:cubicBezTo>
                  <a:cubicBezTo>
                    <a:pt x="0" y="62170"/>
                    <a:pt x="119272" y="0"/>
                    <a:pt x="266395" y="0"/>
                  </a:cubicBezTo>
                  <a:cubicBezTo>
                    <a:pt x="413518" y="0"/>
                    <a:pt x="532790" y="62167"/>
                    <a:pt x="532790" y="138855"/>
                  </a:cubicBezTo>
                  <a:close/>
                </a:path>
              </a:pathLst>
            </a:custGeom>
            <a:solidFill>
              <a:srgbClr val="FFFFFF"/>
            </a:solidFill>
            <a:ln w="4571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6434A95-1857-9F08-FD07-9854B1685CDC}"/>
                </a:ext>
              </a:extLst>
            </p:cNvPr>
            <p:cNvSpPr/>
            <p:nvPr/>
          </p:nvSpPr>
          <p:spPr>
            <a:xfrm>
              <a:off x="4109904" y="2947339"/>
              <a:ext cx="369798" cy="192747"/>
            </a:xfrm>
            <a:custGeom>
              <a:avLst/>
              <a:gdLst>
                <a:gd name="connsiteX0" fmla="*/ 369799 w 369798"/>
                <a:gd name="connsiteY0" fmla="*/ 96374 h 192747"/>
                <a:gd name="connsiteX1" fmla="*/ 184899 w 369798"/>
                <a:gd name="connsiteY1" fmla="*/ 192748 h 192747"/>
                <a:gd name="connsiteX2" fmla="*/ 0 w 369798"/>
                <a:gd name="connsiteY2" fmla="*/ 96374 h 192747"/>
                <a:gd name="connsiteX3" fmla="*/ 184899 w 369798"/>
                <a:gd name="connsiteY3" fmla="*/ 0 h 192747"/>
                <a:gd name="connsiteX4" fmla="*/ 369799 w 369798"/>
                <a:gd name="connsiteY4" fmla="*/ 96374 h 19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798" h="192747">
                  <a:moveTo>
                    <a:pt x="369799" y="96374"/>
                  </a:moveTo>
                  <a:cubicBezTo>
                    <a:pt x="369799" y="149600"/>
                    <a:pt x="287016" y="192748"/>
                    <a:pt x="184899" y="192748"/>
                  </a:cubicBezTo>
                  <a:cubicBezTo>
                    <a:pt x="82783" y="192748"/>
                    <a:pt x="0" y="149599"/>
                    <a:pt x="0" y="96374"/>
                  </a:cubicBezTo>
                  <a:cubicBezTo>
                    <a:pt x="0" y="43147"/>
                    <a:pt x="82783" y="0"/>
                    <a:pt x="184899" y="0"/>
                  </a:cubicBezTo>
                  <a:cubicBezTo>
                    <a:pt x="287016" y="0"/>
                    <a:pt x="369799" y="43149"/>
                    <a:pt x="369799" y="96374"/>
                  </a:cubicBezTo>
                  <a:close/>
                </a:path>
              </a:pathLst>
            </a:custGeom>
            <a:solidFill>
              <a:srgbClr val="FFFFFF"/>
            </a:solidFill>
            <a:ln w="51464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图形 17">
            <a:extLst>
              <a:ext uri="{FF2B5EF4-FFF2-40B4-BE49-F238E27FC236}">
                <a16:creationId xmlns:a16="http://schemas.microsoft.com/office/drawing/2014/main" id="{3A635177-27E6-43E3-9C70-91BE5B3A0D1E}"/>
              </a:ext>
            </a:extLst>
          </p:cNvPr>
          <p:cNvGrpSpPr/>
          <p:nvPr/>
        </p:nvGrpSpPr>
        <p:grpSpPr>
          <a:xfrm>
            <a:off x="8384285" y="811574"/>
            <a:ext cx="2715515" cy="2224036"/>
            <a:chOff x="6175016" y="1207895"/>
            <a:chExt cx="5412805" cy="4433147"/>
          </a:xfrm>
          <a:solidFill>
            <a:srgbClr val="000000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C51F6DD-6BBD-0932-0927-938F25DD954E}"/>
                </a:ext>
              </a:extLst>
            </p:cNvPr>
            <p:cNvSpPr/>
            <p:nvPr/>
          </p:nvSpPr>
          <p:spPr>
            <a:xfrm flipV="1">
              <a:off x="8422375" y="1207895"/>
              <a:ext cx="59351" cy="76870"/>
            </a:xfrm>
            <a:custGeom>
              <a:avLst/>
              <a:gdLst>
                <a:gd name="connsiteX0" fmla="*/ 3294 w 59351"/>
                <a:gd name="connsiteY0" fmla="*/ 53962 h 76870"/>
                <a:gd name="connsiteX1" fmla="*/ 39117 w 59351"/>
                <a:gd name="connsiteY1" fmla="*/ -4150 h 76870"/>
                <a:gd name="connsiteX2" fmla="*/ 27176 w 59351"/>
                <a:gd name="connsiteY2" fmla="*/ 70679 h 76870"/>
                <a:gd name="connsiteX3" fmla="*/ 3294 w 59351"/>
                <a:gd name="connsiteY3" fmla="*/ 53962 h 7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351" h="76870">
                  <a:moveTo>
                    <a:pt x="3294" y="53962"/>
                  </a:moveTo>
                  <a:cubicBezTo>
                    <a:pt x="-14219" y="21324"/>
                    <a:pt x="8867" y="-15294"/>
                    <a:pt x="39117" y="-4150"/>
                  </a:cubicBezTo>
                  <a:cubicBezTo>
                    <a:pt x="68571" y="7791"/>
                    <a:pt x="58222" y="70679"/>
                    <a:pt x="27176" y="70679"/>
                  </a:cubicBezTo>
                  <a:cubicBezTo>
                    <a:pt x="18419" y="70679"/>
                    <a:pt x="8071" y="63515"/>
                    <a:pt x="3294" y="5396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1E02FD8-AFDB-83F4-13C6-106FB8214828}"/>
                </a:ext>
              </a:extLst>
            </p:cNvPr>
            <p:cNvSpPr/>
            <p:nvPr/>
          </p:nvSpPr>
          <p:spPr>
            <a:xfrm flipV="1">
              <a:off x="8762741" y="1208831"/>
              <a:ext cx="55527" cy="75147"/>
            </a:xfrm>
            <a:custGeom>
              <a:avLst/>
              <a:gdLst>
                <a:gd name="connsiteX0" fmla="*/ 2446 w 55527"/>
                <a:gd name="connsiteY0" fmla="*/ 65117 h 75147"/>
                <a:gd name="connsiteX1" fmla="*/ 8018 w 55527"/>
                <a:gd name="connsiteY1" fmla="*/ -956 h 75147"/>
                <a:gd name="connsiteX2" fmla="*/ 47025 w 55527"/>
                <a:gd name="connsiteY2" fmla="*/ 53176 h 75147"/>
                <a:gd name="connsiteX3" fmla="*/ 2446 w 55527"/>
                <a:gd name="connsiteY3" fmla="*/ 65117 h 75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527" h="75147">
                  <a:moveTo>
                    <a:pt x="2446" y="65117"/>
                  </a:moveTo>
                  <a:cubicBezTo>
                    <a:pt x="-7107" y="54768"/>
                    <a:pt x="-3923" y="8597"/>
                    <a:pt x="8018" y="-956"/>
                  </a:cubicBezTo>
                  <a:cubicBezTo>
                    <a:pt x="32696" y="-21653"/>
                    <a:pt x="65334" y="23722"/>
                    <a:pt x="47025" y="53176"/>
                  </a:cubicBezTo>
                  <a:cubicBezTo>
                    <a:pt x="38268" y="66709"/>
                    <a:pt x="11998" y="73873"/>
                    <a:pt x="2446" y="6511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E994059-B3AE-A0F1-E47A-EA3A689A2BA6}"/>
                </a:ext>
              </a:extLst>
            </p:cNvPr>
            <p:cNvSpPr/>
            <p:nvPr/>
          </p:nvSpPr>
          <p:spPr>
            <a:xfrm flipV="1">
              <a:off x="9097394" y="1209636"/>
              <a:ext cx="55444" cy="74694"/>
            </a:xfrm>
            <a:custGeom>
              <a:avLst/>
              <a:gdLst>
                <a:gd name="connsiteX0" fmla="*/ 6519 w 55444"/>
                <a:gd name="connsiteY0" fmla="*/ 64673 h 74694"/>
                <a:gd name="connsiteX1" fmla="*/ 7315 w 55444"/>
                <a:gd name="connsiteY1" fmla="*/ -604 h 74694"/>
                <a:gd name="connsiteX2" fmla="*/ 51894 w 55444"/>
                <a:gd name="connsiteY2" fmla="*/ 28850 h 74694"/>
                <a:gd name="connsiteX3" fmla="*/ 6519 w 55444"/>
                <a:gd name="connsiteY3" fmla="*/ 64673 h 74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444" h="74694">
                  <a:moveTo>
                    <a:pt x="6519" y="64673"/>
                  </a:moveTo>
                  <a:cubicBezTo>
                    <a:pt x="-7810" y="59100"/>
                    <a:pt x="-6218" y="10541"/>
                    <a:pt x="7315" y="-604"/>
                  </a:cubicBezTo>
                  <a:cubicBezTo>
                    <a:pt x="25624" y="-15729"/>
                    <a:pt x="51894" y="1785"/>
                    <a:pt x="51894" y="28850"/>
                  </a:cubicBezTo>
                  <a:cubicBezTo>
                    <a:pt x="51894" y="62284"/>
                    <a:pt x="33584" y="75817"/>
                    <a:pt x="6519" y="6467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AB00CF6-1B3C-BA79-EE46-8A63112B1B9D}"/>
                </a:ext>
              </a:extLst>
            </p:cNvPr>
            <p:cNvSpPr/>
            <p:nvPr/>
          </p:nvSpPr>
          <p:spPr>
            <a:xfrm flipV="1">
              <a:off x="9247329" y="1207895"/>
              <a:ext cx="56890" cy="74349"/>
            </a:xfrm>
            <a:custGeom>
              <a:avLst/>
              <a:gdLst>
                <a:gd name="connsiteX0" fmla="*/ 6861 w 56890"/>
                <a:gd name="connsiteY0" fmla="*/ 58605 h 74349"/>
                <a:gd name="connsiteX1" fmla="*/ 39500 w 56890"/>
                <a:gd name="connsiteY1" fmla="*/ -2691 h 74349"/>
                <a:gd name="connsiteX2" fmla="*/ 25171 w 56890"/>
                <a:gd name="connsiteY2" fmla="*/ 68157 h 74349"/>
                <a:gd name="connsiteX3" fmla="*/ 6861 w 56890"/>
                <a:gd name="connsiteY3" fmla="*/ 58605 h 7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890" h="74349">
                  <a:moveTo>
                    <a:pt x="6861" y="58605"/>
                  </a:moveTo>
                  <a:cubicBezTo>
                    <a:pt x="-19408" y="32335"/>
                    <a:pt x="7658" y="-20205"/>
                    <a:pt x="39500" y="-2691"/>
                  </a:cubicBezTo>
                  <a:cubicBezTo>
                    <a:pt x="64177" y="11638"/>
                    <a:pt x="53032" y="68157"/>
                    <a:pt x="25171" y="68157"/>
                  </a:cubicBezTo>
                  <a:cubicBezTo>
                    <a:pt x="20394" y="68157"/>
                    <a:pt x="12434" y="64177"/>
                    <a:pt x="6861" y="58605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CB77349-66DD-3503-CC4A-2B6A285D9697}"/>
                </a:ext>
              </a:extLst>
            </p:cNvPr>
            <p:cNvSpPr/>
            <p:nvPr/>
          </p:nvSpPr>
          <p:spPr>
            <a:xfrm flipV="1">
              <a:off x="9435143" y="1208041"/>
              <a:ext cx="59611" cy="78613"/>
            </a:xfrm>
            <a:custGeom>
              <a:avLst/>
              <a:gdLst>
                <a:gd name="connsiteX0" fmla="*/ -471 w 59611"/>
                <a:gd name="connsiteY0" fmla="*/ 51873 h 78613"/>
                <a:gd name="connsiteX1" fmla="*/ 4305 w 59611"/>
                <a:gd name="connsiteY1" fmla="*/ 12070 h 78613"/>
                <a:gd name="connsiteX2" fmla="*/ 43312 w 59611"/>
                <a:gd name="connsiteY2" fmla="*/ 5702 h 78613"/>
                <a:gd name="connsiteX3" fmla="*/ 48088 w 59611"/>
                <a:gd name="connsiteY3" fmla="*/ 57445 h 78613"/>
                <a:gd name="connsiteX4" fmla="*/ -471 w 59611"/>
                <a:gd name="connsiteY4" fmla="*/ 51873 h 7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11" h="78613">
                  <a:moveTo>
                    <a:pt x="-471" y="51873"/>
                  </a:moveTo>
                  <a:cubicBezTo>
                    <a:pt x="-6043" y="35952"/>
                    <a:pt x="-5247" y="26399"/>
                    <a:pt x="4305" y="12070"/>
                  </a:cubicBezTo>
                  <a:cubicBezTo>
                    <a:pt x="18634" y="-10219"/>
                    <a:pt x="26595" y="-11812"/>
                    <a:pt x="43312" y="5702"/>
                  </a:cubicBezTo>
                  <a:cubicBezTo>
                    <a:pt x="58437" y="20030"/>
                    <a:pt x="59233" y="35952"/>
                    <a:pt x="48088" y="57445"/>
                  </a:cubicBezTo>
                  <a:cubicBezTo>
                    <a:pt x="36147" y="79734"/>
                    <a:pt x="9082" y="76550"/>
                    <a:pt x="-471" y="5187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3302207-4F06-5E6C-A84D-0F014DF17D30}"/>
                </a:ext>
              </a:extLst>
            </p:cNvPr>
            <p:cNvSpPr/>
            <p:nvPr/>
          </p:nvSpPr>
          <p:spPr>
            <a:xfrm flipV="1">
              <a:off x="8595602" y="1231777"/>
              <a:ext cx="39953" cy="30190"/>
            </a:xfrm>
            <a:custGeom>
              <a:avLst/>
              <a:gdLst>
                <a:gd name="connsiteX0" fmla="*/ -2953 w 39953"/>
                <a:gd name="connsiteY0" fmla="*/ 18428 h 30190"/>
                <a:gd name="connsiteX1" fmla="*/ 24112 w 39953"/>
                <a:gd name="connsiteY1" fmla="*/ -5453 h 30190"/>
                <a:gd name="connsiteX2" fmla="*/ 16948 w 39953"/>
                <a:gd name="connsiteY2" fmla="*/ 24001 h 30190"/>
                <a:gd name="connsiteX3" fmla="*/ -2953 w 39953"/>
                <a:gd name="connsiteY3" fmla="*/ 18428 h 3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53" h="30190">
                  <a:moveTo>
                    <a:pt x="-2953" y="18428"/>
                  </a:moveTo>
                  <a:cubicBezTo>
                    <a:pt x="-2157" y="3303"/>
                    <a:pt x="12172" y="-9434"/>
                    <a:pt x="24112" y="-5453"/>
                  </a:cubicBezTo>
                  <a:cubicBezTo>
                    <a:pt x="44810" y="2507"/>
                    <a:pt x="39237" y="24001"/>
                    <a:pt x="16948" y="24001"/>
                  </a:cubicBezTo>
                  <a:cubicBezTo>
                    <a:pt x="5803" y="24001"/>
                    <a:pt x="-2953" y="21612"/>
                    <a:pt x="-2953" y="1842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D6E5749-3AF3-D84C-D154-0F32A468C956}"/>
                </a:ext>
              </a:extLst>
            </p:cNvPr>
            <p:cNvSpPr/>
            <p:nvPr/>
          </p:nvSpPr>
          <p:spPr>
            <a:xfrm flipV="1">
              <a:off x="8939162" y="1231777"/>
              <a:ext cx="29326" cy="27861"/>
            </a:xfrm>
            <a:custGeom>
              <a:avLst/>
              <a:gdLst>
                <a:gd name="connsiteX0" fmla="*/ -3015 w 29326"/>
                <a:gd name="connsiteY0" fmla="*/ 8137 h 27861"/>
                <a:gd name="connsiteX1" fmla="*/ 11313 w 29326"/>
                <a:gd name="connsiteY1" fmla="*/ -6192 h 27861"/>
                <a:gd name="connsiteX2" fmla="*/ 25642 w 29326"/>
                <a:gd name="connsiteY2" fmla="*/ 8137 h 27861"/>
                <a:gd name="connsiteX3" fmla="*/ 11313 w 29326"/>
                <a:gd name="connsiteY3" fmla="*/ 21670 h 27861"/>
                <a:gd name="connsiteX4" fmla="*/ -3015 w 29326"/>
                <a:gd name="connsiteY4" fmla="*/ 8137 h 2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26" h="27861">
                  <a:moveTo>
                    <a:pt x="-3015" y="8137"/>
                  </a:moveTo>
                  <a:cubicBezTo>
                    <a:pt x="-1423" y="177"/>
                    <a:pt x="4945" y="-6192"/>
                    <a:pt x="11313" y="-6192"/>
                  </a:cubicBezTo>
                  <a:cubicBezTo>
                    <a:pt x="17682" y="-6192"/>
                    <a:pt x="24050" y="177"/>
                    <a:pt x="25642" y="8137"/>
                  </a:cubicBezTo>
                  <a:cubicBezTo>
                    <a:pt x="27235" y="17690"/>
                    <a:pt x="23254" y="21670"/>
                    <a:pt x="11313" y="21670"/>
                  </a:cubicBezTo>
                  <a:cubicBezTo>
                    <a:pt x="-627" y="21670"/>
                    <a:pt x="-4608" y="17690"/>
                    <a:pt x="-3015" y="813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E28DACC-47A0-0AA5-3B3C-6996F7F39AB1}"/>
                </a:ext>
              </a:extLst>
            </p:cNvPr>
            <p:cNvSpPr/>
            <p:nvPr/>
          </p:nvSpPr>
          <p:spPr>
            <a:xfrm flipV="1">
              <a:off x="8015248" y="1287500"/>
              <a:ext cx="53764" cy="67664"/>
            </a:xfrm>
            <a:custGeom>
              <a:avLst/>
              <a:gdLst>
                <a:gd name="connsiteX0" fmla="*/ 139 w 53764"/>
                <a:gd name="connsiteY0" fmla="*/ 50429 h 67664"/>
                <a:gd name="connsiteX1" fmla="*/ -1453 w 53764"/>
                <a:gd name="connsiteY1" fmla="*/ 16199 h 67664"/>
                <a:gd name="connsiteX2" fmla="*/ 20040 w 53764"/>
                <a:gd name="connsiteY2" fmla="*/ -6091 h 67664"/>
                <a:gd name="connsiteX3" fmla="*/ 49494 w 53764"/>
                <a:gd name="connsiteY3" fmla="*/ 40080 h 67664"/>
                <a:gd name="connsiteX4" fmla="*/ 24021 w 53764"/>
                <a:gd name="connsiteY4" fmla="*/ 61574 h 67664"/>
                <a:gd name="connsiteX5" fmla="*/ 139 w 53764"/>
                <a:gd name="connsiteY5" fmla="*/ 50429 h 6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764" h="67664">
                  <a:moveTo>
                    <a:pt x="139" y="50429"/>
                  </a:moveTo>
                  <a:cubicBezTo>
                    <a:pt x="-2249" y="44061"/>
                    <a:pt x="-3045" y="28936"/>
                    <a:pt x="-1453" y="16199"/>
                  </a:cubicBezTo>
                  <a:cubicBezTo>
                    <a:pt x="139" y="-1314"/>
                    <a:pt x="4915" y="-6091"/>
                    <a:pt x="20040" y="-6091"/>
                  </a:cubicBezTo>
                  <a:cubicBezTo>
                    <a:pt x="43922" y="-6091"/>
                    <a:pt x="56659" y="13015"/>
                    <a:pt x="49494" y="40080"/>
                  </a:cubicBezTo>
                  <a:cubicBezTo>
                    <a:pt x="45514" y="56002"/>
                    <a:pt x="39146" y="61574"/>
                    <a:pt x="24021" y="61574"/>
                  </a:cubicBezTo>
                  <a:cubicBezTo>
                    <a:pt x="13672" y="61574"/>
                    <a:pt x="2527" y="56798"/>
                    <a:pt x="139" y="5042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692345E-FC8C-F5E6-DB18-A6FE84FFB9A2}"/>
                </a:ext>
              </a:extLst>
            </p:cNvPr>
            <p:cNvSpPr/>
            <p:nvPr/>
          </p:nvSpPr>
          <p:spPr>
            <a:xfrm flipV="1">
              <a:off x="8349590" y="1288691"/>
              <a:ext cx="54889" cy="69501"/>
            </a:xfrm>
            <a:custGeom>
              <a:avLst/>
              <a:gdLst>
                <a:gd name="connsiteX0" fmla="*/ -253 w 54889"/>
                <a:gd name="connsiteY0" fmla="*/ 54255 h 69501"/>
                <a:gd name="connsiteX1" fmla="*/ -1846 w 54889"/>
                <a:gd name="connsiteY1" fmla="*/ 19229 h 69501"/>
                <a:gd name="connsiteX2" fmla="*/ 22036 w 54889"/>
                <a:gd name="connsiteY2" fmla="*/ -5449 h 69501"/>
                <a:gd name="connsiteX3" fmla="*/ 49102 w 54889"/>
                <a:gd name="connsiteY3" fmla="*/ 12064 h 69501"/>
                <a:gd name="connsiteX4" fmla="*/ 26016 w 54889"/>
                <a:gd name="connsiteY4" fmla="*/ 63012 h 69501"/>
                <a:gd name="connsiteX5" fmla="*/ -253 w 54889"/>
                <a:gd name="connsiteY5" fmla="*/ 54255 h 6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889" h="69501">
                  <a:moveTo>
                    <a:pt x="-253" y="54255"/>
                  </a:moveTo>
                  <a:cubicBezTo>
                    <a:pt x="-2642" y="47091"/>
                    <a:pt x="-3438" y="31966"/>
                    <a:pt x="-1846" y="19229"/>
                  </a:cubicBezTo>
                  <a:cubicBezTo>
                    <a:pt x="-253" y="1716"/>
                    <a:pt x="5319" y="-3857"/>
                    <a:pt x="22036" y="-5449"/>
                  </a:cubicBezTo>
                  <a:cubicBezTo>
                    <a:pt x="39549" y="-7837"/>
                    <a:pt x="45122" y="-3857"/>
                    <a:pt x="49102" y="12064"/>
                  </a:cubicBezTo>
                  <a:cubicBezTo>
                    <a:pt x="57062" y="44702"/>
                    <a:pt x="49898" y="60623"/>
                    <a:pt x="26016" y="63012"/>
                  </a:cubicBezTo>
                  <a:cubicBezTo>
                    <a:pt x="12483" y="64604"/>
                    <a:pt x="2931" y="61419"/>
                    <a:pt x="-253" y="54255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0E6B232-D920-4016-FBF4-D1893421641B}"/>
                </a:ext>
              </a:extLst>
            </p:cNvPr>
            <p:cNvSpPr/>
            <p:nvPr/>
          </p:nvSpPr>
          <p:spPr>
            <a:xfrm flipV="1">
              <a:off x="8493183" y="1287500"/>
              <a:ext cx="60618" cy="67664"/>
            </a:xfrm>
            <a:custGeom>
              <a:avLst/>
              <a:gdLst>
                <a:gd name="connsiteX0" fmla="*/ 4047 w 60618"/>
                <a:gd name="connsiteY0" fmla="*/ 48837 h 67664"/>
                <a:gd name="connsiteX1" fmla="*/ 27929 w 60618"/>
                <a:gd name="connsiteY1" fmla="*/ -6091 h 67664"/>
                <a:gd name="connsiteX2" fmla="*/ 54995 w 60618"/>
                <a:gd name="connsiteY2" fmla="*/ 15403 h 67664"/>
                <a:gd name="connsiteX3" fmla="*/ 27929 w 60618"/>
                <a:gd name="connsiteY3" fmla="*/ 61574 h 67664"/>
                <a:gd name="connsiteX4" fmla="*/ 4047 w 60618"/>
                <a:gd name="connsiteY4" fmla="*/ 48837 h 6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618" h="67664">
                  <a:moveTo>
                    <a:pt x="4047" y="48837"/>
                  </a:moveTo>
                  <a:cubicBezTo>
                    <a:pt x="-12670" y="29732"/>
                    <a:pt x="3251" y="-6091"/>
                    <a:pt x="27929" y="-6091"/>
                  </a:cubicBezTo>
                  <a:cubicBezTo>
                    <a:pt x="42258" y="-6091"/>
                    <a:pt x="49422" y="278"/>
                    <a:pt x="54995" y="15403"/>
                  </a:cubicBezTo>
                  <a:cubicBezTo>
                    <a:pt x="63751" y="40080"/>
                    <a:pt x="51014" y="61574"/>
                    <a:pt x="27929" y="61574"/>
                  </a:cubicBezTo>
                  <a:cubicBezTo>
                    <a:pt x="19968" y="61574"/>
                    <a:pt x="9620" y="56002"/>
                    <a:pt x="4047" y="4883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0A84FEC-65E4-1260-1DD6-F83056BCF428}"/>
                </a:ext>
              </a:extLst>
            </p:cNvPr>
            <p:cNvSpPr/>
            <p:nvPr/>
          </p:nvSpPr>
          <p:spPr>
            <a:xfrm flipV="1">
              <a:off x="8835613" y="1288462"/>
              <a:ext cx="50547" cy="66702"/>
            </a:xfrm>
            <a:custGeom>
              <a:avLst/>
              <a:gdLst>
                <a:gd name="connsiteX0" fmla="*/ -1252 w 50547"/>
                <a:gd name="connsiteY0" fmla="*/ 40877 h 66702"/>
                <a:gd name="connsiteX1" fmla="*/ 28202 w 50547"/>
                <a:gd name="connsiteY1" fmla="*/ -6090 h 66702"/>
                <a:gd name="connsiteX2" fmla="*/ 47307 w 50547"/>
                <a:gd name="connsiteY2" fmla="*/ 25752 h 66702"/>
                <a:gd name="connsiteX3" fmla="*/ 25814 w 50547"/>
                <a:gd name="connsiteY3" fmla="*/ 59982 h 66702"/>
                <a:gd name="connsiteX4" fmla="*/ -1252 w 50547"/>
                <a:gd name="connsiteY4" fmla="*/ 40877 h 6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47" h="66702">
                  <a:moveTo>
                    <a:pt x="-1252" y="40877"/>
                  </a:moveTo>
                  <a:cubicBezTo>
                    <a:pt x="-8417" y="13015"/>
                    <a:pt x="4320" y="-6090"/>
                    <a:pt x="28202" y="-6090"/>
                  </a:cubicBezTo>
                  <a:cubicBezTo>
                    <a:pt x="44919" y="-6090"/>
                    <a:pt x="47307" y="-2906"/>
                    <a:pt x="47307" y="25752"/>
                  </a:cubicBezTo>
                  <a:cubicBezTo>
                    <a:pt x="47307" y="54410"/>
                    <a:pt x="44919" y="57594"/>
                    <a:pt x="25814" y="59982"/>
                  </a:cubicBezTo>
                  <a:cubicBezTo>
                    <a:pt x="7504" y="62371"/>
                    <a:pt x="2728" y="58390"/>
                    <a:pt x="-1252" y="4087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CD9B765-4296-CC4F-6392-5D676E5CD4A7}"/>
                </a:ext>
              </a:extLst>
            </p:cNvPr>
            <p:cNvSpPr/>
            <p:nvPr/>
          </p:nvSpPr>
          <p:spPr>
            <a:xfrm flipV="1">
              <a:off x="9170384" y="1287500"/>
              <a:ext cx="59486" cy="70990"/>
            </a:xfrm>
            <a:custGeom>
              <a:avLst/>
              <a:gdLst>
                <a:gd name="connsiteX0" fmla="*/ -2079 w 59486"/>
                <a:gd name="connsiteY0" fmla="*/ 45797 h 70990"/>
                <a:gd name="connsiteX1" fmla="*/ 51257 w 59486"/>
                <a:gd name="connsiteY1" fmla="*/ 9975 h 70990"/>
                <a:gd name="connsiteX2" fmla="*/ 22599 w 59486"/>
                <a:gd name="connsiteY2" fmla="*/ 64903 h 70990"/>
                <a:gd name="connsiteX3" fmla="*/ -2079 w 59486"/>
                <a:gd name="connsiteY3" fmla="*/ 45797 h 7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486" h="70990">
                  <a:moveTo>
                    <a:pt x="-2079" y="45797"/>
                  </a:moveTo>
                  <a:cubicBezTo>
                    <a:pt x="-12427" y="3607"/>
                    <a:pt x="31356" y="-25847"/>
                    <a:pt x="51257" y="9975"/>
                  </a:cubicBezTo>
                  <a:cubicBezTo>
                    <a:pt x="63994" y="34653"/>
                    <a:pt x="48869" y="64903"/>
                    <a:pt x="22599" y="64903"/>
                  </a:cubicBezTo>
                  <a:cubicBezTo>
                    <a:pt x="8270" y="64903"/>
                    <a:pt x="1902" y="59330"/>
                    <a:pt x="-2079" y="4579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8D09E0B-264F-E813-F8DE-A1A35866D0BB}"/>
                </a:ext>
              </a:extLst>
            </p:cNvPr>
            <p:cNvSpPr/>
            <p:nvPr/>
          </p:nvSpPr>
          <p:spPr>
            <a:xfrm flipV="1">
              <a:off x="9506081" y="1286579"/>
              <a:ext cx="59297" cy="71217"/>
            </a:xfrm>
            <a:custGeom>
              <a:avLst/>
              <a:gdLst>
                <a:gd name="connsiteX0" fmla="*/ 153 w 59297"/>
                <a:gd name="connsiteY0" fmla="*/ 45101 h 71217"/>
                <a:gd name="connsiteX1" fmla="*/ 26422 w 59297"/>
                <a:gd name="connsiteY1" fmla="*/ -5846 h 71217"/>
                <a:gd name="connsiteX2" fmla="*/ 53488 w 59297"/>
                <a:gd name="connsiteY2" fmla="*/ 42713 h 71217"/>
                <a:gd name="connsiteX3" fmla="*/ 153 w 59297"/>
                <a:gd name="connsiteY3" fmla="*/ 45101 h 71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97" h="71217">
                  <a:moveTo>
                    <a:pt x="153" y="45101"/>
                  </a:moveTo>
                  <a:cubicBezTo>
                    <a:pt x="-11788" y="19628"/>
                    <a:pt x="3337" y="-9030"/>
                    <a:pt x="26422" y="-5846"/>
                  </a:cubicBezTo>
                  <a:cubicBezTo>
                    <a:pt x="48712" y="-2662"/>
                    <a:pt x="59856" y="17240"/>
                    <a:pt x="53488" y="42713"/>
                  </a:cubicBezTo>
                  <a:cubicBezTo>
                    <a:pt x="46324" y="71371"/>
                    <a:pt x="12093" y="72963"/>
                    <a:pt x="153" y="45101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F8E04A9-F581-2986-9F44-0E776C41E8B6}"/>
                </a:ext>
              </a:extLst>
            </p:cNvPr>
            <p:cNvSpPr/>
            <p:nvPr/>
          </p:nvSpPr>
          <p:spPr>
            <a:xfrm flipV="1">
              <a:off x="9663076" y="1287500"/>
              <a:ext cx="53764" cy="67664"/>
            </a:xfrm>
            <a:custGeom>
              <a:avLst/>
              <a:gdLst>
                <a:gd name="connsiteX0" fmla="*/ -1792 w 53764"/>
                <a:gd name="connsiteY0" fmla="*/ 50429 h 67664"/>
                <a:gd name="connsiteX1" fmla="*/ -3385 w 53764"/>
                <a:gd name="connsiteY1" fmla="*/ 16199 h 67664"/>
                <a:gd name="connsiteX2" fmla="*/ 18109 w 53764"/>
                <a:gd name="connsiteY2" fmla="*/ -6091 h 67664"/>
                <a:gd name="connsiteX3" fmla="*/ 47563 w 53764"/>
                <a:gd name="connsiteY3" fmla="*/ 40080 h 67664"/>
                <a:gd name="connsiteX4" fmla="*/ 22089 w 53764"/>
                <a:gd name="connsiteY4" fmla="*/ 61574 h 67664"/>
                <a:gd name="connsiteX5" fmla="*/ -1792 w 53764"/>
                <a:gd name="connsiteY5" fmla="*/ 50429 h 6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764" h="67664">
                  <a:moveTo>
                    <a:pt x="-1792" y="50429"/>
                  </a:moveTo>
                  <a:cubicBezTo>
                    <a:pt x="-4181" y="44061"/>
                    <a:pt x="-4977" y="28936"/>
                    <a:pt x="-3385" y="16199"/>
                  </a:cubicBezTo>
                  <a:cubicBezTo>
                    <a:pt x="-1792" y="-1314"/>
                    <a:pt x="2984" y="-6091"/>
                    <a:pt x="18109" y="-6091"/>
                  </a:cubicBezTo>
                  <a:cubicBezTo>
                    <a:pt x="41990" y="-6091"/>
                    <a:pt x="54727" y="13015"/>
                    <a:pt x="47563" y="40080"/>
                  </a:cubicBezTo>
                  <a:cubicBezTo>
                    <a:pt x="43582" y="56002"/>
                    <a:pt x="37214" y="61574"/>
                    <a:pt x="22089" y="61574"/>
                  </a:cubicBezTo>
                  <a:cubicBezTo>
                    <a:pt x="11740" y="61574"/>
                    <a:pt x="596" y="56798"/>
                    <a:pt x="-1792" y="5042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C40E474-F475-DF75-53C1-5DF2AE3B3E63}"/>
                </a:ext>
              </a:extLst>
            </p:cNvPr>
            <p:cNvSpPr/>
            <p:nvPr/>
          </p:nvSpPr>
          <p:spPr>
            <a:xfrm flipV="1">
              <a:off x="9846594" y="1286634"/>
              <a:ext cx="57183" cy="68530"/>
            </a:xfrm>
            <a:custGeom>
              <a:avLst/>
              <a:gdLst>
                <a:gd name="connsiteX0" fmla="*/ -2436 w 57183"/>
                <a:gd name="connsiteY0" fmla="*/ 40080 h 68530"/>
                <a:gd name="connsiteX1" fmla="*/ 26222 w 57183"/>
                <a:gd name="connsiteY1" fmla="*/ -6091 h 68530"/>
                <a:gd name="connsiteX2" fmla="*/ 49307 w 57183"/>
                <a:gd name="connsiteY2" fmla="*/ 44060 h 68530"/>
                <a:gd name="connsiteX3" fmla="*/ -2436 w 57183"/>
                <a:gd name="connsiteY3" fmla="*/ 40080 h 6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83" h="68530">
                  <a:moveTo>
                    <a:pt x="-2436" y="40080"/>
                  </a:moveTo>
                  <a:cubicBezTo>
                    <a:pt x="-9600" y="13810"/>
                    <a:pt x="3136" y="-6091"/>
                    <a:pt x="26222" y="-6091"/>
                  </a:cubicBezTo>
                  <a:cubicBezTo>
                    <a:pt x="47715" y="-6091"/>
                    <a:pt x="58860" y="17790"/>
                    <a:pt x="49307" y="44060"/>
                  </a:cubicBezTo>
                  <a:cubicBezTo>
                    <a:pt x="39755" y="70330"/>
                    <a:pt x="3932" y="67942"/>
                    <a:pt x="-2436" y="4008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98927D8-14CD-44BE-B776-5EBD7C010E3C}"/>
                </a:ext>
              </a:extLst>
            </p:cNvPr>
            <p:cNvSpPr/>
            <p:nvPr/>
          </p:nvSpPr>
          <p:spPr>
            <a:xfrm flipV="1">
              <a:off x="8190551" y="1303421"/>
              <a:ext cx="29971" cy="35822"/>
            </a:xfrm>
            <a:custGeom>
              <a:avLst/>
              <a:gdLst>
                <a:gd name="connsiteX0" fmla="*/ -1816 w 29971"/>
                <a:gd name="connsiteY0" fmla="*/ 12219 h 35822"/>
                <a:gd name="connsiteX1" fmla="*/ 12513 w 29971"/>
                <a:gd name="connsiteY1" fmla="*/ -6091 h 35822"/>
                <a:gd name="connsiteX2" fmla="*/ 26842 w 29971"/>
                <a:gd name="connsiteY2" fmla="*/ 12219 h 35822"/>
                <a:gd name="connsiteX3" fmla="*/ 12513 w 29971"/>
                <a:gd name="connsiteY3" fmla="*/ 29732 h 35822"/>
                <a:gd name="connsiteX4" fmla="*/ -1816 w 29971"/>
                <a:gd name="connsiteY4" fmla="*/ 12219 h 35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71" h="35822">
                  <a:moveTo>
                    <a:pt x="-1816" y="12219"/>
                  </a:moveTo>
                  <a:cubicBezTo>
                    <a:pt x="-224" y="1870"/>
                    <a:pt x="6144" y="-6091"/>
                    <a:pt x="12513" y="-6091"/>
                  </a:cubicBezTo>
                  <a:cubicBezTo>
                    <a:pt x="18881" y="-6091"/>
                    <a:pt x="25250" y="1870"/>
                    <a:pt x="26842" y="12219"/>
                  </a:cubicBezTo>
                  <a:cubicBezTo>
                    <a:pt x="29230" y="25752"/>
                    <a:pt x="25250" y="29732"/>
                    <a:pt x="12513" y="29732"/>
                  </a:cubicBezTo>
                  <a:cubicBezTo>
                    <a:pt x="-224" y="29732"/>
                    <a:pt x="-4204" y="25752"/>
                    <a:pt x="-1816" y="1221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562EAF5-0450-E4FD-BB12-A7AB7A864584}"/>
                </a:ext>
              </a:extLst>
            </p:cNvPr>
            <p:cNvSpPr/>
            <p:nvPr/>
          </p:nvSpPr>
          <p:spPr>
            <a:xfrm flipV="1">
              <a:off x="8676143" y="1303421"/>
              <a:ext cx="29971" cy="35822"/>
            </a:xfrm>
            <a:custGeom>
              <a:avLst/>
              <a:gdLst>
                <a:gd name="connsiteX0" fmla="*/ -2385 w 29971"/>
                <a:gd name="connsiteY0" fmla="*/ 12219 h 35822"/>
                <a:gd name="connsiteX1" fmla="*/ 11944 w 29971"/>
                <a:gd name="connsiteY1" fmla="*/ -6091 h 35822"/>
                <a:gd name="connsiteX2" fmla="*/ 26273 w 29971"/>
                <a:gd name="connsiteY2" fmla="*/ 12219 h 35822"/>
                <a:gd name="connsiteX3" fmla="*/ 11944 w 29971"/>
                <a:gd name="connsiteY3" fmla="*/ 29732 h 35822"/>
                <a:gd name="connsiteX4" fmla="*/ -2385 w 29971"/>
                <a:gd name="connsiteY4" fmla="*/ 12219 h 35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71" h="35822">
                  <a:moveTo>
                    <a:pt x="-2385" y="12219"/>
                  </a:moveTo>
                  <a:cubicBezTo>
                    <a:pt x="-793" y="1870"/>
                    <a:pt x="5575" y="-6091"/>
                    <a:pt x="11944" y="-6091"/>
                  </a:cubicBezTo>
                  <a:cubicBezTo>
                    <a:pt x="18312" y="-6091"/>
                    <a:pt x="24680" y="1870"/>
                    <a:pt x="26273" y="12219"/>
                  </a:cubicBezTo>
                  <a:cubicBezTo>
                    <a:pt x="28661" y="25752"/>
                    <a:pt x="24680" y="29732"/>
                    <a:pt x="11944" y="29732"/>
                  </a:cubicBezTo>
                  <a:cubicBezTo>
                    <a:pt x="-793" y="29732"/>
                    <a:pt x="-4773" y="25752"/>
                    <a:pt x="-2385" y="1221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54526BA-F18C-5507-E0A0-6988B6B5AE4D}"/>
                </a:ext>
              </a:extLst>
            </p:cNvPr>
            <p:cNvSpPr/>
            <p:nvPr/>
          </p:nvSpPr>
          <p:spPr>
            <a:xfrm flipV="1">
              <a:off x="9012103" y="1303717"/>
              <a:ext cx="34972" cy="36123"/>
            </a:xfrm>
            <a:custGeom>
              <a:avLst/>
              <a:gdLst>
                <a:gd name="connsiteX0" fmla="*/ -2013 w 34972"/>
                <a:gd name="connsiteY0" fmla="*/ 22369 h 36123"/>
                <a:gd name="connsiteX1" fmla="*/ 2764 w 34972"/>
                <a:gd name="connsiteY1" fmla="*/ 1672 h 36123"/>
                <a:gd name="connsiteX2" fmla="*/ 24257 w 34972"/>
                <a:gd name="connsiteY2" fmla="*/ 1672 h 36123"/>
                <a:gd name="connsiteX3" fmla="*/ 30626 w 34972"/>
                <a:gd name="connsiteY3" fmla="*/ 21573 h 36123"/>
                <a:gd name="connsiteX4" fmla="*/ -2013 w 34972"/>
                <a:gd name="connsiteY4" fmla="*/ 22369 h 36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72" h="36123">
                  <a:moveTo>
                    <a:pt x="-2013" y="22369"/>
                  </a:moveTo>
                  <a:cubicBezTo>
                    <a:pt x="-5197" y="17593"/>
                    <a:pt x="-2809" y="8040"/>
                    <a:pt x="2764" y="1672"/>
                  </a:cubicBezTo>
                  <a:cubicBezTo>
                    <a:pt x="11520" y="-8677"/>
                    <a:pt x="13908" y="-8677"/>
                    <a:pt x="24257" y="1672"/>
                  </a:cubicBezTo>
                  <a:cubicBezTo>
                    <a:pt x="30626" y="8040"/>
                    <a:pt x="33014" y="16797"/>
                    <a:pt x="30626" y="21573"/>
                  </a:cubicBezTo>
                  <a:cubicBezTo>
                    <a:pt x="23461" y="32718"/>
                    <a:pt x="4356" y="32718"/>
                    <a:pt x="-2013" y="2236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CB26995-C370-FADA-34BE-5FB7CA033B4E}"/>
                </a:ext>
              </a:extLst>
            </p:cNvPr>
            <p:cNvSpPr/>
            <p:nvPr/>
          </p:nvSpPr>
          <p:spPr>
            <a:xfrm flipV="1">
              <a:off x="9347541" y="1303421"/>
              <a:ext cx="36356" cy="37626"/>
            </a:xfrm>
            <a:custGeom>
              <a:avLst/>
              <a:gdLst>
                <a:gd name="connsiteX0" fmla="*/ -2706 w 36356"/>
                <a:gd name="connsiteY0" fmla="*/ 24373 h 37626"/>
                <a:gd name="connsiteX1" fmla="*/ 22767 w 36356"/>
                <a:gd name="connsiteY1" fmla="*/ -5081 h 37626"/>
                <a:gd name="connsiteX2" fmla="*/ 17195 w 36356"/>
                <a:gd name="connsiteY2" fmla="*/ 31537 h 37626"/>
                <a:gd name="connsiteX3" fmla="*/ -2706 w 36356"/>
                <a:gd name="connsiteY3" fmla="*/ 24373 h 3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56" h="37626">
                  <a:moveTo>
                    <a:pt x="-2706" y="24373"/>
                  </a:moveTo>
                  <a:cubicBezTo>
                    <a:pt x="-9075" y="14024"/>
                    <a:pt x="13215" y="-11449"/>
                    <a:pt x="22767" y="-5081"/>
                  </a:cubicBezTo>
                  <a:cubicBezTo>
                    <a:pt x="38688" y="4472"/>
                    <a:pt x="33912" y="31537"/>
                    <a:pt x="17195" y="31537"/>
                  </a:cubicBezTo>
                  <a:cubicBezTo>
                    <a:pt x="8438" y="31537"/>
                    <a:pt x="-318" y="28353"/>
                    <a:pt x="-2706" y="2437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FA42E20-2F09-3D39-1DE6-53977A0E06CD}"/>
                </a:ext>
              </a:extLst>
            </p:cNvPr>
            <p:cNvSpPr/>
            <p:nvPr/>
          </p:nvSpPr>
          <p:spPr>
            <a:xfrm flipV="1">
              <a:off x="7746946" y="1359674"/>
              <a:ext cx="58942" cy="76257"/>
            </a:xfrm>
            <a:custGeom>
              <a:avLst/>
              <a:gdLst>
                <a:gd name="connsiteX0" fmla="*/ 2872 w 58942"/>
                <a:gd name="connsiteY0" fmla="*/ 54877 h 76257"/>
                <a:gd name="connsiteX1" fmla="*/ 15609 w 58942"/>
                <a:gd name="connsiteY1" fmla="*/ -4030 h 76257"/>
                <a:gd name="connsiteX2" fmla="*/ 55411 w 58942"/>
                <a:gd name="connsiteY2" fmla="*/ 19055 h 76257"/>
                <a:gd name="connsiteX3" fmla="*/ 2872 w 58942"/>
                <a:gd name="connsiteY3" fmla="*/ 54877 h 7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42" h="76257">
                  <a:moveTo>
                    <a:pt x="2872" y="54877"/>
                  </a:moveTo>
                  <a:cubicBezTo>
                    <a:pt x="-7477" y="35772"/>
                    <a:pt x="-312" y="2338"/>
                    <a:pt x="15609" y="-4030"/>
                  </a:cubicBezTo>
                  <a:cubicBezTo>
                    <a:pt x="33122" y="-10399"/>
                    <a:pt x="50635" y="-846"/>
                    <a:pt x="55411" y="19055"/>
                  </a:cubicBezTo>
                  <a:cubicBezTo>
                    <a:pt x="65760" y="59654"/>
                    <a:pt x="21977" y="89904"/>
                    <a:pt x="2872" y="5487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6B2B2DF-9EF7-DB00-39DE-8BC6F4BD205C}"/>
                </a:ext>
              </a:extLst>
            </p:cNvPr>
            <p:cNvSpPr/>
            <p:nvPr/>
          </p:nvSpPr>
          <p:spPr>
            <a:xfrm flipV="1">
              <a:off x="9757838" y="1383027"/>
              <a:ext cx="39953" cy="30190"/>
            </a:xfrm>
            <a:custGeom>
              <a:avLst/>
              <a:gdLst>
                <a:gd name="connsiteX0" fmla="*/ -4316 w 39953"/>
                <a:gd name="connsiteY0" fmla="*/ 18631 h 30190"/>
                <a:gd name="connsiteX1" fmla="*/ 22750 w 39953"/>
                <a:gd name="connsiteY1" fmla="*/ -5251 h 30190"/>
                <a:gd name="connsiteX2" fmla="*/ 15585 w 39953"/>
                <a:gd name="connsiteY2" fmla="*/ 24203 h 30190"/>
                <a:gd name="connsiteX3" fmla="*/ -4316 w 39953"/>
                <a:gd name="connsiteY3" fmla="*/ 18631 h 3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53" h="30190">
                  <a:moveTo>
                    <a:pt x="-4316" y="18631"/>
                  </a:moveTo>
                  <a:cubicBezTo>
                    <a:pt x="-3520" y="3506"/>
                    <a:pt x="10809" y="-9231"/>
                    <a:pt x="22750" y="-5251"/>
                  </a:cubicBezTo>
                  <a:cubicBezTo>
                    <a:pt x="43447" y="2710"/>
                    <a:pt x="37875" y="24203"/>
                    <a:pt x="15585" y="24203"/>
                  </a:cubicBezTo>
                  <a:cubicBezTo>
                    <a:pt x="4441" y="24203"/>
                    <a:pt x="-4316" y="21815"/>
                    <a:pt x="-4316" y="18631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10EAE09-FBBE-1798-0889-D6306D5D41A0}"/>
                </a:ext>
              </a:extLst>
            </p:cNvPr>
            <p:cNvSpPr/>
            <p:nvPr/>
          </p:nvSpPr>
          <p:spPr>
            <a:xfrm flipV="1">
              <a:off x="6271985" y="1390987"/>
              <a:ext cx="5038153" cy="4027075"/>
            </a:xfrm>
            <a:custGeom>
              <a:avLst/>
              <a:gdLst>
                <a:gd name="connsiteX0" fmla="*/ 2320458 w 5038153"/>
                <a:gd name="connsiteY0" fmla="*/ 4005468 h 4027075"/>
                <a:gd name="connsiteX1" fmla="*/ 2341155 w 5038153"/>
                <a:gd name="connsiteY1" fmla="*/ 3960889 h 4027075"/>
                <a:gd name="connsiteX2" fmla="*/ 2361853 w 5038153"/>
                <a:gd name="connsiteY2" fmla="*/ 3936212 h 4027075"/>
                <a:gd name="connsiteX3" fmla="*/ 2342747 w 5038153"/>
                <a:gd name="connsiteY3" fmla="*/ 3936212 h 4027075"/>
                <a:gd name="connsiteX4" fmla="*/ 2205827 w 5038153"/>
                <a:gd name="connsiteY4" fmla="*/ 3980790 h 4027075"/>
                <a:gd name="connsiteX5" fmla="*/ 2147715 w 5038153"/>
                <a:gd name="connsiteY5" fmla="*/ 4004672 h 4027075"/>
                <a:gd name="connsiteX6" fmla="*/ 2161248 w 5038153"/>
                <a:gd name="connsiteY6" fmla="*/ 3968850 h 4027075"/>
                <a:gd name="connsiteX7" fmla="*/ 2177169 w 5038153"/>
                <a:gd name="connsiteY7" fmla="*/ 3936212 h 4027075"/>
                <a:gd name="connsiteX8" fmla="*/ 2041840 w 5038153"/>
                <a:gd name="connsiteY8" fmla="*/ 3936212 h 4027075"/>
                <a:gd name="connsiteX9" fmla="*/ 1874669 w 5038153"/>
                <a:gd name="connsiteY9" fmla="*/ 3920291 h 4027075"/>
                <a:gd name="connsiteX10" fmla="*/ 1767202 w 5038153"/>
                <a:gd name="connsiteY10" fmla="*/ 3920291 h 4027075"/>
                <a:gd name="connsiteX11" fmla="*/ 1707498 w 5038153"/>
                <a:gd name="connsiteY11" fmla="*/ 3920291 h 4027075"/>
                <a:gd name="connsiteX12" fmla="*/ 1606399 w 5038153"/>
                <a:gd name="connsiteY12" fmla="*/ 3920291 h 4027075"/>
                <a:gd name="connsiteX13" fmla="*/ 1572169 w 5038153"/>
                <a:gd name="connsiteY13" fmla="*/ 3935416 h 4027075"/>
                <a:gd name="connsiteX14" fmla="*/ 1572169 w 5038153"/>
                <a:gd name="connsiteY14" fmla="*/ 3918698 h 4027075"/>
                <a:gd name="connsiteX15" fmla="*/ 1589682 w 5038153"/>
                <a:gd name="connsiteY15" fmla="*/ 3882876 h 4027075"/>
                <a:gd name="connsiteX16" fmla="*/ 1606399 w 5038153"/>
                <a:gd name="connsiteY16" fmla="*/ 3864567 h 4027075"/>
                <a:gd name="connsiteX17" fmla="*/ 1565801 w 5038153"/>
                <a:gd name="connsiteY17" fmla="*/ 3864567 h 4027075"/>
                <a:gd name="connsiteX18" fmla="*/ 1440025 w 5038153"/>
                <a:gd name="connsiteY18" fmla="*/ 3836705 h 4027075"/>
                <a:gd name="connsiteX19" fmla="*/ 1337334 w 5038153"/>
                <a:gd name="connsiteY19" fmla="*/ 3808843 h 4027075"/>
                <a:gd name="connsiteX20" fmla="*/ 1314248 w 5038153"/>
                <a:gd name="connsiteY20" fmla="*/ 3789738 h 4027075"/>
                <a:gd name="connsiteX21" fmla="*/ 1248972 w 5038153"/>
                <a:gd name="connsiteY21" fmla="*/ 3745159 h 4027075"/>
                <a:gd name="connsiteX22" fmla="*/ 1083393 w 5038153"/>
                <a:gd name="connsiteY22" fmla="*/ 3723666 h 4027075"/>
                <a:gd name="connsiteX23" fmla="*/ 1058716 w 5038153"/>
                <a:gd name="connsiteY23" fmla="*/ 3722074 h 4027075"/>
                <a:gd name="connsiteX24" fmla="*/ 787262 w 5038153"/>
                <a:gd name="connsiteY24" fmla="*/ 3554107 h 4027075"/>
                <a:gd name="connsiteX25" fmla="*/ 747459 w 5038153"/>
                <a:gd name="connsiteY25" fmla="*/ 3570824 h 4027075"/>
                <a:gd name="connsiteX26" fmla="*/ 735519 w 5038153"/>
                <a:gd name="connsiteY26" fmla="*/ 3546942 h 4027075"/>
                <a:gd name="connsiteX27" fmla="*/ 751440 w 5038153"/>
                <a:gd name="connsiteY27" fmla="*/ 3517488 h 4027075"/>
                <a:gd name="connsiteX28" fmla="*/ 693328 w 5038153"/>
                <a:gd name="connsiteY28" fmla="*/ 3488830 h 4027075"/>
                <a:gd name="connsiteX29" fmla="*/ 184651 w 5038153"/>
                <a:gd name="connsiteY29" fmla="*/ 3027120 h 4027075"/>
                <a:gd name="connsiteX30" fmla="*/ 75592 w 5038153"/>
                <a:gd name="connsiteY30" fmla="*/ 2879851 h 4027075"/>
                <a:gd name="connsiteX31" fmla="*/ 55690 w 5038153"/>
                <a:gd name="connsiteY31" fmla="*/ 2757259 h 4027075"/>
                <a:gd name="connsiteX32" fmla="*/ 8723 w 5038153"/>
                <a:gd name="connsiteY32" fmla="*/ 2187286 h 4027075"/>
                <a:gd name="connsiteX33" fmla="*/ 417098 w 5038153"/>
                <a:gd name="connsiteY33" fmla="*/ 1452530 h 4027075"/>
                <a:gd name="connsiteX34" fmla="*/ 706065 w 5038153"/>
                <a:gd name="connsiteY34" fmla="*/ 1228043 h 4027075"/>
                <a:gd name="connsiteX35" fmla="*/ 806367 w 5038153"/>
                <a:gd name="connsiteY35" fmla="*/ 1160379 h 4027075"/>
                <a:gd name="connsiteX36" fmla="*/ 838209 w 5038153"/>
                <a:gd name="connsiteY36" fmla="*/ 1103063 h 4027075"/>
                <a:gd name="connsiteX37" fmla="*/ 835025 w 5038153"/>
                <a:gd name="connsiteY37" fmla="*/ 1079181 h 4027075"/>
                <a:gd name="connsiteX38" fmla="*/ 861295 w 5038153"/>
                <a:gd name="connsiteY38" fmla="*/ 1095102 h 4027075"/>
                <a:gd name="connsiteX39" fmla="*/ 1040406 w 5038153"/>
                <a:gd name="connsiteY39" fmla="*/ 1017089 h 4027075"/>
                <a:gd name="connsiteX40" fmla="*/ 1158222 w 5038153"/>
                <a:gd name="connsiteY40" fmla="*/ 853899 h 4027075"/>
                <a:gd name="connsiteX41" fmla="*/ 1134341 w 5038153"/>
                <a:gd name="connsiteY41" fmla="*/ 859471 h 4027075"/>
                <a:gd name="connsiteX42" fmla="*/ 1108867 w 5038153"/>
                <a:gd name="connsiteY42" fmla="*/ 801359 h 4027075"/>
                <a:gd name="connsiteX43" fmla="*/ 1129564 w 5038153"/>
                <a:gd name="connsiteY43" fmla="*/ 704241 h 4027075"/>
                <a:gd name="connsiteX44" fmla="*/ 972742 w 5038153"/>
                <a:gd name="connsiteY44" fmla="*/ 317360 h 4027075"/>
                <a:gd name="connsiteX45" fmla="*/ 895525 w 5038153"/>
                <a:gd name="connsiteY45" fmla="*/ 96853 h 4027075"/>
                <a:gd name="connsiteX46" fmla="*/ 917815 w 5038153"/>
                <a:gd name="connsiteY46" fmla="*/ 35557 h 4027075"/>
                <a:gd name="connsiteX47" fmla="*/ 1121604 w 5038153"/>
                <a:gd name="connsiteY47" fmla="*/ -2653 h 4027075"/>
                <a:gd name="connsiteX48" fmla="*/ 1233847 w 5038153"/>
                <a:gd name="connsiteY48" fmla="*/ 531 h 4027075"/>
                <a:gd name="connsiteX49" fmla="*/ 1370768 w 5038153"/>
                <a:gd name="connsiteY49" fmla="*/ 54663 h 4027075"/>
                <a:gd name="connsiteX50" fmla="*/ 1556248 w 5038153"/>
                <a:gd name="connsiteY50" fmla="*/ 116755 h 4027075"/>
                <a:gd name="connsiteX51" fmla="*/ 1630281 w 5038153"/>
                <a:gd name="connsiteY51" fmla="*/ 100834 h 4027075"/>
                <a:gd name="connsiteX52" fmla="*/ 1699537 w 5038153"/>
                <a:gd name="connsiteY52" fmla="*/ 79340 h 4027075"/>
                <a:gd name="connsiteX53" fmla="*/ 1666899 w 5038153"/>
                <a:gd name="connsiteY53" fmla="*/ 143820 h 4027075"/>
                <a:gd name="connsiteX54" fmla="*/ 1670084 w 5038153"/>
                <a:gd name="connsiteY54" fmla="*/ 177255 h 4027075"/>
                <a:gd name="connsiteX55" fmla="*/ 1688393 w 5038153"/>
                <a:gd name="connsiteY55" fmla="*/ 194768 h 4027075"/>
                <a:gd name="connsiteX56" fmla="*/ 1707498 w 5038153"/>
                <a:gd name="connsiteY56" fmla="*/ 174866 h 4027075"/>
                <a:gd name="connsiteX57" fmla="*/ 1799044 w 5038153"/>
                <a:gd name="connsiteY57" fmla="*/ 176458 h 4027075"/>
                <a:gd name="connsiteX58" fmla="*/ 1837254 w 5038153"/>
                <a:gd name="connsiteY58" fmla="*/ 197156 h 4027075"/>
                <a:gd name="connsiteX59" fmla="*/ 1877853 w 5038153"/>
                <a:gd name="connsiteY59" fmla="*/ 176458 h 4027075"/>
                <a:gd name="connsiteX60" fmla="*/ 1946314 w 5038153"/>
                <a:gd name="connsiteY60" fmla="*/ 158149 h 4027075"/>
                <a:gd name="connsiteX61" fmla="*/ 1930393 w 5038153"/>
                <a:gd name="connsiteY61" fmla="*/ 197156 h 4027075"/>
                <a:gd name="connsiteX62" fmla="*/ 1919248 w 5038153"/>
                <a:gd name="connsiteY62" fmla="*/ 245715 h 4027075"/>
                <a:gd name="connsiteX63" fmla="*/ 1973379 w 5038153"/>
                <a:gd name="connsiteY63" fmla="*/ 243327 h 4027075"/>
                <a:gd name="connsiteX64" fmla="*/ 2012386 w 5038153"/>
                <a:gd name="connsiteY64" fmla="*/ 222629 h 4027075"/>
                <a:gd name="connsiteX65" fmla="*/ 2033879 w 5038153"/>
                <a:gd name="connsiteY65" fmla="*/ 236958 h 4027075"/>
                <a:gd name="connsiteX66" fmla="*/ 2018754 w 5038153"/>
                <a:gd name="connsiteY66" fmla="*/ 275965 h 4027075"/>
                <a:gd name="connsiteX67" fmla="*/ 1998057 w 5038153"/>
                <a:gd name="connsiteY67" fmla="*/ 316564 h 4027075"/>
                <a:gd name="connsiteX68" fmla="*/ 2041840 w 5038153"/>
                <a:gd name="connsiteY68" fmla="*/ 318156 h 4027075"/>
                <a:gd name="connsiteX69" fmla="*/ 2080846 w 5038153"/>
                <a:gd name="connsiteY69" fmla="*/ 298254 h 4027075"/>
                <a:gd name="connsiteX70" fmla="*/ 2190702 w 5038153"/>
                <a:gd name="connsiteY70" fmla="*/ 399353 h 4027075"/>
                <a:gd name="connsiteX71" fmla="*/ 2275083 w 5038153"/>
                <a:gd name="connsiteY71" fmla="*/ 554583 h 4027075"/>
                <a:gd name="connsiteX72" fmla="*/ 2306129 w 5038153"/>
                <a:gd name="connsiteY72" fmla="*/ 564136 h 4027075"/>
                <a:gd name="connsiteX73" fmla="*/ 2363445 w 5038153"/>
                <a:gd name="connsiteY73" fmla="*/ 584037 h 4027075"/>
                <a:gd name="connsiteX74" fmla="*/ 2412800 w 5038153"/>
                <a:gd name="connsiteY74" fmla="*/ 608715 h 4027075"/>
                <a:gd name="connsiteX75" fmla="*/ 2480464 w 5038153"/>
                <a:gd name="connsiteY75" fmla="*/ 592794 h 4027075"/>
                <a:gd name="connsiteX76" fmla="*/ 2516287 w 5038153"/>
                <a:gd name="connsiteY76" fmla="*/ 588813 h 4027075"/>
                <a:gd name="connsiteX77" fmla="*/ 2501162 w 5038153"/>
                <a:gd name="connsiteY77" fmla="*/ 627820 h 4027075"/>
                <a:gd name="connsiteX78" fmla="*/ 2492405 w 5038153"/>
                <a:gd name="connsiteY78" fmla="*/ 671603 h 4027075"/>
                <a:gd name="connsiteX79" fmla="*/ 2549721 w 5038153"/>
                <a:gd name="connsiteY79" fmla="*/ 648517 h 4027075"/>
                <a:gd name="connsiteX80" fmla="*/ 2693010 w 5038153"/>
                <a:gd name="connsiteY80" fmla="*/ 568912 h 4027075"/>
                <a:gd name="connsiteX81" fmla="*/ 2705747 w 5038153"/>
                <a:gd name="connsiteY81" fmla="*/ 586425 h 4027075"/>
                <a:gd name="connsiteX82" fmla="*/ 2685846 w 5038153"/>
                <a:gd name="connsiteY82" fmla="*/ 632596 h 4027075"/>
                <a:gd name="connsiteX83" fmla="*/ 2693010 w 5038153"/>
                <a:gd name="connsiteY83" fmla="*/ 676379 h 4027075"/>
                <a:gd name="connsiteX84" fmla="*/ 2726444 w 5038153"/>
                <a:gd name="connsiteY84" fmla="*/ 660458 h 4027075"/>
                <a:gd name="connsiteX85" fmla="*/ 2760675 w 5038153"/>
                <a:gd name="connsiteY85" fmla="*/ 644537 h 4027075"/>
                <a:gd name="connsiteX86" fmla="*/ 2782168 w 5038153"/>
                <a:gd name="connsiteY86" fmla="*/ 665234 h 4027075"/>
                <a:gd name="connsiteX87" fmla="*/ 2762267 w 5038153"/>
                <a:gd name="connsiteY87" fmla="*/ 727326 h 4027075"/>
                <a:gd name="connsiteX88" fmla="*/ 2759083 w 5038153"/>
                <a:gd name="connsiteY88" fmla="*/ 767925 h 4027075"/>
                <a:gd name="connsiteX89" fmla="*/ 2790129 w 5038153"/>
                <a:gd name="connsiteY89" fmla="*/ 749616 h 4027075"/>
                <a:gd name="connsiteX90" fmla="*/ 2952523 w 5038153"/>
                <a:gd name="connsiteY90" fmla="*/ 656478 h 4027075"/>
                <a:gd name="connsiteX91" fmla="*/ 2941378 w 5038153"/>
                <a:gd name="connsiteY91" fmla="*/ 691504 h 4027075"/>
                <a:gd name="connsiteX92" fmla="*/ 2931030 w 5038153"/>
                <a:gd name="connsiteY92" fmla="*/ 744043 h 4027075"/>
                <a:gd name="connsiteX93" fmla="*/ 2960484 w 5038153"/>
                <a:gd name="connsiteY93" fmla="*/ 755188 h 4027075"/>
                <a:gd name="connsiteX94" fmla="*/ 3055214 w 5038153"/>
                <a:gd name="connsiteY94" fmla="*/ 693096 h 4027075"/>
                <a:gd name="connsiteX95" fmla="*/ 3110141 w 5038153"/>
                <a:gd name="connsiteY95" fmla="*/ 662846 h 4027075"/>
                <a:gd name="connsiteX96" fmla="*/ 3081484 w 5038153"/>
                <a:gd name="connsiteY96" fmla="*/ 724142 h 4027075"/>
                <a:gd name="connsiteX97" fmla="*/ 3079891 w 5038153"/>
                <a:gd name="connsiteY97" fmla="*/ 754392 h 4027075"/>
                <a:gd name="connsiteX98" fmla="*/ 3138799 w 5038153"/>
                <a:gd name="connsiteY98" fmla="*/ 770313 h 4027075"/>
                <a:gd name="connsiteX99" fmla="*/ 3219997 w 5038153"/>
                <a:gd name="connsiteY99" fmla="*/ 783050 h 4027075"/>
                <a:gd name="connsiteX100" fmla="*/ 3305174 w 5038153"/>
                <a:gd name="connsiteY100" fmla="*/ 784642 h 4027075"/>
                <a:gd name="connsiteX101" fmla="*/ 3359306 w 5038153"/>
                <a:gd name="connsiteY101" fmla="*/ 763149 h 4027075"/>
                <a:gd name="connsiteX102" fmla="*/ 3382391 w 5038153"/>
                <a:gd name="connsiteY102" fmla="*/ 780662 h 4027075"/>
                <a:gd name="connsiteX103" fmla="*/ 3366470 w 5038153"/>
                <a:gd name="connsiteY103" fmla="*/ 822057 h 4027075"/>
                <a:gd name="connsiteX104" fmla="*/ 3399108 w 5038153"/>
                <a:gd name="connsiteY104" fmla="*/ 839570 h 4027075"/>
                <a:gd name="connsiteX105" fmla="*/ 3483490 w 5038153"/>
                <a:gd name="connsiteY105" fmla="*/ 860267 h 4027075"/>
                <a:gd name="connsiteX106" fmla="*/ 3524088 w 5038153"/>
                <a:gd name="connsiteY106" fmla="*/ 880964 h 4027075"/>
                <a:gd name="connsiteX107" fmla="*/ 3545582 w 5038153"/>
                <a:gd name="connsiteY107" fmla="*/ 860267 h 4027075"/>
                <a:gd name="connsiteX108" fmla="*/ 3648273 w 5038153"/>
                <a:gd name="connsiteY108" fmla="*/ 863451 h 4027075"/>
                <a:gd name="connsiteX109" fmla="*/ 3718325 w 5038153"/>
                <a:gd name="connsiteY109" fmla="*/ 870616 h 4027075"/>
                <a:gd name="connsiteX110" fmla="*/ 3789174 w 5038153"/>
                <a:gd name="connsiteY110" fmla="*/ 831609 h 4027075"/>
                <a:gd name="connsiteX111" fmla="*/ 3777233 w 5038153"/>
                <a:gd name="connsiteY111" fmla="*/ 891313 h 4027075"/>
                <a:gd name="connsiteX112" fmla="*/ 3771661 w 5038153"/>
                <a:gd name="connsiteY112" fmla="*/ 950221 h 4027075"/>
                <a:gd name="connsiteX113" fmla="*/ 3797930 w 5038153"/>
                <a:gd name="connsiteY113" fmla="*/ 942260 h 4027075"/>
                <a:gd name="connsiteX114" fmla="*/ 3860022 w 5038153"/>
                <a:gd name="connsiteY114" fmla="*/ 921563 h 4027075"/>
                <a:gd name="connsiteX115" fmla="*/ 3945996 w 5038153"/>
                <a:gd name="connsiteY115" fmla="*/ 983655 h 4027075"/>
                <a:gd name="connsiteX116" fmla="*/ 4030377 w 5038153"/>
                <a:gd name="connsiteY116" fmla="*/ 1038583 h 4027075"/>
                <a:gd name="connsiteX117" fmla="*/ 4067792 w 5038153"/>
                <a:gd name="connsiteY117" fmla="*/ 1014701 h 4027075"/>
                <a:gd name="connsiteX118" fmla="*/ 4111575 w 5038153"/>
                <a:gd name="connsiteY118" fmla="*/ 1050523 h 4027075"/>
                <a:gd name="connsiteX119" fmla="*/ 4109983 w 5038153"/>
                <a:gd name="connsiteY119" fmla="*/ 1102267 h 4027075"/>
                <a:gd name="connsiteX120" fmla="*/ 4175259 w 5038153"/>
                <a:gd name="connsiteY120" fmla="*/ 1070425 h 4027075"/>
                <a:gd name="connsiteX121" fmla="*/ 4246108 w 5038153"/>
                <a:gd name="connsiteY121" fmla="*/ 1038583 h 4027075"/>
                <a:gd name="connsiteX122" fmla="*/ 4265213 w 5038153"/>
                <a:gd name="connsiteY122" fmla="*/ 1038583 h 4027075"/>
                <a:gd name="connsiteX123" fmla="*/ 4248496 w 5038153"/>
                <a:gd name="connsiteY123" fmla="*/ 1056892 h 4027075"/>
                <a:gd name="connsiteX124" fmla="*/ 4230983 w 5038153"/>
                <a:gd name="connsiteY124" fmla="*/ 1091122 h 4027075"/>
                <a:gd name="connsiteX125" fmla="*/ 4441936 w 5038153"/>
                <a:gd name="connsiteY125" fmla="*/ 1301280 h 4027075"/>
                <a:gd name="connsiteX126" fmla="*/ 4476963 w 5038153"/>
                <a:gd name="connsiteY126" fmla="*/ 1282175 h 4027075"/>
                <a:gd name="connsiteX127" fmla="*/ 4519949 w 5038153"/>
                <a:gd name="connsiteY127" fmla="*/ 1258293 h 4027075"/>
                <a:gd name="connsiteX128" fmla="*/ 4541443 w 5038153"/>
                <a:gd name="connsiteY128" fmla="*/ 1271030 h 4027075"/>
                <a:gd name="connsiteX129" fmla="*/ 4525522 w 5038153"/>
                <a:gd name="connsiteY129" fmla="*/ 1313221 h 4027075"/>
                <a:gd name="connsiteX130" fmla="*/ 4561344 w 5038153"/>
                <a:gd name="connsiteY130" fmla="*/ 1349043 h 4027075"/>
                <a:gd name="connsiteX131" fmla="*/ 4604331 w 5038153"/>
                <a:gd name="connsiteY131" fmla="*/ 1333122 h 4027075"/>
                <a:gd name="connsiteX132" fmla="*/ 4617068 w 5038153"/>
                <a:gd name="connsiteY132" fmla="*/ 1354615 h 4027075"/>
                <a:gd name="connsiteX133" fmla="*/ 4596370 w 5038153"/>
                <a:gd name="connsiteY133" fmla="*/ 1395214 h 4027075"/>
                <a:gd name="connsiteX134" fmla="*/ 4649706 w 5038153"/>
                <a:gd name="connsiteY134" fmla="*/ 1436609 h 4027075"/>
                <a:gd name="connsiteX135" fmla="*/ 4684732 w 5038153"/>
                <a:gd name="connsiteY135" fmla="*/ 1437405 h 4027075"/>
                <a:gd name="connsiteX136" fmla="*/ 4663239 w 5038153"/>
                <a:gd name="connsiteY136" fmla="*/ 1493924 h 4027075"/>
                <a:gd name="connsiteX137" fmla="*/ 4641745 w 5038153"/>
                <a:gd name="connsiteY137" fmla="*/ 1534523 h 4027075"/>
                <a:gd name="connsiteX138" fmla="*/ 4665627 w 5038153"/>
                <a:gd name="connsiteY138" fmla="*/ 1552832 h 4027075"/>
                <a:gd name="connsiteX139" fmla="*/ 4741252 w 5038153"/>
                <a:gd name="connsiteY139" fmla="*/ 1532135 h 4027075"/>
                <a:gd name="connsiteX140" fmla="*/ 4764337 w 5038153"/>
                <a:gd name="connsiteY140" fmla="*/ 1492332 h 4027075"/>
                <a:gd name="connsiteX141" fmla="*/ 4796179 w 5038153"/>
                <a:gd name="connsiteY141" fmla="*/ 1532135 h 4027075"/>
                <a:gd name="connsiteX142" fmla="*/ 4776278 w 5038153"/>
                <a:gd name="connsiteY142" fmla="*/ 1577510 h 4027075"/>
                <a:gd name="connsiteX143" fmla="*/ 4764337 w 5038153"/>
                <a:gd name="connsiteY143" fmla="*/ 1627661 h 4027075"/>
                <a:gd name="connsiteX144" fmla="*/ 4821653 w 5038153"/>
                <a:gd name="connsiteY144" fmla="*/ 1623681 h 4027075"/>
                <a:gd name="connsiteX145" fmla="*/ 4867824 w 5038153"/>
                <a:gd name="connsiteY145" fmla="*/ 1610148 h 4027075"/>
                <a:gd name="connsiteX146" fmla="*/ 4811304 w 5038153"/>
                <a:gd name="connsiteY146" fmla="*/ 1695325 h 4027075"/>
                <a:gd name="connsiteX147" fmla="*/ 4777870 w 5038153"/>
                <a:gd name="connsiteY147" fmla="*/ 1791648 h 4027075"/>
                <a:gd name="connsiteX148" fmla="*/ 4851903 w 5038153"/>
                <a:gd name="connsiteY148" fmla="*/ 1743089 h 4027075"/>
                <a:gd name="connsiteX149" fmla="*/ 4934692 w 5038153"/>
                <a:gd name="connsiteY149" fmla="*/ 1678608 h 4027075"/>
                <a:gd name="connsiteX150" fmla="*/ 4952206 w 5038153"/>
                <a:gd name="connsiteY150" fmla="*/ 1700102 h 4027075"/>
                <a:gd name="connsiteX151" fmla="*/ 4873396 w 5038153"/>
                <a:gd name="connsiteY151" fmla="*/ 1825878 h 4027075"/>
                <a:gd name="connsiteX152" fmla="*/ 4855883 w 5038153"/>
                <a:gd name="connsiteY152" fmla="*/ 1874437 h 4027075"/>
                <a:gd name="connsiteX153" fmla="*/ 4909219 w 5038153"/>
                <a:gd name="connsiteY153" fmla="*/ 1858516 h 4027075"/>
                <a:gd name="connsiteX154" fmla="*/ 4945041 w 5038153"/>
                <a:gd name="connsiteY154" fmla="*/ 1842595 h 4027075"/>
                <a:gd name="connsiteX155" fmla="*/ 4928324 w 5038153"/>
                <a:gd name="connsiteY155" fmla="*/ 1911852 h 4027075"/>
                <a:gd name="connsiteX156" fmla="*/ 4935489 w 5038153"/>
                <a:gd name="connsiteY156" fmla="*/ 2009766 h 4027075"/>
                <a:gd name="connsiteX157" fmla="*/ 4930712 w 5038153"/>
                <a:gd name="connsiteY157" fmla="*/ 2086187 h 4027075"/>
                <a:gd name="connsiteX158" fmla="*/ 4928324 w 5038153"/>
                <a:gd name="connsiteY158" fmla="*/ 2123601 h 4027075"/>
                <a:gd name="connsiteX159" fmla="*/ 4943449 w 5038153"/>
                <a:gd name="connsiteY159" fmla="*/ 2143503 h 4027075"/>
                <a:gd name="connsiteX160" fmla="*/ 4969719 w 5038153"/>
                <a:gd name="connsiteY160" fmla="*/ 2120417 h 4027075"/>
                <a:gd name="connsiteX161" fmla="*/ 5015094 w 5038153"/>
                <a:gd name="connsiteY161" fmla="*/ 2097332 h 4027075"/>
                <a:gd name="connsiteX162" fmla="*/ 5027035 w 5038153"/>
                <a:gd name="connsiteY162" fmla="*/ 2121213 h 4027075"/>
                <a:gd name="connsiteX163" fmla="*/ 4949021 w 5038153"/>
                <a:gd name="connsiteY163" fmla="*/ 2258134 h 4027075"/>
                <a:gd name="connsiteX164" fmla="*/ 4913995 w 5038153"/>
                <a:gd name="connsiteY164" fmla="*/ 2296345 h 4027075"/>
                <a:gd name="connsiteX165" fmla="*/ 5034995 w 5038153"/>
                <a:gd name="connsiteY165" fmla="*/ 2296345 h 4027075"/>
                <a:gd name="connsiteX166" fmla="*/ 5026238 w 5038153"/>
                <a:gd name="connsiteY166" fmla="*/ 2318634 h 4027075"/>
                <a:gd name="connsiteX167" fmla="*/ 4962554 w 5038153"/>
                <a:gd name="connsiteY167" fmla="*/ 2396647 h 4027075"/>
                <a:gd name="connsiteX168" fmla="*/ 4912403 w 5038153"/>
                <a:gd name="connsiteY168" fmla="*/ 2466700 h 4027075"/>
                <a:gd name="connsiteX169" fmla="*/ 4977679 w 5038153"/>
                <a:gd name="connsiteY169" fmla="*/ 2454759 h 4027075"/>
                <a:gd name="connsiteX170" fmla="*/ 5015890 w 5038153"/>
                <a:gd name="connsiteY170" fmla="*/ 2439634 h 4027075"/>
                <a:gd name="connsiteX171" fmla="*/ 5027035 w 5038153"/>
                <a:gd name="connsiteY171" fmla="*/ 2464312 h 4027075"/>
                <a:gd name="connsiteX172" fmla="*/ 4992008 w 5038153"/>
                <a:gd name="connsiteY172" fmla="*/ 2516055 h 4027075"/>
                <a:gd name="connsiteX173" fmla="*/ 4936285 w 5038153"/>
                <a:gd name="connsiteY173" fmla="*/ 2590884 h 4027075"/>
                <a:gd name="connsiteX174" fmla="*/ 4907627 w 5038153"/>
                <a:gd name="connsiteY174" fmla="*/ 2639443 h 4027075"/>
                <a:gd name="connsiteX175" fmla="*/ 4927528 w 5038153"/>
                <a:gd name="connsiteY175" fmla="*/ 2678450 h 4027075"/>
                <a:gd name="connsiteX176" fmla="*/ 4947429 w 5038153"/>
                <a:gd name="connsiteY176" fmla="*/ 2734969 h 4027075"/>
                <a:gd name="connsiteX177" fmla="*/ 4887725 w 5038153"/>
                <a:gd name="connsiteY177" fmla="*/ 2814574 h 4027075"/>
                <a:gd name="connsiteX178" fmla="*/ 4828022 w 5038153"/>
                <a:gd name="connsiteY178" fmla="*/ 2883831 h 4027075"/>
                <a:gd name="connsiteX179" fmla="*/ 4847923 w 5038153"/>
                <a:gd name="connsiteY179" fmla="*/ 2934778 h 4027075"/>
                <a:gd name="connsiteX180" fmla="*/ 4867824 w 5038153"/>
                <a:gd name="connsiteY180" fmla="*/ 2976969 h 4027075"/>
                <a:gd name="connsiteX181" fmla="*/ 4848719 w 5038153"/>
                <a:gd name="connsiteY181" fmla="*/ 2979357 h 4027075"/>
                <a:gd name="connsiteX182" fmla="*/ 4795383 w 5038153"/>
                <a:gd name="connsiteY182" fmla="*/ 2965824 h 4027075"/>
                <a:gd name="connsiteX183" fmla="*/ 4758765 w 5038153"/>
                <a:gd name="connsiteY183" fmla="*/ 2949107 h 4027075"/>
                <a:gd name="connsiteX184" fmla="*/ 4778666 w 5038153"/>
                <a:gd name="connsiteY184" fmla="*/ 3020752 h 4027075"/>
                <a:gd name="connsiteX185" fmla="*/ 4791403 w 5038153"/>
                <a:gd name="connsiteY185" fmla="*/ 3074087 h 4027075"/>
                <a:gd name="connsiteX186" fmla="*/ 4717370 w 5038153"/>
                <a:gd name="connsiteY186" fmla="*/ 3077272 h 4027075"/>
                <a:gd name="connsiteX187" fmla="*/ 4652890 w 5038153"/>
                <a:gd name="connsiteY187" fmla="*/ 3064535 h 4027075"/>
                <a:gd name="connsiteX188" fmla="*/ 4672791 w 5038153"/>
                <a:gd name="connsiteY188" fmla="*/ 3108318 h 4027075"/>
                <a:gd name="connsiteX189" fmla="*/ 4692693 w 5038153"/>
                <a:gd name="connsiteY189" fmla="*/ 3157673 h 4027075"/>
                <a:gd name="connsiteX190" fmla="*/ 4453081 w 5038153"/>
                <a:gd name="connsiteY190" fmla="*/ 3405245 h 4027075"/>
                <a:gd name="connsiteX191" fmla="*/ 4399746 w 5038153"/>
                <a:gd name="connsiteY191" fmla="*/ 3391712 h 4027075"/>
                <a:gd name="connsiteX192" fmla="*/ 4350390 w 5038153"/>
                <a:gd name="connsiteY192" fmla="*/ 3371015 h 4027075"/>
                <a:gd name="connsiteX193" fmla="*/ 4342430 w 5038153"/>
                <a:gd name="connsiteY193" fmla="*/ 3406837 h 4027075"/>
                <a:gd name="connsiteX194" fmla="*/ 4363127 w 5038153"/>
                <a:gd name="connsiteY194" fmla="*/ 3464153 h 4027075"/>
                <a:gd name="connsiteX195" fmla="*/ 4376660 w 5038153"/>
                <a:gd name="connsiteY195" fmla="*/ 3497587 h 4027075"/>
                <a:gd name="connsiteX196" fmla="*/ 4295463 w 5038153"/>
                <a:gd name="connsiteY196" fmla="*/ 3494403 h 4027075"/>
                <a:gd name="connsiteX197" fmla="*/ 4184811 w 5038153"/>
                <a:gd name="connsiteY197" fmla="*/ 3513508 h 4027075"/>
                <a:gd name="connsiteX198" fmla="*/ 4054259 w 5038153"/>
                <a:gd name="connsiteY198" fmla="*/ 3566047 h 4027075"/>
                <a:gd name="connsiteX199" fmla="*/ 4016049 w 5038153"/>
                <a:gd name="connsiteY199" fmla="*/ 3570824 h 4027075"/>
                <a:gd name="connsiteX200" fmla="*/ 4016049 w 5038153"/>
                <a:gd name="connsiteY200" fmla="*/ 3672718 h 4027075"/>
                <a:gd name="connsiteX201" fmla="*/ 3980226 w 5038153"/>
                <a:gd name="connsiteY201" fmla="*/ 3652817 h 4027075"/>
                <a:gd name="connsiteX202" fmla="*/ 3904601 w 5038153"/>
                <a:gd name="connsiteY202" fmla="*/ 3656797 h 4027075"/>
                <a:gd name="connsiteX203" fmla="*/ 3916542 w 5038153"/>
                <a:gd name="connsiteY203" fmla="*/ 3689436 h 4027075"/>
                <a:gd name="connsiteX204" fmla="*/ 3936443 w 5038153"/>
                <a:gd name="connsiteY204" fmla="*/ 3713317 h 4027075"/>
                <a:gd name="connsiteX205" fmla="*/ 3866391 w 5038153"/>
                <a:gd name="connsiteY205" fmla="*/ 3723666 h 4027075"/>
                <a:gd name="connsiteX206" fmla="*/ 3622799 w 5038153"/>
                <a:gd name="connsiteY206" fmla="*/ 3810435 h 4027075"/>
                <a:gd name="connsiteX207" fmla="*/ 3493838 w 5038153"/>
                <a:gd name="connsiteY207" fmla="*/ 3864567 h 4027075"/>
                <a:gd name="connsiteX208" fmla="*/ 3462792 w 5038153"/>
                <a:gd name="connsiteY208" fmla="*/ 3840685 h 4027075"/>
                <a:gd name="connsiteX209" fmla="*/ 3395924 w 5038153"/>
                <a:gd name="connsiteY209" fmla="*/ 3837501 h 4027075"/>
                <a:gd name="connsiteX210" fmla="*/ 3323483 w 5038153"/>
                <a:gd name="connsiteY210" fmla="*/ 3897205 h 4027075"/>
                <a:gd name="connsiteX211" fmla="*/ 3247858 w 5038153"/>
                <a:gd name="connsiteY211" fmla="*/ 3921883 h 4027075"/>
                <a:gd name="connsiteX212" fmla="*/ 3227957 w 5038153"/>
                <a:gd name="connsiteY212" fmla="*/ 3904370 h 4027075"/>
                <a:gd name="connsiteX213" fmla="*/ 3255819 w 5038153"/>
                <a:gd name="connsiteY213" fmla="*/ 3885264 h 4027075"/>
                <a:gd name="connsiteX214" fmla="*/ 3224773 w 5038153"/>
                <a:gd name="connsiteY214" fmla="*/ 3865363 h 4027075"/>
                <a:gd name="connsiteX215" fmla="*/ 3130043 w 5038153"/>
                <a:gd name="connsiteY215" fmla="*/ 3933823 h 4027075"/>
                <a:gd name="connsiteX216" fmla="*/ 3001878 w 5038153"/>
                <a:gd name="connsiteY216" fmla="*/ 4023777 h 4027075"/>
                <a:gd name="connsiteX217" fmla="*/ 2993122 w 5038153"/>
                <a:gd name="connsiteY217" fmla="*/ 4002284 h 4027075"/>
                <a:gd name="connsiteX218" fmla="*/ 3013819 w 5038153"/>
                <a:gd name="connsiteY218" fmla="*/ 3961685 h 4027075"/>
                <a:gd name="connsiteX219" fmla="*/ 3028944 w 5038153"/>
                <a:gd name="connsiteY219" fmla="*/ 3927455 h 4027075"/>
                <a:gd name="connsiteX220" fmla="*/ 2791721 w 5038153"/>
                <a:gd name="connsiteY220" fmla="*/ 3983179 h 4027075"/>
                <a:gd name="connsiteX221" fmla="*/ 2686642 w 5038153"/>
                <a:gd name="connsiteY221" fmla="*/ 4020593 h 4027075"/>
                <a:gd name="connsiteX222" fmla="*/ 2654800 w 5038153"/>
                <a:gd name="connsiteY222" fmla="*/ 4010244 h 4027075"/>
                <a:gd name="connsiteX223" fmla="*/ 2674701 w 5038153"/>
                <a:gd name="connsiteY223" fmla="*/ 3964869 h 4027075"/>
                <a:gd name="connsiteX224" fmla="*/ 2677885 w 5038153"/>
                <a:gd name="connsiteY224" fmla="*/ 3936212 h 4027075"/>
                <a:gd name="connsiteX225" fmla="*/ 2587931 w 5038153"/>
                <a:gd name="connsiteY225" fmla="*/ 3976014 h 4027075"/>
                <a:gd name="connsiteX226" fmla="*/ 2479668 w 5038153"/>
                <a:gd name="connsiteY226" fmla="*/ 4002284 h 4027075"/>
                <a:gd name="connsiteX227" fmla="*/ 2498774 w 5038153"/>
                <a:gd name="connsiteY227" fmla="*/ 3962481 h 4027075"/>
                <a:gd name="connsiteX228" fmla="*/ 2511510 w 5038153"/>
                <a:gd name="connsiteY228" fmla="*/ 3937008 h 4027075"/>
                <a:gd name="connsiteX229" fmla="*/ 2487629 w 5038153"/>
                <a:gd name="connsiteY229" fmla="*/ 3944172 h 4027075"/>
                <a:gd name="connsiteX230" fmla="*/ 2418372 w 5038153"/>
                <a:gd name="connsiteY230" fmla="*/ 3983179 h 4027075"/>
                <a:gd name="connsiteX231" fmla="*/ 2345932 w 5038153"/>
                <a:gd name="connsiteY231" fmla="*/ 4020593 h 4027075"/>
                <a:gd name="connsiteX232" fmla="*/ 2320458 w 5038153"/>
                <a:gd name="connsiteY232" fmla="*/ 4005468 h 4027075"/>
                <a:gd name="connsiteX233" fmla="*/ 3072727 w 5038153"/>
                <a:gd name="connsiteY233" fmla="*/ 3721278 h 4027075"/>
                <a:gd name="connsiteX234" fmla="*/ 3813055 w 5038153"/>
                <a:gd name="connsiteY234" fmla="*/ 3503159 h 4027075"/>
                <a:gd name="connsiteX235" fmla="*/ 4183219 w 5038153"/>
                <a:gd name="connsiteY235" fmla="*/ 3262752 h 4027075"/>
                <a:gd name="connsiteX236" fmla="*/ 4502436 w 5038153"/>
                <a:gd name="connsiteY236" fmla="*/ 2945127 h 4027075"/>
                <a:gd name="connsiteX237" fmla="*/ 4696673 w 5038153"/>
                <a:gd name="connsiteY237" fmla="*/ 2560634 h 4027075"/>
                <a:gd name="connsiteX238" fmla="*/ 4620252 w 5038153"/>
                <a:gd name="connsiteY238" fmla="*/ 1895931 h 4027075"/>
                <a:gd name="connsiteX239" fmla="*/ 4324917 w 5038153"/>
                <a:gd name="connsiteY239" fmla="*/ 1527359 h 4027075"/>
                <a:gd name="connsiteX240" fmla="*/ 3217608 w 5038153"/>
                <a:gd name="connsiteY240" fmla="*/ 1043359 h 4027075"/>
                <a:gd name="connsiteX241" fmla="*/ 2269511 w 5038153"/>
                <a:gd name="connsiteY241" fmla="*/ 958977 h 4027075"/>
                <a:gd name="connsiteX242" fmla="*/ 1983728 w 5038153"/>
                <a:gd name="connsiteY242" fmla="*/ 958977 h 4027075"/>
                <a:gd name="connsiteX243" fmla="*/ 1957458 w 5038153"/>
                <a:gd name="connsiteY243" fmla="*/ 931116 h 4027075"/>
                <a:gd name="connsiteX244" fmla="*/ 1846011 w 5038153"/>
                <a:gd name="connsiteY244" fmla="*/ 735287 h 4027075"/>
                <a:gd name="connsiteX245" fmla="*/ 1597643 w 5038153"/>
                <a:gd name="connsiteY245" fmla="*/ 360346 h 4027075"/>
                <a:gd name="connsiteX246" fmla="*/ 1444005 w 5038153"/>
                <a:gd name="connsiteY246" fmla="*/ 252083 h 4027075"/>
                <a:gd name="connsiteX247" fmla="*/ 1195637 w 5038153"/>
                <a:gd name="connsiteY247" fmla="*/ 186807 h 4027075"/>
                <a:gd name="connsiteX248" fmla="*/ 1153446 w 5038153"/>
                <a:gd name="connsiteY248" fmla="*/ 186807 h 4027075"/>
                <a:gd name="connsiteX249" fmla="*/ 1159018 w 5038153"/>
                <a:gd name="connsiteY249" fmla="*/ 243327 h 4027075"/>
                <a:gd name="connsiteX250" fmla="*/ 1233051 w 5038153"/>
                <a:gd name="connsiteY250" fmla="*/ 503636 h 4027075"/>
                <a:gd name="connsiteX251" fmla="*/ 1315840 w 5038153"/>
                <a:gd name="connsiteY251" fmla="*/ 889721 h 4027075"/>
                <a:gd name="connsiteX252" fmla="*/ 1136729 w 5038153"/>
                <a:gd name="connsiteY252" fmla="*/ 1205754 h 4027075"/>
                <a:gd name="connsiteX253" fmla="*/ 807959 w 5038153"/>
                <a:gd name="connsiteY253" fmla="*/ 1404767 h 4027075"/>
                <a:gd name="connsiteX254" fmla="*/ 604966 w 5038153"/>
                <a:gd name="connsiteY254" fmla="*/ 1519398 h 4027075"/>
                <a:gd name="connsiteX255" fmla="*/ 166342 w 5038153"/>
                <a:gd name="connsiteY255" fmla="*/ 2155444 h 4027075"/>
                <a:gd name="connsiteX256" fmla="*/ 167138 w 5038153"/>
                <a:gd name="connsiteY256" fmla="*/ 2539141 h 4027075"/>
                <a:gd name="connsiteX257" fmla="*/ 737111 w 5038153"/>
                <a:gd name="connsiteY257" fmla="*/ 3305739 h 4027075"/>
                <a:gd name="connsiteX258" fmla="*/ 2169208 w 5038153"/>
                <a:gd name="connsiteY258" fmla="*/ 3723666 h 4027075"/>
                <a:gd name="connsiteX259" fmla="*/ 3072727 w 5038153"/>
                <a:gd name="connsiteY259" fmla="*/ 3721278 h 4027075"/>
                <a:gd name="connsiteX260" fmla="*/ 4461838 w 5038153"/>
                <a:gd name="connsiteY260" fmla="*/ 3328824 h 4027075"/>
                <a:gd name="connsiteX261" fmla="*/ 4441936 w 5038153"/>
                <a:gd name="connsiteY261" fmla="*/ 3307331 h 4027075"/>
                <a:gd name="connsiteX262" fmla="*/ 4422035 w 5038153"/>
                <a:gd name="connsiteY262" fmla="*/ 3289021 h 4027075"/>
                <a:gd name="connsiteX263" fmla="*/ 4422035 w 5038153"/>
                <a:gd name="connsiteY263" fmla="*/ 3309719 h 4027075"/>
                <a:gd name="connsiteX264" fmla="*/ 4441936 w 5038153"/>
                <a:gd name="connsiteY264" fmla="*/ 3331212 h 4027075"/>
                <a:gd name="connsiteX265" fmla="*/ 4461838 w 5038153"/>
                <a:gd name="connsiteY265" fmla="*/ 3328824 h 4027075"/>
                <a:gd name="connsiteX266" fmla="*/ 4566917 w 5038153"/>
                <a:gd name="connsiteY266" fmla="*/ 3214193 h 4027075"/>
                <a:gd name="connsiteX267" fmla="*/ 4613088 w 5038153"/>
                <a:gd name="connsiteY267" fmla="*/ 3152897 h 4027075"/>
                <a:gd name="connsiteX268" fmla="*/ 4557364 w 5038153"/>
                <a:gd name="connsiteY268" fmla="*/ 3191903 h 4027075"/>
                <a:gd name="connsiteX269" fmla="*/ 4515969 w 5038153"/>
                <a:gd name="connsiteY269" fmla="*/ 3259567 h 4027075"/>
                <a:gd name="connsiteX270" fmla="*/ 4566917 w 5038153"/>
                <a:gd name="connsiteY270" fmla="*/ 3214193 h 4027075"/>
                <a:gd name="connsiteX271" fmla="*/ 4821653 w 5038153"/>
                <a:gd name="connsiteY271" fmla="*/ 2849601 h 4027075"/>
                <a:gd name="connsiteX272" fmla="*/ 4800956 w 5038153"/>
                <a:gd name="connsiteY272" fmla="*/ 2789897 h 4027075"/>
                <a:gd name="connsiteX273" fmla="*/ 4764337 w 5038153"/>
                <a:gd name="connsiteY273" fmla="*/ 2829699 h 4027075"/>
                <a:gd name="connsiteX274" fmla="*/ 4800956 w 5038153"/>
                <a:gd name="connsiteY274" fmla="*/ 2869502 h 4027075"/>
                <a:gd name="connsiteX275" fmla="*/ 4821653 w 5038153"/>
                <a:gd name="connsiteY275" fmla="*/ 2849601 h 4027075"/>
                <a:gd name="connsiteX276" fmla="*/ 4867824 w 5038153"/>
                <a:gd name="connsiteY276" fmla="*/ 2738154 h 4027075"/>
                <a:gd name="connsiteX277" fmla="*/ 4851903 w 5038153"/>
                <a:gd name="connsiteY277" fmla="*/ 2718252 h 4027075"/>
                <a:gd name="connsiteX278" fmla="*/ 4835982 w 5038153"/>
                <a:gd name="connsiteY278" fmla="*/ 2738154 h 4027075"/>
                <a:gd name="connsiteX279" fmla="*/ 4851903 w 5038153"/>
                <a:gd name="connsiteY279" fmla="*/ 2758055 h 4027075"/>
                <a:gd name="connsiteX280" fmla="*/ 4867824 w 5038153"/>
                <a:gd name="connsiteY280" fmla="*/ 2738154 h 4027075"/>
                <a:gd name="connsiteX281" fmla="*/ 4867824 w 5038153"/>
                <a:gd name="connsiteY281" fmla="*/ 2028871 h 4027075"/>
                <a:gd name="connsiteX282" fmla="*/ 4837574 w 5038153"/>
                <a:gd name="connsiteY282" fmla="*/ 2032055 h 4027075"/>
                <a:gd name="connsiteX283" fmla="*/ 4851107 w 5038153"/>
                <a:gd name="connsiteY283" fmla="*/ 2049569 h 4027075"/>
                <a:gd name="connsiteX284" fmla="*/ 4867824 w 5038153"/>
                <a:gd name="connsiteY284" fmla="*/ 2028871 h 4027075"/>
                <a:gd name="connsiteX285" fmla="*/ 4700653 w 5038153"/>
                <a:gd name="connsiteY285" fmla="*/ 1708858 h 4027075"/>
                <a:gd name="connsiteX286" fmla="*/ 4675180 w 5038153"/>
                <a:gd name="connsiteY286" fmla="*/ 1692141 h 4027075"/>
                <a:gd name="connsiteX287" fmla="*/ 4669607 w 5038153"/>
                <a:gd name="connsiteY287" fmla="*/ 1712043 h 4027075"/>
                <a:gd name="connsiteX288" fmla="*/ 4700653 w 5038153"/>
                <a:gd name="connsiteY288" fmla="*/ 1708858 h 4027075"/>
                <a:gd name="connsiteX289" fmla="*/ 4633785 w 5038153"/>
                <a:gd name="connsiteY289" fmla="*/ 1624477 h 4027075"/>
                <a:gd name="connsiteX290" fmla="*/ 4611495 w 5038153"/>
                <a:gd name="connsiteY290" fmla="*/ 1573530 h 4027075"/>
                <a:gd name="connsiteX291" fmla="*/ 4584430 w 5038153"/>
                <a:gd name="connsiteY291" fmla="*/ 1590247 h 4027075"/>
                <a:gd name="connsiteX292" fmla="*/ 4589206 w 5038153"/>
                <a:gd name="connsiteY292" fmla="*/ 1626865 h 4027075"/>
                <a:gd name="connsiteX293" fmla="*/ 4633785 w 5038153"/>
                <a:gd name="connsiteY293" fmla="*/ 1624477 h 4027075"/>
                <a:gd name="connsiteX294" fmla="*/ 4370292 w 5038153"/>
                <a:gd name="connsiteY294" fmla="*/ 1337102 h 4027075"/>
                <a:gd name="connsiteX295" fmla="*/ 4351186 w 5038153"/>
                <a:gd name="connsiteY295" fmla="*/ 1305260 h 4027075"/>
                <a:gd name="connsiteX296" fmla="*/ 4321733 w 5038153"/>
                <a:gd name="connsiteY296" fmla="*/ 1352227 h 4027075"/>
                <a:gd name="connsiteX297" fmla="*/ 4348798 w 5038153"/>
                <a:gd name="connsiteY297" fmla="*/ 1371332 h 4027075"/>
                <a:gd name="connsiteX298" fmla="*/ 4370292 w 5038153"/>
                <a:gd name="connsiteY298" fmla="*/ 1337102 h 4027075"/>
                <a:gd name="connsiteX299" fmla="*/ 4297055 w 5038153"/>
                <a:gd name="connsiteY299" fmla="*/ 1284563 h 4027075"/>
                <a:gd name="connsiteX300" fmla="*/ 4282726 w 5038153"/>
                <a:gd name="connsiteY300" fmla="*/ 1224063 h 4027075"/>
                <a:gd name="connsiteX301" fmla="*/ 4246904 w 5038153"/>
                <a:gd name="connsiteY301" fmla="*/ 1265457 h 4027075"/>
                <a:gd name="connsiteX302" fmla="*/ 4252476 w 5038153"/>
                <a:gd name="connsiteY302" fmla="*/ 1296504 h 4027075"/>
                <a:gd name="connsiteX303" fmla="*/ 4297055 w 5038153"/>
                <a:gd name="connsiteY303" fmla="*/ 1284563 h 4027075"/>
                <a:gd name="connsiteX304" fmla="*/ 4194364 w 5038153"/>
                <a:gd name="connsiteY304" fmla="*/ 1198589 h 4027075"/>
                <a:gd name="connsiteX305" fmla="*/ 4179239 w 5038153"/>
                <a:gd name="connsiteY305" fmla="*/ 1165951 h 4027075"/>
                <a:gd name="connsiteX306" fmla="*/ 4159338 w 5038153"/>
                <a:gd name="connsiteY306" fmla="*/ 1198589 h 4027075"/>
                <a:gd name="connsiteX307" fmla="*/ 4194364 w 5038153"/>
                <a:gd name="connsiteY307" fmla="*/ 1198589 h 4027075"/>
                <a:gd name="connsiteX308" fmla="*/ 3961917 w 5038153"/>
                <a:gd name="connsiteY308" fmla="*/ 1130129 h 4027075"/>
                <a:gd name="connsiteX309" fmla="*/ 3936443 w 5038153"/>
                <a:gd name="connsiteY309" fmla="*/ 1070425 h 4027075"/>
                <a:gd name="connsiteX310" fmla="*/ 3910970 w 5038153"/>
                <a:gd name="connsiteY310" fmla="*/ 1130129 h 4027075"/>
                <a:gd name="connsiteX311" fmla="*/ 3936443 w 5038153"/>
                <a:gd name="connsiteY311" fmla="*/ 1150030 h 4027075"/>
                <a:gd name="connsiteX312" fmla="*/ 3961917 w 5038153"/>
                <a:gd name="connsiteY312" fmla="*/ 1130129 h 4027075"/>
                <a:gd name="connsiteX313" fmla="*/ 3864799 w 5038153"/>
                <a:gd name="connsiteY313" fmla="*/ 1014701 h 4027075"/>
                <a:gd name="connsiteX314" fmla="*/ 3847286 w 5038153"/>
                <a:gd name="connsiteY314" fmla="*/ 998780 h 4027075"/>
                <a:gd name="connsiteX315" fmla="*/ 3844897 w 5038153"/>
                <a:gd name="connsiteY315" fmla="*/ 1014701 h 4027075"/>
                <a:gd name="connsiteX316" fmla="*/ 3862410 w 5038153"/>
                <a:gd name="connsiteY316" fmla="*/ 1030622 h 4027075"/>
                <a:gd name="connsiteX317" fmla="*/ 3864799 w 5038153"/>
                <a:gd name="connsiteY317" fmla="*/ 1014701 h 4027075"/>
                <a:gd name="connsiteX318" fmla="*/ 3618023 w 5038153"/>
                <a:gd name="connsiteY318" fmla="*/ 943852 h 4027075"/>
                <a:gd name="connsiteX319" fmla="*/ 3589365 w 5038153"/>
                <a:gd name="connsiteY319" fmla="*/ 927135 h 4027075"/>
                <a:gd name="connsiteX320" fmla="*/ 3586977 w 5038153"/>
                <a:gd name="connsiteY320" fmla="*/ 947833 h 4027075"/>
                <a:gd name="connsiteX321" fmla="*/ 3618023 w 5038153"/>
                <a:gd name="connsiteY321" fmla="*/ 943852 h 4027075"/>
                <a:gd name="connsiteX322" fmla="*/ 3180194 w 5038153"/>
                <a:gd name="connsiteY322" fmla="*/ 838774 h 4027075"/>
                <a:gd name="connsiteX323" fmla="*/ 3159497 w 5038153"/>
                <a:gd name="connsiteY323" fmla="*/ 832405 h 4027075"/>
                <a:gd name="connsiteX324" fmla="*/ 3168253 w 5038153"/>
                <a:gd name="connsiteY324" fmla="*/ 855491 h 4027075"/>
                <a:gd name="connsiteX325" fmla="*/ 3180194 w 5038153"/>
                <a:gd name="connsiteY325" fmla="*/ 838774 h 4027075"/>
                <a:gd name="connsiteX326" fmla="*/ 2611017 w 5038153"/>
                <a:gd name="connsiteY326" fmla="*/ 763945 h 4027075"/>
                <a:gd name="connsiteX327" fmla="*/ 2589524 w 5038153"/>
                <a:gd name="connsiteY327" fmla="*/ 729715 h 4027075"/>
                <a:gd name="connsiteX328" fmla="*/ 2562458 w 5038153"/>
                <a:gd name="connsiteY328" fmla="*/ 747228 h 4027075"/>
                <a:gd name="connsiteX329" fmla="*/ 2589524 w 5038153"/>
                <a:gd name="connsiteY329" fmla="*/ 798175 h 4027075"/>
                <a:gd name="connsiteX330" fmla="*/ 2611017 w 5038153"/>
                <a:gd name="connsiteY330" fmla="*/ 763945 h 4027075"/>
                <a:gd name="connsiteX331" fmla="*/ 2201846 w 5038153"/>
                <a:gd name="connsiteY331" fmla="*/ 520353 h 4027075"/>
                <a:gd name="connsiteX332" fmla="*/ 2177965 w 5038153"/>
                <a:gd name="connsiteY332" fmla="*/ 465425 h 4027075"/>
                <a:gd name="connsiteX333" fmla="*/ 2152491 w 5038153"/>
                <a:gd name="connsiteY333" fmla="*/ 517965 h 4027075"/>
                <a:gd name="connsiteX334" fmla="*/ 2201846 w 5038153"/>
                <a:gd name="connsiteY334" fmla="*/ 520353 h 4027075"/>
                <a:gd name="connsiteX335" fmla="*/ 2119853 w 5038153"/>
                <a:gd name="connsiteY335" fmla="*/ 455873 h 4027075"/>
                <a:gd name="connsiteX336" fmla="*/ 2116669 w 5038153"/>
                <a:gd name="connsiteY336" fmla="*/ 392985 h 4027075"/>
                <a:gd name="connsiteX337" fmla="*/ 2075274 w 5038153"/>
                <a:gd name="connsiteY337" fmla="*/ 420846 h 4027075"/>
                <a:gd name="connsiteX338" fmla="*/ 2119853 w 5038153"/>
                <a:gd name="connsiteY338" fmla="*/ 455873 h 4027075"/>
                <a:gd name="connsiteX339" fmla="*/ 1779143 w 5038153"/>
                <a:gd name="connsiteY339" fmla="*/ 254472 h 4027075"/>
                <a:gd name="connsiteX340" fmla="*/ 1767202 w 5038153"/>
                <a:gd name="connsiteY340" fmla="*/ 234570 h 4027075"/>
                <a:gd name="connsiteX341" fmla="*/ 1756057 w 5038153"/>
                <a:gd name="connsiteY341" fmla="*/ 267208 h 4027075"/>
                <a:gd name="connsiteX342" fmla="*/ 1779143 w 5038153"/>
                <a:gd name="connsiteY342" fmla="*/ 254472 h 402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</a:cxnLst>
              <a:rect l="l" t="t" r="r" b="b"/>
              <a:pathLst>
                <a:path w="5038153" h="4027075">
                  <a:moveTo>
                    <a:pt x="2320458" y="4005468"/>
                  </a:moveTo>
                  <a:cubicBezTo>
                    <a:pt x="2320458" y="3994323"/>
                    <a:pt x="2330011" y="3974422"/>
                    <a:pt x="2341155" y="3960889"/>
                  </a:cubicBezTo>
                  <a:lnTo>
                    <a:pt x="2361853" y="3936212"/>
                  </a:lnTo>
                  <a:lnTo>
                    <a:pt x="2342747" y="3936212"/>
                  </a:lnTo>
                  <a:cubicBezTo>
                    <a:pt x="2312497" y="3936212"/>
                    <a:pt x="2263938" y="3952133"/>
                    <a:pt x="2205827" y="3980790"/>
                  </a:cubicBezTo>
                  <a:cubicBezTo>
                    <a:pt x="2175577" y="3995915"/>
                    <a:pt x="2149307" y="4006264"/>
                    <a:pt x="2147715" y="4004672"/>
                  </a:cubicBezTo>
                  <a:cubicBezTo>
                    <a:pt x="2145327" y="4003080"/>
                    <a:pt x="2151695" y="3987159"/>
                    <a:pt x="2161248" y="3968850"/>
                  </a:cubicBezTo>
                  <a:lnTo>
                    <a:pt x="2177169" y="3936212"/>
                  </a:lnTo>
                  <a:lnTo>
                    <a:pt x="2041840" y="3936212"/>
                  </a:lnTo>
                  <a:cubicBezTo>
                    <a:pt x="1921636" y="3936212"/>
                    <a:pt x="1902531" y="3934619"/>
                    <a:pt x="1874669" y="3920291"/>
                  </a:cubicBezTo>
                  <a:cubicBezTo>
                    <a:pt x="1834866" y="3900389"/>
                    <a:pt x="1797452" y="3900389"/>
                    <a:pt x="1767202" y="3920291"/>
                  </a:cubicBezTo>
                  <a:cubicBezTo>
                    <a:pt x="1736952" y="3940192"/>
                    <a:pt x="1718643" y="3940192"/>
                    <a:pt x="1707498" y="3920291"/>
                  </a:cubicBezTo>
                  <a:cubicBezTo>
                    <a:pt x="1696353" y="3899593"/>
                    <a:pt x="1651774" y="3899593"/>
                    <a:pt x="1606399" y="3920291"/>
                  </a:cubicBezTo>
                  <a:lnTo>
                    <a:pt x="1572169" y="3935416"/>
                  </a:lnTo>
                  <a:lnTo>
                    <a:pt x="1572169" y="3918698"/>
                  </a:lnTo>
                  <a:cubicBezTo>
                    <a:pt x="1572169" y="3909146"/>
                    <a:pt x="1580130" y="3893225"/>
                    <a:pt x="1589682" y="3882876"/>
                  </a:cubicBezTo>
                  <a:lnTo>
                    <a:pt x="1606399" y="3864567"/>
                  </a:lnTo>
                  <a:lnTo>
                    <a:pt x="1565801" y="3864567"/>
                  </a:lnTo>
                  <a:cubicBezTo>
                    <a:pt x="1541123" y="3864567"/>
                    <a:pt x="1492564" y="3854218"/>
                    <a:pt x="1440025" y="3836705"/>
                  </a:cubicBezTo>
                  <a:cubicBezTo>
                    <a:pt x="1393854" y="3821580"/>
                    <a:pt x="1346887" y="3808843"/>
                    <a:pt x="1337334" y="3808843"/>
                  </a:cubicBezTo>
                  <a:cubicBezTo>
                    <a:pt x="1324597" y="3808843"/>
                    <a:pt x="1317433" y="3802475"/>
                    <a:pt x="1314248" y="3789738"/>
                  </a:cubicBezTo>
                  <a:cubicBezTo>
                    <a:pt x="1310268" y="3774613"/>
                    <a:pt x="1295939" y="3765060"/>
                    <a:pt x="1248972" y="3745159"/>
                  </a:cubicBezTo>
                  <a:cubicBezTo>
                    <a:pt x="1173347" y="3714113"/>
                    <a:pt x="1111255" y="3706153"/>
                    <a:pt x="1083393" y="3723666"/>
                  </a:cubicBezTo>
                  <a:cubicBezTo>
                    <a:pt x="1065084" y="3736403"/>
                    <a:pt x="1063492" y="3735607"/>
                    <a:pt x="1058716" y="3722074"/>
                  </a:cubicBezTo>
                  <a:cubicBezTo>
                    <a:pt x="1050755" y="3696600"/>
                    <a:pt x="819900" y="3554107"/>
                    <a:pt x="787262" y="3554107"/>
                  </a:cubicBezTo>
                  <a:cubicBezTo>
                    <a:pt x="780098" y="3554107"/>
                    <a:pt x="761788" y="3561271"/>
                    <a:pt x="747459" y="3570824"/>
                  </a:cubicBezTo>
                  <a:cubicBezTo>
                    <a:pt x="716413" y="3589929"/>
                    <a:pt x="714821" y="3587541"/>
                    <a:pt x="735519" y="3546942"/>
                  </a:cubicBezTo>
                  <a:lnTo>
                    <a:pt x="751440" y="3517488"/>
                  </a:lnTo>
                  <a:lnTo>
                    <a:pt x="693328" y="3488830"/>
                  </a:lnTo>
                  <a:cubicBezTo>
                    <a:pt x="568348" y="3426738"/>
                    <a:pt x="404361" y="3277877"/>
                    <a:pt x="184651" y="3027120"/>
                  </a:cubicBezTo>
                  <a:cubicBezTo>
                    <a:pt x="97881" y="2928410"/>
                    <a:pt x="75592" y="2898160"/>
                    <a:pt x="75592" y="2879851"/>
                  </a:cubicBezTo>
                  <a:cubicBezTo>
                    <a:pt x="75592" y="2867114"/>
                    <a:pt x="66835" y="2812186"/>
                    <a:pt x="55690" y="2757259"/>
                  </a:cubicBezTo>
                  <a:cubicBezTo>
                    <a:pt x="-6402" y="2440430"/>
                    <a:pt x="-14362" y="2342516"/>
                    <a:pt x="8723" y="2187286"/>
                  </a:cubicBezTo>
                  <a:cubicBezTo>
                    <a:pt x="49322" y="1911056"/>
                    <a:pt x="183059" y="1669852"/>
                    <a:pt x="417098" y="1452530"/>
                  </a:cubicBezTo>
                  <a:cubicBezTo>
                    <a:pt x="539690" y="1337898"/>
                    <a:pt x="631236" y="1267050"/>
                    <a:pt x="706065" y="1228043"/>
                  </a:cubicBezTo>
                  <a:cubicBezTo>
                    <a:pt x="741887" y="1209734"/>
                    <a:pt x="787262" y="1179484"/>
                    <a:pt x="806367" y="1160379"/>
                  </a:cubicBezTo>
                  <a:cubicBezTo>
                    <a:pt x="835821" y="1132517"/>
                    <a:pt x="841394" y="1122964"/>
                    <a:pt x="838209" y="1103063"/>
                  </a:cubicBezTo>
                  <a:lnTo>
                    <a:pt x="835025" y="1079181"/>
                  </a:lnTo>
                  <a:lnTo>
                    <a:pt x="861295" y="1095102"/>
                  </a:lnTo>
                  <a:cubicBezTo>
                    <a:pt x="906670" y="1123760"/>
                    <a:pt x="960005" y="1099879"/>
                    <a:pt x="1040406" y="1017089"/>
                  </a:cubicBezTo>
                  <a:cubicBezTo>
                    <a:pt x="1077025" y="978879"/>
                    <a:pt x="1158222" y="866635"/>
                    <a:pt x="1158222" y="853899"/>
                  </a:cubicBezTo>
                  <a:cubicBezTo>
                    <a:pt x="1158222" y="849918"/>
                    <a:pt x="1147874" y="852307"/>
                    <a:pt x="1134341" y="859471"/>
                  </a:cubicBezTo>
                  <a:cubicBezTo>
                    <a:pt x="1081801" y="886537"/>
                    <a:pt x="1071453" y="863451"/>
                    <a:pt x="1108867" y="801359"/>
                  </a:cubicBezTo>
                  <a:cubicBezTo>
                    <a:pt x="1127176" y="769517"/>
                    <a:pt x="1130360" y="755188"/>
                    <a:pt x="1129564" y="704241"/>
                  </a:cubicBezTo>
                  <a:cubicBezTo>
                    <a:pt x="1129564" y="611899"/>
                    <a:pt x="1120012" y="590405"/>
                    <a:pt x="972742" y="317360"/>
                  </a:cubicBezTo>
                  <a:cubicBezTo>
                    <a:pt x="915426" y="210689"/>
                    <a:pt x="895525" y="154965"/>
                    <a:pt x="895525" y="96853"/>
                  </a:cubicBezTo>
                  <a:cubicBezTo>
                    <a:pt x="895525" y="65011"/>
                    <a:pt x="899505" y="54663"/>
                    <a:pt x="917815" y="35557"/>
                  </a:cubicBezTo>
                  <a:cubicBezTo>
                    <a:pt x="952045" y="2123"/>
                    <a:pt x="994235" y="-5837"/>
                    <a:pt x="1121604" y="-2653"/>
                  </a:cubicBezTo>
                  <a:lnTo>
                    <a:pt x="1233847" y="531"/>
                  </a:lnTo>
                  <a:lnTo>
                    <a:pt x="1370768" y="54663"/>
                  </a:lnTo>
                  <a:cubicBezTo>
                    <a:pt x="1446393" y="84116"/>
                    <a:pt x="1529978" y="111978"/>
                    <a:pt x="1556248" y="116755"/>
                  </a:cubicBezTo>
                  <a:cubicBezTo>
                    <a:pt x="1604011" y="126307"/>
                    <a:pt x="1604011" y="126307"/>
                    <a:pt x="1630281" y="100834"/>
                  </a:cubicBezTo>
                  <a:cubicBezTo>
                    <a:pt x="1661327" y="71380"/>
                    <a:pt x="1699537" y="58643"/>
                    <a:pt x="1699537" y="79340"/>
                  </a:cubicBezTo>
                  <a:cubicBezTo>
                    <a:pt x="1699537" y="96057"/>
                    <a:pt x="1686005" y="122327"/>
                    <a:pt x="1666899" y="143820"/>
                  </a:cubicBezTo>
                  <a:cubicBezTo>
                    <a:pt x="1651774" y="159741"/>
                    <a:pt x="1651774" y="160537"/>
                    <a:pt x="1670084" y="177255"/>
                  </a:cubicBezTo>
                  <a:lnTo>
                    <a:pt x="1688393" y="194768"/>
                  </a:lnTo>
                  <a:lnTo>
                    <a:pt x="1707498" y="174866"/>
                  </a:lnTo>
                  <a:cubicBezTo>
                    <a:pt x="1731380" y="149393"/>
                    <a:pt x="1752077" y="149393"/>
                    <a:pt x="1799044" y="176458"/>
                  </a:cubicBezTo>
                  <a:lnTo>
                    <a:pt x="1837254" y="197156"/>
                  </a:lnTo>
                  <a:lnTo>
                    <a:pt x="1877853" y="176458"/>
                  </a:lnTo>
                  <a:cubicBezTo>
                    <a:pt x="1913675" y="157353"/>
                    <a:pt x="1946314" y="148597"/>
                    <a:pt x="1946314" y="158149"/>
                  </a:cubicBezTo>
                  <a:cubicBezTo>
                    <a:pt x="1946314" y="159741"/>
                    <a:pt x="1939149" y="177255"/>
                    <a:pt x="1930393" y="197156"/>
                  </a:cubicBezTo>
                  <a:cubicBezTo>
                    <a:pt x="1921636" y="217057"/>
                    <a:pt x="1916860" y="238551"/>
                    <a:pt x="1919248" y="245715"/>
                  </a:cubicBezTo>
                  <a:cubicBezTo>
                    <a:pt x="1925616" y="263228"/>
                    <a:pt x="1953478" y="261636"/>
                    <a:pt x="1973379" y="243327"/>
                  </a:cubicBezTo>
                  <a:cubicBezTo>
                    <a:pt x="1982932" y="234570"/>
                    <a:pt x="1999649" y="225018"/>
                    <a:pt x="2012386" y="222629"/>
                  </a:cubicBezTo>
                  <a:cubicBezTo>
                    <a:pt x="2031491" y="217853"/>
                    <a:pt x="2033879" y="219445"/>
                    <a:pt x="2033879" y="236958"/>
                  </a:cubicBezTo>
                  <a:cubicBezTo>
                    <a:pt x="2033879" y="247307"/>
                    <a:pt x="2026715" y="264820"/>
                    <a:pt x="2018754" y="275965"/>
                  </a:cubicBezTo>
                  <a:cubicBezTo>
                    <a:pt x="2009998" y="286314"/>
                    <a:pt x="2000445" y="305419"/>
                    <a:pt x="1998057" y="316564"/>
                  </a:cubicBezTo>
                  <a:cubicBezTo>
                    <a:pt x="1990892" y="344425"/>
                    <a:pt x="2006017" y="345221"/>
                    <a:pt x="2041840" y="318156"/>
                  </a:cubicBezTo>
                  <a:cubicBezTo>
                    <a:pt x="2056965" y="307011"/>
                    <a:pt x="2074478" y="298254"/>
                    <a:pt x="2080846" y="298254"/>
                  </a:cubicBezTo>
                  <a:cubicBezTo>
                    <a:pt x="2088011" y="298254"/>
                    <a:pt x="2137366" y="343629"/>
                    <a:pt x="2190702" y="399353"/>
                  </a:cubicBezTo>
                  <a:cubicBezTo>
                    <a:pt x="2292596" y="506024"/>
                    <a:pt x="2302945" y="524333"/>
                    <a:pt x="2275083" y="554583"/>
                  </a:cubicBezTo>
                  <a:cubicBezTo>
                    <a:pt x="2262346" y="568912"/>
                    <a:pt x="2263142" y="568912"/>
                    <a:pt x="2306129" y="564136"/>
                  </a:cubicBezTo>
                  <a:cubicBezTo>
                    <a:pt x="2349912" y="559359"/>
                    <a:pt x="2350708" y="559359"/>
                    <a:pt x="2363445" y="584037"/>
                  </a:cubicBezTo>
                  <a:cubicBezTo>
                    <a:pt x="2375386" y="606327"/>
                    <a:pt x="2380162" y="608715"/>
                    <a:pt x="2412800" y="608715"/>
                  </a:cubicBezTo>
                  <a:cubicBezTo>
                    <a:pt x="2432701" y="608715"/>
                    <a:pt x="2462155" y="601550"/>
                    <a:pt x="2480464" y="592794"/>
                  </a:cubicBezTo>
                  <a:cubicBezTo>
                    <a:pt x="2507530" y="578465"/>
                    <a:pt x="2512307" y="577669"/>
                    <a:pt x="2516287" y="588813"/>
                  </a:cubicBezTo>
                  <a:cubicBezTo>
                    <a:pt x="2519471" y="595182"/>
                    <a:pt x="2512307" y="612695"/>
                    <a:pt x="2501162" y="627820"/>
                  </a:cubicBezTo>
                  <a:cubicBezTo>
                    <a:pt x="2482057" y="652498"/>
                    <a:pt x="2481260" y="655682"/>
                    <a:pt x="2492405" y="671603"/>
                  </a:cubicBezTo>
                  <a:cubicBezTo>
                    <a:pt x="2504346" y="688320"/>
                    <a:pt x="2505142" y="688320"/>
                    <a:pt x="2549721" y="648517"/>
                  </a:cubicBezTo>
                  <a:cubicBezTo>
                    <a:pt x="2599076" y="604734"/>
                    <a:pt x="2662760" y="568912"/>
                    <a:pt x="2693010" y="568912"/>
                  </a:cubicBezTo>
                  <a:cubicBezTo>
                    <a:pt x="2708931" y="568912"/>
                    <a:pt x="2710523" y="572096"/>
                    <a:pt x="2705747" y="586425"/>
                  </a:cubicBezTo>
                  <a:cubicBezTo>
                    <a:pt x="2702563" y="596774"/>
                    <a:pt x="2693806" y="617471"/>
                    <a:pt x="2685846" y="632596"/>
                  </a:cubicBezTo>
                  <a:cubicBezTo>
                    <a:pt x="2664352" y="672399"/>
                    <a:pt x="2665945" y="683544"/>
                    <a:pt x="2693010" y="676379"/>
                  </a:cubicBezTo>
                  <a:cubicBezTo>
                    <a:pt x="2704951" y="673991"/>
                    <a:pt x="2720076" y="666030"/>
                    <a:pt x="2726444" y="660458"/>
                  </a:cubicBezTo>
                  <a:cubicBezTo>
                    <a:pt x="2732813" y="654886"/>
                    <a:pt x="2747938" y="646925"/>
                    <a:pt x="2760675" y="644537"/>
                  </a:cubicBezTo>
                  <a:cubicBezTo>
                    <a:pt x="2780576" y="638965"/>
                    <a:pt x="2782168" y="640557"/>
                    <a:pt x="2782168" y="665234"/>
                  </a:cubicBezTo>
                  <a:cubicBezTo>
                    <a:pt x="2782168" y="680359"/>
                    <a:pt x="2773412" y="708221"/>
                    <a:pt x="2762267" y="727326"/>
                  </a:cubicBezTo>
                  <a:cubicBezTo>
                    <a:pt x="2738385" y="768721"/>
                    <a:pt x="2738385" y="767925"/>
                    <a:pt x="2759083" y="767925"/>
                  </a:cubicBezTo>
                  <a:cubicBezTo>
                    <a:pt x="2768635" y="767925"/>
                    <a:pt x="2782168" y="759965"/>
                    <a:pt x="2790129" y="749616"/>
                  </a:cubicBezTo>
                  <a:cubicBezTo>
                    <a:pt x="2802069" y="734491"/>
                    <a:pt x="2938194" y="656478"/>
                    <a:pt x="2952523" y="656478"/>
                  </a:cubicBezTo>
                  <a:cubicBezTo>
                    <a:pt x="2954911" y="656478"/>
                    <a:pt x="2950135" y="672399"/>
                    <a:pt x="2941378" y="691504"/>
                  </a:cubicBezTo>
                  <a:cubicBezTo>
                    <a:pt x="2933418" y="710609"/>
                    <a:pt x="2928642" y="734491"/>
                    <a:pt x="2931030" y="744043"/>
                  </a:cubicBezTo>
                  <a:cubicBezTo>
                    <a:pt x="2935010" y="758372"/>
                    <a:pt x="2938990" y="759965"/>
                    <a:pt x="2960484" y="755188"/>
                  </a:cubicBezTo>
                  <a:cubicBezTo>
                    <a:pt x="2988346" y="749616"/>
                    <a:pt x="2990734" y="748024"/>
                    <a:pt x="3055214" y="693096"/>
                  </a:cubicBezTo>
                  <a:cubicBezTo>
                    <a:pt x="3088648" y="663642"/>
                    <a:pt x="3102977" y="655682"/>
                    <a:pt x="3110141" y="662846"/>
                  </a:cubicBezTo>
                  <a:cubicBezTo>
                    <a:pt x="3118898" y="671603"/>
                    <a:pt x="3114918" y="679563"/>
                    <a:pt x="3081484" y="724142"/>
                  </a:cubicBezTo>
                  <a:cubicBezTo>
                    <a:pt x="3077503" y="728918"/>
                    <a:pt x="3076707" y="743247"/>
                    <a:pt x="3079891" y="754392"/>
                  </a:cubicBezTo>
                  <a:cubicBezTo>
                    <a:pt x="3084668" y="774293"/>
                    <a:pt x="3085464" y="775089"/>
                    <a:pt x="3138799" y="770313"/>
                  </a:cubicBezTo>
                  <a:cubicBezTo>
                    <a:pt x="3184174" y="766333"/>
                    <a:pt x="3196911" y="768721"/>
                    <a:pt x="3219997" y="783050"/>
                  </a:cubicBezTo>
                  <a:cubicBezTo>
                    <a:pt x="3254227" y="803747"/>
                    <a:pt x="3272536" y="803747"/>
                    <a:pt x="3305174" y="784642"/>
                  </a:cubicBezTo>
                  <a:cubicBezTo>
                    <a:pt x="3318707" y="775886"/>
                    <a:pt x="3343385" y="766333"/>
                    <a:pt x="3359306" y="763149"/>
                  </a:cubicBezTo>
                  <a:cubicBezTo>
                    <a:pt x="3387964" y="758372"/>
                    <a:pt x="3387964" y="758372"/>
                    <a:pt x="3382391" y="780662"/>
                  </a:cubicBezTo>
                  <a:cubicBezTo>
                    <a:pt x="3380003" y="793399"/>
                    <a:pt x="3372043" y="811708"/>
                    <a:pt x="3366470" y="822057"/>
                  </a:cubicBezTo>
                  <a:cubicBezTo>
                    <a:pt x="3355325" y="839570"/>
                    <a:pt x="3355325" y="839570"/>
                    <a:pt x="3399108" y="839570"/>
                  </a:cubicBezTo>
                  <a:cubicBezTo>
                    <a:pt x="3430950" y="839570"/>
                    <a:pt x="3454832" y="845142"/>
                    <a:pt x="3483490" y="860267"/>
                  </a:cubicBezTo>
                  <a:lnTo>
                    <a:pt x="3524088" y="880964"/>
                  </a:lnTo>
                  <a:lnTo>
                    <a:pt x="3545582" y="860267"/>
                  </a:lnTo>
                  <a:cubicBezTo>
                    <a:pt x="3576628" y="830017"/>
                    <a:pt x="3620411" y="831609"/>
                    <a:pt x="3648273" y="863451"/>
                  </a:cubicBezTo>
                  <a:cubicBezTo>
                    <a:pt x="3672950" y="891313"/>
                    <a:pt x="3697628" y="893701"/>
                    <a:pt x="3718325" y="870616"/>
                  </a:cubicBezTo>
                  <a:cubicBezTo>
                    <a:pt x="3731062" y="855491"/>
                    <a:pt x="3775641" y="831609"/>
                    <a:pt x="3789174" y="831609"/>
                  </a:cubicBezTo>
                  <a:cubicBezTo>
                    <a:pt x="3798726" y="831609"/>
                    <a:pt x="3791562" y="869820"/>
                    <a:pt x="3777233" y="891313"/>
                  </a:cubicBezTo>
                  <a:cubicBezTo>
                    <a:pt x="3758924" y="919175"/>
                    <a:pt x="3757332" y="937484"/>
                    <a:pt x="3771661" y="950221"/>
                  </a:cubicBezTo>
                  <a:cubicBezTo>
                    <a:pt x="3780417" y="956589"/>
                    <a:pt x="3785990" y="954997"/>
                    <a:pt x="3797930" y="942260"/>
                  </a:cubicBezTo>
                  <a:cubicBezTo>
                    <a:pt x="3818628" y="919175"/>
                    <a:pt x="3841713" y="911214"/>
                    <a:pt x="3860022" y="921563"/>
                  </a:cubicBezTo>
                  <a:cubicBezTo>
                    <a:pt x="3868779" y="925543"/>
                    <a:pt x="3906989" y="954201"/>
                    <a:pt x="3945996" y="983655"/>
                  </a:cubicBezTo>
                  <a:cubicBezTo>
                    <a:pt x="3984206" y="1013905"/>
                    <a:pt x="4022417" y="1038583"/>
                    <a:pt x="4030377" y="1038583"/>
                  </a:cubicBezTo>
                  <a:cubicBezTo>
                    <a:pt x="4038338" y="1038583"/>
                    <a:pt x="4055055" y="1028234"/>
                    <a:pt x="4067792" y="1014701"/>
                  </a:cubicBezTo>
                  <a:cubicBezTo>
                    <a:pt x="4113167" y="966938"/>
                    <a:pt x="4148193" y="995596"/>
                    <a:pt x="4111575" y="1050523"/>
                  </a:cubicBezTo>
                  <a:cubicBezTo>
                    <a:pt x="4091673" y="1079977"/>
                    <a:pt x="4090877" y="1102267"/>
                    <a:pt x="4109983" y="1102267"/>
                  </a:cubicBezTo>
                  <a:cubicBezTo>
                    <a:pt x="4117147" y="1102267"/>
                    <a:pt x="4146601" y="1087938"/>
                    <a:pt x="4175259" y="1070425"/>
                  </a:cubicBezTo>
                  <a:cubicBezTo>
                    <a:pt x="4203917" y="1052912"/>
                    <a:pt x="4235759" y="1038583"/>
                    <a:pt x="4246108" y="1038583"/>
                  </a:cubicBezTo>
                  <a:lnTo>
                    <a:pt x="4265213" y="1038583"/>
                  </a:lnTo>
                  <a:lnTo>
                    <a:pt x="4248496" y="1056892"/>
                  </a:lnTo>
                  <a:cubicBezTo>
                    <a:pt x="4238943" y="1067241"/>
                    <a:pt x="4230983" y="1082366"/>
                    <a:pt x="4230983" y="1091122"/>
                  </a:cubicBezTo>
                  <a:cubicBezTo>
                    <a:pt x="4230983" y="1111819"/>
                    <a:pt x="4421239" y="1301280"/>
                    <a:pt x="4441936" y="1301280"/>
                  </a:cubicBezTo>
                  <a:cubicBezTo>
                    <a:pt x="4449897" y="1301280"/>
                    <a:pt x="4465818" y="1292523"/>
                    <a:pt x="4476963" y="1282175"/>
                  </a:cubicBezTo>
                  <a:cubicBezTo>
                    <a:pt x="4488903" y="1271826"/>
                    <a:pt x="4507213" y="1261477"/>
                    <a:pt x="4519949" y="1258293"/>
                  </a:cubicBezTo>
                  <a:cubicBezTo>
                    <a:pt x="4538259" y="1253517"/>
                    <a:pt x="4541443" y="1255905"/>
                    <a:pt x="4541443" y="1271030"/>
                  </a:cubicBezTo>
                  <a:cubicBezTo>
                    <a:pt x="4541443" y="1281379"/>
                    <a:pt x="4534278" y="1300484"/>
                    <a:pt x="4525522" y="1313221"/>
                  </a:cubicBezTo>
                  <a:cubicBezTo>
                    <a:pt x="4493680" y="1360984"/>
                    <a:pt x="4513581" y="1380885"/>
                    <a:pt x="4561344" y="1349043"/>
                  </a:cubicBezTo>
                  <a:cubicBezTo>
                    <a:pt x="4574877" y="1340286"/>
                    <a:pt x="4593982" y="1333122"/>
                    <a:pt x="4604331" y="1333122"/>
                  </a:cubicBezTo>
                  <a:cubicBezTo>
                    <a:pt x="4620252" y="1333122"/>
                    <a:pt x="4621844" y="1335510"/>
                    <a:pt x="4617068" y="1354615"/>
                  </a:cubicBezTo>
                  <a:cubicBezTo>
                    <a:pt x="4614680" y="1365760"/>
                    <a:pt x="4605127" y="1384865"/>
                    <a:pt x="4596370" y="1395214"/>
                  </a:cubicBezTo>
                  <a:cubicBezTo>
                    <a:pt x="4562140" y="1439793"/>
                    <a:pt x="4590002" y="1462082"/>
                    <a:pt x="4649706" y="1436609"/>
                  </a:cubicBezTo>
                  <a:cubicBezTo>
                    <a:pt x="4684732" y="1421484"/>
                    <a:pt x="4684732" y="1421484"/>
                    <a:pt x="4684732" y="1437405"/>
                  </a:cubicBezTo>
                  <a:cubicBezTo>
                    <a:pt x="4684732" y="1445365"/>
                    <a:pt x="4675180" y="1470839"/>
                    <a:pt x="4663239" y="1493924"/>
                  </a:cubicBezTo>
                  <a:lnTo>
                    <a:pt x="4641745" y="1534523"/>
                  </a:lnTo>
                  <a:lnTo>
                    <a:pt x="4665627" y="1552832"/>
                  </a:lnTo>
                  <a:cubicBezTo>
                    <a:pt x="4703041" y="1583082"/>
                    <a:pt x="4720555" y="1578306"/>
                    <a:pt x="4741252" y="1532135"/>
                  </a:cubicBezTo>
                  <a:cubicBezTo>
                    <a:pt x="4750805" y="1509845"/>
                    <a:pt x="4761949" y="1492332"/>
                    <a:pt x="4764337" y="1492332"/>
                  </a:cubicBezTo>
                  <a:cubicBezTo>
                    <a:pt x="4773094" y="1492332"/>
                    <a:pt x="4796179" y="1520990"/>
                    <a:pt x="4796179" y="1532135"/>
                  </a:cubicBezTo>
                  <a:cubicBezTo>
                    <a:pt x="4796179" y="1537707"/>
                    <a:pt x="4787423" y="1558405"/>
                    <a:pt x="4776278" y="1577510"/>
                  </a:cubicBezTo>
                  <a:cubicBezTo>
                    <a:pt x="4759561" y="1604576"/>
                    <a:pt x="4757173" y="1614924"/>
                    <a:pt x="4764337" y="1627661"/>
                  </a:cubicBezTo>
                  <a:cubicBezTo>
                    <a:pt x="4775482" y="1649154"/>
                    <a:pt x="4792995" y="1647562"/>
                    <a:pt x="4821653" y="1623681"/>
                  </a:cubicBezTo>
                  <a:cubicBezTo>
                    <a:pt x="4844739" y="1604576"/>
                    <a:pt x="4867824" y="1597411"/>
                    <a:pt x="4867824" y="1610148"/>
                  </a:cubicBezTo>
                  <a:cubicBezTo>
                    <a:pt x="4867824" y="1617312"/>
                    <a:pt x="4851107" y="1642786"/>
                    <a:pt x="4811304" y="1695325"/>
                  </a:cubicBezTo>
                  <a:cubicBezTo>
                    <a:pt x="4769114" y="1751049"/>
                    <a:pt x="4759561" y="1778115"/>
                    <a:pt x="4777870" y="1791648"/>
                  </a:cubicBezTo>
                  <a:cubicBezTo>
                    <a:pt x="4790607" y="1800404"/>
                    <a:pt x="4798568" y="1795628"/>
                    <a:pt x="4851903" y="1743089"/>
                  </a:cubicBezTo>
                  <a:cubicBezTo>
                    <a:pt x="4886133" y="1709654"/>
                    <a:pt x="4921956" y="1681793"/>
                    <a:pt x="4934692" y="1678608"/>
                  </a:cubicBezTo>
                  <a:cubicBezTo>
                    <a:pt x="4957778" y="1673036"/>
                    <a:pt x="4957778" y="1673832"/>
                    <a:pt x="4952206" y="1700102"/>
                  </a:cubicBezTo>
                  <a:cubicBezTo>
                    <a:pt x="4946633" y="1728760"/>
                    <a:pt x="4933896" y="1749457"/>
                    <a:pt x="4873396" y="1825878"/>
                  </a:cubicBezTo>
                  <a:cubicBezTo>
                    <a:pt x="4835982" y="1873641"/>
                    <a:pt x="4835186" y="1874437"/>
                    <a:pt x="4855883" y="1874437"/>
                  </a:cubicBezTo>
                  <a:cubicBezTo>
                    <a:pt x="4867028" y="1874437"/>
                    <a:pt x="4891706" y="1867273"/>
                    <a:pt x="4909219" y="1858516"/>
                  </a:cubicBezTo>
                  <a:cubicBezTo>
                    <a:pt x="4927528" y="1849760"/>
                    <a:pt x="4943449" y="1842595"/>
                    <a:pt x="4945041" y="1842595"/>
                  </a:cubicBezTo>
                  <a:cubicBezTo>
                    <a:pt x="4953798" y="1842595"/>
                    <a:pt x="4944245" y="1880806"/>
                    <a:pt x="4928324" y="1911852"/>
                  </a:cubicBezTo>
                  <a:cubicBezTo>
                    <a:pt x="4907627" y="1950062"/>
                    <a:pt x="4908423" y="1957227"/>
                    <a:pt x="4935489" y="2009766"/>
                  </a:cubicBezTo>
                  <a:cubicBezTo>
                    <a:pt x="4952206" y="2041608"/>
                    <a:pt x="4950614" y="2065490"/>
                    <a:pt x="4930712" y="2086187"/>
                  </a:cubicBezTo>
                  <a:cubicBezTo>
                    <a:pt x="4913995" y="2103700"/>
                    <a:pt x="4913995" y="2104496"/>
                    <a:pt x="4928324" y="2123601"/>
                  </a:cubicBezTo>
                  <a:lnTo>
                    <a:pt x="4943449" y="2143503"/>
                  </a:lnTo>
                  <a:lnTo>
                    <a:pt x="4969719" y="2120417"/>
                  </a:lnTo>
                  <a:cubicBezTo>
                    <a:pt x="4984048" y="2107680"/>
                    <a:pt x="5003949" y="2097332"/>
                    <a:pt x="5015094" y="2097332"/>
                  </a:cubicBezTo>
                  <a:cubicBezTo>
                    <a:pt x="5032607" y="2097332"/>
                    <a:pt x="5033403" y="2099720"/>
                    <a:pt x="5027035" y="2121213"/>
                  </a:cubicBezTo>
                  <a:cubicBezTo>
                    <a:pt x="5014298" y="2164996"/>
                    <a:pt x="4983252" y="2219128"/>
                    <a:pt x="4949021" y="2258134"/>
                  </a:cubicBezTo>
                  <a:lnTo>
                    <a:pt x="4913995" y="2296345"/>
                  </a:lnTo>
                  <a:lnTo>
                    <a:pt x="5034995" y="2296345"/>
                  </a:lnTo>
                  <a:lnTo>
                    <a:pt x="5026238" y="2318634"/>
                  </a:lnTo>
                  <a:cubicBezTo>
                    <a:pt x="5022258" y="2330575"/>
                    <a:pt x="4992804" y="2365601"/>
                    <a:pt x="4962554" y="2396647"/>
                  </a:cubicBezTo>
                  <a:cubicBezTo>
                    <a:pt x="4921160" y="2438042"/>
                    <a:pt x="4908423" y="2456351"/>
                    <a:pt x="4912403" y="2466700"/>
                  </a:cubicBezTo>
                  <a:cubicBezTo>
                    <a:pt x="4918771" y="2483417"/>
                    <a:pt x="4948225" y="2478641"/>
                    <a:pt x="4977679" y="2454759"/>
                  </a:cubicBezTo>
                  <a:cubicBezTo>
                    <a:pt x="4988824" y="2446799"/>
                    <a:pt x="5005541" y="2439634"/>
                    <a:pt x="5015890" y="2439634"/>
                  </a:cubicBezTo>
                  <a:cubicBezTo>
                    <a:pt x="5032607" y="2439634"/>
                    <a:pt x="5033403" y="2442022"/>
                    <a:pt x="5027035" y="2464312"/>
                  </a:cubicBezTo>
                  <a:cubicBezTo>
                    <a:pt x="5023054" y="2477845"/>
                    <a:pt x="5007133" y="2501726"/>
                    <a:pt x="4992008" y="2516055"/>
                  </a:cubicBezTo>
                  <a:cubicBezTo>
                    <a:pt x="4976883" y="2531180"/>
                    <a:pt x="4951410" y="2564614"/>
                    <a:pt x="4936285" y="2590884"/>
                  </a:cubicBezTo>
                  <a:lnTo>
                    <a:pt x="4907627" y="2639443"/>
                  </a:lnTo>
                  <a:lnTo>
                    <a:pt x="4927528" y="2678450"/>
                  </a:lnTo>
                  <a:cubicBezTo>
                    <a:pt x="4938673" y="2699943"/>
                    <a:pt x="4947429" y="2725417"/>
                    <a:pt x="4947429" y="2734969"/>
                  </a:cubicBezTo>
                  <a:cubicBezTo>
                    <a:pt x="4947429" y="2746114"/>
                    <a:pt x="4925140" y="2775568"/>
                    <a:pt x="4887725" y="2814574"/>
                  </a:cubicBezTo>
                  <a:cubicBezTo>
                    <a:pt x="4855087" y="2848009"/>
                    <a:pt x="4828022" y="2879055"/>
                    <a:pt x="4828022" y="2883831"/>
                  </a:cubicBezTo>
                  <a:cubicBezTo>
                    <a:pt x="4828022" y="2887811"/>
                    <a:pt x="4836778" y="2910897"/>
                    <a:pt x="4847923" y="2934778"/>
                  </a:cubicBezTo>
                  <a:lnTo>
                    <a:pt x="4867824" y="2976969"/>
                  </a:lnTo>
                  <a:lnTo>
                    <a:pt x="4848719" y="2979357"/>
                  </a:lnTo>
                  <a:cubicBezTo>
                    <a:pt x="4837574" y="2980949"/>
                    <a:pt x="4813693" y="2974581"/>
                    <a:pt x="4795383" y="2965824"/>
                  </a:cubicBezTo>
                  <a:cubicBezTo>
                    <a:pt x="4776278" y="2956272"/>
                    <a:pt x="4760357" y="2949107"/>
                    <a:pt x="4758765" y="2949107"/>
                  </a:cubicBezTo>
                  <a:cubicBezTo>
                    <a:pt x="4749212" y="2949107"/>
                    <a:pt x="4759561" y="2987318"/>
                    <a:pt x="4778666" y="3020752"/>
                  </a:cubicBezTo>
                  <a:cubicBezTo>
                    <a:pt x="4795383" y="3051798"/>
                    <a:pt x="4798568" y="3062943"/>
                    <a:pt x="4791403" y="3074087"/>
                  </a:cubicBezTo>
                  <a:cubicBezTo>
                    <a:pt x="4778666" y="3094785"/>
                    <a:pt x="4753989" y="3095581"/>
                    <a:pt x="4717370" y="3077272"/>
                  </a:cubicBezTo>
                  <a:cubicBezTo>
                    <a:pt x="4687120" y="3061351"/>
                    <a:pt x="4652890" y="3054982"/>
                    <a:pt x="4652890" y="3064535"/>
                  </a:cubicBezTo>
                  <a:cubicBezTo>
                    <a:pt x="4652890" y="3066923"/>
                    <a:pt x="4661647" y="3086824"/>
                    <a:pt x="4672791" y="3108318"/>
                  </a:cubicBezTo>
                  <a:cubicBezTo>
                    <a:pt x="4683936" y="3129811"/>
                    <a:pt x="4692693" y="3152100"/>
                    <a:pt x="4692693" y="3157673"/>
                  </a:cubicBezTo>
                  <a:cubicBezTo>
                    <a:pt x="4692693" y="3168022"/>
                    <a:pt x="4473778" y="3394896"/>
                    <a:pt x="4453081" y="3405245"/>
                  </a:cubicBezTo>
                  <a:cubicBezTo>
                    <a:pt x="4444325" y="3410021"/>
                    <a:pt x="4426811" y="3405245"/>
                    <a:pt x="4399746" y="3391712"/>
                  </a:cubicBezTo>
                  <a:cubicBezTo>
                    <a:pt x="4377456" y="3380567"/>
                    <a:pt x="4355167" y="3371015"/>
                    <a:pt x="4350390" y="3371015"/>
                  </a:cubicBezTo>
                  <a:cubicBezTo>
                    <a:pt x="4346410" y="3371015"/>
                    <a:pt x="4342430" y="3386936"/>
                    <a:pt x="4342430" y="3406837"/>
                  </a:cubicBezTo>
                  <a:cubicBezTo>
                    <a:pt x="4342430" y="3435495"/>
                    <a:pt x="4347206" y="3448232"/>
                    <a:pt x="4363127" y="3464153"/>
                  </a:cubicBezTo>
                  <a:cubicBezTo>
                    <a:pt x="4379048" y="3480074"/>
                    <a:pt x="4382232" y="3488034"/>
                    <a:pt x="4376660" y="3497587"/>
                  </a:cubicBezTo>
                  <a:cubicBezTo>
                    <a:pt x="4363923" y="3517488"/>
                    <a:pt x="4338450" y="3516692"/>
                    <a:pt x="4295463" y="3494403"/>
                  </a:cubicBezTo>
                  <a:cubicBezTo>
                    <a:pt x="4244516" y="3467337"/>
                    <a:pt x="4218246" y="3472113"/>
                    <a:pt x="4184811" y="3513508"/>
                  </a:cubicBezTo>
                  <a:cubicBezTo>
                    <a:pt x="4159338" y="3545350"/>
                    <a:pt x="4131476" y="3556495"/>
                    <a:pt x="4054259" y="3566047"/>
                  </a:cubicBezTo>
                  <a:lnTo>
                    <a:pt x="4016049" y="3570824"/>
                  </a:lnTo>
                  <a:lnTo>
                    <a:pt x="4016049" y="3672718"/>
                  </a:lnTo>
                  <a:lnTo>
                    <a:pt x="3980226" y="3652817"/>
                  </a:lnTo>
                  <a:cubicBezTo>
                    <a:pt x="3942016" y="3631324"/>
                    <a:pt x="3918134" y="3632120"/>
                    <a:pt x="3904601" y="3656797"/>
                  </a:cubicBezTo>
                  <a:cubicBezTo>
                    <a:pt x="3899029" y="3667942"/>
                    <a:pt x="3901417" y="3675903"/>
                    <a:pt x="3916542" y="3689436"/>
                  </a:cubicBezTo>
                  <a:cubicBezTo>
                    <a:pt x="3927687" y="3699784"/>
                    <a:pt x="3936443" y="3710929"/>
                    <a:pt x="3936443" y="3713317"/>
                  </a:cubicBezTo>
                  <a:cubicBezTo>
                    <a:pt x="3936443" y="3716501"/>
                    <a:pt x="3904601" y="3721278"/>
                    <a:pt x="3866391" y="3723666"/>
                  </a:cubicBezTo>
                  <a:cubicBezTo>
                    <a:pt x="3784397" y="3728442"/>
                    <a:pt x="3718325" y="3752324"/>
                    <a:pt x="3622799" y="3810435"/>
                  </a:cubicBezTo>
                  <a:cubicBezTo>
                    <a:pt x="3567075" y="3844666"/>
                    <a:pt x="3519312" y="3864567"/>
                    <a:pt x="3493838" y="3864567"/>
                  </a:cubicBezTo>
                  <a:cubicBezTo>
                    <a:pt x="3489858" y="3864567"/>
                    <a:pt x="3475529" y="3854218"/>
                    <a:pt x="3462792" y="3840685"/>
                  </a:cubicBezTo>
                  <a:cubicBezTo>
                    <a:pt x="3434931" y="3811231"/>
                    <a:pt x="3417417" y="3810435"/>
                    <a:pt x="3395924" y="3837501"/>
                  </a:cubicBezTo>
                  <a:cubicBezTo>
                    <a:pt x="3387168" y="3848646"/>
                    <a:pt x="3354529" y="3875712"/>
                    <a:pt x="3323483" y="3897205"/>
                  </a:cubicBezTo>
                  <a:cubicBezTo>
                    <a:pt x="3267760" y="3935416"/>
                    <a:pt x="3266168" y="3936212"/>
                    <a:pt x="3247858" y="3921883"/>
                  </a:cubicBezTo>
                  <a:cubicBezTo>
                    <a:pt x="3236714" y="3914718"/>
                    <a:pt x="3227957" y="3906758"/>
                    <a:pt x="3227957" y="3904370"/>
                  </a:cubicBezTo>
                  <a:cubicBezTo>
                    <a:pt x="3227957" y="3901981"/>
                    <a:pt x="3240694" y="3893225"/>
                    <a:pt x="3255819" y="3885264"/>
                  </a:cubicBezTo>
                  <a:cubicBezTo>
                    <a:pt x="3303582" y="3858995"/>
                    <a:pt x="3286865" y="3847850"/>
                    <a:pt x="3224773" y="3865363"/>
                  </a:cubicBezTo>
                  <a:cubicBezTo>
                    <a:pt x="3204872" y="3870935"/>
                    <a:pt x="3173030" y="3894021"/>
                    <a:pt x="3130043" y="3933823"/>
                  </a:cubicBezTo>
                  <a:cubicBezTo>
                    <a:pt x="3060786" y="3999100"/>
                    <a:pt x="3024964" y="4023777"/>
                    <a:pt x="3001878" y="4023777"/>
                  </a:cubicBezTo>
                  <a:cubicBezTo>
                    <a:pt x="2989938" y="4023777"/>
                    <a:pt x="2988346" y="4019797"/>
                    <a:pt x="2993122" y="4002284"/>
                  </a:cubicBezTo>
                  <a:cubicBezTo>
                    <a:pt x="2995510" y="3991139"/>
                    <a:pt x="3005063" y="3972034"/>
                    <a:pt x="3013819" y="3961685"/>
                  </a:cubicBezTo>
                  <a:cubicBezTo>
                    <a:pt x="3021780" y="3950541"/>
                    <a:pt x="3028944" y="3935416"/>
                    <a:pt x="3028944" y="3927455"/>
                  </a:cubicBezTo>
                  <a:cubicBezTo>
                    <a:pt x="3028944" y="3894817"/>
                    <a:pt x="2947747" y="3913922"/>
                    <a:pt x="2791721" y="3983179"/>
                  </a:cubicBezTo>
                  <a:cubicBezTo>
                    <a:pt x="2751122" y="4000692"/>
                    <a:pt x="2704155" y="4018205"/>
                    <a:pt x="2686642" y="4020593"/>
                  </a:cubicBezTo>
                  <a:cubicBezTo>
                    <a:pt x="2658780" y="4025369"/>
                    <a:pt x="2654800" y="4023777"/>
                    <a:pt x="2654800" y="4010244"/>
                  </a:cubicBezTo>
                  <a:cubicBezTo>
                    <a:pt x="2654800" y="4001488"/>
                    <a:pt x="2663556" y="3980790"/>
                    <a:pt x="2674701" y="3964869"/>
                  </a:cubicBezTo>
                  <a:cubicBezTo>
                    <a:pt x="2693806" y="3937008"/>
                    <a:pt x="2693806" y="3936212"/>
                    <a:pt x="2677885" y="3936212"/>
                  </a:cubicBezTo>
                  <a:cubicBezTo>
                    <a:pt x="2669129" y="3936212"/>
                    <a:pt x="2628530" y="3954521"/>
                    <a:pt x="2587931" y="3976014"/>
                  </a:cubicBezTo>
                  <a:cubicBezTo>
                    <a:pt x="2511510" y="4017409"/>
                    <a:pt x="2464543" y="4028554"/>
                    <a:pt x="2479668" y="4002284"/>
                  </a:cubicBezTo>
                  <a:cubicBezTo>
                    <a:pt x="2483649" y="3994323"/>
                    <a:pt x="2492405" y="3976810"/>
                    <a:pt x="2498774" y="3962481"/>
                  </a:cubicBezTo>
                  <a:lnTo>
                    <a:pt x="2511510" y="3937008"/>
                  </a:lnTo>
                  <a:lnTo>
                    <a:pt x="2487629" y="3944172"/>
                  </a:lnTo>
                  <a:cubicBezTo>
                    <a:pt x="2474892" y="3948152"/>
                    <a:pt x="2443050" y="3965666"/>
                    <a:pt x="2418372" y="3983179"/>
                  </a:cubicBezTo>
                  <a:cubicBezTo>
                    <a:pt x="2392899" y="4000692"/>
                    <a:pt x="2360261" y="4017409"/>
                    <a:pt x="2345932" y="4020593"/>
                  </a:cubicBezTo>
                  <a:cubicBezTo>
                    <a:pt x="2322846" y="4025369"/>
                    <a:pt x="2320458" y="4023777"/>
                    <a:pt x="2320458" y="4005468"/>
                  </a:cubicBezTo>
                  <a:close/>
                  <a:moveTo>
                    <a:pt x="3072727" y="3721278"/>
                  </a:moveTo>
                  <a:cubicBezTo>
                    <a:pt x="3318707" y="3694212"/>
                    <a:pt x="3577424" y="3617791"/>
                    <a:pt x="3813055" y="3503159"/>
                  </a:cubicBezTo>
                  <a:cubicBezTo>
                    <a:pt x="3949180" y="3437087"/>
                    <a:pt x="4062220" y="3363054"/>
                    <a:pt x="4183219" y="3262752"/>
                  </a:cubicBezTo>
                  <a:cubicBezTo>
                    <a:pt x="4283522" y="3179166"/>
                    <a:pt x="4452285" y="3011199"/>
                    <a:pt x="4502436" y="2945127"/>
                  </a:cubicBezTo>
                  <a:cubicBezTo>
                    <a:pt x="4589206" y="2831292"/>
                    <a:pt x="4665627" y="2680042"/>
                    <a:pt x="4696673" y="2560634"/>
                  </a:cubicBezTo>
                  <a:cubicBezTo>
                    <a:pt x="4746028" y="2367989"/>
                    <a:pt x="4712594" y="2079819"/>
                    <a:pt x="4620252" y="1895931"/>
                  </a:cubicBezTo>
                  <a:cubicBezTo>
                    <a:pt x="4560548" y="1777319"/>
                    <a:pt x="4429996" y="1614128"/>
                    <a:pt x="4324917" y="1527359"/>
                  </a:cubicBezTo>
                  <a:cubicBezTo>
                    <a:pt x="4057443" y="1305260"/>
                    <a:pt x="3691259" y="1144458"/>
                    <a:pt x="3217608" y="1043359"/>
                  </a:cubicBezTo>
                  <a:cubicBezTo>
                    <a:pt x="2915905" y="978083"/>
                    <a:pt x="2697787" y="958977"/>
                    <a:pt x="2269511" y="958977"/>
                  </a:cubicBezTo>
                  <a:lnTo>
                    <a:pt x="1983728" y="958977"/>
                  </a:lnTo>
                  <a:lnTo>
                    <a:pt x="1957458" y="931116"/>
                  </a:lnTo>
                  <a:cubicBezTo>
                    <a:pt x="1943129" y="915991"/>
                    <a:pt x="1892978" y="827629"/>
                    <a:pt x="1846011" y="735287"/>
                  </a:cubicBezTo>
                  <a:cubicBezTo>
                    <a:pt x="1739340" y="524333"/>
                    <a:pt x="1688393" y="447116"/>
                    <a:pt x="1597643" y="360346"/>
                  </a:cubicBezTo>
                  <a:cubicBezTo>
                    <a:pt x="1539531" y="305419"/>
                    <a:pt x="1510873" y="285518"/>
                    <a:pt x="1444005" y="252083"/>
                  </a:cubicBezTo>
                  <a:cubicBezTo>
                    <a:pt x="1356439" y="208301"/>
                    <a:pt x="1273650" y="186807"/>
                    <a:pt x="1195637" y="186807"/>
                  </a:cubicBezTo>
                  <a:lnTo>
                    <a:pt x="1153446" y="186807"/>
                  </a:lnTo>
                  <a:lnTo>
                    <a:pt x="1159018" y="243327"/>
                  </a:lnTo>
                  <a:cubicBezTo>
                    <a:pt x="1162999" y="279945"/>
                    <a:pt x="1189268" y="372287"/>
                    <a:pt x="1233051" y="503636"/>
                  </a:cubicBezTo>
                  <a:cubicBezTo>
                    <a:pt x="1313452" y="748820"/>
                    <a:pt x="1320617" y="782254"/>
                    <a:pt x="1315840" y="889721"/>
                  </a:cubicBezTo>
                  <a:cubicBezTo>
                    <a:pt x="1308676" y="1025846"/>
                    <a:pt x="1265689" y="1103063"/>
                    <a:pt x="1136729" y="1205754"/>
                  </a:cubicBezTo>
                  <a:cubicBezTo>
                    <a:pt x="1060308" y="1267050"/>
                    <a:pt x="995032" y="1306852"/>
                    <a:pt x="807959" y="1404767"/>
                  </a:cubicBezTo>
                  <a:cubicBezTo>
                    <a:pt x="732334" y="1444569"/>
                    <a:pt x="640788" y="1496313"/>
                    <a:pt x="604966" y="1519398"/>
                  </a:cubicBezTo>
                  <a:cubicBezTo>
                    <a:pt x="354210" y="1683385"/>
                    <a:pt x="205348" y="1899115"/>
                    <a:pt x="166342" y="2155444"/>
                  </a:cubicBezTo>
                  <a:cubicBezTo>
                    <a:pt x="151217" y="2255746"/>
                    <a:pt x="152013" y="2449983"/>
                    <a:pt x="167138" y="2539141"/>
                  </a:cubicBezTo>
                  <a:cubicBezTo>
                    <a:pt x="219677" y="2839252"/>
                    <a:pt x="416302" y="3103541"/>
                    <a:pt x="737111" y="3305739"/>
                  </a:cubicBezTo>
                  <a:cubicBezTo>
                    <a:pt x="1081801" y="3523061"/>
                    <a:pt x="1631873" y="3683067"/>
                    <a:pt x="2169208" y="3723666"/>
                  </a:cubicBezTo>
                  <a:cubicBezTo>
                    <a:pt x="2258366" y="3730830"/>
                    <a:pt x="3008247" y="3728442"/>
                    <a:pt x="3072727" y="3721278"/>
                  </a:cubicBezTo>
                  <a:close/>
                  <a:moveTo>
                    <a:pt x="4461838" y="3328824"/>
                  </a:moveTo>
                  <a:cubicBezTo>
                    <a:pt x="4461838" y="3327232"/>
                    <a:pt x="4453081" y="3317679"/>
                    <a:pt x="4441936" y="3307331"/>
                  </a:cubicBezTo>
                  <a:lnTo>
                    <a:pt x="4422035" y="3289021"/>
                  </a:lnTo>
                  <a:lnTo>
                    <a:pt x="4422035" y="3309719"/>
                  </a:lnTo>
                  <a:cubicBezTo>
                    <a:pt x="4422035" y="3327232"/>
                    <a:pt x="4426015" y="3331212"/>
                    <a:pt x="4441936" y="3331212"/>
                  </a:cubicBezTo>
                  <a:cubicBezTo>
                    <a:pt x="4453081" y="3331212"/>
                    <a:pt x="4461838" y="3330416"/>
                    <a:pt x="4461838" y="3328824"/>
                  </a:cubicBezTo>
                  <a:close/>
                  <a:moveTo>
                    <a:pt x="4566917" y="3214193"/>
                  </a:moveTo>
                  <a:cubicBezTo>
                    <a:pt x="4592390" y="3188719"/>
                    <a:pt x="4613088" y="3161653"/>
                    <a:pt x="4613088" y="3152897"/>
                  </a:cubicBezTo>
                  <a:cubicBezTo>
                    <a:pt x="4613088" y="3140160"/>
                    <a:pt x="4600351" y="3149712"/>
                    <a:pt x="4557364" y="3191903"/>
                  </a:cubicBezTo>
                  <a:cubicBezTo>
                    <a:pt x="4509601" y="3239666"/>
                    <a:pt x="4496864" y="3259567"/>
                    <a:pt x="4515969" y="3259567"/>
                  </a:cubicBezTo>
                  <a:cubicBezTo>
                    <a:pt x="4518357" y="3259567"/>
                    <a:pt x="4541443" y="3238870"/>
                    <a:pt x="4566917" y="3214193"/>
                  </a:cubicBezTo>
                  <a:close/>
                  <a:moveTo>
                    <a:pt x="4821653" y="2849601"/>
                  </a:moveTo>
                  <a:cubicBezTo>
                    <a:pt x="4832002" y="2826515"/>
                    <a:pt x="4820061" y="2789897"/>
                    <a:pt x="4800956" y="2789897"/>
                  </a:cubicBezTo>
                  <a:cubicBezTo>
                    <a:pt x="4785035" y="2789897"/>
                    <a:pt x="4764337" y="2812186"/>
                    <a:pt x="4764337" y="2829699"/>
                  </a:cubicBezTo>
                  <a:cubicBezTo>
                    <a:pt x="4764337" y="2847213"/>
                    <a:pt x="4785035" y="2869502"/>
                    <a:pt x="4800956" y="2869502"/>
                  </a:cubicBezTo>
                  <a:cubicBezTo>
                    <a:pt x="4807324" y="2869502"/>
                    <a:pt x="4816877" y="2860746"/>
                    <a:pt x="4821653" y="2849601"/>
                  </a:cubicBezTo>
                  <a:close/>
                  <a:moveTo>
                    <a:pt x="4867824" y="2738154"/>
                  </a:moveTo>
                  <a:cubicBezTo>
                    <a:pt x="4867824" y="2723825"/>
                    <a:pt x="4863844" y="2718252"/>
                    <a:pt x="4851903" y="2718252"/>
                  </a:cubicBezTo>
                  <a:cubicBezTo>
                    <a:pt x="4839962" y="2718252"/>
                    <a:pt x="4835982" y="2723825"/>
                    <a:pt x="4835982" y="2738154"/>
                  </a:cubicBezTo>
                  <a:cubicBezTo>
                    <a:pt x="4835982" y="2752482"/>
                    <a:pt x="4839962" y="2758055"/>
                    <a:pt x="4851903" y="2758055"/>
                  </a:cubicBezTo>
                  <a:cubicBezTo>
                    <a:pt x="4863844" y="2758055"/>
                    <a:pt x="4867824" y="2752482"/>
                    <a:pt x="4867824" y="2738154"/>
                  </a:cubicBezTo>
                  <a:close/>
                  <a:moveTo>
                    <a:pt x="4867824" y="2028871"/>
                  </a:moveTo>
                  <a:cubicBezTo>
                    <a:pt x="4867824" y="2002602"/>
                    <a:pt x="4841554" y="2004990"/>
                    <a:pt x="4837574" y="2032055"/>
                  </a:cubicBezTo>
                  <a:cubicBezTo>
                    <a:pt x="4835186" y="2045588"/>
                    <a:pt x="4839166" y="2049569"/>
                    <a:pt x="4851107" y="2049569"/>
                  </a:cubicBezTo>
                  <a:cubicBezTo>
                    <a:pt x="4863844" y="2049569"/>
                    <a:pt x="4867824" y="2044792"/>
                    <a:pt x="4867824" y="2028871"/>
                  </a:cubicBezTo>
                  <a:close/>
                  <a:moveTo>
                    <a:pt x="4700653" y="1708858"/>
                  </a:moveTo>
                  <a:cubicBezTo>
                    <a:pt x="4700653" y="1687365"/>
                    <a:pt x="4692693" y="1682589"/>
                    <a:pt x="4675180" y="1692141"/>
                  </a:cubicBezTo>
                  <a:cubicBezTo>
                    <a:pt x="4663239" y="1698510"/>
                    <a:pt x="4661647" y="1702490"/>
                    <a:pt x="4669607" y="1712043"/>
                  </a:cubicBezTo>
                  <a:cubicBezTo>
                    <a:pt x="4682344" y="1727964"/>
                    <a:pt x="4700653" y="1725575"/>
                    <a:pt x="4700653" y="1708858"/>
                  </a:cubicBezTo>
                  <a:close/>
                  <a:moveTo>
                    <a:pt x="4633785" y="1624477"/>
                  </a:moveTo>
                  <a:cubicBezTo>
                    <a:pt x="4641745" y="1591839"/>
                    <a:pt x="4634581" y="1575918"/>
                    <a:pt x="4611495" y="1573530"/>
                  </a:cubicBezTo>
                  <a:cubicBezTo>
                    <a:pt x="4593982" y="1571141"/>
                    <a:pt x="4588410" y="1575122"/>
                    <a:pt x="4584430" y="1590247"/>
                  </a:cubicBezTo>
                  <a:cubicBezTo>
                    <a:pt x="4582042" y="1601391"/>
                    <a:pt x="4583634" y="1618108"/>
                    <a:pt x="4589206" y="1626865"/>
                  </a:cubicBezTo>
                  <a:cubicBezTo>
                    <a:pt x="4601147" y="1649951"/>
                    <a:pt x="4627416" y="1648358"/>
                    <a:pt x="4633785" y="1624477"/>
                  </a:cubicBezTo>
                  <a:close/>
                  <a:moveTo>
                    <a:pt x="4370292" y="1337102"/>
                  </a:moveTo>
                  <a:cubicBezTo>
                    <a:pt x="4370292" y="1308444"/>
                    <a:pt x="4367904" y="1305260"/>
                    <a:pt x="4351186" y="1305260"/>
                  </a:cubicBezTo>
                  <a:cubicBezTo>
                    <a:pt x="4327305" y="1305260"/>
                    <a:pt x="4314568" y="1324365"/>
                    <a:pt x="4321733" y="1352227"/>
                  </a:cubicBezTo>
                  <a:cubicBezTo>
                    <a:pt x="4325713" y="1369740"/>
                    <a:pt x="4330489" y="1373721"/>
                    <a:pt x="4348798" y="1371332"/>
                  </a:cubicBezTo>
                  <a:cubicBezTo>
                    <a:pt x="4367904" y="1368944"/>
                    <a:pt x="4370292" y="1365760"/>
                    <a:pt x="4370292" y="1337102"/>
                  </a:cubicBezTo>
                  <a:close/>
                  <a:moveTo>
                    <a:pt x="4297055" y="1284563"/>
                  </a:moveTo>
                  <a:cubicBezTo>
                    <a:pt x="4307404" y="1268642"/>
                    <a:pt x="4297851" y="1230431"/>
                    <a:pt x="4282726" y="1224063"/>
                  </a:cubicBezTo>
                  <a:cubicBezTo>
                    <a:pt x="4263621" y="1217694"/>
                    <a:pt x="4246904" y="1236800"/>
                    <a:pt x="4246904" y="1265457"/>
                  </a:cubicBezTo>
                  <a:cubicBezTo>
                    <a:pt x="4246904" y="1278990"/>
                    <a:pt x="4249292" y="1293319"/>
                    <a:pt x="4252476" y="1296504"/>
                  </a:cubicBezTo>
                  <a:cubicBezTo>
                    <a:pt x="4262029" y="1305260"/>
                    <a:pt x="4288298" y="1298096"/>
                    <a:pt x="4297055" y="1284563"/>
                  </a:cubicBezTo>
                  <a:close/>
                  <a:moveTo>
                    <a:pt x="4194364" y="1198589"/>
                  </a:moveTo>
                  <a:cubicBezTo>
                    <a:pt x="4201529" y="1187444"/>
                    <a:pt x="4191180" y="1165951"/>
                    <a:pt x="4179239" y="1165951"/>
                  </a:cubicBezTo>
                  <a:cubicBezTo>
                    <a:pt x="4169687" y="1165951"/>
                    <a:pt x="4159338" y="1182668"/>
                    <a:pt x="4159338" y="1198589"/>
                  </a:cubicBezTo>
                  <a:cubicBezTo>
                    <a:pt x="4159338" y="1208142"/>
                    <a:pt x="4188792" y="1208142"/>
                    <a:pt x="4194364" y="1198589"/>
                  </a:cubicBezTo>
                  <a:close/>
                  <a:moveTo>
                    <a:pt x="3961917" y="1130129"/>
                  </a:moveTo>
                  <a:cubicBezTo>
                    <a:pt x="3973858" y="1103859"/>
                    <a:pt x="3959529" y="1070425"/>
                    <a:pt x="3936443" y="1070425"/>
                  </a:cubicBezTo>
                  <a:cubicBezTo>
                    <a:pt x="3913358" y="1070425"/>
                    <a:pt x="3899029" y="1103859"/>
                    <a:pt x="3910970" y="1130129"/>
                  </a:cubicBezTo>
                  <a:cubicBezTo>
                    <a:pt x="3916542" y="1142069"/>
                    <a:pt x="3926891" y="1150030"/>
                    <a:pt x="3936443" y="1150030"/>
                  </a:cubicBezTo>
                  <a:cubicBezTo>
                    <a:pt x="3945996" y="1150030"/>
                    <a:pt x="3956345" y="1142069"/>
                    <a:pt x="3961917" y="1130129"/>
                  </a:cubicBezTo>
                  <a:close/>
                  <a:moveTo>
                    <a:pt x="3864799" y="1014701"/>
                  </a:moveTo>
                  <a:cubicBezTo>
                    <a:pt x="3864799" y="1003556"/>
                    <a:pt x="3859226" y="998780"/>
                    <a:pt x="3847286" y="998780"/>
                  </a:cubicBezTo>
                  <a:cubicBezTo>
                    <a:pt x="3831364" y="998780"/>
                    <a:pt x="3830568" y="999576"/>
                    <a:pt x="3844897" y="1014701"/>
                  </a:cubicBezTo>
                  <a:cubicBezTo>
                    <a:pt x="3852858" y="1023458"/>
                    <a:pt x="3860818" y="1030622"/>
                    <a:pt x="3862410" y="1030622"/>
                  </a:cubicBezTo>
                  <a:cubicBezTo>
                    <a:pt x="3863207" y="1030622"/>
                    <a:pt x="3864799" y="1023458"/>
                    <a:pt x="3864799" y="1014701"/>
                  </a:cubicBezTo>
                  <a:close/>
                  <a:moveTo>
                    <a:pt x="3618023" y="943852"/>
                  </a:moveTo>
                  <a:cubicBezTo>
                    <a:pt x="3618023" y="923155"/>
                    <a:pt x="3604490" y="915195"/>
                    <a:pt x="3589365" y="927135"/>
                  </a:cubicBezTo>
                  <a:cubicBezTo>
                    <a:pt x="3580608" y="935096"/>
                    <a:pt x="3579812" y="939872"/>
                    <a:pt x="3586977" y="947833"/>
                  </a:cubicBezTo>
                  <a:cubicBezTo>
                    <a:pt x="3600509" y="963754"/>
                    <a:pt x="3618023" y="961366"/>
                    <a:pt x="3618023" y="943852"/>
                  </a:cubicBezTo>
                  <a:close/>
                  <a:moveTo>
                    <a:pt x="3180194" y="838774"/>
                  </a:moveTo>
                  <a:cubicBezTo>
                    <a:pt x="3173030" y="826037"/>
                    <a:pt x="3169049" y="824445"/>
                    <a:pt x="3159497" y="832405"/>
                  </a:cubicBezTo>
                  <a:cubicBezTo>
                    <a:pt x="3142780" y="845938"/>
                    <a:pt x="3145964" y="855491"/>
                    <a:pt x="3168253" y="855491"/>
                  </a:cubicBezTo>
                  <a:cubicBezTo>
                    <a:pt x="3186562" y="855491"/>
                    <a:pt x="3187358" y="853899"/>
                    <a:pt x="3180194" y="838774"/>
                  </a:cubicBezTo>
                  <a:close/>
                  <a:moveTo>
                    <a:pt x="2611017" y="763945"/>
                  </a:moveTo>
                  <a:cubicBezTo>
                    <a:pt x="2611017" y="735287"/>
                    <a:pt x="2608629" y="732103"/>
                    <a:pt x="2589524" y="729715"/>
                  </a:cubicBezTo>
                  <a:cubicBezTo>
                    <a:pt x="2572010" y="727326"/>
                    <a:pt x="2566438" y="731307"/>
                    <a:pt x="2562458" y="747228"/>
                  </a:cubicBezTo>
                  <a:cubicBezTo>
                    <a:pt x="2554497" y="779866"/>
                    <a:pt x="2565642" y="801359"/>
                    <a:pt x="2589524" y="798175"/>
                  </a:cubicBezTo>
                  <a:cubicBezTo>
                    <a:pt x="2608629" y="795787"/>
                    <a:pt x="2611017" y="792603"/>
                    <a:pt x="2611017" y="763945"/>
                  </a:cubicBezTo>
                  <a:close/>
                  <a:moveTo>
                    <a:pt x="2201846" y="520353"/>
                  </a:moveTo>
                  <a:cubicBezTo>
                    <a:pt x="2213787" y="498063"/>
                    <a:pt x="2199458" y="465425"/>
                    <a:pt x="2177965" y="465425"/>
                  </a:cubicBezTo>
                  <a:cubicBezTo>
                    <a:pt x="2154879" y="465425"/>
                    <a:pt x="2141346" y="494083"/>
                    <a:pt x="2152491" y="517965"/>
                  </a:cubicBezTo>
                  <a:cubicBezTo>
                    <a:pt x="2162840" y="541846"/>
                    <a:pt x="2189109" y="542642"/>
                    <a:pt x="2201846" y="520353"/>
                  </a:cubicBezTo>
                  <a:close/>
                  <a:moveTo>
                    <a:pt x="2119853" y="455873"/>
                  </a:moveTo>
                  <a:cubicBezTo>
                    <a:pt x="2133386" y="442340"/>
                    <a:pt x="2131794" y="405721"/>
                    <a:pt x="2116669" y="392985"/>
                  </a:cubicBezTo>
                  <a:cubicBezTo>
                    <a:pt x="2099156" y="378656"/>
                    <a:pt x="2078458" y="392985"/>
                    <a:pt x="2075274" y="420846"/>
                  </a:cubicBezTo>
                  <a:cubicBezTo>
                    <a:pt x="2070498" y="456669"/>
                    <a:pt x="2098360" y="477366"/>
                    <a:pt x="2119853" y="455873"/>
                  </a:cubicBezTo>
                  <a:close/>
                  <a:moveTo>
                    <a:pt x="1779143" y="254472"/>
                  </a:moveTo>
                  <a:cubicBezTo>
                    <a:pt x="1779143" y="241735"/>
                    <a:pt x="1774366" y="234570"/>
                    <a:pt x="1767202" y="234570"/>
                  </a:cubicBezTo>
                  <a:cubicBezTo>
                    <a:pt x="1750485" y="234570"/>
                    <a:pt x="1742524" y="258452"/>
                    <a:pt x="1756057" y="267208"/>
                  </a:cubicBezTo>
                  <a:cubicBezTo>
                    <a:pt x="1774366" y="278353"/>
                    <a:pt x="1779143" y="275965"/>
                    <a:pt x="1779143" y="25447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5AF3DD9-7906-7ECE-CC2A-6755D352F453}"/>
                </a:ext>
              </a:extLst>
            </p:cNvPr>
            <p:cNvSpPr/>
            <p:nvPr/>
          </p:nvSpPr>
          <p:spPr>
            <a:xfrm flipV="1">
              <a:off x="7943671" y="1399445"/>
              <a:ext cx="38971" cy="34948"/>
            </a:xfrm>
            <a:custGeom>
              <a:avLst/>
              <a:gdLst>
                <a:gd name="connsiteX0" fmla="*/ 4941 w 38971"/>
                <a:gd name="connsiteY0" fmla="*/ 21523 h 34948"/>
                <a:gd name="connsiteX1" fmla="*/ 8125 w 38971"/>
                <a:gd name="connsiteY1" fmla="*/ 1622 h 34948"/>
                <a:gd name="connsiteX2" fmla="*/ 36783 w 38971"/>
                <a:gd name="connsiteY2" fmla="*/ 14359 h 34948"/>
                <a:gd name="connsiteX3" fmla="*/ 4941 w 38971"/>
                <a:gd name="connsiteY3" fmla="*/ 21523 h 34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71" h="34948">
                  <a:moveTo>
                    <a:pt x="4941" y="21523"/>
                  </a:moveTo>
                  <a:cubicBezTo>
                    <a:pt x="-5408" y="14359"/>
                    <a:pt x="-4612" y="11971"/>
                    <a:pt x="8125" y="1622"/>
                  </a:cubicBezTo>
                  <a:cubicBezTo>
                    <a:pt x="25638" y="-11911"/>
                    <a:pt x="36783" y="-7135"/>
                    <a:pt x="36783" y="14359"/>
                  </a:cubicBezTo>
                  <a:cubicBezTo>
                    <a:pt x="36783" y="31076"/>
                    <a:pt x="24046" y="33464"/>
                    <a:pt x="4941" y="2152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2751C7C-7FC2-57F7-AF85-24A4A99E3FA7}"/>
                </a:ext>
              </a:extLst>
            </p:cNvPr>
            <p:cNvSpPr/>
            <p:nvPr/>
          </p:nvSpPr>
          <p:spPr>
            <a:xfrm flipV="1">
              <a:off x="8097927" y="1399356"/>
              <a:ext cx="35965" cy="35328"/>
            </a:xfrm>
            <a:custGeom>
              <a:avLst/>
              <a:gdLst>
                <a:gd name="connsiteX0" fmla="*/ 2551 w 35965"/>
                <a:gd name="connsiteY0" fmla="*/ 18630 h 35328"/>
                <a:gd name="connsiteX1" fmla="*/ 8124 w 35965"/>
                <a:gd name="connsiteY1" fmla="*/ -1271 h 35328"/>
                <a:gd name="connsiteX2" fmla="*/ 33597 w 35965"/>
                <a:gd name="connsiteY2" fmla="*/ 15446 h 35328"/>
                <a:gd name="connsiteX3" fmla="*/ 2551 w 35965"/>
                <a:gd name="connsiteY3" fmla="*/ 18630 h 3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65" h="35328">
                  <a:moveTo>
                    <a:pt x="2551" y="18630"/>
                  </a:moveTo>
                  <a:cubicBezTo>
                    <a:pt x="-5409" y="9078"/>
                    <a:pt x="-3817" y="5097"/>
                    <a:pt x="8124" y="-1271"/>
                  </a:cubicBezTo>
                  <a:cubicBezTo>
                    <a:pt x="25637" y="-10824"/>
                    <a:pt x="33597" y="-6047"/>
                    <a:pt x="33597" y="15446"/>
                  </a:cubicBezTo>
                  <a:cubicBezTo>
                    <a:pt x="33597" y="32163"/>
                    <a:pt x="15288" y="34551"/>
                    <a:pt x="2551" y="1863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526DFEE-F4CA-F7AA-BF0A-62AC319C5999}"/>
                </a:ext>
              </a:extLst>
            </p:cNvPr>
            <p:cNvSpPr/>
            <p:nvPr/>
          </p:nvSpPr>
          <p:spPr>
            <a:xfrm flipV="1">
              <a:off x="8269221" y="1398948"/>
              <a:ext cx="31842" cy="39802"/>
            </a:xfrm>
            <a:custGeom>
              <a:avLst/>
              <a:gdLst>
                <a:gd name="connsiteX0" fmla="*/ -2566 w 31842"/>
                <a:gd name="connsiteY0" fmla="*/ 13941 h 39802"/>
                <a:gd name="connsiteX1" fmla="*/ 13355 w 31842"/>
                <a:gd name="connsiteY1" fmla="*/ -5960 h 39802"/>
                <a:gd name="connsiteX2" fmla="*/ 29276 w 31842"/>
                <a:gd name="connsiteY2" fmla="*/ 13941 h 39802"/>
                <a:gd name="connsiteX3" fmla="*/ 13355 w 31842"/>
                <a:gd name="connsiteY3" fmla="*/ 33843 h 39802"/>
                <a:gd name="connsiteX4" fmla="*/ -2566 w 31842"/>
                <a:gd name="connsiteY4" fmla="*/ 13941 h 3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842" h="39802">
                  <a:moveTo>
                    <a:pt x="-2566" y="13941"/>
                  </a:moveTo>
                  <a:cubicBezTo>
                    <a:pt x="-2566" y="-387"/>
                    <a:pt x="1414" y="-5960"/>
                    <a:pt x="13355" y="-5960"/>
                  </a:cubicBezTo>
                  <a:cubicBezTo>
                    <a:pt x="25296" y="-5960"/>
                    <a:pt x="29276" y="-387"/>
                    <a:pt x="29276" y="13941"/>
                  </a:cubicBezTo>
                  <a:cubicBezTo>
                    <a:pt x="29276" y="28270"/>
                    <a:pt x="25296" y="33843"/>
                    <a:pt x="13355" y="33843"/>
                  </a:cubicBezTo>
                  <a:cubicBezTo>
                    <a:pt x="1414" y="33843"/>
                    <a:pt x="-2566" y="28270"/>
                    <a:pt x="-2566" y="13941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CB17E2C-DBCA-BC3C-DAFE-8D667814867F}"/>
                </a:ext>
              </a:extLst>
            </p:cNvPr>
            <p:cNvSpPr/>
            <p:nvPr/>
          </p:nvSpPr>
          <p:spPr>
            <a:xfrm flipV="1">
              <a:off x="9086766" y="1398948"/>
              <a:ext cx="42190" cy="39802"/>
            </a:xfrm>
            <a:custGeom>
              <a:avLst/>
              <a:gdLst>
                <a:gd name="connsiteX0" fmla="*/ 14779 w 42190"/>
                <a:gd name="connsiteY0" fmla="*/ 13941 h 39802"/>
                <a:gd name="connsiteX1" fmla="*/ 36272 w 42190"/>
                <a:gd name="connsiteY1" fmla="*/ -5960 h 39802"/>
                <a:gd name="connsiteX2" fmla="*/ 38660 w 42190"/>
                <a:gd name="connsiteY2" fmla="*/ 13941 h 39802"/>
                <a:gd name="connsiteX3" fmla="*/ 17167 w 42190"/>
                <a:gd name="connsiteY3" fmla="*/ 33843 h 39802"/>
                <a:gd name="connsiteX4" fmla="*/ -3531 w 42190"/>
                <a:gd name="connsiteY4" fmla="*/ 33843 h 39802"/>
                <a:gd name="connsiteX5" fmla="*/ 14779 w 42190"/>
                <a:gd name="connsiteY5" fmla="*/ 13941 h 3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190" h="39802">
                  <a:moveTo>
                    <a:pt x="14779" y="13941"/>
                  </a:moveTo>
                  <a:cubicBezTo>
                    <a:pt x="25127" y="2797"/>
                    <a:pt x="34680" y="-5960"/>
                    <a:pt x="36272" y="-5960"/>
                  </a:cubicBezTo>
                  <a:cubicBezTo>
                    <a:pt x="37864" y="-5960"/>
                    <a:pt x="38660" y="2797"/>
                    <a:pt x="38660" y="13941"/>
                  </a:cubicBezTo>
                  <a:cubicBezTo>
                    <a:pt x="38660" y="29863"/>
                    <a:pt x="34680" y="33843"/>
                    <a:pt x="17167" y="33843"/>
                  </a:cubicBezTo>
                  <a:lnTo>
                    <a:pt x="-3531" y="33843"/>
                  </a:lnTo>
                  <a:lnTo>
                    <a:pt x="14779" y="13941"/>
                  </a:ln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9820D06-313C-876D-D7C5-5DA68C1D5F0A}"/>
                </a:ext>
              </a:extLst>
            </p:cNvPr>
            <p:cNvSpPr/>
            <p:nvPr/>
          </p:nvSpPr>
          <p:spPr>
            <a:xfrm flipV="1">
              <a:off x="9423496" y="1398948"/>
              <a:ext cx="39802" cy="39802"/>
            </a:xfrm>
            <a:custGeom>
              <a:avLst/>
              <a:gdLst>
                <a:gd name="connsiteX0" fmla="*/ -3924 w 39802"/>
                <a:gd name="connsiteY0" fmla="*/ 13941 h 39802"/>
                <a:gd name="connsiteX1" fmla="*/ 15977 w 39802"/>
                <a:gd name="connsiteY1" fmla="*/ -5960 h 39802"/>
                <a:gd name="connsiteX2" fmla="*/ 35879 w 39802"/>
                <a:gd name="connsiteY2" fmla="*/ 13941 h 39802"/>
                <a:gd name="connsiteX3" fmla="*/ 15977 w 39802"/>
                <a:gd name="connsiteY3" fmla="*/ 33843 h 39802"/>
                <a:gd name="connsiteX4" fmla="*/ -3924 w 39802"/>
                <a:gd name="connsiteY4" fmla="*/ 13941 h 3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02" h="39802">
                  <a:moveTo>
                    <a:pt x="-3924" y="13941"/>
                  </a:moveTo>
                  <a:cubicBezTo>
                    <a:pt x="-3924" y="-1980"/>
                    <a:pt x="56" y="-5960"/>
                    <a:pt x="15977" y="-5960"/>
                  </a:cubicBezTo>
                  <a:cubicBezTo>
                    <a:pt x="31898" y="-5960"/>
                    <a:pt x="35879" y="-1980"/>
                    <a:pt x="35879" y="13941"/>
                  </a:cubicBezTo>
                  <a:cubicBezTo>
                    <a:pt x="35879" y="29863"/>
                    <a:pt x="31898" y="33843"/>
                    <a:pt x="15977" y="33843"/>
                  </a:cubicBezTo>
                  <a:cubicBezTo>
                    <a:pt x="56" y="33843"/>
                    <a:pt x="-3924" y="29863"/>
                    <a:pt x="-3924" y="13941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294D9DF-802F-59CD-3D1B-5A1DFFCD762E}"/>
                </a:ext>
              </a:extLst>
            </p:cNvPr>
            <p:cNvSpPr/>
            <p:nvPr/>
          </p:nvSpPr>
          <p:spPr>
            <a:xfrm flipV="1">
              <a:off x="9591498" y="1399445"/>
              <a:ext cx="38971" cy="34948"/>
            </a:xfrm>
            <a:custGeom>
              <a:avLst/>
              <a:gdLst>
                <a:gd name="connsiteX0" fmla="*/ 3009 w 38971"/>
                <a:gd name="connsiteY0" fmla="*/ 21523 h 34948"/>
                <a:gd name="connsiteX1" fmla="*/ 6193 w 38971"/>
                <a:gd name="connsiteY1" fmla="*/ 1622 h 34948"/>
                <a:gd name="connsiteX2" fmla="*/ 34851 w 38971"/>
                <a:gd name="connsiteY2" fmla="*/ 14359 h 34948"/>
                <a:gd name="connsiteX3" fmla="*/ 3009 w 38971"/>
                <a:gd name="connsiteY3" fmla="*/ 21523 h 34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71" h="34948">
                  <a:moveTo>
                    <a:pt x="3009" y="21523"/>
                  </a:moveTo>
                  <a:cubicBezTo>
                    <a:pt x="-7340" y="14359"/>
                    <a:pt x="-6544" y="11971"/>
                    <a:pt x="6193" y="1622"/>
                  </a:cubicBezTo>
                  <a:cubicBezTo>
                    <a:pt x="23706" y="-11911"/>
                    <a:pt x="34851" y="-7135"/>
                    <a:pt x="34851" y="14359"/>
                  </a:cubicBezTo>
                  <a:cubicBezTo>
                    <a:pt x="34851" y="31076"/>
                    <a:pt x="22114" y="33464"/>
                    <a:pt x="3009" y="2152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4C98E2D-867D-25FB-B034-B858229BBC00}"/>
                </a:ext>
              </a:extLst>
            </p:cNvPr>
            <p:cNvSpPr/>
            <p:nvPr/>
          </p:nvSpPr>
          <p:spPr>
            <a:xfrm flipV="1">
              <a:off x="9934839" y="1398704"/>
              <a:ext cx="29972" cy="32085"/>
            </a:xfrm>
            <a:custGeom>
              <a:avLst/>
              <a:gdLst>
                <a:gd name="connsiteX0" fmla="*/ -2407 w 29972"/>
                <a:gd name="connsiteY0" fmla="*/ 17916 h 32085"/>
                <a:gd name="connsiteX1" fmla="*/ 14310 w 29972"/>
                <a:gd name="connsiteY1" fmla="*/ -5965 h 32085"/>
                <a:gd name="connsiteX2" fmla="*/ 25455 w 29972"/>
                <a:gd name="connsiteY2" fmla="*/ 9956 h 32085"/>
                <a:gd name="connsiteX3" fmla="*/ -2407 w 29972"/>
                <a:gd name="connsiteY3" fmla="*/ 17916 h 3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72" h="32085">
                  <a:moveTo>
                    <a:pt x="-2407" y="17916"/>
                  </a:moveTo>
                  <a:cubicBezTo>
                    <a:pt x="-8775" y="6772"/>
                    <a:pt x="-19" y="-5965"/>
                    <a:pt x="14310" y="-5965"/>
                  </a:cubicBezTo>
                  <a:cubicBezTo>
                    <a:pt x="20679" y="-5965"/>
                    <a:pt x="25455" y="1199"/>
                    <a:pt x="25455" y="9956"/>
                  </a:cubicBezTo>
                  <a:cubicBezTo>
                    <a:pt x="25455" y="26673"/>
                    <a:pt x="6350" y="32245"/>
                    <a:pt x="-2407" y="1791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F4E4717-0726-8425-2315-7F7EB9FCA9D2}"/>
                </a:ext>
              </a:extLst>
            </p:cNvPr>
            <p:cNvSpPr/>
            <p:nvPr/>
          </p:nvSpPr>
          <p:spPr>
            <a:xfrm flipV="1">
              <a:off x="7690003" y="1471220"/>
              <a:ext cx="29942" cy="39175"/>
            </a:xfrm>
            <a:custGeom>
              <a:avLst/>
              <a:gdLst>
                <a:gd name="connsiteX0" fmla="*/ 4971 w 29942"/>
                <a:gd name="connsiteY0" fmla="*/ 26775 h 39175"/>
                <a:gd name="connsiteX1" fmla="*/ 16116 w 29942"/>
                <a:gd name="connsiteY1" fmla="*/ -5863 h 39175"/>
                <a:gd name="connsiteX2" fmla="*/ 28056 w 29942"/>
                <a:gd name="connsiteY2" fmla="*/ 14038 h 39175"/>
                <a:gd name="connsiteX3" fmla="*/ 4971 w 29942"/>
                <a:gd name="connsiteY3" fmla="*/ 26775 h 3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2" h="39175">
                  <a:moveTo>
                    <a:pt x="4971" y="26775"/>
                  </a:moveTo>
                  <a:cubicBezTo>
                    <a:pt x="-8562" y="18018"/>
                    <a:pt x="-602" y="-5863"/>
                    <a:pt x="16116" y="-5863"/>
                  </a:cubicBezTo>
                  <a:cubicBezTo>
                    <a:pt x="23280" y="-5863"/>
                    <a:pt x="28056" y="1301"/>
                    <a:pt x="28056" y="14038"/>
                  </a:cubicBezTo>
                  <a:cubicBezTo>
                    <a:pt x="28056" y="35531"/>
                    <a:pt x="23280" y="37919"/>
                    <a:pt x="4971" y="26775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7145C51-1B0F-F193-6847-281297AE8485}"/>
                </a:ext>
              </a:extLst>
            </p:cNvPr>
            <p:cNvSpPr/>
            <p:nvPr/>
          </p:nvSpPr>
          <p:spPr>
            <a:xfrm flipV="1">
              <a:off x="7520932" y="1478836"/>
              <a:ext cx="61307" cy="70779"/>
            </a:xfrm>
            <a:custGeom>
              <a:avLst/>
              <a:gdLst>
                <a:gd name="connsiteX0" fmla="*/ 7846 w 61307"/>
                <a:gd name="connsiteY0" fmla="*/ 55678 h 70779"/>
                <a:gd name="connsiteX1" fmla="*/ -1706 w 61307"/>
                <a:gd name="connsiteY1" fmla="*/ 29408 h 70779"/>
                <a:gd name="connsiteX2" fmla="*/ 54813 w 61307"/>
                <a:gd name="connsiteY2" fmla="*/ 10303 h 70779"/>
                <a:gd name="connsiteX3" fmla="*/ 7846 w 61307"/>
                <a:gd name="connsiteY3" fmla="*/ 55678 h 7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07" h="70779">
                  <a:moveTo>
                    <a:pt x="7846" y="55678"/>
                  </a:moveTo>
                  <a:cubicBezTo>
                    <a:pt x="2274" y="50106"/>
                    <a:pt x="-1706" y="38961"/>
                    <a:pt x="-1706" y="29408"/>
                  </a:cubicBezTo>
                  <a:cubicBezTo>
                    <a:pt x="-1706" y="-5618"/>
                    <a:pt x="38096" y="-19151"/>
                    <a:pt x="54813" y="10303"/>
                  </a:cubicBezTo>
                  <a:cubicBezTo>
                    <a:pt x="73123" y="45330"/>
                    <a:pt x="34912" y="82744"/>
                    <a:pt x="7846" y="5567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62D74CE-44F7-77AF-AB15-08292B5FB58D}"/>
                </a:ext>
              </a:extLst>
            </p:cNvPr>
            <p:cNvSpPr/>
            <p:nvPr/>
          </p:nvSpPr>
          <p:spPr>
            <a:xfrm flipV="1">
              <a:off x="9686193" y="1478553"/>
              <a:ext cx="31842" cy="31842"/>
            </a:xfrm>
            <a:custGeom>
              <a:avLst/>
              <a:gdLst>
                <a:gd name="connsiteX0" fmla="*/ -4227 w 31842"/>
                <a:gd name="connsiteY0" fmla="*/ 10063 h 31842"/>
                <a:gd name="connsiteX1" fmla="*/ 11694 w 31842"/>
                <a:gd name="connsiteY1" fmla="*/ -5858 h 31842"/>
                <a:gd name="connsiteX2" fmla="*/ 27615 w 31842"/>
                <a:gd name="connsiteY2" fmla="*/ 10063 h 31842"/>
                <a:gd name="connsiteX3" fmla="*/ 11694 w 31842"/>
                <a:gd name="connsiteY3" fmla="*/ 25984 h 31842"/>
                <a:gd name="connsiteX4" fmla="*/ -4227 w 31842"/>
                <a:gd name="connsiteY4" fmla="*/ 10063 h 3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842" h="31842">
                  <a:moveTo>
                    <a:pt x="-4227" y="10063"/>
                  </a:moveTo>
                  <a:cubicBezTo>
                    <a:pt x="-4227" y="-286"/>
                    <a:pt x="1345" y="-5858"/>
                    <a:pt x="11694" y="-5858"/>
                  </a:cubicBezTo>
                  <a:cubicBezTo>
                    <a:pt x="22043" y="-5858"/>
                    <a:pt x="27615" y="-286"/>
                    <a:pt x="27615" y="10063"/>
                  </a:cubicBezTo>
                  <a:cubicBezTo>
                    <a:pt x="27615" y="20411"/>
                    <a:pt x="22043" y="25984"/>
                    <a:pt x="11694" y="25984"/>
                  </a:cubicBezTo>
                  <a:cubicBezTo>
                    <a:pt x="1345" y="25984"/>
                    <a:pt x="-4227" y="20411"/>
                    <a:pt x="-4227" y="1006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A45F31F-6843-62A5-4D06-0BCE0FCC93C1}"/>
                </a:ext>
              </a:extLst>
            </p:cNvPr>
            <p:cNvSpPr/>
            <p:nvPr/>
          </p:nvSpPr>
          <p:spPr>
            <a:xfrm flipV="1">
              <a:off x="10182134" y="1478896"/>
              <a:ext cx="61295" cy="70719"/>
            </a:xfrm>
            <a:custGeom>
              <a:avLst/>
              <a:gdLst>
                <a:gd name="connsiteX0" fmla="*/ -49 w 61295"/>
                <a:gd name="connsiteY0" fmla="*/ 46126 h 70719"/>
                <a:gd name="connsiteX1" fmla="*/ -49 w 61295"/>
                <a:gd name="connsiteY1" fmla="*/ 10303 h 70719"/>
                <a:gd name="connsiteX2" fmla="*/ 56470 w 61295"/>
                <a:gd name="connsiteY2" fmla="*/ 29409 h 70719"/>
                <a:gd name="connsiteX3" fmla="*/ -49 w 61295"/>
                <a:gd name="connsiteY3" fmla="*/ 46126 h 7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95" h="70719">
                  <a:moveTo>
                    <a:pt x="-49" y="46126"/>
                  </a:moveTo>
                  <a:cubicBezTo>
                    <a:pt x="-6418" y="32593"/>
                    <a:pt x="-6418" y="23040"/>
                    <a:pt x="-49" y="10303"/>
                  </a:cubicBezTo>
                  <a:cubicBezTo>
                    <a:pt x="16668" y="-19151"/>
                    <a:pt x="56470" y="-5618"/>
                    <a:pt x="56470" y="29409"/>
                  </a:cubicBezTo>
                  <a:cubicBezTo>
                    <a:pt x="56470" y="66027"/>
                    <a:pt x="14280" y="78764"/>
                    <a:pt x="-49" y="4612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75E7E4D-CF01-C614-8F70-79EFCF573175}"/>
                </a:ext>
              </a:extLst>
            </p:cNvPr>
            <p:cNvSpPr/>
            <p:nvPr/>
          </p:nvSpPr>
          <p:spPr>
            <a:xfrm flipV="1">
              <a:off x="9847742" y="1486513"/>
              <a:ext cx="21543" cy="23881"/>
            </a:xfrm>
            <a:custGeom>
              <a:avLst/>
              <a:gdLst>
                <a:gd name="connsiteX0" fmla="*/ 1212 w 21543"/>
                <a:gd name="connsiteY0" fmla="*/ 6088 h 23881"/>
                <a:gd name="connsiteX1" fmla="*/ 4396 w 21543"/>
                <a:gd name="connsiteY1" fmla="*/ -5853 h 23881"/>
                <a:gd name="connsiteX2" fmla="*/ 17133 w 21543"/>
                <a:gd name="connsiteY2" fmla="*/ 6088 h 23881"/>
                <a:gd name="connsiteX3" fmla="*/ 13949 w 21543"/>
                <a:gd name="connsiteY3" fmla="*/ 18028 h 23881"/>
                <a:gd name="connsiteX4" fmla="*/ 1212 w 21543"/>
                <a:gd name="connsiteY4" fmla="*/ 6088 h 2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3" h="23881">
                  <a:moveTo>
                    <a:pt x="1212" y="6088"/>
                  </a:moveTo>
                  <a:cubicBezTo>
                    <a:pt x="-6749" y="-3465"/>
                    <a:pt x="-6749" y="-5853"/>
                    <a:pt x="4396" y="-5853"/>
                  </a:cubicBezTo>
                  <a:cubicBezTo>
                    <a:pt x="11561" y="-5853"/>
                    <a:pt x="17133" y="-281"/>
                    <a:pt x="17133" y="6088"/>
                  </a:cubicBezTo>
                  <a:cubicBezTo>
                    <a:pt x="17133" y="12456"/>
                    <a:pt x="15541" y="18028"/>
                    <a:pt x="13949" y="18028"/>
                  </a:cubicBezTo>
                  <a:cubicBezTo>
                    <a:pt x="12357" y="18028"/>
                    <a:pt x="6784" y="12456"/>
                    <a:pt x="1212" y="608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E68E944-86CF-BD39-0B37-273A51986625}"/>
                </a:ext>
              </a:extLst>
            </p:cNvPr>
            <p:cNvSpPr/>
            <p:nvPr/>
          </p:nvSpPr>
          <p:spPr>
            <a:xfrm flipV="1">
              <a:off x="10023281" y="1495897"/>
              <a:ext cx="34820" cy="37992"/>
            </a:xfrm>
            <a:custGeom>
              <a:avLst/>
              <a:gdLst>
                <a:gd name="connsiteX0" fmla="*/ -3390 w 34820"/>
                <a:gd name="connsiteY0" fmla="*/ 25624 h 37992"/>
                <a:gd name="connsiteX1" fmla="*/ 3775 w 34820"/>
                <a:gd name="connsiteY1" fmla="*/ 3334 h 37992"/>
                <a:gd name="connsiteX2" fmla="*/ 24472 w 34820"/>
                <a:gd name="connsiteY2" fmla="*/ 1742 h 37992"/>
                <a:gd name="connsiteX3" fmla="*/ 30044 w 34820"/>
                <a:gd name="connsiteY3" fmla="*/ 21643 h 37992"/>
                <a:gd name="connsiteX4" fmla="*/ -3390 w 34820"/>
                <a:gd name="connsiteY4" fmla="*/ 25624 h 3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20" h="37992">
                  <a:moveTo>
                    <a:pt x="-3390" y="25624"/>
                  </a:moveTo>
                  <a:cubicBezTo>
                    <a:pt x="-6574" y="20051"/>
                    <a:pt x="-3390" y="10499"/>
                    <a:pt x="3775" y="3334"/>
                  </a:cubicBezTo>
                  <a:cubicBezTo>
                    <a:pt x="15716" y="-8607"/>
                    <a:pt x="18104" y="-8607"/>
                    <a:pt x="24472" y="1742"/>
                  </a:cubicBezTo>
                  <a:cubicBezTo>
                    <a:pt x="28452" y="8110"/>
                    <a:pt x="30841" y="17663"/>
                    <a:pt x="30044" y="21643"/>
                  </a:cubicBezTo>
                  <a:cubicBezTo>
                    <a:pt x="26064" y="33584"/>
                    <a:pt x="2979" y="35972"/>
                    <a:pt x="-3390" y="2562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2811ED1-C552-BAA7-8214-6535CC81C9E0}"/>
                </a:ext>
              </a:extLst>
            </p:cNvPr>
            <p:cNvSpPr/>
            <p:nvPr/>
          </p:nvSpPr>
          <p:spPr>
            <a:xfrm flipV="1">
              <a:off x="7258918" y="1549952"/>
              <a:ext cx="55040" cy="77712"/>
            </a:xfrm>
            <a:custGeom>
              <a:avLst/>
              <a:gdLst>
                <a:gd name="connsiteX0" fmla="*/ 5882 w 55040"/>
                <a:gd name="connsiteY0" fmla="*/ 56610 h 77712"/>
                <a:gd name="connsiteX1" fmla="*/ 37724 w 55040"/>
                <a:gd name="connsiteY1" fmla="*/ -3890 h 77712"/>
                <a:gd name="connsiteX2" fmla="*/ 53645 w 55040"/>
                <a:gd name="connsiteY2" fmla="*/ 27157 h 77712"/>
                <a:gd name="connsiteX3" fmla="*/ 5882 w 55040"/>
                <a:gd name="connsiteY3" fmla="*/ 56610 h 7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40" h="77712">
                  <a:moveTo>
                    <a:pt x="5882" y="56610"/>
                  </a:moveTo>
                  <a:cubicBezTo>
                    <a:pt x="-12427" y="20788"/>
                    <a:pt x="5882" y="-14238"/>
                    <a:pt x="37724" y="-3890"/>
                  </a:cubicBezTo>
                  <a:cubicBezTo>
                    <a:pt x="49665" y="91"/>
                    <a:pt x="53645" y="8051"/>
                    <a:pt x="53645" y="27157"/>
                  </a:cubicBezTo>
                  <a:cubicBezTo>
                    <a:pt x="53645" y="68551"/>
                    <a:pt x="22599" y="87656"/>
                    <a:pt x="5882" y="5661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83155C7-1EF1-660A-0383-176D6F98ED63}"/>
                </a:ext>
              </a:extLst>
            </p:cNvPr>
            <p:cNvSpPr/>
            <p:nvPr/>
          </p:nvSpPr>
          <p:spPr>
            <a:xfrm flipV="1">
              <a:off x="7410905" y="1550883"/>
              <a:ext cx="57984" cy="78919"/>
            </a:xfrm>
            <a:custGeom>
              <a:avLst/>
              <a:gdLst>
                <a:gd name="connsiteX0" fmla="*/ 9741 w 57984"/>
                <a:gd name="connsiteY0" fmla="*/ 61138 h 78919"/>
                <a:gd name="connsiteX1" fmla="*/ 29643 w 57984"/>
                <a:gd name="connsiteY1" fmla="*/ -5730 h 78919"/>
                <a:gd name="connsiteX2" fmla="*/ 41584 w 57984"/>
                <a:gd name="connsiteY2" fmla="*/ 67507 h 78919"/>
                <a:gd name="connsiteX3" fmla="*/ 9741 w 57984"/>
                <a:gd name="connsiteY3" fmla="*/ 61138 h 7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84" h="78919">
                  <a:moveTo>
                    <a:pt x="9741" y="61138"/>
                  </a:moveTo>
                  <a:cubicBezTo>
                    <a:pt x="-12548" y="38849"/>
                    <a:pt x="189" y="-5730"/>
                    <a:pt x="29643" y="-5730"/>
                  </a:cubicBezTo>
                  <a:cubicBezTo>
                    <a:pt x="57505" y="-5730"/>
                    <a:pt x="67057" y="49994"/>
                    <a:pt x="41584" y="67507"/>
                  </a:cubicBezTo>
                  <a:cubicBezTo>
                    <a:pt x="28847" y="76263"/>
                    <a:pt x="23274" y="75467"/>
                    <a:pt x="9741" y="6113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09A2369-B3AD-7679-2B63-796C7F08E72C}"/>
                </a:ext>
              </a:extLst>
            </p:cNvPr>
            <p:cNvSpPr/>
            <p:nvPr/>
          </p:nvSpPr>
          <p:spPr>
            <a:xfrm flipV="1">
              <a:off x="10259596" y="1550198"/>
              <a:ext cx="56111" cy="77074"/>
            </a:xfrm>
            <a:custGeom>
              <a:avLst/>
              <a:gdLst>
                <a:gd name="connsiteX0" fmla="*/ 4394 w 56111"/>
                <a:gd name="connsiteY0" fmla="*/ 61790 h 77074"/>
                <a:gd name="connsiteX1" fmla="*/ 6782 w 56111"/>
                <a:gd name="connsiteY1" fmla="*/ -302 h 77074"/>
                <a:gd name="connsiteX2" fmla="*/ 34644 w 56111"/>
                <a:gd name="connsiteY2" fmla="*/ -4282 h 77074"/>
                <a:gd name="connsiteX3" fmla="*/ 22703 w 56111"/>
                <a:gd name="connsiteY3" fmla="*/ 71343 h 77074"/>
                <a:gd name="connsiteX4" fmla="*/ 4394 w 56111"/>
                <a:gd name="connsiteY4" fmla="*/ 61790 h 7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11" h="77074">
                  <a:moveTo>
                    <a:pt x="4394" y="61790"/>
                  </a:moveTo>
                  <a:cubicBezTo>
                    <a:pt x="-9139" y="48257"/>
                    <a:pt x="-7547" y="11639"/>
                    <a:pt x="6782" y="-302"/>
                  </a:cubicBezTo>
                  <a:cubicBezTo>
                    <a:pt x="13150" y="-5078"/>
                    <a:pt x="25091" y="-7466"/>
                    <a:pt x="34644" y="-4282"/>
                  </a:cubicBezTo>
                  <a:cubicBezTo>
                    <a:pt x="62506" y="4474"/>
                    <a:pt x="52953" y="71343"/>
                    <a:pt x="22703" y="71343"/>
                  </a:cubicBezTo>
                  <a:cubicBezTo>
                    <a:pt x="17927" y="71343"/>
                    <a:pt x="9966" y="67362"/>
                    <a:pt x="4394" y="6179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C0F7A6D-CC95-FBB7-800D-DD3A4A01345C}"/>
                </a:ext>
              </a:extLst>
            </p:cNvPr>
            <p:cNvSpPr/>
            <p:nvPr/>
          </p:nvSpPr>
          <p:spPr>
            <a:xfrm flipV="1">
              <a:off x="10442688" y="1550198"/>
              <a:ext cx="56111" cy="77074"/>
            </a:xfrm>
            <a:custGeom>
              <a:avLst/>
              <a:gdLst>
                <a:gd name="connsiteX0" fmla="*/ 4179 w 56111"/>
                <a:gd name="connsiteY0" fmla="*/ 61790 h 77074"/>
                <a:gd name="connsiteX1" fmla="*/ 6567 w 56111"/>
                <a:gd name="connsiteY1" fmla="*/ -302 h 77074"/>
                <a:gd name="connsiteX2" fmla="*/ 34429 w 56111"/>
                <a:gd name="connsiteY2" fmla="*/ -4282 h 77074"/>
                <a:gd name="connsiteX3" fmla="*/ 22488 w 56111"/>
                <a:gd name="connsiteY3" fmla="*/ 71343 h 77074"/>
                <a:gd name="connsiteX4" fmla="*/ 4179 w 56111"/>
                <a:gd name="connsiteY4" fmla="*/ 61790 h 7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11" h="77074">
                  <a:moveTo>
                    <a:pt x="4179" y="61790"/>
                  </a:moveTo>
                  <a:cubicBezTo>
                    <a:pt x="-9354" y="48257"/>
                    <a:pt x="-7762" y="11639"/>
                    <a:pt x="6567" y="-302"/>
                  </a:cubicBezTo>
                  <a:cubicBezTo>
                    <a:pt x="12936" y="-5078"/>
                    <a:pt x="24877" y="-7466"/>
                    <a:pt x="34429" y="-4282"/>
                  </a:cubicBezTo>
                  <a:cubicBezTo>
                    <a:pt x="62291" y="4474"/>
                    <a:pt x="52738" y="71343"/>
                    <a:pt x="22488" y="71343"/>
                  </a:cubicBezTo>
                  <a:cubicBezTo>
                    <a:pt x="17712" y="71343"/>
                    <a:pt x="9752" y="67362"/>
                    <a:pt x="4179" y="6179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8360645-F755-F7AD-3F3B-31FB0D6D70CB}"/>
                </a:ext>
              </a:extLst>
            </p:cNvPr>
            <p:cNvSpPr/>
            <p:nvPr/>
          </p:nvSpPr>
          <p:spPr>
            <a:xfrm flipV="1">
              <a:off x="9948891" y="1558158"/>
              <a:ext cx="30082" cy="31842"/>
            </a:xfrm>
            <a:custGeom>
              <a:avLst/>
              <a:gdLst>
                <a:gd name="connsiteX0" fmla="*/ -4534 w 30082"/>
                <a:gd name="connsiteY0" fmla="*/ 10169 h 31842"/>
                <a:gd name="connsiteX1" fmla="*/ 12979 w 30082"/>
                <a:gd name="connsiteY1" fmla="*/ -5752 h 31842"/>
                <a:gd name="connsiteX2" fmla="*/ 15367 w 30082"/>
                <a:gd name="connsiteY2" fmla="*/ 10169 h 31842"/>
                <a:gd name="connsiteX3" fmla="*/ -2146 w 30082"/>
                <a:gd name="connsiteY3" fmla="*/ 26090 h 31842"/>
                <a:gd name="connsiteX4" fmla="*/ -4534 w 30082"/>
                <a:gd name="connsiteY4" fmla="*/ 10169 h 3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82" h="31842">
                  <a:moveTo>
                    <a:pt x="-4534" y="10169"/>
                  </a:moveTo>
                  <a:cubicBezTo>
                    <a:pt x="-4534" y="-975"/>
                    <a:pt x="1038" y="-5752"/>
                    <a:pt x="12979" y="-5752"/>
                  </a:cubicBezTo>
                  <a:cubicBezTo>
                    <a:pt x="28900" y="-5752"/>
                    <a:pt x="29696" y="-4956"/>
                    <a:pt x="15367" y="10169"/>
                  </a:cubicBezTo>
                  <a:cubicBezTo>
                    <a:pt x="7407" y="18926"/>
                    <a:pt x="-554" y="26090"/>
                    <a:pt x="-2146" y="26090"/>
                  </a:cubicBezTo>
                  <a:cubicBezTo>
                    <a:pt x="-2942" y="26090"/>
                    <a:pt x="-4534" y="18926"/>
                    <a:pt x="-4534" y="1016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8830DFB-C2D9-479E-8790-83F6E770989A}"/>
                </a:ext>
              </a:extLst>
            </p:cNvPr>
            <p:cNvSpPr/>
            <p:nvPr/>
          </p:nvSpPr>
          <p:spPr>
            <a:xfrm flipV="1">
              <a:off x="10100140" y="1574079"/>
              <a:ext cx="32264" cy="35947"/>
            </a:xfrm>
            <a:custGeom>
              <a:avLst/>
              <a:gdLst>
                <a:gd name="connsiteX0" fmla="*/ -4713 w 32264"/>
                <a:gd name="connsiteY0" fmla="*/ 19075 h 35947"/>
                <a:gd name="connsiteX1" fmla="*/ 21557 w 32264"/>
                <a:gd name="connsiteY1" fmla="*/ -4010 h 35947"/>
                <a:gd name="connsiteX2" fmla="*/ 11208 w 32264"/>
                <a:gd name="connsiteY2" fmla="*/ 30220 h 35947"/>
                <a:gd name="connsiteX3" fmla="*/ -4713 w 32264"/>
                <a:gd name="connsiteY3" fmla="*/ 19075 h 3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64" h="35947">
                  <a:moveTo>
                    <a:pt x="-4713" y="19075"/>
                  </a:moveTo>
                  <a:cubicBezTo>
                    <a:pt x="-4713" y="5542"/>
                    <a:pt x="14393" y="-11175"/>
                    <a:pt x="21557" y="-4010"/>
                  </a:cubicBezTo>
                  <a:cubicBezTo>
                    <a:pt x="33498" y="7931"/>
                    <a:pt x="26333" y="30220"/>
                    <a:pt x="11208" y="30220"/>
                  </a:cubicBezTo>
                  <a:cubicBezTo>
                    <a:pt x="2452" y="30220"/>
                    <a:pt x="-4713" y="25444"/>
                    <a:pt x="-4713" y="19075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0485D18-C5D0-5EE3-917A-AE6F1578E828}"/>
                </a:ext>
              </a:extLst>
            </p:cNvPr>
            <p:cNvSpPr/>
            <p:nvPr/>
          </p:nvSpPr>
          <p:spPr>
            <a:xfrm flipV="1">
              <a:off x="7185672" y="1631274"/>
              <a:ext cx="52662" cy="68948"/>
            </a:xfrm>
            <a:custGeom>
              <a:avLst/>
              <a:gdLst>
                <a:gd name="connsiteX0" fmla="*/ 9163 w 52662"/>
                <a:gd name="connsiteY0" fmla="*/ 55238 h 68948"/>
                <a:gd name="connsiteX1" fmla="*/ 32249 w 52662"/>
                <a:gd name="connsiteY1" fmla="*/ -5262 h 68948"/>
                <a:gd name="connsiteX2" fmla="*/ 51354 w 52662"/>
                <a:gd name="connsiteY2" fmla="*/ 28969 h 68948"/>
                <a:gd name="connsiteX3" fmla="*/ 35433 w 52662"/>
                <a:gd name="connsiteY3" fmla="*/ 63199 h 68948"/>
                <a:gd name="connsiteX4" fmla="*/ 9163 w 52662"/>
                <a:gd name="connsiteY4" fmla="*/ 55238 h 6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62" h="68948">
                  <a:moveTo>
                    <a:pt x="9163" y="55238"/>
                  </a:moveTo>
                  <a:cubicBezTo>
                    <a:pt x="-13126" y="32949"/>
                    <a:pt x="2795" y="-10038"/>
                    <a:pt x="32249" y="-5262"/>
                  </a:cubicBezTo>
                  <a:cubicBezTo>
                    <a:pt x="48966" y="-2874"/>
                    <a:pt x="51354" y="1107"/>
                    <a:pt x="51354" y="28969"/>
                  </a:cubicBezTo>
                  <a:cubicBezTo>
                    <a:pt x="51354" y="54442"/>
                    <a:pt x="48170" y="61607"/>
                    <a:pt x="35433" y="63199"/>
                  </a:cubicBezTo>
                  <a:cubicBezTo>
                    <a:pt x="26676" y="63995"/>
                    <a:pt x="14736" y="60811"/>
                    <a:pt x="9163" y="5523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16E67CC-036C-A139-B173-72D0C30789B6}"/>
                </a:ext>
              </a:extLst>
            </p:cNvPr>
            <p:cNvSpPr/>
            <p:nvPr/>
          </p:nvSpPr>
          <p:spPr>
            <a:xfrm flipV="1">
              <a:off x="10330973" y="1630756"/>
              <a:ext cx="51765" cy="66711"/>
            </a:xfrm>
            <a:custGeom>
              <a:avLst/>
              <a:gdLst>
                <a:gd name="connsiteX0" fmla="*/ -1788 w 51765"/>
                <a:gd name="connsiteY0" fmla="*/ 42928 h 66711"/>
                <a:gd name="connsiteX1" fmla="*/ 22889 w 51765"/>
                <a:gd name="connsiteY1" fmla="*/ -5631 h 66711"/>
                <a:gd name="connsiteX2" fmla="*/ 46771 w 51765"/>
                <a:gd name="connsiteY2" fmla="*/ 26211 h 66711"/>
                <a:gd name="connsiteX3" fmla="*/ 25277 w 51765"/>
                <a:gd name="connsiteY3" fmla="*/ 60441 h 66711"/>
                <a:gd name="connsiteX4" fmla="*/ -1788 w 51765"/>
                <a:gd name="connsiteY4" fmla="*/ 42928 h 66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65" h="66711">
                  <a:moveTo>
                    <a:pt x="-1788" y="42928"/>
                  </a:moveTo>
                  <a:cubicBezTo>
                    <a:pt x="-9749" y="8698"/>
                    <a:pt x="-3381" y="-5631"/>
                    <a:pt x="22889" y="-5631"/>
                  </a:cubicBezTo>
                  <a:cubicBezTo>
                    <a:pt x="45179" y="-5631"/>
                    <a:pt x="46771" y="-4039"/>
                    <a:pt x="46771" y="26211"/>
                  </a:cubicBezTo>
                  <a:cubicBezTo>
                    <a:pt x="46771" y="54869"/>
                    <a:pt x="44383" y="58053"/>
                    <a:pt x="25277" y="60441"/>
                  </a:cubicBezTo>
                  <a:cubicBezTo>
                    <a:pt x="7764" y="62829"/>
                    <a:pt x="2192" y="58849"/>
                    <a:pt x="-1788" y="4292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6F4C265-9354-8595-B5A0-AFD4DA8745A9}"/>
                </a:ext>
              </a:extLst>
            </p:cNvPr>
            <p:cNvSpPr/>
            <p:nvPr/>
          </p:nvSpPr>
          <p:spPr>
            <a:xfrm flipV="1">
              <a:off x="10522812" y="1631373"/>
              <a:ext cx="53469" cy="69112"/>
            </a:xfrm>
            <a:custGeom>
              <a:avLst/>
              <a:gdLst>
                <a:gd name="connsiteX0" fmla="*/ -2800 w 53469"/>
                <a:gd name="connsiteY0" fmla="*/ 54706 h 69112"/>
                <a:gd name="connsiteX1" fmla="*/ -4392 w 53469"/>
                <a:gd name="connsiteY1" fmla="*/ 19680 h 69112"/>
                <a:gd name="connsiteX2" fmla="*/ 19489 w 53469"/>
                <a:gd name="connsiteY2" fmla="*/ -4998 h 69112"/>
                <a:gd name="connsiteX3" fmla="*/ 46555 w 53469"/>
                <a:gd name="connsiteY3" fmla="*/ 14107 h 69112"/>
                <a:gd name="connsiteX4" fmla="*/ 44167 w 53469"/>
                <a:gd name="connsiteY4" fmla="*/ 48337 h 69112"/>
                <a:gd name="connsiteX5" fmla="*/ -2800 w 53469"/>
                <a:gd name="connsiteY5" fmla="*/ 54706 h 6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69" h="69112">
                  <a:moveTo>
                    <a:pt x="-2800" y="54706"/>
                  </a:moveTo>
                  <a:cubicBezTo>
                    <a:pt x="-5188" y="47541"/>
                    <a:pt x="-5984" y="32416"/>
                    <a:pt x="-4392" y="19680"/>
                  </a:cubicBezTo>
                  <a:cubicBezTo>
                    <a:pt x="-2800" y="2166"/>
                    <a:pt x="2772" y="-3406"/>
                    <a:pt x="19489" y="-4998"/>
                  </a:cubicBezTo>
                  <a:cubicBezTo>
                    <a:pt x="37799" y="-7386"/>
                    <a:pt x="42575" y="-3406"/>
                    <a:pt x="46555" y="14107"/>
                  </a:cubicBezTo>
                  <a:cubicBezTo>
                    <a:pt x="49739" y="26048"/>
                    <a:pt x="48147" y="41173"/>
                    <a:pt x="44167" y="48337"/>
                  </a:cubicBezTo>
                  <a:cubicBezTo>
                    <a:pt x="33818" y="65055"/>
                    <a:pt x="2772" y="69035"/>
                    <a:pt x="-2800" y="5470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479E941-4FE3-0172-8E71-D520EEBA1A2B}"/>
                </a:ext>
              </a:extLst>
            </p:cNvPr>
            <p:cNvSpPr/>
            <p:nvPr/>
          </p:nvSpPr>
          <p:spPr>
            <a:xfrm flipV="1">
              <a:off x="6925125" y="1706298"/>
              <a:ext cx="54492" cy="72887"/>
            </a:xfrm>
            <a:custGeom>
              <a:avLst/>
              <a:gdLst>
                <a:gd name="connsiteX0" fmla="*/ 10501 w 54492"/>
                <a:gd name="connsiteY0" fmla="*/ 61864 h 72887"/>
                <a:gd name="connsiteX1" fmla="*/ 15278 w 54492"/>
                <a:gd name="connsiteY1" fmla="*/ -1820 h 72887"/>
                <a:gd name="connsiteX2" fmla="*/ 53488 w 54492"/>
                <a:gd name="connsiteY2" fmla="*/ 33206 h 72887"/>
                <a:gd name="connsiteX3" fmla="*/ 10501 w 54492"/>
                <a:gd name="connsiteY3" fmla="*/ 61864 h 7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92" h="72887">
                  <a:moveTo>
                    <a:pt x="10501" y="61864"/>
                  </a:moveTo>
                  <a:cubicBezTo>
                    <a:pt x="-7012" y="49127"/>
                    <a:pt x="-3828" y="9324"/>
                    <a:pt x="15278" y="-1820"/>
                  </a:cubicBezTo>
                  <a:cubicBezTo>
                    <a:pt x="33587" y="-13761"/>
                    <a:pt x="53488" y="4548"/>
                    <a:pt x="53488" y="33206"/>
                  </a:cubicBezTo>
                  <a:cubicBezTo>
                    <a:pt x="53488" y="61068"/>
                    <a:pt x="30403" y="76193"/>
                    <a:pt x="10501" y="6186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EC4152E-1A97-D183-D5E2-F2F4EFFDD6C0}"/>
                </a:ext>
              </a:extLst>
            </p:cNvPr>
            <p:cNvSpPr/>
            <p:nvPr/>
          </p:nvSpPr>
          <p:spPr>
            <a:xfrm flipV="1">
              <a:off x="7075253" y="1701447"/>
              <a:ext cx="55799" cy="77304"/>
            </a:xfrm>
            <a:custGeom>
              <a:avLst/>
              <a:gdLst>
                <a:gd name="connsiteX0" fmla="*/ 11446 w 55799"/>
                <a:gd name="connsiteY0" fmla="*/ 59038 h 77304"/>
                <a:gd name="connsiteX1" fmla="*/ 38512 w 55799"/>
                <a:gd name="connsiteY1" fmla="*/ -3850 h 77304"/>
                <a:gd name="connsiteX2" fmla="*/ 29755 w 55799"/>
                <a:gd name="connsiteY2" fmla="*/ 71775 h 77304"/>
                <a:gd name="connsiteX3" fmla="*/ 11446 w 55799"/>
                <a:gd name="connsiteY3" fmla="*/ 59038 h 7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99" h="77304">
                  <a:moveTo>
                    <a:pt x="11446" y="59038"/>
                  </a:moveTo>
                  <a:cubicBezTo>
                    <a:pt x="-15620" y="31972"/>
                    <a:pt x="4282" y="-14995"/>
                    <a:pt x="38512" y="-3850"/>
                  </a:cubicBezTo>
                  <a:cubicBezTo>
                    <a:pt x="64782" y="4111"/>
                    <a:pt x="56821" y="71775"/>
                    <a:pt x="29755" y="71775"/>
                  </a:cubicBezTo>
                  <a:cubicBezTo>
                    <a:pt x="26571" y="71775"/>
                    <a:pt x="17815" y="66203"/>
                    <a:pt x="11446" y="5903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64C778F-41E9-D45B-03EA-FA292523B99E}"/>
                </a:ext>
              </a:extLst>
            </p:cNvPr>
            <p:cNvSpPr/>
            <p:nvPr/>
          </p:nvSpPr>
          <p:spPr>
            <a:xfrm flipV="1">
              <a:off x="10746174" y="1706298"/>
              <a:ext cx="54492" cy="72887"/>
            </a:xfrm>
            <a:custGeom>
              <a:avLst/>
              <a:gdLst>
                <a:gd name="connsiteX0" fmla="*/ 6022 w 54492"/>
                <a:gd name="connsiteY0" fmla="*/ 61864 h 72887"/>
                <a:gd name="connsiteX1" fmla="*/ 10799 w 54492"/>
                <a:gd name="connsiteY1" fmla="*/ -1820 h 72887"/>
                <a:gd name="connsiteX2" fmla="*/ 49009 w 54492"/>
                <a:gd name="connsiteY2" fmla="*/ 33206 h 72887"/>
                <a:gd name="connsiteX3" fmla="*/ 6022 w 54492"/>
                <a:gd name="connsiteY3" fmla="*/ 61864 h 7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92" h="72887">
                  <a:moveTo>
                    <a:pt x="6022" y="61864"/>
                  </a:moveTo>
                  <a:cubicBezTo>
                    <a:pt x="-11491" y="49127"/>
                    <a:pt x="-8307" y="9324"/>
                    <a:pt x="10799" y="-1820"/>
                  </a:cubicBezTo>
                  <a:cubicBezTo>
                    <a:pt x="29108" y="-13761"/>
                    <a:pt x="49009" y="4548"/>
                    <a:pt x="49009" y="33206"/>
                  </a:cubicBezTo>
                  <a:cubicBezTo>
                    <a:pt x="49009" y="61068"/>
                    <a:pt x="25924" y="76193"/>
                    <a:pt x="6022" y="6186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C9317A58-E481-1A1E-6717-B277D473ADB6}"/>
                </a:ext>
              </a:extLst>
            </p:cNvPr>
            <p:cNvSpPr/>
            <p:nvPr/>
          </p:nvSpPr>
          <p:spPr>
            <a:xfrm flipV="1">
              <a:off x="10429105" y="1733289"/>
              <a:ext cx="124785" cy="134086"/>
            </a:xfrm>
            <a:custGeom>
              <a:avLst/>
              <a:gdLst>
                <a:gd name="connsiteX0" fmla="*/ -2959 w 124785"/>
                <a:gd name="connsiteY0" fmla="*/ 107145 h 134086"/>
                <a:gd name="connsiteX1" fmla="*/ 98139 w 124785"/>
                <a:gd name="connsiteY1" fmla="*/ -2711 h 134086"/>
                <a:gd name="connsiteX2" fmla="*/ 119633 w 124785"/>
                <a:gd name="connsiteY2" fmla="*/ 14803 h 134086"/>
                <a:gd name="connsiteX3" fmla="*/ 10574 w 124785"/>
                <a:gd name="connsiteY3" fmla="*/ 128638 h 134086"/>
                <a:gd name="connsiteX4" fmla="*/ -2959 w 124785"/>
                <a:gd name="connsiteY4" fmla="*/ 107145 h 13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85" h="134086">
                  <a:moveTo>
                    <a:pt x="-2959" y="107145"/>
                  </a:moveTo>
                  <a:cubicBezTo>
                    <a:pt x="9777" y="53013"/>
                    <a:pt x="50376" y="8434"/>
                    <a:pt x="98139" y="-2711"/>
                  </a:cubicBezTo>
                  <a:cubicBezTo>
                    <a:pt x="118041" y="-8283"/>
                    <a:pt x="119633" y="-6691"/>
                    <a:pt x="119633" y="14803"/>
                  </a:cubicBezTo>
                  <a:cubicBezTo>
                    <a:pt x="119633" y="60177"/>
                    <a:pt x="54356" y="128638"/>
                    <a:pt x="10574" y="128638"/>
                  </a:cubicBezTo>
                  <a:cubicBezTo>
                    <a:pt x="-5348" y="128638"/>
                    <a:pt x="-7736" y="126250"/>
                    <a:pt x="-2959" y="107145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AE2B139-1F89-3136-7279-6C8BB48833BD}"/>
                </a:ext>
              </a:extLst>
            </p:cNvPr>
            <p:cNvSpPr/>
            <p:nvPr/>
          </p:nvSpPr>
          <p:spPr>
            <a:xfrm flipV="1">
              <a:off x="10605544" y="1741467"/>
              <a:ext cx="35911" cy="38489"/>
            </a:xfrm>
            <a:custGeom>
              <a:avLst/>
              <a:gdLst>
                <a:gd name="connsiteX0" fmla="*/ -441 w 35911"/>
                <a:gd name="connsiteY0" fmla="*/ 22060 h 38489"/>
                <a:gd name="connsiteX1" fmla="*/ 5927 w 35911"/>
                <a:gd name="connsiteY1" fmla="*/ 2159 h 38489"/>
                <a:gd name="connsiteX2" fmla="*/ 30605 w 35911"/>
                <a:gd name="connsiteY2" fmla="*/ 13304 h 38489"/>
                <a:gd name="connsiteX3" fmla="*/ -441 w 35911"/>
                <a:gd name="connsiteY3" fmla="*/ 22060 h 3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11" h="38489">
                  <a:moveTo>
                    <a:pt x="-441" y="22060"/>
                  </a:moveTo>
                  <a:cubicBezTo>
                    <a:pt x="-8402" y="12507"/>
                    <a:pt x="-6810" y="8527"/>
                    <a:pt x="5927" y="2159"/>
                  </a:cubicBezTo>
                  <a:cubicBezTo>
                    <a:pt x="28216" y="-9782"/>
                    <a:pt x="30605" y="-8986"/>
                    <a:pt x="30605" y="13304"/>
                  </a:cubicBezTo>
                  <a:cubicBezTo>
                    <a:pt x="30605" y="35593"/>
                    <a:pt x="13888" y="39573"/>
                    <a:pt x="-441" y="2206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2AC6B963-CB7B-846B-19A3-06B191C863A5}"/>
                </a:ext>
              </a:extLst>
            </p:cNvPr>
            <p:cNvSpPr/>
            <p:nvPr/>
          </p:nvSpPr>
          <p:spPr>
            <a:xfrm flipV="1">
              <a:off x="10684245" y="1814051"/>
              <a:ext cx="28855" cy="38645"/>
            </a:xfrm>
            <a:custGeom>
              <a:avLst/>
              <a:gdLst>
                <a:gd name="connsiteX0" fmla="*/ 3559 w 28855"/>
                <a:gd name="connsiteY0" fmla="*/ 24050 h 38645"/>
                <a:gd name="connsiteX1" fmla="*/ 12316 w 28855"/>
                <a:gd name="connsiteY1" fmla="*/ -5404 h 38645"/>
                <a:gd name="connsiteX2" fmla="*/ 23460 w 28855"/>
                <a:gd name="connsiteY2" fmla="*/ 14497 h 38645"/>
                <a:gd name="connsiteX3" fmla="*/ 3559 w 28855"/>
                <a:gd name="connsiteY3" fmla="*/ 24050 h 3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55" h="38645">
                  <a:moveTo>
                    <a:pt x="3559" y="24050"/>
                  </a:moveTo>
                  <a:cubicBezTo>
                    <a:pt x="-11566" y="12109"/>
                    <a:pt x="-6790" y="-5404"/>
                    <a:pt x="12316" y="-5404"/>
                  </a:cubicBezTo>
                  <a:cubicBezTo>
                    <a:pt x="18684" y="-5404"/>
                    <a:pt x="23460" y="2556"/>
                    <a:pt x="23460" y="14497"/>
                  </a:cubicBezTo>
                  <a:cubicBezTo>
                    <a:pt x="23460" y="37583"/>
                    <a:pt x="23460" y="37583"/>
                    <a:pt x="3559" y="2405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7CF130B-DDB5-2F6F-192C-1836E5D43409}"/>
                </a:ext>
              </a:extLst>
            </p:cNvPr>
            <p:cNvSpPr/>
            <p:nvPr/>
          </p:nvSpPr>
          <p:spPr>
            <a:xfrm flipV="1">
              <a:off x="6846193" y="1820855"/>
              <a:ext cx="59351" cy="76870"/>
            </a:xfrm>
            <a:custGeom>
              <a:avLst/>
              <a:gdLst>
                <a:gd name="connsiteX0" fmla="*/ 5142 w 59351"/>
                <a:gd name="connsiteY0" fmla="*/ 54784 h 76870"/>
                <a:gd name="connsiteX1" fmla="*/ 40964 w 59351"/>
                <a:gd name="connsiteY1" fmla="*/ -3328 h 76870"/>
                <a:gd name="connsiteX2" fmla="*/ 29024 w 59351"/>
                <a:gd name="connsiteY2" fmla="*/ 71501 h 76870"/>
                <a:gd name="connsiteX3" fmla="*/ 5142 w 59351"/>
                <a:gd name="connsiteY3" fmla="*/ 54784 h 7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351" h="76870">
                  <a:moveTo>
                    <a:pt x="5142" y="54784"/>
                  </a:moveTo>
                  <a:cubicBezTo>
                    <a:pt x="-12371" y="22146"/>
                    <a:pt x="10714" y="-14473"/>
                    <a:pt x="40964" y="-3328"/>
                  </a:cubicBezTo>
                  <a:cubicBezTo>
                    <a:pt x="70418" y="8613"/>
                    <a:pt x="60070" y="71501"/>
                    <a:pt x="29024" y="71501"/>
                  </a:cubicBezTo>
                  <a:cubicBezTo>
                    <a:pt x="20267" y="71501"/>
                    <a:pt x="9918" y="64336"/>
                    <a:pt x="5142" y="5478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0280AB3-FC05-CA3D-2F22-C8C0D0126A2E}"/>
                </a:ext>
              </a:extLst>
            </p:cNvPr>
            <p:cNvSpPr/>
            <p:nvPr/>
          </p:nvSpPr>
          <p:spPr>
            <a:xfrm flipV="1">
              <a:off x="10929218" y="1901170"/>
              <a:ext cx="59711" cy="69574"/>
            </a:xfrm>
            <a:custGeom>
              <a:avLst/>
              <a:gdLst>
                <a:gd name="connsiteX0" fmla="*/ 1076 w 59711"/>
                <a:gd name="connsiteY0" fmla="*/ 52280 h 69574"/>
                <a:gd name="connsiteX1" fmla="*/ -2108 w 59711"/>
                <a:gd name="connsiteY1" fmla="*/ 18846 h 69574"/>
                <a:gd name="connsiteX2" fmla="*/ 48840 w 59711"/>
                <a:gd name="connsiteY2" fmla="*/ 10089 h 69574"/>
                <a:gd name="connsiteX3" fmla="*/ 1076 w 59711"/>
                <a:gd name="connsiteY3" fmla="*/ 52280 h 6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11" h="69574">
                  <a:moveTo>
                    <a:pt x="1076" y="52280"/>
                  </a:moveTo>
                  <a:cubicBezTo>
                    <a:pt x="-6884" y="43523"/>
                    <a:pt x="-7680" y="33971"/>
                    <a:pt x="-2108" y="18846"/>
                  </a:cubicBezTo>
                  <a:cubicBezTo>
                    <a:pt x="7445" y="-9016"/>
                    <a:pt x="36103" y="-13793"/>
                    <a:pt x="48840" y="10089"/>
                  </a:cubicBezTo>
                  <a:cubicBezTo>
                    <a:pt x="68741" y="46707"/>
                    <a:pt x="26550" y="84122"/>
                    <a:pt x="1076" y="5228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AE562B8-4361-AED1-3F36-2AC76BAA4BB6}"/>
                </a:ext>
              </a:extLst>
            </p:cNvPr>
            <p:cNvSpPr/>
            <p:nvPr/>
          </p:nvSpPr>
          <p:spPr>
            <a:xfrm flipV="1">
              <a:off x="10772474" y="1916381"/>
              <a:ext cx="36356" cy="37626"/>
            </a:xfrm>
            <a:custGeom>
              <a:avLst/>
              <a:gdLst>
                <a:gd name="connsiteX0" fmla="*/ -4377 w 36356"/>
                <a:gd name="connsiteY0" fmla="*/ 25194 h 37626"/>
                <a:gd name="connsiteX1" fmla="*/ 21097 w 36356"/>
                <a:gd name="connsiteY1" fmla="*/ -4259 h 37626"/>
                <a:gd name="connsiteX2" fmla="*/ 15525 w 36356"/>
                <a:gd name="connsiteY2" fmla="*/ 32359 h 37626"/>
                <a:gd name="connsiteX3" fmla="*/ -4377 w 36356"/>
                <a:gd name="connsiteY3" fmla="*/ 25194 h 3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56" h="37626">
                  <a:moveTo>
                    <a:pt x="-4377" y="25194"/>
                  </a:moveTo>
                  <a:cubicBezTo>
                    <a:pt x="-10745" y="14846"/>
                    <a:pt x="11544" y="-10628"/>
                    <a:pt x="21097" y="-4259"/>
                  </a:cubicBezTo>
                  <a:cubicBezTo>
                    <a:pt x="37018" y="5293"/>
                    <a:pt x="32242" y="32359"/>
                    <a:pt x="15525" y="32359"/>
                  </a:cubicBezTo>
                  <a:cubicBezTo>
                    <a:pt x="6768" y="32359"/>
                    <a:pt x="-1989" y="29175"/>
                    <a:pt x="-4377" y="2519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7275FBB-BB43-87BC-B778-083352CDA42D}"/>
                </a:ext>
              </a:extLst>
            </p:cNvPr>
            <p:cNvSpPr/>
            <p:nvPr/>
          </p:nvSpPr>
          <p:spPr>
            <a:xfrm flipV="1">
              <a:off x="6663745" y="1972105"/>
              <a:ext cx="61135" cy="79605"/>
            </a:xfrm>
            <a:custGeom>
              <a:avLst/>
              <a:gdLst>
                <a:gd name="connsiteX0" fmla="*/ 3118 w 61135"/>
                <a:gd name="connsiteY0" fmla="*/ 54539 h 79605"/>
                <a:gd name="connsiteX1" fmla="*/ 23815 w 61135"/>
                <a:gd name="connsiteY1" fmla="*/ -5165 h 79605"/>
                <a:gd name="connsiteX2" fmla="*/ 60434 w 61135"/>
                <a:gd name="connsiteY2" fmla="*/ 34638 h 79605"/>
                <a:gd name="connsiteX3" fmla="*/ 23815 w 61135"/>
                <a:gd name="connsiteY3" fmla="*/ 74440 h 79605"/>
                <a:gd name="connsiteX4" fmla="*/ 3118 w 61135"/>
                <a:gd name="connsiteY4" fmla="*/ 54539 h 79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35" h="79605">
                  <a:moveTo>
                    <a:pt x="3118" y="54539"/>
                  </a:moveTo>
                  <a:cubicBezTo>
                    <a:pt x="-7231" y="31453"/>
                    <a:pt x="4710" y="-5165"/>
                    <a:pt x="23815" y="-5165"/>
                  </a:cubicBezTo>
                  <a:cubicBezTo>
                    <a:pt x="39737" y="-5165"/>
                    <a:pt x="60434" y="17124"/>
                    <a:pt x="60434" y="34638"/>
                  </a:cubicBezTo>
                  <a:cubicBezTo>
                    <a:pt x="60434" y="52151"/>
                    <a:pt x="39737" y="74440"/>
                    <a:pt x="23815" y="74440"/>
                  </a:cubicBezTo>
                  <a:cubicBezTo>
                    <a:pt x="17447" y="74440"/>
                    <a:pt x="7894" y="65684"/>
                    <a:pt x="3118" y="5453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F87310E-28C1-EA30-CA7A-7217305022ED}"/>
                </a:ext>
              </a:extLst>
            </p:cNvPr>
            <p:cNvSpPr/>
            <p:nvPr/>
          </p:nvSpPr>
          <p:spPr>
            <a:xfrm flipV="1">
              <a:off x="11008807" y="1972635"/>
              <a:ext cx="54556" cy="77223"/>
            </a:xfrm>
            <a:custGeom>
              <a:avLst/>
              <a:gdLst>
                <a:gd name="connsiteX0" fmla="*/ 1798 w 54556"/>
                <a:gd name="connsiteY0" fmla="*/ 61443 h 77223"/>
                <a:gd name="connsiteX1" fmla="*/ 10555 w 54556"/>
                <a:gd name="connsiteY1" fmla="*/ -1445 h 77223"/>
                <a:gd name="connsiteX2" fmla="*/ 48765 w 54556"/>
                <a:gd name="connsiteY2" fmla="*/ 31989 h 77223"/>
                <a:gd name="connsiteX3" fmla="*/ 1798 w 54556"/>
                <a:gd name="connsiteY3" fmla="*/ 61443 h 7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56" h="77223">
                  <a:moveTo>
                    <a:pt x="1798" y="61443"/>
                  </a:moveTo>
                  <a:cubicBezTo>
                    <a:pt x="-11735" y="45522"/>
                    <a:pt x="-6162" y="8107"/>
                    <a:pt x="10555" y="-1445"/>
                  </a:cubicBezTo>
                  <a:cubicBezTo>
                    <a:pt x="28864" y="-13386"/>
                    <a:pt x="48765" y="4923"/>
                    <a:pt x="48765" y="31989"/>
                  </a:cubicBezTo>
                  <a:cubicBezTo>
                    <a:pt x="48765" y="67811"/>
                    <a:pt x="20904" y="84528"/>
                    <a:pt x="1798" y="6144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9B07FC24-E2FE-B78F-4448-267C8C7C9E64}"/>
                </a:ext>
              </a:extLst>
            </p:cNvPr>
            <p:cNvSpPr/>
            <p:nvPr/>
          </p:nvSpPr>
          <p:spPr>
            <a:xfrm flipV="1">
              <a:off x="10849824" y="1988467"/>
              <a:ext cx="33734" cy="39361"/>
            </a:xfrm>
            <a:custGeom>
              <a:avLst/>
              <a:gdLst>
                <a:gd name="connsiteX0" fmla="*/ -3803 w 33734"/>
                <a:gd name="connsiteY0" fmla="*/ 22692 h 39361"/>
                <a:gd name="connsiteX1" fmla="*/ 12914 w 33734"/>
                <a:gd name="connsiteY1" fmla="*/ -5170 h 39361"/>
                <a:gd name="connsiteX2" fmla="*/ 22467 w 33734"/>
                <a:gd name="connsiteY2" fmla="*/ 25876 h 39361"/>
                <a:gd name="connsiteX3" fmla="*/ -3803 w 33734"/>
                <a:gd name="connsiteY3" fmla="*/ 22692 h 39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34" h="39361">
                  <a:moveTo>
                    <a:pt x="-3803" y="22692"/>
                  </a:moveTo>
                  <a:cubicBezTo>
                    <a:pt x="-9375" y="8363"/>
                    <a:pt x="-1415" y="-5170"/>
                    <a:pt x="12914" y="-5170"/>
                  </a:cubicBezTo>
                  <a:cubicBezTo>
                    <a:pt x="27243" y="-5170"/>
                    <a:pt x="33611" y="14731"/>
                    <a:pt x="22467" y="25876"/>
                  </a:cubicBezTo>
                  <a:cubicBezTo>
                    <a:pt x="10526" y="37817"/>
                    <a:pt x="973" y="37021"/>
                    <a:pt x="-3803" y="2269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496D4E8-085B-EBB7-BCD6-010D2DE1881C}"/>
                </a:ext>
              </a:extLst>
            </p:cNvPr>
            <p:cNvSpPr/>
            <p:nvPr/>
          </p:nvSpPr>
          <p:spPr>
            <a:xfrm flipV="1">
              <a:off x="6590315" y="2051710"/>
              <a:ext cx="54862" cy="67664"/>
            </a:xfrm>
            <a:custGeom>
              <a:avLst/>
              <a:gdLst>
                <a:gd name="connsiteX0" fmla="*/ 1809 w 54862"/>
                <a:gd name="connsiteY0" fmla="*/ 51453 h 67664"/>
                <a:gd name="connsiteX1" fmla="*/ 217 w 54862"/>
                <a:gd name="connsiteY1" fmla="*/ 17223 h 67664"/>
                <a:gd name="connsiteX2" fmla="*/ 26486 w 54862"/>
                <a:gd name="connsiteY2" fmla="*/ -5066 h 67664"/>
                <a:gd name="connsiteX3" fmla="*/ 51164 w 54862"/>
                <a:gd name="connsiteY3" fmla="*/ 43493 h 67664"/>
                <a:gd name="connsiteX4" fmla="*/ 25690 w 54862"/>
                <a:gd name="connsiteY4" fmla="*/ 62598 h 67664"/>
                <a:gd name="connsiteX5" fmla="*/ 1809 w 54862"/>
                <a:gd name="connsiteY5" fmla="*/ 51453 h 6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862" h="67664">
                  <a:moveTo>
                    <a:pt x="1809" y="51453"/>
                  </a:moveTo>
                  <a:cubicBezTo>
                    <a:pt x="-579" y="45085"/>
                    <a:pt x="-1375" y="29960"/>
                    <a:pt x="217" y="17223"/>
                  </a:cubicBezTo>
                  <a:cubicBezTo>
                    <a:pt x="2605" y="-1882"/>
                    <a:pt x="5789" y="-5066"/>
                    <a:pt x="26486" y="-5066"/>
                  </a:cubicBezTo>
                  <a:cubicBezTo>
                    <a:pt x="51960" y="-5066"/>
                    <a:pt x="59125" y="9263"/>
                    <a:pt x="51164" y="43493"/>
                  </a:cubicBezTo>
                  <a:cubicBezTo>
                    <a:pt x="47184" y="57026"/>
                    <a:pt x="40815" y="62598"/>
                    <a:pt x="25690" y="62598"/>
                  </a:cubicBezTo>
                  <a:cubicBezTo>
                    <a:pt x="15342" y="62598"/>
                    <a:pt x="4197" y="57822"/>
                    <a:pt x="1809" y="5145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A5D98C7-B3B9-DD94-C072-6083153B8297}"/>
                </a:ext>
              </a:extLst>
            </p:cNvPr>
            <p:cNvSpPr/>
            <p:nvPr/>
          </p:nvSpPr>
          <p:spPr>
            <a:xfrm flipV="1">
              <a:off x="11082192" y="2051916"/>
              <a:ext cx="59282" cy="71438"/>
            </a:xfrm>
            <a:custGeom>
              <a:avLst/>
              <a:gdLst>
                <a:gd name="connsiteX0" fmla="*/ -1623 w 59282"/>
                <a:gd name="connsiteY0" fmla="*/ 48272 h 71438"/>
                <a:gd name="connsiteX1" fmla="*/ 27035 w 59282"/>
                <a:gd name="connsiteY1" fmla="*/ -5064 h 71438"/>
                <a:gd name="connsiteX2" fmla="*/ 51713 w 59282"/>
                <a:gd name="connsiteY2" fmla="*/ 16430 h 71438"/>
                <a:gd name="connsiteX3" fmla="*/ -1623 w 59282"/>
                <a:gd name="connsiteY3" fmla="*/ 48272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82" h="71438">
                  <a:moveTo>
                    <a:pt x="-1623" y="48272"/>
                  </a:moveTo>
                  <a:cubicBezTo>
                    <a:pt x="-13564" y="22002"/>
                    <a:pt x="765" y="-5064"/>
                    <a:pt x="27035" y="-5064"/>
                  </a:cubicBezTo>
                  <a:cubicBezTo>
                    <a:pt x="41364" y="-5064"/>
                    <a:pt x="47732" y="509"/>
                    <a:pt x="51713" y="16430"/>
                  </a:cubicBezTo>
                  <a:cubicBezTo>
                    <a:pt x="62857" y="58621"/>
                    <a:pt x="15890" y="86482"/>
                    <a:pt x="-1623" y="4827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1A80BC3D-AF02-9B36-A52D-9BDB9BE198DC}"/>
                </a:ext>
              </a:extLst>
            </p:cNvPr>
            <p:cNvSpPr/>
            <p:nvPr/>
          </p:nvSpPr>
          <p:spPr>
            <a:xfrm flipV="1">
              <a:off x="10917686" y="2083552"/>
              <a:ext cx="42190" cy="39802"/>
            </a:xfrm>
            <a:custGeom>
              <a:avLst/>
              <a:gdLst>
                <a:gd name="connsiteX0" fmla="*/ 12632 w 42190"/>
                <a:gd name="connsiteY0" fmla="*/ 14859 h 39802"/>
                <a:gd name="connsiteX1" fmla="*/ 34126 w 42190"/>
                <a:gd name="connsiteY1" fmla="*/ -5042 h 39802"/>
                <a:gd name="connsiteX2" fmla="*/ 36514 w 42190"/>
                <a:gd name="connsiteY2" fmla="*/ 14859 h 39802"/>
                <a:gd name="connsiteX3" fmla="*/ 15021 w 42190"/>
                <a:gd name="connsiteY3" fmla="*/ 34760 h 39802"/>
                <a:gd name="connsiteX4" fmla="*/ -5677 w 42190"/>
                <a:gd name="connsiteY4" fmla="*/ 34760 h 39802"/>
                <a:gd name="connsiteX5" fmla="*/ 12632 w 42190"/>
                <a:gd name="connsiteY5" fmla="*/ 14859 h 3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190" h="39802">
                  <a:moveTo>
                    <a:pt x="12632" y="14859"/>
                  </a:moveTo>
                  <a:cubicBezTo>
                    <a:pt x="22981" y="3714"/>
                    <a:pt x="32534" y="-5042"/>
                    <a:pt x="34126" y="-5042"/>
                  </a:cubicBezTo>
                  <a:cubicBezTo>
                    <a:pt x="35718" y="-5042"/>
                    <a:pt x="36514" y="3714"/>
                    <a:pt x="36514" y="14859"/>
                  </a:cubicBezTo>
                  <a:cubicBezTo>
                    <a:pt x="36514" y="30780"/>
                    <a:pt x="32534" y="34760"/>
                    <a:pt x="15021" y="34760"/>
                  </a:cubicBezTo>
                  <a:lnTo>
                    <a:pt x="-5677" y="34760"/>
                  </a:lnTo>
                  <a:lnTo>
                    <a:pt x="12632" y="14859"/>
                  </a:ln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0F91DEA-0C2A-FF64-C2B2-A172CE6379E3}"/>
                </a:ext>
              </a:extLst>
            </p:cNvPr>
            <p:cNvSpPr/>
            <p:nvPr/>
          </p:nvSpPr>
          <p:spPr>
            <a:xfrm flipV="1">
              <a:off x="11017284" y="2162568"/>
              <a:ext cx="38118" cy="32431"/>
            </a:xfrm>
            <a:custGeom>
              <a:avLst/>
              <a:gdLst>
                <a:gd name="connsiteX0" fmla="*/ -3495 w 38118"/>
                <a:gd name="connsiteY0" fmla="*/ 18940 h 32431"/>
                <a:gd name="connsiteX1" fmla="*/ 17202 w 38118"/>
                <a:gd name="connsiteY1" fmla="*/ -4941 h 32431"/>
                <a:gd name="connsiteX2" fmla="*/ 32327 w 38118"/>
                <a:gd name="connsiteY2" fmla="*/ 10980 h 32431"/>
                <a:gd name="connsiteX3" fmla="*/ -3495 w 38118"/>
                <a:gd name="connsiteY3" fmla="*/ 18940 h 3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18" h="32431">
                  <a:moveTo>
                    <a:pt x="-3495" y="18940"/>
                  </a:moveTo>
                  <a:cubicBezTo>
                    <a:pt x="-10660" y="6999"/>
                    <a:pt x="-311" y="-4941"/>
                    <a:pt x="17202" y="-4941"/>
                  </a:cubicBezTo>
                  <a:cubicBezTo>
                    <a:pt x="26755" y="-4941"/>
                    <a:pt x="32327" y="631"/>
                    <a:pt x="32327" y="10980"/>
                  </a:cubicBezTo>
                  <a:cubicBezTo>
                    <a:pt x="32327" y="27697"/>
                    <a:pt x="6057" y="34065"/>
                    <a:pt x="-3495" y="1894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1B09550A-E648-14C1-9E0C-7575ADDCE305}"/>
                </a:ext>
              </a:extLst>
            </p:cNvPr>
            <p:cNvSpPr/>
            <p:nvPr/>
          </p:nvSpPr>
          <p:spPr>
            <a:xfrm flipV="1">
              <a:off x="6437885" y="2242731"/>
              <a:ext cx="55580" cy="71069"/>
            </a:xfrm>
            <a:custGeom>
              <a:avLst/>
              <a:gdLst>
                <a:gd name="connsiteX0" fmla="*/ 5556 w 55580"/>
                <a:gd name="connsiteY0" fmla="*/ 60658 h 71069"/>
                <a:gd name="connsiteX1" fmla="*/ 12720 w 55580"/>
                <a:gd name="connsiteY1" fmla="*/ -3027 h 71069"/>
                <a:gd name="connsiteX2" fmla="*/ 47747 w 55580"/>
                <a:gd name="connsiteY2" fmla="*/ 55085 h 71069"/>
                <a:gd name="connsiteX3" fmla="*/ 5556 w 55580"/>
                <a:gd name="connsiteY3" fmla="*/ 60658 h 7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580" h="71069">
                  <a:moveTo>
                    <a:pt x="5556" y="60658"/>
                  </a:moveTo>
                  <a:cubicBezTo>
                    <a:pt x="-5589" y="49513"/>
                    <a:pt x="-17" y="1750"/>
                    <a:pt x="12720" y="-3027"/>
                  </a:cubicBezTo>
                  <a:cubicBezTo>
                    <a:pt x="42174" y="-14171"/>
                    <a:pt x="68444" y="29611"/>
                    <a:pt x="47747" y="55085"/>
                  </a:cubicBezTo>
                  <a:cubicBezTo>
                    <a:pt x="37398" y="67026"/>
                    <a:pt x="14312" y="70210"/>
                    <a:pt x="5556" y="6065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CFD1618-5CA4-5088-F4FA-9A34AC1FD66C}"/>
                </a:ext>
              </a:extLst>
            </p:cNvPr>
            <p:cNvSpPr/>
            <p:nvPr/>
          </p:nvSpPr>
          <p:spPr>
            <a:xfrm flipV="1">
              <a:off x="11111126" y="2250723"/>
              <a:ext cx="21543" cy="23881"/>
            </a:xfrm>
            <a:custGeom>
              <a:avLst/>
              <a:gdLst>
                <a:gd name="connsiteX0" fmla="*/ -5891 w 21543"/>
                <a:gd name="connsiteY0" fmla="*/ 7112 h 23881"/>
                <a:gd name="connsiteX1" fmla="*/ 6845 w 21543"/>
                <a:gd name="connsiteY1" fmla="*/ -4829 h 23881"/>
                <a:gd name="connsiteX2" fmla="*/ 10030 w 21543"/>
                <a:gd name="connsiteY2" fmla="*/ 7112 h 23881"/>
                <a:gd name="connsiteX3" fmla="*/ -2707 w 21543"/>
                <a:gd name="connsiteY3" fmla="*/ 19053 h 23881"/>
                <a:gd name="connsiteX4" fmla="*/ -5891 w 21543"/>
                <a:gd name="connsiteY4" fmla="*/ 7112 h 2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3" h="23881">
                  <a:moveTo>
                    <a:pt x="-5891" y="7112"/>
                  </a:moveTo>
                  <a:cubicBezTo>
                    <a:pt x="-5891" y="743"/>
                    <a:pt x="-319" y="-4829"/>
                    <a:pt x="6845" y="-4829"/>
                  </a:cubicBezTo>
                  <a:cubicBezTo>
                    <a:pt x="17990" y="-4829"/>
                    <a:pt x="17990" y="-2441"/>
                    <a:pt x="10030" y="7112"/>
                  </a:cubicBezTo>
                  <a:cubicBezTo>
                    <a:pt x="4457" y="13480"/>
                    <a:pt x="-1115" y="19053"/>
                    <a:pt x="-2707" y="19053"/>
                  </a:cubicBezTo>
                  <a:cubicBezTo>
                    <a:pt x="-4299" y="19053"/>
                    <a:pt x="-5891" y="13480"/>
                    <a:pt x="-5891" y="711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9849C9B-F790-2848-BD53-F557E99A71B3}"/>
                </a:ext>
              </a:extLst>
            </p:cNvPr>
            <p:cNvSpPr/>
            <p:nvPr/>
          </p:nvSpPr>
          <p:spPr>
            <a:xfrm flipV="1">
              <a:off x="11183783" y="2338289"/>
              <a:ext cx="37777" cy="27861"/>
            </a:xfrm>
            <a:custGeom>
              <a:avLst/>
              <a:gdLst>
                <a:gd name="connsiteX0" fmla="*/ -5406 w 37777"/>
                <a:gd name="connsiteY0" fmla="*/ 9620 h 27861"/>
                <a:gd name="connsiteX1" fmla="*/ 12903 w 37777"/>
                <a:gd name="connsiteY1" fmla="*/ -4709 h 27861"/>
                <a:gd name="connsiteX2" fmla="*/ 31212 w 37777"/>
                <a:gd name="connsiteY2" fmla="*/ 9620 h 27861"/>
                <a:gd name="connsiteX3" fmla="*/ 12903 w 37777"/>
                <a:gd name="connsiteY3" fmla="*/ 23153 h 27861"/>
                <a:gd name="connsiteX4" fmla="*/ -5406 w 37777"/>
                <a:gd name="connsiteY4" fmla="*/ 9620 h 2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77" h="27861">
                  <a:moveTo>
                    <a:pt x="-5406" y="9620"/>
                  </a:moveTo>
                  <a:cubicBezTo>
                    <a:pt x="-3814" y="1659"/>
                    <a:pt x="4146" y="-4709"/>
                    <a:pt x="12903" y="-4709"/>
                  </a:cubicBezTo>
                  <a:cubicBezTo>
                    <a:pt x="21659" y="-4709"/>
                    <a:pt x="29620" y="1659"/>
                    <a:pt x="31212" y="9620"/>
                  </a:cubicBezTo>
                  <a:cubicBezTo>
                    <a:pt x="33600" y="19969"/>
                    <a:pt x="28824" y="23153"/>
                    <a:pt x="12903" y="23153"/>
                  </a:cubicBezTo>
                  <a:cubicBezTo>
                    <a:pt x="-3018" y="23153"/>
                    <a:pt x="-7794" y="19969"/>
                    <a:pt x="-5406" y="962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23C5DBF-D6C2-C348-E52D-3DECE6A56C81}"/>
                </a:ext>
              </a:extLst>
            </p:cNvPr>
            <p:cNvSpPr/>
            <p:nvPr/>
          </p:nvSpPr>
          <p:spPr>
            <a:xfrm flipV="1">
              <a:off x="11270530" y="2393977"/>
              <a:ext cx="53360" cy="76735"/>
            </a:xfrm>
            <a:custGeom>
              <a:avLst/>
              <a:gdLst>
                <a:gd name="connsiteX0" fmla="*/ -718 w 53360"/>
                <a:gd name="connsiteY0" fmla="*/ 66526 h 76735"/>
                <a:gd name="connsiteX1" fmla="*/ 4855 w 53360"/>
                <a:gd name="connsiteY1" fmla="*/ 1250 h 76735"/>
                <a:gd name="connsiteX2" fmla="*/ 41473 w 53360"/>
                <a:gd name="connsiteY2" fmla="*/ 55381 h 76735"/>
                <a:gd name="connsiteX3" fmla="*/ -718 w 53360"/>
                <a:gd name="connsiteY3" fmla="*/ 66526 h 7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60" h="76735">
                  <a:moveTo>
                    <a:pt x="-718" y="66526"/>
                  </a:moveTo>
                  <a:cubicBezTo>
                    <a:pt x="-10270" y="56973"/>
                    <a:pt x="-6290" y="10802"/>
                    <a:pt x="4855" y="1250"/>
                  </a:cubicBezTo>
                  <a:cubicBezTo>
                    <a:pt x="31125" y="-20244"/>
                    <a:pt x="59782" y="21947"/>
                    <a:pt x="41473" y="55381"/>
                  </a:cubicBezTo>
                  <a:cubicBezTo>
                    <a:pt x="33513" y="71302"/>
                    <a:pt x="9631" y="77671"/>
                    <a:pt x="-718" y="6652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E62BFC8-A50A-E46C-2ECA-974AC594F452}"/>
                </a:ext>
              </a:extLst>
            </p:cNvPr>
            <p:cNvSpPr/>
            <p:nvPr/>
          </p:nvSpPr>
          <p:spPr>
            <a:xfrm flipV="1">
              <a:off x="11343177" y="2474579"/>
              <a:ext cx="50547" cy="66702"/>
            </a:xfrm>
            <a:custGeom>
              <a:avLst/>
              <a:gdLst>
                <a:gd name="connsiteX0" fmla="*/ -4192 w 50547"/>
                <a:gd name="connsiteY0" fmla="*/ 42467 h 66702"/>
                <a:gd name="connsiteX1" fmla="*/ 25262 w 50547"/>
                <a:gd name="connsiteY1" fmla="*/ -4500 h 66702"/>
                <a:gd name="connsiteX2" fmla="*/ 44368 w 50547"/>
                <a:gd name="connsiteY2" fmla="*/ 27342 h 66702"/>
                <a:gd name="connsiteX3" fmla="*/ 22874 w 50547"/>
                <a:gd name="connsiteY3" fmla="*/ 61572 h 66702"/>
                <a:gd name="connsiteX4" fmla="*/ -4192 w 50547"/>
                <a:gd name="connsiteY4" fmla="*/ 42467 h 6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47" h="66702">
                  <a:moveTo>
                    <a:pt x="-4192" y="42467"/>
                  </a:moveTo>
                  <a:cubicBezTo>
                    <a:pt x="-11356" y="14605"/>
                    <a:pt x="1381" y="-4500"/>
                    <a:pt x="25262" y="-4500"/>
                  </a:cubicBezTo>
                  <a:cubicBezTo>
                    <a:pt x="41979" y="-4500"/>
                    <a:pt x="44368" y="-1316"/>
                    <a:pt x="44368" y="27342"/>
                  </a:cubicBezTo>
                  <a:cubicBezTo>
                    <a:pt x="44368" y="56000"/>
                    <a:pt x="41979" y="59184"/>
                    <a:pt x="22874" y="61572"/>
                  </a:cubicBezTo>
                  <a:cubicBezTo>
                    <a:pt x="4565" y="63960"/>
                    <a:pt x="-211" y="59980"/>
                    <a:pt x="-4192" y="4246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39C4372-4DAB-869A-D406-0E8B5840CF9D}"/>
                </a:ext>
              </a:extLst>
            </p:cNvPr>
            <p:cNvSpPr/>
            <p:nvPr/>
          </p:nvSpPr>
          <p:spPr>
            <a:xfrm flipV="1">
              <a:off x="11182771" y="2505460"/>
              <a:ext cx="39802" cy="39802"/>
            </a:xfrm>
            <a:custGeom>
              <a:avLst/>
              <a:gdLst>
                <a:gd name="connsiteX0" fmla="*/ -5986 w 39802"/>
                <a:gd name="connsiteY0" fmla="*/ 15424 h 39802"/>
                <a:gd name="connsiteX1" fmla="*/ 13915 w 39802"/>
                <a:gd name="connsiteY1" fmla="*/ -4477 h 39802"/>
                <a:gd name="connsiteX2" fmla="*/ 33817 w 39802"/>
                <a:gd name="connsiteY2" fmla="*/ 15424 h 39802"/>
                <a:gd name="connsiteX3" fmla="*/ 13915 w 39802"/>
                <a:gd name="connsiteY3" fmla="*/ 35326 h 39802"/>
                <a:gd name="connsiteX4" fmla="*/ -5986 w 39802"/>
                <a:gd name="connsiteY4" fmla="*/ 15424 h 3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02" h="39802">
                  <a:moveTo>
                    <a:pt x="-5986" y="15424"/>
                  </a:moveTo>
                  <a:cubicBezTo>
                    <a:pt x="-5986" y="-497"/>
                    <a:pt x="-2006" y="-4477"/>
                    <a:pt x="13915" y="-4477"/>
                  </a:cubicBezTo>
                  <a:cubicBezTo>
                    <a:pt x="29836" y="-4477"/>
                    <a:pt x="33817" y="-497"/>
                    <a:pt x="33817" y="15424"/>
                  </a:cubicBezTo>
                  <a:cubicBezTo>
                    <a:pt x="33817" y="31345"/>
                    <a:pt x="29836" y="35326"/>
                    <a:pt x="13915" y="35326"/>
                  </a:cubicBezTo>
                  <a:cubicBezTo>
                    <a:pt x="-2006" y="35326"/>
                    <a:pt x="-5986" y="31345"/>
                    <a:pt x="-5986" y="1542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B2AD8D7-EEA2-D399-B77A-CDFBCF96B2D8}"/>
                </a:ext>
              </a:extLst>
            </p:cNvPr>
            <p:cNvSpPr/>
            <p:nvPr/>
          </p:nvSpPr>
          <p:spPr>
            <a:xfrm flipV="1">
              <a:off x="11264136" y="2593025"/>
              <a:ext cx="30082" cy="31842"/>
            </a:xfrm>
            <a:custGeom>
              <a:avLst/>
              <a:gdLst>
                <a:gd name="connsiteX0" fmla="*/ 4105 w 30082"/>
                <a:gd name="connsiteY0" fmla="*/ 11556 h 31842"/>
                <a:gd name="connsiteX1" fmla="*/ 6493 w 30082"/>
                <a:gd name="connsiteY1" fmla="*/ -4365 h 31842"/>
                <a:gd name="connsiteX2" fmla="*/ 24007 w 30082"/>
                <a:gd name="connsiteY2" fmla="*/ 11556 h 31842"/>
                <a:gd name="connsiteX3" fmla="*/ 21618 w 30082"/>
                <a:gd name="connsiteY3" fmla="*/ 27477 h 31842"/>
                <a:gd name="connsiteX4" fmla="*/ 4105 w 30082"/>
                <a:gd name="connsiteY4" fmla="*/ 11556 h 3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82" h="31842">
                  <a:moveTo>
                    <a:pt x="4105" y="11556"/>
                  </a:moveTo>
                  <a:cubicBezTo>
                    <a:pt x="-10224" y="-3569"/>
                    <a:pt x="-9428" y="-4365"/>
                    <a:pt x="6493" y="-4365"/>
                  </a:cubicBezTo>
                  <a:cubicBezTo>
                    <a:pt x="18434" y="-4365"/>
                    <a:pt x="24007" y="411"/>
                    <a:pt x="24007" y="11556"/>
                  </a:cubicBezTo>
                  <a:cubicBezTo>
                    <a:pt x="24007" y="20313"/>
                    <a:pt x="22415" y="27477"/>
                    <a:pt x="21618" y="27477"/>
                  </a:cubicBezTo>
                  <a:cubicBezTo>
                    <a:pt x="20026" y="27477"/>
                    <a:pt x="12066" y="20313"/>
                    <a:pt x="4105" y="1155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B9A036B-7765-441D-C53C-3DA380B5D276}"/>
                </a:ext>
              </a:extLst>
            </p:cNvPr>
            <p:cNvSpPr/>
            <p:nvPr/>
          </p:nvSpPr>
          <p:spPr>
            <a:xfrm flipV="1">
              <a:off x="11342664" y="2656465"/>
              <a:ext cx="55040" cy="77712"/>
            </a:xfrm>
            <a:custGeom>
              <a:avLst/>
              <a:gdLst>
                <a:gd name="connsiteX0" fmla="*/ 1095 w 55040"/>
                <a:gd name="connsiteY0" fmla="*/ 58093 h 77712"/>
                <a:gd name="connsiteX1" fmla="*/ 32937 w 55040"/>
                <a:gd name="connsiteY1" fmla="*/ -2407 h 77712"/>
                <a:gd name="connsiteX2" fmla="*/ 48858 w 55040"/>
                <a:gd name="connsiteY2" fmla="*/ 28639 h 77712"/>
                <a:gd name="connsiteX3" fmla="*/ 1095 w 55040"/>
                <a:gd name="connsiteY3" fmla="*/ 58093 h 7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40" h="77712">
                  <a:moveTo>
                    <a:pt x="1095" y="58093"/>
                  </a:moveTo>
                  <a:cubicBezTo>
                    <a:pt x="-17214" y="22271"/>
                    <a:pt x="1095" y="-12755"/>
                    <a:pt x="32937" y="-2407"/>
                  </a:cubicBezTo>
                  <a:cubicBezTo>
                    <a:pt x="44878" y="1574"/>
                    <a:pt x="48858" y="9534"/>
                    <a:pt x="48858" y="28639"/>
                  </a:cubicBezTo>
                  <a:cubicBezTo>
                    <a:pt x="48858" y="70034"/>
                    <a:pt x="17812" y="89139"/>
                    <a:pt x="1095" y="5809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73F980E-48F3-D0CB-FC1B-CD43D84D200C}"/>
                </a:ext>
              </a:extLst>
            </p:cNvPr>
            <p:cNvSpPr/>
            <p:nvPr/>
          </p:nvSpPr>
          <p:spPr>
            <a:xfrm flipV="1">
              <a:off x="11254416" y="2760196"/>
              <a:ext cx="40311" cy="29055"/>
            </a:xfrm>
            <a:custGeom>
              <a:avLst/>
              <a:gdLst>
                <a:gd name="connsiteX0" fmla="*/ -6070 w 40311"/>
                <a:gd name="connsiteY0" fmla="*/ 17749 h 29055"/>
                <a:gd name="connsiteX1" fmla="*/ 25772 w 40311"/>
                <a:gd name="connsiteY1" fmla="*/ -2949 h 29055"/>
                <a:gd name="connsiteX2" fmla="*/ 13831 w 40311"/>
                <a:gd name="connsiteY2" fmla="*/ 24913 h 29055"/>
                <a:gd name="connsiteX3" fmla="*/ -6070 w 40311"/>
                <a:gd name="connsiteY3" fmla="*/ 17749 h 2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11" h="29055">
                  <a:moveTo>
                    <a:pt x="-6070" y="17749"/>
                  </a:moveTo>
                  <a:cubicBezTo>
                    <a:pt x="-6070" y="6604"/>
                    <a:pt x="16219" y="-8521"/>
                    <a:pt x="25772" y="-2949"/>
                  </a:cubicBezTo>
                  <a:cubicBezTo>
                    <a:pt x="41693" y="6604"/>
                    <a:pt x="33732" y="24913"/>
                    <a:pt x="13831" y="24913"/>
                  </a:cubicBezTo>
                  <a:cubicBezTo>
                    <a:pt x="2686" y="24913"/>
                    <a:pt x="-6070" y="21729"/>
                    <a:pt x="-6070" y="1774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C60F1FD1-040E-C1BA-9EAC-2F7BBF098BD9}"/>
                </a:ext>
              </a:extLst>
            </p:cNvPr>
            <p:cNvSpPr/>
            <p:nvPr/>
          </p:nvSpPr>
          <p:spPr>
            <a:xfrm flipV="1">
              <a:off x="11447217" y="2760196"/>
              <a:ext cx="37294" cy="32919"/>
            </a:xfrm>
            <a:custGeom>
              <a:avLst/>
              <a:gdLst>
                <a:gd name="connsiteX0" fmla="*/ -4859 w 37294"/>
                <a:gd name="connsiteY0" fmla="*/ 16043 h 32919"/>
                <a:gd name="connsiteX1" fmla="*/ -83 w 37294"/>
                <a:gd name="connsiteY1" fmla="*/ 122 h 32919"/>
                <a:gd name="connsiteX2" fmla="*/ 26983 w 37294"/>
                <a:gd name="connsiteY2" fmla="*/ 9675 h 32919"/>
                <a:gd name="connsiteX3" fmla="*/ 11062 w 37294"/>
                <a:gd name="connsiteY3" fmla="*/ 28780 h 32919"/>
                <a:gd name="connsiteX4" fmla="*/ -4859 w 37294"/>
                <a:gd name="connsiteY4" fmla="*/ 16043 h 32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94" h="32919">
                  <a:moveTo>
                    <a:pt x="-4859" y="16043"/>
                  </a:moveTo>
                  <a:cubicBezTo>
                    <a:pt x="-2471" y="8879"/>
                    <a:pt x="-83" y="1714"/>
                    <a:pt x="-83" y="122"/>
                  </a:cubicBezTo>
                  <a:cubicBezTo>
                    <a:pt x="-83" y="-9431"/>
                    <a:pt x="23003" y="-1470"/>
                    <a:pt x="26983" y="9675"/>
                  </a:cubicBezTo>
                  <a:cubicBezTo>
                    <a:pt x="34148" y="27984"/>
                    <a:pt x="33351" y="28780"/>
                    <a:pt x="11062" y="28780"/>
                  </a:cubicBezTo>
                  <a:cubicBezTo>
                    <a:pt x="-4859" y="28780"/>
                    <a:pt x="-8839" y="25596"/>
                    <a:pt x="-4859" y="1604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C76D8C2-3B5D-5724-DA23-7A9C1153840C}"/>
                </a:ext>
              </a:extLst>
            </p:cNvPr>
            <p:cNvSpPr/>
            <p:nvPr/>
          </p:nvSpPr>
          <p:spPr>
            <a:xfrm flipV="1">
              <a:off x="6175016" y="2817391"/>
              <a:ext cx="55972" cy="72599"/>
            </a:xfrm>
            <a:custGeom>
              <a:avLst/>
              <a:gdLst>
                <a:gd name="connsiteX0" fmla="*/ 10016 w 55972"/>
                <a:gd name="connsiteY0" fmla="*/ 60481 h 72599"/>
                <a:gd name="connsiteX1" fmla="*/ 41062 w 55972"/>
                <a:gd name="connsiteY1" fmla="*/ -815 h 72599"/>
                <a:gd name="connsiteX2" fmla="*/ 36286 w 55972"/>
                <a:gd name="connsiteY2" fmla="*/ 68441 h 72599"/>
                <a:gd name="connsiteX3" fmla="*/ 10016 w 55972"/>
                <a:gd name="connsiteY3" fmla="*/ 60481 h 7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972" h="72599">
                  <a:moveTo>
                    <a:pt x="10016" y="60481"/>
                  </a:moveTo>
                  <a:cubicBezTo>
                    <a:pt x="-15458" y="35007"/>
                    <a:pt x="11608" y="-17532"/>
                    <a:pt x="41062" y="-815"/>
                  </a:cubicBezTo>
                  <a:cubicBezTo>
                    <a:pt x="63352" y="11125"/>
                    <a:pt x="59371" y="65257"/>
                    <a:pt x="36286" y="68441"/>
                  </a:cubicBezTo>
                  <a:cubicBezTo>
                    <a:pt x="27529" y="69237"/>
                    <a:pt x="15588" y="66053"/>
                    <a:pt x="10016" y="60481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F7E7C8E-E2D4-5BE8-29A5-8D899517B95E}"/>
                </a:ext>
              </a:extLst>
            </p:cNvPr>
            <p:cNvSpPr/>
            <p:nvPr/>
          </p:nvSpPr>
          <p:spPr>
            <a:xfrm flipV="1">
              <a:off x="11358350" y="2849085"/>
              <a:ext cx="31394" cy="37754"/>
            </a:xfrm>
            <a:custGeom>
              <a:avLst/>
              <a:gdLst>
                <a:gd name="connsiteX0" fmla="*/ 3714 w 31394"/>
                <a:gd name="connsiteY0" fmla="*/ 29487 h 37754"/>
                <a:gd name="connsiteX1" fmla="*/ 6103 w 31394"/>
                <a:gd name="connsiteY1" fmla="*/ 33 h 37754"/>
                <a:gd name="connsiteX2" fmla="*/ 25208 w 31394"/>
                <a:gd name="connsiteY2" fmla="*/ 15158 h 37754"/>
                <a:gd name="connsiteX3" fmla="*/ 3714 w 31394"/>
                <a:gd name="connsiteY3" fmla="*/ 29487 h 37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94" h="37754">
                  <a:moveTo>
                    <a:pt x="3714" y="29487"/>
                  </a:moveTo>
                  <a:cubicBezTo>
                    <a:pt x="-10614" y="23915"/>
                    <a:pt x="-9022" y="5606"/>
                    <a:pt x="6103" y="33"/>
                  </a:cubicBezTo>
                  <a:cubicBezTo>
                    <a:pt x="24412" y="-7131"/>
                    <a:pt x="25208" y="-6335"/>
                    <a:pt x="25208" y="15158"/>
                  </a:cubicBezTo>
                  <a:cubicBezTo>
                    <a:pt x="25208" y="35060"/>
                    <a:pt x="22024" y="37448"/>
                    <a:pt x="3714" y="2948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32FDE81-112A-E60F-30FE-0B6281C0D0B1}"/>
                </a:ext>
              </a:extLst>
            </p:cNvPr>
            <p:cNvSpPr/>
            <p:nvPr/>
          </p:nvSpPr>
          <p:spPr>
            <a:xfrm flipV="1">
              <a:off x="11431723" y="2927163"/>
              <a:ext cx="37626" cy="36356"/>
            </a:xfrm>
            <a:custGeom>
              <a:avLst/>
              <a:gdLst>
                <a:gd name="connsiteX0" fmla="*/ -5268 w 37626"/>
                <a:gd name="connsiteY0" fmla="*/ 22686 h 36356"/>
                <a:gd name="connsiteX1" fmla="*/ 24186 w 37626"/>
                <a:gd name="connsiteY1" fmla="*/ -2788 h 36356"/>
                <a:gd name="connsiteX2" fmla="*/ 31350 w 37626"/>
                <a:gd name="connsiteY2" fmla="*/ 17114 h 36356"/>
                <a:gd name="connsiteX3" fmla="*/ -5268 w 37626"/>
                <a:gd name="connsiteY3" fmla="*/ 22686 h 3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26" h="36356">
                  <a:moveTo>
                    <a:pt x="-5268" y="22686"/>
                  </a:moveTo>
                  <a:cubicBezTo>
                    <a:pt x="-11637" y="13133"/>
                    <a:pt x="13837" y="-9156"/>
                    <a:pt x="24186" y="-2788"/>
                  </a:cubicBezTo>
                  <a:cubicBezTo>
                    <a:pt x="28166" y="-400"/>
                    <a:pt x="31350" y="8357"/>
                    <a:pt x="31350" y="17114"/>
                  </a:cubicBezTo>
                  <a:cubicBezTo>
                    <a:pt x="31350" y="33831"/>
                    <a:pt x="4284" y="38607"/>
                    <a:pt x="-5268" y="2268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EBD8AC29-FB2E-A462-09C1-A66A3834FDF3}"/>
                </a:ext>
              </a:extLst>
            </p:cNvPr>
            <p:cNvSpPr/>
            <p:nvPr/>
          </p:nvSpPr>
          <p:spPr>
            <a:xfrm flipV="1">
              <a:off x="11360319" y="2999715"/>
              <a:ext cx="29425" cy="39099"/>
            </a:xfrm>
            <a:custGeom>
              <a:avLst/>
              <a:gdLst>
                <a:gd name="connsiteX0" fmla="*/ -644 w 29425"/>
                <a:gd name="connsiteY0" fmla="*/ 24047 h 39099"/>
                <a:gd name="connsiteX1" fmla="*/ 12093 w 29425"/>
                <a:gd name="connsiteY1" fmla="*/ -3815 h 39099"/>
                <a:gd name="connsiteX2" fmla="*/ 23238 w 29425"/>
                <a:gd name="connsiteY2" fmla="*/ 16086 h 39099"/>
                <a:gd name="connsiteX3" fmla="*/ -644 w 29425"/>
                <a:gd name="connsiteY3" fmla="*/ 24047 h 39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5" h="39099">
                  <a:moveTo>
                    <a:pt x="-644" y="24047"/>
                  </a:moveTo>
                  <a:cubicBezTo>
                    <a:pt x="-11788" y="11310"/>
                    <a:pt x="-5420" y="-3815"/>
                    <a:pt x="12093" y="-3815"/>
                  </a:cubicBezTo>
                  <a:cubicBezTo>
                    <a:pt x="18462" y="-3815"/>
                    <a:pt x="23238" y="4146"/>
                    <a:pt x="23238" y="16086"/>
                  </a:cubicBezTo>
                  <a:cubicBezTo>
                    <a:pt x="23238" y="38376"/>
                    <a:pt x="13685" y="41560"/>
                    <a:pt x="-644" y="2404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5A2FC69-D95B-89A0-1386-B2C32DD7160C}"/>
                </a:ext>
              </a:extLst>
            </p:cNvPr>
            <p:cNvSpPr/>
            <p:nvPr/>
          </p:nvSpPr>
          <p:spPr>
            <a:xfrm flipV="1">
              <a:off x="6177087" y="3008186"/>
              <a:ext cx="50261" cy="69477"/>
            </a:xfrm>
            <a:custGeom>
              <a:avLst/>
              <a:gdLst>
                <a:gd name="connsiteX0" fmla="*/ 2374 w 50261"/>
                <a:gd name="connsiteY0" fmla="*/ 50987 h 69477"/>
                <a:gd name="connsiteX1" fmla="*/ 1578 w 50261"/>
                <a:gd name="connsiteY1" fmla="*/ 14369 h 69477"/>
                <a:gd name="connsiteX2" fmla="*/ 28644 w 50261"/>
                <a:gd name="connsiteY2" fmla="*/ -3144 h 69477"/>
                <a:gd name="connsiteX3" fmla="*/ 50137 w 50261"/>
                <a:gd name="connsiteY3" fmla="*/ 31086 h 69477"/>
                <a:gd name="connsiteX4" fmla="*/ 28644 w 50261"/>
                <a:gd name="connsiteY4" fmla="*/ 65316 h 69477"/>
                <a:gd name="connsiteX5" fmla="*/ 2374 w 50261"/>
                <a:gd name="connsiteY5" fmla="*/ 50987 h 6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261" h="69477">
                  <a:moveTo>
                    <a:pt x="2374" y="50987"/>
                  </a:moveTo>
                  <a:cubicBezTo>
                    <a:pt x="-810" y="41434"/>
                    <a:pt x="-810" y="24717"/>
                    <a:pt x="1578" y="14369"/>
                  </a:cubicBezTo>
                  <a:cubicBezTo>
                    <a:pt x="5558" y="-1552"/>
                    <a:pt x="11130" y="-5533"/>
                    <a:pt x="28644" y="-3144"/>
                  </a:cubicBezTo>
                  <a:cubicBezTo>
                    <a:pt x="47749" y="-756"/>
                    <a:pt x="50137" y="2428"/>
                    <a:pt x="50137" y="31086"/>
                  </a:cubicBezTo>
                  <a:cubicBezTo>
                    <a:pt x="50137" y="59744"/>
                    <a:pt x="47749" y="62928"/>
                    <a:pt x="28644" y="65316"/>
                  </a:cubicBezTo>
                  <a:cubicBezTo>
                    <a:pt x="12723" y="66908"/>
                    <a:pt x="6354" y="63724"/>
                    <a:pt x="2374" y="5098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8FED1B8-F952-4904-C10E-E3A693F90E69}"/>
                </a:ext>
              </a:extLst>
            </p:cNvPr>
            <p:cNvSpPr/>
            <p:nvPr/>
          </p:nvSpPr>
          <p:spPr>
            <a:xfrm flipV="1">
              <a:off x="11446846" y="3098671"/>
              <a:ext cx="37197" cy="34359"/>
            </a:xfrm>
            <a:custGeom>
              <a:avLst/>
              <a:gdLst>
                <a:gd name="connsiteX0" fmla="*/ 288 w 37197"/>
                <a:gd name="connsiteY0" fmla="*/ 26846 h 34359"/>
                <a:gd name="connsiteX1" fmla="*/ 13821 w 37197"/>
                <a:gd name="connsiteY1" fmla="*/ -3404 h 34359"/>
                <a:gd name="connsiteX2" fmla="*/ 30538 w 37197"/>
                <a:gd name="connsiteY2" fmla="*/ 11721 h 34359"/>
                <a:gd name="connsiteX3" fmla="*/ 288 w 37197"/>
                <a:gd name="connsiteY3" fmla="*/ 26846 h 3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97" h="34359">
                  <a:moveTo>
                    <a:pt x="288" y="26846"/>
                  </a:moveTo>
                  <a:cubicBezTo>
                    <a:pt x="-14040" y="18090"/>
                    <a:pt x="-2896" y="-6588"/>
                    <a:pt x="13821" y="-3404"/>
                  </a:cubicBezTo>
                  <a:cubicBezTo>
                    <a:pt x="21782" y="-1812"/>
                    <a:pt x="28946" y="4557"/>
                    <a:pt x="30538" y="11721"/>
                  </a:cubicBezTo>
                  <a:cubicBezTo>
                    <a:pt x="33723" y="26846"/>
                    <a:pt x="15413" y="36399"/>
                    <a:pt x="288" y="2684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D9CD12D-37CD-FFCD-D56E-3D1EC0F0C99F}"/>
                </a:ext>
              </a:extLst>
            </p:cNvPr>
            <p:cNvSpPr/>
            <p:nvPr/>
          </p:nvSpPr>
          <p:spPr>
            <a:xfrm flipV="1">
              <a:off x="6177087" y="3159436"/>
              <a:ext cx="50261" cy="69477"/>
            </a:xfrm>
            <a:custGeom>
              <a:avLst/>
              <a:gdLst>
                <a:gd name="connsiteX0" fmla="*/ 2374 w 50261"/>
                <a:gd name="connsiteY0" fmla="*/ 51190 h 69477"/>
                <a:gd name="connsiteX1" fmla="*/ 1578 w 50261"/>
                <a:gd name="connsiteY1" fmla="*/ 14571 h 69477"/>
                <a:gd name="connsiteX2" fmla="*/ 28644 w 50261"/>
                <a:gd name="connsiteY2" fmla="*/ -2942 h 69477"/>
                <a:gd name="connsiteX3" fmla="*/ 50137 w 50261"/>
                <a:gd name="connsiteY3" fmla="*/ 31289 h 69477"/>
                <a:gd name="connsiteX4" fmla="*/ 28644 w 50261"/>
                <a:gd name="connsiteY4" fmla="*/ 65519 h 69477"/>
                <a:gd name="connsiteX5" fmla="*/ 2374 w 50261"/>
                <a:gd name="connsiteY5" fmla="*/ 51190 h 6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261" h="69477">
                  <a:moveTo>
                    <a:pt x="2374" y="51190"/>
                  </a:moveTo>
                  <a:cubicBezTo>
                    <a:pt x="-810" y="41637"/>
                    <a:pt x="-810" y="24920"/>
                    <a:pt x="1578" y="14571"/>
                  </a:cubicBezTo>
                  <a:cubicBezTo>
                    <a:pt x="5558" y="-1350"/>
                    <a:pt x="11130" y="-5330"/>
                    <a:pt x="28644" y="-2942"/>
                  </a:cubicBezTo>
                  <a:cubicBezTo>
                    <a:pt x="47749" y="-554"/>
                    <a:pt x="50137" y="2631"/>
                    <a:pt x="50137" y="31289"/>
                  </a:cubicBezTo>
                  <a:cubicBezTo>
                    <a:pt x="50137" y="59946"/>
                    <a:pt x="47749" y="63131"/>
                    <a:pt x="28644" y="65519"/>
                  </a:cubicBezTo>
                  <a:cubicBezTo>
                    <a:pt x="12723" y="67111"/>
                    <a:pt x="6354" y="63927"/>
                    <a:pt x="2374" y="5119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ED64750-4889-5EAC-819E-41ECBA2EB103}"/>
                </a:ext>
              </a:extLst>
            </p:cNvPr>
            <p:cNvSpPr/>
            <p:nvPr/>
          </p:nvSpPr>
          <p:spPr>
            <a:xfrm flipV="1">
              <a:off x="11343463" y="3159436"/>
              <a:ext cx="50261" cy="69477"/>
            </a:xfrm>
            <a:custGeom>
              <a:avLst/>
              <a:gdLst>
                <a:gd name="connsiteX0" fmla="*/ -3682 w 50261"/>
                <a:gd name="connsiteY0" fmla="*/ 51190 h 69477"/>
                <a:gd name="connsiteX1" fmla="*/ -4478 w 50261"/>
                <a:gd name="connsiteY1" fmla="*/ 14571 h 69477"/>
                <a:gd name="connsiteX2" fmla="*/ 22587 w 50261"/>
                <a:gd name="connsiteY2" fmla="*/ -2942 h 69477"/>
                <a:gd name="connsiteX3" fmla="*/ 44081 w 50261"/>
                <a:gd name="connsiteY3" fmla="*/ 31289 h 69477"/>
                <a:gd name="connsiteX4" fmla="*/ 22587 w 50261"/>
                <a:gd name="connsiteY4" fmla="*/ 65519 h 69477"/>
                <a:gd name="connsiteX5" fmla="*/ -3682 w 50261"/>
                <a:gd name="connsiteY5" fmla="*/ 51190 h 6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261" h="69477">
                  <a:moveTo>
                    <a:pt x="-3682" y="51190"/>
                  </a:moveTo>
                  <a:cubicBezTo>
                    <a:pt x="-6866" y="41637"/>
                    <a:pt x="-6866" y="24920"/>
                    <a:pt x="-4478" y="14571"/>
                  </a:cubicBezTo>
                  <a:cubicBezTo>
                    <a:pt x="-498" y="-1350"/>
                    <a:pt x="5074" y="-5330"/>
                    <a:pt x="22587" y="-2942"/>
                  </a:cubicBezTo>
                  <a:cubicBezTo>
                    <a:pt x="41693" y="-554"/>
                    <a:pt x="44081" y="2631"/>
                    <a:pt x="44081" y="31289"/>
                  </a:cubicBezTo>
                  <a:cubicBezTo>
                    <a:pt x="44081" y="59946"/>
                    <a:pt x="41693" y="63131"/>
                    <a:pt x="22587" y="65519"/>
                  </a:cubicBezTo>
                  <a:cubicBezTo>
                    <a:pt x="6666" y="67111"/>
                    <a:pt x="298" y="63927"/>
                    <a:pt x="-3682" y="5119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D46691F-66B2-744A-D294-0BA8CFB68426}"/>
                </a:ext>
              </a:extLst>
            </p:cNvPr>
            <p:cNvSpPr/>
            <p:nvPr/>
          </p:nvSpPr>
          <p:spPr>
            <a:xfrm flipV="1">
              <a:off x="11533798" y="3158222"/>
              <a:ext cx="54023" cy="70691"/>
            </a:xfrm>
            <a:custGeom>
              <a:avLst/>
              <a:gdLst>
                <a:gd name="connsiteX0" fmla="*/ -3985 w 54023"/>
                <a:gd name="connsiteY0" fmla="*/ 55965 h 70691"/>
                <a:gd name="connsiteX1" fmla="*/ -5578 w 54023"/>
                <a:gd name="connsiteY1" fmla="*/ 21735 h 70691"/>
                <a:gd name="connsiteX2" fmla="*/ 18304 w 54023"/>
                <a:gd name="connsiteY2" fmla="*/ -2943 h 70691"/>
                <a:gd name="connsiteX3" fmla="*/ 45370 w 54023"/>
                <a:gd name="connsiteY3" fmla="*/ 14571 h 70691"/>
                <a:gd name="connsiteX4" fmla="*/ 19896 w 54023"/>
                <a:gd name="connsiteY4" fmla="*/ 67110 h 70691"/>
                <a:gd name="connsiteX5" fmla="*/ -3985 w 54023"/>
                <a:gd name="connsiteY5" fmla="*/ 55965 h 70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23" h="70691">
                  <a:moveTo>
                    <a:pt x="-3985" y="55965"/>
                  </a:moveTo>
                  <a:cubicBezTo>
                    <a:pt x="-6374" y="49597"/>
                    <a:pt x="-7170" y="34472"/>
                    <a:pt x="-5578" y="21735"/>
                  </a:cubicBezTo>
                  <a:cubicBezTo>
                    <a:pt x="-3985" y="4222"/>
                    <a:pt x="1587" y="-1350"/>
                    <a:pt x="18304" y="-2943"/>
                  </a:cubicBezTo>
                  <a:cubicBezTo>
                    <a:pt x="35817" y="-5331"/>
                    <a:pt x="41389" y="-1350"/>
                    <a:pt x="45370" y="14571"/>
                  </a:cubicBezTo>
                  <a:cubicBezTo>
                    <a:pt x="52534" y="45617"/>
                    <a:pt x="42186" y="67110"/>
                    <a:pt x="19896" y="67110"/>
                  </a:cubicBezTo>
                  <a:cubicBezTo>
                    <a:pt x="8751" y="67110"/>
                    <a:pt x="-1597" y="62334"/>
                    <a:pt x="-3985" y="55965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3E85DC0-5B60-860B-B069-026A59CE2708}"/>
                </a:ext>
              </a:extLst>
            </p:cNvPr>
            <p:cNvSpPr/>
            <p:nvPr/>
          </p:nvSpPr>
          <p:spPr>
            <a:xfrm flipV="1">
              <a:off x="11421587" y="3230079"/>
              <a:ext cx="55040" cy="77255"/>
            </a:xfrm>
            <a:custGeom>
              <a:avLst/>
              <a:gdLst>
                <a:gd name="connsiteX0" fmla="*/ 3278 w 55040"/>
                <a:gd name="connsiteY0" fmla="*/ 64434 h 77255"/>
                <a:gd name="connsiteX1" fmla="*/ -6275 w 55040"/>
                <a:gd name="connsiteY1" fmla="*/ 29408 h 77255"/>
                <a:gd name="connsiteX2" fmla="*/ 9646 w 55040"/>
                <a:gd name="connsiteY2" fmla="*/ -1638 h 77255"/>
                <a:gd name="connsiteX3" fmla="*/ 41488 w 55040"/>
                <a:gd name="connsiteY3" fmla="*/ 58862 h 77255"/>
                <a:gd name="connsiteX4" fmla="*/ 3278 w 55040"/>
                <a:gd name="connsiteY4" fmla="*/ 64434 h 7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40" h="77255">
                  <a:moveTo>
                    <a:pt x="3278" y="64434"/>
                  </a:moveTo>
                  <a:cubicBezTo>
                    <a:pt x="-2295" y="58862"/>
                    <a:pt x="-6275" y="42941"/>
                    <a:pt x="-6275" y="29408"/>
                  </a:cubicBezTo>
                  <a:cubicBezTo>
                    <a:pt x="-6275" y="10303"/>
                    <a:pt x="-2295" y="2342"/>
                    <a:pt x="9646" y="-1638"/>
                  </a:cubicBezTo>
                  <a:cubicBezTo>
                    <a:pt x="41488" y="-11987"/>
                    <a:pt x="59797" y="23039"/>
                    <a:pt x="41488" y="58862"/>
                  </a:cubicBezTo>
                  <a:cubicBezTo>
                    <a:pt x="31936" y="76375"/>
                    <a:pt x="17607" y="78763"/>
                    <a:pt x="3278" y="6443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E09F6A0-EBB2-116A-AF0D-5478AD96CE8F}"/>
                </a:ext>
              </a:extLst>
            </p:cNvPr>
            <p:cNvSpPr/>
            <p:nvPr/>
          </p:nvSpPr>
          <p:spPr>
            <a:xfrm flipV="1">
              <a:off x="11360497" y="3345298"/>
              <a:ext cx="29293" cy="35819"/>
            </a:xfrm>
            <a:custGeom>
              <a:avLst/>
              <a:gdLst>
                <a:gd name="connsiteX0" fmla="*/ -822 w 29293"/>
                <a:gd name="connsiteY0" fmla="*/ 24508 h 35819"/>
                <a:gd name="connsiteX1" fmla="*/ 11915 w 29293"/>
                <a:gd name="connsiteY1" fmla="*/ -3354 h 35819"/>
                <a:gd name="connsiteX2" fmla="*/ 15895 w 29293"/>
                <a:gd name="connsiteY2" fmla="*/ 31672 h 35819"/>
                <a:gd name="connsiteX3" fmla="*/ -822 w 29293"/>
                <a:gd name="connsiteY3" fmla="*/ 24508 h 3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93" h="35819">
                  <a:moveTo>
                    <a:pt x="-822" y="24508"/>
                  </a:moveTo>
                  <a:cubicBezTo>
                    <a:pt x="-11967" y="11771"/>
                    <a:pt x="-4802" y="-3354"/>
                    <a:pt x="11915" y="-3354"/>
                  </a:cubicBezTo>
                  <a:cubicBezTo>
                    <a:pt x="23856" y="-3354"/>
                    <a:pt x="27836" y="24508"/>
                    <a:pt x="15895" y="31672"/>
                  </a:cubicBezTo>
                  <a:cubicBezTo>
                    <a:pt x="11915" y="34060"/>
                    <a:pt x="4750" y="30876"/>
                    <a:pt x="-822" y="2450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B0A91EF-FE58-4F90-8008-5C8FD887BDE0}"/>
                </a:ext>
              </a:extLst>
            </p:cNvPr>
            <p:cNvSpPr/>
            <p:nvPr/>
          </p:nvSpPr>
          <p:spPr>
            <a:xfrm flipV="1">
              <a:off x="6248445" y="3429841"/>
              <a:ext cx="50547" cy="66702"/>
            </a:xfrm>
            <a:custGeom>
              <a:avLst/>
              <a:gdLst>
                <a:gd name="connsiteX0" fmla="*/ 1780 w 50547"/>
                <a:gd name="connsiteY0" fmla="*/ 43747 h 66702"/>
                <a:gd name="connsiteX1" fmla="*/ 31234 w 50547"/>
                <a:gd name="connsiteY1" fmla="*/ -3220 h 66702"/>
                <a:gd name="connsiteX2" fmla="*/ 50340 w 50547"/>
                <a:gd name="connsiteY2" fmla="*/ 28622 h 66702"/>
                <a:gd name="connsiteX3" fmla="*/ 28846 w 50547"/>
                <a:gd name="connsiteY3" fmla="*/ 62852 h 66702"/>
                <a:gd name="connsiteX4" fmla="*/ 1780 w 50547"/>
                <a:gd name="connsiteY4" fmla="*/ 43747 h 6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47" h="66702">
                  <a:moveTo>
                    <a:pt x="1780" y="43747"/>
                  </a:moveTo>
                  <a:cubicBezTo>
                    <a:pt x="-5384" y="15885"/>
                    <a:pt x="7353" y="-3220"/>
                    <a:pt x="31234" y="-3220"/>
                  </a:cubicBezTo>
                  <a:cubicBezTo>
                    <a:pt x="47951" y="-3220"/>
                    <a:pt x="50340" y="-36"/>
                    <a:pt x="50340" y="28622"/>
                  </a:cubicBezTo>
                  <a:cubicBezTo>
                    <a:pt x="50340" y="57280"/>
                    <a:pt x="47951" y="60464"/>
                    <a:pt x="28846" y="62852"/>
                  </a:cubicBezTo>
                  <a:cubicBezTo>
                    <a:pt x="10537" y="65240"/>
                    <a:pt x="5761" y="61260"/>
                    <a:pt x="1780" y="4374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41753CB-5D81-269B-58F0-ACF7E7FBB784}"/>
                </a:ext>
              </a:extLst>
            </p:cNvPr>
            <p:cNvSpPr/>
            <p:nvPr/>
          </p:nvSpPr>
          <p:spPr>
            <a:xfrm flipV="1">
              <a:off x="11263345" y="3429575"/>
              <a:ext cx="30872" cy="35151"/>
            </a:xfrm>
            <a:custGeom>
              <a:avLst/>
              <a:gdLst>
                <a:gd name="connsiteX0" fmla="*/ 6488 w 30872"/>
                <a:gd name="connsiteY0" fmla="*/ 18276 h 35151"/>
                <a:gd name="connsiteX1" fmla="*/ 8877 w 30872"/>
                <a:gd name="connsiteY1" fmla="*/ -1625 h 35151"/>
                <a:gd name="connsiteX2" fmla="*/ 24798 w 30872"/>
                <a:gd name="connsiteY2" fmla="*/ 17480 h 35151"/>
                <a:gd name="connsiteX3" fmla="*/ 6488 w 30872"/>
                <a:gd name="connsiteY3" fmla="*/ 18276 h 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72" h="35151">
                  <a:moveTo>
                    <a:pt x="6488" y="18276"/>
                  </a:moveTo>
                  <a:cubicBezTo>
                    <a:pt x="-11025" y="-829"/>
                    <a:pt x="-10229" y="-6402"/>
                    <a:pt x="8877" y="-1625"/>
                  </a:cubicBezTo>
                  <a:cubicBezTo>
                    <a:pt x="17633" y="763"/>
                    <a:pt x="24798" y="9519"/>
                    <a:pt x="24798" y="17480"/>
                  </a:cubicBezTo>
                  <a:cubicBezTo>
                    <a:pt x="24798" y="36585"/>
                    <a:pt x="22410" y="36585"/>
                    <a:pt x="6488" y="1827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2F0CEA7-7881-4A1F-B3DB-F6C86BF18316}"/>
                </a:ext>
              </a:extLst>
            </p:cNvPr>
            <p:cNvSpPr/>
            <p:nvPr/>
          </p:nvSpPr>
          <p:spPr>
            <a:xfrm flipV="1">
              <a:off x="11422350" y="3428880"/>
              <a:ext cx="53764" cy="67664"/>
            </a:xfrm>
            <a:custGeom>
              <a:avLst/>
              <a:gdLst>
                <a:gd name="connsiteX0" fmla="*/ -3855 w 53764"/>
                <a:gd name="connsiteY0" fmla="*/ 53299 h 67664"/>
                <a:gd name="connsiteX1" fmla="*/ -5447 w 53764"/>
                <a:gd name="connsiteY1" fmla="*/ 19069 h 67664"/>
                <a:gd name="connsiteX2" fmla="*/ 16047 w 53764"/>
                <a:gd name="connsiteY2" fmla="*/ -3221 h 67664"/>
                <a:gd name="connsiteX3" fmla="*/ 45501 w 53764"/>
                <a:gd name="connsiteY3" fmla="*/ 42950 h 67664"/>
                <a:gd name="connsiteX4" fmla="*/ 20027 w 53764"/>
                <a:gd name="connsiteY4" fmla="*/ 64444 h 67664"/>
                <a:gd name="connsiteX5" fmla="*/ -3855 w 53764"/>
                <a:gd name="connsiteY5" fmla="*/ 53299 h 6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764" h="67664">
                  <a:moveTo>
                    <a:pt x="-3855" y="53299"/>
                  </a:moveTo>
                  <a:cubicBezTo>
                    <a:pt x="-6243" y="46931"/>
                    <a:pt x="-7039" y="31806"/>
                    <a:pt x="-5447" y="19069"/>
                  </a:cubicBezTo>
                  <a:cubicBezTo>
                    <a:pt x="-3855" y="1556"/>
                    <a:pt x="922" y="-3221"/>
                    <a:pt x="16047" y="-3221"/>
                  </a:cubicBezTo>
                  <a:cubicBezTo>
                    <a:pt x="39928" y="-3221"/>
                    <a:pt x="52665" y="15885"/>
                    <a:pt x="45501" y="42950"/>
                  </a:cubicBezTo>
                  <a:cubicBezTo>
                    <a:pt x="41520" y="58871"/>
                    <a:pt x="35152" y="64444"/>
                    <a:pt x="20027" y="64444"/>
                  </a:cubicBezTo>
                  <a:cubicBezTo>
                    <a:pt x="9678" y="64444"/>
                    <a:pt x="-1467" y="59667"/>
                    <a:pt x="-3855" y="5329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CDC2F4E-AEE1-BF42-87B9-142FFEF9BD80}"/>
                </a:ext>
              </a:extLst>
            </p:cNvPr>
            <p:cNvSpPr/>
            <p:nvPr/>
          </p:nvSpPr>
          <p:spPr>
            <a:xfrm flipV="1">
              <a:off x="11343434" y="3500998"/>
              <a:ext cx="54203" cy="79131"/>
            </a:xfrm>
            <a:custGeom>
              <a:avLst/>
              <a:gdLst>
                <a:gd name="connsiteX0" fmla="*/ 1918 w 54203"/>
                <a:gd name="connsiteY0" fmla="*/ 66936 h 79131"/>
                <a:gd name="connsiteX1" fmla="*/ 23411 w 54203"/>
                <a:gd name="connsiteY1" fmla="*/ -3116 h 79131"/>
                <a:gd name="connsiteX2" fmla="*/ 35352 w 54203"/>
                <a:gd name="connsiteY2" fmla="*/ 71713 h 79131"/>
                <a:gd name="connsiteX3" fmla="*/ 1918 w 54203"/>
                <a:gd name="connsiteY3" fmla="*/ 66936 h 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03" h="79131">
                  <a:moveTo>
                    <a:pt x="1918" y="66936"/>
                  </a:moveTo>
                  <a:cubicBezTo>
                    <a:pt x="-16392" y="48627"/>
                    <a:pt x="-1267" y="-3116"/>
                    <a:pt x="23411" y="-3116"/>
                  </a:cubicBezTo>
                  <a:cubicBezTo>
                    <a:pt x="47292" y="-3116"/>
                    <a:pt x="58437" y="62956"/>
                    <a:pt x="35352" y="71713"/>
                  </a:cubicBezTo>
                  <a:cubicBezTo>
                    <a:pt x="17839" y="78081"/>
                    <a:pt x="13062" y="78081"/>
                    <a:pt x="1918" y="6693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83659E9-3DBE-8414-4CCB-A5CB343C5020}"/>
                </a:ext>
              </a:extLst>
            </p:cNvPr>
            <p:cNvSpPr/>
            <p:nvPr/>
          </p:nvSpPr>
          <p:spPr>
            <a:xfrm flipV="1">
              <a:off x="11282288" y="3612561"/>
              <a:ext cx="35078" cy="36248"/>
            </a:xfrm>
            <a:custGeom>
              <a:avLst/>
              <a:gdLst>
                <a:gd name="connsiteX0" fmla="*/ -1334 w 35078"/>
                <a:gd name="connsiteY0" fmla="*/ 22697 h 36248"/>
                <a:gd name="connsiteX1" fmla="*/ 1850 w 35078"/>
                <a:gd name="connsiteY1" fmla="*/ 2000 h 36248"/>
                <a:gd name="connsiteX2" fmla="*/ 27324 w 35078"/>
                <a:gd name="connsiteY2" fmla="*/ 21105 h 36248"/>
                <a:gd name="connsiteX3" fmla="*/ -1334 w 35078"/>
                <a:gd name="connsiteY3" fmla="*/ 22697 h 36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78" h="36248">
                  <a:moveTo>
                    <a:pt x="-1334" y="22697"/>
                  </a:moveTo>
                  <a:cubicBezTo>
                    <a:pt x="-8499" y="14736"/>
                    <a:pt x="-7703" y="9960"/>
                    <a:pt x="1850" y="2000"/>
                  </a:cubicBezTo>
                  <a:cubicBezTo>
                    <a:pt x="16975" y="-10737"/>
                    <a:pt x="34488" y="2796"/>
                    <a:pt x="27324" y="21105"/>
                  </a:cubicBezTo>
                  <a:cubicBezTo>
                    <a:pt x="20955" y="37026"/>
                    <a:pt x="10607" y="37026"/>
                    <a:pt x="-1334" y="2269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6D13284-4F57-9222-3AED-591FDBC65115}"/>
                </a:ext>
              </a:extLst>
            </p:cNvPr>
            <p:cNvSpPr/>
            <p:nvPr/>
          </p:nvSpPr>
          <p:spPr>
            <a:xfrm flipV="1">
              <a:off x="6326855" y="3652882"/>
              <a:ext cx="54600" cy="76628"/>
            </a:xfrm>
            <a:custGeom>
              <a:avLst/>
              <a:gdLst>
                <a:gd name="connsiteX0" fmla="*/ 10046 w 54600"/>
                <a:gd name="connsiteY0" fmla="*/ 69249 h 76628"/>
                <a:gd name="connsiteX1" fmla="*/ -303 w 54600"/>
                <a:gd name="connsiteY1" fmla="*/ 35019 h 76628"/>
                <a:gd name="connsiteX2" fmla="*/ 17211 w 54600"/>
                <a:gd name="connsiteY2" fmla="*/ -1600 h 76628"/>
                <a:gd name="connsiteX3" fmla="*/ 47461 w 54600"/>
                <a:gd name="connsiteY3" fmla="*/ 59696 h 76628"/>
                <a:gd name="connsiteX4" fmla="*/ 10046 w 54600"/>
                <a:gd name="connsiteY4" fmla="*/ 69249 h 7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600" h="76628">
                  <a:moveTo>
                    <a:pt x="10046" y="69249"/>
                  </a:moveTo>
                  <a:cubicBezTo>
                    <a:pt x="4474" y="67657"/>
                    <a:pt x="-303" y="51736"/>
                    <a:pt x="-303" y="35019"/>
                  </a:cubicBezTo>
                  <a:cubicBezTo>
                    <a:pt x="-303" y="10341"/>
                    <a:pt x="2882" y="3177"/>
                    <a:pt x="17211" y="-1600"/>
                  </a:cubicBezTo>
                  <a:cubicBezTo>
                    <a:pt x="46664" y="-10356"/>
                    <a:pt x="64974" y="26262"/>
                    <a:pt x="47461" y="59696"/>
                  </a:cubicBezTo>
                  <a:cubicBezTo>
                    <a:pt x="38704" y="74821"/>
                    <a:pt x="29151" y="77209"/>
                    <a:pt x="10046" y="6924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4924352-FA4A-30A3-86F7-D3B76825D715}"/>
                </a:ext>
              </a:extLst>
            </p:cNvPr>
            <p:cNvSpPr/>
            <p:nvPr/>
          </p:nvSpPr>
          <p:spPr>
            <a:xfrm flipV="1">
              <a:off x="11359453" y="3691718"/>
              <a:ext cx="30291" cy="36606"/>
            </a:xfrm>
            <a:custGeom>
              <a:avLst/>
              <a:gdLst>
                <a:gd name="connsiteX0" fmla="*/ -5350 w 30291"/>
                <a:gd name="connsiteY0" fmla="*/ 21121 h 36606"/>
                <a:gd name="connsiteX1" fmla="*/ 17736 w 30291"/>
                <a:gd name="connsiteY1" fmla="*/ -1168 h 36606"/>
                <a:gd name="connsiteX2" fmla="*/ 24104 w 30291"/>
                <a:gd name="connsiteY2" fmla="*/ 18733 h 36606"/>
                <a:gd name="connsiteX3" fmla="*/ -5350 w 30291"/>
                <a:gd name="connsiteY3" fmla="*/ 21121 h 36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91" h="36606">
                  <a:moveTo>
                    <a:pt x="-5350" y="21121"/>
                  </a:moveTo>
                  <a:cubicBezTo>
                    <a:pt x="-10126" y="8385"/>
                    <a:pt x="6591" y="-8333"/>
                    <a:pt x="17736" y="-1168"/>
                  </a:cubicBezTo>
                  <a:cubicBezTo>
                    <a:pt x="20920" y="1220"/>
                    <a:pt x="24104" y="9977"/>
                    <a:pt x="24104" y="18733"/>
                  </a:cubicBezTo>
                  <a:cubicBezTo>
                    <a:pt x="24104" y="37042"/>
                    <a:pt x="1815" y="39431"/>
                    <a:pt x="-5350" y="21121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90C011F-D29D-7E31-6CA2-98A8C1AAEDFC}"/>
                </a:ext>
              </a:extLst>
            </p:cNvPr>
            <p:cNvSpPr/>
            <p:nvPr/>
          </p:nvSpPr>
          <p:spPr>
            <a:xfrm flipV="1">
              <a:off x="11271100" y="3772753"/>
              <a:ext cx="53469" cy="69112"/>
            </a:xfrm>
            <a:custGeom>
              <a:avLst/>
              <a:gdLst>
                <a:gd name="connsiteX0" fmla="*/ -3677 w 53469"/>
                <a:gd name="connsiteY0" fmla="*/ 57576 h 69112"/>
                <a:gd name="connsiteX1" fmla="*/ -5269 w 53469"/>
                <a:gd name="connsiteY1" fmla="*/ 22549 h 69112"/>
                <a:gd name="connsiteX2" fmla="*/ 18612 w 53469"/>
                <a:gd name="connsiteY2" fmla="*/ -2128 h 69112"/>
                <a:gd name="connsiteX3" fmla="*/ 45678 w 53469"/>
                <a:gd name="connsiteY3" fmla="*/ 16977 h 69112"/>
                <a:gd name="connsiteX4" fmla="*/ 43290 w 53469"/>
                <a:gd name="connsiteY4" fmla="*/ 51207 h 69112"/>
                <a:gd name="connsiteX5" fmla="*/ -3677 w 53469"/>
                <a:gd name="connsiteY5" fmla="*/ 57576 h 6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69" h="69112">
                  <a:moveTo>
                    <a:pt x="-3677" y="57576"/>
                  </a:moveTo>
                  <a:cubicBezTo>
                    <a:pt x="-6065" y="50411"/>
                    <a:pt x="-6861" y="35286"/>
                    <a:pt x="-5269" y="22549"/>
                  </a:cubicBezTo>
                  <a:cubicBezTo>
                    <a:pt x="-3677" y="5036"/>
                    <a:pt x="1895" y="-536"/>
                    <a:pt x="18612" y="-2128"/>
                  </a:cubicBezTo>
                  <a:cubicBezTo>
                    <a:pt x="36921" y="-4516"/>
                    <a:pt x="41698" y="-536"/>
                    <a:pt x="45678" y="16977"/>
                  </a:cubicBezTo>
                  <a:cubicBezTo>
                    <a:pt x="48862" y="28918"/>
                    <a:pt x="47270" y="44043"/>
                    <a:pt x="43290" y="51207"/>
                  </a:cubicBezTo>
                  <a:cubicBezTo>
                    <a:pt x="32941" y="67924"/>
                    <a:pt x="1895" y="71905"/>
                    <a:pt x="-3677" y="5757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5A51D9F-0282-904A-7D0D-87596286E980}"/>
                </a:ext>
              </a:extLst>
            </p:cNvPr>
            <p:cNvSpPr/>
            <p:nvPr/>
          </p:nvSpPr>
          <p:spPr>
            <a:xfrm flipV="1">
              <a:off x="6426031" y="3787103"/>
              <a:ext cx="36356" cy="37626"/>
            </a:xfrm>
            <a:custGeom>
              <a:avLst/>
              <a:gdLst>
                <a:gd name="connsiteX0" fmla="*/ 718 w 36356"/>
                <a:gd name="connsiteY0" fmla="*/ 27702 h 37626"/>
                <a:gd name="connsiteX1" fmla="*/ 26192 w 36356"/>
                <a:gd name="connsiteY1" fmla="*/ -1752 h 37626"/>
                <a:gd name="connsiteX2" fmla="*/ 20620 w 36356"/>
                <a:gd name="connsiteY2" fmla="*/ 34866 h 37626"/>
                <a:gd name="connsiteX3" fmla="*/ 718 w 36356"/>
                <a:gd name="connsiteY3" fmla="*/ 27702 h 3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56" h="37626">
                  <a:moveTo>
                    <a:pt x="718" y="27702"/>
                  </a:moveTo>
                  <a:cubicBezTo>
                    <a:pt x="-5650" y="17353"/>
                    <a:pt x="16639" y="-8121"/>
                    <a:pt x="26192" y="-1752"/>
                  </a:cubicBezTo>
                  <a:cubicBezTo>
                    <a:pt x="42113" y="7800"/>
                    <a:pt x="37337" y="34866"/>
                    <a:pt x="20620" y="34866"/>
                  </a:cubicBezTo>
                  <a:cubicBezTo>
                    <a:pt x="11863" y="34866"/>
                    <a:pt x="3106" y="31682"/>
                    <a:pt x="718" y="2770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87CBE34-9CCB-FD0C-C2D9-B618A659B2B9}"/>
                </a:ext>
              </a:extLst>
            </p:cNvPr>
            <p:cNvSpPr/>
            <p:nvPr/>
          </p:nvSpPr>
          <p:spPr>
            <a:xfrm flipV="1">
              <a:off x="6501986" y="3866708"/>
              <a:ext cx="39675" cy="34435"/>
            </a:xfrm>
            <a:custGeom>
              <a:avLst/>
              <a:gdLst>
                <a:gd name="connsiteX0" fmla="*/ -499 w 39675"/>
                <a:gd name="connsiteY0" fmla="*/ 20635 h 34435"/>
                <a:gd name="connsiteX1" fmla="*/ 29751 w 39675"/>
                <a:gd name="connsiteY1" fmla="*/ 1529 h 34435"/>
                <a:gd name="connsiteX2" fmla="*/ 19402 w 39675"/>
                <a:gd name="connsiteY2" fmla="*/ 31779 h 34435"/>
                <a:gd name="connsiteX3" fmla="*/ -499 w 39675"/>
                <a:gd name="connsiteY3" fmla="*/ 20635 h 3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75" h="34435">
                  <a:moveTo>
                    <a:pt x="-499" y="20635"/>
                  </a:moveTo>
                  <a:cubicBezTo>
                    <a:pt x="-499" y="3121"/>
                    <a:pt x="18606" y="-9615"/>
                    <a:pt x="29751" y="1529"/>
                  </a:cubicBezTo>
                  <a:cubicBezTo>
                    <a:pt x="45672" y="17450"/>
                    <a:pt x="40896" y="31779"/>
                    <a:pt x="19402" y="31779"/>
                  </a:cubicBezTo>
                  <a:cubicBezTo>
                    <a:pt x="7461" y="31779"/>
                    <a:pt x="-499" y="27003"/>
                    <a:pt x="-499" y="20635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5C4E5AF5-BBB3-6C90-6468-E051F0B9A3B2}"/>
                </a:ext>
              </a:extLst>
            </p:cNvPr>
            <p:cNvSpPr/>
            <p:nvPr/>
          </p:nvSpPr>
          <p:spPr>
            <a:xfrm flipV="1">
              <a:off x="11182771" y="3866708"/>
              <a:ext cx="39675" cy="34435"/>
            </a:xfrm>
            <a:custGeom>
              <a:avLst/>
              <a:gdLst>
                <a:gd name="connsiteX0" fmla="*/ -5986 w 39675"/>
                <a:gd name="connsiteY0" fmla="*/ 20635 h 34435"/>
                <a:gd name="connsiteX1" fmla="*/ 24264 w 39675"/>
                <a:gd name="connsiteY1" fmla="*/ 1529 h 34435"/>
                <a:gd name="connsiteX2" fmla="*/ 13915 w 39675"/>
                <a:gd name="connsiteY2" fmla="*/ 31779 h 34435"/>
                <a:gd name="connsiteX3" fmla="*/ -5986 w 39675"/>
                <a:gd name="connsiteY3" fmla="*/ 20635 h 3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75" h="34435">
                  <a:moveTo>
                    <a:pt x="-5986" y="20635"/>
                  </a:moveTo>
                  <a:cubicBezTo>
                    <a:pt x="-5986" y="3121"/>
                    <a:pt x="13119" y="-9615"/>
                    <a:pt x="24264" y="1529"/>
                  </a:cubicBezTo>
                  <a:cubicBezTo>
                    <a:pt x="40185" y="17450"/>
                    <a:pt x="35409" y="31779"/>
                    <a:pt x="13915" y="31779"/>
                  </a:cubicBezTo>
                  <a:cubicBezTo>
                    <a:pt x="1975" y="31779"/>
                    <a:pt x="-5986" y="27003"/>
                    <a:pt x="-5986" y="20635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73A083E-C048-B6CA-66FF-91C8A35519B9}"/>
                </a:ext>
              </a:extLst>
            </p:cNvPr>
            <p:cNvSpPr/>
            <p:nvPr/>
          </p:nvSpPr>
          <p:spPr>
            <a:xfrm flipV="1">
              <a:off x="6588863" y="3922633"/>
              <a:ext cx="57466" cy="73906"/>
            </a:xfrm>
            <a:custGeom>
              <a:avLst/>
              <a:gdLst>
                <a:gd name="connsiteX0" fmla="*/ 5649 w 57466"/>
                <a:gd name="connsiteY0" fmla="*/ 65980 h 73906"/>
                <a:gd name="connsiteX1" fmla="*/ 14406 w 57466"/>
                <a:gd name="connsiteY1" fmla="*/ 704 h 73906"/>
                <a:gd name="connsiteX2" fmla="*/ 46248 w 57466"/>
                <a:gd name="connsiteY2" fmla="*/ 62000 h 73906"/>
                <a:gd name="connsiteX3" fmla="*/ 5649 w 57466"/>
                <a:gd name="connsiteY3" fmla="*/ 65980 h 7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466" h="73906">
                  <a:moveTo>
                    <a:pt x="5649" y="65980"/>
                  </a:moveTo>
                  <a:cubicBezTo>
                    <a:pt x="-6291" y="54835"/>
                    <a:pt x="77" y="8664"/>
                    <a:pt x="14406" y="704"/>
                  </a:cubicBezTo>
                  <a:cubicBezTo>
                    <a:pt x="45452" y="-16013"/>
                    <a:pt x="72518" y="35730"/>
                    <a:pt x="46248" y="62000"/>
                  </a:cubicBezTo>
                  <a:cubicBezTo>
                    <a:pt x="35899" y="72348"/>
                    <a:pt x="13610" y="74737"/>
                    <a:pt x="5649" y="6598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5465492-C6A4-2CC6-8719-B972D8136676}"/>
                </a:ext>
              </a:extLst>
            </p:cNvPr>
            <p:cNvSpPr/>
            <p:nvPr/>
          </p:nvSpPr>
          <p:spPr>
            <a:xfrm flipV="1">
              <a:off x="11082298" y="3923023"/>
              <a:ext cx="60283" cy="74076"/>
            </a:xfrm>
            <a:custGeom>
              <a:avLst/>
              <a:gdLst>
                <a:gd name="connsiteX0" fmla="*/ -934 w 60283"/>
                <a:gd name="connsiteY0" fmla="*/ 56192 h 74076"/>
                <a:gd name="connsiteX1" fmla="*/ 42053 w 60283"/>
                <a:gd name="connsiteY1" fmla="*/ 5245 h 74076"/>
                <a:gd name="connsiteX2" fmla="*/ 46829 w 60283"/>
                <a:gd name="connsiteY2" fmla="*/ 56988 h 74076"/>
                <a:gd name="connsiteX3" fmla="*/ -934 w 60283"/>
                <a:gd name="connsiteY3" fmla="*/ 56192 h 7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283" h="74076">
                  <a:moveTo>
                    <a:pt x="-934" y="56192"/>
                  </a:moveTo>
                  <a:cubicBezTo>
                    <a:pt x="-19243" y="21962"/>
                    <a:pt x="17376" y="-20229"/>
                    <a:pt x="42053" y="5245"/>
                  </a:cubicBezTo>
                  <a:cubicBezTo>
                    <a:pt x="57178" y="19574"/>
                    <a:pt x="57974" y="35495"/>
                    <a:pt x="46829" y="56988"/>
                  </a:cubicBezTo>
                  <a:cubicBezTo>
                    <a:pt x="35685" y="76890"/>
                    <a:pt x="10211" y="76093"/>
                    <a:pt x="-934" y="5619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74267B6-A973-7AB3-6414-BD8526AF13D7}"/>
                </a:ext>
              </a:extLst>
            </p:cNvPr>
            <p:cNvSpPr/>
            <p:nvPr/>
          </p:nvSpPr>
          <p:spPr>
            <a:xfrm flipV="1">
              <a:off x="6673077" y="4034363"/>
              <a:ext cx="35882" cy="36942"/>
            </a:xfrm>
            <a:custGeom>
              <a:avLst/>
              <a:gdLst>
                <a:gd name="connsiteX0" fmla="*/ 4139 w 35882"/>
                <a:gd name="connsiteY0" fmla="*/ 23852 h 36942"/>
                <a:gd name="connsiteX1" fmla="*/ 6527 w 35882"/>
                <a:gd name="connsiteY1" fmla="*/ 3155 h 36942"/>
                <a:gd name="connsiteX2" fmla="*/ 35185 w 35882"/>
                <a:gd name="connsiteY2" fmla="*/ 19872 h 36942"/>
                <a:gd name="connsiteX3" fmla="*/ 4139 w 35882"/>
                <a:gd name="connsiteY3" fmla="*/ 23852 h 3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82" h="36942">
                  <a:moveTo>
                    <a:pt x="4139" y="23852"/>
                  </a:moveTo>
                  <a:cubicBezTo>
                    <a:pt x="-3026" y="15891"/>
                    <a:pt x="-2230" y="11115"/>
                    <a:pt x="6527" y="3155"/>
                  </a:cubicBezTo>
                  <a:cubicBezTo>
                    <a:pt x="21652" y="-8786"/>
                    <a:pt x="35185" y="-826"/>
                    <a:pt x="35185" y="19872"/>
                  </a:cubicBezTo>
                  <a:cubicBezTo>
                    <a:pt x="35185" y="37385"/>
                    <a:pt x="17671" y="39773"/>
                    <a:pt x="4139" y="2385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1990120-840A-5E04-4DB2-E8C9CA599D96}"/>
                </a:ext>
              </a:extLst>
            </p:cNvPr>
            <p:cNvSpPr/>
            <p:nvPr/>
          </p:nvSpPr>
          <p:spPr>
            <a:xfrm flipV="1">
              <a:off x="11019591" y="4034469"/>
              <a:ext cx="35078" cy="36248"/>
            </a:xfrm>
            <a:custGeom>
              <a:avLst/>
              <a:gdLst>
                <a:gd name="connsiteX0" fmla="*/ -1026 w 35078"/>
                <a:gd name="connsiteY0" fmla="*/ 23262 h 36248"/>
                <a:gd name="connsiteX1" fmla="*/ 2158 w 35078"/>
                <a:gd name="connsiteY1" fmla="*/ 2565 h 36248"/>
                <a:gd name="connsiteX2" fmla="*/ 27632 w 35078"/>
                <a:gd name="connsiteY2" fmla="*/ 21670 h 36248"/>
                <a:gd name="connsiteX3" fmla="*/ -1026 w 35078"/>
                <a:gd name="connsiteY3" fmla="*/ 23262 h 36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78" h="36248">
                  <a:moveTo>
                    <a:pt x="-1026" y="23262"/>
                  </a:moveTo>
                  <a:cubicBezTo>
                    <a:pt x="-8191" y="15302"/>
                    <a:pt x="-7395" y="10526"/>
                    <a:pt x="2158" y="2565"/>
                  </a:cubicBezTo>
                  <a:cubicBezTo>
                    <a:pt x="17283" y="-10172"/>
                    <a:pt x="34796" y="3361"/>
                    <a:pt x="27632" y="21670"/>
                  </a:cubicBezTo>
                  <a:cubicBezTo>
                    <a:pt x="21263" y="37591"/>
                    <a:pt x="10915" y="37591"/>
                    <a:pt x="-1026" y="2326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670CFA8-E884-8DDA-C90D-8FF0169FB1A7}"/>
                </a:ext>
              </a:extLst>
            </p:cNvPr>
            <p:cNvSpPr/>
            <p:nvPr/>
          </p:nvSpPr>
          <p:spPr>
            <a:xfrm flipV="1">
              <a:off x="10929939" y="4113485"/>
              <a:ext cx="59351" cy="76870"/>
            </a:xfrm>
            <a:custGeom>
              <a:avLst/>
              <a:gdLst>
                <a:gd name="connsiteX0" fmla="*/ 355 w 59351"/>
                <a:gd name="connsiteY0" fmla="*/ 57856 h 76870"/>
                <a:gd name="connsiteX1" fmla="*/ 36177 w 59351"/>
                <a:gd name="connsiteY1" fmla="*/ -256 h 76870"/>
                <a:gd name="connsiteX2" fmla="*/ 24237 w 59351"/>
                <a:gd name="connsiteY2" fmla="*/ 74573 h 76870"/>
                <a:gd name="connsiteX3" fmla="*/ 355 w 59351"/>
                <a:gd name="connsiteY3" fmla="*/ 57856 h 7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351" h="76870">
                  <a:moveTo>
                    <a:pt x="355" y="57856"/>
                  </a:moveTo>
                  <a:cubicBezTo>
                    <a:pt x="-17158" y="25218"/>
                    <a:pt x="5927" y="-11400"/>
                    <a:pt x="36177" y="-256"/>
                  </a:cubicBezTo>
                  <a:cubicBezTo>
                    <a:pt x="65631" y="11685"/>
                    <a:pt x="55283" y="74573"/>
                    <a:pt x="24237" y="74573"/>
                  </a:cubicBezTo>
                  <a:cubicBezTo>
                    <a:pt x="15480" y="74573"/>
                    <a:pt x="5131" y="67409"/>
                    <a:pt x="355" y="5785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A3422658-3542-DF36-BA82-C4BD65ABD23E}"/>
                </a:ext>
              </a:extLst>
            </p:cNvPr>
            <p:cNvSpPr/>
            <p:nvPr/>
          </p:nvSpPr>
          <p:spPr>
            <a:xfrm flipV="1">
              <a:off x="6767607" y="4129791"/>
              <a:ext cx="34094" cy="39416"/>
            </a:xfrm>
            <a:custGeom>
              <a:avLst/>
              <a:gdLst>
                <a:gd name="connsiteX0" fmla="*/ 1045 w 34094"/>
                <a:gd name="connsiteY0" fmla="*/ 30338 h 39416"/>
                <a:gd name="connsiteX1" fmla="*/ 12190 w 34094"/>
                <a:gd name="connsiteY1" fmla="*/ -2300 h 39416"/>
                <a:gd name="connsiteX2" fmla="*/ 32091 w 34094"/>
                <a:gd name="connsiteY2" fmla="*/ 29542 h 39416"/>
                <a:gd name="connsiteX3" fmla="*/ 1045 w 34094"/>
                <a:gd name="connsiteY3" fmla="*/ 30338 h 3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94" h="39416">
                  <a:moveTo>
                    <a:pt x="1045" y="30338"/>
                  </a:moveTo>
                  <a:cubicBezTo>
                    <a:pt x="-4527" y="21581"/>
                    <a:pt x="3433" y="-2300"/>
                    <a:pt x="12190" y="-2300"/>
                  </a:cubicBezTo>
                  <a:cubicBezTo>
                    <a:pt x="22538" y="-2300"/>
                    <a:pt x="37663" y="20785"/>
                    <a:pt x="32091" y="29542"/>
                  </a:cubicBezTo>
                  <a:cubicBezTo>
                    <a:pt x="25723" y="39094"/>
                    <a:pt x="6617" y="39891"/>
                    <a:pt x="1045" y="3033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4C1BF24-1FD7-80BE-EA2F-F9F53E5EA40B}"/>
                </a:ext>
              </a:extLst>
            </p:cNvPr>
            <p:cNvSpPr/>
            <p:nvPr/>
          </p:nvSpPr>
          <p:spPr>
            <a:xfrm flipV="1">
              <a:off x="10857484" y="4194043"/>
              <a:ext cx="53264" cy="69230"/>
            </a:xfrm>
            <a:custGeom>
              <a:avLst/>
              <a:gdLst>
                <a:gd name="connsiteX0" fmla="*/ -3523 w 53264"/>
                <a:gd name="connsiteY0" fmla="*/ 48885 h 69230"/>
                <a:gd name="connsiteX1" fmla="*/ 13194 w 53264"/>
                <a:gd name="connsiteY1" fmla="*/ -471 h 69230"/>
                <a:gd name="connsiteX2" fmla="*/ 47424 w 53264"/>
                <a:gd name="connsiteY2" fmla="*/ 39332 h 69230"/>
                <a:gd name="connsiteX3" fmla="*/ 23543 w 53264"/>
                <a:gd name="connsiteY3" fmla="*/ 66398 h 69230"/>
                <a:gd name="connsiteX4" fmla="*/ -3523 w 53264"/>
                <a:gd name="connsiteY4" fmla="*/ 48885 h 6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64" h="69230">
                  <a:moveTo>
                    <a:pt x="-3523" y="48885"/>
                  </a:moveTo>
                  <a:cubicBezTo>
                    <a:pt x="-9095" y="24207"/>
                    <a:pt x="-3523" y="5898"/>
                    <a:pt x="13194" y="-471"/>
                  </a:cubicBezTo>
                  <a:cubicBezTo>
                    <a:pt x="33095" y="-8431"/>
                    <a:pt x="49812" y="12266"/>
                    <a:pt x="47424" y="39332"/>
                  </a:cubicBezTo>
                  <a:cubicBezTo>
                    <a:pt x="45832" y="59233"/>
                    <a:pt x="41056" y="64806"/>
                    <a:pt x="23543" y="66398"/>
                  </a:cubicBezTo>
                  <a:cubicBezTo>
                    <a:pt x="6030" y="68786"/>
                    <a:pt x="457" y="64806"/>
                    <a:pt x="-3523" y="48885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C8AA6549-6C5B-7E32-2A4B-440F4213FC6F}"/>
                </a:ext>
              </a:extLst>
            </p:cNvPr>
            <p:cNvSpPr/>
            <p:nvPr/>
          </p:nvSpPr>
          <p:spPr>
            <a:xfrm flipV="1">
              <a:off x="6836328" y="4209011"/>
              <a:ext cx="39313" cy="38423"/>
            </a:xfrm>
            <a:custGeom>
              <a:avLst/>
              <a:gdLst>
                <a:gd name="connsiteX0" fmla="*/ -891 w 39313"/>
                <a:gd name="connsiteY0" fmla="*/ 25084 h 38423"/>
                <a:gd name="connsiteX1" fmla="*/ 11846 w 39313"/>
                <a:gd name="connsiteY1" fmla="*/ 3590 h 38423"/>
                <a:gd name="connsiteX2" fmla="*/ 31747 w 39313"/>
                <a:gd name="connsiteY2" fmla="*/ 5182 h 38423"/>
                <a:gd name="connsiteX3" fmla="*/ 19010 w 39313"/>
                <a:gd name="connsiteY3" fmla="*/ 36228 h 38423"/>
                <a:gd name="connsiteX4" fmla="*/ -891 w 39313"/>
                <a:gd name="connsiteY4" fmla="*/ 25084 h 3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13" h="38423">
                  <a:moveTo>
                    <a:pt x="-891" y="25084"/>
                  </a:moveTo>
                  <a:cubicBezTo>
                    <a:pt x="-891" y="19511"/>
                    <a:pt x="4682" y="9959"/>
                    <a:pt x="11846" y="3590"/>
                  </a:cubicBezTo>
                  <a:cubicBezTo>
                    <a:pt x="22195" y="-4370"/>
                    <a:pt x="25379" y="-4370"/>
                    <a:pt x="31747" y="5182"/>
                  </a:cubicBezTo>
                  <a:cubicBezTo>
                    <a:pt x="43688" y="25084"/>
                    <a:pt x="39708" y="36228"/>
                    <a:pt x="19010" y="36228"/>
                  </a:cubicBezTo>
                  <a:cubicBezTo>
                    <a:pt x="7070" y="36228"/>
                    <a:pt x="-891" y="31452"/>
                    <a:pt x="-891" y="2508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B063796-2A13-7BF5-253F-5403F7901A34}"/>
                </a:ext>
              </a:extLst>
            </p:cNvPr>
            <p:cNvSpPr/>
            <p:nvPr/>
          </p:nvSpPr>
          <p:spPr>
            <a:xfrm flipV="1">
              <a:off x="10697179" y="4209011"/>
              <a:ext cx="37384" cy="39802"/>
            </a:xfrm>
            <a:custGeom>
              <a:avLst/>
              <a:gdLst>
                <a:gd name="connsiteX0" fmla="*/ -5415 w 37384"/>
                <a:gd name="connsiteY0" fmla="*/ 30444 h 39802"/>
                <a:gd name="connsiteX1" fmla="*/ 14486 w 37384"/>
                <a:gd name="connsiteY1" fmla="*/ -2194 h 39802"/>
                <a:gd name="connsiteX2" fmla="*/ 29611 w 37384"/>
                <a:gd name="connsiteY2" fmla="*/ 30444 h 39802"/>
                <a:gd name="connsiteX3" fmla="*/ -5415 w 37384"/>
                <a:gd name="connsiteY3" fmla="*/ 30444 h 3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84" h="39802">
                  <a:moveTo>
                    <a:pt x="-5415" y="30444"/>
                  </a:moveTo>
                  <a:cubicBezTo>
                    <a:pt x="-5415" y="14523"/>
                    <a:pt x="4933" y="-2194"/>
                    <a:pt x="14486" y="-2194"/>
                  </a:cubicBezTo>
                  <a:cubicBezTo>
                    <a:pt x="26427" y="-2194"/>
                    <a:pt x="36775" y="19300"/>
                    <a:pt x="29611" y="30444"/>
                  </a:cubicBezTo>
                  <a:cubicBezTo>
                    <a:pt x="24038" y="39997"/>
                    <a:pt x="-5415" y="39997"/>
                    <a:pt x="-5415" y="3044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7D068653-63F2-F9C7-49C3-5CFFA080F5AD}"/>
                </a:ext>
              </a:extLst>
            </p:cNvPr>
            <p:cNvSpPr/>
            <p:nvPr/>
          </p:nvSpPr>
          <p:spPr>
            <a:xfrm flipV="1">
              <a:off x="10768824" y="4288616"/>
              <a:ext cx="39802" cy="34907"/>
            </a:xfrm>
            <a:custGeom>
              <a:avLst/>
              <a:gdLst>
                <a:gd name="connsiteX0" fmla="*/ -5501 w 39802"/>
                <a:gd name="connsiteY0" fmla="*/ 28040 h 34907"/>
                <a:gd name="connsiteX1" fmla="*/ 2460 w 39802"/>
                <a:gd name="connsiteY1" fmla="*/ 8935 h 34907"/>
                <a:gd name="connsiteX2" fmla="*/ 34302 w 39802"/>
                <a:gd name="connsiteY2" fmla="*/ 17692 h 34907"/>
                <a:gd name="connsiteX3" fmla="*/ 14400 w 39802"/>
                <a:gd name="connsiteY3" fmla="*/ 32817 h 34907"/>
                <a:gd name="connsiteX4" fmla="*/ -5501 w 39802"/>
                <a:gd name="connsiteY4" fmla="*/ 28040 h 3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02" h="34907">
                  <a:moveTo>
                    <a:pt x="-5501" y="28040"/>
                  </a:moveTo>
                  <a:cubicBezTo>
                    <a:pt x="-5501" y="25652"/>
                    <a:pt x="-1521" y="16896"/>
                    <a:pt x="2460" y="8935"/>
                  </a:cubicBezTo>
                  <a:cubicBezTo>
                    <a:pt x="12808" y="-9374"/>
                    <a:pt x="34302" y="-3802"/>
                    <a:pt x="34302" y="17692"/>
                  </a:cubicBezTo>
                  <a:cubicBezTo>
                    <a:pt x="34302" y="28837"/>
                    <a:pt x="28729" y="32817"/>
                    <a:pt x="14400" y="32817"/>
                  </a:cubicBezTo>
                  <a:cubicBezTo>
                    <a:pt x="3256" y="32817"/>
                    <a:pt x="-5501" y="30429"/>
                    <a:pt x="-5501" y="2804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2FA51F84-EA94-F672-1897-7533C16D84AC}"/>
                </a:ext>
              </a:extLst>
            </p:cNvPr>
            <p:cNvSpPr/>
            <p:nvPr/>
          </p:nvSpPr>
          <p:spPr>
            <a:xfrm flipV="1">
              <a:off x="6934601" y="4300735"/>
              <a:ext cx="37055" cy="35643"/>
            </a:xfrm>
            <a:custGeom>
              <a:avLst/>
              <a:gdLst>
                <a:gd name="connsiteX0" fmla="*/ 8189 w 37055"/>
                <a:gd name="connsiteY0" fmla="*/ 26584 h 35643"/>
                <a:gd name="connsiteX1" fmla="*/ 20926 w 37055"/>
                <a:gd name="connsiteY1" fmla="*/ -2074 h 35643"/>
                <a:gd name="connsiteX2" fmla="*/ 36051 w 37055"/>
                <a:gd name="connsiteY2" fmla="*/ 13051 h 35643"/>
                <a:gd name="connsiteX3" fmla="*/ 8189 w 37055"/>
                <a:gd name="connsiteY3" fmla="*/ 26584 h 3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5" h="35643">
                  <a:moveTo>
                    <a:pt x="8189" y="26584"/>
                  </a:moveTo>
                  <a:cubicBezTo>
                    <a:pt x="-8528" y="14643"/>
                    <a:pt x="-1364" y="-2074"/>
                    <a:pt x="20926" y="-2074"/>
                  </a:cubicBezTo>
                  <a:cubicBezTo>
                    <a:pt x="30478" y="-2074"/>
                    <a:pt x="36051" y="3499"/>
                    <a:pt x="36051" y="13051"/>
                  </a:cubicBezTo>
                  <a:cubicBezTo>
                    <a:pt x="36051" y="34545"/>
                    <a:pt x="25702" y="39321"/>
                    <a:pt x="8189" y="2658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50D1BAE-5B3A-CDD2-29CA-93B69B660EDB}"/>
                </a:ext>
              </a:extLst>
            </p:cNvPr>
            <p:cNvSpPr/>
            <p:nvPr/>
          </p:nvSpPr>
          <p:spPr>
            <a:xfrm flipV="1">
              <a:off x="10604400" y="4300735"/>
              <a:ext cx="37055" cy="35643"/>
            </a:xfrm>
            <a:custGeom>
              <a:avLst/>
              <a:gdLst>
                <a:gd name="connsiteX0" fmla="*/ 3887 w 37055"/>
                <a:gd name="connsiteY0" fmla="*/ 26584 h 35643"/>
                <a:gd name="connsiteX1" fmla="*/ 16624 w 37055"/>
                <a:gd name="connsiteY1" fmla="*/ -2074 h 35643"/>
                <a:gd name="connsiteX2" fmla="*/ 31749 w 37055"/>
                <a:gd name="connsiteY2" fmla="*/ 13051 h 35643"/>
                <a:gd name="connsiteX3" fmla="*/ 3887 w 37055"/>
                <a:gd name="connsiteY3" fmla="*/ 26584 h 3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5" h="35643">
                  <a:moveTo>
                    <a:pt x="3887" y="26584"/>
                  </a:moveTo>
                  <a:cubicBezTo>
                    <a:pt x="-12830" y="14643"/>
                    <a:pt x="-5666" y="-2074"/>
                    <a:pt x="16624" y="-2074"/>
                  </a:cubicBezTo>
                  <a:cubicBezTo>
                    <a:pt x="26176" y="-2074"/>
                    <a:pt x="31749" y="3499"/>
                    <a:pt x="31749" y="13051"/>
                  </a:cubicBezTo>
                  <a:cubicBezTo>
                    <a:pt x="31749" y="34545"/>
                    <a:pt x="21400" y="39321"/>
                    <a:pt x="3887" y="2658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25DC5A0-EAFF-F3FF-BD66-0A1307D0B558}"/>
                </a:ext>
              </a:extLst>
            </p:cNvPr>
            <p:cNvSpPr/>
            <p:nvPr/>
          </p:nvSpPr>
          <p:spPr>
            <a:xfrm flipV="1">
              <a:off x="10674062" y="4344340"/>
              <a:ext cx="53764" cy="67664"/>
            </a:xfrm>
            <a:custGeom>
              <a:avLst/>
              <a:gdLst>
                <a:gd name="connsiteX0" fmla="*/ -2978 w 53764"/>
                <a:gd name="connsiteY0" fmla="*/ 54526 h 67664"/>
                <a:gd name="connsiteX1" fmla="*/ -4570 w 53764"/>
                <a:gd name="connsiteY1" fmla="*/ 20296 h 67664"/>
                <a:gd name="connsiteX2" fmla="*/ 16924 w 53764"/>
                <a:gd name="connsiteY2" fmla="*/ -1994 h 67664"/>
                <a:gd name="connsiteX3" fmla="*/ 46378 w 53764"/>
                <a:gd name="connsiteY3" fmla="*/ 44177 h 67664"/>
                <a:gd name="connsiteX4" fmla="*/ 20904 w 53764"/>
                <a:gd name="connsiteY4" fmla="*/ 65671 h 67664"/>
                <a:gd name="connsiteX5" fmla="*/ -2978 w 53764"/>
                <a:gd name="connsiteY5" fmla="*/ 54526 h 6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764" h="67664">
                  <a:moveTo>
                    <a:pt x="-2978" y="54526"/>
                  </a:moveTo>
                  <a:cubicBezTo>
                    <a:pt x="-5366" y="48157"/>
                    <a:pt x="-6162" y="33033"/>
                    <a:pt x="-4570" y="20296"/>
                  </a:cubicBezTo>
                  <a:cubicBezTo>
                    <a:pt x="-2978" y="2783"/>
                    <a:pt x="1799" y="-1994"/>
                    <a:pt x="16924" y="-1994"/>
                  </a:cubicBezTo>
                  <a:cubicBezTo>
                    <a:pt x="40805" y="-1994"/>
                    <a:pt x="53542" y="17111"/>
                    <a:pt x="46378" y="44177"/>
                  </a:cubicBezTo>
                  <a:cubicBezTo>
                    <a:pt x="42397" y="60098"/>
                    <a:pt x="36029" y="65671"/>
                    <a:pt x="20904" y="65671"/>
                  </a:cubicBezTo>
                  <a:cubicBezTo>
                    <a:pt x="10555" y="65671"/>
                    <a:pt x="-589" y="60894"/>
                    <a:pt x="-2978" y="5452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F2FBF90-42A4-67FA-10B0-740A26760BF5}"/>
                </a:ext>
              </a:extLst>
            </p:cNvPr>
            <p:cNvSpPr/>
            <p:nvPr/>
          </p:nvSpPr>
          <p:spPr>
            <a:xfrm flipV="1">
              <a:off x="7012862" y="4376122"/>
              <a:ext cx="30438" cy="39862"/>
            </a:xfrm>
            <a:custGeom>
              <a:avLst/>
              <a:gdLst>
                <a:gd name="connsiteX0" fmla="*/ 688 w 30438"/>
                <a:gd name="connsiteY0" fmla="*/ 25892 h 39862"/>
                <a:gd name="connsiteX1" fmla="*/ 18201 w 30438"/>
                <a:gd name="connsiteY1" fmla="*/ -1970 h 39862"/>
                <a:gd name="connsiteX2" fmla="*/ 29346 w 30438"/>
                <a:gd name="connsiteY2" fmla="*/ 17931 h 39862"/>
                <a:gd name="connsiteX3" fmla="*/ 688 w 30438"/>
                <a:gd name="connsiteY3" fmla="*/ 25892 h 3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38" h="39862">
                  <a:moveTo>
                    <a:pt x="688" y="25892"/>
                  </a:moveTo>
                  <a:cubicBezTo>
                    <a:pt x="-4884" y="11563"/>
                    <a:pt x="3076" y="-1970"/>
                    <a:pt x="18201" y="-1970"/>
                  </a:cubicBezTo>
                  <a:cubicBezTo>
                    <a:pt x="24570" y="-1970"/>
                    <a:pt x="29346" y="5991"/>
                    <a:pt x="29346" y="17931"/>
                  </a:cubicBezTo>
                  <a:cubicBezTo>
                    <a:pt x="29346" y="39425"/>
                    <a:pt x="7853" y="45793"/>
                    <a:pt x="688" y="2589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E4F97F3-20C2-0C24-E57E-D91506A973A7}"/>
                </a:ext>
              </a:extLst>
            </p:cNvPr>
            <p:cNvSpPr/>
            <p:nvPr/>
          </p:nvSpPr>
          <p:spPr>
            <a:xfrm flipV="1">
              <a:off x="7180390" y="4376182"/>
              <a:ext cx="30082" cy="31842"/>
            </a:xfrm>
            <a:custGeom>
              <a:avLst/>
              <a:gdLst>
                <a:gd name="connsiteX0" fmla="*/ 8892 w 30082"/>
                <a:gd name="connsiteY0" fmla="*/ 13946 h 31842"/>
                <a:gd name="connsiteX1" fmla="*/ 26405 w 30082"/>
                <a:gd name="connsiteY1" fmla="*/ -1975 h 31842"/>
                <a:gd name="connsiteX2" fmla="*/ 28794 w 30082"/>
                <a:gd name="connsiteY2" fmla="*/ 13946 h 31842"/>
                <a:gd name="connsiteX3" fmla="*/ 11280 w 30082"/>
                <a:gd name="connsiteY3" fmla="*/ 29867 h 31842"/>
                <a:gd name="connsiteX4" fmla="*/ 8892 w 30082"/>
                <a:gd name="connsiteY4" fmla="*/ 13946 h 3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82" h="31842">
                  <a:moveTo>
                    <a:pt x="8892" y="13946"/>
                  </a:moveTo>
                  <a:cubicBezTo>
                    <a:pt x="16853" y="5189"/>
                    <a:pt x="24813" y="-1975"/>
                    <a:pt x="26405" y="-1975"/>
                  </a:cubicBezTo>
                  <a:cubicBezTo>
                    <a:pt x="27202" y="-1975"/>
                    <a:pt x="28794" y="5189"/>
                    <a:pt x="28794" y="13946"/>
                  </a:cubicBezTo>
                  <a:cubicBezTo>
                    <a:pt x="28794" y="25091"/>
                    <a:pt x="23221" y="29867"/>
                    <a:pt x="11280" y="29867"/>
                  </a:cubicBezTo>
                  <a:cubicBezTo>
                    <a:pt x="-4641" y="29867"/>
                    <a:pt x="-5437" y="29071"/>
                    <a:pt x="8892" y="1394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33FC3D0-DFE7-E9EB-96D2-AFB6F94E779F}"/>
                </a:ext>
              </a:extLst>
            </p:cNvPr>
            <p:cNvSpPr/>
            <p:nvPr/>
          </p:nvSpPr>
          <p:spPr>
            <a:xfrm flipV="1">
              <a:off x="7087554" y="4455787"/>
              <a:ext cx="34014" cy="37271"/>
            </a:xfrm>
            <a:custGeom>
              <a:avLst/>
              <a:gdLst>
                <a:gd name="connsiteX0" fmla="*/ -60 w 34014"/>
                <a:gd name="connsiteY0" fmla="*/ 24262 h 37271"/>
                <a:gd name="connsiteX1" fmla="*/ 27802 w 34014"/>
                <a:gd name="connsiteY1" fmla="*/ 1973 h 37271"/>
                <a:gd name="connsiteX2" fmla="*/ 15065 w 34014"/>
                <a:gd name="connsiteY2" fmla="*/ 35407 h 37271"/>
                <a:gd name="connsiteX3" fmla="*/ -60 w 34014"/>
                <a:gd name="connsiteY3" fmla="*/ 24262 h 37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14" h="37271">
                  <a:moveTo>
                    <a:pt x="-60" y="24262"/>
                  </a:moveTo>
                  <a:cubicBezTo>
                    <a:pt x="-6429" y="8341"/>
                    <a:pt x="15861" y="-9968"/>
                    <a:pt x="27802" y="1973"/>
                  </a:cubicBezTo>
                  <a:cubicBezTo>
                    <a:pt x="38946" y="13118"/>
                    <a:pt x="30190" y="35407"/>
                    <a:pt x="15065" y="35407"/>
                  </a:cubicBezTo>
                  <a:cubicBezTo>
                    <a:pt x="9492" y="35407"/>
                    <a:pt x="2328" y="30631"/>
                    <a:pt x="-60" y="2426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E44ABC5-A651-2319-4E1C-2D873B731254}"/>
                </a:ext>
              </a:extLst>
            </p:cNvPr>
            <p:cNvSpPr/>
            <p:nvPr/>
          </p:nvSpPr>
          <p:spPr>
            <a:xfrm flipV="1">
              <a:off x="10270057" y="4457210"/>
              <a:ext cx="34820" cy="37992"/>
            </a:xfrm>
            <a:custGeom>
              <a:avLst/>
              <a:gdLst>
                <a:gd name="connsiteX0" fmla="*/ -3679 w 34820"/>
                <a:gd name="connsiteY0" fmla="*/ 29592 h 37992"/>
                <a:gd name="connsiteX1" fmla="*/ 3485 w 34820"/>
                <a:gd name="connsiteY1" fmla="*/ 7303 h 37992"/>
                <a:gd name="connsiteX2" fmla="*/ 24183 w 34820"/>
                <a:gd name="connsiteY2" fmla="*/ 5711 h 37992"/>
                <a:gd name="connsiteX3" fmla="*/ 29755 w 34820"/>
                <a:gd name="connsiteY3" fmla="*/ 25612 h 37992"/>
                <a:gd name="connsiteX4" fmla="*/ -3679 w 34820"/>
                <a:gd name="connsiteY4" fmla="*/ 29592 h 3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20" h="37992">
                  <a:moveTo>
                    <a:pt x="-3679" y="29592"/>
                  </a:moveTo>
                  <a:cubicBezTo>
                    <a:pt x="-6863" y="24020"/>
                    <a:pt x="-3679" y="14467"/>
                    <a:pt x="3485" y="7303"/>
                  </a:cubicBezTo>
                  <a:cubicBezTo>
                    <a:pt x="15426" y="-4638"/>
                    <a:pt x="17814" y="-4638"/>
                    <a:pt x="24183" y="5711"/>
                  </a:cubicBezTo>
                  <a:cubicBezTo>
                    <a:pt x="28163" y="12079"/>
                    <a:pt x="30551" y="21632"/>
                    <a:pt x="29755" y="25612"/>
                  </a:cubicBezTo>
                  <a:cubicBezTo>
                    <a:pt x="25775" y="37553"/>
                    <a:pt x="2689" y="39941"/>
                    <a:pt x="-3679" y="2959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65FB2762-010F-1659-6CDC-A81DCC8F4CDF}"/>
                </a:ext>
              </a:extLst>
            </p:cNvPr>
            <p:cNvSpPr/>
            <p:nvPr/>
          </p:nvSpPr>
          <p:spPr>
            <a:xfrm flipV="1">
              <a:off x="10459512" y="4455787"/>
              <a:ext cx="30634" cy="38332"/>
            </a:xfrm>
            <a:custGeom>
              <a:avLst/>
              <a:gdLst>
                <a:gd name="connsiteX0" fmla="*/ -3893 w 30634"/>
                <a:gd name="connsiteY0" fmla="*/ 23731 h 38332"/>
                <a:gd name="connsiteX1" fmla="*/ 16804 w 30634"/>
                <a:gd name="connsiteY1" fmla="*/ -150 h 38332"/>
                <a:gd name="connsiteX2" fmla="*/ 13620 w 30634"/>
                <a:gd name="connsiteY2" fmla="*/ 36468 h 38332"/>
                <a:gd name="connsiteX3" fmla="*/ -3893 w 30634"/>
                <a:gd name="connsiteY3" fmla="*/ 23731 h 3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4" h="38332">
                  <a:moveTo>
                    <a:pt x="-3893" y="23731"/>
                  </a:moveTo>
                  <a:cubicBezTo>
                    <a:pt x="-9465" y="9402"/>
                    <a:pt x="4864" y="-7315"/>
                    <a:pt x="16804" y="-150"/>
                  </a:cubicBezTo>
                  <a:cubicBezTo>
                    <a:pt x="30337" y="8606"/>
                    <a:pt x="27153" y="36468"/>
                    <a:pt x="13620" y="36468"/>
                  </a:cubicBezTo>
                  <a:cubicBezTo>
                    <a:pt x="6456" y="36468"/>
                    <a:pt x="-709" y="30896"/>
                    <a:pt x="-3893" y="23731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DC2A632-01E8-7BFA-B22D-54D80B9D1C0A}"/>
                </a:ext>
              </a:extLst>
            </p:cNvPr>
            <p:cNvSpPr/>
            <p:nvPr/>
          </p:nvSpPr>
          <p:spPr>
            <a:xfrm flipV="1">
              <a:off x="10594932" y="4460269"/>
              <a:ext cx="55218" cy="74519"/>
            </a:xfrm>
            <a:custGeom>
              <a:avLst/>
              <a:gdLst>
                <a:gd name="connsiteX0" fmla="*/ 5395 w 55218"/>
                <a:gd name="connsiteY0" fmla="*/ 64431 h 74519"/>
                <a:gd name="connsiteX1" fmla="*/ 36441 w 55218"/>
                <a:gd name="connsiteY1" fmla="*/ -49 h 74519"/>
                <a:gd name="connsiteX2" fmla="*/ 34053 w 55218"/>
                <a:gd name="connsiteY2" fmla="*/ 69207 h 74519"/>
                <a:gd name="connsiteX3" fmla="*/ 5395 w 55218"/>
                <a:gd name="connsiteY3" fmla="*/ 64431 h 74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18" h="74519">
                  <a:moveTo>
                    <a:pt x="5395" y="64431"/>
                  </a:moveTo>
                  <a:cubicBezTo>
                    <a:pt x="-20078" y="38958"/>
                    <a:pt x="3803" y="-11990"/>
                    <a:pt x="36441" y="-49"/>
                  </a:cubicBezTo>
                  <a:cubicBezTo>
                    <a:pt x="55547" y="7115"/>
                    <a:pt x="53954" y="58063"/>
                    <a:pt x="34053" y="69207"/>
                  </a:cubicBezTo>
                  <a:cubicBezTo>
                    <a:pt x="22112" y="74780"/>
                    <a:pt x="14948" y="73984"/>
                    <a:pt x="5395" y="64431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725D71D2-8268-1C53-B5C5-B633287011AB}"/>
                </a:ext>
              </a:extLst>
            </p:cNvPr>
            <p:cNvSpPr/>
            <p:nvPr/>
          </p:nvSpPr>
          <p:spPr>
            <a:xfrm flipV="1">
              <a:off x="7259995" y="4463747"/>
              <a:ext cx="30082" cy="31842"/>
            </a:xfrm>
            <a:custGeom>
              <a:avLst/>
              <a:gdLst>
                <a:gd name="connsiteX0" fmla="*/ 8799 w 30082"/>
                <a:gd name="connsiteY0" fmla="*/ 14063 h 31842"/>
                <a:gd name="connsiteX1" fmla="*/ 11187 w 30082"/>
                <a:gd name="connsiteY1" fmla="*/ -1858 h 31842"/>
                <a:gd name="connsiteX2" fmla="*/ 28700 w 30082"/>
                <a:gd name="connsiteY2" fmla="*/ 14063 h 31842"/>
                <a:gd name="connsiteX3" fmla="*/ 26312 w 30082"/>
                <a:gd name="connsiteY3" fmla="*/ 29984 h 31842"/>
                <a:gd name="connsiteX4" fmla="*/ 8799 w 30082"/>
                <a:gd name="connsiteY4" fmla="*/ 14063 h 3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82" h="31842">
                  <a:moveTo>
                    <a:pt x="8799" y="14063"/>
                  </a:moveTo>
                  <a:cubicBezTo>
                    <a:pt x="-5530" y="-1062"/>
                    <a:pt x="-4734" y="-1858"/>
                    <a:pt x="11187" y="-1858"/>
                  </a:cubicBezTo>
                  <a:cubicBezTo>
                    <a:pt x="23128" y="-1858"/>
                    <a:pt x="28700" y="2919"/>
                    <a:pt x="28700" y="14063"/>
                  </a:cubicBezTo>
                  <a:cubicBezTo>
                    <a:pt x="28700" y="22820"/>
                    <a:pt x="27108" y="29984"/>
                    <a:pt x="26312" y="29984"/>
                  </a:cubicBezTo>
                  <a:cubicBezTo>
                    <a:pt x="24720" y="29984"/>
                    <a:pt x="16760" y="22820"/>
                    <a:pt x="8799" y="1406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4ECB2BC-F156-72AE-9168-0AF3DA430FA6}"/>
                </a:ext>
              </a:extLst>
            </p:cNvPr>
            <p:cNvSpPr/>
            <p:nvPr/>
          </p:nvSpPr>
          <p:spPr>
            <a:xfrm flipV="1">
              <a:off x="10180715" y="4536616"/>
              <a:ext cx="30872" cy="38578"/>
            </a:xfrm>
            <a:custGeom>
              <a:avLst/>
              <a:gdLst>
                <a:gd name="connsiteX0" fmla="*/ 7758 w 30872"/>
                <a:gd name="connsiteY0" fmla="*/ 23718 h 38578"/>
                <a:gd name="connsiteX1" fmla="*/ 10146 w 30872"/>
                <a:gd name="connsiteY1" fmla="*/ -1756 h 38578"/>
                <a:gd name="connsiteX2" fmla="*/ 26067 w 30872"/>
                <a:gd name="connsiteY2" fmla="*/ 18146 h 38578"/>
                <a:gd name="connsiteX3" fmla="*/ 7758 w 30872"/>
                <a:gd name="connsiteY3" fmla="*/ 23718 h 3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72" h="38578">
                  <a:moveTo>
                    <a:pt x="7758" y="23718"/>
                  </a:moveTo>
                  <a:cubicBezTo>
                    <a:pt x="-9756" y="4613"/>
                    <a:pt x="-8960" y="-1756"/>
                    <a:pt x="10146" y="-1756"/>
                  </a:cubicBezTo>
                  <a:cubicBezTo>
                    <a:pt x="22086" y="-1756"/>
                    <a:pt x="26067" y="3817"/>
                    <a:pt x="26067" y="18146"/>
                  </a:cubicBezTo>
                  <a:cubicBezTo>
                    <a:pt x="26067" y="42027"/>
                    <a:pt x="24475" y="42027"/>
                    <a:pt x="7758" y="2371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BB1869C2-84A8-D295-F5D1-A427FA082F44}"/>
                </a:ext>
              </a:extLst>
            </p:cNvPr>
            <p:cNvSpPr/>
            <p:nvPr/>
          </p:nvSpPr>
          <p:spPr>
            <a:xfrm flipV="1">
              <a:off x="10522016" y="4536328"/>
              <a:ext cx="55527" cy="75147"/>
            </a:xfrm>
            <a:custGeom>
              <a:avLst/>
              <a:gdLst>
                <a:gd name="connsiteX0" fmla="*/ 383 w 55527"/>
                <a:gd name="connsiteY0" fmla="*/ 69576 h 75147"/>
                <a:gd name="connsiteX1" fmla="*/ 5956 w 55527"/>
                <a:gd name="connsiteY1" fmla="*/ 3504 h 75147"/>
                <a:gd name="connsiteX2" fmla="*/ 44962 w 55527"/>
                <a:gd name="connsiteY2" fmla="*/ 57635 h 75147"/>
                <a:gd name="connsiteX3" fmla="*/ 383 w 55527"/>
                <a:gd name="connsiteY3" fmla="*/ 69576 h 75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527" h="75147">
                  <a:moveTo>
                    <a:pt x="383" y="69576"/>
                  </a:moveTo>
                  <a:cubicBezTo>
                    <a:pt x="-9169" y="59227"/>
                    <a:pt x="-5985" y="13056"/>
                    <a:pt x="5956" y="3504"/>
                  </a:cubicBezTo>
                  <a:cubicBezTo>
                    <a:pt x="30633" y="-17194"/>
                    <a:pt x="63272" y="28181"/>
                    <a:pt x="44962" y="57635"/>
                  </a:cubicBezTo>
                  <a:cubicBezTo>
                    <a:pt x="36206" y="71168"/>
                    <a:pt x="9936" y="78333"/>
                    <a:pt x="383" y="6957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6BF3A0B-9027-A2F0-D949-3DEDA76413BC}"/>
                </a:ext>
              </a:extLst>
            </p:cNvPr>
            <p:cNvSpPr/>
            <p:nvPr/>
          </p:nvSpPr>
          <p:spPr>
            <a:xfrm flipV="1">
              <a:off x="10362838" y="4543353"/>
              <a:ext cx="30082" cy="31842"/>
            </a:xfrm>
            <a:custGeom>
              <a:avLst/>
              <a:gdLst>
                <a:gd name="connsiteX0" fmla="*/ -5019 w 30082"/>
                <a:gd name="connsiteY0" fmla="*/ 14170 h 31842"/>
                <a:gd name="connsiteX1" fmla="*/ 12494 w 30082"/>
                <a:gd name="connsiteY1" fmla="*/ -1751 h 31842"/>
                <a:gd name="connsiteX2" fmla="*/ 14882 w 30082"/>
                <a:gd name="connsiteY2" fmla="*/ 14170 h 31842"/>
                <a:gd name="connsiteX3" fmla="*/ -2631 w 30082"/>
                <a:gd name="connsiteY3" fmla="*/ 30091 h 31842"/>
                <a:gd name="connsiteX4" fmla="*/ -5019 w 30082"/>
                <a:gd name="connsiteY4" fmla="*/ 14170 h 3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82" h="31842">
                  <a:moveTo>
                    <a:pt x="-5019" y="14170"/>
                  </a:moveTo>
                  <a:cubicBezTo>
                    <a:pt x="-5019" y="3025"/>
                    <a:pt x="553" y="-1751"/>
                    <a:pt x="12494" y="-1751"/>
                  </a:cubicBezTo>
                  <a:cubicBezTo>
                    <a:pt x="28415" y="-1751"/>
                    <a:pt x="29211" y="-955"/>
                    <a:pt x="14882" y="14170"/>
                  </a:cubicBezTo>
                  <a:cubicBezTo>
                    <a:pt x="6922" y="22927"/>
                    <a:pt x="-1039" y="30091"/>
                    <a:pt x="-2631" y="30091"/>
                  </a:cubicBezTo>
                  <a:cubicBezTo>
                    <a:pt x="-3427" y="30091"/>
                    <a:pt x="-5019" y="22927"/>
                    <a:pt x="-5019" y="1417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1AA6BC3-5513-AAEE-E7B3-2AB24613CB49}"/>
                </a:ext>
              </a:extLst>
            </p:cNvPr>
            <p:cNvSpPr/>
            <p:nvPr/>
          </p:nvSpPr>
          <p:spPr>
            <a:xfrm flipV="1">
              <a:off x="7174653" y="4551380"/>
              <a:ext cx="34367" cy="38742"/>
            </a:xfrm>
            <a:custGeom>
              <a:avLst/>
              <a:gdLst>
                <a:gd name="connsiteX0" fmla="*/ -492 w 34367"/>
                <a:gd name="connsiteY0" fmla="*/ 29909 h 38742"/>
                <a:gd name="connsiteX1" fmla="*/ 6673 w 34367"/>
                <a:gd name="connsiteY1" fmla="*/ 8416 h 38742"/>
                <a:gd name="connsiteX2" fmla="*/ 27370 w 34367"/>
                <a:gd name="connsiteY2" fmla="*/ 2843 h 38742"/>
                <a:gd name="connsiteX3" fmla="*/ 32146 w 34367"/>
                <a:gd name="connsiteY3" fmla="*/ 24337 h 38742"/>
                <a:gd name="connsiteX4" fmla="*/ -492 w 34367"/>
                <a:gd name="connsiteY4" fmla="*/ 29909 h 3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67" h="38742">
                  <a:moveTo>
                    <a:pt x="-492" y="29909"/>
                  </a:moveTo>
                  <a:cubicBezTo>
                    <a:pt x="-2880" y="26725"/>
                    <a:pt x="304" y="16376"/>
                    <a:pt x="6673" y="8416"/>
                  </a:cubicBezTo>
                  <a:cubicBezTo>
                    <a:pt x="14633" y="-3525"/>
                    <a:pt x="19410" y="-4321"/>
                    <a:pt x="27370" y="2843"/>
                  </a:cubicBezTo>
                  <a:cubicBezTo>
                    <a:pt x="32146" y="7620"/>
                    <a:pt x="34535" y="17968"/>
                    <a:pt x="32146" y="24337"/>
                  </a:cubicBezTo>
                  <a:cubicBezTo>
                    <a:pt x="26574" y="37870"/>
                    <a:pt x="6673" y="41850"/>
                    <a:pt x="-492" y="2990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4F13EEC-B199-44DF-BA8D-6B0DA67450D4}"/>
                </a:ext>
              </a:extLst>
            </p:cNvPr>
            <p:cNvSpPr/>
            <p:nvPr/>
          </p:nvSpPr>
          <p:spPr>
            <a:xfrm flipV="1">
              <a:off x="7076238" y="4615951"/>
              <a:ext cx="53264" cy="69230"/>
            </a:xfrm>
            <a:custGeom>
              <a:avLst/>
              <a:gdLst>
                <a:gd name="connsiteX0" fmla="*/ 909 w 53264"/>
                <a:gd name="connsiteY0" fmla="*/ 49450 h 69230"/>
                <a:gd name="connsiteX1" fmla="*/ 17626 w 53264"/>
                <a:gd name="connsiteY1" fmla="*/ 95 h 69230"/>
                <a:gd name="connsiteX2" fmla="*/ 51857 w 53264"/>
                <a:gd name="connsiteY2" fmla="*/ 39897 h 69230"/>
                <a:gd name="connsiteX3" fmla="*/ 27975 w 53264"/>
                <a:gd name="connsiteY3" fmla="*/ 66963 h 69230"/>
                <a:gd name="connsiteX4" fmla="*/ 909 w 53264"/>
                <a:gd name="connsiteY4" fmla="*/ 49450 h 6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64" h="69230">
                  <a:moveTo>
                    <a:pt x="909" y="49450"/>
                  </a:moveTo>
                  <a:cubicBezTo>
                    <a:pt x="-4663" y="24772"/>
                    <a:pt x="909" y="6463"/>
                    <a:pt x="17626" y="95"/>
                  </a:cubicBezTo>
                  <a:cubicBezTo>
                    <a:pt x="37528" y="-7866"/>
                    <a:pt x="54245" y="12832"/>
                    <a:pt x="51857" y="39897"/>
                  </a:cubicBezTo>
                  <a:cubicBezTo>
                    <a:pt x="50265" y="59799"/>
                    <a:pt x="45488" y="65371"/>
                    <a:pt x="27975" y="66963"/>
                  </a:cubicBezTo>
                  <a:cubicBezTo>
                    <a:pt x="10462" y="69351"/>
                    <a:pt x="4890" y="65371"/>
                    <a:pt x="909" y="4945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6CAD0EB-1BC1-CDEB-DE13-26028FC4B3E0}"/>
                </a:ext>
              </a:extLst>
            </p:cNvPr>
            <p:cNvSpPr/>
            <p:nvPr/>
          </p:nvSpPr>
          <p:spPr>
            <a:xfrm flipV="1">
              <a:off x="7260400" y="4615946"/>
              <a:ext cx="52325" cy="70695"/>
            </a:xfrm>
            <a:custGeom>
              <a:avLst/>
              <a:gdLst>
                <a:gd name="connsiteX0" fmla="*/ -376 w 52325"/>
                <a:gd name="connsiteY0" fmla="*/ 51708 h 70695"/>
                <a:gd name="connsiteX1" fmla="*/ 22709 w 52325"/>
                <a:gd name="connsiteY1" fmla="*/ -1628 h 70695"/>
                <a:gd name="connsiteX2" fmla="*/ 50571 w 52325"/>
                <a:gd name="connsiteY2" fmla="*/ 38971 h 70695"/>
                <a:gd name="connsiteX3" fmla="*/ 26689 w 52325"/>
                <a:gd name="connsiteY3" fmla="*/ 68425 h 70695"/>
                <a:gd name="connsiteX4" fmla="*/ -376 w 52325"/>
                <a:gd name="connsiteY4" fmla="*/ 51708 h 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25" h="70695">
                  <a:moveTo>
                    <a:pt x="-376" y="51708"/>
                  </a:moveTo>
                  <a:cubicBezTo>
                    <a:pt x="-5153" y="29418"/>
                    <a:pt x="7584" y="-1628"/>
                    <a:pt x="22709" y="-1628"/>
                  </a:cubicBezTo>
                  <a:cubicBezTo>
                    <a:pt x="43406" y="-1628"/>
                    <a:pt x="52959" y="12701"/>
                    <a:pt x="50571" y="38971"/>
                  </a:cubicBezTo>
                  <a:cubicBezTo>
                    <a:pt x="48979" y="62056"/>
                    <a:pt x="44999" y="66833"/>
                    <a:pt x="26689" y="68425"/>
                  </a:cubicBezTo>
                  <a:cubicBezTo>
                    <a:pt x="9176" y="70813"/>
                    <a:pt x="3604" y="66833"/>
                    <a:pt x="-376" y="5170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1E18AC3-A899-398A-4B0B-BFA192ED4A16}"/>
                </a:ext>
              </a:extLst>
            </p:cNvPr>
            <p:cNvSpPr/>
            <p:nvPr/>
          </p:nvSpPr>
          <p:spPr>
            <a:xfrm flipV="1">
              <a:off x="9767558" y="4614997"/>
              <a:ext cx="30082" cy="31842"/>
            </a:xfrm>
            <a:custGeom>
              <a:avLst/>
              <a:gdLst>
                <a:gd name="connsiteX0" fmla="*/ 5860 w 30082"/>
                <a:gd name="connsiteY0" fmla="*/ 14266 h 31842"/>
                <a:gd name="connsiteX1" fmla="*/ 8248 w 30082"/>
                <a:gd name="connsiteY1" fmla="*/ -1655 h 31842"/>
                <a:gd name="connsiteX2" fmla="*/ 25761 w 30082"/>
                <a:gd name="connsiteY2" fmla="*/ 14266 h 31842"/>
                <a:gd name="connsiteX3" fmla="*/ 23373 w 30082"/>
                <a:gd name="connsiteY3" fmla="*/ 30187 h 31842"/>
                <a:gd name="connsiteX4" fmla="*/ 5860 w 30082"/>
                <a:gd name="connsiteY4" fmla="*/ 14266 h 3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82" h="31842">
                  <a:moveTo>
                    <a:pt x="5860" y="14266"/>
                  </a:moveTo>
                  <a:cubicBezTo>
                    <a:pt x="-8469" y="-859"/>
                    <a:pt x="-7673" y="-1655"/>
                    <a:pt x="8248" y="-1655"/>
                  </a:cubicBezTo>
                  <a:cubicBezTo>
                    <a:pt x="20189" y="-1655"/>
                    <a:pt x="25761" y="3121"/>
                    <a:pt x="25761" y="14266"/>
                  </a:cubicBezTo>
                  <a:cubicBezTo>
                    <a:pt x="25761" y="23023"/>
                    <a:pt x="24169" y="30187"/>
                    <a:pt x="23373" y="30187"/>
                  </a:cubicBezTo>
                  <a:cubicBezTo>
                    <a:pt x="21781" y="30187"/>
                    <a:pt x="13820" y="23023"/>
                    <a:pt x="5860" y="1426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ACA61AB-91BA-941C-645B-8FB39D8A50DE}"/>
                </a:ext>
              </a:extLst>
            </p:cNvPr>
            <p:cNvSpPr/>
            <p:nvPr/>
          </p:nvSpPr>
          <p:spPr>
            <a:xfrm flipV="1">
              <a:off x="10259418" y="4615965"/>
              <a:ext cx="51675" cy="69490"/>
            </a:xfrm>
            <a:custGeom>
              <a:avLst/>
              <a:gdLst>
                <a:gd name="connsiteX0" fmla="*/ 594 w 51675"/>
                <a:gd name="connsiteY0" fmla="*/ 64053 h 69490"/>
                <a:gd name="connsiteX1" fmla="*/ 2186 w 51675"/>
                <a:gd name="connsiteY1" fmla="*/ 6738 h 69490"/>
                <a:gd name="connsiteX2" fmla="*/ 27660 w 51675"/>
                <a:gd name="connsiteY2" fmla="*/ -1223 h 69490"/>
                <a:gd name="connsiteX3" fmla="*/ 46765 w 51675"/>
                <a:gd name="connsiteY3" fmla="*/ 33007 h 69490"/>
                <a:gd name="connsiteX4" fmla="*/ 26864 w 51675"/>
                <a:gd name="connsiteY4" fmla="*/ 67238 h 69490"/>
                <a:gd name="connsiteX5" fmla="*/ 594 w 51675"/>
                <a:gd name="connsiteY5" fmla="*/ 64053 h 6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75" h="69490">
                  <a:moveTo>
                    <a:pt x="594" y="64053"/>
                  </a:moveTo>
                  <a:cubicBezTo>
                    <a:pt x="-7366" y="56093"/>
                    <a:pt x="-6570" y="19475"/>
                    <a:pt x="2186" y="6738"/>
                  </a:cubicBezTo>
                  <a:cubicBezTo>
                    <a:pt x="5370" y="369"/>
                    <a:pt x="17311" y="-2815"/>
                    <a:pt x="27660" y="-1223"/>
                  </a:cubicBezTo>
                  <a:cubicBezTo>
                    <a:pt x="44377" y="1165"/>
                    <a:pt x="46765" y="5146"/>
                    <a:pt x="46765" y="33007"/>
                  </a:cubicBezTo>
                  <a:cubicBezTo>
                    <a:pt x="46765" y="60869"/>
                    <a:pt x="44377" y="64850"/>
                    <a:pt x="26864" y="67238"/>
                  </a:cubicBezTo>
                  <a:cubicBezTo>
                    <a:pt x="15719" y="68830"/>
                    <a:pt x="3778" y="67238"/>
                    <a:pt x="594" y="6405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BE38CF90-9557-DA5E-0032-D663B9A77234}"/>
                </a:ext>
              </a:extLst>
            </p:cNvPr>
            <p:cNvSpPr/>
            <p:nvPr/>
          </p:nvSpPr>
          <p:spPr>
            <a:xfrm flipV="1">
              <a:off x="9948891" y="4630918"/>
              <a:ext cx="35704" cy="29942"/>
            </a:xfrm>
            <a:custGeom>
              <a:avLst/>
              <a:gdLst>
                <a:gd name="connsiteX0" fmla="*/ -4537 w 35704"/>
                <a:gd name="connsiteY0" fmla="*/ 16367 h 29942"/>
                <a:gd name="connsiteX1" fmla="*/ 27305 w 35704"/>
                <a:gd name="connsiteY1" fmla="*/ 5222 h 29942"/>
                <a:gd name="connsiteX2" fmla="*/ 10588 w 35704"/>
                <a:gd name="connsiteY2" fmla="*/ 28307 h 29942"/>
                <a:gd name="connsiteX3" fmla="*/ -4537 w 35704"/>
                <a:gd name="connsiteY3" fmla="*/ 16367 h 2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04" h="29942">
                  <a:moveTo>
                    <a:pt x="-4537" y="16367"/>
                  </a:moveTo>
                  <a:cubicBezTo>
                    <a:pt x="-4537" y="-350"/>
                    <a:pt x="19344" y="-8311"/>
                    <a:pt x="27305" y="5222"/>
                  </a:cubicBezTo>
                  <a:cubicBezTo>
                    <a:pt x="36061" y="18755"/>
                    <a:pt x="29693" y="28307"/>
                    <a:pt x="10588" y="28307"/>
                  </a:cubicBezTo>
                  <a:cubicBezTo>
                    <a:pt x="2627" y="28307"/>
                    <a:pt x="-4537" y="22735"/>
                    <a:pt x="-4537" y="1636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64E5398-6B49-955C-E48C-5C89233562C6}"/>
                </a:ext>
              </a:extLst>
            </p:cNvPr>
            <p:cNvSpPr/>
            <p:nvPr/>
          </p:nvSpPr>
          <p:spPr>
            <a:xfrm flipV="1">
              <a:off x="10101398" y="4630918"/>
              <a:ext cx="29326" cy="27861"/>
            </a:xfrm>
            <a:custGeom>
              <a:avLst/>
              <a:gdLst>
                <a:gd name="connsiteX0" fmla="*/ -4378 w 29326"/>
                <a:gd name="connsiteY0" fmla="*/ 12693 h 27861"/>
                <a:gd name="connsiteX1" fmla="*/ 9951 w 29326"/>
                <a:gd name="connsiteY1" fmla="*/ -1636 h 27861"/>
                <a:gd name="connsiteX2" fmla="*/ 24280 w 29326"/>
                <a:gd name="connsiteY2" fmla="*/ 12693 h 27861"/>
                <a:gd name="connsiteX3" fmla="*/ 9951 w 29326"/>
                <a:gd name="connsiteY3" fmla="*/ 26225 h 27861"/>
                <a:gd name="connsiteX4" fmla="*/ -4378 w 29326"/>
                <a:gd name="connsiteY4" fmla="*/ 12693 h 2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26" h="27861">
                  <a:moveTo>
                    <a:pt x="-4378" y="12693"/>
                  </a:moveTo>
                  <a:cubicBezTo>
                    <a:pt x="-2786" y="4732"/>
                    <a:pt x="3583" y="-1636"/>
                    <a:pt x="9951" y="-1636"/>
                  </a:cubicBezTo>
                  <a:cubicBezTo>
                    <a:pt x="16319" y="-1636"/>
                    <a:pt x="22688" y="4732"/>
                    <a:pt x="24280" y="12693"/>
                  </a:cubicBezTo>
                  <a:cubicBezTo>
                    <a:pt x="25872" y="22245"/>
                    <a:pt x="21892" y="26225"/>
                    <a:pt x="9951" y="26225"/>
                  </a:cubicBezTo>
                  <a:cubicBezTo>
                    <a:pt x="-1990" y="26225"/>
                    <a:pt x="-5970" y="22245"/>
                    <a:pt x="-4378" y="1269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20F1AB0D-E5D6-FE71-4BD9-D6AFC588A69A}"/>
                </a:ext>
              </a:extLst>
            </p:cNvPr>
            <p:cNvSpPr/>
            <p:nvPr/>
          </p:nvSpPr>
          <p:spPr>
            <a:xfrm flipV="1">
              <a:off x="7188232" y="4687200"/>
              <a:ext cx="54080" cy="77658"/>
            </a:xfrm>
            <a:custGeom>
              <a:avLst/>
              <a:gdLst>
                <a:gd name="connsiteX0" fmla="*/ 3415 w 54080"/>
                <a:gd name="connsiteY0" fmla="*/ 56788 h 77658"/>
                <a:gd name="connsiteX1" fmla="*/ 43217 w 54080"/>
                <a:gd name="connsiteY1" fmla="*/ 6636 h 77658"/>
                <a:gd name="connsiteX2" fmla="*/ 40033 w 54080"/>
                <a:gd name="connsiteY2" fmla="*/ 71913 h 77658"/>
                <a:gd name="connsiteX3" fmla="*/ 3415 w 54080"/>
                <a:gd name="connsiteY3" fmla="*/ 56788 h 7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80" h="77658">
                  <a:moveTo>
                    <a:pt x="3415" y="56788"/>
                  </a:moveTo>
                  <a:cubicBezTo>
                    <a:pt x="-13302" y="20169"/>
                    <a:pt x="17744" y="-18837"/>
                    <a:pt x="43217" y="6636"/>
                  </a:cubicBezTo>
                  <a:cubicBezTo>
                    <a:pt x="57546" y="20965"/>
                    <a:pt x="55158" y="66340"/>
                    <a:pt x="40033" y="71913"/>
                  </a:cubicBezTo>
                  <a:cubicBezTo>
                    <a:pt x="19336" y="79873"/>
                    <a:pt x="12967" y="77485"/>
                    <a:pt x="3415" y="5678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BF2BAB1-789D-2BB3-F9DB-8654FD596620}"/>
                </a:ext>
              </a:extLst>
            </p:cNvPr>
            <p:cNvSpPr/>
            <p:nvPr/>
          </p:nvSpPr>
          <p:spPr>
            <a:xfrm flipV="1">
              <a:off x="9846996" y="4687060"/>
              <a:ext cx="56519" cy="78768"/>
            </a:xfrm>
            <a:custGeom>
              <a:avLst/>
              <a:gdLst>
                <a:gd name="connsiteX0" fmla="*/ 346 w 56519"/>
                <a:gd name="connsiteY0" fmla="*/ 57759 h 78768"/>
                <a:gd name="connsiteX1" fmla="*/ 346 w 56519"/>
                <a:gd name="connsiteY1" fmla="*/ 17956 h 78768"/>
                <a:gd name="connsiteX2" fmla="*/ 52090 w 56519"/>
                <a:gd name="connsiteY2" fmla="*/ 37857 h 78768"/>
                <a:gd name="connsiteX3" fmla="*/ 346 w 56519"/>
                <a:gd name="connsiteY3" fmla="*/ 57759 h 78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19" h="78768">
                  <a:moveTo>
                    <a:pt x="346" y="57759"/>
                  </a:moveTo>
                  <a:cubicBezTo>
                    <a:pt x="-6022" y="42634"/>
                    <a:pt x="-6022" y="33081"/>
                    <a:pt x="346" y="17956"/>
                  </a:cubicBezTo>
                  <a:cubicBezTo>
                    <a:pt x="16267" y="-16274"/>
                    <a:pt x="52090" y="-2741"/>
                    <a:pt x="52090" y="37857"/>
                  </a:cubicBezTo>
                  <a:cubicBezTo>
                    <a:pt x="52090" y="78456"/>
                    <a:pt x="16267" y="91989"/>
                    <a:pt x="346" y="5775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553B3190-2079-A29E-6F26-9A732742E756}"/>
                </a:ext>
              </a:extLst>
            </p:cNvPr>
            <p:cNvSpPr/>
            <p:nvPr/>
          </p:nvSpPr>
          <p:spPr>
            <a:xfrm flipV="1">
              <a:off x="9997821" y="4687172"/>
              <a:ext cx="54556" cy="77223"/>
            </a:xfrm>
            <a:custGeom>
              <a:avLst/>
              <a:gdLst>
                <a:gd name="connsiteX0" fmla="*/ 2983 w 54556"/>
                <a:gd name="connsiteY0" fmla="*/ 65081 h 77223"/>
                <a:gd name="connsiteX1" fmla="*/ 11740 w 54556"/>
                <a:gd name="connsiteY1" fmla="*/ 2193 h 77223"/>
                <a:gd name="connsiteX2" fmla="*/ 49950 w 54556"/>
                <a:gd name="connsiteY2" fmla="*/ 35627 h 77223"/>
                <a:gd name="connsiteX3" fmla="*/ 2983 w 54556"/>
                <a:gd name="connsiteY3" fmla="*/ 65081 h 7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56" h="77223">
                  <a:moveTo>
                    <a:pt x="2983" y="65081"/>
                  </a:moveTo>
                  <a:cubicBezTo>
                    <a:pt x="-10549" y="49160"/>
                    <a:pt x="-4977" y="11745"/>
                    <a:pt x="11740" y="2193"/>
                  </a:cubicBezTo>
                  <a:cubicBezTo>
                    <a:pt x="30049" y="-9748"/>
                    <a:pt x="49950" y="8561"/>
                    <a:pt x="49950" y="35627"/>
                  </a:cubicBezTo>
                  <a:cubicBezTo>
                    <a:pt x="49950" y="71449"/>
                    <a:pt x="22089" y="88166"/>
                    <a:pt x="2983" y="65081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CEC62DB-135E-A727-1606-BA8EB33853A6}"/>
                </a:ext>
              </a:extLst>
            </p:cNvPr>
            <p:cNvSpPr/>
            <p:nvPr/>
          </p:nvSpPr>
          <p:spPr>
            <a:xfrm flipV="1">
              <a:off x="10181650" y="4686642"/>
              <a:ext cx="59351" cy="76870"/>
            </a:xfrm>
            <a:custGeom>
              <a:avLst/>
              <a:gdLst>
                <a:gd name="connsiteX0" fmla="*/ 1232 w 59351"/>
                <a:gd name="connsiteY0" fmla="*/ 58624 h 76870"/>
                <a:gd name="connsiteX1" fmla="*/ 37055 w 59351"/>
                <a:gd name="connsiteY1" fmla="*/ 513 h 76870"/>
                <a:gd name="connsiteX2" fmla="*/ 25114 w 59351"/>
                <a:gd name="connsiteY2" fmla="*/ 75341 h 76870"/>
                <a:gd name="connsiteX3" fmla="*/ 1232 w 59351"/>
                <a:gd name="connsiteY3" fmla="*/ 58624 h 7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351" h="76870">
                  <a:moveTo>
                    <a:pt x="1232" y="58624"/>
                  </a:moveTo>
                  <a:cubicBezTo>
                    <a:pt x="-16281" y="25986"/>
                    <a:pt x="6805" y="-10632"/>
                    <a:pt x="37055" y="513"/>
                  </a:cubicBezTo>
                  <a:cubicBezTo>
                    <a:pt x="66508" y="12453"/>
                    <a:pt x="56160" y="75341"/>
                    <a:pt x="25114" y="75341"/>
                  </a:cubicBezTo>
                  <a:cubicBezTo>
                    <a:pt x="16357" y="75341"/>
                    <a:pt x="6009" y="68177"/>
                    <a:pt x="1232" y="5862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FBD5A9C-74C2-FC39-75EB-9C5176C232DD}"/>
                </a:ext>
              </a:extLst>
            </p:cNvPr>
            <p:cNvSpPr/>
            <p:nvPr/>
          </p:nvSpPr>
          <p:spPr>
            <a:xfrm flipV="1">
              <a:off x="9688696" y="4704354"/>
              <a:ext cx="25169" cy="35931"/>
            </a:xfrm>
            <a:custGeom>
              <a:avLst/>
              <a:gdLst>
                <a:gd name="connsiteX0" fmla="*/ -1953 w 25169"/>
                <a:gd name="connsiteY0" fmla="*/ 29026 h 35931"/>
                <a:gd name="connsiteX1" fmla="*/ 12376 w 25169"/>
                <a:gd name="connsiteY1" fmla="*/ -1224 h 35931"/>
                <a:gd name="connsiteX2" fmla="*/ 11580 w 25169"/>
                <a:gd name="connsiteY2" fmla="*/ 33802 h 35931"/>
                <a:gd name="connsiteX3" fmla="*/ -1953 w 25169"/>
                <a:gd name="connsiteY3" fmla="*/ 29026 h 35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69" h="35931">
                  <a:moveTo>
                    <a:pt x="-1953" y="29026"/>
                  </a:moveTo>
                  <a:cubicBezTo>
                    <a:pt x="-9117" y="17881"/>
                    <a:pt x="2028" y="-4409"/>
                    <a:pt x="12376" y="-1224"/>
                  </a:cubicBezTo>
                  <a:cubicBezTo>
                    <a:pt x="24317" y="2756"/>
                    <a:pt x="23521" y="29822"/>
                    <a:pt x="11580" y="33802"/>
                  </a:cubicBezTo>
                  <a:cubicBezTo>
                    <a:pt x="6804" y="35394"/>
                    <a:pt x="436" y="33802"/>
                    <a:pt x="-1953" y="2902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82C8F70-5D73-1F31-3D09-007C969969D4}"/>
                </a:ext>
              </a:extLst>
            </p:cNvPr>
            <p:cNvSpPr/>
            <p:nvPr/>
          </p:nvSpPr>
          <p:spPr>
            <a:xfrm flipV="1">
              <a:off x="7348548" y="4722643"/>
              <a:ext cx="37055" cy="35643"/>
            </a:xfrm>
            <a:custGeom>
              <a:avLst/>
              <a:gdLst>
                <a:gd name="connsiteX0" fmla="*/ 7704 w 37055"/>
                <a:gd name="connsiteY0" fmla="*/ 27150 h 35643"/>
                <a:gd name="connsiteX1" fmla="*/ 20440 w 37055"/>
                <a:gd name="connsiteY1" fmla="*/ -1508 h 35643"/>
                <a:gd name="connsiteX2" fmla="*/ 35565 w 37055"/>
                <a:gd name="connsiteY2" fmla="*/ 13617 h 35643"/>
                <a:gd name="connsiteX3" fmla="*/ 7704 w 37055"/>
                <a:gd name="connsiteY3" fmla="*/ 27150 h 3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5" h="35643">
                  <a:moveTo>
                    <a:pt x="7704" y="27150"/>
                  </a:moveTo>
                  <a:cubicBezTo>
                    <a:pt x="-9014" y="15209"/>
                    <a:pt x="-1849" y="-1508"/>
                    <a:pt x="20440" y="-1508"/>
                  </a:cubicBezTo>
                  <a:cubicBezTo>
                    <a:pt x="29993" y="-1508"/>
                    <a:pt x="35565" y="4064"/>
                    <a:pt x="35565" y="13617"/>
                  </a:cubicBezTo>
                  <a:cubicBezTo>
                    <a:pt x="35565" y="35110"/>
                    <a:pt x="25217" y="39886"/>
                    <a:pt x="7704" y="2715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A4CA443-3325-73BA-B80C-EFAFCDD5A873}"/>
                </a:ext>
              </a:extLst>
            </p:cNvPr>
            <p:cNvSpPr/>
            <p:nvPr/>
          </p:nvSpPr>
          <p:spPr>
            <a:xfrm flipV="1">
              <a:off x="9522009" y="4722871"/>
              <a:ext cx="35595" cy="35415"/>
            </a:xfrm>
            <a:custGeom>
              <a:avLst/>
              <a:gdLst>
                <a:gd name="connsiteX0" fmla="*/ 4918 w 35595"/>
                <a:gd name="connsiteY0" fmla="*/ 27946 h 35415"/>
                <a:gd name="connsiteX1" fmla="*/ 13674 w 35595"/>
                <a:gd name="connsiteY1" fmla="*/ -1508 h 35415"/>
                <a:gd name="connsiteX2" fmla="*/ 27207 w 35595"/>
                <a:gd name="connsiteY2" fmla="*/ 31130 h 35415"/>
                <a:gd name="connsiteX3" fmla="*/ 4918 w 35595"/>
                <a:gd name="connsiteY3" fmla="*/ 27946 h 3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95" h="35415">
                  <a:moveTo>
                    <a:pt x="4918" y="27946"/>
                  </a:moveTo>
                  <a:cubicBezTo>
                    <a:pt x="-10207" y="16005"/>
                    <a:pt x="-5431" y="-1508"/>
                    <a:pt x="13674" y="-1508"/>
                  </a:cubicBezTo>
                  <a:cubicBezTo>
                    <a:pt x="28003" y="-1508"/>
                    <a:pt x="37556" y="20781"/>
                    <a:pt x="27207" y="31130"/>
                  </a:cubicBezTo>
                  <a:cubicBezTo>
                    <a:pt x="22431" y="35906"/>
                    <a:pt x="14470" y="34314"/>
                    <a:pt x="4918" y="2794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CBA02C49-2B44-87D3-2B90-6AA48E07E3BD}"/>
                </a:ext>
              </a:extLst>
            </p:cNvPr>
            <p:cNvSpPr/>
            <p:nvPr/>
          </p:nvSpPr>
          <p:spPr>
            <a:xfrm flipV="1">
              <a:off x="9917606" y="4767461"/>
              <a:ext cx="58058" cy="70430"/>
            </a:xfrm>
            <a:custGeom>
              <a:avLst/>
              <a:gdLst>
                <a:gd name="connsiteX0" fmla="*/ -1091 w 58058"/>
                <a:gd name="connsiteY0" fmla="*/ 54299 h 70430"/>
                <a:gd name="connsiteX1" fmla="*/ 23587 w 58058"/>
                <a:gd name="connsiteY1" fmla="*/ -1425 h 70430"/>
                <a:gd name="connsiteX2" fmla="*/ 24383 w 58058"/>
                <a:gd name="connsiteY2" fmla="*/ 68628 h 70430"/>
                <a:gd name="connsiteX3" fmla="*/ -1091 w 58058"/>
                <a:gd name="connsiteY3" fmla="*/ 54299 h 7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58" h="70430">
                  <a:moveTo>
                    <a:pt x="-1091" y="54299"/>
                  </a:moveTo>
                  <a:cubicBezTo>
                    <a:pt x="-10643" y="24845"/>
                    <a:pt x="501" y="-1425"/>
                    <a:pt x="23587" y="-1425"/>
                  </a:cubicBezTo>
                  <a:cubicBezTo>
                    <a:pt x="62593" y="-1425"/>
                    <a:pt x="64186" y="63851"/>
                    <a:pt x="24383" y="68628"/>
                  </a:cubicBezTo>
                  <a:cubicBezTo>
                    <a:pt x="9258" y="70220"/>
                    <a:pt x="2890" y="67036"/>
                    <a:pt x="-1091" y="5429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205CC90-CED9-D987-E136-E46EDEFD8357}"/>
                </a:ext>
              </a:extLst>
            </p:cNvPr>
            <p:cNvSpPr/>
            <p:nvPr/>
          </p:nvSpPr>
          <p:spPr>
            <a:xfrm flipV="1">
              <a:off x="7275560" y="4798029"/>
              <a:ext cx="30438" cy="39862"/>
            </a:xfrm>
            <a:custGeom>
              <a:avLst/>
              <a:gdLst>
                <a:gd name="connsiteX0" fmla="*/ 380 w 30438"/>
                <a:gd name="connsiteY0" fmla="*/ 26457 h 39862"/>
                <a:gd name="connsiteX1" fmla="*/ 17894 w 30438"/>
                <a:gd name="connsiteY1" fmla="*/ -1404 h 39862"/>
                <a:gd name="connsiteX2" fmla="*/ 29038 w 30438"/>
                <a:gd name="connsiteY2" fmla="*/ 18497 h 39862"/>
                <a:gd name="connsiteX3" fmla="*/ 380 w 30438"/>
                <a:gd name="connsiteY3" fmla="*/ 26457 h 3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38" h="39862">
                  <a:moveTo>
                    <a:pt x="380" y="26457"/>
                  </a:moveTo>
                  <a:cubicBezTo>
                    <a:pt x="-5192" y="12129"/>
                    <a:pt x="2769" y="-1404"/>
                    <a:pt x="17894" y="-1404"/>
                  </a:cubicBezTo>
                  <a:cubicBezTo>
                    <a:pt x="24262" y="-1404"/>
                    <a:pt x="29038" y="6556"/>
                    <a:pt x="29038" y="18497"/>
                  </a:cubicBezTo>
                  <a:cubicBezTo>
                    <a:pt x="29038" y="39990"/>
                    <a:pt x="7545" y="46359"/>
                    <a:pt x="380" y="2645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4C58258E-294A-2F12-0EB1-5573AA6D89A8}"/>
                </a:ext>
              </a:extLst>
            </p:cNvPr>
            <p:cNvSpPr/>
            <p:nvPr/>
          </p:nvSpPr>
          <p:spPr>
            <a:xfrm flipV="1">
              <a:off x="9108996" y="4798573"/>
              <a:ext cx="35882" cy="36942"/>
            </a:xfrm>
            <a:custGeom>
              <a:avLst/>
              <a:gdLst>
                <a:gd name="connsiteX0" fmla="*/ 1283 w 35882"/>
                <a:gd name="connsiteY0" fmla="*/ 24876 h 36942"/>
                <a:gd name="connsiteX1" fmla="*/ 3671 w 35882"/>
                <a:gd name="connsiteY1" fmla="*/ 4179 h 36942"/>
                <a:gd name="connsiteX2" fmla="*/ 32329 w 35882"/>
                <a:gd name="connsiteY2" fmla="*/ 20896 h 36942"/>
                <a:gd name="connsiteX3" fmla="*/ 1283 w 35882"/>
                <a:gd name="connsiteY3" fmla="*/ 24876 h 3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82" h="36942">
                  <a:moveTo>
                    <a:pt x="1283" y="24876"/>
                  </a:moveTo>
                  <a:cubicBezTo>
                    <a:pt x="-5881" y="16916"/>
                    <a:pt x="-5085" y="12139"/>
                    <a:pt x="3671" y="4179"/>
                  </a:cubicBezTo>
                  <a:cubicBezTo>
                    <a:pt x="18796" y="-7762"/>
                    <a:pt x="32329" y="199"/>
                    <a:pt x="32329" y="20896"/>
                  </a:cubicBezTo>
                  <a:cubicBezTo>
                    <a:pt x="32329" y="38409"/>
                    <a:pt x="14816" y="40797"/>
                    <a:pt x="1283" y="2487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70C45D87-576E-015E-4CFB-5871821FDCA9}"/>
                </a:ext>
              </a:extLst>
            </p:cNvPr>
            <p:cNvSpPr/>
            <p:nvPr/>
          </p:nvSpPr>
          <p:spPr>
            <a:xfrm flipV="1">
              <a:off x="9258225" y="4798717"/>
              <a:ext cx="29942" cy="39175"/>
            </a:xfrm>
            <a:custGeom>
              <a:avLst/>
              <a:gdLst>
                <a:gd name="connsiteX0" fmla="*/ 3133 w 29942"/>
                <a:gd name="connsiteY0" fmla="*/ 31234 h 39175"/>
                <a:gd name="connsiteX1" fmla="*/ 14277 w 29942"/>
                <a:gd name="connsiteY1" fmla="*/ -1404 h 39175"/>
                <a:gd name="connsiteX2" fmla="*/ 26218 w 29942"/>
                <a:gd name="connsiteY2" fmla="*/ 18497 h 39175"/>
                <a:gd name="connsiteX3" fmla="*/ 3133 w 29942"/>
                <a:gd name="connsiteY3" fmla="*/ 31234 h 3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2" h="39175">
                  <a:moveTo>
                    <a:pt x="3133" y="31234"/>
                  </a:moveTo>
                  <a:cubicBezTo>
                    <a:pt x="-10400" y="22478"/>
                    <a:pt x="-2440" y="-1404"/>
                    <a:pt x="14277" y="-1404"/>
                  </a:cubicBezTo>
                  <a:cubicBezTo>
                    <a:pt x="21442" y="-1404"/>
                    <a:pt x="26218" y="5761"/>
                    <a:pt x="26218" y="18497"/>
                  </a:cubicBezTo>
                  <a:cubicBezTo>
                    <a:pt x="26218" y="39991"/>
                    <a:pt x="21442" y="42379"/>
                    <a:pt x="3133" y="3123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0F4FBD49-CCAA-DA44-C055-284A38F24820}"/>
                </a:ext>
              </a:extLst>
            </p:cNvPr>
            <p:cNvSpPr/>
            <p:nvPr/>
          </p:nvSpPr>
          <p:spPr>
            <a:xfrm flipV="1">
              <a:off x="9448781" y="4798029"/>
              <a:ext cx="30438" cy="39862"/>
            </a:xfrm>
            <a:custGeom>
              <a:avLst/>
              <a:gdLst>
                <a:gd name="connsiteX0" fmla="*/ -2167 w 30438"/>
                <a:gd name="connsiteY0" fmla="*/ 26457 h 39862"/>
                <a:gd name="connsiteX1" fmla="*/ 15346 w 30438"/>
                <a:gd name="connsiteY1" fmla="*/ -1404 h 39862"/>
                <a:gd name="connsiteX2" fmla="*/ 26491 w 30438"/>
                <a:gd name="connsiteY2" fmla="*/ 18497 h 39862"/>
                <a:gd name="connsiteX3" fmla="*/ -2167 w 30438"/>
                <a:gd name="connsiteY3" fmla="*/ 26457 h 3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38" h="39862">
                  <a:moveTo>
                    <a:pt x="-2167" y="26457"/>
                  </a:moveTo>
                  <a:cubicBezTo>
                    <a:pt x="-7739" y="12129"/>
                    <a:pt x="221" y="-1404"/>
                    <a:pt x="15346" y="-1404"/>
                  </a:cubicBezTo>
                  <a:cubicBezTo>
                    <a:pt x="21714" y="-1404"/>
                    <a:pt x="26491" y="6556"/>
                    <a:pt x="26491" y="18497"/>
                  </a:cubicBezTo>
                  <a:cubicBezTo>
                    <a:pt x="26491" y="39990"/>
                    <a:pt x="4997" y="46359"/>
                    <a:pt x="-2167" y="2645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C46434E-5201-B52D-7D0F-E99CA1359C41}"/>
                </a:ext>
              </a:extLst>
            </p:cNvPr>
            <p:cNvSpPr/>
            <p:nvPr/>
          </p:nvSpPr>
          <p:spPr>
            <a:xfrm flipV="1">
              <a:off x="9593043" y="4798458"/>
              <a:ext cx="37426" cy="39433"/>
            </a:xfrm>
            <a:custGeom>
              <a:avLst/>
              <a:gdLst>
                <a:gd name="connsiteX0" fmla="*/ 1463 w 37426"/>
                <a:gd name="connsiteY0" fmla="*/ 26458 h 39433"/>
                <a:gd name="connsiteX1" fmla="*/ 18180 w 37426"/>
                <a:gd name="connsiteY1" fmla="*/ -1404 h 39433"/>
                <a:gd name="connsiteX2" fmla="*/ 33305 w 37426"/>
                <a:gd name="connsiteY2" fmla="*/ 18497 h 39433"/>
                <a:gd name="connsiteX3" fmla="*/ 1463 w 37426"/>
                <a:gd name="connsiteY3" fmla="*/ 26458 h 3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26" h="39433">
                  <a:moveTo>
                    <a:pt x="1463" y="26458"/>
                  </a:moveTo>
                  <a:cubicBezTo>
                    <a:pt x="-10478" y="12129"/>
                    <a:pt x="-2517" y="-1404"/>
                    <a:pt x="18180" y="-1404"/>
                  </a:cubicBezTo>
                  <a:cubicBezTo>
                    <a:pt x="29325" y="-1404"/>
                    <a:pt x="33305" y="4168"/>
                    <a:pt x="33305" y="18497"/>
                  </a:cubicBezTo>
                  <a:cubicBezTo>
                    <a:pt x="33305" y="40787"/>
                    <a:pt x="16588" y="44767"/>
                    <a:pt x="1463" y="2645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E3A92D1-D854-F81C-7BFC-D284EB2A824E}"/>
                </a:ext>
              </a:extLst>
            </p:cNvPr>
            <p:cNvSpPr/>
            <p:nvPr/>
          </p:nvSpPr>
          <p:spPr>
            <a:xfrm flipV="1">
              <a:off x="9774927" y="4798619"/>
              <a:ext cx="54556" cy="77223"/>
            </a:xfrm>
            <a:custGeom>
              <a:avLst/>
              <a:gdLst>
                <a:gd name="connsiteX0" fmla="*/ 3245 w 54556"/>
                <a:gd name="connsiteY0" fmla="*/ 65230 h 77223"/>
                <a:gd name="connsiteX1" fmla="*/ 12001 w 54556"/>
                <a:gd name="connsiteY1" fmla="*/ 2342 h 77223"/>
                <a:gd name="connsiteX2" fmla="*/ 50212 w 54556"/>
                <a:gd name="connsiteY2" fmla="*/ 35776 h 77223"/>
                <a:gd name="connsiteX3" fmla="*/ 3245 w 54556"/>
                <a:gd name="connsiteY3" fmla="*/ 65230 h 7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56" h="77223">
                  <a:moveTo>
                    <a:pt x="3245" y="65230"/>
                  </a:moveTo>
                  <a:cubicBezTo>
                    <a:pt x="-10288" y="49309"/>
                    <a:pt x="-4716" y="11895"/>
                    <a:pt x="12001" y="2342"/>
                  </a:cubicBezTo>
                  <a:cubicBezTo>
                    <a:pt x="30310" y="-9599"/>
                    <a:pt x="50212" y="8711"/>
                    <a:pt x="50212" y="35776"/>
                  </a:cubicBezTo>
                  <a:cubicBezTo>
                    <a:pt x="50212" y="71599"/>
                    <a:pt x="22350" y="88316"/>
                    <a:pt x="3245" y="6523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647D79D4-48BE-E165-248F-E329AB8F3E4A}"/>
                </a:ext>
              </a:extLst>
            </p:cNvPr>
            <p:cNvSpPr/>
            <p:nvPr/>
          </p:nvSpPr>
          <p:spPr>
            <a:xfrm flipV="1">
              <a:off x="8842179" y="4874048"/>
              <a:ext cx="40001" cy="39135"/>
            </a:xfrm>
            <a:custGeom>
              <a:avLst/>
              <a:gdLst>
                <a:gd name="connsiteX0" fmla="*/ 8101 w 40001"/>
                <a:gd name="connsiteY0" fmla="*/ 30206 h 39135"/>
                <a:gd name="connsiteX1" fmla="*/ 8101 w 40001"/>
                <a:gd name="connsiteY1" fmla="*/ 6324 h 39135"/>
                <a:gd name="connsiteX2" fmla="*/ 36759 w 40001"/>
                <a:gd name="connsiteY2" fmla="*/ 18265 h 39135"/>
                <a:gd name="connsiteX3" fmla="*/ 8101 w 40001"/>
                <a:gd name="connsiteY3" fmla="*/ 30206 h 39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1" h="39135">
                  <a:moveTo>
                    <a:pt x="8101" y="30206"/>
                  </a:moveTo>
                  <a:cubicBezTo>
                    <a:pt x="-7024" y="18265"/>
                    <a:pt x="-7024" y="18265"/>
                    <a:pt x="8101" y="6324"/>
                  </a:cubicBezTo>
                  <a:cubicBezTo>
                    <a:pt x="25614" y="-7209"/>
                    <a:pt x="36759" y="-2433"/>
                    <a:pt x="36759" y="18265"/>
                  </a:cubicBezTo>
                  <a:cubicBezTo>
                    <a:pt x="36759" y="38962"/>
                    <a:pt x="25614" y="43738"/>
                    <a:pt x="8101" y="3020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6A65514-5BBF-3069-9968-3AE866A3B750}"/>
                </a:ext>
              </a:extLst>
            </p:cNvPr>
            <p:cNvSpPr/>
            <p:nvPr/>
          </p:nvSpPr>
          <p:spPr>
            <a:xfrm flipV="1">
              <a:off x="7188072" y="4878908"/>
              <a:ext cx="50261" cy="69477"/>
            </a:xfrm>
            <a:custGeom>
              <a:avLst/>
              <a:gdLst>
                <a:gd name="connsiteX0" fmla="*/ 1189 w 50261"/>
                <a:gd name="connsiteY0" fmla="*/ 53494 h 69477"/>
                <a:gd name="connsiteX1" fmla="*/ 393 w 50261"/>
                <a:gd name="connsiteY1" fmla="*/ 16876 h 69477"/>
                <a:gd name="connsiteX2" fmla="*/ 27458 w 50261"/>
                <a:gd name="connsiteY2" fmla="*/ -637 h 69477"/>
                <a:gd name="connsiteX3" fmla="*/ 48952 w 50261"/>
                <a:gd name="connsiteY3" fmla="*/ 33593 h 69477"/>
                <a:gd name="connsiteX4" fmla="*/ 27458 w 50261"/>
                <a:gd name="connsiteY4" fmla="*/ 67823 h 69477"/>
                <a:gd name="connsiteX5" fmla="*/ 1189 w 50261"/>
                <a:gd name="connsiteY5" fmla="*/ 53494 h 6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261" h="69477">
                  <a:moveTo>
                    <a:pt x="1189" y="53494"/>
                  </a:moveTo>
                  <a:cubicBezTo>
                    <a:pt x="-1995" y="43942"/>
                    <a:pt x="-1995" y="27225"/>
                    <a:pt x="393" y="16876"/>
                  </a:cubicBezTo>
                  <a:cubicBezTo>
                    <a:pt x="4373" y="955"/>
                    <a:pt x="9945" y="-3025"/>
                    <a:pt x="27458" y="-637"/>
                  </a:cubicBezTo>
                  <a:cubicBezTo>
                    <a:pt x="46564" y="1751"/>
                    <a:pt x="48952" y="4935"/>
                    <a:pt x="48952" y="33593"/>
                  </a:cubicBezTo>
                  <a:cubicBezTo>
                    <a:pt x="48952" y="62251"/>
                    <a:pt x="46564" y="65435"/>
                    <a:pt x="27458" y="67823"/>
                  </a:cubicBezTo>
                  <a:cubicBezTo>
                    <a:pt x="11537" y="69415"/>
                    <a:pt x="5169" y="66231"/>
                    <a:pt x="1189" y="5349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C7EC894D-24A0-3D67-CB91-6132651541B2}"/>
                </a:ext>
              </a:extLst>
            </p:cNvPr>
            <p:cNvSpPr/>
            <p:nvPr/>
          </p:nvSpPr>
          <p:spPr>
            <a:xfrm flipV="1">
              <a:off x="8672819" y="4877694"/>
              <a:ext cx="42190" cy="39802"/>
            </a:xfrm>
            <a:custGeom>
              <a:avLst/>
              <a:gdLst>
                <a:gd name="connsiteX0" fmla="*/ 15264 w 42190"/>
                <a:gd name="connsiteY0" fmla="*/ 18604 h 39802"/>
                <a:gd name="connsiteX1" fmla="*/ -3045 w 42190"/>
                <a:gd name="connsiteY1" fmla="*/ -1298 h 39802"/>
                <a:gd name="connsiteX2" fmla="*/ 17652 w 42190"/>
                <a:gd name="connsiteY2" fmla="*/ -1298 h 39802"/>
                <a:gd name="connsiteX3" fmla="*/ 39145 w 42190"/>
                <a:gd name="connsiteY3" fmla="*/ 18604 h 39802"/>
                <a:gd name="connsiteX4" fmla="*/ 36757 w 42190"/>
                <a:gd name="connsiteY4" fmla="*/ 38505 h 39802"/>
                <a:gd name="connsiteX5" fmla="*/ 15264 w 42190"/>
                <a:gd name="connsiteY5" fmla="*/ 18604 h 3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190" h="39802">
                  <a:moveTo>
                    <a:pt x="15264" y="18604"/>
                  </a:moveTo>
                  <a:lnTo>
                    <a:pt x="-3045" y="-1298"/>
                  </a:lnTo>
                  <a:lnTo>
                    <a:pt x="17652" y="-1298"/>
                  </a:lnTo>
                  <a:cubicBezTo>
                    <a:pt x="35165" y="-1298"/>
                    <a:pt x="39145" y="2683"/>
                    <a:pt x="39145" y="18604"/>
                  </a:cubicBezTo>
                  <a:cubicBezTo>
                    <a:pt x="39145" y="29748"/>
                    <a:pt x="38349" y="38505"/>
                    <a:pt x="36757" y="38505"/>
                  </a:cubicBezTo>
                  <a:cubicBezTo>
                    <a:pt x="35165" y="38505"/>
                    <a:pt x="25613" y="29748"/>
                    <a:pt x="15264" y="1860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D9CB437D-1639-4EF6-06F8-82B27848D163}"/>
                </a:ext>
              </a:extLst>
            </p:cNvPr>
            <p:cNvSpPr/>
            <p:nvPr/>
          </p:nvSpPr>
          <p:spPr>
            <a:xfrm flipV="1">
              <a:off x="9026234" y="4877694"/>
              <a:ext cx="54023" cy="70691"/>
            </a:xfrm>
            <a:custGeom>
              <a:avLst/>
              <a:gdLst>
                <a:gd name="connsiteX0" fmla="*/ -1046 w 54023"/>
                <a:gd name="connsiteY0" fmla="*/ 58270 h 70691"/>
                <a:gd name="connsiteX1" fmla="*/ -2638 w 54023"/>
                <a:gd name="connsiteY1" fmla="*/ 24039 h 70691"/>
                <a:gd name="connsiteX2" fmla="*/ 21243 w 54023"/>
                <a:gd name="connsiteY2" fmla="*/ -638 h 70691"/>
                <a:gd name="connsiteX3" fmla="*/ 48309 w 54023"/>
                <a:gd name="connsiteY3" fmla="*/ 16875 h 70691"/>
                <a:gd name="connsiteX4" fmla="*/ 22835 w 54023"/>
                <a:gd name="connsiteY4" fmla="*/ 69414 h 70691"/>
                <a:gd name="connsiteX5" fmla="*/ -1046 w 54023"/>
                <a:gd name="connsiteY5" fmla="*/ 58270 h 70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23" h="70691">
                  <a:moveTo>
                    <a:pt x="-1046" y="58270"/>
                  </a:moveTo>
                  <a:cubicBezTo>
                    <a:pt x="-3434" y="51901"/>
                    <a:pt x="-4230" y="36776"/>
                    <a:pt x="-2638" y="24039"/>
                  </a:cubicBezTo>
                  <a:cubicBezTo>
                    <a:pt x="-1046" y="6526"/>
                    <a:pt x="4526" y="954"/>
                    <a:pt x="21243" y="-638"/>
                  </a:cubicBezTo>
                  <a:cubicBezTo>
                    <a:pt x="38756" y="-3026"/>
                    <a:pt x="44329" y="954"/>
                    <a:pt x="48309" y="16875"/>
                  </a:cubicBezTo>
                  <a:cubicBezTo>
                    <a:pt x="55474" y="47921"/>
                    <a:pt x="45125" y="69414"/>
                    <a:pt x="22835" y="69414"/>
                  </a:cubicBezTo>
                  <a:cubicBezTo>
                    <a:pt x="11691" y="69414"/>
                    <a:pt x="1342" y="64638"/>
                    <a:pt x="-1046" y="5827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A3D82BD-B3C7-6D1D-86DC-5A50A9D84411}"/>
                </a:ext>
              </a:extLst>
            </p:cNvPr>
            <p:cNvSpPr/>
            <p:nvPr/>
          </p:nvSpPr>
          <p:spPr>
            <a:xfrm flipV="1">
              <a:off x="9168760" y="4877977"/>
              <a:ext cx="61307" cy="70779"/>
            </a:xfrm>
            <a:custGeom>
              <a:avLst/>
              <a:gdLst>
                <a:gd name="connsiteX0" fmla="*/ 5915 w 61307"/>
                <a:gd name="connsiteY0" fmla="*/ 60234 h 70779"/>
                <a:gd name="connsiteX1" fmla="*/ -3638 w 61307"/>
                <a:gd name="connsiteY1" fmla="*/ 33964 h 70779"/>
                <a:gd name="connsiteX2" fmla="*/ 52882 w 61307"/>
                <a:gd name="connsiteY2" fmla="*/ 14859 h 70779"/>
                <a:gd name="connsiteX3" fmla="*/ 5915 w 61307"/>
                <a:gd name="connsiteY3" fmla="*/ 60234 h 7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07" h="70779">
                  <a:moveTo>
                    <a:pt x="5915" y="60234"/>
                  </a:moveTo>
                  <a:cubicBezTo>
                    <a:pt x="342" y="54661"/>
                    <a:pt x="-3638" y="43517"/>
                    <a:pt x="-3638" y="33964"/>
                  </a:cubicBezTo>
                  <a:cubicBezTo>
                    <a:pt x="-3638" y="-1062"/>
                    <a:pt x="36165" y="-14595"/>
                    <a:pt x="52882" y="14859"/>
                  </a:cubicBezTo>
                  <a:cubicBezTo>
                    <a:pt x="71191" y="49885"/>
                    <a:pt x="32981" y="87299"/>
                    <a:pt x="5915" y="6023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1884639-762F-0E47-3EC5-17A84C342278}"/>
                </a:ext>
              </a:extLst>
            </p:cNvPr>
            <p:cNvSpPr/>
            <p:nvPr/>
          </p:nvSpPr>
          <p:spPr>
            <a:xfrm flipV="1">
              <a:off x="9506009" y="4877901"/>
              <a:ext cx="59282" cy="71438"/>
            </a:xfrm>
            <a:custGeom>
              <a:avLst/>
              <a:gdLst>
                <a:gd name="connsiteX0" fmla="*/ 225 w 59282"/>
                <a:gd name="connsiteY0" fmla="*/ 52059 h 71438"/>
                <a:gd name="connsiteX1" fmla="*/ 28883 w 59282"/>
                <a:gd name="connsiteY1" fmla="*/ -1276 h 71438"/>
                <a:gd name="connsiteX2" fmla="*/ 53560 w 59282"/>
                <a:gd name="connsiteY2" fmla="*/ 20217 h 71438"/>
                <a:gd name="connsiteX3" fmla="*/ 225 w 59282"/>
                <a:gd name="connsiteY3" fmla="*/ 52059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82" h="71438">
                  <a:moveTo>
                    <a:pt x="225" y="52059"/>
                  </a:moveTo>
                  <a:cubicBezTo>
                    <a:pt x="-11716" y="25790"/>
                    <a:pt x="2613" y="-1276"/>
                    <a:pt x="28883" y="-1276"/>
                  </a:cubicBezTo>
                  <a:cubicBezTo>
                    <a:pt x="43212" y="-1276"/>
                    <a:pt x="49580" y="4296"/>
                    <a:pt x="53560" y="20217"/>
                  </a:cubicBezTo>
                  <a:cubicBezTo>
                    <a:pt x="64705" y="62408"/>
                    <a:pt x="17738" y="90270"/>
                    <a:pt x="225" y="5205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0C4DD62F-B509-996F-DF8D-D60719CBD337}"/>
                </a:ext>
              </a:extLst>
            </p:cNvPr>
            <p:cNvSpPr/>
            <p:nvPr/>
          </p:nvSpPr>
          <p:spPr>
            <a:xfrm flipV="1">
              <a:off x="9347301" y="4901576"/>
              <a:ext cx="35332" cy="29509"/>
            </a:xfrm>
            <a:custGeom>
              <a:avLst/>
              <a:gdLst>
                <a:gd name="connsiteX0" fmla="*/ 719 w 35332"/>
                <a:gd name="connsiteY0" fmla="*/ 11520 h 29509"/>
                <a:gd name="connsiteX1" fmla="*/ 30969 w 35332"/>
                <a:gd name="connsiteY1" fmla="*/ 14704 h 29509"/>
                <a:gd name="connsiteX2" fmla="*/ 12659 w 35332"/>
                <a:gd name="connsiteY2" fmla="*/ 28237 h 29509"/>
                <a:gd name="connsiteX3" fmla="*/ 719 w 35332"/>
                <a:gd name="connsiteY3" fmla="*/ 11520 h 2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32" h="29509">
                  <a:moveTo>
                    <a:pt x="719" y="11520"/>
                  </a:moveTo>
                  <a:cubicBezTo>
                    <a:pt x="11067" y="-6789"/>
                    <a:pt x="26988" y="-5197"/>
                    <a:pt x="30969" y="14704"/>
                  </a:cubicBezTo>
                  <a:cubicBezTo>
                    <a:pt x="33357" y="24257"/>
                    <a:pt x="27784" y="28237"/>
                    <a:pt x="12659" y="28237"/>
                  </a:cubicBezTo>
                  <a:cubicBezTo>
                    <a:pt x="-5650" y="28237"/>
                    <a:pt x="-7242" y="26645"/>
                    <a:pt x="719" y="11520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2306C735-CE1F-0F8B-43BF-7BCE62D9CDA3}"/>
                </a:ext>
              </a:extLst>
            </p:cNvPr>
            <p:cNvSpPr/>
            <p:nvPr/>
          </p:nvSpPr>
          <p:spPr>
            <a:xfrm flipV="1">
              <a:off x="8763330" y="4949928"/>
              <a:ext cx="53581" cy="78668"/>
            </a:xfrm>
            <a:custGeom>
              <a:avLst/>
              <a:gdLst>
                <a:gd name="connsiteX0" fmla="*/ 5042 w 53581"/>
                <a:gd name="connsiteY0" fmla="*/ 66938 h 78668"/>
                <a:gd name="connsiteX1" fmla="*/ 15391 w 53581"/>
                <a:gd name="connsiteY1" fmla="*/ -726 h 78668"/>
                <a:gd name="connsiteX2" fmla="*/ 39272 w 53581"/>
                <a:gd name="connsiteY2" fmla="*/ 65346 h 78668"/>
                <a:gd name="connsiteX3" fmla="*/ 5042 w 53581"/>
                <a:gd name="connsiteY3" fmla="*/ 66938 h 7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81" h="78668">
                  <a:moveTo>
                    <a:pt x="5042" y="66938"/>
                  </a:moveTo>
                  <a:cubicBezTo>
                    <a:pt x="-10083" y="48629"/>
                    <a:pt x="-2919" y="3254"/>
                    <a:pt x="15391" y="-726"/>
                  </a:cubicBezTo>
                  <a:cubicBezTo>
                    <a:pt x="45641" y="-6299"/>
                    <a:pt x="63154" y="41464"/>
                    <a:pt x="39272" y="65346"/>
                  </a:cubicBezTo>
                  <a:cubicBezTo>
                    <a:pt x="24147" y="81267"/>
                    <a:pt x="16983" y="81267"/>
                    <a:pt x="5042" y="6693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5ACC748-1F92-A6C6-ADA8-C23D48223393}"/>
                </a:ext>
              </a:extLst>
            </p:cNvPr>
            <p:cNvSpPr/>
            <p:nvPr/>
          </p:nvSpPr>
          <p:spPr>
            <a:xfrm flipV="1">
              <a:off x="8906746" y="4949094"/>
              <a:ext cx="55040" cy="77712"/>
            </a:xfrm>
            <a:custGeom>
              <a:avLst/>
              <a:gdLst>
                <a:gd name="connsiteX0" fmla="*/ 3951 w 55040"/>
                <a:gd name="connsiteY0" fmla="*/ 61166 h 77712"/>
                <a:gd name="connsiteX1" fmla="*/ 35793 w 55040"/>
                <a:gd name="connsiteY1" fmla="*/ 666 h 77712"/>
                <a:gd name="connsiteX2" fmla="*/ 51714 w 55040"/>
                <a:gd name="connsiteY2" fmla="*/ 31712 h 77712"/>
                <a:gd name="connsiteX3" fmla="*/ 3951 w 55040"/>
                <a:gd name="connsiteY3" fmla="*/ 61166 h 7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40" h="77712">
                  <a:moveTo>
                    <a:pt x="3951" y="61166"/>
                  </a:moveTo>
                  <a:cubicBezTo>
                    <a:pt x="-14359" y="25344"/>
                    <a:pt x="3951" y="-9683"/>
                    <a:pt x="35793" y="666"/>
                  </a:cubicBezTo>
                  <a:cubicBezTo>
                    <a:pt x="47733" y="4646"/>
                    <a:pt x="51714" y="12607"/>
                    <a:pt x="51714" y="31712"/>
                  </a:cubicBezTo>
                  <a:cubicBezTo>
                    <a:pt x="51714" y="73107"/>
                    <a:pt x="20668" y="92212"/>
                    <a:pt x="3951" y="6116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521503D0-5322-BB11-EA75-0AC7ABC0B708}"/>
                </a:ext>
              </a:extLst>
            </p:cNvPr>
            <p:cNvSpPr/>
            <p:nvPr/>
          </p:nvSpPr>
          <p:spPr>
            <a:xfrm flipV="1">
              <a:off x="8599586" y="4974775"/>
              <a:ext cx="33583" cy="37417"/>
            </a:xfrm>
            <a:custGeom>
              <a:avLst/>
              <a:gdLst>
                <a:gd name="connsiteX0" fmla="*/ -2162 w 33583"/>
                <a:gd name="connsiteY0" fmla="*/ 31434 h 37417"/>
                <a:gd name="connsiteX1" fmla="*/ 5003 w 33583"/>
                <a:gd name="connsiteY1" fmla="*/ 9144 h 37417"/>
                <a:gd name="connsiteX2" fmla="*/ 24904 w 33583"/>
                <a:gd name="connsiteY2" fmla="*/ 5960 h 37417"/>
                <a:gd name="connsiteX3" fmla="*/ 30477 w 33583"/>
                <a:gd name="connsiteY3" fmla="*/ 25862 h 37417"/>
                <a:gd name="connsiteX4" fmla="*/ -2162 w 33583"/>
                <a:gd name="connsiteY4" fmla="*/ 31434 h 3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83" h="37417">
                  <a:moveTo>
                    <a:pt x="-2162" y="31434"/>
                  </a:moveTo>
                  <a:cubicBezTo>
                    <a:pt x="-4550" y="27454"/>
                    <a:pt x="-1365" y="17105"/>
                    <a:pt x="5003" y="9144"/>
                  </a:cubicBezTo>
                  <a:cubicBezTo>
                    <a:pt x="15352" y="-3592"/>
                    <a:pt x="17740" y="-4388"/>
                    <a:pt x="24904" y="5960"/>
                  </a:cubicBezTo>
                  <a:cubicBezTo>
                    <a:pt x="28885" y="12329"/>
                    <a:pt x="31273" y="21881"/>
                    <a:pt x="30477" y="25862"/>
                  </a:cubicBezTo>
                  <a:cubicBezTo>
                    <a:pt x="26496" y="36210"/>
                    <a:pt x="3411" y="40190"/>
                    <a:pt x="-2162" y="3143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D8BD9559-A795-BB6D-881A-7BA369A8B657}"/>
                </a:ext>
              </a:extLst>
            </p:cNvPr>
            <p:cNvSpPr/>
            <p:nvPr/>
          </p:nvSpPr>
          <p:spPr>
            <a:xfrm flipV="1">
              <a:off x="7187830" y="5033427"/>
              <a:ext cx="55218" cy="74519"/>
            </a:xfrm>
            <a:custGeom>
              <a:avLst/>
              <a:gdLst>
                <a:gd name="connsiteX0" fmla="*/ 9389 w 55218"/>
                <a:gd name="connsiteY0" fmla="*/ 65199 h 74519"/>
                <a:gd name="connsiteX1" fmla="*/ 40435 w 55218"/>
                <a:gd name="connsiteY1" fmla="*/ 719 h 74519"/>
                <a:gd name="connsiteX2" fmla="*/ 38047 w 55218"/>
                <a:gd name="connsiteY2" fmla="*/ 69976 h 74519"/>
                <a:gd name="connsiteX3" fmla="*/ 9389 w 55218"/>
                <a:gd name="connsiteY3" fmla="*/ 65199 h 74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18" h="74519">
                  <a:moveTo>
                    <a:pt x="9389" y="65199"/>
                  </a:moveTo>
                  <a:cubicBezTo>
                    <a:pt x="-16085" y="39726"/>
                    <a:pt x="7797" y="-11222"/>
                    <a:pt x="40435" y="719"/>
                  </a:cubicBezTo>
                  <a:cubicBezTo>
                    <a:pt x="59540" y="7884"/>
                    <a:pt x="57948" y="58831"/>
                    <a:pt x="38047" y="69976"/>
                  </a:cubicBezTo>
                  <a:cubicBezTo>
                    <a:pt x="26106" y="75548"/>
                    <a:pt x="18942" y="74752"/>
                    <a:pt x="9389" y="6519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DAE901D1-B76E-0714-F421-BDE52F78E939}"/>
                </a:ext>
              </a:extLst>
            </p:cNvPr>
            <p:cNvSpPr/>
            <p:nvPr/>
          </p:nvSpPr>
          <p:spPr>
            <a:xfrm flipV="1">
              <a:off x="8684328" y="5033214"/>
              <a:ext cx="54563" cy="75152"/>
            </a:xfrm>
            <a:custGeom>
              <a:avLst/>
              <a:gdLst>
                <a:gd name="connsiteX0" fmla="*/ 8511 w 54563"/>
                <a:gd name="connsiteY0" fmla="*/ 68007 h 75152"/>
                <a:gd name="connsiteX1" fmla="*/ 12491 w 54563"/>
                <a:gd name="connsiteY1" fmla="*/ 4323 h 75152"/>
                <a:gd name="connsiteX2" fmla="*/ 51498 w 54563"/>
                <a:gd name="connsiteY2" fmla="*/ 33777 h 75152"/>
                <a:gd name="connsiteX3" fmla="*/ 8511 w 54563"/>
                <a:gd name="connsiteY3" fmla="*/ 68007 h 7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63" h="75152">
                  <a:moveTo>
                    <a:pt x="8511" y="68007"/>
                  </a:moveTo>
                  <a:cubicBezTo>
                    <a:pt x="-9002" y="55271"/>
                    <a:pt x="-5818" y="15468"/>
                    <a:pt x="12491" y="4323"/>
                  </a:cubicBezTo>
                  <a:cubicBezTo>
                    <a:pt x="34781" y="-9210"/>
                    <a:pt x="51498" y="3527"/>
                    <a:pt x="51498" y="33777"/>
                  </a:cubicBezTo>
                  <a:cubicBezTo>
                    <a:pt x="51498" y="67211"/>
                    <a:pt x="30004" y="83928"/>
                    <a:pt x="8511" y="6800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BAF8F94C-FB35-33D5-5D2A-3F6F367F3417}"/>
                </a:ext>
              </a:extLst>
            </p:cNvPr>
            <p:cNvSpPr/>
            <p:nvPr/>
          </p:nvSpPr>
          <p:spPr>
            <a:xfrm flipV="1">
              <a:off x="8507838" y="5065100"/>
              <a:ext cx="40001" cy="39135"/>
            </a:xfrm>
            <a:custGeom>
              <a:avLst/>
              <a:gdLst>
                <a:gd name="connsiteX0" fmla="*/ 8493 w 40001"/>
                <a:gd name="connsiteY0" fmla="*/ 30462 h 39135"/>
                <a:gd name="connsiteX1" fmla="*/ 8493 w 40001"/>
                <a:gd name="connsiteY1" fmla="*/ 6580 h 39135"/>
                <a:gd name="connsiteX2" fmla="*/ 37151 w 40001"/>
                <a:gd name="connsiteY2" fmla="*/ 18521 h 39135"/>
                <a:gd name="connsiteX3" fmla="*/ 8493 w 40001"/>
                <a:gd name="connsiteY3" fmla="*/ 30462 h 39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1" h="39135">
                  <a:moveTo>
                    <a:pt x="8493" y="30462"/>
                  </a:moveTo>
                  <a:cubicBezTo>
                    <a:pt x="-6632" y="18521"/>
                    <a:pt x="-6632" y="18521"/>
                    <a:pt x="8493" y="6580"/>
                  </a:cubicBezTo>
                  <a:cubicBezTo>
                    <a:pt x="26006" y="-6953"/>
                    <a:pt x="37151" y="-2176"/>
                    <a:pt x="37151" y="18521"/>
                  </a:cubicBezTo>
                  <a:cubicBezTo>
                    <a:pt x="37151" y="39218"/>
                    <a:pt x="26006" y="43995"/>
                    <a:pt x="8493" y="3046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9BFC409-594B-57E3-6668-79C81028FDB9}"/>
                </a:ext>
              </a:extLst>
            </p:cNvPr>
            <p:cNvSpPr/>
            <p:nvPr/>
          </p:nvSpPr>
          <p:spPr>
            <a:xfrm flipV="1">
              <a:off x="8599586" y="5124538"/>
              <a:ext cx="34367" cy="38742"/>
            </a:xfrm>
            <a:custGeom>
              <a:avLst/>
              <a:gdLst>
                <a:gd name="connsiteX0" fmla="*/ -2162 w 34367"/>
                <a:gd name="connsiteY0" fmla="*/ 30677 h 38742"/>
                <a:gd name="connsiteX1" fmla="*/ 5003 w 34367"/>
                <a:gd name="connsiteY1" fmla="*/ 9184 h 38742"/>
                <a:gd name="connsiteX2" fmla="*/ 25700 w 34367"/>
                <a:gd name="connsiteY2" fmla="*/ 3612 h 38742"/>
                <a:gd name="connsiteX3" fmla="*/ 30476 w 34367"/>
                <a:gd name="connsiteY3" fmla="*/ 25105 h 38742"/>
                <a:gd name="connsiteX4" fmla="*/ -2162 w 34367"/>
                <a:gd name="connsiteY4" fmla="*/ 30677 h 3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67" h="38742">
                  <a:moveTo>
                    <a:pt x="-2162" y="30677"/>
                  </a:moveTo>
                  <a:cubicBezTo>
                    <a:pt x="-4550" y="27493"/>
                    <a:pt x="-1366" y="17145"/>
                    <a:pt x="5003" y="9184"/>
                  </a:cubicBezTo>
                  <a:cubicBezTo>
                    <a:pt x="12963" y="-2757"/>
                    <a:pt x="17739" y="-3553"/>
                    <a:pt x="25700" y="3612"/>
                  </a:cubicBezTo>
                  <a:cubicBezTo>
                    <a:pt x="30476" y="8388"/>
                    <a:pt x="32864" y="18737"/>
                    <a:pt x="30476" y="25105"/>
                  </a:cubicBezTo>
                  <a:cubicBezTo>
                    <a:pt x="24904" y="38638"/>
                    <a:pt x="5003" y="42618"/>
                    <a:pt x="-2162" y="3067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F76C0C5E-9B3C-2482-4944-F130C0E8AB7D}"/>
                </a:ext>
              </a:extLst>
            </p:cNvPr>
            <p:cNvSpPr/>
            <p:nvPr/>
          </p:nvSpPr>
          <p:spPr>
            <a:xfrm flipV="1">
              <a:off x="8436065" y="5144429"/>
              <a:ext cx="32169" cy="35765"/>
            </a:xfrm>
            <a:custGeom>
              <a:avLst/>
              <a:gdLst>
                <a:gd name="connsiteX0" fmla="*/ 7914 w 32169"/>
                <a:gd name="connsiteY0" fmla="*/ 33287 h 35765"/>
                <a:gd name="connsiteX1" fmla="*/ 13486 w 32169"/>
                <a:gd name="connsiteY1" fmla="*/ -943 h 35765"/>
                <a:gd name="connsiteX2" fmla="*/ 29407 w 32169"/>
                <a:gd name="connsiteY2" fmla="*/ 14182 h 35765"/>
                <a:gd name="connsiteX3" fmla="*/ 7914 w 32169"/>
                <a:gd name="connsiteY3" fmla="*/ 33287 h 3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69" h="35765">
                  <a:moveTo>
                    <a:pt x="7914" y="33287"/>
                  </a:moveTo>
                  <a:cubicBezTo>
                    <a:pt x="-9599" y="26919"/>
                    <a:pt x="-4027" y="-943"/>
                    <a:pt x="13486" y="-943"/>
                  </a:cubicBezTo>
                  <a:cubicBezTo>
                    <a:pt x="23835" y="-943"/>
                    <a:pt x="29407" y="4629"/>
                    <a:pt x="29407" y="14182"/>
                  </a:cubicBezTo>
                  <a:cubicBezTo>
                    <a:pt x="29407" y="31695"/>
                    <a:pt x="22243" y="38064"/>
                    <a:pt x="7914" y="3328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5229B09-17E1-18E9-1C9B-7A789A0A35BB}"/>
                </a:ext>
              </a:extLst>
            </p:cNvPr>
            <p:cNvSpPr/>
            <p:nvPr/>
          </p:nvSpPr>
          <p:spPr>
            <a:xfrm flipV="1">
              <a:off x="8494020" y="5219997"/>
              <a:ext cx="59351" cy="76870"/>
            </a:xfrm>
            <a:custGeom>
              <a:avLst/>
              <a:gdLst>
                <a:gd name="connsiteX0" fmla="*/ 3210 w 59351"/>
                <a:gd name="connsiteY0" fmla="*/ 59339 h 76870"/>
                <a:gd name="connsiteX1" fmla="*/ 39033 w 59351"/>
                <a:gd name="connsiteY1" fmla="*/ 1227 h 76870"/>
                <a:gd name="connsiteX2" fmla="*/ 27092 w 59351"/>
                <a:gd name="connsiteY2" fmla="*/ 76056 h 76870"/>
                <a:gd name="connsiteX3" fmla="*/ 3210 w 59351"/>
                <a:gd name="connsiteY3" fmla="*/ 59339 h 7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351" h="76870">
                  <a:moveTo>
                    <a:pt x="3210" y="59339"/>
                  </a:moveTo>
                  <a:cubicBezTo>
                    <a:pt x="-14303" y="26701"/>
                    <a:pt x="8783" y="-9917"/>
                    <a:pt x="39033" y="1227"/>
                  </a:cubicBezTo>
                  <a:cubicBezTo>
                    <a:pt x="68487" y="13168"/>
                    <a:pt x="58138" y="76056"/>
                    <a:pt x="27092" y="76056"/>
                  </a:cubicBezTo>
                  <a:cubicBezTo>
                    <a:pt x="18335" y="76056"/>
                    <a:pt x="7987" y="68892"/>
                    <a:pt x="3210" y="5933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5C861088-F171-1401-CB32-9F1703EC7595}"/>
                </a:ext>
              </a:extLst>
            </p:cNvPr>
            <p:cNvSpPr/>
            <p:nvPr/>
          </p:nvSpPr>
          <p:spPr>
            <a:xfrm flipV="1">
              <a:off x="8342625" y="5227957"/>
              <a:ext cx="30082" cy="31842"/>
            </a:xfrm>
            <a:custGeom>
              <a:avLst/>
              <a:gdLst>
                <a:gd name="connsiteX0" fmla="*/ 7530 w 30082"/>
                <a:gd name="connsiteY0" fmla="*/ 15087 h 31842"/>
                <a:gd name="connsiteX1" fmla="*/ 9918 w 30082"/>
                <a:gd name="connsiteY1" fmla="*/ -834 h 31842"/>
                <a:gd name="connsiteX2" fmla="*/ 27431 w 30082"/>
                <a:gd name="connsiteY2" fmla="*/ 15087 h 31842"/>
                <a:gd name="connsiteX3" fmla="*/ 25043 w 30082"/>
                <a:gd name="connsiteY3" fmla="*/ 31009 h 31842"/>
                <a:gd name="connsiteX4" fmla="*/ 7530 w 30082"/>
                <a:gd name="connsiteY4" fmla="*/ 15087 h 3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82" h="31842">
                  <a:moveTo>
                    <a:pt x="7530" y="15087"/>
                  </a:moveTo>
                  <a:cubicBezTo>
                    <a:pt x="-6799" y="-38"/>
                    <a:pt x="-6003" y="-834"/>
                    <a:pt x="9918" y="-834"/>
                  </a:cubicBezTo>
                  <a:cubicBezTo>
                    <a:pt x="21859" y="-834"/>
                    <a:pt x="27431" y="3943"/>
                    <a:pt x="27431" y="15087"/>
                  </a:cubicBezTo>
                  <a:cubicBezTo>
                    <a:pt x="27431" y="23844"/>
                    <a:pt x="25839" y="31009"/>
                    <a:pt x="25043" y="31009"/>
                  </a:cubicBezTo>
                  <a:cubicBezTo>
                    <a:pt x="23451" y="31009"/>
                    <a:pt x="15490" y="23844"/>
                    <a:pt x="7530" y="15087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F13090D1-FA82-961E-123A-C434A9FA1587}"/>
                </a:ext>
              </a:extLst>
            </p:cNvPr>
            <p:cNvSpPr/>
            <p:nvPr/>
          </p:nvSpPr>
          <p:spPr>
            <a:xfrm flipV="1">
              <a:off x="8423665" y="5300178"/>
              <a:ext cx="57653" cy="71068"/>
            </a:xfrm>
            <a:custGeom>
              <a:avLst/>
              <a:gdLst>
                <a:gd name="connsiteX0" fmla="*/ 1208 w 57653"/>
                <a:gd name="connsiteY0" fmla="*/ 51829 h 71068"/>
                <a:gd name="connsiteX1" fmla="*/ 26681 w 57653"/>
                <a:gd name="connsiteY1" fmla="*/ -710 h 71068"/>
                <a:gd name="connsiteX2" fmla="*/ 50563 w 57653"/>
                <a:gd name="connsiteY2" fmla="*/ 54217 h 71068"/>
                <a:gd name="connsiteX3" fmla="*/ 1208 w 57653"/>
                <a:gd name="connsiteY3" fmla="*/ 51829 h 7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53" h="71068">
                  <a:moveTo>
                    <a:pt x="1208" y="51829"/>
                  </a:moveTo>
                  <a:cubicBezTo>
                    <a:pt x="-9937" y="27947"/>
                    <a:pt x="3596" y="-710"/>
                    <a:pt x="26681" y="-710"/>
                  </a:cubicBezTo>
                  <a:cubicBezTo>
                    <a:pt x="48175" y="-710"/>
                    <a:pt x="62504" y="31928"/>
                    <a:pt x="50563" y="54217"/>
                  </a:cubicBezTo>
                  <a:cubicBezTo>
                    <a:pt x="37826" y="76507"/>
                    <a:pt x="11556" y="75710"/>
                    <a:pt x="1208" y="5182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4BCE560-CE67-383A-4526-3A13E945B3C1}"/>
                </a:ext>
              </a:extLst>
            </p:cNvPr>
            <p:cNvSpPr/>
            <p:nvPr/>
          </p:nvSpPr>
          <p:spPr>
            <a:xfrm flipV="1">
              <a:off x="8117971" y="5307562"/>
              <a:ext cx="30082" cy="31842"/>
            </a:xfrm>
            <a:custGeom>
              <a:avLst/>
              <a:gdLst>
                <a:gd name="connsiteX0" fmla="*/ -2388 w 30082"/>
                <a:gd name="connsiteY0" fmla="*/ 15194 h 31842"/>
                <a:gd name="connsiteX1" fmla="*/ 15125 w 30082"/>
                <a:gd name="connsiteY1" fmla="*/ -727 h 31842"/>
                <a:gd name="connsiteX2" fmla="*/ 17513 w 30082"/>
                <a:gd name="connsiteY2" fmla="*/ 15194 h 31842"/>
                <a:gd name="connsiteX3" fmla="*/ 0 w 30082"/>
                <a:gd name="connsiteY3" fmla="*/ 31115 h 31842"/>
                <a:gd name="connsiteX4" fmla="*/ -2388 w 30082"/>
                <a:gd name="connsiteY4" fmla="*/ 15194 h 3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82" h="31842">
                  <a:moveTo>
                    <a:pt x="-2388" y="15194"/>
                  </a:moveTo>
                  <a:cubicBezTo>
                    <a:pt x="-2388" y="4049"/>
                    <a:pt x="3185" y="-727"/>
                    <a:pt x="15125" y="-727"/>
                  </a:cubicBezTo>
                  <a:cubicBezTo>
                    <a:pt x="31046" y="-727"/>
                    <a:pt x="31842" y="69"/>
                    <a:pt x="17513" y="15194"/>
                  </a:cubicBezTo>
                  <a:cubicBezTo>
                    <a:pt x="9553" y="23951"/>
                    <a:pt x="1592" y="31115"/>
                    <a:pt x="0" y="31115"/>
                  </a:cubicBezTo>
                  <a:cubicBezTo>
                    <a:pt x="-796" y="31115"/>
                    <a:pt x="-2388" y="23951"/>
                    <a:pt x="-2388" y="15194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F73B9EA2-31A8-8284-3395-8F6C1E6B2D4E}"/>
                </a:ext>
              </a:extLst>
            </p:cNvPr>
            <p:cNvSpPr/>
            <p:nvPr/>
          </p:nvSpPr>
          <p:spPr>
            <a:xfrm flipV="1">
              <a:off x="8261261" y="5315704"/>
              <a:ext cx="37272" cy="33922"/>
            </a:xfrm>
            <a:custGeom>
              <a:avLst/>
              <a:gdLst>
                <a:gd name="connsiteX0" fmla="*/ -2560 w 37272"/>
                <a:gd name="connsiteY0" fmla="*/ 22245 h 33922"/>
                <a:gd name="connsiteX1" fmla="*/ 29282 w 37272"/>
                <a:gd name="connsiteY1" fmla="*/ 4731 h 33922"/>
                <a:gd name="connsiteX2" fmla="*/ 33262 w 37272"/>
                <a:gd name="connsiteY2" fmla="*/ 25429 h 33922"/>
                <a:gd name="connsiteX3" fmla="*/ -2560 w 37272"/>
                <a:gd name="connsiteY3" fmla="*/ 22245 h 3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72" h="33922">
                  <a:moveTo>
                    <a:pt x="-2560" y="22245"/>
                  </a:moveTo>
                  <a:cubicBezTo>
                    <a:pt x="-2560" y="3139"/>
                    <a:pt x="18137" y="-8005"/>
                    <a:pt x="29282" y="4731"/>
                  </a:cubicBezTo>
                  <a:cubicBezTo>
                    <a:pt x="34058" y="11896"/>
                    <a:pt x="36447" y="20652"/>
                    <a:pt x="33262" y="25429"/>
                  </a:cubicBezTo>
                  <a:cubicBezTo>
                    <a:pt x="26098" y="37370"/>
                    <a:pt x="-2560" y="34981"/>
                    <a:pt x="-2560" y="22245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E4B889D-72D7-EBFC-D73B-7DB79648F3C4}"/>
                </a:ext>
              </a:extLst>
            </p:cNvPr>
            <p:cNvSpPr/>
            <p:nvPr/>
          </p:nvSpPr>
          <p:spPr>
            <a:xfrm flipV="1">
              <a:off x="8014485" y="5371458"/>
              <a:ext cx="54600" cy="77523"/>
            </a:xfrm>
            <a:custGeom>
              <a:avLst/>
              <a:gdLst>
                <a:gd name="connsiteX0" fmla="*/ 7272 w 54600"/>
                <a:gd name="connsiteY0" fmla="*/ 67573 h 77523"/>
                <a:gd name="connsiteX1" fmla="*/ -2281 w 54600"/>
                <a:gd name="connsiteY1" fmla="*/ 32546 h 77523"/>
                <a:gd name="connsiteX2" fmla="*/ 15232 w 54600"/>
                <a:gd name="connsiteY2" fmla="*/ 704 h 77523"/>
                <a:gd name="connsiteX3" fmla="*/ 45482 w 54600"/>
                <a:gd name="connsiteY3" fmla="*/ 62000 h 77523"/>
                <a:gd name="connsiteX4" fmla="*/ 7272 w 54600"/>
                <a:gd name="connsiteY4" fmla="*/ 67573 h 7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600" h="77523">
                  <a:moveTo>
                    <a:pt x="7272" y="67573"/>
                  </a:moveTo>
                  <a:cubicBezTo>
                    <a:pt x="1699" y="62000"/>
                    <a:pt x="-2281" y="46079"/>
                    <a:pt x="-2281" y="32546"/>
                  </a:cubicBezTo>
                  <a:cubicBezTo>
                    <a:pt x="-2281" y="12645"/>
                    <a:pt x="1699" y="5480"/>
                    <a:pt x="15232" y="704"/>
                  </a:cubicBezTo>
                  <a:cubicBezTo>
                    <a:pt x="44686" y="-8052"/>
                    <a:pt x="62995" y="28566"/>
                    <a:pt x="45482" y="62000"/>
                  </a:cubicBezTo>
                  <a:cubicBezTo>
                    <a:pt x="35930" y="79513"/>
                    <a:pt x="21601" y="81901"/>
                    <a:pt x="7272" y="6757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8B90CC6-2290-834A-D84D-E8732FE50E75}"/>
                </a:ext>
              </a:extLst>
            </p:cNvPr>
            <p:cNvSpPr/>
            <p:nvPr/>
          </p:nvSpPr>
          <p:spPr>
            <a:xfrm flipV="1">
              <a:off x="8349994" y="5371777"/>
              <a:ext cx="54556" cy="77223"/>
            </a:xfrm>
            <a:custGeom>
              <a:avLst/>
              <a:gdLst>
                <a:gd name="connsiteX0" fmla="*/ 4915 w 54556"/>
                <a:gd name="connsiteY0" fmla="*/ 65998 h 77223"/>
                <a:gd name="connsiteX1" fmla="*/ 13672 w 54556"/>
                <a:gd name="connsiteY1" fmla="*/ 3110 h 77223"/>
                <a:gd name="connsiteX2" fmla="*/ 51882 w 54556"/>
                <a:gd name="connsiteY2" fmla="*/ 36544 h 77223"/>
                <a:gd name="connsiteX3" fmla="*/ 4915 w 54556"/>
                <a:gd name="connsiteY3" fmla="*/ 65998 h 7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56" h="77223">
                  <a:moveTo>
                    <a:pt x="4915" y="65998"/>
                  </a:moveTo>
                  <a:cubicBezTo>
                    <a:pt x="-8618" y="50077"/>
                    <a:pt x="-3046" y="12663"/>
                    <a:pt x="13672" y="3110"/>
                  </a:cubicBezTo>
                  <a:cubicBezTo>
                    <a:pt x="31981" y="-8831"/>
                    <a:pt x="51882" y="9479"/>
                    <a:pt x="51882" y="36544"/>
                  </a:cubicBezTo>
                  <a:cubicBezTo>
                    <a:pt x="51882" y="72367"/>
                    <a:pt x="24020" y="89084"/>
                    <a:pt x="4915" y="6599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F15B667-B397-EDFF-D599-EE2CB2D524B5}"/>
                </a:ext>
              </a:extLst>
            </p:cNvPr>
            <p:cNvSpPr/>
            <p:nvPr/>
          </p:nvSpPr>
          <p:spPr>
            <a:xfrm flipV="1">
              <a:off x="7847314" y="5395128"/>
              <a:ext cx="39586" cy="35911"/>
            </a:xfrm>
            <a:custGeom>
              <a:avLst/>
              <a:gdLst>
                <a:gd name="connsiteX0" fmla="*/ -2076 w 39586"/>
                <a:gd name="connsiteY0" fmla="*/ 30529 h 35911"/>
                <a:gd name="connsiteX1" fmla="*/ 6680 w 39586"/>
                <a:gd name="connsiteY1" fmla="*/ 10627 h 35911"/>
                <a:gd name="connsiteX2" fmla="*/ 26582 w 39586"/>
                <a:gd name="connsiteY2" fmla="*/ 4259 h 35911"/>
                <a:gd name="connsiteX3" fmla="*/ 17825 w 39586"/>
                <a:gd name="connsiteY3" fmla="*/ 35305 h 35911"/>
                <a:gd name="connsiteX4" fmla="*/ -2076 w 39586"/>
                <a:gd name="connsiteY4" fmla="*/ 30529 h 3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6" h="35911">
                  <a:moveTo>
                    <a:pt x="-2076" y="30529"/>
                  </a:moveTo>
                  <a:cubicBezTo>
                    <a:pt x="-2076" y="28141"/>
                    <a:pt x="1904" y="19384"/>
                    <a:pt x="6680" y="10627"/>
                  </a:cubicBezTo>
                  <a:cubicBezTo>
                    <a:pt x="13049" y="-2109"/>
                    <a:pt x="17029" y="-3702"/>
                    <a:pt x="26582" y="4259"/>
                  </a:cubicBezTo>
                  <a:cubicBezTo>
                    <a:pt x="44095" y="18588"/>
                    <a:pt x="40115" y="35305"/>
                    <a:pt x="17825" y="35305"/>
                  </a:cubicBezTo>
                  <a:cubicBezTo>
                    <a:pt x="6680" y="35305"/>
                    <a:pt x="-2076" y="32917"/>
                    <a:pt x="-2076" y="30529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D9EDE5DF-BD27-8190-A9C5-5B60E1F708C1}"/>
                </a:ext>
              </a:extLst>
            </p:cNvPr>
            <p:cNvSpPr/>
            <p:nvPr/>
          </p:nvSpPr>
          <p:spPr>
            <a:xfrm flipV="1">
              <a:off x="8189616" y="5395128"/>
              <a:ext cx="32264" cy="35947"/>
            </a:xfrm>
            <a:custGeom>
              <a:avLst/>
              <a:gdLst>
                <a:gd name="connsiteX0" fmla="*/ -2473 w 32264"/>
                <a:gd name="connsiteY0" fmla="*/ 24196 h 35947"/>
                <a:gd name="connsiteX1" fmla="*/ 23797 w 32264"/>
                <a:gd name="connsiteY1" fmla="*/ 1111 h 35947"/>
                <a:gd name="connsiteX2" fmla="*/ 13448 w 32264"/>
                <a:gd name="connsiteY2" fmla="*/ 35341 h 35947"/>
                <a:gd name="connsiteX3" fmla="*/ -2473 w 32264"/>
                <a:gd name="connsiteY3" fmla="*/ 24196 h 3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64" h="35947">
                  <a:moveTo>
                    <a:pt x="-2473" y="24196"/>
                  </a:moveTo>
                  <a:cubicBezTo>
                    <a:pt x="-2473" y="10663"/>
                    <a:pt x="16632" y="-6054"/>
                    <a:pt x="23797" y="1111"/>
                  </a:cubicBezTo>
                  <a:cubicBezTo>
                    <a:pt x="35737" y="13051"/>
                    <a:pt x="28573" y="35341"/>
                    <a:pt x="13448" y="35341"/>
                  </a:cubicBezTo>
                  <a:cubicBezTo>
                    <a:pt x="4691" y="35341"/>
                    <a:pt x="-2473" y="30565"/>
                    <a:pt x="-2473" y="2419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EB1ACBF3-8D87-94AE-6D96-C5CCD539B74E}"/>
                </a:ext>
              </a:extLst>
            </p:cNvPr>
            <p:cNvSpPr/>
            <p:nvPr/>
          </p:nvSpPr>
          <p:spPr>
            <a:xfrm flipV="1">
              <a:off x="7689654" y="5411190"/>
              <a:ext cx="30291" cy="36606"/>
            </a:xfrm>
            <a:custGeom>
              <a:avLst/>
              <a:gdLst>
                <a:gd name="connsiteX0" fmla="*/ -1048 w 30291"/>
                <a:gd name="connsiteY0" fmla="*/ 23426 h 36606"/>
                <a:gd name="connsiteX1" fmla="*/ 22037 w 30291"/>
                <a:gd name="connsiteY1" fmla="*/ 1136 h 36606"/>
                <a:gd name="connsiteX2" fmla="*/ 28406 w 30291"/>
                <a:gd name="connsiteY2" fmla="*/ 21038 h 36606"/>
                <a:gd name="connsiteX3" fmla="*/ -1048 w 30291"/>
                <a:gd name="connsiteY3" fmla="*/ 23426 h 36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91" h="36606">
                  <a:moveTo>
                    <a:pt x="-1048" y="23426"/>
                  </a:moveTo>
                  <a:cubicBezTo>
                    <a:pt x="-5824" y="10689"/>
                    <a:pt x="10893" y="-6028"/>
                    <a:pt x="22037" y="1136"/>
                  </a:cubicBezTo>
                  <a:cubicBezTo>
                    <a:pt x="25222" y="3524"/>
                    <a:pt x="28406" y="12281"/>
                    <a:pt x="28406" y="21038"/>
                  </a:cubicBezTo>
                  <a:cubicBezTo>
                    <a:pt x="28406" y="39347"/>
                    <a:pt x="6116" y="41735"/>
                    <a:pt x="-1048" y="23426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6136792-28F9-7040-0989-7AC83B1E6B3C}"/>
                </a:ext>
              </a:extLst>
            </p:cNvPr>
            <p:cNvSpPr/>
            <p:nvPr/>
          </p:nvSpPr>
          <p:spPr>
            <a:xfrm flipV="1">
              <a:off x="8086893" y="5450852"/>
              <a:ext cx="54023" cy="70691"/>
            </a:xfrm>
            <a:custGeom>
              <a:avLst/>
              <a:gdLst>
                <a:gd name="connsiteX0" fmla="*/ 55 w 54023"/>
                <a:gd name="connsiteY0" fmla="*/ 59038 h 70691"/>
                <a:gd name="connsiteX1" fmla="*/ -1537 w 54023"/>
                <a:gd name="connsiteY1" fmla="*/ 24808 h 70691"/>
                <a:gd name="connsiteX2" fmla="*/ 22344 w 54023"/>
                <a:gd name="connsiteY2" fmla="*/ 130 h 70691"/>
                <a:gd name="connsiteX3" fmla="*/ 49410 w 54023"/>
                <a:gd name="connsiteY3" fmla="*/ 17643 h 70691"/>
                <a:gd name="connsiteX4" fmla="*/ 23937 w 54023"/>
                <a:gd name="connsiteY4" fmla="*/ 70183 h 70691"/>
                <a:gd name="connsiteX5" fmla="*/ 55 w 54023"/>
                <a:gd name="connsiteY5" fmla="*/ 59038 h 70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23" h="70691">
                  <a:moveTo>
                    <a:pt x="55" y="59038"/>
                  </a:moveTo>
                  <a:cubicBezTo>
                    <a:pt x="-2333" y="52669"/>
                    <a:pt x="-3129" y="37544"/>
                    <a:pt x="-1537" y="24808"/>
                  </a:cubicBezTo>
                  <a:cubicBezTo>
                    <a:pt x="55" y="7294"/>
                    <a:pt x="5627" y="1722"/>
                    <a:pt x="22344" y="130"/>
                  </a:cubicBezTo>
                  <a:cubicBezTo>
                    <a:pt x="39858" y="-2258"/>
                    <a:pt x="45430" y="1722"/>
                    <a:pt x="49410" y="17643"/>
                  </a:cubicBezTo>
                  <a:cubicBezTo>
                    <a:pt x="56575" y="48689"/>
                    <a:pt x="46226" y="70183"/>
                    <a:pt x="23937" y="70183"/>
                  </a:cubicBezTo>
                  <a:cubicBezTo>
                    <a:pt x="12792" y="70183"/>
                    <a:pt x="2443" y="65406"/>
                    <a:pt x="55" y="5903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03915EAA-20A7-CB16-2C5B-2F120A5DF80E}"/>
                </a:ext>
              </a:extLst>
            </p:cNvPr>
            <p:cNvSpPr/>
            <p:nvPr/>
          </p:nvSpPr>
          <p:spPr>
            <a:xfrm flipV="1">
              <a:off x="7610914" y="5483397"/>
              <a:ext cx="29425" cy="39099"/>
            </a:xfrm>
            <a:custGeom>
              <a:avLst/>
              <a:gdLst>
                <a:gd name="connsiteX0" fmla="*/ 3751 w 29425"/>
                <a:gd name="connsiteY0" fmla="*/ 27375 h 39099"/>
                <a:gd name="connsiteX1" fmla="*/ 16488 w 29425"/>
                <a:gd name="connsiteY1" fmla="*/ -486 h 39099"/>
                <a:gd name="connsiteX2" fmla="*/ 27633 w 29425"/>
                <a:gd name="connsiteY2" fmla="*/ 19415 h 39099"/>
                <a:gd name="connsiteX3" fmla="*/ 3751 w 29425"/>
                <a:gd name="connsiteY3" fmla="*/ 27375 h 39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5" h="39099">
                  <a:moveTo>
                    <a:pt x="3751" y="27375"/>
                  </a:moveTo>
                  <a:cubicBezTo>
                    <a:pt x="-7393" y="14639"/>
                    <a:pt x="-1025" y="-486"/>
                    <a:pt x="16488" y="-486"/>
                  </a:cubicBezTo>
                  <a:cubicBezTo>
                    <a:pt x="22857" y="-486"/>
                    <a:pt x="27633" y="7474"/>
                    <a:pt x="27633" y="19415"/>
                  </a:cubicBezTo>
                  <a:cubicBezTo>
                    <a:pt x="27633" y="41704"/>
                    <a:pt x="18080" y="44889"/>
                    <a:pt x="3751" y="27375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F6F6E584-3C98-B0BD-4648-9BEAF5DA5616}"/>
                </a:ext>
              </a:extLst>
            </p:cNvPr>
            <p:cNvSpPr/>
            <p:nvPr/>
          </p:nvSpPr>
          <p:spPr>
            <a:xfrm flipV="1">
              <a:off x="7761613" y="5483529"/>
              <a:ext cx="35487" cy="38967"/>
            </a:xfrm>
            <a:custGeom>
              <a:avLst/>
              <a:gdLst>
                <a:gd name="connsiteX0" fmla="*/ 4919 w 35487"/>
                <a:gd name="connsiteY0" fmla="*/ 32152 h 38967"/>
                <a:gd name="connsiteX1" fmla="*/ 15267 w 35487"/>
                <a:gd name="connsiteY1" fmla="*/ -486 h 38967"/>
                <a:gd name="connsiteX2" fmla="*/ 31188 w 35487"/>
                <a:gd name="connsiteY2" fmla="*/ 26579 h 38967"/>
                <a:gd name="connsiteX3" fmla="*/ 4919 w 35487"/>
                <a:gd name="connsiteY3" fmla="*/ 32152 h 38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87" h="38967">
                  <a:moveTo>
                    <a:pt x="4919" y="32152"/>
                  </a:moveTo>
                  <a:cubicBezTo>
                    <a:pt x="-8614" y="23395"/>
                    <a:pt x="-654" y="-486"/>
                    <a:pt x="15267" y="-486"/>
                  </a:cubicBezTo>
                  <a:cubicBezTo>
                    <a:pt x="30392" y="-486"/>
                    <a:pt x="37557" y="10658"/>
                    <a:pt x="31188" y="26579"/>
                  </a:cubicBezTo>
                  <a:cubicBezTo>
                    <a:pt x="25616" y="40908"/>
                    <a:pt x="20840" y="41704"/>
                    <a:pt x="4919" y="32152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98E2BE64-614D-0D3A-2407-4444725D2389}"/>
                </a:ext>
              </a:extLst>
            </p:cNvPr>
            <p:cNvSpPr/>
            <p:nvPr/>
          </p:nvSpPr>
          <p:spPr>
            <a:xfrm flipV="1">
              <a:off x="7942641" y="5483405"/>
              <a:ext cx="40001" cy="42849"/>
            </a:xfrm>
            <a:custGeom>
              <a:avLst/>
              <a:gdLst>
                <a:gd name="connsiteX0" fmla="*/ 9156 w 40001"/>
                <a:gd name="connsiteY0" fmla="*/ 31135 h 42849"/>
                <a:gd name="connsiteX1" fmla="*/ 9156 w 40001"/>
                <a:gd name="connsiteY1" fmla="*/ 7254 h 42849"/>
                <a:gd name="connsiteX2" fmla="*/ 37814 w 40001"/>
                <a:gd name="connsiteY2" fmla="*/ 23971 h 42849"/>
                <a:gd name="connsiteX3" fmla="*/ 9156 w 40001"/>
                <a:gd name="connsiteY3" fmla="*/ 31135 h 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1" h="42849">
                  <a:moveTo>
                    <a:pt x="9156" y="31135"/>
                  </a:moveTo>
                  <a:cubicBezTo>
                    <a:pt x="-5969" y="19195"/>
                    <a:pt x="-5969" y="19195"/>
                    <a:pt x="9156" y="7254"/>
                  </a:cubicBezTo>
                  <a:cubicBezTo>
                    <a:pt x="28261" y="-7075"/>
                    <a:pt x="37814" y="-1503"/>
                    <a:pt x="37814" y="23971"/>
                  </a:cubicBezTo>
                  <a:cubicBezTo>
                    <a:pt x="37814" y="46260"/>
                    <a:pt x="31445" y="47852"/>
                    <a:pt x="9156" y="31135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5E0DCFAF-25EA-3D62-205A-C091ED2A97BD}"/>
                </a:ext>
              </a:extLst>
            </p:cNvPr>
            <p:cNvSpPr/>
            <p:nvPr/>
          </p:nvSpPr>
          <p:spPr>
            <a:xfrm flipV="1">
              <a:off x="7673414" y="5567150"/>
              <a:ext cx="54492" cy="72887"/>
            </a:xfrm>
            <a:custGeom>
              <a:avLst/>
              <a:gdLst>
                <a:gd name="connsiteX0" fmla="*/ 9624 w 54492"/>
                <a:gd name="connsiteY0" fmla="*/ 67038 h 72887"/>
                <a:gd name="connsiteX1" fmla="*/ 14401 w 54492"/>
                <a:gd name="connsiteY1" fmla="*/ 3354 h 72887"/>
                <a:gd name="connsiteX2" fmla="*/ 52611 w 54492"/>
                <a:gd name="connsiteY2" fmla="*/ 38380 h 72887"/>
                <a:gd name="connsiteX3" fmla="*/ 9624 w 54492"/>
                <a:gd name="connsiteY3" fmla="*/ 67038 h 7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92" h="72887">
                  <a:moveTo>
                    <a:pt x="9624" y="67038"/>
                  </a:moveTo>
                  <a:cubicBezTo>
                    <a:pt x="-7889" y="54301"/>
                    <a:pt x="-4705" y="14499"/>
                    <a:pt x="14401" y="3354"/>
                  </a:cubicBezTo>
                  <a:cubicBezTo>
                    <a:pt x="32710" y="-8587"/>
                    <a:pt x="52611" y="9722"/>
                    <a:pt x="52611" y="38380"/>
                  </a:cubicBezTo>
                  <a:cubicBezTo>
                    <a:pt x="52611" y="66242"/>
                    <a:pt x="29526" y="81367"/>
                    <a:pt x="9624" y="67038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1CF9172B-A346-3D22-23C6-41878D554317}"/>
                </a:ext>
              </a:extLst>
            </p:cNvPr>
            <p:cNvSpPr/>
            <p:nvPr/>
          </p:nvSpPr>
          <p:spPr>
            <a:xfrm flipV="1">
              <a:off x="7823687" y="5562278"/>
              <a:ext cx="55468" cy="78764"/>
            </a:xfrm>
            <a:custGeom>
              <a:avLst/>
              <a:gdLst>
                <a:gd name="connsiteX0" fmla="*/ 12016 w 55468"/>
                <a:gd name="connsiteY0" fmla="*/ 69633 h 78764"/>
                <a:gd name="connsiteX1" fmla="*/ 9628 w 55468"/>
                <a:gd name="connsiteY1" fmla="*/ 6745 h 78764"/>
                <a:gd name="connsiteX2" fmla="*/ 53411 w 55468"/>
                <a:gd name="connsiteY2" fmla="*/ 33811 h 78764"/>
                <a:gd name="connsiteX3" fmla="*/ 30325 w 55468"/>
                <a:gd name="connsiteY3" fmla="*/ 78390 h 78764"/>
                <a:gd name="connsiteX4" fmla="*/ 12016 w 55468"/>
                <a:gd name="connsiteY4" fmla="*/ 69633 h 7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68" h="78764">
                  <a:moveTo>
                    <a:pt x="12016" y="69633"/>
                  </a:moveTo>
                  <a:cubicBezTo>
                    <a:pt x="-5497" y="60081"/>
                    <a:pt x="-7089" y="20278"/>
                    <a:pt x="9628" y="6745"/>
                  </a:cubicBezTo>
                  <a:cubicBezTo>
                    <a:pt x="29529" y="-9972"/>
                    <a:pt x="53411" y="4357"/>
                    <a:pt x="53411" y="33811"/>
                  </a:cubicBezTo>
                  <a:cubicBezTo>
                    <a:pt x="53411" y="56897"/>
                    <a:pt x="41470" y="79186"/>
                    <a:pt x="30325" y="78390"/>
                  </a:cubicBezTo>
                  <a:cubicBezTo>
                    <a:pt x="27141" y="78390"/>
                    <a:pt x="19180" y="74410"/>
                    <a:pt x="12016" y="69633"/>
                  </a:cubicBezTo>
                  <a:close/>
                </a:path>
              </a:pathLst>
            </a:custGeom>
            <a:solidFill>
              <a:srgbClr val="000000"/>
            </a:solidFill>
            <a:ln w="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9" name="图形 187">
            <a:extLst>
              <a:ext uri="{FF2B5EF4-FFF2-40B4-BE49-F238E27FC236}">
                <a16:creationId xmlns:a16="http://schemas.microsoft.com/office/drawing/2014/main" id="{06241797-B506-ED27-0A45-661CD1D45AA7}"/>
              </a:ext>
            </a:extLst>
          </p:cNvPr>
          <p:cNvGrpSpPr/>
          <p:nvPr/>
        </p:nvGrpSpPr>
        <p:grpSpPr>
          <a:xfrm>
            <a:off x="1350425" y="3517154"/>
            <a:ext cx="2248584" cy="1915061"/>
            <a:chOff x="2122983" y="3914676"/>
            <a:chExt cx="1219038" cy="1038223"/>
          </a:xfrm>
        </p:grpSpPr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F182E4D-B20C-CCBE-1815-9235938AC60D}"/>
                </a:ext>
              </a:extLst>
            </p:cNvPr>
            <p:cNvSpPr/>
            <p:nvPr/>
          </p:nvSpPr>
          <p:spPr>
            <a:xfrm>
              <a:off x="2169164" y="3993109"/>
              <a:ext cx="1172857" cy="959790"/>
            </a:xfrm>
            <a:custGeom>
              <a:avLst/>
              <a:gdLst>
                <a:gd name="connsiteX0" fmla="*/ 72982 w 1172857"/>
                <a:gd name="connsiteY0" fmla="*/ -150 h 959790"/>
                <a:gd name="connsiteX1" fmla="*/ -321 w 1172857"/>
                <a:gd name="connsiteY1" fmla="*/ 67428 h 959790"/>
                <a:gd name="connsiteX2" fmla="*/ -321 w 1172857"/>
                <a:gd name="connsiteY2" fmla="*/ 683608 h 959790"/>
                <a:gd name="connsiteX3" fmla="*/ 72982 w 1172857"/>
                <a:gd name="connsiteY3" fmla="*/ 751186 h 959790"/>
                <a:gd name="connsiteX4" fmla="*/ 116505 w 1172857"/>
                <a:gd name="connsiteY4" fmla="*/ 751186 h 959790"/>
                <a:gd name="connsiteX5" fmla="*/ 31749 w 1172857"/>
                <a:gd name="connsiteY5" fmla="*/ 959640 h 959790"/>
                <a:gd name="connsiteX6" fmla="*/ 240203 w 1172857"/>
                <a:gd name="connsiteY6" fmla="*/ 751186 h 959790"/>
                <a:gd name="connsiteX7" fmla="*/ 1099235 w 1172857"/>
                <a:gd name="connsiteY7" fmla="*/ 751186 h 959790"/>
                <a:gd name="connsiteX8" fmla="*/ 1172537 w 1172857"/>
                <a:gd name="connsiteY8" fmla="*/ 683608 h 959790"/>
                <a:gd name="connsiteX9" fmla="*/ 1172537 w 1172857"/>
                <a:gd name="connsiteY9" fmla="*/ 67428 h 959790"/>
                <a:gd name="connsiteX10" fmla="*/ 1099235 w 1172857"/>
                <a:gd name="connsiteY10" fmla="*/ -150 h 959790"/>
                <a:gd name="connsiteX11" fmla="*/ 73000 w 1172857"/>
                <a:gd name="connsiteY11" fmla="*/ -150 h 959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2857" h="959790">
                  <a:moveTo>
                    <a:pt x="72982" y="-150"/>
                  </a:moveTo>
                  <a:cubicBezTo>
                    <a:pt x="32372" y="-150"/>
                    <a:pt x="-321" y="30010"/>
                    <a:pt x="-321" y="67428"/>
                  </a:cubicBezTo>
                  <a:lnTo>
                    <a:pt x="-321" y="683608"/>
                  </a:lnTo>
                  <a:cubicBezTo>
                    <a:pt x="-321" y="721022"/>
                    <a:pt x="32372" y="751186"/>
                    <a:pt x="72982" y="751186"/>
                  </a:cubicBezTo>
                  <a:lnTo>
                    <a:pt x="116505" y="751186"/>
                  </a:lnTo>
                  <a:cubicBezTo>
                    <a:pt x="100324" y="822506"/>
                    <a:pt x="65446" y="891238"/>
                    <a:pt x="31749" y="959640"/>
                  </a:cubicBezTo>
                  <a:cubicBezTo>
                    <a:pt x="118411" y="899994"/>
                    <a:pt x="183779" y="835026"/>
                    <a:pt x="240203" y="751186"/>
                  </a:cubicBezTo>
                  <a:lnTo>
                    <a:pt x="1099235" y="751186"/>
                  </a:lnTo>
                  <a:cubicBezTo>
                    <a:pt x="1139844" y="751186"/>
                    <a:pt x="1172537" y="721026"/>
                    <a:pt x="1172537" y="683608"/>
                  </a:cubicBezTo>
                  <a:lnTo>
                    <a:pt x="1172537" y="67428"/>
                  </a:lnTo>
                  <a:cubicBezTo>
                    <a:pt x="1172537" y="30014"/>
                    <a:pt x="1139844" y="-150"/>
                    <a:pt x="1099235" y="-150"/>
                  </a:cubicBezTo>
                  <a:lnTo>
                    <a:pt x="73000" y="-150"/>
                  </a:lnTo>
                  <a:close/>
                </a:path>
              </a:pathLst>
            </a:custGeom>
            <a:solidFill>
              <a:srgbClr val="7A7A7A"/>
            </a:solidFill>
            <a:ln w="366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84BAC60E-64F0-A12C-D1A2-111320F6A559}"/>
                </a:ext>
              </a:extLst>
            </p:cNvPr>
            <p:cNvSpPr/>
            <p:nvPr/>
          </p:nvSpPr>
          <p:spPr>
            <a:xfrm>
              <a:off x="2122983" y="3914676"/>
              <a:ext cx="1172822" cy="959789"/>
            </a:xfrm>
            <a:custGeom>
              <a:avLst/>
              <a:gdLst>
                <a:gd name="connsiteX0" fmla="*/ 72978 w 1172822"/>
                <a:gd name="connsiteY0" fmla="*/ -156 h 959789"/>
                <a:gd name="connsiteX1" fmla="*/ -324 w 1172822"/>
                <a:gd name="connsiteY1" fmla="*/ 67422 h 959789"/>
                <a:gd name="connsiteX2" fmla="*/ -324 w 1172822"/>
                <a:gd name="connsiteY2" fmla="*/ 683602 h 959789"/>
                <a:gd name="connsiteX3" fmla="*/ 72978 w 1172822"/>
                <a:gd name="connsiteY3" fmla="*/ 751180 h 959789"/>
                <a:gd name="connsiteX4" fmla="*/ 116501 w 1172822"/>
                <a:gd name="connsiteY4" fmla="*/ 751180 h 959789"/>
                <a:gd name="connsiteX5" fmla="*/ 31745 w 1172822"/>
                <a:gd name="connsiteY5" fmla="*/ 959634 h 959789"/>
                <a:gd name="connsiteX6" fmla="*/ 240199 w 1172822"/>
                <a:gd name="connsiteY6" fmla="*/ 751180 h 959789"/>
                <a:gd name="connsiteX7" fmla="*/ 1099195 w 1172822"/>
                <a:gd name="connsiteY7" fmla="*/ 751180 h 959789"/>
                <a:gd name="connsiteX8" fmla="*/ 1172498 w 1172822"/>
                <a:gd name="connsiteY8" fmla="*/ 683602 h 959789"/>
                <a:gd name="connsiteX9" fmla="*/ 1172498 w 1172822"/>
                <a:gd name="connsiteY9" fmla="*/ 67422 h 959789"/>
                <a:gd name="connsiteX10" fmla="*/ 1099195 w 1172822"/>
                <a:gd name="connsiteY10" fmla="*/ -156 h 959789"/>
                <a:gd name="connsiteX11" fmla="*/ 72960 w 1172822"/>
                <a:gd name="connsiteY11" fmla="*/ -156 h 95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2822" h="959789">
                  <a:moveTo>
                    <a:pt x="72978" y="-156"/>
                  </a:moveTo>
                  <a:cubicBezTo>
                    <a:pt x="32368" y="-156"/>
                    <a:pt x="-324" y="30004"/>
                    <a:pt x="-324" y="67422"/>
                  </a:cubicBezTo>
                  <a:lnTo>
                    <a:pt x="-324" y="683602"/>
                  </a:lnTo>
                  <a:cubicBezTo>
                    <a:pt x="-324" y="721016"/>
                    <a:pt x="32368" y="751180"/>
                    <a:pt x="72978" y="751180"/>
                  </a:cubicBezTo>
                  <a:lnTo>
                    <a:pt x="116501" y="751180"/>
                  </a:lnTo>
                  <a:cubicBezTo>
                    <a:pt x="100320" y="822500"/>
                    <a:pt x="65443" y="891232"/>
                    <a:pt x="31745" y="959634"/>
                  </a:cubicBezTo>
                  <a:cubicBezTo>
                    <a:pt x="118407" y="899988"/>
                    <a:pt x="183775" y="835020"/>
                    <a:pt x="240199" y="751180"/>
                  </a:cubicBezTo>
                  <a:lnTo>
                    <a:pt x="1099195" y="751180"/>
                  </a:lnTo>
                  <a:cubicBezTo>
                    <a:pt x="1139805" y="751180"/>
                    <a:pt x="1172498" y="721020"/>
                    <a:pt x="1172498" y="683602"/>
                  </a:cubicBezTo>
                  <a:lnTo>
                    <a:pt x="1172498" y="67422"/>
                  </a:lnTo>
                  <a:cubicBezTo>
                    <a:pt x="1172498" y="30008"/>
                    <a:pt x="1139805" y="-156"/>
                    <a:pt x="1099195" y="-156"/>
                  </a:cubicBezTo>
                  <a:lnTo>
                    <a:pt x="72960" y="-156"/>
                  </a:lnTo>
                  <a:close/>
                </a:path>
              </a:pathLst>
            </a:custGeom>
            <a:solidFill>
              <a:srgbClr val="FFFFFF"/>
            </a:solidFill>
            <a:ln w="9524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9681A8E2-5F00-4058-0A71-BB864AE29226}"/>
              </a:ext>
            </a:extLst>
          </p:cNvPr>
          <p:cNvGrpSpPr/>
          <p:nvPr/>
        </p:nvGrpSpPr>
        <p:grpSpPr>
          <a:xfrm>
            <a:off x="4732615" y="3822392"/>
            <a:ext cx="2635115" cy="1676266"/>
            <a:chOff x="3322084" y="1754339"/>
            <a:chExt cx="5533722" cy="3520147"/>
          </a:xfrm>
        </p:grpSpPr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F9080555-5A4E-2DD7-A1A5-F2305C39D39B}"/>
                </a:ext>
              </a:extLst>
            </p:cNvPr>
            <p:cNvSpPr/>
            <p:nvPr/>
          </p:nvSpPr>
          <p:spPr>
            <a:xfrm>
              <a:off x="3322084" y="2043728"/>
              <a:ext cx="5510386" cy="3230758"/>
            </a:xfrm>
            <a:custGeom>
              <a:avLst/>
              <a:gdLst>
                <a:gd name="connsiteX0" fmla="*/ 2226323 w 5510386"/>
                <a:gd name="connsiteY0" fmla="*/ 698 h 3230758"/>
                <a:gd name="connsiteX1" fmla="*/ 1473467 w 5510386"/>
                <a:gd name="connsiteY1" fmla="*/ 386861 h 3230758"/>
                <a:gd name="connsiteX2" fmla="*/ 462484 w 5510386"/>
                <a:gd name="connsiteY2" fmla="*/ 906564 h 3230758"/>
                <a:gd name="connsiteX3" fmla="*/ 806650 w 5510386"/>
                <a:gd name="connsiteY3" fmla="*/ 1613929 h 3230758"/>
                <a:gd name="connsiteX4" fmla="*/ 1258364 w 5510386"/>
                <a:gd name="connsiteY4" fmla="*/ 2104752 h 3230758"/>
                <a:gd name="connsiteX5" fmla="*/ 1882156 w 5510386"/>
                <a:gd name="connsiteY5" fmla="*/ 2379034 h 3230758"/>
                <a:gd name="connsiteX6" fmla="*/ 3129741 w 5510386"/>
                <a:gd name="connsiteY6" fmla="*/ 2350162 h 3230758"/>
                <a:gd name="connsiteX7" fmla="*/ 4355799 w 5510386"/>
                <a:gd name="connsiteY7" fmla="*/ 2047000 h 3230758"/>
                <a:gd name="connsiteX8" fmla="*/ 5108655 w 5510386"/>
                <a:gd name="connsiteY8" fmla="*/ 1585047 h 3230758"/>
                <a:gd name="connsiteX9" fmla="*/ 5323758 w 5510386"/>
                <a:gd name="connsiteY9" fmla="*/ 1007603 h 3230758"/>
                <a:gd name="connsiteX10" fmla="*/ 4592409 w 5510386"/>
                <a:gd name="connsiteY10" fmla="*/ 343539 h 3230758"/>
                <a:gd name="connsiteX11" fmla="*/ 2979160 w 5510386"/>
                <a:gd name="connsiteY11" fmla="*/ 126998 h 3230758"/>
                <a:gd name="connsiteX12" fmla="*/ 2226304 w 5510386"/>
                <a:gd name="connsiteY12" fmla="*/ 677 h 3230758"/>
                <a:gd name="connsiteX13" fmla="*/ 1075513 w 5510386"/>
                <a:gd name="connsiteY13" fmla="*/ 2422334 h 3230758"/>
                <a:gd name="connsiteX14" fmla="*/ 785124 w 5510386"/>
                <a:gd name="connsiteY14" fmla="*/ 2566695 h 3230758"/>
                <a:gd name="connsiteX15" fmla="*/ 1075513 w 5510386"/>
                <a:gd name="connsiteY15" fmla="*/ 2711056 h 3230758"/>
                <a:gd name="connsiteX16" fmla="*/ 1365901 w 5510386"/>
                <a:gd name="connsiteY16" fmla="*/ 2566695 h 3230758"/>
                <a:gd name="connsiteX17" fmla="*/ 1075513 w 5510386"/>
                <a:gd name="connsiteY17" fmla="*/ 2422334 h 3230758"/>
                <a:gd name="connsiteX18" fmla="*/ 613045 w 5510386"/>
                <a:gd name="connsiteY18" fmla="*/ 2797677 h 3230758"/>
                <a:gd name="connsiteX19" fmla="*/ 408696 w 5510386"/>
                <a:gd name="connsiteY19" fmla="*/ 2898727 h 3230758"/>
                <a:gd name="connsiteX20" fmla="*/ 613045 w 5510386"/>
                <a:gd name="connsiteY20" fmla="*/ 2996168 h 3230758"/>
                <a:gd name="connsiteX21" fmla="*/ 817395 w 5510386"/>
                <a:gd name="connsiteY21" fmla="*/ 2898727 h 3230758"/>
                <a:gd name="connsiteX22" fmla="*/ 613045 w 5510386"/>
                <a:gd name="connsiteY22" fmla="*/ 2797677 h 3230758"/>
                <a:gd name="connsiteX23" fmla="*/ 91418 w 5510386"/>
                <a:gd name="connsiteY23" fmla="*/ 3154969 h 3230758"/>
                <a:gd name="connsiteX24" fmla="*/ 0 w 5510386"/>
                <a:gd name="connsiteY24" fmla="*/ 3194668 h 3230758"/>
                <a:gd name="connsiteX25" fmla="*/ 91418 w 5510386"/>
                <a:gd name="connsiteY25" fmla="*/ 3230758 h 3230758"/>
                <a:gd name="connsiteX26" fmla="*/ 188211 w 5510386"/>
                <a:gd name="connsiteY26" fmla="*/ 3194668 h 3230758"/>
                <a:gd name="connsiteX27" fmla="*/ 91418 w 5510386"/>
                <a:gd name="connsiteY27" fmla="*/ 3154969 h 3230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510386" h="3230758">
                  <a:moveTo>
                    <a:pt x="2226323" y="698"/>
                  </a:moveTo>
                  <a:cubicBezTo>
                    <a:pt x="1932648" y="9971"/>
                    <a:pt x="1680950" y="116418"/>
                    <a:pt x="1473467" y="386861"/>
                  </a:cubicBezTo>
                  <a:cubicBezTo>
                    <a:pt x="805784" y="214049"/>
                    <a:pt x="360661" y="481479"/>
                    <a:pt x="462484" y="906564"/>
                  </a:cubicBezTo>
                  <a:cubicBezTo>
                    <a:pt x="34401" y="1046086"/>
                    <a:pt x="-162518" y="1481712"/>
                    <a:pt x="806650" y="1613929"/>
                  </a:cubicBezTo>
                  <a:cubicBezTo>
                    <a:pt x="696294" y="1835909"/>
                    <a:pt x="852491" y="1998262"/>
                    <a:pt x="1258364" y="2104752"/>
                  </a:cubicBezTo>
                  <a:cubicBezTo>
                    <a:pt x="1355862" y="2314769"/>
                    <a:pt x="1500890" y="2473741"/>
                    <a:pt x="1882156" y="2379034"/>
                  </a:cubicBezTo>
                  <a:cubicBezTo>
                    <a:pt x="2240192" y="2602290"/>
                    <a:pt x="2657006" y="2588850"/>
                    <a:pt x="3129741" y="2350162"/>
                  </a:cubicBezTo>
                  <a:cubicBezTo>
                    <a:pt x="3587065" y="2444921"/>
                    <a:pt x="4042788" y="2432181"/>
                    <a:pt x="4355799" y="2047000"/>
                  </a:cubicBezTo>
                  <a:cubicBezTo>
                    <a:pt x="4678830" y="2036964"/>
                    <a:pt x="5192932" y="2060746"/>
                    <a:pt x="5108655" y="1585047"/>
                  </a:cubicBezTo>
                  <a:cubicBezTo>
                    <a:pt x="5406330" y="1453230"/>
                    <a:pt x="5720265" y="1273808"/>
                    <a:pt x="5323758" y="1007603"/>
                  </a:cubicBezTo>
                  <a:cubicBezTo>
                    <a:pt x="5353277" y="701594"/>
                    <a:pt x="5211982" y="364104"/>
                    <a:pt x="4592409" y="343539"/>
                  </a:cubicBezTo>
                  <a:cubicBezTo>
                    <a:pt x="4167756" y="-46690"/>
                    <a:pt x="3640214" y="-53482"/>
                    <a:pt x="2979160" y="126998"/>
                  </a:cubicBezTo>
                  <a:cubicBezTo>
                    <a:pt x="2710212" y="44366"/>
                    <a:pt x="2454714" y="-6533"/>
                    <a:pt x="2226304" y="677"/>
                  </a:cubicBezTo>
                  <a:close/>
                  <a:moveTo>
                    <a:pt x="1075513" y="2422334"/>
                  </a:moveTo>
                  <a:cubicBezTo>
                    <a:pt x="915140" y="2422334"/>
                    <a:pt x="785124" y="2486965"/>
                    <a:pt x="785124" y="2566695"/>
                  </a:cubicBezTo>
                  <a:cubicBezTo>
                    <a:pt x="785124" y="2646423"/>
                    <a:pt x="915140" y="2711056"/>
                    <a:pt x="1075513" y="2711056"/>
                  </a:cubicBezTo>
                  <a:cubicBezTo>
                    <a:pt x="1235885" y="2711056"/>
                    <a:pt x="1365901" y="2646423"/>
                    <a:pt x="1365901" y="2566695"/>
                  </a:cubicBezTo>
                  <a:cubicBezTo>
                    <a:pt x="1365901" y="2486965"/>
                    <a:pt x="1235885" y="2422334"/>
                    <a:pt x="1075513" y="2422334"/>
                  </a:cubicBezTo>
                  <a:close/>
                  <a:moveTo>
                    <a:pt x="613045" y="2797677"/>
                  </a:moveTo>
                  <a:cubicBezTo>
                    <a:pt x="500193" y="2797677"/>
                    <a:pt x="408696" y="2844515"/>
                    <a:pt x="408696" y="2898727"/>
                  </a:cubicBezTo>
                  <a:cubicBezTo>
                    <a:pt x="408696" y="2952943"/>
                    <a:pt x="500188" y="2996168"/>
                    <a:pt x="613045" y="2996168"/>
                  </a:cubicBezTo>
                  <a:cubicBezTo>
                    <a:pt x="725907" y="2996168"/>
                    <a:pt x="817395" y="2952939"/>
                    <a:pt x="817395" y="2898727"/>
                  </a:cubicBezTo>
                  <a:cubicBezTo>
                    <a:pt x="817395" y="2844513"/>
                    <a:pt x="725908" y="2797677"/>
                    <a:pt x="613045" y="2797677"/>
                  </a:cubicBezTo>
                  <a:close/>
                  <a:moveTo>
                    <a:pt x="91418" y="3154969"/>
                  </a:moveTo>
                  <a:cubicBezTo>
                    <a:pt x="39150" y="3154969"/>
                    <a:pt x="0" y="3172981"/>
                    <a:pt x="0" y="3194668"/>
                  </a:cubicBezTo>
                  <a:cubicBezTo>
                    <a:pt x="0" y="3216355"/>
                    <a:pt x="39150" y="3230758"/>
                    <a:pt x="91418" y="3230758"/>
                  </a:cubicBezTo>
                  <a:cubicBezTo>
                    <a:pt x="143691" y="3230758"/>
                    <a:pt x="188211" y="3216355"/>
                    <a:pt x="188211" y="3194668"/>
                  </a:cubicBezTo>
                  <a:cubicBezTo>
                    <a:pt x="188211" y="3172981"/>
                    <a:pt x="143688" y="3154969"/>
                    <a:pt x="91418" y="3154969"/>
                  </a:cubicBezTo>
                  <a:close/>
                </a:path>
              </a:pathLst>
            </a:custGeom>
            <a:solidFill>
              <a:srgbClr val="7A7A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E69B0BA-ABA8-1EE6-AB97-056D345B93D9}"/>
                </a:ext>
              </a:extLst>
            </p:cNvPr>
            <p:cNvSpPr/>
            <p:nvPr/>
          </p:nvSpPr>
          <p:spPr>
            <a:xfrm>
              <a:off x="3345420" y="1754339"/>
              <a:ext cx="5510386" cy="3230758"/>
            </a:xfrm>
            <a:custGeom>
              <a:avLst/>
              <a:gdLst>
                <a:gd name="connsiteX0" fmla="*/ 2226323 w 5510386"/>
                <a:gd name="connsiteY0" fmla="*/ 698 h 3230758"/>
                <a:gd name="connsiteX1" fmla="*/ 1473467 w 5510386"/>
                <a:gd name="connsiteY1" fmla="*/ 386861 h 3230758"/>
                <a:gd name="connsiteX2" fmla="*/ 462484 w 5510386"/>
                <a:gd name="connsiteY2" fmla="*/ 906564 h 3230758"/>
                <a:gd name="connsiteX3" fmla="*/ 806650 w 5510386"/>
                <a:gd name="connsiteY3" fmla="*/ 1613929 h 3230758"/>
                <a:gd name="connsiteX4" fmla="*/ 1258364 w 5510386"/>
                <a:gd name="connsiteY4" fmla="*/ 2104752 h 3230758"/>
                <a:gd name="connsiteX5" fmla="*/ 1882156 w 5510386"/>
                <a:gd name="connsiteY5" fmla="*/ 2379034 h 3230758"/>
                <a:gd name="connsiteX6" fmla="*/ 3129741 w 5510386"/>
                <a:gd name="connsiteY6" fmla="*/ 2350162 h 3230758"/>
                <a:gd name="connsiteX7" fmla="*/ 4355799 w 5510386"/>
                <a:gd name="connsiteY7" fmla="*/ 2047000 h 3230758"/>
                <a:gd name="connsiteX8" fmla="*/ 5108655 w 5510386"/>
                <a:gd name="connsiteY8" fmla="*/ 1585047 h 3230758"/>
                <a:gd name="connsiteX9" fmla="*/ 5323758 w 5510386"/>
                <a:gd name="connsiteY9" fmla="*/ 1007603 h 3230758"/>
                <a:gd name="connsiteX10" fmla="*/ 4592409 w 5510386"/>
                <a:gd name="connsiteY10" fmla="*/ 343539 h 3230758"/>
                <a:gd name="connsiteX11" fmla="*/ 2979160 w 5510386"/>
                <a:gd name="connsiteY11" fmla="*/ 126998 h 3230758"/>
                <a:gd name="connsiteX12" fmla="*/ 2226304 w 5510386"/>
                <a:gd name="connsiteY12" fmla="*/ 677 h 3230758"/>
                <a:gd name="connsiteX13" fmla="*/ 1075513 w 5510386"/>
                <a:gd name="connsiteY13" fmla="*/ 2422335 h 3230758"/>
                <a:gd name="connsiteX14" fmla="*/ 785124 w 5510386"/>
                <a:gd name="connsiteY14" fmla="*/ 2566696 h 3230758"/>
                <a:gd name="connsiteX15" fmla="*/ 1075513 w 5510386"/>
                <a:gd name="connsiteY15" fmla="*/ 2711056 h 3230758"/>
                <a:gd name="connsiteX16" fmla="*/ 1365901 w 5510386"/>
                <a:gd name="connsiteY16" fmla="*/ 2566696 h 3230758"/>
                <a:gd name="connsiteX17" fmla="*/ 1075513 w 5510386"/>
                <a:gd name="connsiteY17" fmla="*/ 2422335 h 3230758"/>
                <a:gd name="connsiteX18" fmla="*/ 613045 w 5510386"/>
                <a:gd name="connsiteY18" fmla="*/ 2797677 h 3230758"/>
                <a:gd name="connsiteX19" fmla="*/ 408696 w 5510386"/>
                <a:gd name="connsiteY19" fmla="*/ 2898727 h 3230758"/>
                <a:gd name="connsiteX20" fmla="*/ 613045 w 5510386"/>
                <a:gd name="connsiteY20" fmla="*/ 2996168 h 3230758"/>
                <a:gd name="connsiteX21" fmla="*/ 817395 w 5510386"/>
                <a:gd name="connsiteY21" fmla="*/ 2898727 h 3230758"/>
                <a:gd name="connsiteX22" fmla="*/ 613045 w 5510386"/>
                <a:gd name="connsiteY22" fmla="*/ 2797677 h 3230758"/>
                <a:gd name="connsiteX23" fmla="*/ 91418 w 5510386"/>
                <a:gd name="connsiteY23" fmla="*/ 3154969 h 3230758"/>
                <a:gd name="connsiteX24" fmla="*/ 0 w 5510386"/>
                <a:gd name="connsiteY24" fmla="*/ 3194668 h 3230758"/>
                <a:gd name="connsiteX25" fmla="*/ 91418 w 5510386"/>
                <a:gd name="connsiteY25" fmla="*/ 3230758 h 3230758"/>
                <a:gd name="connsiteX26" fmla="*/ 188211 w 5510386"/>
                <a:gd name="connsiteY26" fmla="*/ 3194668 h 3230758"/>
                <a:gd name="connsiteX27" fmla="*/ 91418 w 5510386"/>
                <a:gd name="connsiteY27" fmla="*/ 3154969 h 3230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510386" h="3230758">
                  <a:moveTo>
                    <a:pt x="2226323" y="698"/>
                  </a:moveTo>
                  <a:cubicBezTo>
                    <a:pt x="1932648" y="9973"/>
                    <a:pt x="1680960" y="116418"/>
                    <a:pt x="1473467" y="386861"/>
                  </a:cubicBezTo>
                  <a:cubicBezTo>
                    <a:pt x="805774" y="214049"/>
                    <a:pt x="360661" y="481479"/>
                    <a:pt x="462484" y="906564"/>
                  </a:cubicBezTo>
                  <a:cubicBezTo>
                    <a:pt x="34411" y="1046086"/>
                    <a:pt x="-162518" y="1481712"/>
                    <a:pt x="806650" y="1613929"/>
                  </a:cubicBezTo>
                  <a:cubicBezTo>
                    <a:pt x="696294" y="1835909"/>
                    <a:pt x="852491" y="1998262"/>
                    <a:pt x="1258364" y="2104752"/>
                  </a:cubicBezTo>
                  <a:cubicBezTo>
                    <a:pt x="1355862" y="2314769"/>
                    <a:pt x="1500890" y="2473741"/>
                    <a:pt x="1882156" y="2379034"/>
                  </a:cubicBezTo>
                  <a:cubicBezTo>
                    <a:pt x="2240191" y="2602300"/>
                    <a:pt x="2657005" y="2588851"/>
                    <a:pt x="3129741" y="2350162"/>
                  </a:cubicBezTo>
                  <a:cubicBezTo>
                    <a:pt x="3587065" y="2444921"/>
                    <a:pt x="4042788" y="2432183"/>
                    <a:pt x="4355799" y="2047000"/>
                  </a:cubicBezTo>
                  <a:cubicBezTo>
                    <a:pt x="4678830" y="2036964"/>
                    <a:pt x="5192932" y="2060747"/>
                    <a:pt x="5108655" y="1585047"/>
                  </a:cubicBezTo>
                  <a:cubicBezTo>
                    <a:pt x="5406330" y="1453231"/>
                    <a:pt x="5720265" y="1273808"/>
                    <a:pt x="5323758" y="1007603"/>
                  </a:cubicBezTo>
                  <a:cubicBezTo>
                    <a:pt x="5353283" y="701594"/>
                    <a:pt x="5211982" y="364104"/>
                    <a:pt x="4592409" y="343539"/>
                  </a:cubicBezTo>
                  <a:cubicBezTo>
                    <a:pt x="4167766" y="-46690"/>
                    <a:pt x="3640214" y="-53482"/>
                    <a:pt x="2979160" y="126998"/>
                  </a:cubicBezTo>
                  <a:cubicBezTo>
                    <a:pt x="2710212" y="44366"/>
                    <a:pt x="2454713" y="-6533"/>
                    <a:pt x="2226304" y="677"/>
                  </a:cubicBezTo>
                  <a:close/>
                  <a:moveTo>
                    <a:pt x="1075513" y="2422335"/>
                  </a:moveTo>
                  <a:cubicBezTo>
                    <a:pt x="915140" y="2422335"/>
                    <a:pt x="785124" y="2486967"/>
                    <a:pt x="785124" y="2566696"/>
                  </a:cubicBezTo>
                  <a:cubicBezTo>
                    <a:pt x="785124" y="2646424"/>
                    <a:pt x="915140" y="2711056"/>
                    <a:pt x="1075513" y="2711056"/>
                  </a:cubicBezTo>
                  <a:cubicBezTo>
                    <a:pt x="1235885" y="2711056"/>
                    <a:pt x="1365901" y="2646424"/>
                    <a:pt x="1365901" y="2566696"/>
                  </a:cubicBezTo>
                  <a:cubicBezTo>
                    <a:pt x="1365901" y="2486967"/>
                    <a:pt x="1235885" y="2422335"/>
                    <a:pt x="1075513" y="2422335"/>
                  </a:cubicBezTo>
                  <a:close/>
                  <a:moveTo>
                    <a:pt x="613045" y="2797677"/>
                  </a:moveTo>
                  <a:cubicBezTo>
                    <a:pt x="500193" y="2797677"/>
                    <a:pt x="408696" y="2844515"/>
                    <a:pt x="408696" y="2898727"/>
                  </a:cubicBezTo>
                  <a:cubicBezTo>
                    <a:pt x="408696" y="2952942"/>
                    <a:pt x="500187" y="2996168"/>
                    <a:pt x="613045" y="2996168"/>
                  </a:cubicBezTo>
                  <a:cubicBezTo>
                    <a:pt x="725903" y="2996168"/>
                    <a:pt x="817395" y="2952939"/>
                    <a:pt x="817395" y="2898727"/>
                  </a:cubicBezTo>
                  <a:cubicBezTo>
                    <a:pt x="817395" y="2844513"/>
                    <a:pt x="725908" y="2797677"/>
                    <a:pt x="613045" y="2797677"/>
                  </a:cubicBezTo>
                  <a:close/>
                  <a:moveTo>
                    <a:pt x="91418" y="3154969"/>
                  </a:moveTo>
                  <a:cubicBezTo>
                    <a:pt x="39150" y="3154969"/>
                    <a:pt x="0" y="3172983"/>
                    <a:pt x="0" y="3194668"/>
                  </a:cubicBezTo>
                  <a:cubicBezTo>
                    <a:pt x="0" y="3216355"/>
                    <a:pt x="39151" y="3230758"/>
                    <a:pt x="91418" y="3230758"/>
                  </a:cubicBezTo>
                  <a:cubicBezTo>
                    <a:pt x="143692" y="3230758"/>
                    <a:pt x="188211" y="3216355"/>
                    <a:pt x="188211" y="3194668"/>
                  </a:cubicBezTo>
                  <a:cubicBezTo>
                    <a:pt x="188211" y="3172983"/>
                    <a:pt x="143689" y="3154969"/>
                    <a:pt x="91418" y="3154969"/>
                  </a:cubicBezTo>
                  <a:close/>
                </a:path>
              </a:pathLst>
            </a:custGeom>
            <a:solidFill>
              <a:srgbClr val="FFFFFF"/>
            </a:solidFill>
            <a:ln w="24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3813B9C0-74F2-7A93-F1F5-FDAC6E4E8E55}"/>
              </a:ext>
            </a:extLst>
          </p:cNvPr>
          <p:cNvGrpSpPr/>
          <p:nvPr/>
        </p:nvGrpSpPr>
        <p:grpSpPr>
          <a:xfrm>
            <a:off x="8518081" y="4018727"/>
            <a:ext cx="2554617" cy="1644042"/>
            <a:chOff x="8934234" y="3923440"/>
            <a:chExt cx="952503" cy="612990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A8304C57-2D23-4BD4-2EEE-37A3497847AD}"/>
                </a:ext>
              </a:extLst>
            </p:cNvPr>
            <p:cNvSpPr/>
            <p:nvPr/>
          </p:nvSpPr>
          <p:spPr>
            <a:xfrm>
              <a:off x="8934234" y="3923440"/>
              <a:ext cx="715496" cy="550113"/>
            </a:xfrm>
            <a:custGeom>
              <a:avLst/>
              <a:gdLst>
                <a:gd name="connsiteX0" fmla="*/ 358280 w 715496"/>
                <a:gd name="connsiteY0" fmla="*/ 0 h 550113"/>
                <a:gd name="connsiteX1" fmla="*/ 1064 w 715496"/>
                <a:gd name="connsiteY1" fmla="*/ 239706 h 550113"/>
                <a:gd name="connsiteX2" fmla="*/ 121346 w 715496"/>
                <a:gd name="connsiteY2" fmla="*/ 419043 h 550113"/>
                <a:gd name="connsiteX3" fmla="*/ 10475 w 715496"/>
                <a:gd name="connsiteY3" fmla="*/ 535572 h 550113"/>
                <a:gd name="connsiteX4" fmla="*/ 29277 w 715496"/>
                <a:gd name="connsiteY4" fmla="*/ 547202 h 550113"/>
                <a:gd name="connsiteX5" fmla="*/ 233636 w 715496"/>
                <a:gd name="connsiteY5" fmla="*/ 464401 h 550113"/>
                <a:gd name="connsiteX6" fmla="*/ 358290 w 715496"/>
                <a:gd name="connsiteY6" fmla="*/ 479422 h 550113"/>
                <a:gd name="connsiteX7" fmla="*/ 715496 w 715496"/>
                <a:gd name="connsiteY7" fmla="*/ 239716 h 550113"/>
                <a:gd name="connsiteX8" fmla="*/ 358280 w 715496"/>
                <a:gd name="connsiteY8" fmla="*/ 0 h 55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496" h="550113">
                  <a:moveTo>
                    <a:pt x="358280" y="0"/>
                  </a:moveTo>
                  <a:cubicBezTo>
                    <a:pt x="160998" y="0"/>
                    <a:pt x="1064" y="107290"/>
                    <a:pt x="1064" y="239706"/>
                  </a:cubicBezTo>
                  <a:cubicBezTo>
                    <a:pt x="1064" y="311087"/>
                    <a:pt x="47594" y="375133"/>
                    <a:pt x="121346" y="419043"/>
                  </a:cubicBezTo>
                  <a:cubicBezTo>
                    <a:pt x="105649" y="448132"/>
                    <a:pt x="74626" y="485251"/>
                    <a:pt x="10475" y="535572"/>
                  </a:cubicBezTo>
                  <a:cubicBezTo>
                    <a:pt x="-3" y="543782"/>
                    <a:pt x="-13090" y="555669"/>
                    <a:pt x="29277" y="547202"/>
                  </a:cubicBezTo>
                  <a:cubicBezTo>
                    <a:pt x="100219" y="533010"/>
                    <a:pt x="175924" y="496834"/>
                    <a:pt x="233636" y="464401"/>
                  </a:cubicBezTo>
                  <a:cubicBezTo>
                    <a:pt x="272450" y="474107"/>
                    <a:pt x="314427" y="479422"/>
                    <a:pt x="358290" y="479422"/>
                  </a:cubicBezTo>
                  <a:cubicBezTo>
                    <a:pt x="555562" y="479422"/>
                    <a:pt x="715496" y="372132"/>
                    <a:pt x="715496" y="239716"/>
                  </a:cubicBezTo>
                  <a:cubicBezTo>
                    <a:pt x="715496" y="107299"/>
                    <a:pt x="555552" y="0"/>
                    <a:pt x="358280" y="0"/>
                  </a:cubicBezTo>
                  <a:close/>
                </a:path>
              </a:pathLst>
            </a:custGeom>
            <a:solidFill>
              <a:schemeClr val="bg1"/>
            </a:solidFill>
            <a:ln w="592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60A0AB1B-A10D-6599-93C2-781C33E8CA68}"/>
                </a:ext>
              </a:extLst>
            </p:cNvPr>
            <p:cNvSpPr/>
            <p:nvPr/>
          </p:nvSpPr>
          <p:spPr>
            <a:xfrm>
              <a:off x="9448115" y="4180053"/>
              <a:ext cx="438622" cy="356377"/>
            </a:xfrm>
            <a:custGeom>
              <a:avLst/>
              <a:gdLst>
                <a:gd name="connsiteX0" fmla="*/ 430902 w 438622"/>
                <a:gd name="connsiteY0" fmla="*/ 344595 h 356377"/>
                <a:gd name="connsiteX1" fmla="*/ 365293 w 438622"/>
                <a:gd name="connsiteY1" fmla="*/ 259290 h 356377"/>
                <a:gd name="connsiteX2" fmla="*/ 427206 w 438622"/>
                <a:gd name="connsiteY2" fmla="*/ 153295 h 356377"/>
                <a:gd name="connsiteX3" fmla="*/ 238439 w 438622"/>
                <a:gd name="connsiteY3" fmla="*/ 0 h 356377"/>
                <a:gd name="connsiteX4" fmla="*/ 0 w 438622"/>
                <a:gd name="connsiteY4" fmla="*/ 238782 h 356377"/>
                <a:gd name="connsiteX5" fmla="*/ 194605 w 438622"/>
                <a:gd name="connsiteY5" fmla="*/ 309382 h 356377"/>
                <a:gd name="connsiteX6" fmla="*/ 292703 w 438622"/>
                <a:gd name="connsiteY6" fmla="*/ 294827 h 356377"/>
                <a:gd name="connsiteX7" fmla="*/ 425644 w 438622"/>
                <a:gd name="connsiteY7" fmla="*/ 355359 h 356377"/>
                <a:gd name="connsiteX8" fmla="*/ 430902 w 438622"/>
                <a:gd name="connsiteY8" fmla="*/ 344595 h 35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8622" h="356377">
                  <a:moveTo>
                    <a:pt x="430902" y="344595"/>
                  </a:moveTo>
                  <a:cubicBezTo>
                    <a:pt x="375837" y="301409"/>
                    <a:pt x="367979" y="277016"/>
                    <a:pt x="365293" y="259290"/>
                  </a:cubicBezTo>
                  <a:cubicBezTo>
                    <a:pt x="403708" y="231458"/>
                    <a:pt x="427206" y="194224"/>
                    <a:pt x="427206" y="153295"/>
                  </a:cubicBezTo>
                  <a:cubicBezTo>
                    <a:pt x="427206" y="77124"/>
                    <a:pt x="345938" y="13773"/>
                    <a:pt x="238439" y="0"/>
                  </a:cubicBezTo>
                  <a:cubicBezTo>
                    <a:pt x="229533" y="108956"/>
                    <a:pt x="134960" y="199187"/>
                    <a:pt x="0" y="238782"/>
                  </a:cubicBezTo>
                  <a:cubicBezTo>
                    <a:pt x="41558" y="281292"/>
                    <a:pt x="113176" y="309382"/>
                    <a:pt x="194605" y="309382"/>
                  </a:cubicBezTo>
                  <a:cubicBezTo>
                    <a:pt x="229667" y="309382"/>
                    <a:pt x="262881" y="304143"/>
                    <a:pt x="292703" y="294827"/>
                  </a:cubicBezTo>
                  <a:cubicBezTo>
                    <a:pt x="324107" y="314954"/>
                    <a:pt x="377838" y="345815"/>
                    <a:pt x="425644" y="355359"/>
                  </a:cubicBezTo>
                  <a:cubicBezTo>
                    <a:pt x="447523" y="359740"/>
                    <a:pt x="436312" y="348834"/>
                    <a:pt x="430902" y="344595"/>
                  </a:cubicBezTo>
                  <a:close/>
                </a:path>
              </a:pathLst>
            </a:custGeom>
            <a:solidFill>
              <a:schemeClr val="bg1"/>
            </a:solidFill>
            <a:ln w="592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13643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7EAA79B-6DCE-8B9B-9752-29632874B2D0}"/>
              </a:ext>
            </a:extLst>
          </p:cNvPr>
          <p:cNvGrpSpPr/>
          <p:nvPr/>
        </p:nvGrpSpPr>
        <p:grpSpPr>
          <a:xfrm>
            <a:off x="1416051" y="928947"/>
            <a:ext cx="2108200" cy="1841902"/>
            <a:chOff x="1669827" y="816557"/>
            <a:chExt cx="4477702" cy="391209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F5A0C8A-E80B-CB1B-CEF8-8C6A76825CAA}"/>
                </a:ext>
              </a:extLst>
            </p:cNvPr>
            <p:cNvSpPr/>
            <p:nvPr/>
          </p:nvSpPr>
          <p:spPr>
            <a:xfrm>
              <a:off x="1669827" y="816557"/>
              <a:ext cx="4477702" cy="3220107"/>
            </a:xfrm>
            <a:custGeom>
              <a:avLst/>
              <a:gdLst>
                <a:gd name="connsiteX0" fmla="*/ 4477703 w 4477702"/>
                <a:gd name="connsiteY0" fmla="*/ 1561740 h 3220107"/>
                <a:gd name="connsiteX1" fmla="*/ 0 w 4477702"/>
                <a:gd name="connsiteY1" fmla="*/ 1754602 h 3220107"/>
                <a:gd name="connsiteX2" fmla="*/ 4477703 w 4477702"/>
                <a:gd name="connsiteY2" fmla="*/ 1561740 h 322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77702" h="3220107">
                  <a:moveTo>
                    <a:pt x="4477703" y="1561740"/>
                  </a:moveTo>
                  <a:cubicBezTo>
                    <a:pt x="4389036" y="3630665"/>
                    <a:pt x="59150" y="3841073"/>
                    <a:pt x="0" y="1754602"/>
                  </a:cubicBezTo>
                  <a:cubicBezTo>
                    <a:pt x="59110" y="-524730"/>
                    <a:pt x="4462844" y="-577308"/>
                    <a:pt x="4477703" y="1561740"/>
                  </a:cubicBezTo>
                  <a:close/>
                </a:path>
              </a:pathLst>
            </a:custGeom>
            <a:solidFill>
              <a:srgbClr val="FFFFFF"/>
            </a:solidFill>
            <a:ln w="952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42A07E7-E5AF-34F9-81C4-B3857E7ABF4D}"/>
                </a:ext>
              </a:extLst>
            </p:cNvPr>
            <p:cNvSpPr/>
            <p:nvPr/>
          </p:nvSpPr>
          <p:spPr>
            <a:xfrm>
              <a:off x="2064162" y="3708826"/>
              <a:ext cx="1167479" cy="657953"/>
            </a:xfrm>
            <a:custGeom>
              <a:avLst/>
              <a:gdLst>
                <a:gd name="connsiteX0" fmla="*/ 1167479 w 1167479"/>
                <a:gd name="connsiteY0" fmla="*/ 319106 h 657953"/>
                <a:gd name="connsiteX1" fmla="*/ 0 w 1167479"/>
                <a:gd name="connsiteY1" fmla="*/ 358514 h 657953"/>
                <a:gd name="connsiteX2" fmla="*/ 1167479 w 1167479"/>
                <a:gd name="connsiteY2" fmla="*/ 319106 h 657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7479" h="657953">
                  <a:moveTo>
                    <a:pt x="1167479" y="319106"/>
                  </a:moveTo>
                  <a:cubicBezTo>
                    <a:pt x="1144361" y="741844"/>
                    <a:pt x="15430" y="784831"/>
                    <a:pt x="0" y="358514"/>
                  </a:cubicBezTo>
                  <a:cubicBezTo>
                    <a:pt x="15411" y="-107211"/>
                    <a:pt x="1163574" y="-117965"/>
                    <a:pt x="1167479" y="319106"/>
                  </a:cubicBezTo>
                  <a:close/>
                </a:path>
              </a:pathLst>
            </a:custGeom>
            <a:solidFill>
              <a:srgbClr val="FFFFFF"/>
            </a:solidFill>
            <a:ln w="952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C7A53C5-A507-C56F-F4CE-CE8FAB1DFB3A}"/>
                </a:ext>
              </a:extLst>
            </p:cNvPr>
            <p:cNvSpPr/>
            <p:nvPr/>
          </p:nvSpPr>
          <p:spPr>
            <a:xfrm>
              <a:off x="1709492" y="4507770"/>
              <a:ext cx="354671" cy="220886"/>
            </a:xfrm>
            <a:custGeom>
              <a:avLst/>
              <a:gdLst>
                <a:gd name="connsiteX0" fmla="*/ 354673 w 354672"/>
                <a:gd name="connsiteY0" fmla="*/ 107130 h 220887"/>
                <a:gd name="connsiteX1" fmla="*/ 0 w 354672"/>
                <a:gd name="connsiteY1" fmla="*/ 120360 h 220887"/>
                <a:gd name="connsiteX2" fmla="*/ 354673 w 354672"/>
                <a:gd name="connsiteY2" fmla="*/ 107130 h 220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672" h="220887">
                  <a:moveTo>
                    <a:pt x="354673" y="107130"/>
                  </a:moveTo>
                  <a:cubicBezTo>
                    <a:pt x="347650" y="249052"/>
                    <a:pt x="4686" y="263483"/>
                    <a:pt x="0" y="120360"/>
                  </a:cubicBezTo>
                  <a:cubicBezTo>
                    <a:pt x="4682" y="-35993"/>
                    <a:pt x="353501" y="-39603"/>
                    <a:pt x="354673" y="107130"/>
                  </a:cubicBezTo>
                  <a:close/>
                </a:path>
              </a:pathLst>
            </a:custGeom>
            <a:solidFill>
              <a:srgbClr val="FFFFFF"/>
            </a:solidFill>
            <a:ln w="952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4758241-C0DB-A1E8-3517-CE4CD54922B6}"/>
              </a:ext>
            </a:extLst>
          </p:cNvPr>
          <p:cNvSpPr/>
          <p:nvPr/>
        </p:nvSpPr>
        <p:spPr>
          <a:xfrm>
            <a:off x="5015160" y="1078556"/>
            <a:ext cx="2108200" cy="1882793"/>
          </a:xfrm>
          <a:custGeom>
            <a:avLst/>
            <a:gdLst>
              <a:gd name="connsiteX0" fmla="*/ 630440 w 4514669"/>
              <a:gd name="connsiteY0" fmla="*/ 49 h 4031965"/>
              <a:gd name="connsiteX1" fmla="*/ 3839984 w 4514669"/>
              <a:gd name="connsiteY1" fmla="*/ 22893 h 4031965"/>
              <a:gd name="connsiteX2" fmla="*/ 4445336 w 4514669"/>
              <a:gd name="connsiteY2" fmla="*/ 354125 h 4031965"/>
              <a:gd name="connsiteX3" fmla="*/ 4422485 w 4514669"/>
              <a:gd name="connsiteY3" fmla="*/ 2627076 h 4031965"/>
              <a:gd name="connsiteX4" fmla="*/ 4136954 w 4514669"/>
              <a:gd name="connsiteY4" fmla="*/ 2958298 h 4031965"/>
              <a:gd name="connsiteX5" fmla="*/ 2515037 w 4514669"/>
              <a:gd name="connsiteY5" fmla="*/ 3072512 h 4031965"/>
              <a:gd name="connsiteX6" fmla="*/ 813205 w 4514669"/>
              <a:gd name="connsiteY6" fmla="*/ 4031965 h 4031965"/>
              <a:gd name="connsiteX7" fmla="*/ 1909723 w 4514669"/>
              <a:gd name="connsiteY7" fmla="*/ 3061082 h 4031965"/>
              <a:gd name="connsiteX8" fmla="*/ 527646 w 4514669"/>
              <a:gd name="connsiteY8" fmla="*/ 3061092 h 4031965"/>
              <a:gd name="connsiteX9" fmla="*/ 93620 w 4514669"/>
              <a:gd name="connsiteY9" fmla="*/ 2672738 h 4031965"/>
              <a:gd name="connsiteX10" fmla="*/ 70776 w 4514669"/>
              <a:gd name="connsiteY10" fmla="*/ 513992 h 4031965"/>
              <a:gd name="connsiteX11" fmla="*/ 630445 w 4514669"/>
              <a:gd name="connsiteY11" fmla="*/ 14 h 4031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14669" h="4031965">
                <a:moveTo>
                  <a:pt x="630440" y="49"/>
                </a:moveTo>
                <a:lnTo>
                  <a:pt x="3839984" y="22893"/>
                </a:lnTo>
                <a:cubicBezTo>
                  <a:pt x="4038228" y="24303"/>
                  <a:pt x="4373917" y="75033"/>
                  <a:pt x="4445336" y="354125"/>
                </a:cubicBezTo>
                <a:cubicBezTo>
                  <a:pt x="4527832" y="721152"/>
                  <a:pt x="4555321" y="2372948"/>
                  <a:pt x="4422485" y="2627076"/>
                </a:cubicBezTo>
                <a:cubicBezTo>
                  <a:pt x="4324559" y="2832063"/>
                  <a:pt x="4233624" y="2900424"/>
                  <a:pt x="4136954" y="2958298"/>
                </a:cubicBezTo>
                <a:cubicBezTo>
                  <a:pt x="3850585" y="3095867"/>
                  <a:pt x="2515037" y="3072512"/>
                  <a:pt x="2515037" y="3072512"/>
                </a:cubicBezTo>
                <a:lnTo>
                  <a:pt x="813205" y="4031965"/>
                </a:lnTo>
                <a:lnTo>
                  <a:pt x="1909723" y="3061082"/>
                </a:lnTo>
                <a:lnTo>
                  <a:pt x="527646" y="3061092"/>
                </a:lnTo>
                <a:cubicBezTo>
                  <a:pt x="333717" y="3061092"/>
                  <a:pt x="156371" y="2939134"/>
                  <a:pt x="93620" y="2672738"/>
                </a:cubicBezTo>
                <a:cubicBezTo>
                  <a:pt x="-15651" y="2189030"/>
                  <a:pt x="-36920" y="832413"/>
                  <a:pt x="70776" y="513992"/>
                </a:cubicBezTo>
                <a:cubicBezTo>
                  <a:pt x="172826" y="223118"/>
                  <a:pt x="344343" y="-2025"/>
                  <a:pt x="630445" y="14"/>
                </a:cubicBezTo>
                <a:close/>
              </a:path>
            </a:pathLst>
          </a:custGeom>
          <a:solidFill>
            <a:srgbClr val="FFFFFF"/>
          </a:solidFill>
          <a:ln w="95250" cap="flat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CEC5024-41AC-CB43-54BF-2A492BEC8E29}"/>
              </a:ext>
            </a:extLst>
          </p:cNvPr>
          <p:cNvGrpSpPr/>
          <p:nvPr/>
        </p:nvGrpSpPr>
        <p:grpSpPr>
          <a:xfrm>
            <a:off x="8572389" y="1099601"/>
            <a:ext cx="2521061" cy="1861748"/>
            <a:chOff x="3893702" y="1334705"/>
            <a:chExt cx="4496003" cy="332020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ED5AB02-F0DE-DD8B-6C2E-BCC3F9363B15}"/>
                </a:ext>
              </a:extLst>
            </p:cNvPr>
            <p:cNvSpPr/>
            <p:nvPr/>
          </p:nvSpPr>
          <p:spPr>
            <a:xfrm>
              <a:off x="4079821" y="1463283"/>
              <a:ext cx="4309884" cy="3191622"/>
            </a:xfrm>
            <a:custGeom>
              <a:avLst/>
              <a:gdLst>
                <a:gd name="connsiteX0" fmla="*/ 1328760 w 4309884"/>
                <a:gd name="connsiteY0" fmla="*/ 260885 h 3191622"/>
                <a:gd name="connsiteX1" fmla="*/ 2173979 w 4309884"/>
                <a:gd name="connsiteY1" fmla="*/ 9606 h 3191622"/>
                <a:gd name="connsiteX2" fmla="*/ 3144863 w 4309884"/>
                <a:gd name="connsiteY2" fmla="*/ 375099 h 3191622"/>
                <a:gd name="connsiteX3" fmla="*/ 3898700 w 4309884"/>
                <a:gd name="connsiteY3" fmla="*/ 55287 h 3191622"/>
                <a:gd name="connsiteX4" fmla="*/ 4298464 w 4309884"/>
                <a:gd name="connsiteY4" fmla="*/ 523584 h 3191622"/>
                <a:gd name="connsiteX5" fmla="*/ 4035765 w 4309884"/>
                <a:gd name="connsiteY5" fmla="*/ 877666 h 3191622"/>
                <a:gd name="connsiteX6" fmla="*/ 4309885 w 4309884"/>
                <a:gd name="connsiteY6" fmla="*/ 1471607 h 3191622"/>
                <a:gd name="connsiteX7" fmla="*/ 4070026 w 4309884"/>
                <a:gd name="connsiteY7" fmla="*/ 2088380 h 3191622"/>
                <a:gd name="connsiteX8" fmla="*/ 4138558 w 4309884"/>
                <a:gd name="connsiteY8" fmla="*/ 2728003 h 3191622"/>
                <a:gd name="connsiteX9" fmla="*/ 3361871 w 4309884"/>
                <a:gd name="connsiteY9" fmla="*/ 2693741 h 3191622"/>
                <a:gd name="connsiteX10" fmla="*/ 2226681 w 4309884"/>
                <a:gd name="connsiteY10" fmla="*/ 3191622 h 3191622"/>
                <a:gd name="connsiteX11" fmla="*/ 928995 w 4309884"/>
                <a:gd name="connsiteY11" fmla="*/ 2830796 h 3191622"/>
                <a:gd name="connsiteX12" fmla="*/ 49514 w 4309884"/>
                <a:gd name="connsiteY12" fmla="*/ 2705161 h 3191622"/>
                <a:gd name="connsiteX13" fmla="*/ 175158 w 4309884"/>
                <a:gd name="connsiteY13" fmla="*/ 2088380 h 3191622"/>
                <a:gd name="connsiteX14" fmla="*/ 3832 w 4309884"/>
                <a:gd name="connsiteY14" fmla="*/ 1494448 h 3191622"/>
                <a:gd name="connsiteX15" fmla="*/ 198009 w 4309884"/>
                <a:gd name="connsiteY15" fmla="*/ 809134 h 3191622"/>
                <a:gd name="connsiteX16" fmla="*/ 369335 w 4309884"/>
                <a:gd name="connsiteY16" fmla="*/ 123829 h 3191622"/>
                <a:gd name="connsiteX17" fmla="*/ 1328788 w 4309884"/>
                <a:gd name="connsiteY17" fmla="*/ 260894 h 319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09884" h="3191622">
                  <a:moveTo>
                    <a:pt x="1328760" y="260885"/>
                  </a:moveTo>
                  <a:cubicBezTo>
                    <a:pt x="1363021" y="260885"/>
                    <a:pt x="1671412" y="32446"/>
                    <a:pt x="2173979" y="9606"/>
                  </a:cubicBezTo>
                  <a:cubicBezTo>
                    <a:pt x="2859284" y="-70347"/>
                    <a:pt x="3144863" y="375099"/>
                    <a:pt x="3144863" y="375099"/>
                  </a:cubicBezTo>
                  <a:cubicBezTo>
                    <a:pt x="3122022" y="432208"/>
                    <a:pt x="3613150" y="21026"/>
                    <a:pt x="3898700" y="55287"/>
                  </a:cubicBezTo>
                  <a:cubicBezTo>
                    <a:pt x="4207091" y="100975"/>
                    <a:pt x="4332735" y="238034"/>
                    <a:pt x="4298464" y="523584"/>
                  </a:cubicBezTo>
                  <a:cubicBezTo>
                    <a:pt x="4275623" y="706340"/>
                    <a:pt x="4081446" y="786293"/>
                    <a:pt x="4035765" y="877666"/>
                  </a:cubicBezTo>
                  <a:cubicBezTo>
                    <a:pt x="4058606" y="923348"/>
                    <a:pt x="4309885" y="1071843"/>
                    <a:pt x="4309885" y="1471607"/>
                  </a:cubicBezTo>
                  <a:cubicBezTo>
                    <a:pt x="4309885" y="1871372"/>
                    <a:pt x="4058606" y="2088380"/>
                    <a:pt x="4070026" y="2088380"/>
                  </a:cubicBezTo>
                  <a:cubicBezTo>
                    <a:pt x="4081446" y="2088380"/>
                    <a:pt x="4321305" y="2488144"/>
                    <a:pt x="4138558" y="2728003"/>
                  </a:cubicBezTo>
                  <a:cubicBezTo>
                    <a:pt x="3955812" y="2967861"/>
                    <a:pt x="3441824" y="2739433"/>
                    <a:pt x="3361871" y="2693741"/>
                  </a:cubicBezTo>
                  <a:cubicBezTo>
                    <a:pt x="3281918" y="2716582"/>
                    <a:pt x="3234998" y="3145931"/>
                    <a:pt x="2226681" y="3191622"/>
                  </a:cubicBezTo>
                  <a:cubicBezTo>
                    <a:pt x="1394806" y="3191622"/>
                    <a:pt x="1043200" y="2876488"/>
                    <a:pt x="928995" y="2830796"/>
                  </a:cubicBezTo>
                  <a:cubicBezTo>
                    <a:pt x="791931" y="2922170"/>
                    <a:pt x="232261" y="3047823"/>
                    <a:pt x="49514" y="2705161"/>
                  </a:cubicBezTo>
                  <a:cubicBezTo>
                    <a:pt x="-98971" y="2271136"/>
                    <a:pt x="129468" y="2168333"/>
                    <a:pt x="175158" y="2088380"/>
                  </a:cubicBezTo>
                  <a:cubicBezTo>
                    <a:pt x="129472" y="1985586"/>
                    <a:pt x="-19009" y="1814260"/>
                    <a:pt x="3832" y="1494448"/>
                  </a:cubicBezTo>
                  <a:cubicBezTo>
                    <a:pt x="3832" y="1083254"/>
                    <a:pt x="106626" y="877666"/>
                    <a:pt x="198009" y="809134"/>
                  </a:cubicBezTo>
                  <a:cubicBezTo>
                    <a:pt x="152321" y="717761"/>
                    <a:pt x="-30429" y="352258"/>
                    <a:pt x="369335" y="123829"/>
                  </a:cubicBezTo>
                  <a:cubicBezTo>
                    <a:pt x="1031799" y="-47497"/>
                    <a:pt x="1317349" y="272315"/>
                    <a:pt x="1328788" y="260894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2A8E36E-0107-510E-04BE-8252F411884A}"/>
                </a:ext>
              </a:extLst>
            </p:cNvPr>
            <p:cNvSpPr/>
            <p:nvPr/>
          </p:nvSpPr>
          <p:spPr>
            <a:xfrm>
              <a:off x="3893702" y="1334705"/>
              <a:ext cx="4309884" cy="3191622"/>
            </a:xfrm>
            <a:custGeom>
              <a:avLst/>
              <a:gdLst>
                <a:gd name="connsiteX0" fmla="*/ 1328759 w 4309884"/>
                <a:gd name="connsiteY0" fmla="*/ 260885 h 3191622"/>
                <a:gd name="connsiteX1" fmla="*/ 2173979 w 4309884"/>
                <a:gd name="connsiteY1" fmla="*/ 9606 h 3191622"/>
                <a:gd name="connsiteX2" fmla="*/ 3144863 w 4309884"/>
                <a:gd name="connsiteY2" fmla="*/ 375099 h 3191622"/>
                <a:gd name="connsiteX3" fmla="*/ 3898700 w 4309884"/>
                <a:gd name="connsiteY3" fmla="*/ 55287 h 3191622"/>
                <a:gd name="connsiteX4" fmla="*/ 4298464 w 4309884"/>
                <a:gd name="connsiteY4" fmla="*/ 523584 h 3191622"/>
                <a:gd name="connsiteX5" fmla="*/ 4035765 w 4309884"/>
                <a:gd name="connsiteY5" fmla="*/ 877666 h 3191622"/>
                <a:gd name="connsiteX6" fmla="*/ 4309885 w 4309884"/>
                <a:gd name="connsiteY6" fmla="*/ 1471607 h 3191622"/>
                <a:gd name="connsiteX7" fmla="*/ 4070026 w 4309884"/>
                <a:gd name="connsiteY7" fmla="*/ 2088380 h 3191622"/>
                <a:gd name="connsiteX8" fmla="*/ 4138559 w 4309884"/>
                <a:gd name="connsiteY8" fmla="*/ 2728003 h 3191622"/>
                <a:gd name="connsiteX9" fmla="*/ 3361871 w 4309884"/>
                <a:gd name="connsiteY9" fmla="*/ 2693741 h 3191622"/>
                <a:gd name="connsiteX10" fmla="*/ 2226681 w 4309884"/>
                <a:gd name="connsiteY10" fmla="*/ 3191622 h 3191622"/>
                <a:gd name="connsiteX11" fmla="*/ 928995 w 4309884"/>
                <a:gd name="connsiteY11" fmla="*/ 2830796 h 3191622"/>
                <a:gd name="connsiteX12" fmla="*/ 49514 w 4309884"/>
                <a:gd name="connsiteY12" fmla="*/ 2705162 h 3191622"/>
                <a:gd name="connsiteX13" fmla="*/ 175158 w 4309884"/>
                <a:gd name="connsiteY13" fmla="*/ 2088380 h 3191622"/>
                <a:gd name="connsiteX14" fmla="*/ 3832 w 4309884"/>
                <a:gd name="connsiteY14" fmla="*/ 1494448 h 3191622"/>
                <a:gd name="connsiteX15" fmla="*/ 198009 w 4309884"/>
                <a:gd name="connsiteY15" fmla="*/ 809134 h 3191622"/>
                <a:gd name="connsiteX16" fmla="*/ 369335 w 4309884"/>
                <a:gd name="connsiteY16" fmla="*/ 123829 h 3191622"/>
                <a:gd name="connsiteX17" fmla="*/ 1328788 w 4309884"/>
                <a:gd name="connsiteY17" fmla="*/ 260894 h 319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09884" h="3191622">
                  <a:moveTo>
                    <a:pt x="1328759" y="260885"/>
                  </a:moveTo>
                  <a:cubicBezTo>
                    <a:pt x="1363021" y="260885"/>
                    <a:pt x="1671412" y="32446"/>
                    <a:pt x="2173979" y="9606"/>
                  </a:cubicBezTo>
                  <a:cubicBezTo>
                    <a:pt x="2859284" y="-70347"/>
                    <a:pt x="3144863" y="375099"/>
                    <a:pt x="3144863" y="375099"/>
                  </a:cubicBezTo>
                  <a:cubicBezTo>
                    <a:pt x="3122022" y="432208"/>
                    <a:pt x="3613150" y="21026"/>
                    <a:pt x="3898700" y="55287"/>
                  </a:cubicBezTo>
                  <a:cubicBezTo>
                    <a:pt x="4207091" y="100975"/>
                    <a:pt x="4332735" y="238034"/>
                    <a:pt x="4298464" y="523584"/>
                  </a:cubicBezTo>
                  <a:cubicBezTo>
                    <a:pt x="4275623" y="706340"/>
                    <a:pt x="4081447" y="786293"/>
                    <a:pt x="4035765" y="877666"/>
                  </a:cubicBezTo>
                  <a:cubicBezTo>
                    <a:pt x="4058606" y="923348"/>
                    <a:pt x="4309885" y="1071843"/>
                    <a:pt x="4309885" y="1471607"/>
                  </a:cubicBezTo>
                  <a:cubicBezTo>
                    <a:pt x="4309885" y="1871372"/>
                    <a:pt x="4058606" y="2088380"/>
                    <a:pt x="4070026" y="2088380"/>
                  </a:cubicBezTo>
                  <a:cubicBezTo>
                    <a:pt x="4081447" y="2088380"/>
                    <a:pt x="4321305" y="2488144"/>
                    <a:pt x="4138559" y="2728003"/>
                  </a:cubicBezTo>
                  <a:cubicBezTo>
                    <a:pt x="3955812" y="2967861"/>
                    <a:pt x="3441824" y="2739432"/>
                    <a:pt x="3361871" y="2693741"/>
                  </a:cubicBezTo>
                  <a:cubicBezTo>
                    <a:pt x="3281918" y="2716582"/>
                    <a:pt x="3234998" y="3145931"/>
                    <a:pt x="2226681" y="3191622"/>
                  </a:cubicBezTo>
                  <a:cubicBezTo>
                    <a:pt x="1394806" y="3191622"/>
                    <a:pt x="1043200" y="2876488"/>
                    <a:pt x="928995" y="2830796"/>
                  </a:cubicBezTo>
                  <a:cubicBezTo>
                    <a:pt x="791931" y="2922170"/>
                    <a:pt x="232261" y="3047823"/>
                    <a:pt x="49514" y="2705162"/>
                  </a:cubicBezTo>
                  <a:cubicBezTo>
                    <a:pt x="-98971" y="2271136"/>
                    <a:pt x="129468" y="2168333"/>
                    <a:pt x="175158" y="2088380"/>
                  </a:cubicBezTo>
                  <a:cubicBezTo>
                    <a:pt x="129472" y="1985586"/>
                    <a:pt x="-19009" y="1814260"/>
                    <a:pt x="3832" y="1494448"/>
                  </a:cubicBezTo>
                  <a:cubicBezTo>
                    <a:pt x="3832" y="1083254"/>
                    <a:pt x="106626" y="877666"/>
                    <a:pt x="198009" y="809134"/>
                  </a:cubicBezTo>
                  <a:cubicBezTo>
                    <a:pt x="152321" y="717761"/>
                    <a:pt x="-30429" y="352258"/>
                    <a:pt x="369335" y="123829"/>
                  </a:cubicBezTo>
                  <a:cubicBezTo>
                    <a:pt x="1031799" y="-47497"/>
                    <a:pt x="1317349" y="272315"/>
                    <a:pt x="1328788" y="260894"/>
                  </a:cubicBezTo>
                  <a:close/>
                </a:path>
              </a:pathLst>
            </a:custGeom>
            <a:solidFill>
              <a:srgbClr val="FFFFFF"/>
            </a:solidFill>
            <a:ln w="952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图形 26">
            <a:extLst>
              <a:ext uri="{FF2B5EF4-FFF2-40B4-BE49-F238E27FC236}">
                <a16:creationId xmlns:a16="http://schemas.microsoft.com/office/drawing/2014/main" id="{7A666BCC-8861-6DC9-1A39-8F969624EB38}"/>
              </a:ext>
            </a:extLst>
          </p:cNvPr>
          <p:cNvGrpSpPr/>
          <p:nvPr/>
        </p:nvGrpSpPr>
        <p:grpSpPr>
          <a:xfrm>
            <a:off x="1271777" y="3669988"/>
            <a:ext cx="2479387" cy="2259065"/>
            <a:chOff x="3852263" y="1475656"/>
            <a:chExt cx="4392260" cy="4001958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5B11974-AF76-E98C-A92C-AA9EE309748D}"/>
                </a:ext>
              </a:extLst>
            </p:cNvPr>
            <p:cNvSpPr/>
            <p:nvPr/>
          </p:nvSpPr>
          <p:spPr>
            <a:xfrm>
              <a:off x="3852263" y="2915840"/>
              <a:ext cx="2654610" cy="2561774"/>
            </a:xfrm>
            <a:custGeom>
              <a:avLst/>
              <a:gdLst>
                <a:gd name="connsiteX0" fmla="*/ 1298581 w 2654610"/>
                <a:gd name="connsiteY0" fmla="*/ 247 h 2561774"/>
                <a:gd name="connsiteX1" fmla="*/ 21831 w 2654610"/>
                <a:gd name="connsiteY1" fmla="*/ 841750 h 2561774"/>
                <a:gd name="connsiteX2" fmla="*/ 1087118 w 2654610"/>
                <a:gd name="connsiteY2" fmla="*/ 2036447 h 2561774"/>
                <a:gd name="connsiteX3" fmla="*/ 1086946 w 2654610"/>
                <a:gd name="connsiteY3" fmla="*/ 2039802 h 2561774"/>
                <a:gd name="connsiteX4" fmla="*/ 1082816 w 2654610"/>
                <a:gd name="connsiteY4" fmla="*/ 2039979 h 2561774"/>
                <a:gd name="connsiteX5" fmla="*/ 521708 w 2654610"/>
                <a:gd name="connsiteY5" fmla="*/ 2561823 h 2561774"/>
                <a:gd name="connsiteX6" fmla="*/ 1674530 w 2654610"/>
                <a:gd name="connsiteY6" fmla="*/ 2020200 h 2561774"/>
                <a:gd name="connsiteX7" fmla="*/ 1663174 w 2654610"/>
                <a:gd name="connsiteY7" fmla="*/ 2020553 h 2561774"/>
                <a:gd name="connsiteX8" fmla="*/ 1670573 w 2654610"/>
                <a:gd name="connsiteY8" fmla="*/ 2014902 h 2561774"/>
                <a:gd name="connsiteX9" fmla="*/ 1687091 w 2654610"/>
                <a:gd name="connsiteY9" fmla="*/ 2014372 h 2561774"/>
                <a:gd name="connsiteX10" fmla="*/ 1674530 w 2654610"/>
                <a:gd name="connsiteY10" fmla="*/ 2020199 h 2561774"/>
                <a:gd name="connsiteX11" fmla="*/ 1690360 w 2654610"/>
                <a:gd name="connsiteY11" fmla="*/ 2019670 h 2561774"/>
                <a:gd name="connsiteX12" fmla="*/ 1690360 w 2654610"/>
                <a:gd name="connsiteY12" fmla="*/ 2014195 h 2561774"/>
                <a:gd name="connsiteX13" fmla="*/ 1690532 w 2654610"/>
                <a:gd name="connsiteY13" fmla="*/ 2014195 h 2561774"/>
                <a:gd name="connsiteX14" fmla="*/ 2632568 w 2654610"/>
                <a:gd name="connsiteY14" fmla="*/ 1211910 h 2561774"/>
                <a:gd name="connsiteX15" fmla="*/ 1566265 w 2654610"/>
                <a:gd name="connsiteY15" fmla="*/ 17044 h 2561774"/>
                <a:gd name="connsiteX16" fmla="*/ 1298533 w 2654610"/>
                <a:gd name="connsiteY16" fmla="*/ 267 h 2561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4610" h="2561774">
                  <a:moveTo>
                    <a:pt x="1298581" y="247"/>
                  </a:moveTo>
                  <a:cubicBezTo>
                    <a:pt x="681596" y="10161"/>
                    <a:pt x="137396" y="353988"/>
                    <a:pt x="21831" y="841750"/>
                  </a:cubicBezTo>
                  <a:cubicBezTo>
                    <a:pt x="-110161" y="1398942"/>
                    <a:pt x="367011" y="1933992"/>
                    <a:pt x="1087118" y="2036447"/>
                  </a:cubicBezTo>
                  <a:cubicBezTo>
                    <a:pt x="1087269" y="2037305"/>
                    <a:pt x="1087014" y="2038575"/>
                    <a:pt x="1086946" y="2039802"/>
                  </a:cubicBezTo>
                  <a:lnTo>
                    <a:pt x="1082816" y="2039979"/>
                  </a:lnTo>
                  <a:lnTo>
                    <a:pt x="521708" y="2561823"/>
                  </a:lnTo>
                  <a:lnTo>
                    <a:pt x="1674530" y="2020200"/>
                  </a:lnTo>
                  <a:lnTo>
                    <a:pt x="1663174" y="2020553"/>
                  </a:lnTo>
                  <a:lnTo>
                    <a:pt x="1670573" y="2014902"/>
                  </a:lnTo>
                  <a:lnTo>
                    <a:pt x="1687091" y="2014372"/>
                  </a:lnTo>
                  <a:lnTo>
                    <a:pt x="1674530" y="2020199"/>
                  </a:lnTo>
                  <a:lnTo>
                    <a:pt x="1690360" y="2019670"/>
                  </a:lnTo>
                  <a:lnTo>
                    <a:pt x="1690360" y="2014195"/>
                  </a:lnTo>
                  <a:lnTo>
                    <a:pt x="1690532" y="2014195"/>
                  </a:lnTo>
                  <a:cubicBezTo>
                    <a:pt x="2189371" y="1904310"/>
                    <a:pt x="2539099" y="1606577"/>
                    <a:pt x="2632568" y="1211910"/>
                  </a:cubicBezTo>
                  <a:cubicBezTo>
                    <a:pt x="2764612" y="654493"/>
                    <a:pt x="2286852" y="119216"/>
                    <a:pt x="1566265" y="17044"/>
                  </a:cubicBezTo>
                  <a:cubicBezTo>
                    <a:pt x="1476192" y="4276"/>
                    <a:pt x="1386673" y="-1149"/>
                    <a:pt x="1298533" y="267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56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A987C12-7021-9113-F6FD-E1960CEACE60}"/>
                </a:ext>
              </a:extLst>
            </p:cNvPr>
            <p:cNvSpPr/>
            <p:nvPr/>
          </p:nvSpPr>
          <p:spPr>
            <a:xfrm>
              <a:off x="4010850" y="2717713"/>
              <a:ext cx="2654613" cy="2561717"/>
            </a:xfrm>
            <a:custGeom>
              <a:avLst/>
              <a:gdLst>
                <a:gd name="connsiteX0" fmla="*/ 1298684 w 2654613"/>
                <a:gd name="connsiteY0" fmla="*/ 142 h 2561717"/>
                <a:gd name="connsiteX1" fmla="*/ 21953 w 2654613"/>
                <a:gd name="connsiteY1" fmla="*/ 841629 h 2561717"/>
                <a:gd name="connsiteX2" fmla="*/ 1087229 w 2654613"/>
                <a:gd name="connsiteY2" fmla="*/ 2036349 h 2561717"/>
                <a:gd name="connsiteX3" fmla="*/ 1087057 w 2654613"/>
                <a:gd name="connsiteY3" fmla="*/ 2039705 h 2561717"/>
                <a:gd name="connsiteX4" fmla="*/ 1082928 w 2654613"/>
                <a:gd name="connsiteY4" fmla="*/ 2039881 h 2561717"/>
                <a:gd name="connsiteX5" fmla="*/ 521819 w 2654613"/>
                <a:gd name="connsiteY5" fmla="*/ 2561727 h 2561717"/>
                <a:gd name="connsiteX6" fmla="*/ 1674630 w 2654613"/>
                <a:gd name="connsiteY6" fmla="*/ 2020107 h 2561717"/>
                <a:gd name="connsiteX7" fmla="*/ 1663273 w 2654613"/>
                <a:gd name="connsiteY7" fmla="*/ 2020460 h 2561717"/>
                <a:gd name="connsiteX8" fmla="*/ 1670672 w 2654613"/>
                <a:gd name="connsiteY8" fmla="*/ 2014810 h 2561717"/>
                <a:gd name="connsiteX9" fmla="*/ 1687191 w 2654613"/>
                <a:gd name="connsiteY9" fmla="*/ 2014280 h 2561717"/>
                <a:gd name="connsiteX10" fmla="*/ 1674630 w 2654613"/>
                <a:gd name="connsiteY10" fmla="*/ 2020107 h 2561717"/>
                <a:gd name="connsiteX11" fmla="*/ 1690461 w 2654613"/>
                <a:gd name="connsiteY11" fmla="*/ 2019578 h 2561717"/>
                <a:gd name="connsiteX12" fmla="*/ 1690461 w 2654613"/>
                <a:gd name="connsiteY12" fmla="*/ 2014103 h 2561717"/>
                <a:gd name="connsiteX13" fmla="*/ 1690633 w 2654613"/>
                <a:gd name="connsiteY13" fmla="*/ 2014103 h 2561717"/>
                <a:gd name="connsiteX14" fmla="*/ 2632693 w 2654613"/>
                <a:gd name="connsiteY14" fmla="*/ 1211822 h 2561717"/>
                <a:gd name="connsiteX15" fmla="*/ 1566370 w 2654613"/>
                <a:gd name="connsiteY15" fmla="*/ 17006 h 2561717"/>
                <a:gd name="connsiteX16" fmla="*/ 1298631 w 2654613"/>
                <a:gd name="connsiteY16" fmla="*/ 229 h 256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4613" h="2561717">
                  <a:moveTo>
                    <a:pt x="1298684" y="142"/>
                  </a:moveTo>
                  <a:cubicBezTo>
                    <a:pt x="681702" y="10056"/>
                    <a:pt x="137492" y="353882"/>
                    <a:pt x="21953" y="841629"/>
                  </a:cubicBezTo>
                  <a:cubicBezTo>
                    <a:pt x="-110035" y="1398822"/>
                    <a:pt x="367130" y="1933860"/>
                    <a:pt x="1087229" y="2036349"/>
                  </a:cubicBezTo>
                  <a:cubicBezTo>
                    <a:pt x="1087381" y="2037208"/>
                    <a:pt x="1087126" y="2038478"/>
                    <a:pt x="1087057" y="2039705"/>
                  </a:cubicBezTo>
                  <a:lnTo>
                    <a:pt x="1082928" y="2039881"/>
                  </a:lnTo>
                  <a:lnTo>
                    <a:pt x="521819" y="2561727"/>
                  </a:lnTo>
                  <a:lnTo>
                    <a:pt x="1674630" y="2020107"/>
                  </a:lnTo>
                  <a:lnTo>
                    <a:pt x="1663273" y="2020460"/>
                  </a:lnTo>
                  <a:lnTo>
                    <a:pt x="1670672" y="2014810"/>
                  </a:lnTo>
                  <a:lnTo>
                    <a:pt x="1687191" y="2014280"/>
                  </a:lnTo>
                  <a:lnTo>
                    <a:pt x="1674630" y="2020107"/>
                  </a:lnTo>
                  <a:lnTo>
                    <a:pt x="1690461" y="2019578"/>
                  </a:lnTo>
                  <a:lnTo>
                    <a:pt x="1690461" y="2014103"/>
                  </a:lnTo>
                  <a:lnTo>
                    <a:pt x="1690633" y="2014103"/>
                  </a:lnTo>
                  <a:cubicBezTo>
                    <a:pt x="2189476" y="1904213"/>
                    <a:pt x="2539205" y="1606481"/>
                    <a:pt x="2632693" y="1211822"/>
                  </a:cubicBezTo>
                  <a:cubicBezTo>
                    <a:pt x="2764738" y="654400"/>
                    <a:pt x="2286974" y="119114"/>
                    <a:pt x="1566370" y="17006"/>
                  </a:cubicBezTo>
                  <a:cubicBezTo>
                    <a:pt x="1476297" y="4237"/>
                    <a:pt x="1386776" y="-1187"/>
                    <a:pt x="1298631" y="229"/>
                  </a:cubicBezTo>
                  <a:close/>
                </a:path>
              </a:pathLst>
            </a:custGeom>
            <a:solidFill>
              <a:schemeClr val="bg1"/>
            </a:solidFill>
            <a:ln w="762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12DF8CA-C4C5-4C1F-F26F-665DED047832}"/>
                </a:ext>
              </a:extLst>
            </p:cNvPr>
            <p:cNvSpPr/>
            <p:nvPr/>
          </p:nvSpPr>
          <p:spPr>
            <a:xfrm rot="10800000" flipV="1">
              <a:off x="4698540" y="1666571"/>
              <a:ext cx="3338610" cy="3221853"/>
            </a:xfrm>
            <a:custGeom>
              <a:avLst/>
              <a:gdLst>
                <a:gd name="connsiteX0" fmla="*/ 1633333 w 3338610"/>
                <a:gd name="connsiteY0" fmla="*/ 202 h 3221853"/>
                <a:gd name="connsiteX1" fmla="*/ 27609 w 3338610"/>
                <a:gd name="connsiteY1" fmla="*/ 1058531 h 3221853"/>
                <a:gd name="connsiteX2" fmla="*/ 1367383 w 3338610"/>
                <a:gd name="connsiteY2" fmla="*/ 2561059 h 3221853"/>
                <a:gd name="connsiteX3" fmla="*/ 1367166 w 3338610"/>
                <a:gd name="connsiteY3" fmla="*/ 2565279 h 3221853"/>
                <a:gd name="connsiteX4" fmla="*/ 1361972 w 3338610"/>
                <a:gd name="connsiteY4" fmla="*/ 2565501 h 3221853"/>
                <a:gd name="connsiteX5" fmla="*/ 656287 w 3338610"/>
                <a:gd name="connsiteY5" fmla="*/ 3221805 h 3221853"/>
                <a:gd name="connsiteX6" fmla="*/ 2106151 w 3338610"/>
                <a:gd name="connsiteY6" fmla="*/ 2540626 h 3221853"/>
                <a:gd name="connsiteX7" fmla="*/ 2091868 w 3338610"/>
                <a:gd name="connsiteY7" fmla="*/ 2541070 h 3221853"/>
                <a:gd name="connsiteX8" fmla="*/ 2101173 w 3338610"/>
                <a:gd name="connsiteY8" fmla="*/ 2533963 h 3221853"/>
                <a:gd name="connsiteX9" fmla="*/ 2121948 w 3338610"/>
                <a:gd name="connsiteY9" fmla="*/ 2533296 h 3221853"/>
                <a:gd name="connsiteX10" fmla="*/ 2106151 w 3338610"/>
                <a:gd name="connsiteY10" fmla="*/ 2540625 h 3221853"/>
                <a:gd name="connsiteX11" fmla="*/ 2126059 w 3338610"/>
                <a:gd name="connsiteY11" fmla="*/ 2539959 h 3221853"/>
                <a:gd name="connsiteX12" fmla="*/ 2126059 w 3338610"/>
                <a:gd name="connsiteY12" fmla="*/ 2533074 h 3221853"/>
                <a:gd name="connsiteX13" fmla="*/ 2126276 w 3338610"/>
                <a:gd name="connsiteY13" fmla="*/ 2533074 h 3221853"/>
                <a:gd name="connsiteX14" fmla="*/ 3311041 w 3338610"/>
                <a:gd name="connsiteY14" fmla="*/ 1524068 h 3221853"/>
                <a:gd name="connsiteX15" fmla="*/ 1969989 w 3338610"/>
                <a:gd name="connsiteY15" fmla="*/ 21327 h 3221853"/>
                <a:gd name="connsiteX16" fmla="*/ 1633272 w 3338610"/>
                <a:gd name="connsiteY16" fmla="*/ 227 h 322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38610" h="3221853">
                  <a:moveTo>
                    <a:pt x="1633333" y="202"/>
                  </a:moveTo>
                  <a:cubicBezTo>
                    <a:pt x="857372" y="12670"/>
                    <a:pt x="172951" y="445089"/>
                    <a:pt x="27609" y="1058531"/>
                  </a:cubicBezTo>
                  <a:cubicBezTo>
                    <a:pt x="-138393" y="1759291"/>
                    <a:pt x="461730" y="2432206"/>
                    <a:pt x="1367383" y="2561059"/>
                  </a:cubicBezTo>
                  <a:cubicBezTo>
                    <a:pt x="1367573" y="2562138"/>
                    <a:pt x="1367252" y="2563735"/>
                    <a:pt x="1367166" y="2565279"/>
                  </a:cubicBezTo>
                  <a:lnTo>
                    <a:pt x="1361972" y="2565501"/>
                  </a:lnTo>
                  <a:lnTo>
                    <a:pt x="656287" y="3221805"/>
                  </a:lnTo>
                  <a:lnTo>
                    <a:pt x="2106151" y="2540626"/>
                  </a:lnTo>
                  <a:lnTo>
                    <a:pt x="2091868" y="2541070"/>
                  </a:lnTo>
                  <a:lnTo>
                    <a:pt x="2101173" y="2533963"/>
                  </a:lnTo>
                  <a:lnTo>
                    <a:pt x="2121948" y="2533296"/>
                  </a:lnTo>
                  <a:lnTo>
                    <a:pt x="2106151" y="2540625"/>
                  </a:lnTo>
                  <a:lnTo>
                    <a:pt x="2126059" y="2539959"/>
                  </a:lnTo>
                  <a:lnTo>
                    <a:pt x="2126059" y="2533074"/>
                  </a:lnTo>
                  <a:lnTo>
                    <a:pt x="2126276" y="2533074"/>
                  </a:lnTo>
                  <a:cubicBezTo>
                    <a:pt x="2753647" y="2394875"/>
                    <a:pt x="3193489" y="2020426"/>
                    <a:pt x="3311041" y="1524068"/>
                  </a:cubicBezTo>
                  <a:cubicBezTo>
                    <a:pt x="3477108" y="823024"/>
                    <a:pt x="2876246" y="149825"/>
                    <a:pt x="1969989" y="21327"/>
                  </a:cubicBezTo>
                  <a:cubicBezTo>
                    <a:pt x="1856708" y="5269"/>
                    <a:pt x="1744123" y="-1554"/>
                    <a:pt x="1633272" y="227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7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B97868F-7DF8-E76A-4A21-43467F3D5EF3}"/>
                </a:ext>
              </a:extLst>
            </p:cNvPr>
            <p:cNvSpPr/>
            <p:nvPr/>
          </p:nvSpPr>
          <p:spPr>
            <a:xfrm>
              <a:off x="4905907" y="1475656"/>
              <a:ext cx="3338616" cy="3221849"/>
            </a:xfrm>
            <a:custGeom>
              <a:avLst/>
              <a:gdLst>
                <a:gd name="connsiteX0" fmla="*/ 1705314 w 3338616"/>
                <a:gd name="connsiteY0" fmla="*/ 320 h 3221849"/>
                <a:gd name="connsiteX1" fmla="*/ 3311038 w 3338616"/>
                <a:gd name="connsiteY1" fmla="*/ 1058643 h 3221849"/>
                <a:gd name="connsiteX2" fmla="*/ 1971347 w 3338616"/>
                <a:gd name="connsiteY2" fmla="*/ 2561117 h 3221849"/>
                <a:gd name="connsiteX3" fmla="*/ 1971564 w 3338616"/>
                <a:gd name="connsiteY3" fmla="*/ 2565337 h 3221849"/>
                <a:gd name="connsiteX4" fmla="*/ 1976757 w 3338616"/>
                <a:gd name="connsiteY4" fmla="*/ 2565559 h 3221849"/>
                <a:gd name="connsiteX5" fmla="*/ 2682436 w 3338616"/>
                <a:gd name="connsiteY5" fmla="*/ 3221860 h 3221849"/>
                <a:gd name="connsiteX6" fmla="*/ 1232540 w 3338616"/>
                <a:gd name="connsiteY6" fmla="*/ 2540680 h 3221849"/>
                <a:gd name="connsiteX7" fmla="*/ 1246823 w 3338616"/>
                <a:gd name="connsiteY7" fmla="*/ 2541124 h 3221849"/>
                <a:gd name="connsiteX8" fmla="*/ 1237518 w 3338616"/>
                <a:gd name="connsiteY8" fmla="*/ 2534017 h 3221849"/>
                <a:gd name="connsiteX9" fmla="*/ 1216744 w 3338616"/>
                <a:gd name="connsiteY9" fmla="*/ 2533350 h 3221849"/>
                <a:gd name="connsiteX10" fmla="*/ 1232541 w 3338616"/>
                <a:gd name="connsiteY10" fmla="*/ 2540680 h 3221849"/>
                <a:gd name="connsiteX11" fmla="*/ 1212632 w 3338616"/>
                <a:gd name="connsiteY11" fmla="*/ 2540013 h 3221849"/>
                <a:gd name="connsiteX12" fmla="*/ 1212632 w 3338616"/>
                <a:gd name="connsiteY12" fmla="*/ 2533128 h 3221849"/>
                <a:gd name="connsiteX13" fmla="*/ 1212416 w 3338616"/>
                <a:gd name="connsiteY13" fmla="*/ 2533128 h 3221849"/>
                <a:gd name="connsiteX14" fmla="*/ 27601 w 3338616"/>
                <a:gd name="connsiteY14" fmla="*/ 1524145 h 3221849"/>
                <a:gd name="connsiteX15" fmla="*/ 1368625 w 3338616"/>
                <a:gd name="connsiteY15" fmla="*/ 21386 h 3221849"/>
                <a:gd name="connsiteX16" fmla="*/ 1705344 w 3338616"/>
                <a:gd name="connsiteY16" fmla="*/ 286 h 322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38616" h="3221849">
                  <a:moveTo>
                    <a:pt x="1705314" y="320"/>
                  </a:moveTo>
                  <a:cubicBezTo>
                    <a:pt x="2481268" y="12789"/>
                    <a:pt x="3165687" y="445205"/>
                    <a:pt x="3311038" y="1058643"/>
                  </a:cubicBezTo>
                  <a:cubicBezTo>
                    <a:pt x="3477040" y="1759398"/>
                    <a:pt x="2876918" y="2432244"/>
                    <a:pt x="1971347" y="2561117"/>
                  </a:cubicBezTo>
                  <a:cubicBezTo>
                    <a:pt x="1971157" y="2562196"/>
                    <a:pt x="1971477" y="2563794"/>
                    <a:pt x="1971564" y="2565337"/>
                  </a:cubicBezTo>
                  <a:lnTo>
                    <a:pt x="1976757" y="2565559"/>
                  </a:lnTo>
                  <a:lnTo>
                    <a:pt x="2682436" y="3221860"/>
                  </a:lnTo>
                  <a:lnTo>
                    <a:pt x="1232540" y="2540680"/>
                  </a:lnTo>
                  <a:lnTo>
                    <a:pt x="1246823" y="2541124"/>
                  </a:lnTo>
                  <a:lnTo>
                    <a:pt x="1237518" y="2534017"/>
                  </a:lnTo>
                  <a:lnTo>
                    <a:pt x="1216744" y="2533350"/>
                  </a:lnTo>
                  <a:lnTo>
                    <a:pt x="1232541" y="2540680"/>
                  </a:lnTo>
                  <a:lnTo>
                    <a:pt x="1212632" y="2540013"/>
                  </a:lnTo>
                  <a:lnTo>
                    <a:pt x="1212632" y="2533128"/>
                  </a:lnTo>
                  <a:lnTo>
                    <a:pt x="1212416" y="2533128"/>
                  </a:lnTo>
                  <a:cubicBezTo>
                    <a:pt x="585051" y="2394930"/>
                    <a:pt x="145234" y="2020483"/>
                    <a:pt x="27601" y="1524145"/>
                  </a:cubicBezTo>
                  <a:cubicBezTo>
                    <a:pt x="-138468" y="823095"/>
                    <a:pt x="462398" y="149878"/>
                    <a:pt x="1368625" y="21386"/>
                  </a:cubicBezTo>
                  <a:cubicBezTo>
                    <a:pt x="1481906" y="5327"/>
                    <a:pt x="1594492" y="-1495"/>
                    <a:pt x="1705344" y="286"/>
                  </a:cubicBezTo>
                  <a:close/>
                </a:path>
              </a:pathLst>
            </a:custGeom>
            <a:solidFill>
              <a:schemeClr val="bg1"/>
            </a:solidFill>
            <a:ln w="76200" cap="flat">
              <a:solidFill>
                <a:srgbClr val="000000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5" name="图形 33">
            <a:extLst>
              <a:ext uri="{FF2B5EF4-FFF2-40B4-BE49-F238E27FC236}">
                <a16:creationId xmlns:a16="http://schemas.microsoft.com/office/drawing/2014/main" id="{7C9D702B-5A63-0FB7-5278-BD7633113527}"/>
              </a:ext>
            </a:extLst>
          </p:cNvPr>
          <p:cNvSpPr/>
          <p:nvPr/>
        </p:nvSpPr>
        <p:spPr>
          <a:xfrm>
            <a:off x="4548351" y="4026127"/>
            <a:ext cx="3041818" cy="1818702"/>
          </a:xfrm>
          <a:custGeom>
            <a:avLst/>
            <a:gdLst>
              <a:gd name="connsiteX0" fmla="*/ 1186363 w 6830188"/>
              <a:gd name="connsiteY0" fmla="*/ 67532 h 4083767"/>
              <a:gd name="connsiteX1" fmla="*/ 207574 w 6830188"/>
              <a:gd name="connsiteY1" fmla="*/ 776278 h 4083767"/>
              <a:gd name="connsiteX2" fmla="*/ 173824 w 6830188"/>
              <a:gd name="connsiteY2" fmla="*/ 2396290 h 4083767"/>
              <a:gd name="connsiteX3" fmla="*/ 1220050 w 6830188"/>
              <a:gd name="connsiteY3" fmla="*/ 3037542 h 4083767"/>
              <a:gd name="connsiteX4" fmla="*/ 1557549 w 6830188"/>
              <a:gd name="connsiteY4" fmla="*/ 4083768 h 4083767"/>
              <a:gd name="connsiteX5" fmla="*/ 1861301 w 6830188"/>
              <a:gd name="connsiteY5" fmla="*/ 3071260 h 4083767"/>
              <a:gd name="connsiteX6" fmla="*/ 5573765 w 6830188"/>
              <a:gd name="connsiteY6" fmla="*/ 3071260 h 4083767"/>
              <a:gd name="connsiteX7" fmla="*/ 6619992 w 6830188"/>
              <a:gd name="connsiteY7" fmla="*/ 2430008 h 4083767"/>
              <a:gd name="connsiteX8" fmla="*/ 6653741 w 6830188"/>
              <a:gd name="connsiteY8" fmla="*/ 708746 h 4083767"/>
              <a:gd name="connsiteX9" fmla="*/ 5641234 w 6830188"/>
              <a:gd name="connsiteY9" fmla="*/ 0 h 4083767"/>
              <a:gd name="connsiteX10" fmla="*/ 1186201 w 6830188"/>
              <a:gd name="connsiteY10" fmla="*/ 67500 h 408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30188" h="4083767">
                <a:moveTo>
                  <a:pt x="1186363" y="67532"/>
                </a:moveTo>
                <a:cubicBezTo>
                  <a:pt x="1186363" y="67532"/>
                  <a:pt x="460739" y="194091"/>
                  <a:pt x="207574" y="776278"/>
                </a:cubicBezTo>
                <a:cubicBezTo>
                  <a:pt x="-45591" y="1358465"/>
                  <a:pt x="-79300" y="1830981"/>
                  <a:pt x="173824" y="2396290"/>
                </a:cubicBezTo>
                <a:cubicBezTo>
                  <a:pt x="426948" y="2961599"/>
                  <a:pt x="1220050" y="3037542"/>
                  <a:pt x="1220050" y="3037542"/>
                </a:cubicBezTo>
                <a:lnTo>
                  <a:pt x="1557549" y="4083768"/>
                </a:lnTo>
                <a:lnTo>
                  <a:pt x="1861301" y="3071260"/>
                </a:lnTo>
                <a:lnTo>
                  <a:pt x="5573765" y="3071260"/>
                </a:lnTo>
                <a:cubicBezTo>
                  <a:pt x="5573765" y="3071260"/>
                  <a:pt x="6350015" y="3020635"/>
                  <a:pt x="6619992" y="2430008"/>
                </a:cubicBezTo>
                <a:cubicBezTo>
                  <a:pt x="6889968" y="1839382"/>
                  <a:pt x="6898426" y="1316250"/>
                  <a:pt x="6653741" y="708746"/>
                </a:cubicBezTo>
                <a:cubicBezTo>
                  <a:pt x="6409056" y="101241"/>
                  <a:pt x="5641234" y="0"/>
                  <a:pt x="5641234" y="0"/>
                </a:cubicBezTo>
                <a:lnTo>
                  <a:pt x="1186201" y="67500"/>
                </a:lnTo>
                <a:close/>
              </a:path>
            </a:pathLst>
          </a:custGeom>
          <a:noFill/>
          <a:ln w="67500" cap="flat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2" name="组合 4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CAD240A-5026-E413-8243-30BC3A4113C3}"/>
              </a:ext>
            </a:extLst>
          </p:cNvPr>
          <p:cNvGrpSpPr/>
          <p:nvPr/>
        </p:nvGrpSpPr>
        <p:grpSpPr>
          <a:xfrm>
            <a:off x="8757422" y="3788907"/>
            <a:ext cx="2073280" cy="2293141"/>
            <a:chOff x="9242420" y="4916009"/>
            <a:chExt cx="1461184" cy="1616135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9DA50D6-5FDC-5256-279F-87176C98B098}"/>
                </a:ext>
              </a:extLst>
            </p:cNvPr>
            <p:cNvSpPr/>
            <p:nvPr/>
          </p:nvSpPr>
          <p:spPr>
            <a:xfrm>
              <a:off x="9242420" y="4916009"/>
              <a:ext cx="1461184" cy="1218302"/>
            </a:xfrm>
            <a:custGeom>
              <a:avLst/>
              <a:gdLst>
                <a:gd name="connsiteX0" fmla="*/ 856699 w 1461184"/>
                <a:gd name="connsiteY0" fmla="*/ 0 h 1218302"/>
                <a:gd name="connsiteX1" fmla="*/ 632791 w 1461184"/>
                <a:gd name="connsiteY1" fmla="*/ 127075 h 1218302"/>
                <a:gd name="connsiteX2" fmla="*/ 481589 w 1461184"/>
                <a:gd name="connsiteY2" fmla="*/ 78497 h 1218302"/>
                <a:gd name="connsiteX3" fmla="*/ 218436 w 1461184"/>
                <a:gd name="connsiteY3" fmla="*/ 341650 h 1218302"/>
                <a:gd name="connsiteX4" fmla="*/ 221653 w 1461184"/>
                <a:gd name="connsiteY4" fmla="*/ 372856 h 1218302"/>
                <a:gd name="connsiteX5" fmla="*/ 0 w 1461184"/>
                <a:gd name="connsiteY5" fmla="*/ 631510 h 1218302"/>
                <a:gd name="connsiteX6" fmla="*/ 218120 w 1461184"/>
                <a:gd name="connsiteY6" fmla="*/ 890165 h 1218302"/>
                <a:gd name="connsiteX7" fmla="*/ 213616 w 1461184"/>
                <a:gd name="connsiteY7" fmla="*/ 934882 h 1218302"/>
                <a:gd name="connsiteX8" fmla="*/ 476769 w 1461184"/>
                <a:gd name="connsiteY8" fmla="*/ 1197716 h 1218302"/>
                <a:gd name="connsiteX9" fmla="*/ 659496 w 1461184"/>
                <a:gd name="connsiteY9" fmla="*/ 1123399 h 1218302"/>
                <a:gd name="connsiteX10" fmla="*/ 859917 w 1461184"/>
                <a:gd name="connsiteY10" fmla="*/ 1218303 h 1218302"/>
                <a:gd name="connsiteX11" fmla="*/ 1107633 w 1461184"/>
                <a:gd name="connsiteY11" fmla="*/ 1040080 h 1218302"/>
                <a:gd name="connsiteX12" fmla="*/ 1198351 w 1461184"/>
                <a:gd name="connsiteY12" fmla="*/ 1057452 h 1218302"/>
                <a:gd name="connsiteX13" fmla="*/ 1461185 w 1461184"/>
                <a:gd name="connsiteY13" fmla="*/ 794299 h 1218302"/>
                <a:gd name="connsiteX14" fmla="*/ 1383335 w 1461184"/>
                <a:gd name="connsiteY14" fmla="*/ 607711 h 1218302"/>
                <a:gd name="connsiteX15" fmla="*/ 1422583 w 1461184"/>
                <a:gd name="connsiteY15" fmla="*/ 471627 h 1218302"/>
                <a:gd name="connsiteX16" fmla="*/ 1159430 w 1461184"/>
                <a:gd name="connsiteY16" fmla="*/ 208794 h 1218302"/>
                <a:gd name="connsiteX17" fmla="*/ 1114713 w 1461184"/>
                <a:gd name="connsiteY17" fmla="*/ 212976 h 1218302"/>
                <a:gd name="connsiteX18" fmla="*/ 856704 w 1461184"/>
                <a:gd name="connsiteY18" fmla="*/ 6 h 121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1184" h="1218302">
                  <a:moveTo>
                    <a:pt x="856699" y="0"/>
                  </a:moveTo>
                  <a:cubicBezTo>
                    <a:pt x="761535" y="0"/>
                    <a:pt x="678971" y="51305"/>
                    <a:pt x="632791" y="127075"/>
                  </a:cubicBezTo>
                  <a:cubicBezTo>
                    <a:pt x="589943" y="96801"/>
                    <a:pt x="538004" y="78497"/>
                    <a:pt x="481589" y="78497"/>
                  </a:cubicBezTo>
                  <a:cubicBezTo>
                    <a:pt x="336397" y="78497"/>
                    <a:pt x="218436" y="196459"/>
                    <a:pt x="218436" y="341650"/>
                  </a:cubicBezTo>
                  <a:cubicBezTo>
                    <a:pt x="218436" y="352320"/>
                    <a:pt x="220416" y="362518"/>
                    <a:pt x="221653" y="372856"/>
                  </a:cubicBezTo>
                  <a:cubicBezTo>
                    <a:pt x="96260" y="392863"/>
                    <a:pt x="0" y="500511"/>
                    <a:pt x="0" y="631510"/>
                  </a:cubicBezTo>
                  <a:cubicBezTo>
                    <a:pt x="0" y="761310"/>
                    <a:pt x="94415" y="868731"/>
                    <a:pt x="218120" y="890165"/>
                  </a:cubicBezTo>
                  <a:cubicBezTo>
                    <a:pt x="215613" y="904739"/>
                    <a:pt x="213616" y="919597"/>
                    <a:pt x="213616" y="934882"/>
                  </a:cubicBezTo>
                  <a:cubicBezTo>
                    <a:pt x="213616" y="1080074"/>
                    <a:pt x="331577" y="1197716"/>
                    <a:pt x="476769" y="1197716"/>
                  </a:cubicBezTo>
                  <a:cubicBezTo>
                    <a:pt x="547884" y="1197716"/>
                    <a:pt x="612142" y="1169309"/>
                    <a:pt x="659496" y="1123399"/>
                  </a:cubicBezTo>
                  <a:cubicBezTo>
                    <a:pt x="707759" y="1180807"/>
                    <a:pt x="779107" y="1218303"/>
                    <a:pt x="859917" y="1218303"/>
                  </a:cubicBezTo>
                  <a:cubicBezTo>
                    <a:pt x="975219" y="1218303"/>
                    <a:pt x="1072150" y="1143386"/>
                    <a:pt x="1107633" y="1040080"/>
                  </a:cubicBezTo>
                  <a:cubicBezTo>
                    <a:pt x="1136034" y="1050582"/>
                    <a:pt x="1166316" y="1057452"/>
                    <a:pt x="1198351" y="1057452"/>
                  </a:cubicBezTo>
                  <a:cubicBezTo>
                    <a:pt x="1343543" y="1057452"/>
                    <a:pt x="1461185" y="939490"/>
                    <a:pt x="1461185" y="794299"/>
                  </a:cubicBezTo>
                  <a:cubicBezTo>
                    <a:pt x="1461185" y="721286"/>
                    <a:pt x="1431420" y="655379"/>
                    <a:pt x="1383335" y="607711"/>
                  </a:cubicBezTo>
                  <a:cubicBezTo>
                    <a:pt x="1407612" y="567882"/>
                    <a:pt x="1422583" y="521654"/>
                    <a:pt x="1422583" y="471627"/>
                  </a:cubicBezTo>
                  <a:cubicBezTo>
                    <a:pt x="1422583" y="326436"/>
                    <a:pt x="1304622" y="208794"/>
                    <a:pt x="1159430" y="208794"/>
                  </a:cubicBezTo>
                  <a:cubicBezTo>
                    <a:pt x="1144147" y="208794"/>
                    <a:pt x="1129285" y="210470"/>
                    <a:pt x="1114713" y="212976"/>
                  </a:cubicBezTo>
                  <a:cubicBezTo>
                    <a:pt x="1091268" y="91761"/>
                    <a:pt x="984737" y="6"/>
                    <a:pt x="856704" y="6"/>
                  </a:cubicBezTo>
                  <a:close/>
                </a:path>
              </a:pathLst>
            </a:custGeom>
            <a:solidFill>
              <a:srgbClr val="FFFFFF"/>
            </a:solidFill>
            <a:ln w="70749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15CCFD2-07D3-C5F1-A4A0-1D1C447D3B4D}"/>
                </a:ext>
              </a:extLst>
            </p:cNvPr>
            <p:cNvSpPr/>
            <p:nvPr/>
          </p:nvSpPr>
          <p:spPr>
            <a:xfrm>
              <a:off x="10268598" y="6150511"/>
              <a:ext cx="196408" cy="197680"/>
            </a:xfrm>
            <a:custGeom>
              <a:avLst/>
              <a:gdLst>
                <a:gd name="connsiteX0" fmla="*/ 196678 w 196408"/>
                <a:gd name="connsiteY0" fmla="*/ 98860 h 197680"/>
                <a:gd name="connsiteX1" fmla="*/ 99112 w 196408"/>
                <a:gd name="connsiteY1" fmla="*/ 197698 h 197680"/>
                <a:gd name="connsiteX2" fmla="*/ 274 w 196408"/>
                <a:gd name="connsiteY2" fmla="*/ 100132 h 197680"/>
                <a:gd name="connsiteX3" fmla="*/ 274 w 196408"/>
                <a:gd name="connsiteY3" fmla="*/ 98860 h 197680"/>
                <a:gd name="connsiteX4" fmla="*/ 97840 w 196408"/>
                <a:gd name="connsiteY4" fmla="*/ 22 h 197680"/>
                <a:gd name="connsiteX5" fmla="*/ 196678 w 196408"/>
                <a:gd name="connsiteY5" fmla="*/ 97588 h 197680"/>
                <a:gd name="connsiteX6" fmla="*/ 196678 w 196408"/>
                <a:gd name="connsiteY6" fmla="*/ 98860 h 19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08" h="197680">
                  <a:moveTo>
                    <a:pt x="196678" y="98860"/>
                  </a:moveTo>
                  <a:cubicBezTo>
                    <a:pt x="197030" y="153095"/>
                    <a:pt x="153348" y="197347"/>
                    <a:pt x="99112" y="197698"/>
                  </a:cubicBezTo>
                  <a:cubicBezTo>
                    <a:pt x="44876" y="198049"/>
                    <a:pt x="625" y="154367"/>
                    <a:pt x="274" y="100132"/>
                  </a:cubicBezTo>
                  <a:cubicBezTo>
                    <a:pt x="271" y="99708"/>
                    <a:pt x="271" y="99284"/>
                    <a:pt x="274" y="98860"/>
                  </a:cubicBezTo>
                  <a:cubicBezTo>
                    <a:pt x="-78" y="44624"/>
                    <a:pt x="43604" y="373"/>
                    <a:pt x="97840" y="22"/>
                  </a:cubicBezTo>
                  <a:cubicBezTo>
                    <a:pt x="152076" y="-330"/>
                    <a:pt x="196327" y="43352"/>
                    <a:pt x="196678" y="97588"/>
                  </a:cubicBezTo>
                  <a:cubicBezTo>
                    <a:pt x="196681" y="98012"/>
                    <a:pt x="196681" y="98436"/>
                    <a:pt x="196678" y="98860"/>
                  </a:cubicBezTo>
                  <a:close/>
                </a:path>
              </a:pathLst>
            </a:custGeom>
            <a:solidFill>
              <a:srgbClr val="FFFFFF"/>
            </a:solidFill>
            <a:ln w="49383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FE0E54D-2466-45EB-8CE9-373543633FBB}"/>
                </a:ext>
              </a:extLst>
            </p:cNvPr>
            <p:cNvSpPr/>
            <p:nvPr/>
          </p:nvSpPr>
          <p:spPr>
            <a:xfrm>
              <a:off x="10429545" y="6394937"/>
              <a:ext cx="136324" cy="137207"/>
            </a:xfrm>
            <a:custGeom>
              <a:avLst/>
              <a:gdLst>
                <a:gd name="connsiteX0" fmla="*/ 136615 w 136324"/>
                <a:gd name="connsiteY0" fmla="*/ 68656 h 137207"/>
                <a:gd name="connsiteX1" fmla="*/ 68895 w 136324"/>
                <a:gd name="connsiteY1" fmla="*/ 137258 h 137207"/>
                <a:gd name="connsiteX2" fmla="*/ 293 w 136324"/>
                <a:gd name="connsiteY2" fmla="*/ 69539 h 137207"/>
                <a:gd name="connsiteX3" fmla="*/ 293 w 136324"/>
                <a:gd name="connsiteY3" fmla="*/ 68656 h 137207"/>
                <a:gd name="connsiteX4" fmla="*/ 68013 w 136324"/>
                <a:gd name="connsiteY4" fmla="*/ 54 h 137207"/>
                <a:gd name="connsiteX5" fmla="*/ 136615 w 136324"/>
                <a:gd name="connsiteY5" fmla="*/ 67773 h 137207"/>
                <a:gd name="connsiteX6" fmla="*/ 136615 w 136324"/>
                <a:gd name="connsiteY6" fmla="*/ 68656 h 13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324" h="137207">
                  <a:moveTo>
                    <a:pt x="136615" y="68656"/>
                  </a:moveTo>
                  <a:cubicBezTo>
                    <a:pt x="136859" y="106300"/>
                    <a:pt x="106540" y="137014"/>
                    <a:pt x="68895" y="137258"/>
                  </a:cubicBezTo>
                  <a:cubicBezTo>
                    <a:pt x="31251" y="137502"/>
                    <a:pt x="537" y="107183"/>
                    <a:pt x="293" y="69539"/>
                  </a:cubicBezTo>
                  <a:cubicBezTo>
                    <a:pt x="291" y="69244"/>
                    <a:pt x="291" y="68950"/>
                    <a:pt x="293" y="68656"/>
                  </a:cubicBezTo>
                  <a:cubicBezTo>
                    <a:pt x="49" y="31012"/>
                    <a:pt x="30368" y="298"/>
                    <a:pt x="68013" y="54"/>
                  </a:cubicBezTo>
                  <a:cubicBezTo>
                    <a:pt x="105657" y="-190"/>
                    <a:pt x="136371" y="30129"/>
                    <a:pt x="136615" y="67773"/>
                  </a:cubicBezTo>
                  <a:cubicBezTo>
                    <a:pt x="136617" y="68067"/>
                    <a:pt x="136617" y="68362"/>
                    <a:pt x="136615" y="68656"/>
                  </a:cubicBezTo>
                  <a:close/>
                </a:path>
              </a:pathLst>
            </a:custGeom>
            <a:solidFill>
              <a:srgbClr val="FFFFFF"/>
            </a:solidFill>
            <a:ln w="3859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7926422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/>
        </a:solidFill>
        <a:ln w="3104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111</Words>
  <Application>Microsoft Office PowerPoint</Application>
  <PresentationFormat>宽屏</PresentationFormat>
  <Paragraphs>11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HarmonyOS Sans SC Light</vt:lpstr>
      <vt:lpstr>阿里巴巴普惠体 2.0 55 Regular</vt:lpstr>
      <vt:lpstr>阿里巴巴普惠体 2.0 65 Medium</vt:lpstr>
      <vt:lpstr>等线</vt:lpstr>
      <vt:lpstr>等线 Light</vt:lpstr>
      <vt:lpstr>Arial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气泡素材大全ppt矢量素材打包下载（100+）</dc:title>
  <dc:creator>51PPT模板网</dc:creator>
  <cp:keywords>www.51pptmoban.com</cp:keywords>
  <dc:description>51PPT模板网 唯一访问网址：www.51pptmoban.com</dc:description>
  <cp:lastModifiedBy>Power user</cp:lastModifiedBy>
  <cp:revision>46</cp:revision>
  <dcterms:created xsi:type="dcterms:W3CDTF">2023-04-02T02:08:09Z</dcterms:created>
  <dcterms:modified xsi:type="dcterms:W3CDTF">2023-04-02T13:07:53Z</dcterms:modified>
</cp:coreProperties>
</file>